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28:16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9875 14157 419 0,'-106'39'99'0,"27"5"-99"15,13 7-2-15,4 5 1 16,2 3 1-16,-6 5 13 16,6-7 7-16,8-11-10 15,9-11 6-15,24-17 0 16,16-11-9-16,3-7-5 16,0 0-2-16,55-20 1 0,48-32 0 15,47-12 6-15,3-1 3 16,-9 19 4-16,-29 24 3 15,-47 22-5-15,-38 34-5 16,-30 44 3-16,0 21-1 16,-60 9-5-16,-8-17-2 15,30-29-2-15,38-29 2 16,32-33-2-16,129-10 0 16,68-44 3-16,36-16 3 15,-12 6 3-15,-59 15-6 16,-79 26-2-16,-91 17-1 15,-29 6-21-15,-154 6-123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5:27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3727 6734 330 0,'1'-2'133'0,"-1"0"-98"16,0 2 11-16,0 0-10 16,0-7 0-16,0-3-2 15,0-2-8-15,0-1 0 16,0-1 2-16,0 4-4 15,0 0-10-15,-12 4 2 16,-11 6-6-16,-12 0-8 16,-9 9-1-16,-9 24 0 0,-4 15 0 15,-1 14 0-15,8 7 0 16,11 3 0-16,12-4 0 16,16-8 0-16,11-9 0 15,0-14-1-15,17-16 1 16,18-20 0-16,15-4 4 15,16-38-1-15,10-19-4 16,1-21 1-16,2-10-1 16,-8-2 0-16,-16 13 0 15,-15 17 1-15,-16 22-1 16,-14 19 1-16,-6 14-1 16,-4 8 0-16,-14 27-2 15,-19 26 1-15,-4 23 1 0,4 6 1 16,14-2 0-16,14-11 0 15,5-16 1-15,8-11 2 16,17-16-1-16,8-12-1 16,9-10-1-16,7-4-1 15,-1-6-2-15,-1-14-10 16,-5-3-54-16,-5-3-63 16,-6 0-107-16</inkml:trace>
  <inkml:trace contextRef="#ctx0" brushRef="#br0" timeOffset="702.4978">4488 6551 325 0,'18'0'85'0,"6"0"-45"15,8 0 54-15,4 0-34 0,4 0-22 16,2 0-13-16,-3-8-9 15,-4 1-9-15,-7 0-7 16,-7 2-7-16,-11 0-36 16,-1 3-99-16,-9 2-193 15</inkml:trace>
  <inkml:trace contextRef="#ctx0" brushRef="#br0" timeOffset="897.8254">4611 6834 323 0,'4'11'327'0,"24"3"-295"15,9-1 24-15,8-4-33 16,1-4-15-16,-5-5-8 16,-5 0-36-16,-1 0-86 15,-11 0-217-15</inkml:trace>
  <inkml:trace contextRef="#ctx0" brushRef="#br0" timeOffset="3828.701">5532 6220 231 0,'-6'-2'31'15,"3"2"6"-15,3-2 17 16,-1 2-7-16,1-1-2 16,0 1 1-16,-2 0-4 15,2 0-9-15,-1 0-5 16,1 0-4-16,0-2 1 16,0 2-7-16,0 0 0 15,0-3 4-15,3-3 0 0,24-5-10 16,19-3 0-16,18-1 10 15,11-1-1-15,2 1-1 16,-1 4 2-16,-1 0 1 16,-8 7-3-16,-8 1-9 15,-12 3 3-15,-11 0-7 16,-12 17-2-16,-11 17-1 16,-13 21 4-16,-9 21 1 15,-27 16-6-15,-12 13-2 16,-5 10 0-16,2-3-1 15,6-6 0-15,11-19-1 16,9-21-4-16,10-26-25 0,7-14-55 16,8-19-65-16,0-7-164 15</inkml:trace>
  <inkml:trace contextRef="#ctx0" brushRef="#br0" timeOffset="4738.2553">3241 8642 340 0,'0'-15'92'0,"0"1"-67"16,11 1 17-16,0 2 17 15,-5 3-2-15,-5 4-16 16,-1 4-2-16,0 0-2 16,2 7-8-16,4 22-15 15,3 14 36-15,0 12-25 16,-3 9-17-16,-2 6 0 16,2 6-4-16,-5-1 0 15,2-9-4-15,-1-19 0 16,-1-21-2-16,3-20-6 15,5-6-2-15,11-32 2 16,10-21-1-16,9-14 4 0,7-10 4 16,2 3 0-16,3 8 1 15,0 16 1-15,-2 20 2 16,-7 22 5-16,-12 8-4 16,-11 42 1-16,-18 20 16 15,-4 20-7-15,-37 13-3 16,-23 5-5-16,-14 1-3 15,-5-11-1-15,4-14-2 16,8-21-1-16,10-25-6 16,8-20-10-16,10-10-13 15,14-20-26-15,19-15-43 16,13-9-54-16,32-4-94 16</inkml:trace>
  <inkml:trace contextRef="#ctx0" brushRef="#br0" timeOffset="5037.8145">4146 8730 434 0,'17'-3'199'15,"11"0"-185"-15,12-5 60 16,15-6-14-16,1-2-38 16,-7-1-22-16,-9-1 0 15,-15 8-22-15,-11 7-44 16,-6 3-57-16,-8 6-145 15</inkml:trace>
  <inkml:trace contextRef="#ctx0" brushRef="#br0" timeOffset="5187.4836">4264 8947 386 0,'16'0'241'15,"13"0"-155"-15,14 0-26 0,6-2-48 16,3-13-12-16,-2-2-13 15,0-6-83-15,-9-5-157 16</inkml:trace>
  <inkml:trace contextRef="#ctx0" brushRef="#br0" timeOffset="5719.2288">5401 8156 326 0,'0'-7'263'0,"0"5"-210"15,-6 2-6-15,-5 0-10 16,-6 6-21-16,-9 24-8 15,-5 17 3-15,-5 20 6 16,0 28 4-16,5 22-1 16,12 15 5-16,11-3-3 15,8-15-2-15,10-27-4 16,25-31-9-16,11-34-4 16,15-22 1-16,8-20 1 15,7-33-4-15,-6-11 1 16,-16-5-2-16,-23 8 1 15,-31 10 0-15,-21 15-1 16,-41 17-1-16,-18 14-7 0,-5 5-6 16,11 17-13-16,21 6-62 15,14 0-137-15</inkml:trace>
  <inkml:trace contextRef="#ctx0" brushRef="#br0" timeOffset="7897.2423">9799 6507 324 0,'5'-2'41'0,"-4"1"-35"0,2-3 42 16,1 3 10-16,-4-1-10 15,0 0 4-15,0 1-5 16,0 1 5-16,0-1-14 16,0-3 1-16,-14 2-5 15,-18 2-22-15,-10 0-9 16,-13 15 0-16,-6 21 0 15,0 14-1-15,3 12 0 16,10 4-2-16,12 1 0 16,18-9 0-16,14-14 0 15,4-16 0-15,25-17 1 16,25-11 1-16,12-25-1 16,8-24 1-16,11-18-2 0,-6-6 1 15,-10 3 2-15,-14 15 6 16,-21 19 2-16,-17 18-6 15,-13 18-3-15,0 9-2 16,-22 35 0-16,-8 17 0 16,1 10 0-16,12-2 0 15,15-11-1-15,2-15-1 16,19-12-2-16,16-12-6 16,11-12-9-16,5-7-18 15,2-2-32-15,-2-17-50 16,-9-6-58-16</inkml:trace>
  <inkml:trace contextRef="#ctx0" brushRef="#br0" timeOffset="8362.6334">10175 6308 317 0,'-3'0'117'16,"2"0"-81"-16,1 0 18 16,0 0-2-16,0-2-6 15,8-8-8-15,15 0-5 16,8-4 27-16,2 2-12 16,-6 4-10-16,-8 6-1 15,-10 2-12-15,-7 0-16 16,-2 31-7-16,-5 15 13 15,-15 10-11-15,1 0-3 16,6-8-1-16,13-8 0 0,0-12-3 16,30-12-12-16,12-10-40 15,9-6-50-15,11-4-104 16,-1-22-336-16</inkml:trace>
  <inkml:trace contextRef="#ctx0" brushRef="#br0" timeOffset="8812.0062">10942 6588 650 0,'45'-6'50'15,"14"-1"4"-15,13 1 1 16,-5 0-30-16,-9 1-25 15,-12 0 0-15,-10 3-38 16,-4-5-97-16,-13-4-223 16</inkml:trace>
  <inkml:trace contextRef="#ctx0" brushRef="#br0" timeOffset="9327.3653">11825 6000 324 0,'-9'24'211'0,"-3"15"-176"0,6 11 16 16,-1 13 7-16,-1 5-21 15,-3 13-20-15,0 3 9 16,-2 2-11-16,2 1-13 16,5-9-2-16,2-10-4 15,4-22-15-15,0-20-31 16,0-26 10-16,12-12 22 15,11-26-3-15,9-14 3 16,4-3 14-16,4 7 4 16,5 4 2-16,-2 14 5 15,-3 9 27-15,-10 12 20 16,-9 9 9-16,-6 4-7 0,-14 28-1 16,-1 16-12-16,-28 19-10 15,-24 13-12-15,-12 3-11 16,-7-8-9-16,7-17-1 15,14-25-10-15,14-22-27 16,15-11-52-16,21-38-88 16,6-20-217-16</inkml:trace>
  <inkml:trace contextRef="#ctx0" brushRef="#br0" timeOffset="9760.1728">12346 6143 264 0,'-15'0'140'0,"5"0"-92"16,-1 0 7-16,2 0-12 16,5 0-9-16,2 0-4 15,1 0 9-15,1 0 9 16,0 0 2-16,0 0-3 16,11 0-13-16,14-7-8 0,7 0 14 15,5 0-5-15,-5 3-10 16,-10 4-5-16,-4 0-4 15,-9 6-3-15,-9 24-7 16,0 10 0-16,-9 8-2 16,-12 0-4-16,6-6 0 15,8-8-3-15,7-12-11 16,9-13-16-16,24-9-28 16,9-2-42-16,13-21-88 15,-3-5-140-15</inkml:trace>
  <inkml:trace contextRef="#ctx0" brushRef="#br0" timeOffset="10324.9152">13171 6509 257 0,'-3'-2'203'16,"3"-1"-118"-16,4-1 11 16,26 1-41-16,11-1 17 15,11-2-18-15,0 0-21 16,-1 2-15-16,-9 0-12 15,-7 2-6-15,-15-2-6 16,-11 4-34-16,-9 0-76 16,0 6-118-16,-27 20-116 15</inkml:trace>
  <inkml:trace contextRef="#ctx0" brushRef="#br0" timeOffset="10458.4741">13210 6816 383 0,'28'0'162'0,"9"0"-35"15,12 0-38-15,10-4-43 16,6-12-39-16,7-2-7 16,0-6-6-16,2-4-82 15,-10-5-198-15</inkml:trace>
  <inkml:trace contextRef="#ctx0" brushRef="#br0" timeOffset="10757.2995">14324 6451 703 0,'-34'0'72'16,"-5"14"-69"-16,-7 18 3 15,-4 7 2-15,-2 13-8 16,6 8 0-16,12 4 2 15,17-2 16-15,16-6-8 16,2-14-2-16,31-14-5 16,11-11-3-16,6-10 0 15,2-7-1-15,-3 0 1 16,-5-16-1-16,-3-6-7 0,-2-5-39 16,-3-2-78-16,0-3-174 15</inkml:trace>
  <inkml:trace contextRef="#ctx0" brushRef="#br0" timeOffset="11172.9048">14621 6106 381 0,'0'-2'236'16,"0"2"-202"-16,0 0-2 16,15-4 9-16,10 2 6 15,4-3-5-15,1 0 6 16,-5 2-3-16,-7 3-16 15,-3 0-2-15,-11 8-6 16,-4 19-5-16,-3 11-7 16,-21 12-3-16,-1-1-4 15,4-1-1-15,11-11-1 0,10-10 0 16,0-11-6 0,25-12-13-16,9-4 2 0,8-1-5 15,-3-14-19-15,-5-2-20 16,-7 2-40-16,-2-3-62 15,-10 0-214-15</inkml:trace>
  <inkml:trace contextRef="#ctx0" brushRef="#br0" timeOffset="13001.5375">9249 8131 473 0,'0'-5'104'16,"0"5"-41"-16,0 0-35 16,0 0 2-16,-11 25-8 15,-16 14-12-15,-7 15-6 16,-6 12-3-16,0 6-1 15,5 0 1-15,14-6-1 16,15-17-3-16,6-12-3 16,30-18-2-16,15-13 7 15,8-6 1-15,7-4 0 16,3-17-1-16,-9 1-12 0,-11-2-24 16,-18 3-66-16,-7-3-93 15</inkml:trace>
  <inkml:trace contextRef="#ctx0" brushRef="#br0" timeOffset="13234.747">9505 8151 306 0,'0'0'335'0,"0"3"-314"15,0 23-9-15,-3 13 14 16,-4 10-2-16,-4 13-10 15,-6 11-2-15,-12 9-3 0,-5 6-2 16,-5-1-6-16,0-8-1 16,11-12-10-16,7-11-28 15,12-20-34-15,9-19-23 16,6-17-55-16,27-3-34 16</inkml:trace>
  <inkml:trace contextRef="#ctx0" brushRef="#br0" timeOffset="13650.0402">10247 8176 359 0,'-29'0'62'0,"1"0"-23"16,-3 0 3-16,-4 13-6 15,-1 8-17-15,-4 8 0 16,1 8 15-16,4 13 4 16,3 3-7-16,12 0-12 15,15-4-4-15,5-12-11 16,22-16-4-16,20-15 0 16,12-6 0-16,7-12 0 15,2-17 3-15,2-6 1 16,-5-1 5-16,-11 8 13 15,-16 11 2-15,-16 11-9 16,-10 6-14-16,-5 12 0 0,-2 26 18 16,0 15 17-16,-2 9-24 15,-10 4-7-15,-2-1-5 16,0-9-1-16,3-10-4 16,5-12-22-16,2-10-52 15,4-10-48-15,0-12-101 16</inkml:trace>
  <inkml:trace contextRef="#ctx0" brushRef="#br0" timeOffset="14381.8165">10933 8484 317 0,'24'0'335'16,"16"0"-308"-16,20 0 48 0,10 0-18 16,-3 0-36-16,-7 1-21 15,-13 1-1-15,-14 0-27 16,-9 2-68-16,-6-4-80 16,-9 0-263-16</inkml:trace>
  <inkml:trace contextRef="#ctx0" brushRef="#br0" timeOffset="15379.4181">11743 8091 499 0,'0'-10'114'0,"21"-2"-71"16,9-2 7-16,7 4 9 15,-1 5-17-15,-2 5-2 16,-5 0-7-16,-10 27-9 16,-11 10-8-16,-8 12 1 15,-13 8-11-15,-19 3-5 16,-4-2-1-16,10-9-3 0,13-14-7 16,13-12-1-16,9-11 1 15,24-7 10-15,12 3 2 16,5 1 2-16,0 7 6 15,-10 8 14-15,-12 11-4 16,-16 10 1-16,-12 8-6 16,-22 9-7-16,-20-3-8 15,-10-8-1-15,1-9-12 16,6-17-19-16,6-22-56 16,11-3-74-16,19-36-102 15</inkml:trace>
  <inkml:trace contextRef="#ctx0" brushRef="#br0" timeOffset="15695.3582">12652 8023 489 0,'0'0'162'0,"-21"4"-135"16,-7 26-12-16,-10 11 2 15,-4 14-1-15,1 11-5 16,3 15 3-16,7 7 10 16,13-5 7-16,18-12-18 15,3-22-3-15,28-16 1 0,11-19 1 16,12-14-12 0,1-2 0-16,2-23 6 0,-8-10 13 15,-16 3 13-15,-15-1-13 16,-18 11 6-16,-17 2-16 15,-29 5-9-15,-14-1-9 16,1 4-20-16,14 1-77 16,21 1-137-16</inkml:trace>
  <inkml:trace contextRef="#ctx0" brushRef="#br0" timeOffset="16260.5835">13398 8184 555 0,'0'-6'154'0,"25"3"-103"15,14 0-14-15,14 0-15 16,3 3-16-16,-8-3-6 16,-7 3-15-16,-15 0-89 15,-13 0-118-15</inkml:trace>
  <inkml:trace contextRef="#ctx0" brushRef="#br0" timeOffset="16410.0068">13562 8401 535 0,'15'3'294'0,"10"5"-265"15,17 1-10-15,8 0-19 16,6-7-35-16,-7-2-219 15</inkml:trace>
  <inkml:trace contextRef="#ctx0" brushRef="#br0" timeOffset="16942.0046">14672 8164 554 0,'0'-6'73'15,"0"1"-45"-15,-6 1 18 16,-9 4 2-16,-17 0-37 16,-17 7-8-16,-13 20 3 15,-10 14 2-15,-1 13 8 16,16 13 12-16,17 6 12 16,26 0-9-16,14-3-4 15,26-18-17-15,23-12-6 16,19-15-4-16,10-15-9 15,4-10-41-15,-5-5-25 0,-12-22-25 16,-4-5-71 0,-10-9-216-16</inkml:trace>
  <inkml:trace contextRef="#ctx0" brushRef="#br0" timeOffset="17341.1963">15012 7949 394 0,'0'-3'102'0,"0"0"-19"16,12-3-21-16,9-1-5 16,0 1 8-16,-2 0-7 15,-8 4-6-15,-8 2-16 16,-3 2-21-16,0 28-6 16,-17 11 7-16,-4 11-11 15,6-2-4-15,6-5 1 16,9-12-2-16,14-8 0 15,23-11 0-15,11-6-5 16,6-8-10-16,-2 0-20 0,-10 0-25 16,-11 0-33-16,-7 0-56 15,-18 0-177-15</inkml:trace>
  <inkml:trace contextRef="#ctx0" brushRef="#br0" timeOffset="17839.7869">14296 9770 397 0,'-6'4'216'16,"-18"8"-169"-16,-7 4 7 0,-10 6-19 15,-8 8-16-15,-5 8-8 16,4 5 18-16,5 3 12 16,21-4-2-16,19-6-21 15,7-4-6-15,34-8 3 16,19-10-13-16,8-8 0 15,5-6-1-15,-2 0-1 16,-9-11-2-16,-11 0 1 16,-13 0-9-16,-12 4-43 15,-12-1-60-15,-9 5-130 16</inkml:trace>
  <inkml:trace contextRef="#ctx0" brushRef="#br0" timeOffset="18139.0481">13399 9864 646 0,'41'-16'82'0,"11"3"-26"16,3-1 9-16,-12 5-55 16,-17 3-10-16,-17 6-59 15,-9 0-76-15,-14 17-114 16</inkml:trace>
  <inkml:trace contextRef="#ctx0" brushRef="#br0" timeOffset="18288.9175">13357 10077 670 0,'42'-14'61'0,"9"2"-20"15,5 2-31-15,-9 2-10 16,-8-3-155-16,-22-3-295 15</inkml:trace>
  <inkml:trace contextRef="#ctx0" brushRef="#br0" timeOffset="19003.6518">10591 10202 198 0,'0'0'452'16,"5"5"-432"-16,19 30-13 16,8 15 14-16,6 8 14 15,4 4-15-15,-2-1-11 16,-3-1 2-16,-2-14-2 15,-7-16-6-15,-3-22-1 16,-1-8 0-16,-4-37 4 0,-3-19-6 16,-8-16-3-16,-9-2-12 15,0-8-10-15,-23-3 3 16,-9 1-2-16,-1 8 11 16,8 17 13-16,11 20 1 15,14 16 3-15,2 13 4 16,32 2-4-16,25 2 9 15,24-3 23-15,23-4-15 16,19-1 5-16,17-4-1 16,4-2 10-16,1-2-8 15,-12-3-12-15,-21 3-10 16,-28 3-5-16,-29 4-21 0,-27 5-56 16,-13 2-60-16,-17 8-141 15</inkml:trace>
  <inkml:trace contextRef="#ctx0" brushRef="#br0" timeOffset="19319.5409">11470 10173 594 0,'-1'14'76'0,"-4"12"-17"16,2 11 16-16,0 11-15 15,-4 6-33-15,-1 2-11 16,-5 5-12-16,-1-5-4 15,4-8-6-15,3-4-31 16,5-8-54-16,2-9-49 16,3-16-121-16</inkml:trace>
  <inkml:trace contextRef="#ctx0" brushRef="#br0" timeOffset="19868.5061">11786 10095 446 0,'-8'0'30'16,"5"0"-26"-16,3 0-4 15,0 0-2-15,0 0-1 16,0 0 3-16,0 0 2 15,0 0 10-15,0 0 40 16,0 0-3-16,0 0-14 0,0 0-7 16,0 0 6-16,0-2 1 15,4-4-1-15,9-1 11 16,4 0-16-16,2-3-1 16,2 3-4-16,-4 2-4 15,-4 1-6-15,-7 4-6 16,-3 0-4-16,-3 0-1 15,0 14-1-15,0 10 7 16,0 6 0-16,0-1-7 16,0-6-2-16,6-2 0 15,21-5-1-15,9-6 1 16,1-1 0-16,-2-2 1 0,-10 5 14 16,-11 8 8-16,-14 11-1 15,-7 13-12-15,-38 11-10 16,-16 3 0-16,-5-8 0 15,7-14 0-15,12-21 0 16,14-15 0-16,8 0-28 16,9-14-8-16,8-1-22 15,8 4-15-15,0 7-13 16,23 4-16-16,3 0-144 16</inkml:trace>
  <inkml:trace contextRef="#ctx0" brushRef="#br0" timeOffset="23128.2962">10032 9740 411 0,'-5'0'92'16,"4"0"-50"-16,-2 1 3 15,3 8-15-15,0 9 11 16,-1 6-5-16,1 4 0 16,-2 6-4-16,1 2-22 15,-2 1 3-15,0-1-13 16,1-4-1-16,-4 2-33 16,-2-2-63-16,-6-4-101 15,-15-10-232-15</inkml:trace>
  <inkml:trace contextRef="#ctx0" brushRef="#br0" timeOffset="23294.327">9874 9964 280 0,'21'0'377'0,"9"0"-344"16,13 3 29-16,6 11-42 15,-3 5-20-15,-15 10-29 16,-18 13-125-16,-16 9-230 15</inkml:trace>
  <inkml:trace contextRef="#ctx0" brushRef="#br0" timeOffset="23409.9066">9997 10500 357 0,'94'-11'417'0,"0"10"-372"15,3 1-1-15,-4 0-31 16,-7 3-13-16,-21 1-180 15</inkml:trace>
  <inkml:trace contextRef="#ctx0" brushRef="#br0" timeOffset="30775.3706">18618 3537 185 0,'4'-8'371'0,"-4"1"-354"16,0 0 10-16,0 1 25 16,0-2-24-16,0-2-8 15,0 3 2-15,-20-2-6 16,-15 7-5-16,-12 2-9 0,-9 9 0 15,-8 25-2-15,3 14 0 16,7 8 0-16,11 2 0 16,15-2 0-16,17-3 0 15,11-10-1-15,5-6-1 16,26-8-1-16,11-7 0 16,4-7-12-16,9-7-40 15,-1-2-52-15,-5 0-76 16,-11-2-132-16</inkml:trace>
  <inkml:trace contextRef="#ctx0" brushRef="#br0" timeOffset="31041.0529">18806 3849 334 0,'15'4'49'15,"13"-4"22"-15,14 0 11 16,15-14-4-16,9-16-13 15,2-9-13-15,-6-1 1 16,-13 2-10-16,-15 7-23 16,-15 9-12-16,-11 7-4 15,-8 6 1-15,-6 9 2 16,-29 3-6-16,-17 32-1 16,-12 17-3-16,0 11 0 15,7 8-5-15,14-1-16 0,14-3-27 16,16-6-22-16,13-8-59 15,4-13-61-15</inkml:trace>
  <inkml:trace contextRef="#ctx0" brushRef="#br0" timeOffset="31307.4441">19388 3837 363 0,'-14'1'84'15,"7"13"-35"-15,4-3-22 16,3-3-9-16,0-7 0 0,4-1 34 16,19 0 15-1,9 0-10-15,6 0-9 0,1 0-3 16,-2 0-14-16,-4 9-18 16,-6 13-7-16,-6 6-6 15,-9 5 0-15,-4 1-1 16,-2-4-2-16,-1-7-22 15,1-7-72-15,6-11-61 16,0-5-102-16</inkml:trace>
  <inkml:trace contextRef="#ctx0" brushRef="#br0" timeOffset="31540.221">20209 3142 413 0,'0'8'74'0,"0"28"-27"16,0 14 14-16,-10 15-22 16,-3 14-1-16,-2 10-7 15,-3 11-8-15,-1-1-10 16,-5 1-4-16,2-9-8 16,-1-6-1-16,2-12-8 15,1-14-23-15,1-18-61 16,5-18-40-16,3-17-28 15,-4-6-70-15</inkml:trace>
  <inkml:trace contextRef="#ctx0" brushRef="#br0" timeOffset="31689.8603">19967 3695 269 0,'28'-11'351'15,"2"5"-326"-15,13 3 19 16,5 2-32-16,3-1-12 15,-8 2-4-15,3-2-88 16,-10-2-282-16</inkml:trace>
  <inkml:trace contextRef="#ctx0" brushRef="#br0" timeOffset="32122.0916">20541 3774 518 0,'0'-2'28'0,"27"-9"39"16,9-6-4-16,0-3-18 16,-5 1 1-16,-10 2-9 15,-11 4-21-15,-5 4-6 16,-5 4 18-16,-8 2-10 15,-25 3-14-15,-10 1-4 16,-8 26-2-16,6 12-1 16,7 13-1-16,10 9-1 15,10 2-14-15,6-4-49 16,9-6-48-16,3-10-47 16,19-13 0-16</inkml:trace>
  <inkml:trace contextRef="#ctx0" brushRef="#br0" timeOffset="32305.0126">20723 3941 402 0,'21'-22'65'16,"-3"4"27"-16,4-2-9 16,5-2-24-16,1 0-1 15,2 0 0-15,0 3-23 16,0 3-12-16,0 2-5 16,-2 6-7-16,2 2-11 15,-3 2 0-15,-2 3-13 16,1-2-24-16,-4-2-67 15,5 0-78-15,-3-4-177 16</inkml:trace>
  <inkml:trace contextRef="#ctx0" brushRef="#br0" timeOffset="32637.2356">22145 3205 26 0,'-5'-7'628'0,"-26"7"-602"16,-6 12 10-16,-17 26-13 15,-10 23-3-15,-5 24-11 16,6 25 13-16,11 18 16 16,15 1-7-16,13-8-23 15,14-17-8-15,7-23-2 16,3-18-9-16,16-18-13 16,16-16-25-16,7-19-41 15,8-10-42-15,7-16-80 16</inkml:trace>
  <inkml:trace contextRef="#ctx0" brushRef="#br0" timeOffset="32969.9983">22294 3706 521 0,'-21'33'74'16,"11"11"-22"-16,4 0-19 16,6-6-5-16,4-12-16 15,28-10-10-15,14-16-2 16,15-3 4-16,11-32 18 16,-1-13 14-16,-5-5 0 15,-15 4 11-15,-20 10-7 16,-20 11-19-16,-11 6-12 0,-11 4-5 15,-28 2-4-15,-9 2-3 16,1 6-3-16,11 8-33 16,16 0-52-16,15 0-66 15,5 12-92-15</inkml:trace>
  <inkml:trace contextRef="#ctx0" brushRef="#br0" timeOffset="33152.9752">22819 3805 501 0,'-20'25'137'0,"-3"12"-42"15,-10 5-29-15,-5 4-19 16,-9 5-29-16,3-6-18 16,8-6 0-16,12-15-39 15,18-11-103-15,6-13-116 16</inkml:trace>
  <inkml:trace contextRef="#ctx0" brushRef="#br0" timeOffset="33535.2357">23351 3600 568 0,'-32'28'76'0,"5"12"-31"16,8 4-27-16,6-2-12 15,13-6-4-15,3-7-2 16,28-10 3-16,10-11 6 0,6-8 32 16,2 0-17-16,-4-17 34 15,-5-3-4-15,-14 1-11 16,-12 8-14-16,-12 0-22 16,-2 4-3-16,-22-6-4 15,-13-3-13-15,-2-2-52 16,4 1-89-16,18-4-91 15</inkml:trace>
  <inkml:trace contextRef="#ctx0" brushRef="#br0" timeOffset="33734.6">23868 3205 564 0,'-4'87'145'15,"-22"30"5"-15,-10 21-77 16,-17 3-38-16,-16 0-8 16,-10-13-13-16,0-13-10 15,3-19-4-15,12-21-21 16,23-33-106-16,15-42-259 16</inkml:trace>
  <inkml:trace contextRef="#ctx0" brushRef="#br0" timeOffset="38639.6818">18537 5022 347 0,'-1'-11'28'15,"1"3"5"-15,0-4-5 16,0 0 12-16,0-2 7 15,1 0-11-15,4 2 3 16,-4 0 5-16,3 8-8 16,-4 1-8-16,0 1-14 15,1 2-11-15,4 5-3 16,3 28 0-16,1 18 0 16,5 17 0-16,2 7 0 0,2-7 0 15,5-20 0-15,9-22 0 16,14-26 0-16,14-18 1 15,12-33 1-15,7-16 9 16,-5-6 7-16,-11 3 3 16,-17 13-14-16,-18 14-5 15,-12 17-2-15,-13 15-2 16,-3 11-20-16,0 0-54 16,-11 25-64-16,-8 8-24 15,-2 6-103-15</inkml:trace>
  <inkml:trace contextRef="#ctx0" brushRef="#br0" timeOffset="39005.1482">19258 5153 411 0,'0'-1'101'15,"0"-1"-76"-15,10 0 5 16,10-5 11-16,10-4 23 16,7-8-19-16,9-4-14 15,2-7-5-15,-2-4 0 16,-4-1-10-16,-9 3-9 16,-8 8-4-16,-11 8 0 15,-10 8 0-15,-4 8 6 0,-6 0 8 16,-27 16-10-16,-16 20-6 15,-8 10-1-15,-1 10 0 16,10 0 0-16,10 0-1 16,14-3-2-16,12-7-4 15,9-5-13-15,3-9-22 16,19-14-34-16,19-10-36 16,14-8-81-16,3-9-193 15</inkml:trace>
  <inkml:trace contextRef="#ctx0" brushRef="#br0" timeOffset="39222.1426">19789 5196 262 0,'-9'4'201'16,"3"-2"-110"-16,6-2-33 16,0 0-7-16,26 0-5 15,9-10 8-15,16-10-4 16,7-4-25-16,-1 0-13 15,-3 2-3-15,-11 9-7 16,-12 9-2-16,-7 4-5 16,-3 0-19-16,-3 7-69 15,-1 6-42-15,-1-10-93 16</inkml:trace>
  <inkml:trace contextRef="#ctx0" brushRef="#br0" timeOffset="39404.1892">20525 4670 576 0,'0'16'63'0,"-5"26"-44"15,-1 15-1-15,-3 13 2 16,-4 8-12-16,-2 4-1 16,-4 3-6-16,-3-1-1 15,0-3-3-15,-2-4-33 16,4-18-151-16,2-19-285 15</inkml:trace>
  <inkml:trace contextRef="#ctx0" brushRef="#br0" timeOffset="39570.7572">20429 5024 264 0,'9'-7'408'15,"2"7"-368"-15,11 0 16 16,6 7-37-16,3 11-19 15,-2 4-3-15,-6 5-26 16,2 1-130-16,-4-5-180 16</inkml:trace>
  <inkml:trace contextRef="#ctx0" brushRef="#br0" timeOffset="39736.9878">20932 5025 372 0,'-15'24'220'0,"-1"12"-148"16,-1 10-34-16,2 1-27 16,1 1-8-16,1-4-3 15,6-7-5-15,1-5-38 16,6-12-99-16,0-18-112 16</inkml:trace>
  <inkml:trace contextRef="#ctx0" brushRef="#br0" timeOffset="39844.4278">20938 4843 583 0,'0'-2'112'0,"-6"2"-66"0,-7 2-46 15,-1 14-58-15,10-4-142 16</inkml:trace>
  <inkml:trace contextRef="#ctx0" brushRef="#br0" timeOffset="40268.9531">21830 4969 539 0,'0'-4'82'0,"0"4"-10"15,-19 0 0-15,-17 8-48 16,-19 14-18-16,-12 10 6 0,-7 4 1 16,0 9 11-1,8 2-2-15,14 0-18 0,18-3-4 16,20-3-3-16,14-5-14 16,14-6-49-16,27-5-54 15,13-10-98-15,6-15-146 16</inkml:trace>
  <inkml:trace contextRef="#ctx0" brushRef="#br0" timeOffset="40668.1086">22020 5069 289 0,'-14'0'163'16,"-5"5"-102"-16,-5 7-13 16,2 4-7-16,-4 0-6 15,5-1-11-15,4 2-17 16,4 3-6-16,4-2-1 16,1 2 3-16,5 4 16 15,3-2 4-15,0-4-9 16,0-2-11-16,22-10-2 15,11-6-1-15,10-7 1 16,9-26-1-16,-1-13-1 16,-6 0 0-16,-11 2 1 0,-10 12 3 15,-11 14 16-15,-7 11 2 16,-6 7-10-16,0 10-8 16,-6 23-2-16,-10 7-1 15,-2 8-4-15,6-5-24 16,-1-4-42-16,5-5-56 15,8-14-150-15</inkml:trace>
  <inkml:trace contextRef="#ctx0" brushRef="#br0" timeOffset="40884.1906">22552 4578 357 0,'-10'38'354'16,"-11"28"-296"-16,0 15-7 16,-4 10-32-16,-5 2-8 15,0 1-9-15,3-8-2 16,6-7 0-16,5-9-33 16,13-14-107-16,3-18-163 15</inkml:trace>
  <inkml:trace contextRef="#ctx0" brushRef="#br0" timeOffset="47135.5748">19011 6681 156 0,'25'-22'69'15,"-4"0"-46"-15,-2 3 30 16,-3 3 9-16,-6 5 1 16,-4 2 2-16,-5 6 18 15,-1-1-3-15,0 4-18 16,-12 4-11-16,-22 32-17 15,-23 31-23-15,-16 37-1 16,-12 43 6-16,-2 40 6 16,8 29-7-16,15 15-2 15,24-8-6-15,32-26-5 0,14-38-2 16,43-39-2 0,20-38-7-16,13-21-36 15,14-21-87-15,-9-20-132 0</inkml:trace>
  <inkml:trace contextRef="#ctx0" brushRef="#br0" timeOffset="47817.1123">19939 7250 469 0,'-14'-8'41'16,"2"3"0"-16,2-2-15 15,1 3-5-15,-6 0-12 16,-3 0 8-16,-8 4 9 16,-5 0-5-16,-8 26 3 15,-5 22 0-15,0 25 4 16,5 20-5-16,13 20-9 15,18 6 9-15,8-12 12 0,26-21-7 16,30-34-7-16,22-36-4 16,20-19-4-16,22-46-5 15,2-25-4-15,-6-15-2 16,-27 0 0-16,-34 7 1 16,-38 13-1-16,-24 11 3 15,-51 7-2-15,-29 7-3 16,-17 11-3-16,1 15-14 15,17 14-34-15,27 4-43 16,37 22-82-16,22 9-237 16</inkml:trace>
  <inkml:trace contextRef="#ctx0" brushRef="#br0" timeOffset="48133.4439">20731 7929 709 0,'-21'16'76'0,"-13"35"-5"15,-17 22-22-15,-14 17-34 16,-9 9-13-16,2-7-2 16,14-10-6-16,21-21-69 15,21-29-147-15</inkml:trace>
  <inkml:trace contextRef="#ctx0" brushRef="#br0" timeOffset="48698.5832">21572 7089 292 0,'0'-7'62'16,"0"0"28"-16,0 3-22 15,0 0-3-15,0 4-15 0,0 0-19 16,4 0 0 0,8 13 6-16,2 20 15 0,2 11-24 15,-4 11-11-15,-3 7-13 16,-6 0-3-16,-3 3-1 15,0 1-2-15,-6 0-17 16,-12-4-65-16,-1-12-65 16,1-21-117-16</inkml:trace>
  <inkml:trace contextRef="#ctx0" brushRef="#br0" timeOffset="48914.6843">21393 7328 604 0,'6'-6'39'0,"33"0"2"16,17-4 18-16,12-1-22 16,0 4-24-16,-3 4-11 15,-9 3-2-15,-13 0-3 16,-11 15-26-16,-13 10-63 15,-14 8-117-15</inkml:trace>
  <inkml:trace contextRef="#ctx0" brushRef="#br0" timeOffset="49114.2378">21462 7823 378 0,'0'0'312'15,"10"0"-253"-15,32 0 18 16,12 0-21-16,14 0-22 16,4 0-19-16,-3-4-14 15,-7 1-1-15,-8 3-12 16,-12 0-100-16,-14 0-142 16</inkml:trace>
  <inkml:trace contextRef="#ctx0" brushRef="#br0" timeOffset="49712.8625">22358 7496 670 0,'-19'35'19'15,"15"16"9"-15,4 7-11 16,0 4 5-16,19 2-14 16,5-4 4-16,4-7-6 15,6-14-3-15,5-20 2 16,5-19 12-16,0-6 1 16,-3-29-7-16,-4-17-6 15,-9-9 0-15,-9-8-4 16,-13-9 0-16,-6-11 0 15,-12-3-1-15,-13 2-1 16,-3 10 1-16,4 18 0 0,3 20 2 16,9 12-1-16,5 12 0 15,7 0 1-15,13 3-2 16,29-5 0-16,19 0 1 16,23-2 4-16,17-3 18 15,13-3 5-15,9-6-3 16,4 4-9-16,4-3-11 15,-2 3-5-15,-9 8-2 16,-7 9-2-16,-15 11-15 16,-13 2-107-16,-17 2-127 15</inkml:trace>
  <inkml:trace contextRef="#ctx0" brushRef="#br0" timeOffset="50061.9859">23078 7413 277 0,'0'-6'369'15,"0"4"-294"-15,0 2-18 16,0 0-32-16,0 19-20 16,0 17-2-16,-3 13 2 15,-7 6-4-15,-2 1-1 16,-4 2 0-16,3 1-5 15,-2 1-41-15,7-7-125 16,2-13-264-16</inkml:trace>
  <inkml:trace contextRef="#ctx0" brushRef="#br0" timeOffset="50494.2271">23422 7472 229 0,'9'-9'254'0,"25"-8"-204"15,14-2 44-15,7 1-14 16,-7 4-3-16,-12 9-19 0,-15 5-26 16,-15 2-22-16,-6 27-8 15,-15 11 4-15,-11 8-1 16,-2-8-5-16,9-10 0 16,17-9-4-16,2-14-1 15,28-5 2-15,13-2 3 16,5 0 2-16,-1 0 2 15,-11 0 20-15,-8 0 18 16,-17 19-15-16,-9 15-3 16,-23 16-9-16,-26 10-15 0,-11 4 0 15,4-10 0 1,12-11 0-16,16-21-50 0,22-22-123 16,6-15-244-16</inkml:trace>
  <inkml:trace contextRef="#ctx0" brushRef="#br0" timeOffset="50843.4153">24699 6579 720 0,'3'59'8'0,"16"29"74"15,1 25-36-15,-5 23 9 16,-15 15-8-16,-5 11-20 15,-42 8-3-15,-27-6-10 16,-24-5-14-16,-14-10 0 16,3-20 0-16,8-22 0 15,17-34-68-15,14-42-169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6:57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7721 6674 119 0,'-13'-3'88'15,"-1"-1"7"-15,1-1-70 16,-1 2 31-16,5-2 6 16,-1 1-26-16,4 2 4 15,3-1-7-15,0 1 0 16,3 1-2-16,0 1-1 15,0 0-7-15,7 0-10 16,22 0-1-16,10 0 14 0,11 0-2 16,2 0-9-16,-2 1-9 15,-3 4-5-15,-8-3-1 16,-6 2 0-16,-5-4-11 16,1 2-52-16,-1-1-66 15,-4 1-51-15,-8-2-134 16</inkml:trace>
  <inkml:trace contextRef="#ctx0" brushRef="#br0" timeOffset="299.4558">8410 6366 90 0,'6'-5'390'16,"-6"5"-373"-16,0 3-13 15,-6 19 36-15,0 9-2 16,-10 11-28-16,-8 8-9 16,-15 7 0-16,3 0-1 15,8-6 1-15,11-7-1 16,16-12-1-16,1-12 1 16,28-12 3-16,16-8 1 15,17 0 8-15,8-19-1 16,3-5-7-16,-6 2-4 15,-13 1 0-15,-9-3-31 0,-13 4-84 16,-12-5-103 0</inkml:trace>
  <inkml:trace contextRef="#ctx0" brushRef="#br0" timeOffset="531.9413">8889 6212 385 0,'0'0'80'0,"0"8"-61"16,-2 20 31-16,2 14 37 16,-4 15-53-16,-2 10-8 15,-7 10 4-15,-7 9-8 0,-3 11-8 16,-6 3-9 0,4-4-3-16,-1-8-2 0,6-15-2 15,6-15-13-15,8-12-25 16,6-13-42-16,0-13-43 15,4-12 5-15</inkml:trace>
  <inkml:trace contextRef="#ctx0" brushRef="#br0" timeOffset="930.1008">9222 6657 354 0,'-18'29'75'0,"-8"9"-37"15,4 12 23-15,6 3-14 16,4-2-13-16,10-5-16 0,2-10-3 16,0-9-8-16,17-5-2 15,5-7 3-15,2-6-1 16,7-7-5-16,1-2-2 15,-1-6-2-15,3-14-49 16,-8-7-70-16,-4-9-177 16</inkml:trace>
  <inkml:trace contextRef="#ctx0" brushRef="#br0" timeOffset="1080.0431">9395 6296 627 0,'-14'0'106'0,"-7"2"-106"16,11 6 0-16,10 2-17 15,3-10-159-15,14-2-312 16</inkml:trace>
  <inkml:trace contextRef="#ctx0" brushRef="#br0" timeOffset="6749.6146">9729 6609 586 0,'0'-5'51'16,"14"2"-38"-16,14 0 8 0,16 0 19 16,13 1-1-16,4 2-17 15,-2 0-12-15,-6 0-5 16,-8 6-5-16,-8 10-10 16,-7 3-43-16,-6 6-82 15,-11 2-220-15</inkml:trace>
  <inkml:trace contextRef="#ctx0" brushRef="#br0" timeOffset="7199.2094">10793 6288 389 0,'2'-9'120'15,"0"2"-106"-15,1 3 15 16,-1 0 26-16,-2 2-16 16,0 2-6-16,0 0 2 15,-12 14-7-15,-18 20-11 16,-9 17-5-16,-7 17 5 15,-2 12 8-15,9 20-12 0,11 11-1 16,19-4 0 0,9-17-6-16,21-25-4 0,22-31-2 15,14-26 2-15,8-8-2 16,1-31 2-16,-3-16 1 16,-10-9 6-16,-17 2 13 15,-19 4-9-15,-17 8-12 16,-15 10-1-16,-30 8-3 15,-7 10-21-15,1 11-13 16,14 3-28-16,10 0-45 16,14 7-85-16,13 1-274 15</inkml:trace>
  <inkml:trace contextRef="#ctx0" brushRef="#br0" timeOffset="7614.2227">11321 6602 228 0,'0'0'99'0,"-2"9"-74"15,-3 0 14-15,0-6-1 16,2-2-20-16,3-1-9 0,0 0 3 16,0 0 23-16,0 0 11 15,0 0 9-15,0 0 4 16,0 0-22-16,0 2-14 16,9 6-3-16,10 6 11 15,5 9 30-15,-4 14-20 16,-4 11-5-16,-8 12-12 15,-8 10-2-15,0 5-6 16,-27 0-9-16,-6-2-5 16,-4-9-2-16,-2-14-4 15,4-17-12-15,2-19-20 16,2-14-46-16,4-8-37 0,5-28-62 16,8-14-199-16</inkml:trace>
  <inkml:trace contextRef="#ctx0" brushRef="#br0" timeOffset="7777.7635">11330 6272 891 0,'-16'0'0'0,"8"0"-42"15,5 0-81-15,0 0-183 0</inkml:trace>
  <inkml:trace contextRef="#ctx0" brushRef="#br0" timeOffset="8894.4952">12179 6513 248 0,'0'0'190'16,"0"0"-127"-16,30 0 27 16,16 0-14-16,13 2-17 15,7-1-20-15,-2 0-7 16,-9 3-10-16,-11 0-18 16,-10 2-4-16,-11-2-10 15,-13-1-51-15,-4 1-71 16,-6-4-136-16</inkml:trace>
  <inkml:trace contextRef="#ctx0" brushRef="#br0" timeOffset="9060.4522">12455 6339 372 0,'-17'25'292'15,"-2"11"-243"-15,2 13 15 16,0 6-5-16,0 6-27 15,-1 3-32-15,6-3 0 16,7-5-42-16,5-6-80 16,7-14-81-16</inkml:trace>
  <inkml:trace contextRef="#ctx0" brushRef="#br0" timeOffset="9442.8321">13599 6557 710 0,'18'0'16'0,"16"1"-5"15,15 6 14-15,7-5-12 16,-5-2-13-16,-5 0-4 16,-10 0-43-16,-7 0-73 15,-8-2-119-15</inkml:trace>
  <inkml:trace contextRef="#ctx0" brushRef="#br0" timeOffset="9742.1067">14330 6279 575 0,'-43'44'12'0,"4"10"-11"15,2 3 3-15,7-4-4 16,12-5-2-16,13-12-11 15,5-14-3-15,14-13 7 0,20-9 9 16,9 0 9-16,8-1 1 16,6-12 3-16,0-2-5 15,-4 0-6-15,-9-1-2 16,-10-4-28-16,-9-3-109 16,-7-11-196-16</inkml:trace>
  <inkml:trace contextRef="#ctx0" brushRef="#br0" timeOffset="9941.9077">14801 6093 169 0,'-13'33'435'16,"-6"11"-386"-16,-5 14 7 0,0 12-11 16,-4 10-6-16,-4 7-10 15,0 5-5-15,-1 1-12 16,1 1-12-16,7-10-6 15,8-12-28-15,7-15-57 16,10-20-20-16,0-20-42 16,15-17-33-16,13 0 1 15</inkml:trace>
  <inkml:trace contextRef="#ctx0" brushRef="#br0" timeOffset="10191.5898">15052 6593 585 0,'-31'16'80'0,"-5"25"-48"15,1 13 9-15,7 5-12 16,9-3-20-16,11-5-8 16,8-10 0-16,8-9-1 15,19-10-1-15,6-5 1 16,3-8 0-16,2-7 0 15,1-2 0-15,-2 0 0 16,-4-13-12-16,-3-7-47 16,-3-15-96-16,-11-5-215 15</inkml:trace>
  <inkml:trace contextRef="#ctx0" brushRef="#br0" timeOffset="10327.8738">15230 6312 730 0,'-11'0'53'0,"5"5"-41"16,2 6-12-16,2 2-62 15,2-9-109-15,0-4-247 16</inkml:trace>
  <inkml:trace contextRef="#ctx0" brushRef="#br0" timeOffset="10756.3267">15862 6535 340 0,'23'0'240'15,"13"-4"-202"-15,19 0 52 16,6-1-54-16,1-2-30 16,-5-3-5-16,-13 0-1 15,-15 2-19-15,-11 2-75 16,-10-2-98-16</inkml:trace>
  <inkml:trace contextRef="#ctx0" brushRef="#br0" timeOffset="10939.5848">16053 6350 401 0,'-9'40'245'0,"5"13"-198"16,4 4 12-16,0 0-9 15,0-1-39-15,7-2-11 16,6-6-31-16,0-3-68 16,-1-5-81-16,-1-12-204 15</inkml:trace>
  <inkml:trace contextRef="#ctx0" brushRef="#br0" timeOffset="11288.559">16511 6274 607 0,'20'-6'59'15,"9"-2"-49"-15,13-2 32 16,4 3 3-16,-1 2-12 15,-10 5 7-15,-10 0 1 0,-13 10-15 16,-12 21-11-16,-7 17 1 16,-29 14-6-16,-18 16-8 15,-4 10-1-15,4 5-1 16,14-6 0-16,23-12 0 16,17-20 0-16,12-20 0 15,26-11-9-15,9-13-7 16,5-11-1-16,1 0-26 15,-1-6-32-15,-3-10-29 16,-4-9-90-16</inkml:trace>
  <inkml:trace contextRef="#ctx0" brushRef="#br0" timeOffset="11721.3146">17333 6637 701 0,'0'0'50'16,"12"17"-46"-16,12 15 53 16,2 10-11-16,-7 6-7 15,-9 8-4-15,-10 9-10 16,-11 7-8-16,-27 6-5 15,-11 4 0-15,-11-7-9 16,0-7-3-16,2-18 0 16,6-20-15-16,9-25-39 15,8-10-56-15,13-42-105 16,15-21-322-16</inkml:trace>
  <inkml:trace contextRef="#ctx0" brushRef="#br0" timeOffset="11863.2797">17436 6272 553 0,'-18'0'312'0,"-4"0"-275"16,1 20 5-16,3-2-42 16,3 2-17-16,9-11-156 15,6-9-256-15</inkml:trace>
  <inkml:trace contextRef="#ctx0" brushRef="#br0" timeOffset="12817.989">9599 9210 613 0,'0'2'52'16,"30"4"-47"-16,22 2 47 15,23 0 31-15,7 1-34 16,2-2-26-16,-13 3-9 15,-10 0-10-15,-15 0-4 16,-13 2-24-16,-6-4-74 16,-3-2-117-16,-1-6-264 0</inkml:trace>
  <inkml:trace contextRef="#ctx0" brushRef="#br0" timeOffset="13300.4165">11064 8872 310 0,'0'-12'286'16,"-26"8"-267"-16,-13 4 28 16,-13 3-32-16,-13 22 2 15,-6 11-1-15,-6 8-3 16,0 3 2-16,14-2 0 0,20-3-3 15,22-5-2-15,18-6-5 16,3-3 2-16,24-4 17 16,18-2 7-16,13 1 5 15,9 0 3-15,3 5-8 16,-6 6-5-16,-13 3-8 16,-14 12-5-16,-20 6-6 15,-14 11-2-15,-8 12-2 16,-29 5-3-16,-15 2-1 15,-6-14-2-15,3-20-3 16,5-27-2-16,10-24 3 16,12-28-1-16,16-37-3 15,12-21-9-15,19-9 11 16,31-7 1-16,14 2 6 16,10 6 0-16,5 9 1 0,0 17 2 15,-8 13 4-15,-13 13-4 16,-18 15-3-16,-19 10-4 15,-14 9-11-15,-7 8-68 16,0 0-105-16,0 18-107 16</inkml:trace>
  <inkml:trace contextRef="#ctx0" brushRef="#br0" timeOffset="13633.6261">11382 9316 292 0,'0'0'357'0,"-15"27"-319"16,-10 13 5-16,-8 9 3 15,0 8-5-15,2 3-11 16,9-4-7-16,14-6-16 16,8-12-3-16,5-9 0 15,20-10 6-15,8-8-3 16,8-6-2-16,1-5-2 0,0 0-3 16,0-7-2-16,-10-14-26 15,-7-1-63-15,-8-7-88 16,-11 0-287-16</inkml:trace>
  <inkml:trace contextRef="#ctx0" brushRef="#br0" timeOffset="13777.7295">11500 8991 674 0,'0'-2'241'16,"-6"2"-241"-16,-5 0-4 0,-3 7-117 15,-1-7-215-15</inkml:trace>
  <inkml:trace contextRef="#ctx0" brushRef="#br0" timeOffset="16076.9003">12125 9314 155 0,'0'0'493'0,"0"0"-459"16,21 0-8-16,16 4 10 15,8 6-3-15,3 0-25 16,-7 4-8-16,0 2-4 16,-7 0-21-16,-4-2-53 15,-5-5-88-15,-5-8-235 16</inkml:trace>
  <inkml:trace contextRef="#ctx0" brushRef="#br0" timeOffset="16409.3049">12998 9071 503 0,'-36'35'70'0,"5"8"-38"0,5 0-13 16,11-1-6 0,7-6-12-16,8-9-1 0,3-10 2 15,26-12 16-15,13-5 17 16,7 0 7-16,7 0-8 16,-1 0-10-16,-2 0-1 15,-11 0-10-15,-12 0-13 16,-12 0-10-16,-12 0-65 15,-5 5-64-15,1-5-106 16</inkml:trace>
  <inkml:trace contextRef="#ctx0" brushRef="#br0" timeOffset="16608.8525">13453 8932 503 0,'0'15'170'16,"-12"25"-94"-16,-5 16-14 15,-6 18-26-15,-6 13-12 16,-5 11-8-16,-6 7-1 16,-3 0-7-16,1-2-8 15,7-11-5-15,7-9-31 16,10-12-80-16,9-24-87 16,9-23-276-16</inkml:trace>
  <inkml:trace contextRef="#ctx0" brushRef="#br0" timeOffset="16841.7649">13711 9512 678 0,'0'43'89'16,"0"22"-34"-16,-1 19-1 15,-22 10-19-15,-14 2-19 16,-11-5-7-16,-10-11-7 16,-3-8-2-16,4-15-1 15,9-16-20-15,11-20-63 16,4-21-81-16,9-26-191 0</inkml:trace>
  <inkml:trace contextRef="#ctx0" brushRef="#br0" timeOffset="16991.2167">13832 8977 835 0,'-37'14'164'0,"-5"8"-147"16,3 7-17-16,11-15-74 15,-2-14-531-15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7:43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6223 192 0,'10'-13'161'15,"-10"4"-142"-15,3 1-8 16,-1 1 25-16,-2 0 7 16,0 0-15-16,0 0-4 15,0 2 6-15,0 2-5 16,-8 1-3-16,-5 2 0 16,-6 2-8-16,-13 27-7 15,-9 13 4-15,-9 24-1 16,-3 15 6-16,4 17 2 15,8 17 9-15,14 21-7 16,17 5-1-16,10-4-7 0,6-13-5 16,21-27-4-16,2-18-2 15,1-23-1-15,-1-17 0 16,-4-12 0-16,-7-12-13 16,0-8-50-16,-8-7-89 15,-8-11-109-15</inkml:trace>
  <inkml:trace contextRef="#ctx0" brushRef="#br0" timeOffset="349.0811">6515 6738 365 0,'9'0'125'0,"24"0"-89"0,18 0 54 16,10 0-29-16,4 0-29 16,0-3-24-16,-9-2-7 15,-15 1-1-15,-14 1-10 16,-9 3-52-16,-7 0-99 16,-5 0-151-16</inkml:trace>
  <inkml:trace contextRef="#ctx0" brushRef="#br0" timeOffset="748.1395">7433 6286 127 0,'7'-12'238'16,"-7"8"-223"-16,0 4 1 15,0 0 23-15,-15 16-8 16,-10 12 4-16,-6 13 7 16,-4 11-2-16,3 14 4 15,5 12 0-15,9 13-9 16,11 1-15-16,7-7-9 16,16-16-4-16,21-26-3 15,12-21 4-15,8-18 3 16,1-4 0-16,4-32 0 15,-7-8 0-15,-12-9 0 16,-15 3 3-16,-17 8-5 0,-11 8-5 16,-23 9-3-16,-26 8-1 15,-14 7-2-15,-2 6-3 16,11 0-7-16,17 22-33 16,17 8-34-16,19-5-56 15,1-10-25-15</inkml:trace>
  <inkml:trace contextRef="#ctx0" brushRef="#br0" timeOffset="997.5696">7810 6031 498 0,'0'29'31'0,"17"20"7"15,7 12 19-15,-1 9 6 16,-4 9-17-16,-9 13 0 16,-10 10-4-16,0 13 1 15,-21 5-23-15,-7-3-13 16,-4-13-6-16,2-16-1 16,7-29-16-16,6-21-83 15,1-33-99-15,2-19-282 16</inkml:trace>
  <inkml:trace contextRef="#ctx0" brushRef="#br0" timeOffset="1635.4751">8549 6451 339 0,'0'-4'169'16,"0"1"-111"-16,0 3-26 15,0 0 3-15,0 0-10 16,-4 0-6-16,-1 1 1 0,2 7-13 16,-2-2-7-16,5 0 2 15,0-6-2-15,0 0-15 16,2 0-66-16,16 0-122 15</inkml:trace>
  <inkml:trace contextRef="#ctx0" brushRef="#br0" timeOffset="1912.0261">9129 6022 578 0,'-32'49'14'0,"3"26"-6"16,-2 13 2-16,-3 17 36 16,2 9-9-16,14 12-3 15,11 5-16-15,7-9-15 16,12-18-3-16,19-24-17 15,8-29-50-15,7-14-33 16,2-19-101-16</inkml:trace>
  <inkml:trace contextRef="#ctx0" brushRef="#br0" timeOffset="2327.5825">9638 6475 573 0,'15'-10'76'0,"24"10"-57"15,13 0 15-15,9-4 2 16,2-1-26-16,-6 2-10 16,-8-1-1-16,-7 4-31 15,-13-4-134-15,-9-4-257 16</inkml:trace>
  <inkml:trace contextRef="#ctx0" brushRef="#br0" timeOffset="2826.4905">10248 6204 384 0,'-15'6'85'15,"8"-1"-80"-15,5-4 0 16,2-1 27-16,14-3 31 16,20-16-13-16,8-4 4 15,4 2-11-15,-3 6-1 16,-5 9 18-16,-9 6-16 15,-11 13-26-15,-12 21-7 16,-6 13-4-16,-10 8-1 16,-13-1-4-16,1-3-2 15,10-12-1-15,9-14 0 0,3-9-5 16,21-10 1-16,9-2 3 16,4-4 2-16,-1 5 0 15,-4 10 1-15,-10 11 2 16,-15 15 5-16,-4 14 4 15,-28 12 5-15,-15 5-14 16,-5-1-3-16,2-13-2 16,7-20-5-16,9-26-57 15,14-12-90-15,7-41-139 16</inkml:trace>
  <inkml:trace contextRef="#ctx0" brushRef="#br0" timeOffset="3092.1341">10806 5823 658 0,'18'22'15'0,"18"26"19"16,1 8-5-16,-7 16 25 15,-15 13-10-15,-13 13-10 16,-7 17-4-16,-37 7-4 16,-21 12-9-16,-12 4-15 15,-6-7-2-15,8-17-2 16,20-23-43-16,21-44-160 0,21-43-258 16</inkml:trace>
  <inkml:trace contextRef="#ctx0" brushRef="#br0" timeOffset="3624.4579">11803 6033 458 0,'0'0'71'15,"0"0"-31"-15,0 4 1 16,0 17-3-16,0 12-2 16,0 11 6-16,0 7-25 15,0 3-11-15,0 0-5 16,-5 7 0-16,-10-1-1 16,-4 3-17-16,-3-1-26 15,-1-11-70-15,-1-11-78 0</inkml:trace>
  <inkml:trace contextRef="#ctx0" brushRef="#br0" timeOffset="3773.8335">11488 6465 243 0,'25'-18'236'16,"8"7"-136"-16,14 8 4 16,12 3-24-16,11 0-31 15,6 0-34-15,3 0-10 16,-7 0-5-16,-6 1-34 15,-16-1-162-15,-11 0-333 16</inkml:trace>
  <inkml:trace contextRef="#ctx0" brushRef="#br0" timeOffset="4123.3023">12922 5817 459 0,'-23'8'110'15,"-17"53"-91"-15,-12 28 43 0,-12 23-11 16,-1 21 2-16,9 11 1 16,17 3-16-16,20-6-23 15,19-19-11-15,9-23-4 16,27-23-1-16,11-24-13 16,10-24-34-16,5-10-39 15,-2-16-62-15,-9-2-206 16</inkml:trace>
  <inkml:trace contextRef="#ctx0" brushRef="#br0" timeOffset="4605.4578">13281 6381 186 0,'24'5'365'0,"1"4"-339"15,22 4 53-15,10-6-51 16,-2-3-25-16,-5-4-3 0,-6 0-15 16,-14-2-120-16,-13-12-218 15</inkml:trace>
  <inkml:trace contextRef="#ctx0" brushRef="#br0" timeOffset="5037.7346">13807 6122 520 0,'-12'-6'112'0,"5"6"-102"15,7 0-7-15,13 0 3 16,16 0 33-16,13-5-17 16,4 1-10-16,-4 4-3 15,-6 0 10-15,-14 6 6 16,-11 23 2-16,-11 11-17 16,-12 12 6-16,-19 4-8 15,1-4-6-15,9-11 0 16,16-17-2-16,5-17 0 15,27-7 0-15,16 0 2 16,5-5-2-16,1-1 9 16,-7 6 16-16,-12 0 7 15,-12 22-6-15,-17 14-9 0,-8 12-6 16,-35 14-2-16,-17 2-8 16,-9-5-1-16,3-7 0 15,7-19-4-15,16-16-34 16,9-17-43-16,12 0-41 15,13-22-89-15,8 0-262 16</inkml:trace>
  <inkml:trace contextRef="#ctx0" brushRef="#br0" timeOffset="5287.8145">14481 5754 556 0,'12'18'155'0,"-2"38"-154"16,11 11 20-16,-7 11 23 16,-14 16 10-16,0 13-19 15,-39 13-15-15,-24 7-5 16,-19-1-8-16,-4 1-7 15,9-13-1-15,18-14-13 16,13-35-113-16,20-45-221 16</inkml:trace>
  <inkml:trace contextRef="#ctx0" brushRef="#br0" timeOffset="5835.5257">15285 5758 509 0,'-75'26'41'0,"-10"40"6"15,-7 23 2-15,1 23-6 16,13 21-6-16,20 10 10 15,27 1-14-15,26-6-21 16,8-17-7-16,33-26-5 16,16-23-2-16,11-23-7 15,2-18-16-15,7-11-53 16,-12-12-111-16,-15-8-204 16</inkml:trace>
  <inkml:trace contextRef="#ctx0" brushRef="#br0" timeOffset="6225.5388">15394 6317 630 0,'-5'-5'92'0,"5"5"-67"15,0 0-20-15,-1 0-5 16,1 0-1-16,0 5-37 16,0-3-132-16,9-2-201 15</inkml:trace>
  <inkml:trace contextRef="#ctx0" brushRef="#br0" timeOffset="6983.5899">15534 6278 257 0,'0'0'248'15,"-9"0"-217"-15,2 3-15 16,-2 10-4-16,-3-2-7 16,4 0-5-16,2-2 2 15,2 0 2-15,0-1 12 16,1 0 20-16,-2 0 3 15,4 0-12-15,1-4-5 16,0-1-6-16,0 2 1 16,7-3 6-16,15-2 14 0,7 0-1 15,1 3-10 1,-4 3-5-16,-6 8-2 0,-7 10-2 16,-13 7-6-16,0 11-3 15,-22 9-5-15,-18 0 0 16,-6 3-3-16,1-7-1 15,6-10 1-15,4-11 0 16,5-13-1-16,5-11-5 16,4-2-8-16,5-11-9 15,7-7-18-15,6-2-12 16,3 1-12-16,0 4-26 16,13-5-45-16,-4-4-130 15</inkml:trace>
  <inkml:trace contextRef="#ctx0" brushRef="#br0" timeOffset="7215.5595">15483 6170 682 0,'19'-6'68'16,"17"6"-9"-16,14 0-10 15,4 2-24-15,2 4-12 16,2-4-6-16,-7-2-6 16,-6 0-1-16,-9 0-1 15,-10 0-9-15,-4 0-41 0,3 0-74 16,-6-3-80-16,-7-18-194 16</inkml:trace>
  <inkml:trace contextRef="#ctx0" brushRef="#br0" timeOffset="7448.4039">16168 5853 654 0,'3'42'98'16,"-1"36"-5"-16,-1 14-45 15,-1 7-10-15,-18 9-12 0,-25 12-11 16,-13 9-10-1,-12 2-2-15,-2-5-3 0,4-15 0 16,14-23-17-16,16-29-49 16,19-26-56-16,2-33-79 15,0-16-266-15</inkml:trace>
  <inkml:trace contextRef="#ctx0" brushRef="#br0" timeOffset="8297.3392">14621 6471 722 0,'-27'18'49'0,"11"17"-30"16,7 4-19-16,-5-11-28 16,-3-26-365-16</inkml:trace>
  <inkml:trace contextRef="#ctx0" brushRef="#br0" timeOffset="11638.985">8176 8441 368 0,'-3'-11'144'0,"2"7"-101"16,1 1-15-16,4-5-19 16,6 3 11-16,1 5 2 15,-4 0-8-15,2 8 7 16,2 22 11-16,-2 11-10 15,1 10 20-15,-6 12-23 16,-1 7-3-16,-3 7 3 16,0 3-10-16,-1 0-9 15,-14-3 2-15,0-7-2 16,-3-12-2-16,5-17-19 16,4-15-31-16,5-17-30 15,4-9-12-15,5 0-29 16,15-23-219-16</inkml:trace>
  <inkml:trace contextRef="#ctx0" brushRef="#br0" timeOffset="12203.6557">9207 8374 205 0,'0'-7'183'0,"-6"0"-111"0,-6 3-24 16,-3 2-12-16,-7 2-13 15,-7 0-13-15,-10 0 19 16,-7 18-24-16,-5 13 4 15,-5 7 23-15,1 10-10 16,4-4-13-16,11-1-3 16,18-8 1-16,15-8 12 15,7-5-8-15,26-7 7 16,20-4 12-16,13-2 3 16,10-2-4-16,1 1 1 15,-4 2-7-15,-8 6 1 16,-9 6-5-16,-10 6-8 15,-12 10-4-15,-16 8-6 0,-11 12 0 16,-16 3-1-16,-21-3 1 16,-8-5-1-16,-4-14-1 15,3-15 0-15,4-16 1 16,2-8-1-16,10-29-1 16,14-18-5-16,16-21 0 15,6-11 0-15,34-13 4 16,17-4 3-16,8 0 0 15,4 7 0-15,-1 7 0 16,-10 16 1-16,-17 24-1 16,-16 22 0-16,-16 20-3 15,-9 3-30-15,-7 30-90 0,-23 1-138 16</inkml:trace>
  <inkml:trace contextRef="#ctx0" brushRef="#br0" timeOffset="13600.3441">9956 8714 409 0,'28'0'166'0,"23"0"-125"0,24-8 60 16,16 2-40-16,1-2-14 16,-2 2-30-16,-12 3-10 15,-13 2-7-15,-16 1-1 16,-6 0-72-16,-23 0-150 16</inkml:trace>
  <inkml:trace contextRef="#ctx0" brushRef="#br0" timeOffset="14048.952">11512 8261 592 0,'0'2'47'16,"-12"37"-33"-16,-5 13 47 16,-14 15-30-16,-8 10-14 15,-10 4-7-15,-1 0-6 16,0-5-4-16,9-6 0 15,9-4-2-15,16-8-21 16,16-14-81-16,1-19-102 16,32-25-235-16</inkml:trace>
  <inkml:trace contextRef="#ctx0" brushRef="#br0" timeOffset="14348.4046">11861 8525 549 0,'-34'22'80'0,"2"15"-66"15,7 1 22-15,3 1-2 16,8-8-10-16,14-4-6 16,2-8-14-16,31-5-1 15,11-5 0-15,1 0 5 0,-3-2 14 16,-7 8 10-1,-12 5 16-15,-11 18-14 0,-12 15-17 16,-26 8-12-16,-27 6-3 16,-11-1-2-16,-2-10-3 15,6-15-8-15,13-21-35 16,12-20-48-16,10-18-76 16,10-39-170-16</inkml:trace>
  <inkml:trace contextRef="#ctx0" brushRef="#br0" timeOffset="14531.4203">11989 8416 578 0,'23'0'119'0,"10"9"-3"16,19 7-62-16,3-5-21 15,2-3-24-15,1-5-9 16,0-3-4-16,-3 0-91 15,-10-15-160-15</inkml:trace>
  <inkml:trace contextRef="#ctx0" brushRef="#br0" timeOffset="15063.4898">13230 8800 421 0,'2'-6'121'0,"31"2"-80"16,18-3 39-16,17 1-13 0,10 1-37 15,1 1-14-15,-9 0-12 16,-12 4-4-16,-17 0-16 16,-10 0-69-16,-25 10-106 15</inkml:trace>
  <inkml:trace contextRef="#ctx0" brushRef="#br0" timeOffset="15229.7476">13386 8977 52 0,'0'0'518'16,"12"0"-421"-16,34 0 15 15,24 0-30-15,9 0-64 0,5-1-16 16,-7-1-2-16,-11 2-81 16,-15-1-139-16</inkml:trace>
  <inkml:trace contextRef="#ctx0" brushRef="#br0" timeOffset="17375.1257">14580 8733 416 0,'-14'-3'36'15,"8"3"-14"-15,4 0 5 16,2 0-14-16,0 0-3 0,-1 0 20 16,1 0 15-16,-2 0-2 15,1 0-7-15,-2 0-3 16,2 0-2-16,-1 0-12 15,2 0-9-15,0 0-7 16,16-10 1-16,19-4 7 16,21-6 1-16,16 2 15 15,8 1-3-15,-2 12 7 16,-9 5 2-16,-20 0-6 16,-16 25-5-16,-18 9-8 15,-15 14-5-15,-18 9 0 16,-19 3-5-16,-2-7-4 15,9-12 0-15,21-16 0 0,9-9 0 16,37-8 0-16,11-1 0 16,3 4 0-16,-11 3 0 15,-18 14 4-15,-22 19 14 16,-44 19-18-16,-42 11 0 16,-21-2 0-16,7-19 0 15,20-36-12-15,26-35-230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8:5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23873 4823 350 0,'3'-9'79'15,"-3"2"-17"-15,0 1-15 16,0 1-2-16,-2 5-4 16,-17 0-11-16,-15 7-21 15,-13 22-6-15,-8 16 0 16,-5 15-1-16,4 12 0 16,9 7 1-16,14 3 5 15,20-6 2-15,13-10 0 16,21-14 0-16,30-23 4 15,17-24 0-15,20-8-2 0,11-39-2 16,4-15 6 0,-3-7 7-16,-20 0 2 0,-18 3-12 15,-27 3-8-15,-23 0-5 16,-12 1 0-16,-22 2-1 16,-20 8-7-16,-12 18-9 15,-4 18-9-15,2 11-15 16,2 4-11-16,7 23-19 15,9 4-89-15,5 4-94 16</inkml:trace>
  <inkml:trace contextRef="#ctx0" brushRef="#br0" timeOffset="249.8169">23867 5172 447 0,'7'36'75'0,"22"6"23"15,9 0-49-15,11-2-25 16,4-1-19-16,-5-3-5 15,-5 0-21-15,-9 2-78 16,-14-8-74-16</inkml:trace>
  <inkml:trace contextRef="#ctx0" brushRef="#br0" timeOffset="864.6191">24726 4869 249 0,'-5'2'67'0,"2"0"-28"16,2-2 8-16,1 0-10 15,0 0 5-15,0 0 14 0,0-6-27 16,15-6 6 0,9-2 5-16,6 1 0 0,4-1 5 15,2 1 0-15,-2 4 4 16,-5 4-11-16,-7 5-12 16,-9 0-13-16,-4 5-9 15,-4 18 2-15,-5 9 0 16,0 6-2-16,-2 8-2 15,-5 1-2-15,7-1 0 16,3-6 0-16,29-6 0 16,10-5 0-16,0-8 0 15,-7 1 2-15,-18 2 2 16,-17 8 19-16,-20 10 14 16,-36 8-12-16,-18 5-15 15,-1-9-10-15,14-20-2 0,13-22-36 16,20-11-119-16,13-30-402 15</inkml:trace>
  <inkml:trace contextRef="#ctx0" brushRef="#br0" timeOffset="3474.9702">4819 6785 440 0,'13'-26'20'0,"0"11"-1"15,-3 3 38-15,-6 6-6 16,-4 4-16-16,0 2-11 16,0 11 5-16,-21 32-4 15,-17 26-9-15,-19 27-9 16,-12 26-4-16,-4 16-3 0,9 13 2 15,15-6 0-15,19-19 1 16,24-31-1-16,7-31-1 16,37-25-1-16,18-26 0 15,13-13 1-15,9-2 1 16,4-24 0-16,-2-6-1 16,-13 2-1-16,-12 1-3 15,-19 10-3-15,-17 5-48 16,-12 4-56-16,-7 5-121 15</inkml:trace>
  <inkml:trace contextRef="#ctx0" brushRef="#br0" timeOffset="3724.4812">4276 7234 549 0,'27'-6'63'0,"19"1"-48"15,21-4 55-15,14-4-26 16,2-4-26-16,1 0-18 16,-2 1 0-16,-9 3-14 15,-1 6-35-15,-1 4-31 0,5 3-44 16,8 0-67-1</inkml:trace>
  <inkml:trace contextRef="#ctx0" brushRef="#br0" timeOffset="4090.2168">5672 7086 130 0,'-43'14'314'0,"-8"8"-277"15,6 10 18-15,-1 12 13 16,5 12-23-16,3 11-28 0,7 2 7 16,9 1 4-1,12-7-9-15,10-13-9 0,0-14-7 16,23-19-2-16,13-17-1 16,15-11 0-16,8-33 0 15,10-16 2-15,-2-8-2 16,-3 4 0-16,-15 9 7 15,-13 17 11-15,-13 18-4 16,-13 12-5-16,-4 8-2 16,-6 10-1-16,0 25 8 15,-4 10 17-15,-8 1-31 16,1-2-10-16,1-8-47 16,8-5-50-16,2-9 1 15,9-14-73-15,15-8-74 16</inkml:trace>
  <inkml:trace contextRef="#ctx0" brushRef="#br0" timeOffset="4322.9699">6053 7375 242 0,'10'-7'121'0,"-4"2"-11"15,-3 3-17-15,-1 0-28 16,2-3 3-16,11-6-3 16,9-11-9-16,10-11-24 15,13-9-15-15,9 0-1 16,8 8 13-16,1 13-8 15,-6 18-2-15,-5 5-4 16,-17 34-8-16,-13 16-2 16,-18 14 4-16,-6 6-7 0,-7-5-2 15,-14-6-2-15,4-14-21 16,6-14-61-16,9-17-89 16,2-16-119-16</inkml:trace>
  <inkml:trace contextRef="#ctx0" brushRef="#br0" timeOffset="4822.2881">7106 6645 292 0,'5'-16'154'0,"-5"8"-101"16,0 5 7-16,0 3 4 15,-3 3-21-15,-20 28-12 16,-5 25 2-16,-6 24-6 16,1 20-8-16,7 19 11 15,8 9 14-15,13-7-2 16,5-16-19-16,17-23-8 15,18-28 1-15,8-27-16 16,12-27 0-16,11-11 0 0,10-42 0 16,3-24 0-16,3-18 0 15,-5-11 0-15,-2-3 1 16,-14-4 3-16,-17 5 5 16,-28 6-7-16,-16 12-2 15,-40 18-3-15,-15 28-4 16,-8 31 2-16,-3 20 5 15,3 48 0-15,8 26 1 16,15 21 1-16,15 7-1 16,15-7-1-16,10-14 0 15,19-21-5-15,24-21-17 16,15-19-38-16,8-20-41 16,11-7-29-16,7-26-135 15</inkml:trace>
  <inkml:trace contextRef="#ctx0" brushRef="#br0" timeOffset="5376.2316">8349 7009 484 0,'19'0'106'0,"20"-5"-44"15,13-8 1-15,2 1-36 16,-3-2-20-16,-14 6-7 15,-8 2-5-15,-18 4-46 16,-9 2-87-16,-4 0-159 0</inkml:trace>
  <inkml:trace contextRef="#ctx0" brushRef="#br0" timeOffset="5519.7526">8464 7190 515 0,'33'0'137'0,"13"0"-131"16,25-4 12-16,6-8-18 16,0-8-57-16,-10-8-297 15</inkml:trace>
  <inkml:trace contextRef="#ctx0" brushRef="#br0" timeOffset="6301.4479">10005 6358 570 0,'25'0'57'15,"17"0"12"-15,15 3 5 16,2 5-30-16,3 0-31 16,-6-5-11-16,-6-3-2 15,-9 0-13-15,-9 0-60 16,-3-8-54-16,-3-12-137 16</inkml:trace>
  <inkml:trace contextRef="#ctx0" brushRef="#br0" timeOffset="6683.6111">10687 6062 617 0,'-2'3'26'16,"2"-3"-26"-16,24 0 27 15,15-2 31-15,18-14-22 0,5 0-12 16,2 6 15 0,-10 2-7-16,-15 8-7 0,-15 0-12 15,-21 20-9-15,-3 20 4 16,-26 19 5-16,-11 11-10 16,1 2-3-16,9-5 0 15,17-13 0-15,10-15 1 16,13-12-1-16,25-11 0 15,14-12 0-15,8-4 0 16,5 0 0-16,-1-12-2 16,1-1-3-16,-1 1-9 15,-3 2-28-15,-7 5-60 16,-12 5-49-16,-20 0-195 16</inkml:trace>
  <inkml:trace contextRef="#ctx0" brushRef="#br0" timeOffset="6999.7794">9381 7049 693 0,'0'4'18'0,"33"-4"-15"16,52 0 42-16,63-14 38 15,58-16-34-15,41-6-15 0,31-6 2 16,6 3-10-16,-1 1-11 16,-8 5-15-16,-21 2 3 15,-21 9 0-15,-34 10-3 16,-37 8-4-16,-35 4-23 15,-36 0-41-15,-27 0-96 16,-34-6-150-16</inkml:trace>
  <inkml:trace contextRef="#ctx0" brushRef="#br0" timeOffset="7543.9185">9824 7431 574 0,'24'7'20'15,"23"0"46"-15,17-3-2 0,6-1-14 16,-6-3-28-16,-15 0-19 16,-16 0-3-16,-15 0-14 15,-13 1-38-15,-2-1-66 16,-3 0-175-16</inkml:trace>
  <inkml:trace contextRef="#ctx0" brushRef="#br0" timeOffset="7914.0961">10348 7294 639 0,'-4'0'56'16,"4"0"-48"-16,20 0 12 15,21-13 33-15,8-4-14 16,8-1-15-16,-5 6 3 16,-16 4-9-16,-14 8-9 15,-17 8-7-15,-5 30-1 16,-23 18 4-16,-12 18-4 16,-6 7 0-16,7 3-1 15,10-4 2-15,15-12 2 16,9-13 3-16,1-13-6 0,22-11-1 15,11-16-1-15,8-8 0 16,10-7-2-16,4 0-13 16,2-19-45-16,-3-8-65 15,-2-6-87-15,-8-7-226 16</inkml:trace>
  <inkml:trace contextRef="#ctx0" brushRef="#br0" timeOffset="8264.1815">11130 7575 607 0,'6'32'105'0,"12"1"-36"15,9-3-28-15,7-7-22 16,3-8-15-16,9-15-3 16,-2 0-1-16,-3-32 1 15,-6-13 0-15,-10-7-1 16,-13-6-1-16,-12-3-2 15,0-2-1-15,-19 0 0 16,-9 10-7-16,-1 9 3 16,10 15 5-16,4 14 3 15,10 4-1-15,5-1-2 16,2-2-8-16,25-4 10 16,12-2 1-16,14 3 5 15,10 0 11-15,4 0 14 0,7 5 2 16,-2 2-3-16,-5 3-18 15,-8 4-11-15,-16 3-11 16,-14 0-67-16,-12 0-99 16,-12 10-152-16</inkml:trace>
  <inkml:trace contextRef="#ctx0" brushRef="#br0" timeOffset="8728.9303">11640 7387 475 0,'-6'3'78'0,"5"-1"-65"16,1-2 40-16,6 0 10 16,17 0-6-16,10 0 8 15,2-5-10-15,-6-1-7 16,-6 6-9-16,-8 0-10 16,-8 6-17-16,-7 18-7 15,0 11 6-15,0 6-4 16,-4-4-6-16,-2-4-1 0,6-9-1 15,0-7-3-15,22-8-2 16,9-3 5-16,-1-2 1 16,-3-1 3-16,-12 6 4 15,-12 11 7-15,-4 13-14 16,-35 10 0-16,-16 0 0 16,-8-5 0-16,2-19 0 15,10-19-47-15,14-19-179 16,13-31-473-16</inkml:trace>
  <inkml:trace contextRef="#ctx0" brushRef="#br0" timeOffset="9742.8763">13080 6611 400 0,'0'-2'76'15,"1"-1"-19"-15,29-4-5 16,18-3 30-16,16 1-18 16,14-2-20-16,-1 0-22 15,-7 4-17-15,-17 0-5 0,-18 7-9 16,-24 0-85-1,-11 21-112-15,-24 13-122 0</inkml:trace>
  <inkml:trace contextRef="#ctx0" brushRef="#br0" timeOffset="9859.5667">13247 6913 260 0,'6'4'209'16,"25"-4"-157"-16,19 0 42 15,12 0-55-15,15-9-38 16,9-4-1-16,11-5-34 15,-14-11-198-15</inkml:trace>
  <inkml:trace contextRef="#ctx0" brushRef="#br0" timeOffset="10258.337">15079 5856 535 0,'4'0'115'0,"6"11"-86"16,4 27 51-16,0 18-8 15,-7 10-47-15,-2 6-21 16,-3 0-4-16,-2-1-1 15,0 1-21-15,0 2-62 16,-17 1-54-16,-13 2-110 16</inkml:trace>
  <inkml:trace contextRef="#ctx0" brushRef="#br0" timeOffset="10441.445">14554 6657 52 0,'-18'-11'566'16,"18"8"-474"-16,12 3-36 15,36 0-3-15,32-1 6 16,29-4-28-16,26-3-16 16,18 0-11-16,-2 3 0 15,-16 2-3-15,-27 3-1 16,-24 0-18-16,-22 0-105 16,-11 0-118-16</inkml:trace>
  <inkml:trace contextRef="#ctx0" brushRef="#br0" timeOffset="10956.5952">14518 7266 469 0,'-7'-5'237'0,"4"5"-210"16,3 25-5-16,4 23 11 15,19 17 8-15,5 11-24 16,3 6-5-16,-1 1 9 15,0-8 2-15,-2-14-9 16,0-20-9-16,1-22-5 16,-2-19 0-16,1-17 0 15,1-38-2-15,-9-19-6 16,-7-16-5-16,-13-16-5 16,0-5 12-16,-20 0 5 15,1 15-3-15,9 22 3 16,10 30 1-16,23 19 2 0,25 15-1 15,22 4 1-15,24 6 12 16,21 0 4-16,10 0 1 16,9 2-4-16,-7 3 0 15,-18 0-7-15,-19-1-8 16,-29 1-1-16,-27 2-28 16,-19 1-95-16,-14-1-104 15,-1 2-275-15</inkml:trace>
  <inkml:trace contextRef="#ctx0" brushRef="#br0" timeOffset="11605.307">15268 7416 140 0,'-6'-5'359'15,"-2"4"-314"-15,6 1 17 0,2 0-24 16,0 0-14-16,0 0 3 16,0 0-4-16,0-1 0 15,0 1 7-15,0 0 5 16,0-2-4-16,0-3-14 16,10 0-2-16,7 0 7 15,5-2 0-15,1 2-6 16,-2 4 1-16,3 1-4 15,1 0-3-15,0 0 1 16,-4 6-1-16,-3 3-6 0,-6 0-4 16,-5 1 1-16,-5 4-1 15,-2 6 0-15,0 5 0 16,-12 5 0-16,-2-1 0 16,1-1-1-16,7-8 1 15,5-4-2-15,1-5 0 16,1-6 2-16,18-1 0 15,3-2 0-15,1 1 0 16,-3 5 7-16,-7 4 5 16,-6 10 2-16,-7 12-14 15,-8 10 0-15,-27 6 0 16,-10-6 0-16,-4-10 0 16,3-23 0-16,1-11 0 15,10-38-8-15,3-8-128 16,13-3-159-16,8 7-214 0</inkml:trace>
  <inkml:trace contextRef="#ctx0" brushRef="#br0" timeOffset="16543.326">6805 10029 203 0,'0'-22'271'16,"0"-2"-247"-16,6 0 19 15,7-1-1-15,-5 1 2 16,-5 8-4-16,-3 8-3 16,0 6 15-16,-17 2-7 15,-14 19-25-15,-8 21-10 16,-7 22-1-16,-2 13-5 15,8 12-2-15,7 12 0 16,15 9 2-16,15 7 0 16,3 0 2-16,22-11 1 15,13-19 1-15,5-26 1 16,8-26 5-16,10-26-5 16,9-9 2-16,9-44-1 0,2-24-6 15,-5-22-3-15,-9-13-1 16,-13-3 0-16,-14 3 0 15,-18 5-1-15,-19 2 0 16,-8 5 1-16,-33 15-2 16,-14 17-3-16,-6 25 3 15,-5 26 0-15,-2 12-1 16,-1 40-1-16,6 19 2 16,13 11-1-16,17 6 0 15,19-5-1-15,14-5 0 16,0-9 0-16,24-8 4 0,16-13 0 15,13-12 1 1,15-15-1-16,10-11-3 0,5-5-25 16,0-18-64-16,-7-6-54 15,-8-2-43-15</inkml:trace>
  <inkml:trace contextRef="#ctx0" brushRef="#br0" timeOffset="16875.9063">7706 10137 452 0,'5'3'231'16,"9"1"-200"-16,13-1 7 15,9-3-18-15,1 0-16 16,-1 0-4-16,-6-7-13 15,-9 3-75-15,-8 4-90 0,-13 0-179 16</inkml:trace>
  <inkml:trace contextRef="#ctx0" brushRef="#br0" timeOffset="17009.6414">7803 10361 691 0,'7'2'114'15,"19"-2"-98"-15,11 0-16 16,6 0-36-16,-5-17-183 16</inkml:trace>
  <inkml:trace contextRef="#ctx0" brushRef="#br0" timeOffset="22994.1795">8691 9828 36 0,'10'-16'51'0,"-3"0"-1"16,2 0-22-16,1-1 8 15,-2 2-3-15,-2-1-2 16,-1 2 19-16,-4 2-15 16,-1 2-6-16,0 2 2 15,0 0-3-15,2-1-12 16,-1 1-4-16,2 0 14 0,-1 0 21 15,-1 5 2-15,-1 1-6 16,0 2-12-16,2 0-13 16,1 4-5-16,4 18 4 15,2 10 20-15,-3 9-20 16,-1 8-12-16,-4 4 4 16,-1 2-6-16,0 0-2 15,0 0-1-15,-1-5-5 16,-2-9-20-16,0-18-45 15,3-16-36-15,0-7-35 16,6-24-37-16</inkml:trace>
  <inkml:trace contextRef="#ctx0" brushRef="#br0" timeOffset="23210.5428">9001 9662 427 0,'-4'2'81'0,"-6"20"-56"16,4 10 1-16,3 4 12 16,1 4-14-16,2 6-12 15,0 0-9-15,-2-2-3 16,-1-3-9-16,-3 0-11 16,-6-6-46-16,-1-9-94 15,-5-14-207-15</inkml:trace>
  <inkml:trace contextRef="#ctx0" brushRef="#br0" timeOffset="23410.0033">8370 9591 526 0,'6'-20'82'15,"33"5"-51"-15,22 3 13 16,24-1 0-16,13 5-7 15,8 2-23-15,-4 1-9 16,-11 5-5-16,-15 0-20 16,-12 5-66-16,-6 11-70 0,6 0-131 15</inkml:trace>
  <inkml:trace contextRef="#ctx0" brushRef="#br0" timeOffset="23626.0995">9948 9230 352 0,'0'0'156'16,"-3"25"-75"-16,-25 30 10 16,-21 29-12-16,-20 22-34 15,-19 23-7-15,-15 21-7 16,-15 18-21-16,-2 6-9 16,-1 3-1-16,12-6-7 15,15-19-16-15,18-14-34 16,19-27-24-16,18-27 5 0,21-28-12 15,18-33-18-15,6-23-175 16</inkml:trace>
  <inkml:trace contextRef="#ctx0" brushRef="#br0" timeOffset="24008.4032">9853 10015 437 0,'-38'29'107'15,"-8"20"-45"-15,0 18-14 16,0 15 1-16,5 19-2 16,12 11-5-16,9-6-9 15,19-12-20-15,1-28-9 16,33-31-4-16,17-29 0 16,11-9 2-16,5-38 8 15,-5-15 13-15,-16-6 12 0,-25 5-6 16,-20 7-13-1,-33 15-13-15,-32 11-3 0,-6 9-33 16,8 4-76-16,23-1-161 16</inkml:trace>
  <inkml:trace contextRef="#ctx0" brushRef="#br0" timeOffset="27899.6514">11565 10202 194 0,'-13'-4'130'15,"0"-1"-127"-15,4 0 14 16,3 2 20-16,1-2 21 15,4 5-8-15,-1-1-6 16,2 1 0-16,0 0-9 16,0-2-14-16,0 2-11 15,0 0-4-15,0 0 1 16,0 0 6-16,0 0-3 16,11 0 0-16,19 3 12 15,17 6 27-15,19 0-10 16,20-1-6-16,18-5-7 15,13 2 2-15,16-3-10 16,7-2-11-16,4 0-6 0,3 0-1 16,-4 0 0-16,-8 0 0 15,-10 0 0-15,-8 0 2 16,-13-7-2-16,-10-6 0 16,-15-1 0-16,-13-2-1 15,-17 3 0-15,-15 6 1 16,-12 1-1-16,-11 2 1 15,-8 3-4-15,-3 1-6 16,0 0-27-16,0 0-42 16,-11 12-29-16,-9 6-78 15,-3-7-273-15</inkml:trace>
  <inkml:trace contextRef="#ctx0" brushRef="#br0" timeOffset="28331.3696">13252 10014 216 0,'-23'-6'246'0,"1"6"-224"16,7 0-14-16,7 0-2 16,5 0 11-16,3 0 2 15,0 0 4-15,0 0 16 16,0 0 12-16,0 0-18 16,17 1-5-16,10 10 24 15,10 0-13-15,6 0-16 16,1-2 1-16,-3 3 2 15,-5-2-6-15,-9 4-9 16,-12 6-3-16,-10 8-4 16,-5 8 2-16,-20 6 1 15,-19 5-4-15,-10 1-3 0,-6-4-7 16,5-6-30 0,7-8-39-16,13-13-57 0,11-13-134 15</inkml:trace>
  <inkml:trace contextRef="#ctx0" brushRef="#br0" timeOffset="28980.2191">11818 11104 322 0,'4'-15'42'16,"1"6"-1"-16,-2 2-1 15,-2 1 3-15,-1 4-8 16,0-2 3-16,-4 3 3 15,-11 1-5-15,-8 0-16 16,-2 15 0-16,0 14 4 16,1 6 2-16,7 13-3 15,6 5-5-15,11 2 0 16,0-2-2-16,11-9 1 16,16-12-8-16,12-17 0 15,15-15-3-15,14-1-3 16,10-34 2-16,-2-12-1 15,-10-8 5-15,-16-6 5 0,-17 0-9 16,-16 3-2-16,-17-2-2 16,-12 6-1-16,-32 5 0 15,-11 12-6-15,-6 15 0 16,6 17 5-16,6 5-5 16,13 0-10-16,12 14-20 15,11 5-31-15,9 1-28 16,4 5-46-16,16 2-18 15,19 1-104-15</inkml:trace>
  <inkml:trace contextRef="#ctx0" brushRef="#br0" timeOffset="29262.522">11970 11279 447 0,'0'21'90'0,"15"2"-7"16,9-2-12-16,7 1-24 15,2-8-26-15,3-4-12 16,-2-4-8-16,-3 0-1 0,-2-3-8 15,-9-3-35-15,0 0-61 16,-4 0-73-16</inkml:trace>
  <inkml:trace contextRef="#ctx0" brushRef="#br0" timeOffset="30160.2668">12509 10997 365 0,'-2'0'64'0,"2"0"-13"16,0 0 3-16,0 0-14 16,0-2-12-16,9-4-7 15,4-3 18-15,-1 1-4 16,3 3 4-16,-3 1-9 16,3-1-1-16,-1 3-3 15,-1 1-8-15,0 1 3 16,-2 0-6-16,-1 0-8 0,-1 4-3 15,-1 10 1-15,-2 5 3 16,1 3-5-16,-6 5 0 16,2-3-3-16,0-4 0 15,0-3 0-15,5-6-1 16,1-1 1-16,3-6 0 16,-2 0 1-16,-1-2 3 15,2 2 6-15,-4-3 2 16,-4 7-4-16,-3 3-5 15,0 7-2-15,0 2 3 16,-9 0-3-16,-4-6-1 16,1-3 0-16,1-5-1 15,3-1 0-15,3-4-1 0,4 1 1 16,1-2 1-16,0 0 0 16,0 0 0-16,0 0 0 15,0 0 0-15,0 0 1 16,0 0-1-16,0 2 0 15,-2-2 0-15,2 0-1 16,0 0 0-16,0 0 0 16,0 0 1-16,0 0 1 15,0 0-1-15,0 0 0 16,0 0 0-16,0 0 0 16,0 0 0-16,0-4 1 15,0-2-1-15,0 2 0 0,3-3 0 16,3 0 0-16,4-3 0 15,-1 3 0-15,2-1 0 16,2-2 1-16,2 3-1 16,3-4 0-16,3 3 2 15,3 0-2-15,7 2 3 16,4 2 0-16,5 4 4 16,-5 0 5-16,-6 18 0 15,-11 10-2-15,-14 9-1 16,-4 12-3-16,-35 9-3 15,-22 8-3-15,-16-3-4 16,-2-14-2-16,6-15-9 16,14-27-30-16,21-8-90 0,16-45-192 15</inkml:trace>
  <inkml:trace contextRef="#ctx0" brushRef="#br0" timeOffset="32970.0381">14476 10085 231 0,'-10'-1'88'15,"0"-2"-44"-15,2 3-3 0,-1 0-11 16,1 0-10-16,-2 0 4 16,3 0 10-16,4 0 3 15,0 0 9-15,3 0-2 16,0 3-17-16,28 6-9 15,35 3 43-15,35 4-2 16,35-6-10-16,28 0-4 16,11-2-18-16,1-2-1 15,-6 4-11-15,-9-2-8 16,-15-2-5-16,-19-1-2 16,-25-2-3-16,-29-3-2 15,-23 0-16-15,-20 0-51 0,-13 0-58 16,-13-8-90-1</inkml:trace>
  <inkml:trace contextRef="#ctx0" brushRef="#br0" timeOffset="33352.2272">15710 9582 612 0,'-10'3'36'15,"4"21"-6"-15,-1 14 0 16,-3 8-12-16,1 1-7 16,-2-1-6-16,2 2-5 15,-1-4-10-15,0-5-19 16,1-4-55-16,3-14-78 0,3-15-202 15</inkml:trace>
  <inkml:trace contextRef="#ctx0" brushRef="#br0" timeOffset="33552.1622">15894 9531 584 0,'-17'33'49'0,"7"10"-7"16,5 5-13-16,4 4-7 16,1-4-22-16,0-1-2 15,0-6-23-15,0-10-58 0,-3-8-69 16,-6-17-107-16</inkml:trace>
  <inkml:trace contextRef="#ctx0" brushRef="#br0" timeOffset="33751.301">15430 9511 554 0,'37'-11'148'16,"32"4"-103"-16,29 5 33 15,17 0-50-15,9 0-18 0,0-1-10 16,-9 0-1-16,-18 1-10 15,-25 2-76-15,-22 2-105 16,-25 15-240-16</inkml:trace>
  <inkml:trace contextRef="#ctx0" brushRef="#br0" timeOffset="34416.3088">15388 10547 66 0,'1'-14'225'16,"-1"3"-149"-16,0 2 11 16,0 1 0-16,-1 2-9 15,-11 2-25-15,-6 1-13 16,-7 3-6-16,-11 0-2 15,-12 5-14-15,-10 20 0 16,-12 16-1-16,-6 18-2 16,-5 17-2-16,9 16 3 15,16 10 0-15,20-2-1 0,24-12-5 16,12-23-8-16,32-26-2 16,24-27 0-16,18-12 1 15,7-23-1-15,-5-21 1 16,-19-12 3-16,-25 4 3 15,-31 1 3-15,-14 9-5 16,-44 10-5-16,-16 10-4 16,-2 14-1-16,14 8-13 15,25 0-30-15,27 0-103 16,9 8-194-16</inkml:trace>
  <inkml:trace contextRef="#ctx0" brushRef="#br0" timeOffset="35181.7176">14724 9262 372 0,'-11'0'46'15,"7"0"11"-15,4 0-15 0,0 1-11 16,0 6-8-16,4 0 17 16,23 0 16-16,20-5-12 15,22-2 7-15,18 0 0 16,9 0-11-16,-11 0-7 15,-22 0-7-15,-29 14-14 16,-28 31-5-16,-12 24 5 16,-42 30 8-16,-23 25-19 15,-7-3-1-15,11-9-7 16,24-26-24-16,37-31-83 16,6-30-190-16</inkml:trace>
  <inkml:trace contextRef="#ctx0" brushRef="#br0" timeOffset="51292.3986">17453 10167 125 0,'-23'0'298'0,"0"0"-285"0,-6 6 3 15,1 15 17-15,-2 5-11 16,2 2-12-16,7 3 4 16,5-2 6-16,9-5-6 15,7-6 1-15,7-11 9 16,22-7-3-16,13 0 1 16,4-20 0-16,3-9-5 15,-8-3-4-15,-14 4 4 16,-15 4-3-16,-12 6-2 15,-2 3-3-15,-25 4-6 0,-7 7-3 16,-2 4-4-16,5 1-20 16,9 20-33-16,9 2-32 15,12 1-99-15,1-3-195 16</inkml:trace>
  <inkml:trace contextRef="#ctx0" brushRef="#br0" timeOffset="51574.7342">17765 10140 500 0,'-14'33'24'0,"4"8"-2"16,5-3-10-1,4-6-6-15,1-15-6 0,0-16-3 16,6-1-12-16,13-26 15 15,4-15 4-15,5-6 10 16,3 2 33-16,4 9 4 16,-1 14 3-16,-2 10-32 15,0 12-5-15,-4 0-15 16,-2 4-2-16,1 14-16 16,-2 2-52-16,-6 1-75 15,-4-4-154-15</inkml:trace>
  <inkml:trace contextRef="#ctx0" brushRef="#br0" timeOffset="51874.0222">18758 9549 490 0,'-16'0'61'16,"-18"14"-1"-16,-5 25-19 15,-6 19-4-15,-4 20-9 16,7 19 7-16,11 15-2 0,11 8-7 16,19 0-6-16,1-8-7 15,17-15-9 1,18-18-4-16,10-11-20 0,1-12-75 15,-1-12-92-15,4-20-251 16</inkml:trace>
  <inkml:trace contextRef="#ctx0" brushRef="#br0" timeOffset="52572.4404">19067 9857 459 0,'0'0'45'16,"9"0"-13"-16,21 0-1 15,12 0 15-15,6-1-2 16,2-5-4-16,-6 6-4 16,-15 0-10-16,-12 0-10 15,-17 12-4-15,0 18 2 16,-32 17-1-16,-17 14-10 15,-9 12-2-15,-5 7-1 16,9-3 0-16,16-13-2 16,26-15 2-16,12-18-2 15,37-17-8-15,17-10-12 16,8-4-21-16,3-9-20 16,-3-15-28-16,-2-5-81 0</inkml:trace>
  <inkml:trace contextRef="#ctx0" brushRef="#br0" timeOffset="52805.1146">19868 9694 460 0,'-7'30'134'0,"1"14"-62"15,-3 9-27-15,-2 7-17 16,-4 4-24-16,-5 0-3 16,-1 0-1-16,1-4-10 0,2-5-26 15,8-7-39-15,1-5-43 16,9-16-83-16</inkml:trace>
  <inkml:trace contextRef="#ctx0" brushRef="#br0" timeOffset="53121.0036">20170 9906 347 0,'-42'31'257'0,"6"17"-214"15,9 12 6-15,11 10-34 16,16-3-10-16,0-6 2 15,28-14-4-15,17-16-3 16,13-15 0-16,12-15 0 16,2-1 2-16,0-17 0 15,-7-16 7-15,-11-9 3 16,-20-2 11-16,-16 0-7 16,-18 3-5-16,-16 4-9 15,-26-1-2-15,-10 7 0 16,1 10-14-16,5 9-27 15,16 12-39-15,11 0-92 16,14 3-216-16</inkml:trace>
  <inkml:trace contextRef="#ctx0" brushRef="#br0" timeOffset="53403.8469">20710 9814 404 0,'-17'28'66'15,"11"2"-33"-15,6-5-10 16,11-7-20-16,19-8-3 16,10-10-4-16,6 0 4 0,-1-10 9 15,-3-11 31 1,-11-3 29-16,-11 0-10 0,-12 6-29 15,-8 0-15-15,-4 6-6 16,-17 2-9-16,-6 2-23 16,-4 4-89-16,7-2-91 15</inkml:trace>
  <inkml:trace contextRef="#ctx0" brushRef="#br0" timeOffset="53586.8262">21156 9487 714 0,'12'77'95'0,"-12"30"14"16,-8 14-50-16,-38 4-31 15,-24 0-13-15,-12-9-12 16,-3-12-3-16,7-18 0 16,14-18-39-16,8-37-155 15,11-31-365-15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50:05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8688 7042 153 0,'1'0'225'0,"-1"0"-203"15,0 0-4-15,-6 0 3 16,3 0-4-16,3 0-5 16,0 0-2-16,0 0 5 15,-1 0 8-15,1 0 1 16,-2 0-5-16,2 0-1 15,-3 0-1-15,3 0-12 16,-2 3 1-16,2 7-1 16,-1 8 0-16,-5 5 5 15,-3 10 4-15,-10 9-8 16,-11 13-5-16,-13 11 1 16,-17 12-1-16,-10 10-1 15,-13 7 1-15,-10 4-1 0,-7 2 0 16,1-8 0-16,10-10 1 15,13-13-1-15,13-14-1 16,17-13 1-16,10-10-1 16,9-8 0-16,16-3 1 15,11 3 0-15,16 6-1 16,36 10 1-16,29 8 8 16,35 10 34-16,24 7 12 15,18 3-9-15,-6 2-10 16,-22-4-11-16,-30-4-9 15,-34-5-5-15,-21-9-9 16,-17-10-1-16,-16-3 0 16,-3-7-10-16,-7-9-48 0,-2-20-102 15,0-11-174-15</inkml:trace>
  <inkml:trace contextRef="#ctx0" brushRef="#br0" timeOffset="632.3846">9431 7513 419 0,'0'16'34'15,"-9"4"-23"-15,1 4 45 16,5 3-27-16,0 7-12 16,3 5-4-16,0 8 19 15,-1 5 7-15,-8 6-14 0,-8 8-13 16,-8 11 2-16,-8 1 0 15,0-3-9-15,6-9-5 16,8-19 0-16,15-14-4 16,4-15-17-16,6-16-57 15,19-2-34-15,9-24-65 16</inkml:trace>
  <inkml:trace contextRef="#ctx0" brushRef="#br0" timeOffset="1030.7331">9823 7752 169 0,'-18'23'106'0,"2"5"-91"16,1 5 22-16,1 5 29 16,2 11-21-16,2 3 4 15,10 6 0-15,0-7-5 16,21-10-2-16,16-17-11 16,15-19-8-16,12-5-1 0,8-37 2 15,7-20-9 1,0-16-4-16,-4-2 6 0,-16 1 6 15,-20 12 6-15,-28 14-10 16,-14 4-10-16,-41 11-4 16,-18 11-3-16,-17 15-2 15,-6 7-2-15,1 12-2 16,14 8-8-16,22-1-37 16,31-11-58-16,17-8-107 15</inkml:trace>
  <inkml:trace contextRef="#ctx0" brushRef="#br0" timeOffset="1579.4659">11175 7611 483 0,'0'0'40'0,"0"0"-15"16,-9 0 23-16,-14 11-8 16,-10 7-25-16,-7 11 1 0,-3 8 25 15,-3 5-22-15,1 4-8 16,8 4 6-16,10-4-3 16,18-6-10-16,9-3-4 15,18-8-1-15,20-6-16 16,12-5-30-16,10-11-59 15,10-7-26-15,4-19-105 16</inkml:trace>
  <inkml:trace contextRef="#ctx0" brushRef="#br0" timeOffset="1846.7733">11443 7870 380 0,'-15'26'111'0,"6"2"-36"0,9-7 3 15,18-17-39-15,33-4-29 16,15-14 0-16,13-19 16 16,3-1 7-16,-8-4-11 15,-11 2 31-15,-26 8-11 16,-17 8-16-16,-16 6-7 16,-7 4-10-16,-38 2-3 15,-19 4 6-15,-13 4-12 16,-2 4-2-16,12 18-6 15,16 0-13-15,21-2-40 16,20-6-29-16,6-11-17 16,33-3-62-16,9-15-207 15</inkml:trace>
  <inkml:trace contextRef="#ctx0" brushRef="#br0" timeOffset="2078.3857">12216 7567 304 0,'0'0'152'15,"0"24"-22"-15,0 8-44 16,-6 7-32-16,-1-1-29 16,2-4 25-16,5 0-26 15,9-4-9-15,20-2 6 16,-3 0-2-16,-16 0 6 16,-10 6 10-16,-29 9-24 0,-20-6-8 15,-11-4-3-15,-6-15-3 16,10-18-37-16,7-16-81 15,16-46-173-15</inkml:trace>
  <inkml:trace contextRef="#ctx0" brushRef="#br0" timeOffset="3010.6181">12957 6892 12 0,'0'-3'328'0,"-1"3"-287"16,1 0-17-16,0-4 15 16,0-3 8-16,0-2-2 15,4-5 7-15,4 2-11 0,-2 1-14 16,6 0 6-16,3 0 4 15,7 1-3-15,11 0-1 16,6 5-4-16,2-1-2 16,-3 6-2-16,-10 0-14 15,-13 0 3-15,-10 0-6 16,-5 6-6-16,0 19-1 16,-18 15-1-16,-17 12 1 15,-6 4 0-15,2 1 0 16,9-7-1-16,15-6-1 15,11-7 1-15,4-9-1 16,7-6-2-16,10-6 1 16,8-6-5-16,6-6 1 0,2 0-18 15,-3-2-25-15,-11-2-29 16,-7-2-59-16,4-20-101 16</inkml:trace>
  <inkml:trace contextRef="#ctx0" brushRef="#br0" timeOffset="3208.8892">13528 6957 501 0,'1'23'73'0,"2"6"-2"16,3 0-23-16,-5 6-26 0,-1-2-19 15,0-1-2 1,0 1-1-16,-7-8-21 0,-3-9-52 15,0-14-51-15,4-4-117 16</inkml:trace>
  <inkml:trace contextRef="#ctx0" brushRef="#br0" timeOffset="3393.0117">13741 6830 238 0,'13'11'232'15,"-1"21"-189"-15,3 3 38 16,0 10-26-16,-6 6-18 16,-3 0-17-16,-3 5-17 15,-3 0-3-15,-12-6-11 0,-13-11-40 16,-5-14-55-16,-1-18-39 16,-1-7-28-16</inkml:trace>
  <inkml:trace contextRef="#ctx0" brushRef="#br0" timeOffset="3591.2681">13398 6951 411 0,'43'-5'216'0,"31"0"-180"16,30-3 49-16,10 4-39 15,-3-1-14-15,-13 2-11 0,-19 3-7 16,-14 0-14-16,-19 4-3 15,-18 18-59-15,-22 4-76 16,-6 0-39-16,-16 2-129 16</inkml:trace>
  <inkml:trace contextRef="#ctx0" brushRef="#br0" timeOffset="3858.2227">12838 7581 577 0,'22'1'39'16,"52"-1"2"-16,48-13 37 16,35-7-23-16,22-11-14 15,1-4-14-15,-19 1-11 16,-31 2 2-16,-39 9-9 15,-36 9-9-15,-28 9-10 16,-18 5-52-16,-9 8-35 16,-24 14-50-16,-16 8-89 15</inkml:trace>
  <inkml:trace contextRef="#ctx0" brushRef="#br0" timeOffset="4522.1517">13401 7801 278 0,'-8'0'91'0,"4"0"-31"16,4 0 4-16,0 0-1 16,0 0-23-16,0 0-5 0,0-7-3 15,0-1 0-15,0 2 5 16,0 0 6-16,0 0-2 16,0 6-13-16,0-2-12 15,0 2-5-15,0-2-2 16,0 2-4-16,0-2 1 15,0 1-4-15,0-1 1 16,0 1-1-16,-2-1 1 16,1 2 4-16,-1-2 5 15,2 2 1-15,0-1-2 16,0 0 2-16,0-1-9 16,0-2 2-16,0-2 0 15,17-2 1-15,13 0-3 0,8-1-2 16,5 4 2-16,1-1 5 15,-8 6 1-15,-8 0 1 16,-10 6-8-16,-14 14-3 16,-4 6 0-16,-4 8 0 15,-18 1 0-15,1-3 0 16,7-7 0-16,10-6 0 16,4-10 0-16,0-1 0 15,19-2-2-15,5 1 1 16,3 5 1-16,-6 5 0 15,-12 10 0-15,-9 15 1 16,-21 15 1-16,-33 4-2 16,-20-3 0-16,-9-15 0 0,1-19 0 15,7-24 0-15,6-18-42 16,9-53-92-16,23-28-226 16</inkml:trace>
  <inkml:trace contextRef="#ctx0" brushRef="#br0" timeOffset="4904.7455">14703 7509 612 0,'0'22'100'16,"0"14"-25"-1,-21 14-4-15,-15 3-30 0,-8 3-30 16,0-1-11-16,-6-15-10 16,3-27-129-16,10-13-257 15</inkml:trace>
  <inkml:trace contextRef="#ctx0" brushRef="#br0" timeOffset="5420.1397">16041 6796 537 0,'0'25'69'0,"0"23"-34"15,0 21 52-15,-20 17-31 16,-12 16-21-16,-10 9-17 16,-8 6 4-16,-4-4-8 15,3-15-6-15,7-14-6 16,8-16-2-16,7-23-14 16,16-29-50-16,13-16-48 0,7-32-39 15,34-25-69-15</inkml:trace>
  <inkml:trace contextRef="#ctx0" brushRef="#br0" timeOffset="5702.6118">16203 7334 422 0,'-32'76'186'0,"10"13"-116"16,22-1-4-16,10-17-30 15,43-19-12-15,26-28-17 16,19-24-5-16,17-8 1 16,1-36 9-16,-10-18-1 15,-18-9-1-15,-33-4 5 0,-33 3 13 16,-22 2-19-16,-44 4-5 16,-28 8-1-16,-17 14-3 15,-8 18 0-15,-1 23-3 16,11 3-5-16,30 19-61 15,27-7-112-15,30-12-221 16</inkml:trace>
  <inkml:trace contextRef="#ctx0" brushRef="#br0" timeOffset="6334.329">17821 7308 231 0,'12'-13'204'0,"-9"6"-152"16,-3 0 34-16,0 7-27 0,-19 0-19 15,-17 7-16 1,-4 19-12-16,-5 8 2 0,3 8 14 15,11-1-3-15,14-3-21 16,17-6-4-16,8-8 0 16,20 0 1-16,1-6 1 15,-8 1 11-15,-8-2 28 16,-13 2 1-16,-5 4-11 16,-36 4-11-16,-19-4-1 15,-15-10-15-15,-5-11-4 16,4-2-2-16,8-6-32 15,23-14-62-15,28-3-54 16,17-1-42-16,40 0-253 16</inkml:trace>
  <inkml:trace contextRef="#ctx0" brushRef="#br0" timeOffset="6534.7025">18050 7430 650 0,'0'41'68'0,"-6"4"-3"16,-5 3-4-16,1-3-40 15,4-6-17-15,3-3-4 16,1-3-22-16,-7 0-68 16,-10-7-36-16,-6-10-36 15,1-14-167-15</inkml:trace>
  <inkml:trace contextRef="#ctx0" brushRef="#br0" timeOffset="6700.6709">18082 7184 644 0,'4'2'16'0,"0"18"-16"16,3 14-9-16,-7 7-30 15,0 2-108-15,0 8-76 16</inkml:trace>
  <inkml:trace contextRef="#ctx0" brushRef="#br0" timeOffset="6880.7213">18290 7604 198 0,'36'0'290'16,"-4"-1"-179"-16,6-9 3 15,3 4-26-15,-2 6-30 16,0 0-20-16,-1 0-8 15,-3 8-8-15,-12 10-9 16,-7 8-2-16,-6 2-9 16,-3 3-2-16,-2-1-1 15,-3-5-16-15,-2-10-58 16,0-15-100-16,0-6-132 16</inkml:trace>
  <inkml:trace contextRef="#ctx0" brushRef="#br0" timeOffset="7431.7048">19219 6892 256 0,'3'0'141'16,"21"-14"-62"-16,12-1 30 15,11 0-43-15,8 3 4 16,0 4-13-16,-14 7-2 16,-14 1-10-16,-16 0-10 15,-11 25-21-15,-12 9-12 0,-27 13 0 16,-12 11 1-16,-1 4-3 15,6-9 0-15,16-8-1 16,27-12-2-16,13-11 1 16,32-5-2-16,13-4-3 15,6-5 4-15,-7-4 1 16,-2 0-7-16,-7 0-9 16,-9-2 2-16,-11-1-42 15,-13-1-55-15,-7 0-52 16,-2-3-187-16</inkml:trace>
  <inkml:trace contextRef="#ctx0" brushRef="#br0" timeOffset="7598.1951">19845 7142 533 0,'0'18'108'16,"0"10"-53"-16,0-1 6 15,0 6-23-15,0 2-24 16,-2-4-9-16,-2-2-5 15,-6-6-10-15,-6-8-65 16,3-13-93-16,7-2-177 16</inkml:trace>
  <inkml:trace contextRef="#ctx0" brushRef="#br0" timeOffset="7764.7702">20030 7047 498 0,'3'6'85'15,"4"16"0"-15,-4 7-36 16,-3 7-33-16,0 2-5 16,0-2-8-16,0-4-3 15,0 0-14-15,-21-4-63 16,-12-4-49-16,-6-7-98 16</inkml:trace>
  <inkml:trace contextRef="#ctx0" brushRef="#br0" timeOffset="7947.341">19743 7065 458 0,'40'-10'173'0,"17"0"-90"0,16 3-29 16,5 2-19-16,0-1-13 16,3 2-2-16,0 2-7 15,-14 2-9-15,-10 0-4 16,-12 6-4-16,-16 10-79 15,-14-1-90-15,-15 0-25 16</inkml:trace>
  <inkml:trace contextRef="#ctx0" brushRef="#br0" timeOffset="8213.5029">19103 7479 136 0,'-6'8'382'16,"17"-4"-354"-16,54-4 37 15,41 0 41-15,34-2-36 16,18-12-27-16,11-4-13 16,-2-3-4-16,-11 1-4 15,-20 3-18-15,-21 8-2 16,-28 0-2-16,-33 5-19 15,-27 2-43-15,-27 2-45 16,-11 0-27-16,-30 4 23 16</inkml:trace>
  <inkml:trace contextRef="#ctx0" brushRef="#br0" timeOffset="8811.9955">19485 7790 215 0,'0'0'177'0,"0"0"-159"15,0-2 31-15,0-2-15 16,0 1-11-16,0 2 4 15,0-1 1-15,0 0-4 16,0 0-1-16,0 0 14 16,0-2 2-16,0 4-7 15,0-2-3-15,0-2-8 16,0 4 0-16,0-1-9 16,0 1-1-16,0-2-3 15,0 1-1-15,0-1-1 16,0-1 5-16,0 2 3 15,4-5 2-15,11-4 6 16,11-2-2-16,10-2-10 16,3 0 0-16,2 7 1 15,-7 4 1-15,-10 3 5 0,-12 0 0 16,-7 7-10-16,-5 17-6 16,-3 5 1-16,-16 8 0 15,-1-3 0-15,6-4-2 16,10-3 0-16,4-5-3 15,18 0-3-15,16-2-2 16,8 2 4-16,1-1 1 16,-6 3 2-16,-10 4 1 15,-16 1 0-15,-11 7 2 16,-14 3 1-16,-20 2 2 16,-9-5-4-16,4-11-1 15,5-18-6-15,-1-7-55 0,7-38-101 16,12-24-176-16</inkml:trace>
  <inkml:trace contextRef="#ctx0" brushRef="#br0" timeOffset="9728.7104">20562 6688 63 0,'-15'0'339'0,"2"5"-291"15,4 10 4-15,3 7-9 16,6 12-17-16,0 5 3 16,4 12 9-16,23 3 5 15,16 7-1-15,15 6-5 0,20 8 3 16,13 0-8-16,-1-3 6 15,-7-9-11-15,-16-12-5 16,-12-7-9-16,-11-7-3 16,-8-3 0-16,-8-6-5 15,-10-3-5-15,-14 0 2 16,-4 7-1-16,-24 11-1 16,-28 15 0-16,-21 20 0 15,-13 16 1-15,-8 13-1 16,-2 5 0-16,5-1 0 15,8-5 0-15,17-15 4 16,24-11 2-16,20-10-6 16,11-36-16-16,5-22-139 0,3-12-645 15</inkml:trace>
  <inkml:trace contextRef="#ctx0" brushRef="#br0" timeOffset="12569.4694">9201 9930 223 0,'4'-7'59'0,"2"1"-26"16,3 1 22-16,3 1 2 15,-1-3-20-15,-1 0 17 16,3 1-13-16,-2-1 9 15,-2 4-6-15,-6 1-15 16,-3 2-4-16,0 0-4 16,0 0 0-16,-16 21-3 15,-19 19-1-15,-17 18-5 16,-20 18-12-16,-20 10 2 0,-10 7-1 16,-8 11 2-16,5 3 1 15,13-11-1-15,18-13-1 16,24-24-2-16,22-23 0 15,19-14 0-15,9-7 0 16,24 1-2-16,34 2 2 16,24 4 9-16,23 6 18 15,9 10 0-15,-5 9 2 16,-9 11-6-16,-19 4-10 16,-23 4-9-16,-15-2-4 15,-16-4 0-15,-7-8-2 16,-7-13-29-16,-1-15-62 0,-11-16-97 15,-1-8-168-15</inkml:trace>
  <inkml:trace contextRef="#ctx0" brushRef="#br0" timeOffset="13101.2853">9978 10104 397 0,'0'-2'107'16,"0"2"-82"-16,0 0-9 16,0 7 30-16,0 13-8 15,-6 11-11-15,-7 10 6 16,-4 12 14-16,-6 13-10 16,-4 14-4-16,-3 11-7 15,0 5-9-15,2-3-8 16,3-9-9-16,6-14 0 15,9-14-10-15,8-18-13 16,2-18-40-16,12-20-78 16,18-4-32-16,8-30-151 15</inkml:trace>
  <inkml:trace contextRef="#ctx0" brushRef="#br0" timeOffset="13483.6828">10338 10340 254 0,'1'-5'52'15,"-1"4"-5"-15,0 1 0 16,0 0-17-16,-13 12-5 0,-7 20 16 15,-4 13 14 1,-1 21 4-16,3 18-4 0,8 12 6 16,10 6-10-16,4-10-15 15,25-23-11-15,20-26-5 16,19-37-11-16,20-17 7 16,13-45-6-16,3-28 3 15,-11-18-6-15,-22-9 1 16,-28 15 14-16,-29 14-8 15,-11 21-8-15,-40 17-4 16,-18 14-2-16,-9 19-5 16,3 11-52-16,9 0-116 15,14 6-260-15</inkml:trace>
  <inkml:trace contextRef="#ctx0" brushRef="#br0" timeOffset="25055.6328">9268 10488 151 0,'-11'-2'173'16,"3"-1"-127"-16,6 0 43 16,2-7-14-16,6-1-12 15,27 0 6-15,12 2-1 16,11 7-6-16,2 2-12 16,-8 2-24-16,-4 11-24 15,-10 8-2-15,-5-1-42 16,-22-6-226-16</inkml:trace>
  <inkml:trace contextRef="#ctx0" brushRef="#br0" timeOffset="27466.0747">11275 10557 56 0,'0'0'29'16,"0"0"-5"-16,0 0 25 16,0 0 22-16,0 0-6 0,0 0 8 15,0 0 4-15,1 0-3 16,1 0-14-16,1 0-2 16,0-6-4-16,-3 2-12 15,0 1-3-15,0 2-2 16,0 1-13-16,0 0-11 15,0 0-6-15,0 0 0 16,-2 0-1-16,-4 0-4 16,3 3 0-16,2-3-1 15,1 0-1-15,10-17-2 16,17-13 1-16,4-2 1 16,-1 6 1-16,-9 13 3 15,-13 8 13-15,-8 5-1 0,0 11-14 16,-23 21-2-16,-2 4-1 15,1-2-59-15,5-15-107 16,9-16-170-16</inkml:trace>
  <inkml:trace contextRef="#ctx0" brushRef="#br0" timeOffset="32371.2201">12574 9798 341 0,'0'-4'81'0,"0"2"-34"15,0 2-3-15,0 0-7 16,0 0-16-16,0 0 0 16,0 0-2-16,3 14 4 15,-1 12 4-15,-2 7-10 0,0 10 26 16,0 3-31-16,0 5 1 15,0 0-6-15,0 2-6 16,-3 1-1-16,0-1-3 16,-3-5-13-16,4-6-41 15,-1-5-66-15,-7-10-124 16</inkml:trace>
  <inkml:trace contextRef="#ctx0" brushRef="#br0" timeOffset="32620.9648">12240 10495 487 0,'10'-20'121'15,"29"-3"-74"-15,21-2 5 16,12-4-15-16,3 5-17 15,0 2-7-15,-9 5 2 16,-12 6-11-16,-17 8-4 16,-15 3-11-16,-8 2-55 15,-14 18-88-15,0 11-73 16</inkml:trace>
  <inkml:trace contextRef="#ctx0" brushRef="#br0" timeOffset="33069.8179">12429 10689 207 0,'-8'-2'227'0,"-1"2"-191"15,2 0 6-15,4-1 7 16,2-3-1-16,1 1-13 16,0-5-1-16,11-6 26 15,20-7-1-15,9-2 0 16,8-1-20-16,-3 4 0 15,-14 9-16-15,-12 8-8 16,-16 3-13-16,-3 38-1 16,-13 20 0-16,-19 22 1 15,-6 9-2-15,5-9 0 16,12-10 0-16,19-18 0 0,4-14-4 16,35-16-7-1,14-11-23-15,12-10-24 0,5-1-50 16,-5-3-79-16,-8-23-197 15</inkml:trace>
  <inkml:trace contextRef="#ctx0" brushRef="#br0" timeOffset="33852.4934">14115 10122 298 0,'14'35'325'0,"-14"15"-227"16,-5 15 22-16,-17 6-53 15,-13 6-24-15,-17 3-24 16,-7-7-16-16,-2-10-3 16,10-24-44-16,3-39-216 15</inkml:trace>
  <inkml:trace contextRef="#ctx0" brushRef="#br0" timeOffset="40567.9983">15094 9997 111 0,'5'-5'35'15,"-2"2"-13"-15,2-1-2 16,0-3-3-16,-1-1 29 16,-1-3 11-16,3-1 8 15,-1-3-9-15,4 3-8 16,-3 2 0-16,-3 5 2 0,0 1-19 16,-3 4-8-16,0 0-4 15,0 0-3-15,0 0-4 16,0 0-2-16,0 0 2 15,0 0-2-15,0 9-4 16,-3 18 3-16,-5 14 22 16,-7 12-8-16,-5 11 2 15,-6 10-5-15,-7 9-4 16,-4 7-5-16,3 2-8 16,4-2-1-16,7-10-2 15,7-13-1-15,8-18-6 16,7-19-35-16,1-16-46 15,8-14-44-15,15-4-50 0</inkml:trace>
  <inkml:trace contextRef="#ctx0" brushRef="#br0" timeOffset="40950.688">15563 10089 334 0,'-23'2'107'0,"-5"24"-65"16,-1 14 33-16,4 12-22 15,6 7-10-15,11 3-17 16,8-7 2-16,6-13-8 15,29-17-1-15,20-18 11 16,21-7-3-16,16-29-3 16,8-15 0-16,-12-10-9 15,-22-4-7-15,-27 2 0 16,-30 1 0-16,-9 3-4 16,-39 8 0-16,-21 8-4 15,-8 14 0-15,-1 18-4 16,11 4-21-16,16 22-57 0,15 10-64 15,8 6-113 1</inkml:trace>
  <inkml:trace contextRef="#ctx0" brushRef="#br0" timeOffset="41210.2746">16304 10189 492 0,'0'0'132'0,"-9"0"-78"0,0 10 6 16,4 0-26-16,4-3-28 15,1-3-6-15,0-4 0 16,8 0-2-16,5 0 2 15,0-9 0-15,-1 2-12 16,-1 4-68-16,-5 1-111 16</inkml:trace>
  <inkml:trace contextRef="#ctx0" brushRef="#br0" timeOffset="41698.7805">16914 10001 534 0,'-7'40'46'15,"2"3"4"-15,5-8-2 16,8-5-32-16,12-14-13 16,7-12-1-16,2-4 19 15,3-16 10-15,1-15-9 0,-3-11-16 16,-7-5-4-16,-12-5-1 16,-9 1 0-16,-2-1 0 15,-12 2-1-15,-3 14 1 16,1 7-1-16,6 14 2 15,5 5-2-15,3 4 0 16,0-2-2-16,22-2 2 16,13 0 0-16,15-3 0 15,17 4 5-15,14-2 13 16,9 3 11-16,1 1-8 16,-8 4-8-16,-11 1-9 15,-17 2-4-15,-15 0-12 16,-11 0-83-16,-19 0-102 0,-10 0-262 15</inkml:trace>
  <inkml:trace contextRef="#ctx0" brushRef="#br0" timeOffset="42164.7348">17443 9920 371 0,'-5'0'127'0,"2"0"-96"16,3 0 20-16,0 0-8 15,8 0 6-15,14-8 2 16,5-3-5-16,-1-2-3 16,-2 3-9-16,-7 4-2 15,-7 4-6-15,-4 2-14 16,-6 0-9-16,0 6-2 16,0 15 3-16,-13 4-3 15,1-4 1-15,4-1-1 16,8-7-1-16,2-2 0 15,22-1 0-15,4-2 0 0,2-1 1 16,-6 1 0-16,-8 3 10 16,-8 7 12-16,-8 10-5 15,-11 8-5-15,-26 4-7 16,-11 3-6-16,-1-9-3 16,4-8-46-16,11-12-70 15,1-13-84-15,3-1-203 16</inkml:trace>
  <inkml:trace contextRef="#ctx0" brushRef="#br0" timeOffset="42413.8172">16947 10466 592 0,'2'0'101'0,"35"0"-23"15,24 0-16-15,21 0-24 16,12-10-13-16,3-5-1 16,0 2-6-16,-18 7-8 15,-15 1-5-15,-18 5-5 16,-17 0 0-16,-10 8-29 16,-2 6-83-16,-11 2-115 15,-6-10-226-15</inkml:trace>
  <inkml:trace contextRef="#ctx0" brushRef="#br0" timeOffset="42812.8273">17177 10814 579 0,'-13'0'46'16,"9"2"-8"-16,4-2-5 0,4 0-17 16,16-1 14-16,13-14 15 15,9 1-3-15,3-1 7 16,-4 3-8-16,-6 5-6 15,-8 5-10-15,-11 2-11 16,-12 6-9-16,-4 24-3 16,-9 14 1-16,-16 9 0 15,-5 1-2-15,6-2-1 16,12-10 0-16,12-12 0 16,0-6-2-16,26-8-10 15,12-2-5-15,14-2-12 16,10-6-30-16,9 0-93 15,3-6-97-15</inkml:trace>
  <inkml:trace contextRef="#ctx0" brushRef="#br0" timeOffset="43544.1048">18214 9840 172 0,'-5'-2'113'0,"4"2"-63"15,1 0 18-15,0 0-9 0,0 0-1 16,-2 0-7-16,1 0-9 15,-1 0-3 1,1 0-5-16,1 0-11 0,-2-2-4 16,1 2 0-16,-1 0-3 15,1 0-3-15,1 0 1 16,0 0-4-16,0 0 12 16,0 2-5-16,0 6-1 15,0-2 2-15,0 6 0 16,9 2 2-16,12 2-3 15,8 7-5-15,9 2 5 16,5 3-4-16,9 3-2 16,3 1 3-16,5-2 2 0,0 6-4 15,-4-4-12 1,-6 2 0-16,-4-1 0 0,-1-3 0 16,-1-1 0-16,-3 0 0 15,-7-3 0-15,-10-3 0 16,-14 1 0-16,-10 5 0 15,-10 13 0-15,-32 14 0 16,-16 9 0-16,-13 6 0 16,-1 0 0-16,0 0 0 15,11-7 0-15,12-6 0 16,10-7 0-16,11-10 0 16,7-9-20-16,6-11-74 15,-2-16-131-15,4-5-414 16</inkml:trace>
  <inkml:trace contextRef="#ctx0" brushRef="#br0" timeOffset="44807.7248">10142 12838 166 0,'20'-10'49'0,"-8"1"-39"16,-1 2 50-16,0 3-5 15,-2 0-8-15,-2 0-3 0,-4 2-7 16,-3 1 25-16,2 0-3 16,-1-1-5-16,1-2-8 15,1 0-11-15,-3 3-3 16,0-1-5-16,0 1-7 15,0 1-4-15,0 0 0 16,-3 0-4-16,-13 6-3 16,-13 17-2-16,-16 14-6 15,-20 7 1-15,-19 20-2 16,-16 13-1-16,-7 10 1 16,2 6 1-16,7-4-1 15,16-11 1-15,18-13-1 0,19-16 1 16,19-13-1-16,18-12-1 15,8-2 0 1,24 0 1-16,25 0 3 0,24 7 13 16,24 0 11-16,13 2 5 15,2 7-10-15,-12 3-8 16,-24 4-3-16,-21 4-7 16,-23-1-4-16,-16 3 0 15,-10-4-8-15,-3-5-33 16,-3-9-99-16,0-22-179 15</inkml:trace>
  <inkml:trace contextRef="#ctx0" brushRef="#br0" timeOffset="45273.5715">10775 13242 405 0,'-3'0'200'0,"3"-3"-110"15,4-1-25-15,31 0-2 16,18 0-1-16,18-3-31 16,3 2-12-16,4-6-11 15,-10 4-8-15,-3 3-2 0,-13 4-60 16,-15 0-162-16,-15-9-403 16</inkml:trace>
  <inkml:trace contextRef="#ctx0" brushRef="#br0" timeOffset="45756.0953">11880 12763 444 0,'-34'22'126'15,"0"9"-82"-15,5 6 5 16,12 9-9-16,9-2 21 16,8 0-57-16,15-8-4 15,25-8 1-15,11-4 1 16,7-8 11-16,2 4 28 0,-4 2 3 16,-8 4 0-16,-11 10-16 15,-15 8-2-15,-17 9-8 16,-5 11-9-16,-38 6-3 15,-16-4-5-15,-16-9 0 16,-6-22-2-16,3-22-6 16,7-13-29-16,15-18-38 15,14-11-62-15,14-9-74 16,13-2-155-16</inkml:trace>
  <inkml:trace contextRef="#ctx0" brushRef="#br0" timeOffset="45989.0665">11974 12807 444 0,'14'-9'234'0,"7"9"-145"16,18 0 9-16,20-6-39 15,11 2-18-15,5-4-18 16,0 2-10-16,-3 0-6 16,-6 4-7-16,-8 2-14 15,-10 0-94-15,-21 0-291 0</inkml:trace>
  <inkml:trace contextRef="#ctx0" brushRef="#br0" timeOffset="46803.132">12893 13806 487 0,'0'-10'120'0,"-1"3"-14"16,-5 5-40-16,2 2 1 15,-5 0-24-15,-15 24-15 0,-26 28-5 16,-35 27-13-16,-23 9-9 16,-6-6-1-16,17-13-1 15,39-28-20-15,34-25-100 16,24-16-200-16</inkml:trace>
  <inkml:trace contextRef="#ctx0" brushRef="#br0" timeOffset="48166.5415">14309 12683 146 0,'-7'0'339'16,"-14"0"-279"-16,-3 4 2 15,-4 16-23-15,-2 14 0 16,0 3 9-16,6 1-5 16,14-6-18-16,10-8-16 0,9-2 9 15,22-2 19 1,4 2-21-16,0 1 0 0,-11 0 7 15,-8 2-3-15,-14 10-3 16,-2 9-4-16,-25 5-3 16,-19 7-7-16,-16-6-3 15,-7-14 0-15,-4-14-6 16,5-21-18-16,8-1-32 16,18-29-39-16,13-7-90 15,18-10-63-15</inkml:trace>
  <inkml:trace contextRef="#ctx0" brushRef="#br0" timeOffset="48366.1429">14252 12607 437 0,'19'-3'335'0,"10"3"-286"16,37 0 22-16,29 0-43 15,13-1-17-15,-1-6-10 16,-11 2-1-16,-12 5-3 16,-16 0-48-16,-20 0-90 15,-21 0-106-15</inkml:trace>
  <inkml:trace contextRef="#ctx0" brushRef="#br0" timeOffset="48798.3428">15109 12935 485 0,'0'28'235'0,"-9"19"-214"15,9 18 6-15,7-1-10 16,16-5-1-16,2-4-7 15,7-6 1-15,2-10 4 16,6-8-4-16,2-11-2 16,-3-16-4-16,-3-4-2 15,-3-28 0-15,-7-21 0 16,-5-15-1-16,-9-18-1 0,-10-15-1 16,-2-11 0-16,-11-12-2 15,-14 7-4-15,1 18 1 16,6 26 2-16,5 28 4 15,5 21 0-15,7 13 4 16,1 7 9-16,1 0-7 16,24 0-4-16,16 0 0 15,15 0-1-15,16 0-1 16,15 0 0-16,5-2 0 16,-2-4-10-16,-7-1-36 15,-13 1-73-15,-12-8-163 16</inkml:trace>
  <inkml:trace contextRef="#ctx0" brushRef="#br0" timeOffset="49546.5217">15777 12827 396 0,'-18'0'253'0,"1"0"-194"16,14 0 12-16,3 0-40 15,0-3-23-15,3-3 7 16,17-2 6-16,9-4 7 16,3 2 0-16,0-2-4 15,-7 5 1-15,-8 1-5 0,-6 3-2 16,-8 3-8-16,-1 0-5 15,-1 0-3-15,1 14-1 16,0 4 0-16,-1 4 0 16,5 0-1-16,6 0 0 15,9-2 0-15,6-2 0 16,3-6 0-16,-1-2 0 16,-2-5 0-16,-9-2 1 15,-4 6 0-15,-8 4 3 16,-6 13-4-16,-5 10 0 15,-25 7 0-15,-9 1 0 16,-2-10 0-16,5-11 0 16,9-10 0-16,6-13 0 0,2 0 0 15,3 0 0 1,6-8 0-16,6 2 0 0,4 2 0 16,0 0 0-16,1 3 0 15,19-1 0-15,6 2 0 16,9 0 0-16,5 9 0 15,8 7 0-15,1 0 0 16,-1 3 0-16,-8 3 0 16,-8 2 0-16,-12-1 0 15,-9 5 0-15,-11 5 0 16,0 7-14-16,-22 11-20 16,-14-2-35-16,-5 0-60 0,-11-11-44 15,-6-18-107 1</inkml:trace>
  <inkml:trace contextRef="#ctx0" brushRef="#br0" timeOffset="50510.5385">16151 13553 56 0,'5'-3'212'0,"-2"3"-132"16,-3 0-9-16,0 0-15 16,0 0-11-16,0-1 0 15,0 1-5-15,0 0-1 16,-11 0-5-16,-14 10-5 15,-15 6-8-15,-9 1-1 16,-12 2-7-16,-4-3-2 16,-1-2-8-16,3-10-3 15,10-4 0-15,14 0-12 0,13 0-29 16,16-3-68-16,10-10-100 16</inkml:trace>
  <inkml:trace contextRef="#ctx0" brushRef="#br0" timeOffset="51225.7365">16676 12593 306 0,'-5'0'74'15,"1"0"-45"-15,-1 0-3 16,4 0 4-16,-2-2 13 0,1 2 3 16,0 0-11-16,1 0-8 15,1 0 3-15,0 0-4 16,-2 0 0-16,2 0-7 15,0 0-6-15,-1 0-1 16,1 0-3-16,0 0-3 16,0 0 9-16,0 0 5 15,0 0-6-15,0 0-2 16,0 0 4-16,3 7 8 16,14 4-8-16,11 3-4 15,9 0-2-15,15 5 5 16,10 3 0-16,8 2 0 0,6 5 4 15,-3 4-2-15,-3 5 1 16,-12 0-7-16,-9-1-8 16,-16 0-3-16,-14-1 0 15,-17 2 1-15,-4 9 0 16,-37 11 1-16,-21 13 0 16,-16 7-1-16,-12 7-1 15,-3 2 1-15,3 0 1 16,10-9 2-16,17-16-4 15,18-20 0-15,20-20-4 16,16-22-31-16,7 0-64 16,7-20-209-16</inkml:trace>
  <inkml:trace contextRef="#ctx0" brushRef="#br0" timeOffset="51824.277">18282 12888 152 0,'0'-2'178'15,"0"0"-76"1,-10 0-5-16,-4 0-36 0,-3 2-17 16,-5 0-5-16,-4 10 2 15,-4 14-3-15,2 10-8 16,2 10-6-16,13 7-2 15,9-5-9-15,4-10 2 16,16-12-4-16,21-17 0 16,11-7 7-16,7-12 0 15,-7-20-8-15,-14-1-5 16,-15 2-2-16,-17 4-2 16,-2 2 0-16,-22-1-1 15,-10 2-2-15,2 3-9 16,8 4-21-16,15 8-47 0,7 2-79 15,3-3-144-15</inkml:trace>
  <inkml:trace contextRef="#ctx0" brushRef="#br0" timeOffset="52156.8436">18693 12816 88 0,'0'-6'486'0,"0"3"-411"16,-2 3-31-16,2 0-38 16,0 12-5-16,0 17 20 15,0 9 22-15,0 11 1 0,0 4-5 16,-8-4-2-16,1-10-9 16,4-16-16-16,3-15-7 15,0-8-4-15,24-21 6 16,14-28 2-16,6-16-4 15,1-4 1-15,1-1 3 16,-7 13 9-16,-2 12-1 16,-7 14-2-16,-6 15-8 15,-10 10-7-15,-3 6 0 16,0 0 0-16,3 17 0 16,5 12-51-16,-2-6-192 15</inkml:trace>
  <inkml:trace contextRef="#ctx0" brushRef="#br0" timeOffset="52806.2651">20425 12778 607 0,'27'-18'101'0,"12"12"-46"0,35-1 29 16,15-2-42-16,1 6-27 16,-11 3-15-16,-13 6-1 15,-13 14-34-15,-9 4-82 16,-22-4-124-16</inkml:trace>
  <inkml:trace contextRef="#ctx0" brushRef="#br0" timeOffset="53137.5289">21599 12510 280 0,'-42'0'264'16,"-8"20"-225"-16,5 9 22 16,12 3-28-16,17 2-12 15,16-3-11-15,7-3 4 16,27-3 0-16,13 1 1 16,0-3 15-16,-7 1 11 15,-8-1 5-15,-19 5-11 16,-13 9-8-16,-13 11-2 15,-31 8-8-15,-17 0-10 16,-10-7-7-16,2-15 0 16,8-20-2-16,7-14-20 0,15-12-42 15,13-28-65 1,9-15-72-16,11-6-118 0</inkml:trace>
  <inkml:trace contextRef="#ctx0" brushRef="#br0" timeOffset="53320.9082">21629 12400 727 0,'33'-10'79'0,"16"10"27"16,33 0-55-16,12 0-34 15,3 0-14-15,-6 8-3 16,-12 6-7-16,-9-5-52 0,-16-2-98 15,-16-7-130-15</inkml:trace>
  <inkml:trace contextRef="#ctx0" brushRef="#br0" timeOffset="53802.7789">22303 12892 397 0,'-36'0'138'16,"-3"5"-74"-1,5 12-6-15,4 9-13 0,11 1 15 16,10 2-10-16,9 3-20 16,17-1 4-16,26 1-12 15,18-3-15-15,10-5-1 16,8-7-4-16,-7-3-2 16,-15-4-2-16,-17 3-8 15,-16-5-35-15,-13 1-82 16,-11-7-93-16</inkml:trace>
  <inkml:trace contextRef="#ctx0" brushRef="#br0" timeOffset="53968.7966">22611 12503 889 0,'-41'-18'21'0,"11"18"-21"16,27 0-5-16,3 11-138 16,12-1-310-16</inkml:trace>
  <inkml:trace contextRef="#ctx0" brushRef="#br0" timeOffset="54450.9898">23597 12567 613 0,'0'-8'102'0,"-8"8"-32"16,2 10-32-16,6 17-36 16,0 14 0-16,5 11 0 15,-1 3-2-15,-4 1 1 0,0 7-2 16,0 9-3-16,-10 5-57 15,-7-3-87-15,-5-15-113 16</inkml:trace>
  <inkml:trace contextRef="#ctx0" brushRef="#br0" timeOffset="54634.2248">23413 12733 707 0,'12'-14'131'16,"3"14"-67"-16,43 0-27 16,30 6-24-16,20 15-13 0,13 2-2 15,-1 8-77 1,-12-3-165-16</inkml:trace>
  <inkml:trace contextRef="#ctx0" brushRef="#br0" timeOffset="55049.7789">24539 12647 620 0,'-59'0'73'16,"11"2"26"-16,27 14-65 15,21 6-29-15,14 2-3 16,36 3 6-16,11-1-2 15,5 0-6-15,-9-2 12 16,-15 2 4-16,-17 0 1 16,-19 7 7-16,-6 8-1 15,-36 7 3-15,-19 4-12 0,-17-1-8 16,-7-13-6-16,3-10-1 16,6-10-21-16,18-18-48 15,12-8-68-15,7-34-118 16</inkml:trace>
  <inkml:trace contextRef="#ctx0" brushRef="#br0" timeOffset="55199.1928">24699 12547 689 0,'48'-29'105'0,"-3"17"0"15,11 9-47-15,4-3-41 0,-5 6-17 16,-2 9-1-16,5 12-44 15,-2-3-144-15,-14-11-269 16</inkml:trace>
  <inkml:trace contextRef="#ctx0" brushRef="#br0" timeOffset="55782.0696">25432 12715 675 0,'0'0'53'16,"-10"12"-40"-16,5 25-4 15,3 13-5-15,2 16-1 16,0 8 0-16,0 1 3 0,0-9-1 15,0-14-4-15,0-24-1 16,2-20 1-16,5-8 0 16,2-16 9-16,5-24 8 15,2-22-17-15,-4-11-1 16,-6-13-2-16,-6-8 1 16,0-5 0-16,-7 3-1 15,-3 11-2-15,7 21 0 16,3 22 4-16,11 14 0 15,20 8 1-15,17 3 5 16,19 2 9-16,18 5 9 16,15 2-1-16,15 2-6 15,3-2-3-15,0 2-2 0,-12 0-6 16,-21 6-6-16,-20 0-3 16,-18 3-83-16,-17 12-120 15,-18-2-241-15</inkml:trace>
  <inkml:trace contextRef="#ctx0" brushRef="#br0" timeOffset="56524.0812">25900 12711 454 0,'-17'-5'76'0,"4"2"-33"15,12 0 2-15,-1 1-36 16,2 2 3-16,0-5 16 15,0 1 8-15,0-5 6 16,3-2 3-16,6 1-1 16,0 0-5-16,2 3-13 0,-5 2-8 15,-2 5-7 1,-1 0-7-16,-3 0-4 0,0 0 0 16,0 19 0-16,0 8 1 15,0 3 0-15,0-1 0 16,0-5-1-16,0-4 1 15,18-4-1-15,13-2 0 16,5 0 0-16,-3 0 1 16,-6-5-1-16,-11-2 2 15,-8-4 11-15,-8-3-1 16,0 0-3-16,0 0 1 16,0 0-3-16,0 0-6 15,0 0-1-15,0 0 0 16,0 0 0-16,0 0 0 0,0 0-1 15,0 0 1-15,-9 0 0 16,-3 0 0-16,3 0 0 16,0 0 0-16,-4 3 0 15,0 3 0-15,-1-1 0 16,2 0-2-16,1 1 0 16,4-2-2-16,1 1 1 15,1-2 1-15,1 1 1 16,1-4 1-16,0 2 0 15,0 0 0-15,-1-2 0 16,4 2 0-16,-2 0 0 16,2-2 0-16,0 0 0 15,0 0 0-15,0 0 0 0,0 4 0 16,0 5-8-16,0 0-61 16,2 0-94-16,2-7-135 15</inkml:trace>
  <inkml:trace contextRef="#ctx0" brushRef="#br0" timeOffset="57294.1318">25718 12713 166 0,'-12'0'140'0,"5"-2"-74"16,5 2-15-16,1 0-18 15,1-2 4-15,0 2 5 16,0-2-8-16,-2 2-5 0,1 0-4 16,-1-1 0-1,-1 0-2-15,2 1-9 16,-1 0-5-16,2 0-7 0,-1 0-1 16,1 0-1-16,0 0 2 15,0 0 17-15,0-2 9 16,0-1 5-16,0 0 4 15,0-3-7-15,21 2-5 16,8 0-4-16,10 1-6 16,5 1-3-16,3 0-1 15,-3 2-1-15,-8 0 4 16,-8 0-2-16,-7 0-7 16,-11 11-4-16,-3 4 0 0,-7 7 1 15,0 5 2-15,-7 10-1 16,-18 8-2-16,-12 5 1 15,-4-1-2-15,-2-4 0 16,3-10-1-16,7-12-2 16,13-7-2-16,9-12-1 15,8-4 2-15,3 0 3 16,0 0 1-16,4-1 0 16,15-10 0-16,11-3 1 15,5 5 0-15,5 6 0 16,0 3 2-16,-7 1 2 15,-12 21 3-15,-11 5-2 16,-10 7-2-16,-4 6 5 16,-30 2 2-16,-13 1-6 15,-9-6-4-15,-4-8 0 0,0-13-1 16,4-16 0-16,8-3-1 16,5-28-5-16,13-10-34 15,18-1-59-15,12-5-155 16</inkml:trace>
  <inkml:trace contextRef="#ctx0" brushRef="#br0" timeOffset="57860.4408">27234 13064 60 0,'7'-3'374'0,"1"3"-252"15,5 0-34-15,5 14-22 16,0 17-11-16,-6 8-14 16,-12 9-2-16,-3 8-11 15,-28 6-5-15,-23 7-3 16,-13 3-5-16,-14-4-7 0,-5-9-4 15,5-15-3-15,13-16-1 16,15-15-2-16,17-13-18 16,13-11-65-16,5-31-137 15,9-19-297-15</inkml:trace>
  <inkml:trace contextRef="#ctx0" brushRef="#br0" timeOffset="58025.5878">27289 12434 846 0,'-64'-18'113'0,"3"18"-100"16,49 0-13-16,24 0-17 16,35 0-380-16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02:06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3807 6084 118 0,'0'-2'110'16,"-3"-2"-53"-16,-2 2-4 15,0-1-4-15,1-3 12 16,-1 5-2-16,2 0-12 16,-2-1-17-16,2 1 0 15,-1-1 4-15,1 0-5 16,0 2-2-16,2 0-3 15,-1 0-6-15,2 0-7 16,0 0-4-16,0 15-2 16,0 14 9-16,9 11 8 15,6 6 1-15,0 10 0 16,1 8-10-16,-3 3 1 0,-2-1-9 16,-3-2-3-16,-4-7-1 15,-1-8-1-15,-1-10-1 16,-1-13-2-16,1-12-9 15,-1-12-26-15,1-2-35 16,-2-21-56-16,0-18-112 16</inkml:trace>
  <inkml:trace contextRef="#ctx0" brushRef="#br0" timeOffset="266.0769">3998 6022 427 0,'0'-1'65'0,"0"1"-19"15,-6 16 21-15,-7 10-5 16,-7 15-5-16,-13 13-24 16,-12 14-11-16,-4 6-1 15,2-1-8-15,8-5-8 16,8-12-5-16,9-13 0 15,7-14-4-15,10-13-9 16,5-14-27-16,6-2-47 16,24-22-66-16,10-18-104 15</inkml:trace>
  <inkml:trace contextRef="#ctx0" brushRef="#br0" timeOffset="632.0929">4192 6188 384 0,'0'5'71'0,"3"-2"18"16,20-3 7-16,11 0-45 16,5-2 9-16,5-10-24 15,-3 0-11-15,-11 0-14 16,-10 4-11-16,-7 8-3 15,-7 0-28-15,2 0-58 16,-2 0-111-16,-6 18-300 16</inkml:trace>
  <inkml:trace contextRef="#ctx0" brushRef="#br0" timeOffset="816.0166">4349 6395 625 0,'13'0'27'0,"2"2"73"15,12 0-51-15,5-2-28 16,-6 0-15-16,-5 0-6 16,-3-4-19-16,3-3-75 15,-6-8-158-15</inkml:trace>
  <inkml:trace contextRef="#ctx0" brushRef="#br0" timeOffset="1762.5969">3836 7748 171 0,'-6'-2'267'0,"-3"2"-241"16,4 0 50 0,5 0-37-16,0 0-18 0,0 0-2 15,0 6 12-15,0 6 12 16,8 8 5-16,4 8-9 16,-5 7-9-16,1 5-13 15,-4 2-6-15,-2 0-10 16,-2-2-1-16,0 2-2 15,0-4-17-15,3-9-40 16,5-7-53-16,2-18-49 16,2-4-169-16</inkml:trace>
  <inkml:trace contextRef="#ctx0" brushRef="#br0" timeOffset="1978.6722">4053 7834 633 0,'-20'26'34'0,"-7"21"42"16,3 5-7-16,1 16-35 16,-5 18-17-16,-5 9-6 15,-1 3-4-15,2-8-1 16,4-10-6-16,6-11 0 16,9-16-9-16,10-13-35 15,3-16-41-15,0-15-54 16,18-9-59-16,4-5-93 15</inkml:trace>
  <inkml:trace contextRef="#ctx0" brushRef="#br0" timeOffset="2328.0412">4176 8184 490 0,'0'0'41'0,"0"0"22"16,15 0-3-16,15-4-18 15,4-12-12-15,-1-1-9 16,-3 1-16-16,-9 5-5 16,-6 4-21-16,-4 7-66 15,-9 0-99-15</inkml:trace>
  <inkml:trace contextRef="#ctx0" brushRef="#br0" timeOffset="2477.6321">4343 8343 796 0,'8'0'20'15,"11"3"-3"-15,11-3-11 16,0 0-6-16,-2 0-37 15,-7-20-170-15</inkml:trace>
  <inkml:trace contextRef="#ctx0" brushRef="#br0" timeOffset="3407.7655">5316 6242 54 0,'0'0'193'16,"-2"0"-131"-16,-2 0 18 16,3 0-15-16,-1 0-8 15,2 0-18-15,0 0-13 16,-1 0 14-16,1 0 4 16,0 0-4-16,0 2 1 15,0 8-7-15,1 8-2 16,8 10-3-16,-3 6-12 15,-5 9 3-15,1 1-8 16,-2-2-6-16,0-8-5 16,0-12-1-16,0-10 1 15,-2-12-1-15,-5-10 0 0,-3-26 0 16,3-18-15-16,4-14-1 16,3-16-5-16,3-5 17 15,20 5 3-15,5 7 1 16,9 19 2-16,4 16 5 15,0 19 6-15,-8 15 2 16,-5 8-4-16,-8 10-7 16,-7 18-4-16,-2-1-18 15,-3-9-146-15</inkml:trace>
  <inkml:trace contextRef="#ctx0" brushRef="#br0" timeOffset="4588.992">5310 7963 396 0,'-4'0'48'15,"0"0"18"-15,3 2-6 16,1 0-10-16,0 5-9 16,0 8-13-16,0 12 15 0,0 10-8 15,0 10-10 1,0 6-12-16,0 6-2 0,0-1-4 16,0-10-4-16,0-16-3 15,0-14 1-15,0-18-1 16,0-16 2-16,-6-50-1 15,4-32-1-15,2-25-2 16,0-2 2-16,19 17 6 16,9 22 19-16,5 32 1 15,2 28-2-15,-5 26-18 16,-6 15-6-16,-8 32 0 16,-5 8-11-16,4-2-67 15,-2-15-136-15,10-18-294 16</inkml:trace>
  <inkml:trace contextRef="#ctx0" brushRef="#br0" timeOffset="12852.5687">6468 5897 350 0,'0'0'79'15,"0"0"-46"-15,0-2 38 16,0 2-30-16,-2 0-2 16,2-2-8-16,-3 1-2 15,2-1 0-15,-2 1 0 16,-1-2 0-16,0-2 0 16,-2 0-2-16,-1 0-12 0,-4 1 2 15,-3 4-3 1,-5 0-9-16,-6 18-3 0,-8 19-2 15,-3 14 0-15,2 9 0 16,9 3 0-16,8-2 0 16,10-5 0-16,7-9 0 15,0-6 0-15,3-6 0 16,15-8 1-16,0-7-1 16,4-8-2-16,2-7-1 15,-1-5-37-15,3 0-68 16,-5-11-65-16,-6-11-252 15</inkml:trace>
  <inkml:trace contextRef="#ctx0" brushRef="#br0" timeOffset="13234.9178">6650 6076 513 0,'-20'11'12'0,"4"11"-2"15,1 1 6-15,6 2-6 16,-2 2 4-16,4 1 9 16,4 4 10-16,3 0 1 15,0-3-12-15,7-11-9 0,16-11 0 16,8-7 12-16,12-14-1 15,2-19-3-15,4-10 5 16,-2-1 3-16,-10 3-7 16,-10 8-10-16,-15 10-8 15,-12 6 0-15,-21 8-2 16,-21 9-2-16,-6 0-3 16,7 9-3-16,9 3-7 15,18-4-16-15,9-6-28 16,5-2-28-16,12 0-30 15,20-10-42-15,13-8-175 16</inkml:trace>
  <inkml:trace contextRef="#ctx0" brushRef="#br0" timeOffset="13551.1736">7341 5861 283 0,'-33'20'301'0,"-9"13"-291"16,-4 6 74-16,11-5-45 16,16-4-25-16,10-11 1 15,9-11-8-15,2-6-1 16,20-2 35-16,8 0 6 16,6 0-13-16,-1 9-2 0,-5 9-10 15,-12 13-2 1,-15 8-7-16,-3 11-7 0,-39 5-5 15,-10-7-1-15,1-12 0 16,10-18-12-16,19-18-26 16,10-8-14-16,9-26-33 15,0-2-35-15,28-2-15 16,8 0-65-16</inkml:trace>
  <inkml:trace contextRef="#ctx0" brushRef="#br0" timeOffset="14049.3045">7900 5608 254 0,'3'-12'187'16,"-3"7"-176"-16,0 0 32 15,0 4 4-15,-7 1-16 16,-7 0 5-16,-5 6 4 16,-10 21 4-16,-6 10-9 15,-7 12-4-15,-7 11-6 16,-1 6 3-16,2 12 4 0,11 3-2 16,9-1-6-1,16-7-11-15,10-19-9 0,2-16-2 16,23-20-1-16,17-14 3 15,12-4 0-15,14-30 5 16,8-17-5-16,1-16 1 16,3-7 2-16,-4-5 6 15,-8 4-4-15,-14 5 1 16,-25 4-3-16,-27 3-4 16,-9 3-1-16,-36 8 0 15,-13 21-1-15,-6 27-1 16,1 14-1-16,10 34-2 15,15 7 1-15,16 0 2 16,19-11-1-16,3-8 1 16,15-6 0-16,19-7-1 0,8-5-1 15,12-6-9-15,4-2-37 16,0-10-83-16,-10 0-171 16</inkml:trace>
  <inkml:trace contextRef="#ctx0" brushRef="#br0" timeOffset="19204.1695">6300 7728 352 0,'0'-8'309'16,"-13"8"-304"-16,-5 0 29 15,3 0-8-15,-4 17-14 16,-14 5-2-16,-9 11-3 0,-4 7 2 16,0-2 2-16,13-1 2 15,12-11-7-15,12-8-3 16,9-9-2-16,0-2 0 16,12-3 11-16,12-1 23 15,6 0-6-15,0 4-6 16,-4 5-7-16,-12 10 3 15,-10 15-3-15,-4 15-3 16,-35 14-4-16,-12 2-7 16,-8-13-1-16,5-17-2 15,14-22-1-15,10-16-9 16,11 0-8-16,8-7-16 16,7-10-15-16,6 3-33 0,24 2-38 15,4-5-31-15,3-2-186 16</inkml:trace>
  <inkml:trace contextRef="#ctx0" brushRef="#br0" timeOffset="19436.5365">6380 7989 551 0,'0'15'17'0,"0"2"20"0,0 6 5 16,4 0-16 0,1 6-3-16,-3 8-6 0,-2 5-1 15,0 0-10-15,0-1-5 16,0-3-1-16,-5-8-17 16,3-8-81-16,-2-14-88 15</inkml:trace>
  <inkml:trace contextRef="#ctx0" brushRef="#br0" timeOffset="19619.8315">6444 7750 693 0,'-9'-8'38'0,"0"8"-38"0,9 0-3 16,3 0-28-16,12 0-55 15,9-2-37-15,-1 2-31 16,-6 2-88-16</inkml:trace>
  <inkml:trace contextRef="#ctx0" brushRef="#br0" timeOffset="19918.6888">6695 7984 520 0,'0'20'38'0,"-3"1"-10"0,3-11 19 16,0-8-14-16,14-2-5 15,13-19-4-15,13-10 7 16,8-7-5-16,3 4 8 16,1 8 1-16,-12 14-7 15,-13 10-13-15,-13 10-9 16,-10 24 5-16,-4 20 0 15,-7 12-8-15,-11 1-3 16,0 1 0-16,7-12-13 16,10-20-53-16,1-18-36 15,7-18-40-15,17-8-41 16,6-27-130-16</inkml:trace>
  <inkml:trace contextRef="#ctx0" brushRef="#br0" timeOffset="20351.7196">7393 7689 507 0,'-8'0'103'16,"-10"15"-100"-16,-1 13 18 16,4 4 9-16,1 9-4 15,3 6-2-15,3 5 10 16,7 4 7-16,1-3-8 15,6-7-13-15,20-16-14 0,12-16-4 16,8-14 1-16,6-16-1 16,5-27 1-16,3-17 3 15,-2-12-1-15,-5-6 8 16,-9-3 0-16,-14 4 2 16,-16 2-9-16,-14 5 2 15,-6 6-5-15,-24 20-2 16,-8 18 0-16,-5 26-1 15,-5 20 1-15,5 30-1 16,4 14 3-16,12 3-1 16,12-1-1-16,14-8 0 15,1-10 9-15,17-12 5 16,18-12-4-16,7-13-6 0,7-9-3 16,1-2-2-1,3-9-3-15,-4-15-49 0,-7-16-127 16,-15-15-284-16</inkml:trace>
  <inkml:trace contextRef="#ctx0" brushRef="#br0" timeOffset="62781.709">12871 5226 242 0,'0'-12'112'0,"2"4"-77"15,2-1 24-15,2 2-20 16,1 1-21-16,-1-4 5 0,2 0 10 15,-2 1 5-15,0 0 2 16,0 1-3-16,-5 1 1 16,-1 3-10-16,0 3-2 15,0 1 5-15,0 0-4 16,-12 5-7-16,-14 32-8 16,-12 18-11-16,-5 18 0 15,0 22 0-15,5 12-1 16,10 13 0-16,8 2 1 15,9-8-1-15,8-15 0 16,3-21-1-16,0-16 0 16,10-19-7-16,3-9-19 0,1-11-44 15,2-8-53-15,-1-15-105 16</inkml:trace>
  <inkml:trace contextRef="#ctx0" brushRef="#br0" timeOffset="63296.9278">13092 5498 360 0,'0'-11'78'0,"0"3"-49"15,0 2 47-15,0 2-32 16,0-2 1-16,0 0 3 16,0 3-8-16,0 2-8 15,0 1-9-15,0 0 3 16,0 10-8-16,0 20 3 15,-2 17-3-15,-5 7-6 16,-5 10-5-16,2 1-3 0,0-7-1 16,4-12-2-16,2-17-1 15,4-16-1-15,0-13 0 16,0-10 1-16,10-32-1 16,10-21-5-16,5-15 0 15,7-4 4-15,2 7 2 16,2 13 0-16,1 17 1 15,0 11 2-15,-4 12 1 16,-6 9 0-16,-6 13-2 16,-8 0-2-16,-4 7 0 15,0 18-4-15,-1 0-44 16,2 6-100-16,3 3-97 0</inkml:trace>
  <inkml:trace contextRef="#ctx0" brushRef="#br0" timeOffset="63795.6445">14144 5353 580 0,'0'-8'57'0,"-3"5"13"15,-5-2 0-15,-8 3-39 0,-10 2-22 16,-15 4-5 0,-6 22 1-16,-6 10 4 0,4 14 3 15,7 8 0-15,12 6-4 16,12-5-4-16,15-7-3 15,3-10-1-15,13-7 0 16,14-10 1-16,6-3-1 16,3-7-5-16,4-4-28 15,8-4-64-15,-3-7-70 16,-1 0-132-16</inkml:trace>
  <inkml:trace contextRef="#ctx0" brushRef="#br0" timeOffset="64079.2183">14366 5627 449 0,'-24'27'212'0,"9"-2"-211"16,15-2 2-16,15-7 0 16,22-11 7-16,17-5 11 15,7-15 1-15,2-13 9 16,-9-2 9-16,-14 6-4 15,-21 6-13-15,-11 9-10 16,-8 1 4-16,-15 5 7 16,-21 3-17-16,-15 0-7 15,2 0 0-15,9 3-7 16,19 0-32-16,16-3-51 0,5 0-54 16,20-9-39-16,19-12-120 15</inkml:trace>
  <inkml:trace contextRef="#ctx0" brushRef="#br0" timeOffset="64311.5939">14924 5405 310 0,'0'-5'169'15,"-9"5"-68"-15,-11 0-27 16,-6 12-37-16,-1 5-8 16,8-3 10-16,11-4-9 15,8-6-24-15,0 0-5 16,11-1 7-16,8 4 23 15,0 7 7-15,-4 8 7 16,-7 9-16-16,-8 9-16 16,-11 11-1-16,-23 2-6 0,-11-7-6 15,5-16 0-15,10-16-40 16,12-14-47-16,12-4-57 16,6-19-65-16,7-2-168 15</inkml:trace>
  <inkml:trace contextRef="#ctx0" brushRef="#br0" timeOffset="64859.7143">15502 5188 335 0,'-5'-4'290'0,"-4"4"-279"16,0 0 22-16,-7 16-20 15,-7 8 3-15,-5 9 12 16,-5 11 15-16,-3 16-4 15,0 10-5-15,7 12 0 16,13-4-12-16,15-7-9 0,1-17-10 16,27-12-1-16,12-14 0 15,6-13 4-15,5-15 0 16,0 0 4-16,3-29 7 16,-4-15 0-16,-5-14 0 15,-10-7-6-15,-10-5-5 16,-13-4-4-16,-11 8-1 15,0 13-1-15,-14 17 0 16,-13 18 0-16,-4 18-3 16,-7 0 2-16,2 19 1 15,4 11-1-15,5 3 0 16,9 4 0-16,9 3 0 16,9-2 1-16,0-1-1 0,11-3 0 15,11-4-6-15,5 0-15 16,5-6-38-16,6-16-108 15,1-8-183-15</inkml:trace>
  <inkml:trace contextRef="#ctx0" brushRef="#br0" timeOffset="65341.9684">16101 4792 599 0,'-10'-2'40'16,"10"2"-35"-16,15 28 30 15,16 17 19-15,9 15 0 16,5 17-7-16,-8 15-1 16,-16 15-7-16,-21 11-14 15,-27 14-5-15,-34 1-3 16,-18-9-10-16,0-16-5 16,9-30-2-16,20-31-19 15,18-37-52-15,22-25-77 16,10-55-179-16</inkml:trace>
  <inkml:trace contextRef="#ctx0" brushRef="#br0" timeOffset="65923.5476">16692 4682 227 0,'-6'0'97'0,"0"0"-56"16,0 0 17-16,3 0-5 15,3 0-14-15,-1 0-4 16,1-2 0-16,-2 0-5 15,2 1 5-15,-1-2 5 16,-1-1-1-16,2 2 6 16,0-5-5-16,0 1-12 0,16-1 2 15,1 3-3-15,1 1-7 16,-8 3-7-16,-4 0-5 16,-6 0-2-16,0 5 0 15,0 17 1-15,-6 7 2 16,-9 8-4-16,-4-1-3 15,5-2-1-15,9-8-1 16,5-8 1-16,8-7-1 16,17-7 0-16,4 0 0 15,3 0-4-15,2 4-29 16,3 0-84-16,0-6-132 16</inkml:trace>
  <inkml:trace contextRef="#ctx0" brushRef="#br0" timeOffset="66607.2689">17156 5361 453 0,'0'-11'131'15,"30"3"-90"-15,22-4 55 16,17-3-51-16,7-1-2 16,-5 2-3-16,-13 3-16 15,-20 7-21-15,-19 4-3 16,-10 0-20-16,-4 0-72 15,-5 0-77-15,-11 2-243 16</inkml:trace>
  <inkml:trace contextRef="#ctx0" brushRef="#br0" timeOffset="66821.706">17466 5127 325 0,'-10'-1'409'0,"0"5"-405"16,5 22 17-16,-1 12 21 16,-2 9-34-16,-2 4-5 15,-2-1-1-15,2-1-2 16,5-1-2-16,5-2-29 16,0 0-88-16,8-13-103 15</inkml:trace>
  <inkml:trace contextRef="#ctx0" brushRef="#br0" timeOffset="67070.8032">18360 4704 715 0,'-60'42'19'15,"-11"35"18"-15,-11 13 25 16,-9 26-30-16,7 15 0 16,9 5-4-16,20-5-16 15,27-17-9-15,25-23-3 16,6-24 0-16,35-16-12 0,14-15-34 16,7-10-74-16,8-19-167 15</inkml:trace>
  <inkml:trace contextRef="#ctx0" brushRef="#br0" timeOffset="68035.3525">18702 5152 320 0,'0'-4'63'16,"0"4"-27"-16,0-2 3 15,0 2-8-15,-2-2 33 16,2 0-15-16,0 1-7 0,0 1-9 16,0 0-1-16,0 3-3 15,2 17-8-15,-2 10-2 16,0 8-1-16,0 7-7 15,-9 6-4-15,-8 0-2 16,5-5-3-16,2-10-1 16,3-16 0-16,7-12-1 15,0-8 0-15,2-20 0 16,19-24 0-16,9-19 0 16,5-14 0-16,0-6 0 15,2 1 2-15,-4 11 7 16,-3 20 6-16,-5 20-4 15,-7 15-6-15,-3 10-4 16,0 6-1-16,3 0-3 16,5 16-11-16,4 4-30 0,2 5-50 15,3 0-62-15,-2-1-102 16</inkml:trace>
  <inkml:trace contextRef="#ctx0" brushRef="#br0" timeOffset="68384.2718">19439 5029 459 0,'-44'4'161'0,"0"10"-135"15,5 5 63-15,6 3-67 16,8 0-17-16,9-5-3 15,12-6-2-15,4-3 0 16,1-4 0-16,19 2 18 16,5 2 31-16,2 8-5 15,-8 6-4-15,-11 10-15 16,-8 4-8-16,-15 9-6 16,-17 5-3-16,-7-4-7 15,1-8-1-15,8-16-2 16,10-14-11-16,6-8-28 15,9-1-20-15,5-14-40 16,2-5-35-16,19 0-18 0,6-2-59 16</inkml:trace>
  <inkml:trace contextRef="#ctx0" brushRef="#br0" timeOffset="68667.2878">19709 5133 481 0,'0'-3'61'16,"0"3"17"-16,0 0-37 15,0 16-9-15,0 8-10 16,-11 6 0-16,-4 8-4 15,0 1-7-15,-1 2-4 16,4-2-7-16,0 1 0 16,5-5-11-16,2-6-48 15,5-12-57-15,0-16-35 16,0-1-13-16</inkml:trace>
  <inkml:trace contextRef="#ctx0" brushRef="#br0" timeOffset="68834.0542">19837 4901 709 0,'-12'-2'12'0,"12"2"2"16,0 0-14-16,0 0-38 15,10 2-84-15,5 6 3 16,2 4-113-16</inkml:trace>
  <inkml:trace contextRef="#ctx0" brushRef="#br0" timeOffset="69165.7223">20025 5180 520 0,'-8'0'33'16,"8"8"19"-16,-1 8-2 16,1 3-22-16,-2-4-4 15,2-3-1-15,0-5-10 16,5-7-11-16,16 0 9 16,8 0 22-16,12-12 1 15,2 2-3-15,-3 3 1 16,-10 7-3-16,-13 0-13 15,-14 22-7-15,-3 7-2 16,-9 10-2-16,-12 4-4 0,-2 1-1 16,7-4-10-16,9-6-61 15,7-6-63-15,0-8-67 16,7-18-147-16</inkml:trace>
  <inkml:trace contextRef="#ctx0" brushRef="#br0" timeOffset="69681.1183">20861 4828 62 0,'0'-7'325'0,"-8"4"-255"16,-3 3 16-16,-5 0-60 15,-4 5-5-15,-3 11 18 16,-6 4-3-16,-2 5 1 16,-5 8-4-16,0 7-3 15,1 12 1-15,4 7 2 16,9 2-9-16,9-6-3 16,13-7-7-16,0-14-3 15,29-8-5-15,17-10 6 16,12-9 3-16,7-7-7 15,7-12-7-15,-3-26 0 16,-2-9 6-16,-6-9 7 16,-9-8-7-16,-13-1-5 0,-13-6 1 15,-15 5-1-15,-11 11-1 16,-4 15-1-16,-23 16 1 16,-10 13-1-16,-5 10 1 15,-2 1 0-15,2 9-1 16,4 14 0-16,7 8 0 15,4 3 0-15,13 2 0 16,10 1 0-16,4-3 0 16,4-1-1-16,18-8 1 15,7 1-10-15,6-2-69 16,3-15-167-16,3-9-366 16</inkml:trace>
  <inkml:trace contextRef="#ctx0" brushRef="#br0" timeOffset="70246.7153">21505 5068 290 0,'0'0'94'0,"2"0"-2"16,24 0 19-16,13 0-29 16,10-7-5-16,9-3-8 15,1 5-36-15,-10-2-21 16,-3 7-12-16,-12 0-2 15,-2 0-53-15,-2 7-82 0,-4-2-195 16</inkml:trace>
  <inkml:trace contextRef="#ctx0" brushRef="#br0" timeOffset="70829.1835">22709 4728 452 0,'-64'0'60'16,"-3"0"-18"-16,6 6 17 0,2 8-54 15,3 0-5-15,5 1 0 16,5 0 0-16,11-1 1 15,13-5 5-15,11-3 31 16,10-2-1-16,1-3-5 16,12 3 17-16,19 5 10 15,12 3-29-15,11 4-1 16,0 2-1-16,-2 4-6 16,-8 4-4-16,-13 2-12 15,-9 6-3-15,-7 6-1 16,-11 2 0-16,-4 3-1 15,0 1 0-15,-11-4 1 16,-9-2-1-16,-5-3 0 0,-2-9 0 16,-1-3 0-16,-1-8 0 15,3-5 0-15,1-8 0 16,5-4-1-16,2 0 0 16,6-9-1-16,4-16 0 15,8-11-4-15,3-13-1 16,30-9 1-16,15-8 5 15,13-6 0-15,12-1 1 16,6 1 0-16,0 7 0 16,-11 5 0-16,-16 12 2 15,-21 12-2-15,-17 15 0 16,-11 10 0-16,-3 7-1 0,-11 4-19 16,-7 0-41-16,5 16-48 15,1 4-75-15,4-3-146 16</inkml:trace>
  <inkml:trace contextRef="#ctx0" brushRef="#br0" timeOffset="71127.9745">23179 4214 448 0,'-9'0'179'0,"9"25"-175"16,0 18 31-16,6 10 10 0,4 13-6 15,-4 16-6-15,-6 18 16 16,-10 16-11-16,-30 13 3 16,-21 7-17-16,-17 0-2 15,-13-2-12-15,-3-7-9 16,3-15-1-16,16-16-3 15,21-24-34-15,22-31-92 16,23-38-150-16</inkml:trace>
  <inkml:trace contextRef="#ctx0" brushRef="#br0" timeOffset="72192.0119">23838 4176 29 0,'-7'-3'149'0,"1"2"-107"15,-1-1 27-15,2 0-27 16,1-2-21-16,-1 2-2 16,0 0 28-16,1-2-2 0,-2 1-1 15,3 2 8-15,2-1-4 16,-1 0-18-16,2 2-7 15,0 0-7-15,0 0-1 16,0-2 11-16,13 0 5 16,12-2-1-16,7 2 6 15,-3 0-11-15,-7 0-1 16,-9 2-8-16,-10 0-9 16,-3 0-1-16,0 16 2 15,-14 16-3-15,-12 9 1 16,-5 4-3-16,-2-1-2 15,9-7-1-15,11-10-1 16,13-10 1-16,14-9 0 0,27-5 1 16,11-2 1-16,2 3-1 15,-4 2-1-15,-5 4-8 16,-5 4-42-16,-1 1-89 16,0-5-117-16</inkml:trace>
  <inkml:trace contextRef="#ctx0" brushRef="#br0" timeOffset="72607.3395">24325 4931 280 0,'0'-4'258'0,"0"-2"-180"15,29-2 22-15,18 0-52 16,11-4-1-16,2 4-16 16,-10 0-18-16,-14 5-13 15,-14 3-1-15,-8 0-19 16,-6 0-52-16,-1 7-41 15,-7 3-72-15,-4 4-155 16</inkml:trace>
  <inkml:trace contextRef="#ctx0" brushRef="#br0" timeOffset="72790.49">24296 5184 327 0,'0'0'206'15,"6"0"-77"-15,33 0-20 16,15 0-50-16,7 0-29 16,-3 0-23-16,-9 0-7 15,-8 0-15-15,-7 6-88 16,-6-6-97-16</inkml:trace>
  <inkml:trace contextRef="#ctx0" brushRef="#br0" timeOffset="73272.2751">25636 4560 313 0,'-31'11'130'0,"-8"15"-81"0,-4 11 29 16,-13 11-40-1,-8 8 4-15,-4 12 2 0,-4 3-6 16,13 3 2-16,14-6-5 15,21-10-14-15,19-13-3 16,8-12-8-16,33-8 10 16,19-8-4-16,14-8-6 15,7-9-5-15,-4-6-1 16,-10-19 2-16,-16-4 12 16,-20-1-3-16,-17-1-8 15,-9-3-5-15,-26 7-2 16,-21 3-4-16,-16 15-1 15,-2 9 2-15,5 0-15 16,18 20-26-16,20 0-53 16,19 2-71-16,3-4-58 0</inkml:trace>
  <inkml:trace contextRef="#ctx0" brushRef="#br0" timeOffset="73621.5482">26190 4622 330 0,'-5'0'291'0,"-17"8"-274"15,-7 22 27-15,-12 7-26 16,-7 12 5-16,-4 2-11 16,0 4-8-16,11-4-4 15,16-12 2-15,19-12-1 16,10-18-1-16,37-9 0 16,15 0 6-16,9-9 1 15,-6-3-1-15,-5 2 1 16,-11 3-6-16,-7 1-1 15,-9-3-18-15,0-4-54 16,-5-4-54-16,0-13-114 0</inkml:trace>
  <inkml:trace contextRef="#ctx0" brushRef="#br0" timeOffset="73821.3882">26606 4413 489 0,'-21'10'87'0,"-3"31"-10"15,-7 17-19-15,-8 20-5 16,-10 19 2-16,-10 16-6 16,-5 11-4-16,-4 2-12 15,4-4-17-15,10-6-12 16,9-7-4-16,14-12-17 0,14-18-88 16,6-26-110-16,8-37-179 15</inkml:trace>
  <inkml:trace contextRef="#ctx0" brushRef="#br0" timeOffset="87837.3586">11927 7493 185 0,'-3'-8'0'16,"3"0"0"-16,0-2 14 15,0 4 27-15,0 0 25 16,0 3 12-16,0 2-9 15,0-1-5-15,0 0-3 16,0 2-18-16,0-1-13 16,0-2-1-16,0-1-2 15,0 0-4-15,0-1 3 16,0 2-3-16,0 1 2 0,0 2-4 16,0 0-1-16,4 11-7 15,3 16 13-15,-1 9 1 16,-4 7-14-16,-1 4-4 15,-1 1-2-15,0-1-3 16,0-3 0-16,-1-8-3 16,-5-10-1-16,2-13-1 15,1-8 1-15,0-5-1 16,-3-13 0-16,-2-21-8 16,-4-15-7-16,5-11 4 15,7-3 7-15,0-2-2 16,10-1 3-16,16 0 3 15,5 6 1-15,6 8 0 0,-1 6 0 16,0 10 3 0,0 8 2-16,0 6 3 0,-4 8 2 15,-5 6-6-15,-6 5-2 16,-9 3-2-16,-2 0 0 16,-4 0-11-16,2 0-35 15,2 1-79-15,8 1-71 16,1 1-190-16</inkml:trace>
  <inkml:trace contextRef="#ctx0" brushRef="#br0" timeOffset="88337.344">12468 6919 403 0,'-6'-3'54'0,"6"3"3"16,0-2 8-16,0 2-37 15,0-1-8-15,0-1 14 16,6 1-8-16,12-4 17 16,12-3 11-16,3-3-17 15,1 3-2-15,-8 3-9 16,-10 5-12-16,-12 4 0 15,-4 30-3-15,-7 18 9 16,-23 16 0-16,-9 14-16 16,-1-2-3-16,12-9-1 15,16-18 1-15,12-20-1 16,16-18-3-16,21-15 1 0,10 0 1 16,0-11-2-16,-5-4-23 15,-9 6-51-15,-5-4-81 16,-10-2-191-16</inkml:trace>
  <inkml:trace contextRef="#ctx0" brushRef="#br0" timeOffset="89001.2734">13260 7146 584 0,'-1'-2'60'0,"-3"2"-36"15,1 0 37-15,-8 0-34 16,-8 0-13-16,-11 12-7 15,-10 14 16-15,-11 12 2 16,-2 8-8-16,1 9 4 0,5 1 2 16,11 0 3-16,8 0-5 15,8-3-3-15,10-8-9 16,10-6-7-16,0-7 0 16,1-8-2-16,17-3 0 15,3-10 0-15,7-5-9 16,6-6-16-16,8 0-28 15,9-12-50-15,0-6-52 16,6-5-79-16</inkml:trace>
  <inkml:trace contextRef="#ctx0" brushRef="#br0" timeOffset="89383.6418">13509 7370 130 0,'-13'0'385'15,"1"0"-374"-15,6 0 47 16,3 0-26-16,1 0-17 16,0 0 11-16,0 0 12 15,-2 4-2-15,-4 12 3 16,1 5 8-16,-2 7-12 16,5 0-5-16,4-2-16 15,0-4-6-15,20-8-1 16,15-8-2-16,11-6 1 15,9 0 1-15,5-19-3 0,-2-8 1 16,-7-5 0 0,-12-1 5-16,-14 1-6 0,-15 5-1 15,-10 0 1-15,0 1-1 16,-28 2-2-16,-14 10-1 16,-7 2-1-16,3 9 1 15,7 3 0-15,9 0-4 16,11 0-15-16,7 0-17 15,10 0-25-15,2 3-40 16,11 1-45-16,20-4-47 16,12 0-94-16</inkml:trace>
  <inkml:trace contextRef="#ctx0" brushRef="#br0" timeOffset="89649.3311">14017 7164 429 0,'-8'0'139'0,"-15"2"-80"15,-7 16-1-15,-5 6-20 16,6 2 6-16,6-8 3 16,11-6-9-16,11-6-32 15,1 0-6-15,6 3 5 16,16 4 16-16,3 8 19 16,0 10-11-16,-6 11 2 15,-9 11-3-15,-10 4-17 16,-6 5-11-16,-25-6 0 15,-10-7 0-15,1-16 0 0,3-20 0 16,6-13-40-16,8-17-28 16,8-27-64-16,15-9-49 15,3-5-81-15</inkml:trace>
  <inkml:trace contextRef="#ctx0" brushRef="#br0" timeOffset="90164.7497">14254 6848 381 0,'0'0'117'0,"0"0"-71"15,0 0 18-15,0 0-32 0,3 0-5 16,11 0 18-16,6-1 9 16,4-1-2-16,1 0-3 15,-2 0-6-15,-4 2-14 16,-5 0-10-16,-5 3-9 16,-5 19-4-16,-4 11 4 15,0 9-1-15,-6 4-2 16,-10-2-5-16,8-8-1 15,7-8-1-15,1-10 0 16,13-8-5-16,16-9-3 16,2-1-7-16,0 0-24 15,2 0-77-15,-1-11-131 0</inkml:trace>
  <inkml:trace contextRef="#ctx0" brushRef="#br0" timeOffset="90979.5367">15033 6929 238 0,'6'-7'74'0,"1"-1"33"15,-2 2-16-15,-1 0-32 16,-2 3-13-16,-2 3-3 16,0-4-4-16,0 3-5 15,-5 1-4-15,-16 0-8 16,-10 8-6-16,-11 19 4 0,-7 15 1 15,-1 10-1-15,2 14 4 16,9 11 7 0,13 1-14-16,17-8-9 0,9-16-5 15,24-20-2-15,27-19-1 16,16-15 0-16,17-7 2 16,13-31-2-16,6-18 0 15,-1-14 0-15,-11-6 1 16,-20-3 2-16,-26 3 4 15,-25 2-1-15,-20 6-1 16,-10 16-2-16,-32 19-2 16,-17 31 0-16,-18 14-1 15,-6 38 0-15,2 16 0 0,14 3 1 16,25-7-1 0,26-7-1-16,16-13-1 0,24-11 0 15,31-11-2-15,18-12-3 16,9-8-34-16,5 0-84 15,-12-13-213-15</inkml:trace>
  <inkml:trace contextRef="#ctx0" brushRef="#br0" timeOffset="92749.1442">16034 7134 163 0,'-3'0'54'15,"-1"0"-11"-15,2 0 15 16,2 0-11-16,0 0 14 16,0-1 22-16,0-1-3 15,0 0-14-15,0 2-13 16,0-3-15-16,19 0-7 16,13-4 10-16,10 0-1 15,4-2-17-15,-4 0-7 0,-11 2-13 16,-10 3-3-16,-12 3-1 15,-6 1-22-15,-3 0-77 16,0 8-103-16,-2 3-229 16</inkml:trace>
  <inkml:trace contextRef="#ctx0" brushRef="#br0" timeOffset="93125.0471">16220 6885 328 0,'0'-5'205'0,"0"3"-167"15,0 2 44-15,0 0-46 16,0 0-17-16,0 22 21 16,2 14 29-16,-2 13-20 0,0 9-6 15,-9 7-18 1,-11 0-20-16,-2-2-5 0,3-7-15 15,5-7-57-15,10-18-106 16,4-18-285-16</inkml:trace>
  <inkml:trace contextRef="#ctx0" brushRef="#br0" timeOffset="94395.152">16152 7064 275 0,'0'0'7'15,"0"-2"13"-15,0 2 4 16,0 0 10-16,0 0-3 16,0 0 21-16,0 0-7 15,0 0 1-15,6 0-3 0,0 0 3 16,6 0-1-16,7 0-4 16,8 0-7-16,7-4-7 15,10-3 0-15,5-5-9 16,-1-2-2-16,-4 4-6 15,-11 4-5-15,-14 4-5 16,-10 2-1-16,-6 0-13 16,-3 0-56-16,0 2-91 15,-4-2-211-15</inkml:trace>
  <inkml:trace contextRef="#ctx0" brushRef="#br0" timeOffset="94921.266">16891 6913 550 0,'-10'-2'87'16,"10"2"-70"-16,0 6 31 16,0 20-17-1,2 10 7-15,1 9-6 0,-3 10-3 16,0 8-6-16,0 5-8 15,-5 3-4-15,-4-8-1 16,2-17-10-16,1-17 1 16,5-18-1-16,1-11 0 15,0-3-1-15,1-32 1 16,14-13-7-16,4-16-3 16,2-4 3-16,5 4 2 15,5 5 3-15,6 9 1 0,3 12 1 16,1 4 0-1,-1 13 2-15,2 10 0 0,-3 7 3 16,-5 4 2-16,-6 4-5 16,-10 12-2-16,-3 4-6 15,-7 0-35-15,-4 0-79 16,1-7-124-16</inkml:trace>
  <inkml:trace contextRef="#ctx0" brushRef="#br0" timeOffset="95302.9369">17496 6621 564 0,'-6'0'4'16,"6"-1"51"-16,0-3-45 16,8-3-1-16,12-1 32 15,7-5 19-15,4 0-1 16,-1 4-10-16,-8 3-13 16,-9 6-10-16,-10 0-15 15,-3 9-6-15,-5 20 12 16,-20 13-1-16,-8 8-10 0,2 4-3 15,4-4-1-15,16-12 0 16,11-7-2-16,12-13-1 16,26-11-1-16,12-7 2 15,4 0-5-15,-1 0-25 16,-11 0-73-16,-7 0-66 16,-13-10-186-16</inkml:trace>
  <inkml:trace contextRef="#ctx0" brushRef="#br0" timeOffset="95718.3146">18245 6861 468 0,'-51'0'201'0,"-12"14"-177"15,-9 19 66-15,-8 10-56 16,-2 1-6-16,15-3-14 16,20-10-9-16,24-12-3 15,23-10-2-15,8-8 0 0,27 1 5 16,13-2 33-1,0 4 0-15,-7 5-8 0,-15 8-8 16,-17 6-6-16,-9 8-8 16,-21 10-8-16,-22 4 0 15,-17-3 0-15,-4-9 0 16,3-17 0-16,13-12-21 16,18-4-15-16,21 0-17 15,9-13-31-15,14-5-35 16,22-4-5-16,14-2-95 15</inkml:trace>
  <inkml:trace contextRef="#ctx0" brushRef="#br0" timeOffset="95917.6044">18300 7023 689 0,'0'0'26'15,"0"22"18"-15,0 11 6 16,0 4-40-16,-10 4-10 16,-8 3 0-16,-2-2-10 15,0-3-26-15,2-3-33 16,0-5-41-16,6-11-95 16</inkml:trace>
  <inkml:trace contextRef="#ctx0" brushRef="#br0" timeOffset="96091.1422">18440 6779 567 0,'0'-11'110'16,"0"9"-71"-16,0 0-20 15,3 2-19-15,0 0-61 16,0 2-61-16,0 18-80 15</inkml:trace>
  <inkml:trace contextRef="#ctx0" brushRef="#br0" timeOffset="96366.7987">18511 7001 340 0,'3'8'161'16,"-2"2"-68"-16,2 2-8 15,2 0-41-15,2-2-17 16,2-1-1-16,5-4 6 15,6-1-6-15,6-2 8 16,3-2 1-16,6 0-5 16,-2 2-3-16,-4 3-6 15,-6 8-3-15,-8 7-6 16,-9 12 0-16,-6 5-12 16,0 4 0-16,0-2 0 15,-8-9 0-15,5-10-23 0,2-11-47 16,1-9-55-1,0-7-10-15,19-21-61 0,8-8-95 16</inkml:trace>
  <inkml:trace contextRef="#ctx0" brushRef="#br0" timeOffset="96699.2471">19115 6684 156 0,'-6'-2'379'15,"3"2"-369"-15,3 0 61 0,0 0-30 16,0 0-12-16,15 0 7 16,7 0 22-16,4 0-10 15,1 0-2-15,-7 0 0 16,-6 4-16-16,-7 13-16 15,-7 14-1-15,-3 16 4 16,-22 13-4-16,-8 1-7 16,3-6-6-16,9-13 0 15,17-12 0-15,4-14-10 16,28-8-10-16,14-8-12 16,9 0-39-16,5-8-66 15,0-10-104-15</inkml:trace>
  <inkml:trace contextRef="#ctx0" brushRef="#br0">20033 6752 391 0,'0'-8'184'15,"0"4"-129"-15,0 1 28 16,-3 0-60-16,-14 1-14 16,-10 2 9-16,-9 0 9 15,-8 14-4-15,-3 16 0 16,0 11-1-16,6 12-3 15,7 13 8-15,9 3-3 16,12-1-12-16,13-8-5 16,4-17-4-16,34-13 0 15,25-18 2-15</inkml:trace>
  <inkml:trace contextRef="#ctx0" brushRef="#br0" timeOffset="98494.9145">20980 6938 554 0,'0'-5'66'16,"0"5"5"-16,18 0 4 16,14 0-25-16,15 6 9 15,7 6-23-15,-2 2-15 16,-10-4-18-16,-10 2-3 15,-8-4-26-15,-3-2-109 16,-12-6-176-16</inkml:trace>
  <inkml:trace contextRef="#ctx0" brushRef="#br0" timeOffset="100173.8981">20195 6770 188 0,'-6'-10'118'0,"-3"4"-115"16,0 0 19-16,3 0-16 16,1-1-6-16,1 2 3 15,3-3-2-15,-1-1 18 16,2 0 22-16,0-1 1 0,0 4 5 15,-3 2 1 1,-1-1-7-16,-2 0-13 0,-6 2-14 16,-5 0 1-16,-3 0-1 15,-2 3-4-15,-3 0 1 16,-3 0-2-16,-5 0-4 16,-3 9-4-16,-4 11 2 15,0 6-2-15,1 8 2 16,5 10 4-16,5 8 13 15,7 8 2-15,4 3-5 16,12 2 1-16,6-1-3 16,0-7-3-16,21-12-7 0,10-10-3 15,11-16 8-15,13-11 4 16,10-8 5-16,3-12-5 16,0-22 0-16,-9-16 5 15,-11-11-11-15,-9-12-2 16,-13-5 0-16,-8 3-2 15,-15 6-3-15,-3 14 0 16,-4 11 0-16,-14 8 0 16,-2 7-1-16,-2 2 0 15,-2 3-1-15,-3 9 1 16,-2 4-1-16,-4 11-2 16,-6 0 3-16,1 9-2 15,0 18 0-15,11 4 1 16,9 5 1-16,12 4 1 15,6 7-1-15,0-2 4 0,20-1-1 16,6-2 8-16,10-11-6 16,6-5-5-16,-2-10 0 15,-2-8-3-15,-7-8-36 16,-3-4-136-16,-12-31-399 16</inkml:trace>
  <inkml:trace contextRef="#ctx0" brushRef="#br0" timeOffset="103516.1275">21766 6670 479 0,'0'-6'62'0,"0"-1"12"16,1 0-11-16,5-1-41 15,1 1 5-15,-3 1 7 0,-1 3 6 16,-3 1-9-1,0 2-2-15,0 0-4 0,0 0-10 16,0 18-13-16,0 18 2 16,-6 21 14-16,-11 18-6 15,-8 12-2-15,-6 13-2 16,-4 5-2-16,-2 1-4 16,-1-6-2-16,6-13 0 15,7-15-6-15,11-18-19 16,7-18-25-16,7-18-25 15,0-16-21-15,6-2-2 16,13-22-37-16,8-12-33 16,7-7-35-16</inkml:trace>
  <inkml:trace contextRef="#ctx0" brushRef="#br0" timeOffset="103881.5757">22184 6708 42 0,'1'-22'425'0,"-1"8"-390"15,0 7 70-15,0 2-63 16,0 4-11-16,0-1 2 16,0 2 0-16,-1 0-6 15,-16 15-8-15,-10 23-5 16,-10 20 3-16,-4 18 4 0,-1 9 1 15,6 5-1-15,9-7-5 16,12-14-5-16,15-17-8 16,16-19-1-16,23-19-2 15,15-14 1-15,4-4-1 16,0-28 0-16,-7-9 0 16,-12-3 4-16,-20 1 6 15,-19 4 6-15,-3 7-4 16,-33 6-7-16,-13 18-3 15,-8 8-2-15,2 4-3 16,12 16-28-16,25 0-79 16,18-14-154-16</inkml:trace>
  <inkml:trace contextRef="#ctx0" brushRef="#br0" timeOffset="104531.2787">22776 6991 43 0,'0'-4'511'0,"-3"4"-480"15,3 0 64-15,0 0-66 16,0 12-12-16,0 16 29 15,0 12-8-15,0 8-11 16,0 4-4-16,-3-4 0 16,-4-7-15-16,1-14-8 15,3-12 0-15,3-10 0 16,0-5-6-16,0-22 6 16,16-25-5-16,14-16-8 15,10-7 8-15,2 0 5 16,-3 12 1-16,-3 10 5 0,-5 11 4 15,-4 15-4-15,-9 10-3 16,-9 12-3-16,-6 0-3 16,-2 11-21-16,1 16-47 15,-2 6-77-15,3 3-97 16</inkml:trace>
  <inkml:trace contextRef="#ctx0" brushRef="#br0" timeOffset="104879.4595">23426 6921 421 0,'-40'0'305'0,"2"8"-277"16,-4 14 64-16,6 2-79 15,9-2-11-15,14-3-2 16,13-4-7-16,1-3 4 15,22 0 3-15,2 0 7 16,-3 5 16-16,-7 3 18 16,-9 7-10-16,-6 8-7 15,-13 9-4-15,-26 4-6 16,-16-1-10-16,-5-13-4 16,8-14-2-16,11-13-18 15,13-7-16-15,16-8-33 0,12-16-38 16,0-2-4-1,23-4-30-15,11 2-11 0,11 1 15 16,7 2-90-16</inkml:trace>
  <inkml:trace contextRef="#ctx0" brushRef="#br0" timeOffset="105095.2929">23607 6967 169 0,'0'-2'392'16,"0"2"-359"-16,6 0 33 16,3 0-23-16,2 12 6 15,-3 8-8-15,-3 7-11 16,-5 6-7-16,0 5-10 0,0 2-13 16,-13 3-1-16,0-4-26 15,-3-2-43-15,0-1-19 16,-4-1-46-16,5-13-162 15</inkml:trace>
  <inkml:trace contextRef="#ctx0" brushRef="#br0" timeOffset="105265.0786">23780 6732 819 0,'-13'-2'9'16,"8"2"-9"-16,5 0-40 16,0 0-124-16,5 5-219 15</inkml:trace>
  <inkml:trace contextRef="#ctx0" brushRef="#br0" timeOffset="105595.084">23950 6982 231 0,'-6'5'366'16,"3"12"-353"-16,3 4 55 15,-3 7-38-15,0-1-4 16,0-1 5-16,3-6-13 15,0-6-14-15,12-10-4 16,24-4 1-16,12-13 5 16,10-10 0-16,-7 2 12 15,-13 9 27-15,-14 12 13 16,-15 0-27-16,-9 26-16 16,0 15 5-16,-12 10-10 15,-15 2-10-15,2-5-3 16,6-12-29-16,11-12-92 15,8-19-155-15</inkml:trace>
  <inkml:trace contextRef="#ctx0" brushRef="#br0" timeOffset="106375.5465">24841 6821 379 0,'0'-11'210'0,"-4"9"-153"15,-2 0 23-15,-5 2-71 16,-5 0-2-16,-7 17 6 15,-4 15 9-15,-3 13 8 16,2 12-7-16,3 5 6 16,10-1-1-16,8-6-9 0,7-11-8 15,13-15 0-15,24-15-3 16,18-14 8-16,17-7-9 16,10-29-5-16,4-14-2 15,-9-6 0-15,-13-8 1 16,-21-1 0-16,-22-6 2 15,-19-4 0-15,-4 5 0 16,-29 12-1-16,-14 20-1 16,-12 24 1-16,-9 14-2 15,1 8 0-15,10 22 0 16,16 4 0-16,18 6-2 16,21 0-1-16,0 0 2 15,31-2 0-15,16-5 1 16,12-7 0-16,10-6 0 15,-1-6-1-15,-2-4-30 0,-2-10-151 16,-13 0-256-16</inkml:trace>
  <inkml:trace contextRef="#ctx0" brushRef="#br0" timeOffset="106757.9275">25500 6886 677 0,'0'0'46'0,"29"-3"34"15,13 0-14-15,14-2-46 16,7 0-4-16,1 2-9 0,-9-1-7 15,-14 4-1-15,-13 0-3 16,-12 0-38-16,-5 3-114 16,-8 3-220-16</inkml:trace>
  <inkml:trace contextRef="#ctx0" brushRef="#br0" timeOffset="106974.9107">25830 6682 596 0,'-24'31'111'15,"8"22"-43"1,-5 8 13-16,-6 7-40 0,-1 0-22 16,2-4-18-16,4-4-1 15,5-3-48-15,11-8-119 16,3-12-225-16</inkml:trace>
  <inkml:trace contextRef="#ctx0" brushRef="#br0" timeOffset="107605.5506">26673 6549 511 0,'0'-3'64'0,"-8"3"54"15,-11 0-70-15,-12 1-17 16,-8 19 5-16,-8 9-9 16,-3 12 0-16,-4 16-2 15,4 15-7-15,8 10 1 16,15-1-7-16,18-15-5 0,9-10-6 15,25-16-1-15,20-11 0 16,13-11-1-16,5-10 1 16,-5-8 0-16,-10 0 1 15,-21 0-1-15,-17-13 2 16,-10-7 4-16,-15-6 6 16,-22-4-11-16,-9-2-1 15,-2 4-4-15,12 10-8 16,12 6-33-16,15 8-48 15,9 4-74-15,6 0-143 16</inkml:trace>
  <inkml:trace contextRef="#ctx0" brushRef="#br0" timeOffset="107921.8281">27101 6650 572 0,'-27'9'39'0,"-5"18"50"16,-9 11-68-16,-6 8-16 16,2 3-5-16,10-5 0 15,15-12-5-15,18-10-2 0,4-8 2 16,33-9 5-1,16-5 6-15,9 0 7 0,-2 0 3 16,-7-7 1-16,-10 0-10 16,-9 1-7-16,-8-2-8 15,-6-3-34-15,-6-1-88 16,5-6-61-16,-3-6-200 16</inkml:trace>
  <inkml:trace contextRef="#ctx0" brushRef="#br0" timeOffset="108122.747">27490 6461 557 0,'0'0'90'15,"0"0"-13"-15,-3 4-51 0,-7 22 11 16,-6 14-2-16,-8 14 5 16,-9 21-3-16,-15 17-1 15,-8 11-4-15,-7 3-12 16,2 0-8-16,8-6-12 15,10-1-9-15,11-8-89 16,13-15-134-16,11-24-332 16</inkml:trace>
  <inkml:trace contextRef="#ctx0" brushRef="#br0" timeOffset="108636.9375">27840 6889 551 0,'19'-11'48'0,"15"-1"56"16,8 2-54-16,6 1-11 15,-2 5-12-15,-4 0-25 0,-2 4-2 16,-9 0-32-16,-1 8-90 16,-13 1-160-16</inkml:trace>
  <inkml:trace contextRef="#ctx0" brushRef="#br0" timeOffset="108836.2521">27913 7109 654 0,'27'4'16'16,"20"-2"89"-16,11-2-78 16,2 0-21-16,1 0-6 15,-8 0-34-15,-3-2-99 16,-5-5-159-16</inkml:trace>
  <inkml:trace contextRef="#ctx0" brushRef="#br0" timeOffset="109285.0967">29102 6456 445 0,'-19'0'28'16,"5"5"35"-16,-5 14-5 15,-8 8-14-15,-6 9-2 16,-7 10-5-16,-12 17 2 15,-8 17 11-15,-1 10-8 16,5 2-10-16,18-11-14 16,23-11-15-16,15-13-3 0,29-19-2 15,20-10 2-15,13-20 0 16,8-8 0-16,0-8 2 16,-4-23 2-16,-14-3 6 15,-19 0 7-15,-23-2 0 16,-10-1-7-16,-25 4-6 15,-23 8-4-15,-15 13-6 16,-4 12-7-16,9 0-19 16,14 3-62-16,17 11-63 15,22-4-108-15</inkml:trace>
  <inkml:trace contextRef="#ctx0" brushRef="#br0" timeOffset="109634.5604">29541 6596 509 0,'-19'13'106'0,"-6"21"-36"16,-8 10-18-16,-13 6-32 0,0 7-11 16,-2-1-9-1,12-7 0-15,19-10-14 0,17-16-23 16,23-17 4-16,30-6 22 16,8-2 11-16,0-12 5 15,-12 6 18-15,-12 3 20 16,-15 3-11-16,-9 2-22 15,-9 0-10-15,1-1-9 16,-1-10-33-16,6-11-75 16,9-13-142-16</inkml:trace>
  <inkml:trace contextRef="#ctx0" brushRef="#br0" timeOffset="109817.2391">29969 6439 420 0,'-22'32'177'0,"-8"19"-65"15,-5 25-39-15,-7 19-32 16,-10 22-4-16,-3 14 8 16,-2 7-12-16,-4 1-7 15,1-5-11-15,4-15-15 16,7-19-14-16,13-26-132 16,10-30-327-16</inkml:trace>
  <inkml:trace contextRef="#ctx0" brushRef="#br0" timeOffset="146478.536">11539 9545 248 0,'-8'0'216'15,"4"0"-201"-15,1 0 46 16,3 0-7-16,0-1-26 16,0 1-13-16,0-2-1 15,0 2 13-15,-2 0-1 16,2 0-1-16,-1 0 0 15,-1 0-1-15,2 0-5 16,0 15-6-16,0 13 15 0,0 6-3 16,0 5-17-16,0 7-1 15,0 0-1-15,0 0-2 16,0-10-3-16,0-10-1 16,0-12 0-16,0-7-1 15,0-7 1-15,0 0 0 16,-6-17-4-16,-3-13-11 15,4-10-1-15,5-6 2 16,0-6 8-16,11-4 6 16,10-7 0-16,9-3 0 15,7 0 4-15,1 10 9 16,-1 12-5-16,-3 15-3 16,-5 15-3-16,-7 13-2 15,-5 1-3-15,-4 0-17 16,-1 15-75-16,1 6-113 0,-7-2-229 15</inkml:trace>
  <inkml:trace contextRef="#ctx0" brushRef="#br0" timeOffset="146927.3612">12100 8868 418 0,'-15'0'51'15,"10"0"-23"-15,-1 0 37 16,3 2-18-16,3-2-8 16,0 0-12-16,-1 0 2 15,1 0-1-15,0 2 3 16,4-2 6-16,16 0 7 16,4 0-9-16,3 0-16 15,-1 0-3-15,-5 0 4 0,-7 0-15 16,-10 22-2-16,-4 14 4 15,-3 15 4-15,-19 7-7 16,-4-4 0-16,7-8-3 16,13-14-1-16,6-14-1 15,22-15-5-15,25-3-24 16,18-12-64-16,11-19-128 16</inkml:trace>
  <inkml:trace contextRef="#ctx0" brushRef="#br0" timeOffset="147526.7365">13014 9200 429 0,'5'-11'138'0,"2"4"-96"16,-2 0 45-16,-5 3-46 16,0 2-3-16,0 2 14 0,-11 0-6 15,-19 5-17-15,-14 23-27 16,-7 18 2-16,-3 12 7 16,8 2 1-16,15-3-3 15,14-5-3-15,14-5-2 16,3-8-1-16,8-3-2 15,14-6-1-15,3-6 0 16,5-4 0-16,4-7-12 16,7-9-47-16,9-4-81 15,3 0-90-15,1-25-190 16</inkml:trace>
  <inkml:trace contextRef="#ctx0" brushRef="#br0" timeOffset="147858.551">13404 9290 480 0,'-26'14'134'0,"13"10"-123"16,4 4 37-16,3 0-27 16,6 0-15-16,0-6 1 15,16-6 9-15,16-10 13 16,10-6-2-16,13-11-4 15,6-22-11-15,3-11-1 16,-9-3 2-16,-13 3 2 0,-17 7-8 16,-13 7-3-16,-12 8 5 15,-4 8 9-15,-25 9-13 16,-12 5-4-16,-7 9-1 16,0 18 1-16,9 0-1 15,6 1-7-15,14-2-39 16,10 0-75-16,9-2-51 15,9-6-93-15</inkml:trace>
  <inkml:trace contextRef="#ctx0" brushRef="#br0" timeOffset="148124.3532">14012 9124 455 0,'-36'5'215'15,"8"15"-189"-15,9-1 52 16,10-4-59-16,9-2-18 16,0-5-1-16,12-1 5 15,4 3 37-15,-1 2 9 16,-3 5-7-16,-11 17-13 16,-1 10-10-16,-17 12-8 15,-22 9-8-15,-9-8-5 16,2-12 0-16,7-17-6 15,14-22-31-15,13-6-78 16,12-36-113-16,16-18-268 16</inkml:trace>
  <inkml:trace contextRef="#ctx0" brushRef="#br0" timeOffset="148623.1196">14154 8901 147 0,'-4'0'331'16,"4"0"-292"-16,4 0 9 15,17-5-2-15,7-4 3 16,5-1-2-16,-1 3 13 15,-4 4-8-15,-4 1-11 16,-9 2-12-16,-5 0-13 0,-7 3-10 16,-3 16-2-16,0 9 7 15,-21 10 1-15,-4 2-7 16,2 1 1-16,6-6 2 16,12-9-3-16,5-10-4 15,3-8-1-15,22-5-1 16,7-1-2-16,2-2-16 15,5 0-57-15,1 0-132 16,2-11-323-16</inkml:trace>
  <inkml:trace contextRef="#ctx0" brushRef="#br0" timeOffset="149222.1633">15140 8908 549 0,'-4'-5'40'15,"-4"5"36"-15,-4 0-43 16,-8 0-23-16,-12 15 6 16,-8 9 12-16,-8 8 1 15,-1 12-6-15,-3 9 3 16,4 7 9-16,11 6-7 15,13 2-3-15,18-7-8 16,6-11-10-16,25-16-5 16,17-14 2-16,18-20 0 15,13 0 2-15,12-36-1 16,5-17-4-16,2-12 1 16,-9-6 2-16,-14 1-3 15,-21 4 1-15,-23 3 2 0,-20 2-3 16,-5 3 0-16,-24 11 1 15,-12 17-1-15,-12 24 0 16,-9 10 0-16,-8 34-1 16,4 12 0-16,10 5 0 15,16-3-1-15,21-6 1 16,14-8 0-16,6-5 0 16,32-7 0-16,15-9-2 15,15-9-10-15,8-5-69 16,-1-3-125-16,-5-16-383 15</inkml:trace>
  <inkml:trace contextRef="#ctx0" brushRef="#br0" timeOffset="149642.5132">15936 9236 571 0,'0'-7'51'16,"23"-4"-6"-16,26-3 11 15,19-5-10-15,11 0 1 16,0 0-8-16,-9 3-14 15,-15 4-20-15,-19 6-5 16,-15 4-4-16,-10 2-28 16,-6 0-80-16,-5 0-94 0,-4 0-313 15</inkml:trace>
  <inkml:trace contextRef="#ctx0" brushRef="#br0" timeOffset="149820.2873">16280 8951 624 0,'-10'16'77'16,"10"18"11"-16,-3 14-1 15,-6 18-38-15,-11 10-27 16,-5 5-14-16,2 1-8 16,7-8-3-16,13-9-70 15,3-16-220-15</inkml:trace>
  <inkml:trace contextRef="#ctx0" brushRef="#br0" timeOffset="150402.1693">16758 9071 580 0,'-3'0'115'0,"3"0"-110"16,3 11 34-16,11 13-1 15,-2 8-12-15,-6 5-12 16,-2 7 11-16,-4 3-7 0,0 1-3 15,-4-5-8-15,-6-13-7 16,1-14 1-16,3-14 0 16,0-2 1-16,6-33-1 15,0-18-1-15,15-15-3 16,22-6 1-16,11 0 2 16,9 4 1-16,6 8-1 15,-1 7 3-15,-1 15 4 16,-4 8 9-16,-14 13-1 15,-16 10-12-15,-14 7-3 16,-10 7-8-16,-3 18-12 16,0 8-60-16,-3 4-90 0,-3-3-153 15</inkml:trace>
  <inkml:trace contextRef="#ctx0" brushRef="#br0" timeOffset="150752.5314">17395 8694 546 0,'-5'0'22'0,"5"-2"21"16,5 1-24-16,14-4 20 15,11-3 15-15,10-1 12 16,3 0-4-16,-1 0-6 16,-9 7-16-16,-17 2-24 15,-9 2-12-15,-7 25-3 16,-7 14 5-16,-22 12 4 16,-12 3-4-16,0 0-4 15,9-10 0-15,16-11-1 16,16-11-1-16,10-14-4 15,32-8-12-15,15-2-37 16,16-3-72-16,-3-14-113 0</inkml:trace>
  <inkml:trace contextRef="#ctx0" brushRef="#br0" timeOffset="151284.5788">18288 8989 546 0,'-25'-6'130'15,"-3"6"-98"-15,-8 0 61 16,-10 15-69-16,-8 8-9 15,-3 5 6-15,3 5 0 16,14-9-14-16,15-3-7 16,19-9 0-16,6-5-1 0,10-4 1 15,19 4 7-15,6 0 19 16,0 1 10-16,-5 3-12 16,-13 6-7-16,-17 6-8 15,0 11-1-15,-34 10 0 16,-18 2-8-16,-9-5 0 15,0-11 0-15,4-19-9 16,17-11-13-16,13 0-13 16,18-13-3-16,9-8-20 15,22-3-56-15,21-1-75 16,5-6-135-16</inkml:trace>
  <inkml:trace contextRef="#ctx0" brushRef="#br0" timeOffset="151499.548">18414 9049 647 0,'0'7'8'0,"0"8"51"16,9-2-14-16,4 7-14 15,-6 2-13-15,-4 5-15 16,-3 9-3-16,-1 5 0 15,-11 6-13-15,-1 2-61 16,4-10-99-16,1-12-168 0</inkml:trace>
  <inkml:trace contextRef="#ctx0" brushRef="#br0" timeOffset="151682.6495">18599 8790 558 0,'-11'-10'212'0,"8"8"-210"15,3 2-2-15,0 0-13 16,7 0-53-16,4 5-57 16,0 9-78-16,-1 7-107 15</inkml:trace>
  <inkml:trace contextRef="#ctx0" brushRef="#br0" timeOffset="151965.3557">18735 8989 111 0,'-10'18'417'16,"-2"4"-358"-16,4 6 30 16,0-1-39-16,4 2-24 15,2-7 2-15,2-8 11 16,0-5-21-16,22-9-6 15,16 0 3-15,14-12 2 16,9-10-2-16,-2 3 5 16,-13 7 7-16,-17 10-2 0,-16 2-17 15,-12 16-4-15,-1 19 4 16,-11 11 1-16,-15 4-8 16,-1-2-1-16,7-8-8 15,5-8-66-15,15-7-115 16,0-16-144-16</inkml:trace>
  <inkml:trace contextRef="#ctx0" brushRef="#br0" timeOffset="152297.6517">19231 8794 211 0,'-4'0'286'15,"4"0"-260"-15,0 0 9 16,0 0 18-16,18 0 11 16,5 0-12-16,4 0 2 15,0-2-4-15,-6 2 7 16,-9 0-19-16,-8 12-18 15,-4 20-4-15,-7 14 2 16,-16 4-5-16,0 1-8 0,5-13-3 16,13-10-2-16,5-16-7 15,33-12-19-15,19 0-55 16,16-18-85-16,-6-8-150 16</inkml:trace>
  <inkml:trace contextRef="#ctx0" brushRef="#br0" timeOffset="152896.5889">20195 8790 465 0,'-22'-7'112'0,"-2"6"-37"16,-4 1-27-16,-8 0-31 16,-8 6 0-16,-6 14 3 0,-7 6 7 15,-3 12 7-15,-1 15 3 16,3 6 3-16,7 8-6 16,15-3-7-16,17-4-7 15,19-9-12-15,6-14-5 16,37-12 0-16,20-14-2 15,19-11 1-15,19-19-2 16,5-20 0-16,3-14 0 16,-12-4 0-16,-18 2 1 15,-20-1 1-15,-25 1-1 16,-21-3 4-16,-13 5-1 16,-13 11-2-16,-26 16-2 15,-16 24 0-15,-11 2 0 0,-3 32 0 16,8 6-1-16,21 2 0 15,21 3 0-15,19-7 0 16,15-8-5-16,32-6-10 16,16-8-41-16,14-8-80 15,-8-6-104-15</inkml:trace>
  <inkml:trace contextRef="#ctx0" brushRef="#br0" timeOffset="154076.5751">20850 8985 222 0,'0'0'207'0,"0"0"-105"16,1-2-8-16,25-2-38 16,11 2 1-16,9 1-10 15,5 1-7-15,-2 0-25 16,-8 0-13-16,-8 0-2 16,-8 5-9-16,-4 9-55 15,-3 0-92-15,-4-3-170 16</inkml:trace>
  <inkml:trace contextRef="#ctx0" brushRef="#br0" timeOffset="154376.1552">21780 8649 377 0,'-11'0'262'0,"2"11"-257"16,0 15 46-16,0 12-27 15,-5 10-7-15,-6 10 8 16,-9 8 6-16,-8 7-12 16,-7 3 6-16,-3 5-16 15,1 1-9-15,6 2-3 0,5-6-14 16,10-14-45-16,13-23-31 15,12-25 1-15,3-16-27 16,24-10-24-16</inkml:trace>
  <inkml:trace contextRef="#ctx0" brushRef="#br0" timeOffset="154725.3453">22272 8676 502 0,'-25'0'49'0,"5"0"53"16,-7 24-65-16,-6 9-28 16,-10 11 3-16,-5 11-2 15,-8 11 14-15,-1 7 23 16,7 1-5-16,19-4-9 15,21-14-24-15,10-13-7 16,34-21-2-16,22-18 4 16,11-4 2-16,7-30-1 15,-7-9-5-15,-13-3 3 16,-23 4 7-16,-22 1 14 16,-10 6-4-16,-38 4-13 15,-15 10-7-15,-2 12 0 16,9 5-11-16,23 0-93 0,23 3-203 15</inkml:trace>
  <inkml:trace contextRef="#ctx0" brushRef="#br0" timeOffset="155124.6962">22661 8991 384 0,'-8'-7'268'15,"8"7"-227"-15,0 0 28 16,0 7-60-16,0 17 34 15,0 10-9-15,0 6-14 16,-5 4 3-16,-6-6-12 16,1-9-5-16,4-13-3 15,2-13-1-15,4-3 0 16,0-5 4-16,1-24 12 16,18-15-13-16,13-10 0 15,5 1 8-15,6 6 9 0,1 8-7 16,-3 12-9-16,-5 10-6 15,-5 11 0-15,-3 6-7 16,8 0-66-16,0 0-229 16</inkml:trace>
  <inkml:trace contextRef="#ctx0" brushRef="#br0" timeOffset="155490.1192">23392 8937 559 0,'-44'-5'170'0,"-3"5"-71"16,1 5-17-16,7 12-70 15,15-2-10-15,17 1-2 16,7-5 0-16,6 4 0 16,16 1 0-16,6-1 6 15,-3 4 15-15,-9 4 8 16,-12 6-4-16,-4 5-7 16,-23 7-18-16,-16-2 0 0,-5-4 0 15,1-15 0 1,10-16 0-16,15-4-33 0,13-16-74 15,5-11-107-15,17-8-140 16</inkml:trace>
  <inkml:trace contextRef="#ctx0" brushRef="#br0" timeOffset="155689.3478">23647 8981 487 0,'0'0'109'16,"5"2"13"-16,-4 18-67 0,-1 4-5 15,0 10-24-15,-12 3-26 16,-2 3-9-16,0 4-89 16,-4-5-149-16</inkml:trace>
  <inkml:trace contextRef="#ctx0" brushRef="#br0" timeOffset="155836.5186">23686 8730 821 0,'-22'-4'61'15,"11"4"-48"-15,5 0-13 16,2-2-216-16</inkml:trace>
  <inkml:trace contextRef="#ctx0" brushRef="#br0" timeOffset="156437.5277">24001 8987 306 0,'-3'-4'253'15,"3"2"-161"-15,0 2-31 16,0 0-44-16,0 0 11 16,2 10-2-16,1 11 3 15,-3 2 6-15,0-1-7 16,0-1-11-16,1-10-13 16,17-7-4-16,15-4-1 15,10-9-2-15,12-14 3 16,5-4 0-16,-8 5 1 15,-12 8 3-15,-14 7 19 16,-16 7 7-16,-10 0-18 16,0 26-10-16,-25 13 11 0,-9 10-11 15,-4 1-2-15,10-1-29 16,11-5-80-16,10-4-78 16,4-9-103-16</inkml:trace>
  <inkml:trace contextRef="#ctx0" brushRef="#br0" timeOffset="156870.193">24799 8783 572 0,'-33'13'81'0,"5"17"35"15,0 7-49-15,5 8-25 16,1 2-11-16,9 3-13 16,10-6-6-16,3-11-7 15,22-9-3-15,21-10-1 16,21-14 3-16,8-3-2 16,11-29-1-16,0-10 2 15,-8-6 10-15,-10-5 7 16,-19-1 1-16,-15-4-9 15,-14-2-12-15,-16 1 0 16,-1 10 0-16,-18 16 0 0,-17 19 0 16,-12 14 0-16,-3 5 0 15,3 21 0-15,9 3 0 16,12 2 0-16,16 2 0 16,10 2 0-16,7-1 0 15,23-1 0-15,10-4 0 16,2-5 0-16,0-3 0 15,-1-8 0-15,3-8-65 16,-8-5-219-16</inkml:trace>
  <inkml:trace contextRef="#ctx0" brushRef="#br0" timeOffset="157285.461">26155 8796 704 0,'0'0'9'0,"14"0"60"15,28 0-17-15,17 0-20 16,7 0-6-16,-6 0-10 16,-13 0-16-16,-14 8-4 15,-15 6-58-15,-13 0-137 16,-5-6-411-16</inkml:trace>
  <inkml:trace contextRef="#ctx0" brushRef="#br0" timeOffset="157451.732">26220 8985 774 0,'8'0'56'0,"46"0"48"16,27 0-62-16,10 0-35 16,4 0-7-16,-7 0-19 15,-10-6-192-15,-7-19-437 16</inkml:trace>
  <inkml:trace contextRef="#ctx0" brushRef="#br0" timeOffset="157934.1483">27424 8727 207 0,'-41'0'331'0,"-5"9"-253"0,-8 15 34 15,-9 8-45-15,-5 16-8 16,-5 10-7-16,3 9-24 16,15 3-8-16,23 0-9 15,29-7-8-15,14-12-2 16,44-14 0-16,19-16 2 16,20-16-1-16,15-5 0 15,12-26-2-15,-1-18 5 16,-16-7 5-16,-23-5 7 15,-28 0-7-15,-29-2-6 0,-24-7-4 16,-18 4 0 0,-34 6 0-16,-20 13 0 0,-6 20 0 15,9 10 0-15,21 11 0 16,29-4 0-16,19-3-57 16,31-7-298-16</inkml:trace>
  <inkml:trace contextRef="#ctx0" brushRef="#br0" timeOffset="164650.918">11204 11427 551 0,'-7'-3'91'0,"7"3"-70"0,0 0 22 16,0 0-23-16,0 0-4 16,0 3-4-16,9 17 21 15,2 12 8-15,-1 6-21 16,-7 10 1-16,-3 3-10 15,0 4-6-15,0-3 2 16,-13-8-4-16,2-11-3 16,2-15 0-16,2-10 0 15,2-8 0-15,1-21-2 16,1-25-10-16,3-12-5 16,1-8 14-16,26 2 3 15,6 3 2-15,6 9 14 16,-3 15 4-16,-2 12 0 0,-4 15 1 15,-6 7-11 1,-5 3-9-16,-4 0-1 0,0 0-14 16,0 5-49-16,4 1-116 15,-2-6-106-15</inkml:trace>
  <inkml:trace contextRef="#ctx0" brushRef="#br0" timeOffset="165066.9056">11786 10916 546 0,'-7'0'55'16,"7"0"-2"-16,0 0-16 15,0 0 0-15,4-6 14 16,14 2 9-16,8-3-7 16,5-4-12-16,0 4-6 15,-5 0-13-15,-10 7-6 16,-7 0-12-16,-8 6-1 15,-1 24-3-15,-1 18 3 0,-20 10-1 16,-3 3-1-16,8-9 0 16,7-16-1-16,9-14-1 15,18-16 0-15,21-6-5 16,16-15-16-16,11-16-43 16,11-9-125-16,-4-7-296 15</inkml:trace>
  <inkml:trace contextRef="#ctx0" brushRef="#br0" timeOffset="165631.8939">12680 11315 301 0,'4'-12'91'0,"6"4"-40"16,-3 1 28-16,-1 0-21 15,-6 4 11-15,0-1-5 16,0 4 2-16,0 0-9 16,-6 4-17-16,-18 21-11 0,-15 14-12 15,-9 14-5 1,-4 6 3-16,9 6 1 0,13-2-5 16,15-8-2-16,15-6-6 15,2-7-1-15,19-8-2 16,4-2-2-16,5-9-1 15,6-6-16-15,9-5-69 16,7-12-94-16,-2 0-110 16</inkml:trace>
  <inkml:trace contextRef="#ctx0" brushRef="#br0" timeOffset="165947.7969">12918 11607 702 0,'-36'33'45'0,"23"2"-13"16,13-7-1-16,5-6-26 15,26-10-3-15,15-9 0 16,10-3 4-16,12-11 15 16,2-15 13-16,-1-8-1 15,-12 3-20-15,-20 4-3 16,-18 3 2-16,-16 4-3 15,-3 2 2-15,-31 2-7 16,-15 2-3-16,-5 5 0 16,2 3 0-16,9 4 0 15,11 2-1-15,12 0-4 0,9 0-13 16,8 2-37-16,8 10-53 16,28 3-71-16,14-3-35 15,11-8-56-15</inkml:trace>
  <inkml:trace contextRef="#ctx0" brushRef="#br0" timeOffset="166197.4886">13690 11386 391 0,'-32'0'162'16,"0"0"-63"-16,-4 6-31 16,-1 12-10-16,7 0-9 15,13-2-4-15,17-6-26 16,8-1-19-16,32-2 9 0,15 3 1 15,2 0 7-15,-7 10 10 16,-16 5 0-16,-18 7-8 16,-16 12-9-16,-22 7-2 15,-25 2-5-15,-11-7-3 16,5-18-7-16,11-22-58 16,18-12-154-16,21-41-330 15</inkml:trace>
  <inkml:trace contextRef="#ctx0" brushRef="#br0" timeOffset="166696.2317">14152 11149 402 0,'-7'2'187'15,"7"0"-172"-15,0-2 38 16,13 0-17-16,9 0 17 16,4 0-3-16,3-2 6 15,-5 2-6-15,-5 0-4 16,-9 0-17-16,-8 0-19 15,-2 24-7-15,-6 15 4 16,-19 14 5-16,-11 6-10 16,3-4-2-16,11-14 0 15,15-13-1-15,7-17 1 0,35-11-4 16,15 0-12-16,13-20-27 16,3-2-71-16,-10-5-128 15</inkml:trace>
  <inkml:trace contextRef="#ctx0" brushRef="#br0" timeOffset="167344.7197">14948 11147 4 0,'0'-14'593'0,"0"6"-552"15,0 8 40 1,0 0-34-16,-6 0-24 0,-9 0-12 16,-9 13-8-16,-10 6 11 15,-8 8 11-15,-4 11 0 16,-2 10-3-16,3 14 3 15,8 11-1-15,13 2-4 16,18-6-6-16,6-13-9 16,33-17-4-16,25-23-1 15,23-16 1-15,20-5 0 16,13-34 0-16,-3-16-1 16,-11-11 0-16,-19-4 1 15,-30-1 0-15,-26 1 1 16,-25 2-2-16,-6 7 3 15,-33 15-3-15,-16 17 0 0,-8 24 2 16,-2 10-2-16,2 31 0 16,12 5 0-16,22-2 0 15,16-1 0-15,13-5-2 16,13 0 2-16,23-5-1 16,13-2-1-16,7-2-10 15,7-2-51-15,-4-14-138 16,-7-8-330-16</inkml:trace>
  <inkml:trace contextRef="#ctx0" brushRef="#br0" timeOffset="167926.6132">16088 11325 514 0,'18'-13'80'15,"25"2"46"-15,15 0-43 16,12 3-36-16,2 2-1 16,-4 4-17-16,-11 1-21 15,-15 1-8-15,-12 0-7 16,-14 3-49-16,-11 5-134 16,-5-6-189-16</inkml:trace>
  <inkml:trace contextRef="#ctx0" brushRef="#br0" timeOffset="168126.2329">16356 11082 438 0,'-9'23'295'0,"8"18"-233"15,1 11 40-15,0 10-56 16,-6 10-21-16,-5-4-18 15,2-3-7-15,8-9-5 16,1-16-69-16,14-22-264 16</inkml:trace>
  <inkml:trace contextRef="#ctx0" brushRef="#br0" timeOffset="168707.7924">17327 11292 189 0,'-7'0'461'0,"7"0"-454"16,0 11 23-16,2 14-7 0,5 10-3 15,-4 2-2-15,-3 4 9 16,0 0-3-16,-5-7-8 16,-5-7-2-16,4-15-9 15,3-7-5-15,-1-5 0 16,4-15 0-16,0-26 0 15,3-17-7-15,25-12 5 16,14-2 2-16,10 5 4 16,9 8 15-16,5 12 18 15,-5 17-6-15,-12 16-9 16,-15 14-16-16,-14 0-6 16,-7 15-5-16,-4 12-28 15,-6 8-97-15,-3-4-149 16</inkml:trace>
  <inkml:trace contextRef="#ctx0" brushRef="#br0" timeOffset="169192.2729">18060 11113 576 0,'-21'0'12'0,"8"0"6"15,5 11-11-15,5-4-7 16,3-3 0-16,0-4 0 0,0 0 5 16,0 0 38-1,-1 0 14-15,-1 0-2 0,1 0-24 16,1 0-24-16,-2 0-5 16,2 0-2-16,0 0 2 15,0 0-1-15,0 0 2 16,0 0 10-16,0 0 5 15,0 0-6-15,0 0 1 16,0 0-2-16,0 0-4 16,0 0 0-16,0 0-3 15,0 0-1-15,0 0 4 16,0 0 5-16,-1 0-1 16,1 0-4-16,-2 0-3 15,2 0-3-15,0 0-1 16,0 0 0-16,0 0 1 0,0 0-1 15,0 0 0 1,0 0 2-16,0 0 0 0,0 0-1 16,0 0-1-16,0 0 0 15,-3 0-2-15,2 3-14 16,-3 4-43-16,1 1-63 16,3-2-37-16,0-5-30 15,0-1-42-15</inkml:trace>
  <inkml:trace contextRef="#ctx0" brushRef="#br0" timeOffset="169838.5855">18021 10800 459 0,'-9'0'48'0,"6"0"-10"16,0 1-12-16,0 6-14 15,-1-3-1-15,1 2 17 0,-2-2 5 16,2-3 6-1,2-1-3-15,-1 0 0 0,1 0-5 16,-1 0-5-16,-1 0-4 16,0 3-9-16,3-1-6 15,-1 0-3-15,-1-2 0 16,1 0-3-16,-2 0 3 16,0 0 5-16,0 0 8 15,3 0-4-15,-1 2-5 16,1-2-2-16,0 0-2 15,0 0-3-15,0 0 3 16,0 0 5-16,0 0 4 16,4 0-1-16,15 0 5 15,11 0 4-15,6 0-10 0,5-2-11 16,-6 2 0-16,-11 0 0 16,-11 0 0-16,-8 10 0 15,-5 10 0-15,-9 14 0 16,-24 9 0-16,-13 9 0 15,-2 0 0-15,6-6 0 16,16-10 0-16,17-14 0 16,9-8 0-16,7-9 0 15,32-5 0-15,16 0 0 16,15-5 0-16,0-7 0 16,-12 7 0-16,-14 1 0 15,-10 4-18-15,-4 0-124 16,-12 0-193-16</inkml:trace>
  <inkml:trace contextRef="#ctx0" brushRef="#br0" timeOffset="170270.9622">18680 11164 261 0,'-49'0'469'0,"-6"11"-439"15,0 20 52-15,-2 7-54 16,-1 2-3-16,12-2-4 16,16-10-11-16,20-10-8 15,10-8-2-15,22-5 0 16,15 0 2-16,7-1 2 16,-1 4 13-16,-12 2 7 15,-16 12-1-15,-15 7-7 16,-14 9-7-16,-30 8-9 15,-14-4 0-15,-2-16 0 0,9-15 0 16,17-11-66-16,22-15-89 16,12-14-183-16</inkml:trace>
  <inkml:trace contextRef="#ctx0" brushRef="#br0" timeOffset="170487.077">18930 11271 514 0,'-12'17'242'0,"7"13"-224"16,4 10 40-16,1 4-53 15,0-2-5-15,0 1-10 16,0-6-50-16,-2 0-88 15,-4-4-93-15</inkml:trace>
  <inkml:trace contextRef="#ctx0" brushRef="#br0" timeOffset="170631.9657">19012 11024 859 0,'-28'0'62'16,"19"0"-35"-16,9 5-27 0,0-1-165 16,3-4-452-16</inkml:trace>
  <inkml:trace contextRef="#ctx0" brushRef="#br0" timeOffset="171235.2782">19416 11332 571 0,'-1'-9'47'0,"1"9"39"15,0 0-62-15,0 0-15 16,0 14 13-16,-5 13 16 16,-4 4 5-16,-4 4-6 15,-2-2-4-15,4-9-18 16,3-10-14-16,6-8-1 15,2-6 0-15,19-12 0 16,23-22 0-16,18-6 2 16,4-3-2-16,-3 9 0 15,-9 12 4-15,-13 10 19 0,-13 12-9 16,-13 0-9-16,-13 30-2 16,-9 16-3-16,-22 7 2 15,-2 1-2-15,2-6-22 16,8-2-76-16,13-10-94 15,4-14-185-15</inkml:trace>
  <inkml:trace contextRef="#ctx0" brushRef="#br0" timeOffset="171651.9826">20231 10978 481 0,'-38'0'125'16,"-2"21"-30"-16,-5 15-22 15,-5 11-22-15,2 14 0 16,3 12-14-16,9 9-17 16,14 0 0-16,21-12-5 15,6-16-9-15,43-21-4 16,26-21 0-16,17-12 1 15,13-8-2-15,2-29 1 16,-2-19-2-16,-10-12 4 16,-13-9 20-16,-18-6-13 0,-22 0-11 15,-26-3 0-15,-15 1 0 16,-12 15 0-16,-27 20 0 16,-14 34 0-16,-12 16 0 15,-4 38 0-15,3 22 0 16,16 9 0-16,24 1 0 15,26-6 0-15,15-11 0 16,35-15 0-16,18-15 0 16,10-11 0-16,2-9-12 15,-1-3-111-15,-21-10-244 16</inkml:trace>
  <inkml:trace contextRef="#ctx0" brushRef="#br0" timeOffset="172132.7892">21618 11259 396 0,'-3'-5'146'16,"3"5"-35"-16,8-3-26 15,19 2-5-15,12-3-13 0,8 0-33 16,0 0-18-16,-4 4-15 15,-11 0-1-15,-15 6-54 16,-15 7-160-16,-15 0-365 16</inkml:trace>
  <inkml:trace contextRef="#ctx0" brushRef="#br0" timeOffset="172282.412">21636 11390 838 0,'18'12'20'16,"30"2"72"-16,16 0-78 16,15-1-14-16,14-4-11 0,-2-9-216 15</inkml:trace>
  <inkml:trace contextRef="#ctx0" brushRef="#br0" timeOffset="172748.704">23158 11000 363 0,'0'-8'291'0,"-2"8"-215"15,-1 0-2-15,-3 25-65 0,-8 19-2 16,-9 18 11-16,-8 15-3 16,-6 7 2-16,-7 7 2 15,-2 2-2-15,3-1-12 16,4-3-5-16,9-7-4 15,11-18-42-15,11-20-86 16,8-21-14-16,0-23-107 16</inkml:trace>
  <inkml:trace contextRef="#ctx0" brushRef="#br0" timeOffset="173114.0935">23625 11013 595 0,'-15'-10'34'0,"6"10"44"16,-3 0-57-16,-9 6-20 16,-7 21 2-16,-11 16 4 15,-6 15 15-15,1 14 16 16,5 9 3-16,14 3-3 15,17-12-12-15,8-13-10 16,31-17-6-16,24-17-3 16,22-14 3-16,8-11-7 0,-2 0-2 15,-19-16 0 1,-23-8 2-16,-28-4 3 0,-13-4 7 16,-34-4-7-16,-26 1-6 15,-10 6 0-15,3 7-3 16,16 11-5-16,24 7-56 15,27 4-113-15,6-2-151 16</inkml:trace>
  <inkml:trace contextRef="#ctx0" brushRef="#br0" timeOffset="173446.5708">24193 11288 478 0,'-19'35'93'15,"7"8"29"-15,2 8-46 16,1 2-29-16,3-2-10 16,3-9-13-16,3-16-15 15,0-10-9-15,0-16 0 16,15 0 0-16,15-33-2 15,8-18 0-15,7-13 0 16,0-7 2-16,1 7 5 0,-3 10 32 16,-7 18 18-1,-9 18-19-15,-8 10-26 0,-4 8-10 16,0 0 0-16,5 12 0 16,15 4-113-16,1-13-328 15</inkml:trace>
  <inkml:trace contextRef="#ctx0" brushRef="#br0" timeOffset="173962.3545">25139 11216 595 0,'-35'-5'68'16,"-3"5"39"-16,-4 0-54 0,-5 5-22 16,3 13 2-16,11-1-17 15,16 2-13-15,17-1-3 16,3-2-1-16,25 2 1 15,5-3 3-15,-2 2 10 16,-4 1 20-16,-13 2-5 16,-14 5-4-16,-9 6-7 15,-36 4-17-15,-20-2 0 16,-7-6 0-16,3-15 0 16,14-12 0-16,19 0-14 0,22-9-75 15,14-6-99 1,0 0-90-16</inkml:trace>
  <inkml:trace contextRef="#ctx0" brushRef="#br0" timeOffset="174161.2404">25441 11295 649 0,'-8'0'71'0,"4"13"1"15,-5 16-27-15,1 10-27 16,1 6-10-16,-1 0-8 16,0 2-5-16,2-3-49 15,-7-2-83-15,-7-3-78 0,-12-10-166 16</inkml:trace>
  <inkml:trace contextRef="#ctx0" brushRef="#br0" timeOffset="174307.9134">25518 11021 618 0,'0'-10'241'0,"0"10"-163"16,0 0-78-16,0 6-3 16,11 12-155-16,-2-4-241 15</inkml:trace>
  <inkml:trace contextRef="#ctx0" brushRef="#br0" timeOffset="174644.2248">25747 11310 425 0,'-7'5'120'16,"0"20"19"-16,-3 7-51 16,-2 2-38-16,6-1-19 0,6-9-22 15,9-12-9 1,27-12 0-16,13 0-3 0,5-23 3 16,-1-7 0-16,-4 3 15 15,-14 10 52-15,-15 9-17 16,-12 8-18-16,-8 0-32 15,0 26 0-15,-15 12 0 16,-4 5 0-16,1 3 0 16,16-16-155-16,2-16-405 15</inkml:trace>
  <inkml:trace contextRef="#ctx0" brushRef="#br0" timeOffset="175191.9591">26609 11052 429 0,'-8'-5'248'0,"-2"5"-194"0,-5 0-3 16,-9 16-50-16,-12 8-1 16,-6 10 1-16,-7 10 9 15,-3 11 27-15,4 9 16 16,7 2-4-16,18-4-18 15,23-8-15-15,11-13-13 16,44-15 0-16,21-14-2 16,15-12-1-16,5-18-1 15,-4-27 0-15,-7-16 1 16,-13-8 1-16,-12-5 3 16,-19-3 0-16,-20-7-1 15,-21 5-3-15,-3 11 2 0,-34 20-1 16,-18 28-1-16,-8 20-1 15,2 3 0-15,11 19 1 16,22 3 2-16,23 1 11 16,7 1-3-16,32 3-10 15,20 2 0-15,19 0 0 16,18 2 0-16,6 0 0 16,-4 2 0-16,-7-11-24 15,-28-22-451-15</inkml:trace>
  <inkml:trace contextRef="#ctx0" brushRef="#br0" timeOffset="206217.0925">15045 13159 92 0,'-3'-3'145'0,"2"0"-81"15,-1 1 29-15,0 0-38 16,1-2-16-16,-2 1-6 0,1-2 4 16,1 2 12-1,1 0-6-15,-2 3 5 0,2 0-13 16,0 0-8-16,-1 0-12 16,1 0 0-16,0 0-4 15,0 16-4-15,0 12 11 16,0 12 9-16,0 8-13 15,0 5 3-15,0 5-6 16,4 3-7-16,-1-2-3 16,2-3 2-16,-2-8-3 15,1-15 0-15,-2-15 0 16,-1-8 0-16,-1-8 0 0,0-2 1 16,0-12-1-16,-3-23-1 15,-9-17-5-15,6-9 0 16,5-8 2-16,1-9 2 15,3-7 1-15,16-2 1 16,4 8 2-16,4 15 0 16,5 15 2-16,3 11 1 15,3 12-1-15,-2 8 1 16,-3 13-3-16,-6 5-2 16,-7 0-1-16,-3 9-6 15,-1 9-37-15,-2 11-97 16,0-1-145-16</inkml:trace>
  <inkml:trace contextRef="#ctx0" brushRef="#br0" timeOffset="206765.8326">15607 12537 454 0,'-10'3'81'16,"5"2"-58"-16,4 1 13 16,-1-2-31-16,1 3-4 15,1-4 0-15,0-1 5 16,0 0 11-16,0-2 26 15,0 0 13-15,0 0 6 16,16 0-2-16,7-4-12 0,2-6-14 16,-1 4-9-1,-5 2-8-15,-8 4-10 0,-7 3-5 16,-4 25 0-16,0 14 5 16,-13 11 1-16,-8 5-1 15,0-4-4-15,15-15-1 16,6-13-2-16,12-18-1 15,21-8-5-15,7 0-7 16,5-10-37-16,6-9-97 16,-9-6-157-16</inkml:trace>
  <inkml:trace contextRef="#ctx0" brushRef="#br0" timeOffset="210473.8422">2457 11003 337 0,'0'0'151'16,"0"0"-149"-16,0 0 33 15,0 0-2-15,0 0 4 16,0 0 2-16,-1 0 1 16,1 0-5-16,-2 0-5 0,1 0 3 15,1 0-4 1,-2 0-9-16,2 0-4 0,0 0-1 16,-1 0-1-16,1 0-5 15,0 0 0-15,0 0-2 16,0 0-5-16,0 0 2 15,0 0-4-15,0 13 0 16,0 12 4-16,9 11 5 16,2 8-5-16,0 10 0 15,1 3 2-15,-2-1-4 16,-5-8 0-16,-1-16-1 16,-2-15-1-16,-1-10 1 15,-1-7-1-15,0 0 1 16,0-26 0-16,-7-20-1 0,0-18-4 15,5-8 1-15,2-3 2 16,0 7-1-16,16 5 2 16,6 10 0-16,4 4 2 15,3 11-2-15,-1 8 0 16,-3 14 0-16,-1 5 0 16,-6 2 0-16,0 8-13 15,-5 1-44-15,1 0-56 16,2 0-71-16,2 1-111 15</inkml:trace>
  <inkml:trace contextRef="#ctx0" brushRef="#br0" timeOffset="210922.4096">2996 10386 317 0,'-5'0'130'16,"4"0"-113"-1,1 0 34-15,0 0-31 0,0 0 2 16,0 0 17-16,0 0 19 16,0 0-8-16,8 0-7 15,2 0-9-15,-1 0-14 16,-2 10-9-16,2 2 2 16,0 10 1-16,-3 7 2 15,-3 9 1-15,-3 2-3 16,0-4 2-16,3-4-5 15,5-10-7-15,8-7-4 16,3-10-1-16,1-1 0 16,2-4-4-16,-3 0-29 15,-1-4-67-15,2-8-74 16,-1-8-161-16</inkml:trace>
  <inkml:trace contextRef="#ctx0" brushRef="#br0" timeOffset="211155.7958">3579 10254 487 0,'-21'16'250'16,"-3"26"-239"-16,-9 20-9 16,-8 25 7-16,-7 25 6 15,0 14 14-15,13 12 9 16,14-2-4-16,21-12-16 15,8-21-13-15,30-25-5 0,10-24-12 16,2-22-19-16,4-18-37 16,-4-12-29-16,2-2-55 15,-13-16-220-15</inkml:trace>
  <inkml:trace contextRef="#ctx0" brushRef="#br0" timeOffset="211537.6996">3764 10675 722 0,'-45'49'23'15,"14"-5"49"-15,13-12-40 16,12-17-25-16,6-14-5 16,15-1-2-16,19-13 14 15,7-9 14-15,2 6-4 16,-3 11-6-16,-9 5 2 16,-12 22-10-16,-13 24-6 15,-6 14 3-15,-20 13-4 0,-16-1-3 16,-4-10 0-1,6-15-6-15,10-22-14 16,9-14-26-16,7-11-18 0,8 0-24 16,0-25-34-16,14-13-98 15,11-12-196-15</inkml:trace>
  <inkml:trace contextRef="#ctx0" brushRef="#br0" timeOffset="211704.2315">4028 10711 657 0,'0'31'39'15,"0"3"18"-15,0-2-1 16,0 0-38-16,0-6-18 0,0-6-2 16,0-4-20-16,0-4-34 15,0-7-34-15,-1-5-138 16</inkml:trace>
  <inkml:trace contextRef="#ctx0" brushRef="#br0" timeOffset="211869.9522">4010 10481 613 0,'-3'-1'82'0,"3"-2"-20"15,0-1-51-15,0 0-11 16,3-2-9-16,11 6-24 0,-2 0-53 15,1 7-61-15,8 23-36 16,1 16-115-16</inkml:trace>
  <inkml:trace contextRef="#ctx0" brushRef="#br0" timeOffset="212070.0615">4207 10810 276 0,'8'16'208'0,"-4"2"-113"15,7-10-1-15,5-1-24 16,6 0-17-16,4-7-8 15,4 2 0-15,3 0-10 16,7 2-8-16,0 5-12 16,-1 4-12-16,-1 8 3 15,-8 1-6-15,-5 4-2 0,-6-1-11 16,-7-1-44-16,-7-5-59 16,-3-6-22-16,-2-13-92 15,0-7-151-15</inkml:trace>
  <inkml:trace contextRef="#ctx0" brushRef="#br0" timeOffset="212369.6909">4525 10436 29 0,'0'0'492'15,"3"-6"-470"-15,19-10 45 0,7-2-12 16,3 3 6-16,0 2 16 16,-5 8-13-16,-9 5-19 15,-5 0-24-15,-8 18-10 16,-5 24 9-16,0 18-9 16,-17 12-8-16,4 2 0 15,5-14-1-15,8-17-2 16,5-23-1-16,20-20-8 15,12-6-24-15,7-32-73 16,8-17-132-16</inkml:trace>
  <inkml:trace contextRef="#ctx0" brushRef="#br0" timeOffset="212934.1551">5458 10299 468 0,'-35'38'149'16,"4"11"-94"-16,-2 15 17 15,3 10-4-15,8 6-7 16,10 0-24-16,9-12-17 15,3-14-7-15,7-24-8 16,22-24 0-16,11-14 6 16,17-42 0-16,12-26-7 15,3-17-1-15,-3-3-3 0,-12 7-1 16,-21 13 1-16,-19 14 1 16,-17 13-1-16,-13 19 2 15,-30 18-2-15,-17 12-1 16,-4 35-1-16,4 22 2 15,13 9-1-15,17-5 1 16,21-9 0-16,9-11-1 16,13-11 1-16,24-12 0 15,13-14-2-15,11-4-20 16,9-8-78-16,8-22-102 16,-10-8-431-16</inkml:trace>
  <inkml:trace contextRef="#ctx0" brushRef="#br0" timeOffset="213299.9199">6190 10176 672 0,'0'20'34'0,"2"13"45"15,8 10-23-15,-1 9-26 16,-5 3-20-16,-2 2-8 16,-2-1-2-16,0 3-21 15,0 6-39-15,0-1-93 16,0-10-164-16</inkml:trace>
  <inkml:trace contextRef="#ctx0" brushRef="#br0" timeOffset="213433.0565">6189 10495 696 0,'16'-10'74'0,"20"-5"0"15,7-3-66-15,6-2-8 16,-2-4-27-16,-1 2-94 16,-6 0-143-16</inkml:trace>
  <inkml:trace contextRef="#ctx0" brushRef="#br0" timeOffset="213815.4387">6669 10202 710 0,'-21'0'0'15,"12"7"-14"-15,0 5-75 16,5 1 15-16,-1-7 58 15,4 2 16-15,1 0 23 16,-2 1 13-16,1 2 12 16,-1-1-3-16,1 0-13 15,-1 0-11-15,-1 2 4 16,-1 2 3-16,0 2-1 16,1 1-14-16,-2 4 4 15,-3 5 12-15,1 4-6 0,-3 8-6 16,2 6 1-16,4 5-1 15,4-1 1-15,0-2-2 16,7-7-5-16,18-13-5 16,11-15-5-16,5-11-1 15,2 0 0-15,-3-22-9 16,-1-13-40-16,-2-13-86 16,-3-5-131-16</inkml:trace>
  <inkml:trace contextRef="#ctx0" brushRef="#br0" timeOffset="214065.719">6948 10416 612 0,'-15'43'267'0,"15"5"-214"16,0-9-21-16,15-12-32 15,12-23-1-15,12-8-2 16,7-40 0-16,3-16 3 15,-4-4 1-15,-9 5-1 16,-17 15 3-16,-16 10 4 16,-3 12 4-16,-34 12-4 15,-15 10-7-15,-4 0-1 16,7 21-4-16,12-2-46 16,22-5-142-16,12-14-231 15</inkml:trace>
  <inkml:trace contextRef="#ctx0" brushRef="#br0" timeOffset="214264.3369">7245 10221 664 0,'-14'65'135'16,"14"1"-4"-16,0-10-87 15,5-8-44-15,10-15 0 16,-2-11-2-16,-5-6-2 15,-8-4 2-15,0-2-13 16,-8-8-40-16,-8-2-86 16,-2-15-201-16</inkml:trace>
  <inkml:trace contextRef="#ctx0" brushRef="#br0" timeOffset="214829.8684">7397 10044 576 0,'-4'0'29'0,"4"0"5"0,3 0-17 16,16 0 35-16,5 0 13 15,3 0-13-15,3-5-1 16,-5 0-14-16,-4 4-16 15,-8 1-14-15,-8 6-7 16,-5 22 1-16,0 12 0 16,-18 6-1-16,-3-3-3 15,6-11 0-15,9-14 1 16,6-10-4-16,0-8-28 16,13-2-36-16,14-22-26 15,14-11-123-15</inkml:trace>
  <inkml:trace contextRef="#ctx0" brushRef="#br0" timeOffset="215228.5786">7861 10009 598 0,'-21'42'202'0,"5"11"-172"16,4 10 9-16,2 6-29 15,5-4-4-15,5-16 2 16,2-20-8-16,21-22 0 16,12-7 4-16,9-44 0 15,10-22 8-15,6-17-1 0,-4-6-3 16,-11-1 1 0,-18 6 11-16,-21 6-9 0,-6 12-4 15,-33 20-2-15,-13 20-4 16,-8 26-1-16,2 24-1 15,3 30 0-15,7 18 0 16,10 5 1-16,10-1-1 16,16-8 1-16,6-9 1 15,15-18-1-15,27-17 0 16,10-15 2-16,13-9-2 16,-1-5 0-16,-2-21 0 15,-8-6-3-15,-13-8-8 0,-9-8-67 16,-5-5-104-1,-11-5-193-15</inkml:trace>
  <inkml:trace contextRef="#ctx0" brushRef="#br0" timeOffset="215411.5179">8330 9525 685 0,'17'60'149'0,"9"28"-29"16,1 21-87-16,-15 17-14 15,-11 17-4-15,-1-3-13 16,-28-7-2-16,-13-12 0 16,-5-19 0-16,0-27-51 15,2-33-116-15,-2-42-327 16</inkml:trace>
  <inkml:trace contextRef="#ctx0" brushRef="#br0" timeOffset="216359.7557">3733 12338 447 0,'0'-4'123'15,"0"2"-60"-15,8 0-23 16,15 2 18-16,6 0 18 16,3 11-25-16,1 12-12 15,-3 9-12-15,-2 6-4 16,-5 5-6-16,-7 3-4 0,-4-4-3 16,-6-8-10-16,-3-8 0 15,-3-16 0-15,0-6 1 16,0-4-1-16,-9-14-1 15,-10-22-5-15,4-24-5 16,6-17 1-16,9-9 4 16,4 3 5-16,16 9 1 15,4 14 1-15,4 14-1 16,0 10 1-16,-1 12 3 16,-6 11-3-16,-6 9-1 15,-6 4-1-15,-5 1-7 16,-4 15-70-16,0 6-97 0,2-3-138 15</inkml:trace>
  <inkml:trace contextRef="#ctx0" brushRef="#br0" timeOffset="216708.1023">4216 11783 276 0,'-9'0'318'15,"2"0"-296"-15,7 5 17 0,0-1-12 16,0-1 5 0,0-3 14-16,18 0 10 0,9-5 3 15,11-12-13-15,7 0-15 16,-6 3-11-16,-8 5-12 15,-11 7-7-15,-7 2 0 16,-10 13-1-16,-3 23 1 16,-6 16 0-16,-13 4 0 15,1 1-1-15,6-12 0 16,9-11-1-16,3-12-5 16,1-11-6-16,17-8-12 15,5-3-47-15,7 0-72 0,7-12-137 16</inkml:trace>
  <inkml:trace contextRef="#ctx0" brushRef="#br0" timeOffset="216899.4977">4795 12240 680 0,'0'0'47'0,"8"-4"0"16,7-8-11-16,-2 1-31 16,-7 1-5-16,-6 4-33 15,0 0-66-15,0-4-208 16</inkml:trace>
  <inkml:trace contextRef="#ctx0" brushRef="#br0" timeOffset="217107.137">5095 11687 750 0,'10'24'80'16,"7"26"-44"-16,1 27 1 16,-9 19-15-16,-8 11-7 15,-1 5-15-15,0-3-1 16,0-8-18-16,0-16-69 0,6-18-94 15,5-28-212-15</inkml:trace>
  <inkml:trace contextRef="#ctx0" brushRef="#br0" timeOffset="219601.0778">17096 13042 132 0,'-1'0'123'15,"-2"0"-65"-15,3 0 26 16,0 0-25-16,-2-2-20 15,2 1-3-15,0-1 2 16,0 0 9-16,0 0 4 16,0-1 5-16,0-2-4 0,24-7-10 15,15-3 2-15,11-6-3 16,2 3-15-16,-5 0-17 16,-10 5-8-16,-13 8-1 15,-12 1-5-15,-6 4-30 16,-6 7-103-16,0 19-76 15,-29 12-276-15</inkml:trace>
  <inkml:trace contextRef="#ctx0" brushRef="#br0" timeOffset="219767.5872">17205 13198 38 0,'0'0'815'0,"0"0"-799"16,1 0 45-1,16 4-44-15,8 0-12 0,10 5-5 16,1 5-10-16,-2 5-82 16,-4-3-113-16</inkml:trace>
  <inkml:trace contextRef="#ctx0" brushRef="#br0" timeOffset="220166.5951">18470 12645 371 0,'0'-8'286'0,"0"4"-237"16,0 2 43-16,0 2-65 15,0 0-12-15,0 8-6 16,-10 18-3-16,-11 15 3 16,-11 13 9-16,-6 10 9 0,-11 16-1 15,-14 17-4 1,-11 15-5-16,-3 10-7 0,7 1-8 15,13-9-2-15,18-11-3 16,16-22-12-16,10-26-37 16,13-28-43-16,0-27-30 15,19-7 5-15,15-33-43 16,18-18-38-16</inkml:trace>
  <inkml:trace contextRef="#ctx0" brushRef="#br0" timeOffset="220482.5564">18785 12769 393 0,'-11'-8'219'0,"-8"8"-178"16,2 0 32-16,-6 22-48 16,-9 19-2-16,-2 12 1 15,-4 16 6-15,5 13 0 16,9 3 3-16,12-3 0 15,12-16-18-15,0-20-5 16,28-21-2-16,14-17-2 16,10-8 2-16,5-13-4 15,-8-17-2-15,-10-6 1 16,-22 1-2-16,-17 0 3 16,-22 0 8-16,-30 8-9 15,-13 7-2-15,-3 12-2 0,15 8-5 16,21 0-47-16,32-2-150 15,19-14-357-15</inkml:trace>
  <inkml:trace contextRef="#ctx0" brushRef="#br0" timeOffset="221064.5202">19718 13179 473 0,'-11'12'55'16,"3"12"26"-16,1 3-38 15,0 6-12-15,2-3-6 16,1-5-2-16,-1-9-16 16,5-10-4-16,0-6-3 15,0-4 9-15,0-30 38 16,18-17-33-16,14-15 11 15,9-2 6-15,10 4 3 16,4 7 0-16,0 17-3 16,-10 13-9-16,-12 12-12 0,-12 15-10 15,-6 0 0-15,-2 4-10 16,2 18-42-16,-1 8-117 16,6 8-82-16</inkml:trace>
  <inkml:trace contextRef="#ctx0" brushRef="#br0" timeOffset="221331.6317">20466 12925 478 0,'-20'0'153'16,"-13"1"-64"-16,-6 23-8 16,-4 7-36-16,7-4-4 15,14 2-27-15,19-7-14 0,4-6 0 16,26 0 0-1,3-2 1-15,-2 1 6 0,-9-1 17 16,-11 5 6-16,-8 7-11 16,-12 14-3-16,-27 9-1 15,-10 2-10-15,-6-8-5 16,9-13 0-16,13-16-7 16,13-14-22-16,15 0-41 15,5-10-61-15,17-14-43 16,19-5-96-16</inkml:trace>
  <inkml:trace contextRef="#ctx0" brushRef="#br0" timeOffset="221513.1385">20725 12984 638 0,'-11'28'65'0,"-1"8"29"15,3 5-59-15,0 3-32 16,-2 1-3-16,-2-1-51 16,0-2-109-16,-6-7-85 15</inkml:trace>
  <inkml:trace contextRef="#ctx0" brushRef="#br0" timeOffset="221670.1805">20810 12758 814 0,'0'-4'44'0,"0"4"-4"15,0 0-40-15,0 0-58 16,0 20-100-16,0 8-81 16</inkml:trace>
  <inkml:trace contextRef="#ctx0" brushRef="#br0" timeOffset="221929.1648">20959 13004 331 0,'1'0'215'15,"1"0"-130"-15,2 13-22 16,5 0-41-16,7-1-14 16,7-6 6-16,7-6 25 15,10 0 1-15,2-3 3 16,-3-7 6-16,-9 4-5 15,-13 3-22-15,-9 3-16 16,-8 9 1-16,0 23-2 16,-11 12-1-16,-9 1-4 15,3-3-14-15,11-4-62 16,6-10-89-16,9-12-63 16,18-16-248-16</inkml:trace>
  <inkml:trace contextRef="#ctx0" brushRef="#br0" timeOffset="222294.5807">21642 12872 368 0,'0'0'248'0,"-12"0"-160"16,-7 14-4-16,-7 19-54 16,0 13-18-16,2 7-8 15,7 2 13-15,10-7 12 16,7-10-8-16,19-18-16 15,26-16-4-15,12-5 6 16,11-40 3-16,9-21-2 0,4-13 17 16,-1-11 0-1,-9 1 1-15,-20 3-11 0,-23 4-15 16,-22 8 0-16,-6 12 0 16,-29 20 0-16,-21 27 0 15,-14 12 0-15,0 39 0 16,10 14 0-16,24 2 0 15,29-3 0-15,13-7 0 16,43-17 0-16,15-14 0 16,14-15 0-16,-7 0 0 15,-23-8 0-15,-15-8 0 16,-21-6-35-16,-18-9-275 16</inkml:trace>
  <inkml:trace contextRef="#ctx0" brushRef="#br0" timeOffset="228429.9455">14914 15448 598 0,'-8'-4'77'16,"5"4"-5"-16,3-4-15 16,0 4-47-16,0 0-7 0,0 4-1 15,9 22 10-15,1 10 24 16,-2 10-11-16,-5 6 0 15,-2 1-11-15,-1-3-5 16,0-10-5-16,0-12-2 16,-3-14-1-16,-6-7 0 15,-7-7-1-15,-3 0-5 16,-2-14-2-16,1-11 4 16,8-11 3-16,11-16 0 15,1-7 0-15,16-8 1 16,22-8 0-16,12 7 2 15,10 4 6-15,6 10 3 0,-4 15 8 16,-10 17 2-16,-11 12-9 16,-11 8-8-16,-6 2-5 15,-8 0-1-15,0 6-6 16,-2 6-35-16,2 4-122 16,5 0-126-16</inkml:trace>
  <inkml:trace contextRef="#ctx0" brushRef="#br0" timeOffset="228845.8806">15718 15149 739 0,'-6'0'48'0,"6"-3"14"16,3-4-26-16,22-3-13 15,6-3 5-15,4-2-13 16,-4 1-11-16,-4 0-4 16,-5 6-1-16,-7 2-6 15,-3 6-45-15,-3 0-114 16,-4 16-143-16</inkml:trace>
  <inkml:trace contextRef="#ctx0" brushRef="#br0" timeOffset="229028.5724">15749 15400 854 0,'-9'4'89'16,"9"0"-38"-16,5 2-24 15,14-2-25-15,8-2-2 16,-1-2 0-16,7 0 0 16,6-10-103-16,-3-10-246 15</inkml:trace>
  <inkml:trace contextRef="#ctx0" brushRef="#br0" timeOffset="229859.8844">16880 14886 550 0,'0'-18'61'16,"9"-2"19"-16,10-2-52 16,2 4 2-16,-3 1 2 0,0 8 7 15,-11 5-1-15,-5 4-8 16,-2 0-10-16,0 2-8 15,0 27 0-15,-6 18 11 16,-13 17-12-16,-10 19-1 16,-7 15-2-16,-9 10-2 15,-2 9 1-15,5-3-7 16,8-8 0-16,16-21 0 16,12-19-3-16,6-25-4 15,0-17-17-15,14-20-42 16,8-4-35-16,11-13-44 15,7-17-119-15</inkml:trace>
  <inkml:trace contextRef="#ctx0" brushRef="#br0" timeOffset="230259.5187">17650 14719 588 0,'-8'-4'45'0,"8"0"59"15,-1 4-61-15,-1 0-24 16,-8 8-13-16,-7 22 3 16,-9 14 4-16,-13 14 10 15,-7 14 6-15,-4 11-1 0,-2 12-5 16,9 0 4-16,13-7-11 15,18-14-9-15,12-22-1 16,21-25-4-16,24-20-2 16,18-7 2-16,12-27 2 15,9-23 1-15,-6-8-5 16,-17 0 1-16,-21 6 0 16,-24 11 1-16,-16 10 3 15,-22 9 5-15,-31 11-5 16,-15 11-5-16,-5 0-2 0,9 17 0 15,22 3-13 1,27-5-53-16,17-9-120 0,34-6-142 16</inkml:trace>
  <inkml:trace contextRef="#ctx0" brushRef="#br0" timeOffset="231355.9429">18603 15117 324 0,'2'-6'194'0,"-2"4"-116"16,0 2 3-16,0 0-36 15,0 0-20-15,0 0-3 16,0 0 1-16,0-2 2 16,0 2 6-16,-11 0 12 15,-14 0-24-15,-11 0-11 16,-7 14 9-16,-2 4 2 16,3 4-12-16,11-3-5 0,11-3-2 15,16-5-1-15,4-7-2 16,12 3 2-16,16 0 1 15,8-1 4-15,-1 5 8 16,-9-4 6-16,-8 6 4 16,-16 6-13-16,-2 8-9 15,-33 10 0-15,-15 6 0 16,-10-3 0-16,-2-7 0 16,5-13 0-16,9-11-9 15,11-9-38-15,16 0-35 16,15 0-9-16,4 0-2 15,10 0-47-15,20 0-69 0</inkml:trace>
  <inkml:trace contextRef="#ctx0" brushRef="#br0" timeOffset="231622.2275">18900 15113 99 0,'0'-2'571'16,"0"2"-555"-16,0 10 31 0,0 13-6 16,-2 10-16-1,-5 6-15-15,-2 2-9 0,2 2-1 16,-3-3-9-16,0 0-21 15,1-6-35-15,2-6-68 16,5-16-102-16</inkml:trace>
  <inkml:trace contextRef="#ctx0" brushRef="#br0" timeOffset="231795.7929">19019 14860 829 0,'-18'0'10'15,"15"0"-20"-15,3 5 3 16,0 12-119-16,14 4-108 16</inkml:trace>
  <inkml:trace contextRef="#ctx0" brushRef="#br0" timeOffset="232071.1774">19155 15152 595 0,'-16'21'99'16,"11"0"-50"-16,5-6 1 0,0 0-32 15,15-8-8-15,13-7 2 16,11 0 13-16,10-15 4 15,4 0 8-15,-4 5 5 16,-13 8-11-16,-12 2-12 16,-17 16-12-16,-7 21-7 15,-3 12 0-15,-24 10 0 16,-4-1 0-16,6-12 0 16,16-12-10-16,9-27-165 15,25-8-288-15</inkml:trace>
  <inkml:trace contextRef="#ctx0" brushRef="#br0" timeOffset="232802.4072">20220 14762 533 0,'-10'-4'56'0,"4"-1"25"15,3-1-34 1,-2 4-37-16,-1 0 8 0,-7 2 15 16,-8 8-6-16,-11 25-11 15,-9 20 11-15,-5 18 6 16,-3 17-6-16,5 11-18 16,11 8-5-16,14-1 4 15,15-14 12-15,4-18-5 16,16-21-4-16,23-23-5 15,15-24-3-15,15-11 1 16,12-43-2-16,10-26-2 16,-1-20 1-16,-10-13-1 15,-14-7 1-15,-24-2 0 16,-24 3 5-16,-18 10-2 16,-23 18-3-16,-26 24 0 0,-15 35 0 15,-12 26-1-15,-5 44-2 16,10 26 0-16,20 8 2 15,30-3 0-15,21-11 0 16,37-12 0-16,35-13 1 16,17-12 3-16,5-12-2 15,-7-5-2-15,-18-4-9 16,-19-1-51-16,-15-5-137 16,-20 0-373-16</inkml:trace>
  <inkml:trace contextRef="#ctx0" brushRef="#br0" timeOffset="281301.8328">19771 10808 111 0,'-1'0'35'0,"-1"0"-19"16,2 0-9-16,-1-2 9 16,-1-1 3-16,-1 1 30 15,2 2 9-15,-2 0-1 16,0 0-15-16,0 0-7 15,2 0-17-15,-1 0-4 16,1 0-5-16,-1 0 4 16,0 0 10-16,1 0 0 15,-1 0-2-15,-1 0-9 0,2 0-3 16,-1 0-6-16,2 0 3 16,0 0-1-16,0 0 0 15,0 0-2-15,0 0 2 16,0 0 1-16,0 0 5 15,0 0 2-15,0 0 6 16,0 0-3-16,6 0-5 16,12 0 7-16,-1 0 1 15,4 0-2-15,-3-1-7 16,-2-5-3-16,-2 4 1 16,-7 2 2-16,-4 0 3 15,-3 0-7-15,0 1 8 0,-5 26 1 16,-13 12 12-16,-2 10-11 15,5 2-8-15,10-3 2 16,5-11 4-16,27-16-6 16,27-19-1-16,20-6-3 15,10-32-4-15,1-16-68 16,-22-4-386-16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08:15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7617 4580 326 0,'-16'0'177'0,"3"0"-169"15,1 0 16-15,3 0 8 0,0 4-7 16,5-2-6-16,2 0 0 16,2-2 8-16,0 0-5 15,8 0 1-15,22 0 28 16,10 0 10-16,3 0-20 16,-4 0-8-16,-11 0-11 15,-10 10-10-15,-13 16-6 16,-5 13 7-16,-9 12 8 15,-20 11-10-15,-5-3-10 16,3-10-1-16,8-16 0 16,14-13 0-16,9-10-1 15,2-4-2-15,23-2 3 0,9 4 0 16,1 2 0-16,-5 8 1 16,-14 16 1-16,-16 17 0 15,-4 17 9-15,-37 14 3 16,-18 0-10-16,-10-5-4 15,1-13-1-15,10-20-2 16,11-22-11-16,10-15-15 16,11-7-22-16,14-9-38 15,12-13-29-15,20-10-83 16,24-9-278-16</inkml:trace>
  <inkml:trace contextRef="#ctx0" brushRef="#br0" timeOffset="282.6166">8510 4427 533 0,'6'-18'39'15,"-2"7"-1"-15,-2 6 33 16,-2 5-14-16,-5 18-8 15,-26 25-9-15,-18 32 1 16,-9 27-4-16,-6 23-11 16,5 15-7-16,9 2-7 0,17-17-4 15,22-23-6 1,11-28-2-16,10-22-5 0,18-22-11 16,9-14-35-16,15-16-74 15,11-3-160-15</inkml:trace>
  <inkml:trace contextRef="#ctx0" brushRef="#br0" timeOffset="847.9696">8834 4915 489 0,'0'0'149'0,"7"0"-141"15,1 6 13-15,2 12 33 16,-4 8-14-16,-4 9-5 15,-2 6 6-15,0 6-7 16,-15 1-9-16,0-2-10 16,3-12-11-16,0-14-3 15,9-13-1-15,3-7-1 16,0-19 1-16,15-27-1 16,19-12-9-16,11-2 9 15,4 7 1-15,-5 15 1 16,-7 12 3-16,-6 12 2 0,-5 6-4 15,-9 7-2-15,-5 1-1 16,0 0-13-16,2-7-61 16,14-10-114-16</inkml:trace>
  <inkml:trace contextRef="#ctx0" brushRef="#br0" timeOffset="1346.7582">9942 4865 576 0,'0'-3'28'16,"0"3"37"-1,-4 0-5-15,-15 0-15 0,-13 11-18 16,-13 14 6-16,-11 10 5 16,-4 8-10-16,2 6-6 15,10 0-6-15,15-3-12 16,14-3-4-16,10-9 1 16,9-3-1-16,0-7-1 15,13-6 0-15,14-4 0 16,7-8-8-16,8-6-30 15,4 0-54-15,2-2-25 16,4-16-24-16,1-2-36 16,1-11-59-16</inkml:trace>
  <inkml:trace contextRef="#ctx0" brushRef="#br0" timeOffset="1646.2238">10094 5077 235 0,'-20'3'299'15,"5"9"-297"-15,3 4 56 16,6 3-7-16,4-2-20 16,2-1 2-16,8-4-4 15,19-7 1-15,12-5 1 16,11 0-10-16,8-21-5 16,-1-5 6-16,-8-2 5 15,-10 1 4-15,-16 5-15 0,-10 4-2 16,-12 0-3-16,-1 4-2 15,-17 0-6-15,-18 4-3 16,-5 4-1-16,1 2-1 16,3 4-1-16,12 0-12 15,10 0-22-15,7 0-37 16,7-2-21-16,10-3-68 16,24-4-176-16</inkml:trace>
  <inkml:trace contextRef="#ctx0" brushRef="#br0" timeOffset="1879.8867">10660 4837 650 0,'-39'25'32'0,"5"8"47"0,5-1-11 16,9-3-56-16,11-9-12 15,9-5 0-15,0-3 3 16,3 0 19-16,6 8 27 15,-6 5-10-15,-3 9-17 16,-11 10-15-16,-25 6-7 16,-8-4 0-16,0-15-11 15,13-19-87-15,19-12-145 16</inkml:trace>
  <inkml:trace contextRef="#ctx0" brushRef="#br0" timeOffset="2510.6067">11237 4539 567 0,'-20'0'41'15,"-6"0"45"-15,-8 12-20 16,-10 13-20-16,-8 11-11 16,-1 10-2-16,2 10-7 15,8 9-5-15,11-1-1 16,19-1-6-16,13-10-9 16,3-10 4-16,31-12-8 0,15-15 2 15,15-12 4-15,13-4-5 16,5-20-2-16,-2-16 3 15,-7-10 7-15,-12-4 1 16,-13-3-7-16,-14-5-3 16,-18-6 0-16,-15-1 1 15,-1-1-2-15,-21 10 0 16,-13 17-1-16,-6 18 0 16,-5 21 1-16,-6 14-3 15,-3 26 2-15,6 13 1 16,5 5 0-16,14 0-1 15,10-4 0-15,15-3 0 16,4-11 0-16,17-10-2 16,18-6-4-16,16-12-8 0,7-10-31 15,5-2-55 1,1-10-119-16,-10-24-317 0</inkml:trace>
  <inkml:trace contextRef="#ctx0" brushRef="#br0" timeOffset="2826.7974">11921 4098 596 0,'17'0'2'0,"12"18"39"15,1 12 4-15,-3 18 28 16,-6 21-13-16,-14 22 2 16,-7 22-7-16,-33 17-21 15,-28 11-11-15,-20 4-5 16,-7-11-18-16,5-21-1 15,19-31-30-15,28-37-95 16,23-45-141-16</inkml:trace>
  <inkml:trace contextRef="#ctx0" brushRef="#br0" timeOffset="3458.5693">12461 3945 220 0,'-12'0'176'0,"3"0"-140"0,3 0 16 16,4 0-22-16,1 0 12 15,1 0 9-15,0 0-5 16,0 0-2-16,0-1-3 15,0-3-3-15,10 2-5 16,20-3 6-16,15-3-5 16,7 1-7-16,-3 2-1 15,-14 3 1-15,-16 2-14 16,-12 0-11-16,-7 24 0 16,-3 12 4-16,-19 8-1 0,-3 0-5 15,4-5 0 1,14-9-7-16,7-12-18 0,29-16-51 15,23-2-62-15,17-9-82 16</inkml:trace>
  <inkml:trace contextRef="#ctx0" brushRef="#br0" timeOffset="4272.9885">13141 4538 396 0,'0'-2'38'0,"3"1"6"16,22-3 34-16,16-2-2 15,11-1-15-15,9-2-15 16,3 0 0-16,-6 4-11 16,-8 1-17-16,-17 0-18 15,-16 4 0-15,-11 0-27 16,-6 0-62-16,0 13-72 16,-17 0-197-16</inkml:trace>
  <inkml:trace contextRef="#ctx0" brushRef="#br0" timeOffset="4539.3291">13438 4304 538 0,'-4'0'30'15,"4"1"-8"-15,0 23 21 16,0 14 24-16,-10 13-19 16,-9 15 4-16,-11 8-16 15,-2 1-20-15,-3-4-13 16,8-9-3-16,8-9-19 16,9-11-43-16,10-12-46 15,4-18-100-15</inkml:trace>
  <inkml:trace contextRef="#ctx0" brushRef="#br0" timeOffset="5087.9058">14199 4330 74 0,'-19'5'419'0,"2"3"-402"15,8-3 43-15,3-4-33 16,5 1-9-16,1-2 8 16,1-3 6-16,22-15-2 15,9-3 9-15,13 0 12 16,0 5-7-16,-6 9 1 16,-12 7-13-16,-14 0-15 0,-13 18-14 15,-12 20 4 1,-21 12 15-16,-7 4-15 0,4-10-7 15,11-13 0-15,16-11-2 16,9-13-8-16,6-7-2 16,23 0 12-16,10 0 3 15,-1 0 3-15,-5 17 3 16,-14 12 0-16,-19 18 4 16,-21 19 14-16,-35 14-17 15,-22 5-10-15,-9-9 0 16,8-22 0-16,18-29-15 15,24-25-62-15,34-27-83 16,14-29-159-16</inkml:trace>
  <inkml:trace contextRef="#ctx0" brushRef="#br0" timeOffset="5370.3905">15297 4022 577 0,'0'-5'85'0,"0"5"-13"16,-5 1 11-1,-23 28-41-15,-21 21 8 0,-17 26-5 16,-14 30-14-16,-10 22-6 15,3 16-12-15,15-5-13 16,24-21 0-16,36-30 0 16,30-39 0-16,52-29-87 15,33-20-159-15,6-20-431 16</inkml:trace>
  <inkml:trace contextRef="#ctx0" brushRef="#br0" timeOffset="6218.5195">15524 4415 172 0,'-2'-8'345'16,"2"4"-300"-16,0 2 32 15,0 0-30-15,8 2 12 16,2 0-2-16,-1 6-24 16,0 20 3-16,0 7-6 15,0 9-5-15,-6 3-4 0,-3 6-8 16,0-1-5-16,-5-12-7 15,-3-9 0-15,3-14-2 16,2-13 1-16,2-2-1 16,1-10 1-16,0-24-2 15,4-19-7-15,26-13 5 16,14-2 3-16,9 2 1 16,2 8 0-16,-3 12 0 15,-8 15 1-15,-10 12 1 16,-7 11-2-16,-8 5-1 15,-4 3-5-15,0 0-39 16,6 0-99-16,6 0-60 16,11 3-74-16</inkml:trace>
  <inkml:trace contextRef="#ctx0" brushRef="#br0" timeOffset="6500.9549">16319 4277 124 0,'-21'0'560'0,"-6"4"-512"16,-4 20 67-16,-3 9-71 16,2-2-33-16,14-7-7 15,14-6-4-15,4-9-2 16,22-4 2-16,11 3 15 16,2-1 24-16,-9 7-11 0,-11 7-7 15,-15 9-12-15,-15 9-2 16,-31 9-7-16,-15 1 0 15,-4-10 0-15,10-15 0 16,19-16-26-16,19-8-47 16,17-6-53-16,6-14-45 15,31-2-72-15,11-1-89 16</inkml:trace>
  <inkml:trace contextRef="#ctx0" brushRef="#br0" timeOffset="6684.1515">16556 4411 599 0,'0'0'131'0,"0"24"-123"0,0 8 54 16,-9 3-45-16,-4 2-17 16,-5-1 0-16,-2 0-17 15,-3-3-50-15,-3 1-39 16,2-8-102-16</inkml:trace>
  <inkml:trace contextRef="#ctx0" brushRef="#br0" timeOffset="6852.0134">16613 4200 774 0,'0'-5'45'0,"0"5"-45"15,0 0-5-15,0 0-63 16,0 7-23-16,0 8-27 16,3 7-67-16,1 11-167 15</inkml:trace>
  <inkml:trace contextRef="#ctx0" brushRef="#br0" timeOffset="7083.8845">16692 4498 298 0,'1'0'266'0,"4"0"-251"16,8 0 69-16,4 0-27 0,7 0 4 15,2-2-13 1,6 2-1-16,1 0-4 0,2 0-7 16,-6 0-6-16,-9 10-17 15,-12 11-9-15,-8 10-1 16,0 8 2-16,-21 5-5 15,3-5-6-15,3-9-68 16,15-21-180-16</inkml:trace>
  <inkml:trace contextRef="#ctx0" brushRef="#br0" timeOffset="7797.7955">17979 4238 378 0,'-3'-12'49'0,"-4"7"7"16,4 0-16-16,-1 1-21 15,-2 0 30-15,-4 0 2 16,-4 0 2-16,-4 4-9 16,-12 0 2-16,-12 14-12 15,-7 18-17-15,-11 12-7 0,-2 14 2 16,3 7 7-16,7 7 1 15,16-3-4-15,19-9-8 16,15-13-8-16,6-16 1 16,32-19 1-16,22-12 6 15,20-22 7-15,16-24-5 16,6-17-6-16,0-7-3 16,-16-8 1-16,-18-1 1 15,-22 9 4-15,-26 6-3 16,-18 13 0-16,-20 12-2 15,-26 15-1-15,-16 20-1 16,-13 5-2-16,-2 32 0 16,6 11 2-16,19 3-1 0,21-1 0 15,23-2 0-15,8-2 0 16,32-4 1-16,20-6 0 16,13-8 0-16,16-10-2 15,6-9-67-15,-2-5-188 16</inkml:trace>
  <inkml:trace contextRef="#ctx0" brushRef="#br0" timeOffset="8579.4781">18614 3758 385 0,'-8'-8'168'16,"5"4"-119"-16,3 2 56 16,0 2-79-16,0 10 0 0,22 24 36 15,10 17 4-15,1 14-20 16,-13 13-7-16,-20 16-16 16,-27 16-8-16,-41 9-2 15,-20 5-13-15,-13-9 0 16,7-23 0-16,19-28-64 15,33-38-108-15,35-26-127 16</inkml:trace>
  <inkml:trace contextRef="#ctx0" brushRef="#br0" timeOffset="9726.7672">18879 3516 212 0,'0'0'201'15,"-1"0"-180"-15,1 0 38 16,0 0-43-16,0 0 3 16,0 0 43-16,0 0-3 15,0 0-18-15,0 0-5 16,0 0-6-16,3 0-9 15,6 0-5-15,4 0 8 16,5 0 6-16,3-5-6 16,0 3 0-16,-2-1-3 15,-3 1-2-15,-7 2-8 0,-5 0-8 16,-4 11-3-16,-8 19 4 16,-19 11 4-16,-10 7-6 15,-1 1-2-15,9-10 0 16,12-9 0-16,17-12-4 15,3-8 0-15,30-8-1 16,10-2-1-16,5 0-17 16,4-3-82-16,-8-13-190 15</inkml:trace>
  <inkml:trace contextRef="#ctx0" brushRef="#br0" timeOffset="10441.6354">19816 4307 458 0,'0'-5'108'0,"0"2"-60"16,0-2 4-16,18-1-34 15,9 0 45-15,12-4-2 0,11 3-16 16,7-2-7-16,-2 3-14 16,-6 4-13-16,-14 2-9 15,-13 0-2-15,-8 15-8 16,-4 10-34-16,-3 3-106 15,-5-1-127-15</inkml:trace>
  <inkml:trace contextRef="#ctx0" brushRef="#br0" timeOffset="10890.596">20795 3964 594 0,'-5'-2'75'0,"5"2"-36"15,0 0 14 1,-1 0-49-16,-4 19 7 0,-4 11 25 16,-7 17-6-16,-8 12 4 15,-7 14-5-15,-8 11-6 16,-1 4-8-16,-2 1-7 15,5-1-7-15,5-2-1 16,6-7-5-16,6-13-20 16,10-22-38-16,10-29-39 15,0-15 7-15,23-30 1 16,9-17-48-16,10-5 27 16,7-2-53-16</inkml:trace>
  <inkml:trace contextRef="#ctx0" brushRef="#br0" timeOffset="11255.5714">20998 4117 427 0,'-12'-1'171'0,"6"1"-139"16,6 0 19-16,0 0-51 15,0 0 0-15,4 0 0 16,19 0 13-16,11 0 34 15,11 0 20-15,-2-6-19 16,3 1-13-16,-12 5-9 0,-7 0-6 16,-15 0-6-1,-12 19-8-15,-1 18 1 0,-34 21 9 16,-18 13-8-16,-14 15-6 16,1 0-1-16,9-9-1 15,23-16-1-15,24-19 1 16,10-14 0-16,30-8-2 15,22-8 1-15,13-6 1 16,7-2 0-16,-10-4 0 16,-9 0-1-16,-9 0-5 15,-5 0-31-15,-3-15-111 16,6-14-104-16</inkml:trace>
  <inkml:trace contextRef="#ctx0" brushRef="#br0" timeOffset="11472.3244">22054 3904 768 0,'-57'31'27'16,"-7"30"-5"-16,-9 19-5 15,-3 19-16-15,4 9-1 16,11 5 13-16,15-6 0 15,12-13-8-15,17-16-2 16,17-13-3-16,3-17-24 0,31-11-68 16,12-19-111-16</inkml:trace>
  <inkml:trace contextRef="#ctx0" brushRef="#br0" timeOffset="12137.5983">22537 4447 4 0,'-4'-14'348'15,"-3"4"-335"-15,2 4 79 0,1 2-58 16,-1 2-20-16,2 0 3 16,0 0 19-16,1 0 20 15,1 2-15-15,-4 0-11 16,-2 10 5-16,0 10 9 15,-1 7 0-15,-4 6-17 16,3 1-2-16,0-2-6 16,2-7-13-16,3-11-4 15,2-6-2-15,2-8 0 16,0 0 0-16,2-24 2 16,20-20-2-16,11-12 0 15,14-10-1-15,10-3 1 0,6 5 1 16,1 11 1-16,-3 11 8 15,-4 18 2-15,-14 14-6 16,-15 10-1-16,-11 0-4 16,-10 16-1-16,-7 10-7 15,0 10-34-15,-9 4-88 16,-4 2-63-16,1 1-155 16</inkml:trace>
  <inkml:trace contextRef="#ctx0" brushRef="#br0" timeOffset="12453.8372">23186 4319 346 0,'0'0'117'15,"-9"0"-51"-15,-13 7 19 16,-6 12-36-16,-7 7 6 16,-6 10 0-16,0 11-13 15,4 6-1-15,6 4-16 16,10-4-15-16,13-6-10 16,8-9 0-16,11-8 0 0,16-10-3 15,7-9-7 1,6-6-26-16,2-5-54 0,1 0-35 15,5-8-111-15</inkml:trace>
  <inkml:trace contextRef="#ctx0" brushRef="#br0" timeOffset="12736.089">23470 4491 511 0,'-12'0'129'0,"9"5"-102"16,3 8 7-16,4-2-26 0,26-6 6 16,15-5 4-1,12-5-2-15,4-17 6 0,-6-7 12 16,-13 4-2-16,-15 2-9 16,-17 9-9-16,-10 3 9 15,-4 4 12-15,-32 0-25 16,-15 4-10-16,-10 3 0 15,1 0 0-15,14 10-6 16,13 5-25-16,17-6-59 16,14 1-50-16,4 0-88 15,35-6-182-15</inkml:trace>
  <inkml:trace contextRef="#ctx0" brushRef="#br0" timeOffset="12985.3469">24032 4310 208 0,'-34'0'377'0,"-2"16"-314"16,8 4 34-16,7-4-42 15,12-4-18-15,9-2-33 16,0-3-3-16,6 7 5 16,9 4 19-16,-2 6 19 15,-2 5-6-15,-11 8-11 16,-5 10-12-16,-27 3-7 15,-15 0-8-15,-6-10 0 16,3-16-10-16,10-22-45 0,17-2-64 16,21-36-58-16,2-6-152 15</inkml:trace>
  <inkml:trace contextRef="#ctx0" brushRef="#br0" timeOffset="13517.5991">24439 4152 364 0,'0'0'144'0,"-7"0"-39"16,-8 0-53-16,-6 9-36 15,-4 10 17-15,-3 9-13 16,-4 9 12-16,0 8 17 16,2 6-5-16,4 1-5 15,11-3-12-15,14-8-18 16,1-11-6-16,25-7-3 15,16-12 2-15,12-11-1 0,11-3 1 16,5-28 3 0,-2-15 6-16,-10-6 5 15,-11-4-4-15,-16-1-5 0,-12 1-2 16,-12 0-3-16,-6 6 1 16,-9 10-2-16,-19 15 0 15,-13 14 0-15,-8 11-1 16,0 5 0-16,-2 24-1 15,12 7 1-15,9 2-1 16,14 2-1-16,16 0 2 16,0-4-2-16,27 0-1 15,14-5-10-15,1-5-49 16,5-11-101-16,-9-15-156 16</inkml:trace>
  <inkml:trace contextRef="#ctx0" brushRef="#br0" timeOffset="13916.2375">24989 3794 545 0,'16'23'14'16,"12"17"122"-16,4 8-72 16,-6 16 10-16,-12 15-16 15,-14 15-14-15,-20 12-17 16,-35 3-8-16,-19-2-7 16,-8-13-11-16,1-14-1 0,12-22-46 15,23-33-113 1,27-25-160-16</inkml:trace>
  <inkml:trace contextRef="#ctx0" brushRef="#br0" timeOffset="14348.8815">25529 4186 694 0,'0'0'40'0,"6"0"51"0,11 0-69 16,13 0-20-16,11 0-2 15,1 0 0-15,-2 0-26 16,-8 0-51-16,-3 0-29 16,-10 6-153-16</inkml:trace>
  <inkml:trace contextRef="#ctx0" brushRef="#br0" timeOffset="14548.1054">25648 4409 85 0,'24'-11'587'0,"6"2"-515"16,11 2 53-16,1 2-116 16,-3 2-9-16,-8 2-4 15,-8 1-65-15,2-5-141 16,-1-8-373-16</inkml:trace>
  <inkml:trace contextRef="#ctx0" brushRef="#br0" timeOffset="15030.5477">26565 4044 289 0,'-26'9'200'0,"-6"7"-125"15,-2 9 12-15,-8 9-43 0,-4 11 17 16,-3 12 8 0,8 3-27-16,13 4-30 0,22-9-5 15,8-5-5-15,35-11-1 16,23-8 5-16,18-11 9 16,17-15 2-16,3-5 9 15,-2-8-5-15,-11-25-1 16,-15-5 4-16,-17-6-19 15,-17-5-5-15,-21-9 0 16,-15-14 0-16,-12-8 0 16,-22 2 0-16,-3 15 0 15,-2 19 0-15,8 17 0 16,2 11-8-16,0 3-54 16,4 7-120-16,2 6-173 15</inkml:trace>
  <inkml:trace contextRef="#ctx0" brushRef="#br0" timeOffset="26685.3354">6820 7025 211 0,'-5'-1'30'15,"4"1"40"-15,1 0-22 16,0 0-31-16,0 0 7 0,0 0 8 16,-2-1-2-16,1-1 6 15,-1 0 1-15,1 0 0 16,-1 1 3-16,1 1-10 15,-1 0-7-15,1 0 3 16,-2 0-8-16,0 0-10 16,-3 0-7-16,5 0-1 15,-1 0 2-15,1 0 0 16,1 0 2-16,-2 0-4 16,2 0 1-16,0 0 7 15,0 0 6-15,0 0 0 16,0 0-2-16,0 0 0 15,0 0 0-15,0 0-3 0,9-7-2 16,7-3 5 0,11-4 10-16,1 0-6 0,2-2-5 15,0 4 1-15,-5 2-3 16,-3 4 0-16,-6 4-1 16,-4 2-2-16,-4 0-2 15,-1 8-2-15,-6 17 2 16,-1 8 3-16,0 7-3 15,-19 8-1-15,-6-4-1 16,3-8-1-16,8-11-1 16,6-11 0-16,7-8 0 15,1-2 0-15,0 2 0 0,0 0 0 16,4 4 1 0,12 4 2-16,4 10 7 0,-2 8-4 15,-8 11-1-15,-10 8-2 16,0 10 9-16,-22 7-4 15,-15-2-2-15,-7-4-2 16,0-11-1-16,2-13-1 16,4-10-2-16,4-16 0 15,-3-8 0-15,1-4 0 16,0 0-1-16,3 0 0 16,7 0-3-16,7 0-10 15,8 0-15-15,9 0-45 16,2-3-61-16,18-6-75 15,15-10-225-15</inkml:trace>
  <inkml:trace contextRef="#ctx0" brushRef="#br0" timeOffset="27217.389">7457 7274 594 0,'-9'0'11'0,"9"0"41"16,0 0-28-16,0 0-1 16,0 0 9-16,0 14 32 15,1 10-20-15,1 11-7 16,-2 6-9-16,0 9-15 16,-3 3-5-16,-12 1-4 15,-2-4-2-15,1-11-2 16,3-12 0-16,3-15 0 15,6-11 0-15,4-1 0 0,0-32 0 16,7-17-6-16,16-13 0 16,6-2 4-16,3 6 2 15,0 3 0-15,-1 13 2 16,4 10-1-16,1 6 2 16,0 12 2-16,0 8 0 15,-6 6-1-15,-6 0-4 16,-11 0 0-16,-3 10-1 15,-5-2-7-15,-3-2-19 16,2-2-54-16,2-2-73 16,3-2-107-16</inkml:trace>
  <inkml:trace contextRef="#ctx0" brushRef="#br0" timeOffset="27716.5265">8030 6790 162 0,'-12'0'306'16,"1"0"-283"-16,5 0 23 15,0 6-17-15,1-2-6 16,5-1-4-16,-2-3 13 16,2 0 6-16,0 0-3 15,7 0 3-15,14 0 20 16,9-7-20-16,5-3-8 15,-3 3-1-15,-2 4-6 16,-9 1-3-16,-9 2-12 16,-8 4-6-16,-4 24-1 15,-7 13 3-15,-19 15 3 16,-8 6-4-16,6-6-1 0,7-8-2 16,16-15 0-16,5-15-2 15,17-14 0-15,17-4-1 16,5-4 0-16,1-14-21 15,-4 0-70-15,0-6-125 16,-3-5-334-16</inkml:trace>
  <inkml:trace contextRef="#ctx0" brushRef="#br0" timeOffset="28464.4285">9044 7049 437 0,'3'-6'65'16,"0"-1"-6"-16,2 2-10 15,-4-2-18-15,1 0-1 16,-2 3 15-16,0 0 9 16,0 4 1-16,0 0-8 15,0 0-9-15,-2 0-12 16,-20 0-3-16,-8 12-18 15,-9 16-4-15,-3 9-1 16,2 6 1-16,6 2 1 16,6 4-2-16,11-6 0 15,11-4 0-15,6-5 0 16,6-3 0-16,19-2 1 16,7-3-1-16,-3-4 0 0,1-4 0 15,-7-6-1-15,1-4-10 16,-4-6-25-16,3-2-53 15,1-5-31-15,6-17-26 16,13-3-59-16,8-7-85 16</inkml:trace>
  <inkml:trace contextRef="#ctx0" brushRef="#br0" timeOffset="28847.0874">9514 7118 317 0,'-1'-2'224'16,"-2"2"-177"0,1 0-5-16,-1 0-18 0,-7 13 9 15,-5 10 11-15,-6 13 1 16,-4 6-6-16,5 2-15 16,5-2 3-16,14-6-12 15,1-11-11-15,19-10-1 16,18-8 7-16,17-7 12 15,12-9-6-15,12-22-5 16,-3-7-6-16,-9-5 3 16,-14 1 1-16,-20 4-5 15,-20 7 1-15,-12 1 0 0,-6 2-1 16,-29 1-3 0,-9 9-1-16,-1 3-1 0,6 8-1 15,12 3-6-15,12 2-19 16,14 2-30-16,1 0-41 15,4 0-15-15,28 0-60 16,11-3 19-16,13 1-42 16</inkml:trace>
  <inkml:trace contextRef="#ctx0" brushRef="#br0" timeOffset="29129.5524">10204 6927 182 0,'-27'0'390'16,"-3"9"-356"-1,-3 16 31-15,-1 1-18 0,5 2 0 16,13-8-6-16,11-4-30 16,5-10-10-16,17-6 6 15,19 0 46-15,8 1 9 16,-3 10-29-16,-11 9-7 16,-13 15-4-16,-17 11-20 15,0 9-2-15,-30 5 0 16,-14-4 0-16,-4-14 0 15,0-16 0-15,9-19 0 16,13-7-38-16,10-14-14 16,12-14-16-16,4-5-17 15,21-2-31-15,6 3-15 16,3 4 3-16,1-1-87 0</inkml:trace>
  <inkml:trace contextRef="#ctx0" brushRef="#br0" timeOffset="29511.828">10457 6687 334 0,'-9'0'177'15,"5"0"-162"-15,4 0-2 16,0 0 6-16,0 0 6 16,0 0 12-16,3 0 38 15,13 0-3-15,4 0-26 16,3 0-14-16,1 0-6 16,-7 0-8-16,-4 7-10 15,-8 9-6-15,-5 8 0 16,0 10 6-16,-14 8 3 15,-5 6-7-15,2-3-1 16,11-7-1-16,6-12-2 16,2-8-5-16,23-12-1 15,10-6-5-15,-3 0-15 0,0 0-53 16,1-4-63 0,-5-14-148-16</inkml:trace>
  <inkml:trace contextRef="#ctx0" brushRef="#br0" timeOffset="30276.637">11527 6635 473 0,'-42'0'37'0,"-3"0"29"16,-4 22-11-16,-5 7-29 16,5 7-8-16,1 6 5 15,6 6 13-15,10 7 1 16,6 3 0-16,12-1-15 16,14-6-3-16,0-9-7 15,23-6 8-15,18-13 3 16,17-9-6-16,16-14-2 0,12 0-9 15,8-28-5-15,-2-17 4 16,-4-14-1-16,-11-8 1 16,-14-5-1-16,-16-2 0 15,-19 5 0-15,-21 6-2 16,-7 8 0-16,-25 12-2 16,-18 8 3-16,-10 18-2 15,-6 15-1-15,-4 2-1 16,0 25 1-16,4 11 4 15,5 7-1-15,9 4-1 16,17 3-1-16,13 2-1 16,15-2-1-16,16-6 0 15,29-7 1-15,18-11-2 0,10-11-2 16,11-10-27 0,8-5-104-16,1-10-124 0</inkml:trace>
  <inkml:trace contextRef="#ctx0" brushRef="#br0" timeOffset="31205.4805">12802 6659 354 0,'-4'-3'55'0,"1"-1"44"15,3 2-30-15,0 0-37 16,0 0-12-16,0 2 4 16,0 0 5-16,4 14 20 15,2 16-6-15,-1 10-5 16,-4 9-16-16,-1 4-15 16,0-2-6-16,-4-1-1 15,-4-8-1-15,-2-8-5 0,3-7-8 16,-1-8-23-1,2-7-36-15,0-6-26 0,5-6-77 16,-5 0-202-16</inkml:trace>
  <inkml:trace contextRef="#ctx0" brushRef="#br0" timeOffset="31407.8852">12684 6861 113 0,'0'-16'437'0,"0"7"-387"15,7 1 39-15,25 1-44 16,11 0 11-16,7 1-10 16,-4 3-24-16,-12-1-19 15,-10 4-3-15,-13 0-3 16,-5 0-30-16,1 0-36 0,5 0-47 16,3 0-71-16,9 0-39 15,10 0 40-15</inkml:trace>
  <inkml:trace contextRef="#ctx0" brushRef="#br0" timeOffset="31922.7136">13375 6494 357 0,'-6'0'127'0,"2"0"-68"16,4 0 12-16,0 0-48 16,24-3 29-16,21-10 21 15,17 0-18-15,7-1-6 16,-4 4 1-16,-18 6-34 15,-22 4-11-15,-20 6-4 16,-8 24 0-16,-43 16 2 16,-20 15 6-16,-12 5-3 15,9-6 0-15,22-14-4 0,26-13-2 16,21-18-6 0,12-12-6-16,25-3 8 0,14 0 4 15,1 0 0-15,-3 5 1 16,-14 14 4-16,-19 15 3 15,-16 12 5-15,-21 10 0 16,-36 10-5-16,-19 1-2 16,-19-4-2-16,3-14-4 15,9-18 0-15,16-22-14 16,19-9-29-16,19-16-20 16,16-13-9-16,13-1-11 15,23 3-31-15,29 5-159 0</inkml:trace>
  <inkml:trace contextRef="#ctx0" brushRef="#br0" timeOffset="32587.7333">13926 6902 170 0,'0'-3'168'0,"0"-1"-166"16,0 1 13-16,0 3-5 0,0-3 35 16,0 3 23-16,0 0 6 15,0-1-8-15,0 1-14 16,0 0-16-16,0 0-14 15,0-2-4-15,0 2 1 16,0-1 9-16,0-1-4 16,0 2-3-16,0 0 1 15,-2 0-2-15,2 0-2 16,-1 0-5-16,-1-2-4 16,1-2-1-16,-1-3-3 15,1 3-3-15,1-3 4 16,-2 4 3-16,2 1 1 0,-1 0-3 15,1 2 2-15,0 0 0 16,0 0-4-16,0 0-2 16,-3 3-3-16,-2 15 0 15,-3 11 0-15,-3 8 2 16,-4 7 3-16,-1 6-3 16,-5-1 0-16,4-8 0 15,4-15-2-15,9-15 0 16,4-9 0-16,0-2 1 15,0-18-2-15,6-20 0 16,14-15-11-16,9-7 5 16,7-9 6-16,6 1 0 15,4 8 2-15,3 12-2 0,-3 16 2 16,-4 12-1-16,-4 10 0 16,-8 6 1-16,-9 4-1 15,-7 0-1-15,-7 2 0 16,-4 6-18-16,-3 3-90 15,0-1-41-15,0 1-86 16,0 0-107-16</inkml:trace>
  <inkml:trace contextRef="#ctx0" brushRef="#br0" timeOffset="32970.4617">14505 6400 518 0,'-11'-5'11'16,"11"3"36"-16,0 1-31 16,0 1-14-16,0-3 8 15,0 2 28-15,0 1 16 16,0-2-1-16,12-1 9 15,15-2-10-15,6 2-17 16,1-2-8-16,-5 5-3 16,-10 0-8-16,-10 0-5 15,-9 13-7-15,-2 16-2 16,-26 12 4-16,-12 10 0 0,-3 2 1 16,7-3-3-16,15-7-1 15,21-6-3-15,2-12-1 16,33-9-4-16,10-10-2 15,7-6-10-15,-3 0-49 16,7-4-99-16,-4-18-134 16</inkml:trace>
  <inkml:trace contextRef="#ctx0" brushRef="#br0" timeOffset="33535.6474">15378 6573 556 0,'0'-7'92'15,"0"7"-14"-15,-22 0-9 16,-16 5-62-16,-15 15 11 16,-9 7 8-16,-1 5-6 15,11-4-16-15,21-5-2 16,22-8-1-16,9-5-1 16,22-6 0-16,21 0 18 15,4 0 16-15,-1 4-5 0,-12 5-3 16,-13 2-6-1,-20 7-12-15,-2 12-5 0,-38 5 2 16,-17 3-3-16,-11-6-2 16,-1-12-1-16,13-13-6 15,16-11-21-15,20 0-16 16,16-3-5-16,3-11-26 16,28 0-39-16,11 2-27 15,9 0-32-15</inkml:trace>
  <inkml:trace contextRef="#ctx0" brushRef="#br0" timeOffset="33751.8513">15554 6692 173 0,'0'0'502'0,"0"2"-501"15,0 22 25-15,0 4 3 16,0 5-11-16,0 4 2 15,-3-1-5-15,-12 2-15 16,-3 1-1-16,-3-3-13 16,-3-2-27-16,1-10-43 15,4-12-68-15,9-11-69 16</inkml:trace>
  <inkml:trace contextRef="#ctx0" brushRef="#br0" timeOffset="33906.1649">15638 6527 656 0,'0'-14'55'16,"4"10"-34"-16,-1 4-21 16,-3 0-21-16,0 0-78 15,0 16-93-15</inkml:trace>
  <inkml:trace contextRef="#ctx0" brushRef="#br0" timeOffset="34151.6759">15736 6792 568 0,'3'8'33'0,"9"2"80"0,7-1-66 15,6-3-14-15,7-4-4 16,6-2-1-16,10 0 10 15,0 0-1-15,-5-5-4 16,-12 5-15-16,-14 0-12 16,-12 19-5-16,-5 15 0 15,-2 8 0-15,-16 1-1 16,-4-1-5-16,1-6-32 16,4-9-82-16,11-12-83 15,6-15-123-15</inkml:trace>
  <inkml:trace contextRef="#ctx0" brushRef="#br0" timeOffset="34699.2685">16407 6437 202 0,'0'-1'170'16,"0"-1"-85"-16,0 1-2 15,0-3-25-15,0 4-1 16,0-2-6-16,0-2-8 16,9 0 5-16,7 0-7 15,1 3-6-15,2-1-3 16,-4 2-7-16,-2 0 0 0,-5 0-6 15,-5 0-7-15,-2 0-5 16,-1 2-3-16,0 13 0 16,0 3 2-16,-1 2-3 15,-8 0-3-15,4-2 0 16,3-6 0-16,2 0-1 16,0-1-2-16,8 0 0 15,9 0-1-15,4 0-11 16,-1 0-50-16,6-6-121 15,-2-5-172-15</inkml:trace>
  <inkml:trace contextRef="#ctx0" brushRef="#br0" timeOffset="35513.5238">17391 6281 504 0,'0'-7'48'0,"-11"7"-4"15,-16 0 11-15,-12 0-41 16,-12 16 5-16,-9 8 10 16,-5 6-1-16,5 7 7 15,2 9 10-15,7 7-4 16,14 3-14-16,13 1-10 16,18-5-8-16,6-13-6 15,25-11 3-15,25-14 5 16,17-14 3-16,20-3-6 0,18-32-8 15,6-13 0-15,-1-7 0 16,-14-1 0-16,-26 0 0 16,-22-2 0-16,-25-1 2 15,-17 1 2-15,-6 6-3 16,-23 14 0-16,-19 16 0 16,-17 16 0-16,-8 6-1 15,-4 19 1-15,5 12-1 16,13 5 2-16,17 1-2 15,18-1 0-15,16 2-1 16,2-4 2-16,27-1-1 16,16-4 3-16,12-3-3 15,10-9 0-15,3-9-22 0,6-8-132 16,-6-2-163 0</inkml:trace>
  <inkml:trace contextRef="#ctx0" brushRef="#br0" timeOffset="37243.2172">18618 6434 319 0,'-4'0'61'16,"4"-1"-9"-16,0-1-8 16,0 0-10-16,0 2 8 15,4-2 28-15,17 2 6 0,15-2-6 16,14 0-25-1,7 1-13-15,-2 0-11 0,-8 1-16 16,-13 0-5-16,-12 0-4 16,-7 1-21-16,-4 10-70 15,-4 1-123-15,-5-1-292 16</inkml:trace>
  <inkml:trace contextRef="#ctx0" brushRef="#br0" timeOffset="37974.9818">18690 6694 26 0,'0'0'264'15,"-3"-2"-201"-15,3-2 16 16,0 2-15-16,0-3-2 16,16 2 35-16,11 1-23 15,9 2-18-15,5 0-11 0,-5 0-17 16,-4 5-23-1,-7 7-5-15,-8 5-25 0,-4 1-56 16,-7-2-112-16,-6-6-265 16</inkml:trace>
  <inkml:trace contextRef="#ctx0" brushRef="#br0" timeOffset="38357.3735">19785 6210 512 0,'-8'-2'32'16,"7"2"60"-16,-5 0-44 16,-2 7-21-16,-5 12 18 15,-2 11-5-15,-6 7-9 16,-6 12 0-16,-9 10-6 16,-5 9 0-16,-10 6-9 15,-4 9-1-15,1 1-5 16,2 3-10-16,7-4-1 0,8-13-7 15,12-17-15-15,14-22-36 16,11-28-47-16,11-5-46 16,27-34-101-16</inkml:trace>
  <inkml:trace contextRef="#ctx0" brushRef="#br0" timeOffset="38739.6934">19897 6306 542 0,'-6'-5'47'0,"6"4"-6"0,0-3-8 15,13-2-17-15,17-1 29 16,15-6-3-16,9 2-5 15,7-2-1-15,4 2 11 16,-9 4-4-16,-15 5-9 16,-18 2-15-16,-18 0-10 15,-5 28-7-15,-37 18 15 16,-25 20-4-16,-24 13-13 16,-15 11 0-16,10-1 0 15,23-17 0-15,33-16 0 0,35-23 0 16,16-22 0-1,40-7 0-15,18-4 0 0,6-4 0 16,-5-6-2-16,-15-2-5 16,-12 4-26-16,1-6-110 15,-5-8-268-15</inkml:trace>
  <inkml:trace contextRef="#ctx0" brushRef="#br0" timeOffset="39504.6118">20813 6505 413 0,'0'-10'82'0,"0"2"6"15,0-1-16-15,0 2-34 0,1 1-13 16,7-1 0 0,-1 4 1-16,0 3 1 0,-2 0-3 15,-4 12-13-15,-1 18 22 16,0 11 3-16,-1 9-16 15,-17 7-7-15,-3 6-5 16,2-7-7-16,1-14-1 16,9-16 0-16,6-15-2 15,3-11-1-15,0-11 1 16,9-33 2-16,19-16-7 16,17-16 1-16,7-5 4 15,11 1 1-15,4 8 1 0,2 9 2 16,-4 15 3-1,-11 18 5-15,-17 11 2 0,-13 10-8 16,-15 9-4-16,-6 0-3 16,-3 16-13-16,0 12-49 15,0 8-110-15,-3 1-141 16</inkml:trace>
  <inkml:trace contextRef="#ctx0" brushRef="#br0" timeOffset="40286.0761">21824 6339 325 0,'3'-3'133'0,"-3"3"-41"16,0-2 3-16,0 2-56 16,0 0 0-16,-3 0 10 15,-13 0-3-15,-12 14-20 0,-10 10-5 16,-9 4 0-1,-1 8-6-15,-1 5-5 0,7 6 1 16,10 2-4-16,16-1-3 16,15-1-2-16,1-5-2 15,25-4-1-15,12-8 1 16,6-7-6-16,1-8-30 16,0-12-53-16,-2-3-51 15,3-7-97-15</inkml:trace>
  <inkml:trace contextRef="#ctx0" brushRef="#br0" timeOffset="40568.3673">22136 6483 602 0,'-43'22'63'0,"13"13"-6"15,7 2 1-15,10 2-29 16,13-1-13-16,6-8-7 15,33-11-6-15,13-10 1 16,15-9 4-16,8-6-4 16,1-22 6-16,-8-4 18 15,-17 1-2-15,-18 4-6 16,-18 6-5-16,-15 1 5 16,-8-2-9-16,-25-1-9 15,-12 1-2-15,-5 7-7 16,10 8-28-16,12 7-49 0,17 0-61 15,11 0-70-15</inkml:trace>
  <inkml:trace contextRef="#ctx0" brushRef="#br0" timeOffset="40835.304">22890 6408 496 0,'-45'1'155'15,"-3"19"-94"-15,6 2 30 16,9 0-43-16,16-4-34 16,17-2-14-16,14-2-5 15,16 1 5-15,0 0 3 0,-10 0 5 16,-12 4 13-16,-8 9 12 16,-19 13-7-16,-29 6-5 15,-13 2-17-15,-6-11-4 16,6-18-14-16,19-18-64 15,21-2-77-15,21-10-117 16</inkml:trace>
  <inkml:trace contextRef="#ctx0" brushRef="#br0" timeOffset="41368.1104">23552 6254 457 0,'-15'0'54'15,"-3"0"-4"-15,-4 10 5 16,-8 12-16-16,-6 11 12 15,-7 7 2-15,-7 12 4 16,-2 6-2-16,7 4-18 16,14-2-19-16,13-3-14 15,18-7-4-15,3-8 0 16,27-6 0-16,13-12 2 0,8-12 0 16,6-12-1-16,4-4 3 15,-1-30 6-15,-2-8 7 16,-3-9-6-16,-6-10-5 15,-3-10-4-15,-4-13-2 16,-6-4 1-16,-10 3-1 16,-12 14 0-16,-14 21 0 15,0 21 0-15,-19 11 1 16,-14 15 2-16,-4 3-3 16,-6 8 1-16,-1 20-1 15,1 8 3-15,4 9 2 16,7 7 9-16,8 3-4 0,15 0-10 15,9-4 0-15,4-7 0 16,25-4 0-16,6-10 0 16,5-11 0-16,-2-12-42 15,5-7-94-15,-1-16-194 16</inkml:trace>
  <inkml:trace contextRef="#ctx0" brushRef="#br0" timeOffset="82651.4892">3554 9156 417 0,'0'-1'95'15,"0"-1"-58"1,0 0 26-16,0 0-10 0,0 2-12 16,-9-3 4-16,-9-1 1 15,-8 1-33-15,-5 3 5 16,-7 0 7-16,-4 21-9 16,-3 15-8-16,-1 14-4 15,7 12-2-15,8 9-2 16,11 0 0-16,16-1-2 15,4-8-4-15,17-11-13 16,16-11-29-16,12-11-34 16,10-20-21-16,5-9-71 15,1-23-7-15,-1-14 90 0,-2-7 69 16,-1-4 8 0,-3-2 14-16,-1-2 0 0,-2 2-28 15</inkml:trace>
  <inkml:trace contextRef="#ctx0" brushRef="#br0" timeOffset="82982.3532">3933 9248 173 0,'0'-10'117'16,"0"5"-38"-16,0 2 10 16,-9 3-11-16,0 0-6 15,0 0-20-15,1 13-14 16,1 6-13-16,3 7-9 16,-2 12 4-16,1 8-2 15,0 3-7-15,5-6-2 16,0-12-8-16,0-14-1 15,10-16-5-15,7-2-3 0,6-32 7 16,4-18 1-16,0-3-10 16,-4 1 0-16,-7 8 10 15,-3 10 1-15,-4 10 0 16,-3 9 0-16,-3 10 4 16,0 6-2-16,-2 8-2 15,-1 17 7-15,0 10 7 16,0 3-11-16,0-3-4 15,-1-2-1-15,1-7-14 16,0-10-15-16,0-5-42 16,0-11-36-16,5 0-49 15,11-1-46-15</inkml:trace>
  <inkml:trace contextRef="#ctx0" brushRef="#br0" timeOffset="83198.3634">4263 9260 335 0,'0'0'223'0,"0"0"-161"16,0-2 5-16,0-1-17 16,17 0-7-16,7 1-4 15,1 2-24-15,1 0-13 16,-2 0-2-16,0 0 3 16,-5 2-3-16,-2 6-1 15,-7 2-8-15,-3 8-7 16,-4 8-10-16,-3 0-41 0,0-1-39 15,6-2-59 1,7-8-55-16</inkml:trace>
  <inkml:trace contextRef="#ctx0" brushRef="#br0" timeOffset="83547.8381">4838 9171 427 0,'-4'-2'163'15,"-4"2"-105"-15,-5 0 9 16,-5 9-35-16,-10 18-1 15,-7 9 16-15,2 9-14 16,5 4-23-16,6 0-3 16,10-6-2-16,8-9-5 15,4-6-1-15,5-8-3 16,17-4-1-16,6-8-9 16,5-7-31-16,3-1-38 15,0 0-28-15,2-1-65 16,-5-9-95-16</inkml:trace>
  <inkml:trace contextRef="#ctx0" brushRef="#br0" timeOffset="83847.0653">4946 9396 699 0,'-4'0'27'0,"4"0"-24"15,23 0 0-15,15-15-1 16,11-14-1-16,1-7 0 15,-5-2 9-15,-9 3 33 16,-12 8-4-16,-12 8-23 16,-12 8-2-16,0 8 7 15,-23 3-9-15,-15 13-12 16,-7 25 0-16,4 14 2 0,9 8-2 16,6 2 0-16,9 0-1 15,8-9-4-15,9-15-1 16,0-12-22-16,10-14-18 15,18-12-24-15,8 0-23 16,10-12-99-16,-4-19-254 16</inkml:trace>
  <inkml:trace contextRef="#ctx0" brushRef="#br0" timeOffset="84030.0208">5546 8764 466 0,'-13'28'270'0,"5"26"-254"0,0 20 57 16,-4 9-33-16,-6 7-17 15,-1 3-12-15,-3-3-11 16,2-8-7-16,5-6-64 16,8-23-142-16</inkml:trace>
  <inkml:trace contextRef="#ctx0" brushRef="#br0" timeOffset="84711.7596">6209 8890 255 0,'0'-3'172'16,"0"0"-112"-16,0 1 10 16,0-3-29-16,0 0-18 15,0 0-2-15,0-6 17 16,11 1 16-16,4-6 1 15,9-2-11-15,9-2-7 16,7-2-7-16,-1 2-2 16,-5 8-4-16,-7 7-11 15,-12 5-6-15,-7 1-5 16,-8 25-1-16,-1 8 4 0,-26 10 3 16,-9 2-5-16,2-7-1 15,10-12-2-15,9-13-1 16,14-11-1-16,1-3-3 15,8 0 4-15,17 0 1 16,5 0 4-16,1 0 2 16,-4 12 7-16,-14 27 3 15,-13 16-16-15,-10 16 0 16,-35 7 0-16,-16-3 0 16,-5-14 0-16,8-21 0 15,12-26 0-15,11-14-12 16,15-36-31-16,17-12-16 0,3-2-23 15,33 5-28 1,13 11-13-16,15 4-72 0</inkml:trace>
  <inkml:trace contextRef="#ctx0" brushRef="#br0" timeOffset="85077.3745">6825 8877 460 0,'-5'10'83'0,"3"4"-14"0,-1 6 3 15,3 9-27-15,0 4-14 16,-3 2 7-16,-1 3-8 15,-4-3 2-15,2-6-11 16,-1-10-9-16,4-9-3 16,3-10-4-16,0 0 1 15,0-27 12-15,3-20-3 16,25-13-15-16,11 2 0 16,3 8 9-16,0 13 15 15,-5 15-6-15,-5 12-9 16,-6 10-6-16,-7 0-3 15,-6 0-6-15,-2 5-47 0,-2-5-208 16</inkml:trace>
  <inkml:trace contextRef="#ctx0" brushRef="#br0" timeOffset="87771.2145">7247 10647 137 0,'-7'-4'290'0,"0"3"-273"16,7-1 22-16,0 0-5 15,0 0-12-15,0 1-5 0,0-3 13 16,0-3 14-16,0 0-7 16,0 1-8-16,0 4 7 15,0 0 2-15,0 2-6 16,0 0-14-16,0 0-6 15,0 0-2-15,0 0-4 16,0 6-3-16,0 21-2 16,0 10 7-16,0 14 3 15,3 3-4-15,0 8-1 16,-2 2-2-16,-1-6 0 0,0-11 4 16,0-17-5-1,0-15 2-15,0-10-3 0,0-5-1 16,0-42 2-16,5-34-3 15,11-37-1-15,14-23 0 16,13 1 1-16,13 16 1 16,6 27 0-16,10 28 4 15,-1 28 7-15,-6 24-8 16,-11 12-4-16,-14 38-1 16,-15 18-26-16,-21-2-187 15</inkml:trace>
  <inkml:trace contextRef="#ctx0" brushRef="#br0" timeOffset="95386.6269">8550 10343 254 0,'9'-3'88'0,"-4"1"-54"15,2 1 33-15,2-4-30 16,2-1-1-16,-1-2 5 15,2 0 3-15,-3-1-2 0,-3 2-7 16,0 3 4-16,-3 0-3 16,-3 4-7-16,0 0 1 15,0 0-6-15,0 0-5 16,0 0-1-16,0 0-4 16,0 0-3-16,0 0-5 15,0 0-5-15,0 0 0 16,0 0 0-16,0 0 0 15,0 0 1-15,0 0 0 16,0 0 1-16,0 0 6 16,-10 0 0-16,-10 0-1 15,-5 0-8-15,-8 12 2 16,-6 2 1-16,-1 4 0 0,-2 9 1 16,-1 6-3-16,5 9-1 15,6 9 0-15,6 5 0 16,10 2 0-16,13-2 1 15,3-8 1-15,15-14-2 16,21-9-2-16,13-14 2 16,0-10-3-16,2-1-9 15,-9 0-23-15,-9-8-45 16,-8 0-50-16,-3 2-78 16,-1 1-244-16</inkml:trace>
  <inkml:trace contextRef="#ctx0" brushRef="#br0" timeOffset="95837.153">9113 10379 352 0,'0'-1'67'15,"0"1"0"-15,0 0 8 16,0 0-21-16,0 0 2 16,-6 0-7-16,-12 5-18 0,-9 13-15 15,-6 11 12-15,1 7 7 16,2 6-7-16,13 7-3 15,10-6-5-15,7-7-12 16,16-10-3-16,22-19-1 16,9-7 0-16,9-11 0 15,3-25-1-15,-2-7 1 16,-10-1 7-16,-17 2 3 16,-18 12-7-16,-12 8-2 15,-23 4-4-15,-24 7-1 16,-6 7-6-16,0 4-6 15,15 0-9-15,18 0-33 0,10 8-47 16,10-1-71-16,10-2-124 16</inkml:trace>
  <inkml:trace contextRef="#ctx0" brushRef="#br0" timeOffset="96166.8892">9768 10250 412 0,'-41'2'234'15,"-6"17"-228"-15,2 9 42 16,0 3-10-16,11 0-22 0,14-7-5 16,13-9 21-16,7-7-8 15,9 0 7-15,12-2 4 16,3 2 6-16,-3 9-9 15,-11 9-9-15,-10 18 0 16,-12 14-6-16,-32 9-17 16,-16-1 0-16,-3-15 0 15,8-20-4-15,13-25-28 16,21-6-29-16,17-34-76 16,4-10-7-16,37-5-33 15,14-3-106-15</inkml:trace>
  <inkml:trace contextRef="#ctx0" brushRef="#br0" timeOffset="96665.7452">10003 10031 360 0,'0'0'66'0,"0"0"-25"16,0 0-16-16,0 0-13 15,0 0 14-15,0 0 8 16,0 0 35-16,0 0-11 16,0 0-6-16,0 0-14 15,0 0-8-15,0 0-2 16,5 0 4-16,10 0 1 16,7-4-6-16,1 0-5 15,-3 3 0-15,-4 1-10 16,-9 0-5-16,-2 0 3 15,-5 12-3-15,0 12 5 0,-17 9-12 16,-8 5 0-16,-1-2 0 16,10-8 0-16,10-7 0 15,6-7 0-15,7-13 0 16,19-1-7-16,2 0-2 16,3-9-8-16,0-4-41 15,8-7-113-15,-3-7-202 16</inkml:trace>
  <inkml:trace contextRef="#ctx0" brushRef="#br0" timeOffset="97397.2308">10930 10157 573 0,'-2'-10'60'16,"-5"3"27"-16,-5 2-47 16,-4 5-24-16,-13 0 0 15,-14 8-11-15,-9 16 9 16,-12 11 3-16,-5 9-1 16,8 6 8-16,9 6 3 0,12 8-9 15,18-3-7-15,15-7-4 16,7-10-3-16,29-15-3 15,20-17 2-15,16-12 1 16,19-19 4-16,14-32-7 16,14-17 1-16,0-14 1 15,-8-4 5-15,-21-1 2 16,-27 0-6-16,-27 6-1 16,-25 5 0-16,-4 9-2 15,-34 16-1-15,-20 22 0 16,-14 27 0-16,-13 17 0 15,-4 38 0-15,10 18 1 0,21 4 2 16,23-4-3-16,22-9 0 16,9-9-2-16,33-12 2 15,27-11-2-15,22-13-2 16,10-7-21-16,8-10-74 16,-9-5-190-16</inkml:trace>
  <inkml:trace contextRef="#ctx0" brushRef="#br0" timeOffset="98278.7572">11886 10276 169 0,'0'0'399'15,"9"0"-377"-15,31 0 46 16,17 0-5-16,16-5-18 16,5-2-9-16,-5-1-11 15,-17 4-22-15,-18 4-3 16,-20 0-29-16,-15 0-82 0,-3 4-69 16,-9 2-161-16</inkml:trace>
  <inkml:trace contextRef="#ctx0" brushRef="#br0" timeOffset="98494.8692">12195 10049 288 0,'-13'7'489'16,"7"14"-461"-16,4 11 65 15,-2 17-49-15,-4 13-12 16,-4 6-22-16,-4 1-10 0,7-7-5 16,9-11-57-16,9-24-134 15,24-27-222-15</inkml:trace>
  <inkml:trace contextRef="#ctx0" brushRef="#br0" timeOffset="99808.1203">13233 10085 188 0,'-13'-7'401'16,"7"4"-363"-16,5 3 61 15,1-2-60-15,0 2-30 0,0 0-2 16,0 0 6-16,0 0 4 16,0 16 0-16,0 10 22 15,0 12 1-15,0 8-25 16,-6 7 1-16,0 3-1 16,-2-8-10-16,1-12-3 15,2-16-1-15,4-13-1 16,1-7 0-16,0-5 0 15,0-30-2-15,10-18-5 16,19-23-4-16,15-8 4 16,14-4 6-16,10 5 1 15,3 11 2-15,5 14 5 16,-7 14 2-16,-16 17-1 0,-15 18 0 16,-20 9-8-16,-16 19-2 15,-2 23-20-15,-17 13-75 16,-11 3-120-16,7 2-255 15</inkml:trace>
  <inkml:trace contextRef="#ctx0" brushRef="#br0" timeOffset="100140.911">14084 9963 642 0,'-61'1'118'16,"3"24"-108"-16,7 6 61 16,8 2-49-16,19-1-15 15,16-8-7-15,10-7-6 16,33-8-3-16,10-4 9 16,4-2 3-16,-7 0 11 15,-12 2 24-15,-16 10 6 16,-14 10-20-16,-21 14 2 15,-33 10-7-15,-16 2-19 16,-6-7 0-16,10-15-2 16,16-10-21-16,21-13-24 15,19-6-50-15,10-5-42 16,28-15-56-16,23-9-143 16</inkml:trace>
  <inkml:trace contextRef="#ctx0" brushRef="#br0" timeOffset="100357.0577">14353 10029 391 0,'-16'20'315'15,"11"6"-288"-15,2 8 55 16,3 6-45-16,-2 4-29 15,-2 1-8-15,-7-1-20 0,-5 0-35 16,-4-2-32-16,-5-3-53 16,-2-14-103-16</inkml:trace>
  <inkml:trace contextRef="#ctx0" brushRef="#br0" timeOffset="100523.3793">14457 9726 805 0,'-24'0'34'0,"6"9"-34"16,11 16-11-16,4 7-79 0,3 0-111 16,1 0-227-16</inkml:trace>
  <inkml:trace contextRef="#ctx0" brushRef="#br0" timeOffset="100839.3012">14693 10029 713 0,'-19'29'34'0,"3"8"34"15,7-1-9 1,5-1-37-16,4-12-22 0,0-13-4 16,25-10-15-16,18-14 13 15,13-22 6-15,8-6 7 16,0 6 16-16,-13 14 16 16,-14 15 3-16,-17 7-17 15,-20 31-12-15,0 17-6 16,-29 10-7-16,-5 1 0 15,4-11 0-15,13-11-46 16,17-28-139-16,11-11-265 16</inkml:trace>
  <inkml:trace contextRef="#ctx0" brushRef="#br0" timeOffset="101321.3156">15242 9732 437 0,'-3'0'72'16,"0"-2"-20"-16,3 2-14 16,-2 0-35-16,2 0 2 15,0 0 8-15,0 0 31 16,0 0 12-16,0 0 14 15,0-4-18-15,18-6-18 16,14-2-2-16,8-3-1 16,-2 6-3-16,-5 6-2 15,-10 3-4-15,-14 12-14 16,-9 25-8-16,-5 11 0 0,-22 6 0 16,-1 1 0-16,6-13 0 15,19-14 0-15,7-18-33 16,39-10-43-16,20-14-78 15,10-21-110-15</inkml:trace>
  <inkml:trace contextRef="#ctx0" brushRef="#br0" timeOffset="101969.8265">16356 9671 554 0,'0'-16'69'0,"0"7"23"16,0 1-47-16,-3 5-17 15,-19 3-9-15,-15 0-5 16,-17 16 2-16,-15 18 7 16,-9 10 1-16,0 12 2 15,6 13-8-15,17 7-6 16,19 1-3-16,23-9-1 16,13-14-2-16,25-21 5 15,27-19-5-15,21-14 4 16,21-11-3-16,13-30-6 15,4-20 0-15,-7-10-1 0,-18-6 0 16,-27-3 4-16,-32 5 3 16,-27 4-1-16,-18 11 1 15,-33 20-7-15,-13 28 0 16,-12 13 0-16,2 45 0 16,8 15 0-16,24 4 0 15,30-1 0-15,18-6 0 16,48-10 0-16,26-12 0 15,17-14 0-15,3-10-7 16,-4-7-21-16,-13-5-61 16,-18-2-204-16</inkml:trace>
  <inkml:trace contextRef="#ctx0" brushRef="#br0" timeOffset="102634.5841">17593 9678 489 0,'13'0'214'0,"14"0"-166"0,18-3 48 16,16-1-68-16,0 2-20 16,-7 1-8-16,-18 1-8 15,-19 0-74-15,-13 1-89 16,-4 3-242-16</inkml:trace>
  <inkml:trace contextRef="#ctx0" brushRef="#br0" timeOffset="102800.9972">17669 9925 901 0,'0'5'2'16,"33"0"27"-16,15 2-17 15,10 3-12-15,6-5-114 16,-12-5-264-16</inkml:trace>
  <inkml:trace contextRef="#ctx0" brushRef="#br0" timeOffset="103482.5348">19042 9284 522 0,'0'-8'186'0,"0"8"-141"16,-11 14 19-16,-16 24-51 15,-16 21-10-15,-17 16-3 16,-4 7 0-16,9 0-5 16,25-12-5-16,30-18-15 15,25-24-25-15,40-19 43 16,16-9 7-16,10-3 17 15,-5-13 12-15,-13 0-11 16,-21 6-16-16,-19 2-2 16,-14 5-34-16,-11-4-110 15,-8-7-258-15</inkml:trace>
  <inkml:trace contextRef="#ctx0" brushRef="#br0" timeOffset="103698.9527">19521 9199 748 0,'-18'27'14'15,"3"24"84"-15,-8 22-40 16,-9 22-22-16,-9 16-18 16,-9 11-5-16,-4 6-4 15,4-4-8-15,9-10-1 16,13-15-9-16,14-13-58 0,14-27-140 15,0-27-349-15</inkml:trace>
  <inkml:trace contextRef="#ctx0" brushRef="#br0" timeOffset="104712.9766">20317 9713 665 0,'0'-14'42'0,"0"9"44"16,0 5-14-16,-24 0-45 16,-19 22-21-16,-22 14-5 15,-16 13 0-15,-4 4 0 16,10 1 3-16,19 2 10 0,27-6 2 16,26-6-9-16,8-5-2 15,34-7 0-15,11-10-4 16,10-4-1-16,3-7 0 15,-5-4-21-15,-7-1-65 16,-7-6-80-16,-11 0-151 16</inkml:trace>
  <inkml:trace contextRef="#ctx0" brushRef="#br0" timeOffset="105012.2934">20698 9858 566 0,'-35'18'20'0,"10"4"77"15,12 2-49-15,8 4-20 16,5-3 7-16,24-7-8 16,25-8-10-16,20-10-4 15,13-10 0-15,12-24 0 16,-2-6-4-16,-18-3 5 15,-25 7-2-15,-33 10-6 16,-16 6 5-16,-34 5 14 16,-29 6-20-16,-13 5-5 15,-3 4 0-15,20 6-7 16,23 8-32-16,27 1-94 0,9-8-135 16</inkml:trace>
  <inkml:trace contextRef="#ctx0" brushRef="#br0" timeOffset="105278.4765">21591 9689 141 0,'-44'2'567'0,"-12"21"-525"16,4 9 50-16,13-2-55 15,16-2-16-15,23-8-21 16,16-6-13-16,32-2-5 0,4-1 18 15,-10 2 4 1,-18 10 12-16,-24 8 36 0,-21 8-7 16,-39 9-15-16,-24 2-23 15,-10-8-7-15,9-12-3 16,23-14-35-16,21-12-74 16,33-4-140-16</inkml:trace>
  <inkml:trace contextRef="#ctx0" brushRef="#br0" timeOffset="111829.2756">22217 9500 364 0,'0'-2'84'0,"0"2"-29"15,0-1 17-15,5-5-33 16,1-2-17-16,7-5-7 16,1-3-8-16,0-3 13 15,2 4 10-15,-2-2 3 16,-4 2 4-16,0 4-4 16,-5 2-12-16,-2 4 3 15,-3 4 0-15,0 1 1 16,0 0-4-16,-11 0-6 15,-22 22-5-15,-16 17-7 16,-12 17-3-16,-6 21 1 16,4 16 1-16,5 10 0 15,15 6 0-15,19-9 3 16,21-14-2-16,8-22 0 16,37-24 0-16,20-31 0 0,20-16 0 15,12-46-2-15,8-24 0 16,3-21-1-16,-8-13 5 15,-16-3 7-15,-21 3 1 16,-30 5-3-16,-29 8-10 16,-10 17 0-16,-41 27 0 15,-22 42 0-15,-15 34 0 16,-1 53 0-16,17 20 0 16,24 4 0-16,31-13 0 15,16-21 0-15,39-23-14 0,22-26-13 16,9-16-29-1,2-6-70-15,-24-22-169 0</inkml:trace>
  <inkml:trace contextRef="#ctx0" brushRef="#br0" timeOffset="125994.9217">11542 12497 408 0,'-6'-5'58'16,"0"3"-9"-16,6-3 30 0,0-3-42 16,0-2-14-1,0-1 14-15,1 3 15 0,5 3 3 16,-3 5-12-16,3 5-9 16,-1 22-9-16,1 19 0 15,-5 17-9-15,-1 12-6 16,0 10-3-16,0 2-3 15,0-4-2-15,-3-15-1 16,-1-24-1-16,1-22 1 16,3-19-1-16,0-6 0 15,-2-38-2-15,2-30-9 16,0-31-12-16,0-23 13 16,14-3 10-16,16 3 0 15,11 17 0-15,15 19 5 0,9 19 11 16,4 20 7-16,-1 24-8 15,-10 24-4-15,-13 6-9 16,-8 28-2-16,-8 10-2 16,-2 5-20-16,3-3-111 15,-2-12-191-15</inkml:trace>
  <inkml:trace contextRef="#ctx0" brushRef="#br0" timeOffset="126510.2952">12640 12176 507 0,'-11'0'38'0,"10"0"3"16,1 0 14-16,4 5-23 15,22 1 13-15,7-2-4 16,4-4-6-16,1 0-10 16,-6 0-15-16,-10 2-10 15,-4 11-1-15,-9 7-51 0,-9 10-124 16,-6 2-201-16</inkml:trace>
  <inkml:trace contextRef="#ctx0" brushRef="#br0" timeOffset="126710.6094">12595 12620 332 0,'3'0'406'0,"18"-11"-367"0,21-7 50 16,7 3-57-16,-1 8-32 15,-4 7-2-15,-5 0-90 16,-12 0-194-16</inkml:trace>
  <inkml:trace contextRef="#ctx0" brushRef="#br0" timeOffset="127391.5603">13987 11990 452 0,'0'-7'121'0,"0"6"-40"0,-4 1-18 15,-1 0-50-15,-8 20-4 16,-5 15 6-16,-6 7-1 16,-6 10-1-16,0 4-2 15,5-4-2-15,11-11-2 16,14-15-5-16,9-18-2 15,34-8 11-15,20-4 17 16,10-16 0-16,6-1-4 16,-5 5-14-16,-16 7-5 15,-16 9-4-15,-14 0-1 16,-13 0-36-16,-11 17-106 16,-4-10-105-16</inkml:trace>
  <inkml:trace contextRef="#ctx0" brushRef="#br0" timeOffset="127624.3607">14517 11701 634 0,'-35'0'30'0,"9"10"43"16,6 19-17-16,-1 19-26 15,-3 18 6-15,-1 21-3 16,-6 17-1-16,-5 16-7 15,-3 9 0-15,2-2-9 16,5-8-13-16,9-14-3 16,9-14-3-16,12-16-40 0,2-20-112 15,14-35-168-15</inkml:trace>
  <inkml:trace contextRef="#ctx0" brushRef="#br0" timeOffset="128073.2578">15182 12251 695 0,'0'-9'46'15,"-6"9"34"-15,-10 0-38 16,-13 16-18-16,-14 26-20 16,-15 14 1-16,-8 14 6 15,5 3 11-15,14-3 7 0,18-5-14 16,20-10-12-16,9-8-3 16,18-9 0-16,16-7 0 15,7-8-1-15,6-3-13 16,0-8-32-16,2-8-81 15,-4-4-117-15,-2-24-272 16</inkml:trace>
  <inkml:trace contextRef="#ctx0" brushRef="#br0" timeOffset="128356.0764">15425 12487 302 0,'0'0'285'0,"-18"19"-179"15,-7 16-14-15,5 11-31 0,7 1-26 16,12-3-25-16,1-11-10 15,24-13 1-15,16-13 3 16,15-7 5-16,11-19 3 16,2-16 5-16,-8-2 13 15,-17 1-1-15,-19 6-10 16,-15 1-8-16,-9 2-11 16,-18-1 0-16,-22 6 0 15,-15 12 0-15,-3 10 0 16,10 0 0-16,13 10 0 15,19 5-2-15,16-2-39 16,0 1-48-16,24-1-55 16,15-6-52-16,17-7-223 0</inkml:trace>
  <inkml:trace contextRef="#ctx0" brushRef="#br0" timeOffset="128588.3423">16119 12231 736 0,'-51'20'69'0,"2"17"11"16,16-3-31-16,21 0-18 15,12-2-22-15,18-12-9 16,28-2-2-16,2-6 2 16,-6 4 0-16,-18 5 2 0,-20 13 16 15,-9 9 3-15,-39 9-11 16,-14-2-10-16,-2-9 0 15,12-23 0-15,20-18-51 16,23-22-151-16,5-40-372 16</inkml:trace>
  <inkml:trace contextRef="#ctx0" brushRef="#br0" timeOffset="129186.9376">17167 12057 609 0,'-32'-16'42'0,"-4"16"28"16,2 0-16-16,-8 16-36 15,-9 18 4-15,-5 19 10 0,-1 14 4 16,8 12-2-16,10 13-2 15,18-4-9-15,21-10-7 16,5-19 0-16,35-19-8 16,21-18-3-16,15-22-3 15,10-4 0-15,3-36-2 16,-3-16-1-16,-5-16 1 16,-17-9 1-16,-22-5 1 15,-20-5-2-15,-22-4 0 16,-3-6 0-16,-27 12 0 15,-6 19 0-15,-3 30 0 16,-2 40 0-16,2 10 0 16,5 39 0-16,10 13 0 0,16 5 0 15,8 5 0-15,12-1 0 16,27-7 0-16,21-11 0 16,19-17 0-16,9-16 0 15,-5-10 0-15,-11-8 0 16,-12-2 0-16,-17-10-99 15,-13-32-368-15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29:15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10135 5019 202 0,'0'-4'115'0,"0"2"-88"15,0 2-10-15,0 0-7 16,0 0 2-16,0 0-11 16,1-2 0-16,-1 2-1 0,0 0 0 15,2 0 1-15,-2 0-1 16,0-2 2-16,0 2 21 15,0 0 21-15,0-2-2 16,0 1-6-16,0-2-8 16,0 0-14-16,0 0-4 15,0 3 0-15,0-2 2 16,0 2 0-16,0 0 9 16,0 0-4-16,0-2-2 15,0 0-4-15,0 2-1 16,0-4-4-16,-6 1 2 15,-8 3 4-15,-8 0-5 16,-8 0-6-16,-3 3 0 0,-1 12-1 16,1 2 0-16,6-1 0 15,10-2-1-15,7 1 1 16,10-2-1-16,0 1 1 16,24 0 0-16,15 3 3 15,6 2 9-15,-2 0 16 16,-9 5 6-16,-13 4-14 15,-15 6-5-15,-6 12 7 16,-27 12-4-16,-25 7-12 16,-15 1-6-16,-12-7-1 15,0-21-4-15,2-19-7 16,9-19-26-16,13 0-37 0,16-19-14 16,19-3-10-1,20 1-3-15,5 1-37 0,33 3-147 16</inkml:trace>
  <inkml:trace contextRef="#ctx0" brushRef="#br0" timeOffset="299.6909">10384 5130 455 0,'0'0'48'0,"2"0"-44"16,2 4 14-16,3 15 42 16,-2 8-29-16,-1 5-16 15,-4 6 7-15,0 2-7 16,0 0-12-16,0 1-3 15,-9-1-1-15,-1-4-6 16,-1-2-15-16,-1-8-43 16,2-9-86-16,-2-17-114 15</inkml:trace>
  <inkml:trace contextRef="#ctx0" brushRef="#br0" timeOffset="498.5222">10436 4776 657 0,'-15'0'5'16,"11"0"-5"-16,4 3-6 15,0 10-6-15,0 3-79 16,0 9-92-16,0 7-180 15</inkml:trace>
  <inkml:trace contextRef="#ctx0" brushRef="#br0" timeOffset="797.6665">10635 5184 504 0,'-6'13'20'0,"6"2"1"16,0-6 26-16,17-6-12 15,10-3 1-15,9 0 2 16,12-12-1-16,7-8 9 0,5 2-4 16,-1 4-5-1,-6 10-4-15,-13 4-21 0,-12 8-7 16,-13 22-1-16,-12 11 0 15,-3 6-4-15,-7 3-2 16,-11 1-25-16,3-11-101 16,3-16-149-16</inkml:trace>
  <inkml:trace contextRef="#ctx0" brushRef="#br0" timeOffset="1246.2725">12062 4351 535 0,'-24'0'185'0,"-8"31"-185"16,-13 29 15-16,-7 29 21 16,-4 30-9-16,7 25-8 15,12 16 6-15,16-2 2 16,20-12-18-16,4-18-8 16,35-27-1-16,16-20-13 15,15-23-36-15,8-22-85 16,2-24-160-16</inkml:trace>
  <inkml:trace contextRef="#ctx0" brushRef="#br0" timeOffset="1911.9187">12606 4616 492 0,'0'0'64'0,"0"0"-50"16,0 0 14-16,0 0-1 15,0 0-12-15,0 0-4 16,0 14 2-16,-2 14 16 15,-15 13-9-15,-12 12-12 16,-13 9-3-16,-3 3-5 16,3-2 0-16,12-14 0 15,14-16 0-15,16-16 0 16,8-12-3-16,30-5 3 16,15 0 1-16,12-11 1 0,5-4 0 15,-4 4 1-15,-9 4-2 16,-14 2-1-16,-10 3-2 15,-12 2-20-15,-8 0-91 16,-10-6-149-16</inkml:trace>
  <inkml:trace contextRef="#ctx0" brushRef="#br0" timeOffset="2127.7833">12980 4670 541 0,'0'0'90'0,"0"16"-77"0,-4 16 33 16,-9 16 0-16,-4 12-26 16,-7 9-2-16,-10 5-2 15,-5 3-9-15,-2-3-6 16,4-2-1-16,4-12-2 16,11-11-16-16,13-15-30 15,9-13-43-15,1-13-25 16,29-8-30-16,4-5-137 15</inkml:trace>
  <inkml:trace contextRef="#ctx0" brushRef="#br0" timeOffset="2410.4098">13407 4810 240 0,'-53'38'321'15,"1"5"-309"-15,12 3-5 16,11-8 11-16,16-10-18 16,13-11-1-16,10-8 1 15,22-5 2-15,5-2 9 16,1 1 43-16,-6 3 20 16,-5 8-15-16,-12 11-23 15,-11 10-8-15,-4 7-13 16,-14 4-8-16,-18-4-6 15,-3-5-1-15,-4-10-12 16,0-16-51-16,6-11-68 16,5-6-94-16</inkml:trace>
  <inkml:trace contextRef="#ctx0" brushRef="#br0" timeOffset="2626.6639">13375 4712 535 0,'35'0'163'0,"23"-6"-153"16,16-10 59-16,4-2-37 0,-7-2-31 15,-12 1-1-15,-5 5-20 16,-4 7-63-16,-11 3-119 15</inkml:trace>
  <inkml:trace contextRef="#ctx0" brushRef="#br0" timeOffset="3376.3083">14181 4525 346 0,'-21'21'119'15,"8"4"-101"-15,4 4 32 16,7-1-5-16,2-4-16 15,0-8-12-15,19-6 6 16,6-10 1-16,6 0 8 16,0-17 9-16,2-11 11 15,-8 0 2-15,-7 6-18 16,-10 5-10-16,-8 2-10 16,-2 8-11-16,-22 3-5 0,-5 4-9 15,0 0-40-15,8 9-64 16,14 6-70-16,7-3-154 15</inkml:trace>
  <inkml:trace contextRef="#ctx0" brushRef="#br0" timeOffset="3641.0087">14544 4270 507 0,'0'0'116'15,"3"4"-89"-15,7 21 18 16,-1 16-5-16,1 14-10 0,-1 14 13 16,-7 18-1-16,-2 10-1 15,-11 11-11-15,-21 1-7 16,-15-5-2-16,-9-4-10 16,-4-16-9-16,3-13-2 15,9-14-4-15,8-18-16 16,9-17-67-16,6-22-107 15,2-21-275-15</inkml:trace>
  <inkml:trace contextRef="#ctx0" brushRef="#br0" timeOffset="4505.6272">13532 801 231 0,'-31'0'259'0,"-4"0"-244"15,0 20 44-15,-7 10-16 16,-3 16-28-16,2 13 3 16,5 14 8-16,13 8 9 15,17 6 2-15,8-1-4 16,25-10-1-16,22-11-1 15,13-21-18-15,15-21 7 16,10-18-6-16,6-5-4 16,0-32-1-16,-10-10 0 15,-16-9 0-15,-22 0-2 16,-19 2-5-16,-24-1-1 0,-13-3-1 16,-35-1-4-16,-21 1-22 15,-7 18-34-15,1 20-21 16,14 15-63-16,11 9-110 15</inkml:trace>
  <inkml:trace contextRef="#ctx0" brushRef="#br0" timeOffset="4738.4486">13632 1261 488 0,'0'8'213'0,"3"26"-210"15,27 14 67-15,5 10-4 16,3 4-31-16,-4-1-17 16,-4-1-18-16,-3-4-2 15,1-1-43-15,-9-19-200 16</inkml:trace>
  <inkml:trace contextRef="#ctx0" brushRef="#br0" timeOffset="6417.7203">14376 909 262 0,'-10'2'72'15,"3"0"-36"1,4-2 11-16,3 0 4 0,0 0-17 16,0 0 3-16,0-10 7 15,17-10-21-15,15-9 4 16,8 0 18-16,8 3 3 16,-2 8-6-16,-5 7 4 15,-9 8-2-15,-9 3-24 16,-9 6-10-16,-8 25-7 15,-6 12-1-15,0 12 4 16,-1-2-4-16,-11-4-1 16,8-11-1-16,4-5-1 15,3-5 0-15,22-3 0 16,9 2 1-16,3 2 0 16,-8 1 2-16,-8 4 14 0,-20 9 16 15,-4 7-7-15,-36 4-5 16,-19-2-12-16,-9-14-8 15,-3-19-1-15,3-19-30 16,9-33-127-16,11-23-320 16</inkml:trace>
  <inkml:trace contextRef="#ctx0" brushRef="#br0" timeOffset="10008.6282">8519 5354 606 0,'30'0'138'0,"22"0"-113"16,19 0 62-16,3 0-28 16,-10 0-37-16,-17 0-15 15,-15 0-7-15,-14 0-1 16,-6 2-14-16,0-2-103 15,-9-3-230-15</inkml:trace>
  <inkml:trace contextRef="#ctx0" brushRef="#br0" timeOffset="12469.6522">22543 976 305 0,'0'-10'169'0,"0"7"-146"15,0 1 30-15,0 1-26 16,0 1-12-16,0 0-1 16,0 0 2-16,-7 0 4 15,-12 0-8-15,-8 0-11 16,-9 6-1-16,-6 19 0 15,-4 14 0-15,-1 13 0 16,4 12 1-16,9 10-1 0,13 3 1 16,14-11 0-16,7-12 4 15,13-18-2-15,24-16 5 16,20-11 13-16,16-9 5 16,14-11-4-16,4-21 0 15,-3-10 6-15,-11-6-4 16,-12-8-14-16,-18 0-5 15,-20-5-4-15,-26-7 0 16,-8-2-1-16,-41 0-5 16,-16 8-4-16,-8 18-8 15,4 21-5-15,13 18-24 16,9 5-6-16,16 17-54 0,11 13-72 16,8 2-177-16</inkml:trace>
  <inkml:trace contextRef="#ctx0" brushRef="#br0" timeOffset="12718.7247">22503 1247 452 0,'0'26'21'16,"6"12"71"0,18 2-33-16,0 0-3 0,0-4-29 15,-4 1-21-15,-3 1-6 16,-1-2-3-16,-2 2-28 16,-2-15-108-16,-8-18-248 15</inkml:trace>
  <inkml:trace contextRef="#ctx0" brushRef="#br0" timeOffset="13649.8265">23355 909 146 0,'0'0'75'0,"0"0"-18"16,-1 0-7-16,1 0 5 16,-2-2-9-16,1 2-1 15,-1 0-8-15,-1 0-14 16,0 0-14-16,-9 24-4 15,-6 13 12-15,-9 9-2 16,-5 10-6-16,-1 0-4 16,3-1-4-16,11-15 0 15,14-13-1-15,5-20 0 16,30-7 0-16,16 0 3 16,8-20 3-16,1-1-3 0,-4 1-2 15,-5 3-1-15,-4 1 0 16,-8 3-3-16,-6 5-18 15,-11 3-90-15,-4 0-110 16</inkml:trace>
  <inkml:trace contextRef="#ctx0" brushRef="#br0" timeOffset="13850.0279">23667 815 444 0,'0'0'90'0,"0"0"-41"15,0 22-21-15,0 17 34 16,0 14-12-16,-5 12-18 0,-7 11-2 16,-5 0-10-16,-5 3-10 15,-3-1-3-15,-3-6-7 16,-1-1 0-16,6-8-8 16,5-6-41-16,3-7-100 15,1-18-104-15</inkml:trace>
  <inkml:trace contextRef="#ctx0" brushRef="#br0" timeOffset="14780.5527">15233 4943 264 0,'6'0'353'0,"16"0"-318"0,21 0 22 16,17 0 23-16,9 0-25 15,5 0-30-15,2 0-14 16,2-1-8-16,-10-7-3 15,-3-3-29-15,-17-11-184 16</inkml:trace>
  <inkml:trace contextRef="#ctx0" brushRef="#br0" timeOffset="16909.6237">17135 4638 222 0,'6'-8'38'16,"1"0"-31"-16,2-2 15 15,1 3 4-15,-3 0-14 16,-1 1-5-16,-2 3 13 15,-2 2 4-15,-1-1-10 16,1 2-5-16,-2 0 6 16,0 0-5-16,0 0-2 15,0 0-3-15,0 0-1 16,0 0 0-16,0 0 9 16,0-2 3-16,0 2-6 0,0 0-6 15,0 0 1-15,0 0-2 16,0 0-1-16,0 0 2 15,0 0 5-15,0 0 2 16,0-1-1-16,0 1-3 16,0 0 4-16,0 0-4 15,0 0 1-15,0 0 2 16,0-1 8-16,0 1-5 16,0 0 0-16,0-2-3 15,0 2 1-15,0 0 1 16,0 0-1-16,0 0 2 0,0-2 4 15,-3 2 2 1,-8 0-2-16,-11 0 2 0,-16 16-16 16,-12 12-1-16,-11 11 0 15,-6 10 4-15,5 9 6 16,12 4-5-16,15 3-5 16,23-4-2-16,12-6 0 15,8-8 0-15,28-13 0 16,13-10 0-16,12-11 0 15,5-12-2-15,1-1-7 16,-6-12-29-16,-4-14-103 16,-8-10-90-16</inkml:trace>
  <inkml:trace contextRef="#ctx0" brushRef="#br0" timeOffset="17225.8029">17625 4848 568 0,'-19'45'20'16,"19"-4"-9"-16,6-11 3 16,32-16 0-16,15-13-8 15,15-1 4-15,9-25 19 16,-2-12 2-16,-10-7 21 15,-17 1-13-15,-20 5-16 0,-20 8-12 16,-8 2 3 0,-30 4 0-16,-17 2-12 0,-13 8-2 15,0 8-4-15,11 6-8 16,16 0-32-16,17 6-54 16,16 8-60-16,6-5-114 15</inkml:trace>
  <inkml:trace contextRef="#ctx0" brushRef="#br0" timeOffset="17474.1521">18476 4591 319 0,'0'-2'106'16,"-20"2"-35"-16,-9 9-12 16,-4 18-43-16,2 6-1 15,3-1 8-15,11-4 20 16,12 0-16-16,5 0-13 15,5 1 2-15,9 0 23 16,-1 2 25-16,-7 1-22 16,-6 4-5-16,-16 2-6 15,-23 2-20-15,-16-5-8 16,-10-10-3-16,4-20-10 16,15-5-91-16,18-41-173 15</inkml:trace>
  <inkml:trace contextRef="#ctx0" brushRef="#br0" timeOffset="17906.5321">19154 4078 583 0,'-26'0'59'0,"-7"0"-15"16,-12 25 6-16,-13 20-22 15,-7 24-10-15,-4 24 2 16,11 22-6-16,16 11-7 16,17 5 0-16,20-10 1 15,5-19-5-15,20-18-3 16,13-17-1-16,5-13-11 15,4-14-40-15,7-12-31 0,0-18-140 16</inkml:trace>
  <inkml:trace contextRef="#ctx0" brushRef="#br0" timeOffset="18372.0573">19500 4212 67 0,'0'-10'531'15,"0"10"-513"-15,0 0 17 16,-12 15 4-16,-14 22-11 15,-13 13-22-15,-11 13-4 0,-7 9-2 16,6 7 0-16,11-2-2 16,18-8 2-16,16-14-3 15,6-14-2-15,27-13-1 16,14-9 5-16,9-9 1 16,6-10-1-16,1 0-10 15,-3 0-40-15,-11-20-97 16,-9-7-290-16</inkml:trace>
  <inkml:trace contextRef="#ctx0" brushRef="#br0" timeOffset="18554.5559">19794 4395 411 0,'-29'44'251'15,"2"22"-220"-15,4 15 11 16,-1 5-12-16,-4 5-11 15,-1 0-13-15,-4-6-6 16,5-9-6-16,4-6-26 16,3-13-76-16,9-15-86 15,5-20-256-15</inkml:trace>
  <inkml:trace contextRef="#ctx0" brushRef="#br0" timeOffset="18838.1031">20113 4558 459 0,'-55'44'159'16,"8"9"-125"-16,13 0 8 16,18-7-34-16,16-10-7 15,0-9-1-15,24-7 0 16,4-3 1-16,0 0 12 15,-4 3 43-15,-9 1 2 16,-12 10-11-16,-3 9-18 16,-18 2-8-16,-19 1-14 15,-6-6-7-15,-3-9-1 0,5-15-14 16,7-13-73 0,13-16-91-16,9-29-183 0</inkml:trace>
  <inkml:trace contextRef="#ctx0" brushRef="#br0" timeOffset="19069.9852">20080 4604 459 0,'18'-10'204'0,"12"-1"-145"15,18-4 22-15,11-4-43 16,7-3-1-16,3 1-5 15,-4 0-20-15,-8 1-10 0,-8 2-2 16,-8 4-6-16,-2-2-27 16,-3 3-73-16,0 4-88 15,-3 1-130-15</inkml:trace>
  <inkml:trace contextRef="#ctx0" brushRef="#br0" timeOffset="19319.5985">20813 4377 88 0,'0'0'152'16,"0"0"-84"-16,-3 0 0 16,-6 0-15-16,0 8 4 15,3 3 8-15,1 2-24 16,5-1 3-16,0 0 4 0,0-5-25 16,15-2-11-16,8-5 2 15,0 0 24-15,3-6 11 16,-5-8-10-16,-6 4-1 15,-9 6-28-15,-6-2-7 16,0 5-3-16,-15-4-1 16,-5-1-25-16,0 4-64 15,10 2-66-15,9-6-171 16</inkml:trace>
  <inkml:trace contextRef="#ctx0" brushRef="#br0" timeOffset="19536.2391">21062 4022 145 0,'3'14'441'15,"1"31"-369"-15,5 24 42 16,0 19-58-16,-6 12-7 16,-3 13-8-16,-13 9-2 15,-21 5-20-15,-14-2-5 16,-14-10-9-16,-7-14-2 15,-6-13-3-15,0-23-6 16,4-23-36-16,20-30-123 16,11-26-261-16</inkml:trace>
  <inkml:trace contextRef="#ctx0" brushRef="#br0" timeOffset="20533.2494">9153 7435 454 0,'19'0'248'15,"14"3"-239"-15,22 0 39 16,8 1-1-16,-6-3-37 15,-14 0-10-15,-15 1 0 0,-12 2-18 16,-5 6-68-16,-11-2-187 16</inkml:trace>
  <inkml:trace contextRef="#ctx0" brushRef="#br0" timeOffset="26568.8031">11333 6941 417 0,'-8'-8'120'16,"7"4"-112"-16,1 4 20 15,0 0-13-15,0 0-11 16,0 2-1-16,0 18 14 16,0 11 12-16,10 4-6 15,8 10 6-15,2 1-14 16,4-2-2-16,1-8-11 16,0-12-1-16,2-14-1 15,-1-10 2-15,-1-14 1 16,-3-24-1-16,-5-16-2 15,-4-9 0-15,-8-3-1 16,-5-2-1-16,0-4 0 16,-20 1-4-16,-1 7-2 0,0 16 5 15,4 15 3-15,6 11 1 16,6 12-1-16,5 4 0 16,0-3 0-16,24-2 0 15,14-2 2-15,14-4 2 16,13-4 1-16,12 1 2 15,8-2-2-15,-2 5 8 16,-10 5-7-16,-13 5-6 16,-17 7-7-16,-11 0-27 15,-8 9-90-15,-10 13-150 16</inkml:trace>
  <inkml:trace contextRef="#ctx0" brushRef="#br0" timeOffset="26950.8565">11846 6854 400 0,'-10'5'121'0,"7"2"-100"16,3-3-1-16,3-2 23 15,22-2-6-15,11 0-3 16,10-7 4-16,3-6-5 16,-1 4 1-16,-11 3 16 0,-10 6-25 15,-15 0-19-15,-12 26-3 16,-3 18-2-16,-31 16 2 16,-14 16-2-16,-6 5-1 15,8-1 0-15,15-10 0 16,22-20-3-16,9-20 1 15,19-14 0-15,23-11 2 16,10-5-1-16,6 0 0 16,2-3-4-16,-8-8-15 15,-6 0-11-15,-14 2-54 16,-12 0-59-16,-18 1-208 16</inkml:trace>
  <inkml:trace contextRef="#ctx0" brushRef="#br0" timeOffset="27217.2841">11285 7772 501 0,'18'0'161'0,"42"0"-143"15,31 0 71-15,20 0-16 16,15-6-40-16,5-10 1 15,-4-2-8-15,-9 0-9 16,-18 0-11-16,-23 6-5 16,-23 1-1-16,-14 5-2 15,-17 3-6-15,-8 1-25 0,-9 2-54 16,-6 0-43-16,0 18-27 16,0 10-14-16</inkml:trace>
  <inkml:trace contextRef="#ctx0" brushRef="#br0" timeOffset="27582.9029">11766 8113 245 0,'-2'0'380'15,"2"0"-355"-15,18 0-8 16,25-15 32-16,17-7-3 16,6-1-15-16,-10 3 12 15,-20 5-2-15,-17 8-17 16,-17 7-20-16,-5 29-2 16,-26 22 1-16,-14 22 0 15,-5 9-2-15,2 0-1 16,12-5-1-16,16-13 1 15,15-15-1-15,3-16 1 16,33-15 1-16,9-8-1 16,10-10 0-16,3 0-5 0,-1-4-7 15,-2-16-28-15,3-6-67 16,-8-14-204-16</inkml:trace>
  <inkml:trace contextRef="#ctx0" brushRef="#br0" timeOffset="28098.3835">13699 7628 570 0,'0'0'77'0,"12"0"-47"16,27 0 43-16,18 0 11 15,11 6-43-15,4 4-24 16,-2 0-16-16,-7 6-1 0,-7-4-61 16,-20-10-253-1</inkml:trace>
  <inkml:trace contextRef="#ctx0" brushRef="#br0" timeOffset="28646.7949">14934 6843 383 0,'-14'24'228'0,"9"28"-214"15,5 16 19-15,12 5 9 16,19 0 4-16,10-8-25 16,9-17-4-16,6-20-1 15,3-21-2-15,-1-7 3 16,-4-35-3-16,-12-18-7 16,-9-12-5-16,-12-10-1 0,-20-1-1 15,-1-6-1 1,-31-3-2-16,-14-3-8 0,-6 9-11 15,2 18-7-15,15 21 22 16,16 19 6-16,15 9 1 16,6 3 0-16,36-2 0 15,23-1 0-15,20-2 7 16,17 2 0-16,10 4 4 16,7 1 0-16,0 4 12 15,-7 1-8-15,-25 2-9 16,-26 0-6-16,-25 5-5 15,-23 14-34-15,-10 3-147 16,-4 1-294-16</inkml:trace>
  <inkml:trace contextRef="#ctx0" brushRef="#br0" timeOffset="29046.0569">15551 7047 119 0,'-7'0'447'0,"4"2"-411"0,3-2-8 16,10 0 9-1,22-4 9-15,19-12-4 0,9-2-4 16,4 2 4-16,-10 6-1 15,-11 4-5-15,-19 6-13 16,-17 0-15-16,-7 16-5 16,-11 24-2-16,-22 16 0 15,-12 15-1-15,-3 6 0 16,6-4-2-16,14-11-3 16,17-17-2-16,11-18 0 15,15-13 2-15,20-11 0 16,9-3 2-16,3 0 0 15,-1-16-8-15,-7-1-19 16,-8-2-15-16,-15 3-58 16,-8 6-85-16,-8 5-305 0</inkml:trace>
  <inkml:trace contextRef="#ctx0" brushRef="#br0" timeOffset="29278.94">15090 7746 249 0,'0'0'501'0,"13"0"-462"16,44-2-6-16,26-10 33 15,20 0-16-15,12-6-23 16,1-3-12-16,-13 1-5 16,-13 1-10-16,-23 3-2 0,-21 7-2 15,-18 3-14 1,-11 6-51-16,-5 0-64 0,-5 0-27 15,1 20-9-15,-8 5-61 16</inkml:trace>
  <inkml:trace contextRef="#ctx0" brushRef="#br0" timeOffset="29644.7312">15491 8023 602 0,'-8'0'98'16,"8"0"-97"-16,14 0 13 16,27-12 26-16,18-12 20 15,11-3-14-15,-3-3-2 16,-12 12-11-16,-22 5-4 15,-19 11-9-15,-14 9-14 16,-14 41-6-16,-32 21 2 16,-15 21 0-16,0 5-2 15,14-9-3-15,22-10 0 16,20-19 2-16,5-19-1 16,27-17 2-16,17-12-1 15,9-9 1-15,4 0-3 0,-3-14-14 16,-4-10-11-16,-6-4-12 15,3-3-71-15,-3-9-181 16</inkml:trace>
  <inkml:trace contextRef="#ctx0" brushRef="#br0" timeOffset="32671.2636">16947 7673 302 0,'-4'0'32'15,"4"0"-3"-15,0 0 10 16,3 0-16-16,10 0 0 16,5-1 19-16,6-7-6 15,4 2-10-15,2-3 1 0,3 5 5 16,0-1-4-16,-4 1-11 15,1 1-10-15,-3-1-7 16,-6 4-2-16,-8 0-28 16,-13 0-166-16</inkml:trace>
  <inkml:trace contextRef="#ctx0" brushRef="#br0" timeOffset="32843.9185">17142 7865 815 0,'3'0'18'16,"27"0"-18"-16,15 0-2 16,16 0-44-16,-7 0-247 15</inkml:trace>
  <inkml:trace contextRef="#ctx0" brushRef="#br0" timeOffset="35613.4857">17962 7628 580 0,'0'0'84'16,"10"0"-46"-16,29-3 28 16,22 1 2-16,14 2-22 15,5 0-22-15,-4 0-8 16,-7 0-10-16,-15 2-6 16,-11 6-1-16,-14 3-14 15,-7 1-105-15,-19-7-194 0</inkml:trace>
  <inkml:trace contextRef="#ctx0" brushRef="#br0" timeOffset="36461.3197">19058 7682 294 0,'-9'-6'179'16,"2"2"-166"-16,4 1 9 16,3 3-7-16,0-2-12 15,0 2 0-15,-2 0 12 16,2-1 14-16,-1-1 3 15,1 0 4-15,-2 1-3 0,1 1-9 16,1 0-9 0,0 0-10-16,0 0-5 0,0 21 0 15,4 17 0-15,11 12 2 16,3 10 1-16,4 0 3 16,1-5 1-16,-1-11 2 15,2-17-3-15,3-18 2 16,6-9 5-16,3-38 2 15,4-26-12-15,-4-18-1 16,-10-13-2-16,-15-3-3 16,-11-10-3-16,-18-11 3 15,-22-12 2-15,-5 7 0 16,2 15 1-16,10 31 1 16,12 28 1-16,12 26 0 15,9 11-1-15,6 6-1 0,37-1 0 16,27 1 0-16,31 3 5 15,22-1 1-15,23 0 2 16,13-1 10-16,-3-1 5 16,-13 0-8-16,-31 3-15 15,-36 2 0-15,-31 2-19 16,-27 2-91-16,-16 16-152 16</inkml:trace>
  <inkml:trace contextRef="#ctx0" brushRef="#br0" timeOffset="37059.9513">19762 7361 270 0,'-11'4'38'15,"3"-1"6"-15,3-3 11 16,2 2 3-16,3-2-3 15,0 0 2-15,14 0-3 0,29-4 8 16,21-10 1 0,16 0-3-16,3 6-13 0,-13 6-1 15,-21 2-15-15,-28 6-10 16,-21 30-15-16,-22 21-2 16,-33 19 6-16,-11 12-8 15,5 1-1-15,20-13-1 16,31-15-2-16,20-20 2 15,46-17-1-15,30-19-1 16,23-5-1-16,3-17-10 16,-9-12-49-16,-27-2-55 15,-18-4-50-15,-19-4-221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30:42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5047 6540 325 0,'-17'-7'219'0,"3"3"-206"16,5 2 29-16,-1-1 32 16,-2 3-18-16,-6 0-24 15,-5 1-12-15,-7 18 6 16,-4 8-3-16,-1 4-9 15,3-1-7-15,12-6-3 0,10-9-3 16,10-4 1 0,5 0-1-16,22 0 6 0,11 5 8 15,0 2 2-15,-4 8-2 16,-10 8-2-16,-15 11 0 16,-9 7 3-16,-19 8-9 15,-26 0-1-15,-12-6-6 16,-6-12-2-16,5-15-9 15,6-16-19-15,10-11-22 16,12-4-31-16,14-17-26 16,16-2-16-16,0 0-61 15</inkml:trace>
  <inkml:trace contextRef="#ctx0" brushRef="#br0" timeOffset="282.4172">5329 6558 434 0,'2'0'151'16,"2"8"-146"-16,8 14 36 15,-1 5 9-15,-5 4-32 16,0 1-14-16,-3 2-4 0,1 0 0 16,-1 3-6-16,-3-6-21 15,0-8-57-15,1-13-97 16,-1-10-199-16</inkml:trace>
  <inkml:trace contextRef="#ctx0" brushRef="#br0" timeOffset="448.8105">5411 6322 458 0,'0'-2'180'0,"0"2"-180"16,0 0 0-16,0 0 0 0,8 3-4 15,4 13-21 1,3 9-95-16,-5 14-74 0</inkml:trace>
  <inkml:trace contextRef="#ctx0" brushRef="#br0" timeOffset="648.7608">5616 6681 376 0,'15'-10'136'16,"0"-1"-64"-16,7 1 17 15,3-3-28-15,4 2 1 16,2 1-19-16,0 5-5 15,1 5-9-15,-3 0-11 0,-5 18-8 16,-6 13-2 0,-5 9-7-16,-6 4-1 0,-6 4-6 15,-1-1-42-15,6-3-78 16,0-16-150-16</inkml:trace>
  <inkml:trace contextRef="#ctx0" brushRef="#br0" timeOffset="1313.5954">6533 6358 215 0,'0'-14'295'15,"0"9"-276"-15,0 3 22 16,0 2 12-16,-6 0 0 16,-14 19-36-16,-9 20-15 15,-2 13 1-15,3 12 6 16,11 5 6-16,12-1 1 15,5-8-8-15,17-20-6 16,23-22 2-16,13-18 11 16,12-16 18-16,14-31-10 15,8-14-8-15,0-10 2 16,-6-1-3-16,-13 2 2 16,-25 7-13-16,-24 11-2 0,-19 10 1 15,-22 13-2 1,-37 18 0-16,-16 11-2 0,-8 30 2 15,0 20-2-15,11 7-1 16,20-4-1-16,22-10-1 16,26-9 0-16,5-11 2 15,36-10 2-15,20-8 0 16,18-5 1-16,11 0-3 16,7-9-22-16,-5-5-7 15,-6 1-63-15,-15-4-157 16</inkml:trace>
  <inkml:trace contextRef="#ctx0" brushRef="#br0" timeOffset="1728.9848">4583 7746 109 0,'-50'16'237'16,"8"-2"-192"-1,10 0 14-15,12-7-6 0,9-2 9 16,11-4-9-16,9-1-24 16,45 0-8-16,47-15 65 15,57-20-21-15,53-14-17 16,50-8-3-16,36-8-20 16,26-4-7-16,1 2-14 15,-22 2-2-15,-56 8-2 16,-69 14 0-16,-59 14 0 15,-48 9-27-15,-32 14-62 16,-13 5-70-16,-21 1-152 0</inkml:trace>
  <inkml:trace contextRef="#ctx0" brushRef="#br0" timeOffset="2261.1439">4838 8399 324 0,'-40'0'200'16,"-6"13"-179"-16,0 22 9 0,-2 11 3 15,1 10 9-15,3 8-23 16,10-2 3-16,11-4 1 16,13-7-5-16,10-9-3 15,3-8-8-15,25-12-6 16,11-12-1-16,16-10 0 15,9 0-1-15,4-20-7 16,-2-7-19-16,-9-6-88 16,-6-1-81-16,-11-2-201 15</inkml:trace>
  <inkml:trace contextRef="#ctx0" brushRef="#br0" timeOffset="2478.7691">5083 8666 387 0,'9'24'136'0,"23"-9"-93"16,18-12-7-16,16-3 20 16,11-30-5-16,-2-12-17 15,-8-8 4-15,-13 1 2 16,-23 5-8-16,-20 6-13 16,-11 10-6-16,-29 8-9 15,-22 7-4-15,-10 11-6 16,-1 2-6-16,5 0-18 15,15 13-24-15,12 1-40 16,17-1-35-16,13-7-123 0</inkml:trace>
  <inkml:trace contextRef="#ctx0" brushRef="#br0" timeOffset="2710.8035">5748 8158 558 0,'-17'22'56'15,"0"10"-10"-15,4 8 1 16,7 0-9-16,6-6-17 16,3-4-10-16,21-7-5 15,5-8 11-15,-3-2 12 16,-10-4 11-16,-7 2-17 16,-9 9-6-16,-6 2-2 15,-28 5-9-15,-14-2-6 16,-10-11-10-16,1-12-52 0,13-2-74 15,19-12-130-15</inkml:trace>
  <inkml:trace contextRef="#ctx0" brushRef="#br0" timeOffset="3292.0863">6499 7896 396 0,'-12'3'68'0,"2"2"-18"16,2-4 3-16,1 1-23 16,-5 0-16-16,-3-1 11 15,-3 5 4-15,-6 7-7 0,-6 11 4 16,-7 16 3-16,-2 20-4 15,6 13 4-15,10 15 13 16,18 4 6-16,5-10-16 16,27-15-14-16,20-26-4 15,16-30-12-15,13-13-1 16,8-43 0-16,-2-25 0 16,-6-16 1-16,-13-8-2 15,-21 6 3-15,-23 13 8 16,-19 13-7-16,-27 17-3 15,-27 14-1-15,-8 19-3 16,-4 12-3-16,8 29 0 0,14 12 0 16,18 3-11-16,23-2-19 15,10-8-38-15,41-4-27 16,19-3-17-16,12-9-132 16</inkml:trace>
  <inkml:trace contextRef="#ctx0" brushRef="#br0" timeOffset="4300.3992">8330 7305 512 0,'28'-9'63'16,"23"1"-21"-16,17-2 27 16,10 0-25-16,-2 0-15 15,-5-2-18-15,-15 3-9 16,-13 0-2-16,-19 3-7 16,-17 1-50-16,-4 0-98 15,-4 1-233-15</inkml:trace>
  <inkml:trace contextRef="#ctx0" brushRef="#br0" timeOffset="4455.9709">8586 7120 555 0,'-3'25'55'0,"3"14"3"16,0 7 17-16,8 4-4 16,2 0-41-16,2-3-21 15,0-5-9-15,0-8-15 16,10-15-127-16,-1-19-264 15</inkml:trace>
  <inkml:trace contextRef="#ctx0" brushRef="#br0" timeOffset="5004.5889">10420 6323 216 0,'1'-7'231'0,"-1"1"-199"16,0 4 29-16,-3-1 9 15,-12 1-10-15,-9 2-43 16,-11 0 7-16,-14 24 4 16,-7 13-3-16,2 13-10 0,5 9 4 15,12 11-9 1,15 5-3-16,14 1-1 0,8-2-6 15,14-12 0-15,23-17-5 16,12-21-15-16,15-20-50 16,11-4-61-16,3-23-130 15</inkml:trace>
  <inkml:trace contextRef="#ctx0" brushRef="#br0" timeOffset="5238.4911">10743 6631 475 0,'0'34'81'0,"7"2"-15"16,28-11-2-16,20-16-30 0,22-9-25 15,11-19 4-15,4-21 21 16,-10-7-5-16,-22 2-3 16,-24 5 1-16,-23 5-13 15,-13 4-5-15,-30 2 1 16,-25 2-10-16,-9 4-4 15,0 5-11-15,10 7-30 16,20 10-62-16,22 1-114 16,12 0-272-16</inkml:trace>
  <inkml:trace contextRef="#ctx0" brushRef="#br0" timeOffset="5470.7742">11621 6290 487 0,'-5'0'126'0,"-10"10"-100"16,-1 12 4-16,1 4 7 16,8 4-14-16,7 0-13 15,5 1-5-15,17-1 1 16,0-4-1-16,-6 1 20 16,-10-2 14-16,-6 3-18 15,-10 4-8-15,-23-1-10 16,-9-7-3-16,-3-10-25 15,7-14-108-15,6-2-188 16</inkml:trace>
  <inkml:trace contextRef="#ctx0" brushRef="#br0" timeOffset="6101.6027">12228 6015 458 0,'-24'0'113'15,"2"0"-110"-15,-4 11 33 16,-7 16 9-16,-8 13-24 15,-1 9-17-15,2 13 3 0,7 8 30 16,13 8 2 0,19-8-18-16,2-15-10 0,37-19-3 15,17-22 11-15,18-14 7 16,17-6-6-16,11-32 1 16,7-14-6-16,-5-10-6 15,-14-2-2-15,-22 1-1 16,-27 5-3-16,-34 0-3 15,-15-2 0-15,-46 5-1 16,-24 13-5-16,-12 22 1 16,-6 20 4-16,8 18 0 15,17 22-1-15,23 4-4 16,32 1 2-16,17-6 1 16,30-4 0-16,28-7 2 15,20-6 0-15,18-5-1 0,6-6 0 16,-2-5-18-16,-12-1-72 15,-14-5-90-15,-31 0-334 16</inkml:trace>
  <inkml:trace contextRef="#ctx0" brushRef="#br0" timeOffset="6650.3449">9956 7403 297 0,'0'-6'48'15,"0"3"-2"-15,0-1-6 16,3-1 4-16,7-1-10 16,5-3 1-16,10 2 12 15,13-2 1-15,15-1-9 16,19-2-6-16,32-4 7 16,44-12 5-16,61-16 9 15,69-14-4-15,56-6-11 16,43-3-20-16,29 7-3 15,-15 12 7-15,-30 9-14 0,-64 14-4 16,-73 11-5 0,-65 10 0-16,-57 4-7 0,-45 0-35 15,-35 0-118-15,-27 0-182 16</inkml:trace>
  <inkml:trace contextRef="#ctx0" brushRef="#br0" timeOffset="7182.5981">10409 7708 240 0,'0'-5'362'0,"0"4"-295"16,0 1-37-16,0 1-9 15,0 24 6-15,0 11 10 16,-3 12-19-16,-6 6-11 16,-4 9 6-16,-1 5-9 15,0 4-4-15,2-1-4 16,1-5-13-16,-1-6-49 16,5-12-52-16,5-17-90 0,2-22-13 15</inkml:trace>
  <inkml:trace contextRef="#ctx0" brushRef="#br0" timeOffset="7382.4189">10742 7768 534 0,'0'4'160'15,"0"26"-156"-15,0 11 6 16,0 6 8-16,0 9-14 15,0 5-4-15,0 1-7 16,0-3-26-16,0-4-98 16,-6-10-59-16,-15-12-174 0</inkml:trace>
  <inkml:trace contextRef="#ctx0" brushRef="#br0" timeOffset="7549.0628">10535 8031 418 0,'20'-22'91'15,"15"2"-8"-15,11 2-12 16,12-1-30-16,11 2-25 16,2 1-12-16,1 2-4 15,-2 5-9-15,-4 3-58 16,-1 3-91-16,-3 3-45 0,-3 0-51 16</inkml:trace>
  <inkml:trace contextRef="#ctx0" brushRef="#br0" timeOffset="7764.6013">11461 7762 225 0,'3'-6'179'16,"-3"6"-74"-16,0 0-44 16,0 0-29-16,0 8 14 15,2 9 8-15,14 0-30 16,4 2-9-16,5-2 18 16,-6-3 7-16,-10 1-6 15,-9 2-5-15,-6 8-1 16,-30 7-8-16,-16 2-17 15,-7-2-3-15,-4-8-2 16,9-6-18-16,14-8-36 0,13-1-53 16,16-2-48-16,11-5-129 15</inkml:trace>
  <inkml:trace contextRef="#ctx0" brushRef="#br0" timeOffset="7930.8133">11773 7854 598 0,'0'29'69'0,"0"12"-14"15,0 4-26-15,0-1-24 16,0-2-5-16,-4-6-28 0,-7-5-73 16,-1-11-85-16</inkml:trace>
  <inkml:trace contextRef="#ctx0" brushRef="#br0" timeOffset="8080.8371">11687 7631 695 0,'0'0'31'0,"0"0"-31"15,11 0-5-15,4 13 0 16,8 10-47-16,0 12-100 15,-4 7-42-15</inkml:trace>
  <inkml:trace contextRef="#ctx0" brushRef="#br0" timeOffset="8263.3218">11927 7997 243 0,'20'0'179'16,"4"0"-60"-16,8-2-12 16,2-6-29-16,0-2-12 15,1 6-24-15,-4 0-10 16,-3 4-1-16,-2 0-11 15,-8 16-10-15,-5 10-9 16,-7 10-1-16,-4-1-4 16,-2-2-41-16,0-1-77 15,7-10-65-15,8-8-188 16</inkml:trace>
  <inkml:trace contextRef="#ctx0" brushRef="#br0" timeOffset="8679.0172">12799 7582 505 0,'-25'0'120'16,"-3"2"-102"-16,-2 25 17 15,-3 16 3-15,3 13-8 16,6 15 0-16,11 8-3 15,13-2-17-15,0-11-1 16,27-22-4-16,11-24-4 0,12-20-1 16,8-20 6-16,5-30 28 15,1-14-2-15,-4-11-6 16,-10-2-3-16,-9 2-2 16,-16 3-4-16,-22 3-13 15,-5 6-3-15,-33 16-1 16,-13 23-2-16,-3 24-5 15,3 16 2-15,8 33 3 16,13 8 1-16,17 5 1 16,10 1 0-16,19-9 0 15,21-6 0-15,7-11 0 16,5-8-9-16,-4-12-30 16,-5-3-59-16,-6-14-117 0</inkml:trace>
  <inkml:trace contextRef="#ctx0" brushRef="#br0" timeOffset="14265.1581">1486 6345 465 0,'-9'-4'52'16,"-2"2"-25"-16,-2 2 15 15,-5 0-9-15,-12 20-14 16,-3 18-12-16,-5 16-4 16,2 10 4-16,11 14 5 15,15 7 2-15,10 1 0 16,8-3-7-16,24-11-1 15,8-16-4-15,3-15-1 0,6-12-1 16,-7-14-1-16,0-6-10 16,-2-3-55-16,-10-3-93 15,-9-3-132-15</inkml:trace>
  <inkml:trace contextRef="#ctx0" brushRef="#br0" timeOffset="14697.7914">1895 6246 399 0,'-8'0'76'0,"5"0"-60"15,3 0 6 1,0 0-5-16,0 13 5 0,0 11 2 16,2 7 9-16,1 7-4 15,-3 9-10-15,0 3-2 16,0 0-8-16,-5-2-8 16,-4 1-1-16,3-3-5 15,-4-4-21-15,6-4-72 16,4-16-160-16</inkml:trace>
  <inkml:trace contextRef="#ctx0" brushRef="#br0" timeOffset="14963.4968">2190 6216 437 0,'0'0'18'15,"2"7"5"-15,7 14 16 16,2 9-21-16,-4 10-10 16,0 9-1-16,-2 3-3 15,-1 6 0-15,2-4-4 16,-2-1-1-16,5 1-18 15,-2-2-74-15,-3-10-143 0</inkml:trace>
  <inkml:trace contextRef="#ctx0" brushRef="#br0" timeOffset="15180.4412">2132 6494 403 0,'0'-19'121'0,"6"0"-96"16,26 0 18-16,4 1 4 15,3 2-30-15,2 5-17 16,-4 4-4-16,0 5-25 0,2 2-55 16,-3 0-98-16,1 5-132 15</inkml:trace>
  <inkml:trace contextRef="#ctx0" brushRef="#br0" timeOffset="15413.1122">2620 6358 26 0,'0'-6'218'16,"-14"6"-97"-16,-2 0-55 15,4 0-37-15,0 9 4 16,6 2 3-16,6 0 8 16,0-1-2-16,9 0-16 15,15-2-9-15,1 0 14 16,-1 2 8-16,-6 8-6 0,-8 10-6 15,-8 6-5-15,-2 6-5 16,-21 2-11-16,-10-1-6 16,-3-5 0-16,2-11-8 15,7-10-32-15,8-13-48 16,12-2-59-16,5-2-61 16,0-13-101-16</inkml:trace>
  <inkml:trace contextRef="#ctx0" brushRef="#br0" timeOffset="15645.1805">2790 6397 401 0,'0'15'44'0,"6"6"19"16,0-1-6-16,-2 2-45 15,-1 0-10-15,-1 2-2 16,-2 1 0-16,0 0 0 16,0 2-1-16,0-5-3 15,0-5-21-15,0-4-57 16,-2-4-86-16</inkml:trace>
  <inkml:trace contextRef="#ctx0" brushRef="#br0" timeOffset="15824.3143">2799 6237 272 0,'-6'-14'226'16,"-1"6"-184"-16,7 8-28 16,0 0-14-16,0 0-1 15,0 0-47-15,11 11-56 16,1 11-28-16,2 6-25 15</inkml:trace>
  <inkml:trace contextRef="#ctx0" brushRef="#br0" timeOffset="16050.8558">2900 6427 106 0,'2'0'221'0,"-2"0"-145"0,9 0 8 16,0 0-10-16,3-5-10 15,4-6-23-15,5-3-7 16,4 0 7-16,2 1-9 15,-3 7-4-15,-2 6-16 16,-4 0-10-16,-4 24 2 16,-7 10-1-16,-5 3 0 15,-2 4-3-15,0-1 0 16,0-7-12-16,-6-10-47 16,6-10-38-16,0-4-47 15,0-9-70-15</inkml:trace>
  <inkml:trace contextRef="#ctx0" brushRef="#br0" timeOffset="16642.5926">3342 6276 235 0,'-9'-4'142'0,"2"2"-69"0,4 0-27 15,-1 2-20-15,4 0-18 16,-3 0 0-16,0 0-1 15,-1 4 0-15,0 16-3 16,2 8 5-16,2 8 4 16,0 8 14-16,0 1 7 15,10-3-6-15,7-7-2 16,5-13-17-16,4-9 0 16,2-13 0-16,5 0 17 15,4-26 0-15,2-18 0 16,-1-12-12-16,-6-6-3 15,-9 1 1-15,-9 3-7 0,-14 9 0 16,0 3-5-16,-27 11 0 16,-8 13 0-16,-5 20 0 15,1 5-3-15,3 34 3 16,8 13-1-16,8 6 2 16,11-2-1-16,8-5 0 15,1-8 0-15,10-12 0 16,19-8 0-16,7-12-1 15,5-5 0-15,-1-4-6 16,-1 0-1-16,-4-16-25 16,-4-9-30-16,4-2-50 15,3-6-96-15,-4 2-149 16</inkml:trace>
  <inkml:trace contextRef="#ctx0" brushRef="#br0" timeOffset="16859.2677">3873 5879 380 0,'0'33'105'16,"15"18"-22"-16,7 19 5 16,-4 10-9-16,-9 11-31 15,-9 10-23-15,0 1-11 16,-24-7-10-16,-7-8-4 0,-5-11-8 15,-1-13-39 1,-2-19-83-16,-7-26-179 0</inkml:trace>
  <inkml:trace contextRef="#ctx0" brushRef="#br0" timeOffset="17540.9067">1543 8673 277 0,'0'-13'93'0,"0"2"-15"16,0 6-4-16,0 5-9 0,-11 0-27 16,-5 20-13-16,-9 18-14 15,0 10-2-15,0 12 1 16,9 9 8-16,13 6 0 15,3 4-1-15,18-3-2 16,13-10-4-16,8-12-6 16,2-17-3-16,1-15-2 15,0-10-1-15,-7-12-5 16,-6 0-30-16,-8-12-85 16,-12-20-126-16</inkml:trace>
  <inkml:trace contextRef="#ctx0" brushRef="#br0" timeOffset="17774.6628">1902 8609 294 0,'0'0'275'15,"0"10"-260"-15,0 18 2 16,9 9 18-16,-1 12-18 15,-5 8-14-15,-3 1-2 16,0 6 0-16,0-3-1 16,-5-7 0-16,5 1 0 15,0-13-11-15,0-10-32 16,9-13-99-16,5-19-163 16</inkml:trace>
  <inkml:trace contextRef="#ctx0" brushRef="#br0" timeOffset="18006.4343">2237 8688 95 0,'0'0'476'0,"-8"4"-458"16,8 21-9-16,0 6 17 15,10 7-10-15,-2 2-12 16,-3 4-2-16,-5 1-1 0,0 4-1 15,0-4-2-15,-2-3-18 16,-6-6-46-16,-3-14-109 16,-3-11-204-16</inkml:trace>
  <inkml:trace contextRef="#ctx0" brushRef="#br0" timeOffset="18172.6467">2145 8870 534 0,'14'-14'74'16,"22"3"-25"-16,10-4-2 16,5-1-35-16,1 5-12 15,-3-2-5-15,-4 1-38 16,-2 2-72-16,-4 0-51 0,-3 2-39 16</inkml:trace>
  <inkml:trace contextRef="#ctx0" brushRef="#br0" timeOffset="18389.0387">2650 8644 341 0,'-2'0'126'0,"1"2"-89"16,1 12-5-16,0 2 27 15,0-1 8-15,13-1-21 16,7 1-12-16,0 4 4 16,-3 3 7-16,-4 7-4 15,-8 4-10-15,-5 6-16 16,-8 3-12-16,-20-1-2 0,-11-9-1 15,0-10-2-15,2-10-13 16,4-12-45-16,12 0-61 16,15-6-69-16,6-15-56 15</inkml:trace>
  <inkml:trace contextRef="#ctx0" brushRef="#br0" timeOffset="18555.0182">2812 8671 524 0,'0'0'94'0,"11"11"-38"16,-1 15-11-16,1 4-19 15,-7 2-19-15,0-3-7 16,-4-2 0-16,0 1-9 16,0-3-21-16,0 0-71 0,-1-8-106 15</inkml:trace>
  <inkml:trace contextRef="#ctx0" brushRef="#br0" timeOffset="18720.5789">2793 8440 228 0,'0'-5'401'0,"-2"5"-378"15,2 0-23-15,0 13-5 16,14 8-9-16,2 11-81 15,1 12-32-15,-1 11-23 0,1 5-82 16</inkml:trace>
  <inkml:trace contextRef="#ctx0" brushRef="#br0" timeOffset="18887.3206">2948 8799 264 0,'9'-11'162'0,"5"-7"-51"16,9 0-30-16,1 4-22 15,0 4-14-15,-4 6 6 16,-3 2-20-16,0 2-14 15,-4 5-7-15,-2 16-5 16,-4 9-5-16,-4 2-3 16,-2-6-52-16,2 0-55 15,7-9-96-15,0-11-144 16</inkml:trace>
  <inkml:trace contextRef="#ctx0" brushRef="#br0" timeOffset="19269.7181">3351 8684 423 0,'-13'28'81'16,"10"8"-42"-16,3-2-18 16,0-6-8-16,10-8 0 15,6-9 5-15,5-11 11 16,4 0-6-16,7-15 17 0,4-17 8 15,0-12-19-15,-5-2 8 16,-9 0-23-16,-11 12-8 16,-11 10-4-16,0 10-2 15,-26 9 0-15,-8 5-9 16,-2 5 1-16,2 16 3 16,9 10 3-16,12 0-2 15,8 2 0-15,5-2 2 16,0-4 1-16,18-7 1 15,8-4-1-15,6-8 0 16,2-6-2-16,-1-2-5 16,-2 0-17-16,-4-12-20 15,-3-12-26-15,-4-10-88 0,-9-7-121 16</inkml:trace>
  <inkml:trace contextRef="#ctx0" brushRef="#br0" timeOffset="19452.6338">3688 8081 322 0,'18'32'318'16,"6"31"-232"-16,9 29 7 15,-8 12-21-15,-11 11-13 16,-12 4-29-16,-4 2-15 16,-26-8-9-16,-10-14-6 15,2-25-9-15,6-23-44 16,-1-37-144-16,0-21-338 15</inkml:trace>
  <inkml:trace contextRef="#ctx0" brushRef="#br0" timeOffset="20633.0581">14730 5794 437 0,'-10'-10'100'16,"2"5"-72"-16,1 5 36 16,-2 0-14-16,-8 0-28 15,-10 5-9-15,-7 23-1 16,-8 19 4-16,1 14 6 16,3 14-8-16,11 6 0 15,14 0-2-15,13-3 3 16,0-7-9-16,16-10-4 0,10-6-2 15,3-10 0-15,3-7-6 16,-2-8-38-16,-2-10-87 16,-8-10-80-16,-6-10-132 15</inkml:trace>
  <inkml:trace contextRef="#ctx0" brushRef="#br0" timeOffset="20982.5182">15148 6036 354 0,'-26'0'115'0,"-2"19"-76"16,4 14 27-16,6 5-11 15,7 4-24-15,9 2-20 16,2-4 5-16,19-6-8 16,11-6-5-16,7-12 0 15,2-5 2-15,1-7-1 16,-2-4-3-16,-4 0-1 15,-3 0-16-15,-5-8-91 0,-10-7-140 16</inkml:trace>
  <inkml:trace contextRef="#ctx0" brushRef="#br0" timeOffset="21248.9707">15560 6078 570 0,'-8'11'48'0,"8"6"-42"16,11-9 3-16,22-8 15 15,8-3 4-15,5-21 1 16,-3-8 14-16,-8 4-1 0,-15 6-6 16,-13 8-15-16,-7 8-7 15,-14 4-5-15,-20 2-6 16,-16 0-3-16,-3 0 0 15,5 8-1-15,16 3-16 16,15 0-33-16,11 9-56 16,6 2-78-16,15-11 39 15</inkml:trace>
  <inkml:trace contextRef="#ctx0" brushRef="#br0" timeOffset="21481.2541">16044 5859 172 0,'-20'6'353'0,"0"15"-309"16,11 8 17-16,6 0-2 15,3-2-29-15,0-5-16 16,2 0 3-16,5 3 8 16,-7 0-5-16,0 8-7 15,-19 4-4-15,-14-1-7 16,-2-3-2-16,4-11-9 15,3-18-38-15,12-4-52 16,10-12-90-16,6-20-209 16</inkml:trace>
  <inkml:trace contextRef="#ctx0" brushRef="#br0" timeOffset="22262.7443">16564 5551 276 0,'-21'-4'228'16,"-8"4"-195"-16,0 17 14 16,-9 19-4-16,-1 14-14 15,3 8-6-15,10 11 2 16,8 3-8-16,15-7-3 16,3-12 3-16,15-16-4 15,16-19 1-15,8-16 15 16,7-2 3-16,6-19-7 0,4-21 1 15,-8-6-8 1,-7-6-6-16,-14 5-7 0,-18 4-2 16,-9 8-3-16,-9 3-3 15,-27 7-8-15,-12 10-12 16,-5 15 4-16,-1 0 12 16,9 24 7-16,14 10-3 15,15 3-8-15,14 1-15 16,2-7-3-16,22-1 3 15,14-8-11-15,7-5-20 16,4-9-34-16,-1-8-8 16,-6 0 1-16,-4-21-14 15,-6-6-73-15</inkml:trace>
  <inkml:trace contextRef="#ctx0" brushRef="#br0" timeOffset="22446.2502">16836 5321 327 0,'16'0'239'16,"3"9"-184"-16,5 31 8 16,-2 17-4-16,-10 23 2 15,-12 12-3-15,-5 15-7 16,-28 4-26-16,-12-1-17 16,-9-10-8-16,3-13-8 15,2-21-51-15,8-26-110 16,2-32-156-16</inkml:trace>
  <inkml:trace contextRef="#ctx0" brushRef="#br0" timeOffset="23294.0108">14939 7258 466 0,'0'-18'62'0,"0"8"-5"16,0-3 5-16,0 6-9 16,0 7-19-16,-9 0-17 15,-16 20-2-15,-13 22-11 16,-8 18 1-16,4 13 7 15,11 9 7-15,13 0-13 0,15-2-1 16,3-7-3-16,15-15-2 16,16-15 0-16,13-20-8 15,5-15-31-15,3-8-51 16,0-20-57-16,-7-19-61 16</inkml:trace>
  <inkml:trace contextRef="#ctx0" brushRef="#br0" timeOffset="23526.4158">15284 7416 312 0,'-6'0'154'0,"-5"11"-111"0,5 19 25 16,-4 12-8-16,5 6-15 15,5 8-13-15,0-3-12 16,15-5-6-16,6-6-6 15,7-14-5-15,4-12-1 16,1-12-1-16,1-4-1 16,-3-4-3-16,-7-18-23 15,-5 2-47-15,-8 4-88 16,-11-1-169-16</inkml:trace>
  <inkml:trace contextRef="#ctx0" brushRef="#br0" timeOffset="23875.4571">15758 7519 464 0,'-7'0'54'0,"7"10"-36"16,0 1 21-16,10 0 4 15,6-3-14-15,4-3-10 16,5-5-4-16,3 0 4 16,1-7 10-16,-4-10 5 15,1-5 9-15,-7 0-8 0,-6 1-9 16,-5 1-10 0,-8 3-10-16,-3 0-4 0,-18 1-1 15,-9-4-1-15,-4-2-1 16,-1-3 1-16,5 1-2 15,8 8-10-15,12 12-21 16,6 4-31-16,4 9-43 16,7 18-111-16</inkml:trace>
  <inkml:trace contextRef="#ctx0" brushRef="#br0" timeOffset="24142.2435">16317 7314 591 0,'-26'0'46'15,"8"22"-6"-15,4 3 6 16,10 1-28-16,4-2-17 16,0-2-1-16,15-4 0 15,3-6 1-15,-6-3 4 16,-6 1 29-16,-6 2 21 15,0 5-34-15,-23 5-5 16,-13 2-13-16,-2-6-3 16,2-11-14-16,9-7-83 15,16 0-110-15,11-25-224 16</inkml:trace>
  <inkml:trace contextRef="#ctx0" brushRef="#br0" timeOffset="24524.2514">16574 7045 555 0,'-14'0'95'0,"-3"20"-85"16,-1 24-4-16,-2 15 1 16,8 7 6-16,8 3 11 15,4-4 13-15,7-10 3 16,15-13-14-16,6-13-16 0,6-12-6 15,3-15 8-15,2-2 11 16,-2-17 6-16,-4-16-5 16,-6-6-11-16,-6-2-5 15,-15 1-6-15,-6 2-1 16,-9 1-1-16,-27 6 0 16,-9 12-11-16,-4 18-5 15,4 4 5-15,9 29-2 16,13 11-6-16,15 0-8 15,8-4-10-15,9-7 3 16,18-10 20-16,3-4 10 16,1-7-3-16,-1-6-13 0,-6-5-4 15,-6-2-5-15,3-16-54 16,-6-13-126 0</inkml:trace>
  <inkml:trace contextRef="#ctx0" brushRef="#br0" timeOffset="24690.6501">16932 7024 528 0,'2'98'140'0,"-2"24"-31"16,-12 15-14-16,-24 1-38 16,-18-3-32-16,-16-9-25 15,-6-10-1-15,0-17-46 16,6-47-182-16</inkml:trace>
  <inkml:trace contextRef="#ctx0" brushRef="#br0" timeOffset="29628.2743">5516 11725 265 0,'-3'0'105'16,"3"1"-90"-16,0 4-6 16,6 0 26-16,19 1-8 15,11-4-2-15,10-1 9 16,11 2-1-16,3-2 4 15,8 1-5-15,7-2-3 0,10 0-11 16,10 0-9-16,10-6-3 16,7-5 0-16,4 2 0 15,-4 2-2-15,1 0-4 16,4 4 3-16,3-2-2 16,12-3 0-16,14-1 14 15,9-4-3-15,11 2-5 16,11-2-5-16,1 1 1 15,7-4-1-15,4-2 1 16,8 4-3-16,9 4 0 16,1 0-1-16,1 4 0 15,-1 0 1-15,2-4 2 0,7-4-2 16,11-4 0 0,11-10-1-16,9-5 1 0,-2 0 0 15,-4 0 1-15,-5 11-1 16,-17 4 0-16,-18 10 0 15,-19 8 2-15,-21 0-1 16,-24 4-2-16,-21 18-1 16,-28 0-48-16,-38 0-149 15</inkml:trace>
  <inkml:trace contextRef="#ctx0" brushRef="#br0" timeOffset="30476.0321">6590 12533 422 0,'0'-4'150'0,"-3"1"-91"16,3 0-25-16,0 3-15 15,-2 0-1-15,2 0-10 16,0 0-1-16,-1 14 3 16,-1 16 14-16,1 14 7 15,-1 14-14-15,-1 6 7 16,-1 7-14-16,-3 2-4 16,2 0-5-16,-1-2-1 15,5-5 0-15,1-12-5 16,0-13-22-16,0-17-34 15,0-10-34-15,3-7-58 16,3-7-61-16</inkml:trace>
  <inkml:trace contextRef="#ctx0" brushRef="#br0" timeOffset="30708.9767">6872 12621 235 0,'0'-8'326'0,"0"8"-280"16,3 2-33-16,7 18-4 15,-1 12 14-15,-4 8-5 16,-4 6-3-16,-1 5 7 0,0 1-8 16,-9 4-9-16,-4 0-5 15,2-3-7-15,1-5-36 16,-3-6-77-16,-2-18-68 15</inkml:trace>
  <inkml:trace contextRef="#ctx0" brushRef="#br0" timeOffset="30891.2707">6727 12858 454 0,'17'-14'196'0,"9"1"-157"15,18 4 0-15,9 3-20 0,4 4-19 16,0 2-3 0,-2 0-54-16,6-3-58 0,1-1-27 15,-1-6-61-15</inkml:trace>
  <inkml:trace contextRef="#ctx0" brushRef="#br0" timeOffset="31124.3108">7496 12639 227 0,'0'-8'144'0,"-8"8"-10"15,-13 0-91-15,-1 4-15 16,1 12-9-16,6-3 13 16,5-4 5-16,10-2 5 15,0-3-9-15,14 3 12 0,8 0 0 16,-3 6-7 0,-7 5-8-16,-8 11-5 0,-4 10-10 15,-19 6-6-15,-19 3-8 16,-8-6-1-16,3-11-4 15,4-10-15-15,11-13-44 16,16-4-61-16,12-4-77 16,5-6-110-16</inkml:trace>
  <inkml:trace contextRef="#ctx0" brushRef="#br0" timeOffset="31324.1328">7725 12676 497 0,'0'11'149'16,"0"15"-102"-16,0 10-10 15,0 5-24-15,0-1-11 16,0 0-2-16,-3-4-4 16,-5-2-22-16,0 2-46 15,-6-5-59-15,-5-8-93 16</inkml:trace>
  <inkml:trace contextRef="#ctx0" brushRef="#br0" timeOffset="31490.116">7689 12523 392 0,'0'-11'317'0,"0"8"-274"16,0 3-43-16,0 12-7 15,6 12-42-15,5 10-50 16,2 7-58-16,-2 4-15 16</inkml:trace>
  <inkml:trace contextRef="#ctx0" brushRef="#br0" timeOffset="31673.2098">7831 12819 229 0,'26'-25'151'15,"2"-1"-3"-15,9 0-49 16,1 8-22-16,0 7-10 15,-2 9-7-15,-5 2-27 0,-5 6-14 16,-8 19-9 0,-5 9-2-16,-10 9-3 0,-3 4-5 15,0 1-2-15,-3-5-33 16,-6-2-53-16,3-11-50 16,6-16-114-16</inkml:trace>
  <inkml:trace contextRef="#ctx0" brushRef="#br0" timeOffset="32172.1477">8601 12383 257 0,'0'-1'81'15,"0"-1"-50"-15,0 2-4 16,-3 0 14-16,-12 2 11 16,-4 16 4-16,-5 10-1 15,3 11 10-15,5 9 5 16,5 10-13-16,10 3-26 16,1-8-12-16,7-7-3 15,17-15-4-15,7-13-5 16,5-14 1-16,3-4 6 15,9-10-3-15,0-24-4 16,1-15 4-16,-3-9-5 0,-6-1 4 16,-12 0 3-16,-16 2-10 15,-12 5-2-15,-1 4-1 16,-27 7-2-16,-8 12-2 16,-2 22-1-16,1 7 1 15,3 23-1-15,7 19 4 16,9 6 1-16,6 4 0 15,11-4-2-15,1-1 2 16,10-9 0-16,15-6 1 16,5-8-1-16,3-7-1 15,3-4-16-15,-2-13-49 16,2 0-52-16,-8-18-65 0,-5-18-164 16</inkml:trace>
  <inkml:trace contextRef="#ctx0" brushRef="#br0" timeOffset="32388.2472">9201 12164 136 0,'0'5'562'0,"0"37"-531"15,13 20 29-15,-1 13-41 16,-6 5-2-16,-6 4-5 15,-6 2-9-15,-22 3 2 0,-11-5-5 16,-9 0-1 0,-4-11-3-16,-4-9-34 0,-9-19-118 15,-5-25-246-15</inkml:trace>
  <inkml:trace contextRef="#ctx0" brushRef="#br0" timeOffset="32886.8993">6414 12390 370 0,'-18'0'169'16,"-4"8"-110"-16,-1 26-13 16,2 15-13-16,0 17-17 15,2 12 2-15,7 19 15 16,7 11 16-16,5 12-11 15,8-1-16-15,25-12-15 16,19-19-7-16,20-26-2 16,17-18-49-16,8-16-96 15,2-20-241-15</inkml:trace>
  <inkml:trace contextRef="#ctx0" brushRef="#br0" timeOffset="33486.5616">9629 12353 454 0,'-43'0'104'16,"-4"13"-64"-16,1 18 4 15,3 12-2-15,1 9-7 16,14 5 2-16,8 7 7 16,11 6-8-16,9-2-14 15,0-3-14-15,14-11-4 16,16-12-4-16,6-13-11 15,7-14-49-15,5-14-45 16,-4-1-64-16,1-23 11 0</inkml:trace>
  <inkml:trace contextRef="#ctx0" brushRef="#br0" timeOffset="33734.7712">9960 12620 373 0,'0'27'145'0,"0"4"-73"16,20-4 0-16,8-8-25 16,6-10-29-16,2-9 9 15,2 0 2-15,-5-20-1 16,-8-2-5-16,-8-2 3 0,-12 1-8 16,-5 4-13-16,-5-2-3 15,-24 6-2-15,-15 0 0 16,-6 1-4-16,-1 5 4 15,12 6-17-15,14 3-40 16,20 3-55-16,5 9-93 16</inkml:trace>
  <inkml:trace contextRef="#ctx0" brushRef="#br0" timeOffset="33967.4439">10505 12456 478 0,'0'0'230'0,"-15"18"-208"16,8 14-7 0,2 2 6-16,4 0 17 0,1-1 7 15,1-5-20-15,14-2-19 16,-6-4-4-16,-5 2 0 16,-4 4 1-16,-12 3 2 15,-19 0-5-15,-5-6-6 16,-4-7-51-16,3-18-123 15,4-12-224-15</inkml:trace>
  <inkml:trace contextRef="#ctx0" brushRef="#br0" timeOffset="34699.5206">11087 12004 194 0,'-9'-8'136'15,"-6"2"-55"-15,3 1-8 16,-4 3-14-16,-3 2-3 0,-4 2-18 16,-7 23-11-16,-5 18 12 15,3 25 5-15,8 24-3 16,12 17-4-16,12 3-11 15,4-9-4-15,29-27-6 16,9-25-6-16,12-32-8 16,5-19-1-16,7-30 3 15,-2-32-2-15,-4-17 1 16,-10-9-2-16,-14-2 0 16,-18 9-1-16,-18 9 1 15,-6 9-1-15,-34 12-1 16,-15 16-2-16,-8 19-5 15,2 16 3-15,7 22 1 0,16 21 2 16,17 5-1 0,18 7 1-16,4 1 1 0,32 1 1 15,15-1 2-15,10-5 6 16,4-7 1-16,1-10-7 16,-3-9-2-16,-2-7 0 15,-6-5-18-15,-15-13-144 16,-14 0-270-16</inkml:trace>
  <inkml:trace contextRef="#ctx0" brushRef="#br0" timeOffset="39238.0919">6632 10836 425 0,'-38'16'161'0,"0"12"-158"16,0 9 9-16,1 4 16 15,1 4 3-15,10-1-20 16,7-6-5-16,12-10 1 0,7-10-4 15,0-11 4-15,24-3 25 16,6-4 8-16,7 0 4 16,-8 0-12-16,-10 3-6 15,-9 11-9-15,-10 11-3 16,-1 11 0-16,-27 10-6 16,-14-2-7-16,-6-10-1 15,2-14-1-15,7-12-4 16,10-8-7-16,12 0-30 15,11-4-21-15,6-10-16 0,7-3-42 16,23 3-15 0,6 1-57-16</inkml:trace>
  <inkml:trace contextRef="#ctx0" brushRef="#br0" timeOffset="39487.6161">6884 10983 459 0,'0'0'162'0,"0"0"-145"16,6 20-13-16,3 12 24 16,-2 10-12-16,-2 4-12 15,-5 2-3-15,0-3 1 0,0-1-2 16,0-1 0-1,-5-6-11-15,1-7-35 0,-4-10-91 16,1-20-91-16</inkml:trace>
  <inkml:trace contextRef="#ctx0" brushRef="#br0" timeOffset="39653.8877">6984 10640 561 0,'0'0'84'0,"0"0"-79"0,0 13-5 16,1 14 0-1,8 6-19-15,2 10-67 0,5 9-39 16,-2 14-31-16</inkml:trace>
  <inkml:trace contextRef="#ctx0" brushRef="#br0" timeOffset="39904.3773">7231 11138 497 0,'5'-15'88'0,"17"-4"-41"16,10-6-3-16,6-2-11 16,1 0-6-16,3 4 19 15,-5 8-11-15,-4 9-16 16,-3 6-4-16,-6 19-8 0,-8 20-1 15,-8 11-2-15,-7 8-2 16,-1 1-1-16,0-1-1 16,-4-4-3-16,1-8-27 15,-3-14-55-15,1-12-29 16,1-17-49-16,-3-3-56 16</inkml:trace>
  <inkml:trace contextRef="#ctx0" brushRef="#br0" timeOffset="40368.875">7916 10669 210 0,'-7'-3'270'15,"-5"3"-222"-15,8 0-32 16,-6 11-8-16,0 11-3 16,-5 11-1-16,-2 7 8 15,3 12 19-15,3 10 7 16,8 7 2-16,3 0-5 16,2-10-3-16,14-19-18 15,11-24-1-15,9-16 20 0,10-18 6 16,9-32-13-1,8-22-14-15,-2-17-2 0,-7-13-1 16,-11 5 4-16,-18 10-11 16,-20 16 0-16,-5 21 0 15,-25 19-2-15,-17 22 0 16,-10 9-2-16,0 37 2 16,8 20 0-16,11 8-2 15,17 0 1-15,14-7 1 16,2-10-1-16,20-9 1 15,16-7 0-15,13-10-1 16,9-6-17-16,9-6-77 0,-7-8-132 16</inkml:trace>
  <inkml:trace contextRef="#ctx0" brushRef="#br0" timeOffset="41450.4463">8704 10643 439 0,'0'-8'131'16,"0"8"-93"-16,0 0-8 16,4 7-8-16,9 15 16 15,-2 3-13-15,-3 9-15 16,-5 3-8-16,-3 1-1 16,0 2-1-16,0 5 0 15,0-1-12-15,-13-4-54 16,-3-5-62-16,-10-13-99 15</inkml:trace>
  <inkml:trace contextRef="#ctx0" brushRef="#br0" timeOffset="41615.5502">8614 10858 114 0,'36'-38'501'16,"8"6"-421"-16,18 8-5 15,8-2-13-15,-4 6-27 16,-12 4-20-16,-10 7-15 15,-11 9-4-15,-10 0-58 16,-19 8-125-16,-4 7-280 16</inkml:trace>
  <inkml:trace contextRef="#ctx0" brushRef="#br0" timeOffset="44026.6524">9656 10527 222 0,'4'-13'309'0,"-4"4"-257"15,0 7-4-15,0 2-17 16,-1 0-9-16,-28 22-5 15,-14 14-15-15,-9 12-1 16,-6 9 1-16,4 1-1 16,15-6 3-16,17-10 0 15,20-10-3-15,4-14-1 16,32-6 3-16,11-6 19 16,4-2 18-16,-4 0 11 15,-11 2-16-15,-11 4-9 0,-13 14-7 16,-10 12-6-1,-16 13-3-15,-26 9-6 0,-15-4-3 16,-8-7-1-16,2-16-12 16,9-12-44-16,17-16-50 15,16-3-39-15,21 0-87 16</inkml:trace>
  <inkml:trace contextRef="#ctx0" brushRef="#br0" timeOffset="44242.7662">9898 10750 475 0,'-11'15'185'0,"5"12"-176"15,6 4 4-15,0-2-10 16,0 4-3-16,0-2 0 15,-1 3-8-15,-10 6-54 16,-5-1-83-16,-5-7-61 16</inkml:trace>
  <inkml:trace contextRef="#ctx0" brushRef="#br0" timeOffset="44412.329">9895 10427 425 0,'-6'-13'278'15,"-11"13"-255"-15,11 8-23 16,6 15-20-16,0 13-113 16,-3 5-175-16</inkml:trace>
  <inkml:trace contextRef="#ctx0" brushRef="#br0" timeOffset="44742.1008">10083 10762 452 0,'-9'26'113'0,"7"2"-92"15,2 0 10-15,2-8-21 16,14-10 7-16,2-6-6 16,4-4 12-16,7-8 25 15,8-12-4-15,3 0-6 16,2 10 10-16,-11 8-13 16,-7 2-20-16,-13 22-9 15,-10 18-2-15,-1 7-2 0,0 4-2 16,-9 0 0-1,-1-7-17-15,4-10-53 0,3-16-35 16,3-6-62-16,0-12-62 16</inkml:trace>
  <inkml:trace contextRef="#ctx0" brushRef="#br0" timeOffset="45107.4007">10554 10392 459 0,'0'-11'183'16,"6"0"-128"-16,19-5-22 15,7 0 27-15,-6 6-17 16,-7 2-14-16,-8 8-14 16,-6 0-9-16,-5 28-4 15,0 20 2-15,-15 12-4 16,0 8 2-16,3-5-1 16,11-10-1-16,1-18 0 15,16-14-1-15,17-11-1 16,4-8-7-16,5-2-4 0,1 0-16 15,-5 0-49-15,-3-6-39 16,-6-7-115-16</inkml:trace>
  <inkml:trace contextRef="#ctx0" brushRef="#br0" timeOffset="45572.9563">11376 10320 342 0,'-21'0'269'16,"-4"3"-262"-16,1 26 4 15,-3 13 10-15,2 16-3 16,1 15-2-16,5 11-1 15,9 3 7-15,10-7-2 16,0-20-4-16,20-20-5 16,14-22 0-16,12-18 10 15,10-20 15-15,6-30-27 16,4-20 0-16,-3-11 8 16,-8-8 11-16,-15 5-3 15,-18 12-16-15,-14 8-3 0,-8 8-2 16,-15 18-4-16,-21 16 0 15,-7 22-4-15,-8 23 0 16,5 27 2-16,10 12 0 16,17 3 1-16,16 2 1 15,3-3 1-15,12-12-1 16,15-8 0-16,4-17-1 16,8-6-5-16,1-4-20 15,0-3-38-15,-4-8-115 16,-10-6-234-16</inkml:trace>
  <inkml:trace contextRef="#ctx0" brushRef="#br0" timeOffset="48200.3209">11941 11436 45 0,'-3'0'233'15,"-2"0"-174"-15,3 0-48 16,2 0 0-16,0 0-5 16,0 0-4-16,0 0 2 0,0-4 5 15,0 0 5-15,0-2 19 16,0 0 2-16,0 0 1 16,0 1-9-16,4 0-17 15,-1 1-9-15,3 2-1 16,-3 0 0-16,1 2 0 15,-3 0 0-15,-1-2 1 16,0 2 0-16,0 0 2 16,0 0 6-16,0 0 2 15,0 0 1-15,2-2-6 16,1 2 2-16,3-3 1 16,1-1 6-16,0 1-2 15,2 1-3-15,-1 1-4 0,2 0 2 16,2-3 7-1,3 2-4-15,2 0 0 0,0 0-2 16,0-3-4-16,2-2 6 16,0-1-1-16,-2 1 1 15,-1 4-3-15,1 1-2 16,1 2-3-16,0 0 4 16,6 0 1-16,4 0 0 15,0 4-5-15,2-1 0 16,0 0 0-16,0-3-2 15,1 0 3-15,3 0 3 16,-2 0-1-16,-2 0 4 0,-2 0-3 16,-4 0-2-1,-3 2-2-15,3 0-1 0,-2 4-2 16,3-4 1-16,2 5 0 16,0-5 0-16,3-2 2 15,5 0 5-15,1 0 7 16,2 0-6-16,-2 0-6 15,-1-2 0-15,0 0-2 16,-1 2 0-16,0 0-1 16,0 0 0-16,2 0 1 15,3 0-1-15,6 0 0 16,1 0 1-16,5 0 0 16,1 0 0-16,5 0-1 15,3-3 0-15,1-5 0 0,3-1 1 16,0-4 0-16,-1 2 1 15,1-3 1-15,4 1 1 16,9 3-1-16,4 2-3 16,4 5 9-16,-2 3 2 15,-6 0-9-15,-10 0-2 16,-10 0 2-16,-17 0-2 16,-14 0 0-16,-17 0-5 15,-9 0-28-15,0 0-53 16,-30 0-87-16,-18 0-317 15</inkml:trace>
  <inkml:trace contextRef="#ctx0" brushRef="#br0" timeOffset="48997.9">12593 10348 464 0,'0'-10'41'0,"0"7"-11"16,0 2 10-16,0 1-13 15,0 0-14-15,0 0-10 16,4 20 18-16,5 11 10 16,1 6-12-16,-3 8-8 15,-1 3-8-15,-3 6 0 16,-3-1-1-16,0 0-2 15,0-7-2-15,0-7-6 16,0-12-43-16,-10-11-55 16,-12-11-72-16</inkml:trace>
  <inkml:trace contextRef="#ctx0" brushRef="#br0" timeOffset="49164.144">12482 10537 344 0,'14'-16'201'0,"6"4"-126"16,16 6-12-16,4 3-18 16,2 3-8-16,1 0-30 15,-3 0-7-15,-2 11-9 16,-2 5-64-16,-10 1-107 16,-6-2-144-16</inkml:trace>
  <inkml:trace contextRef="#ctx0" brushRef="#br0" timeOffset="49779.1763">13489 10332 588 0,'-26'-2'48'16,"8"2"-27"-16,-3 0 16 15,-4 5-10-15,-5 16-9 16,-1 8-8-16,0 9 1 16,1 12 3-16,6 8 2 15,12 6-9-15,10 3-1 16,2-3-3-16,14 0-2 15,11-2-1-15,8-2-1 16,3-6-7-16,0-13-40 16,-4-17-46-16,-3-17-1 0,-2-7 18 15,1-24 4-15,2-12-16 16,1-8-50-16</inkml:trace>
  <inkml:trace contextRef="#ctx0" brushRef="#br0" timeOffset="50028.5045">13691 10734 316 0,'0'0'104'16,"-1"0"-34"-16,-2 14-2 16,3 5-17-16,0 0-18 15,24-1-13-15,12-4 5 16,8-6 6-16,9-8-8 16,-1 0 11-16,-3-12-6 0,-10-10 0 15,-12-2-6-15,-14 1-17 16,-11 2-1-16,-2 3-3 15,-12-1 3-15,-24-1-3 16,-12 6-1-16,-1 1-5 16,3 9-5-16,13 4-12 15,16 0-36-15,13 7-38 16,4 3-57-16,4 1-82 16</inkml:trace>
  <inkml:trace contextRef="#ctx0" brushRef="#br0" timeOffset="50262.3507">14200 10565 379 0,'0'0'188'0,"-1"0"-144"15,-5 8-9-15,0 12-19 16,4 0 1-16,2-2 17 16,2 2 8-16,14-2-5 15,4 1-4-15,-2 2 1 16,-7 4-1-16,-9 5-10 15,-2 4-9-15,-22 4-9 16,-16-2-5-16,-8-3 0 16,4-15-22-16,11-9-101 15,10-9-111-15</inkml:trace>
  <inkml:trace contextRef="#ctx0" brushRef="#br0" timeOffset="51042.901">15133 10160 278 0,'-24'0'379'16,"-5"17"-366"-16,3 27-7 16,-1 14 0-16,0 11 12 15,6 8 8-15,12-2 3 16,9-10-18-16,2-19-7 15,26-22-3-15,9-17 2 16,13-7 16-16,6-26 21 0,5-21-12 16,2-11-1-1,-3-8-5-15,-11 0-1 0,-9 5-6 16,-16 1-7-16,-14 1-5 16,-10 3-3-16,-10 8 0 15,-23 20-3-15,-10 24 1 16,-6 12 0-16,1 28 0 15,5 14 1-15,15 2 1 16,14-7 0-16,14-3 0 16,3-4 0-16,25-7 0 15,8-4 1-15,3-5-1 16,1-6-2-16,-6 1-26 16,-4-6-69-16,-13-11-159 15</inkml:trace>
  <inkml:trace contextRef="#ctx0" brushRef="#br0" timeOffset="52256.5789">14311 11262 70 0,'0'-2'210'0,"0"-2"-157"15,0 0-13-15,1 2-33 16,5-3 0-16,0 2 15 16,-1-1 26-16,1 1-5 0,2 0 2 15,2 2 9-15,3-4-1 16,5 2-14-16,4-4-9 16,8 2-12-16,3-2-6 15,6 1-3-15,1-1 2 16,6 3 5-16,6-2 3 15,11 0 4-15,10-2 3 16,14-2-5-16,4 0 0 16,1 1-6-16,-2 4-2 15,-8 3-2-15,-5-2-6 16,-8 2 7-16,-8 0-1 16,-6 0-4-16,-10-2 2 0,-5 3 1 15,-8 0-3-15,-11 1-4 16,-3 0-3-16,-8 0 0 15,-1 0 0-15,-3 0-7 16,0 0-22-16,4 0-61 16,2 0-140-16,-1-14-198 15</inkml:trace>
  <inkml:trace contextRef="#ctx0" brushRef="#br0" timeOffset="58026.1353">14414 10133 166 0,'-3'0'99'15,"1"0"-67"-15,2 0 13 16,0 0 0-16,0 0-20 16,0 0-10-16,0 0 4 15,0 0 3-15,0 0-2 16,0 0 0-16,0 0 3 16,0-4 3-16,6-6 1 15,5-2-1-15,0 2-3 16,0 0 0-16,1 1-5 15,-3 2 2-15,0 1-4 0,0 2-4 16,0 2 1-16,1-1-2 16,2 0-2-16,3 1 0 15,-1-4-1-15,0 2 4 16,-2-1 2-16,0 2 2 16,-7 3-5-16,-5 0-7 15,0 25 1-15,-15 12 2 16,-10 14-4-16,0 1-2 15,6-2-1-15,13-12 1 16,6-16 0-16,24-20 3 16,27-4 0-16,20-29-3 15,7-8-1-15,-6 0-11 16,-20 6-145-16,-28 2-376 0</inkml:trace>
  <inkml:trace contextRef="#ctx0" brushRef="#br0" timeOffset="65292.2963">9357 10416 12 0,'0'0'145'16,"0"0"-145"-16,0 0-6 15,0 0-17-15,0 0 6 16,0 0 10-16,6-4 7 15,-1-1 2-15,-2-1 4 16,-3 3 9-16,0 1 17 16,0 0 23-16,0 0-11 15,0-2-8-15,0 2-12 0,0 1-1 16,0-5 12-16,-1-3-11 16,-4 0-14-16,3-6-8 15,-1-1 7-15,0 1 20 16,0-1-4-16,2 1-2 15,1-3-17-15,0 0 2 16,0-1 18-16,0-4-25 16,12-1 0-16,3 0-1 15,0 1 0-15,3 1 1 16,-3 2-1-16,1 4 0 16,-1 6 0-16,3 4-1 15,7 3 1-15,4 3 1 0,11-2 0 16,6 2-1-1,8-5 0-15,7-7 0 0,2-4 0 16,2-2 1-16,-2-1 0 16,-3 4 0-16,-5 5 3 15,-3 2 3-15,-6 2 2 16,-3 2-3-16,-4 2-6 16,-1-4 3-16,-4 1-2 15,-1 0 0-15,0 0 11 16,-3-1-2-16,-1 0 3 15,3 1-4-15,1-4 2 16,2 1 2-16,4 3-7 16,-3-2-1-16,-2 5 0 15,-1 2-2-15,-2 0 1 16,1 0 5-16,-4 0-6 0,3-6 1 16,1 2-1-16,-1-6 0 15,5-2 1-15,1-4-3 16,5-2 0-16,0 4 1 15,1 6 1-15,-4 1 6 16,-2 6-2-16,-1-1-2 16,-2 0-3-16,1 2 3 15,2-2-2-15,-3 0 3 16,2 0 1-16,0 2-4 16,-3 0 2-16,-1 0-2 15,-2 0 1-15,0 0-2 16,-3 0 0-16,0 0-1 15,-2 0 4-15,-2-6 4 0,-3 0 5 16,-2-2-7-16,-4 2-2 16,0 1-3-16,0-1-1 15,2 1-1-15,-1-1 0 16,5-3 0-16,2 4 0 16,7-5 0-16,3 2 1 15,4 2 3-15,1 1-1 16,1 3 0-16,-1 0 4 15,-3 0 1-15,-1 1-6 16,0-1 0-16,1-2 0 16,3-2-1-16,4-1 3 15,2 0-4-15,5 2 1 0,1-3 1 16,-1 5-1-16,2-3 0 16,0 5 2-16,2-1-1 15,3 0 2-15,3 2-1 16,3-4 0-16,4 0 0 15,2-3-1-15,-1 0 0 16,-1-1 1-16,-1 0-2 16,3 0-1-16,0-4 1 15,-1 0-1-15,0 0 0 16,-3-4-1-16,-2 0 1 16,-2-1 0-16,4 0 0 15,1 0 0-15,0 6 0 0,-1 0 1 16,-2 10 1-1,-3-1-1-15,1 2-1 0,0 0 0 16,2 0 1-16,2 0 0 16,1 0 0-16,3 0-1 15,5 0 0-15,6 0 1 16,6-2 0-16,4-3-1 16,2 1 0-16,2 0 0 15,5 1 0-15,7 3 0 16,3 0 1-16,-3 0 5 15,-2 0-2-15,-10 0 3 16,-5 5-5-16,-8 1-2 16,-7 4 0-16,-2-4 1 15,-4 0-1-15,-10-1 0 16,-14 0-1-16,-18-1 1 0,-11-2-1 16,-10-1 1-16,-3 1-1 15,0 6 0-15,0 6 0 16,0 11 1-16,0 11 2 15,0 9-2-15,5 10 0 16,5 7 0-16,-1 2 0 16,-5 2-1-16,-4-6-1 15,0 2-5-15,-1-6-18 16,-12-5-35-16,-9 1-67 16,-4-23-127-16</inkml:trace>
  <inkml:trace contextRef="#ctx0" brushRef="#br0" timeOffset="67636.0071">12652 9171 373 0,'-9'0'84'0,"1"0"-83"16,8 0 1-16,0 0 14 15,0-2 23-15,21-11-17 16,11-8-6-16,5-5 11 0,6-5 4 15,-4 2-4-15,-6 1-23 16,-8 6-4-16,-7 6-18 16,-6 4-41-16,-8 10-51 15,-4 2-108-15</inkml:trace>
  <inkml:trace contextRef="#ctx0" brushRef="#br0" timeOffset="67819.9697">12831 9318 427 0,'21'-21'90'0,"6"0"-61"0,5-5 3 16,6 2-16-16,-3 0-16 16,-6 8-17-16,-10 7-92 15,-4 7-206-15</inkml:trace>
  <inkml:trace contextRef="#ctx0" brushRef="#br0" timeOffset="68001.5402">13341 8806 574 0,'18'53'179'15,"3"17"-136"-15,3 13-14 16,-4-2-25-16,-3 3-4 16,-2 1-40-16,-3-19-155 15</inkml:trace>
  <inkml:trace contextRef="#ctx0" brushRef="#br0" timeOffset="68883.794">16577 11354 386 0,'0'-2'66'0,"13"-4"-18"16,14-3 1-16,14-3 1 15,15-5 2-15,7-3-13 16,6 3-13-16,-4 5-11 15,-10 7-13-15,-14 5-2 16,-19 2-18-16,-13 20-57 16,-9 10-50-16,-6 6-95 0</inkml:trace>
  <inkml:trace contextRef="#ctx0" brushRef="#br0" timeOffset="69032.671">16852 11577 294 0,'29'-16'345'0,"17"4"-316"16,10 1 35-16,15-1-27 15,0 5-37-15,-6 4-13 16,-5 3-111-16,-5 3-131 16</inkml:trace>
  <inkml:trace contextRef="#ctx0" brushRef="#br0" timeOffset="69780.5401">19324 10226 497 0,'-64'14'45'15,"7"14"-21"-15,9 2 6 16,21-5-9-16,18-4-20 16,9-2-1-16,22-4 0 0,17-7 20 15,8-2 16 1,-1 0 22-16,-9-1 8 0,-13 0-4 16,-22 12-22-16,-5 10-18 15,-39 14 3-15,-15 12-13 16,-16 1-12-16,-2-5 0 15,8-16-2-15,14-11-7 16,18-15-23-16,19-5-29 16,14-2-25-16,2 0-14 15,21-7-38-15,18-8 11 16,9 1 3-16,6 1-94 16</inkml:trace>
  <inkml:trace contextRef="#ctx0" brushRef="#br0" timeOffset="70047.8203">19765 10330 467 0,'30'0'84'0,"-3"0"-24"16,6 0-11-16,0 22-3 16,-8 9-25-16,-7 8-14 15,-9 8-7-15,-5 1-3 0,-4 0-10 16,0 0-33-16,-7-4-34 16,-13-5-59-16,-3-14-200 15</inkml:trace>
  <inkml:trace contextRef="#ctx0" brushRef="#br0" timeOffset="70219.9071">20053 9967 523 0,'0'-15'155'16,"0"15"-155"-16,-1 0-25 15,1 19-73-15,-2 15-55 16</inkml:trace>
  <inkml:trace contextRef="#ctx0" brushRef="#br0" timeOffset="70579.4837">20225 10423 153 0,'-2'0'294'15,"2"0"-240"1,0 0-6-16,0 4-17 0,14 3 10 16,8 3-1-16,3-6-14 15,7-4-5-15,7 0-3 16,7-6 1-16,8-11 8 15,5-1 6-15,-1 3 7 16,-9 9-7-16,-10 6-10 16,-16 6-16-16,-13 24-2 15,-10 15 3-15,0 10-5 16,-14 4-3-16,-8 0-2 16,3-8-37-16,7-11-45 15,2-12-49-15,2-13-52 16,2-15-126-16</inkml:trace>
  <inkml:trace contextRef="#ctx0" brushRef="#br0" timeOffset="71493.8514">21357 9983 41 0,'-3'-8'447'16,"-15"8"-417"-16,-10 0 17 15,-8 22-21-15,-5 14-11 16,-4 11-2-16,0 10 9 16,6 15-1-16,11 11 18 15,14 6-4-15,14-6-3 16,5-16-17-16,32-18-5 16,18-25 6-16,13-23 2 15,9-2-7-15,-1-38-7 16,3-21 1-16,-7-11-2 0,-11-4 0 15,-18 4-3-15,-19 4 1 16,-24 6-1-16,-10 1-1 16,-31 13-4-16,-14 17-1 15,-8 22 3-15,2 8 2 16,3 26 1-16,12 10 2 16,18 8-2-16,20 2 4 15,8 3 0-15,29-1 2 16,16-2 15-16,14-2-13 15,6-2-8-15,6-4-15 16,-7-2-56-16,-9-14-122 16</inkml:trace>
  <inkml:trace contextRef="#ctx0" brushRef="#br0" timeOffset="71909.9134">21949 10264 241 0,'36'-2'311'15,"22"-8"-285"-15,16-2 50 16,11-4-44-16,1-2-11 16,-7-4-1-16,-13 1-9 0,-18 4-11 15,-20 0-21-15,-19 10-90 16,-9 2-127-16</inkml:trace>
  <inkml:trace contextRef="#ctx0" brushRef="#br0" timeOffset="72108.6354">22276 9992 422 0,'7'0'199'0,"3"25"-163"16,5 19 58-16,-2 12-34 15,-4 7-25-15,-4 3-15 16,-4 1-13-16,-1-1-7 0,0 0-23 15,0-4-83-15,0-12-58 16,0-28-191-16</inkml:trace>
  <inkml:trace contextRef="#ctx0" brushRef="#br0" timeOffset="72308.0284">22880 9808 552 0,'0'50'68'16,"0"20"5"-16,0 11-23 15,-6 5-19-15,-5 4-8 0,0 1-14 16,2 5-9-16,0-4-14 16,-1 7-132-16,-11-13-174 15</inkml:trace>
  <inkml:trace contextRef="#ctx0" brushRef="#br0" timeOffset="72906.3281">18793 11323 260 0,'-3'0'171'0,"3"0"-125"15,22 3 19-15,39 7-3 16,38-2-6-16,50 4-5 16,51-7-3-16,59-5 4 0,52 0 0 15,42-7-17 1,44-8-9-16,30 8-18 0,15 7-3 15,3 10-2-15,-22 22-3 16,-52 4 0-16,-61-2-2 16,-62-4-5-16,-54-7-12 15,-39-7-24-15,-35-13-33 16,-40-3-47-16,-46-9-131 16</inkml:trace>
  <inkml:trace contextRef="#ctx0" brushRef="#br0" timeOffset="73804.4162">19015 12346 56 0,'-6'0'126'0,"3"0"-57"16,1 0 37-16,2-7-16 15,0-4-26-15,0-1 0 16,0 1-14-16,-1 3-8 0,-1 1-13 15,-1 7-9-15,-6 0-10 16,-10 0-9-16,-12 16-1 16,-11 14 1-16,-10 8-1 15,3 0 0-15,8-2 1 16,14-7 1-16,18-5 2 16,9-7 0-16,16-3 12 15,22-3 1-15,7-3 21 16,2 1-1-16,-8 0-5 15,-13 6-3-15,-20 6-15 16,-6 11-7-16,-27 6-4 16,-21 2-2-16,-10-2-1 15,-7-11-20-15,2-11-33 0,7-16-31 16,12 0-28-16,9-6-29 16,16-10-78-16</inkml:trace>
  <inkml:trace contextRef="#ctx0" brushRef="#br0" timeOffset="74153.3029">19213 12392 269 0,'5'0'131'0,"1"0"-47"16,1 4 0-16,0 18-23 15,-2 10-14-15,-5 10-8 16,0 7-18-16,0 1-11 16,0-6-10-16,-6-1 0 0,-4-4-15 15,1-7-55 1,-5-12-61-16,-2-15-87 0</inkml:trace>
  <inkml:trace contextRef="#ctx0" brushRef="#br0" timeOffset="74322.0928">19293 12046 577 0,'0'-1'28'15,"-6"1"-28"-15,6 15-32 16,0 16-64-16,0 11-78 0</inkml:trace>
  <inkml:trace contextRef="#ctx0" brushRef="#br0" timeOffset="74602.2017">19503 12487 198 0,'0'3'332'16,"3"4"-284"-16,4 6 17 15,1 3-36-15,4-2-8 16,2-2-8-16,6-4-4 0,8-6 4 16,8-2 1-1,10 0 1-15,6-11 10 0,4 0 1 16,-1 3-6-16,-7 8 2 16,-14 0-14-16,-13 5-7 15,-11 13-1-15,-5 4-1 16,-5 2-12-16,0-2-36 15,0-1-32-15,-8 2-69 16,-6-4-137-16</inkml:trace>
  <inkml:trace contextRef="#ctx0" brushRef="#br0" timeOffset="75101.7219">20405 11988 99 0,'-38'0'441'15,"-4"30"-397"-15,-6 17-14 16,5 13-8-16,4 8-2 15,6 12 3-15,9 5 7 16,14 0 0-16,10-10-13 16,4-14-9-16,29-17 1 0,14-22-2 15,11-20 10 1,6-2 13-16,3-34-9 0,3-14-11 16,-6-13-7-16,-6-9 2 15,-14-3 2-15,-16 6-3 16,-22 2-3-16,-6 9-1 15,-30 4-3-15,-12 15-1 16,-7 20-3-16,0 17-3 16,-2 8 5-16,5 32 2 15,6 9 1-15,10 7 0 16,15 4 0-16,10-1 2 16,5-4 0-16,12-9 0 0,21-9 2 15,9-8 0 1,9-6-2-16,4-9-2 0,-2-5-45 15,-8-4-76-15,-9-5-83 16,-9 0-235-16</inkml:trace>
  <inkml:trace contextRef="#ctx0" brushRef="#br0" timeOffset="75317.4551">20933 12019 163 0,'0'14'302'0,"0"18"-215"16,0 14 1-16,0 12-35 15,0 13-24-15,0 5-18 0,-10 0-5 16,-2-1-6-16,-4-5-1 16,1-4-50-16,-9-5-85 15,-3-18-145-15</inkml:trace>
  <inkml:trace contextRef="#ctx0" brushRef="#br0" timeOffset="75483.8819">20777 12392 337 0,'24'-6'238'0,"7"6"-171"16,9 0 2-1,7 0-31-15,2 0-24 0,-4 0-14 16,-5 0-3-16,-4 0-47 15,-13 0-84-15,-6 0-131 16</inkml:trace>
  <inkml:trace contextRef="#ctx0" brushRef="#br0" timeOffset="75666.5627">21333 12007 553 0,'2'8'59'0,"-2"28"19"15,0 16-54 1,0 10-12-16,0 10-4 16,0 1 11-16,-9-5-9 0,2-3-10 15,0-5-2 1,3-8-31-16,-7-3-88 0,1-18-105 16</inkml:trace>
  <inkml:trace contextRef="#ctx0" brushRef="#br0" timeOffset="75882.3994">21623 11651 419 0,'9'25'253'0,"7"27"-216"15,1 16 23-15,-3 16-36 0,-11 4-3 16,-3 9-1-16,-10 7-5 15,-18 2-10-15,-11-5-5 16,-7-7-2-16,-6-9-20 16,2-9-55-16,-8-4-61 15,-8-7-78-15</inkml:trace>
  <inkml:trace contextRef="#ctx0" brushRef="#br0" timeOffset="76431.402">18804 11842 590 0,'-56'50'53'0,"-2"40"-5"16,9 29-2-16,13 24-14 16,10 21-1-16,14 10-19 0,12-5-7 15,22-14-4 1,38-24-1-16,34-24-15 0,27-22-61 16,21-22-95-16,13-23-322 15</inkml:trace>
  <inkml:trace contextRef="#ctx0" brushRef="#br0" timeOffset="77229.4807">22515 12186 130 0,'-51'0'320'0,"0"7"-266"0,-4 18 36 16,-1 10-29-1,2 6-7-15,8 9-26 0,10 8-8 16,13 0-4-16,19 3-6 16,4-3 1-16,15-4-8 15,19-7-3-15,11-14-8 16,1-4-28-16,5-11-35 15,-5-10-36-15,-3-8-81 16</inkml:trace>
  <inkml:trace contextRef="#ctx0" brushRef="#br0" timeOffset="77479.5441">22782 12443 397 0,'-13'27'155'0,"13"4"-97"15,3-3-22-15,35-9-16 16,12-10-7-16,9-9-6 16,4 0 10-16,-6-17 12 15,-11-10-11-15,-21 1 1 16,-21 1 8-16,-6 3-4 16,-38 1-10-16,-16 2-12 15,-6 7-1-15,1 8-1 16,13 4-9-16,15 0-39 15,17 14-59-15,11 7-87 16,5-6-223-16</inkml:trace>
  <inkml:trace contextRef="#ctx0" brushRef="#br0" timeOffset="77712.1804">23319 12266 592 0,'0'0'72'16,"0"0"-14"-16,0 14-42 15,0 8 0-15,0 4-9 16,13 2-3-16,9 0-2 16,1 0 2-16,-6 0 6 15,-11-1 29-15,-6 2-8 16,-17 4-9-16,-23 3-13 16,-14-2-9-16,-4-8-3 15,6-12-13-15,12-11-43 0,17-3-48 16,11-7-70-16,12-13-112 15</inkml:trace>
  <inkml:trace contextRef="#ctx0" brushRef="#br0" timeOffset="78243.6969">23926 11906 311 0,'0'-1'69'16,"-7"1"-20"-16,-8 0-31 16,-3 7-9-16,-4 7-1 15,-5 6 4-15,-1 2-5 16,-4 6 8-16,-2 8 23 15,1 13 21-15,-1 14-8 16,2 13-4-16,7 10-1 16,10-2-4-16,15-7 5 15,3-17-21-15,30-18-14 16,15-20-7-16,16-15 0 16,12-7 0-16,2-29-3 15,0-25 1-15,-7-13-2 16,-18-9 1-16,-17 2 0 0,-22 5 0 15,-14 7-2-15,-18 6 0 16,-28 14-1-16,-14 21-2 16,-7 19-3-16,0 8 3 15,8 31 2-15,20 9-1 16,19 3-8-16,20-7 1 16,3-4-12-16,27-12 0 15,13-13 12-15,6-5 7 16,6-7 1-16,-3-1-26 15,-7 0 2-15,-10-2-14 16,-12-6-78-16,-6-4-197 16</inkml:trace>
  <inkml:trace contextRef="#ctx0" brushRef="#br0" timeOffset="78476.3198">24331 11717 638 0,'17'49'63'15,"-1"17"35"-15,4 10-56 16,-9 8-16-16,-11 8-13 16,0 4-4-16,-18 0-5 15,-12-2-4-15,-6-8-1 0,-2-9-9 16,0-11-46-16,-4-11-89 15,1-22-87-15</inkml:trace>
  <inkml:trace contextRef="#ctx0" brushRef="#br0" timeOffset="81552.2478">22338 11728 364 0,'-20'-3'99'15,"-1"3"-78"-15,-3 0 48 16,-5 0-20-16,-6 26-13 16,-10 23-11-16,-10 23-7 15,2 21-6-15,0 19-8 16,13 14 11-16,19 7 8 0,18 1-4 15,3-11-6 1,26-13 2-16,3-16-1 0,4-17-8 16,2-21-4-16,1-18-2 15,3-18-1-15,0-13-4 16,-1-7-36-16,-2-3-97 16,-19-19-233-16</inkml:trace>
  <inkml:trace contextRef="#ctx0" brushRef="#br0" timeOffset="82350.3211">18976 10874 231 0,'-17'11'29'15,"9"-6"-24"-15,3-1-2 16,5-4 14-16,0 0 29 16,8 0-4-16,17 0-8 15,15-2-1-15,16-12-4 16,23-10 4-16,24-12 13 0,31-17-2 15,27-14-7 1,33-14-8-16,25-7-13 0,15-4-10 16,16-3-4-16,5-7 0 15,15-3-1-15,13-1 3 16,2 7-3-16,-6 9 0 16,-18 12 1-16,-22 12-2 15,-26 10 0-15,-25 15-3 16,-34 13-8-16,-32 13-32 15,-35 14-51-15,-42 1-71 16,-45 16-198-16</inkml:trace>
  <inkml:trace contextRef="#ctx0" brushRef="#br0" timeOffset="82815.6944">19183 12769 548 0,'91'-56'96'0,"42"-18"-79"16,52-14 52-16,46-15 15 16,23-7-45-16,16 3-20 15,-9 7-4-15,-8 6 6 0,-15 5-20 16,-18 9-1-16,-16 7-11 16,-24 18-59-16,-11 6-110 15,-26 7-225-15</inkml:trace>
  <inkml:trace contextRef="#ctx0" brushRef="#br0" timeOffset="84594.9271">25315 11468 364 0,'5'-8'215'0,"8"0"-209"16,11-3-5-16,9 0 4 15,4 2-2-15,-6 4-3 16,-6 5-3-16,-3 0-59 15,-10 0-234-15</inkml:trace>
  <inkml:trace contextRef="#ctx0" brushRef="#br0" timeOffset="84861.6033">25436 11769 383 0,'28'-13'92'0,"10"1"-84"16,11-7 29-16,2 0-9 15,1 0-28-15,-1-1-43 16,-19 0-335-16</inkml:trace>
  <inkml:trace contextRef="#ctx0" brushRef="#br0" timeOffset="89998.4554">27577 11623 235 0,'0'0'321'16,"0"0"-308"-16,34 0 35 16,23-12-4-16,22-10-14 15,8-12 9-15,-6-5-13 16,-10-2-8-16,-19 2 0 15,-15 6-6-15,-20 10-5 16,-14 7 7-16,-6 8 2 16,-34 8 1-16,-29 0-12 15,-25 32-5-15,-16 19-1 16,-3 11 1-16,16 4-1 16,29 0 1-16,30-4 0 0,30-6 0 15,13-9 0-15,39-11 1 16,23-12-1-16,21-14 0 15,12-6-4-15,-2-4-36 16,-10 0-108-16,-28 0-180 16</inkml:trace>
  <inkml:trace contextRef="#ctx0" brushRef="#br0" timeOffset="90314.3083">28653 11318 550 0,'-51'2'59'16,"-1"28"18"-16,-6 14-25 15,1 10-27-15,11 8 5 16,17 5 0-16,23 0-11 16,12-8-3-16,41-13 3 15,21-15 1-15,11-21-7 16,3-10-11-16,-7-2-2 0,-14-19-4 16,-16 3-25-16,-14 9-108 15,-22 2-307-15</inkml:trace>
  <inkml:trace contextRef="#ctx0" brushRef="#br0" timeOffset="91012.6072">29458 11189 379 0,'-19'-14'191'16,"-2"-1"-162"-16,5 4 53 0,-7 4-50 15,-3-2-23-15,-6 9 3 16,-5 0-5-16,-2 16-6 15,-4 16 0-15,3 9-1 16,2 7 1-16,5 8-1 16,10 6 1-16,9 2 3 15,14 0 12-15,0-6 9 16,17-8-5-16,9-7-2 16,12-12 1-16,11-12 4 15,10-16-7-15,19-5-2 16,15-32-7-16,8-17 0 15,2-15-3-15,-11-6-4 0,-14-4 0 16,-17-7 0-16,-16-3 0 16,-22-2 0-16,-19 1 0 15,-7 14 1-15,-37 25-1 16,-18 22 0-16,-17 26-3 16,-13 28 3-16,-2 27 1 15,13 16 0-15,23 6-1 16,29-1 1-16,25-7 1 15,34-12 4-15,29-18 2 16,17-17-2-16,10-17-6 16,-6-5-3-16,-7-13-19 15,-22-9-165-15</inkml:trace>
  <inkml:trace contextRef="#ctx0" brushRef="#br0" timeOffset="98244.8891">27155 11282 394 0,'-30'-8'93'16,"-6"5"-72"-16,-5 3 51 15,-6 0-39-15,-6 2-24 16,-7 21 14-16,2 7 6 15,8 8-8-15,10-4-6 16,18-4-1-16,14-4-4 0,8-6 4 16,17 0 2-16,19 1-3 15,5 2 4-15,5 0 10 16,-10 5 10-16,-12 4-4 16,-24 14-2-16,-15 12-6 15,-39 12-9-15,-24 3-10 16,-16-9-6-16,1-19 0 15,11-25-1-15,19-20-6 16,26-9-37-16,12-23-88 16,16-18-214-16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33:24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7046 1858 185 0,'0'-9'196'0,"0"5"-139"16,0-2-4-16,0-4 4 15,0 1-21-15,0-2-2 16,0 0-3-16,0 2-1 16,-3-1 4-16,-1 6 1 15,0 2-1-15,-5 2-1 16,-8 17-15-16,-10 30-14 15,-7 21-3-15,-5 16 1 16,8 11-2-16,10 7 1 16,9-7 0-16,12-9 1 15,0-18-2-15,22-23 0 16,8-14-3-16,5-10-5 0,4-8-16 16,7-8-38-1,-4-3-80-15,-8-2-125 0</inkml:trace>
  <inkml:trace contextRef="#ctx0" brushRef="#br0" timeOffset="382.193">7518 1897 352 0,'0'-4'141'16,"0"4"-124"-16,2 0 44 15,-1 0-28-15,1 0-17 16,-1 0 13-16,-1 11 18 16,0 10-16-16,0 11-7 15,0 7-2-15,-6 8-11 16,-8 6-5-16,-3 5-4 16,-3 2-2-16,4-4-5 0,4-5-18 15,5-8-69-15,5-12-69 16,2-15-155-16</inkml:trace>
  <inkml:trace contextRef="#ctx0" brushRef="#br0" timeOffset="1264.6595">7977 1879 217 0,'0'0'183'0,"0"0"-139"16,0 0 27-16,0 0-12 0,0-1-25 15,0-2-6-15,0 1-1 16,0 0-8-16,0 0-8 15,2 2-5-15,-2 0-2 16,1 0 0-16,3 16 3 16,0 6 3-16,2 11-3 15,-3 0-3-15,-3 3-1 16,0 5 0-16,0-3-3 16,0 2 0-16,0 0-3 15,0-3-9-15,-3-10-46 16,0-3-58-16,-4-8-48 15,-9-7-207-15</inkml:trace>
  <inkml:trace contextRef="#ctx0" brushRef="#br0" timeOffset="1446.5253">7957 2055 587 0,'16'-5'53'16,"11"3"29"-16,10-5-24 15,4 4-42-15,0-2-14 16,-1 1-2-16,-2 1-9 16,1 3-54-16,-4 0-120 15,-4 3-253-15</inkml:trace>
  <inkml:trace contextRef="#ctx0" brushRef="#br0" timeOffset="1812.7531">8777 1917 537 0,'-36'7'121'0,"-1"29"-106"0,12 3 46 16,8-3-28-16,16-1-28 15,1-11-3-15,13-6-2 16,8-6-1-16,3-4 1 16,-5 0 5-16,-5 2 23 15,-7 6 6-15,-7 8-7 16,0 11 2-16,-21 4-16 15,-16 2-10-15,-8-7-3 16,0-12-3-16,2-14-23 16,12-8-54-16,13-5-65 15,15-18-84-15</inkml:trace>
  <inkml:trace contextRef="#ctx0" brushRef="#br0" timeOffset="2028.4346">9016 2066 614 0,'0'28'68'16,"0"15"-18"-16,0-1-3 16,0-4-29-16,0-5-17 15,0-4-1-15,0-3-1 16,0-2-14-16,0-4-33 15,-2-4-49-15,-2-8-87 0</inkml:trace>
  <inkml:trace contextRef="#ctx0" brushRef="#br0" timeOffset="2194.6828">9006 1829 347 0,'0'-4'355'0,"0"4"-344"16,0 8-11-16,7-2-2 16,8 11-41-16,1 5-120 15,-5 9-127-15</inkml:trace>
  <inkml:trace contextRef="#ctx0" brushRef="#br0" timeOffset="2427.5652">9177 2214 552 0,'3'2'88'16,"5"-2"-7"-16,11 0-28 15,6-4-15-15,5-12-15 16,1 4-3-16,-2 6-5 16,-8 6-11-16,-5 3-2 15,-7 22 2-15,-9 14 0 16,0 6 0-16,-12 8-4 0,-10-3-11 15,2-5-69 1,8-8-87-16,3-17-128 0</inkml:trace>
  <inkml:trace contextRef="#ctx0" brushRef="#br0" timeOffset="3059.2397">9711 1899 278 0,'-18'20'118'0,"-6"10"-44"15,2 8 6-15,4 5-23 0,5 9-23 16,8 0-11-16,5-3-7 16,0-9-10-16,15-11-1 15,8-12 12-15,8-11-1 16,6-6 7-16,3-8-3 16,4-18 9-16,-1-10 4 15,-4-5-10-15,-8-5-6 16,-10 0-1-16,-14 2-8 15,-7 0-1-15,-6 0-4 16,-22 3-2-16,-8 9-1 16,-7 14-2-16,1 18 0 15,3 4 1-15,5 21 0 16,13 1 1-16,11-3-2 0,10-3-3 16,1-2-1-1,25-1 0-15,7 1 3 0,7 0-1 16,-2 2-7-16,3-1-4 15,0-4-6-15,-3-1-29 16,-4 2-45-16,-10-6-85 16,-10-7-298-16</inkml:trace>
  <inkml:trace contextRef="#ctx0" brushRef="#br0" timeOffset="3275.139">10238 1684 671 0,'9'56'27'0,"3"16"64"15,-2 7-12-15,-6 6-45 16,-4 7-12-16,-11 2-12 16,-18 0-10-16,-5-9-1 15,-2-15-16-15,0-16-70 16,-3-23-98-16,-8-23-331 15</inkml:trace>
  <inkml:trace contextRef="#ctx0" brushRef="#br0" timeOffset="3774.1827">6966 3045 260 0,'-12'7'68'0,"9"-5"-5"15,3-2 9-15,37 0 1 16,47-16 15-16,49-13-5 16,55-5-15-16,46-5 11 15,42 7-18-15,37 1-28 16,11 9-18-16,-20 0-11 0,-53 9-2 16,-72 10 0-1,-64 3-2-15,-42 11 0 0,-27 20-18 16,-13 18-52-16,-18 7-85 15,-15-3-161-15</inkml:trace>
  <inkml:trace contextRef="#ctx0" brushRef="#br0" timeOffset="4472.5942">7199 3552 489 0,'0'0'73'0,"0"6"-48"16,0 22 25-16,-2 18 9 15,-3 10-33-15,-3 14-12 16,-3 5 2-16,2-1-9 16,1-5-5-16,6-6-2 15,2-12-9-15,0-11-34 16,19-17-74-16,2-23-67 0</inkml:trace>
  <inkml:trace contextRef="#ctx0" brushRef="#br0" timeOffset="4688.6614">7552 3549 347 0,'0'7'287'16,"0"27"-274"-16,0 12 34 15,0 4-4-15,6 7-27 16,6 1-14-16,-1 2-2 0,0 2 0 15,-2 1-4 1,-1-4-21-16,-2-7-62 0,-4-15-54 16,-2-17-89-16</inkml:trace>
  <inkml:trace contextRef="#ctx0" brushRef="#br0" timeOffset="4854.9531">7529 3823 63 0,'10'-10'538'16,"0"1"-494"-16,20-1-3 16,9-2-3-16,10-2-34 15,5 4-4-15,-2 0-16 16,3 5-56-16,5 0-40 16,-3 1-33-16,-1-5-85 0</inkml:trace>
  <inkml:trace contextRef="#ctx0" brushRef="#br0" timeOffset="5070.8399">8166 3590 294 0,'0'-4'156'16,"-7"4"-45"-16,-10 3-54 16,0 18-26-16,-2 8 6 15,5 0 10-15,7 0-2 16,7-5-22-16,0-6-12 16,13-3 5-16,6-1 14 15,-5 3 3-15,-2 8-10 16,-10 8-4-16,-2 7-9 15,-17 10-5-15,-17-6-5 0,-4-6 0 16,1-9-16-16,9-14-34 16,8-12-52-16,11-3-67 15,7 0-90-15</inkml:trace>
  <inkml:trace contextRef="#ctx0" brushRef="#br0" timeOffset="5271.1403">8362 3708 585 0,'0'0'42'15,"2"28"31"-15,5 4-14 16,-2 9-37-16,-5 2-13 0,0 2-3 16,0 2-4-1,-2-2-2-15,-7-6-10 0,-1-9-31 16,2-12-91-16,-1-18-33 15,1-7-165-15</inkml:trace>
  <inkml:trace contextRef="#ctx0" brushRef="#br0" timeOffset="5412.8848">8325 3445 95 0,'0'-7'534'0,"0"7"-473"16,0 0-43-16,3 0-18 15,7 2-1-15,4 11-24 16,1 9-98-16,-2 7-106 0</inkml:trace>
  <inkml:trace contextRef="#ctx0" brushRef="#br0" timeOffset="5636.4337">8643 3790 491 0,'0'6'101'15,"0"0"-13"-15,7-4-20 16,7-2-42-16,5 0 14 16,5-14-2-16,-1 1-2 15,-3 4-5-15,-3 9-18 16,-8 6-12-16,-3 21 0 0,-5 9-1 16,-1 2-6-16,0 2-49 15,0-4-105-15,0-20-164 16</inkml:trace>
  <inkml:trace contextRef="#ctx0" brushRef="#br0" timeOffset="6068.3538">9241 3489 393 0,'-7'0'67'0,"-7"0"-15"16,-1 20-35-16,-4 11 6 16,1 11 12-16,2 10 26 15,7 6 7-15,6-3-20 16,3-10-12-16,0-11-8 16,19-21-8-16,11-13-4 15,10-1-3-15,7-32 1 16,5-14 5-16,6-14-7 15,1-10 0-15,-5 1 11 16,-11 3-8-16,-23 13-14 16,-20 6-1-16,-9 12-3 15,-28 14-1-15,-11 18-9 0,-1 9 0 16,3 39 7-16,8 13 2 16,13 5 2-16,14-3 0 15,11-11 0-15,0-11-3 16,26-10 1-16,8-10-4 15,6-10-8-15,3-7-8 16,-1 0-11-16,-4-8-7 16,-5-16-7-16,-5-2-58 15,-9-8-83-15</inkml:trace>
  <inkml:trace contextRef="#ctx0" brushRef="#br0" timeOffset="6251.6825">9720 3230 594 0,'3'64'87'16,"4"21"-3"-16,-4 11 12 15,-3 5-50-15,0 6-23 16,-16-3-16-16,-12-2-7 16,-9-7-1-16,-4-13-33 15,-12-16-87-15,-19-26-145 16</inkml:trace>
  <inkml:trace contextRef="#ctx0" brushRef="#br0" timeOffset="6700.5272">7063 3335 633 0,'-103'96'25'15,"-6"42"29"-15,15 25-11 16,21 16 8-16,31 20-4 15,40 12-18-15,32-14-14 16,63-33-12-16,47-59-3 16,45-55-9-16,30-46-86 15,-2-16-137-15</inkml:trace>
  <inkml:trace contextRef="#ctx0" brushRef="#br0" timeOffset="7664.5235">21699 1676 480 0,'-36'0'197'0,"-13"22"-173"15,-5 23 49-15,-5 15-21 16,0 18-15-16,8 17-9 16,11 5-8-16,19 0-13 15,20-7-5-15,1-13-2 16,24-18 0-16,16-13-16 0,5-13-22 15,5-14-45 1,0-14-36-16,-9-8-135 0</inkml:trace>
  <inkml:trace contextRef="#ctx0" brushRef="#br0" timeOffset="7963.9342">22052 1707 474 0,'0'0'233'0,"0"13"-216"16,0 32 25-16,0 9-11 16,-4 12-18-16,-5 7-9 15,-7 1-4-15,-4-2-7 16,2 5-61-16,-7-6-138 16</inkml:trace>
  <inkml:trace contextRef="#ctx0" brushRef="#br0" timeOffset="8163.6777">22258 2006 831 0,'14'-6'38'15,"14"6"4"-15,21 0-18 16,-1 0-22-16,0 0-2 15,-8 9-22-15,-4 6-131 16,-9-4-144-16</inkml:trace>
  <inkml:trace contextRef="#ctx0" brushRef="#br0" timeOffset="8529.328">23617 2050 756 0,'-53'0'10'0,"2"38"25"15,12 0-9-15,14 8-14 16,15-4-10-16,10-11-2 0,0-12-3 16,20-6-1-16,3-7 4 15,1-1 4-15,-8-3 11 16,-9-2 6-16,-7 3 4 16,-1 11 1-16,-26 6-8 15,-12 6-8-15,-10 1-9 16,3-5-1-16,7-8-48 15,14-5-99-15,13-9-133 16</inkml:trace>
  <inkml:trace contextRef="#ctx0" brushRef="#br0" timeOffset="8762.191">23821 2166 205 0,'0'8'302'16,"0"8"-222"-16,4 8-7 15,-1 6-36-15,1 3-6 16,-4 2-11-16,0 2-17 16,0-3-3-16,-11-4-7 15,2-10-56-15,-8-12-107 16,-4-8-169-16</inkml:trace>
  <inkml:trace contextRef="#ctx0" brushRef="#br0" timeOffset="8928.487">23893 1783 682 0,'0'0'40'16,"5"20"-19"-16,13 8-21 15,-2 14-9-15,1 10-58 16,-8 7-75-16,-8 7-133 16</inkml:trace>
  <inkml:trace contextRef="#ctx0" brushRef="#br0" timeOffset="9094.6541">24053 2257 114 0,'24'-15'425'0,"-3"0"-298"15,3-2-40-15,3 8-28 16,-7 6-12-16,-4 3 3 15,-8 0-22-15,-3 24-21 16,-5 15-4-16,0 8-3 16,-5 3 0-16,-9-3-29 15,0-5-62-15,-1-7-55 16,-3-8-42-16,0-16-264 16</inkml:trace>
  <inkml:trace contextRef="#ctx0" brushRef="#br0" timeOffset="9561.0304">24727 1842 147 0,'-17'-1'348'16,"-4"1"-290"-16,-8 17-4 16,1 18-19-16,1 12 7 0,5 13-12 15,11 12 10 1,11-4-21-16,0-8-10 0,12-19 10 16,15-18-14-16,8-15 12 15,8-8-3-15,6-13 8 16,5-24-2-16,-4-9 11 15,-9-2-11-15,-15 4-11 16,-15 4-6-16,-11 2-3 16,-8 1-2-16,-24 3-3 15,-11 6-10-15,-2 21-7 16,0 7 6-16,6 13 4 16,14 15 2-16,13 2 4 15,12-1-6-15,0-1 2 16,16-1 9-16,14 0 1 15,7-1 1-15,4 0-1 0,-4 0 0 16,-7-2-6-16,-6-3-41 16,-8-7-74-16,-13-11-73 15</inkml:trace>
  <inkml:trace contextRef="#ctx0" brushRef="#br0" timeOffset="9792.6175">25178 1665 473 0,'9'19'184'16,"-6"18"-82"0,6 18-17-16,-6 18-48 0,-3 14-8 15,-21 9-12-15,-24 4-9 16,-11 2-7-16,-8-7-1 15,-1-9-9-15,3-16-54 16,5-20-80-16,3-27-168 16</inkml:trace>
  <inkml:trace contextRef="#ctx0" brushRef="#br0" timeOffset="10291.8372">21591 2759 348 0,'-4'0'166'15,"2"0"-136"-15,2 0 2 16,21 0-13-16,35 0 22 16,48 0 23-16,51 0-8 15,63-9 18-15,56 3-12 16,35 6-18-16,25 0-19 16,7 8-12-16,-17 8-7 15,-38-1-6-15,-50 2 0 16,-56 7-2-16,-50-4-27 15,-31-7-48-15,-30-12-67 0,-31-1-76 16</inkml:trace>
  <inkml:trace contextRef="#ctx0" brushRef="#br0" timeOffset="10757.3302">21982 3241 540 0,'-25'0'96'0,"-9"17"-89"15,-7 20 0 1,-8 20 17-16,-1 16-8 0,3 18 0 16,7 10 5-16,16 1 2 15,12-9-11-15,12-14-9 16,3-13-3-16,24-17 0 16,6-13-6-16,5-12-12 15,3-14-32-15,-7-6-51 16,-9-4-86-16</inkml:trace>
  <inkml:trace contextRef="#ctx0" brushRef="#br0" timeOffset="11023.2943">22367 3305 375 0,'2'0'233'16,"-2"4"-219"-16,1 17 63 16,7 14-39-16,-1 9-12 15,-4 12-5-15,-3 8-5 16,0 0-11-16,-9-3-5 16,-7-3 0-16,1-4-4 15,-1-5-32-15,2-7-53 0,4-10-42 16,1-14-42-1,9-16-52-15</inkml:trace>
  <inkml:trace contextRef="#ctx0" brushRef="#br0" timeOffset="11239.5458">22609 3640 616 0,'12'-10'54'0,"10"5"9"15,21-3-14-15,7 1-33 0,3 7-16 16,1 0-1-16,-6 0-75 16,-8 2-91-16,-20 4-122 15</inkml:trace>
  <inkml:trace contextRef="#ctx0" brushRef="#br0" timeOffset="11605.3">23367 3511 242 0,'-23'12'266'0,"1"3"-199"16,7 6 4-16,3 1-39 16,8 1-23-16,4 1-2 15,0-2 2-15,4 0 10 16,8-2 0-16,-1 2 22 15,-4 0 9-15,-4 3-11 16,-3 4-8-16,0 8-9 16,-22 1-9-16,-13-2-10 0,-11-8-3 15,-2-12 0 1,-1-16-20-16,7-7-46 0,7-24-65 16,12-11-103-16</inkml:trace>
  <inkml:trace contextRef="#ctx0" brushRef="#br0" timeOffset="11838.0674">23625 3574 315 0,'0'0'374'16,"0"12"-327"-16,0 12 13 15,0 2-39-15,0 8-16 0,0 2-2 16,0-1-3-16,-8 1-5 16,-5-3-21-16,0-2-34 15,-5-3-53-15,-5-8-61 16</inkml:trace>
  <inkml:trace contextRef="#ctx0" brushRef="#br0" timeOffset="11961.074">23676 3205 715 0,'0'-9'40'0,"-2"9"-40"0,2 0-11 16,0 0-175-16</inkml:trace>
  <inkml:trace contextRef="#ctx0" brushRef="#br0" timeOffset="12552.9165">24125 3598 369 0,'0'-2'174'16,"0"1"-94"-16,0 1-16 15,0 0-51-15,0 0-4 16,0 13 1-16,-5 7 3 15,-1 0 6-15,3-4-3 16,3-8-10-16,0-8-2 16,11 0 7-16,20-11 11 15,14-10 2-15,4 1-3 16,-1 8-4-16,-6 8 7 16,-12 4-2-16,-10 10-13 15,-14 20-9-15,-6 10 1 16,-3 8-1-16,-17-1-3 15,-2-7-35-15,6-6-44 0,6-6-29 16,-1-13-53-16,8-10-112 16</inkml:trace>
  <inkml:trace contextRef="#ctx0" brushRef="#br0" timeOffset="12968.5815">24734 3309 528 0,'-42'20'61'15,"-4"28"13"-15,5 13-33 0,10 12-13 16,12 8-5-16,16-3-2 16,3-10-5-16,25-16-3 15,8-19-6-15,6-19-4 16,5-14 5-16,6-2 11 15,6-26 4-15,4-16-7 16,-3-11 5-16,-10-3-13 16,-14-3-2-16,-19 3-1 15,-14 0-5-15,-11-2-1 16,-29 4-9-16,-10 10-8 16,-6 20-1-16,2 26 2 15,12 5 0-15,14 30 4 16,16 7 2-16,12 6-1 0,4-1 4 15,26-2 3 1,9-3 2-16,10-5 3 0,2-5-7 16,1-4-10-16,-5-8-11 15,-9-8-52-15,-11-9-44 16,-9-3-126-16</inkml:trace>
  <inkml:trace contextRef="#ctx0" brushRef="#br0" timeOffset="13168.104">25268 3120 526 0,'19'60'87'0,"0"25"27"0,-1 16-34 16,-16 15-12-16,-4 8-18 15,-35 2-20-15,-20-1-17 16,-10-9-10-16,-6-13-3 15,5-23-10-15,8-24-70 16,0-40-171-16</inkml:trace>
  <inkml:trace contextRef="#ctx0" brushRef="#br0" timeOffset="15416.8133">10405 5723 233 0,'0'-10'233'16,"0"7"-215"-16,0 3-2 0,0 0 1 16,0 14 18-16,0 12 9 15,0 10-18-15,0 15 5 16,-2 12 5-16,-9 10-17 16,-6 5-12-16,-2 6 2 15,-4-3-6-15,-2 1-3 16,1-10-1-16,2-13-8 15,7-23-41-15,6-14-49 16,9-22-44-16,0-6-81 16</inkml:trace>
  <inkml:trace contextRef="#ctx0" brushRef="#br0" timeOffset="15662.4025">10708 5803 435 0,'3'7'69'15,"3"25"-60"-15,1 13 28 16,3 7-4-16,-4 4-18 16,-3 6-11-16,-3 1-4 15,0-1 0-15,0 2-1 16,-14-5-5-16,-3-14-19 15,1-15-83-15,1-17-56 16,-6-13-104-16</inkml:trace>
  <inkml:trace contextRef="#ctx0" brushRef="#br0" timeOffset="15812.1737">10587 6088 350 0,'28'-6'148'0,"3"6"-141"15,13 0 5-15,5 0 5 16,-1 0-17-16,2 0-16 16,3 11-135-16</inkml:trace>
  <inkml:trace contextRef="#ctx0" brushRef="#br0" timeOffset="16094.362">11402 6035 539 0,'-23'0'28'16,"13"11"-4"-16,4 10 29 15,6 3-21-15,0-2-27 16,16-3-4-16,13-1 3 16,-3-6 5-16,-3-2 12 15,-11 2 7-15,-12 3-11 16,0 6 12-16,-20 3-5 15,-14 6-18-15,-8-4-6 16,2-7 0-16,4-10-4 0,8-9-17 16,5 0-48-16,13-8-27 15,8-11-19-15,2-1-12 16,18-4-67-16</inkml:trace>
  <inkml:trace contextRef="#ctx0" brushRef="#br0" timeOffset="16310.4804">11651 6037 292 0,'7'10'105'0,"3"10"-61"16,0 9 32-1,-1 1-10-15,-1 2-28 0,-3 3-12 16,-5 0-17-16,0 3-5 15,0 2-4-15,-5-5-6 16,-8-12-32-16,4-9-103 16,0-14-51-16</inkml:trace>
  <inkml:trace contextRef="#ctx0" brushRef="#br0" timeOffset="16466.3621">11712 5768 89 0,'3'-18'429'0,"-2"14"-391"0,10 4-38 15,-1 0 0-15,-4 4-13 16,6 20-65-16,-8 7-85 16</inkml:trace>
  <inkml:trace contextRef="#ctx0" brushRef="#br0" timeOffset="16709.5789">11873 6170 346 0,'10'1'89'0,"8"-1"5"15,3 0-22-15,1 0-9 16,2-5-18-16,8-6-15 16,3-2 10-16,9-1-4 0,0-1-16 15,0 6 4-15,-10 7-9 16,-8 2-11-16,-13 16-4 15,-10 18 0-15,-3 12 0 16,-12 6-1-16,-6 6-4 16,0-5-25-16,9-7-77 15,9-16-80-15,0-14-69 16</inkml:trace>
  <inkml:trace contextRef="#ctx0" brushRef="#br0" timeOffset="17192.6567">12759 5830 33 0,'0'-3'314'16,"0"1"-294"-16,0 2-17 15,-1 0 15-15,-7 0 7 16,-2 0 0-16,-5 10-3 15,-3 16 5-15,-3 10 6 16,-1 14 3-16,4 10 3 16,0 6-10-16,9-3 9 15,7-7-7-15,2-14-1 16,11-16-16-16,19-14 0 0,9-12 7 16,10-4 8-16,7-27-5 15,4-14-7-15,1-12 2 16,-4-7-10-16,-3-3-2 15,-8-1-1-15,-12 2-2 16,-17 4 0-16,-17 6-3 16,-2 10 2-16,-26 10-3 15,-12 21 0-15,-7 15-3 16,-8 22 2-16,1 24-1 16,8 10 0-16,12-1 1 15,17-4 1-15,16-9 0 16,1-8 0-16,18-10 0 0,19-4 0 15,3-10 0 1,5-1 0-16,1-7-1 16,-4-2-10-16,-6 0-42 0,1 0-93 15,-14 0-142-15</inkml:trace>
  <inkml:trace contextRef="#ctx0" brushRef="#br0" timeOffset="17939.8666">9707 7135 269 0,'0'0'76'0,"10"0"-72"0,14 0 34 16,18 0 6-1,16 0-8-15,23-4 2 0,24-11 11 16,25 0-9-16,21-2 10 15,29-2-15-15,25-1-5 16,32 4-4-16,26-2-10 16,13 4-11-16,13 2 6 15,8 2 12-15,12 8 8 16,5 2-1-16,-3 2-15 16,-10 20-6-16,-17 4 1 15,-17-4-6-15,-24 0-1 16,-36-5 0-16,-47-5-1 15,-45 1-2-15,-45-4-2 16,-36-1-2-16,-23 4-24 16,-11 7-57-16,-23 0-24 0,-26-7-121 15</inkml:trace>
  <inkml:trace contextRef="#ctx0" brushRef="#br0" timeOffset="20334.1553">14417 5762 481 0,'-3'28'87'15,"3"14"-81"-15,0 11 8 16,0 3-8-16,0 0-1 15,0 2 0-15,0 1-4 16,-12-2 0-16,-5-7-1 16,-2-9-1-16,3-11-6 15,-2-14-17-15,-2-7-82 16,-7-9-124-16</inkml:trace>
  <inkml:trace contextRef="#ctx0" brushRef="#br0" timeOffset="20533.6172">14136 6067 427 0,'5'-14'141'15,"11"5"-98"-15,17-2-1 16,13-3 12-16,12 0-25 16,5 4-11-16,-2 2-12 15,-6 6-6-15,-8 2-1 16,-6 0-4-16,-3 4-16 15,2 14-51-15,-9 2-87 0,-2-3-116 16</inkml:trace>
  <inkml:trace contextRef="#ctx0" brushRef="#br0" timeOffset="20766.1151">15298 5690 577 0,'-13'22'65'0,"4"24"-41"15,0 13 11-15,-3 7-18 16,-1 7-7-16,-8 6-7 0,-4-1-2 16,-4-1-1-16,4-1-1 15,1 3-11-15,6-2-63 16,3 3-78-16,3-16-107 15</inkml:trace>
  <inkml:trace contextRef="#ctx0" brushRef="#br0" timeOffset="21082.2976">15731 6228 693 0,'0'0'31'0,"37"0"-23"15,23 0 16-15,18 0 7 16,7-10-22-16,1 0-9 16,-7 0 0-16,-15 8-9 15,-7 2-71-15,-21-4-231 16</inkml:trace>
  <inkml:trace contextRef="#ctx0" brushRef="#br0" timeOffset="21448.0529">16836 6011 521 0,'-61'29'52'0,"14"11"-9"16,15-2 38-16,17-4-48 15,15-4-30-15,9-6-2 16,18-7 0-16,1-6-1 16,-5-3 3-16,-5-2 46 15,-9 5 4-15,-9 6-13 16,0 10-1-16,-18 11-10 15,-22 4-17-15,-10-2-10 16,-2-8-2-16,6-14-5 16,4-13-28-16,26-5-101 15,10-5-155-15</inkml:trace>
  <inkml:trace contextRef="#ctx0" brushRef="#br0" timeOffset="21680.5589">17125 6122 658 0,'-6'13'32'0,"6"7"-20"15,0 7 31-15,0 3-5 16,0 0-31-16,3 0-5 0,-3 1-2 15,0 2-7 1,0-3-19-16,0-6-58 0,0-7-104 16,-7-17-160-16</inkml:trace>
  <inkml:trace contextRef="#ctx0" brushRef="#br0" timeOffset="21834.5948">17222 5680 685 0,'0'-8'99'0,"0"8"-90"15,0 0-9-15,4 10-23 16,8 9-83-16,-2 0-153 16</inkml:trace>
  <inkml:trace contextRef="#ctx0" brushRef="#br0" timeOffset="22330.4672">17534 6118 550 0,'0'-5'75'0,"-2"5"-44"16,-3 0-11-16,-4 7-10 16,-2 9 16-16,-1 3-2 15,4-4-6-15,8-6-7 16,0-8-9-16,18-1-1 0,22-8 1 16,8-14 4-16,7 0 22 15,-3 3 19-15,-7 12-13 16,-9 7-5-16,-11 0-3 15,-10 24-8-15,-12 10-10 16,-3 10-3-16,-11 6-4 16,-12 2-1-16,1-6-5 15,5-1-29-15,14-3-109 16,3-14-147-16</inkml:trace>
  <inkml:trace contextRef="#ctx0" brushRef="#br0" timeOffset="22927.8301">18624 5906 231 0,'-10'-11'250'0,"-1"2"-200"15,4 1 11-15,-8 3-16 16,-6 3-27-16,-11 2-10 15,-8 7 1-15,-8 20 5 16,-5 10 7-16,-1 12 22 16,5 13-8-16,7 6-18 15,18 1 3-15,17-9 5 16,7-9-6-16,30-16-1 16,19-16-3-16,15-16-8 15,12-3 4-15,14-28-4 16,4-16-5-16,5-10 11 15,-6-7-6-15,-14-1-4 0,-18 2-2 16,-22 2 0-16,-24 1-1 16,-15 2 1-16,-31 11-1 15,-23 17 0-15,-13 24-1 16,-11 10-1-16,4 37 1 16,9 11 1-16,22 5 1 15,27-2-1-15,16-5 0 16,27-7-1-16,25-9 0 15,12-9-8-15,9-6-41 16,3-5-75-16,-10-6-79 16,-18-11-265-16</inkml:trace>
  <inkml:trace contextRef="#ctx0" brushRef="#br0" timeOffset="24241.2324">14366 7152 92 0,'-6'-4'21'0,"3"0"51"16,2-2-16-16,1 3-30 15,0-1-18-15,0 1-7 16,0 1 0-16,0 2 12 0,0 0 7 16,0 0 4-16,0 0 5 15,0 0 4-15,10 0 17 16,11 0-16-16,9 0-12 15,9 0 11-15,7 0-11 16,6-3-7-16,2-2 13 16,4-2-1-16,2 0-4 15,-2 4 3-15,-3 2-3 16,-6 1-5-16,0 0-8 16,-1 0-7-16,1 0 1 15,4 2 0-15,2 5 1 16,0 0 4-16,3-1 5 0,3-4 3 15,-1 0-2-15,1-2-2 16,0 0 1-16,1 0-8 16,5 0 2-16,3 0-5 15,0 0-1-15,0-2-2 16,6-2-2-16,5-5 2 16,5-1 3-16,8-2 3 15,9 1 4-15,8 0-5 16,9 6 2-16,4 3 3 15,-1 2-8-15,-3 0-1 16,-5 11 0-16,2 0-1 16,8-6-1-16,5-3 0 15,7-2 1-15,9 0 0 16,2-16 0-16,4-4 0 16,3 2 1-16,-3 4 0 0,-4 4-1 15,-9 4 0-15,-18-2 0 16,-12 2 4-16,-11-2 3 15,-14 0-5-15,-8 0-2 16,-14 1 0-16,-10 0 0 16,-17 3 0-16,-17 2-3 15,-8 2-11-15,-10 0-17 16,0 0-44-16,-5 8-16 16,-17 10-34-16,-12 2-90 15</inkml:trace>
  <inkml:trace contextRef="#ctx0" brushRef="#br0" timeOffset="28614.4923">12237 7515 509 0,'0'-6'77'0,"-1"6"-50"15,1 0-7-15,-2 0-13 16,1 7-2-16,-1 20 25 15,1 11 15-15,-2 12-8 16,-1 7-6-16,0 3 10 16,-2 11-19-16,-3 4-12 15,0 5-6-15,0 1-3 0,-1-5-1 16,2-7-8-16,1-6-51 16,5-5-85-16,2-11-53 15,0-14-162-15</inkml:trace>
  <inkml:trace contextRef="#ctx0" brushRef="#br0" timeOffset="28813.2667">12549 7931 211 0,'13'-10'509'0,"5"10"-487"16,27 0 21-1,10 12 9-15,3 7-31 0,-4-2-19 16,-5-2-2-16,-5-2-8 16,-6 1-60-16,-10-7-150 15</inkml:trace>
  <inkml:trace contextRef="#ctx0" brushRef="#br0" timeOffset="29295.6824">13996 7854 244 0,'-16'-16'383'0,"-5"10"-368"15,3 6 13-15,-8 0-5 16,-7 22-9-16,-5 11 0 0,-1 1 22 15,9 0 3-15,12-4-15 16,15-4-17-16,3-4-6 16,15 0 5-16,14-6 6 15,-4 2 11-15,-7-1-1 16,-8 5-12-16,-10 9 6 16,-4 10 3-16,-28 3-12 15,-11 2-7-15,0-10-1 16,-2-10-2-16,8-19-18 15,4-7-58-15,11-14-67 16,10-10-99-16,12-1 24 16</inkml:trace>
  <inkml:trace contextRef="#ctx0" brushRef="#br0" timeOffset="29528.4388">14178 7995 609 0,'0'2'88'15,"0"28"-81"-15,0 12 38 16,7-2-11-16,-2-1-24 16,-4-1-10-16,-1-5 0 15,0 2-5-15,0 1-16 16,0 2-38-16,-6-5-93 15,-4-15-148-15</inkml:trace>
  <inkml:trace contextRef="#ctx0" brushRef="#br0" timeOffset="29680.6591">14266 7625 624 0,'0'-3'117'0,"0"3"-112"16,0 0-5-16,9 9-20 16,3 8-87-16,-3 4-112 15</inkml:trace>
  <inkml:trace contextRef="#ctx0" brushRef="#br0" timeOffset="29960.4688">14525 8038 537 0,'-11'21'96'15,"11"2"-21"-15,0-3-28 16,3-9-22-16,22-11-18 16,9 0-6-16,9-7 0 15,5-15 3-15,1-3 3 16,-4 4 25-16,-9 8 4 0,-7 6 10 15,-12 7-19-15,-8 0-14 16,-4 20-8-16,-5 11-2 16,0 7-3-16,-11 3-4 15,-4-5-41-15,4-1-124 16,5-13-117-16</inkml:trace>
  <inkml:trace contextRef="#ctx0" brushRef="#br0" timeOffset="30392.9505">15201 7676 500 0,'-4'-4'77'15,"4"-1"-53"-15,13-3 22 16,16-3 0-16,2 2-17 15,5-1 15-15,-3 6 6 0,-10 1-6 16,-7 3-6-16,-9 4-22 16,-7 22-12-16,0 15 0 15,-18 12 2-15,-9 4-6 16,2 0 0-16,8-8-1 16,11-7 0-16,6-14-7 15,17-11-32-15,14-14-54 16,14-3-32-16,-2-6-85 15,-2-20-203-15</inkml:trace>
  <inkml:trace contextRef="#ctx0" brushRef="#br0" timeOffset="31024.5733">16189 7607 427 0,'-30'0'65'0,"2"0"-24"15,-14 2 10-15,-6 11-20 16,-5 7-4-16,-2 7-6 16,-1 7 9-16,2 13 3 15,5 15 1-15,9 11-5 16,13 9-2-16,18-2-8 15,9-12-5-15,15-17-9 16,27-15-1-16,7-16 3 16,12-14 3-16,11-6 4 15,12-18 3-15,5-23-2 16,2-11-5-16,-11-8-3 0,-18-2-2 16,-20 0 1-16,-22 3-5 15,-18 6 0-15,-2 2-1 16,-33 7 0-16,-12 16-3 15,-10 16 1-15,0 12-3 16,3 12 2-16,6 22 3 16,14 9 0-16,16 5-1 15,13 1 1-15,3 2-1 16,21-9 1-16,16-3-1 16,8-8-1-16,8-11-1 15,5-6-20-15,1-14-22 0,0 0-63 16,-8-10-75-1,-8-22-176-15</inkml:trace>
  <inkml:trace contextRef="#ctx0" brushRef="#br0" timeOffset="39338.0545">11348 6459 323 0,'-31'-10'32'0,"11"2"-19"15,5 4 0-15,8 0 29 16,5 0 20-16,2 0-12 16,9-10-8-16,34-8 1 15,32-15-8-15,35-10 26 16,44-16-2-16,39-15-8 0,39-19-18 15,28-7-14-15,0-5-18 16,-10 1-1-16,-29 6 0 16,-36 4-1-16,-27 6-2 15,-33 14-53-15,-41 14-123 16,-44 12-263-16</inkml:trace>
  <inkml:trace contextRef="#ctx0" brushRef="#br0" timeOffset="40069.6193">16710 6451 422 0,'-29'8'47'16,"13"4"-42"-16,9-10-3 15,7-2 31-15,12-2 26 16,43-33-31-16,45-20 24 16,55-21 28-16,57-19-8 15,46-6-17-15,14-4-17 0,1 9-7 16,-23 9-16-1,-31 16-7-15,-41 15-8 0,-46 16 0 16,-48 15-3-16,-36 15-17 16,-20 10-99-16,-22 0-157 15</inkml:trace>
  <inkml:trace contextRef="#ctx0" brushRef="#br0" timeOffset="40967.0613">19843 6908 123 0,'0'-3'42'0,"0"0"-28"15,0-2-4-15,0 3 2 16,0 1 36-16,-1-1 14 16,-1 0-12-16,1 1-15 15,1-2 1-15,0 0 10 16,0 0-9-16,4-4-2 15,15 0 4-15,8-3-1 16,4 1-2-16,4 1-5 0,-1 3-13 16,2 3-17-1,-6 2-1-15,-5 0-7 0,-6 0-32 16,-10 16-67-16,-9 9-105 16</inkml:trace>
  <inkml:trace contextRef="#ctx0" brushRef="#br0" timeOffset="41133.3784">19914 7156 457 0,'0'0'170'0,"12"3"-147"16,20 5 43-16,14 1-36 15,3 3-29-15,5 4-1 16,-5 2-71-16,-12-10-225 0</inkml:trace>
  <inkml:trace contextRef="#ctx0" brushRef="#br0" timeOffset="42032.2588">22748 5927 189 0,'-8'-2'59'0,"2"2"-13"16,2-2-5-16,-1 2-9 16,1 0-3-16,1 0 0 15,-3 0-5-15,3 0 0 16,0 0-7-16,0 0-10 15,3 0-3-15,-1 0 0 16,1 0 13-16,0-1 17 16,0-2 5-16,25-4 15 15,14 1-7-15,17-2-5 16,9 0-5-16,-4 1 0 16,-9 2-10-16,-18 3-7 15,-17 2-11-15,-9 0-6 16,-8 0-3-16,0 10-1 0,-11 21 1 15,-18 13 0-15,-12 12 0 16,-15 9 0-16,0 1-1 16,8-6 1-16,12-6 0 15,24-15 0-15,12-10 0 16,37-9 0-16,24-6 2 16,19-8-1-16,12-4 4 15,-1-1-3-15,-7-1-2 16,-14 2-8-16,-14 3-59 15,-15-5-116-15,-13 0-196 16</inkml:trace>
  <inkml:trace contextRef="#ctx0" brushRef="#br0" timeOffset="42929.3002">21448 6911 275 0,'-7'0'70'15,"1"3"-63"-15,4-1 10 16,2-2 11-16,0 0-8 16,9 0-6-16,26 3 35 0,26-1-1 15,33 1-1-15,47-2 0 16,43-1 9-16,52 0-8 16,44 0-15-16,27 6-14 15,14 16-12-15,4 12-2 16,-14 10-5-16,-32 4 0 15,-38-4 0-15,-59-7-1 16,-58-7-18-16,-44-16-79 16,-42-14-221-16</inkml:trace>
  <inkml:trace contextRef="#ctx0" brushRef="#br0" timeOffset="50045.1025">22257 7673 432 0,'-3'-4'60'0,"-1"2"-14"16,2 1-5-16,-2 1-25 15,-4 0-12-15,-4 0-2 16,-10 0 2-16,-8 15-1 16,-6 7 0-16,-9 7 9 15,3 7 3-15,7 6-6 0,6 5 0 16,13 1-2-16,13 2 4 16,3-1-3-16,3-6-5 15,19 1-3-15,2-7 0 16,1-4-1-16,5-6-13 15,2-7-36-15,5-6-57 16,2-6-43-16,5-8-134 16</inkml:trace>
  <inkml:trace contextRef="#ctx0" brushRef="#br0" timeOffset="50361.326">22642 7905 5 0,'-25'0'345'0,"-5"10"-291"16,12 18-5-16,3 2-21 15,9 0 7-15,6-4-5 16,1-4-2-16,26-9-6 16,18-8 13-16,13-5-5 15,17-14 2-15,2-16-1 16,-5-4 0-16,-18-2-13 15,-16 4-2-15,-18 1-12 16,-11 7-1-16,-9 3 1 16,-15 8-4-16,-23 11-1 0,-11 2-5 15,0 12-14-15,4 14-11 16,17 6-39-16,14 1-76 16,14-8-53-16</inkml:trace>
  <inkml:trace contextRef="#ctx0" brushRef="#br0" timeOffset="50643.2043">23528 7756 422 0,'-30'0'52'16,"-1"14"-22"-16,-7 18-8 15,-6 9-3-15,3 4 5 0,13-2-4 16,19 0-15-1,9-2-4-15,25-5 2 0,8-1 8 16,-4-8 36-16,-11-4-1 16,-11-5 6-16,-7 3-2 15,-1 4-2-15,-25 7-15 16,-12 0-26-16,-9-6-6 16,-2-10-1-16,4-16-16 15,8 0-45-15,16-23-70 16,15-8-84-16,6-2-53 15</inkml:trace>
  <inkml:trace contextRef="#ctx0" brushRef="#br0" timeOffset="51109.4509">23812 7710 257 0,'-2'-4'172'0,"-1"2"-143"0,3 0 12 15,0-4-2-15,3 0-11 16,10-2 2-16,1 0 12 16,-1 1-3-16,2 2 1 15,-1 1 6-15,-1 0-7 16,-2 2-10-16,-5 1-12 16,-5 1-4-16,-1 0-5 15,0 0-5-15,0 7-3 16,0 13 1-16,-12 10 2 15,-6 6-1-15,5-2-2 16,4 0 1-16,9-2-1 16,0-6 0-16,19 0-1 0,13-6 1 15,3-1-1-15,5-3-4 16,-2-4-15-16,-2-4-36 16,1-2-61-16,-7-6-121 15</inkml:trace>
  <inkml:trace contextRef="#ctx0" brushRef="#br0" timeOffset="51525.1623">24422 7708 435 0,'-17'0'108'16,"5"0"-85"-1,-4 22 18-15,-5 12-3 0,0 14-6 16,5 10 5-16,8 5-14 16,8-3-12-16,0-13-10 15,26-14-1-15,11-15 2 16,14-16 6-16,7-2 18 16,6-17 8-16,-3-19-2 15,-4-9 0-15,-11-9-6 16,-7-4-13-16,-15-1-8 15,-9-4-1-15,-15-2-3 16,-6 6 0-16,-24 17-1 0,-15 22 0 16,-6 20-2-1,-1 23 1-15,5 23 1 0,12 5 1 16,20 0 1-16,15-3 1 16,2-4 1-16,30-10-2 15,13-5-2-15,11-6-2 16,5-1-19-16,-5-6-125 15,-14-16-211-15</inkml:trace>
  <inkml:trace contextRef="#ctx0" brushRef="#br0" timeOffset="53603.3883">25726 7109 418 0,'24'-9'115'0,"7"4"-64"16,15-1 16-16,2-1-21 16,-2 4-31-16,-9 2-11 15,-8 1-4-15,-11 0-3 16,-5 11-28-16,-13 15-85 16,-2 5-122-16</inkml:trace>
  <inkml:trace contextRef="#ctx0" brushRef="#br0" timeOffset="53752.9956">25820 7397 509 0,'11'0'52'16,"16"0"35"-16,14 0-32 16,8 0-44-16,2 0-11 15,1 0-6-15,-18 10-113 16,-15-6-278-16</inkml:trace>
  <inkml:trace contextRef="#ctx0" brushRef="#br0" timeOffset="54650.5958">19149 10420 430 0,'-12'-3'45'15,"12"3"-10"-15,0 0-8 16,0-1-11-16,7-5 15 16,15-3-1-16,9 0 19 15,18-4-4-15,18-1 6 16,15 1-1-16,8-1-9 16,-8 6-14-16,-14 4-17 15,-23 2-6-15,-19 2-3 16,-20 19-1-16,-9 28 3 15,-41 29 0-15,-26 17-1 16,-19 15-2-16,-2 3 1 0,12-11-1 16,22-12-1-16,27-19 1 15,24-19-1-15,8-11 1 16,33-10 2-16,25-9 9 16,20-7 12-16,13-8-16 15,3-1-7-15,-2-1-2 16,-5 5-42-16,-16-8-177 15</inkml:trace>
  <inkml:trace contextRef="#ctx0" brushRef="#br0" timeOffset="55149.4095">20756 10524 592 0,'-51'0'31'16,"0"15"-8"-16,-5 7 15 16,-2 4-8-16,3 4-14 15,11 6 4-15,17-3-4 16,21-3-10-16,6-1-3 15,20-3 10-15,14-1 24 16,5 1-1-16,-5-4 1 16,-9 2-4-16,-11 4-4 15,-14 8-3-15,-3 7-3 16,-33 11-9-16,-13 2-14 16,-11-4 0-16,5-14 0 15,7-18 0-15,12-20-13 0,14 0-37 16,13-20-65-16,9 2-83 15,14-4-40-15</inkml:trace>
  <inkml:trace contextRef="#ctx0" brushRef="#br0" timeOffset="55598.398">21033 10874 437 0,'-9'6'92'15,"9"4"-46"-15,8-6-12 16,25-4 24-16,14-4-11 16,16-20-1-16,9-12 3 15,0-4-4-15,-10-2-6 16,-14 3-8-16,-23 14-11 16,-16 7-7-16,-9 10-3 0,-22 8-1 15,-32 0-9-15,-19 22 1 16,-13 21-2-16,3 12 2 15,12 4-1-15,21 6 0 16,22-1 0-16,25-1 0 16,6-9-1-16,42-6 0 15,21-12-3-15,20-5-10 16,11-9-67-16,3-10-97 16,-19-12-144-16</inkml:trace>
  <inkml:trace contextRef="#ctx0" brushRef="#br0" timeOffset="56030.698">22114 10635 335 0,'-8'-8'292'0,"-8"8"-262"16,-7 0 21-16,-14 13-33 15,-12 12-10-15,-17 11 12 16,-8 9 21-16,-4 15 0 16,5 8 2-16,19 6 2 15,23 0-23-15,27-7-11 16,14-7-3-16,38-9-5 16,16-16 0-16,13-13-2 15,3-12 0-15,-5-10-1 16,-10 0-6-16,-15-7-39 15,-8-8-89-15,-17-8-115 16</inkml:trace>
  <inkml:trace contextRef="#ctx0" brushRef="#br0" timeOffset="56679.284">22339 10352 170 0,'-6'-2'114'0,"0"0"-73"0,3 0 17 16,3 0-21 0,-2 2-7-16,1-2 19 0,-2 0 1 15,1 0 2-15,1 1 4 16,1-1 0-16,0-1-8 16,0 1 5-16,10-2-17 15,10 2 0-15,-4-1-11 16,-4 3-17-16,-1 0-2 15,-7 0 0-15,1 2-3 16,-4 15-2-16,-1 9 2 16,0 9-1-16,-9 6-1 15,-12 6 1-15,-1 0-1 16,2 2 3-16,4-7 0 16,10-4 5-16,6-4-4 15,0-2-3-15,30-3-2 0,12-3 0 16,15-8 0-16,5-7 0 15,2-4-7-15,-2-5-29 16,-13-2-139-16,-15-9-280 16</inkml:trace>
  <inkml:trace contextRef="#ctx0" brushRef="#br0" timeOffset="57311.1242">23383 10365 365 0,'-19'-13'165'15,"-5"4"-116"-15,-3 8-3 16,-9 1-25-16,-11 0-9 16,-11 15 5-16,-4 16 1 15,-3 17-5-15,-1 18-4 16,2 19 15-16,6 16 5 16,14 7 6-16,24-4 1 15,20-15 0-15,26-23-22 16,34-26 1-16,23-26-2 15,25-14 3-15,19-30-1 0,19-33-9 16,3-17-2-16,-19-12-3 16,-28-2 8-16,-41 1-1 15,-42-1-7-15,-27 0 1 16,-48 13-2-16,-29 30 0 16,-14 30 0-16,-2 21 1 15,14 45-1-15,28 22 1 16,35 20 0-16,27 11 0 15,64 0 0-15,52-6-1 16,38-15-1-16,21-13-18 16,-32-20-204-16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35:22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6430 6933 255 0,'0'-4'163'0,"0"4"-151"15,0 0-4-15,-10 0 14 16,-7 0 4-16,-5 0 11 15,-2 7-3-15,0 6 4 16,0 3-15-16,4-2-16 16,3-2-5-16,8-4-2 15,6-3 0-15,3-4 0 16,0-1 0-16,10 2 0 0,10 2 16 16,4 2 10-16,-2 4-2 15,-8 5-2-15,-7 5-1 16,-5 7 2-16,-2 8-4 15,-8 8-8-15,-17 0-6 16,-8-3-4-16,-6-9-1 16,-3-9-3-16,1-8-7 15,0-9-6-15,9-5-1 16,6 0-4-16,14 0-8 16,12-10-13-16,0-2-41 15,20-2-45-15,15 2-12 16,4 2-62-16</inkml:trace>
  <inkml:trace contextRef="#ctx0" brushRef="#br0" timeOffset="232.0145">6487 7102 185 0,'1'-6'212'0,"-1"3"-175"16,3-1 12-16,2 1 2 15,2 1-19-15,1 2-13 16,1 0-5-16,-2 3-4 16,-2 14-1-16,-2 5-3 15,-2 4-1-15,-1 8-5 16,0 0-2-16,0 0-3 16,0 0-17-16,-3-10-68 0,-3-8-90 15,0-14-139-15</inkml:trace>
  <inkml:trace contextRef="#ctx0" brushRef="#br0" timeOffset="406.3764">6601 6788 434 0,'0'0'76'0,"0"0"-75"15,0 0-1 1,-2 0-14-16,-1 12-72 0,-2 15-154 16</inkml:trace>
  <inkml:trace contextRef="#ctx0" brushRef="#br0" timeOffset="713.9899">6736 7102 523 0,'0'0'81'0,"0"0"-78"16,0-4 4-16,11-3-4 0,8-4-1 16,5-2 0-16,4-1 8 15,2-1 20-15,2 2-6 16,-6 3-1-16,-2 2-1 15,-5 3-7-15,-4 5-11 16,-1 0-3-16,-4 0-1 16,-2 13 0-16,-2 5-1 15,-5 6-2-15,-1 3-7 16,0 0-18-16,0 0-70 16,0-1-37-16,0-4-42 15</inkml:trace>
  <inkml:trace contextRef="#ctx0" brushRef="#br0" timeOffset="963.7594">7200 6907 50 0,'6'-2'427'16,"3"2"-417"-16,12 0 1 15,6 11 17-15,4 2-9 16,0 4-13-16,-1 0-4 16,-5 3-2-16,-3 2 0 15,-5 2-2-15,-4 0-5 0,-2-2-30 16,-2-8-107 0,-1-10-169-16</inkml:trace>
  <inkml:trace contextRef="#ctx0" brushRef="#br0" timeOffset="1162.782">7516 6788 426 0,'-37'24'78'0,"1"14"-32"16,-2 6 9-16,-1 3-29 15,4-3-18-15,6-4-8 16,5-3 0-16,9-8-9 15,7-9-24-15,8-7-34 16,0-6-53-16,18-7-26 0</inkml:trace>
  <inkml:trace contextRef="#ctx0" brushRef="#br0" timeOffset="1412.1451">7703 6856 353 0,'13'0'103'0,"8"-4"-91"15,11-4 48-15,4-2-27 16,2-2-14-16,-5 2-16 15,-5 6-3-15,-11 2-7 16,-6 2-32-16,-7 6-129 16,-4 19-189-16</inkml:trace>
  <inkml:trace contextRef="#ctx0" brushRef="#br0" timeOffset="1578.7112">7830 7031 440 0,'0'0'102'16,"7"0"-77"0,17-2 23-16,5-6-27 0,2-4-21 15,0 2-14-15,1 2-95 16,-4-1-325-16</inkml:trace>
  <inkml:trace contextRef="#ctx0" brushRef="#br0" timeOffset="1961.0436">8383 6746 407 0,'-23'39'92'15,"9"8"-29"-15,6 1-17 16,8-4-15-16,0-10-17 16,16-15-2-16,19-17 3 15,11-2-4-15,13-35-3 16,3-15 31-16,1-10 3 15,-6 0 0-15,-14 4-5 16,-15 10-5-16,-19 12-14 0,-9 5-12 16,-24 7-3-16,-22 8-3 15,-9 10-2-15,-3 4-11 16,2 15-44-16,12 12-107 16,14 0-184-16</inkml:trace>
  <inkml:trace contextRef="#ctx0" brushRef="#br0" timeOffset="2642.6499">9643 6582 347 0,'-16'0'123'15,"-4"0"-95"-15,-7 0 12 16,-5 20-11-16,-2 9-13 16,0 5-4-16,1 7 14 0,8-3 1 15,8-1-13-15,14-4-8 16,3-10-2-16,11-10-3 15,17-13-1-15,8-9 0 16,4-24 1-16,2-9-1 16,-3 2 0-16,-7 8 1 15,-10 10 2-15,-9 12 8 16,-7 10-4-16,-6 0-7 16,0 26 1-16,0 12 0 15,-3 10-1-15,-2-8-3 16,4-6-21-16,1-10-55 15,0-13-43-15,16-11 15 16,8 0-18-16</inkml:trace>
  <inkml:trace contextRef="#ctx0" brushRef="#br0" timeOffset="2892.2247">9981 6397 443 0,'0'0'59'0,"6"0"-50"15,4 15 48-15,-2 14-6 16,0 8-23-16,-5 7-8 0,-2 7 3 16,-1 0-19-16,0 1-4 15,0 2-8-15,-1 1-29 16,-7-8-82-16,-3-9-80 15,0-18-116-15</inkml:trace>
  <inkml:trace contextRef="#ctx0" brushRef="#br0" timeOffset="3008.2675">9948 6679 425 0,'9'-9'104'0,"11"3"-66"15,6 1-19-15,3 3-17 16,2 2-2-16,-1 0-11 15,1 0-126-15</inkml:trace>
  <inkml:trace contextRef="#ctx0" brushRef="#br0" timeOffset="3607.8812">10917 6477 305 0,'0'-12'138'0,"0"0"-76"16,-2 6 21-16,-8 3-16 0,-7 3-40 16,-8 1-12-16,-5 25-11 15,-3 10-3-15,0 10 0 16,5 10 0-16,10 11 3 16,15-3 8-16,3-8-5 15,24-15-3-15,16-22 7 16,15-19 6-16,14-11 3 15,9-31 1-15,-4-13-5 16,-8-5-5-16,-18 4 2 16,-20 8-2-16,-22 4-4 15,-6 6-3-15,-36 3-4 16,-14 5-1-16,-4 8-20 0,6 12-36 16,14 10-30-16,13 3-121 15,18 20-115-15</inkml:trace>
  <inkml:trace contextRef="#ctx0" brushRef="#br0" timeOffset="3789.8702">11294 6798 446 0,'-2'8'174'15,"-11"11"-145"-15,0 6 5 16,-5 6-13-16,0 4-16 15,-3 0-5-15,2-1 0 0,2-6-6 16,4-6-21 0,8-4-84-16,5-4-101 0</inkml:trace>
  <inkml:trace contextRef="#ctx0" brushRef="#br0" timeOffset="4039.376">11546 6571 311 0,'0'0'156'0,"0"8"-138"0,0 14 33 15,0 6 0-15,-3 8-25 16,-3 7-20-16,-3 1-6 15,3 7 0-15,0-6-5 16,3-5-36-16,3-14-120 16,0-21-118-16</inkml:trace>
  <inkml:trace contextRef="#ctx0" brushRef="#br0" timeOffset="4222.2622">11709 6525 310 0,'1'0'181'16,"-1"6"-164"-16,2 16 43 16,-2 9-15-16,0 1-36 15,0 8-4-15,0 4-5 16,0 8-2-16,-5 1-10 16,-5-3-71-16,-2-11-103 15</inkml:trace>
  <inkml:trace contextRef="#ctx0" brushRef="#br0" timeOffset="4405.21">11521 6569 572 0,'15'-14'135'16,"14"8"-63"-16,7 0-23 15,5 1-33-15,1 0-12 16,-1-1-2-16,-4-4-2 15,-4 0-11-15,0-3-67 16,-8-4-199-16</inkml:trace>
  <inkml:trace contextRef="#ctx0" brushRef="#br0" timeOffset="6017.7755">14161 3615 141 0,'10'-9'93'16,"-4"-1"-73"-16,2 3 21 15,-2 2-5-15,-3 3-10 16,-1 2-12-16,-2 0-9 16,0 0-4-16,0 0-1 15,0 0 0-15,0 0-6 16,0 0-13-16,0 0-32 16,0 0 20-16,0 0 31 15,0 0 19-15,0 0 25 16,0 0-4-16,0 0 8 15,0 0-10-15,0-1-1 16,0 0-9-16,0-1-6 0,0 2-9 16,0 0-5-16,0 0-2 15,-2 0 4-15,2-4 3 16,0 3 0-16,0-3-8 16,0-1-2-16,0 1 13 15,0 2 5-15,0 0-4 16,0 0-3-16,0 0-3 15,0 2-3-15,0 0-1 16,0-1-3-16,0 1 0 16,0-2 1-16,0 1 1 15,0-3 1-15,0 0-1 16,0 0 0-16,0-1 4 0,0 2 1 16,0 1-2-16,0 1 2 15,0 1 1-15,0 0-6 16,-4 0-3-16,-8 0 1 15,-1 11-3-15,-8 11-1 16,0 4 0-16,0 4 0 16,8-5-1-16,8-8 1 15,5-9-1-15,22-8 1 16,24 0 0-16,16-5 1 16,9-4 1-16,4 1 1 15,-5 6 3-15,-15 2-2 16,-13 0-4-16,-18 8-3 15,-12 10-13-15,-6-3-95 0,-6-10-192 16</inkml:trace>
  <inkml:trace contextRef="#ctx0" brushRef="#br0" timeOffset="6267.356">14612 3263 436 0,'-16'24'235'0,"0"18"-232"16,5 11 26-16,2 10-3 15,0 5-17-15,2 5-5 0,-2 2-3 16,-2 0 0 0,-5 1 0-16,7-7-1 0,1-10 0 15,4-10-4-15,4-12-11 16,0-14-35-16,2-8-55 15,15-13-28-15,1-2-97 16</inkml:trace>
  <inkml:trace contextRef="#ctx0" brushRef="#br0" timeOffset="6483.4121">14804 3604 525 0,'11'0'69'0,"19"11"-54"16,12 18 66-16,11 3-47 15,4 8-19-15,-3 1-13 16,-6-1-2-16,-8 1 0 16,-12 0-9-16,-7-4-21 15,-5-4-89-15,-14-15-167 16</inkml:trace>
  <inkml:trace contextRef="#ctx0" brushRef="#br0" timeOffset="6649.8112">15139 3606 546 0,'-48'33'141'15,"-2"16"-95"-15,-5 10 5 16,2 4-45-16,5-6-6 15,19-6-30-15,18-10-126 16,11-14-207-16</inkml:trace>
  <inkml:trace contextRef="#ctx0" brushRef="#br0" timeOffset="6982.1511">15592 3570 489 0,'14'0'105'15,"7"3"-101"-15,10-2 17 16,3 3-13-16,-5-2-8 16,-8 0-11-16,-7 6-74 0,-12 0-318 15</inkml:trace>
  <inkml:trace contextRef="#ctx0" brushRef="#br0" timeOffset="7115.3077">15601 3736 732 0,'6'0'27'0,"21"0"-27"15,10 0 0-15,10 0-15 16,-6 0-230-16</inkml:trace>
  <inkml:trace contextRef="#ctx0" brushRef="#br0" timeOffset="7946.58">16780 3203 276 0,'-13'-3'167'0,"1"3"-126"0,-4 0 8 15,-4 0-26-15,-7 10-14 16,-6 14 0-16,-3 10 7 15,0 12 8-15,8 14 6 16,7 11 4-16,15 2-2 16,6-3-14-16,12-18-1 15,27-18 4-15,21-22 9 16,19-12 10-16,18-14-14 16,13-28-7-16,-2-17-2 15,-13-6-6-15,-21-4 5 0,-32 4-4 16,-24 7-11-1,-18 2 2-15,-44 3-2 0,-24 4-1 16,-15 13-5-16,-9 17-5 16,8 18-18-16,12 1-68 15,29 17-56-15,15 2-212 16</inkml:trace>
  <inkml:trace contextRef="#ctx0" brushRef="#br0" timeOffset="8812.019">18365 3447 327 0,'-2'0'78'16,"2"0"-44"-16,0 0 15 16,13 4 4-16,18-2 11 15,19 0-19-15,20-2-8 16,14 0 3-16,4 0-13 15,-8 0-13-15,-16 0-10 16,-19 4-4-16,-13 4-1 16,-13 2-5-16,-10 4-21 15,-9 2-70-15,0 3-112 16,-3-7-214-16</inkml:trace>
  <inkml:trace contextRef="#ctx0" brushRef="#br0" timeOffset="9127.7281">18793 3343 202 0,'-3'0'311'0,"3"0"-301"15,20 0 1 1,25 0 23-16,20 3 3 0,13 0-10 15,0 1 8-15,-5 4-8 16,-16 3 3-16,-21 2-16 16,-18 3-8-16,-17 7-5 15,-4 12 1-15,-34 9 8 16,-20 7-2-16,-16 3-7 16,-4-6-1-16,3-4-2 15,16-8-18-15,22-9-99 16,14-18-197-16</inkml:trace>
  <inkml:trace contextRef="#ctx0" brushRef="#br0" timeOffset="9625.8599">20253 3297 261 0,'-3'0'117'0,"3"0"-66"15,0 0-21-15,0 12 15 16,18 10 20-16,12 12-15 16,13 4-9-16,6 4-7 15,4-3 4-15,-2-3-10 16,-7-2-12-16,-8 0-15 0,-11-2-1 16,-10 2-7-16,-8-2-31 15,0-6-65-15,-7-8-118 16,0-18-169-16</inkml:trace>
  <inkml:trace contextRef="#ctx0" brushRef="#br0" timeOffset="9808.8187">20534 3431 421 0,'-29'0'152'0,"-2"7"-104"15,-7 20-3 1,-9 9-30-16,-8 7-9 0,0 1-4 15,4-4-2-15,9-4-5 16,15-5-23-16,9-5-56 16,15-4-52-16,3-11-112 15</inkml:trace>
  <inkml:trace contextRef="#ctx0" brushRef="#br0" timeOffset="10024.644">20856 3475 92 0,'13'2'329'16,"8"0"-313"-16,19 0 50 0,13-2-23 15,8 0-28-15,7 0-9 16,-8 0-4-16,-11-2-2 15,-17-2-5-15,-16 4-81 16,-16 0-300-16</inkml:trace>
  <inkml:trace contextRef="#ctx0" brushRef="#br0" timeOffset="10191.8314">20991 3632 468 0,'41'5'32'0,"20"0"38"16,11-2-64-16,7-3-4 16,-1 0-2-16,-6 0-5 15,-7 0-66-15</inkml:trace>
  <inkml:trace contextRef="#ctx0" brushRef="#br0" timeOffset="10523.3802">21739 3471 350 0,'-21'32'118'0,"11"5"-18"15,7-3-35-15,3-4-14 16,13-4-16-16,25-6-6 15,14-8-10-15,15-8-11 16,10-4 2-16,1-7 19 16,-2-16 2-16,-12-9 3 15,-10-1-1-15,-17-1-19 16,-17 1-5-16,-16-4 3 16,-6 3-6-16,-31 2-5 15,-17 6-1-15,-11 14 0 16,0 10-1-16,6 2-3 0,10 8-28 15,12 10-55-15,11-2-98 16,5-3-198-16</inkml:trace>
  <inkml:trace contextRef="#ctx0" brushRef="#br0" timeOffset="11488.0538">14369 5266 202 0,'0'-4'203'16,"0"0"-164"-16,0 4 6 16,0 0 0-16,0 0-14 15,-3 4-16-15,-13 19 16 16,-11 15 9-16,-8 14-26 15,1 5-11-15,-2 9-1 16,8-2 0-16,9-15-2 16,16-14 0-16,3-18-1 15,28-17 1-15,17 0 1 0,8-23 0 16,6-6 0 0,-3 1-1-16,-9 5-1 0,-9 4-6 15,-14 5-54-15,-11 2-180 16</inkml:trace>
  <inkml:trace contextRef="#ctx0" brushRef="#br0" timeOffset="11720.8452">14605 5234 434 0,'-12'0'74'0,"4"7"-60"16,1 15 41-16,2 9-18 15,-2 10-15-15,-1 11 0 0,-3 8 0 16,-5 8-4-16,-6 5 3 16,-2 5-6-16,-1 2-13 15,1-1-2-15,6-12-2 16,9-18-30-16,9-27-65 16,0-16-35-16,21-6-43 15</inkml:trace>
  <inkml:trace contextRef="#ctx0" brushRef="#br0" timeOffset="11936.9472">14705 5654 473 0,'11'9'94'15,"13"12"-13"-15,12 3-14 16,11 0-34-16,6-1-14 15,2-2-15-15,-7-3-4 16,-8 0-1-16,-10-2-9 16,-10-2-24-16,-7-2-73 15,-4-9-82-15,-9-3-158 16</inkml:trace>
  <inkml:trace contextRef="#ctx0" brushRef="#br0" timeOffset="12119.8755">15102 5635 11 0,'-29'0'486'16,"-7"11"-413"-16,-4 17-5 15,-9 10-21-15,-8 8-19 16,-4 8-21-16,3 1-4 16,9-5-3-16,13-6-3 15,15-14-24-15,16-12-86 16,5-12-119-16</inkml:trace>
  <inkml:trace contextRef="#ctx0" brushRef="#br0" timeOffset="12385.7508">15425 5726 355 0,'27'0'196'16,"4"0"-136"-16,4 0 22 15,-1 0-65-15,-4 4-17 0,-5 2-4 16,-8 4-50-16,-16-4-189 15</inkml:trace>
  <inkml:trace contextRef="#ctx0" brushRef="#br0" timeOffset="12718.257">15515 5901 717 0,'16'0'7'0,"16"0"-7"16,-4 0 0-16,-4 0-10 16,-1 0-112-16,-12-1-239 15</inkml:trace>
  <inkml:trace contextRef="#ctx0" brushRef="#br0" timeOffset="13267.7437">16817 5256 328 0,'3'-4'138'0,"0"2"-68"16,3 2 10-16,1 0-16 16,3 0-32-16,-4 20 2 15,-3 11-2-15,-3 11-7 16,0 8-9-16,0 6-9 16,-9 2-5-16,-2 4-2 15,-1-4-3-15,6-8-16 16,0-9-70-16,6-14-93 15,0-22-138-15</inkml:trace>
  <inkml:trace contextRef="#ctx0" brushRef="#br0" timeOffset="13449.9453">17090 5276 269 0,'0'0'333'16,"0"0"-283"-16,0 14-13 15,0 19 30-15,0 6-47 16,0 6-18-16,0 5-2 16,-3 0-3-16,-4-2-13 15,-7 1-49-15,-1-1-67 16,-13-6-105-16</inkml:trace>
  <inkml:trace contextRef="#ctx0" brushRef="#br0" timeOffset="13634.0359">16643 5260 680 0,'25'-10'72'16,"29"3"-11"-16,18 4-6 16,15 3-20-16,11 0-18 15,-1 0-12-15,-8-2-5 16,-16 0-1-16,-14 2-17 15,-4 0-113-15,-14-4-205 16</inkml:trace>
  <inkml:trace contextRef="#ctx0" brushRef="#br0" timeOffset="14214.4535">18333 5540 445 0,'0'-9'80'0,"3"4"-15"15,27-2-19-15,16 1 11 16,15 2-20-16,13 2-2 16,3 2-12-16,-5 0-14 15,-16 2-9-15,-18 9-2 16,-15 2-25-16,-10 5-65 16,-10-5-119-16</inkml:trace>
  <inkml:trace contextRef="#ctx0" brushRef="#br0" timeOffset="14513.7356">18812 5314 443 0,'-6'-4'113'0,"6"4"-91"15,10 0-4-15,19 0 4 16,11 4 5-16,12 2-11 16,5-1 7-16,-1 2 3 15,-8 1 6-15,-16 2 8 0,-16 4-26 16,-16 8-11 0,-7 12 4-16,-30 10 13 0,-16 7-15 15,-12 3-5-15,4-5-2 16,10-10-18-16,21-11-88 15,17-19-163-15</inkml:trace>
  <inkml:trace contextRef="#ctx0" brushRef="#br0" timeOffset="14962.6214">19868 5214 434 0,'5'-2'128'16,"14"2"-96"-16,12 4 40 15,13 18-8-15,5 8-31 16,0 5-15-16,-6 4-7 16,-7 0-10-16,-6 0-1 15,-6-2-4-15,-7 3-14 16,-7-1-56-16,-4-2-102 16,-6-14-136-16</inkml:trace>
  <inkml:trace contextRef="#ctx0" brushRef="#br0" timeOffset="15145.8443">20118 5224 153 0,'-39'0'441'0,"-7"22"-401"16,2 16 13-16,-6 8-36 15,2 8-13-15,5 1-4 16,11-7-5-16,14-4-41 15,12-7-111-15,6-8-75 16</inkml:trace>
  <inkml:trace contextRef="#ctx0" brushRef="#br0" timeOffset="15411.4697">20640 5279 464 0,'19'0'45'0,"17"3"-18"15,9 5 13-15,8 0-29 0,4-2-8 16,-8-2-3-16,-9 0 0 15,-14 2-10-15,-16 1-93 16,-10 0-301-16</inkml:trace>
  <inkml:trace contextRef="#ctx0" brushRef="#br0" timeOffset="15562.5348">20715 5573 676 0,'19'0'46'16,"21"0"-7"-16,8 2-23 15,4 3-16-15,-7 1-15 16,-9-6-151-16</inkml:trace>
  <inkml:trace contextRef="#ctx0" brushRef="#br0" timeOffset="15927.2832">21633 4984 421 0,'0'0'146'16,"0"0"-126"-16,4 11 38 15,7 11 6-15,1 7-29 16,-2 2-10-16,-2 3-15 15,-4 3-10-15,-4-3 0 16,0-2-15-16,0 0-39 16,-1-2-77-16,-5-14-135 15</inkml:trace>
  <inkml:trace contextRef="#ctx0" brushRef="#br0" timeOffset="16110.3347">21984 4962 441 0,'0'0'80'15,"0"9"-39"-15,0 17 35 16,0 4-42-16,-3 6-23 16,-9-1-11-16,-3 1 0 15,-6 0-18-15,-3 2-93 0,-10-5-155 16</inkml:trace>
  <inkml:trace contextRef="#ctx0" brushRef="#br0" timeOffset="16326.3098">21563 5007 595 0,'27'-5'84'0,"20"5"-55"15,9-2-2-15,5 0-11 16,7 1 2-16,4-1-8 16,-1 2-9-16,-9 0-1 15,-11 2-11-15,-11 12-79 16,-5 0-157-16</inkml:trace>
  <inkml:trace contextRef="#ctx0" brushRef="#br0" timeOffset="16509.0354">22490 4978 25 0,'3'0'416'16,"-3"0"-364"-16,0 7 32 15,-8 19-1-15,-14 9-42 16,-11 8-16-16,-12 10-6 16,-12 9 1-16,-8 6-1 15,-5 17-9-15,-5 9-10 16,2 4-7-16,4-3-47 0,11-4-124 15,17-20-95-15</inkml:trace>
  <inkml:trace contextRef="#ctx0" brushRef="#br0" timeOffset="16825.0508">22440 5465 303 0,'-3'0'234'15,"-15"13"-201"-15,-2 16 27 0,-3 8-39 16,-4 5-17 0,0 1-3-16,7-2-1 0,6-5-5 15,14-8-6-15,0-12-12 16,21-14 22-16,12-2 1 15,4 0 6-15,-1 0 12 16,-6-7 20-16,-5-2 2 16,-7 3-25-16,-2 0-15 15,-2-2-10-15,4 2-82 16,-6-5-168-16</inkml:trace>
  <inkml:trace contextRef="#ctx0" brushRef="#br0" timeOffset="16974.4316">22648 5502 86 0,'-2'0'515'16,"-19"22"-422"-16,-1 25 1 16,-8 15-51-16,-4 11-25 15,-1 9-8-15,3 1-8 16,3-1-2-16,5-6-11 16,5-6-73-16,4-15-130 15,0-19-297-15</inkml:trace>
  <inkml:trace contextRef="#ctx0" brushRef="#br0" timeOffset="36461.3841">6459 11860 262 0,'0'-6'158'16,"0"2"-134"-16,0-4 9 15,0 0 13-15,0 0 3 0,0 2-2 16,0 2 3-16,-11 2-6 16,-2 2-16-16,-9 0-14 15,-10 18-1-15,-7 22-2 16,-7 13-7-16,0 10 1 15,1 4 0-15,11-1 1 16,11-6-5-16,12-5 1 16,11-10-2-16,0-9-2 15,28-7-2-15,9-11-10 16,9-8-32-16,8-10-44 0,7 0-43 16,0-4-58-1</inkml:trace>
  <inkml:trace contextRef="#ctx0" brushRef="#br0" timeOffset="36760.1336">6712 12111 324 0,'-17'22'226'0,"10"0"-206"15,7-4 5-15,7-7-3 16,21-9 1-16,12-2-6 15,8-21 7-15,5-19 2 16,-1-10-7-16,-10 1-1 16,-10 2 0-16,-13 13-10 0,-13 8 0 15,-6 12 8-15,-12 12 4 16,-20 2-17-16,-12 13-3 16,1 17 0-16,1 1-5 15,11-3-19-15,14-6-38 16,13-3-44-16,7-3-88 15,21-11-128-15</inkml:trace>
  <inkml:trace contextRef="#ctx0" brushRef="#br0" timeOffset="37025.8085">7379 11739 264 0,'-31'23'251'15,"-1"9"-205"-15,12 4 7 16,9-5-20-16,8-2-18 16,3-7-11-16,9 0-1 15,8-6 28-15,2 1 4 16,-7-1 8-16,-3 6-8 16,-9 6-20-16,-4 8-7 15,-25 2-5-15,-14-3-3 16,-2-10-11-16,-3-12-29 15,11-13-50-15,13 0-46 16,17-11-87-16</inkml:trace>
  <inkml:trace contextRef="#ctx0" brushRef="#br0" timeOffset="37325.1035">7509 11776 429 0,'0'20'116'15,"9"9"-36"-15,15 4-24 0,3 3-14 16,2-2-6-16,3-4-17 15,-1-5-14-15,-3-4-5 16,-5-2-2-16,-5-4-3 16,-6-1-12-16,-3-3-49 15,-3-5-81-15,-3-6-46 16,-3-2-110-16</inkml:trace>
  <inkml:trace contextRef="#ctx0" brushRef="#br0" timeOffset="37458.369">7764 11832 363 0,'-24'0'172'0,"-7"30"-82"16,-6 14-22 0,-8 11-29-16,-4 5-16 0,0 0-22 15,5-6-1-15,13-8-50 16,17-14-127-16,14-16-201 16</inkml:trace>
  <inkml:trace contextRef="#ctx0" brushRef="#br0" timeOffset="38006.7512">8016 11868 365 0,'-6'0'134'15,"6"0"-80"-15,0 0-15 16,0-2-9-16,12 0 11 16,14-2-10-16,2-2-12 15,3 0-8-15,-4 0-11 0,-6 3 0 16,-9 2-24-16,-6 1-65 15,-4 0-123-15</inkml:trace>
  <inkml:trace contextRef="#ctx0" brushRef="#br0" timeOffset="38173.1519">8110 11985 476 0,'-1'0'130'16,"1"0"-85"-16,15 0-11 15,11 0-9-15,6 0-18 16,1-2-7-16,-1-4-2 16,1 1-19-16,3 1-84 0,2 3-158 15</inkml:trace>
  <inkml:trace contextRef="#ctx0" brushRef="#br0" timeOffset="38489.1844">8633 11726 416 0,'-19'35'189'16,"15"7"-129"-16,4 1-8 0,7-8-13 15,23-10-23-15,8-14-5 16,5-11-6-16,6-14-1 15,0-21 0-15,-2-9 6 16,-7-4 18-16,-9 5-6 16,-14 8 2-16,-17 12 1 15,-3 10-14-15,-35 10-7 16,-11 3-4-16,-7 0-2 16,4 8-10-16,13 4-56 15,22-4-96-15,15-8-163 16</inkml:trace>
  <inkml:trace contextRef="#ctx0" brushRef="#br0" timeOffset="39087.7426">9601 11728 401 0,'-21'9'72'16,"3"5"-24"-16,0 2-15 15,-1 5-4-15,1 5-3 0,3 4-2 16,7 2 12 0,4-2-3-16,4-2-24 0,0-12-9 15,0-10 0-15,18-6 0 16,10-11 1-16,5-20 3 16,2-5-1-16,-2 0-1 15,-7 8 4-15,-2 9 12 16,-8 10-3-16,-5 9-10 15,-1 0-3-15,-3 24 7 16,-1 10 4-16,-3 3-9 16,-1-2-4-16,3-4-5 15,2-10-22-15,6-10-41 16,1-11-42-16,5 0-70 16,-1-23-130-16</inkml:trace>
  <inkml:trace contextRef="#ctx0" brushRef="#br0" timeOffset="39287.5086">10038 11547 553 0,'0'2'103'16,"0"24"-62"-16,0 10-17 15,1 2-4-15,1 2-17 16,-2 4-3-16,0-3-1 15,0 5-13-15,-9-2-37 16,-6-2-97-16,-6-9-91 0</inkml:trace>
  <inkml:trace contextRef="#ctx0" brushRef="#br0" timeOffset="39403.3656">9892 11805 42 0,'0'-35'390'0,"11"12"-266"15,11 5-40-15,4 11-56 16,4 2-21-16,2-1-5 15,-3 6-2-15,-3 0-4 16,-3 0-42-16,-6 2-177 16</inkml:trace>
  <inkml:trace contextRef="#ctx0" brushRef="#br0" timeOffset="39952.3226">8761 12686 147 0,'2'-6'293'16,"-2"4"-213"-16,0 2-28 0,0 0-25 15,0 0-6-15,0 5-7 16,2 15 34-16,1 8-26 15,-1 5-11-15,-2 5-5 16,0-2-5-16,0 3-1 16,1-2-5-16,-1-10-18 15,2-9-66-15,1-15-67 16,0-3-15-16,1-17-94 16</inkml:trace>
  <inkml:trace contextRef="#ctx0" brushRef="#br0" timeOffset="40135.6635">8925 12589 173 0,'7'-4'219'15,"-2"4"-176"-15,1 0 5 0,6 18 20 16,-3 6-27-16,-2 8-17 16,2 2-4-16,-2 2-10 15,-2 1-10-15,0-1 0 16,-4-4-13-16,-1-3-46 15,0-8-107-15,-9-6-87 16</inkml:trace>
  <inkml:trace contextRef="#ctx0" brushRef="#br0" timeOffset="40367.8838">8656 12599 541 0,'24'-8'44'0,"26"1"-9"16,19-6 22-16,12-3-31 15,4 2-17-15,-3 0 9 16,-13 4-13-16,-14 5-5 16,-15 5-9-16,-13 0-41 15,-12 20-145-15,-15 13-199 16</inkml:trace>
  <inkml:trace contextRef="#ctx0" brushRef="#br0" timeOffset="40567.5452">8679 13209 324 0,'23'-2'268'16,"24"-14"-236"-16,23-14 52 15,17-11-48-15,2-4-18 16,-4-2-6-16,-13 3-8 16,-17 8-4-16,-15 14-6 15,-14 10-32-15,-9 10-118 16,-14 2-194-16</inkml:trace>
  <inkml:trace contextRef="#ctx0" brushRef="#br0" timeOffset="40932.9662">8965 13321 411 0,'0'-2'93'16,"0"-10"-54"-16,24-7 8 15,6-6 10-15,1-3-17 16,0 0-6-16,-5 5-4 0,-11 8-5 16,-5 9-1-1,-7 6-13-15,-3 16-10 0,0 29 2 16,-7 14 7-16,-5 6-7 16,1 1 1-16,4-8 8 15,7-12 3-15,0-14-9 16,19-18-4-16,11-14-2 15,8 0 0-15,0-25 0 16,5-6-5-16,-1-1-23 16,-6 2-69-16,1 2-95 15,-7 2-305-15</inkml:trace>
  <inkml:trace contextRef="#ctx0" brushRef="#br0" timeOffset="41747.896">9931 12861 172 0,'0'-3'428'16,"0"3"-335"-16,0 6-30 15,-5 18-15-15,-6 13-24 16,-5 3-20-16,-2-1-4 16,-3-4-2-16,5-12-11 15,3-10-48-15,8-12-59 0,5-1-103 16</inkml:trace>
  <inkml:trace contextRef="#ctx0" brushRef="#br0" timeOffset="42184.0009">10181 12526 324 0,'-7'0'175'0,"1"0"-140"15,6 0 0-15,0 0-13 16,0-1-8-16,1-7 0 16,17-3 18-16,6-3 23 15,0-1-10-15,1 6-7 16,-4 6 2-16,-7 3-1 15,-6 5-26-15,-8 22-8 16,0 13 12-16,-13 4-11 16,-9-4-5-16,5-8-1 15,5-14-1-15,12-8-3 16,0-10-4-16,14 0 3 16,9-1 5-16,4-10 0 0,-6 6 1 15,-1 5 2-15,-10 0 3 16,-7 12 0-16,-3 18 4 15,-6 10 5-15,-22 4-12 16,-5-7-3-16,-1-12-6 16,4-11-25-16,8-14-71 15,16 0-64-15,6-13-138 16</inkml:trace>
  <inkml:trace contextRef="#ctx0" brushRef="#br0" timeOffset="42379.4785">10624 12576 456 0,'0'1'132'0,"0"23"-102"16,0 8 3-16,-3 4-14 16,-4 2-14-16,-4 1-4 15,4-5-1-15,-1-3-3 16,1-6-17-16,7-6-104 15,0-14-214-15</inkml:trace>
  <inkml:trace contextRef="#ctx0" brushRef="#br0" timeOffset="42579.3384">10797 12440 632 0,'0'3'52'0,"0"24"-24"15,3 10 2-15,0 4-24 16,-3 2-6-16,0-1 0 16,0-2-11-16,-15 0-27 15,-1 1-65-15,-5-4-85 16,-4-10-131-16</inkml:trace>
  <inkml:trace contextRef="#ctx0" brushRef="#br0" timeOffset="42745.8918">10542 12535 101 0,'23'-23'531'0,"3"3"-465"15,19 0-4-15,12 0-19 16,-2 0-26-16,0 0-11 16,-4 4-6-16,-3 4-4 15,-8 8-17-15,3 4-81 16,-12 0-129-16</inkml:trace>
  <inkml:trace contextRef="#ctx0" brushRef="#br0" timeOffset="43094.6648">10242 13258 386 0,'0'-14'121'16,"12"-8"-72"-16,26-7 19 15,14-8 4-15,13-2-8 16,10-2-5-16,7 0-15 0,-2 9-8 16,-9 5-17-1,-16 8-15-15,-16 10-4 0,-13 2-8 16,-9 6-22-16,-7 1-64 16,1 0-67-16,-5 10-76 15</inkml:trace>
  <inkml:trace contextRef="#ctx0" brushRef="#br0" timeOffset="43510.3909">10503 13376 412 0,'-7'0'92'16,"5"1"-53"-16,2-1-18 15,0 0-9-15,3 0 6 16,14-7 29-16,8-11 10 16,7-2-6-16,2-2-2 15,3 0-5-15,-6 3-3 16,-8 6-6-16,-7 6-12 15,-8 7-16-15,-7 0-3 16,-1 28-3-16,0 16 1 16,-7 9 0-16,-8 3-2 0,4-3 0 15,7-11 0-15,4-11 0 16,0-12 0-16,10-11-2 16,16-8 1-16,5-8-1 15,5-20-6-15,0-7-25 16,5 2-66-16,-3 0-118 15</inkml:trace>
  <inkml:trace contextRef="#ctx0" brushRef="#br0" timeOffset="44973.5288">14311 8658 363 0,'0'-7'124'15,"0"0"-86"-15,0-2-11 16,0-1 9-16,0 4 8 16,0 0-5-16,0 6-7 15,0 0-3-15,0 0-2 16,0 0-5-16,1 0-6 15,4 16-8-15,-2 15 20 0,-2 7-14 16,-1 3-10 0,0 2-3-16,-4-4-1 0,-4-6-4 15,3-10-14-15,5-8-65 16,0-15-51-16,0-2-21 16,19-21-12-16,8-10-101 15</inkml:trace>
  <inkml:trace contextRef="#ctx0" brushRef="#br0" timeOffset="45173.0393">14622 8476 364 0,'0'0'145'0,"0"0"-101"16,2 0-10-16,3 17-6 0,1 10 20 15,0 7-22 1,1 3-8-16,-4 3-12 0,-3 0-6 15,0 0-2-15,0-3-16 16,-3-3-85-16,-12-8-119 16,-3-11-146-16</inkml:trace>
  <inkml:trace contextRef="#ctx0" brushRef="#br0" timeOffset="45422.4324">14035 8474 554 0,'0'-5'48'15,"29"-1"-44"-15,33-5 52 16,27-6 4-16,19-5-29 16,11-3 4-16,3-2-9 15,-5 0-19-15,-16 7-7 16,-16 4-1-16,-19 8-5 15,-18 8-19-15,-14 0-45 16,-16 0-43-16,-12 22-68 16,-6 7-54-16</inkml:trace>
  <inkml:trace contextRef="#ctx0" brushRef="#br0" timeOffset="45672.2414">14032 9200 386 0,'0'0'206'16,"16"0"-200"-16,33-1 54 16,23-20 20-16,25-6-19 15,18-5-15-15,4-3-19 16,-4 4-18-16,-17-1-7 15,-24 4-2-15,-21 8 0 16,-21 8-10-16,-16 5-26 16,-7 7-82-16,-3 0-79 0,-6 7-115 15</inkml:trace>
  <inkml:trace contextRef="#ctx0" brushRef="#br0" timeOffset="46087.445">14384 9432 561 0,'-9'0'25'16,"7"2"-12"-16,2-2 13 15,0 0-5-15,2 0 7 16,19-6 22-16,6-7 0 16,4 1-5-16,0 1-13 15,-5 6-8-15,-6 5-13 16,-6 0-8-16,-4 20-1 16,-7 18 0-16,-3 10 4 15,0 12-4-15,-11 2-1 16,0-8 0-16,6-9-1 15,5-13 0-15,8-15-1 0,19-8 1 16,9-9-1-16,4 0 1 16,5 0 0-1,-2-12-3-15,-4 0-13 0,-7-3-47 16,-6 3-80-16,-2-3-114 16</inkml:trace>
  <inkml:trace contextRef="#ctx0" brushRef="#br0" timeOffset="46403.3792">15246 8816 371 0,'-3'-2'220'16,"3"2"-190"-16,2 0-4 15,20 9 14-15,11 9-6 16,6 3-5-16,4-1 13 16,2 2-7-16,-5 0-15 15,-5 2-16-15,-9 0-4 16,-5 3-4-16,-7-1-12 15,-4-2-44-15,-6-4-61 16,-1-7-81-16,-3-13-158 16</inkml:trace>
  <inkml:trace contextRef="#ctx0" brushRef="#br0" timeOffset="46552.9111">15563 8826 363 0,'-44'28'234'0,"-5"16"-182"15,-3 15 7-15,-11 9-6 16,-4 4-42-16,1 0-11 16,11-3-50-16,21-15-174 15</inkml:trace>
  <inkml:trace contextRef="#ctx0" brushRef="#br0" timeOffset="47084.7766">16534 8860 485 0,'0'0'79'0,"30"-8"-27"15,11-4 22-15,5-2-31 16,-2 0-21-16,-10 2-9 16,-8 4-12-16,-10 8-1 15,-10 0-6-15,-6 0-20 16,0 0-79-16,-13 12-105 16,-14 8-59-16</inkml:trace>
  <inkml:trace contextRef="#ctx0" brushRef="#br0" timeOffset="47234.6696">16587 8954 155 0,'5'0'109'0,"11"0"30"16,7 0-34-16,5 0-15 15,5-7-23-15,7-3-15 16,5 3-17-16,-2 3-31 16,-4 3-4-16,-5-1-25 15,-1 0-97-15,-6-7-262 16</inkml:trace>
  <inkml:trace contextRef="#ctx0" brushRef="#br0" timeOffset="47517.3356">17572 8234 162 0,'1'-2'375'0,"1"2"-340"15,4 7-8-15,0 20 27 16,-3 9-26-16,-3 10-15 16,0 5-5-16,0 1-4 15,0-2-3-15,-6-2-1 16,3-6-7-16,-2-4-19 15,5-11-97-15,0-19-126 0</inkml:trace>
  <inkml:trace contextRef="#ctx0" brushRef="#br0" timeOffset="47717.5066">17829 8192 543 0,'0'10'91'0,"0"22"-50"16,0 10 1-16,0 8-21 16,0 1-15-16,0 1-3 15,0 0-3-15,-9 0-3 16,-5-4-21-16,-2-4-73 0,-5-13-119 16</inkml:trace>
  <inkml:trace contextRef="#ctx0" brushRef="#br0" timeOffset="47916.0872">17402 8234 629 0,'41'-17'67'16,"27"6"6"-16,14-1-17 15,8-1-32-15,1-4-8 16,-9-1-6-16,-12-2-7 0,-12 5-3 15,-15 6-11 1,-8 9-59-16,-3 0-125 16,-12 15-229-16</inkml:trace>
  <inkml:trace contextRef="#ctx0" brushRef="#br0" timeOffset="48205.8399">17524 8995 429 0,'0'-8'221'16,"10"-8"-181"-16,28-8 13 15,19-13 8-15,17-5-24 16,10-7-5-16,-3 0-8 16,-11 5-12-16,-13 10-10 15,-18 10-2-15,-14 12-16 16,-11 9-40-16,-1 3-109 16,-9 0-165-16</inkml:trace>
  <inkml:trace contextRef="#ctx0" brushRef="#br0" timeOffset="48664.4548">17709 9069 469 0,'-1'-5'92'0,"1"-2"-40"16,0-1 4-16,15-4-13 0,6-2 5 16,6-3 2-1,4 0-15-15,3-3-7 0,1 2 4 16,-4 2-8-16,-6 6-7 15,-9 2-8-15,-8 6-3 16,-5 2-6-16,-3 13 0 16,0 24 0-16,-16 15 1 15,-7 4-1-15,-2-2 0 16,6-10 0-16,10-10 0 16,7-13 0-16,2-11-1 15,3-10 1-15,15 0 0 16,6 0 1-16,4-15-1 0,2-2 0 15,0-2-3 1,-3-3-9-16,-2 3-56 0,5 1-120 16,0-2-279-16</inkml:trace>
  <inkml:trace contextRef="#ctx0" brushRef="#br0" timeOffset="49263.6343">19483 8910 68 0,'0'0'59'16,"0"0"9"-16,0 0-61 15,0 0-5-15,0-2 21 16,-3 1 37-16,-2 1-2 15,0-1-7-15,3 1 5 16,1-2-5-16,-1 2 2 16,2 0-17-16,0 0-11 15,3-1-1-15,29-3 14 16,15-3 28-16,13-3-11 0,7-2-21 16,0-2-5-1,-5 4-8-15,-12 2-14 0,-14 4-7 16,-14 4-6-16,-11 0-21 15,-5 2-103-15,-6 8-130 16</inkml:trace>
  <inkml:trace contextRef="#ctx0" brushRef="#br0" timeOffset="49562.4172">19883 8714 229 0,'-12'0'311'15,"8"0"-257"-15,4 0-11 16,1 2-18-16,20 1 23 16,12 2-5-16,6-3-6 15,5 0-4-15,0 3-3 16,-8 1-4-16,-13 5-14 15,-15 11-11-15,-8 12 0 16,-18 14 1-16,-25 6-2 16,-7 2-7-16,1-8-43 15,19-13-103-15,11-21-215 0</inkml:trace>
  <inkml:trace contextRef="#ctx0" brushRef="#br0" timeOffset="50065.8295">21748 8635 23 0,'-4'-4'481'0,"1"4"-397"0,3 0-3 16,0 0-53-1,19 13-12-15,20 7 34 0,14 8 3 16,13 2-16-16,0 0-5 15,-5-2-9-15,-10-2-18 16,-14 0-5-16,-9-2-4 16,-10 2-20-16,-4-2-53 15,-10-4-65-15,-4-7-56 16,0-13-71-16</inkml:trace>
  <inkml:trace contextRef="#ctx0" brushRef="#br0" timeOffset="50227.3386">22178 8603 413 0,'-14'-14'135'0,"-8"12"-20"16,-8 2-46-16,-15 19-32 16,-15 19-19-16,-9 8-15 15,-2 6-3-15,10-2 0 16,16-2-6-16,17-11-14 16,19-10-44-16,9-6-68 15,29-14-113-15</inkml:trace>
  <inkml:trace contextRef="#ctx0" brushRef="#br0" timeOffset="50509.789">22543 8597 182 0,'14'-10'428'0,"10"4"-394"16,16 0 16-16,8 0-34 15,-1 1-13-15,-9 2-3 16,-9 1 0-16,-16 2-19 15,-7 0-103-15,-6 8-206 0</inkml:trace>
  <inkml:trace contextRef="#ctx0" brushRef="#br0" timeOffset="50649.8594">22679 8768 624 0,'6'0'84'0,"14"0"-18"15,11 0-33-15,2-4-33 16,0 3-31-16,-10-2-221 16</inkml:trace>
  <inkml:trace contextRef="#ctx0" brushRef="#br0" timeOffset="53901.804">23440 8263 198 0,'0'-7'18'0,"0"1"3"0,0 0 12 16,0-4-2-16,0-4 12 15,0 0 9-15,0-3-2 16,0 4 11-16,0 4-4 16,0 6-11-16,0 3 2 15,0 17-17-15,5 34-1 16,11 31 59-16,2 23-34 16,-3 7-26-16,-5 1-11 15,-5-9-14-15,-2-4-4 16,-2-9 0-16,-1-12-10 0,0 1-56 15,0-17-148 1,0-19-193-16</inkml:trace>
  <inkml:trace contextRef="#ctx0" brushRef="#br0" timeOffset="57326.5815">14528 11036 274 0,'0'0'60'0,"0"0"-60"0,0 0-8 15,0 0 7-15,0 0 1 16,0 0 5-16,0 0 3 15,0 0 2-15,0 0 10 16,0 0 8-16,0 0 5 16,0 0-3-16,0 0 9 15,0-1 2-15,0 1-14 16,0 0-3-16,-1 0-3 16,1 0 0-16,0 0-4 15,0 4-8-15,0 17 12 16,4 10 8-16,4 2-20 15,-3 7 0-15,-1-1-5 0,-4 0-1 16,0 1-3-16,0-2 0 16,0-6-6-16,0-8-18 15,0-6-58-15,0-9-98 16,0-9-135-16</inkml:trace>
  <inkml:trace contextRef="#ctx0" brushRef="#br0" timeOffset="57559.4839">14743 10932 492 0,'-3'0'57'15,"3"0"-29"-15,0 15-18 0,0 11 8 16,2 8 7-16,5 3-6 15,-2-1-3-15,-2 3-11 16,-2-1-5-16,-1 0-1 16,0-4-7-16,-3-1-30 15,-9-3-82-15,-8-8-89 16</inkml:trace>
  <inkml:trace contextRef="#ctx0" brushRef="#br0" timeOffset="57792.3464">14235 11039 434 0,'6'-20'124'16,"28"1"-99"-16,18-1 11 16,21 1 16-16,16-3-8 15,19 2-16-15,13-3-3 16,4 5-16-16,-7 4-9 15,-18 8 0-15,-21 6-16 16,-19 2-66-16,-20 24-128 16,-26 7-138-16</inkml:trace>
  <inkml:trace contextRef="#ctx0" brushRef="#br0" timeOffset="58008.333">14528 11669 627 0,'48'-27'46'0,"33"-6"2"16,20-9 2-16,7 1-13 15,-10 5-22-15,-20 7-15 16,-20 12-3-16,-22 11-24 15,-14 6-73-15,-22 1-100 0</inkml:trace>
  <inkml:trace contextRef="#ctx0" brushRef="#br0" timeOffset="58324.3836">14724 11822 629 0,'30'-26'36'0,"25"-3"-2"16,14-4 33-16,1 8-17 15,-13 7-31-15,-20 11-10 16,-16 7-9-16,-20 14-4 0,-1 30 2 16,-23 17 0-16,-12 11-7 15,-1 1-1-15,8-8 7 16,16-15 3-16,12-14 0 15,1-14 0-15,32-16 0 16,12-6 1-16,12 0 1 16,5-20-2-16,1 0-1 15,-8-2-3-15,-7 2-74 16,-14-2-127-16</inkml:trace>
  <inkml:trace contextRef="#ctx0" brushRef="#br0" timeOffset="58540.279">15502 11408 675 0,'8'13'59'0,"22"4"-13"15,13 5 14-15,12 1-31 16,4 3-17-16,-5 0-9 15,-8-1-3-15,-10 2-3 16,-10-7-7-16,-6 0-24 16,-4-2-79-16,-1-12-104 15</inkml:trace>
  <inkml:trace contextRef="#ctx0" brushRef="#br0" timeOffset="58690.0252">15949 11388 327 0,'-54'36'340'0,"-10"15"-281"16,-2 13-1-16,-9 13-21 16,0 5-21-16,6 0-16 15,15-9-6-15,23-9-55 16,23-18-153-16</inkml:trace>
  <inkml:trace contextRef="#ctx0" brushRef="#br0" timeOffset="59205.4554">16949 11366 481 0,'0'-10'169'0,"16"2"-120"15,23-3 2 1,14-3-20-16,4-3-13 0,0 1-15 16,-12 2-3-16,-14 6-6 15,-15 8-37-15,-13 0-95 16,-10 10-124-16</inkml:trace>
  <inkml:trace contextRef="#ctx0" brushRef="#br0" timeOffset="59338.5922">17013 11490 555 0,'18'0'140'0,"8"0"-71"15,13 0 3-15,7 0-54 16,7 0-14-16,7-5-4 16,2 2-25-16,-8-5-218 0</inkml:trace>
  <inkml:trace contextRef="#ctx0" brushRef="#br0" timeOffset="59987.463">18008 10830 285 0,'-21'0'216'16,"10"0"-179"-1,8 0 34-15,3 0-32 0,0 0-27 16,8-7 3-16,14-8 16 15,9-5 7-15,7 2-5 16,-1 2 8-16,-2 5-10 16,-12 5-14-16,-14 6-13 15,-9 0-4-15,-1 28 0 16,-27 11 1-16,-5 9-1 16,-2-1 0-16,10-10-2 15,13-7 0-15,12-13-3 16,0-6 1-16,28-5 4 0,14 3 0 15,4-2 1 1,-2 4 2-16,-11 3 0 0,-14 3 5 16,-16 8 8-16,-3 8-2 15,-21 4-7-15,-16 3-7 16,-9-7-1-16,2-9-17 16,7-12-59-16,15-8-70 15,11-4-129-15</inkml:trace>
  <inkml:trace contextRef="#ctx0" brushRef="#br0" timeOffset="60186.6106">18645 10969 534 0,'0'0'156'0,"0"4"-130"16,-8 22 4-16,-4 6-16 15,-2 6-9-15,-3-3-5 16,-1-4-1-16,2-2-9 16,-1-6-37-16,5-1-87 15,4-8-127-15</inkml:trace>
  <inkml:trace contextRef="#ctx0" brushRef="#br0" timeOffset="60369.6483">18872 10781 546 0,'0'0'102'15,"6"22"-80"-15,-3 19 19 16,-3 11-29-16,0 4-12 16,-8 2-1-16,-11-3-15 15,-2-5-86-15,-8-5-123 16</inkml:trace>
  <inkml:trace contextRef="#ctx0" brushRef="#br0" timeOffset="60568.9698">18569 10830 714 0,'46'-12'42'16,"32"-2"43"-16,19-2-44 15,4-1-26-15,-4 0-13 16,-12 1-2-16,-15 4-3 16,-19 4-21-16,-18 8-78 15,-6 0-74-15,-20 0-154 16</inkml:trace>
  <inkml:trace contextRef="#ctx0" brushRef="#br0" timeOffset="60818.4966">18118 11513 681 0,'30'0'22'0,"44"-19"27"16,28-7 6-16,22-10-27 15,7-8-12-15,-4 4-4 16,-12 2-6-16,-27 2-6 16,-28 12 0-16,-23 8-11 15,-18 10-42-15,-7 6-84 16,-12 3-92-16</inkml:trace>
  <inkml:trace contextRef="#ctx0" brushRef="#br0" timeOffset="61167.2541">18472 11671 627 0,'-2'-7'39'16,"4"-4"16"-16,31-9-20 15,16-2-2-15,12-6 1 0,0 5 1 16,-9 4-2-16,-17 7-15 16,-17 6-12-16,-15 6-5 15,-3 8 0-15,-20 30-1 16,-12 18 1-16,-9 14 0 16,4 2-1-16,8-7 0 15,13-14 3-15,16-17 1 16,0-12-3-16,32-14 0 15,12-8 1-15,13-1-2 16,5-22-2-16,1-10-7 16,0-1-61-16,-4-10-152 15</inkml:trace>
  <inkml:trace contextRef="#ctx0" brushRef="#br0" timeOffset="61616.6764">20131 11323 290 0,'-24'0'106'15,"8"3"-26"-15,8-1 15 16,7-2-24-16,1 0-32 16,25 0-2-16,21 0 26 0,21 0-22 15,8 0-15-15,1 0-7 16,-4 0-10-16,-13 0-9 16,-14 0-3-16,-13 0-32 15,-9 0-99-15,-12 0-133 16</inkml:trace>
  <inkml:trace contextRef="#ctx0" brushRef="#br0" timeOffset="61882.5202">20483 11196 394 0,'0'7'123'15,"11"4"-57"-15,25 0 18 0,17-1-33 16,10-3-10-16,3-1-2 16,-11 0-9-16,-20 0-14 15,-18 8-12-15,-17 8-4 16,-8 14 1-16,-33 10 1 16,-17 10-2-16,-10 3 0 15,3-5-1-15,13-8-5 16,21-15-20-16,26-13-90 15,5-18-176-15</inkml:trace>
  <inkml:trace contextRef="#ctx0" brushRef="#br0" timeOffset="62414.5444">21811 10899 516 0,'-3'-3'165'16,"3"3"-104"-16,14 7-41 15,24 17-2-15,13 8 13 16,9 8-17-16,2-1-14 15,-2 3 0-15,-5-3-10 16,-7-1-64-16,-16-8-116 16,-19-13-262-16</inkml:trace>
  <inkml:trace contextRef="#ctx0" brushRef="#br0" timeOffset="62581.2127">22136 10822 551 0,'-63'10'179'16,"-8"34"-128"-16,-4 16-2 16,-2 9-41-16,8 5-8 15,14-7-4-15,18-9-14 16,18-10-75-16,19-12-63 16,8-18-131-16</inkml:trace>
  <inkml:trace contextRef="#ctx0" brushRef="#br0" timeOffset="62829.9788">22533 10934 537 0,'0'0'224'0,"28"0"-212"16,25-2 11-16,18-3-12 16,-1 0-11-16,-10 4 0 15,-17 1-24-15,-13 0-117 16,-24 4-149-16</inkml:trace>
  <inkml:trace contextRef="#ctx0" brushRef="#br0" timeOffset="62963.2155">22653 11082 498 0,'0'0'247'16,"17"0"-165"-16,28 0-11 15,17 0-56-15,10 0-15 16,3-2-3-16,1-5-56 16,-20-6-282-16</inkml:trace>
  <inkml:trace contextRef="#ctx0" brushRef="#br0" timeOffset="66055.7751">23540 10709 76 0,'-6'0'120'15,"1"0"-83"-15,1 0-9 16,2 0-22-16,1 0-6 16,1 0 1-16,-2 0-1 0,2 0 8 15,0 0 11 1,0 0 16-16,0 0 7 0,0 0-10 16,-1 0-5-16,-1 0-8 15,2 0-9-15,0 0-1 16,0 0 2-16,0 0-2 15,0 0-1-15,0 0-1 16,-1 0-3-16,1 0 1 16,0 0 0-16,0 0 1 15,0 0 0-15,0 0 0 16,0 0 3-16,0 0 1 16,0 0 7-16,-3 0 3 15,3 0-1-15,0 0-9 16,0 0-4-16,0 0-4 15,0 0 0-15,0 0 0 0,0 0 4 16,0 0 1-16,0 0-1 16,0-1-2-16,-1 1 2 15,1-2 0-15,-2 2 0 16,2 0 1-16,0 0-1 16,0 0-2-16,0 0-1 15,-1 0 0-15,1 0 1 16,0 0 2-16,0 0-2 15,0 0-1-15,0-2-2 16,0 2 1-16,0 0-1 0,0 0 1 16,0 0 1-1,-2 0 0-15,2 0-1 0,0 0-1 16,0 0 0-16,0 0 0 16,0 0 1-16,0 0 0 15,0 0 1-15,-1-2 2 16,1 2 0-16,0 0-3 15,0 0 0-15,0 0-1 16,0 0-1-16,0-3 0 16,0-5 0-16,0-1 0 15,11-4 0-15,1 1 0 16,5-1 0-16,-2 0 1 16,3-1 1-16,3 4 8 15,6-2 5-15,5 4 11 16,8 1-3-16,1 7-3 0,-2 0-6 15,-5 0-3 1,-9 17-4-16,-13 10-5 0,-9 9-1 16,-3 10-1-16,-21 7 1 15,-10 4-1-15,0 1-1 16,7-10 1-16,15-9-1 16,9-10-1-16,15-9 0 15,22-3 2-15,5-3 1 16,-9-2 0-16,-15 6 3 15,-18 8 19-15,-29 12 4 16,-45 8-1-16,-26-1-23 16,-2-14-3-16,16-21-8 0,35-10-85 15,20-29-275 1</inkml:trace>
  <inkml:trace contextRef="#ctx0" brushRef="#br0" timeOffset="79923.5087">11585 12957 204 0,'-12'0'180'15,"0"0"-171"-15,6 0-6 16,3 0 2-16,3 0 23 15,0 0-14-15,0 0-8 16,0 0 2-16,0 0 8 16,0 0 1-16,0 0 1 15,0 0 4-15,2 10-2 16,12 5 18-16,6 10-6 16,7 10-13-16,3 10-3 15,3 5-1-15,4 6-8 0,3 0 2 16,-3 5-2-16,-1 1-3 15,-1 2 0-15,-9 5-2 16,-3 2-1-16,-8 4 1 16,-7 3-1-16,-6 6 2 15,-2 5 0-15,0 1 1 16,-6-4-1-16,-7-1 1 16,-4 1 0-16,-2 0-1 15,-6 3-3-15,-7 3 1 16,-10 1-1-16,-7 9 0 15,-9 11 0-15,-11 11 0 16,-7 3-2-16,-4-3 2 16,-4-12-1-16,8-15 0 0,5-17 0 15,6-11 2 1,3-9-1-16,1-5 0 0,2-2 0 16,7 1-1-16,1-2 1 15,8-2 0-15,4-1 0 16,4-3-1-16,5-5 1 15,4-4 0-15,8-12 0 16,7-11 0-16,5-8 0 16,4-3 0-16,2-3 1 15,-1 0-2-15,-1 0 1 16,0 0 0-16,1 0 0 16,1 0 0-16,0 0 0 0,-2 0 0 15,-1 0 0 1,-1 3 0-16,-3 5 0 0,2-2 0 15,1-1 0-15,2-3 0 16,1-2 0-16,1 0 0 16,-2 0 1-16,-1 0 2 15,0 0-2-15,0 0 0 16,0 0-1-16,3 0 0 16,0 0 0-16,0 0 0 15,0 0-1-15,0 0 0 16,0 0 0-16,0 0 1 15,0 0 1-15,0 0-1 16,0 0 0-16,0 0 1 0,0 0 0 16,0 0 0-1,0-2-1-15,0-1 0 0,-3-2 0 16,3 2 0-16,0-3 0 16,0 3 1-16,0-2-1 15,0 0 1-15,0 1 1 16,0-1 2-16,0-1-3 15,0-1-1-15,0 0 0 16,0 2 0-16,0-1 0 16,0 2 0-16,0 2 0 15,0 0 0-15,0 1 0 16,0-5 1-16,0-1-1 16,0-4 0-16,0-4 0 15,-6-3 0-15,2-4 0 0,-1-4 0 16,1 3 0-16,4-4 0 15,0 3 0-15,0-3 0 16,0-1 1-16,0 8 5 16,0 5 8-16,0 6 0 15,0 6-4-15,0 3-6 16,0 0-3-16,0 0-1 16,0 15-1-16,0 15 1 15,0 9 0-15,0 5 0 16,0 3 0-16,0 0 0 15,3 1-2-15,1-7 2 16,4-6 0-16,2-8 0 16,2-10 0-16,0-6 0 0,3-9 0 15,3-2 0 1,1 0 2-16,8-18-1 0,3-10 3 16,3-11 4-16,-2-5 5 15,2 0-3-15,-5 3-5 16,-2 13-3-16,-11 11-1 15,-5 6-1-15,-6 9-1 16,-1 2-1-16,2 2-15 16,4 19-44-16,1-1-121 15,-5-12-391-15</inkml:trace>
  <inkml:trace contextRef="#ctx0" brushRef="#br0" timeOffset="82964.6535">15158 13207 99 0,'0'-9'59'16,"0"2"-15"-16,0 0 15 0,0 1 20 16,0 3 15-16,0-1-5 15,0 4-21-15,0 0-18 16,0 0-23-16,0 0-12 16,0 0-5-16,0 0-7 15,0 12-2-15,2 11 14 16,4 12 4-16,-1 6-4 15,-5 4-4-15,0 2-5 16,0 0-4-16,0-3-2 16,0-6 0-16,-4-11-5 15,0-7-16-15,2-13-27 16,2-7-52-16,0 0-59 0,0-14-103 16</inkml:trace>
  <inkml:trace contextRef="#ctx0" brushRef="#br0" timeOffset="83147.2435">15424 13106 543 0,'-12'13'28'16,"7"15"-20"-16,1 7 4 15,2 2-1-15,2 2-7 16,0 0-4-16,0-3-1 15,0-4-4-15,-3-5-10 0,0-1-58 16,-6-9-102 0</inkml:trace>
  <inkml:trace contextRef="#ctx0" brushRef="#br0" timeOffset="83381.5604">15009 13087 290 0,'12'-20'293'0,"13"1"-275"15,22 0 31-15,14 0 12 16,7 5-28-16,2 10-23 16,-7 4-9-16,-7 0-1 0,-3 11-2 15,-4 6-5-15,-2 3-22 16,-3 4-44-16,-3 3-58 15,-9 7-62-15</inkml:trace>
  <inkml:trace contextRef="#ctx0" brushRef="#br0" timeOffset="83629.6882">15143 13865 594 0,'50'-39'60'0,"29"-10"-6"16,10-2-5-16,-3 8-9 16,-12 13-38-16,-15 14-2 15,-11 10-27-15,-12 6-31 16,-10 0-61-16,-15 14-100 15</inkml:trace>
  <inkml:trace contextRef="#ctx0" brushRef="#br0" timeOffset="83978.9169">15369 13979 530 0,'-16'21'12'16,"5"9"-11"-16,0 7-1 15,0 5 0-15,-3 2-3 16,3-2 0-16,4-11 2 15,7-10 1-15,0-13 0 0,24-8 0 16,10-2 4 0,9-20 5-16,5-5 16 0,4-4-4 15,-1 7-12-15,-6 4-9 16,-9 8-5-16,-8 3-30 16,-7 4-81-16,-11-3-108 15</inkml:trace>
  <inkml:trace contextRef="#ctx0" brushRef="#br0" timeOffset="84145.2687">15709 13928 536 0,'-15'24'137'16,"-2"18"-100"-16,2 13-14 16,-2 8-14-16,-3 10-5 0,2 0-4 15,0-3-1-15,9-12-9 16,9-12-48-16,6-17-140 15,18-25-271-15</inkml:trace>
  <inkml:trace contextRef="#ctx0" brushRef="#br0" timeOffset="84595.085">16423 13487 281 0,'-13'0'280'0,"4"0"-251"15,9 5 0-15,0 17-9 16,18 7 17-16,12 9-3 16,6 4 2-16,1 0-11 15,-3 4-17-15,-4-2-8 16,-6-1 0-16,-3-5-7 16,-5-2-24-16,1-7-67 15,-8-15-128-15</inkml:trace>
  <inkml:trace contextRef="#ctx0" brushRef="#br0" timeOffset="84761.6246">16717 13506 574 0,'-52'47'94'16,"-1"17"-78"-16,-5 12-3 15,-3 7-11-15,2-1-2 16,4-8-3-16,13-16-11 15,18-18-61-15,21-21-109 16</inkml:trace>
  <inkml:trace contextRef="#ctx0" brushRef="#br0" timeOffset="85209.3124">17544 13517 130 0,'0'0'434'15,"0"0"-394"-15,15-10-15 16,16-1 13-16,7-2 3 16,3 0-13-16,-7 7-13 15,-8 6-15-15,-10 0-1 16,-10 10-22-16,-6 23-43 0,-1 9-129 16</inkml:trace>
  <inkml:trace contextRef="#ctx0" brushRef="#br0" timeOffset="85359.4731">17615 13744 731 0,'21'-18'82'16,"23"-1"-69"-16,15-3 9 16,10 4-22-16,2 8-4 15,0 2-101-15,-18-7-229 16</inkml:trace>
  <inkml:trace contextRef="#ctx0" brushRef="#br0" timeOffset="85907.5264">18766 13015 412 0,'-8'-8'33'0,"7"2"-21"16,1 1 39-16,0 4-4 15,0-2-24-15,0 3-5 16,0 0-6-16,6 16 9 16,-2 15 13-16,-1 7-11 15,-3 6-11-15,0 6-8 16,0-1-4-16,0 2 0 15,0-4-7-15,-3-10-30 16,3-10-82-16,-1-17-130 16</inkml:trace>
  <inkml:trace contextRef="#ctx0" brushRef="#br0" timeOffset="86107.0556">19015 12943 644 0,'0'0'22'0,"0"19"-9"16,0 15-8-16,0 12-3 15,0 9-2-15,0 1 0 16,0 0-3-16,-1-1-25 16,-6-5-52-16,-3-8-99 15,-9-14-174-15</inkml:trace>
  <inkml:trace contextRef="#ctx0" brushRef="#br0" timeOffset="86322.9162">18596 13093 316 0,'-7'-14'304'0,"7"4"-249"15,14-6-6-15,27-7-39 16,21 0 26-16,19 0-1 15,13 1-11-15,4 3-14 16,-5 6-9-16,-11 8-1 16,-15 5-7-16,-15 0-38 15,-13 11-45-15,-11 21-32 16,-16 8-74-16,-12 14-89 16</inkml:trace>
  <inkml:trace contextRef="#ctx0" brushRef="#br0" timeOffset="86555.6952">18523 13789 282 0,'13'0'334'0,"30"-21"-311"15,35-14 53-15,26-13-12 16,14-6-24-16,-3 2-18 15,-14 8-8-15,-23 15-14 16,-29 13 0-16,-19 14-26 0,-19 2-49 16,-9 13-59-16,-2 16-59 15,-22 6-167-15</inkml:trace>
  <inkml:trace contextRef="#ctx0" brushRef="#br0" timeOffset="86955.0431">18870 13892 427 0,'-9'0'95'16,"8"0"-71"-16,1 0 22 15,1-2-26-15,17-9 8 16,7-3 26-16,2-1-14 16,0 0-19-16,-4 4-7 15,-7 5 9-15,-7 2-3 16,-6 4-15-16,-3 10-5 16,0 24 2-16,-14 14 5 15,-6 10-4-15,3-2-3 16,7-7 2-16,10-10 5 0,0-14 2 15,31-13-4-15,15-12 1 16,9 0 5-16,9-16 2 16,1-8-13-16,-3-2 0 15,-4 2-23-15,2-3-123 16,-15-7-309-16</inkml:trace>
  <inkml:trace contextRef="#ctx0" brushRef="#br0" timeOffset="87769.4222">20335 13573 57 0,'0'0'274'15,"0"0"-201"-15,0 0-36 16,0 0-3-16,0 0 14 0,0 0 5 15,0 0-4-15,0 0-19 16,0 0-13 0,12 0-3-16,12-2 8 0,13-4 11 15,16-5 1-15,16-3 4 16,18-6-5-16,8-4-5 16,-5 2-11-16,-9 5-13 15,-17 5-4-15,-15 7-3 16,-12 5-8-16,-10 0-38 15,-12 12-65-15,-8 10-68 16,-7-2-139-16</inkml:trace>
  <inkml:trace contextRef="#ctx0" brushRef="#br0" timeOffset="88235.2724">21072 13280 18 0,'0'-2'281'16,"0"2"-238"-1,-3 0-9-15,-3 0-21 0,-1 7-5 16,-3 2 11-16,2-3 15 16,-1-1-1-16,1 0-4 15,1-2 7-15,3-3 0 16,2 1-11-16,1-1 4 16,-1 0-5-16,2 0-10 15,0 2-5-15,0 1 3 16,15 0 23-16,12 2 8 15,12-4-10-15,1 3-7 16,2 0 3-16,-9 6-5 16,-9 6-10-16,-15 8-11 15,-9 16 0-15,-11 10 0 16,-26 6-2-16,-12 1-1 0,2-13-4 16,8-14-19-16,23-16-67 15,14-14-134-15</inkml:trace>
  <inkml:trace contextRef="#ctx0" brushRef="#br0" timeOffset="89665.3962">22148 13111 355 0,'-1'-4'86'0,"1"4"-41"15,0 0-16-15,0 0-9 0,0 0-10 16,0 0 0-16,0 0 2 16,0 0-5-16,4 6 9 15,20 16 28-15,12 7-14 16,8 7 6-16,7 6-7 16,3 1-1-16,-2-2-6 15,-4-1-7-15,-5 0-11 16,-7-1-4-16,-6-1-1 15,-8-3-2-15,-7-3-14 16,-7-6-23-16,-5-4-53 16,-3-8-72-16,-5-12-142 15</inkml:trace>
  <inkml:trace contextRef="#ctx0" brushRef="#br0" timeOffset="89965.4176">22639 13098 308 0,'0'-5'177'16,"-2"3"-93"-16,-5 2-16 0,-14 0-27 15,-15 28-23 1,-16 17-5-16,-14 18 4 0,-7 9 0 16,3 5 0-16,13-7-13 15,16-9-4-15,23-15-4 16,18-16-26-16,4-12-96 16,29-16-170-16</inkml:trace>
  <inkml:trace contextRef="#ctx0" brushRef="#br0" timeOffset="90529.6676">23083 13183 289 0,'0'0'116'16,"0"0"-63"-16,5-4-3 0,13-2-7 16,10 0 5-16,5 3-4 15,3 0-7-15,1 3-22 16,-3 0-15-16,-4 0 0 15,-6 17-26-15,-1 3-91 16,-13-3-204-16</inkml:trace>
  <inkml:trace contextRef="#ctx0" brushRef="#br0" timeOffset="90845.5193">23094 13525 598 0,'0'0'78'16,"9"0"-3"-16,31-7-21 15,17-6-30-15,6 2-17 16,-2 7-7-16,-11 4-23 16,-5 2-124-16,-18 5-134 0</inkml:trace>
  <inkml:trace contextRef="#ctx0" brushRef="#br0" timeOffset="108901.4928">23838 12992 150 0,'0'-2'203'16,"-3"2"-162"-16,3 0-16 15,-1 0-15-15,-1 0-8 16,1 9 2-16,-2 5 4 16,-2 2 3-16,1-2 4 15,-2-2 2-15,2-2-5 16,0-4 0-16,3-2 2 0,-1-4 0 15,2 0-1-15,0 0 3 16,0-6 8-16,17-12-6 16,7-5 4-16,9-4 16 15,3 3-12-15,7 6-6 16,-1 4 1-16,-4 5 2 16,-2 7-3-16,-12 2-5 15,-6 1-11-15,-11 24-3 16,-7 19-1-16,-6 21 1 15,-36 17-1-15,-19 16 0 16,-13 5-4-16,-5-3 1 16,4-12 2-16,13-19 1 0,20-23 0 15,19-23 0-15,23-14 0 16,14-9 0-16,35 0 0 16,24-16 4-16,14-8 8 15,7-1 11-15,-8 6-16 16,-14 8-6-16,-23 10-1 15,-21 1-14-15,-16 20-79 16,-12 3-182-16</inkml:trace>
  <inkml:trace contextRef="#ctx0" brushRef="#br0" timeOffset="112427.0205">15224 15414 47 0,'0'-4'103'16,"0"2"-49"-16,0-2-27 0,-2 2 2 16,1-2 21-16,-2 2 3 15,0 2-3-15,1-1-5 16,1 1-10-16,1-2 3 15,0 1-4-15,0-3-9 16,0-3-8-16,0 0 1 16,0 3 11-16,0 1-5 15,0 3-3-15,0 0-9 16,0 0-8-16,0 0-3 16,1 17 7-16,5 9 17 15,-3 1-13-15,1 6-6 0,-3 2-4 16,-1 1-1-16,0 2-1 15,0-4-1-15,0-2-7 16,0-8-29-16,9-6-62 16,-3-12-104-16,0-6-205 15</inkml:trace>
  <inkml:trace contextRef="#ctx0" brushRef="#br0" timeOffset="112626.1119">15503 15306 528 0,'-8'3'52'15,"4"22"-49"-15,2 7-1 16,2 6 2-16,0 6-2 0,0 5-1 16,0 0-1-16,0-5-3 15,-1-8-19-15,-2-11-40 16,1-7-55-16,-8-10-64 15</inkml:trace>
  <inkml:trace contextRef="#ctx0" brushRef="#br0" timeOffset="112892.6551">14978 15344 490 0,'0'-13'85'16,"4"-3"-38"-16,29-6-26 16,10-4 26-16,11-1 8 15,8-4-13-15,7 4-9 16,3 3-21-16,-2 7-7 16,-9 7-5-16,-5 3-1 15,-7 5-5-15,-4 2-21 16,-9 2-42-16,-6 23-49 15,-13 11-69-15,-17 10-130 16</inkml:trace>
  <inkml:trace contextRef="#ctx0" brushRef="#br0" timeOffset="113141.4527">15033 16129 591 0,'40'-33'63'16,"27"-7"-17"-16,15-10 15 16,6 2-24-16,-6 8-21 15,-16 14-13-15,-12 14-3 16,-17 12-9-16,-10 1-42 0,-7 26-61 15,-15 9-93-15</inkml:trace>
  <inkml:trace contextRef="#ctx0" brushRef="#br0" timeOffset="113507.2038">15285 16313 383 0,'-20'14'163'0,"3"6"-156"15,2 5-7-15,1 6 0 16,-1 5-2-16,2 0-3 15,4-6 0-15,6-9 0 16,3-9-1-16,0-9 6 16,9-3 1-16,16-1 11 15,13-18 24-15,9-5 24 16,6 2-19-16,-4 2-8 16,-6 7-4-16,-9 5-20 15,-11 6-9-15,-2 2-4 0,-9 0-24 16,-2 9-97-1,-10 3-192-15</inkml:trace>
  <inkml:trace contextRef="#ctx0" brushRef="#br0" timeOffset="113690.1678">15552 16215 562 0,'-11'6'140'0,"-2"30"-113"16,1 12 4-16,1 15-21 15,-2 10-5-15,0 5-3 16,1 0-2-16,3-6 0 0,4-6-5 16,5-10-15-1,0-12-38-15,8-23-99 16,11-21-125-16</inkml:trace>
  <inkml:trace contextRef="#ctx0" brushRef="#br0" timeOffset="113972.8092">16015 15866 426 0,'13'-5'247'15,"14"5"-237"-15,19 0 48 16,9 5-22-16,1 10-18 16,-6 7-13-16,-4 1-5 15,-7 3 0-15,-6-3-5 16,-8 0-17-16,-2 5-36 16,-7-6-106-16,-11-9-188 15</inkml:trace>
  <inkml:trace contextRef="#ctx0" brushRef="#br0" timeOffset="114122.1809">16374 15769 504 0,'-60'44'189'16,"-2"18"-155"-16,3 11-7 16,4 5-27-16,12 0-1 15,12-11-13-15,16-13-54 16,15-22-171-16</inkml:trace>
  <inkml:trace contextRef="#ctx0" brushRef="#br0" timeOffset="114537.8443">17418 15645 663 0,'0'-4'80'15,"0"1"-27"-15,14-4-28 16,14 0-19-16,5-1-3 15,-5 5-3-15,-7 3-5 16,-12 0-41-16,-4 22-84 16,-5 6-138-16</inkml:trace>
  <inkml:trace contextRef="#ctx0" brushRef="#br0" timeOffset="114670.8441">17380 15869 546 0,'16'-13'244'0,"18"5"-212"16,21-1-8-16,14 4-24 16,9 5-32-16,-16 0-205 15</inkml:trace>
  <inkml:trace contextRef="#ctx0" brushRef="#br0" timeOffset="115319.5555">18417 15207 486 0,'-13'-5'83'16,"8"4"-29"-16,3-1 1 15,2 0-31-15,0-4-10 16,6-3 2-16,14-6 1 16,11-3 16-16,10 0-1 15,0 4-8-15,-4 6-1 16,-10 6-12-16,-9 2-9 15,-14 18-2-15,-4 18 1 16,-10 14 0-16,-18 4-1 16,-2-4 0-16,7-11-3 15,12-12-1-15,9-12-3 0,2-9 5 16,15-6 2-16,10 0 1 16,2 0 4-16,-1 0 2 15,-7 0 11-15,-12 0 3 16,-7 15-9-16,-10 20-6 15,-26 10-1-15,-10 4-5 16,-1-10-1-16,6-13-13 16,11-14-47-16,18-12-69 15,12 0-102-15,0-12-236 16</inkml:trace>
  <inkml:trace contextRef="#ctx0" brushRef="#br0" timeOffset="115502.1587">18992 15293 550 0,'-16'23'46'16,"7"9"15"-16,1 8-36 16,-2 0-4-16,1 2-10 15,2-2-9-15,1-4-2 16,6-5-13-16,0-4-66 15,0-14-149-15</inkml:trace>
  <inkml:trace contextRef="#ctx0" brushRef="#br0" timeOffset="115701.2876">19231 15253 537 0,'-13'28'124'15,"4"16"-82"-15,0 4-23 16,3 9-15-16,-3 1-4 16,-3 1 0-16,-3-1-7 15,-6-8-28-15,5-4-87 16,-7-14-138-16</inkml:trace>
  <inkml:trace contextRef="#ctx0" brushRef="#br0" timeOffset="115868.9013">18963 15303 492 0,'26'-28'239'15,"15"6"-163"-15,15 2-23 16,13 3-31-16,1 3-13 16,0 3-9-16,-6 2 0 15,-4 2-29-15,-6 5-131 16,-14-4-222-16</inkml:trace>
  <inkml:trace contextRef="#ctx0" brushRef="#br0" timeOffset="116366.7612">18150 16159 515 0,'-3'-4'91'15,"3"-10"-26"-15,34-8-29 0,29-8-8 16,29-9 25 0,29-7 1-16,19-8-9 0,8-1-13 15,-5 4-21-15,-17 5-5 16,-22 12-6-16,-33 10 0 16,-23 15-15-16,-25 9-61 15,-13 4-99-15,-10 16-182 16</inkml:trace>
  <inkml:trace contextRef="#ctx0" brushRef="#br0" timeOffset="116849.1055">18719 16264 299 0,'-11'0'151'16,"6"2"-102"-16,4-2 5 0,1 0-27 16,0 0-5-1,10-7 17-15,16-10 15 0,15-7 0 16,10-5-1-16,9-1-1 16,-2 6-4-16,-14 8-15 15,-15 15-17-15,-19 1-16 16,-10 31 1-16,0 23-1 15,-27 18 0-15,-4 7 0 16,6-5-2-16,17-18 0 16,10-16 1-16,38-23 0 15,21-17-1-15,17-1 2 16,7-33-2-16,-3-8-6 16,-6-5-38-16,-6 6-93 15,-13 5-137-15</inkml:trace>
  <inkml:trace contextRef="#ctx0" brushRef="#br0" timeOffset="130233.3149">20522 15944 238 0,'-6'-4'26'16,"1"2"29"-1,4 2 7-15,-2-4-21 0,3 4-13 16,0 0-19-16,-2 0 11 16,2 0 12-16,0 0-1 15,0-2 2-15,0 2-4 16,0 0-11-16,0 0 1 16,0 0-10-16,0 0-4 15,9 0 1-15,14 0 9 16,11 0 2-16,11 0 3 15,10-10-2-15,6-12 1 16,-1-2-5-16,-5 4-6 16,-9 4-6-16,-9 7-2 15,-8 6-2-15,-11 3-6 16,-8 0-14-16,-6 0-24 0,-4 3-21 16,0 10-31-16,0 2-54 15,-7-2-119-15</inkml:trace>
  <inkml:trace contextRef="#ctx0" brushRef="#br0" timeOffset="130682.9634">20950 15649 24 0,'-6'-6'108'0,"3"-2"-88"16,0 4 39-16,1-1-17 15,1 0-20-15,-1 3 1 16,1-1 9-16,1 2 5 15,0-1-12-15,0 2-7 16,0 0 1-16,0 0-3 16,0 0-1-16,0 0-5 15,0 3-1-15,17 5 7 0,9 1 40 16,9 1-21-16,4-1-3 16,2 6 1-16,-4 0-11 15,-7 7-15-15,-7 5 2 16,-14 6-5-16,-8 3-1 15,-1 1-2-15,-14-2-1 16,-14-7-2-16,-5-8-21 16,-2-8-30-16,2-5-31 15,7-4-43-15,7 1-77 16</inkml:trace>
  <inkml:trace contextRef="#ctx0" brushRef="#br0" timeOffset="132887.0269">22118 15450 136 0,'-7'-11'141'16,"1"0"-106"-16,3 5 25 15,3 1-6-15,0 2-4 16,0 1-9-16,0 0 0 15,0 2 5-15,4 0-6 16,17 0-2-16,12 20 0 16,9 16 6-16,6 10-10 15,2 16-16-15,-2 3-7 0,-8 3-5 16,-7-4-4-16,-6-7-1 16,-7-7-1-16,-6-4-1 15,-5-10-6-15,-2-11-20 16,-4-12-29-16,-3-9-26 15,0-4-41-15,-1-4-113 16</inkml:trace>
  <inkml:trace contextRef="#ctx0" brushRef="#br0" timeOffset="133112.7825">22512 15338 576 0,'-42'9'42'0,"-12"20"3"0,1 12 3 16,-1 12-27-16,0 15-6 16,-1 9-7-16,0 4-4 15,4-4-4-15,6-3 0 16,2-11-2-16,6-11-2 16,13-13-23-16,8-16-27 15,13-9-28-15,3-6-48 16,9-6-56-16</inkml:trace>
  <inkml:trace contextRef="#ctx0" brushRef="#br0" timeOffset="133508.7919">22824 15604 312 0,'0'0'203'15,"4"0"-161"-15,22-7 44 16,7-10-27-16,7-5-18 16,3-2-4-16,-3 2-12 15,-4 7-25-15,-7 6-3 16,-7 7-38-16,-9 2-33 15,-4 2-43-15,-9 22-101 16</inkml:trace>
  <inkml:trace contextRef="#ctx0" brushRef="#br0" timeOffset="133724.9482">22982 15729 287 0,'0'0'352'16,"13"0"-333"-16,14 0 51 16,13-10-15-16,4-2-27 15,3 1-19-15,-3 4-9 16,-7 7-15-16,-1 0-42 16,-9 0-37-16,-3 2-68 15,-1 8-145-15</inkml:trace>
  <inkml:trace contextRef="#ctx0" brushRef="#br0" timeOffset="134190.5165">24008 15019 400 0,'-1'0'62'0,"-9"0"12"15,-1 3-31 1,-1 7-17-16,-1 5 2 0,-1 3 2 16,-4 7-6-16,-2 7-5 15,-5 13-1-15,-3 12 6 16,-3 12-3-16,2 12 2 15,7 9 0-15,12 0-2 16,10-7 6-16,0-16-14 16,22-22-4-16,15-18-7 15,8-19 2-15,7-8 3 16,6-13-3-16,-2-21-1 16,-4-9 1-16,-15 1 6 15,-16 3 4-15,-16 9-7 16,-5 5-3-16,-33 6-2 0,-18 8-2 15,-16 11-5-15,-6 10-7 16,-3 20-5-16,13-1-4 16,21-7-42-16,22-4-75 15,17-12-113-15</inkml:trace>
  <inkml:trace contextRef="#ctx0" brushRef="#br0" timeOffset="154442.4389">14848 16205 426 0,'-3'0'91'16,"3"0"-71"-16,0 0-5 15,0 0-3-15,0 0 2 16,0 0 4-16,0 0 1 16,0 0-3-16,0 0-6 0,0 0-3 15,0 0 0-15,0 0-2 16,0 0-4-16,0 0 0 16,0 0 0-16,0 0 0 15,0-1 0-15,0-4 1 16,-2 1 2-16,1-2 6 15,-2 2 5-15,1 1-3 16,1 2-8-16,1-1-2 16,-2 2 3-16,2 0 2 15,-3 0-4-15,-1 0 0 16,0 0-1-16,-1 8-2 16,2-4-1-16,2 0-1 15,1-4 2-15,0 0 0 16,0-6 0-16,0-6-4 15,0 2 4-15,0 5 2 0,0 5 0 16,0 0 1-16,0 0-1 16,0 0-2-16,0 0-2 15,-3 11-18-15,-4 0-100 16,-4-10-159-16</inkml:trace>
  <inkml:trace contextRef="#ctx0" brushRef="#br0" timeOffset="154956.6987">14290 15651 315 0,'-8'0'108'16,"2"0"-102"-16,5 0 3 0,-2 0-4 16,-1 4-5-16,-4 12 4 15,-1 6 3-15,-6 4 3 16,0 4 4-16,0 0-1 16,3-3-6-16,3-8-5 15,5-7-1-15,4-5-1 16,0-4 1-16,7-3 20 15,16 0 31-15,5-2-10 16,5-10-22-16,1-1-14 16,-3 4-5-16,-5 2-1 0,-2 4-6 15,-8 2-26 1,-4 1-44-16,-6-4-41 0,-3-3-16 16</inkml:trace>
  <inkml:trace contextRef="#ctx0" brushRef="#br0" timeOffset="155206.1304">14467 15494 235 0,'0'-9'52'15,"0"2"-7"-15,0 5-10 16,0 2-6-16,0 0-3 16,0 0 4-16,0 12 10 15,0 12-9-15,0 8 0 16,0 6-8-16,0 6 1 15,3 2-6-15,0 5 0 0,-1-1-15 16,1-1-2-16,0-5-1 16,-2-4-3-16,-1 0-26 15,0-4-58-15,0 1-72 16,-7 3-204-16</inkml:trace>
  <inkml:trace contextRef="#ctx0" brushRef="#br0" timeOffset="155422.2887">14147 16446 449 0,'0'0'80'16,"5"-13"-36"-16,28-14-2 16,12-10 10-16,10-4 0 15,5-3-15-15,-2 7-17 16,-7 8-16-16,-5 10-4 15,-10 13-9-15,-6 6-17 16,-8 0-22-16,-4 24-51 16,-9 6-53-16,-5 14-103 15</inkml:trace>
  <inkml:trace contextRef="#ctx0" brushRef="#br0" timeOffset="155721.6261">14420 16669 208 0,'-6'8'224'16,"0"6"-194"-16,6 6-7 15,0 6-7-15,0 6 0 16,0 12 5-16,0 1-3 16,0 2 0-16,0 0-4 15,0-7-11-15,1-4-3 16,4-10-2-16,1-10-15 0,0-5-30 16,1-10-31-16,-1-1-75 15</inkml:trace>
  <inkml:trace contextRef="#ctx0" brushRef="#br0" timeOffset="155954.3429">14585 16640 370 0,'-4'0'146'0,"3"8"-133"16,1 9 1-16,0 3-1 15,11 8 4-15,0-1-2 0,-1 2-7 16,-1 2-6-16,0-2-2 16,-1 0-1-16,-1-5-9 15,-4-4-27-15,-3-6-45 16,0-4-48-16,-10-2-156 16</inkml:trace>
  <inkml:trace contextRef="#ctx0" brushRef="#br0" timeOffset="156170.4064">14241 16747 466 0,'0'-13'170'16,"4"-3"-119"-16,33-7 1 15,18-9-4-15,11-2-9 16,6 0-7-16,-6 1-14 15,-5 5-17-15,-3 10-1 16,-3 7-24-16,6 2-86 16,-13-4-145-16</inkml:trace>
  <inkml:trace contextRef="#ctx0" brushRef="#br0" timeOffset="157306.2848">19813 15682 311 0,'-4'-5'108'0,"4"2"-50"15,0-2-5-15,0 3-12 16,0 2-2-16,-2 0-9 16,2 0-5-16,0 0 1 15,0 0-3-15,-1 0-9 16,1 0-3-16,-2 0-1 15,1 0-5-15,-2 5-3 16,-3 12-2-16,1 1 0 16,-1-2-5-16,6-8-11 15,0-6-4-15,0-2 0 16,0 0 3-16,0 0 12 0,0 0 5 16,0 0 2-16,0 0-2 15,0 0 0-15,0 0 0 16,0 0-2-16,0 0-14 15,0 0-28-15,7-10 14 16,-2 0 2-16,0 4 16 16,-4 4 8-16,2 2-13 15,2 0-47-15,-4 0-57 16</inkml:trace>
  <inkml:trace contextRef="#ctx0" brushRef="#br0" timeOffset="157906.225">19992 15295 241 0,'0'-6'164'15,"0"3"-103"-15,0 1-2 16,0 0-25-16,0 2-23 16,0 0-3-16,0 0 3 15,0 0 0-15,0 2-1 16,0 12 0-16,0 6-5 16,0 2-1-16,-3 2-4 15,0 0 1-15,0-4-1 16,0-6 0-16,3-6 0 0,0-6-3 15,0 0 1 1,0-2-3-16,0 0 3 0,0 0 2 16,2 0 6-16,11-8 11 15,6-4 5-15,5-2-1 16,3-2-6-16,2 2-3 16,-1 0 3-16,-1 3-3 15,-5 3-7-15,-7 5-5 16,-2 3-1-16,-5 0-5 15,-2 0-4-15,1 0-16 16,-2 3-41-16,-4 5-77 16,-1-6-64-16</inkml:trace>
  <inkml:trace contextRef="#ctx0" brushRef="#br0" timeOffset="158116.257">20244 15097 464 0,'-6'12'50'16,"5"22"0"-16,-1 8-17 15,2 8-17-15,0 4 9 16,-1 5-2-16,-2-4-12 16,3-2-11-16,0-3-1 15,0 2-26-15,0-6-112 16,0-11-245-16</inkml:trace>
  <inkml:trace contextRef="#ctx0" brushRef="#br0" timeOffset="158448.1513">20005 15952 344 0,'12'-12'201'0,"15"0"-129"16,12-4 8-16,7-8-26 15,2 0-9-15,-3 0-9 16,-9 7-21-16,-7 7-15 16,-9 8-7-16,-4 2-13 15,-4 0-38-15,-2 12-48 16,-8 10-110-16,-2 0-205 16</inkml:trace>
  <inkml:trace contextRef="#ctx0" brushRef="#br0" timeOffset="158714.4087">20185 16097 338 0,'-8'0'231'15,"5"0"-195"-15,3 10-9 16,0 7-17-16,0 10-6 15,0 6-1-15,6 3 0 16,-1 3 0-16,0 0-2 16,0-4-1-16,-1-2 0 0,4-7-3 15,1 1-2 1,1-4-22-16,-1-1-60 0,-6-6-94 16</inkml:trace>
  <inkml:trace contextRef="#ctx0" brushRef="#br0" timeOffset="158930.4123">20420 16171 270 0,'0'14'291'0,"0"12"-233"15,0 10-31-15,0 1-24 16,0 3-3-16,0-2 0 15,2-2 0-15,1 0 0 0,1-6-3 16,2-2-9-16,-1-2-13 16,-2-8-32-16,-3-2-52 15,0-5-66-15</inkml:trace>
  <inkml:trace contextRef="#ctx0" brushRef="#br0" timeOffset="159162.9616">20196 16259 584 0,'0'-6'96'0,"0"2"-26"16,29-3-8-16,10-8-11 16,7-8-1-16,2-5-10 15,-5-7-16-15,-4 3-13 16,-8 2-8-16,-4 3-3 15,-6 5-1-15,0 4-9 16,-5 8-28-16,2 10-100 16,-7 0-174-16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38:55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5775 6364 411 0,'-89'33'48'0,"-9"15"-39"16,-6 18 13-16,1 16 0 0,12 18 7 16,19 8-1-1,22 1 10-15,29-15-4 0,21-19-3 16,32-19-9-16,33-21-6 16,25-15 4-16,22-18 0 15,8-2-13-15,1-11-5 16,-10-10-2-16,-20 6-2 15,-27 10-16-15,-16 5-76 16,-36 0-235-16</inkml:trace>
  <inkml:trace contextRef="#ctx0" brushRef="#br0" timeOffset="399.444">4980 7839 592 0,'-7'0'103'16,"17"0"-85"-16,41 0-2 16,34-3 47-16,36-12-3 15,32-5-20-15,22-3-6 16,10 3-2-16,-5 2-25 15,-25 8-7-15,-29 4-1 16,-35 6-6-16,-22 0-65 16,-10 0-94-16,-14 8-124 15</inkml:trace>
  <inkml:trace contextRef="#ctx0" brushRef="#br0" timeOffset="1745.676">5702 8236 407 0,'-7'-8'34'15,"2"5"4"-15,4 2 0 16,1 1-15-16,0 0 5 16,0 3-18-16,0 28-8 15,0 16 47-15,0 16-17 16,7 10-14-16,-1 7-2 15,0 5 1-15,0-1-2 16,-3-11-7-16,-3-15-1 0,1-23-6 16,-1-17 0-16,0-13-1 15,0-5 1-15,0-9 2 16,-16-23-2-16,-9-20-1 16,-8-14-3-16,5-7 3 15,7-5-1-15,11 0 0 16,10 3 2-16,10 5-2 15,27 2 1-15,15 4 0 16,11 6 0-16,6 8 1 16,-1 13 0-16,-7 13 4 15,-8 12 8-15,-19 12-5 16,-13 26-3-16,-20 28 21 16,-1 19 10-16,-28 11-17 15,-12-2-12-15,2-15-4 16,12-21-1-16,12-22-2 0,14-20 0 15,2-4-2-15,33-19 1 16,19-10 1-16,12-3 0 16,-2 11 0-16,-14 16 2 15,-15 5 2-15,-20 31 1 16,-15 24 0-16,-18 12 17 16,-31 6-14-16,-17-13-8 15,-4-17-3-15,4-25-20 16,9-18-47-16,15-3-58 15,25-26-88-15,17-7-253 0</inkml:trace>
  <inkml:trace contextRef="#ctx0" brushRef="#br0" timeOffset="2145.328">7211 7479 289 0,'17'-8'300'16,"10"2"-285"-16,15-2 27 15,7 0-1-15,-4 2-28 16,-9 1-12-16,-9 2-1 0,-15 3-14 16,-3 0-76-1,-9 12-153-15</inkml:trace>
  <inkml:trace contextRef="#ctx0" brushRef="#br0" timeOffset="2295.7389">7302 7715 538 0,'0'0'103'0,"9"0"-69"16,19 7 30-16,8-1-40 15,2-2-24-15,-2-2-4 16,2-2-84-16,-10 0-259 16</inkml:trace>
  <inkml:trace contextRef="#ctx0" brushRef="#br0" timeOffset="4023.2237">9507 6278 441 0,'0'0'58'16,"6"3"-55"-16,3 17 35 16,4 11 33-16,-3 9-35 15,0 7-6-15,-4 5-3 16,-2 2-2-16,-4 5-7 15,0 3-8-15,0 5-10 16,-12 1-2-16,1-8-18 16,5-21-41-16,6-22-82 0,0-17-100 15</inkml:trace>
  <inkml:trace contextRef="#ctx0" brushRef="#br0" timeOffset="4239.5392">9859 6347 387 0,'4'0'199'0,"2"0"-190"16,8 16 13-16,1 6 16 16,1 4-19-16,-1 2-16 15,-2 0-3-15,-2 4-1 0,-7 0-9 16,-4 6-44-1,0-1-85-15,-13-11-187 0</inkml:trace>
  <inkml:trace contextRef="#ctx0" brushRef="#br0" timeOffset="4488.2615">9084 6155 619 0,'57'0'12'0,"49"0"32"15,39 0 15-15,25 0-3 16,21 0-24-16,-2 0-3 16,-10 0-15-16,-31 0-9 15,-38 3-3-15,-39 1-2 16,-38 4-6-16,-20 8-35 15,-13 11-73-15,-12 8-90 16</inkml:trace>
  <inkml:trace contextRef="#ctx0" brushRef="#br0" timeOffset="5120.8423">8857 7604 452 0,'-5'0'50'0,"9"0"-17"16,41 0-3-16,34-13 37 16,43-11 4-16,44-5 0 15,41-2-1-15,26 4-26 16,-2 5-8-16,-23 7-26 16,-37 3-10-16,-39 6 0 15,-35 0-2-15,-24 3-21 16,-21 1-65-16,-24 2-49 15,-8 0-80-15,-20 0-151 16</inkml:trace>
  <inkml:trace contextRef="#ctx0" brushRef="#br0" timeOffset="5519.9669">9311 7904 412 0,'0'0'99'0,"0"0"-84"16,0 20-10-16,0 15 42 15,-3 10-17-15,-10 8-22 16,-5 1-5-16,3 1 0 15,-3-1-3-15,2-4-6 16,-1-4-26-16,7-14-90 16,8-20-86-16</inkml:trace>
  <inkml:trace contextRef="#ctx0" brushRef="#br0" timeOffset="5685.9291">9553 7894 354 0,'5'0'223'0,"-2"10"-206"16,2 16 30-16,0 11-12 15,-4 3-26-15,-1 2-9 16,0 0-2-16,-6 0-28 16,-15-8-55-16,-2-12-94 15</inkml:trace>
  <inkml:trace contextRef="#ctx0" brushRef="#br0" timeOffset="5885.4147">9092 7995 517 0,'12'-6'91'16,"28"-1"-58"-16,27-6 35 15,21-5-11-15,15-3-21 16,6 0-25-16,-6 2-11 15,-15 6-1-15,-13 4-47 16,-10 9-120-16,-12 0-166 0</inkml:trace>
  <inkml:trace contextRef="#ctx0" brushRef="#br0" timeOffset="6068.2631">10190 7868 39 0,'-18'37'481'0,"-13"17"-423"15,-5 14 22-15,-7 12-4 16,-10 11-23-16,-6 5-43 16,-4 6-8-16,5-3-2 15,8-5-16-15,15-12-47 16,18-17-42-16,16-19-71 0,1-28-74 16</inkml:trace>
  <inkml:trace contextRef="#ctx0" brushRef="#br0" timeOffset="6400.7944">10147 8332 504 0,'0'0'40'0,"27"0"-40"16,19-6 14-16,13-1 22 16,12-7-14-16,2-3 27 0,0-3 18 15,-9 5-9-15,-10 8-17 16,-17 5-8-16,-16 2-19 16,-17 30-12-16,-4 20 4 15,-24 20 18-15,-14 17-17 16,-8 5-3-16,1 1-3 15,5-13 1-15,8-18-2 16,14-14-3-16,8-20-22 16,10-16-64-16,1-12-89 15,26-22-311-15</inkml:trace>
  <inkml:trace contextRef="#ctx0" brushRef="#br0" timeOffset="6916.2222">11437 7411 587 0,'18'0'59'16,"15"0"-12"-16,16 0 2 15,4 0-19-15,2 0-13 16,-8 0-11-16,-8 0-6 16,-12-1-5-16,-12 1-42 15,-9 0-88-15,-6 7-182 16</inkml:trace>
  <inkml:trace contextRef="#ctx0" brushRef="#br0" timeOffset="7032.9378">11622 7589 445 0,'0'0'94'0,"6"4"-80"16,18 0 25 0,9-4-25-16,13 0-14 0,12 0-30 15,2-18-243-15</inkml:trace>
  <inkml:trace contextRef="#ctx0" brushRef="#br0" timeOffset="7665.3849">13872 6377 284 0,'0'-11'66'16,"0"0"1"-16,0 0-32 16,0 3 13-16,4 0-7 15,4 2 8-15,1 1-3 16,0 2-10-16,-2 3-2 16,-1 0-10-16,0 2-6 15,-1 21 13-15,1 13 3 0,-4 11-16 16,-2 8-8-16,0 10-4 15,0 6-4-15,-7 9-2 16,-3-1-1-16,-3-7-7 16,5-21-24-16,4-21-50 15,1-22-19-15,3-8-46 16,0-22-104-16</inkml:trace>
  <inkml:trace contextRef="#ctx0" brushRef="#br0" timeOffset="7897.465">14260 6312 466 0,'-9'20'27'16,"4"12"11"-16,1 9-5 15,3 3-1-15,1 6-17 16,0 0-9-16,0 3-6 15,0 4 0-15,0 2-6 16,-9-3-60-16,-2-14-104 16,-2-21-164-16</inkml:trace>
  <inkml:trace contextRef="#ctx0" brushRef="#br0" timeOffset="8096.9728">13593 6361 487 0,'61'-14'146'15,"32"8"-107"-15,31 1 48 16,14 5-36-16,5 0-26 16,-5 0-16-16,-14 0-7 15,-21 0-2-15,-29 0-21 16,-24 5-111-16,-27 2-162 15</inkml:trace>
  <inkml:trace contextRef="#ctx0" brushRef="#br0" timeOffset="8379.4734">13548 7525 638 0,'30'-4'65'0,"39"-6"-58"16,33-4 58-1,28 0-12-15,9-2-32 0,6 1-5 16,-14 1-7-16,-26 1-9 15,-31 5 0-15,-30 7-26 16,-23 1-93-16,-14 0-123 16</inkml:trace>
  <inkml:trace contextRef="#ctx0" brushRef="#br0" timeOffset="8611.7726">14000 7860 721 0,'0'23'62'16,"11"20"-25"-16,-4 15 12 16,-5 9-15-16,-2 11-24 15,-12 1-10-15,-10-1-2 16,-2-3-30-16,6-4-77 15,8-5-91-15,-3-17-294 16</inkml:trace>
  <inkml:trace contextRef="#ctx0" brushRef="#br0" timeOffset="9144.15">15458 7564 572 0,'-9'-4'92'0,"9"3"-33"15,0 1-15-15,0 0-18 16,0 0-15-16,-3 0-9 16,-3 0 0-16,0 1 5 15,2 4 3-15,4-5 7 16,0 0 2-16,0 0-2 0,0 0 1 16,0 0-1-1,0 0-4-15,1 0 0 0,1 4-4 16,-2 6-7-16,0 4-1 15,0 6-1-15,-2 0-1 16,-7-5-29-16,8-12-108 16,-1-3-214-16</inkml:trace>
  <inkml:trace contextRef="#ctx0" brushRef="#br0" timeOffset="9726.3547">16699 6475 350 0,'0'-2'123'16,"7"0"-73"-16,10 2-5 15,9-4 14-15,14 2-22 16,14-4 0-16,16 2 10 16,10-4-7-16,5 0-3 15,-1 2-2-15,-8 2-4 16,-17-2-9-16,-18 6-10 15,-19 0-9-15,-14 10-3 16,-8 20 1-16,-2 9 0 0,-26 16 0 16,-13 12 0-1,-6 13-1-15,-5 10 0 0,-2 1 0 16,-1 1 1-16,3-4-1 16,4-5-1-16,5-8-18 15,8-10-49-15,8-7-71 16,9-16-92-16</inkml:trace>
  <inkml:trace contextRef="#ctx0" brushRef="#br0" timeOffset="9959.3177">16453 7667 576 0,'0'7'152'0,"26"5"-114"15,33-2 21-15,29-3-8 16,27-7-20-16,13 0-17 16,1-5-8-16,-10-12-6 15,-17-2-1-15,-25 1-3 16,-28 0-10-16,-23 7-44 16,-23 5-63-16,-3 6-104 15,-14 0-219-15</inkml:trace>
  <inkml:trace contextRef="#ctx0" brushRef="#br0" timeOffset="10224.8845">16865 7930 617 0,'0'0'128'0,"0"11"-116"16,-3 22 16-16,-9 14 5 16,-5 12-20-16,-5 8-11 15,-5 5-1-15,-2 7 0 16,-3 6 0-16,5-5-1 16,5-4 0-16,7-13-8 0,9-16-37 15,6-18-37-15,0-19-49 16,21-10-70-16</inkml:trace>
  <inkml:trace contextRef="#ctx0" brushRef="#br0" timeOffset="10425.3807">17132 8091 683 0,'-15'38'87'0,"3"16"-25"15,6 7-30-15,3 7-15 16,2-1-9-16,1 1-8 0,0-6-2 16,1-4-11-1,8-8-28-15,-3-5-48 0,-2-7-51 16,-4-14-100-16</inkml:trace>
  <inkml:trace contextRef="#ctx0" brushRef="#br0" timeOffset="10624.1338">16696 8055 850 0,'35'0'61'16,"36"12"-25"-1,31 2 2-15,12-4-19 0,0-5-16 16,-13-5-3-16,-18-1-1 15,-15-13-15-15,-9-2-88 16,-18-9-146-16</inkml:trace>
  <inkml:trace contextRef="#ctx0" brushRef="#br0" timeOffset="11388.9357">18485 7516 341 0,'0'-5'162'0,"0"-1"-96"0,20-2-20 16,15-4 5-1,14 1 14-15,7 2-23 0,2 2-19 16,-4 6-18-16,-11 1-5 15,-9 0-2-15,-14 10-37 16,-2 10-96-16,-15 0-148 16</inkml:trace>
  <inkml:trace contextRef="#ctx0" brushRef="#br0" timeOffset="11521.6618">18651 7790 577 0,'0'7'60'15,"22"4"30"-15,20 0-36 16,12-5-13-16,16-3-31 16,1 3-10-16,3-6-39 0,-16 0-287 15</inkml:trace>
  <inkml:trace contextRef="#ctx0" brushRef="#br0" timeOffset="14082.7058">20238 6664 402 0,'-18'0'105'0,"0"8"-87"16,8 4 10-16,4 0-7 15,5 0-1-15,1 2 3 16,13-1 8-16,24 4 2 16,26-3 7-16,20-6 0 15,21-4-3-15,16-4-6 16,7 0-6-16,0-15-3 16,-9-4-11-16,-20 3-2 0,-23 4 0 15,-26 9-2-15,-23 3-3 16,-19 22-3-16,-7 35 1 15,-33 31 12-15,-25 31 2 16,-15 20-12-16,-5 11-2 16,8-2 0-16,11-9-2 15,11-10 5-15,10-12 2 16,13-22-7-16,10-16-1 16,14-25-17-16,1-16-79 15,0-21-135-15</inkml:trace>
  <inkml:trace contextRef="#ctx0" brushRef="#br0" timeOffset="17208.3531">14674 11395 520 0,'-2'-10'74'15,"-4"3"-35"-15,6 7-7 16,0 0-30-16,0 8-2 15,0 23 0-15,0 20 3 16,-2 12 4-16,-2 13 3 16,-1 12 4-16,-2 6 2 15,-3 5-5-15,-1-8-5 16,-1-17-2-16,0-18-4 16,5-23 1-16,-2-24 1 0,-2-11 0 15,-1-40 1-15,2-30-3 16,3-25-4-16,7-19 3 15,0-5 1-15,14 5-2 16,13 10 2-16,14 12 0 16,9 13 0-16,10 15 3 15,1 17 0-15,-5 13 2 16,-9 20 4-16,-16 12 5 16,-14 4-8-16,-11 29-6 15,-6 20 3-15,-26 22 22 16,-24 15-19-16,-17 11-5 15,-8 3 0-15,2-1 0 16,13-9-1-16,20-14 1 0,21-22-1 16,19-14-1-1,7-16 0-15,30-4 1 0,11 2-2 16,6 3 2-16,-1 6-2 16,-9 10-2-16,-8 7-50 15,-14 0-142-15</inkml:trace>
  <inkml:trace contextRef="#ctx0" brushRef="#br0" timeOffset="17407.681">15222 11903 544 0,'-9'45'50'0,"2"16"-50"16,2 7 0-16,0 6-4 16,-1-1-32-16,-2-7-109 15,-1-18-169-15</inkml:trace>
  <inkml:trace contextRef="#ctx0" brushRef="#br0" timeOffset="17557.1158">15343 11594 564 0,'-6'0'103'15,"-3"9"-103"-15,6 21-20 16,3 13-79-16,0 9-167 16</inkml:trace>
  <inkml:trace contextRef="#ctx0" brushRef="#br0" timeOffset="17939.6638">15761 11875 436 0,'-27'0'55'0,"-4"26"0"15,-7 11-21-15,-3 12 11 16,2 2-5-16,8 0-16 15,17-7 7-15,14-13-16 16,0-11-9-16,24-9-4 16,15-11 0-16,-2 0-2 15,-3-14 1-15,-2-3 1 16,-10 4 9-16,-5 9 13 16,-3 4-1-16,-5 26-8 15,-9 27 3-15,0 23 7 16,-12 10-12-16,-15-2-12 15,-5-5 1-15,-8-13-2 0,-2-16 0 16,0-14-3-16,2-17-3 16,9-14-10-1,6-5-16-15,6-18-20 0,8-22-28 16,11-8-73-16,0-4-84 16</inkml:trace>
  <inkml:trace contextRef="#ctx0" brushRef="#br0" timeOffset="18323.5995">16298 11160 306 0,'0'-1'216'16,"0"1"-160"-16,0 5-38 16,0 22 2-16,0 16 25 15,0 15-8-15,-12 13 2 16,-4 9 0-16,-1 6-4 16,-1-2-10-16,6-2-11 15,9-11-13-15,3-19-1 16,6-17-3-16,20-22-3 0,6-13 2 15,7 0 3 1,-3-2 1-16,-4-2 0 0,-9 4 1 16,-10 10 0-16,-12 22 1 15,-1 11 6-15,-8 2-3 16,-7-2-5-16,-1-3-13 16,7-10-73-16,9-16-108 15,0-14-305-15</inkml:trace>
  <inkml:trace contextRef="#ctx0" brushRef="#br0" timeOffset="18539.3592">16850 11318 95 0,'2'-1'510'0,"-2"2"-442"15,0 31-51-15,-2 16 0 16,-7 15-6-16,-3 9-6 15,-6 11 11-15,-3 10 1 16,-4 8-6-16,2-5-8 16,0-5-3-16,0-14-7 15,7-18-35-15,1-16-92 16,6-21-93-16</inkml:trace>
  <inkml:trace contextRef="#ctx0" brushRef="#br0" timeOffset="18705.6238">16664 11772 701 0,'4'-5'127'0,"15"2"-77"15,10 0-35-15,8 3-10 16,5 0-5-16,2 0-3 16,5 0-67-16,1 1-161 15</inkml:trace>
  <inkml:trace contextRef="#ctx0" brushRef="#br0" timeOffset="19153.5014">17468 11366 216 0,'0'8'341'15,"0"1"-279"1,24-2 6-16,18-2-12 0,14-5-1 16,13 0-19-16,1-10-3 15,-2-3-12-15,-8 4-3 16,-13 5-3-16,-11 4 6 16,-14 9-9-16,-11 29-5 15,-11 24-2-15,-19 21 1 16,-24 21 1-16,-16 10-2 15,-6 0 9-15,1 2 9 16,12-12-21-16,17-16-2 16,24-15 0-16,15-35 0 15,30-38-253-15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0:11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12974 3921 134 0,'-9'6'262'16,"3"-2"-245"-16,4 0 2 15,2 1 65-15,0-1-36 16,0-1-6-16,13 1-12 16,9-4 18-16,8 0-2 15,2 0-16-15,3 0-9 0,-1-4-15 16,-5-5-6-1,-7 4-5-15,-7 1-23 0,-9 4-42 16,-6 0-56-16,-17 12-119 16</inkml:trace>
  <inkml:trace contextRef="#ctx0" brushRef="#br0" timeOffset="134.1425">12944 4172 422 0,'23'0'118'15,"5"0"-89"-15,11 0 17 16,5-4-36-16,0-3-10 16,-1-1-19-16,-4-1-140 15</inkml:trace>
  <inkml:trace contextRef="#ctx0" brushRef="#br0" timeOffset="499.0946">13976 3962 437 0,'-41'3'131'0,"-9"21"-112"16,-5 10 39-16,-6 10-18 15,0 13-14-15,7 7 1 16,11 7 3-16,12-1-20 16,11-4-8-16,17-7-2 15,3-7-4-15,27-12-24 16,18-15-12-16,12-12-30 15,11-13-64-15,5 0-60 16,-1-18-109-16</inkml:trace>
  <inkml:trace contextRef="#ctx0" brushRef="#br0" timeOffset="764.949">14214 4256 448 0,'-23'29'158'15,"12"5"-101"-15,11-1-14 16,0-4-30-16,30-12-11 16,17-10 1-16,14-7 1 15,11-2 5-15,-1-20 9 16,-8-7 11-16,-17 3 9 16,-16-1-8-16,-18 5-14 15,-12 4 9-15,-7-2-5 0,-29 7-13 16,-15-1-7-1,-3 6-7-15,5 6-13 0,15-2-33 16,12 3-38-16,22-1-49 16,1-7-158-16</inkml:trace>
  <inkml:trace contextRef="#ctx0" brushRef="#br0" timeOffset="997.6284">14849 4033 587 0,'-32'26'52'16,"19"3"2"-1,13-3-3-15,5 0-3 0,19-2-37 16,2 0-5-16,-3-4 0 16,-10 0 14-16,-8 2 25 15,-5 7-4-15,-18 5-21 16,-19 7-12-16,-12-2-8 15,1-7-9-15,5-17-51 16,16-15-90-16,13-13-162 16</inkml:trace>
  <inkml:trace contextRef="#ctx0" brushRef="#br0" timeOffset="1529.6473">15327 3805 476 0,'-6'0'32'15,"6"0"12"-15,0 0 2 16,0 0-17-16,10 0-2 15,7-1 18-15,4-4-3 16,-1 2-4-16,2-1 1 16,0 2-12-16,-2 0-6 15,-3 1-2-15,-4 1-4 16,-7 0-6-16,-4 0-4 16,-2 1-1-16,0 18 7 15,-9 12 2-15,-12 6-8 0,-1 6-5 16,4-4 0-16,8-5 0 15,10-5-1-15,0-9-6 16,17-7-8-16,13-7-20 16,6-4-18-16,3-2-41 15,8 0-64-15,-6-2-184 16</inkml:trace>
  <inkml:trace contextRef="#ctx0" brushRef="#br0" timeOffset="1762.3907">15777 3979 446 0,'8'21'150'0,"14"7"-75"15,8 3-8-15,5-1-28 16,-3 1-24-16,4-1-9 15,-3 2-6-15,-8-2 0 16,-2 3-13-16,-9-2-37 16,-6-3-58-16,-4-8-71 15</inkml:trace>
  <inkml:trace contextRef="#ctx0" brushRef="#br0" timeOffset="1912.0525">16158 3909 589 0,'-63'12'139'0,"-13"26"-98"16,-7 14 15-16,-4 10-32 15,2 7-24-15,15-3-37 16,24-18-153-16</inkml:trace>
  <inkml:trace contextRef="#ctx0" brushRef="#br0" timeOffset="2294.3786">16852 4059 467 0,'14'0'309'16,"4"5"-282"-16,14 14 51 16,4 1-50-16,-2 2-28 15,-3-1-7-15,2-6-59 16,3-8-123-16,3-7-391 16</inkml:trace>
  <inkml:trace contextRef="#ctx0" brushRef="#br0" timeOffset="2693.7846">17760 4009 455 0,'-43'0'232'16,"4"11"-202"-16,11 9 23 16,11-2-19-16,12-1-34 15,5-3-4-15,0-1 4 16,16 1 0-16,3 4 14 0,-1 6 44 15,-3 8-6-15,-12 4-15 16,-3 6-7-16,-21 2-9 16,-21-4-13-16,-13-5-8 15,-5-11-1-15,2-14-12 16,12-10-25-16,9-10-39 16,19-17-81-16,18-8-115 15</inkml:trace>
  <inkml:trace contextRef="#ctx0" brushRef="#br0" timeOffset="2909.9008">18082 4058 614 0,'0'18'92'16,"0"14"-50"-16,0 4 22 15,-3 6-28-15,-3 0-23 16,-5-2-13-16,0-3-6 16,1-4-29-16,-5-6-56 15,4-8-49-15,2-18-173 16</inkml:trace>
  <inkml:trace contextRef="#ctx0" brushRef="#br0" timeOffset="3092.8181">18142 3780 82 0,'2'-8'598'15,"-1"8"-550"-15,8 0-20 16,6 0-22-16,3 2-6 16,0 14-13-16,1 7-40 15,-4 9-52-15,-2 6-46 16,-4 8-5-16,-3 1-8 15</inkml:trace>
  <inkml:trace contextRef="#ctx0" brushRef="#br0" timeOffset="3291.5329">18291 4092 242 0,'8'14'154'0,"-1"0"-38"15,2-2-18-15,0 0-31 0,2-2-21 16,3 0-3-16,0-1-9 16,4 0-8-16,-2-1 1 15,4 0 3-15,0 2-1 16,-1 6-6-16,0 3-8 15,-6 5-8-15,-3-1-6 16,-3 6-1-16,-7 0-1 16,0-1-9-16,0-5-38 15,-2-4-53-15,1-12-70 16,1-7-155-16</inkml:trace>
  <inkml:trace contextRef="#ctx0" brushRef="#br0" timeOffset="3691.2907">18921 3730 435 0,'0'0'35'0,"0"0"-14"16,12 0 23 0,9 0 0-16,7 0 30 0,2-5-27 15,-2 2 12-15,-1 3-7 16,-6 0-5-16,-6 0-12 16,-6 6-18-16,-9 12-9 15,0 8 1-15,-10 7-2 16,-16 3-6-16,2 0-1 15,2-4-3-15,10-6-3 16,9-4-3-16,3-4-7 16,13-6-14-16,12-3 10 15,7-1 0-15,-2-3-9 16,-1-1-30-16,-7 0-27 16,0-4-91-16,-7 0-230 15</inkml:trace>
  <inkml:trace contextRef="#ctx0" brushRef="#br0" timeOffset="3923.8331">19324 3975 617 0,'0'21'45'16,"18"5"22"-16,8 0-27 15,6 2-11-15,1-2-19 16,1 2 0-16,-1 2-8 16,-6-2-2-16,-5-2-4 15,-8-2-20-15,-3-10-47 0,0-10-35 16,-2-4-43-16,2-4-89 16</inkml:trace>
  <inkml:trace contextRef="#ctx0" brushRef="#br0" timeOffset="4073.7645">19621 3931 269 0,'-52'4'373'0,"-19"28"-309"15,-11 14 22-15,-1 13-33 16,-2 7-20-16,11-2-33 16,19-6-23-16,19-19-167 15,20-22-455-15</inkml:trace>
  <inkml:trace contextRef="#ctx0" brushRef="#br0" timeOffset="7349.1526">4732 6372 418 0,'-4'28'45'0,"-3"15"-40"16,1 13 6-16,-5 10 13 15,-8 19 13-15,-6 25-12 16,-5 20 6-16,-3 25 0 15,1 10 4-15,1 10-6 16,3-1-3-16,5-7-1 16,5-6-15-16,5-15-8 15,4-20-2-15,5-19 0 16,4-23 0-16,0-21 0 16,0-17-4-16,-2-18-4 15,2-12-15-15,0-15-23 16,0-1-32-16,0-25-106 15</inkml:trace>
  <inkml:trace contextRef="#ctx0" brushRef="#br0" timeOffset="8013.9208">4731 6294 4 0,'0'0'199'0,"0"0"-155"16,0 0-15-1,0 0-3-15,0 0-3 0,0 0-3 16,0 0 4-16,0 0 3 16,0 0 2-16,0 4 2 15,0-1 4-15,0 2 2 16,0 1-4-16,0 4-3 16,3 4-1-16,12 6-3 15,9 5-4-15,12 9 14 16,16 10-5-16,16 10-2 15,22 17 16-15,16 17-13 16,19 23-5-16,20 16 7 16,12 16-11-16,11 2-7 15,2-2-7-15,-3-9 0 16,-10-11-3-16,-12-11 0 0,-14-3-2 16,-13-2 0-16,-9 0 7 15,-11 2-9-15,-8 1-2 16,-10-3 0-16,-14-7-1 15,-12-8 0-15,-13-10-3 16,-12-15-12-16,-16-15-34 16,-9-12-95-16,-4-22-141 15</inkml:trace>
  <inkml:trace contextRef="#ctx0" brushRef="#br0" timeOffset="9332.3217">4522 8175 143 0,'-3'0'125'16,"1"0"-60"-16,1 0-35 15,-1 0-13-15,2 0 0 16,-1 0-6-16,-2 0-6 16,3 0 9-16,-1 0 8 15,-1-2 5-15,1-2-10 16,-2-1-7-16,0-1-10 16,0-3-4-16,0 0-16 15,3 2-12-15,0 0 20 16,0 5 9-16,0 0 3 0,0 2 2 15,0 0-2-15,0 0-3 16,0-2 1-16,-2 2 2 16,2 0 1-16,0 0 4 15,0 0 0-15,-1 0 2 16,-2 0 0-16,0-2 1 16,-3 1-6-16,2-1 2 15,0 2 12-15,3 0 2 16,1-2 4-16,-2 2-5 15,2 0-5-15,-1 0-3 16,1 0-1-16,0 0-3 16,-2 0-3-16,-1 23 0 15,0 10 5-15,-3 15-2 0,-2 13 1 16,-1 15 3 0,-5 17 7-16,1 5 1 0,2 3 11 15,5-11-9-15,5-14-5 16,1-20-6-16,0-16-1 15,12-13 1-15,13-11 1 16,14-10 5-16,21-6 3 16,24-4-1-16,26-17 1 15,21 1 5-15,12 0-1 16,5 9-1-16,-4 2 2 16,-3 5-15-16,-6 1-4 15,0 0-3-15,5-3 0 0,-3-4-2 16,3 0 2-1,-2 2 0-15,-10 3 2 0,-9 0 0 16,-14 1 2-16,-14 0 0 16,-15 0-2-16,-15 2-1 15,-16 1-1-15,-15 1-1 16,-14 0 0-16,-7 0-5 16,-4 0-16-16,-2 0-41 15,2 0-65-15,-5 0-65 16,0 0-126-16</inkml:trace>
  <inkml:trace contextRef="#ctx0" brushRef="#br0" timeOffset="10225.2511">4464 8377 294 0,'-8'0'29'0,"8"0"-13"16,0 0-3-16,0 0 14 16,0 0 3-16,6 0 17 15,8 0-1-15,7 0 1 16,10-3 14-16,10-8-16 15,9-7-11-15,8-4-4 16,3-4-7-16,-1 4 0 16,-12 8 2-16,-11 13-9 0,-13 1-14 15,-9 22 1-15,-11 22 6 16,-4 15-1-16,-6 13-6 16,-17 4-1-16,0-3-1 15,8-10-2-15,5-13-11 16,10-8-65-16,3-19-89 15,9-17-216-15</inkml:trace>
  <inkml:trace contextRef="#ctx0" brushRef="#br0" timeOffset="11189.8666">6442 8206 262 0,'-4'-1'98'0,"4"1"-69"16,-2 0-13-16,1-2-3 15,-1 2-2-15,1-1 4 16,1-3 10-16,-2 3 8 16,-1-1-5-16,0 1-1 15,-2-1 0-15,-1-1-12 16,-1 0-9-16,1 0 6 15,2 1 1-15,1 1-2 16,-3-3-6-16,2 4-2 16,-2 0 0-16,-5 0-3 15,-2 0 1-15,-4 18 0 16,-2 5 0-16,1 8 1 0,2 5 3 16,5 4 3-16,5 3 0 15,6 0-3-15,0-1 7 16,14-5-1-16,11-13-2 15,8-8 2-15,7-16 0 16,8 0 9-16,-2-20 8 16,0-13-2-16,-5-6-4 15,-10-6-9-15,-7-2-8 16,-9-2-3-16,-9-1-1 16,-6 1-1-16,0 3 1 15,-24 4-1-15,-8 9-2 16,-5 16-1-16,-2 15-1 0,4 5-2 15,5 28 5-15,11 9 0 16,11 4 0-16,8-2 1 16,8-5 0-16,17-3 0 15,5-10 0-15,6-4 0 16,3-7-1-16,2-4-13 16,5-7-99-16,-7-2-167 15</inkml:trace>
  <inkml:trace contextRef="#ctx0" brushRef="#br0" timeOffset="13717.5681">5537 9297 459 0,'-7'-1'177'16,"7"1"-112"-16,0 3 2 15,0 26-17-15,0 15 9 16,3 21-8-16,-3 11-27 16,0 6-7-16,-7 1-13 15,0-11-4-15,4-16-11 0,3-24-93 16,0-32-267-1</inkml:trace>
  <inkml:trace contextRef="#ctx0" brushRef="#br0" timeOffset="15063.8135">6408 6308 268 0,'0'4'190'0,"-2"3"-170"16,2 2 9-16,0 2 9 15,0 2-7-15,0 5-7 0,0 9 16 16,3 5-3-1,-3 12-7-15,0 7 1 0,0 4-12 16,0 3-2-16,-3 1-4 16,-3 2-13-16,0-2 0 15,5-8-4-15,1-11-35 16,0-18-82-16,15-16-98 16,3-6-68-16</inkml:trace>
  <inkml:trace contextRef="#ctx0" brushRef="#br0" timeOffset="15329.5396">6647 6676 430 0,'-17'59'88'16,"17"16"-18"-16,0-5-6 15,26-12-29-15,17-23-26 16,14-21 1-16,14-14 12 15,5-26 11-15,2-25 5 16,-10-12-12-16,-16-1 7 16,-19 7-15-16,-24 12-7 15,-9 9 6-15,-35 9-11 16,-21 8-4-16,-5 11-2 16,8 6-1-16,14 2-28 0,21 0-126 15,17 0-238 1</inkml:trace>
  <inkml:trace contextRef="#ctx0" brushRef="#br0" timeOffset="25471.7988">2990 7865 45 0,'-2'-4'128'15,"1"1"-93"-15,1-1-14 16,-3 2-3-16,1-2 7 16,-1 2 13-16,0 0-3 15,0 1 8-15,1 1-18 16,-1 0-8-16,1 0-7 0,2 0-2 15,-1 0 17-15,1 0-3 16,0 0-12-16,0 0-2 16,0 0-6-16,0 11-1 15,11 15 21-15,3 7 1 16,5 5-4-16,4 0-3 16,-2 2-8-16,-1-7 1 15,-5-9-5-15,-4-12 1 16,-5-7-3-16,0-5 1 15,3-7 7-15,4-22 4 16,-2-13-13-16,-2-9-1 16,-9-7-1-16,0-4-3 0,-17-2-4 15,-16 0-4-15,-8 5-3 16,0 7 4-16,5 12 9 16,8 8-1-16,6 12 3 15,5 4 0-15,2 5-1 16,6 2 1-16,3 2 0 15,3-2-1-15,3-2 1 16,0-4 0-16,9-7 1 16,18-7-1-16,18-7 3 15,16-8 4-15,15-6 0 16,7 0 2-16,0 3-3 16,-6 4-2-16,-11 8-4 15,-11 10 0-15,-14 6-7 0,-10 9-48 16,-16 8-110-16,-8 2-137 15</inkml:trace>
  <inkml:trace contextRef="#ctx0" brushRef="#br0" timeOffset="26219.7694">3485 7483 188 0,'3'-1'131'16,"-3"-1"-109"-16,2 1 16 0,1-3 2 15,-2 3-18-15,-1-1-8 16,0 1 7-16,0-3 17 16,-3 0-3-16,-10 1-28 15,-10 1-2-15,-5 2 2 16,-6 0-2-16,-4 9-4 16,2 11-1-16,4 6 0 15,2 3 1-15,6 2-1 16,6-1 0-16,9-4 1 15,8-6 1-15,1-3 0 16,3-11 3-16,18-6 0 16,5 0 6-16,12-21 13 0,7-8-9 15,5-9-8-15,1-1-3 16,-9 5 5-16,-11 3-5 16,-10 11-3-16,-12 9 1 15,-6 5 0-15,-3 4 3 16,0 2 2-16,0 0-3 15,0 16 0-15,0 9-2 16,0 6 0-16,0 5-2 16,0 4 2-16,0 5 4 15,0 1 9-15,0-1 2 16,0-2-11-16,4-3-6 16,3-5 2-16,-2-10-2 15,3-6-5-15,-1-10-15 0,2-9-51 16,3 0-84-16,-6-17-68 15</inkml:trace>
  <inkml:trace contextRef="#ctx0" brushRef="#br0" timeOffset="26802.0225">3915 7288 234 0,'-12'-3'77'16,"-1"3"-51"-16,-2 0 12 16,-3 0-25-16,0 3 1 15,-5 19-5-15,1 6 5 16,2 4 7-16,3 8 9 16,5-1 1-16,6-5 4 15,6-6-16-15,0-12-13 16,13-12-3-16,9-4 10 0,6-4 6 15,6-21-3-15,-2-8-11 16,3-7-3-16,-2-1-2 16,-8 5 6-16,-7 6-3 15,-8 8 2-15,-7 7-1 16,-3 6 5-16,0 7 10 16,0 2-1-16,0 0-11 15,0 20-1-15,-7 11 0 16,4 9 1-16,3 8 6 15,0 6 12-15,0 6 7 16,7 0 2-16,2-3-7 0,2-9-17 16,2-10-8-16,-1-10-2 15,2-10-4-15,1-4-28 16,4-2-73-16,-4-11-132 16</inkml:trace>
  <inkml:trace contextRef="#ctx0" brushRef="#br0" timeOffset="29512.1317">2690 8733 88 0,'0'0'96'0,"0"0"-38"16,0 0-20-16,0 0-14 16,0 0-10-16,-1 0 3 15,-1 0 11-15,1 0 8 16,-1 0 4-16,2 0-6 15,-1 0-7-15,1 0-3 0,-2 0-4 16,2 0-7-16,0 0-1 16,-1 0 3-16,-1 0-5 15,1 0 0-15,-4 0-2 16,2 0-2-16,1 0 6 16,1 0 2-16,-2 0-6 15,3 0 0-15,0 0 0 16,0 0 2-16,0 0 1 15,0 0-1-15,6-5 4 16,12-7 11-16,7-4 4 16,2 2 1-16,0 1-12 15,-5 8-3-15,-4 5-4 0,-1 0-6 16,-8 3-4-16,-3 21 3 16,-6 14 3-16,0 9-2 15,-11 11-4-15,-11-4-1 16,-2-9 0-16,6-13 0 15,6-18 0-15,9-10 0 16,3-4 0-16,0 0-2 16,16-14-1-16,10-5 3 15,5 5 0-15,-4 7 1 16,-3 7 0-16,-6 0 1 16,-12 28 0-16,-6 12 2 15,-11 10 0-15,-23 4-4 16,-9-8 0-16,-4-12-1 0,1-12-10 15,9-15-29-15,10-7-54 16,21 0-47-16,6-2-113 16</inkml:trace>
  <inkml:trace contextRef="#ctx0" brushRef="#br0" timeOffset="29977.6621">3078 8852 417 0,'6'22'59'16,"12"5"27"-16,4-3-37 15,5-6-6-15,-2-7-16 16,-2-6-8-16,-3-5-1 16,-4-2-2-16,-6-16-3 15,-3-11 1-15,-4-5-9 16,-3-6-3-16,0 0-2 16,-13-1 0-16,-10 2-1 15,1 3 0-15,0 5-1 16,5 6 1-16,7 3 0 15,6 1 0-15,4-1 1 0,0-2-1 16,17-6 1-16,13-1 0 16,11-5 2-16,14-1 2 15,6-3 10-15,5 5 29 16,-2 3-22-16,-9 10-16 16,-12 8-5-16,-11 6 0 15,-9 8-9-15,-7 0-47 16,-2 13-84-16,-12 14-116 15</inkml:trace>
  <inkml:trace contextRef="#ctx0" brushRef="#br0" timeOffset="30343.1143">3503 8589 205 0,'-5'-3'218'15,"0"3"-156"1,5 0-27-16,0 0-5 0,8 14 34 16,8 10-2-16,1 5-12 15,-2 4-9-15,0 0-19 16,-4-2-9-16,-2-3-12 16,1-6-1-16,1-4-7 15,-2-10-38-15,5-8-79 16,-3-7-85-16,-5-26-126 15</inkml:trace>
  <inkml:trace contextRef="#ctx0" brushRef="#br0" timeOffset="30492.9785">3754 8479 543 0,'4'44'115'0,"14"17"-8"15,0 2-39-15,0-5-30 16,-1-5-33-16,0-11-5 15,4-10-45-15,-4-21-243 16</inkml:trace>
  <inkml:trace contextRef="#ctx0" brushRef="#br0" timeOffset="38407.2656">9857 6521 313 0,'0'-10'261'0,"0"6"-231"16,0 2-2-16,0 1 0 15,-15 1 7-15,-19 0-13 16,-12 7-10-16,-8 17 8 15,2 6-10-15,6 6-10 16,14 1 0-16,16-7 0 16,13-8 0-16,3-11 0 15,12-6 1-15,9-3 14 0,3-2 19 16,-5 0-1-16,-10 5-8 16,-9 8-11-16,0 13 0 15,-30 10 4-15,-16 8-13 16,-19-4-5-16,-10-7-1 15,3-9-9-15,12-9-22 16,17-2-15-16,22-1-18 16,17 2-14-16,4 2-30 15,9-4-59-15,20-4-55 16</inkml:trace>
  <inkml:trace contextRef="#ctx0" brushRef="#br0" timeOffset="38656.4842">9920 6628 514 0,'0'0'41'15,"2"6"-26"-15,4 14 19 16,-1 5-5-16,0 6-5 15,-4 3-15-15,-1 3-4 16,0 3-2-16,0-2-3 16,0-2 0-16,0-4-3 0,0-10-24 15,0-8-61-15,0-14-134 16</inkml:trace>
  <inkml:trace contextRef="#ctx0" brushRef="#br0" timeOffset="38822.0741">10093 6422 411 0,'-6'0'180'16,"-1"0"-180"-16,7 5-5 15,0 12-56-15,0 6-206 16</inkml:trace>
  <inkml:trace contextRef="#ctx0" brushRef="#br0" timeOffset="39071.9636">10278 6706 599 0,'3'0'74'15,"15"0"-31"-15,7 2 35 16,10 2-56-16,6-3 3 15,12-1 4-15,9 0-13 16,8 0-10-16,-4 0 0 16,-11 0-6-16,-16 5 0 15,-17 11-1-15,-11 9-4 0,-10 10-4 16,-1 3-35-16,-4 5-72 16,-17-4-67-16,-1-9-223 15</inkml:trace>
  <inkml:trace contextRef="#ctx0" brushRef="#br0" timeOffset="39886.9104">11185 6557 285 0,'-3'-6'126'0,"3"4"-71"16,-1-1-18-16,1-1 6 15,0 0 17-15,0 2-20 0,7 2 9 16,11 0 11-16,0 6-21 16,6 14-7-16,1 3-11 15,3 3-5-15,2 3-10 16,-1 1-5-16,-4 0-1 15,-2 0 0-15,-6 3-6 16,-3-4-39-16,-2 0-81 16,-11-11-98-16</inkml:trace>
  <inkml:trace contextRef="#ctx0" brushRef="#br0" timeOffset="40069.7593">11479 6522 565 0,'-52'35'47'0,"0"21"1"16,-8 3-18-16,-1 6-18 15,4-4-12-15,8-7 0 16,11-14-5-16,15-13-37 16,15-11-67-16,8-13-56 15,8-3-105-15</inkml:trace>
  <inkml:trace contextRef="#ctx0" brushRef="#br0" timeOffset="40352.3772">11861 6527 594 0,'13'-3'108'0,"11"1"-104"16,13-1 23-16,2-5-10 15,0 1-17-15,-3 2-2 16,-3 0-23-16,-8 4-71 15,-14 1-85-15,-11 7-208 0</inkml:trace>
  <inkml:trace contextRef="#ctx0" brushRef="#br0" timeOffset="40485.8345">11947 6629 334 0,'0'0'242'15,"0"0"-186"-15,13 0 27 16,15 0-37-16,8 0-41 15,8 0-5-15,4 0-15 16,1-18-168-16</inkml:trace>
  <inkml:trace contextRef="#ctx0" brushRef="#br0" timeOffset="41283.2713">12720 5886 233 0,'-15'0'112'0,"1"0"-80"16,4 0 8-16,3 0-8 16,1-1-3-16,5-3-7 15,-1 2-4-15,2-4 26 16,0-3 13-16,6-3-15 16,15-3 3-16,10-1 13 15,4 3-8-15,1 1-6 16,-7 6-6-16,-8 4-13 15,-9 2-13-15,-8 0-8 0,-4 22-3 16,-4 10 2-16,-17 9-3 16,-4-1 0-16,4-7 0 15,6-11-3-15,12-11-3 16,3-7 2-16,11-4-6 16,17 0 8-16,5 2 2 15,-3 0 0-15,-10 5 1 16,-9 4 0-16,-10 9 5 15,-1 10 1-15,-12 7 2 16,-21 1-7-16,-7-4-2 16,0-10-2-16,6-12-21 0,10-12-66 15,13 0-59-15,11-6-98 16</inkml:trace>
  <inkml:trace contextRef="#ctx0" brushRef="#br0" timeOffset="41699.2368">13138 6035 440 0,'-9'23'125'0,"8"7"-96"15,1 0 15-15,16-5-16 16,9-8-17-16,4-7-6 0,-1-10 7 15,-4 0 12 1,-2-18 3-16,-2-10-11 0,-8-8-15 16,-5-5 0-16,-7-1 0 15,0-4-1-15,-7 2 1 16,-14 4-1-16,1 2 0 16,1 9-1-16,10 7 1 15,9 2 0-15,0 2 0 16,9-4-1-16,19-2 1 15,11-1 0-15,12 0 1 16,8 2 6-16,9 2 23 16,3 2 13-16,4 5-15 0,-10 3-15 15,-11 2-9 1,-15 5-4-16,-14 4-4 0,-10 0-37 16,-9 9-107-16,-6 11-131 15</inkml:trace>
  <inkml:trace contextRef="#ctx0" brushRef="#br0" timeOffset="42098.2769">13613 5799 170 0,'0'-11'267'0,"0"7"-184"16,0 3-12-16,0 1-20 16,0 0-32-16,4 5-1 15,1 19 9-15,-4 9-11 0,-1 7-1 16,0 2-3-16,-1 2-10 16,-7-4-2-16,7 0-3 15,1-4-28-15,0-5-72 16,1-14-130-16</inkml:trace>
  <inkml:trace contextRef="#ctx0" brushRef="#br0" timeOffset="42297.7397">13815 5819 452 0,'0'0'99'16,"0"2"-72"-16,0 20 35 0,0 10-17 15,2 7-20 1,1 5-12-16,0 2-2 0,0 1-8 16,0-2-3-16,0 1-3 15,-2-4-36-15,1 0-87 16,-2-8-124-16</inkml:trace>
  <inkml:trace contextRef="#ctx0" brushRef="#br0" timeOffset="42630.3221">12710 6434 214 0,'0'-9'332'0,"10"5"-246"15,38 4-12-15,24 0 1 16,25 0-16-16,19 0-12 16,12 0-6-16,7 0-19 15,-1 0-11-15,-10 0-8 0,-15-9-3 16,-15-6-1-1,-20 1-5-15,-16 1-40 0,-11 6-97 16,-19 0-140-16</inkml:trace>
  <inkml:trace contextRef="#ctx0" brushRef="#br0" timeOffset="43461.479">13244 6772 205 0,'-1'0'121'15,"-1"-4"-62"-15,2 0 4 16,-2-3 14-16,2 0-3 16,-1 1-31-16,1-1-4 15,0 5-1-15,0 2-1 16,0 0-3-16,-2 0-13 15,1 0-11-15,1 0-5 0,0 25-1 16,0 13 7-16,0 12 7 16,0 10-7-16,-10-1-7 15,-2 3-2-15,-3 0-2 16,1-5-1-16,8-9-12 16,5-12-57-16,1-14-75 15,7-18-91-15,14-4-175 16</inkml:trace>
  <inkml:trace contextRef="#ctx0" brushRef="#br0" timeOffset="43727.3166">13487 6911 194 0,'-18'3'375'0,"3"29"-297"16,11 11 2-16,4 1-17 15,12-2-45-15,21-9-13 16,16-13-3-16,9-14 1 16,5-6 1-16,1-10 15 15,-9-14 17-15,-15-3 4 16,-16 5-4-16,-16 0-15 16,-8 2-12-16,-20-2 1 15,-18 0-10-15,-6 1 0 16,1 1-11-16,10 3-47 0,17-1-122 15,10-4-256-15</inkml:trace>
  <inkml:trace contextRef="#ctx0" brushRef="#br0" timeOffset="52423.2167">12158 6093 80 0,'-2'-2'221'0,"-1"2"-165"15,3 0-16 1,0-3 27-16,5-1-11 0,20-3 4 15,12 3 21-15,10 0-25 16,5 4-10-16,-1 0-7 16,-6 0-24-16,-8 0-12 15,-6 8-3-15,1 0-20 16,-13-8-181-16</inkml:trace>
  <inkml:trace contextRef="#ctx0" brushRef="#br0" timeOffset="67902.3122">13798 8448 335 0,'1'-10'118'15,"-1"-1"-91"-15,0 2 13 16,5 3-19-16,-1-1-3 15,-2 3-1-15,-2 0 9 16,0 1 11-16,0 1-2 16,0 2-7-16,-2 0-10 15,-19 13-8-15,-16 29-8 16,-17 26-1-16,-12 28 0 0,-5 24 1 16,8 25 12-16,15 16 5 15,20 9 2-15,16-15-7 16,12-17-10-16,10-27-3 15,20-25-1-15,5-15 0 16,5-16-5-16,-3-14-23 16,-1-13-26-16,-6-10-70 15,-12-14-95-15</inkml:trace>
  <inkml:trace contextRef="#ctx0" brushRef="#br0" timeOffset="68600.6081">14177 8784 140 0,'0'0'299'16,"0"0"-268"-16,0 0 12 15,19 0-2-15,14 0 6 16,7-1 3-16,6 0-17 0,2 1-17 16,-2 0-14-16,-5 4-2 15,-7 7-5-15,-3 4-53 16,-4-3-93-16,-8-6-159 15</inkml:trace>
  <inkml:trace contextRef="#ctx0" brushRef="#br0" timeOffset="68801.3823">14928 8537 202 0,'3'-4'322'0,"-1"4"-285"0,4 0 4 15,9 14 22-15,3 8-29 16,-2 7-25-16,-5 6-5 16,-4 3-2-16,-2 1-2 15,-4 1-3-15,-1 4-11 16,0 3-51-16,-6 0-55 16,-14-3-131-16</inkml:trace>
  <inkml:trace contextRef="#ctx0" brushRef="#br0" timeOffset="69033.3238">14505 9185 505 0,'15'-8'90'0,"32"-3"-30"15,31-9 19-15,23-6-35 16,17-1-18-16,4-1-12 15,-8 6-9-15,-17 6-5 16,-21 9 0-16,-24 7-44 16,-16 0-60-16,-22 7-92 15,-14 15-187-15</inkml:trace>
  <inkml:trace contextRef="#ctx0" brushRef="#br0" timeOffset="69349.4197">14751 9390 502 0,'0'-3'53'0,"-5"3"-12"16,2 5-19-16,-5 13-18 16,-4 14 4-16,-6 7-1 15,-3 9 2-15,-3 8 3 16,-1 3-3-16,-1 1-6 0,4-6-3 16,2-6 0-16,7-11-12 15,7-10-38-15,6-9-41 16,0-6-51-16,12-12-139 15</inkml:trace>
  <inkml:trace contextRef="#ctx0" brushRef="#br0" timeOffset="69701.4552">14973 9563 94 0,'0'-7'147'0,"-1"6"-108"16,-1-1 9-16,1 2-6 15,-1 2-21-15,-1 16 15 16,3 11 6-16,0 6 0 16,0-3 5-16,9-2 4 15,17-8-22-15,9-10-19 16,8-12 6-16,7 0 11 15,4-22 1-15,-2-16 4 16,-6-6 7-16,-13 0-4 16,-15 6-23-16,-17 8-7 15,-2 4-2-15,-32 6-3 0,-15 3-4 16,-1 6-3 0,3 7-21-16,11 2-32 0,18 2-25 15,9 0-55-15,8 0-98 16</inkml:trace>
  <inkml:trace contextRef="#ctx0" brushRef="#br0" timeOffset="70031.1117">15712 8503 192 0,'0'-4'246'16,"0"4"-172"-16,4 0-32 15,14 12-6-15,7 17 13 16,4 12-9-16,0 14 1 16,-4 13 12-16,-11 12 4 15,-14 15-6-15,0 11-15 16,-36 18-9-16,-17 11-7 15,-19 5-11-15,-5-2-7 16,5-16-2-16,9-20-2 16,17-30-14-16,15-34-53 0,13-38-76 15,8-28-90 1</inkml:trace>
  <inkml:trace contextRef="#ctx0" brushRef="#br0" timeOffset="70661.9481">16107 8376 204 0,'-4'-2'27'16,"-1"-2"14"-16,0 4-3 16,0 0-21-16,0-2-7 15,2 1 10-15,0-1 11 0,0 0 6 16,2 0-4 0,-2 2 8-16,1-1 1 0,2 1-8 15,-1-1-7-15,1 1-5 16,0-3-3-16,0 3 1 15,0-8 11-15,3-1 7 16,15-4-2-16,7-1 3 16,-1-1-5-16,-5 6-2 15,-8 3-5-15,-5 2-12 16,-6 4-10-16,0 6-4 16,0 20 2-16,-8 10-2 15,-8 3-1-15,2 1 2 0,5-5-1 16,9-6 0-1,2-11-1-15,25-5 0 0,10-10 2 16,5-3-2-16,2 0 0 16,-3 0-4-16,-2 0-19 15,4 0-66-15,-10 2-118 16,-4-2-307-16</inkml:trace>
  <inkml:trace contextRef="#ctx0" brushRef="#br0" timeOffset="71077.9001">16602 9084 654 0,'24'3'50'15,"9"15"15"-15,19-12-14 16,4 5-45-16,0-2-6 16,1 2-27-16,-7-2-126 15,-11-9-203-15</inkml:trace>
  <inkml:trace contextRef="#ctx0" brushRef="#br0" timeOffset="71593.3591">17872 8190 516 0,'-15'-15'60'0,"-18"15"3"16,-3 9-16-16,-5 19-31 15,-10 21 3-15,-12 22 5 16,-2 22 2-16,9 19 8 16,12 22-3-16,14 7 9 15,15 2-9-15,15-3-12 0,4-17-8 16,29-25-7-16,16-18-2 16,10-23-2-16,11-10-1 15,1-10-22-15,-3-7-73 16,-21-10-154-16</inkml:trace>
  <inkml:trace contextRef="#ctx0" brushRef="#br0" timeOffset="72208.2429">18184 8305 450 0,'0'-1'95'0,"3"-1"-34"15,22 2-12-15,12 0 2 16,2 0-24-16,-1 0-16 16,-7 12-11-16,-7 4 0 15,-8 2-30-15,-6 6-94 16,-10-4-112-16</inkml:trace>
  <inkml:trace contextRef="#ctx0" brushRef="#br0" timeOffset="72807.4268">18713 8117 261 0,'0'0'66'16,"0"0"-4"-16,-5-2-11 15,2 2-8-15,1 0-2 16,2 0-1-16,0 0-16 16,0-2-12-16,0 2 0 15,2-6 14-15,17 1-2 16,11-4 18-16,9 3 8 15,-3 3-3-15,-8 3-4 16,-9 0-13-16,-13 7-5 16,-6 19-10-16,-3 8-5 0,-21 10-4 15,-7 2-6 1,0-3 0-16,4-4 0 16,10-10-1-16,13-9-4 0,4-5-12 15,15-5 2-15,18-2 14 16,3 3 1-16,-1 3 0 15,-11 3 2-15,-12 5 4 16,-12 5 0-16,-12 8 2 16,-24 3-2-16,-13-1-6 15,-6-7-1-15,3-12-21 16,7-10-57-16,19-8-39 16,9 0-60-16,17-8-108 15</inkml:trace>
  <inkml:trace contextRef="#ctx0" brushRef="#br0" timeOffset="73256.0904">19212 8425 408 0,'-6'29'101'0,"3"6"-14"16,3 1-34-16,4 1-11 15,19-8-14-15,8-7-20 0,5-13-6 16,0-9 0-16,-5 0 4 16,-4-27 6-16,-8-7 1 15,-6-6-6-15,-8-4-1 16,-5 0-4-16,-6 1-1 15,-19-6-1-15,-4 2-1 16,3 5-5-16,5 6-3 16,10 8 6-16,10 6 0 15,1 2 1-15,12 0-2 16,21 5 4-16,13-1 0 16,9 1 6-16,6 0 6 15,2-3 9-15,2 4 5 16,-2 0-4-16,-8 2-14 0,-14 6-8 15,-13 6-8-15,-13 0-62 16,-8 14-73-16,-7 16-50 16</inkml:trace>
  <inkml:trace contextRef="#ctx0" brushRef="#br0" timeOffset="73522.0009">19658 8310 421 0,'0'4'65'0,"0"5"43"0,3 6-26 16,7 8-30-16,-5 8-12 16,-4 4-10-16,-1 5-19 15,0-3-8-15,0-2-3 16,0-5-1-16,-3-6-20 15,0-8-41-15,3-14-26 16,0-2-19-16,12-24 5 16,9-12-104-16,0-11 32 15</inkml:trace>
  <inkml:trace contextRef="#ctx0" brushRef="#br0" timeOffset="73688.3203">19845 8261 25 0,'19'-25'107'15,"-7"8"18"-15,-5 8 6 16,-4 7-30-16,0 2-28 15,0 2-31-15,0 20-2 0,-1 9-8 16,-1 4-6-16,-1 10 0 16,0 2-20-16,0 1-6 15,0 3-2-15,-10 2-17 16,-4 0-48-16,-4-1-46 16,-4-5-86-16</inkml:trace>
  <inkml:trace contextRef="#ctx0" brushRef="#br0" timeOffset="73970.6326">18634 8870 407 0,'8'0'98'0,"44"0"-6"16,39-10-7-16,39-2-14 16,24-6-17-16,17 2-8 15,-2-1-14-15,-11-2-2 16,-16-1-19-16,-28 1-9 16,-33 6-2-16,-29 7-3 15,-28 6-26-15,-19 0-44 16,-5 18-53-16,0 2-49 0,-26 4-90 15</inkml:trace>
  <inkml:trace contextRef="#ctx0" brushRef="#br0" timeOffset="74403.385">19225 9076 212 0,'0'-1'215'16,"0"1"-194"-16,0 0 19 15,0 0-12-15,0 0-9 16,0 0 2-16,0 0 7 16,0 0-13-16,0 16 15 15,-7 13 12-15,-5 12-19 16,-6 9-5-16,-3 5-6 15,-2 5-9-15,-2-1-2 0,1-1-1 16,2-3-12-16,9-6-40 16,5-7-64-16,5-11-69 15</inkml:trace>
  <inkml:trace contextRef="#ctx0" brushRef="#br0" timeOffset="74669.2236">19368 9365 421 0,'-1'11'109'15,"-11"14"-26"-15,12 2-14 0,0 1-47 16,26-8-10-16,15-7 1 16,5-11-7-16,5-2-5 15,-3-7 22-15,-11-21 17 16,-13-3 2-16,-12 0-4 15,-12 5-11-15,-3 8-15 16,-30 2-6-16,-12-2-6 16,-7 1 0-16,4 2-12 15,11 1-49-15,16 6-77 16,15-2-82-16</inkml:trace>
  <inkml:trace contextRef="#ctx0" brushRef="#br0" timeOffset="75051.363">20380 7905 473 0,'0'-18'146'16,"0"18"-45"-16,-5 3-38 0,5 31-51 16,5 24-5-16,10 25 17 15,-3 28 10-15,-12 21 9 16,-6 23-10-16,-30 18-2 15,-19 5-6-15,-12 4-8 16,-9-3-9-16,-6-13-5 16,1-12-3-16,2-25-1 15,13-27-11-15,20-32-31 16,22-38-63-16,17-32-139 16</inkml:trace>
  <inkml:trace contextRef="#ctx0" brushRef="#br0" timeOffset="76165.2819">20517 7551 277 0,'-4'0'36'0,"2"0"10"16,2 2-5-16,0-2-10 15,0 0 6-15,0 0-2 16,0 2 12-16,0 2-2 16,19-3 3-16,13-1-2 15,11 0-6-15,11 0 1 0,-1 0-8 16,-6 0-10-16,-16 0-12 16,-19 4-10-16,-12 14-1 15,-6 9 7-15,-23 9 6 16,-12 5-11-16,-1-1-1 15,8-5 0-15,16-6-1 16,18-7-1-16,21-8-6 16,31-2-13-16,18-4-31 15,10 0-24-15,-5-2-57 16,-9-5-186-16</inkml:trace>
  <inkml:trace contextRef="#ctx0" brushRef="#br0" timeOffset="76597.6187">21206 8675 502 0,'14'-9'121'16,"16"7"-58"-16,20-4 3 16,21 2-33-16,-3 1-19 15,-8 3-11-15,-20 0-3 0,-16 3-32 16,-18 18-108-1,-9-4-123-15</inkml:trace>
  <inkml:trace contextRef="#ctx0" brushRef="#br0" timeOffset="76747.5564">21336 8845 341 0,'39'-5'352'16,"3"5"-342"-16,26 0 41 15,19 5-51-15,-3 6-11 16,-20-11-259-16</inkml:trace>
  <inkml:trace contextRef="#ctx0" brushRef="#br0" timeOffset="77246.3314">22864 7812 274 0,'0'11'151'15,"0"2"-112"-15,0 5 43 16,7 7-57-16,1 6 1 16,-2 5-8-16,-1 9-4 15,-5 8-7-15,0 5-5 16,0 7-2-16,0 4 0 15,-3 9-6-15,-11 2-56 16,-10 3-133-16</inkml:trace>
  <inkml:trace contextRef="#ctx0" brushRef="#br0" timeOffset="77445.7819">22448 8697 611 0,'45'-11'44'0,"19"11"30"16,34-3-27-16,20 3-22 15,5 0-12-15,-4 0-9 16,-12 0-2-16,-19 5-2 16,-24 11-28-16,-22 2-104 15,-23 4-85-15</inkml:trace>
  <inkml:trace contextRef="#ctx0" brushRef="#br0" timeOffset="77779.3223">22468 9053 330 0,'2'-11'264'16,"-2"11"-206"-16,0 0-19 16,0 0-30-16,5 9-7 15,-5 23 2-15,0 11 3 16,-17 9-1-16,-9 10-1 0,-9 2 3 15,1 2-3-15,-4-1-3 16,6 1-2-16,3-6-3 16,7-8-24-16,10-14-48 15,9-11-18-15,3-16-79 16</inkml:trace>
  <inkml:trace contextRef="#ctx0" brushRef="#br0" timeOffset="78144.1993">22760 9182 379 0,'-29'22'68'16,"1"8"-8"-16,4 10-8 15,8 5-5-15,6 6 5 16,9-3-9-16,1-4-15 16,23-8-9-16,20-11-4 15,11-9-7-15,14-16-2 16,4 0 1-16,-5-27 13 16,-7-15 1-16,-20-1 4 15,-18-3-10-15,-19 1-3 16,-3 3-10-16,-32-2-2 15,-13 8-4-15,-1 13-19 0,4 12-27 16,16 11-39-16,10 0-72 16,12 8-116-16</inkml:trace>
  <inkml:trace contextRef="#ctx0" brushRef="#br0" timeOffset="78426.4871">23383 9124 309 0,'0'0'111'16,"-16"2"-71"-16,-8 21 13 15,0 13-7-15,0 6 22 0,9 3-2 16,11 1-23-16,4-8-12 16,21-9-18-16,22-9 0 15,11-19-4-15,13-1 6 16,5-23 15-16,2-20 1 15,-7-7-7-15,-16 0 3 16,-23 2-6-16,-26 9-4 16,-8 8-9-16,-38 0-5 15,-8 4-3-15,-1 8-8 16,11 7-28-16,12 8-76 16,14 0-156-16</inkml:trace>
  <inkml:trace contextRef="#ctx0" brushRef="#br0" timeOffset="80571.2956">24195 8730 454 0,'16'0'168'16,"14"-2"-72"-1,19-7-13-15,11-2-39 0,0 0-25 16,-8 2-15-16,-9 7-4 16,-10 2-15-16,-8 0-94 15,-14 16-157-15</inkml:trace>
  <inkml:trace contextRef="#ctx0" brushRef="#br0" timeOffset="82151.8363">25278 7854 52 0,'17'0'259'16,"-7"0"-221"-16,-1 0 36 15,1 0-20-15,4 0-2 16,-7 0-16-16,1 0-7 16,-4-2-1-16,2-2 2 15,-5 0 1-15,-1-1 1 0,0-2-4 16,0-2-7-1,0-4-11-15,-17-3-5 0,-12 0-1 16,-13 4-2-16,-16 2-2 16,-12 10 0-16,-10 0 0 15,-5 14 0-15,0 14 0 16,12 4 2-16,14 3-2 16,19-1 0-16,21-3 1 15,14-2-1-15,5-9-1 16,29-8 1-16,23-8 5 15,18-4 1-15,15-16-4 16,4-15 1-16,-8-7-1 0,-11 3-1 16,-21 8 0-16,-17 9-1 15,-16 11 1-15,-13 5 1 16,-3 2 1-16,0 2 0 16,-12 21-2-16,-9 11 0 15,-6 12-1-15,-3 3-1 16,2 7 1-16,1 0 1 15,1 3-1-15,2 0 0 16,4 2-1-16,4-1-5 16,7-4-45-16,9-11-42 15,0-9-60-15,0-18-139 16</inkml:trace>
  <inkml:trace contextRef="#ctx0" brushRef="#br0" timeOffset="82683.2021">25930 8053 305 0,'0'-6'86'0,"0"-3"-23"16,-8 0-13-16,-6-2-29 0,-3 2-6 15,-8 4-5-15,-7 5-4 16,-3 0 6-16,-8 14-1 16,-2 12 12-16,2 7-3 15,5 3 5-15,10 2-4 16,14-3-13-16,14-11-5 15,3-6-2-15,27-10 3 16,11-8-2-16,6 0 1 16,4-17-1-16,1-10 0 15,-1-4-2-15,-6-4 0 16,-11 0 4-16,-7 3 10 16,-9 4 3-16,-11 8 0 15,-5 6-1-15,-2 8 6 0,0 6-3 16,0 0-13-1,-12 20-3-15,-6 14-2 0,-4 10 0 16,2 9 2-16,-4 5 3 16,3 6 0-16,3 0-3 15,1 4-3-15,6 1-2 16,2-3-34-16,0-4-87 16,-9-6-94-16</inkml:trace>
  <inkml:trace contextRef="#ctx0" brushRef="#br0" timeOffset="82965.7937">25024 8697 594 0,'-2'-19'77'15,"9"9"21"-15,57-9-42 16,38 3-28-16,27 2 11 16,24 8-4-16,3 2-14 15,-5 4-3-15,-13 0-17 16,-25 0-1-16,-25 0 0 16,-29 4-8-16,-23 10-32 15,-17 5-54-15,-16-1-81 0,-3-6-98 16</inkml:trace>
  <inkml:trace contextRef="#ctx0" brushRef="#br0" timeOffset="83314.7677">25508 8935 235 0,'0'-3'279'0,"0"3"-225"15,0 0 1-15,-2 0-36 16,-4 10-5-16,-7 13 27 15,-11 13-9-15,-9 8-6 16,-10 11-6-16,-5 6 1 16,-4 7-7-16,4-3-7 15,7-3-7-15,8-6-1 0,10-6-17 16,11-7-64 0,9-13-61-16,3-12-33 15,5-18-135-15</inkml:trace>
  <inkml:trace contextRef="#ctx0" brushRef="#br0" timeOffset="83630.5771">25636 9119 247 0,'-25'0'271'15,"-11"12"-187"-15,5 21-29 16,4 13-36-16,4 7 3 15,9 3 3-15,11-5 0 16,3-6-13-16,7-10-4 0,20-6 1 16,13-8 2-1,5-12 0-15,7-9-6 0,2 0 1 16,-8-18 4-16,-13-8 5 16,-12-7 2-16,-17 0-7 15,-4-1-7-15,-18-3-3 16,-14 5-2-16,-4 4-12 15,6 6-25-15,13 12-54 16,12 4-70-16,5-5-187 16</inkml:trace>
  <inkml:trace contextRef="#ctx0" brushRef="#br0" timeOffset="83897.08">26038 9122 537 0,'-6'27'88'0,"-14"20"19"15,1 7-69-15,8 4-12 16,7-8 6-16,4-9-8 16,9-12-13-16,28-8-9 15,12-14 0-15,7-7 0 16,0-7 0-16,-5-25 4 16,-11-6 26-16,-13-1-3 15,-12 5 0-15,-15 2-15 16,-3 4-5-16,-24-6-8 15,-10 2-1-15,3 3-1 16,8 7-25-16,16 6-55 16,10-2-151-16,6-6-418 0</inkml:trace>
  <inkml:trace contextRef="#ctx0" brushRef="#br0" timeOffset="84395.6181">27003 8691 475 0,'13'0'90'0,"13"0"1"16,11 0-31-16,10 0-47 15,0 1-10-15,-3 4-3 16,-5 0 0-16,-10-1-12 16,-6 4-77-16,-15 2-108 15</inkml:trace>
  <inkml:trace contextRef="#ctx0" brushRef="#br0" timeOffset="84561.8558">27156 8870 425 0,'3'0'284'15,"-3"0"-212"-15,11 0-3 16,19 11-60-16,7 9-9 16,2-8-98-16,-10-4-254 15</inkml:trace>
  <inkml:trace contextRef="#ctx0" brushRef="#br0" timeOffset="85392.9181">27738 8236 224 0,'14'0'197'0,"13"5"-169"16,23 4 59-16,14 4-28 15,8 2-23-15,0 4-14 16,-5-2-13-16,-9 3-9 16,-6 0-4-16,-11 0-69 0,-19-4-166 15</inkml:trace>
  <inkml:trace contextRef="#ctx0" brushRef="#br0" timeOffset="86407.1559">29171 7788 378 0,'0'-7'52'0,"0"0"11"16,1-1-39-16,2 1-13 16,-1 1 7-16,-2-1-2 15,0 3 6-15,0-4-2 16,0-1-2-16,-14-2-6 15,-14 0-4-15,-11 1-6 16,-13 7-1-16,-5 3-1 16,-3 3 1-16,2 19 0 0,9 9 3 15,7 4 6-15,14 7 9 16,13-2 1-16,15-4-10 16,0-6-7-16,31-11-1 15,17-10 3-15,14-9 1 16,10 0-5-16,3-16 0 15,-1-9 1-15,-11 1 1 16,-15 0 2-16,-15 3 7 16,-15 4-3-16,-11 1-3 15,-7 7 5-15,0 5 0 16,0 4-5-16,0 0-4 16,-7 1-2-16,-9 20 0 15,-1 8-1-15,-1 13 1 0,3 9 0 16,-3 7 0-16,0 3 0 15,2-1 1-15,2 0 0 16,4-2-1-16,7 2-2 16,3-6-17-16,0-9-60 15,6-9-58-15,1-19-118 16</inkml:trace>
  <inkml:trace contextRef="#ctx0" brushRef="#br0" timeOffset="87302.9629">29879 7974 170 0,'2'-3'80'0,"-2"-1"-48"16,0 2-11-16,0 0-8 15,0 1 3-15,0-1 6 16,0-1 11-16,-6 1 3 16,-3-1 1-16,-1-1-2 15,0 1-18-15,1-1-8 16,-4 0-2-16,-2 0-4 15,-6 0-1-15,0 2-2 16,-6 2 3-16,1 0 4 16,-1 0 3-16,1 0 1 0,4 10-2 15,4-2-3-15,3-1 0 16,3 3-3-16,0 1 0 16,-1 5 5-16,1 0 13 15,-1 4-2-15,5 0 5 16,7 2-3-16,1 2-10 15,0-2 2-15,6 2-5 16,11 0 2-16,2-1 6 16,3 3 5-16,0-2 3 15,-4 2-3-15,0-3-9 16,-6 4-6-16,1 2-1 16,-4 2-3-16,2 0-1 0,-6-2-1 15,0-2 1-15,-5-5-1 16,0-3 0-16,0-2 1 15,-9 1-1-15,-9-4 1 16,-6 4 0-16,-7-4 0 16,-3-2-1-16,-1-3 0 15,3-6-1-15,5-3 1 16,6 0-1-16,9-19 1 16,9-12-4-16,3-11 0 15,7-6 1-15,25-10 2 16,14-8-3-16,9-3 2 15,8 1 1-15,1 0 1 16,0 7 0-16,-7 7 1 0,-8 12 0 16,-15 10 0-1,-10 5-1-15,-12 11 0 0,-6 4-4 16,-3 5-50-16,-3 7-66 16,-3 0-83-16</inkml:trace>
  <inkml:trace contextRef="#ctx0" brushRef="#br0" timeOffset="88751.3183">28056 8910 423 0,'70'0'87'0,"44"7"-1"16,58-1 24-16,52 6-44 16,21 6-12-16,10 0-22 15,-15 2-17-15,-29-2-6 16,-35-4-9-16,-40-3-1 15,-35-3-7-15,-21-5-38 16,-11-3-39-16,-9 0-48 0,-15-2-84 16</inkml:trace>
  <inkml:trace contextRef="#ctx0" brushRef="#br0" timeOffset="89599.6872">28840 9135 294 0,'0'-18'194'16,"0"6"-128"-16,0 0 0 15,0 10-11-15,0 0-30 16,0 2-9-16,0 6-9 16,0 26 0-16,0 19 26 0,-5 15-11 15,-9 8 0-15,-8 4-4 16,-8 9-1-16,-7 3-4 16,-1 0-9-16,4-3-3 15,6-16-1-15,10-11-9 16,12-13-71-16,6-16-91 15,0-19-105-15</inkml:trace>
  <inkml:trace contextRef="#ctx0" brushRef="#br0" timeOffset="89981.4641">29253 9493 322 0,'-21'0'157'0,"-1"0"-99"15,0 2-7-15,2 18-31 16,3 9-1-16,-1 6 18 16,8 12-3-16,1 0-2 15,9 1-6-15,0-7-9 16,21-9-6-16,15-10-3 15,14-10 0-15,10-12 7 16,4 0-2-16,2-26-2 16,-10-6 15-16,-11-8-8 0,-15 1 5 15,-17 1-9-15,-13 0-12 16,-11-2-2-16,-25 2 0 16,-8 8-1-16,1 14-8 15,10 9-12-15,15 7-29 16,15 0-49-16,3 11-63 15,11 0-85-15</inkml:trace>
  <inkml:trace contextRef="#ctx0" brushRef="#br0" timeOffset="90281.4">29947 9523 64 0,'-2'0'344'15,"-21"0"-271"-15,-2 22 15 16,0 12-37-16,6 11-4 16,11 4 1-16,8-1-16 15,15-6-17-15,24-9-3 16,16-11-9-16,7-10-1 16,4-12 1-16,-3 0 15 15,-7-24 19-15,-12-8 1 16,-16 2 6-16,-17 2-9 15,-11 3-16-15,-22-2-6 16,-25-4-13-16,-11-2 0 16,0 8-16-16,13 5-35 15,15 9-65-15,19 0-141 0</inkml:trace>
  <inkml:trace contextRef="#ctx0" brushRef="#br0" timeOffset="90979.5177">25884 11344 264 0,'0'0'99'16,"4"0"-41"-16,5 0 16 15,12 0-4-15,10 0-19 16,8-7 1-16,8 0-18 16,3-1-9-16,-2 1-3 15,-9 2-11-15,-11 5-11 16,-11 0-1-16,-7 2-36 15,-7 18-84-15,-3 6-93 16</inkml:trace>
  <inkml:trace contextRef="#ctx0" brushRef="#br0" timeOffset="91162.5847">26003 11531 632 0,'18'-15'82'0,"9"12"-24"16,21-5 17-16,19 5-52 16,-3 3-20-16,-9 3-3 15,0 21-33-15,-6 4-104 16,-13-2-119-16</inkml:trace>
  <inkml:trace contextRef="#ctx0" brushRef="#br0" timeOffset="92230.936">27777 10955 138 0,'-1'0'44'0,"1"0"-44"15,0 0-17-15,0 0-118 16</inkml:trace>
  <inkml:trace contextRef="#ctx0" brushRef="#br0" timeOffset="92525.8958">27777 10955 128 0,'6'-21'130'16,"-6"19"-41"-16,0-5-7 0,0-2-52 15,0-2-6-15,0 2-4 16,0-1-2-16,0 2 0 15,0 4-4-15,0 2-1 16,0 0 0-16,0 2 2 16,0 0-1-16,0 0-4 15,0 0-3-15,0 0 0 16,0 0 1-16,0 0 1 16,0-2 10-16,0 2 0 15,0-2 1-15,0 2-5 16,0 0-5-16,0 0-6 15,0 0-3-15,0 0-1 16,0 0-2-16,0 0-9 16,5 0-57-16,-4 4-97 15,-1 6-189-15</inkml:trace>
  <inkml:trace contextRef="#ctx0" brushRef="#br0" timeOffset="92758.4247">27447 10905 660 0,'24'-3'22'0,"30"3"32"0,38 0 5 16,14 0-26-16,-1 0-20 15,-20 0-9-15,-22 6-4 16,-22 18-22-16,-14 7-107 16,-24-2-145-16</inkml:trace>
  <inkml:trace contextRef="#ctx0" brushRef="#br0" timeOffset="93224.1671">28462 10728 630 0,'-14'-2'34'0,"-12"5"2"16,-1 22-18-16,0 11-16 15,-6 12-1-15,-4 2 0 16,4-2-1-16,11-6 0 16,17-7-1-16,5-9-1 15,28-7 1-15,14-6 1 16,9-9 1-16,-2-4 6 16,0 0 3-16,-5 0-8 15,-10 0-2-15,-10 0-2 16,-2 0-38-16,-10 0-91 15,-6 0-143-15</inkml:trace>
  <inkml:trace contextRef="#ctx0" brushRef="#br0" timeOffset="93407.077">28721 10816 588 0,'0'0'107'0,"-19"14"-23"16,-2 28-38-16,3 16-36 15,-7 11-3-15,-3-3-3 16,-4 0-3-16,2-2-1 16,5-7-1-16,7 1-31 15,2-9-98-15,4-12-145 16</inkml:trace>
  <inkml:trace contextRef="#ctx0" brushRef="#br0" timeOffset="94005.6712">29199 10922 151 0,'-3'0'168'16,"-12"0"-116"-16,-8 0-4 16,-3 0-27-16,-9 0 1 15,-8 10 3-15,-2 3 5 16,-4 5 3-16,0 4 0 15,1 2 3-15,6 2-5 16,11 4-7-16,9 2-9 16,10 0-8-16,12-6-3 15,0-3-1-15,16-8 0 16,17-7-2-16,10-8-1 16,4 0-6-16,2-12 3 0,-1-13 2 15,-4-4 1-15,-2-2 1 16,0-2 0-16,-8-2 2 15,-4 2 2-15,-9 5 4 16,-8 8 4-16,-5 8 6 16,-5 5 4-16,-3 7 6 15,0 0-15-15,0 8-11 16,-3 21 3-16,-15 15 9 16,-3 10-1-16,-9 6 2 15,-6 5 0-15,-1-1-5 16,1-4-8-16,6 0-3 15,5-6-7-15,9-1-74 16,-8-7-133-16,-3-10-273 0</inkml:trace>
  <inkml:trace contextRef="#ctx0" brushRef="#br0" timeOffset="94304.9532">27698 11788 708 0,'45'-14'65'0,"29"13"-18"15,62-14 37-15,33-6-49 16,11-5-10-16,-4 4-9 16,-21 0-13-16,-28 4-3 15,-33 7 0-15,-31 10-16 16,-23 1-48-16,-10 3-69 16,-20 12-87-16</inkml:trace>
  <inkml:trace contextRef="#ctx0" brushRef="#br0" timeOffset="94704.0033">28187 12027 402 0,'-52'11'285'16,"-6"11"-251"-16,12 9 12 16,26-1-35-16,18-4-9 0,2 0-2 15,23-8 1-15,12-2 1 16,-1-5 2-16,1-1 18 15,-10 2 17-15,-12 6 2 16,-13 12-13-16,-8 12-9 16,-32 8 0-16,-12 4-12 15,-8-3-7-15,0-11 0 16,8-13-4-16,13-16-25 16,13-11-49-16,13-6-93 15,10-24-200-15</inkml:trace>
  <inkml:trace contextRef="#ctx0" brushRef="#br0" timeOffset="94986.597">28277 12015 128 0,'0'-2'292'0,"0"-1"-226"16,0 3 44-16,9 0-54 15,10 0-2-15,10 0 4 16,9 0-14-16,15 0-13 16,9-8-2-16,5 0-8 15,-1-1-10-15,-6 4-11 0,-11 2 0 16,-12 3-14-16,-7 0-46 15,-11 13-86-15,-10 1-148 16</inkml:trace>
  <inkml:trace contextRef="#ctx0" brushRef="#br0" timeOffset="95321.1241">28884 12060 389 0,'-39'25'240'16,"-1"7"-155"-16,10 12-10 16,9 4-31-16,8 7-16 0,8 1-15 15,5-6-5-15,6-4-3 16,17-12 0-16,0-14-5 16,4-6 4-16,3-13 0 15,3-1 7-15,0-6 5 16,-5-13 3-16,-7-1-4 15,-8-2-1-15,-8-4-5 16,-5-5-3-16,-3-6-3 16,-19-6-3-16,-5 4 0 15,-1 8 0-15,5 11 0 16,4 5 0-16,3 8 0 16,2 5-1-16,6 2-13 0,8 0-71 15,0 2-190-15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2:44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6221 9188 235 0,'-6'17'77'0,"5"4"-70"16,1 1-1-1,0 2 13-15,0 1 16 0,0 6-3 16,0 4-5-16,3 5-2 16,-3 6-1-16,0 3-4 15,0 9-2-15,0 10 1 16,0 12 2-16,-5 8-7 15,-2 12-3-15,4 5-5 16,2 3 0-16,1 5 4 16,0 7 0-16,0 12 4 15,0 7-2-15,7 11-4 16,-1 8 7-16,0 4 3 16,-2 1-5-16,0-2-6 15,0 1 6-15,2 2-7 0,1-3-4 16,5 2 2-16,4-5 3 15,4-17 2-15,-1-16 2 16,-1-21-11-16,-6-23-1 16,-4-18-2-16,-2-14 2 15,-1-15-7-15,-3-12-26 16,1-10-39-16,-3-12-115 16,0-28-141-16</inkml:trace>
  <inkml:trace contextRef="#ctx0" brushRef="#br0" timeOffset="1113.9446">6341 9248 9 0,'-5'-10'110'0,"2"-1"-78"15,2 2-20-15,-3-1 6 16,2 2 0-16,1 0 7 15,-4 4 5-15,2-2 6 16,0 1-4-16,0 2-7 16,1-3-8-16,2 2-1 15,0 1 6-15,-1 2-2 16,1-1 8-16,0 2-9 16,0 0 5-16,0 0 0 15,-2 0-3-15,2 0-2 0,0 0-2 16,0 0-12-16,0 0 0 15,0 0-4-15,0 0-1 16,14 2 11-16,7 9 16 16,6 6-8-16,2 3-10 15,6 5 3-15,4 7 5 16,5 5-2-16,1 7 4 16,6 8-2-16,1 6-4 15,6 5-7-15,4 3 0 16,0 5-3-16,-1 5 1 15,4-2 0-15,4 1 0 16,6-3 9-16,9-2 17 16,7 0-22-16,3-3-7 0,1 1 3 15,4 0 2-15,1 2 1 16,2 5-3-16,0 5-3 16,3 3 0-16,0 0 0 15,3 0 1-15,1-3-2 16,-2 2 0-16,0 0 3 15,1 3-1-15,-2 2 0 16,-2-3 0-16,-2-2-2 16,-1-4 2-16,-2-6 1 15,-1-7-2-15,4-3 2 16,0-5 0-16,1-1 1 16,1 0 1-16,-2-1 3 0,0-2 3 15,-4-1-3 1,-7-1-3-16,-7 0-4 0,-9 0 0 15,-6 3-1-15,-12-6 0 16,-8-2-3-16,-11-7-3 16,-10-4-15-16,-9-7-42 15,-9-5-31-15,-4-2-31 16,-6-12-129-16</inkml:trace>
  <inkml:trace contextRef="#ctx0" brushRef="#br0" timeOffset="2427.7191">6624 12709 38 0,'-28'0'41'16,"1"0"-41"-16,-3 0-10 15,2 0 10-15,2 0 64 16,0 0-61-16,2 0 60 15,3 0 29-15,4 0-65 16,4 0 8-16,3 2 30 16,0 0-52-16,0 2-4 15,4 1-1-15,0-2-4 16,3 1-2-16,2-2 2 16,1-2 5-16,0 0 7 0,0 0-1 15,0 0-4 1,0 0 0-16,12 0 15 0,9 0 18 15,4 0-32-15,5 0 6 16,6-4 11-16,4-3-13 16,4-2-7-16,8-4 19 15,4-2-15-15,7 1-2 16,7-2-1-16,4 2 8 16,1 0-8-16,-1 4-7 15,1-1 8-15,3 2-5 16,3-1-1-16,2 2-1 15,2 2-3-15,-4 2 1 16,1 0 0-16,1 1 1 16,-2-2 3-16,2 1 0 15,-1 1 6-15,-1 2-2 0,1 1-7 16,-7 0-2-16,-6 0 1 16,-6 0-2-16,-5 0 1 15,-2 0 1-15,-1 0-1 16,5 0 1-16,-2-7-1 15,-2-4-1-15,3-3 0 16,-5 2 0-16,-1 1 0 16,-2 4 1-16,-5 3 1 15,-3 4-1-15,-2 0 0 16,-4 0 0-16,-3 0-1 16,-1 0 1-16,-1 0-1 15,1 0 1-15,0 0-1 0,0 0 2 16,-1 0 0-16,0 0 1 15,1 0-3-15,5 0 3 16,2 0-2-16,2 0 3 16,3-7 6-16,-1-2-4 15,1-2-2-15,-1 0 3 16,-2 0 1-16,-3 2-1 16,-4 2-5-16,-4 3 1 15,0 0-1-15,-4 2-1 16,3 0 0-16,1-2-1 15,1 0 0-15,2-2 0 16,-1 0 0-16,0 2-1 16,-2-1 1-16,-6 2-1 0,-5 3-3 15,-4 0 1-15,5 0 1 16,0 0 1-16,-5 0 0 16,-4 0-15-16,-4 2-24 15,-4-2-10-15,-1 0-32 16,3-2-25-16,-4-15-88 15,-2-14-150-15</inkml:trace>
  <inkml:trace contextRef="#ctx0" brushRef="#br0" timeOffset="3325.6179">6396 12121 73 0,'-2'-2'191'0,"1"2"-125"16,-1 0-24-16,2 0-11 0,0 0-3 15,0-1-6-15,0 0 3 16,0 1 7-16,0 0-6 16,0 0-5-16,0-2 2 15,12 2 10-15,11-4-10 16,6-2-5-16,10-3 2 15,8-6-1-15,8-3 4 16,5-2-6-16,2 3 4 16,1 6 3-16,-6 9-12 15,-7 2-5-15,-9 14-3 16,-10 19 2-16,-12 16-1 16,-10 15 2-16,-9 16 3 0,0 9-4 15,-6 3-5-15,-5-8 0 16,0-7-1-16,3-13-2 15,4-17-10-15,4-14-31 16,0-16-54-16,7-17-122 16</inkml:trace>
  <inkml:trace contextRef="#ctx0" brushRef="#br0" timeOffset="3974.0087">8962 9758 294 0,'2'-6'216'15,"1"4"-165"1,6 2-11-16,-1 0-2 0,0 0-7 16,-5 13-20-16,-3 16 3 15,0 14 22-15,-5 6-6 16,-14 4-14-16,-2 2-6 15,-4-3-5-15,-1-5-5 16,4-7-4-16,6-9-25 16,5-9-61-16,11-15-90 15,0-7-149-15</inkml:trace>
  <inkml:trace contextRef="#ctx0" brushRef="#br0" timeOffset="4323.3647">9290 9804 207 0,'-7'2'157'0,"4"12"-142"15,0 1-10-15,-5 4-2 16,-1 1-2-16,-2 0-1 15,-1 1 1-15,3-2 7 16,1-3 18-16,5-5-1 16,3-3-8-16,0-2 2 15,0 0 10-15,20-1 17 0,8 1-6 16,6 2-19-16,5-3-8 16,-1 1-3-16,2 2-2 15,-6-4 1-15,-4 2-7 16,-5-6-2-16,-4 0-2 15,-8 0-14-15,-4 0-39 16,2-10-45-16,-4-8-66 16</inkml:trace>
  <inkml:trace contextRef="#ctx0" brushRef="#br0" timeOffset="4522.387">9629 9691 465 0,'-13'18'126'0,"4"31"-55"16,-4 9-7-16,-3 14-11 16,-3 10-21-16,-4 7-17 15,-3 7-2-15,-6 1 1 16,1-1-11-16,1 0-3 16,6-5-17-16,11-5-61 15,9-8-83-15,2-15-108 16</inkml:trace>
  <inkml:trace contextRef="#ctx0" brushRef="#br0" timeOffset="5353.7194">8968 11860 145 0,'-3'-6'356'0,"-1"5"-273"16,4 1-48-16,0 0-17 15,0 0-5-15,-2 0-8 16,-2 0 0-16,-5 13 3 16,-5 11 3-16,-3 7-7 15,-3 4-3-15,2-1 0 16,3-3-1-16,3-7 0 16,9-9 0-16,3-8-1 15,3-7 0-15,21 0 1 16,11 0 3-16,4 0 1 15,3-14-3-15,-3 4-1 16,-4 0 0-16,-7 0 0 16,-7 0-6-16,-8 2-46 0,-1 4-68 15,-9-5-71-15</inkml:trace>
  <inkml:trace contextRef="#ctx0" brushRef="#br0" timeOffset="5569.8291">9195 11806 241 0,'-6'0'287'0,"-1"10"-227"15,2 20-28-15,-4 7 1 16,-4 10-8-16,-5 8-10 16,-9 5-9-16,-5 2 1 0,0 4-2 15,3-6-4 1,9-12-1-16,10-13-2 0,9-17-14 15,1-11-42-15,9-7-90 16,12-5-63-16</inkml:trace>
  <inkml:trace contextRef="#ctx0" brushRef="#br0" timeOffset="5853.4045">9246 11982 429 0,'-12'8'64'15,"12"6"-55"-15,0-8-8 0,10-3 1 16,11 0 11-16,3 0 34 16,0 4 36-16,-2 5-16 15,-4 5-6-15,-9 10-20 16,-6 8-7-16,-3 5-6 15,-6 3-16-15,-16-3-10 16,-4-4-2-16,1-9-1 16,-2-10-7-16,3-13-30 15,5-4-49-15,10-10-35 16,7-16-113-16</inkml:trace>
  <inkml:trace contextRef="#ctx0" brushRef="#br0" timeOffset="6085.6177">9308 11898 558 0,'0'-3'114'0,"24"2"-68"15,15-3 1-15,10-3-6 16,3 0-25-16,-7-1-13 15,-6 2-3-15,-9 4-4 16,-9 0-33-16,-6 2-54 16,-4 4-102-16</inkml:trace>
  <inkml:trace contextRef="#ctx0" brushRef="#br0" timeOffset="7033.2015">7655 12921 192 0,'-6'-2'285'0,"2"2"-206"15,4 0-39-15,11 6-20 16,19 14 51-16,12 5-11 16,2 6-10-16,3 5-14 15,-5 0-6-15,-3 2-10 16,-8-2-17-16,-7-1-3 16,-2-2-2-16,-5-6-20 0,-4-1-59 15,-1-9-91-15,-9-16-143 16</inkml:trace>
  <inkml:trace contextRef="#ctx0" brushRef="#br0" timeOffset="7167.2951">7991 12921 759 0,'-46'36'83'16,"2"27"-32"-16,-8 10-26 15,-6 9-12-15,0-4-13 16,3-7-42-16,16-19-183 15,9-26-293-15</inkml:trace>
  <inkml:trace contextRef="#ctx0" brushRef="#br0" timeOffset="9577.2786">13390 8635 347 0,'-25'0'184'16,"-16"1"-173"-16,-9 27 1 16,-1 2 11-16,-4 10-9 15,-15 14-10-15,-5 6-2 16,1 12-1-16,10 1 15 16,17 5 12-16,13 0 4 15,18-1-10-15,16-11-15 0,7-10-4 16,33-17-2-1,11-12-1-15,9-16-18 0,14-9-54 16,4-2-57-16,2-13-83 16</inkml:trace>
  <inkml:trace contextRef="#ctx0" brushRef="#br0" timeOffset="9843.0592">13735 9015 301 0,'-27'19'83'0,"0"9"-17"16,11 5-9-16,13 1-16 16,3-5-27-16,22-7-6 15,23-11 7-15,16-11 6 0,14-3 13 16,5-21 1-16,-5-5 11 16,-11-6 2-16,-19 0-7 15,-19 5-22-15,-21 4-6 16,-7 6-9-16,-39 4-4 15,-25 8-6-15,-5 7-18 16,5 1-28-16,21 7-22 16,32 7-64-16,13-1-103 15</inkml:trace>
  <inkml:trace contextRef="#ctx0" brushRef="#br0" timeOffset="10059.1923">14481 8854 437 0,'12'0'113'15,"-12"6"-72"-15,-9 28 16 16,-9 4-14-16,-1 3-12 16,5 1-14-16,7-3-2 15,7 0-7-15,15-5-4 16,7 5-2-16,-9-5 5 16,-13 2 19-16,-4 4-2 15,-38-2-14-15,-18-4-8 16,-2-8-2-16,2-15-25 15,14-11-94-15,16-13-152 16</inkml:trace>
  <inkml:trace contextRef="#ctx0" brushRef="#br0" timeOffset="16061.2264">15181 8661 614 0,'-53'53'31'0,"-11"15"-31"16,5 4-1-16,4 3 0 16,10-6 0-16,16-11-4 15,22-17-7-15,7-19-17 16,39-17-5-16,19-5 26 16,12-17 8-16,6-7 2 15,-7-2-1-15,-11 8 0 0,-15 0-1 16,-15 4-7-1,-13 3-82-15,-10-2-85 0</inkml:trace>
  <inkml:trace contextRef="#ctx0" brushRef="#br0" timeOffset="16260.8937">15470 8695 418 0,'0'7'184'0,"0"21"-152"15,-9 14 7-15,-5 12-15 16,-6 14-5-16,-7 7-2 0,-9 10-1 16,-3 10-8-1,-1 0-2-15,4-4-6 0,11-12-7 16,11-18-31-16,7-21-53 16,7-21-60-16,0-19-107 15</inkml:trace>
  <inkml:trace contextRef="#ctx0" brushRef="#br0" timeOffset="16559.828">15964 8720 389 0,'-48'46'152'16,"9"4"-103"-16,17-3-14 0,17-6-30 15,5-6-3-15,25-10-1 16,8-5 2-16,5-3 11 16,-4-1 55-16,-6 4 14 15,-8 10-12-15,-16 9-19 16,-4 13-9-16,-27 11-24 16,-16 0-14-16,-5-1-5 15,-2-12-2-15,5-19-16 16,0-24-38-16,10-11-54 15,9-32-46-15,16-12-108 16,10-14-61-16</inkml:trace>
  <inkml:trace contextRef="#ctx0" brushRef="#br0" timeOffset="16743.0612">16085 8664 548 0,'47'-17'116'15,"10"-1"-38"-15,13 0-6 16,8 0-34-16,1 2-17 16,-9 1-16-16,-6 0-5 15,-10 3-47-15,-11 0-103 16,-3-2-171-16</inkml:trace>
  <inkml:trace contextRef="#ctx0" brushRef="#br0" timeOffset="17208.8801">17054 8834 546 0,'27'0'22'0,"12"0"53"16,12 0-23-16,-2 0-21 0,-3-8-24 15,-12 1-7-15,-12 2-11 16,-12 3-55-16,-10 2-104 16,-22 6-198-16</inkml:trace>
  <inkml:trace contextRef="#ctx0" brushRef="#br0" timeOffset="17358.7349">17096 9047 540 0,'27'2'85'16,"9"3"-25"-16,15-3-13 16,7-2-42-16,3 0-5 0,-9 0-58 15,-7 0-290-15</inkml:trace>
  <inkml:trace contextRef="#ctx0" brushRef="#br0" timeOffset="17823.8121">18703 8212 274 0,'21'0'317'0,"12"12"-261"16,14 10 31-16,14 6-29 15,1 2-31-15,-5 2-15 16,-7 2-12-16,-12 1-4 15,-10 1-27-15,-9-3-62 16,-11-3-76-16,-8-9-171 16</inkml:trace>
  <inkml:trace contextRef="#ctx0" brushRef="#br0" timeOffset="17990.1627">19167 8264 598 0,'-9'0'67'0,"-21"0"-3"15,-12 24-33 1,-14 11-17-16,-16 12-10 0,-10 10-4 16,-4 5-3-16,-4 0-13 15,8-6-25-15,9-5-29 16,12-7-74-16,10-8-126 16</inkml:trace>
  <inkml:trace contextRef="#ctx0" brushRef="#br0" timeOffset="18222.7733">18235 8804 623 0,'56'4'70'16,"43"-4"29"-16,44 0-36 15,29-12-17-15,18-9-11 16,-7-1-10-16,-24 2-13 15,-35 1-9-15,-35 5-3 16,-33 5-16-16,-23 2-44 16,-14 3-96-16,-13 0-64 15,-6 1-238-15</inkml:trace>
  <inkml:trace contextRef="#ctx0" brushRef="#br0" timeOffset="18589.2759">18751 9142 646 0,'0'0'77'0,"-6"21"-31"15,-14 18-5-15,-6 9-19 16,-7 10-15-16,0 4-7 15,-1-4-2-15,1 1-10 16,4-2-35-16,6-4-46 16,4-8-69-16,9-14-14 15</inkml:trace>
  <inkml:trace contextRef="#ctx0" brushRef="#br0" timeOffset="18871.1177">19105 9141 681 0,'-32'20'17'16,"-8"24"14"-16,-5 9-18 16,-3 5-13-16,8-2-6 15,13-8-4-15,18-15-19 16,9-15-23-16,26-16 4 15,21-2 46-15,13-16 2 16,3-9 18-16,-4 0 18 16,-8 2-6-16,-3 0-14 0,-11 0-8 15,-5 1-8-15,-10 0-36 16,-9 0-108-16,-6-4-99 16</inkml:trace>
  <inkml:trace contextRef="#ctx0" brushRef="#br0" timeOffset="19020.7696">19365 9127 51 0,'5'0'460'0,"-5"11"-338"16,0 25-4-16,-3 17-41 16,-16 12-28-16,-5 11-20 15,-7 3-11-15,-2 3-12 16,-2 4-6-16,3-4-3 16,2-5-25-16,1-6-96 15,0-11-115-15</inkml:trace>
  <inkml:trace contextRef="#ctx0" brushRef="#br0" timeOffset="19951.9298">16794 8283 272 0,'0'5'83'0,"0"3"-47"15,0 2 5-15,0 3 25 0,0 2-16 16,1 1-15-1,8 2 0-15,-2-1-2 0,7-1-1 16,4-4 2-16,7-4-5 16,3-6 2-16,5-2-5 15,0 0-7-15,-5-16 3 16,-10-3-4-16,-8-1-12 16,-10 0 5-16,0-2 1 15,-19 6-10-15,-8 0-2 16,1 6 0-16,6 4-4 15,5 3-19-15,9 3-38 16,2 0-102-16,1 0-256 16</inkml:trace>
  <inkml:trace contextRef="#ctx0" brushRef="#br0" timeOffset="22994.5186">13972 11524 367 0,'0'-9'210'15,"0"3"-167"-15,1 2-6 16,4 4-19-16,-3 0 2 16,-1 0-1-16,1 0-9 15,-1 18 18-15,-1 10 19 16,0 14-17-16,-6 12-15 15,-18 16-7-15,-10 11-5 16,-7 9-2-16,-5 1-1 16,3-7-2-16,9-14-7 15,11-16-24-15,13-23-44 0,10-16-22 16,0-15-85-16,19-11-149 16</inkml:trace>
  <inkml:trace contextRef="#ctx0" brushRef="#br0" timeOffset="23360.3028">14357 11602 401 0,'-11'0'137'16,"-5"0"-111"-16,6 16-10 16,-1 6-11-16,-5 7-5 15,-1 10 1-15,-5 4-1 16,-2 2 0-16,2-2 1 16,8-12 3-16,7-9 9 15,7-9 3-15,3-6 4 16,25-3 7-16,11-4 0 15,12 0-8-15,4 0-10 16,0 0-3-16,-6-2-6 16,-11 0 0-16,-10-4-7 0,-10 1-44 15,-2-6-80-15,-2-11-110 16</inkml:trace>
  <inkml:trace contextRef="#ctx0" brushRef="#br0" timeOffset="23559.8864">14814 11406 567 0,'-7'22'83'15,"-10"22"-15"-15,-4 19-22 16,-9 23-7-16,-10 19-20 16,-7 15-6-16,-8 11-3 15,-1 3-8-15,2-1-2 0,12-13-14 16,15-17-70-1,17-27-106-15,10-30-280 0</inkml:trace>
  <inkml:trace contextRef="#ctx0" brushRef="#br0" timeOffset="25744.9164">15328 11846 448 0,'0'-6'132'15,"0"6"-101"-15,0 0-24 16,0 0-5-16,-4 18-1 16,-11 5 2-16,-2 4 0 0,-2-1-1 15,-2-3-1-15,6-6 1 16,4-8 4-16,3-4-3 16,6-5-1-16,2 0 3 15,2-16-4-15,16-8 0 16,7-1 2-16,-1 0 13 15,0 5 18-15,-8 8 1 16,-7 6 1-16,-9 6-9 16,0 1-11-16,-16 21-7 15,-10 5-9-15,-1-3-21 16,8-8-52-16,15-9-51 16,4-7-143-16</inkml:trace>
  <inkml:trace contextRef="#ctx0" brushRef="#br0" timeOffset="26352.982">16060 11535 487 0,'-10'-4'92'15,"4"4"-44"-15,6 0-20 16,0 8-22-16,0 16 5 16,0 4-4-16,0 6 12 15,8 5-3-15,2-3-7 16,-1-5-1-16,-1-10-4 16,-2-9-4-16,0-9 0 15,1-3-1-15,2-16 0 0,3-17-6 16,-2-9-15-16,-2-5-5 15,-5-5 12-15,-3-4 9 16,0-2 6-16,0 3 5 16,0 5-1-16,0 10 2 15,4 10 1-15,14 8-1 16,12 4 3-16,7 1-3 16,11 2 7-16,6 2 4 15,7 1 3-15,3 3-6 16,6 2-2-16,-3-1 1 15,-6 5-5-15,-5 1-6 16,-10 2-2-16,-7 0-8 16,-2 0-26-16,-7 5-38 0,-6 6-48 15,-3-2-113-15</inkml:trace>
  <inkml:trace contextRef="#ctx0" brushRef="#br0" timeOffset="26884.8459">16435 11483 460 0,'0'-4'86'15,"5"-3"-28"-15,17 1-35 16,9-3-7-16,7 0 8 15,1 4 4-15,-2-2 5 16,-1 5-2-16,-5 0-10 0,-4 2-3 16,-5 0-8-1,-8 14-8-15,-6 5-2 0,-8 3 0 16,0 6 0-16,-10 8 0 16,-12 4-2-16,-8 9-3 15,3 0-4-15,6-4-1 16,9-9 8-16,12-10 1 15,0-6 1-15,8-10-2 16,14 0 1-16,3-2-2 16,5-4 3-16,1 4-11 15,-2-2-21-15,1 0-10 16,-6 0-34-16,-5 1-37 0,-7 0-31 16,-7 3-87-1</inkml:trace>
  <inkml:trace contextRef="#ctx0" brushRef="#br0" timeOffset="27217.6042">15776 12290 481 0,'0'0'110'16,"6"0"-72"-16,32 0-3 16,27 0 5-16,26-6 0 0,21-9-6 15,19 2 1-15,6 3 4 16,-4 0-5-16,-15 5-7 16,-22 2-8-16,-22 3-10 15,-18 0-7-15,-12 0-2 16,-11 1-5-16,-11 9-9 15,-8-1-24-15,-4-3-17 16,-9 2-24-16,-1-1-22 16,0 2-33-16,-16 3-44 15,-9 1-98-15</inkml:trace>
  <inkml:trace contextRef="#ctx0" brushRef="#br0" timeOffset="27632.9688">16291 12507 404 0,'-7'0'89'15,"4"0"-32"-15,3 0-16 16,0 0-19-16,0 0-3 15,0 0 2-15,13 0 10 16,10 0 1-16,4-6 11 0,3 1-2 16,-3 1-2-1,-6 4-8-15,-5 0-9 0,-5 0-7 16,-7 0-9-16,-2 5-2 16,-2 15 4-16,0 6 0 15,-2 8-5-15,-13 4-2 16,-3 3-1-16,5 1 1 15,4-2-1-15,9-4 1 16,0-3-1-16,16-7 0 16,16-4 0-16,5-3 0 15,8-7-1-15,1-2-2 16,3-3-12-16,-1-7-16 16,1 0-48-16,2-3-90 15,-8-20-280-15</inkml:trace>
  <inkml:trace contextRef="#ctx0" brushRef="#br0" timeOffset="28098.5094">17926 12147 440 0,'0'0'115'0,"19"2"-48"16,17 0-13-16,13-2-6 15,8 2-27-15,-2-2-14 16,-7 0-7-16,-16 2-7 16,-16 4-42-16,-13 2-81 15,-8 3-117-15</inkml:trace>
  <inkml:trace contextRef="#ctx0" brushRef="#br0" timeOffset="28264.7906">17907 12416 413 0,'25'2'259'0,"11"3"-220"15,20-2 34-15,19-3-38 16,-1 2-34-16,-2 0-1 16,-9 0-23-16,-10-2-110 15,-10 0-179-15</inkml:trace>
  <inkml:trace contextRef="#ctx0" brushRef="#br0" timeOffset="28597.5753">19031 11810 128 0,'15'10'515'16,"14"14"-463"-16,15 10 43 16,11 7-35-16,1 7-23 15,-3-2-27-15,-2 1-3 16,-4-2-4-16,-5-3-2 15,-7-3-1-15,-8-5-2 16,-8-3-4-16,-4-2-19 16,-3-1-17-16,-3-4-34 0,-2-6-50 15,-4-12-98-15</inkml:trace>
  <inkml:trace contextRef="#ctx0" brushRef="#br0" timeOffset="28797.2955">19709 11890 567 0,'-29'0'115'0,"-11"4"-19"15,-15 23-33-15,-16 15-32 16,-15 13-8-16,-5 11-4 16,-3 7-6-16,5 3 3 0,13-7-8 15,16-13-8-15,18-16-11 16,18-12-59-16,14-11-97 15,4-12-161-15</inkml:trace>
  <inkml:trace contextRef="#ctx0" brushRef="#br0" timeOffset="33303.2528">14223 13935 456 0,'0'0'87'16,"-3"0"-77"-16,0 3 5 15,1 2-7-15,1 2 7 16,-2-3-4-16,3 1-1 15,-1 1 2-15,1-1 5 16,-2-3 3-16,0 2 5 0,2-2 2 16,0-1-6-16,0 1-5 15,0 3-2-15,0-1-3 16,9 4 8-16,15-1 4 16,16-6 5-16,11-1 1 15,15 0-7-15,7-1-1 16,0-7-8-16,-3 3-1 15,-4 0 3-15,-11 5-5 16,-10 0-4-16,-14 0-2 16,-14 23-2-16,-17 16-1 15,-3 19 0-15,-33 24-1 16,-16 18 0-16,-9 15 0 0,-4 8 1 16,3-5-1-16,4-6 0 15,10-15 0-15,12-19-2 16,13-22-16-16,19-25-55 15,11-31-99-15,39-9-169 16</inkml:trace>
  <inkml:trace contextRef="#ctx0" brushRef="#br0" timeOffset="33967.959">15324 14456 330 0,'-17'30'374'15,"10"12"-350"-15,7 5 7 16,0 3-23-16,15-2 6 16,9-2-1-16,1-7-8 15,0-10 0-15,2-12 0 16,-3-15 8-16,0-2-3 16,0-35-2-16,-3-20-4 15,-5-16-4-15,-7-13-2 16,-9-11 2-16,0-6-1 15,-24 3 1-15,-6 15 0 16,-1 13 0-16,6 22 1 0,5 14-1 16,7 16 3-16,7 9-1 15,6 4 1-15,0 3-1 16,12 1-2-16,25-4 1 16,23-6 5-16,28-6 15 15,17-7 10-15,17-6-2 16,13-3-4-16,-2-3-10 15,-6 2-7-15,-21 4-6 16,-25 4-2-16,-29 10-10 16,-26 7-46-16,-10 7-91 15,-16 2-155-15</inkml:trace>
  <inkml:trace contextRef="#ctx0" brushRef="#br0" timeOffset="34483.0378">15971 14195 512 0,'-12'0'85'0,"8"0"-51"16,4 0 4-16,0 0-10 15,9-2-5-15,21-11-8 16,13-6 28-16,8-3 4 16,5 0-3-16,1 4-5 15,-11 5 0-15,-10 10-11 0,-15 3-13 16,-14 16-6 0,-7 26-4-16,-19 24-1 0,-21 18-4 15,-8 11-1-15,2 5-2 16,13-13 1-16,18-11 0 15,15-16-5-15,25-22-14 16,29-14-13-16,19-16-4 16,15-8-14-16,9-14-43 15,8-9-73-15,-3-4-78 16,-7 3 57-16</inkml:trace>
  <inkml:trace contextRef="#ctx0" brushRef="#br0" timeOffset="34983.0214">17272 14356 473 0,'0'0'86'0,"18"-8"-15"15,28-4-33-15,23-3 11 0,15 1 6 16,5 3-17-16,-10 0-13 16,-16 6-23-16,-20 5-2 15,-22 0-45-15,-11 9-94 16,-11 18-153-16</inkml:trace>
  <inkml:trace contextRef="#ctx0" brushRef="#br0" timeOffset="35164.9736">17498 14474 371 0,'9'4'385'0,"14"6"-356"16,25 9 22 0,21-3-18-16,13 0-25 0,-1-3-8 15,-10-4-5-15,-12 5-62 16,-17-4-148-16</inkml:trace>
  <inkml:trace contextRef="#ctx0" brushRef="#br0" timeOffset="35414.4579">18302 14137 410 0,'0'14'358'0,"22"16"-326"16,19 18 29-16,17 14-38 15,12 5-6-15,1-1-5 16,-2-5 5-16,-8-14-17 16,-9-10-2-16,-8-14-18 15,-10-10-53-15,-7-7-62 16,-3-6-97-16</inkml:trace>
  <inkml:trace contextRef="#ctx0" brushRef="#br0" timeOffset="35531.4912">18887 14195 338 0,'-87'43'437'0,"-22"42"-350"0,0 22-9 16,15 5-36-16,27-19-39 15,27-31-3-15,40-38-75 16,16-28-403-16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44:00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23480 3777 165 0,'-12'0'0'16,"6"0"1"-16,3 0-2 16,2 0-5-16,1 6-26 15</inkml:trace>
  <inkml:trace contextRef="#ctx0" brushRef="#br0" timeOffset="474.009">23443 3827 165 0,'-8'2'8'15,"4"-2"-8"-15,1 0-8 0,1 0-19 16</inkml:trace>
  <inkml:trace contextRef="#ctx0" brushRef="#br0" timeOffset="4416.1817">23415 3666 41 0,'-3'2'2'0,"1"-2"-2"15,2 0 1-15,-1 0 5 16,1 0 4-16,-3 0 13 16,1 0 15-16,-1 0-2 15,0 0 6-15,2 0-14 16,-1 2-8-16,-1-2-16 0,3 0 46 15,-3 0-13 1,3 0-21-16,0 0 1 0,0 2-2 16,0-2-1-16,0 0 4 15,0 3-2-15,5-2 4 16,16 1 15-16,19 0-2 16,14-2 0-16,17 0-2 15,13 0 1-15,8-8-4 16,-1 0 1-16,-4-2-2 15,-11 2-13-15,-19 2-7 16,-17 3-6-16,-19 2 1 16,-11 1-1-16,-10 0-1 15,-4 0 0-15,-33 0-1 0,-22 10 1 16,-26 8-7 0,-18-1-1-16,-6 2 4 0,-2 0 1 15,7 0 1-15,17 0 2 16,21-6 1-16,21 0-1 15,20-6 0-15,13-3 0 16,12-4 0-16,8 0 0 16,37-4 1-16,27-16-1 15,24-2 2-15,12 2 4 16,-3 2 5-16,-17 3 8 16,-27 6 4-16,-26 3-19 15,-22 4-3-15,-13 2-1 16,-35 0 0-16,-36 14-1 0,-26 4-2 15,-12-2-3-15,0 1 2 16,12-6 3-16,18-2-3 16,27-4-4-16,20-5 7 15,24 0 1-15,9-5 0 16,36-15-1-16,19-6-2 16,20 4 3-16,12 5 3 15,-2 5 3-15,-10 0 8 16,-21 6 6-16,-25 4-3 15,-24 2-17-15,-12 0-2 16,-43 12-1-16,-21 5 2 16,-15-2-12-16,-1-3-4 15,11-11 8-15,12-1-7 16,17 0-4-16,19 0 1 0,14 0 19 16,13-8 2-16,20-6 1 15,25-1 0-15,17-5 1 16,6 8 12-16,7 3-7 15,-5 1 7-15,-9 5 4 16,-12-1 5-16,-19 2-17 16,-18 2-7-16,-9 0-1 15,-3 0 0-15,0 0-3 16,-20 2 0-16,-9 5-2 16,-13-2-1-16,0-5 5 15,-2 0 1-15,8 0 0 16,7 0 0-16,11 0 0 0,8 0 0 15,6 0 0-15,4 0-2 16,0 0 1-16,14 10-1 16,28 3 2-16,25 0 1 15,26-5-1-15,19-8 4 16,8 0 2-16,3 0 3 16,-13-4 2-16,-13 0 12 15,-25-2-5-15,-26 2-10 16,-22 2-7-16,-16 1-1 15,-8 1 0-15,-11 0 0 16,-32 0-1-16,-29 11-1 16,-20-1-3-16,-11 0-2 15,0 0 0-15,7 2 3 16,13 2 1-16,18-1 1 16,22-4 1-16,22-2 1 0,16-2-1 15,5 1-2-15,38 3 2 16,25 0 1-16,25 1 1 15,18-3 1-15,6-6 0 16,-5 1 2-16,-13-2 6 16,-18 0-3-16,-25 0-1 15,-23 0-6-15,-16 0 0 16,-12 0-2-16,-21 0 2 16,-29 0-1-16,-22 6-2 15,-14 2-3-15,-4-3 1 16,8 1 3-16,12-2-2 15,17 1-2-15,19-2 4 0,15-1 0 16,13-2 2-16,6 0 0 16,6 0 0-16,28-3-2 15,17-10 2-15,13 4 0 16,5-1 4-16,-5 4-1 16,-8 0 6-16,-17 1 0 15,-15 2-5-15,-15 3-1 16,-9 0-3-16,-6 0 0 15,-33 5-3-15,-20 10-2 16,-16 1-4-16,2-5 0 0,12-5 6 16,19-3 2-1,17-3-1-15,19 0 0 16,6-13 2-16,21-14 0 0,29-9-1 16,18-4 1-16,12 0 1 15,-1 3 3-15,-4 6 0 16,-19 9 5-16,-20 7 4 15,-18 8-8-15,-18 5-3 16,-19 2-2-16,-40 0-2 16,-25 11-4-16,-17 6-12 15,1-1 11-15,8-3 5 16,18-4-8-16,18-3-8 16,24-6 12-16,19 0 6 15,13 0 4-15,20-12-2 16,23-10-1-16,15-3-1 0,5 3 4 15,-8 5 2-15,-18 5 7 16,-16 3 2-16,-21 7-8 16,-16 2-4-16,-42 0-3 15,-23 17-3-15,-17 4-8 16,5 3 0-16,14-2 3 16,16-5-2-16,19-5 1 15,17-6 0-15,17-4 9 16,10-2 0-16,0 0 2 15,23 0 1-15,12-2-1 16,4-6 4-16,-5 1-2 16,-10 2 4-16,-11 3-4 15,-13 2-3-15,-4 0-1 0,-31 0 0 16,-11 0-1-16,-2 0-8 16,9 0 2-16,14 0 4 15,12 0 3-15,5 0 0 16,8 0 0-16,0-5 1 15,8-2 0-15,8 1-1 16,0 4 1-16,-5 0 1 16,-6 2-2-16,-5 0 0 15,-2 9 0-15,-16 8 0 16,-9 3 0-16,3-7-1 16,4-5-1-16,7-3 0 15,7-4 1-15,3-1 1 16,3 0 1-16,0 0 0 0,0 0 1 15,0 0 1-15,0 0 0 16,-1-6-2-16,-9-5 0 16,-4-1-1-16,-1-1-1 15,0 4 0-15,6 1 1 16,2 4 0-16,3 0 0 16,1 2 0-16,3 1 0 15,-2 0 0-15,0 1 0 16,2 0 1-16,0 0-1 15,0 0 0-15,0 0 0 16,-7 0 0-16,-5 0-1 16,-4 0 1-16,-4 0-1 15,7 0 1-15,4 0-1 0,6 0 1 16,3 0 0-16,0 0 1 16,0-6 1-16,0-2-2 15,15 0 1-15,10-6 0 16,14 4 1-16,7 1 1 15,11 2 1-15,6 4 2 16,7 3 2-16,3 0 0 16,2 0 1-16,-3 0-6 15,0 0-1-15,-5 0-2 16,-1 5 1-16,-6-2-1 16,-7 0 1-16,-11-1-1 15,-10 0 2-15,-10 0 2 16,-4 2-1-16,-6-1 1 0,-2-1-1 15,2 1 1-15,-3-1-4 16,0 2 1-16,-2-3-1 16,-2-1 0-16,-1 1 1 15,-1 1-1-15,-1-2 0 16,1 2 0-16,0 0 0 16,1-1 0-16,5 2 0 15,-1 1 0-15,-2 0 0 16,1 0 0-16,-1 2 0 15,0 1 0-15,-2 4 0 16,1 5 0-16,-2 2 0 16,0 6-1-16,0 0 1 15,-1 0 1-15,-1 2-1 16,2-1-1-16,-2-3 1 16,1 0 1-16,1-5-1 0,0-2 0 15,1-1 0-15,-1-2-1 16,-3-6 1-16,2-2 1 15,-2-2-1-15,0 0 0 16,0 0-1-16,0-2 2 16,0 0-1-16,0 0 0 15,0 0 1-15,0 0-1 16,0 0 2-16,-5 0 1 16,-11 0-2-16,-5 0-1 15,-3 0 0-15,-4 0 1 16,-2 0-1-16,-4 0 0 15,-4 0 0-15,-3 0 0 0,-4-7 0 16,-3-4 1-16,0-3-1 16,1 0 0-16,3 2 1 15,5 4 0-15,2 0-1 16,2 3 0-16,-1 0 0 16,-3 2 1-16,0 1-1 15,-1 2 0-15,1 0 0 16,3 0 0-16,0 0 0 15,5 0 0-15,4 5 0 16,5 0 0-16,4 2-1 16,0-3 1-16,6 0 0 15,0 0 0-15,5-1 0 0,1-1 0 16,3-2 0-16,1 0 0 16,2 0 0-16,0 0 0 15,0 0 1-15,0 0-1 16,-2 0 2-16,-2-11-2 15,3-5 0-15,-1-4 1 16,-2-5-1-16,1-4-1 16,1-8 1-16,1-6 0 15,1-2 0-15,0 3 0 16,1 7-1-16,10 12 1 16,-1 9 0-16,-2 3 0 15,-1 5-1-15,2 2 0 16,0 1 1-16,-2 1 0 0,-2 2 0 15,0 0-1-15,-2 27-1 16,-2 14 2-16,-1 7 0 16,0 1 0-16,0-6 0 15,0-9 0-15,0-11 0 16,9-9-1-16,16-7 1 16,20-7 0-16,19 0 1 15,17-2-1-15,8-8 0 16,2 2 1-16,-7 1-1 15,-8 2 3-15,-14 1 0 16,-14 0 0-16,-15 3-3 16,-15 1 0-16,-7 0 0 0,-8 0 0 15,-3 0 0-15,0 0-1 16,0 0 1-16,0 0 0 16,0 0 0-16,-5 1 0 15,-12 10 0-15,-5 2 0 16,1-2 0-16,3-4 0 15,5-1 0-15,6-2 0 16,5-4 0-16,2 0-2 16,0 0 2-16,19 0 0 15,17-4 0-15,8-4 2 16,-1-2-2-16,-8 4 0 16,-11 2 2-16,-10 3-2 15,-10 0 0-15,-2 1 0 16,-2 0-1-16,0 8 1 15,-12 12 0-15,-6 0 0 0,0-2-3 16,-1-6 1-16,4-4 1 16,-2-3 0-16,5-5 1 15,-4 0 1-15,1 0 0 16,-3 0-1-16,-3 0 1 16,5 0-1-16,1 0 0 15,8 0-1-15,3 0 1 16,4-5 0-16,13-4-1 15,18-2 1-15,10-2 0 16,0 2 1-16,-11 5 0 16,-13 0 2-16,-14 6-3 15,-7 0 0-15,-47 4 0 0,-20-2-36 16,-14-8-312-16</inkml:trace>
  <inkml:trace contextRef="#ctx0" brushRef="#br0" timeOffset="9387.6815">4698 5475 318 0,'-12'-11'41'15,"9"3"-13"-15,2 1 8 0,1-1 11 16,0-1-8-16,0-2-18 16,0 3-8-16,7 0-2 15,5 3 8-15,3 5 3 16,6 0-11-16,7 23-6 16,10 21 14-16,5 13 1 15,3 12-6-15,-2 4-9 16,-3 9-2-16,-7 2-1 15,-5 1-1-15,-7-3-1 16,-4-10-1-16,-4-11-3 16,-4-13-20-16,-1-13-52 15,-3-15-89-15,-1-18-97 0</inkml:trace>
  <inkml:trace contextRef="#ctx0" brushRef="#br0" timeOffset="9653.423">5375 5743 405 0,'0'3'79'16,"-8"28"-72"-16,-3 17 15 16,-7 12 17-16,-8 13-12 15,-9 13-8-15,-10 10-5 16,-8 7 5-16,-5 6-5 0,2-6-11 15,8-7-3-15,9-19 0 16,11-23-6-16,14-23 1 16,12-28-18-16,4-6-17 15,27-36-87-15,9-15-131 16</inkml:trace>
  <inkml:trace contextRef="#ctx0" brushRef="#br0" timeOffset="10135.6987">5563 5459 118 0,'-3'0'133'0,"-1"0"-99"16,4 0-6-16,0-3 24 15,12-4 2-15,15-7-13 0,7 2 14 16,8-4-3-16,5 0-8 16,-2 4 6-16,-6 2-10 15,-10 5-9-15,-13 5-21 16,-10 1-8-16,-6 32-1 16,-3 22 5-16,-24 16 2 15,-6 7-5-15,2-3-1 16,12-12 0-16,17-15-2 15,5-15 1-15,34-12-1 16,13-13 0-16,14-8-1 16,10-1-9-16,4-18-39 15,-2-8-148-15</inkml:trace>
  <inkml:trace contextRef="#ctx0" brushRef="#br0" timeOffset="10887.864">6383 6220 201 0,'0'-14'218'0,"20"-4"-170"15,32 1-17-15,17-4 43 16,15 2-12-16,8 1-22 15,2 3-5-15,-8 2-9 16,-18 4-17-16,-22 6-9 16,-17 3-3-16,-17 0-30 15,-7 0-73-15,-5 3-83 0</inkml:trace>
  <inkml:trace contextRef="#ctx0" brushRef="#br0" timeOffset="11099.8002">6814 5901 477 0,'-9'36'48'16,"9"22"23"-16,-2 9-3 16,-4 4-23-16,-7 2-30 15,-2-3-13-15,0-4-2 16,3-1-2-16,8-5-5 0,4-10-37 15,4-18-118-15,24-30-228 16</inkml:trace>
  <inkml:trace contextRef="#ctx0" brushRef="#br0" timeOffset="11482.0743">7352 5748 429 0,'-4'-3'21'15,"4"-6"-17"1,31-3 43-16,19-8 37 0,15-5-37 16,13 1-5-16,-2 5 16 15,-6 10-6-15,-19 9-11 16,-21 2-27-16,-26 29-11 15,-7 17-1-15,-39 23 3 16,-19 20-3-16,-12 14-2 16,3-2-1-16,19-11 1 15,26-24 0-15,25-20 0 16,15-15 0-16,32-11 0 16,14-11 1-16,10-8 0 15,0-3 0-15,1 0-1 0,-8-13 0 16,-4-2 0-1,-4-4-5-15,-8 1-50 0,-9 0-115 16,-11-4-115-16</inkml:trace>
  <inkml:trace contextRef="#ctx0" brushRef="#br0" timeOffset="11848.1498">8286 6007 497 0,'12'0'126'0,"9"14"-120"16,11 9 35-1,2 2 11-15,3 0-21 0,5 2-20 16,-2-4-6-16,-1-2-5 16,-4-4 0-16,-6-5-1 15,1-2-8-15,-3-6-55 16,1-4-69-16,-1-14-25 15,-2-16 24-15,1-8 33 16,-7-3 68-16,-1 3 33 16,-7 6 50-16,-4 12 29 15,-6 10 24-15,-1 10-2 16,-5 4-33-16,-20 28-3 16,-15 16 11-16,-14 16-17 15,-14 15-9-15,-8 9-12 16,-5 4-25-16,13 1-13 0,16-5-5 15,19-9-67-15,19-13-190 16</inkml:trace>
  <inkml:trace contextRef="#ctx0" brushRef="#br0" timeOffset="12297.471">9044 5202 478 0,'6'46'33'0,"28"26"26"15,11 21 18-15,3 13-10 16,-11 10-5-16,-13 7-31 16,-16 4-3-16,-8 3-5 15,-38-2-13-15,-21-3-8 16,-19-5-2-16,-12-14-7 16,-5-12-71-16,-3-28-182 15</inkml:trace>
  <inkml:trace contextRef="#ctx0" brushRef="#br0" timeOffset="12879.0373">4707 5279 388 0,'-94'82'41'16,"-2"36"11"-16,13 36-25 0,14 32 0 16,17 10 8-16,29-3 6 15,23-23 1-15,26-35-13 16,40-30-20-16,30-27-5 15,26-20-4-15,21-20 0 16,12-16-24-16,3-14-94 16,-15-8-168-16</inkml:trace>
  <inkml:trace contextRef="#ctx0" brushRef="#br0" timeOffset="13893.2037">10035 5704 141 0,'-6'0'14'0,"-1"0"-9"15,2 0 12-15,1 0 7 16,-1 0-2-16,2 0-2 16,0 0 13-16,0 0 4 15,1 0-3-15,-2 0-9 16,3 0-5-16,1 0-4 16,0 0-2-16,0 0 5 15,0-5 9-15,14-2 29 16,19-1 3-16,16-2-19 15,4 1-3-15,-3 1-19 16,-9 5-10-16,-11 3-9 16,-11 0-2-16,-10 8-25 15,-9 14-102-15,-12 0-138 0</inkml:trace>
  <inkml:trace contextRef="#ctx0" brushRef="#br0" timeOffset="14059.8184">10033 6004 90 0,'15'5'512'15,"5"10"-485"-15,20 4 56 16,11-2-46-16,1-1-27 16,-1-5-10-16,-1-9-32 15,-5-2-208-15</inkml:trace>
  <inkml:trace contextRef="#ctx0" brushRef="#br0" timeOffset="15057.8372">11567 5420 216 0,'-12'0'161'0,"2"0"-153"15,5 0 0-15,5 3 7 16,0-3 9-16,0 0-4 16,0 0 27-16,0 0 8 15,20-8 7-15,14-4-12 16,9-4-12-16,9 0-6 0,4 1-16 15,3 1-6-15,-2 2-4 16,-9 8-4-16,-16 4 0 16,-15 0 0-16,-17 16-1 15,-1 21 0-15,-37 23 4 16,-23 18 7-16,-19 13-4 16,-11 7-6-16,-6 1-1 15,9-9 0-15,17-14-1 16,26-23 0-16,26-19 0 15,19-10 2-15,29-10 4 16,27-3 18-16,16-5-2 16,10-6-7-16,3 0-9 0,-3 0-2 15,-5 0-4-15,-12 0 0 16,-16 0-10-16,-12 0-69 16,-13 0-91-16,-11 0-160 15</inkml:trace>
  <inkml:trace contextRef="#ctx0" brushRef="#br0" timeOffset="15322.7635">12374 5573 464 0,'-3'-4'91'0,"3"4"-80"0,23 8 11 16,17 14 67-16,16 8-37 16,12-1-28-16,9 5 6 15,4 2 3-15,-6-2-19 16,-14-2-9-16,-15-1-5 16,-16-2-4-16,-12 2-12 15,-5-1-53-15,-5-6-91 16,-5-16-120-16</inkml:trace>
  <inkml:trace contextRef="#ctx0" brushRef="#br0" timeOffset="15472.6183">12976 5608 272 0,'-38'0'207'0,"-15"24"-136"16,-13 20 16-16,-15 10-18 15,-10 12-30-15,0 5-34 16,11-1-5-16,23-5-15 15,21-12-153-15,26-17-234 16</inkml:trace>
  <inkml:trace contextRef="#ctx0" brushRef="#br0" timeOffset="15987.7978">13415 5435 90 0,'0'-10'303'0,"-7"5"-238"16,6 5-21-16,1 0 4 15,0 0 1-15,0 0-31 16,0 5-11-16,0 21 5 16,0 16 37-16,11 9-32 15,2 10 13-15,-6 6-13 16,-4 9-10-16,-3 4-4 15,0 1-3-15,-1-5-3 0,-8-12-29 16,-1-15-112-16,-3-25-123 16</inkml:trace>
  <inkml:trace contextRef="#ctx0" brushRef="#br0" timeOffset="16170.9635">13386 5788 561 0,'24'-9'99'0,"17"7"-14"16,6 2-14-16,5 0-34 16,6 0-25-16,0 9-8 15,2-1-4-15,-5-3-15 0,-3 1-90 16,-3-5-119-16,-8-1-195 16</inkml:trace>
  <inkml:trace contextRef="#ctx0" brushRef="#br0" timeOffset="16353.9491">14241 5367 496 0,'0'0'88'0,"4"24"-45"16,-4 20 36-16,0 14-26 0,-6 17-20 16,-7 5-14-16,-3 6-8 15,-1 3-10-15,1 3-1 16,-1 0-1-16,1-1-36 15,4-23-160-15,9-32-219 16</inkml:trace>
  <inkml:trace contextRef="#ctx0" brushRef="#br0" timeOffset="16768.7374">14525 5621 70 0,'0'-7'232'16,"0"2"-184"-16,0 3 10 0,0 0 10 15,0 1-22-15,0-1-7 16,0 0 4-16,0-2-3 16,5-4-6-16,13-5-23 15,9-4 1-15,9-3 19 16,7-3 16-16,2 6 12 15,-1 8-12-15,-9 9-5 16,-13 4-19-16,-19 27-14 16,-3 14-2-16,-27 12-1 15,-12 5-2-15,-1 0-3 16,13-6-1-16,18-12 0 16,9-11 0-16,17-13-2 0,14-6 1 15,3-4 0 1,-2-1 1-16,-10 8 1 0,-10 10 2 15,-12 14 7-15,-27 11 4 16,-31 4-6-16,-14-3-6 16,5-14-2-16,15-18-17 15,13-21-166-15,21-41-524 16</inkml:trace>
  <inkml:trace contextRef="#ctx0" brushRef="#br0" timeOffset="18697.8817">5028 7441 203 0,'0'-18'40'0,"0"0"-19"16,0 0-5-16,0-1 29 15,0 5-7-15,0 3 21 16,0 4 2-16,0 5 0 16,0 0-4-16,0 2-18 15,0 0-18-15,0 0-12 16,0 2-6-16,0 21-3 0,10 10 17 16,2 10 14-16,2 7-15 15,-2 10-3-15,-6 3-2 16,-6 5-4-16,0 2-4 15,-5-2-2-15,-10-12 0 16,3-15-1-16,5-19 0 16,1-10 0-16,3-12 0 15,2-3-1-15,1-19-2 16,0-14-12-16,1-2 5 16,18-1 7-16,11-2 1 0,8 3 2 15,6 2 2 1,6 8-1-16,-1 6 0 0,-7 10 7 15,-11 10 8-15,-13 2 0 16,-15 25-12-16,-3 20 10 16,-30 15 1-16,-22 8-8 15,-17 2-7-15,-3-5 0 16,8-17 0-16,13-17-1 16,19-20-10-16,15-11-35 15,17-12-51-15,18-20-123 16,26-6-174-16</inkml:trace>
  <inkml:trace contextRef="#ctx0" brushRef="#br0" timeOffset="19130.5698">5702 7626 379 0,'0'2'65'15,"0"3"-21"-15,18-4 24 16,9-1-23-16,1 0-23 15,-2 0-9-15,-2 0-11 16,-8-1-2-16,-4 1-11 16,-6 1-71-16,-6 16-151 15</inkml:trace>
  <inkml:trace contextRef="#ctx0" brushRef="#br0" timeOffset="19280.1758">5763 7814 429 0,'8'0'253'0,"2"10"-214"16,11 0 14-16,5 0-53 15,0-2-4-15,0-8-160 16</inkml:trace>
  <inkml:trace contextRef="#ctx0" brushRef="#br0" timeOffset="21192.2">6621 7392 223 0,'-6'0'94'15,"2"0"-64"-15,1 0-8 16,-3 0-8-16,0 0-6 16,1 0-2-16,-1 0 14 15,2 0 6-15,-1 2 4 16,1 1-5-16,3-1 1 15,1-2 1-15,0 0-6 16,0 0 12-16,17 0 20 16,15-9-5-16,8-7-17 15,6 0 2-15,-1 1 8 0,0 4-4 16,-11 9-8 0,-13 2-11-16,-12 13-13 0,-9 25-2 15,-22 19 3-15,-19 16-3 16,-9 7-3-16,5 2-1 15,12-7 0-15,17-11 1 16,16-19 0-16,26-19 0 16,31-13 1-16,19-13 0 15,14 0 1-15,1-17-2 16,-2-4-1-16,-12 2 0 16,-9 4-14-16,-14 3-84 15,-19-6-178-15</inkml:trace>
  <inkml:trace contextRef="#ctx0" brushRef="#br0" timeOffset="22505.9367">5047 8777 188 0,'-1'-14'123'0,"-1"1"-57"16,2 2-16-16,0-1 38 15,0 4-37-15,0 3-19 16,0 1 12-16,0 4-16 16,0 0-12-16,0 0-6 15,0 6-7-15,0 16 1 16,0 12 8-16,-3 8-7 16,-4 7-1-16,-4 5-2 15,2 2-2-15,-1-8 1 16,6-12-1-16,2-17 0 0,2-16-1 15,6-3-1-15,21-20 1 16,11-12 1-16,4-2 0 16,5 3 0-16,-3 8 0 15,-3 9 0-15,-8 9 3 16,-10 5-1-16,-8 9 1 16,-13 23 1-16,-2 10 5 15,-26 8 8-15,-17 3-13 16,-9-3-4-16,-8-9 0 15,1-9 0-15,3-15-1 16,11-15-3-16,12-2-22 16,16-2-44-16,12-8-72 15,5 6-119-15</inkml:trace>
  <inkml:trace contextRef="#ctx0" brushRef="#br0" timeOffset="22721.8158">4809 9519 632 0,'34'-21'42'0,"39"-6"-23"16,15-5 19-16,6-6-12 16,-13 2-19-16,-19 12-6 15,-19 13-1-15,-17 11-12 0,-16 5-47 16,-10 21-96-1,-1 9-79-15</inkml:trace>
  <inkml:trace contextRef="#ctx0" brushRef="#br0" timeOffset="23021.0826">5025 9719 625 0,'18'-25'44'16,"21"4"-7"-16,-4-3 13 16,-6 10-25-16,-15 12-23 15,-12 2-2-15,-2 29-5 16,-22 22 5-16,-7 13 1 0,1 5-1 16,10-9 0-16,14-14 0 15,4-13 0-15,22-18 1 16,16-10 0-16,12-5 2 15,4-2 1-15,-2-14-2 16,-3 0-2-16,-8 2 0 16,-8-1-9-16,-5 1-79 15,-7-4-104-15,-8-4-217 16</inkml:trace>
  <inkml:trace contextRef="#ctx0" brushRef="#br0" timeOffset="23569.7293">5783 9138 333 0,'3'-11'242'0,"9"1"-201"16,9 4 18-16,1 0-26 15,-6 3-21-15,-1-1-10 16,-4 4-2-16,-7 0-14 16,-2 17-56-16,-2 12-100 15,-17 9-291-15</inkml:trace>
  <inkml:trace contextRef="#ctx0" brushRef="#br0" timeOffset="23685.8157">5826 9363 353 0,'13'-6'199'0,"4"6"-133"16,7-1 3-16,3-1-28 0,4 2-25 16,3 0-16-16,5 0-71 15,-6 0-249-15</inkml:trace>
  <inkml:trace contextRef="#ctx0" brushRef="#br0" timeOffset="24433.9611">6848 8828 378 0,'-7'-4'222'0,"1"4"-154"16,6 10-41-16,0 30 15 16,1 18 28-16,11 17-52 15,-3 11-9-15,-3 10-4 16,-3-1-3-16,0-2-2 0,3-5 0 16,3-4-34-16,0-4-110 15,-5-3-125-15</inkml:trace>
  <inkml:trace contextRef="#ctx0" brushRef="#br0" timeOffset="24999.5326">5219 10724 404 0,'0'0'113'16,"0"14"-102"-16,0 15-3 15,0 8 25-15,4 1-26 0,-1 1-3 16,-1 2-1-1,-2 3-2-15,0 4-1 0,0 1-4 16,0-3-22-16,0-6-98 16,-6-14-178-16</inkml:trace>
  <inkml:trace contextRef="#ctx0" brushRef="#br0" timeOffset="25215.4253">5249 11002 513 0,'13'-17'92'16,"15"4"-34"-16,4 6 9 16,-4 7-27-16,-7 0-20 15,-5 22-10-15,-10 16-3 16,-6 12 0-16,-4 6-5 0,-23 2-2 16,-4-5 0-16,-5-14-4 15,5-14-25-15,1-14-27 16,6-10-28-16,6-1-49 15,5 0-167-15</inkml:trace>
  <inkml:trace contextRef="#ctx0" brushRef="#br0" timeOffset="25448.4303">4985 11541 454 0,'0'0'98'15,"26"-10"-37"-15,27-14-14 16,24-9 11-16,10-9-21 16,1-2 3-16,-8 10-1 15,-14 8-21-15,-18 12-16 16,-21 12-2-16,-15 2-13 16,-12 16-41-16,-6 12-27 15,-23 6-66-15,-11 6-73 16</inkml:trace>
  <inkml:trace contextRef="#ctx0" brushRef="#br0" timeOffset="25781.024">5111 11718 355 0,'10'-17'236'0,"25"-5"-167"15,22-6 9-15,7-2-19 16,-1 2-17-16,-13 6-14 15,-17 9-16-15,-18 13-11 16,-15 0-1-16,0 31-5 16,-27 17 0-16,-17 15-10 15,-9 9-26-15,-4 4 17 16,5-3 12-16,10-11-6 16,13-15 14-16,14-15 4 15,15-13 0-15,6-11 0 0,32-8 0 16,12 0 7-1,8-7 4-15,3-13 4 0,-3-2 7 16,-2 1-8-16,-8 7-14 16,-7 1-13-16,-8 1-63 15,-9 0-94-15,-9-10-126 16</inkml:trace>
  <inkml:trace contextRef="#ctx0" brushRef="#br0" timeOffset="26013.8277">5796 11003 623 0,'35'4'23'0,"23"28"42"0,0 16-35 16,-7 14 11-16,-16 17-23 15,-21 15-7-15,-14 9-3 16,-31 9-5-16,-20 2-3 15,-9 2 0-15,-3-5-1 16,-2-7-21-16,-2-17-67 16,0-25-41-16,-7-34-181 15</inkml:trace>
  <inkml:trace contextRef="#ctx0" brushRef="#br0" timeOffset="26229.8878">4737 11133 441 0,'-84'129'148'0,"20"26"-103"16,33 27-14-16,26 3 0 16,13-6-14-16,47-13-10 15,28-33-7-15,24-40-2 16,15-42-3-16,9-45-29 15,2-24-53-15,-3-52-38 16,-8-32-65-16</inkml:trace>
  <inkml:trace contextRef="#ctx0" brushRef="#br0" timeOffset="26646.0217">6325 10696 347 0,'-14'6'100'16,"6"1"-66"-16,8-1-19 16,0-3 6-16,0-3 16 15,2 0 25-15,13 0-3 16,9 0-1-16,3 0 2 16,-1 0-16-16,-4 0-17 15,-6 11-12-15,-6 20-11 16,-1 9 2-16,-4 10-2 15,-1 5 0-15,1-4-3 16,4-4-1-16,10-11-1 16,8-14-5-16,10-12-27 15,7-10-55-15,3-2-37 16,-3-24-129-16</inkml:trace>
  <inkml:trace contextRef="#ctx0" brushRef="#br0" timeOffset="27011.4119">6850 11167 693 0,'0'0'46'0,"19"0"-25"16,27 0-12-16,8-7 4 15,1-6-6-15,-7 3-7 16,-14 4-8-16,-11 6-47 16,-16 0-114-16,-7 20-124 0</inkml:trace>
  <inkml:trace contextRef="#ctx0" brushRef="#br0" timeOffset="27144.3802">6981 11416 396 0,'0'9'187'0,"0"2"-71"15,16 1-36-15,13 0-29 16,7-6-36-16,8-2-12 16,9-4-3-16,2 0-16 15,7-16-122-15,-4-24-173 16</inkml:trace>
  <inkml:trace contextRef="#ctx0" brushRef="#br0" timeOffset="27327.5959">7685 10837 474 0,'-12'55'264'16,"0"26"-209"-16,9 19-13 15,0 5 9-15,0-7-25 16,3-4-25-16,0-10-1 16,0-9-2-16,11-8-22 15,2-8-103-15,-1-18-143 16</inkml:trace>
  <inkml:trace contextRef="#ctx0" brushRef="#br0" timeOffset="28607.4944">4398 13414 294 0,'0'-18'174'16,"-3"14"-120"-16,-19 4-4 15,-17 20-23-15,-13 30-3 16,-11 18 3-16,-1 16 5 16,6 6 0-16,13 4 1 15,14-2-10-15,17 2-8 0,14-5 1 16,5-6-4-16,20-6-5 16,7-8-5-16,3-7-1 15,7-11-1-15,0-10-4 16,0-11-30-16,1-13-77 15,-7-17-73-15,-6-3-174 16</inkml:trace>
  <inkml:trace contextRef="#ctx0" brushRef="#br0" timeOffset="28889.6085">4661 13656 401 0,'0'0'141'16,"15"0"-104"-16,7 8 33 16,5 13-22-16,5 7-22 15,1 5-4-15,-4 1-8 16,0 2-11-16,-7 0-2 15,0-2-1-15,-5 0 0 16,0-6-10-16,-1-11-36 16,1-12-92-16,4-5-60 15,2-30-113-15</inkml:trace>
  <inkml:trace contextRef="#ctx0" brushRef="#br0" timeOffset="29073.0294">5215 13625 274 0,'0'0'190'0,"-7"19"-109"15,-8 19-19-15,-8 13 3 16,-9 12-31-16,-5 11-11 16,-8 6-4-16,-1 7-6 15,0 3-4-15,5-1-7 16,9-3-2-16,8-4 0 16,13-14-18-16,11-15-90 15,0-28-91-15,14-25-77 16</inkml:trace>
  <inkml:trace contextRef="#ctx0" brushRef="#br0" timeOffset="29605.1148">5396 13404 287 0,'-7'0'48'0,"5"0"-34"16,1 0-6-16,-1 0-2 16,2 0 24-16,-1 0 30 15,1 0-10-15,0 0-4 0,0 0 5 16,1-6 1-1,13-2-9-15,8-4-5 0,4 4-5 16,-3 1 6-16,-1 7 3 16,-5 0-24-16,-9 21-15 15,-8 21 3-15,0 13 1 16,-5 9-6-16,-11-3-1 16,7-10 0-16,6-11 0 15,3-15-1-15,16-9-7 16,18-14-42-16,8-2-56 15,7-3-70-15,-2-23-166 16</inkml:trace>
  <inkml:trace contextRef="#ctx0" brushRef="#br0" timeOffset="30037.3297">6176 13791 594 0,'26'-7'76'0,"31"3"-18"16,12 2-12-16,2 2-23 16,-5 0-16-16,-13 0-7 0,-12 11-11 15,-13 2-35-15,-10 1-68 16,-15 2-62-16</inkml:trace>
  <inkml:trace contextRef="#ctx0" brushRef="#br0" timeOffset="30203.3423">6442 13603 700 0,'-19'24'59'0,"9"22"4"16,-3 16-21-16,0 12-10 16,1-3-28-16,1-1-4 15,4-12-3-15,7-5-56 0,6-17-141 16,12-22-211-1</inkml:trace>
  <inkml:trace contextRef="#ctx0" brushRef="#br0" timeOffset="30968.3656">7172 13494 184 0,'-15'0'227'0,"4"0"-173"16,8 0 4-16,3-6-3 0,0-6 7 15,24-5-7-15,14-6-16 16,12 1 10-16,6 0-5 16,-1 7-7-16,-9 8-2 15,-13 7-12-15,-18 0-19 16,-15 32-2-16,-2 18 0 15,-37 21 0-15,-20 9-2 16,-11 2-1-16,1-2-2 16,18-16 1-16,23-17-2 15,22-17-1-15,6-12 2 16,33-8 3-16,16-6 0 16,15-2 0-16,8-2 1 15,-2 0-1-15,-6 0 0 0,-4 6-1 16,-10 4-51-1,-14 0-132-15,-18-6-185 0</inkml:trace>
  <inkml:trace contextRef="#ctx0" brushRef="#br0" timeOffset="31167.8758">7799 13733 629 0,'3'20'88'0,"20"11"2"16,15 1-58-16,5 2-21 0,5-5-8 16,5-2-3-1,1-9-12-15,1-4-70 0,-5-12-102 16,-12-2-154-16</inkml:trace>
  <inkml:trace contextRef="#ctx0" brushRef="#br0" timeOffset="31301.0032">8452 13636 280 0,'0'-9'307'0,"-12"9"-199"16,-18 40-44-16,-18 19-24 16,-12 21-17-16,-11 10-17 15,-7 6-3-15,1-2-3 16,10-7-1-16,16-3-16 16,21-12-115-16,15-21-164 15</inkml:trace>
  <inkml:trace contextRef="#ctx0" brushRef="#br0" timeOffset="31699.9584">8853 13256 364 0,'0'-1'349'16,"-7"15"-330"-16,7 38-13 16,0 15 1-16,0 17-3 15,4 0-3-15,-4-3-1 16,0-3 0-16,0-8 0 16,-6-5-1-16,-6-7-17 15,-7-7-106-15,-6-13-126 0</inkml:trace>
  <inkml:trace contextRef="#ctx0" brushRef="#br0" timeOffset="31849.4994">8633 13639 578 0,'14'-10'123'16,"13"10"-67"-16,13 5 10 16,11 18-23-16,3 5-31 15,3 2-9-15,-1-1-3 16,-1-2-4-16,-7-7-43 15,-5-7-115-15,-13-13-137 16</inkml:trace>
  <inkml:trace contextRef="#ctx0" brushRef="#br0" timeOffset="32032.4772">9435 13069 661 0,'0'17'75'16,"0"46"-19"-16,0 14-3 15,0 21-37-15,0 6-11 16,-9 7-2-16,-3-1-2 16,-4-8-1-16,1-9 0 15,5-5-23-15,-4-14-158 16,-5-21-256-16</inkml:trace>
  <inkml:trace contextRef="#ctx0" brushRef="#br0" timeOffset="32481.4175">9723 12802 496 0,'0'0'223'0,"9"14"-216"15,42 33 2-15,16 30 39 16,5 20 1-16,-14 15-16 16,-24 21-10-16,-32 8-2 15,-19 7-8-15,-46 3-5 0,-23-11-7 16,-5-19-1-1,7-18-6-15,19-26-58 0,14-33-168 16</inkml:trace>
  <inkml:trace contextRef="#ctx0" brushRef="#br0" timeOffset="33147.1732">10709 13440 479 0,'0'-12'150'16,"21"7"-85"-16,24 0-21 15,11 1-16-15,9-2-12 16,-4 4-11-16,-10 2-5 16,-16 0-14-16,-23 24-90 15,-15 2-161-15</inkml:trace>
  <inkml:trace contextRef="#ctx0" brushRef="#br0" timeOffset="33296.1763">10760 13649 743 0,'6'8'62'0,"28"8"-39"15,24 4 13-15,25 2-36 16,14-2-16-16,-8-12-256 16</inkml:trace>
  <inkml:trace contextRef="#ctx0" brushRef="#br0" timeOffset="34227.6199">12043 13156 127 0,'-14'-3'339'0,"1"-1"-282"16,9 2 0-16,4-4-24 15,3-4 3-15,17-2-18 16,15-8 8-16,10-2 9 16,14-1 1-16,11-2 6 15,-1 6-2-15,-6 8-7 16,-21 11-17-16,-20 7-11 15,-22 32-4-15,-12 19 4 16,-40 21 0-16,-20 14-5 0,-13 12 0 16,5-1 0-1,15-10 1-15,25-19 0 0,25-23-1 16,15-19-1-16,36-18 1 16,22-8-1-16,20-7 1 15,10 0 1-15,1-2 0 16,-10-1-1-16,-13 3-8 15,-12 0-58-15,-20 3-101 16,-13-3-188-16</inkml:trace>
  <inkml:trace contextRef="#ctx0" brushRef="#br0" timeOffset="34476.296">12879 13255 486 0,'9'-6'174'16,"13"6"-149"-16,19 12 28 15,15 13 5-15,5 13-27 16,0 8-13-16,-4 5 1 16,-10 4-11-16,-9-3-8 15,-10-4-1-15,-4-4-2 16,-7-5-18-16,-7-9-75 15,-4-10-49-15,-6-14-73 16,0-6-153-16</inkml:trace>
  <inkml:trace contextRef="#ctx0" brushRef="#br0" timeOffset="34625.903">13357 13271 269 0,'-27'-11'259'0,"-15"11"-168"15,-13 22-26-15,-17 26-16 16,-8 21-21-16,-3 13-9 15,5 4-14-15,14-4-5 16,24-7-11-16,16-22-130 16,18-21-321-16</inkml:trace>
  <inkml:trace contextRef="#ctx0" brushRef="#br0" timeOffset="35357.5676">14063 13125 508 0,'0'-10'128'0,"0"10"-52"0,0 0-39 15,9 20-31-15,6 16 22 16,3 12-9-16,-6 7-12 16,-2 7-3-16,-5 2-4 15,-4 1 0-15,-1 0-1 16,0 0-19-16,-7-3-81 15,-19-4-81-15,-5-13-245 16</inkml:trace>
  <inkml:trace contextRef="#ctx0" brushRef="#br0" timeOffset="35540.65">13948 13508 637 0,'21'-7'77'0,"28"7"-18"0,16-2-13 16,4 2-23-16,-6 4-18 16,-13 18-5-16,-11 6-3 15,-8 5-51-15,-9 0-79 16,-9-11-139-16</inkml:trace>
  <inkml:trace contextRef="#ctx0" brushRef="#br0" timeOffset="36289.4503">14888 13040 182 0,'0'-11'109'0,"0"0"-50"16,0 5-20-16,3 0-15 16,1 3-18-16,1 1-6 15,-4 0 0-15,1 2 0 16,-2 0 1-16,0 0 6 15,0-1 16-15,0-1 13 16,0-2 2-16,0 4-4 16,0 0-4-16,0 0-7 0,0 0-4 15,0 0-8-15,0 0-6 16,0 0 0-16,0 0 4 16,0 0-1-16,0 0-1 15,0-2-3-15,0 2-1 16,0-2 2-16,0 1-1 15,0 1 4-15,0-2 6 16,0 2 4-16,0 0-2 16,-2 0-4-16,2 0-5 15,0-1-4-15,0-1-2 16,0 1 5-16,0-1 5 16,-1 2 5-16,-1 0-5 15,-1 0-3-15,-1 11-5 0,-6 24-1 16,-4 16 9-1,-5 15-1-15,-2 7 0 0,0 8-2 16,-1 5-4-16,1-2-4 16,3-5 0-16,3-9-1 15,5-14-13-15,2-12-68 16,6-13-69-16,2-15-80 16</inkml:trace>
  <inkml:trace contextRef="#ctx0" brushRef="#br0" timeOffset="36588.1635">15239 13091 657 0,'0'0'59'15,"-12"10"-32"-15,-9 24-25 16,-12 16 0-16,-10 14-2 15,1 5 0-15,6 1 0 16,15-6 0-16,21-10-2 16,3-21-7-16,33-22-11 15,12-11 18-15,7 0 2 16,-1-16 8-16,0-1 9 16,-7 5-4-16,-9 1-9 15,-9 7-4-15,-6 0-1 16,-4 2-51-16,-4-6-154 0</inkml:trace>
  <inkml:trace contextRef="#ctx0" brushRef="#br0" timeOffset="36754.4541">15567 13206 600 0,'-9'9'111'16,"-8"40"-24"-16,-6 21-32 15,-4 21-27-15,-6 9-17 16,-1 6-8-16,-5-2-2 15,0-6-1-15,5-3-1 16,4-8-17-16,2-9-128 16,1-16-175-16</inkml:trace>
  <inkml:trace contextRef="#ctx0" brushRef="#br0" timeOffset="37835.5453">6430 14994 454 0,'0'-4'118'15,"-1"4"-74"-15,-17 20-26 0,-10 20-10 16,-14 21-3-16,-10 17-3 16,-6 12 2-16,5 11 18 15,10 5 31-15,19 1-8 16,18-11-19-16,6-16-19 16,25-20-4-16,13-16-3 15,9-12 1-15,7-11-1 16,2-7-25-16,0-4-57 15,-17-7-111-15</inkml:trace>
  <inkml:trace contextRef="#ctx0" brushRef="#br0" timeOffset="38167.6377">6699 15147 127 0,'0'-6'512'0,"0"6"-458"16,13 3-41-16,14 14 2 0,12 9 38 15,3 5-21-15,-1 0-18 16,-5 4-6-16,-7-4-7 16,-6 1-1-16,-3 1-3 15,-4-3-30-15,1 4-69 16,-5-8-102-16,-2-16-247 16</inkml:trace>
  <inkml:trace contextRef="#ctx0" brushRef="#br0" timeOffset="38333.6808">7300 15174 379 0,'0'0'238'16,"-9"13"-176"-16,-16 31-13 0,-14 14-5 15,-13 15-15-15,-5 13-10 16,-2 9-7-16,2-1-9 16,10-6-3-16,15-13-1 15,14-13-29-15,18-10-107 16,0-22-120-16</inkml:trace>
  <inkml:trace contextRef="#ctx0" brushRef="#br0" timeOffset="39414.6386">7620 15696 39 0,'-8'0'295'16,"2"0"-230"-16,6-3 29 15,0-5-15-15,1-3-28 16,20 0 8-16,11 3 2 15,9 4-12-15,7 2-5 16,2 2-11-16,0 0-9 0,-8 6-18 16,-5 10-6-1,-1-2 0-15,-9 5-18 0,-3-2-50 16,-5 4-91-16,-16-3-86 16</inkml:trace>
  <inkml:trace contextRef="#ctx0" brushRef="#br0" timeOffset="39614.1306">7945 15311 448 0,'-20'26'201'0,"4"25"-166"16,10 15 3-16,3 14-27 15,-3 3-5-15,-2 3-3 16,1-8-2-16,1-10-1 0,3-7 0 15,3-15-7-15,0-12-71 16,0-19-110-16</inkml:trace>
  <inkml:trace contextRef="#ctx0" brushRef="#br0" timeOffset="39830.2613">8373 15264 601 0,'-19'47'65'0,"14"18"-13"0,2 18-29 15,-2 12-2-15,-4 6-14 16,-4 3 0-16,-5-5 0 16,0-11-6-16,5-10-1 15,3-15-9-15,5-15-60 16,5-29-135-16</inkml:trace>
  <inkml:trace contextRef="#ctx0" brushRef="#br0" timeOffset="40063.8534">8674 15117 647 0,'5'0'90'16,"17"29"-48"-1,9 7 8-15,5 20-14 0,-5 15-17 16,-11 18-1-16,-18 23 6 16,-5 16-6-16,-38 13-2 15,-15-2-12-15,-7-11-4 16,0-20-1-16,10-27-3 16,12-30-23-16,11-32-60 15,15-24-93-15,8-53-214 16</inkml:trace>
  <inkml:trace contextRef="#ctx0" brushRef="#br0" timeOffset="40528.5864">9038 14954 264 0,'-3'0'186'0,"3"0"-119"0,0 0 6 15,15-4-33-15,3-7 11 16,5 0-3-16,-4 0-4 16,-4 4 9-16,1 5-9 15,-7 2-11-15,-1 0-10 16,-3 14-13-16,-5 20-5 16,0 15 0-16,0 5-4 15,-4 0 0-15,1-7-1 16,3-10 0-16,3-10 0 15,26-11 0-15,12-11 3 16,12-5-2-16,5-3-1 16,0-15-11-16,0 3-52 0,-16-1-122 15,-11-4-253-15</inkml:trace>
  <inkml:trace contextRef="#ctx0" brushRef="#br0" timeOffset="41093.8978">10162 15463 23 0,'0'-19'560'15,"0"1"-462"-15,26 0-22 16,19-4-15-16,11 6-19 16,3 4-21-16,-4 6-13 15,-10 6-8-15,-10 2-3 16,-13 28-56-16,-22 12-116 0,-18 8-155 15</inkml:trace>
  <inkml:trace contextRef="#ctx0" brushRef="#br0" timeOffset="41243.4983">10238 15609 742 0,'0'0'79'0,"18"0"-28"16,19 0-31-16,20 17-3 15,8 4-17-15,10 6-5 0,-5-8-127 16,-12-15-300 0</inkml:trace>
  <inkml:trace contextRef="#ctx0" brushRef="#br0" timeOffset="41675.6788">11106 15088 248 0,'-6'-9'401'0,"5"0"-340"16,2 2 6-16,28-6-35 16,11-1-8-16,9 0 7 15,2 2 3-15,-8 8 0 16,-12 4-8-16,-13 0-11 16,-18 30-13-16,0 21 1 15,-33 20 0-15,-17 16-3 16,-7 10 1-16,5 5-2 15,9-3 2-15,21-15-2 16,22-18 0-16,20-22 1 0,32-14 0 16,14-10 0-1,6-11 1-15,3-9-1 0,-1 0 0 16,-6-1-9-16,-2-10-45 16,-12-9-154-16,-11-11-413 15</inkml:trace>
  <inkml:trace contextRef="#ctx0" brushRef="#br0" timeOffset="41959.2849">12035 14884 86 0,'-46'3'539'15,"-6"33"-495"-15,7 19 5 16,8 11-16-16,10 14 22 16,20 7-5-16,7 6 2 15,15-1-7-15,25-7-16 16,12-9-25-16,8-14-3 16,3-14-1-16,-2-16-9 15,-2-8-53-15,-8-16-134 16,-15-8-273-16</inkml:trace>
  <inkml:trace contextRef="#ctx0" brushRef="#br0" timeOffset="42357.2336">12587 14946 680 0,'13'34'52'16,"24"14"51"-16,15 5-55 15,2 4-17-15,-5 1-12 16,-3-3-17-16,-10-2-2 15,-3-3-7-15,-2-1-72 16,-15-12-136-16</inkml:trace>
  <inkml:trace contextRef="#ctx0" brushRef="#br0" timeOffset="42507.7342">12918 15041 710 0,'-81'34'54'0,"3"24"-20"16,8 6-28-16,13 8-6 16,18-4-3-16,23-2-37 15,16-15-175-15</inkml:trace>
  <inkml:trace contextRef="#ctx0" brushRef="#br0" timeOffset="42890.1223">13444 15014 594 0,'-15'27'143'15,"14"27"-96"-15,1 12 17 16,1 4-57-16,10 5-7 16,-1 1 0-16,-4-2-8 15,-5 2-63-15,-1-9-150 16</inkml:trace>
  <inkml:trace contextRef="#ctx0" brushRef="#br0" timeOffset="43072.3533">13362 15320 836 0,'0'0'57'0,"6"0"-30"16,30 3-16-16,19 8-7 16,12 2-4-16,9-4-6 15,0-6-84-15,-12-3-237 16</inkml:trace>
  <inkml:trace contextRef="#ctx0" brushRef="#br0" timeOffset="43554.6">14281 15069 598 0,'19'-14'99'16,"29"6"-39"-16,19-9-3 15,9-3-29-15,0 4-16 16,-11 0-8-16,-12 2-2 16,-14 6 1-16,-12 6-3 15,-13 2 0-15,-10 12 0 16,-4 28 0-16,-14 20 2 15,-15 13 0-15,-3 11-2 16,1 4 2-16,6 7-1 16,5-4 0-16,4-8 0 0,7-14-1 15,4-19 0-15,5-18-2 16,0-18-50-16,20-14-123 16,5-29-100-16</inkml:trace>
  <inkml:trace contextRef="#ctx0" brushRef="#br0" timeOffset="43753.8222">15157 14749 810 0,'1'49'75'0,"5"29"17"15,-4 20-57-15,-2 11-24 16,-24 9-11-16,-31 9 0 15,-20 1 0-15,-12-5 0 16,-4-11 0-16,12-14-14 16,12-34-134-16,9-48-326 15</inkml:trace>
  <inkml:trace contextRef="#ctx0" brushRef="#br0" timeOffset="48193.524">18346 7664 640 0,'0'-12'24'16,"-3"12"13"-16,-11 2 1 15,-13 33-14-15,-11 22-11 16,-11 31 3-16,0 26-6 16,3 18-4-16,8 18 2 15,13 3-1-15,16-11-4 16,9-18-2-16,6-21-2 16,26-25 1-16,9-16-3 15,10-11-23-15,9-9-71 16,-5-9-120-16</inkml:trace>
  <inkml:trace contextRef="#ctx0" brushRef="#br0" timeOffset="49091.1116">18782 8266 458 0,'-19'-5'31'15,"13"5"8"-15,4-1 22 16,2-1-36-16,0 2-20 0,0-2 3 15,0 0 9 1,0 1 0-16,0 0-1 0,0 1 7 16,22 0 16-16,17 1 19 15,17 9-26-15,17-5-3 16,10 2-12-16,1-2-8 16,-7-3-6-16,-14 2-2 15,-11 0-1-15,-13 4-6 16,-9 6-36-16,-6 0-107 15,-17-6-145-15</inkml:trace>
  <inkml:trace contextRef="#ctx0" brushRef="#br0" timeOffset="49523.1742">19537 7926 384 0,'-1'-3'151'0,"1"-2"-116"16,17-4 29-16,19-6-48 15,12 0 11-15,11-6 6 0,4 1-9 16,4-1 10-16,-1 1-1 16,-6 3-2-16,-11 9-10 15,-7 8-14-15,-12 0-3 16,-11 18 2-16,-7 18 7 16,-9 23 5-16,-3 18-5 15,-9 12-3-15,-18 14-2 16,-9 15 2-16,-7 4-5 15,-3 5-3-15,1-7-2 16,5-17 0-16,10-19 0 16,9-18-11-16,12-18-64 15,9-21-95-15,0-20-148 16</inkml:trace>
  <inkml:trace contextRef="#ctx0" brushRef="#br0" timeOffset="49723.4158">20367 8818 711 0,'-44'49'86'16,"7"17"-6"-16,-5 7-49 15,2 3-18-15,0-5-13 16,8-3 0-16,14-7-26 15,17-15-130-15,1-29-171 16</inkml:trace>
  <inkml:trace contextRef="#ctx0" brushRef="#br0" timeOffset="50537.5603">20914 8195 443 0,'-4'-5'60'16,"4"4"9"-16,23 0-25 15,22-1 10-15,18-3 11 16,14-3-10-16,7 1-20 0,0 0-24 16,-7 4-10-16,-10 3-1 15,-15 0-17-15,-13 5-83 16,-9 0-95-16,-12-5-132 16</inkml:trace>
  <inkml:trace contextRef="#ctx0" brushRef="#br0" timeOffset="50753.4815">21920 7775 553 0,'-21'48'23'0,"13"26"67"15,5 14-41-15,3 11-9 16,0 3-17-16,0 2-18 15,0-2-4-15,0 1-1 16,0-7-6-16,0-11-37 16,0-15-83-16,0-30-122 15</inkml:trace>
  <inkml:trace contextRef="#ctx0" brushRef="#br0" timeOffset="51019.8558">22454 7417 545 0,'7'36'120'16,"14"22"-79"-16,7 18 25 15,4 9-36-15,-11 13-5 16,-14 22-1-16,-7 13-8 15,-24 13 2-15,-22 9-12 16,-17-10-6-16,-10-11 0 16,0-15-6-16,3-17-24 15,9-16-75-15,6-27-124 16</inkml:trace>
  <inkml:trace contextRef="#ctx0" brushRef="#br0" timeOffset="54861.1344">17248 7078 281 0,'-19'64'17'0,"9"26"11"15,8 22 10-15,2 23-6 16,0 25-1-16,8 29-5 16,2 20-4-16,-3 10-1 15,1-4-2-15,-3-13-1 16,-2-16-3-16,0-16-5 0,-3-13-6 16,0-13-2-1,0-9-1-15,-8-15-1 0,-7-14-1 16,-1-15-4-16,2-21-10 15,1-19-39-15,-4-22-111 16,1-27-138-16</inkml:trace>
  <inkml:trace contextRef="#ctx0" brushRef="#br0" timeOffset="55775.4965">17098 6975 277 0,'53'-18'26'0,"24"-3"-16"16,27-2 10-16,27-4 22 16,26-4-1-16,22-3-4 15,25-8-10-15,32-11-18 16,37-8 6-16,27 2 32 16,10 0-43-16,-1 16-2 15,-5 4-2-15,-6 10 0 16,-5 2 0-16,-11 1 0 15,-6-1 1-15,2-1-1 0,-8-2 0 16,-2 4 0-16,-14 0 1 16,-12 6 1-16,-9 6 3 15,-13 4 8-15,-17 6 6 16,-25 2-11-16,-32 2-3 16,-33 0 1-16,-26 0 0 15,-28 12-2-15,-24 1-2 16,-17 4-2-16,-15 10-2 15,-3 9 2-15,0 15 3 16,0 18-2-16,0 23 0 16,0 29 0-16,3 19 2 15,7 24 4-15,5 11 8 0,6 4-6 16,12 1-7-16,8-5-2 16,6-3 2-16,-1-4-2 15,-3-6 0-15,-1-5-1 16,1-14 1-16,8-11 1 15,4-15-1-15,8-15 0 16,2-10 1-16,-6-10-1 16,-7-7 0-16,-15-9 2 15,-16-7 2-15,-19-4 4 16,-10-2 3-16,-50-1 3 16,-49 2 9-16,-60 1-6 15,-74 7-5-15,-83 4-6 16,-87 7 0-16,-76 4 4 0,-70 1 1 15,-31-1-11 1,-11-4 4-16,17-5-7 0,48-4 4 16,49-14-2-16,72-8-12 15,66-22-61-15,65-20-268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1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4047-DB5B-46AE-8944-2B22CF3709C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45A8-EDB0-43E3-9E5D-0B6115B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Final Exam Review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33240" y="5096520"/>
              <a:ext cx="693360" cy="25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2440" y="5088240"/>
                <a:ext cx="71640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9. </a:t>
                </a:r>
                <a:r>
                  <a:rPr lang="en-US" dirty="0"/>
                  <a:t>State the coordinates of the foci for the given ellipse.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49 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027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35440" y="1131120"/>
              <a:ext cx="7777080" cy="271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200" y="1122840"/>
                <a:ext cx="780516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4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10. </a:t>
                </a:r>
                <a:r>
                  <a:rPr lang="en-US" dirty="0"/>
                  <a:t>Find the sum of the vectors: </a:t>
                </a:r>
                <a:r>
                  <a:rPr lang="en-US" b="1" dirty="0"/>
                  <a:t>v</a:t>
                </a:r>
                <a:r>
                  <a:rPr lang="en-US" dirty="0"/>
                  <a:t> =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4 </a:t>
                </a:r>
                <a:r>
                  <a:rPr lang="en-US" b="1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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j</a:t>
                </a:r>
                <a:r>
                  <a:rPr lang="en-US" dirty="0"/>
                  <a:t>  and u =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4 </a:t>
                </a:r>
                <a:r>
                  <a:rPr lang="en-US" b="1" dirty="0" err="1"/>
                  <a:t>i</a:t>
                </a:r>
                <a:r>
                  <a:rPr lang="en-US" dirty="0"/>
                  <a:t> + 2 </a:t>
                </a:r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4747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48960" y="2193480"/>
              <a:ext cx="3528360" cy="149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7080" y="2188800"/>
                <a:ext cx="3551760" cy="15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5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 Given </a:t>
            </a:r>
            <a:r>
              <a:rPr lang="en-US" dirty="0"/>
              <a:t>vectors: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 </a:t>
            </a:r>
            <a:r>
              <a:rPr lang="en-US" dirty="0"/>
              <a:t>= &lt;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6,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3&gt;,   v = &lt;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3, 5 &gt; </a:t>
            </a:r>
            <a:r>
              <a:rPr lang="en-US" dirty="0" smtClean="0"/>
              <a:t>, find </a:t>
            </a:r>
            <a:r>
              <a:rPr lang="en-US" dirty="0" err="1" smtClean="0"/>
              <a:t>u·v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83400" y="2071440"/>
              <a:ext cx="3639600" cy="131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0440" y="2061360"/>
                <a:ext cx="3668040" cy="13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12. </a:t>
                </a:r>
                <a:r>
                  <a:rPr lang="en-US" dirty="0"/>
                  <a:t>Find the direction angle that this vector makes with the positive x axis.     v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 −2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,− 2&gt;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677" r="-1681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39360" y="1723320"/>
              <a:ext cx="7507800" cy="243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9280" y="1708200"/>
                <a:ext cx="7533360" cy="24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0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78495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13. </a:t>
                </a:r>
                <a:r>
                  <a:rPr lang="en-US" dirty="0"/>
                  <a:t>A vector has a magnitude 10 and it has a direction angle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with the positive x-axis. Find the vector.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784951"/>
              </a:xfrm>
              <a:blipFill rotWithShape="0">
                <a:blip r:embed="rId2"/>
                <a:stretch>
                  <a:fillRect l="-2087" t="-15017" r="-290" b="-2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75960" y="2407680"/>
              <a:ext cx="7056000" cy="271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440" y="2399760"/>
                <a:ext cx="7081560" cy="27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14. </a:t>
                </a:r>
                <a:r>
                  <a:rPr lang="en-US" dirty="0"/>
                  <a:t>Write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2  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to polar coordinates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2442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82000" y="1488240"/>
              <a:ext cx="9907200" cy="4198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880" y="1473480"/>
                <a:ext cx="9930600" cy="42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8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15. </a:t>
                </a:r>
                <a:r>
                  <a:rPr lang="en-US" dirty="0"/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polar form.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53800" y="1261440"/>
              <a:ext cx="8561520" cy="343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040" y="1245600"/>
                <a:ext cx="8593200" cy="34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2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1. </a:t>
                </a:r>
                <a:r>
                  <a:rPr lang="en-US" dirty="0"/>
                  <a:t>Evaluate: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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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66840" y="276120"/>
              <a:ext cx="5453640" cy="2812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040" y="261360"/>
                <a:ext cx="5477040" cy="28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2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 eaLnBrk="0" hangingPunct="0"/>
                <a:r>
                  <a:rPr lang="en-US" dirty="0" smtClean="0"/>
                  <a:t>2. </a:t>
                </a:r>
                <a:r>
                  <a:rPr lang="en-US" dirty="0"/>
                  <a:t>Find an equivalent to the expression below?</a:t>
                </a:r>
                <a:br>
                  <a:rPr lang="en-US" dirty="0"/>
                </a:br>
                <a:r>
                  <a:rPr lang="en-US" dirty="0"/>
                  <a:t> </a:t>
                </a:r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51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54680" y="1915560"/>
              <a:ext cx="10317240" cy="2910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0" y="1905120"/>
                <a:ext cx="10344600" cy="29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 eaLnBrk="0" hangingPunct="0"/>
                <a:r>
                  <a:rPr lang="en-US" dirty="0" smtClean="0"/>
                  <a:t>3. </a:t>
                </a:r>
                <a:r>
                  <a:rPr lang="en-US" dirty="0"/>
                  <a:t>Find an equivalent to the expression below?</a:t>
                </a:r>
                <a:br>
                  <a:rPr lang="en-US" dirty="0"/>
                </a:br>
                <a:r>
                  <a:rPr lang="en-US" dirty="0"/>
                  <a:t>   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7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90400" y="599400"/>
              <a:ext cx="7007400" cy="345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5640" y="590400"/>
                <a:ext cx="7027200" cy="34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9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4. </a:t>
            </a:r>
            <a:r>
              <a:rPr lang="en-US" dirty="0"/>
              <a:t>Find the asymptotes for the following functions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𝐜𝐬𝐜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𝟒𝐱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 </a:t>
                </a:r>
                <a:br>
                  <a:rPr lang="en-US" dirty="0"/>
                </a:br>
                <a:r>
                  <a:rPr lang="en-US" dirty="0"/>
                  <a:t> </a:t>
                </a:r>
                <a:br>
                  <a:rPr lang="en-US" dirty="0"/>
                </a:br>
                <a:r>
                  <a:rPr lang="en-US" b="1" dirty="0"/>
                  <a:t> 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𝟑𝐬𝐞𝐜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𝟐𝐭𝐚𝐧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81600" y="1116000"/>
              <a:ext cx="6537960" cy="503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360" y="1100880"/>
                <a:ext cx="6562800" cy="50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1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5. </a:t>
                </a:r>
                <a:r>
                  <a:rPr lang="en-US" dirty="0"/>
                  <a:t>Find the horizontal shift(Phase shift):</a:t>
                </a:r>
                <a:r>
                  <a:rPr lang="en-US" b="1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97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90280" y="2215800"/>
              <a:ext cx="5853600" cy="2366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40" y="2201400"/>
                <a:ext cx="5881320" cy="23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7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6.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. 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6452" r="-754" b="-2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52200" y="1339920"/>
              <a:ext cx="9950400" cy="3183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760" y="1325160"/>
                <a:ext cx="9977040" cy="32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8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/>
              <a:t>A string running from the ground to the top of a fence has an angle of elevation of 45°. The string is 14 feet long. What is the distance between the fence and where the string is pegged to the ground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32360" y="2956320"/>
              <a:ext cx="4863240" cy="2450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0840" y="2945520"/>
                <a:ext cx="4885200" cy="24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1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8. </a:t>
                </a:r>
                <a:r>
                  <a:rPr lang="en-US" dirty="0"/>
                  <a:t>State the coordinates of the vertex for the given parabola.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825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42520" y="1245600"/>
              <a:ext cx="7345800" cy="462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840" y="1230840"/>
                <a:ext cx="7373880" cy="46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204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Office Theme</vt:lpstr>
      <vt:lpstr>MATH 1330</vt:lpstr>
      <vt:lpstr>1. Evaluate:sin⁡〖(225)- cos⁡(315) 〗</vt:lpstr>
      <vt:lpstr>2. Find an equivalent to the expression below?                       tan⁡〖θ+〗   cos⁡θ/(1+sin⁡θ )</vt:lpstr>
      <vt:lpstr>3. Find an equivalent to the expression below?                           1/(1-sin⁡θ  )+  1/(1+ sin⁡θ ) </vt:lpstr>
      <vt:lpstr>4. Find the asymptotes for the following functions:</vt:lpstr>
      <vt:lpstr>5. Find the horizontal shift(Phase shift):              f(x)=-4sin(π/7 x-π)-2</vt:lpstr>
      <vt:lpstr>6. Given cos⁡〖x=- 1/10〗         π&lt;x&lt;  3π/2  . Find the value of cos⁡(2x)</vt:lpstr>
      <vt:lpstr>7. A string running from the ground to the top of a fence has an angle of elevation of 45°. The string is 14 feet long. What is the distance between the fence and where the string is pegged to the ground?</vt:lpstr>
      <vt:lpstr>8. State the coordinates of the vertex for the given parabola.     y^2-2x+2y=13=0</vt:lpstr>
      <vt:lpstr>9. State the coordinates of the foci for the given ellipse.  x^2/36+  y^2/(49 )=1</vt:lpstr>
      <vt:lpstr>10. Find the sum of the vectors: v = 4 i 6 j  and u = 4 i + 2 j</vt:lpstr>
      <vt:lpstr>11. Given vectors:   u = &lt; 6,  3&gt;,   v = &lt;  3, 5 &gt; , find u·v.</vt:lpstr>
      <vt:lpstr>12. Find the direction angle that this vector makes with the positive x axis.     v = &lt; -2√(3 )  ,- 2&gt;.</vt:lpstr>
      <vt:lpstr>13. A vector has a magnitude 10 and it has a direction angle of θ=  2π/3 with the positive x-axis. Find the vector. </vt:lpstr>
      <vt:lpstr>14. Write the equation x^(2  )+ (y-8)^2=64 to polar coordinates.</vt:lpstr>
      <vt:lpstr>15. Convert 〖3x〗^2+ 〖3y〗^2-12x=0 to polar form. 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5</cp:revision>
  <dcterms:created xsi:type="dcterms:W3CDTF">2017-04-20T15:40:05Z</dcterms:created>
  <dcterms:modified xsi:type="dcterms:W3CDTF">2017-08-07T18:29:09Z</dcterms:modified>
</cp:coreProperties>
</file>