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60" r:id="rId3"/>
    <p:sldId id="261" r:id="rId4"/>
    <p:sldId id="267" r:id="rId5"/>
    <p:sldId id="258" r:id="rId6"/>
    <p:sldId id="278" r:id="rId7"/>
    <p:sldId id="257" r:id="rId8"/>
    <p:sldId id="264" r:id="rId9"/>
    <p:sldId id="262" r:id="rId10"/>
    <p:sldId id="270" r:id="rId11"/>
    <p:sldId id="259" r:id="rId12"/>
    <p:sldId id="271" r:id="rId13"/>
    <p:sldId id="273" r:id="rId14"/>
    <p:sldId id="268" r:id="rId15"/>
    <p:sldId id="265" r:id="rId16"/>
    <p:sldId id="277" r:id="rId17"/>
    <p:sldId id="274" r:id="rId18"/>
    <p:sldId id="276" r:id="rId19"/>
    <p:sldId id="266" r:id="rId20"/>
    <p:sldId id="275" r:id="rId21"/>
    <p:sldId id="279" r:id="rId22"/>
    <p:sldId id="263" r:id="rId23"/>
    <p:sldId id="269" r:id="rId24"/>
    <p:sldId id="272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C969E-2D86-496E-B6F1-0E406D3FE08E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92FC6-E4CC-454B-B06A-7CFD1BC59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56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12:45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2978 7222 181 0,'0'0'83'0,"-2"0"-64"16,1 0 9-16,-1 0-5 0,2 0 0 15,-2 0 16 1,0 0 14-16,1 0 3 0,-1 0-2 15,1 0-14-15,-1 0-9 16,1 0-9-16,1 0-5 16,0 0-2-16,0 0 1 15,0 0 1-15,0 0 3 16,0 0 2-16,0-2-8 16,1-6-5-16,18-6-1 15,10-5 19-15,7-1 9 16,-1 6-6-16,-3 7-7 15,-5 7-5-15,-8 0-9 16,-7 22-4-16,-11 16 4 16,-1 12 2-16,-9 12-5 15,-16 2-4-15,-3-9-2 0,4-12 0 16,9-18-1-16,6-13-2 16,9-12 0-16,4 0-1 15,21-12 2-15,10-5 2 16,1 4 1-16,-3 11-1 15,-8 2 3-15,-10 18 0 16,-10 23 1-16,-5 12 5 16,-26 14-1-16,-14-1-6 15,-11-2-2-15,0-17-3 16,5-18-6-16,1-16-8 16,9-13-5-16,8-3-10 15,9-23-6-15,13-5-26 0,6-4-50 16,9-5-57-16,21-4-147 15</inkml:trace>
  <inkml:trace contextRef="#ctx0" brushRef="#br0" timeOffset="499.1174">3472 7135 446 0,'-9'2'44'0,"9"-1"15"16,0 1-17-16,0-2-17 16,10 0-5-16,15 0 13 15,11-9 19-15,9-11-7 16,10-2-1-16,4 0 0 16,-4-2-12-16,-7 5-12 15,-14 8-13-15,-13 7-5 16,-12 4-2-16,-6 0 0 0,-3 26 0 15,0 14 1-15,-20 18 2 16,-13 17 0-16,-11 11 0 16,-6 8 1-16,-2-2 1 15,6-10-2-15,6-11-3 16,10-18-3-16,9-15-7 16,8-18-7-16,8-11-12 15,5-9-22-15,0 0-44 16,24-9-38-16,9-9-57 15,0-5-202-15</inkml:trace>
  <inkml:trace contextRef="#ctx0" brushRef="#br0" timeOffset="749.5934">3976 7370 133 0,'-11'22'463'0,"0"7"-459"15,2 5 54-15,-2 5-22 16,-5 4-20-16,-1 4-8 16,-3-2-5-16,-1-1 2 15,6-7-5-15,3-7 0 0,6-11-17 16,6-10-46-16,0-9-39 15,15-12-41-15</inkml:trace>
  <inkml:trace contextRef="#ctx0" brushRef="#br0" timeOffset="964.6906">4122 7358 349 0,'0'22'235'0,"-1"11"-197"16,-4 11 43-16,-3 6-25 16,-2 5-19-16,-3 0-19 0,-2-6-16 15,3-7-2 1,-1-11-13-16,5-8-31 0,4-9-24 16,2-9-35-16,2-5-81 15</inkml:trace>
  <inkml:trace contextRef="#ctx0" brushRef="#br0" timeOffset="1230.4063">3857 7414 208 0,'0'-5'437'0,"14"-1"-432"16,27 0 38-16,12-1 23 15,12-4-12-15,3-3-9 16,0 3-12-16,-4 1-13 16,-9 4-19-16,-9 4-1 15,-4-2-7-15,-6 4-14 16,-6 0-35-16,-5 0-46 16,-13 11-36-16,0 11-49 15,-11 1-205-15</inkml:trace>
  <inkml:trace contextRef="#ctx0" brushRef="#br0" timeOffset="1563.2294">3156 8161 354 0,'-18'1'124'15,"13"-1"-32"-15,5 0-2 16,27-13-59-16,21-8 32 16,28-7 8-16,25-5-12 15,25-3-7-15,18-2-10 0,10 0-14 16,-11 6-14-16,-20 5-11 15,-29 8-3-15,-25 10 0 16,-17 2 0-16,-10 7-8 16,-7 0-22-16,-8 0-55 15,-8 11-102-15,-10 7-129 16</inkml:trace>
  <inkml:trace contextRef="#ctx0" brushRef="#br0" timeOffset="2115.8229">3912 8334 491 0,'-2'-4'89'16,"-2"0"-40"-16,-4 4 21 16,-5 0-28-16,-9 0-7 15,-8 8-16-15,-7 21 9 16,-10 13 7-16,-5 20 0 16,-1 13-8-16,6 10-12 15,16-1 7-15,16-9-10 16,15-15-7-16,9-18-4 15,26-22-1-15,15-20 0 16,14-7 0-16,12-32 0 16,-1-11 0-16,-12-2 1 15,-22 4 4-15,-29 11 2 0,-15 9 4 16,-44 12 1-16,-24 12-12 16,-12 4-1-16,2 15-1 15,18 5-9-15,22-7-34 16,36-13-105-16,14-13-168 15</inkml:trace>
  <inkml:trace contextRef="#ctx0" brushRef="#br0" timeOffset="2610.4031">4843 7874 646 0,'28'-6'19'16,"8"-4"54"-16,4-2-37 16,-9 0-36-16,-6-1-3 15,-8 6-46-15,-7 3-73 16,-3 4-77-16</inkml:trace>
  <inkml:trace contextRef="#ctx0" brushRef="#br0" timeOffset="2777.2039">4883 8057 751 0,'18'12'21'0,"15"-5"13"15,10-7-29-15,-6 0-5 16,1-11-100-16,-8-16-201 16</inkml:trace>
  <inkml:trace contextRef="#ctx0" brushRef="#br0" timeOffset="5121.7026">6480 7045 159 0,'-5'-6'42'0,"-1"2"-16"15,0 2 50-15,-2 2-38 16,0 0-16-16,-1 0 1 16,1 0-7-16,4 0-5 15,1 0 8-15,0 0 12 16,3 0 7-16,-1 0 12 16,1 0 4-16,0 0-13 0,0 0-10 15,0 0-4 1,0-4 0-16,23-16-7 0,12-6 5 15,9-2 18-15,0 4-4 16,-8 10 1-16,-11 8-13 16,-11 6-12-16,-7 8-11 15,-7 24-1-15,0 11 3 16,-15 8-1-16,-8-1-5 16,4-7-1-16,5-10 1 15,9-12-5-15,5-13 1 16,14-8-1-16,21 0 5 15,7-2 3-15,-2-6-1 16,-11 6 4-16,-10 2 3 16,-15 12 3-16,-4 25 1 15,-15 18 6-15,-29 14-12 0,-15 0-7 16,-3-10-4-16,1-15-8 16,11-18-14-16,13-18-9 15,14-8-23-15,19 0-24 16,4-18-15-16,36-4-77 15,14-4-129-15</inkml:trace>
  <inkml:trace contextRef="#ctx0" brushRef="#br0" timeOffset="5603.5039">7466 6726 48 0,'-12'0'468'15,"-2"0"-459"-15,1 2 60 16,-1 8-26-16,-5 4-18 15,-2 0-8-15,0-1 12 16,-4 6 7-16,-2 5-9 16,-3 8-10-16,-1 9-2 0,-2 13 2 15,0 10-4 1,5 9-4-16,6 5 7 0,10-5-5 16,12-10-10-16,0-15-1 15,20-19-2-15,18-16 1 16,8-13 1-16,8 0 0 15,-5-22 0-15,-12-7-1 16,-13-2 2-16,-18 3 0 16,-6 2 1-16,-25 11-2 15,-19 10 0-15,-8 5-2 16,-1 12-3-16,9 14-7 16,11-3-33-16,14-4-54 0,16-5-44 15,3-10-79-15</inkml:trace>
  <inkml:trace contextRef="#ctx0" brushRef="#br0" timeOffset="5869.4064">7757 7115 302 0,'0'8'243'15,"-3"17"-215"-15,-8 9 41 0,-2 7-31 16,-1 2-22-16,-2 1-11 16,2 0-4-16,0-8-1 15,5-2-5-15,6-7-18 16,3-11-73-16,3-16-81 15</inkml:trace>
  <inkml:trace contextRef="#ctx0" brushRef="#br0" timeOffset="6068.6831">7910 7200 481 0,'-4'15'83'0,"4"14"-9"15,0 5-14-15,0 5-31 16,0 1-15-16,0 0-7 16,0-4-7-16,-3-2-12 15,-4-8-37-15,1-4-48 16,2-6-74-16,-2-9-181 16</inkml:trace>
  <inkml:trace contextRef="#ctx0" brushRef="#br0" timeOffset="6334.9855">7552 7174 199 0,'-9'-3'386'16,"9"2"-359"-16,6-1 25 15,30-6-19-15,19-3 24 16,17-3-12-16,15-3-7 15,10 1-1-15,10 3-2 16,-1-1-14-16,-4 6-12 16,-18 1-9-16,-22 5-1 15,-22 2-5-15,-19 0-21 16,-17 4-67-16,-4 14-81 16,-4 3-148-16</inkml:trace>
  <inkml:trace contextRef="#ctx0" brushRef="#br0" timeOffset="6833.5072">6933 7802 11 0,'-3'0'429'15,"0"0"-364"-15,3 0 14 16,0 0-31-16,0 0-15 16,24 0 12-16,13-4 18 15,17-4-16-15,15-6-9 0,17-3 3 16,13-3-9-16,8-1-9 15,5 3-8-15,0 0-4 16,-3 2-1-16,-8-1-2 16,-11 5-5-16,-16 3-3 15,-19 3-4-15,-16 1-15 16,-12 5-47-16,-12 0-76 16,-7 0-95-16,-8 14-249 15</inkml:trace>
  <inkml:trace contextRef="#ctx0" brushRef="#br0" timeOffset="7282.6387">7594 7959 107 0,'-10'-4'483'0,"-7"4"-467"16,1 0 42-16,-4 0-36 16,-7 12 8-16,-4 12 1 0,-7 14 0 15,-7 14 16-15,-1 13-12 16,5 5-3-16,11 2-6 15,15-6-12-15,15-11-5 16,2-15-6-16,31-15-1 16,15-20-2-16,16-5 0 15,15-24 1-15,2-15-1 16,-7-5 3-16,-21 2 12 16,-26 8 3-16,-27 6-3 15,-16 12-1-15,-36 12-6 16,-20 4-8-16,-11 20 0 15,6 12-5-15,13-2-24 16,24-6-38-16,22-13-102 16,18-11-129-16</inkml:trace>
  <inkml:trace contextRef="#ctx0" brushRef="#br0" timeOffset="8130.7231">6578 7868 120 0,'-7'0'174'0,"1"0"-160"16,0 0 30-16,0 0-28 15,-1 2-12-15,3 2 1 16,1-3 5-16,2-1 8 15,1 0 22-15,0 0 4 16,0 0 0-16,7 0-16 16,14 0 34-16,12 0-10 0,10 0-15 15,7-7 1-15,11 0 1 16,1 0-3-16,-2 1-17 16,-8 2-16-16,-8 3-3 15,-6-4-7-15,-8 3-28 16,-3-10-117-16,-5-9-428 15</inkml:trace>
  <inkml:trace contextRef="#ctx0" brushRef="#br0" timeOffset="8931.8439">8896 7656 391 0,'21'-11'216'16,"14"0"-196"-16,11-3 74 15,5 1-50-15,-8 3-20 16,-9 0-18-16,-11 4-6 16,-14 4-10-16,-4 2-12 15,-3 0-48-15,-1 0-78 16,-1 0-166-16</inkml:trace>
  <inkml:trace contextRef="#ctx0" brushRef="#br0" timeOffset="9144.8509">9077 7443 617 0,'-9'3'44'0,"9"16"3"16,0 7 10-16,0 7-29 16,0 2-15-16,0 3-8 15,0-1-4-15,-3-1-1 16,-1-3-9-16,1-4-29 15,3-7-40-15,0-8-48 16,14-10-98-16</inkml:trace>
  <inkml:trace contextRef="#ctx0" brushRef="#br0" timeOffset="9394.2015">9754 7128 435 0,'3'0'25'0,"2"20"56"16,-1 5-24-16,-2 8-9 15,-2 11-11-15,0 4-9 16,-8 4-8-16,-8-1-16 0,2-6-4 15,2-6-15-15,7-13-67 16,5-18-97-16</inkml:trace>
  <inkml:trace contextRef="#ctx0" brushRef="#br0" timeOffset="9593.5537">10124 7111 686 0,'-14'34'78'16,"3"11"-70"-16,2 9 33 0,0 0-40 15,0-4-1-15,2-6-59 16,-5-6-36-16,-3-7-28 16,-4-10-20-16,-3-18-251 15</inkml:trace>
  <inkml:trace contextRef="#ctx0" brushRef="#br0" timeOffset="9794.019">9633 7131 657 0,'0'-7'64'0,"35"-2"-44"15,27-2 51-15,28-2-21 0,19 0-19 16,12-3-5-16,0 1-12 15,-10 6-7-15,-17 2-7 16,-17 7-8-16,-18 0-55 16,-11 0-49-16,-11 5-58 15,-13 19-123-15</inkml:trace>
  <inkml:trace contextRef="#ctx0" brushRef="#br0" timeOffset="10059.0373">9529 7803 335 0,'-9'3'315'16,"9"-3"-309"-16,27 0 33 15,30-12 15-15,28-20 14 16,24-10-27-16,19-6 1 15,5-1-4-15,-11 7-12 16,-24 10-17-16,-30 10-9 16,-25 8-4-16,-19 10-38 15,-9 4-60-15,-6 0-85 16,-6 10-110-16</inkml:trace>
  <inkml:trace contextRef="#ctx0" brushRef="#br0" timeOffset="10457.5801">10127 7826 500 0,'-27'0'52'0,"-8"21"6"16,-8 9 14-16,-5 11-24 0,-4 14-8 15,-2 12 4-15,7 13-5 16,13 2-12-16,16-12-6 16,18-16-12-16,14-19-7 15,29-15-1-15,20-20 0 16,16 0 2-16,6-31 2 15,-2-7 2-15,-18-2 8 16,-30 6 19-16,-27 4-13 16,-17 8-7-16,-39 11-7 15,-19 11-7-15,-11 0-9 16,10 11-20-16,22 0-95 16,27-10-170-16</inkml:trace>
  <inkml:trace contextRef="#ctx0" brushRef="#br0" timeOffset="11056.8216">11221 7604 245 0,'0'-3'214'0,"0"0"-156"16,0-2 19-16,22 1-28 15,10-3 8-15,4-2-9 0,4 1-11 16,-6 2-2 0,-6 2-25-16,-11 2-10 0,-7 2-23 15,-4 0-67-15,-1 2-125 16</inkml:trace>
  <inkml:trace contextRef="#ctx0" brushRef="#br0" timeOffset="11272.9798">11317 7795 679 0,'5'10'21'15,"25"-3"74"-15,10-3-45 0,8-4-25 16,5 0-22-16,-9-4-3 15,-10-3-43-15,-12-1-79 16,-11 1-120-16</inkml:trace>
  <inkml:trace contextRef="#ctx0" brushRef="#br0" timeOffset="16161.3601">13035 7087 114 0,'10'-7'256'16,"-1"2"-238"-16,2 1 49 15,-1 0-2-15,-2 1-16 16,-5 1-1-16,-2 0 8 16,-1 2-17-16,0 0-6 15,0 0 4-15,0 0-4 16,0 0-10-16,0 0-3 15,0 0-9-15,0 0-4 16,-6 0 5-16,-10 0-1 0,-5 18-10 16,-9 6 1-16,-4 11-1 15,-3 9 0-15,1 9 4 16,-3 15-1-16,2 11 1 16,-2 15 2-16,6 10-2 15,8-2-2-15,13-11-1 16,12-19-2-16,12-22 0 15,26-21 0-15,13-19 0 16,11-10 2-16,4-9 0 16,-4-25 1-16,-10-4 2 15,-12-9 5-15,-20-2-6 16,-19-1-2-16,-1 5 0 16,-34 7-2-16,-13 15-1 0,-8 12-1 15,0 11-3 1,6 0 2-16,13 14-16 0,14 1-29 15,8 1-38-15,14-2-44 16,3 0-43-16,26-2-64 16</inkml:trace>
  <inkml:trace contextRef="#ctx0" brushRef="#br0" timeOffset="16493.4102">13608 7531 325 0,'-3'0'348'0,"-7"2"-335"16,2 18 60-16,-1 11-37 16,-4 5-24-16,-2 5-6 15,-3 4-1-15,1 1-1 16,-2-4-3-16,4-2-1 16,3-6-7-16,5-6-24 15,4-9-28-15,3-18-53 0,4-1-45 16,23-26-33-16</inkml:trace>
  <inkml:trace contextRef="#ctx0" brushRef="#br0" timeOffset="16693.3652">13787 7463 565 0,'-3'0'62'0,"0"12"-12"16,2 14 17-16,-2 6-23 15,0 10-20-15,-2 5-10 16,-2 4-2-16,-5 2-12 0,1-3 0 16,-1-5-25-16,-1-8-68 15,-2-8-20-15,0-15-30 16,2-14-100-16</inkml:trace>
  <inkml:trace contextRef="#ctx0" brushRef="#br0" timeOffset="16892.7232">13401 7545 695 0,'-9'-2'100'16,"9"2"-46"-16,6 0-20 16,30 0-18-16,20 0 34 15,19 0-28-15,13 0-13 16,0-3-4-16,-6-4-5 0,-12 1-3 15,-7-2-24-15,-1-6-92 16,-8-9-177-16</inkml:trace>
  <inkml:trace contextRef="#ctx0" brushRef="#br0" timeOffset="17441.3891">14527 7600 571 0,'0'-5'53'16,"21"-1"7"-16,21 1-9 15,10-4-16-15,15 1 13 16,6-4-10-16,-6 2-19 0,-10-2-19 16,-18 4-3-16,-14 2-33 15,-13 2-85-15,-5-4-90 16</inkml:trace>
  <inkml:trace contextRef="#ctx0" brushRef="#br0" timeOffset="17640.6382">14831 7303 646 0,'-8'0'84'0,"8"22"-31"16,0 14 24-16,0 8-52 0,0 8-15 15,0-2-10 1,0-4-3-16,-5-2-15 0,-2-10-39 15,3-7-34-15,4-7-45 16,0-14-106-16</inkml:trace>
  <inkml:trace contextRef="#ctx0" brushRef="#br0" timeOffset="17940.1642">15530 6889 143 0,'0'0'304'15,"0"19"-277"-15,0 8 77 16,0 9-45-16,0 4-16 15,0 7-8-15,-8 6-12 16,1 0-14-16,-5 3-9 16,0 0-2-16,0 0-12 15,-3-8-55-15,1-12-81 16,6-16-118-16</inkml:trace>
  <inkml:trace contextRef="#ctx0" brushRef="#br0" timeOffset="18157.222">15777 6936 572 0,'0'0'22'0,"0"2"25"15,0 18-7-15,0 9-18 16,0 3-18-16,0 4-4 15,0 2-8-15,0 0-27 16,-1 2-42-16,-11 3-76 0,-9-5-148 16</inkml:trace>
  <inkml:trace contextRef="#ctx0" brushRef="#br0" timeOffset="18389.5053">15351 6921 513 0,'0'-2'86'0,"16"0"-36"15,18 2 27-15,14 0-38 16,15 0-6-16,13 0-9 16,13 0-1-16,5-1-4 0,0-10-10 15,-4-4-9 1,-13 2-6-16,-13 2-15 0,-17 8-66 15,-13 3-64-15,-10 0-117 16</inkml:trace>
  <inkml:trace contextRef="#ctx0" brushRef="#br0" timeOffset="18689.2488">15209 7618 544 0,'7'0'87'15,"41"-9"-58"-15,22-13 59 16,21-5-27-16,17-2-10 15,2 0-15-15,-5 4-12 16,-17 6-16-16,-21 6-8 16,-18 3-9-16,-16 6-41 15,-14 4-64-15,-4 0-95 16,-9 2-337-16</inkml:trace>
  <inkml:trace contextRef="#ctx0" brushRef="#br0" timeOffset="19203.7279">15638 7776 274 0,'-4'-8'290'16,"-3"4"-254"-16,-4 4 34 15,-2 0-55-15,-7 0-13 16,-6 4 1-16,-6 12 0 15,-4 6 3-15,-3 6 12 16,-2 6 8-16,1 8 3 16,1 13 4-16,-3 7 0 15,11 6-4-15,13-2-14 16,16-13-9-16,5-13-6 16,35-14-1-16,15-12 1 0,11-12-1 15,11-2 1 1,1-16 1-16,-9-11 3 0,-19-1 18 15,-26 1 13-15,-22 5-6 16,-19 8-13-16,-36 10-9 16,-21 4-7-16,-5 11-3 15,5 9-10-15,20-3-40 16,28-11-145-16,23-6-328 16</inkml:trace>
  <inkml:trace contextRef="#ctx0" brushRef="#br0" timeOffset="21877.3844">17081 7483 394 0,'-8'0'98'16,"3"0"-37"-16,3 0 4 16,1 0-42-16,1 0-11 15,0 0-2-15,0 0 3 16,0 0 8-16,0 0-8 16,0 0-5-16,0 0 0 15,0 6 0-15,8 6 10 0,9 2-2 16,7 0 0-16,9 0 9 15,12-4 0-15,11-6-1 16,12-1 1-16,7-3-1 16,-4 0-10-16,-12 2-6 15,-15 1-4-15,-14 1-3 16,-13 2 0-16,-6 3-1 16,-5-4 1-16,0 1-1 15,-3-3-2-15,-2 0-8 16,1 0-33-16,-2-1-63 15,4-2-57-15,-2 0-114 16</inkml:trace>
  <inkml:trace contextRef="#ctx0" brushRef="#br0" timeOffset="22379.8322">17694 7430 391 0,'-7'0'82'0,"3"0"-22"16,1 0-21-16,1 0-36 16,1 0 1-16,1 0 5 15,0 0 13-15,0 0 20 16,0 0-1-16,-2 0-10 16,2 0-8-16,0 0-6 15,0 0-8-15,0 0-4 16,5 0-1-16,14 5 12 15,5 3 0-15,4-2 7 0,2 0 2 16,-3-1-3-16,-8-2-1 16,-8 1-7-16,-7 0-7 15,-4 7-6-15,-12 8 1 16,-27 9 6-16,-16 10-6 16,-6 1-2-16,3-5-1 15,13-4 0-15,15-10-7 16,12-4-32-16,17-8-52 15,5-8-71-15,37 0-139 16</inkml:trace>
  <inkml:trace contextRef="#ctx0" brushRef="#br0" timeOffset="22895.3175">18988 7324 675 0,'-49'14'3'16,"-2"7"67"-16,-3 5-40 16,1 2-19-16,8-3-11 15,17-6-1-15,16-9-3 16,12-3 1-16,1-2 3 15,23 1 15-15,4 0 27 16,2 4 11-16,-5 0-14 16,-11 6-11-16,-14 6-4 15,-3 8 6-15,-36 6-19 16,-18 5-11-16,-13-5 0 16,0-10 0-16,9-10 0 0,16-14-25 15,18-2-7 1,14-6-16-16,10-14-19 0,3-1-2 15,30-2-9-15,13 1-20 16,8 1-30-16,13 1-93 16</inkml:trace>
  <inkml:trace contextRef="#ctx0" brushRef="#br0" timeOffset="23160.6144">19091 7439 594 0,'0'0'45'15,"0"0"19"-15,0 10-19 16,0 10-11-16,0 4-18 16,-5 6 3-16,-8 4-11 15,-3 0-4-15,-5 1-3 16,0-3-1-16,3-2-5 15,0-8-25-15,8-7-46 16,2-14-34-16,8-1-63 16,0-20-226-16</inkml:trace>
  <inkml:trace contextRef="#ctx0" brushRef="#br0" timeOffset="23331.297">19204 7196 731 0,'0'-1'24'0,"0"1"8"16,0 0-32-16,0 0-56 16,5 0-74-16,4 6-94 15</inkml:trace>
  <inkml:trace contextRef="#ctx0" brushRef="#br0" timeOffset="23759.9328">19336 7361 83 0,'0'2'272'0,"0"0"-230"16,0 1 48-16,0-3-31 0,0 4-20 16,0 1-7-16,0 1 27 15,1 5-7 1,-1 6 8-16,0 8-7 0,0 4-6 15,0 3-14-15,-8-4-12 16,3-4-8-16,5-8-7 16,0-10-6-16,19-6 1 15,22-4-2-15,12-16 2 16,7-3 1-16,-7 6-2 16,-14 7 6-16,-15 10 10 15,-16 2-2-15,-8 26-5 16,0 10-1-16,-24 3-8 15,0 0-8-15,7-14-61 16,14-19-184-16</inkml:trace>
  <inkml:trace contextRef="#ctx0" brushRef="#br0" timeOffset="25388.7853">20316 6760 313 0,'9'-16'248'0,"-5"4"-225"16,1 10 80-16,-4-2-47 15,-1 4-24-15,0 0 1 16,-9 26-6-16,-18 18 5 15,-13 23-16-15,-12 17-6 16,-6 20-3-16,-2 21-5 16,1 11 4-16,8 3 6 0,11-11-2 15,20-23-4-15,20-25-3 16,0-20-3-16,25-21-2 16,2-12 2-16,0-12-2 15,-6-10-1-15,-9-5-7 16,-5 0-27-16,-4-9-35 15,-1-7-70-15,-2-8-172 16</inkml:trace>
  <inkml:trace contextRef="#ctx0" brushRef="#br0" timeOffset="26037.2516">20562 6935 365 0,'-2'-4'72'0,"-2"2"3"16,4 2 11-16,0 0-51 15,0 0-1-15,0 0-2 16,0 0-5-16,0-4 7 15,0 0-10-15,18-6-5 16,10-1 3-16,11 0 3 16,-1 3-1-16,-7 4 4 15,-9 4-9-15,-14 0-14 16,-8 12-2-16,-2 15 6 0,-26 8 6 16,-9 7-10-16,-2-4-5 15,3-4 0-15,13-10-4 16,11-5-9-16,11-5-3 15,1-8-2-15,13-1 16 16,14-1 2-16,3 1 6 16,-8 1 3-16,-8 2 5 15,-11 6 9-15,-3 8-7 16,-24 6 4-16,-15 6-10 16,-6-2-10-16,1-8-8 15,10-8-16-15,13-10-21 16,10-6-18-16,11 0-17 15,0-6-19-15,21-10-17 0,15 0-5 16,10-4 12 0,11 0-69-16</inkml:trace>
  <inkml:trace contextRef="#ctx0" brushRef="#br0" timeOffset="26486.1206">20996 6977 184 0,'-3'-2'92'0,"0"0"17"16,0 0-21-16,3 0-31 15,0 2-10-15,0-2-3 16,0 0-28-16,0 2-11 16,12-4 1-16,6 1 9 15,8 0 11-15,5-3 2 16,7-2-9-16,0 2 6 16,1-2 8-16,-5 0-7 15,-6 5-13-15,-5 0-7 16,-10 3 3-16,-3 0-2 15,-4 0-6-15,-3 0 1 16,-1 12-1-16,-2 6-1 0,0 6 0 16,-18 8 1-16,-9 5 2 15,-11 9 3-15,-6 5 1 16,-2 0-3-16,6 1-4 16,5-7-16-16,10-7-54 15,10-13-47-15,9-17-30 16,6-8-77-16</inkml:trace>
  <inkml:trace contextRef="#ctx0" brushRef="#br0" timeOffset="26721.3928">21471 7057 241 0,'0'0'294'15,"0"0"-241"-15,0 14 34 16,0 10-63-16,-3 4-17 16,-8 5-7-16,-5 3 0 15,-2 0-5-15,-5-2-5 16,3-1-29-16,1-4-35 16,8-9-30-16,5-7-22 15,6-13-38-15,0 0 40 16</inkml:trace>
  <inkml:trace contextRef="#ctx0" brushRef="#br0" timeOffset="26918.4334">21647 7069 518 0,'-11'18'43'0,"1"6"39"15,1 5-55-15,-2 4-23 16,0 2-4-16,0-4-11 16,2-2-41-16,-3-2-62 15,2-1-74-15</inkml:trace>
  <inkml:trace contextRef="#ctx0" brushRef="#br0" timeOffset="27167.8334">21366 7025 580 0,'0'0'26'16,"21"0"23"-16,24 0-20 15,13 0 4-15,11 0-9 16,4 0 2-16,0-1-5 15,-8-2-7-15,-8-2-11 16,-10 2-3-16,-8 1-43 0,-10 2-41 16,-5 0-81-16,-11 0-104 15</inkml:trace>
  <inkml:trace contextRef="#ctx0" brushRef="#br0" timeOffset="27566.3202">20656 7461 323 0,'0'0'103'15,"7"0"-9"-15,11 0 7 16,5 0-43-16,13 0-11 16,14 0 2-16,19 0-17 15,19-4-1-15,19-6 4 16,11 1-3-16,3 0-13 15,-6-1-5-15,-18 4-10 0,-17 0-4 16,-18 4-2 0,-16 2-10-16,-9 0-23 0,-13 0-42 15,-9 0-26-15,-7 0-81 16,-8 0-196-16</inkml:trace>
  <inkml:trace contextRef="#ctx0" brushRef="#br0" timeOffset="28033.2">21253 7579 350 0,'-32'2'85'0,"-6"12"22"16,-8 4-45-16,-1 6-33 16,-2 6-6-16,1 3-6 15,4 6-6-15,6 0 6 16,10 4-3-16,11-3-3 15,13-4-6-15,4-4-5 16,18-9-1-16,19-8-1 0,14-8 0 16,4-7-2-16,0-3 1 15,-9-16 3-15,-13-2 3 16,-18 0 16-16,-15 5 22 16,0-1-8-16,-28 3-22 15,-15 5-10-15,-7 7 2 16,3 0-1-16,9 2 4 15,11 0-6-15,13 0-22 16,11-4-64-16,3-4-44 16,20-9-142-16</inkml:trace>
  <inkml:trace contextRef="#ctx0" brushRef="#br0" timeOffset="28565.3736">22197 6925 589 0,'-6'0'5'16,"6"8"43"-16,0 20-9 0,9 15 11 15,12 17-2-15,-1 14 2 16,0 18 0-16,-12 12-7 15,-8 11 0-15,-25 3-17 16,-34 3-8-16,-21-3-4 16,-16-6-14-16,-4-17 0 15,13-22-12-15,26-30-48 16,28-33-93-16,29-20-185 16</inkml:trace>
  <inkml:trace contextRef="#ctx0" brushRef="#br0" timeOffset="29212.5712">22824 7401 337 0,'0'0'168'0,"0"0"-97"16,21 0-9-16,7 0-25 16,3 0 8-16,5 0-6 15,-2 0-14-15,-2-2-7 16,-4 2-14-16,-9 0-4 16,-10 0-21-16,-7 0-65 0,-2 0-138 15</inkml:trace>
  <inkml:trace contextRef="#ctx0" brushRef="#br0" timeOffset="29395.5433">22809 7593 726 0,'7'5'110'0,"11"1"-74"16,9 3 20-16,3 0-56 15,-5-5-2-15,-1-1-62 16,-2-3-143-16,-3-4-401 0</inkml:trace>
  <inkml:trace contextRef="#ctx0" brushRef="#br0" timeOffset="30193.4844">23880 7410 96 0,'-6'-8'559'16,"-7"5"-535"-16,-1 1 94 0,-1 2-90 15,-5 0-20-15,-3 5-1 16,2 14 0-16,5 1 1 15,7 0-2-15,7 1 7 16,2-2 12-16,3-2-4 16,9 0 1-16,2-1 2 15,-8 0-4-15,-6 4-4 16,0 4-1-16,-20 4-9 16,-20 3-6-16,-14 1 0 15,-7-6 0-15,7-10 0 16,8-14 0-16,13-2-10 15,10-6-6-15,6-10-5 16,5-2-1-16,9 2-2 0,3 0-7 16,6 0-17-16,20-2-55 15,8 3-56-15,13-1-100 16</inkml:trace>
  <inkml:trace contextRef="#ctx0" brushRef="#br0" timeOffset="30411.334">24111 7485 551 0,'0'0'41'0,"0"4"49"16,0 9-50-16,0 9-17 15,0 5-6-15,0 4-1 16,-10 5-5-16,-8 0-10 15,-1 0-1-15,2-1-17 16,-1-4-49-16,3-1-41 16,-1-8-45-16,5-16-160 15</inkml:trace>
  <inkml:trace contextRef="#ctx0" brushRef="#br0" timeOffset="30583.1326">24271 7266 787 0,'-21'0'9'16,"12"8"-18"-16,3 12-44 16,5 3-67-16,1 1-110 15</inkml:trace>
  <inkml:trace contextRef="#ctx0" brushRef="#br0" timeOffset="30861.4689">24384 7551 289 0,'0'11'261'0,"0"2"-202"15,0 1 33-15,8 1-56 16,4-4 8-16,3-1-8 15,7-4-14-15,9-4 2 16,10-2 0-16,9 0 1 16,0-5-3-16,-3-1 1 15,-12 4-1-15,-16 2-2 16,-10 0-6-16,-9 24-7 16,-12 6-4-16,-16 6-3 15,-8 0 0-15,8-7-24 16,14-16-120-16,14-13-251 15</inkml:trace>
  <inkml:trace contextRef="#ctx0" brushRef="#br0" timeOffset="31257.9378">25487 6885 435 0,'-32'3'278'16,"-12"31"-201"-16,-7 21 22 16,-7 25-60-16,-2 19-8 15,8 15-9-15,16 6-2 16,17-8-7-16,19-10-4 16,4-17-9-16,28-18 0 15,6-11-3-15,-3-14-26 16,-9-9-56-16,-9-10-101 15,-12-14-97-15</inkml:trace>
  <inkml:trace contextRef="#ctx0" brushRef="#br0" timeOffset="31906.3181">25745 7152 383 0,'0'-4'26'0,"2"0"35"16,-1-2-39-16,2 6-4 16,0-1 14-16,-1-1 0 15,-1 2 12-15,-1 0 2 16,0 0-13-16,0 0-8 0,0 11 0 16,0 11 7-16,0 8-10 15,-10 4-1-15,-3 4-6 16,-3 0-5-16,3-3-10 15,-2-1-6-15,4-4-31 16,-2-6-58-16,10-8-66 16,3-16-156-16</inkml:trace>
  <inkml:trace contextRef="#ctx0" brushRef="#br0" timeOffset="32139.0549">25938 7124 404 0,'0'-1'154'0,"0"1"-54"0,0 0-36 15,0 0-41-15,0 6 2 16,0 16-2-16,4 5-15 16,-1 3-5-16,1 1-3 15,-2-2-3-15,-2-1-24 16,0 0-50-16,0-6-13 15,-13-9-28-15,-1-6-40 16,-7-7-62-16</inkml:trace>
  <inkml:trace contextRef="#ctx0" brushRef="#br0" timeOffset="32355.2557">25642 7079 292 0,'7'-10'236'15,"23"3"-157"-15,14 2 30 16,14 1-41-16,8 4-18 16,14 0-10-16,11 0-10 15,3 0-10-15,-2 0-12 16,-18 0-8-16,-22 0-4 16,-21 0-44-16,-17 0-76 15,-4 4-58-15,-6 1-209 16</inkml:trace>
  <inkml:trace contextRef="#ctx0" brushRef="#br0" timeOffset="32670.884">25400 7562 302 0,'0'0'151'16,"5"0"-88"-16,29-2 16 0,18-9-50 16,19-3 17-16,15 0 1 15,9-4-1-15,3 4-1 16,-9-3-6-16,-14 5-24 15,-16 4-15-15,-11 3-4 16,-17 5-24-16,-8 0-60 16,-10 0-76-16,-5 4-191 15</inkml:trace>
  <inkml:trace contextRef="#ctx0" brushRef="#br0" timeOffset="33186.5488">25891 7661 223 0,'-16'-5'323'0,"-1"5"-274"16,-3 0 37-16,-3 0-73 16,-4 2-8-16,-1 7 0 0,-5 4-3 15,-4 3-2-15,-2 3 5 16,-3 5 11-16,1 5 22 15,5 6 7-15,6 5-4 16,12 2-14-16,11 0-13 16,7-2-6-16,7-4-8 15,26-10 0-15,10-6 1 16,11-12-1-16,0-8 1 16,-4 0 1-16,-14-8 5 15,-12-8 9-15,-15-4 0 16,-9 2-2-16,-6-2-9 15,-25 5-5-15,-16 4-2 16,-11 7-1-16,3 2 1 0,9 2-14 16,14 0-27-16,16 0-46 15,10 0-46-15,6 2-40 16,16-2-75-16</inkml:trace>
  <inkml:trace contextRef="#ctx0" brushRef="#br0" timeOffset="33635.1288">26555 6847 504 0,'-1'0'61'16,"1"14"21"-16,0 24 1 0,4 16-18 15,5 28-12-15,-6 23-4 16,-3 21-10-16,-24 21-6 16,-29 7-2-16,-25 7-12 15,-23 1-15-15,-10-5-4 16,1-16 0-16,16-27 0 15,27-33-49-15,29-39-154 16,31-42-493-16</inkml:trace>
  <inkml:trace contextRef="#ctx0" brushRef="#br0" timeOffset="49513.7445">2733 9906 320 0,'0'0'20'16,"0"0"-8"-16,0 0 63 15,-3 0-27-15,2 0-7 16,-1 0 7-16,-2 0-10 16,1 0-6-16,-2 2-5 15,-1 4-7-15,2 0-4 16,-1 1-4-16,2-4 1 16,-1-3 1-16,4 0-3 15,0 0 1-15,3 0 2 16,21-13 10-16,17-7 14 15,7-5-5-15,3 7-10 16,-6 7-1-16,-11 6-8 16,-11 5-8-16,-14 0-6 0,-9 12 2 15,0 16 0-15,-20 11 4 16,-13 5 1-16,-3 0-6 16,6-12-1-16,13-11-1 15,9-12 0-15,8-9-4 16,0 0 2-16,21 0 3 15,13 0 1-15,2 0 1 16,-3 13 2-16,-8 18 0 16,-14 16 7-16,-11 18 2 15,-21 8-7-15,-24 5-6 16,-13-5 0-16,-3-12-1 16,6-18-1-16,8-21-7 15,9-16-11-15,12-6-13 0,14-21-22 16,12-8-14-16,14-8-41 15,25-3-80-15,4-5-182 16</inkml:trace>
  <inkml:trace contextRef="#ctx0" brushRef="#br0" timeOffset="49829.5246">3423 9714 474 0,'0'0'97'0,"0"0"-66"15,1 10-17-15,5 14 38 16,3 12-19-16,-6 8-3 15,-3 11 10-15,0 5-4 16,-3 8-5-16,-10-1-11 16,-1-5-20-16,-1-8 0 15,3-6-21-15,2-13-23 16,-1-10-52-16,11-9-56 16,0-13-125-16</inkml:trace>
  <inkml:trace contextRef="#ctx0" brushRef="#br0" timeOffset="50078.674">3741 9998 295 0,'2'0'218'15,"-2"13"-182"-15,0 13 37 0,0 10-31 16,-5 2-13-16,-6 4-6 16,-4 3-7-16,-1-5-11 15,3-2-5-15,3-10-11 16,6-9-33-16,4-16-86 16,3-3-135-16</inkml:trace>
  <inkml:trace contextRef="#ctx0" brushRef="#br0" timeOffset="50278.9467">3987 9846 493 0,'-6'22'139'16,"1"11"-123"-16,2 8 29 15,-3 7-16-15,-2 9-4 0,-5 1 3 16,-2 2-9-16,-4-4-19 15,1-6-7-15,5-11-23 16,0-14-58-16,5-16-61 16,6-9-110-16</inkml:trace>
  <inkml:trace contextRef="#ctx0" brushRef="#br0" timeOffset="50511.2244">3672 9937 592 0,'0'-10'77'0,"6"-2"-37"0,22 0-8 16,12-1-6-16,10-1 2 15,12 0 3-15,10 0 8 16,4 2-1-16,4 4-23 16,-2 6-12-16,-5-1-3 15,-10 3-7-15,-12 0-56 16,-15 0-79-16,-7 5-77 15,-15 13-179-15</inkml:trace>
  <inkml:trace contextRef="#ctx0" brushRef="#br0" timeOffset="50926.882">2809 10750 168 0,'0'0'310'16,"0"0"-300"-16,0 0 4 0,8 0 41 15,20 0 12-15,21 0-6 16,23-5 3-16,25-19 2 16,31-6-11-16,20-4-8 15,16 1-16-15,2 3-15 16,-14 7-8-16,-21 3-5 15,-27 6-3-15,-29 6-5 16,-26 0-15-16,-22 2-67 16,-13 0-37-16,-5-4-64 15,-9-4-305-15</inkml:trace>
  <inkml:trace contextRef="#ctx0" brushRef="#br0" timeOffset="52123.6518">3308 11153 233 0,'-5'0'56'16,"4"0"33"-16,-1 0-10 16,2 0-27-16,0 0-10 15,0 0-8-15,0-2-8 16,0 0 0-16,0 0 3 15,0-3 2-15,0-2 4 16,8-5 1-16,11-4-9 0,9-4-5 16,8-4 9-16,12 0-2 15,0 4 3-15,-4 6-3 16,-12 9-5-16,-14 5-15 16,-8 11-7-16,-10 24 2 15,0 12 6-15,-21 9-2 16,-9 1-6-16,4-12-1 15,10-15-1-15,12-13-1 16,4-11-3-16,21-6 3 16,10 4 1-16,4 2 5 15,-8 6 4-15,-13 16 8 16,-14 13-17-16,-27 16 0 16,-34 10 0-16,-22-4 0 0,-5-16 0 15,7-27 0-15,16-20-23 16,26-16-113-16,30-32-134 15,13-14-304-15</inkml:trace>
  <inkml:trace contextRef="#ctx0" brushRef="#br0" timeOffset="52788.4311">4985 10445 162 0,'0'-1'341'16,"0"-2"-286"-16,9-2 5 16,14 3 6-16,7-2-6 15,3 4-3-15,-2-3-17 16,-1 1-10-16,-8 2-18 15,-8 0-12-15,-8 0-5 16,-4 0-24-16,-2 0-48 16,5 0-97-16,-2 0-255 15</inkml:trace>
  <inkml:trace contextRef="#ctx0" brushRef="#br0" timeOffset="52971.6613">5037 10774 477 0,'0'12'285'16,"7"3"-231"-16,21-1 18 15,11-5-42-15,6-9-22 16,3 0-8-16,-6-9-5 16,-11-8-60-16,-6-2-96 15,-11-4-228-15</inkml:trace>
  <inkml:trace contextRef="#ctx0" brushRef="#br0" timeOffset="55100.7419">6548 9738 380 0,'-9'0'88'0,"3"0"-67"0,3 0 23 16,-1 0-13-16,-1 2 1 15,1 1-1-15,-2 0-1 16,5 1 6-16,-1-4-5 16,2 0-2-16,0 0 1 15,0 0-4-15,7 0-1 16,16-10 9-16,10-2 7 16,7-3-19-16,-3 8 0 15,-6 5-1-15,-8 2-3 16,-11 2-15-16,-11 22 1 15,-1 16-2-15,-12 11 4 16,-16 6-5-16,-5-5-1 0,6-11 0 16,8-11-3-16,10-12 1 15,6-12-2-15,3-4-1 16,4-2 1-16,22 0 4 16,10 2 1-16,-1 3 0 15,-3 10 0-15,-10 7 3 16,-13 12-1-16,-9 12 1 15,-14 10 0-15,-25 3-4 16,-11-4 0-16,-2-15-2 16,7-20-6-16,7-18-11 15,9-2-19-15,14-22-2 16,14-7-20-16,1-1-19 16,23 4-23-16,18 0-66 0,4-3-125 15</inkml:trace>
  <inkml:trace contextRef="#ctx0" brushRef="#br0" timeOffset="55482.9595">7399 9694 298 0,'-30'-3'316'16,"0"3"-296"0,-1 8 39-16,-4 15-49 0,-2 12 2 15,1 6 0-15,2 9 13 16,5 5 10-16,12 1-2 16,12-3 3-16,5-9-17 15,16-11-8-15,23-15-4 16,18-18 5-16,12 0 0 15,10-30-7-15,1-14-3 16,-11-10-2-16,-17 0 6 16,-24 1 10-16,-20 7-4 15,-8 4-7-15,-33 6-4 16,-17 6-1-16,-6 9-6 16,2 15-8-16,10 6-24 15,18 0-52-15,13 15-43 0,13 5-97 16,13 0-214-16</inkml:trace>
  <inkml:trace contextRef="#ctx0" brushRef="#br0" timeOffset="55748.2663">7886 9840 510 0,'0'24'63'0,"-6"12"19"16,-4 5-24-16,-5 5-30 16,0-2-22-16,-1-2-6 15,2-10-8-15,1-6-18 16,5-8-26-16,5-7-87 15,3-11-128-15</inkml:trace>
  <inkml:trace contextRef="#ctx0" brushRef="#br0" timeOffset="55948.7364">7994 9826 375 0,'0'0'166'16,"0"9"-109"-16,4 14 26 15,2 7-30-15,2 10-4 16,-4 3-26-16,-4 1-19 16,0 4-4-16,0-6-13 15,-7-4-45-15,-11-4-64 16,3-12-94-16</inkml:trace>
  <inkml:trace contextRef="#ctx0" brushRef="#br0" timeOffset="56130.9742">7767 9866 507 0,'36'-21'224'0,"19"-3"-184"16,26-3 37-16,14-1-48 16,8 0-1-16,6 3-22 15,-12 3-6-15,-12 4-3 16,-18 1-31-16,-17 10-98 15,-12 4-96-15</inkml:trace>
  <inkml:trace contextRef="#ctx0" brushRef="#br0" timeOffset="56480.3917">6845 10597 490 0,'0'0'218'0,"43"-8"-206"15,35-16 68-15,44-10-15 16,37-9-17-16,26-6-6 0,8 0-10 16,-13 5-12-16,-25 8-6 15,-34 12-12-15,-36 6-2 16,-29 8-11-16,-26 6-15 16,-11 4-33-16,-10 0-87 15,-4 3-41-15,-5 16-69 16</inkml:trace>
  <inkml:trace contextRef="#ctx0" brushRef="#br0" timeOffset="57045.1507">7358 10852 380 0,'-6'0'112'0,"6"0"-75"16,0 0 13-1,0 0-23-15,0 0-12 0,0 0 11 16,0 0 17 0,0 0-4-16,0 0 2 0,0 0 0 15,0 0-13-15,0-4-8 16,14-6-4-16,17-5 9 16,17-4 12-16,7 1-8 15,-3 4-1-15,-9 12-3 16,-17 2-21-16,-13 12-4 15,-13 20 0-15,-3 8 0 16,-24 9 0-16,-5-4 0 16,2-6 0-16,12-16 0 15,12-11 0-15,6-9 0 16,2 1-2-16,23-2 2 16,8 8 2-16,-1 6-2 0,-5 6 0 15,-16 14 0-15,-11 9 0 16,-21 10 0-16,-34 1 0 15,-20-5 0-15,-9-19 0 16,2-25 0-16,12-10-77 16,26-43-158-16,30-20-324 15</inkml:trace>
  <inkml:trace contextRef="#ctx0" brushRef="#br0" timeOffset="57677.2211">8758 10448 525 0,'7'-6'84'0,"24"0"-18"15,13 0 10-15,11 3-21 16,5-1-17-16,-1 1-1 15,-12 2-21-15,-11 1-16 16,-14 0-2-16,-13 0-38 16,-8-2-62-16,2-3-82 15,-3-2-213-15</inkml:trace>
  <inkml:trace contextRef="#ctx0" brushRef="#br0" timeOffset="57860.8721">8993 10242 697 0,'-9'0'136'0,"8"18"-109"15,1 12 12-15,0 12-18 16,-2 7-16-16,-3 7-5 16,-1-2-4-16,0-4-24 15,4-7-53-15,2-10-73 16,8-10-132-16</inkml:trace>
  <inkml:trace contextRef="#ctx0" brushRef="#br0" timeOffset="58275.6751">9886 9843 402 0,'0'0'272'16,"1"0"-242"-16,1 14 5 16,-2 15 13-16,0 10-26 15,0 7-18-15,-9 5 3 16,-6 0-2-16,4-5-5 15,4-5-3-15,1-7-26 0,3-2-81 16,3-13-125-16</inkml:trace>
  <inkml:trace contextRef="#ctx0" brushRef="#br0" timeOffset="58458.6811">10063 9888 76 0,'0'0'713'0,"0"10"-706"16,8 19 22-16,-4 7 2 15,-1 6-31-15,-1 0-1 16,-2-4-34-16,0-1-78 16,-15-2-36-16,-9-7-138 15</inkml:trace>
  <inkml:trace contextRef="#ctx0" brushRef="#br0" timeOffset="58674.5187">9617 9905 412 0,'0'-11'497'15,"30"5"-492"-15,31-1-1 16,20-2-1-16,13 1-3 15,4 0 0-15,-2 2 0 16,-8 6 0-16,-14 0-5 0,-10 4-42 16,-13 12-81-16,-6 6-78 15,-14 5-180-15</inkml:trace>
  <inkml:trace contextRef="#ctx0" brushRef="#br0" timeOffset="58941.4195">9610 10557 667 0,'0'0'93'0,"17"0"-65"16,31 0 14-16,25-18-1 15,21-6-29-15,12-2-4 16,3 0 4-16,-7 2-3 16,-10 1-2-16,-19 3-7 15,-16 2-4-15,-20 5-69 16,-11 2-142-16,-20 5-400 16</inkml:trace>
  <inkml:trace contextRef="#ctx0" brushRef="#br0" timeOffset="59439.5721">9756 10840 353 0,'-23'6'219'0,"11"0"-171"16,9-6 10-16,3 0-50 16,0 0-8-16,14 0 11 15,11-8 39-15,8-6 20 0,9-2-14 16,6-2-13-16,0 3-2 15,1 2-13-15,-10 9-6 16,-11 4-6-16,-13 0-16 16,-15 28 0-16,0 12 0 15,-27 13 0-15,-9 3 0 16,-1-7 0-16,11-8 0 16,15-14 0-16,11-14 0 15,13-11-3-15,20-2-1 16,4 4 4-16,-1 6 1 15,-8 8 2-15,-14 12 0 16,-14 13-3-16,-14 10 0 0,-39 8 0 16,-24-7 0-16,-9-15 0 15,7-32 0-15,25-11-33 16,24-52-301-16</inkml:trace>
  <inkml:trace contextRef="#ctx0" brushRef="#br0" timeOffset="60254.0145">11043 10308 617 0,'12'-7'48'16,"24"-2"28"-16,13-1-11 16,2 0-45-16,0 3-10 15,-12 2-4-15,-11 2-6 16,-15 3-11-16,-10 0-30 15,-3 0-62-15,0 0-100 16</inkml:trace>
  <inkml:trace contextRef="#ctx0" brushRef="#br0" timeOffset="60420.2788">11157 10459 605 0,'0'0'319'0,"4"5"-303"16,17 6 5-16,8 2-16 16,11-2-5-16,10-8-53 15,3-3-216-15</inkml:trace>
  <inkml:trace contextRef="#ctx0" brushRef="#br0" timeOffset="60952.3336">12565 9870 492 0,'0'0'110'0,"0"0"-54"15,5 0-12-15,1 9 8 16,-3 20 17-16,-3 17-11 15,-8 14-13-15,-25 11-11 16,-12 11-18-16,-8 3-5 0,-4 0-8 16,2-2-3-16,9-6-5 15,7-9-20-15,13-16-49 16,13-12-40-16,13-22-59 16,16-18-254-16</inkml:trace>
  <inkml:trace contextRef="#ctx0" brushRef="#br0" timeOffset="61268.2208">12926 10063 39 0,'-30'0'729'0,"-4"18"-716"15,4 16 43-15,0 16-43 16,2 9-10-16,3 5-2 15,7 7 1-15,9-5 16 16,9-8 7-16,15-12-8 16,30-20-9-16,17-22-6 15,19-4 2-15,8-32 1 16,0-17 1-16,-9-4 8 16,-22-2-3-16,-28 0 13 15,-30 2-12-15,-21 0-9 16,-36 10-3-16,-14 12-3 15,-3 11-4-15,15 10-22 0,32-2-134 16,27-8-240 0</inkml:trace>
  <inkml:trace contextRef="#ctx0" brushRef="#br0" timeOffset="61767.382">13762 10213 79 0,'0'-4'425'0,"0"4"-363"15,0 0 6-15,0 14-18 16,0 11 1-16,-6 4-18 16,-6 7 4-16,-3 3-14 15,-4 5-15-15,-1-3-8 16,2-1-10-16,2-3-35 15,5-4-74-15,8-13-84 16,3-20-215-16</inkml:trace>
  <inkml:trace contextRef="#ctx0" brushRef="#br0" timeOffset="61983.4774">13942 10140 685 0,'-1'0'52'16,"-1"15"11"-16,1 15-11 16,-3 11-17-16,0 4-22 15,0 7-10-15,-2-1-3 16,-3 3-1-16,-3 1-16 16,0-1-59-16,-6-4-67 15,5-6-73-15,-2-22-205 16</inkml:trace>
  <inkml:trace contextRef="#ctx0" brushRef="#br0" timeOffset="62182.9125">13593 10182 731 0,'0'-9'143'16,"9"7"-104"-16,30-2-1 15,24 3-19-15,14 1-10 16,11 0-8-16,0 0-1 16,-7 0-3-16,-14 0-54 15,-7-3-179-15,-15-20-431 16</inkml:trace>
  <inkml:trace contextRef="#ctx0" brushRef="#br0" timeOffset="63403.1748">14806 10173 627 0,'-2'-4'50'0,"4"-3"8"16,31-2-16-16,16 2 2 15,17 1-7-15,2-1-14 16,0 3 5-16,-10 4-10 15,-13 0-16-15,-14 0-2 16,-15 0-30-16,-10 0-90 16,-6 0-128-16</inkml:trace>
  <inkml:trace contextRef="#ctx0" brushRef="#br0" timeOffset="63613.1845">15100 9930 804 0,'-12'0'22'0,"9"23"14"15,0 14 18-15,-3 14-27 16,-4 3-18-16,2 0-9 16,1-4-6-16,-2-7-29 15,3-9-62-15,3-2-39 16,3-10-88-16</inkml:trace>
  <inkml:trace contextRef="#ctx0" brushRef="#br0" timeOffset="63878.8142">15768 9582 339 0,'-9'11'324'0,"-2"23"-307"16,-1 12 53-16,-9 13-41 16,0 3-16-16,-3 1-11 15,0-5-2-15,5-4-13 16,1-9-22-16,1-6-56 15,10-11-85-15,7-16-158 16</inkml:trace>
  <inkml:trace contextRef="#ctx0" brushRef="#br0" timeOffset="64078.8923">15919 9595 551 0,'0'0'168'0,"0"20"-155"16,0 14 37-16,0 14-19 16,-6 9-19-16,-3 3-12 15,2 2 0-15,-2-6-21 16,-4-2-57-16,3-6-70 0,-5-9-161 16</inkml:trace>
  <inkml:trace contextRef="#ctx0" brushRef="#br0" timeOffset="64294.7607">15488 9651 846 0,'6'-4'22'0,"40"3"5"15,24 1-4-15,21 0-16 16,9 0-7-16,2 0-1 15,-3 5 1-15,-12 2 0 0,-12 3-15 16,-22 2-64 0,-17 7-79-16,-16 3-120 0</inkml:trace>
  <inkml:trace contextRef="#ctx0" brushRef="#br0" timeOffset="64527.3444">15351 10243 495 0,'-9'0'345'0,"13"0"-344"16,44 0 17 0,25 0-4-16,26-3-3 0,15-11-8 15,6-3-2-15,-1-5-1 16,-14 1-2-16,-20 1-2 15,-23 1-29-15,-21 7-88 16,-11 4-104-16</inkml:trace>
  <inkml:trace contextRef="#ctx0" brushRef="#br0" timeOffset="65059.406">15500 10469 396 0,'-2'0'97'16,"2"0"-4"-16,0-2-32 16,0 2-29-16,0-1-15 0,0 1 7 15,0 0 11 1,0-2 9-16,0 2-5 0,0-5-10 16,12-2-11-16,12-3-5 15,12-5-5-15,6 0-2 16,1 3 9-16,-4 6 12 15,-14 4-5-15,-10 2-8 16,-10 0-4-16,-5 15-4 16,0 10 4-16,-23 13-3 15,-6 5-7-15,-4-1 0 16,6-4 0-16,13-12 0 16,14-10-8-16,2-7-4 15,25-2 7-15,2-1 5 16,-2 3 2-16,-7 5 2 15,-12 10 10-15,-8 10-9 0,-39 10-5 16,-27 4 0-16,-15-8 0 16,-2-14 0-16,18-26 0 15,29-11-81-15,26-44-306 16</inkml:trace>
  <inkml:trace contextRef="#ctx0" brushRef="#br0" timeOffset="65873.7201">17065 10146 190 0,'0'-3'171'0,"-3"1"-87"16,3 1 20-16,0 1-58 15,0 0-18-15,0 0-2 0,0 0 0 16,12 0 11-16,13 0 1 16,13 0 0-16,17 0-3 15,11 0-2-15,8 0-4 16,-7 0-4-16,-15 0-16 16,-19 0-9-16,-18 3-1 15,-10 5-9-15,-5 6-23 16,-2-2-66-16,-11-2-76 15,-1-10-204-15</inkml:trace>
  <inkml:trace contextRef="#ctx0" brushRef="#br0" timeOffset="66356.26">17542 9954 315 0,'-1'-1'48'0,"-5"1"19"15,1 0-32-15,1 0-24 16,-2 0 13-16,0 0 2 15,1 0 4-15,1-1 18 16,1 1 1-16,3-2-1 0,0 2-13 16,0 0-14-16,0 0-13 15,0 0-2-15,0 0 1 16,18 6 25-16,13 7-5 16,14-3 4-16,12 1-2 15,4 2-4-15,-6-1 0 16,-11 2-6-16,-15 1-9 15,-12-3-5-15,-13 5-3 16,-4 1 1-16,-11 6 8 16,-23 4-6-16,-13 2-4 0,-12 3-1 15,-2-4-1 1,6-4 1-16,16-9-3 0,17-8-16 16,17-6-47-16,7-2-100 15,32 0-141-15</inkml:trace>
  <inkml:trace contextRef="#ctx0" brushRef="#br0" timeOffset="67054.9379">19014 9934 462 0,'4'-4'61'15,"-3"-3"13"-15,4-1-28 16,-2 1-28-16,1 2-1 0,-1-1 16 16,-3-1 18-16,0 3 14 15,0 2-1-15,-15 2-24 16,-15 0-29-16,-13 4-1 16,-8 20-5-16,-5 9 0 15,-1 7 1-15,10 0-1 16,15 2-4-16,17-2-1 15,15-6-1-15,0-2 0 16,24-1-4-16,10-1-8 16,8-4-29-16,4-6-52 0,2-1-60 15,4-12-118 1</inkml:trace>
  <inkml:trace contextRef="#ctx0" brushRef="#br0" timeOffset="67370.8791">19313 10029 363 0,'-20'0'223'0,"6"0"-204"16,8 0 56-16,1 2-62 16,4 12-9-16,-1 4 17 15,2 4 15-15,0 0 2 16,17 0-13-16,16-5 2 15,16-8-4-15,14-9 1 0,4 0 1 16,-2-8-9-16,-14-10 1 16,-20 0-4-16,-19 2-6 15,-12-1-1-15,-13 2 0 16,-29-1-6-16,-10 5-2 16,-6 4-2-16,9 7-5 15,16 0-38-15,19 0-57 16,14 10-82-16,24 0-138 15</inkml:trace>
  <inkml:trace contextRef="#ctx0" brushRef="#br0" timeOffset="67653.0291">20129 9894 407 0,'-61'0'202'15,"9"0"-138"-15,16 6 28 16,17 4-81-16,19 3-11 16,1-2-1-16,28 2 1 15,2 3 25-15,-1-1 28 16,-9 5 5-16,-15 5-7 16,-6 10-20-16,-41 6-7 15,-26 6-18-15,-12-5-6 16,0-12 0-16,17-16-2 0,23-14-41 15,23-6-66 1,16-13-107-16,36-11-305 0</inkml:trace>
  <inkml:trace contextRef="#ctx0" brushRef="#br0" timeOffset="67935.648">20942 9226 463 0,'-67'44'294'0,"-7"34"-234"15,-2 24 37-15,-3 23-59 16,12 19-12-16,17 9-6 15,20-2-11-15,20-14-4 16,10-21-3-16,36-18-2 16,14-14-7-16,7-11-20 15,-10-10-57-15,-14-13-80 16,-16-23-56-16</inkml:trace>
  <inkml:trace contextRef="#ctx0" brushRef="#br0" timeOffset="70812.8706">20959 9722 363 0,'-3'0'186'16,"3"0"-124"-16,0 0-1 15,7-1-38-15,13-1 8 16,10-1 26-16,6 3-13 15,4-2-2-15,-2 2-14 16,-3 0-19-16,-5 0-9 16,-10 0-1-16,-7 2-20 15,-7 12-73-15,-5 6-89 16,-1-7-143-16</inkml:trace>
  <inkml:trace contextRef="#ctx0" brushRef="#br0" timeOffset="71543.5544">21588 9406 344 0,'0'-3'13'16,"-1"3"62"-16,1-2-42 15,0 2-32-15,0 0 7 0,0-2 14 16,0 2 13 0,0-1 13-16,0 1-7 0,0-2 0 15,0 2-7-15,0 0 0 16,0 0-3-16,0 0-10 15,0-2-8-15,4-2-2 16,17-3 14-16,12-4 18 16,9 2-10-16,1 2-3 15,-9 5 1-15,-8 2-12 16,-14 0-12-16,-9 4-5 16,-3 17 0-16,-5 8-1 15,-17 6-1-15,-6-2 0 16,1-3-1-16,6-9-1 15,9-9-3-15,6-4-5 16,6-6 1-16,0-2 5 0,15 0 4 16,7 4 1-16,5 0 3 15,-5 4 1-15,-6 4-1 16,-11 4 0-16,-5 8-1 16,-11 8 4-16,-22 4-3 15,-9 0-4-15,-3-9-4 16,5-13-14-16,11-13-29 15,13-1-22-15,13-11-13 16,3-12-31-16,18-4-44 16,15 2-32-16,4 1-14 15</inkml:trace>
  <inkml:trace contextRef="#ctx0" brushRef="#br0" timeOffset="71809.6594">22208 9280 405 0,'0'-3'173'16,"0"3"-103"-16,0 0-20 16,0 0-41-16,0 13-2 15,0 13 26-15,-5 10 5 16,-4 8-9-16,-4 5-2 15,-2-1-4-15,-6 1-12 0,-1 2-10 16,2-4-1-16,-1 2-12 16,6-5-25-16,4-7-51 15,6-13-57-15,5-12-104 16</inkml:trace>
  <inkml:trace contextRef="#ctx0" brushRef="#br0" timeOffset="72125.3578">22551 9470 448 0,'0'0'89'16,"0"0"-28"-16,0 13 10 16,0 10-33-16,0 5-12 15,-11 7 0-15,-3 1-13 16,-5 3-7-16,0 1-3 16,1-3-3-16,-1-3-2 15,3-5-20-15,4-11-40 16,5-6-78-16,7-12-123 0</inkml:trace>
  <inkml:trace contextRef="#ctx0" brushRef="#br0" timeOffset="72374.8818">22770 9473 522 0,'-7'0'45'16,"2"5"10"-16,2 14-28 0,-1 4-16 15,-4 6 5 1,-2 5 8-16,-4 2-5 0,0 0 1 16,1-2-20-16,0-1-2 15,6-3-35-15,-2-6-67 16,3-8-58-16,-2-9-83 15</inkml:trace>
  <inkml:trace contextRef="#ctx0" brushRef="#br0" timeOffset="72624.2751">22427 9394 641 0,'0'-4'26'0,"3"4"48"16,31 0-49-16,17 0 5 15,15 0-8-15,10 0-2 16,6 0 5-16,0 0-10 16,-9 2-11-16,-13 4-4 15,-14 4-4-15,-13 5-33 16,-10 2-59-16,-6 4-77 15,-9-6-211-15</inkml:trace>
  <inkml:trace contextRef="#ctx0" brushRef="#br0" timeOffset="73040.6396">21669 9932 454 0,'6'0'38'0,"25"0"68"0,17 0-20 16,25-4-27-16,24-1 7 15,22-3-9-15,25 1-12 16,18-4-9-16,9 0-17 16,-2 4-8-16,-21 4-4 15,-34 3-5-15,-32 0-2 16,-34 0-7-16,-22 2-12 15,-15 1-19-15,-11 2-37 16,0-1-54-16,-11 4-46 16,-13 0-147-16</inkml:trace>
  <inkml:trace contextRef="#ctx0" brushRef="#br0" timeOffset="73588.6854">21966 10185 229 0,'-17'0'245'0,"4"0"-228"16,7 0 43-16,6 0-53 15,0 0-7-15,6 0 10 16,18-1 41-16,7-10 15 15,8 3 0-15,3 0 1 16,-5 2-4-16,-9 4-18 16,-11 2-19-16,-10 0-20 15,-7 6-4-15,0 15 0 0,-10 4 2 16,-8 0 0-16,-6-1-3 16,6-9-1-16,11-3 0 15,7-3-6-15,9-3-1 16,21-2 6-16,8 2 1 15,-2 4 3-15,-8 6 6 16,-11 8 10-16,-17 9 6 16,0 7-15-16,-30 8-10 15,-15 1 0-15,-7-8 0 16,6-17 0-16,10-20-7 16,18-4-73-16,18-30-142 15,18-14-392-15</inkml:trace>
  <inkml:trace contextRef="#ctx0" brushRef="#br0" timeOffset="74053.897">23221 9365 292 0,'0'0'303'0,"3"1"-261"16,11 27 52-16,8 15-18 16,6 21-24-16,2 22 0 15,1 16-8-15,-7 15-13 16,-17 7-6-16,-7-1-13 0,-32-3-12 15,-30-3 0-15,-15-11 0 16,-7-14 0-16,8-22 0 16,19-24 0-16,16-28-9 15,21-18-151-15,13-49-291 16</inkml:trace>
  <inkml:trace contextRef="#ctx0" brushRef="#br0" timeOffset="74785.7314">23916 9886 290 0,'0'0'137'0,"0"-2"-16"16,0 1-36-16,0 1-24 16,4-2 4-16,17 2-2 15,15-2-12-15,6-1-19 16,4-1-11-16,2 4-7 15,-9-2-10-15,-9 2-4 0,-11 0-13 16,-12 2-43-16,-5 14-96 16,-2 2-115-16</inkml:trace>
  <inkml:trace contextRef="#ctx0" brushRef="#br0" timeOffset="75001.8529">23932 10115 733 0,'12'0'96'0,"17"0"-20"16,14 0-16-16,5 4-54 15,2 1-6-15,-8 2-21 16,-5 2-160-16,-20-9-233 15</inkml:trace>
  <inkml:trace contextRef="#ctx0" brushRef="#br0" timeOffset="79906.6382">25232 9802 285 0,'24'-22'254'0,"-5"5"-249"16,1 6 90 0,-6 5-50-16,-6 4-21 0,-7 1-1 15,-1 1 3-15,0 0 0 16,0 0-4-16,0 0-2 15,-1 0 0-15,-20 0-1 16,-12 17-8-16,-16 11-5 16,-14 12-2-16,-10 10-1 15,2 6 2-15,5 2 9 16,15 1 0-16,20-3-7 16,17-6-5-16,14-5-1 15,0-7-1-15,23-8-1 16,11-6 0-16,6-6-4 0,4-10-17 15,3-8-41 1,-2 0-60-16,-2-4-60 0,-7-13-138 16</inkml:trace>
  <inkml:trace contextRef="#ctx0" brushRef="#br0" timeOffset="80272.4528">25571 9969 377 0,'-19'0'254'0,"-3"7"-219"16,0 17 32-16,1 5-54 15,1 5-7-15,8 0 4 16,7 2-4-16,5-4-5 15,8-8 0-15,24-7-1 16,14-14 3-16,15-3 3 16,14-16 19-16,-2-14 5 15,-13-4 11-15,-18 0 3 16,-22 2-11-16,-20 5-16 16,-3 2-8-16,-36 4-8 15,-17 7-1-15,-11 9-7 16,3 5-10-16,17 0-28 15,22 5-71-15,25 4-90 0,9-8-187 16</inkml:trace>
  <inkml:trace contextRef="#ctx0" brushRef="#br0" timeOffset="80555.0492">26194 9872 583 0,'-27'7'51'0,"3"14"50"16,-1 2-43-16,-2 3-37 15,8-4-10-15,8-4-6 0,11-6-4 16,0-4 0-16,5 0 11 16,10 4 35-16,-2 1-1 15,-3 8 1-15,-7 9-10 16,-3 10-35-16,-22 11-2 15,-25 5 0-15,-18-4 0 16,-5-12 0-16,9-20 0 16,18-20 0-16,25-22-29 15,18-29-209-15,22-17-394 16</inkml:trace>
  <inkml:trace contextRef="#ctx0" brushRef="#br0" timeOffset="81236.7012">26930 9486 248 0,'-6'-11'310'16,"1"5"-234"-16,2-1 34 16,2 1-69-16,-1 0 4 15,1 5-14-15,-1-1 9 16,-4 2-10-16,-7 2-3 15,-14 30-10-15,-12 26-8 16,-14 32 5-16,-12 24 0 16,-2 21-3-16,1 9-11 15,8-6 0-15,22-16 0 0,22-21 0 16,14-25 0-16,24-14 0 16,15-18 0-16,6-20-53 15,4-16-95-15,-11-8-135 16</inkml:trace>
  <inkml:trace contextRef="#ctx0" brushRef="#br0" timeOffset="81868.6189">27126 9599 198 0,'-10'-6'283'0,"1"6"-227"0,6 0 20 16,2 0-62-16,1 0-9 15,0 0 5-15,0 0 5 16,0 0 21-16,0-4 7 15,1-2 1-15,20-4-9 16,7 0-2-16,5-4-2 16,0 6-1-16,-6 0 4 15,-12 4-7-15,-7 2-16 16,-8 2-4-16,0 4-3 16,-4 18-1-16,-15 10 1 15,-5 5-4-15,3-8 0 16,8-7-4-16,13-9-4 15,0-6-2-15,10-1 8 0,12 1 2 16,2 0 3-16,-1 6 5 16,-5 5 1-16,-11 10 9 15,-7 10-8-15,-27 10-10 16,-21 2 0-16,-10-4 0 16,3-15 0-16,13-19-13 15,15-12-56-15,18-10-59 16,9-14-68-16,9-5-110 15</inkml:trace>
  <inkml:trace contextRef="#ctx0" brushRef="#br0" timeOffset="82234.0608">27683 9541 332 0,'5'-7'35'0,"1"0"16"15,0 2-25-15,-1 0 18 16,-2 3 32-16,-3 0 3 0,2 2-8 16,-2 0-11-16,0 10-20 15,0 18-4-15,0 14 9 16,-10 12-19-16,-9 1-3 16,-3 1-8-16,4-4-15 15,2-8-11-15,8-4-79 16,7-15-180-16</inkml:trace>
  <inkml:trace contextRef="#ctx0" brushRef="#br0" timeOffset="82688.7585">28028 9686 511 0,'0'0'107'15,"0"0"-16"-15,0 3-59 16,0 15-21-16,0 8 9 15,0 4-7-15,-3 5 0 16,-6-1 3-16,-5-1-8 16,2 0-8-16,-1-3-10 15,4-6-40-15,5-5-49 0,4-5-67 16,0-13-165-16</inkml:trace>
  <inkml:trace contextRef="#ctx0" brushRef="#br0" timeOffset="82899.2238">28207 9704 301 0,'-3'0'290'16,"-3"10"-204"-16,0 16-11 15,1 4-52-15,2 4-11 16,2 0-9-16,-5 0-3 15,-2 2-12-15,-3-7-43 16,-5-3-76-16,5-6-83 0</inkml:trace>
  <inkml:trace contextRef="#ctx0" brushRef="#br0" timeOffset="83132.0246">27947 9646 660 0,'0'-15'36'0,"26"3"55"15,20 0-44-15,15 2 2 16,15 2-8-16,11 2-7 0,-3 2-13 16,-7 4-16-16,-14 0-5 15,-16 0-4-15,-13 4-23 16,-10 6-64-16,-13 4-64 15,-8-1-97-15</inkml:trace>
  <inkml:trace contextRef="#ctx0" brushRef="#br0" timeOffset="83448.0574">27180 10065 515 0,'-5'0'103'0,"5"0"-60"15,20 0 13-15,37 0-2 16,37-12 29-16,37-5-21 15,26-4-14-15,7 3-15 16,-12 6-7-16,-21 2-26 16,-31 5 0-16,-29 2 0 15,-24 1 0-15,-19 1-7 0,-12 0-70 16,-9 1-95-16,-7-4-154 16</inkml:trace>
  <inkml:trace contextRef="#ctx0" brushRef="#br0" timeOffset="84379.1095">27429 10372 439 0,'-7'0'81'15,"7"0"37"-15,6-2-62 16,20-7-1-16,10 0 17 16,8 1-16-16,3 2-5 15,0 5-10-15,-10 1-13 0,-10 0-14 16,-11 1-12-16,-16 17-2 16,0 5 0-16,-13 6 0 15,-14 5 0-15,3-6-2 16,6-9-2-16,11-8-4 15,7-11-1-15,12 0 3 16,18 0 6-16,7-1 3 16,0-3 4-16,-13 4 5 15,-11 4 5-15,-13 22-17 16,-13 14 0-16,-32 6 0 16,-16 3 0-16,-6-11 0 15,9-18 0-15,17-20 0 16,18 0-62-16,17-24-94 0,6-4-101 15,21-2-95 1</inkml:trace>
  <inkml:trace contextRef="#ctx0" brushRef="#br0" timeOffset="84761.5975">28562 9394 549 0,'10'31'159'16,"2"22"-16"-16,4 22-55 15,-9 23-55-15,-7 19-5 16,-21 18-9-16,-26 6-15 16,-21 0-4-16,-16-3 0 15,-11-11 0-15,-1-19 0 16,11-22 0-16,22-28-12 15,29-25-120-15,13-28-182 0</inkml:trace>
  <inkml:trace contextRef="#ctx0" brushRef="#br0" timeOffset="90098.3395">28892 10153 270 0,'-2'0'173'16,"-1"0"-113"-16,3-2 4 16,0 2-54-16,0-2-10 15,0 2 1-15,0 0-1 16,0 0 2-16,0 0 16 15,14 0 25-15,5 0-3 16,3 0-7-16,3 0-5 16,1-2-11-16,-4 1-7 15,1 1-3-15,-5 0-5 16,-3 0-2-16,-2 0-5 16,-3 0-16-16,-4 9-25 0,-6 7-121 15,-3 0-298-15</inkml:trace>
  <inkml:trace contextRef="#ctx0" brushRef="#br0" timeOffset="90514.9867">28902 10376 569 0,'-3'0'103'16,"3"-2"21"-16,3-6-49 0,19 5-35 16,8-6-11-1,5 5-6-15,1-2-17 0,-1 4-4 16,-4 2-2-16,-1 0-2 15,-7 0-15-15,-2 0-73 16,-14 1-152-16</inkml:trace>
  <inkml:trace contextRef="#ctx0" brushRef="#br0" timeOffset="92210.093">29759 10036 437 0,'0'-5'73'0,"0"3"36"16,0 0-58-16,0 2-25 15,0 0-2-15,0 0 5 0,0 0 1 16,-5 0 8 0,-4 0 1-16,-7 0-4 0,-11 15-19 15,-6 8-5-15,-4 9-1 16,-4 8-2-16,5 8 4 15,6 1-3-15,8-3-6 16,13-3-2-16,9-9-1 16,0-5 0-16,20-5-2 15,13-6-8-15,8-7-27 16,1-6-68-16,3-4-58 16,-5-1-104-16</inkml:trace>
  <inkml:trace contextRef="#ctx0" brushRef="#br0" timeOffset="92526.3307">30118 10171 367 0,'-24'0'126'16,"-3"6"-23"-16,-1 13-22 15,4 8-39-15,0 4-2 16,5 5-15-16,8-2-8 15,11-1-10-15,0-5-2 16,27-8-2-16,13-8-1 16,14-7 3-16,6-5 9 15,2 0 4-15,-11-15 1 16,-12 0 4-16,-19 2-8 0,-13 4-5 16,-7-2 4-1,-3-4-4-15,-23-1-10 0,-12-4-6 16,-3 0-12-16,7 4-15 15,12 6-28-15,13 2-35 16,9 2-60-16,10 0-193 16</inkml:trace>
  <inkml:trace contextRef="#ctx0" brushRef="#br0" timeOffset="92776.6591">30629 10135 587 0,'-43'6'74'0,"8"10"32"16,9 0-51-16,14 4-50 0,12-2-5 15,0 3 0-15,17 3 0 16,4-1 10-16,-8 2 34 16,-6 1 4-16,-7 5-7 15,-17 9-16-15,-30 9-9 16,-18 6-14-16,-4-9-2 15,10-16-10-15,17-24-33 16,18-6-68-16,24-29-75 16,0-14-212-16</inkml:trace>
  <inkml:trace contextRef="#ctx0" brushRef="#br0" timeOffset="93872.6353">31303 9569 389 0,'-9'-5'282'0,"3"5"-247"0,1 0 51 16,2 9-78-16,-2 17-4 15,-2 6 5-15,1 8 3 16,0 2-4-16,-3 3-1 16,-1 1-3-16,1 0-4 15,-2-2-3-15,-2 1-19 16,3-6-53-16,-4-8-55 15,7-11-79-15</inkml:trace>
  <inkml:trace contextRef="#ctx0" brushRef="#br0" timeOffset="94155.5353">31479 9613 490 0,'0'0'54'16,"0"-2"50"-16,0 2-84 15,0 0-9-15,0 0 3 16,6 0-5-16,1 22 13 16,-2 8 2-16,-1 9-8 15,-3 2-13-15,-1 1-3 16,0 1-8-16,0-3-25 15,-3-10-49-15,-11-9-42 16,-1-10-25-16,-2-11-96 16</inkml:trace>
  <inkml:trace contextRef="#ctx0" brushRef="#br0" timeOffset="94388.9045">31173 9478 554 0,'-3'-5'59'0,"3"2"62"15,4-2-76-15,25-1-20 16,18-3 2-16,17 6 1 16,16-1-2-16,5 4 1 0,4 0-13 15,-10 0-10-15,-9 10-4 16,-12 6-6-16,-11 2-33 15,-10 2-72-15,-14 0-41 16,-12 0-125-16</inkml:trace>
  <inkml:trace contextRef="#ctx0" brushRef="#br0" timeOffset="94688.4949">30989 10029 359 0,'-3'0'292'15,"3"0"-258"-15,13 0 28 16,28 0-46-16,23 0 26 15,24-4 3-15,15-9-14 16,7 2-8-16,-5-1-5 16,-14 6-8-16,-22 4-10 15,-24 2-8-15,-16 0-39 16,-17 9-75-16,-7 4-103 0</inkml:trace>
  <inkml:trace contextRef="#ctx0" brushRef="#br0" timeOffset="95286.0836">31292 10248 47 0,'-9'0'285'15,"-3"0"-237"-15,3 0 17 16,2 2-45-16,2-2-12 15,4 0 6-15,1 0 6 16,0 0 8-16,-2 0 23 16,2 0 1-16,0 0-1 15,0 0-9-15,0 0-2 16,20-8-9-16,11-5-8 16,11 0 11-16,0 4 4 0,-10 3 2 15,-9 4-9-15,-14 2-22 16,-9 0-5-16,0 19-2 15,-19 11 1-15,-11 2-3 16,1-2 0-16,7-6-4 16,16-8-11-16,6-9-14 15,16-1 15-15,16-4 14 16,-3 3 0-16,-3 4 10 16,-13 6 10-16,-13 10 5 15,-7 12 2-15,-43 12-10 16,-27 5-17-16,-13-4 0 15,6-12 0-15,16-21 0 16,28-17-55-16,29-13-130 0,11-29-270 16</inkml:trace>
  <inkml:trace contextRef="#ctx0" brushRef="#br0" timeOffset="96250.3774">31989 9615 401 0,'-2'0'83'0,"2"0"-16"15,0 5-33-15,0 21-8 16,17 14 33-16,5 15-16 16,2 10-5-16,-4 10 0 15,-9 7-2-15,-11 6-8 16,-7 7-11-16,-33 5-9 0,-15 2-5 16,-13-3-3-1,-5-7-11-15,-3-6-24 0,7-5-71 16,5-13-90-16,5-16-241 15</inkml:trace>
  <inkml:trace contextRef="#ctx0" brushRef="#br0" timeOffset="97098.246">31122 9316 349 0,'0'-2'28'16,"0"2"55"-16,0 0-41 0,0 0-32 16,0 0 13-1,-4 14 1-15,-5 4 4 0,-7 8 3 16,-4 10-1-16,-10 15 3 15,-9 17-3-15,-9 20 7 16,-5 23-6-16,-8 13-6 16,-2 5-8-16,7-6-8 15,12-12-9-15,20-11 0 16,24-13-5-16,16-10-15 16,32-7-42-16,14-12-108 15,-4-12-351-15</inkml:trace>
  <inkml:trace contextRef="#ctx0" brushRef="#br0" timeOffset="111629.7927">2681 13084 77 0,'0'-1'506'0,"0"1"-456"0,0 0 6 15,-3 0 2-15,-5 0-5 16,-5 16-23-16,-2 12-9 16,0 4 1-16,8 2-10 15,7-3-6-15,0-6-4 16,18-5 0-16,11-3 1 15,6-3 9-15,-4 0 15 16,-3 5-3-16,-5 10-3 16,-10 9-2-16,-11 14-6 15,-2 14-7-15,-21 5-5 16,-12-4-1-16,-4-16 0 16,-5-18-3-16,0-22-8 15,4-11-17-15,5 0-14 0,9-11-18 16,12-22-14-16,12-5-57 15,0-12-95-15</inkml:trace>
  <inkml:trace contextRef="#ctx0" brushRef="#br0" timeOffset="111912.4432">2705 13045 480 0,'0'-5'60'0,"12"-6"38"16,16-1-22-16,8-6-19 16,10-4-12-16,5 1-3 15,4 0-19-15,-4 2-13 16,-6 6-10-16,-8 2-2 15,-10 5-11-15,-3 4-43 16,-8 2-82-16,1 0-89 16,-3 19-189-16</inkml:trace>
  <inkml:trace contextRef="#ctx0" brushRef="#br0" timeOffset="112211.6144">3319 13047 607 0,'-11'17'51'16,"9"8"-20"-16,2 5 14 15,-1 8-9-15,-4 9-10 16,-2 7-7-16,-5 6 4 16,-6 4 3-16,0-3-12 0,2-6-14 15,2-6 0-15,5-13-27 16,5-16-56-16,4-20-38 16,0-3-52-16,19-33-94 15</inkml:trace>
  <inkml:trace contextRef="#ctx0" brushRef="#br0" timeOffset="112412.5486">3484 13012 315 0,'0'0'322'0,"0"13"-313"16,0 13 36-1,0 10 5-15,3 6-18 0,3 11-9 16,-5 7-4-16,-1 5 2 15,0 0-11-15,-1-5-10 16,-8-11-10-16,1-13-50 16,2-18-70-16,5-18-86 15</inkml:trace>
  <inkml:trace contextRef="#ctx0" brushRef="#br0" timeOffset="112644.4936">3130 13059 410 0,'0'-8'222'16,"30"2"-180"-16,19-2 77 16,15 0-61-16,11 0-7 15,3-1-16-15,-1-2-20 16,-7-2-15-16,-9-3-2 15,-9 3-36-15,1-10-121 16,-10-3-242-16</inkml:trace>
  <inkml:trace contextRef="#ctx0" brushRef="#br0" timeOffset="113244.6016">4527 13048 378 0,'15'0'211'16,"12"0"-164"-16,12-3 50 16,5-3-56-16,-5 0-15 15,-9 3-22-15,-10 2-4 16,-11 1-25-16,-5 0-61 15,-4 0-116-15</inkml:trace>
  <inkml:trace contextRef="#ctx0" brushRef="#br0" timeOffset="113425.1254">4643 13311 566 0,'20'7'249'16,"18"2"-242"-16,15-3 55 16,6-5-58-16,-1-1-4 15,-3-12-70-15,-16-21-259 16</inkml:trace>
  <inkml:trace contextRef="#ctx0" brushRef="#br0" timeOffset="121458.3542">6700 12676 530 0,'-8'-1'70'16,"4"-1"-43"-16,4 2 21 15,-1 0-19-15,-1 0-9 16,-2 0 3-16,-5 5 6 0,-10 14 3 16,-5 11-18-1,-3 7-5-15,-3 9-1 0,4 7-3 16,3 9-3-16,8 9 1 15,15 10 4-15,0 11 4 16,25-5-3-16,16-11 0 16,14-24 0-16,11-24 1 15,12-26 2-15,10-10-1 16,5-40-7-16,1-21 0 16,-8-18-1-16,-18-4 1 15,-23 3 4-15,-23 5-2 16,-21 6 0-16,-4 8 0 0,-31 6-1 15,-14 16-2-15,-3 16 0 16,-2 13 1-16,4 16-2 16,5 2-1-16,10 0 0 15,9 0-7-15,8 0-22 16,10 0-27-16,7 0-26 16,4 0-32-16,39-6-126 15</inkml:trace>
  <inkml:trace contextRef="#ctx0" brushRef="#br0" timeOffset="121888.2504">7761 12598 500 0,'0'0'105'0,"0"0"-57"16,0 0-25-16,0 0-15 15,0 19-2-15,0 11 27 16,0 10 11-16,0 9-7 16,-4 9-12-16,-7 4-7 15,-2 5-11-15,-1-2-7 16,1 1-6-16,1-1-27 15,-1-13-65-15,1-14-43 16,1-18-63-16</inkml:trace>
  <inkml:trace contextRef="#ctx0" brushRef="#br0" timeOffset="122071.3851">7621 12946 637 0,'4'0'66'15,"13"0"-42"-15,11 0 32 16,7 0-21-16,0 0-20 16,0 0-14-16,-1 0-1 15,-3 2-38-15,2 7-83 16,6 1-137-16</inkml:trace>
  <inkml:trace contextRef="#ctx0" brushRef="#br0" timeOffset="122370.3747">8495 12744 656 0,'-63'31'119'16,"22"-2"-102"-16,20-11-3 15,21-9-14-15,0-9-17 16,30 0 17-16,10 0 1 15,3-9 18-15,-1 5 28 16,-9 4 11-16,-17 13-18 16,-14 26-12-16,-5 17-1 15,-38 16-13-15,-15 6-14 16,-5-5 0-16,6-17-2 16,13-26-21-16,9-26-35 0,11-7-49 15,11-33-28-15,11-15 5 16,1-5-3-16,28-4-67 15</inkml:trace>
  <inkml:trace contextRef="#ctx0" brushRef="#br0" timeOffset="122553.2397">8559 12548 464 0,'0'-1'293'16,"11"1"-275"-16,25-4 24 15,17-2 8-15,7-2-33 0,1 2-14 16,-4 1-3-16,-8 5-16 16,-10 0-46-16,-8 0-70 15,-7 7-140-15</inkml:trace>
  <inkml:trace contextRef="#ctx0" brushRef="#br0" timeOffset="122770.1065">9111 12659 785 0,'-11'39'20'0,"8"12"29"16,-7 16-19-16,0 1-16 15,-5 4-14-15,3-5-2 16,0-3-26-16,5-14-38 15,4-14-3-15,3-16-11 16,0-20-33-16,13-9-67 16</inkml:trace>
  <inkml:trace contextRef="#ctx0" brushRef="#br0" timeOffset="122968.6893">9322 12683 617 0,'0'12'97'16,"0"20"-48"-16,0 17-5 0,0 11-26 16,0 4-18-16,-2 6 0 15,-7 2 0-15,0-5 0 16,2-7-9-16,1-14-40 16,6-17-91-16,0-24-150 15</inkml:trace>
  <inkml:trace contextRef="#ctx0" brushRef="#br0" timeOffset="123201.6807">8841 12703 762 0,'-26'-6'52'16,"26"-2"1"-16,14 2-39 15,34-6 3-15,27-2 23 16,14-1-8-16,8 0-5 16,-7 8-1-16,-13 5-26 15,-15 2 0-15,-22 0 0 16,-16 0 0-16,-5 0-112 16,-13-9-283-16</inkml:trace>
  <inkml:trace contextRef="#ctx0" brushRef="#br0" timeOffset="126227.9996">10757 12727 303 0,'-3'0'134'15,"2"0"-35"-15,-1 0-11 16,2 0-31-16,0 0-27 15,0 0-15-15,11 0 4 16,18 0 25-16,16 0-1 16,13 0-9-16,8 0 1 15,4 0-4-15,0 0-11 16,-9 0-14-16,-11 0-6 16,-15 12-1-16,-12 3-13 15,-13 2-37-15,-10 3-95 0,0-6-101 16</inkml:trace>
  <inkml:trace contextRef="#ctx0" brushRef="#br0" timeOffset="126709.6004">11315 12540 568 0,'-14'0'53'0,"8"0"-25"0,0 8-5 16,-2 4-20-16,0 2-1 15,1 1 1-15,-4-5 8 16,4 2 19-16,1-6 6 15,3-3-3-15,1-2-11 16,2-1-1-16,0 0 2 16,0 0-1-16,0 0-4 15,0 2-2-15,6 2-3 16,15 3 11-16,7-1-9 16,10 1-8-16,4 0-2 15,2 3-1-15,-5 1 0 16,-9 3 2-16,-11 3 2 15,-11 4-2-15,-8 8 4 0,-6 7-1 16,-31 6-9-16,-13 2 0 16,-8-3 0-16,3-10 0 15,13-13 0-15,14-18-9 16,15 0-32-16,13-12-66 16,5-12-109-16,25-8-185 15</inkml:trace>
  <inkml:trace contextRef="#ctx0" brushRef="#br0" timeOffset="127657.719">12990 12233 299 0,'8'-9'145'0,"-4"-2"-69"16,2 4 19-16,3-1-43 16,-1 3-18-16,-4 3-2 15,-1 2-5-15,-3 0-14 16,0 0 8-16,0 6 5 15,-13 22 2-15,-19 22 4 16,-14 21-23-16,-12 19-9 16,-11 12 2-16,1 4-2 15,10-12-3-15,20-21-1 16,26-24-2-16,12-21 1 0,36-17-1 16,16-11 5-16,13 0 1 15,7-15 1-15,5-6 1 16,-4-2-2-16,-12 5 0 15,-18 4-3-15,-16 3-17 16,-18 2-66-16,-9-1-69 16,0 1-140-16</inkml:trace>
  <inkml:trace contextRef="#ctx0" brushRef="#br0" timeOffset="127908.2389">12710 12408 391 0,'6'-8'207'0,"25"4"-162"16,23 2 59-16,10 2-39 15,9 0-18-15,5 0-23 16,-2 0-22-16,0 0-2 16,-5 0-66-16,-5-10-158 15</inkml:trace>
  <inkml:trace contextRef="#ctx0" brushRef="#br0" timeOffset="128588.7185">13772 12507 484 0,'2'0'70'0,"1"0"-27"0,-3 0 18 16,0 0-39-16,0 0-7 16,-5 8 25-16,-14 6 4 15,-8 0-14-15,-5 2-3 16,-4-1-4-16,-5 6-5 15,2 2-2-15,2 6-6 16,7 5-7-16,9 7 0 16,12 1-2-16,9 2-1 15,0-4 0-15,12-14-1 16,18-10 1-16,15-16-1 16,9-4 0-16,5-27 0 15,1-8 0-15,-8-2 1 16,-13 2 0-16,-14 8 1 15,-10 9 1-15,-8 8 4 16,-7 10 2-16,0 4 1 0,0 0-7 16,0 11-2-16,0 15-1 15,-7 5-10-15,3-3-33 16,4-1-79-16,0-4-93 16,1-10-211-16</inkml:trace>
  <inkml:trace contextRef="#ctx0" brushRef="#br0" timeOffset="128838.5689">14155 12579 623 0,'0'0'93'0,"0"2"3"16,0 20-61-16,-1 14-19 0,-15 14 6 16,-5 10-10-16,-7-1-2 15,3-7-2-15,5-15-1 16,11-18-5-16,9-19-2 15,25-6-4-15,27-30 4 16,23-8 1-16,9 4 2 16,-5 11 4-16,-14 21 21 15,-19 8-9-15,-22 21-13 16,-15 21-2-16,-9 12-4 16,-15 2 0-16,-4-1-45 15,9-21-205-15</inkml:trace>
  <inkml:trace contextRef="#ctx0" brushRef="#br0" timeOffset="129370.5333">15627 12105 410 0,'-12'-21'191'0,"6"6"-169"16,1 6 34-16,-3 2-31 15,-6 7 3-15,-10 0-11 16,-12 21 9-16,-9 20 12 0,-7 15 2 16,-1 20 0-16,5 16-13 15,6 12-4-15,17 1-3 16,16-6-11-16,9-8-6 16,3-18-3-16,16-14-2 15,1-15-6-15,-1-12-27 16,2-11-58-16,-5-16-65 15,0-5-124-15</inkml:trace>
  <inkml:trace contextRef="#ctx0" brushRef="#br0" timeOffset="129685.9989">15782 12380 682 0,'-56'32'87'16,"9"6"-53"-16,13-3 0 15,21-5-34-15,13-10-3 16,23-12-5-16,19-4 4 16,1-4 4-16,-1 0 7 15,-7 0 17-15,-12 10 26 16,-10 12-7-16,-13 16-12 0,-13 10-3 15,-27 14-13-15,-20 2-12 16,-6-7-3-16,4-15-7 16,14-22-36-16,15-20-59 15,17-6-51-15,16-32-78 16</inkml:trace>
  <inkml:trace contextRef="#ctx0" brushRef="#br0" timeOffset="129868.7436">15879 12269 548 0,'0'0'169'0,"4"0"-127"16,21 3 21-16,13 3-22 16,11-1-24-16,6-4-17 0,1 3-6 15,-10 0-34-15,-11 6-71 16,-6 2-73-16,-16 2-308 15</inkml:trace>
  <inkml:trace contextRef="#ctx0" brushRef="#br0" timeOffset="130068.6673">16291 12496 537 0,'-11'30'119'16,"1"9"-21"-16,4 7-16 0,-3 2-43 16,-4 4-28-16,-1-3-11 15,2-4-8-15,2-2-53 16,4-13-83-16,6-16-119 16</inkml:trace>
  <inkml:trace contextRef="#ctx0" brushRef="#br0" timeOffset="130267.9307">16604 12338 436 0,'0'0'130'16,"0"8"-55"-16,0 20-40 0,0 12-1 16,-9 13-15-16,-7 7 4 15,-3 4-4-15,-1-2-8 16,-2-4-11-16,2-6-2 15,-2-11-30-15,1-15-72 16,6-16-140-16</inkml:trace>
  <inkml:trace contextRef="#ctx0" brushRef="#br0" timeOffset="130466.7247">16200 12414 667 0,'-8'0'127'0,"8"0"-66"16,6 0-31-16,21 2-24 16,15 5 9-16,13-4-4 15,11-3-6-15,5 0-3 16,4 0-2-16,-8 0-9 16,-7-7-55-16,-11 0-115 15,-7-9-156-15</inkml:trace>
  <inkml:trace contextRef="#ctx0" brushRef="#br0" timeOffset="130683.6104">16972 11844 306 0,'0'10'522'0,"0"38"-486"0,15 24 9 15,3 21-30-15,-9 20-1 16,-9 15 7-16,-10 12 4 15,-34 1-7-15,-17-5-6 16,-12-13-10-16,-4-19-2 16,2-21-9-16,11-29-45 15,24-52-121-15,22-31-286 16</inkml:trace>
  <inkml:trace contextRef="#ctx0" brushRef="#br0" timeOffset="131199.0612">17408 12454 365 0,'0'-4'254'0,"0"2"-213"15,18 0-5 1,10-3-6-16,10 0-5 0,2 3-17 16,0 0-7-16,-4 2-1 15,-9 0-6-15,-14 11-50 16,-11 5-165-16</inkml:trace>
  <inkml:trace contextRef="#ctx0" brushRef="#br0" timeOffset="131365.9441">17479 12661 830 0,'16'12'51'0,"19"2"23"16,13 1-60-16,2-8-14 0,3-1-15 15,-8-6-167-15,-21-10-529 16</inkml:trace>
  <inkml:trace contextRef="#ctx0" brushRef="#br0" timeOffset="136968.3656">19334 12164 509 0,'11'-17'33'16,"8"3"-10"-1,-2 2 21-15,2 2-28 0,-7 4-2 16,-5 5-3-16,-3 1 7 16,-4 0 9-16,0 0-2 15,0 0 11-15,-8 27-3 16,-28 28 3-16,-17 25-20 16,-13 18-15-16,-9 15-1 15,5 1 0-15,10-5 0 16,23-15 0-16,25-25 0 15,13-26-1-15,41-23 1 16,21-18 1-16,11-2 2 16,11-18 2-16,2-4 8 15,-12 4-1-15,-17 4-12 16,-22 8-1-16,-20 4-12 0,-16 2-47 16,-3 0-104-16,-26 0-220 15</inkml:trace>
  <inkml:trace contextRef="#ctx0" brushRef="#br0" timeOffset="137234.4066">19021 12495 400 0,'-7'0'311'16,"7"2"-296"-16,23 7 51 15,22 2-22-15,17 1 6 16,12-3-19-16,5-2-17 16,-3-5-14-16,-3-1 0 15,2-1-82-15,-11 0-214 16</inkml:trace>
  <inkml:trace contextRef="#ctx0" brushRef="#br0" timeOffset="137832.8728">20401 12487 599 0,'-7'-6'31'0,"0"2"70"16,-2 1-60-16,-10 1-14 15,-8 2-8-15,-10 0-9 16,-11 7-1-16,-3 18 5 15,-4 8 2-15,5 7 1 16,6 8-4-16,13 0-5 16,13-2-1-16,17-7-5 15,1-11-2-15,22-12 0 16,18-16-1-16,14-4 1 0,10-30-2 16,0-10 1-16,-6-1-1 15,-10 4 2-15,-18 11 0 16,-17 13 1-16,-6 9 3 15,-6 8 5-15,-1 0 10 16,0 8-3-16,-3 18-11 16,-11 10-4-16,-2 2-1 15,6-3-1-15,4-6-22 16,6-5-67-16,0-8-113 16,10-15-261-16</inkml:trace>
  <inkml:trace contextRef="#ctx0" brushRef="#br0" timeOffset="138065.702">20728 12545 774 0,'-18'12'51'0,"3"20"32"16,-1 6-50-16,2 4-31 16,6-2-1-16,8-11-2 15,2-16-1-15,35-13-3 16,18 0 2-16,14-18 3 15,1-2 0-15,-7 5 5 16,-20 15 9-16,-23 2 12 16,-20 27-14-16,-9 13 0 15,-23 1-12-15,6-4-10 0,22-24-138 16,11-19-484 0</inkml:trace>
  <inkml:trace contextRef="#ctx0" brushRef="#br0" timeOffset="138697.3106">21833 12180 375 0,'0'-11'208'16,"-1"7"-118"-16,-13 1-3 15,-4 3-62-15,-15 13 4 16,-14 25-10-16,-14 18 3 16,-10 17 5-16,3 17-3 15,8 8-6-15,21-3-10 16,21-13 1-16,18-20 4 16,30-24-5-16,33-27 2 15,26-11 5-15,31-44-3 16,16-28-8-16,5-19-2 0,-17-7-2 15,-42 3 1-15,-43 4 5 16,-39 8 1-16,-57 8-3 16,-34 17-4-16,-19 20 0 15,5 22 0-15,24 14-13 16,36 2-64-16,35 19-178 16</inkml:trace>
  <inkml:trace contextRef="#ctx0" brushRef="#br0" timeOffset="158748.6145">19549 4238 179 0,'-2'0'95'0,"1"0"-53"16,1 0-10-16,-2 0-13 15,1 0-9-15,-3 0 15 16,4 0 2-16,0 0-6 15,0 0 8-15,0 0 2 0,0 0 0 16,-2-4-2-16,2 4-4 16,0 0 3-16,0 0 1 15,18 0 8-15,4 0-7 16,2-2-11-16,3-2-6 16,-5 4-12-16,-4 0-1 15,-4 0-6-15,-5 0-26 16,1 0-72-16,-5 6-72 15</inkml:trace>
  <inkml:trace contextRef="#ctx0" brushRef="#br0" timeOffset="158964.7371">19497 4595 568 0,'12'-7'70'15,"10"7"-26"-15,3 0 39 16,-1 0-82-16,-3 6-1 16,2 12-21-16,-7 1-97 15,-9-8-264-15</inkml:trace>
  <inkml:trace contextRef="#ctx0" brushRef="#br0" timeOffset="159862.937">21396 3139 165 0,'1'-9'415'0,"-1"7"-407"16,0 2 64-16,0 0-49 15,0 0-13-15,-1 0 12 16,-18 16 2-16,-14 8-11 16,-11 8-3-16,-8 4 5 15,2 0 4-15,8-6-10 16,13-5-9-16,17-8 1 16,12-6-1-16,0 0 1 15,14-3 0-15,13 3 5 16,1 0 11-16,-3 2 7 15,-9 9-1-15,-13 11-4 16,-3 9-1-16,-29 10 0 0,-22 4-11 16,-15-4-7-16,-3-13-1 15,9-18-2-15,14-15-6 16,16-6-23-16,9 0-36 16,13-4-7-16,8-5-19 15,8-5-76-15,22-10-214 16</inkml:trace>
  <inkml:trace contextRef="#ctx0" brushRef="#br0" timeOffset="160195.2102">21644 3314 500 0,'-2'0'66'15,"2"0"-30"-15,0 3 6 16,0 10-26-16,0 8 19 15,0 7-7-15,0 8-7 0,-1 8-6 16,-13 4-10 0,-1 1-5-16,-1-5 0 0,2-7-12 15,3-8-32-15,6-14-54 16,5-13-69-16,0-5-75 16</inkml:trace>
  <inkml:trace contextRef="#ctx0" brushRef="#br0" timeOffset="160417.8579">21738 2993 606 0,'-5'-9'58'0,"5"9"-46"15,0 0-11-15,0 0-1 16,0 0-29-16,9 0-30 16,3 0-34-16,1 9-35 15,-3 9-134-15</inkml:trace>
  <inkml:trace contextRef="#ctx0" brushRef="#br0" timeOffset="160760.6947">21903 3196 369 0,'0'0'268'16,"0"0"-259"-16,0 10 32 15,0 8-28-15,0 5 5 16,0 4-2-16,0 1-2 15,0-3-3-15,-3-6-7 16,3-8-2-16,0-10-1 16,5-1 3-16,22 0 18 15,7 0 26-15,9-5-14 16,-4 3-4-16,-9 2-9 16,-12 0-10-16,-11 14-3 0,-7 14-6 15,0 6 1-15,-12 6-3 16,-1-3-16-16,5-5-98 15,5-20-170-15</inkml:trace>
  <inkml:trace contextRef="#ctx0" brushRef="#br0" timeOffset="161176.2745">22686 2750 175 0,'0'-5'316'15,"0"4"-294"-15,0 1 35 16,0 0-41-16,0 0 2 0,0 0 24 16,0 8-14-1,2 8-11-15,1 5-2 0,-3 3 3 16,0 2-6-16,-2 6-6 15,-9 4-5-15,-1 4-1 16,-1 0-15-16,5-7-60 16,5-15-111-16,3-16-87 15</inkml:trace>
  <inkml:trace contextRef="#ctx0" brushRef="#br0" timeOffset="161408.966">22890 2670 281 0,'0'-4'233'15,"0"4"-178"-15,0 0 1 16,0 0-52-16,3 0 10 16,4 10-6-16,-4 10-4 15,0 4 1-15,-3 8-1 16,0 2-2-16,-6 5-2 15,-9 1-14-15,-2-6-40 16,0-6-53-16,3-8 7 16,-2-7 24-16,2-6-54 15</inkml:trace>
  <inkml:trace contextRef="#ctx0" brushRef="#br0" timeOffset="161674.9332">22543 2708 486 0,'-6'-10'43'15,"6"8"27"-15,9-2-14 16,23-2-43-16,15-4 2 16,9 0 17-16,11 1 9 15,-2 2-10-15,1 1-12 16,-8 4-9-16,-10 0-5 15,-6 2-5-15,-11 0-1 0,-3 4-8 16,-8 6-17-16,-7 2-14 16,-2 1-35-16,-11 2-61 15,0-1-99-15</inkml:trace>
  <inkml:trace contextRef="#ctx0" brushRef="#br0" timeOffset="161991.0529">22419 3196 319 0,'7'-11'81'0,"21"-2"-14"15,9-1 10-15,9 0-35 16,2 2 20-16,6 0-15 16,-2 0-6-16,-3 7-11 15,-3 2-15-15,-4 3-8 16,-2 0-7-16,-5 0-3 16,-2 1-7-16,-4 6-14 15,0-1-29-15,-1-2-48 16,-5 0-78-16,-4-3-130 15</inkml:trace>
  <inkml:trace contextRef="#ctx0" brushRef="#br0" timeOffset="162456.5992">22819 3263 299 0,'-3'-2'138'0,"2"2"-80"16,1 0-16-16,-2 0-27 16,1 0 9-16,-2 0 7 0,0 0 2 15,-6 0-9-15,-6 2-2 16,-10 12-4-16,-8 8-2 15,-3 9 2-15,-6 11 3 16,2 7-1-16,3 5 2 16,5-3-6-16,12-6-6 15,12-10-6-15,8-9-1 16,4-8-1-16,23-7 0 16,8-6 6-16,8-5 0 15,5 0 0-15,-5-12 7 16,-10-3 4-16,-15 6 6 15,-12 4-4-15,-6 4-4 0,-6 1-4 16,-27 0-6-16,-18 0-7 16,-8 0-2-16,6 0 1 15,16 0-9-15,20 0-51 16,17-14-96-16,21-15-150 16</inkml:trace>
  <inkml:trace contextRef="#ctx0" brushRef="#br0" timeOffset="163221.1706">23528 3254 302 0,'0'-2'117'16,"0"-2"-49"-16,0 2 9 15,0-1-25-15,0-1 7 16,0 2-10-16,0 2-7 15,0 0-7-15,0 0-16 0,-2 4-5 16,-8 9-3-16,-2 1-6 16,3-2-3-16,5-9-2 15,4-3-1-15,0 0-2 16,6 0-15-16,14 0-22 16,5 0-42-16,-3 0-119 15</inkml:trace>
  <inkml:trace contextRef="#ctx0" brushRef="#br0" timeOffset="163770.0998">24408 3217 439 0,'0'-1'99'16,"-4"1"-30"-16,1 0-15 15,-5 0-36-15,-4 0 18 16,-10 6-6-16,-12 13-21 16,-9 6 8-16,-5 6 8 15,-1 8-1-15,1 7-3 16,5 1-7-16,10 3-4 16,12-1-5-16,10-7-4 0,11-2-1 15,2-8-3-15,25-6-3 16,10-6-35-16,11-11-64 15,4-9-83-15,-1-5-89 16</inkml:trace>
  <inkml:trace contextRef="#ctx0" brushRef="#br0" timeOffset="164035.7989">24549 3399 556 0,'-38'24'41'15,"14"6"65"-15,11-6-90 0,11 0-14 16,2-5 1-16,20-5 1 16,13-4 13-16,10-9 19 15,2-1-4-15,1-1-12 16,-4-15 6-16,-11-1-6 16,-12 4-8-16,-10 4-3 15,-9 1-2-15,0 0 3 16,-26-1-1-16,-15-2-9 15,-8 3-2-15,10 6-11 16,14 2-43-16,20 0-47 16,7 0-77-16,29-10-134 15</inkml:trace>
  <inkml:trace contextRef="#ctx0" brushRef="#br0" timeOffset="164268.824">25129 3244 385 0,'-32'0'211'16,"-3"22"-153"-16,0 4 29 16,5-1-47-16,10-4-5 15,12-6-29-15,8-1-3 16,0 1-2-16,0 2 6 16,5 3 22-16,-5 6 17 15,0 6-19-15,-24 7-9 16,-14 1-10-16,-6-6-8 0,4-10-1 15,13-14-45 1,19-10-136-16,8-31-261 0</inkml:trace>
  <inkml:trace contextRef="#ctx0" brushRef="#br0" timeOffset="164884.0453">25727 2742 188 0,'-3'-5'217'0,"-1"2"-141"16,4 3 1-16,0 0-44 16,0 0-1-16,0 3 13 15,0 12-17-15,4 5 0 16,-4 7 1-16,0 3-16 16,-1 6-7-16,-13 1-5 15,-1 6-1-15,2-1-1 0,-2 0-12 16,6-6-65-16,1-11-81 15,7-17-91-15</inkml:trace>
  <inkml:trace contextRef="#ctx0" brushRef="#br0" timeOffset="165116.8042">25939 2696 525 0,'-9'0'65'0,"7"0"-32"0,1 2-24 16,1 16 0-16,-2 0 2 15,2 6-8-15,0 4-2 16,0 2-1-16,-1 5 0 16,-2 1-2-16,-6 4-12 15,0 0-39-15,-7 1-94 16,-4-14-98-16</inkml:trace>
  <inkml:trace contextRef="#ctx0" brushRef="#br0" timeOffset="165366.19">25643 2674 524 0,'13'-6'18'16,"28"6"81"-16,16 0-66 16,10 0-6-16,11 0-5 15,2-2-6-15,-2-1-9 16,-8-1-6-16,-13 2-1 16,-18 2-1-16,-17 0-26 15,-7 2-39-15,-14 11-75 16,-1 7-82-16</inkml:trace>
  <inkml:trace contextRef="#ctx0" brushRef="#br0" timeOffset="165616.1904">25442 3192 243 0,'-1'0'346'16,"1"0"-334"-16,30 0 70 16,19 0-55-16,15 0 8 15,12 0-12-15,7-7-12 16,-2-2 4-16,-11-1-7 0,-10-2-7 16,-15 8-1-1,-9-2-9-15,-10 6-29 0,-5 0-52 16,-6 0-88-16,-6 0-141 15</inkml:trace>
  <inkml:trace contextRef="#ctx0" brushRef="#br0" timeOffset="166130.7938">25623 3411 183 0,'-5'0'136'16,"2"0"-90"-16,3 0 8 15,-1 0-26-15,1 0 9 16,0 0-10-16,0 0 5 15,0 0 1-15,0 0 11 16,0 0 5-16,4 0-15 16,11 0-5-16,5-6 0 15,2 2 2-15,-3-3-7 16,-1 4 6-16,-4 3-13 16,-7 0-6-16,-3 0-5 0,-4 0-4 15,0 6 0-15,0 10-1 16,0 6 3-16,-8-2 0 15,3-6 0-15,5-4-4 16,0-7 0-16,21 1 1 16,7 1 1-16,2 5 3 15,-8 2 3-15,-6 8 8 16,-15 6 1-16,-1 11-1 16,-36 9-2-16,-20 4-7 15,-12-3-6-15,1-12-1 16,12-13-29-16,15-17-58 15,7-5-95-15,6-9-119 0</inkml:trace>
  <inkml:trace contextRef="#ctx0" brushRef="#br0" timeOffset="166995.661">21169 4263 426 0,'27'-7'26'0,"21"7"0"15,13 0 48-15,18 0-50 16,12 0 18-16,13 9 0 16,9 9-13-16,12 6-2 15,15-1-2-15,21 1 0 16,20-5-10-16,16-5-7 16,9-6 1-16,-2-4 1 15,-10-4 5-15,-9 0 0 16,-6-4-1-16,-5-10-2 15,3 0-3-15,-2-1-7 0,-6 4-2 16,-8 5 3-16,-23 1 1 16,-28 5-4-16,-29 0-2 15,-32 0 1-15,-24 0 1 16,-14 0-2-16,-8 0-1 16,-2 0-3-16,-1 13-17 15,0 1-29-15,0 0-50 16,-12-9-88-16,-1-5-179 15</inkml:trace>
  <inkml:trace contextRef="#ctx0" brushRef="#br0" timeOffset="167610.816">22612 4750 89 0,'5'-10'303'16,"-5"2"-260"-16,8 4 34 15,0-1-18-15,-1 0-14 16,1-1 9-16,-7 6-11 16,-1 0-18-16,0 0-1 0,-4 16-3 15,-23 18-3-15,-16 14-5 16,-15 11-9-16,-10 7-3 15,0 2-1-15,11-7 0 16,16-11 0-16,22-16-2 16,19-10-4-16,11-10-4 15,30-8 3-15,12-2 7 16,8-4 0-16,-1 0 0 16,-8 0-1-16,-13 0-5 15,-14 0-35-15,-13 0-29 16,-6 0-71-16,-6 0-104 15</inkml:trace>
  <inkml:trace contextRef="#ctx0" brushRef="#br0" timeOffset="167910.0886">22255 4929 399 0,'-7'-2'32'16,"7"2"35"-16,0-4-39 15,18 2-17-15,7 1 18 16,8-1 15-16,9 1 6 0,8 1-3 16,4 0-10-16,0 0-28 15,3 0-9-15,-1 1-19 16,2 8-22-16,-1-3-25 15,0-2-27-15,-6 4-32 16,-5-2-12-16,-6-1-96 16</inkml:trace>
  <inkml:trace contextRef="#ctx0" brushRef="#br0" timeOffset="168242.4652">23072 4945 233 0,'-13'-5'97'0,"3"4"-7"16,1-1-3-16,-1 2-45 0,-10 0 1 16,-3 3-8-16,-6 16-8 15,-5 7-5-15,0 4 3 16,-1 4-4-16,7-5 0 16,8-7-11-16,10-8-9 15,10-8-1-15,0-6-3 16,18 0 3-16,13-4 2 15,6-18-1-15,2-3-1 16,-6 3 0-16,-6 4 1 16,-11 8 3-16,-8 4 7 15,-4 6-1-15,-2 0-8 16,-2 14 3-16,0 10 6 0,0 2-11 16,-2-1-4-16,1-8-23 15,1-6-62-15,0-7-79 16,16-4-51-16</inkml:trace>
  <inkml:trace contextRef="#ctx0" brushRef="#br0" timeOffset="168491.9268">23271 4969 231 0,'0'0'252'0,"0"0"-182"15,-5 0-2-15,-3 16-18 16,-3 4-20-16,4-5-16 15,1-4-1-15,6-4-4 0,7-7-1 16,23 0 24-16,14-5 16 16,6-9-14-16,-6 2-5 15,-11 8 0-15,-16 4-15 16,-8 0-4-16,-9 24-7 16,0 9 0-16,-10 4-3 15,-9 0-1-15,8-8-61 16,8-10-107-16,3-17-141 15</inkml:trace>
  <inkml:trace contextRef="#ctx0" brushRef="#br0" timeOffset="168807.8641">24029 4652 514 0,'-1'-4'92'0,"-8"4"-33"15,-9 10-33-15,-10 16-18 16,-10 14 13-16,-2 8 14 16,0 8 14-16,1 3-6 15,5 1-12-15,5 4-4 16,11-7-16-16,10-9-9 15,8-8-2-15,0-4 0 16,8-5-11-16,10-4-21 0,6-7-46 16,1-6-46-16,1-10-71 15,-4-4-138-15</inkml:trace>
  <inkml:trace contextRef="#ctx0" brushRef="#br0" timeOffset="169156.9954">24166 4935 483 0,'-20'0'87'16,"-3"27"-10"-16,-2 8-26 15,-1 6-20-15,6-1-1 16,9 0-21-16,11-8-6 15,0-7-1-15,24-8 0 16,12-10 1-16,4-7 3 16,4 0 6-16,-1-22 4 15,-8-3 19-15,-8-1 3 16,-12 0-9-16,-9 8-13 16,-6-1-8-16,-7-3-4 15,-21-2-4-15,-4-2-10 16,1 10-10-16,6 10-32 15,12 6-42-15,10 0-43 0,3 0-58 16,8-4-106-16</inkml:trace>
  <inkml:trace contextRef="#ctx0" brushRef="#br0" timeOffset="169357.9317">24371 4865 101 0,'0'-10'282'16,"0"5"-160"-16,2 0-25 15,3 3-48-15,0 2-23 16,4 0 8-16,1 5 9 16,2 24 5-16,-1 21 6 15,-10 18 9-15,-1 19-17 16,-16 11-7-16,-24 7-20 0,-11-1-19 16,-6-8 0-1,-4-10 0-15,1-24 0 0,13-27-87 16,5-35-203-16</inkml:trace>
  <inkml:trace contextRef="#ctx0" brushRef="#br0" timeOffset="171800.546">24649 4307 56 0,'0'0'34'0,"0"0"-20"16,0 2-13-16,0 1-1 16,0-3 0-16,0 0 0 15,0 0 2-15,0 0 9 16,0 0 18-16,0 0 25 15,-2 0 0-15,1 0-4 16,-1 0-13-16,2 0 6 0,0 0-8 16,0 0-3-16,0 0-8 15,0 0-8-15,0 0 4 16,3 0 4-16,6 0-2 16,-2 1-8-16,7 1 2 15,4-2 8-15,4 0 2 16,4 0-13-16,2 0 2 15,0-2-1-15,1-4-1 16,-3-2 0-16,0 3-2 16,-4-1-2-16,-4 3-3 15,0 1-1-15,0 2 0 16,3 0-3-16,2 0 1 16,7 0 1-16,2 0 0 0,0-1 1 15,-2 0 1-15,-4-3-2 16,-4 3 3-16,-2 1-1 15,-1-2 6-15,0 2-8 16,1 0-3-16,0 0-1 16,2 0 1-16,1 0-1 15,1 0 1-15,0 0 1 16,2 0 2-16,-1 0 0 16,0-4 0-16,0 1-1 15,-1-1-2-15,-3 4 2 16,3 0-1-16,1 0 2 15,5 0-3-15,8 0 1 0,4 0 1 16,4-2-1-16,-1-3 0 16,-1 1 1-16,-2-2 1 15,1-1-1-15,1 2 3 16,2 3 4-16,-3 0-1 16,-3 0-4-16,-7 2-1 15,-6 0-2-15,-6 0-2 16,-6 0 0-16,-2 0-2 15,-4 6 0-15,-3 3-8 16,0-4-17-16,-2 3-24 16,-2-3-35-16,-2 1-48 15,0-5-80-15</inkml:trace>
  <inkml:trace contextRef="#ctx0" brushRef="#br0" timeOffset="172648.2681">20720 4252 364 0,'-6'-4'65'15,"6"2"-32"-15,0-1 12 16,0 1-27-16,17-1 19 0,11-1 26 16,11 4-15-1,8 0-3-15,10 0 4 0,1 0-14 16,-2 0-15-16,-6 0-20 15,-2 0 0-15,-8 0-47 16,-13 2-124-16,-10-2-411 16</inkml:trace>
  <inkml:trace contextRef="#ctx0" brushRef="#br0" timeOffset="173567.9584">26552 4138 387 0,'-4'-6'61'15,"4"6"22"-15,0-4-31 16,0 1-26-16,1-2 26 15,10 1-15-15,5-2-2 16,8 1-8-16,3-2-16 0,-2-1-7 16,2 2-4-16,-6 3-7 15,-6 2-24-15,-2 1-27 16,-7 0-73-16,-6 0-64 16</inkml:trace>
  <inkml:trace contextRef="#ctx0" brushRef="#br0" timeOffset="173762.5729">26616 4327 150 0,'11'-11'574'15,"1"7"-568"-15,11 4 68 16,0 1-72-16,-2 15-2 15,-3 4-69-15,-12-4-208 16</inkml:trace>
  <inkml:trace contextRef="#ctx0" brushRef="#br0" timeOffset="175990.3763">27776 2847 198 0,'0'-1'76'0,"0"-2"5"16,0 1-1-16,-4 0-17 16,3 2-4-16,1 0-12 15,-2-2-12-15,1 2-6 16,1 0-4-16,0-1-3 15,0 1-2-15,0 0 4 16,0 0-5-16,0 0 0 16,0 0-8-16,0 0-4 15,0 17-1-15,0 10-1 16,1 6 1-16,-1 7-5 0,0 6-1 16,0 6 0-1,0 0-19-15,0 3-64 0,-13-7-93 16,-6-7-249-1</inkml:trace>
  <inkml:trace contextRef="#ctx0" brushRef="#br0" timeOffset="176189.6728">27553 3360 124 0,'-8'-9'569'0,"6"4"-553"15,2 3 55-15,25-3-54 16,18 1-16-16,8 0 0 16,7 0-1-16,-1 2-4 15,-3 1-14-15,-5 1-42 16,-4 0-60-16,-13 0-90 0</inkml:trace>
  <inkml:trace contextRef="#ctx0" brushRef="#br0" timeOffset="176540.2086">27678 3558 533 0,'-3'0'139'16,"3"0"-114"-16,20 0 37 0,15 0-52 15,4 0 9-15,-7 0-9 16,-11 0-7-16,-9 6-3 16,-12 11-3-16,-5 10 3 15,-33 13 4-15,-19 12 1 16,-12 2-4-16,7-3 2 16,18-10 0-16,23-16 2 15,21-11-3-15,20-10 2 16,33-4 12-16,19 0 14 15,6-4-23-15,-4-4-7 16,-14-2-14-16,-15 0-58 16,-15-8-115-16,-11-6-277 15</inkml:trace>
  <inkml:trace contextRef="#ctx0" brushRef="#br0" timeOffset="176954.7506">28539 3263 604 0,'-8'-2'65'0,"5"2"0"16,-3 0-35-16,-7 11-25 15,-4 9 10-15,-4 1-9 16,4-4-1-16,10-6-5 15,4-8 0-15,3-3 0 16,3 0 1-16,17-5 21 16,0-1-4-16,-6 3 2 15,-7 3 2-15,-7 0-4 16,0 9-18-16,-15 13 0 0,-7-1-47 16,7-14-263-16</inkml:trace>
  <inkml:trace contextRef="#ctx0" brushRef="#br0" timeOffset="178018.5583">29276 2719 274 0,'0'-7'48'0,"0"3"31"16,0 1-36-16,-1 1 8 15,-2 2-12-15,3-2-3 16,-1 2 7-16,-1 0-9 16,1-1-6-16,1 1-1 15,0 0-2-15,0 5-4 16,0 15 5-16,0 11-5 16,-5 5-8-16,-1 3 0 15,-3 3-5-15,-3 2-6 16,5 3-2-16,1 0-1 15,3 2-6-15,-2-1-55 16,0 2-89-16,-11-8-104 16</inkml:trace>
  <inkml:trace contextRef="#ctx0" brushRef="#br0" timeOffset="178235.8379">29041 3303 453 0,'0'-9'139'16,"10"5"-48"-16,17-5-10 16,9 2-57-16,12 1 7 15,4-3-13-15,3 4-6 16,3-1-9-16,0 5-3 16,-4 1-7-16,-7 0-42 15,-8 0-80-15,-16 0-101 0,-8 14-189 16</inkml:trace>
  <inkml:trace contextRef="#ctx0" brushRef="#br0" timeOffset="178683.9672">29163 3560 233 0,'-9'0'192'0,"2"2"-185"16,7 0 19-16,-2-2-18 16,2 0 26-16,0 0 38 15,0 0 8-15,17-2-32 16,6-6 12-16,6 1-4 15,8-2-12-15,3 2-11 16,-1 2-6-16,-7 4-12 16,-15 1-7-16,-9 0-5 15,-8 15-3-15,-8 18 0 16,-26 12 0-16,-15 12 1 16,-6 0-1-16,4-2 0 15,16-12 0-15,19-10 0 16,16-11 0-16,16-8 0 0,31-6 0 15,19-6 0-15,11-2-5 16,1 0-11-16,-7 0-32 16,-11-8-52-16,-20-6-90 15,-13-6-273-15</inkml:trace>
  <inkml:trace contextRef="#ctx0" brushRef="#br0" timeOffset="179448.976">27416 4208 99 0,'-4'0'268'16,"2"0"-258"-16,2 0 26 15,8-2 10-15,18 2 12 16,17 0-2-16,22 0-8 0,30 0 11 15,34 0 8-15,38 0 7 16,31 2-11-16,18 11-21 16,2 5-24-16,-21 11-10 15,-37 2-8-15,-41 3 0 16,-35 2-32-16,-23-9-103 16,-16-18-196-16</inkml:trace>
  <inkml:trace contextRef="#ctx0" brushRef="#br0" timeOffset="184587.7108">28387 4726 311 0,'0'-2'49'0,"-1"1"17"16,-2-1 3-16,-1-1-20 16,2 1 8-16,1-2-6 15,-1 4-10-15,0 0-8 16,-1 0 2-16,-4 0 3 15,-5 0-11-15,-14 11-12 16,-12 16-1-16,-7 15-1 0,-4 14-3 16,9 8 1-1,10 2 1-15,15-3 0 0,15-8 2 16,1-15-5-16,35-10 2 16,21-12 0-16,16-16 2 15,15-2-4-15,3-23-8 16,-9-16 2-16,-20-8 3 15,-23-1-1-15,-27-2 1 16,-15 0 3-16,-40 2-4 16,-20 8-2-16,-11 13-1 15,5 12-2-15,16 8-2 16,20 5-8-16,21 2-29 16,12 0-46-16,13 0-78 15,20 0-104-15</inkml:trace>
  <inkml:trace contextRef="#ctx0" brushRef="#br0" timeOffset="187819.9984">29902 4248 119 0,'-10'-14'478'15,"2"8"-433"-15,6 4 48 16,2 2-56-16,0 0-33 16,0 0-3-16,0 0-1 0,0 0-12 15,0 0-26-15,0 0-22 16,0 12-42-16,0 6-71 16</inkml:trace>
  <inkml:trace contextRef="#ctx0" brushRef="#br0" timeOffset="187984.0146">29760 4529 493 0,'0'0'81'16,"0"0"12"-16,0 0-46 15,10 0-44-15,11 0-3 0,6 2-48 16,0 0-142-16</inkml:trace>
  <inkml:trace contextRef="#ctx0" brushRef="#br0" timeOffset="188577.2604">30463 4073 429 0,'-6'-1'46'15,"4"1"20"-15,1-3-31 16,1 3-27-16,0 0 7 16,-2 0 7-16,-1 0 4 15,-6 0-2-15,-3 20 1 16,-10 16-3-16,-5 11-8 0,0 13 3 15,0 2-2-15,6-2 6 16,9-11 0-16,12-17-11 16,0-10-4-16,20-10-2 15,14-12 1-15,11 0 6 16,3-14-5-16,-1-16-5 16,-5-6-1-16,-7-8 1 15,-7-7-1-15,-9 2 1 16,-7 4-1-16,-3 13 1 15,-8 12 0-15,1 11 0 16,-2 6 0-16,0 3-1 16,1 0 0-16,1 0-8 0,1 10-34 15,3 10-80-15,-4 4-72 16,2 0-215-16</inkml:trace>
  <inkml:trace contextRef="#ctx0" brushRef="#br0" timeOffset="188959.574">30806 4173 490 0,'-9'-5'64'0,"9"5"-29"15,0 0-12-15,0 0-19 0,0 0 2 16,0 0 5-16,0 5 9 15,0 14 6-15,0 6 2 16,-2 6-5-16,-4 2 2 16,-2-2-5-16,2-2-14 15,2-10-4-15,3-8-2 16,1-8-1-16,0-3 1 16,19-7 0-16,17-20 1 15,4-6 3-15,2 2-1 16,-9 7 14-16,-12 13 16 15,-8 8-6-15,-7 3-14 16,-4 0-4-16,-2 7 0 0,0 16-5 16,0 8 0-16,0 5-4 15,0 0-2-15,0-4-40 16,0-4-76-16,0-4-64 16,7-3-41-16</inkml:trace>
  <inkml:trace contextRef="#ctx0" brushRef="#br0" timeOffset="189391.2382">31374 4270 524 0,'-9'-7'89'15,"8"7"-6"-15,-2 0-59 16,-3 0-9-16,-6 0 4 16,-14 19-11-16,-6 11 3 15,-7 9 12-15,2 6 0 16,11-2 6-16,10-7-5 16,14-11-10-16,2-10-5 15,27-12 1-15,20-3 2 16,21-18 1-16,13-27-10 15,5-14-2-15,-6-8 1 16,-12-1 3-16,-17-1 23 16,-16 9-10-16,-17 17-3 0,-9 15-6 15,-6 16 0-15,-3 12-6 16,0 0-3-16,-9 17 0 16,-7 15 0-16,0 14 0 15,8 8 0-15,8 0 0 16,0-9 0-16,11-9 0 15,17-4 0-15,13-1-45 16,-2-9-207-16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45:30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5474 4182 111 0,'-3'-6'99'0,"-3"6"-91"15,0 0 1-15,0 0 1 16,-1 0-2-16,-1 0 17 16,1 0 0-16,4 0 10 15,1 0 8-15,1 0 2 16,1 0-16-16,-2 0 3 0,2-3 5 15,0-2-15 1,0-2 1-16,0-1 16 0,0 3-5 16,0 3-4-16,0-2-3 15,0 2-5-15,0 2-6 16,0 0 0-16,0 0 1 16,0 0 4-16,0 0-1 15,0 0-7-15,0 4-4 16,0 18 2-16,0 16 23 15,0 17-20-15,0 16-7 16,-4 16-3-16,-11 1-2 16,3-2-2-16,1-13 0 0,7-16 0 15,4-12 0 1,0-8 0-16,0-11 0 0,10-3 0 16,10-1 0-16,7-1 1 15,14-1 1-15,13-2 0 16,10-2 1-16,8-3-2 15,4-4 0-15,3-2-1 16,3-6 0-16,-3-1 2 16,0 0 2-16,-4 0 4 15,-5 0-2-15,-3 0 3 16,-3-4-3-16,0-2 1 16,-2 4 3-16,-1 0-3 15,-6 2-1-15,-3 0-2 16,-3 0 2-16,2 0-1 15,0 0-4-15,3 2 1 0,2-2-2 16,5 0-2-16,8 0 2 16,16 0-1-16,11-10 0 15,4-2 1-15,-2 2 0 16,-7 2 2-16,-6 2 0 16,-9 0 0-16,0 0 0 15,-7 2-1-15,-5-5 2 16,-1 2-3-16,1-1 1 15,0-2 0-15,0 2 1 16,-4 4-1-16,-6 0-1 16,-8 3 0-16,-6-2 0 15,-10 0-1-15,-6 2 0 0,-5-1 1 16,-1 0-1-16,1 2 1 16,1-2 0-16,1 1 0 15,3 1-1-15,2-1 1 16,6-1 1-16,-1 2-1 15,-7 0 0-15,-6 0 0 16,-9 0 1-16,-4 0-1 16,-4 0-1-16,2 0 1 15,-2 0 0-15,2 0 1 16,0 0-1-16,0 0 0 16,0 0 0-16,-1 0 1 15,-1 0-1-15,-1 0 1 16,0 0 2-16,0 0 2 0,0-4 2 15,0-3-2 1,0-7-5-16,2-6 0 0,1-10 0 16,1-9 0-16,2-7 0 15,0-3 0-15,-3 3 0 16,0 6 0-16,-1 7 0 16,-2 8 0-16,0 10 0 15,-9 5-14-15,-11 10-62 16,0-2-184-16</inkml:trace>
  <inkml:trace contextRef="#ctx0" brushRef="#br0" timeOffset="17391.2106">3745 7156 330 0,'-30'-10'209'0,"-10"9"-199"16,-5 1 35-16,-13 22-16 16,-11 21-2-16,-13 21-6 0,-1 14 4 15,6 11-9-15,13-1-11 16,21-8 2-16,23-17 13 16,19-21-12-16,1-24-6 15,31-18 3-15,11-17 12 16,10-31-3-16,6-18-4 15,1-10-4-15,-4-2 0 16,-4 5 10-16,-11 9 1 16,-7 15-9-16,-9 16-1 15,-11 15-1-15,-7 16-5 16,-6 2 2-16,2 18-1 16,-2 24 1-16,1 16 4 15,1 18 2-15,-2 11-1 16,0 13-1-16,-10 9 2 15,-18 9 0-15,-12 4 0 0,-8 2 4 16,-7-13-6-16,-3-12-3 16,1-23-4-16,5-28 0 15,0-19 1-15,-2-24 0 16,-1-5-1-16,1-34-2 16,3-19-12-16,11-15-19 15,16-5-30-15,20-1-51 16,7 5-17-16,33 3-80 15</inkml:trace>
  <inkml:trace contextRef="#ctx0" brushRef="#br0" timeOffset="17741.3221">4519 6439 486 0,'-30'12'89'16,"-11"31"-54"-16,-6 16 35 15,-8 22-24-15,-3 19-3 16,0 20-6-16,10 17-7 0,10 16-4 15,10 1-8-15,12-6-3 16,13-19-4-16,3-30-7 16,9-27-2-16,16-23-1 15,5-18-1-15,6-11-9 16,0-14-28-16,-1-6-65 16,-6-9-69-16,-13-29-145 15</inkml:trace>
  <inkml:trace contextRef="#ctx0" brushRef="#br0" timeOffset="18139.4051">4592 7075 452 0,'0'0'40'15,"0"0"12"-15,19 0 12 16,16 0-7-16,10 0-25 16,8-17-8-16,4-6 1 15,0-7 4-15,-6 2 13 16,-5 6-8-16,-10 5-10 15,-11 8-4-15,-10 9-8 0,-5 4-6 16,-10 28 2-16,0 14 3 16,-8 18-1-16,-15 12-2 15,-6 12-6-15,-5 7-1 16,1 0 0-16,2-9-1 16,7-17 0-16,13-24-4 15,9-23-22-15,2-22-36 16,10-15-31-16,18-32-91 15,7-17-150-15</inkml:trace>
  <inkml:trace contextRef="#ctx0" brushRef="#br0" timeOffset="18388.9345">5340 6473 654 0,'0'14'72'0,"0"18"-70"16,21 9 14-16,-1 5 13 16,-1 12 9-16,-2 18-1 15,-11 28 8-15,-6 23-12 16,-10 25-1-16,-32 11-15 16,-13 0-5-16,-15-8-9 15,-2-23-3-15,8-30-5 16,16-33-39-16,23-35-72 0,14-34-151 15</inkml:trace>
  <inkml:trace contextRef="#ctx0" brushRef="#br0" timeOffset="18971.4777">6011 7038 400 0,'6'-3'123'15,"26"-9"-58"-15,14-7 26 16,10-5-50-16,4-3-4 16,-6 3-2-16,-11 5-22 15,-15 4-13-15,-16 10-2 0,-9 4-26 16,-3 1-43-16,-4 13-108 16,-23 18-275-16</inkml:trace>
  <inkml:trace contextRef="#ctx0" brushRef="#br0" timeOffset="19121.2838">6174 7196 639 0,'7'7'60'16,"13"7"26"-16,18-1-38 16,7-1-40-16,6-4-5 15,-2-8-3-15,5 0-64 16,-7-11-188-16</inkml:trace>
  <inkml:trace contextRef="#ctx0" brushRef="#br0" timeOffset="20168.1322">7363 7218 474 0,'25'0'10'16,"20"-8"86"-16,16-21-18 15,12-14-28-15,3-15 3 16,-1-13-4-16,-10-5-6 16,-12 1-17-16,-16 5-10 15,-16 12-10-15,-15 7-1 16,-6 10-4-16,-26 10 2 15,-21 20-1-15,-19 11-2 16,-19 39 0-16,-12 32 0 16,-3 26 0-16,11 14 0 0,23 2 0 15,35-2 0 1,31-10 0-16,22-15 0 0,36-14 2 16,24-20 17-16,17-21 15 15,10-20-16-15,1-11-11 16,-3-8-4-16,-11-14-3 15,-16-1-9-15,-14 4-69 16,-32 1-160-16</inkml:trace>
  <inkml:trace contextRef="#ctx0" brushRef="#br0" timeOffset="21599.2036">8461 6041 353 0,'0'0'40'0,"0"0"-2"16,3 0 24-16,9-1 0 15,6-10-18-15,1 3-4 16,5-6 16-16,4 0-16 16,5-4-2-16,5-1 3 0,-2 2-7 15,-3 5-5 1,-11 5-6-16,-11 7-8 0,-9 0-9 16,-2 22-2-16,-16 23 5 15,-22 19-4-15,-11 9-4 16,-5 5-1-16,8-4 0 15,15-11 0-15,19-12-1 16,12-16-1-16,15-11-2 16,26-17-2-16,10-7 0 15,7-1 6-15,-3-15-7 16,-8-2-16-16,-12 0-43 16,-12-2-91-16,-13-7-136 15</inkml:trace>
  <inkml:trace contextRef="#ctx0" brushRef="#br0" timeOffset="21915.0158">9380 5738 397 0,'-26'0'106'0,"-5"4"-100"16,1 18 55-16,-4 8-9 15,-2 6 0-15,2 13-11 0,0 11-8 16,4 8 1 0,7 5-9-16,7-1-13 0,10-6-1 15,4-10-6-15,2-5-4 16,2-10-1-16,13-7-5 15,3-5-14-15,2-9-51 16,-1-11-82-16,-3-9-147 16</inkml:trace>
  <inkml:trace contextRef="#ctx0" brushRef="#br0" timeOffset="22329.5314">9417 6015 262 0,'-3'0'217'0,"3"0"-198"15,0 0 20-15,9 9 23 16,15-6-11-16,9-3-7 16,9 0-5-16,10-1-3 15,4-14-2-15,1-3-5 16,-7 5-8-16,-10 2-14 0,-13 3-1 16,-13 8-1-16,-6 0-4 15,-8 10 2-15,0 19 4 16,-3 11-4-16,-16 8-2 15,-2 2-1-15,0 0-1 16,3-1-8-16,9-10-28 16,9-10-58-16,0-15-31 15,18-14-46-15,10-18-184 16</inkml:trace>
  <inkml:trace contextRef="#ctx0" brushRef="#br0" timeOffset="22545.6311">10084 5772 435 0,'0'22'258'0,"0"18"-224"16,0 15 46-16,0 11-35 16,0 14-6-16,-16 11-9 15,-16 3-8-15,-14 0-10 16,-9-9-10-16,-2-15-2 15,7-23-22-15,18-21-73 16,23-26-115-16,9-31-316 16</inkml:trace>
  <inkml:trace contextRef="#ctx0" brushRef="#br0" timeOffset="24042.0153">10454 6684 364 0,'24'-8'204'0,"10"-1"-166"16,17 1 74-16,9 1-73 15,-5 1-16-15,-12 2-7 16,-13-1-16-16,-12 3-1 15,-12 2-18-15,-6 0-49 16,-5 2-109-16,-23 15-277 16</inkml:trace>
  <inkml:trace contextRef="#ctx0" brushRef="#br0" timeOffset="24208.7316">10560 6965 324 0,'3'4'363'0,"-1"9"-357"16,20 2 38-16,12-1-17 16,11-6-24-16,9-4-3 15,1-4-71-15,0-7-279 16</inkml:trace>
  <inkml:trace contextRef="#ctx0" brushRef="#br0" timeOffset="24873.3719">11825 6895 558 0,'12'5'27'15,"33"-5"15"-15,27 0 35 16,19-25-35-16,16-22-4 0,2-11 4 15,-9-4-5-15,-18 0-9 16,-27 7-10-16,-22 6-10 16,-23 4-3-16,-10 6-2 15,-25 8-1-15,-32 15-1 16,-26 16-1-16,-21 16 0 16,-6 30 0-16,2 16 0 15,18 4 1-15,23 5 0 16,28 9-1-16,27-4-2 15,13 3 2-15,40-11 1 16,20-12 1-16,15-8 3 16,12-14 13-16,5-9-8 15,1-11-6-15,-5-9-3 0,-11-5-1 16,-22 0-8-16,-17 0-27 16,-11-9-65-16,-17-8-120 15,-2-6-322-15</inkml:trace>
  <inkml:trace contextRef="#ctx0" brushRef="#br0" timeOffset="25272.3908">13396 5852 449 0,'-4'-5'201'16,"-2"3"-176"-16,6 2 38 16,0 2-47-16,-3 16 28 15,-5 14-12-15,-4 8-9 16,-7 10-7-16,-8 6-11 0,0-3-4 16,-1-1-1-16,1-2-6 15,2-8-30-15,8-4-64 16,8-11-62-16,9-20-96 15</inkml:trace>
  <inkml:trace contextRef="#ctx0" brushRef="#br0" timeOffset="25554.9857">13721 5931 407 0,'-22'6'190'0,"-9"26"-189"16,-1 8 19-16,-2 4-11 15,-3-1-9-15,13-6 0 16,9-8 0-16,15-11-4 16,15-10 0-16,25-8 4 15,14 0 4-15,4 0 24 16,2-8-2-16,-11 4-10 15,-6-1-10-15,-12 2-6 16,-8 0-6-16,-7-2-76 16,-10-3-142-16</inkml:trace>
  <inkml:trace contextRef="#ctx0" brushRef="#br0" timeOffset="25721.2377">13978 5965 373 0,'-8'13'244'0,"-15"24"-194"16,-1 13 54-16,-7 6-50 16,-1 7-30-16,-2-3-17 15,3-3-7-15,1-3 0 16,4-9-10-16,11-2-59 16,4-17-124-16</inkml:trace>
  <inkml:trace contextRef="#ctx0" brushRef="#br0" timeOffset="32039.2983">3404 10274 165 0,'11'0'124'15,"0"0"-97"-15,3 0 37 16,3 0-10-16,-1 0-18 16,-2 0 12-16,-1 0-13 15,-4 2 0-15,-3-1-1 0,-3-1-6 16,-1 0-7-1,-2 0-11-15,0 0 2 0,0-13 13 16,0-22 2-16,0-12-25 16,0-11-2-16,0-8 1 15,-6-2-1-15,-7 0 0 16,0 4 0-16,1 12 0 16,-4 16 1-16,1 16-1 15,-6 13 1-15,-6 7 0 16,-9 15 0-16,-1 21-1 15,-3 15 1-15,1 12-1 16,11 8 0-16,10 11 2 16,10 12 4-16,8 9 7 15,0 13 9-15,8 13-5 16,4 8-2-16,4 2-6 0,-2 3-2 16,-1-10-6-16,-3-10-1 15,-1-9 0-15,-1-15-8 16,-1-16-22-16,-4-12-51 15,2-17-57-15,-5-21-86 16</inkml:trace>
  <inkml:trace contextRef="#ctx0" brushRef="#br0" timeOffset="32321.9776">3039 10896 311 0,'21'-8'262'0,"18"5"-249"16,26 3 92-16,12-4-61 15,5 1-12-15,-5-1-21 16,-5 2-8-16,-14 0-3 16,-13 2-2-16,-8 0-23 15,-9 0-113-15,-10 6-169 0</inkml:trace>
  <inkml:trace contextRef="#ctx0" brushRef="#br0" timeOffset="32638.9022">4462 10173 370 0,'-36'0'202'0,"-6"23"-182"16,-11 27 65-16,-11 24-30 16,-8 23-8-16,7 25-3 15,11 16-4-15,18 13-8 16,18 1-5-16,14-16-6 16,4-18-7-16,19-26-12 15,13-23-2-15,7-20 0 16,10-18-10-16,13-13-68 15,1-18-171-15</inkml:trace>
  <inkml:trace contextRef="#ctx0" brushRef="#br0" timeOffset="33337.2091">4633 11009 457 0,'-20'7'61'15,"10"4"-24"-15,10 0 2 16,0-2-11-16,16-5 14 16,20-4 9-16,21-4 15 0,13-21-7 15,9-9-24-15,2-11-6 16,-4-6-9-16,-14-3-7 15,-14 0-7-15,-17 2-2 16,-18 6-2-16,-12 2-1 16,-5 9 0-16,-35 9-1 15,-21 18-1-15,-25 12-1 16,-14 43 1-16,-11 23 1 16,6 15 0-16,18 4 0 15,27 1 0-15,32-5 0 0,23-5 1 16,4-5 0-1,35-11-1-15,21-12 2 0,19-12 8 16,12-14-1-16,8-12-5 16,1-14-3-16,-5 0-1 15,-7-14-2-15,-11-12-30 16,-10-3-95-16,-21-8-134 16</inkml:trace>
  <inkml:trace contextRef="#ctx0" brushRef="#br0" timeOffset="33834.7044">5798 10113 500 0,'-6'-2'65'16,"6"2"-16"-16,0 0-24 15,0 4 15-15,3 8-11 16,-2 5-9-16,-1 8 9 15,0 5 4-15,-6 5-14 16,-6-1-15-16,1-1-4 16,3-6-4-16,3-3-11 15,5-2-44-15,0-10-68 0,2-2-63 16,17-10-119 0</inkml:trace>
  <inkml:trace contextRef="#ctx0" brushRef="#br0" timeOffset="34117.5665">6087 10077 408 0,'-9'0'41'15,"2"18"-13"-15,-7 4-8 16,-2 5 5-16,4-4-8 0,3-3-11 15,8-8-2-15,1-7 0 16,19-5 17-16,15 0 34 16,8-11-8-16,0 0-27 15,-6 5-10-15,-7 3-7 16,-8 3-3-16,-4 0-2 16,-6 0-23-16,-1 0-87 15,-10 0-89-15</inkml:trace>
  <inkml:trace contextRef="#ctx0" brushRef="#br0" timeOffset="34300.2247">6299 10059 393 0,'-10'0'144'0,"2"14"-92"16,0 10 3-16,-2 8-9 15,1 5-17-15,0 4 6 16,-1 2-17-16,4-5-15 15,3-2-3-15,3-3-5 16,0-4-47-16,9-14-110 16,10-15-208-16</inkml:trace>
  <inkml:trace contextRef="#ctx0" brushRef="#br0" timeOffset="34699.4844">6491 9826 25 0,'0'-5'193'16,"0"4"-177"-16,0-1-16 16,-1 2 0-16,-1-2 27 15,1 0-3-15,-1 2 1 16,-2 0 9-16,3 0 5 15,-1-2 4-15,1-2 4 16,1 2 10-16,-2 2 4 16,2-5-4-16,0 3-14 15,0-1-8-15,0-1-1 0,0 4-4 16,0 0-9 0,0 0-2-16,3 10 3 0,6 12 3 15,-3 11 5-15,-3 10-4 16,-3 9-6-16,0 7-5 15,-22 5-8-15,-10 1-5 16,-2-1-2-16,-2-6 0 16,8-12-2-16,10-10-19 15,17-15-83-15,1-21-162 16</inkml:trace>
  <inkml:trace contextRef="#ctx0" brushRef="#br0" timeOffset="35730.0882">6502 9808 96 0,'-6'-4'54'0,"0"-1"1"16,0 0-10-16,0-1-5 16,2 2-2-16,2-1-13 15,1 2-19-15,-2 1 19 16,3 0 7-16,-2 2-8 16,2 0 1-16,0 0 5 15,-1-2 6-15,-1 2-1 16,2-2 5-16,-1 2 3 15,-1-2-14-15,2 2-11 0,-1 0-6 16,1 0-5-16,0 0-4 16,0 4-2-16,0 14 21 15,16 12 8-15,3 10 6 16,0 14-3-16,-5 15-5 16,-8 13 0-16,-6 20 0 15,-20 15-4-15,-27 26-3 16,-23 17-10-16,-21 15-4 15,-13 6-4-15,-2-21-2 16,12-30 0-16,22-41-2 16,26-39 1-16,24-26-1 15,15-16-4-15,7-8-2 16,0 0-17-16,15-10-45 0,15-10-41 16,15-8-42-16,-2-10-139 15</inkml:trace>
  <inkml:trace contextRef="#ctx0" brushRef="#br0" timeOffset="36229.1282">6881 10288 267 0,'0'-11'364'0,"4"5"-313"16,23 6 11-16,13 0-8 16,2 0-22-16,4 0-14 15,-1 3-14-15,-1 2-4 16,-3 0 0-16,-9-1-20 16,-13 6-103-16,-15 0-177 15</inkml:trace>
  <inkml:trace contextRef="#ctx0" brushRef="#br0" timeOffset="36378.7341">7082 10597 570 0,'0'0'106'0,"0"5"20"16,8 6-68-16,10 3-16 16,11-3-34-16,13-3-8 15,9-8-5-15,9-6-102 16,-8-35-252-16</inkml:trace>
  <inkml:trace contextRef="#ctx0" brushRef="#br0" timeOffset="37425.9801">8519 9693 484 0,'-2'-22'46'0,"-2"15"34"16,4 7-4-16,0 0-51 16,0 9-20-16,0 27-4 15,0 25 25-15,0 19 11 16,0 15-10-16,0 16 12 16,-12 15-9-16,-12 15-4 15,-7 14-15-15,-3-2-5 16,1-3-4-16,8-19-2 0,9-27 0 15,10-27-7-15,6-31-24 16,0-26-71-16,19-20-81 16,6-34-150-16</inkml:trace>
  <inkml:trace contextRef="#ctx0" brushRef="#br0" timeOffset="37792.0161">8952 10374 586 0,'-17'-8'57'15,"14"8"11"-15,3 0-32 0,0 0-32 16,0 19 5 0,0 4 15-16,2 10 3 0,-2 7-7 15,0 10 18-15,0 6-16 16,-2-7-9-16,-4-14-10 15,5-15-2-15,1-18 0 16,15-11 1-16,28-33 4 16,17-13 2-16,13-3-3 15,2 14 11-15,-6 15 11 16,-11 17-3-16,-14 12-7 16,-19 14-8-16,-19 30-9 15,-6 19 0-15,-31 18 0 0,-14 1 0 16,-1-7 0-1,13-15 0-15,26-13-77 0,7-29-131 16,32-18-342-16</inkml:trace>
  <inkml:trace contextRef="#ctx0" brushRef="#br0" timeOffset="39105.4314">9841 10450 289 0,'0'-14'140'15,"0"0"-129"-15,4 2 27 0,2 3 0 16,-1 2-18-16,-1-1-1 15,-1 3 6-15,0 2 6 16,-1-1 0-16,-2 2-2 16,1-4-6-16,-1 3-3 15,3-4-6-15,-1 3 0 16,-1-4-6-16,1 2 1 16,-1 0-2-16,1 0 0 15,-2 4 0-15,0 1-2 16,0 1 0-16,0 0-1 15,0 0-1-15,0 0 0 16,0 0 1-16,4 15-3 16,7 19 4-16,6 13 4 15,9 19 4-15,0 8 1 16,3 11-4-16,-3 3-2 0,-3-8-4 16,-5-7-1-16,-3-17-1 15,-3-17-1-15,-5-17 0 16,-2-10 0-16,-2-12 0 15,3 0 4-15,6-34 14 16,4-21-13-16,5-20-6 16,-4-18 0-16,-1-13 0 15,-7-10-1-15,-3-9 1 16,-4 1 0-16,-2 4-1 16,-2 7 0-16,-16 14 0 15,-6 15 1-15,-3 10 0 16,-1 13 0-16,-2 10-1 0,-1 4 1 15,0 5 0-15,1 4-1 16,4 8 0-16,10 6 0 16,8 8-2-16,5 8 2 15,3 8 1-15,2 0-3 16,29 0-2-16,23 5 5 16,37 2 0-16,30 2 1 15,36-8 8-15,38-1-5 16,29 0 5-16,19-4 3 15,-3-4-1-15,-18 2-7 16,-31 4-3-16,-29 2 2 16,-30 0-3-16,-24 0-1 0,-22-3-1 15,-17-8 2-15,-16-3-2 16,-14 0-7 0,-9-2-59-16,-14-2-89 0,-16-6-247 15</inkml:trace>
  <inkml:trace contextRef="#ctx0" brushRef="#br0" timeOffset="40335.8788">10793 10616 86 0,'-9'1'343'0,"1"-1"-312"0,5 0 24 16,3 0-20-16,0 0-12 16,15 0 10-16,21-1 38 15,19-20-11-15,13-9-12 16,10-10-6-16,4-5-10 16,-5-5-6-16,-16-1-3 15,-14 4-11-15,-17 5-2 16,-16 4 0-16,-13 6-7 15,-1 8 0-15,-22 5-1 16,-21 15-1-16,-26 4 0 16,-24 15-1-16,-11 25 0 15,-2 9 0-15,6 11 0 0,15 3 1 16,24 3-1-16,24 1-1 16,26-3 0-16,13-8 1 15,39-7 0-15,25-13 1 16,19-10 1-16,12-9 3 15,6-10-2-15,-3-3-2 16,-10-4-1-16,-20 0 0 16,-24 0-8-16,-16 0-38 15,-14-8-84-15,-16-11-91 16,0-9-326-16</inkml:trace>
  <inkml:trace contextRef="#ctx0" brushRef="#br0" timeOffset="40919.0287">11658 9845 109 0,'-4'-11'241'0,"1"5"-190"16,3 1 29-1,0 2-22-15,0-1-3 0,0 2-1 16,0 2-3-16,0-2-2 16,0 2-9-16,0 0-10 15,0 0-15-15,0 2-6 16,0 19 7-16,0 9 5 16,0 6-13-16,-5 5-6 15,-4 2 0-15,0-3-2 16,-1-2 0-16,2-2-2 15,7-6-6-15,1-8-43 16,0-8-53-16,4-14-44 16,13 0-99-16</inkml:trace>
  <inkml:trace contextRef="#ctx0" brushRef="#br0" timeOffset="41317.4302">11986 9776 400 0,'0'0'81'0,"0"0"-45"15,0 0-16-15,0 1-9 16,0 8-1-16,-3 6 5 16,-9 2 13-16,-7 5 0 15,-3 4 0-15,1 0-10 16,1-3-10-16,11-8-5 16,9-3-2-16,5-9 1 15,23-3-1-15,6 0 7 16,4 0 3-16,-4-2-4 15,-5 0-3-15,-7 2-3 16,-9 0-1-16,-1 0 0 16,-4 0-10-16,-2 0-56 0,1 0-67 15,0-6-46-15</inkml:trace>
  <inkml:trace contextRef="#ctx0" brushRef="#br0" timeOffset="41516.4109">12206 9760 132 0,'0'-5'270'0,"-3"5"-176"16,-2 0-24-16,-1 8-11 15,-3 17 16-15,-4 11-14 16,-2 12-10-16,-4 3-11 16,-2 4-17-16,3-4-20 15,0-5-3-15,9-6-13 0,9-9-79 16,0-24-159-1</inkml:trace>
  <inkml:trace contextRef="#ctx0" brushRef="#br0" timeOffset="43744.0667">13120 10171 145 0,'-3'0'71'0,"2"0"-18"16,-2 0 25-16,0 0-3 15,1 0-8-15,1 0 6 16,1-2-14-16,0-1 5 16,0-1-18-16,12-3-9 15,18 1-1-15,7 1-19 16,3 4-13-16,5-2-4 16,0 0-4-16,5 2-46 15,-2-6-110-15,-14-9-234 0</inkml:trace>
  <inkml:trace contextRef="#ctx0" brushRef="#br0" timeOffset="44176.5852">13168 10448 526 0,'0'0'65'0,"7"0"6"15,19 0-12-15,9-1-15 16,6-2-26-16,3 0-3 0,0-1-13 15,-4 1-2-15,2 1-13 16,3 0-46-16,-14-11-166 16</inkml:trace>
  <inkml:trace contextRef="#ctx0" brushRef="#br0" timeOffset="54534.4975">14742 9471 474 0,'0'-2'28'0,"0"2"57"15,0-2-15-15,0-1-34 16,0 1-12-16,0 2 1 15,0 0 4-15,0 0-3 16,0 13-3-16,4 21 15 0,-2 20-10 16,-2 21-5-1,0 25-3-15,-22 20-3 0,-8 17-6 16,-8 8-3-16,-4-5-5 16,1-6 0-16,11-23-1 15,21-27-2-15,9-18-4 16,14-23-15-16,8-15-25 15,-4-10-45-15,-18-17-96 16,0-1-37-16</inkml:trace>
  <inkml:trace contextRef="#ctx0" brushRef="#br0" timeOffset="54933.8519">14973 10234 509 0,'0'-13'123'0,"0"13"-102"16,2 0 50-16,12 0-40 15,2 7-6-15,-9 15-2 16,-3 4-1-16,-4 10 2 15,0 4-2-15,-1-4-7 16,-8-4-5-16,8-13-4 16,1-14-5-16,4-5-1 0,29-36 1 15,22-8 1-15,21-7-1 16,5 9 7-16,-5 19 19 16,-18 18 2-16,-24 5-9 15,-16 28-8-15,-15 21-4 16,-3 14-2-16,-21 6-4 15,-10 4-2-15,2 2-5 16,7-6-32-16,6-15-82 16,12-25-169-16</inkml:trace>
  <inkml:trace contextRef="#ctx0" brushRef="#br0" timeOffset="55566.9329">15889 10497 609 0,'0'-8'22'0,"14"8"21"15,27-4 14-15,19-8-20 16,16-5-6-16,12-17-5 16,2-9 0-16,-4-4-5 15,-13-5-2-15,-16 1-7 16,-21 2-7-16,-20 9-3 0,-16 7-1 15,-5 7 0-15,-30 14 0 16,-17 12 0-16,-21 2-1 16,-14 29 0-16,-5 13 0 15,-1 6 1-15,17 4-1 16,18 8 1-16,19 5-1 16,21 6 0-16,17 2 2 15,1-8 6-15,36-14 25 16,20-14-12-16,20-19-2 15,17-17-9-15,7-3-8 16,-5-8-1-16,-11-14-1 16,-20 1-12-16,-19 5-37 0,-23 5-63 15,-19-1-133-15</inkml:trace>
  <inkml:trace contextRef="#ctx0" brushRef="#br0" timeOffset="56214.0318">16836 9620 347 0,'0'-5'94'16,"0"5"-57"-16,2-2 6 15,7 2-36-15,2 0 6 16,5 0 3-16,3 0 13 16,7-4 16-16,12-1 1 15,9-6-11-15,3-4-8 16,-2-2 2-16,-2 0 1 16,-5 4-5-16,-10 2 2 15,-9 4-8-15,-11 7-2 16,-8 0-4-16,-3 14 1 0,-12 18 6 15,-19 16-7-15,-11 11-6 16,-3 5-2-16,2-2-3 16,8-11-1-16,12-8-1 15,5-15-53-15,12-25-156 16,6-12-446-16</inkml:trace>
  <inkml:trace contextRef="#ctx0" brushRef="#br0" timeOffset="58641.1877">17930 10122 493 0,'0'-15'104'0,"16"10"-53"15,10-2 13-15,8 1-35 16,4 6-6-16,-1 0-7 16,-3 0-11-16,-5 0-3 15,-4 11-2-15,-6 0-15 16,-2 2-48-16,-13 3-68 15,-4-7-113-15</inkml:trace>
  <inkml:trace contextRef="#ctx0" brushRef="#br0" timeOffset="58907.5662">17950 10383 629 0,'15'-4'86'0,"4"4"-14"16,15 0 18-16,10 0-69 15,5 0-15-15,1 0-6 16,-6 0-2-16,-8 0-41 15,-17 9-117-15,-10 3-176 16</inkml:trace>
  <inkml:trace contextRef="#ctx0" brushRef="#br0" timeOffset="63180.2034">19091 9646 282 0,'-9'-2'143'16,"9"2"-133"-16,0-2 57 16,0-2-41-16,0-1-9 15,9-1 12-15,15-4 5 16,13 4 0-16,18 0 10 15,18-2 2-15,11 4-9 16,7-4-1-16,1-2-11 16,-4 2-3-16,-7 0-4 15,-11 4-4-15,-10 4-2 0,-17 0-1 16,-18 16-3-16,-20 28 1 16,-10 29 6-16,-47 25 0 15,-25 22-5-15,-20 15-5 16,-6 1-2-16,6-5 1 15,18-12-2-15,21-21-2 16,22-16-4-16,21-22-34 16,5-21-84-16,8-34-228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47:34.4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7912 8397 141 0,'-11'-9'199'16,"3"6"-199"-16,6 3 25 15,2 0 45-15,0 0-38 16,0 0-1-16,0 0-14 16,0 0 1-16,0 7 4 15,0 17 27-15,0 14-17 16,0 12-11-16,0 15-1 15,3 15-4-15,3 15 1 16,1 17 5-16,-1 21 0 16,2 22-5-16,-2 25-5 15,1 29 2-15,-2 24-1 0,-4 18-5 16,-1 18-4-16,0 6-4 16,-3 4-3-16,-10-3 0 15,-1-18-2-15,4-21-2 16,0-23 0-16,5-26 4 15,5-21 2-15,0-28 1 16,0-24-3-16,0-22-2 16,0-24-10-16,0-23-17 15,-2-19-36-15,2-25-79 16,-4-11-145-16</inkml:trace>
  <inkml:trace contextRef="#ctx0" brushRef="#br0" timeOffset="1380.1279">8003 8491 39 0,'-5'-7'99'0,"-5"0"-96"15,4 1 6-15,-2 0 12 16,1 1 13-16,0 0 8 0,-2 1-11 15,3 0-5-15,0-3-3 16,-1 0 4-16,0 1-5 16,4 2 4-16,-1-1 3 15,1 0 7-15,1 4 0 16,-1-1-5-16,2 1-16 16,-1 1-5-16,2 0-1 15,0 0 1-15,0 0 3 16,0 0 1-16,0-2 1 15,0 2-2-15,0 0-6 16,0 0 3-16,0 0-4 16,0 0-1-16,2 2 5 0,10 8 3 15,7 3 0 1,3 2 2-16,3 1-3 0,3 6-7 16,0 2-1-16,2 6 1 15,0 0 14-15,1 6-13 16,4 1 6-16,0 1-3 15,5-1 0-15,7 4 0 16,6 0-3-16,6 0-1 16,5 3-1-16,5 0 6 15,-2 1-5-15,-2 3 4 16,1 2-2-16,-5 5-5 16,-3 2 1-16,1 8 2 15,-3 5-2-15,2 8-3 16,3 4 9-16,7 4 0 15,11 8-4-15,10 8-2 0,8 6 1 16,9 0-4-16,11 3 1 16,8 0 0-16,9 1 3 15,0 8 1-15,-1 7 1 16,1 3-1-16,2 6-1 16,3 2 1-16,6-4-1 15,5 0-4-15,-2-5 3 16,-2-5-2-16,-7-1-1 15,-11 6 0-15,-10-1 1 16,-9 0-1-16,-8-5 0 0,-6-10 0 16,-11-15 0-1,-10-17-7-15,-18-23-16 0,-18-26-74 16,-21-32-106-16,-17-11-348 16</inkml:trace>
  <inkml:trace contextRef="#ctx0" brushRef="#br0" timeOffset="2792.3165">7984 12629 315 0,'-5'0'35'16,"5"0"-2"-16,0 0-5 15,0 0-18-15,0 0-2 16,0 0 15-16,8 0 28 0,5 0-6 16,2 0-9-1,6 0-9-15,4-4 8 0,5 2-9 16,3-1-11-16,4 0 0 16,5-1 0-16,7 2 1 15,6-4 1-15,2 0 1 16,4 2 3-16,-3 0-3 15,-1 2-9-15,-2-2-3 16,-3 3-2-16,-1-1-1 16,3 1-1-16,1-1 3 15,0 0 7-15,-2 1-5 16,-1 1 5-16,1 0-6 16,1 0 1-16,0 0-3 15,4 0 0-15,2 0-1 16,-2 0-1-16,0-3 3 0,-1 3 0 15,-5-4 2-15,-4 4-2 16,-1 0-2-16,1-2 0 16,1 2 0-16,-1 0-2 15,1 0 0-15,-2 0 1 16,3 0-1-16,-1 0 1 16,-1 2 1-16,0 0-2 15,-3 0 1-15,2-2 0 16,-2 0-1-16,0 1 0 15,-5 1-1-15,-1 1 1 16,-4 2-1-16,2 0 1 16,-2-3-1-16,4 2 3 0,2-3 1 15,8 1-3 1,6 1 0-16,5-3 0 0,1 2 1 16,0-2 0-16,-2 0-2 15,0 0 1-15,1 0-1 16,-1 0 0-16,1 0 0 15,-6-7 0-15,-7 2 0 16,-6-1 0-16,-10 2 0 16,0 0 1-16,1 3-1 15,2-4 1-15,3 3 1 16,2-2-2-16,6 1 1 16,4 0-1-16,3 1 0 15,7-1 0-15,3 0 0 0,4-1 0 16,8-2 1-1,6 2-1-15,1-4 2 0,-6-2-2 16,-12 3-1-16,-17 1 1 16,-15 3-1-16,-11 1 1 15,-7 0 0-15,1 0 0 16,-4 1 0-16,-4 0-1 16,-4-2 1-16,-2 3-3 15,0-2-9-15,-2-3-47 16,-16-8-99-16,-12-14-212 15</inkml:trace>
  <inkml:trace contextRef="#ctx0" brushRef="#br0" timeOffset="3728.4555">8004 12177 242 0,'-4'0'155'15,"1"0"-113"-15,3 0 19 16,0-1-33-16,0 1-21 16,0 0-4-16,0-1 5 15,0 1 13-15,0 0 11 16,-2 0-1-16,2 0-3 16,0 0-1-16,0 0-11 15,0-2-6-15,3-2-5 16,20 0 8-16,14-2 20 15,6-2-13-15,9-1-5 16,1 0 4-16,1-1 6 16,-4 2-2-16,-8 2-7 15,-9 4-9-15,-11 2-3 0,-7 0-2 16,-8 10 4-16,-7 17 3 16,0 12 5-16,-10 12-3 15,-14 9-4-15,-4 4-4 16,-1-3 0-16,3-6-1 15,3-11-2-15,7-11-2 16,4-13-6-16,4-9-18 16,2-6-31-16,-1-5-30 15,1 0-34-15,6-16-156 16</inkml:trace>
  <inkml:trace contextRef="#ctx0" brushRef="#br0" timeOffset="7530.8379">10812 11895 158 0,'5'-7'145'0,"-2"0"-109"0,1 1 29 15,2-1-17-15,-3 5-3 16,0-2 2-1,-2 3 0-15,1 0 7 0,-2 1-5 16,0 0-5-16,0 0-10 16,0 0-8-16,0-2-6 15,0 0-1-15,0 0 0 16,0 2-1-16,0 0 0 16,-5-1-5-16,-11 1-8 15,-7 0-4-15,-6 19 0 16,-10 11 0-16,-3 6-1 15,2 5 0-15,1 6 1 16,7 8 0-16,3 6 0 16,10 3 0-16,8-4-1 15,11-12 0-15,0-14 0 0,27-14 0 16,12-12 0-16,6-8 1 16,4-8-1-16,-1-22-1 15,-5-6 1-15,-10-2 1 16,-14 3 0-16,-10 6 1 15,-9 4 2-15,-9 5-2 16,-22 12-2-16,-11 8 0 16,-7 0-1-16,4 15-3 15,6 4-8-15,12-2-22 16,13-6-35-16,11-5-25 16,3-6-27-16,23 0-42 15,19-2-109-15</inkml:trace>
  <inkml:trace contextRef="#ctx0" brushRef="#br0" timeOffset="7896.9497">11217 11924 400 0,'-13'0'49'0,"-6"10"30"16,-3 14-19-16,-5 8 0 0,-2 7-1 15,3 5-12-15,8-2-18 16,13-8-3-16,5-7-8 16,21-14-11-16,23-13-5 15,18 0 9-15,16-25 6 16,5-14-4-16,-1-4-6 15,-13-2 18-15,-20 5-4 16,-24 4 1-16,-25 5-4 16,-6 4-13-16,-37 5-5 15,-12 7 0-15,-4 7-5 16,6 2-8-16,10-4-41 16,15 2-71-16,17-6-109 15</inkml:trace>
  <inkml:trace contextRef="#ctx0" brushRef="#br0" timeOffset="9841.8701">7257 10133 332 0,'3'-9'23'16,"4"2"30"-16,1 1-5 0,2 0 1 16,-2 1 5-1,-2 0-16-15,-3 5 5 0,-3-4-3 16,0 4 1-16,0 0 6 16,0 0-8-16,-5 0-17 15,-22 26-10-15,-12 22-8 16,-11 22 1-16,-4 25 8 15,3 27 6-15,7 17-1 16,12 5-5-16,16-15-7 16,16-34-4-16,0-33-1 15,25-30-1-15,14-27 2 16,14-11 0-16,9-44 3 16,-1-20 0-16,-12-8-3 15,-20 3-1-15,-28 11 4 0,-11 13 3 16,-39 14 2-16,-13 19-7 15,3 18-2-15,9 0-1 16,17 8 0-16,19 4-19 16,14-1-83-16,6-11-152 15</inkml:trace>
  <inkml:trace contextRef="#ctx0" brushRef="#br0" timeOffset="15079.9893">10211 9619 365 0,'-7'-6'57'0,"2"2"-47"16,2 2 53-16,1 0-28 15,1 1-21-15,-1 1 13 16,-1-2 0-16,2-1 11 15,-2-1-2-15,0 2-8 16,1 0-2-16,0 2 2 16,-1-2 0-16,3 2 4 0,0 0-9 15,0 0-7-15,0 20-11 16,8 20 7-16,14 17 14 16,6 3-9-16,2 4-3 15,-2-2-7-15,-3-5-4 16,-2-8-3-16,-8-8 0 15,-1-7-4-15,-5-12-21 16,-4-13-54-16,0-9-57 16,-1-2-103-16</inkml:trace>
  <inkml:trace contextRef="#ctx0" brushRef="#br0" timeOffset="15378.8612">10503 9662 373 0,'-10'-2'165'0,"0"2"-108"15,-9 9 42-15,-12 26-34 16,-19 18-1-16,-19 16-12 0,-13 13-13 16,-6 0-18-16,4-9-19 15,20-23-2-15,30-28-46 16,34-22-134-16,19-54-326 16</inkml:trace>
  <inkml:trace contextRef="#ctx0" brushRef="#br0" timeOffset="17141.0902">16228 8752 389 0,'-2'-13'265'0,"-23"7"-259"16,-11 6 27-16,-10 0 24 15,-16 19-35-15,-10 11-16 16,-7 7 6-16,1 4 3 16,14 0-7-16,19-9-5 15,27-6-3-15,18-8 0 16,20-4 0-16,26-2 0 0,7 0 9 16,0 0 28-1,-7 0 2-15,-16 6-10 0,-23 10-2 16,-7 14-7-16,-43 17 6 15,-28 9-15-15,-19 2-11 16,-5-7 0-16,9-22-7 16,17-19-19-16,20-18-14 15,18-4-19-15,16-12-20 16,15-13-17-16,15-2-54 16,29-5-80-16</inkml:trace>
  <inkml:trace contextRef="#ctx0" brushRef="#br0" timeOffset="17390.281">16402 8898 722 0,'-11'17'4'16,"5"7"31"-16,1 6 14 16,-3 8-31-16,-5 6-14 15,0 3-3-15,-4 1-1 16,1 2-5-16,0 0-14 16,0 1-44-16,3 2-43 0,9-20-80 15</inkml:trace>
  <inkml:trace contextRef="#ctx0" brushRef="#br0" timeOffset="17570.0241">16419 8731 538 0,'-18'-4'135'15,"15"4"-135"-15,3 0 0 16,18 0-192-16,7 0-246 16</inkml:trace>
  <inkml:trace contextRef="#ctx0" brushRef="#br0" timeOffset="17862.0891">16629 8979 455 0,'-12'17'202'15,"7"5"-186"-15,5 3 44 16,0 1-39-16,0-2-5 16,0-8 4-16,10-5 3 15,11-7 2-15,10-4 6 0,14 0 14 16,3-2-6-16,-2-1-10 15,-15 3-8-15,-13 0-9 16,-18 20-4-16,0 7-8 16,-10 1 0-16,-9-3 0 15,5-8-2-15,11-13-77 16,3-4-169-16</inkml:trace>
  <inkml:trace contextRef="#ctx0" brushRef="#br0" timeOffset="18354.8294">17869 8361 363 0,'-30'0'391'0,"-3"0"-390"16,-4 29 51-16,-10 16-27 0,-12 16-9 15,-11 16 0-15,-5 18 5 16,-3 12 11-16,6 10-8 15,15-8-8-15,24-17-10 16,29-25-4-16,8-23-2 16,40-24 0-16,22-20 1 15,17-8 0-15,9-37-1 16,4-9 0-16,-13-7 1 16,-19-2 2-16,-25 2 6 15,-25 5 2-15,-14 8-8 16,-29 20 0-16,-26 22-3 15,-17 6-3-15,-6 30 3 16,9 5-4-16,18-2-17 16,30-7-50-16,21-7-89 15,18-9-67-15,33-10-233 0</inkml:trace>
  <inkml:trace contextRef="#ctx0" brushRef="#br0" timeOffset="18688.1586">18297 8553 464 0,'-45'42'86'0,"-4"16"19"15,0 13-26-15,3 9-3 16,8 8-11-16,18-7-24 15,20-15-32-15,23-21-9 16,35-22 0-16,17-19 0 16,13-4 0-16,5-35 3 15,-7-12 27-15,-12-9 9 16,-22-2-13-16,-26 5-26 16,-26-3 0-16,-11 6 0 15,-36 11 0-15,-15 10 0 16,-9 16 0-16,9 9 0 15,20-5-21-15,39-11-118 16,24-16-249-16</inkml:trace>
  <inkml:trace contextRef="#ctx0" brushRef="#br0" timeOffset="19272.1189">19306 8334 345 0,'-35'4'219'16,"1"17"-135"-16,7 3 3 16,5 6-42-16,11-2-24 15,8 0-15-15,3-8-1 16,9-8 3-16,20-8 17 15,10-4 12-15,7 0-5 16,-3-12 0-16,-9-2-7 16,-13 4-6-16,-18 0-5 15,-3 0 1-15,-24-1-11 16,-10-1-4-16,-3 2-2 0,8 4-31 16,16 3-37-1,13 1-97-15,9 1-80 0</inkml:trace>
  <inkml:trace contextRef="#ctx0" brushRef="#br0" timeOffset="19542.1799">19829 8454 435 0,'0'3'261'15,"19"2"-247"-15,16-2 38 16,8 1-39-16,2-4-5 16,-2 0-6-16,-8 0-2 15,-7 0-3-15,-9 0-24 16,-10 0-62-16,-7 0-142 15</inkml:trace>
  <inkml:trace contextRef="#ctx0" brushRef="#br0" timeOffset="19692.145">19903 8664 289 0,'-8'7'589'16,"8"2"-587"-16,22 1 6 15,20-3-8-15,15-7-21 16,-2-3-189-16</inkml:trace>
  <inkml:trace contextRef="#ctx0" brushRef="#br0" timeOffset="22045.9359">21645 7559 354 0,'0'-6'129'0,"0"0"-54"16,0 4 5-16,0 0-45 15,0 1-8-15,0 1 10 16,0 0 5-16,0 0-3 16,-18 3-13-16,-13 23-16 15,-12 16-1-15,-8 17 1 16,3 11-1-16,4 11 0 16,11-2 0-16,13-6-4 0,20-13-3 15,4-20-1-15,32-19 0 16,14-14 0-16,13-7 3 15,-1-12 0-15,-7-17-1 16,-19 0 6-16,-17 1-1 16,-19 4 8-16,-1-4-8 15,-33 6-2-15,-20 4-6 16,-13 6-1-16,0 5-3 16,10 5-12-16,20 2-34 15,16 0-57-15,18 7-84 16,3 7-168-16</inkml:trace>
  <inkml:trace contextRef="#ctx0" brushRef="#br0" timeOffset="22295.0406">20904 8498 652 0,'0'6'68'16,"25"1"-53"-16,42 0 79 15,36-2-49-15,30-5-14 16,19 0-10-16,-1 2-15 16,-8 0-5-16,-21 2-1 15,-26-2-4-15,-24-2-21 0,-22 2-73 16,-11-2-75-16,-12 0-210 15</inkml:trace>
  <inkml:trace contextRef="#ctx0" brushRef="#br0" timeOffset="22627.8317">21290 8882 475 0,'-4'-6'297'16,"2"4"-286"-16,2 2 52 15,18 0-50-15,16 18 4 16,13 10 15-16,3 11-7 15,1 7-6-15,-5 2-4 16,-1 4-11-16,-9-1-4 16,-8 0-3-16,-5 2-10 15,-7-7-30-15,-4-2-70 16,-3-15-78-16,-5-21-148 16</inkml:trace>
  <inkml:trace contextRef="#ctx0" brushRef="#br0" timeOffset="22777.4771">21721 8967 507 0,'-46'0'405'0,"-15"10"-362"15,-21 31 25-15,-23 16-68 16,-14 14 0-16,-3 5 0 16,20-1 0-16,32 0-73 15,39-26-217-15</inkml:trace>
  <inkml:trace contextRef="#ctx0" brushRef="#br0" timeOffset="25171.6221">16002 9663 332 0,'0'0'86'15,"17"0"-85"-15,38-1 40 16,39-8 57-16,49 0-29 16,56 0 22-16,55-2-12 15,48 2-16-15,16 1-25 16,-15 0-22-16,-42-2-6 16,-65-1-2-16,-61 0-8 0,-49 7-8 15,-39 2-44-15,-23 2-111 16,-21-6-166-16</inkml:trace>
  <inkml:trace contextRef="#ctx0" brushRef="#br0" timeOffset="25504.0153">17347 10100 821 0,'-21'47'59'16,"-1"22"-17"-16,-7 11 31 15,2 2-51-15,4-10-22 16,20-14-3-16,19-29-87 0,36-29-262 16</inkml:trace>
  <inkml:trace contextRef="#ctx0" brushRef="#br0" timeOffset="35629.6254">15087 11816 633 0,'-17'-6'8'16,"16"2"34"-16,1 4 20 15,0 2-35-15,13 29-18 16,15 20 30-16,13 19-5 15,11 11-13-15,2 11 0 0,1 4-10 16,-5 2-2-16,-8-9-7 16,-6-13-2-16,-6-13-5 15,-6-14-17-15,-6-13-60 16,-2-14-81-16,-6-20-129 16</inkml:trace>
  <inkml:trace contextRef="#ctx0" brushRef="#br0" timeOffset="35795.926">15761 11968 848 0,'-96'15'40'16,"-9"35"-11"-16,-15 21 18 16,-4 16-37-16,-2 10-10 15,9-2-4-15,32-11-26 16,42-28-98-16,43-32-122 15</inkml:trace>
  <inkml:trace contextRef="#ctx0" brushRef="#br0" timeOffset="36311.0702">16749 12127 767 0,'-57'0'5'0,"6"17"73"15,3 14-51-15,1 7-12 16,9-2-8-16,16-2-3 15,19-7-4-15,5-9 1 16,26 0-1-16,5 0 6 16,1 1 11-16,-7 2 13 15,-11 5-6-15,-16 11-1 16,-6 11-4-16,-38 8-19 16,-19 6 0-16,-10-9 0 15,1-14 0-15,15-18 0 16,16-21 0-16,14 0-50 0,16-26-55 15,11-7-62-15,18-3-27 16</inkml:trace>
  <inkml:trace contextRef="#ctx0" brushRef="#br0" timeOffset="36527.9093">16888 12372 728 0,'-8'12'86'0,"8"12"-72"15,0 6 33-15,0 6-31 0,0 3-16 16,0-1 0-16,0 0-25 16,0-2-59-16,-14 3-48 15,-6-10-75-15</inkml:trace>
  <inkml:trace contextRef="#ctx0" brushRef="#br0" timeOffset="36678.2905">17050 12055 784 0,'-21'-3'79'0,"13"3"-79"16,8 0-23-16,0 17-135 15,0 3-161-15</inkml:trace>
  <inkml:trace contextRef="#ctx0" brushRef="#br0" timeOffset="36943.0956">17205 12406 759 0,'-16'13'96'0,"14"2"-37"16,2-4-27-16,16-4-28 16,23-3-2-16,19-4 1 0,14-4 7 15,4-12 3 1,-6 4 11-16,-10 7-3 0,-17 5-21 16,-11 0 0-16,-14 19 0 15,-14 13 0-15,-4 10 0 16,-21 6 0-16,-13-3 0 15,3-3 0-15,17-25-144 16,12-17-365-16</inkml:trace>
  <inkml:trace contextRef="#ctx0" brushRef="#br0" timeOffset="37525.8519">18302 11728 224 0,'-23'0'469'0,"-7"0"-442"15,-5 19 70-15,-9 20-61 16,-8 14-4-16,-2 14 1 15,2 10 0-15,6 14-9 16,10 10-8-16,10 4-2 16,13-3-6-16,13-17-2 15,3-26-4-15,30-22 0 16,15-23-2-16,14-14 0 16,12-12 0-16,-1-23 0 15,-8-7 0-15,-18-3 0 0,-23 2 0 16,-18 1 0-16,-6 4 0 15,-29 12 0-15,-16 15 0 16,-13 11 0-16,-3 23 0 16,7 10 0-16,17 2 0 15,16-11-16-15,21-6-39 16,2-10-55-16,35-8-34 16,21 0-69-16,14-18-218 15</inkml:trace>
  <inkml:trace contextRef="#ctx0" brushRef="#br0" timeOffset="37840.9989">18800 11968 517 0,'-33'6'136'0,"-6"25"-78"15,1 12 4-15,-3 12-15 16,3 11 4-16,8 5-5 15,10 3-14-15,13-10-12 16,7-16-10-16,27-15-5 16,22-22 1-16,15-11-3 15,9-11 2-15,2-27 1 16,-10-11 7-16,-13-7-7 16,-17-2-6-16,-15 0 0 15,-16-3 0-15,-4 1 0 16,-29 10 0-16,-14 11 0 0,-8 17 0 15,-1 14 0-15,9 5 0 16,24-2-45-16,19-11-169 16,31-10-418-16</inkml:trace>
  <inkml:trace contextRef="#ctx0" brushRef="#br0" timeOffset="38389.366">19615 11703 178 0,'-35'0'470'0,"2"5"-406"16,10 12 30-16,5 5-62 16,12-2-17-16,6 1-7 15,3-4-7-15,27-8 2 16,11-6 5-16,4-3 26 15,1-5 1-15,-12-9-5 16,-14-1-7-16,-11 1 0 16,-9-3-18-16,-9 1-5 15,-16-2 0-15,-2 8 0 0,3 2 0 16,9 4-33-16,14 3-47 16,1 1-110-16,31-4-125 15</inkml:trace>
  <inkml:trace contextRef="#ctx0" brushRef="#br0" timeOffset="38705.5354">20160 12004 515 0,'26'-2'150'0,"11"-6"-43"15,13-1-29-15,2-2-54 16,-3 4-16-16,-7-4-8 15,-8 1-12-15,-10 5-81 16,-7 3-123-16,-17 2-345 16</inkml:trace>
  <inkml:trace contextRef="#ctx0" brushRef="#br0" timeOffset="38855.045">20276 12140 647 0,'-2'9'252'0,"2"9"-178"16,9 2-38-16,15 2-34 16,9-6-2-16,5-7-24 15,3-9-137-15,-5-6-401 16</inkml:trace>
  <inkml:trace contextRef="#ctx0" brushRef="#br0" timeOffset="39902.9352">21659 11624 463 0,'8'-15'103'0,"-3"2"-47"16,-1 6 13-16,-2 5-45 15,-2-2-6-15,0 3 4 16,0-1 1-16,0-1 3 16,0 1 6-16,0 1 1 15,0-1-6-15,0 1-8 0,-5 1-10 16,-5 0-5-1,-3 0 1-15,-7 0 4 0,-4 1-2 16,-11 16-3-16,-7 5 2 16,-3 11-1-16,-3 10-1 15,-1 21 3-15,3 15-1 16,7 7 0-16,11 2-3 16,16-11 0-16,12-14 4 15,15-12 0-15,33-15-6 16,23-16 1-16,20-17 0 15,7-3-1-15,-10-23 1 16,-25-6 6-16,-30-4-8 16,-32 3 0-16,-14-2 0 15,-44 4 0-15,-23 4 0 16,-11 12 0-16,7 9 0 0,26 3 0 16,31 0-37-16,27 0-153 15,11 0-301-15</inkml:trace>
  <inkml:trace contextRef="#ctx0" brushRef="#br0" timeOffset="40883.6513">15756 14191 473 0,'-11'-6'235'0,"6"6"-209"16,5 0 41-16,6 20-56 0,22 21 17 15,15 17 8 1,13 8-9-16,8 8 3 0,1 2-3 15,-10 6-14-15,-14 3-8 16,-18 3-5-16,-10-1 0 16,-13-7-7-16,0-12-21 15,0-15-47-15,-3-24-45 16,1-24-32-16,2-14-52 16</inkml:trace>
  <inkml:trace contextRef="#ctx0" brushRef="#br0" timeOffset="41083.1022">16473 14296 612 0,'-35'-2'141'0,"-11"2"-72"0,-13 24 7 16,-21 26-49 0,-21 17-9-16,-8 17-11 0,-6 8-6 15,14 1-1-15,19-8-2 16,24-10-13-16,26-21-27 15,22-16-29-15,10-14-23 16,16-16-33-16,23-8-32 16,12-5-136-16</inkml:trace>
  <inkml:trace contextRef="#ctx0" brushRef="#br0" timeOffset="41366.256">16568 14561 541 0,'0'0'120'15,"12"3"-86"-15,24 0 24 16,12-1-12-16,8-2-20 16,2 0-11-16,-8 0-15 15,-13 0 0-15,-18 0-31 16,-19 0-66-16,0 11-125 0</inkml:trace>
  <inkml:trace contextRef="#ctx0" brushRef="#br0" timeOffset="41515.8279">16623 14751 349 0,'0'0'534'0,"0"2"-508"16,21 2 7-16,19-3-29 16,20-1-4-16,16 0-36 15,6-22-178-15</inkml:trace>
  <inkml:trace contextRef="#ctx0" brushRef="#br0" timeOffset="42197.7255">19216 13490 410 0,'0'-3'114'16,"0"2"-22"-16,0 1-29 15,-10 0-35-15,-8 0-12 16,-9 17-8-16,-12 8 9 16,-11 8 5-16,-10 9 6 15,-6 10 4-15,4 8 1 16,7 10-8-16,14 0-10 15,19-5-4-15,22-11 0 16,4-16-4-16,39-18-3 16,19-13-3-16,15-7 1 0,7-22-1 15,-7-12 0 1,-21-3-1-16,-25 5 3 0,-24 2 1 16,-10 3 3-16,-43 2-5 15,-20 3-2-15,-17 8-4 16,1 9-16-16,6 5-37 15,18 7-62-15,20 11-85 16,15 1-238-16</inkml:trace>
  <inkml:trace contextRef="#ctx0" brushRef="#br0" timeOffset="42496.4122">17954 14492 744 0,'-11'13'57'0,"18"2"6"15,52-1-15-15,44 0 0 16,48-6-8-16,40-8-17 15,22 0-23-15,7-4 0 16,-15-14 0-16,-30 1 0 16,-44-2 0-16,-44 2 0 15,-39 1 0-15,-25 1-3 0,-3-11-167 16,-14-4-336-16</inkml:trace>
  <inkml:trace contextRef="#ctx0" brushRef="#br0" timeOffset="43195.8216">18258 14952 555 0,'-25'0'60'0,"-3"0"25"16,-4 0-37-16,0 22-25 16,-3 3-5-16,4 4-7 15,7-2-5-15,12-2-2 16,10-4-2-16,2-6 4 0,17-2 8 15,11-3 14-15,1 0 4 16,-9-1-2-16,-7 2-9 16,-13 7-3-16,-13 11 5 15,-26 8-2-15,-16 6-19 16,-7-5-2-16,1-10-4 16,3-12-4-16,13-10-4 15,9-6-14-15,12 0-10 16,12 0-16-16,8 0-12 15,4 0-15-15,0 0-24 16,12 0-76-16,10-6-201 16</inkml:trace>
  <inkml:trace contextRef="#ctx0" brushRef="#br0" timeOffset="43444.1969">18361 15133 673 0,'0'0'43'16,"0"0"34"-16,0 6-48 16,0 22-20-16,0 10 5 15,-6 10-11-15,-7-1-3 0,-2 1-2 16,-2-4-7-16,0-2-28 15,-1-1-46-15,0-6-55 16,0-15-144-16</inkml:trace>
  <inkml:trace contextRef="#ctx0" brushRef="#br0" timeOffset="43615.9489">18493 14996 304 0,'-29'-16'502'16,"4"10"-500"-16,16 6-2 15,9 0 0-15,0 12-107 0,0 16-74 16,9 5-137-16</inkml:trace>
  <inkml:trace contextRef="#ctx0" brushRef="#br0" timeOffset="43959.5669">18609 15251 571 0,'0'0'77'0,"0"0"-14"0,0 2-30 15,15 5 0-15,6-2-2 16,7-3-4-16,11-2 3 16,7 0 4-16,9-14 0 15,0 1-1-15,-8 2-4 16,-17 7-8-16,-16 4-14 16,-12 13-7-16,-2 18 0 15,-13 9 0-15,-12 3 0 16,0-2 0-16,5-4 0 15,7-8-49-15,6-7-62 16,7-9-90-16,0-13-164 16</inkml:trace>
  <inkml:trace contextRef="#ctx0" brushRef="#br0" timeOffset="44391.7952">19412 14859 504 0,'0'-5'96'0,"0"5"-1"0,0 0-44 16,0 0-35-16,-11 6-10 15,-8 13-2-15,-9 10 3 16,-10 13 18-16,-2 14 11 16,-6 13 1-16,1 13-5 15,4 7-8-15,12-3-5 16,12-12-11-16,17-17-6 16,5-23-2-16,26-17-1 15,12-17 1-15,7-6 0 16,3-27 0-16,-7-6 1 15,-18-1 1-15,-18 4-2 16,-10 4 1-16,-22 2-1 16,-17 10 0-16,-7 9 0 15,4 11-4-15,9 0-7 16,12 8-29-16,14 1-56 0,7 0-66 16,3-4-119-16</inkml:trace>
  <inkml:trace contextRef="#ctx0" brushRef="#br0" timeOffset="44724.3226">19850 14986 93 0,'-40'24'448'0,"-8"10"-365"15,5 10 13-15,7 7-47 16,11 3-4-16,14-2-19 16,11-11-5-16,18-16-13 15,29-13-8-15,21-12 7 16,19-12 17-16,5-21 7 16,-5-12-8-16,-20-1 0 15,-24 2-1-15,-26 4 2 16,-17 6-24-16,-41 6 0 15,-22 6 0-15,-12 6 0 16,3 7-3-16,20 3-39 16,28-4-72-16,24-9-134 15</inkml:trace>
  <inkml:trace contextRef="#ctx0" brushRef="#br0" timeOffset="45189.5757">20349 14669 240 0,'-14'4'291'0,"1"2"-195"16,4 2-28-16,-3 9-37 15,-2 3 2-15,-2 3 10 16,6 1-1-16,8-2-8 16,2-6-11-16,15-7-18 15,20-6-2-15,8-3 3 16,2-6 4-16,-6-13 2 0,-11-1 8 16,-15 2-2-16,-13 3-8 15,-3 3-3-15,-24-2-7 16,-6 6-20-16,0 4-71 15,13 0-121-15,11-3-376 16</inkml:trace>
  <inkml:trace contextRef="#ctx0" brushRef="#br0" timeOffset="45837.9875">19452 14402 170 0,'-2'0'253'0,"1"0"-179"0,1 0-1 16,0 0-45-16,0 0-16 15,13 4 29-15,10 0 6 16,6-1 7-16,13 0-1 16,18-3 0-16,25 0-2 15,23 0-7-15,17 0-12 16,14 0-5-16,-3 0-16 16,-13-1-11-16,-12-10 0 15,-20-1 0-15,-26-4 0 16,-20 5 0-16,-21 2 0 15,-18 3 0-15,-6 6 0 16,0 0-11-16,-15 0-112 16,-7 0-233-16</inkml:trace>
  <inkml:trace contextRef="#ctx0" brushRef="#br0" timeOffset="46420.1498">21333 14262 556 0,'0'-9'78'15,"9"2"-6"-15,26-3-27 16,9 3-8-16,0-3-18 16,-4 6-19-16,-7 4-1 15,-14 0-42-15,-7 0-101 0,-12 14-225 16</inkml:trace>
  <inkml:trace contextRef="#ctx0" brushRef="#br0" timeOffset="46569.5405">21488 14483 783 0,'6'0'72'16,"21"0"-64"-16,15 0-8 15,18 0-88-15,1-4-370 16</inkml:trace>
  <inkml:trace contextRef="#ctx0" brushRef="#br0" timeOffset="47318.0066">23617 13081 348 0,'3'-24'187'15,"-3"9"-118"-15,0 1 23 16,0 6-42-16,0 1-11 16,0 4 1-16,0-1-14 15,0 1-6-15,-1 3-5 16,-21 0-12-16,-16 3-3 16,-12 23 2-16,-10 17-2 15,-7 17 0-15,-2 20 4 0,5 15 0 16,10 9 3-16,25-6 0 15,24-13 0-15,10-21 0 16,38-18 6-16,14-13-5 16,17-18-4-16,5-15 1 15,-4 0 2-15,-20-15 0 16,-24-10 1-16,-28-5-3 16,-16 1-1-16,-38-2-4 15,-23-1-1-15,-10 9-10 16,3 9-18-16,16 11-27 15,20 3-50-15,25 9-42 16,19 13-181-16</inkml:trace>
  <inkml:trace contextRef="#ctx0" brushRef="#br0" timeOffset="47666.8032">22351 14189 738 0,'-19'0'46'0,"19"0"42"16,56 0-61-16,54 0 5 16,58-4 10-16,49-4-14 15,31-2-6-15,13-2-22 16,-19 1 0-16,-38-4 0 16,-50 0 0-16,-55 4 0 15,-44 3 0-15,-32 5-46 16,-18 3-106-16,-5-3-147 15</inkml:trace>
  <inkml:trace contextRef="#ctx0" brushRef="#br0" timeOffset="48631.547">22633 14764 405 0,'-6'-6'69'0,"3"3"42"15,3 1-45-15,0 2-28 16,0 0-13-16,0 2-13 16,0 21 3-16,13 7 20 15,2 4-8-15,-3 2-5 16,3-4-7-16,-2 0-7 16,0-6-6-16,-2-8-2 15,-5-5 0-15,-1-9-1 16,-2-4 0-16,0 0-1 15,1-18 1-15,1-15-9 16,-1-11-14-16,-4-4-12 16,0-3 8-16,0 4 19 15,0 6 9-15,0 7 1 0,0 5 2 16,3 7 1-16,6 3 2 16,6 2-1-16,9 0-1 15,9 1 3-15,8 1 2 16,9 5 10-16,5 2 3 15,5 2 2-15,4 3-2 16,-3 3-6-16,-4 0-12 16,-9 0-4-16,-10 5-11 15,-5 6-30-15,-2-4-68 16,-1-3-53-16,-2-4-179 16</inkml:trace>
  <inkml:trace contextRef="#ctx0" brushRef="#br0" timeOffset="49246.7257">22945 14801 340 0,'-3'0'113'15,"3"0"-29"-15,0 0-10 16,0-3-64-16,7-1-8 16,8-1 9-16,0 2 8 15,3-4 14-15,1 1 5 16,7-2 2-16,1 1 1 16,-4 4-8-16,-6 1-8 15,-4 2-14-15,-8 0-8 16,-5 0-3-16,0 12 1 0,0 10 0 15,-8 4-1-15,-7 3 0 16,3-6 0-16,6-4-4 16,6-7-2-16,0-4-5 15,20-6 6-15,8-2 5 16,5 0 3-16,0 0 5 16,-6 0 9-16,-11 0 14 15,-10 6-3-15,-6 6-7 16,-11 8-2-16,-23 8-4 15,-12 2-13-15,-6-5-2 16,2-8-11-16,10-7-18 16,16-10-30-16,6 0-38 0,15-2-29 15,3-13-46-15,16 0-78 16</inkml:trace>
  <inkml:trace contextRef="#ctx0" brushRef="#br0" timeOffset="49562.4115">24007 14485 372 0,'-15'0'249'0,"0"0"-170"0,-3 5-2 16,-6 17-50-1,-5 11-6-15,-13 13-4 0,-13 10 0 16,-13 12-5-16,-11 6 0 16,-6 7 3-16,-1-1-6 15,4-5-3-15,10-6-6 16,11-11 0-16,10-11-2 16,17-15-4-16,12-10-10 15,16-15-21-15,6-7-30 16,9 0-4-16,22-17-23 15,10-7-34-15,9-6-94 16</inkml:trace>
  <inkml:trace contextRef="#ctx0" brushRef="#br0" timeOffset="49995.069">23719 14930 345 0,'-3'0'44'0,"3"0"11"16,0 0-30-16,0 0-1 15,0 0 6-15,15 0 19 16,1 0 10-16,8 0-8 0,4 0-1 15,4-10-4-15,1 0 1 16,-2 6-4-16,-7-1-6 16,-11 5-11-16,-8 0-11 15,-5 7-8-15,0 15 0 16,-20 14 6-16,-11 6-6 16,-5 0-5-16,9-2-1 15,9-6 0-15,17-7-1 16,2-9 1-16,38-8-1 15,20-10 3-15,15 0 12 0,2-5-2 16,-9-9-6 0,-16 0-7-16,-21 3 0 0,-18 1-3 15,-6 2-42-15,-6-6-219 16</inkml:trace>
  <inkml:trace contextRef="#ctx0" brushRef="#br0" timeOffset="65307.6573">25781 8062 113 0,'-3'-5'72'16,"-2"3"10"-16,1-2-11 15,1 2-13-15,1 0-14 16,2 0-4-16,0 1-7 16,-1 1-15-16,1-3-10 15,0 3-2-15,0 0 2 0,0 0 0 16,0 3-1-16,-6 17 0 15,-1 9 23-15,-3 12-11 16,0 8-5-16,1 9 2 16,0 7-3-16,2 11-4 15,-5 7-2-15,1 7 1 16,-3 6-3-16,-3 5-3 16,-4 3 1-16,2 5 3 15,-4 8-1-15,1 12-2 16,0 10-1-16,1 17-2 15,0 11 3-15,0 8 0 16,1 13 0-16,-5 10 2 16,-5 20 1-16,-7 19-1 0,-11 19-1 15,-5 17-4 1,-10 16 1-16,-1 12-2 0,-2 9 2 16,2 6-2-16,7 1 1 15,5 3 0-15,1 3 1 16,9 2-1-16,5 3 0 15,9 3 1-15,7 0 0 16,3-3 0-16,3 1 0 16,-1-8-1-16,2-6 0 15,0-6-2-15,0-8 1 16,-5-6-3-16,-4-11-1 16,1-10 0-16,-4-28-2 0,6-27-4 15,6-30-10 1,4-35-20-16,4-25-46 0,6-23-50 15,-6-20-127-15</inkml:trace>
  <inkml:trace contextRef="#ctx0" brushRef="#br0" timeOffset="66604.5243">26600 8098 269 0,'0'-3'174'0,"0"-1"-128"16,0 4 36-16,0 0-40 15,0 0-17-15,0 0 2 16,0 0 1-16,0 0-3 16,0 0 5-16,0 0 0 15,0 0-4-15,0 0-9 16,-5 0-5-16,-6 0-7 16,-8 20-2-16,-9 15-3 15,-9 14 1-15,-3 17-1 0,-1 19 4 16,4 14 0-16,6 10 2 15,7 3-1-15,12-10-4 16,12-18 0-16,0-23-1 16,25-20 1-16,11-22-1 15,12-19 1-15,5-6 2 16,-1-31 5-16,-8-11 2 16,-17-4 1-16,-21 4-6 15,-6 0 4-15,-38 12-5 16,-14 9-3-16,-7 12-1 15,1 13-2-15,10 2-5 16,12 14-13-16,21 9-42 16,15 3-46-16,11 3-74 0,26-11-183 15</inkml:trace>
  <inkml:trace contextRef="#ctx0" brushRef="#br0" timeOffset="67087.6073">27010 8535 517 0,'-10'0'58'0,"5"0"30"16,5 0-31-16,0 0-45 16,0 0 5-16,-2 0 2 15,-2 2 0-15,1 3 2 16,2 0-12-16,-1-5-5 15,2 0-4-15,0 0 0 16,0 0 2-16,0 2 5 16,-1-2 10-16,-1 2 0 15,1 2-12-15,-1 3-3 0,1 0-2 16,1 1-12-16,0-4-21 16,0-1-37-16,0-3-8 15,3 0 29-15,-2 0 32 16,-1 0 17-16,0 2 10 15,0-2 2-15,0 1-4 16,0-1-8-16,0 2-1 16,0 0-41-16,0-2-177 15</inkml:trace>
  <inkml:trace contextRef="#ctx0" brushRef="#br0" timeOffset="67751.7815">27561 8055 137 0,'-8'-2'254'0,"0"0"-211"15,3 2 21-15,0 0-48 16,4 0-7-16,-2-2 6 16,0 2-1-16,1 0 13 0,1 0 15 15,1 0-10 1,0 0-1-16,0 0-1 0,9 0 18 15,16-4 4-15,8-3-16 16,3 0-4-16,1 1-6 16,-4 6-8-16,-9 0-2 15,-6 0-11-15,-9 8-4 16,-8 14 0-16,-1 5 0 16,-4 9 2-16,-19 7-2 15,-5 2 0-15,1-3-1 16,8-8-1-16,11-10 0 15,8-6 0-15,15-12-1 16,26-6 2-16,11 0 0 16,4 0 0-16,-4-6-2 15,-11 0-10-15,-14 6-16 0,-15 0-52 16,-11 0-72-16,-1 16-138 16</inkml:trace>
  <inkml:trace contextRef="#ctx0" brushRef="#br0" timeOffset="68017.7696">27276 8734 498 0,'0'0'132'0,"16"0"-63"16,32-8 14-1,24-8-32-15,19-4 2 0,10 1-13 16,3 4-17-16,-8 6-13 16,-15 6-7-16,-16 3-3 15,-20 0-4-15,-17 0-15 16,-11 0-51-16,-10 5-61 16,-6 6-61-16,-1-5-140 15</inkml:trace>
  <inkml:trace contextRef="#ctx0" brushRef="#br0" timeOffset="68516.6462">27310 8998 550 0,'-10'-3'89'0,"8"1"-41"16,2 2 1-16,0 0-49 15,0 18 1-15,0 10 6 16,0 8 6-16,0 8 14 16,0 8 0-16,0 1 1 0,3-1-4 15,6-9-4 1,3-12-14-16,7-9-4 0,1-18-2 15,5-4 1-15,1-24 2 16,2-24-3-16,-3-15 0 16,-7-4-4-16,-8-2-2 15,-10 7-1-15,0 14 3 16,0 10-3-16,-8 16 4 16,0 8 1-16,5 8 2 15,3 1 0-15,0 1-1 16,9-3 0-16,21-4 1 15,15-3 4-15,14-4 5 16,12-2 2-16,10-2-2 16,0 0 4-16,-3 4 6 15,-16 4-12-15,-17 6-7 0,-13 4-14 16,-13 4-50-16,-12 0-103 16,-7 8-166-16</inkml:trace>
  <inkml:trace contextRef="#ctx0" brushRef="#br0" timeOffset="69048.388">27740 9069 198 0,'0'0'111'0,"0"0"-86"15,0 0 13-15,0 0-8 16,0 0 34-16,0 0 10 16,0-2-14-16,0 2-5 15,-2-2-10-15,2 2-3 16,0-1-2-16,0-2-8 15,0-1-7-15,5 1 0 16,4-2-5-16,0-1-5 16,6-2 2-16,1 0 0 0,3-1 0 15,1 2-4 1,-7 2-5-16,-2 4-2 0,-3 1-4 16,-5 0 0-16,2 0-2 15,-2 12 1-15,0 6-1 16,2 4 0-16,3 0 0 15,4-1 0-15,8-2 1 16,-1-3-1-16,1 0 1 16,-10 2 5-16,-10 4 6 15,0 13 4-15,-31 9-11 16,-17 9-5-16,-12-4 0 16,0-9 0-16,8-22 0 0,12-18-43 15,7 0-83 1,14-2-140-16,5-12-181 0</inkml:trace>
  <inkml:trace contextRef="#ctx0" brushRef="#br0" timeOffset="69464.404">26243 9260 496 0,'26'-19'58'0,"24"0"71"0,16 2-47 16,7 1-25-16,3 5-13 15,-12 7-44-15,-14 4-6 16,-17 0-29-16,-17 14-62 16,-16 8-114-16</inkml:trace>
  <inkml:trace contextRef="#ctx0" brushRef="#br0" timeOffset="69597.3156">26382 9664 630 0,'-16'47'193'16,"2"18"-125"-16,4 2-19 16,10-2-49-16,6-20-75 0,13-35-441 15</inkml:trace>
  <inkml:trace contextRef="#ctx0" brushRef="#br0" timeOffset="73105.21">28633 8629 345 0,'-8'0'59'0,"5"0"3"0,3 0 7 16,0 0-38-16,0 0 12 16,0 0 4-16,0-2-2 15,5 2 11-15,18-2-12 16,10 1-16-16,8-1-10 15,3 2-10-15,-4 0-8 16,-4 0-1-16,-12 0-22 16,-11 13-62-16,-13 10-100 15,-15 7-142-15</inkml:trace>
  <inkml:trace contextRef="#ctx0" brushRef="#br0" timeOffset="73255.0957">28693 8826 589 0,'20'-5'81'16,"9"3"33"-16,10 2-34 16,1 0-59-16,5 0-13 15,3 0-8-15,-3 0-38 16,-11 0-162-16,-12 0-419 16</inkml:trace>
  <inkml:trace contextRef="#ctx0" brushRef="#br0" timeOffset="73654.1435">29702 7959 622 0,'-5'0'9'15,"5"4"67"-15,0 22-27 16,0 8-8-16,0 10-15 16,-6 7-10-16,-3 4-5 15,-5 0-6-15,-2 3-5 16,-1 1-1-16,0 0-20 16,2 0-50-16,5-7-82 15,4-20-133-15</inkml:trace>
  <inkml:trace contextRef="#ctx0" brushRef="#br0" timeOffset="74019.6577">29934 8120 404 0,'-4'-3'132'0,"4"1"-26"15,0-2-53-15,4-4-29 16,20-4 6-16,11-2-6 16,8 6 4-16,6-2 0 15,2 4 2-15,-8 4-1 16,-9 2-8-16,-13 0-13 16,-15 0-8-16,-6 22 1 15,-16 14-1-15,-26 14 3 0,-16 10-2 16,-5 1-1-16,8-5 2 15,19-10-2-15,24-9 0 16,12-9 0-16,25-8 0 16,28-5 0-16,20-6 0 15,5-2 0-15,-1-4-4 16,-14 1-9-16,-17 0-26 16,-18 2-62-16,-16 6-76 15,-12 0-162-15</inkml:trace>
  <inkml:trace contextRef="#ctx0" brushRef="#br0" timeOffset="74286.0619">29268 8887 464 0,'-6'1'196'15,"6"3"-155"-15,32-2 59 16,34-2-45-16,37 0-2 16,27 0-15-16,20 0-13 15,2 0-7-15,-11-2-9 16,-20 0-4-16,-30 2-5 16,-24 0-4-16,-19 0-16 0,-20 0-52 15,-14 2-88 1,-14 2-135-16</inkml:trace>
  <inkml:trace contextRef="#ctx0" brushRef="#br0" timeOffset="74817.8044">29509 9163 255 0,'-1'-3'141'0,"-2"3"-47"16,-2 0-7-16,1 0-40 15,-8 11-4-15,-3 25 3 16,-4 11-4-16,-1 13-5 16,2 3-4-16,9 2 0 15,8-6-11-15,1-11-13 16,13-10-5-16,20-16-4 16,10-16 3-16,4-6-2 15,0-30-1-15,-6-16 0 0,-13-9 0 16,-13-6-1-16,-13-4-3 15,-2 6-1-15,-5 8-10 16,-4 14 5-16,7 14 7 16,2 6 2-16,17 2-3 15,26 0 0-15,18-2 4 16,14 2 4-16,8 4 3 16,1 6 3-16,-6 3-1 15,-10 2 0-15,-11 0-9 16,-17 0-3-16,-13 4-42 15,-11 10-114-15,-11-4-183 16</inkml:trace>
  <inkml:trace contextRef="#ctx0" brushRef="#br0" timeOffset="75483.0353">29817 9465 113 0,'-5'0'202'0,"4"0"-121"16,1 0 30-16,0 0-56 16,0-1-5-16,0-2-18 15,0-1-25-15,0 0-6 16,4-2 0-16,2 1 2 16,-1 0 16-16,-1 0 22 15,-1 1-1-15,0 1 0 16,0-1-14-16,0 3-12 15,1-2-3-15,1 0-5 16,0-1-3-16,2 1-1 16,0-1 2-16,4-1 3 15,2-1 8-15,2-1 0 0,3 3-4 16,-1-3-2-16,6 1 4 16,7-1 5-16,7-6 1 15,6 0-5-15,2 1 1 16,-3 1-4-16,-6 5 3 15,-17 6-14-15,-8 0 0 16,-11 0 0-16,0 0 0 16,-9 22 0-16,-16 8 0 15,-4 11 0-15,1-3 0 16,10-5 0-16,15-5 0 16,3-3 0-16,19-1 0 15,7 0 0-15,1 7 0 0,-5 2 0 16,-16 9 0-16,-6 10 0 15,-47 7 0-15,-34 7 0 16,-21-10 0-16,-1-23 0 16,19-27 0-16,40-20-54 15,33-38-458-15</inkml:trace>
  <inkml:trace contextRef="#ctx0" brushRef="#br0" timeOffset="77378.1941">26903 11370 25 0,'-29'-7'401'0,"5"3"-398"16,13 4-3-16,8 0 0 15,3 0-17-15,0 0-1 16,0 0-4-16,7 0 18 16,0-5 4-16,1-5 16 15,-5 2 29-15,-3 0 37 16,0 0 4-16,0 3-18 16,0 4-13-16,2-1-10 0,-2 2-12 15,1 0-6 1,1 10-10-16,3 22 14 0,-2 16 3 15,-3 13-16-15,-1 9-6 16,-17 10-3-16,-4 10-4 16,2 1-4-16,1-2-1 15,7-14-3-15,5-18-18 16,7-19-52-16,0-18-79 16,19-19-94-16</inkml:trace>
  <inkml:trace contextRef="#ctx0" brushRef="#br0" timeOffset="77744.3624">27158 11475 436 0,'-6'-1'71'0,"6"-3"18"15,3-5-17-15,24-4-43 16,19-5 19-16,18-2 2 16,15 0-17-16,5 6 11 15,-10 4-3-15,-19 8-3 16,-23 2-18-16,-25 4-15 16,-8 33-3-16,-38 21 8 15,-25 25-3-15,-23 20-5 0,-2 7-2 16,16-8 0-16,28-20-3 15,36-29 0-15,12-23-3 16,42-19 1-16,19-11 1 16,15 0 2-16,3-14-10 15,-9-8-45-15,-9 1-92 16,-18-3-148-16</inkml:trace>
  <inkml:trace contextRef="#ctx0" brushRef="#br0" timeOffset="78293.6207">27990 11587 632 0,'0'0'77'15,"-1"2"-23"-15,-1 25-3 16,2 16-42-16,0 15 6 0,0 3 6 15,15-1-4-15,5-8-10 16,2-18-3-16,1-15-3 16,2-17 0-16,3-4 3 15,1-33 1-15,-3-20-3 16,-5-15-2-16,-13-10-1 16,-8-8-1-16,-8-1 1 15,-11 6-3-15,3 8 0 16,5 21 3-16,10 18 1 15,1 12 0-15,4 8 1 0,24 3 0 16,20 3 2-16,15 1 5 16,17-1 6-16,23 0 14 15,9-5-8-15,5 1-3 16,-9 2-9-16,-25 4-4 16,-24 2-4-16,-23 6-6 15,-17 0-50-15,-8 14-141 16,-11 5-229-16</inkml:trace>
  <inkml:trace contextRef="#ctx0" brushRef="#br0" timeOffset="78908.0877">28613 11490 330 0,'-11'-3'174'16,"2"-1"-123"-16,5 1 12 16,2 3-57-16,1 0-6 15,1 0 0-15,0-1 1 16,0-1 19-16,0 0 34 15,-2 2 11-15,2-1-8 16,-1 1-14-16,1 0-11 0,0 0-13 16,-2 0-6-16,2 0-1 15,0 0-1-15,0-2-1 16,0 0-3-16,0 0 1 16,0-1 2-16,11 1-2 15,8-1 4-15,6 0-1 16,7 0-5-16,1 3-6 15,-1 0 0-15,1 0 0 16,-6 14 0-16,-5-3 0 16,-8 0 0-16,-10 4 0 15,-4 7 0-15,-19 9 0 16,-21 8 0-16,-10 6 0 16,0-6 0-16,11-9 0 0,15-12 0 15,16-10 0 1,8-5 0-16,13-3-2 0,16 2 2 15,6 3 2-15,-4 4-2 16,-6 7 0-16,-11 7 0 16,-14 10 0-16,-12 11 0 15,-35 10 0-15,-19 5 0 16,-12-6 0-16,2-10 0 16,9-20 0-16,10-20-14 15,14-3-137-15,-2-28-219 16</inkml:trace>
  <inkml:trace contextRef="#ctx0" brushRef="#br0" timeOffset="79223.727">26656 12607 288 0,'0'0'463'0,"22"4"-445"16,59-2 84-16,60-2-35 15,66 0-21-15,51 0-10 0,20-18-33 16,-8-3-3-16,-31 4 0 15,-47 3 0-15,-41 6 0 16,-41 8 0-16,-35 0 0 16,-29 0-58-16,-22-3-71 15,-24-8-177-15</inkml:trace>
  <inkml:trace contextRef="#ctx0" brushRef="#br0" timeOffset="79789.2636">27385 12896 327 0,'-17'0'110'0,"5"0"-16"0,6 0-15 15,3 0-36 1,3 0-6-16,0 0-16 0,0 0-14 15,0 0-1-15,9-2 8 16,15 0 38-16,11-4-3 16,12-2 3-16,7 2-10 15,3 2-5-15,-16 4-8 16,-16 0-5-16,-17 0-24 16,-8 15 0-16,-8 16 0 15,-15 12 0-15,-6 4 0 16,6-4 0-16,11-7 0 15,12-10 0-15,10-2-3 0,23-3-5 16,7 1 8 0,3 4 2-16,-11 1 5 0,-17 7-5 15,-15 7-2-15,-33 7 0 16,-31 6 0-16,-19-6 0 16,-1-15 0-16,14-26 0 15,23-13-23-15,33-47-151 16,14-26-277-16</inkml:trace>
  <inkml:trace contextRef="#ctx0" brushRef="#br0" timeOffset="80321.3429">29127 12563 430 0,'-1'-3'278'16,"1"3"-185"-16,10-3-8 16,25-2-61-16,14 1-7 0,3 3-2 15,-4-1-15 1,-11 2 0-16,-12 0-28 0,-14 7-77 15,-11 12-87-15,-11 1-174 16</inkml:trace>
  <inkml:trace contextRef="#ctx0" brushRef="#br0" timeOffset="80454.0962">29215 12705 756 0,'6'-2'92'16,"6"2"2"-16,15 0-48 15,15 0-41-15,13 0-5 0,12 2-10 16,2-2-183 0,-11-8-514-16</inkml:trace>
  <inkml:trace contextRef="#ctx0" brushRef="#br0" timeOffset="81186.0092">30301 11919 648 0,'0'-5'65'16,"0"5"42"-16,0 0-60 0,-3 2-42 15,-14 25-3-15,-13 17-2 16,-8 15-4-16,-2 8-3 16,6 3-1-16,13-9 0 15,19-15 2-15,5-16 2 16,36-11 4-16,15-12 0 16,7-3 2-16,0-4 3 15,-9 0-2-15,-16 0-3 16,-12-4-9-16,-13-1-64 15,-11-6-125-15,-7-8-369 0</inkml:trace>
  <inkml:trace contextRef="#ctx0" brushRef="#br0" timeOffset="81389.6431">30752 11974 782 0,'-4'0'74'16,"-11"16"18"-16,-8 26-66 15,-7 25-22-15,-2 25-1 16,2 12-2-16,0 13-1 16,-1 4 0-16,2-5-2 15,1-7-3-15,4-17-11 16,5-16-26-16,4-18-40 16,7-24-41-16,8-20-64 15,0-14-74-15</inkml:trace>
  <inkml:trace contextRef="#ctx0" brushRef="#br0" timeOffset="81750.9293">30940 12421 682 0,'-10'27'36'0,"5"17"53"15,4 9-43-15,1 5-39 16,0 0 4-16,13-10-7 15,6-10-4-15,7-14-1 16,5-20-1-16,2-4 2 0,-2-31-1 16,-2-22 1-16,-10-11 0 15,-13-15-8-15,-6-15-1 16,-8-8 2-16,-11 6-1 16,4 13 2-16,11 21 6 15,4 16 1-15,16 8 1 16,21 5-1-16,17-1 4 15,15 6 11-15,13 4 7 16,9 2 3-16,4 8-2 16,-2 2-8-16,-14 2-4 15,-17 6-11-15,-17 4-1 0,-16 4-39 16,-11 20-156 0,-15-3-378-16</inkml:trace>
  <inkml:trace contextRef="#ctx0" brushRef="#br0" timeOffset="82333.2439">31512 12292 420 0,'-5'0'79'16,"3"0"11"0,2 0-41-16,0 0-38 0,0 0 11 15,0 0 6-15,0 0 12 16,7-2 10-16,11-5-1 16,1 2-7-16,0-1-8 15,-4 3-8-15,-5 0-4 16,-1 1-2-16,6 2-3 15,5 0-3-15,7 0-4 16,6 0-10-16,-4 0 0 16,-3 0 0-16,-9 0 0 15,-6 0 0-15,-8 0 0 16,-2 0 0-16,-1 5 0 16,-6 14 0-16,-19 5 0 15,-11 10 0-15,-10-4 0 0,1-4 0 16,9-7 0-16,9-8 0 15,17-7 0-15,6-2 0 16,4-2 0-16,0 0 0 16,7 0 0-16,14 2 0 15,9 6 0-15,3 3 0 16,-6 7 0-16,-8 6 0 16,-12 7 0-16,-7 6 0 15,-22 3 0-15,-21 0 0 16,-14-8 0-16,2-16 0 15,6-16 0-15,14-28 0 16,17-26 0-16,18-14-75 0,0-5-312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49:53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6673 5949 541 0,'-7'-5'7'0,"4"3"6"15,3 2 38-15,0 0-16 16,0 0-16-16,0 0-10 16,2 0 6-16,14 5 17 15,8 11 0-15,5 12-6 16,10 10 6-16,3 15-8 16,6 7-11-16,-2 8-1 15,0 8-5-15,-2 1-3 16,-4 1-3-16,-6-4-1 0,-6-12-3 15,-6-11-12-15,-5-19-36 16,-6-16-45-16,1-16-64 16,1-14-108-16</inkml:trace>
  <inkml:trace contextRef="#ctx0" brushRef="#br0" timeOffset="232.5755">7494 6077 503 0,'0'0'172'0,"0"7"-151"16,-15 31 31-16,-12 20 15 15,-12 24-34-15,-11 19-16 0,-10 13-5 16,-12 18-9-16,-6 11 0 16,-2 5-3-16,7-9 0 15,15-16-11-15,18-31-35 16,15-30-17-16,12-28-6 15,13-27-26-15,2-10-45 16,26-35-85-16</inkml:trace>
  <inkml:trace contextRef="#ctx0" brushRef="#br0" timeOffset="764.8837">7682 5755 330 0,'-7'0'19'16,"2"0"1"-16,4 0 15 16,-1 0 0-16,2 0 2 15,0 0 4-15,0 0 12 16,9-5-4-16,18-13-5 15,7-4 2-15,9-6-7 16,5-6-2-16,4 4 7 16,-4 3-4-16,-9 9-6 15,-15 13-17-15,-12 5-8 16,-12 31-3-16,-2 27 8 16,-25 21-5-16,-10 19-8 15,-3 2-1-15,9-5 0 16,13-20 0-16,18-22-1 15,0-24 1-15,28-19-4 0,11-10-9 16,8-6-4-16,4-18-32 16,4-6-61-16,1-4-127 15</inkml:trace>
  <inkml:trace contextRef="#ctx0" brushRef="#br0" timeOffset="1247.0924">8494 6624 23 0,'19'-8'464'0,"18"-1"-428"16,17-3 87-16,21-4-38 16,9-5-27-16,5-2-13 15,-6-1-12-15,-15 4-16 16,-21 4-17-16,-19 6-3 15,-12 4-14-15,-10-2-34 16,-4 0-41-16,-2-4-51 16,0-7-146-16</inkml:trace>
  <inkml:trace contextRef="#ctx0" brushRef="#br0" timeOffset="1446.5144">8876 6286 685 0,'-9'28'32'16,"4"13"41"-16,0 15-5 16,0 13-28-16,-4 4-24 15,-2 3-2-15,-2-7-10 16,2-13-4-16,5-7-4 16,6-13-21-16,0-12-46 15,16-14-38-15,10-10-84 16,4-30-186-16</inkml:trace>
  <inkml:trace contextRef="#ctx0" brushRef="#br0" timeOffset="1878.7937">9387 6106 260 0,'-22'16'344'0,"7"0"-321"16,9-4 11 0,6-10-22-16,16-2 2 0,22-10 30 15,17-21 10-15,11-3 2 16,7 4-6-16,-6 9-3 15,-15 12-11-15,-17 9-13 16,-24 32-12-16,-11 25 2 16,-33 25-11-16,-26 24-2 15,-17 15 0-15,-2 4 0 16,11-6 0-16,19-21 0 16,28-21 0-16,20-22 0 15,19-19 0-15,24-14-6 0,12-12 4 16,11-9 1-16,5-1-1 15,4-1 0 1,3-17-9-16,-7-5-31 0,3-13-78 16,-5-17-139-16</inkml:trace>
  <inkml:trace contextRef="#ctx0" brushRef="#br0" timeOffset="2328.4593">10423 6459 615 0,'-2'0'108'0,"2"0"-76"0,3 6 31 16,18 14 2-16,12 4-19 16,9 7-18-16,3 0-10 15,-1 2-3-15,2-2-7 16,-7-1-8-16,1-3-4 16,1-7-17-16,-1-14-60 15,6-6-103-15,1-34-85 16,3-21-140-16</inkml:trace>
  <inkml:trace contextRef="#ctx0" brushRef="#br0" timeOffset="2460.7432">11121 6417 419 0,'-36'27'214'15,"-27"38"-73"-15,-26 30-20 0,-23 33-66 16,-19 21-18-16,-4 15-5 16,7-9-28-16,27-30-4 15,41-36-20-15,44-48-79 16,23-41-160-16,42-38-286 15</inkml:trace>
  <inkml:trace contextRef="#ctx0" brushRef="#br0" timeOffset="5819.2239">11536 6348 554 0,'0'0'42'16,"25"0"-27"-16,15 0 67 16,8 0-41-16,9-6-13 15,1-2 4-15,-6 4-8 16,-7-1-19-16,-12 3-5 0,-5 1-13 16,-9 1-63-16,-2 0-89 15,-15 0-231-15</inkml:trace>
  <inkml:trace contextRef="#ctx0" brushRef="#br0" timeOffset="5985.6343">11697 6531 566 0,'0'7'230'15,"10"2"-229"-15,25 1 41 16,18-4-30-16,12-6-12 15,6 0-7-15,14-14-94 0,-3-22-182 16</inkml:trace>
  <inkml:trace contextRef="#ctx0" brushRef="#br0" timeOffset="6899.9419">13136 6066 403 0,'-10'-4'97'16,"4"2"-72"-16,5 0 74 15,1 2-46-15,0 0-26 16,0 0-9-16,0-1-1 16,0-3 0-16,13-2 5 15,10-6 19-15,11-4-4 16,15-6-2-16,14-4-5 16,14-1-1-16,10 2-4 15,-7 9-3-15,-11 6-3 16,-20 10-12-16,-19 0-7 0,-16 22 0 15,-14 21 0-15,-5 16 0 16,-39 17 0-16,-25 11 0 16,-21 11 0-16,-7 2 0 15,0-3 0-15,17-14 0 16,27-21 0-16,25-23 0 16,26-14 0-16,2-8 0 15,32-2 0-15,13-1 0 16,11-2 0-16,10-6-2 15,4 0 2-15,0-3 0 16,-10 3 0-16,-12-3-1 16,-14 1-11-16,-10 0-31 15,-6-4-38-15,-3 0-77 0,-1-8-115 16</inkml:trace>
  <inkml:trace contextRef="#ctx0" brushRef="#br0" timeOffset="7150.2616">13887 6344 646 0,'0'0'36'0,"6"1"-11"15,24 17 39-15,10 4-14 0,12 4-7 16,8 0-11-16,4 6-3 15,-6 3-12-15,-6 1-15 16,-10-3-2-16,-7 0-7 16,-5-7-19-16,-5-2-45 15,-4-10-38-15,-5-13-44 16,-1-1-64-16</inkml:trace>
  <inkml:trace contextRef="#ctx0" brushRef="#br0" timeOffset="7316.1221">14387 6408 160 0,'-85'33'569'16,"-18"17"-532"-16,-7 14 51 15,-3 9-54-15,3 2-27 16,16-4-7-16,26-13-10 0,29-17-56 16,25-17-50-16,17-24-70 15,40-11-193-15</inkml:trace>
  <inkml:trace contextRef="#ctx0" brushRef="#br0" timeOffset="7764.5932">14982 6317 680 0,'23'0'68'15,"21"-3"-50"-15,16-3 45 16,8 1-41-16,1 0-13 15,-8-1-2-15,-12 0-7 16,-14 3-1-16,-19 1-13 16,-5 2-56-16,-10 0-54 15,-1-3-91-15</inkml:trace>
  <inkml:trace contextRef="#ctx0" brushRef="#br0" timeOffset="7930.6364">15251 6109 679 0,'-30'39'57'0,"3"14"59"16,3 8-52-16,-1 7-32 15,-2 3-22-15,3-1-7 16,7-10-3-16,10-9-13 16,7-12-53-16,15-20-96 15,21-19-187-15</inkml:trace>
  <inkml:trace contextRef="#ctx0" brushRef="#br0" timeOffset="8181.1815">15937 5863 258 0,'0'7'515'0,"0"35"-512"16,-10 21 57-16,-11 17-20 16,-8 11-25-16,-9 3-4 15,-1 3-5-15,-2-3-6 16,0-6-4-16,5-6-41 16,8-12-64-16,12-21-123 15</inkml:trace>
  <inkml:trace contextRef="#ctx0" brushRef="#br0" timeOffset="8961.659">16380 6089 241 0,'-5'0'169'16,"1"2"-154"-16,4-2 28 15,0 2-32-15,0-2-10 16,0 0 10-16,0 0 16 16,1 0 32-16,4 0 6 15,-2 0-13-15,2 0-4 16,1 0-7-16,7 0-12 15,6 0-9-15,10 0-2 16,8 0 1-16,8-2 4 16,0-9 4-16,4 0 1 15,-7 0-6-15,-8 4-7 0,-13 3 0 16,-11 3-3-16,-10 1-8 16,0 0 1-16,-9 20-2 15,-16 12-3-15,-5 3 0 16,2 2 0-16,14-8 0 15,14-5 0-15,3-4 0 16,26-4 0-16,5 1 0 16,-1 1 0-16,-14 7 0 15,-16 14 0-15,-14 15 0 16,-50 17 0-16,-35 4 0 16,-21-9 0-16,-4-20 0 15,19-34 0-15,36-18 0 0,46-44-123 16,20-19-317-16</inkml:trace>
  <inkml:trace contextRef="#ctx0" brushRef="#br0" timeOffset="16227.4213">12493 4381 156 0,'0'-2'101'0,"0"0"-88"16,0 1 18-16,0 1-15 15,0-2-16-15,0 2 0 16,0 0 11-16,0 0 20 16,0-1 2-16,0 1-4 15,0-2 4-15,0 2 12 0,0 0-2 16,0 0-6-1,0-2-1-15,0 2-13 0,0 0-4 16,0 0-2-16,0 0 2 16,0 0-2-16,0 4-5 15,0 22-2-15,-11 15 23 16,-4 14-13-16,-9 12-8 16,-6 9-7-16,-1 4-5 15,2-2 0-15,6-5-6 16,4-15-28-16,6-16-38 15,7-13-33-15,6-20-46 16,0-9-56-16</inkml:trace>
  <inkml:trace contextRef="#ctx0" brushRef="#br0" timeOffset="16493.9147">12771 4352 569 0,'0'-3'26'16,"0"3"6"-16,0 0 22 15,-3 19-39-15,-1 9 0 16,-4 11 2-16,1 7 1 16,-2 9-5-16,-6 6-3 0,-2 6-3 15,-3 7-6-15,-3 2-1 16,1-6-5-16,1-11-19 15,3-15-28-15,6-16-45 16,4-16-53-16,1-12-68 16</inkml:trace>
  <inkml:trace contextRef="#ctx0" brushRef="#br0" timeOffset="17091.6965">12470 4663 554 0,'0'0'46'15,"0"0"-42"-15,25 0 7 16,12 0-7-16,11 0 4 16,6 0 1-16,0 0 2 15,-5 0 2-15,-9 0-9 16,-9 0-4-16,-10 0-3 15,-9 0-1-15,-6 0-2 16,-6 17 4-16,0 15 2 16,-1 10 1-16,-13 8 1 15,1-2 1-15,7-7 3 16,6-11 4-16,0-11-4 16,9-12-1-16,15-7 6 15,4-7 19-15,5-18 6 0,-3-7 0 16,-10 4-2-16,-9 4-5 15,-11 3-7-15,0 1-10 16,-21-2-12-16,-3 0-1 16,0 6-20-16,5 5-26 15,12 6-33-15,7 5-25 16,0 0-46-16,13 5-14 16,9 6-10-16,2-2 45 15,0-2 130-15,-3 1 19 16,-2-1 88-16,-7 0 6 15,-1-1-15-15,-4 0 8 16,-2-1-18-16,2-4-19 0,8-1-11 16,7 0-6-16,10-7-4 15,6-9-9-15,3 3-19 16,2 1-3-16,-6 0-7 16,-2 7-10-16,-6-2-3 15,-2 1-6-15,-6 2-28 16,-1 4-59-16,-1 0-52 15,-4 0-53-15</inkml:trace>
  <inkml:trace contextRef="#ctx0" brushRef="#br0" timeOffset="17241.3284">13560 4748 630 0,'0'22'50'16,"-1"11"30"-16,-2-1-50 0,-2-2-30 15,1-4-31-15,2-10-61 16,1-5-77-16,-2-9-98 16</inkml:trace>
  <inkml:trace contextRef="#ctx0" brushRef="#br0" timeOffset="17391.6172">13592 4461 631 0,'-5'0'31'16,"5"0"-31"-16,0 0 0 16,3 1-26-16,16 10-42 0,7 0-46 15,1 5-183-15</inkml:trace>
  <inkml:trace contextRef="#ctx0" brushRef="#br0" timeOffset="17723.8047">13790 4655 423 0,'0'0'133'0,"0"0"-116"16,15 0 41-16,13-5-4 16,7-3-13-16,3 2-3 15,-5 3 10-15,-7 3-13 0,-10 0-16 16,-8 8-11-16,-8 19-5 15,-3 9 1-15,-26 8-3 16,-8 11-1-16,1-6-2 16,6-6 2-16,15-13-3 15,15-15 1-15,0-12-5 16,26-3 6-16,8 0 1 16,9-1 1-16,-1-7-1 15,-2 1-1-15,-3-2-1 16,-4-2-27-16,-3-1-74 15,-6-6-107-15</inkml:trace>
  <inkml:trace contextRef="#ctx0" brushRef="#br0" timeOffset="18190.1484">14276 4774 441 0,'-17'20'81'16,"4"3"-72"-16,3 1 29 16,6-2-18-16,1-4-9 15,3-4 4-15,0-6 1 16,6-5-8-16,14-3 7 16,3 0 3-16,1-3 8 15,1-13 7-15,-2-2-5 16,-4-3-7-16,-7-1-2 0,-3-1-10 15,0-3-3-15,0 3-5 16,1-3-1-16,6 4 0 16,3-1 0-16,3 3 0 15,0 3 3-15,-4 5 15 16,-5 8 15-16,-5 4 0 16,-3 0-10-16,-5 23-5 15,0 10 3-15,-2 7-15 16,-9-4-5-16,5-8-1 15,6-11-4-15,2-14-3 16,22-3 0-16,15 0 6 16,4-6 1-16,1 5-1 0,-3 1 1 15,-10 11 2-15,-8 12 3 16,-14 5-3-16,-9 0-2 16,-2-3-5-16,-14-6-75 15,5-19-163-15</inkml:trace>
  <inkml:trace contextRef="#ctx0" brushRef="#br0" timeOffset="18422.5975">15103 4338 789 0,'-6'30'26'16,"-4"13"23"-1,-4 15-20-15,-1 6-20 0,2 7-5 16,1 3-4-16,3 0 0 16,3-8-7-16,3-15-16 15,0-15-23-15,2-18-16 16,-1-14-21-16,2-4-68 16,-4-21-202-16</inkml:trace>
  <inkml:trace contextRef="#ctx0" brushRef="#br0" timeOffset="18571.8766">14976 4525 818 0,'13'11'57'16,"10"6"-37"-16,10-1-20 16,2-10-6-16,4-6-110 15,0-26-188-15</inkml:trace>
  <inkml:trace contextRef="#ctx0" brushRef="#br0" timeOffset="19286.3567">15433 4633 499 0,'0'0'16'15,"0"0"30"-15,-5 0 4 0,-5 1-22 16,-8 4-14-16,-4 2 2 15,-5 8 2-15,-4 4 7 16,-1 7 2-16,2 6-1 16,5 0-3-16,7-1-7 15,9-9-8-15,9-6-6 16,0-12-2-16,20-4 0 16,16-8 0-16,8-20 0 15,-1-3 1-15,-6 3 1 16,-14 12 6-16,-10 8 7 15,-10 8 13-15,-3 0-13 16,0 26-11-16,0 16 18 0,0 7-20 16,-3-1-2-16,3-12-20 15,0-16-62-15,12-18-38 16,18-6-7-16,11-32-118 16</inkml:trace>
  <inkml:trace contextRef="#ctx0" brushRef="#br0" timeOffset="19452.6431">15889 4302 456 0,'6'0'161'0,"-3"14"-47"15,7 33 1-15,-4 23-31 16,-2 19-43-16,-4 11-14 16,0 2-11-16,-2-7-16 15,2-11 0-15,2-18-37 16,32-20-100-16,9-30-161 0</inkml:trace>
  <inkml:trace contextRef="#ctx0" brushRef="#br0" timeOffset="21814.1859">6598 8306 241 0,'0'-6'81'0,"0"2"-16"15,0-2 2-15,0 2-11 16,0-2-1-16,0 1-20 15,0 0-3-15,0 3-8 16,0 2-3-16,0 0-1 16,0 0-4-16,0 0-3 15,0 0 2-15,0 0-1 16,0 0-2-16,0 0 2 16,0 4-3-16,1 18 5 15,5 10 11-15,3 10-12 16,-2 9-3-16,1 17 2 15,-4 9-4-15,-2 8 0 16,-2 5-6-16,0-3-4 0,0-7-1 16,0-19-7-1,0-22-15-15,-2-20-20 0,2-19-22 16,0-2-10-16,0-26-31 16,0-12-72-16,7-5 41 15,3-2-4-15</inkml:trace>
  <inkml:trace contextRef="#ctx0" brushRef="#br0" timeOffset="22030.0413">6733 8633 102 0,'15'-18'169'16,"1"6"-31"-16,4 0-46 15,5 4-15-15,4 0-8 16,3 6-19-16,1 2-15 0,3 6 6 16,-3 22-2-1,-3 7-11-15,-9 7-8 0,-14 7-6 16,-7 4-4-16,-16 2 2 15,-27-2-7-15,-9-7-4 16,-6-13-1-16,3-15-1 16,5-13-9-16,9-5-35 15,10-1-51-15,19-21-4 16,12-12-146-16</inkml:trace>
  <inkml:trace contextRef="#ctx0" brushRef="#br0" timeOffset="22429.0977">7581 8557 649 0,'17'0'3'16,"15"0"2"-16,8 0 4 15,1-3-8-15,-5-6-1 16,-4-3-17-16,-5-3-62 16,-5 0-181-16</inkml:trace>
  <inkml:trace contextRef="#ctx0" brushRef="#br0" timeOffset="22595.0012">7676 8826 112 0,'-12'20'692'0,"11"1"-688"15,2-9 0-15,36-12-4 16,13 0 0-16,5-23-24 15,9-14-87-15,-13-5-178 16</inkml:trace>
  <inkml:trace contextRef="#ctx0" brushRef="#br0" timeOffset="26404.0333">8437 8275 50 0,'-2'0'58'15,"-2"0"-45"-15,4 0 5 16,0 0-18-16,0 0 1 16,0 0 8-16,0 0 37 15,0 0 21-15,-3 0-21 16,0 0-15-16,0-1-1 16,2 1-8-16,-2 0-9 0,1 0 4 15,-1 0 5-15,3 0 2 16,0 0-2-16,0 0-4 15,0 0-1-15,-1 0 2 16,-1 0-4-16,1 0-1 16,-1 0 3-16,1 0-8 15,-1 0-3-15,2 0 5 16,-1 0 10-16,-1 0 0 16,-1 0-2-16,2 0-6 15,-1 0-4-15,0 0 0 16,2 0-4-16,-2 0 0 15,0 0-1-15,1 0 1 0,1 0-3 16,0 0 4-16,0 0 4 16,0 0-1-16,-2 0-2 15,2 0 0-15,0 0 0 16,0 0 0-16,0 0 1 16,0 0 0-16,-1 0-2 15,1 0 0-15,-2 0-3 16,1 0-2-16,-1 0 1 15,2 0 0-15,-1 0 0 16,-1 0 1-16,2 0 2 16,-1 0 2-16,-1 0-2 15,1 0-2-15,-1 0 0 16,1 0-2-16,-1 0 0 0,2 0 0 16,-1 0-1-1,-1 0 1-15,2 0 0 0,0 0 0 16,0 0 1-16,0 0 0 15,0 0 1-15,0 0 0 16,0 0 0-16,0 0 0 16,0 0 3-16,0 0-3 15,0 0-1-15,0-2 0 16,0-2 0-16,8-3 0 16,10-2 3-16,7-2 4 15,0 2-1-15,-2-1-4 16,-4 5 1-16,-4 0 0 15,-4 3-1-15,-3 2 0 0,0-4-1 16,3 3 0 0,2-1 0-16,2-1-1 0,3 3 0 15,0 0 0-15,2 0 1 16,1 0 0-16,-4 0 1 16,-1 0 0-16,-5 2-3 15,-2 6 0-15,-2-2 1 16,-1 0 1-16,-3-1 0 15,0 0-2-15,-2-3-1 16,-1 0 0-16,0 3 1 16,0 4-1-16,0 9 0 15,0 6 0-15,-10 8 1 16,-5 3 0-16,2-4-1 16,-2 0 0-16,4-1 0 0,-2 0 0 15,-1 2 0-15,-3 6 0 16,-3 4 0-16,-7 6 0 15,0 2 0-15,-1 0 0 16,6-3 0-16,5-9 0 16,4-8 0-16,6-9 0 15,2-6-1-15,0-6 2 16,4-6-1-16,-2 1 0 16,0 0 0-16,1 1 0 15,-2-1 0-15,3 3 0 16,-1-3 0-16,1-1-1 15,-1 1 1-15,2-3 0 16,0-1 0-16,-1 0 1 0,-1 0-1 16,-1 7 0-16,-3 0 0 15,-1 8 0-15,-5 0 0 16,1 2 0-16,2 0 0 16,1-4-1-16,5-5 1 15,3-4 0-15,0-4 0 16,19 0 0-16,34-20 0 15,28-10 9-15,22-4 11 16,-3 4-12-16,-14 11-5 16,-25 7-3-16,-23 6 0 15,-20 6-5-15,-16 0-33 16,-2-7-91-16,-25-2-180 0</inkml:trace>
  <inkml:trace contextRef="#ctx0" brushRef="#br0" timeOffset="28098.6869">7027 10039 215 0,'0'-12'119'16,"0"2"-54"-16,0 1-2 16,0 2-7-16,0 6-13 15,0-2-12-15,0 3 2 16,0 0 6-16,0 0-17 15,0 0-5-15,0 0-3 16,0 0-5-16,0 0 2 0,0-2 7 16,0 2 6-1,0 0 0-15,0-2-5 0,0 2-8 16,0-1 0-16,0 1-1 16,0 0-3-16,0 0-1 15,0 0 2-15,0 0 0 16,0 0-4-16,0 0-2 15,-4 16 0-15,-4 12 0 16,2 13 5-16,-3 4-4 16,3 6 1-16,2-1-1 15,-1-8-1-15,2-9-2 16,3-16 0-16,0-12-1 0,0-5-1 16,0-8 2-16,12-20 0 15,12-8 0-15,4-3 0 16,-1 7 0-16,3 6 0 15,1 8 1-15,-1 9 0 16,-4 7 1-16,-4 2 3 16,-7 7-2-16,-8 15 1 15,-5 11 10-15,-2 6-5 16,-16 2-7-16,-14-3-2 16,-3-6-1-16,0-9-2 15,0-8-8-15,4-8-19 16,2-1-33-16,2-1-29 0,5 6-60 15,-1 8-67 1</inkml:trace>
  <inkml:trace contextRef="#ctx0" brushRef="#br0" timeOffset="28298.1145">6821 10677 429 0,'18'0'218'0,"20"-2"-200"15,23-20 80-15,11-2-62 16,0-5-17-16,-8 8-11 16,-11 7-8-16,-19 2 0 15,-13 10-9-15,-11 2-16 16,-7 0-44-16,-3 18-29 16,0 13-25-16,-7 11-66 0</inkml:trace>
  <inkml:trace contextRef="#ctx0" brushRef="#br0" timeOffset="28580.4401">7036 10885 602 0,'0'-4'41'16,"21"-7"-2"-16,9-1 17 15,3 4-21-15,-5 4-27 16,-9 4-7-16,-7 12 0 15,-10 20 0-15,-2 14 4 0,0 8-1 16,-6 2-1-16,4-9-1 16,2-11-2-16,8-12 0 15,23-12 0-15,12-10 5 16,4-2 5-16,2-7-6 16,-6-11-4-16,-10-5-7 15,-8-3-25-15,-7-6-53 16,-4-4-65-16,-8-4-299 15</inkml:trace>
  <inkml:trace contextRef="#ctx0" brushRef="#br0" timeOffset="28788.0486">7813 10378 425 0,'6'0'149'16,"2"0"-132"-16,10 0 43 15,-2 0-58-15,-1 0-2 16,-3 0-19-16,-7 0-64 16,-2 0-104-16</inkml:trace>
  <inkml:trace contextRef="#ctx0" brushRef="#br0" timeOffset="28946.5077">7822 10605 222 0,'0'6'303'0,"0"0"-244"15,6-1 37-15,18 0-50 16,7-5-37-16,10 0-9 16,3-10 0-16,0-10-16 15,-1-6-79-15,-6-10-150 16</inkml:trace>
  <inkml:trace contextRef="#ctx0" brushRef="#br0" timeOffset="29145.7785">8561 10036 652 0,'-2'49'125'16,"-5"21"-104"-16,-6 17 7 15,-1 8-19-15,-5 7-5 16,-1 5-4-16,4 0-9 16,5-4-56-16,11-17-99 15,0-25-188-15</inkml:trace>
  <inkml:trace contextRef="#ctx0" brushRef="#br0" timeOffset="29695.8295">7245 12057 361 0,'0'-5'177'0,"0"2"-140"0,0 3 28 16,0 0-39-16,0 10-3 15,0 20-2-15,0 14 40 16,0 10-45-16,0 6-14 16,0 3-2-16,2-1-11 15,6-2-41-15,1-5-55 16,-1-9-74-16</inkml:trace>
  <inkml:trace contextRef="#ctx0" brushRef="#br0" timeOffset="29928.296">7319 12353 518 0,'0'-1'155'15,"0"-3"-101"-15,8 2-3 16,13 2-14-16,3 0 4 15,1 0-22-15,-7 12-12 16,-6 10-4-16,-7 6 1 16,-5 7-4-16,0 1 0 15,-20-2-3-15,-7-4-10 16,-4-8-23-16,-1-10-21 16,3-4-16-16,3-4-27 15,10-4-107-15</inkml:trace>
  <inkml:trace contextRef="#ctx0" brushRef="#br0" timeOffset="30160.3811">7161 12724 665 0,'0'0'29'0,"27"0"-17"16,24-4 34-16,10-19 6 15,6-5-22-15,-5 4-12 16,-13 4-12-16,-15 8-6 16,-15 4-6-16,-10 8-19 15,-9 0-59-15,0 18-41 16,-19 16 2-16,-9 9-134 0</inkml:trace>
  <inkml:trace contextRef="#ctx0" brushRef="#br0" timeOffset="30476.1266">7281 12926 520 0,'15'-12'183'0,"13"-5"-160"16,14-6 56-16,7-3-34 16,-4 5-13-16,-8 4-11 15,-14 9-15-15,-12 8-6 16,-11 0-1-16,0 29-1 0,-22 12 2 15,-12 13-14 1,-6 10-3-16,4-3-2 0,7 0 4 16,14-10-1-16,11-16 10 15,4-13 3-15,13-15-4 16,16-7 7-16,8 0 4 16,6-20 0-16,0-3 0 15,1-2-3-15,-7 3-1 16,-13 2-10-16,-9 2-71 15,-8 0-140-15</inkml:trace>
  <inkml:trace contextRef="#ctx0" brushRef="#br0" timeOffset="30775.7288">7769 12159 667 0,'16'36'42'15,"18"13"43"-15,7 5-30 16,-4 12-15-16,-7 15-18 15,-17 7-4-15,-13 12-3 0,-15 0-12 16,-19-5-3-16,-8-4-12 16,-10-4-28-16,-3-10-43 15,-5-15-46-15,-5-23-125 16</inkml:trace>
  <inkml:trace contextRef="#ctx0" brushRef="#br0" timeOffset="31008.2142">7149 12368 639 0,'-62'80'23'0,"11"20"-8"16,11 23 1-16,12 14-15 15,14 11-1-15,14 5 2 16,1-13-1-16,32-13-1 15,15-31 0-15,17-31-8 16,13-29-21-16,10-33-29 16,5-14-54-16,-8-44-135 15</inkml:trace>
  <inkml:trace contextRef="#ctx0" brushRef="#br0" timeOffset="31655.8882">8062 11881 396 0,'-10'2'150'0,"7"1"-125"0,2-3 35 16,1 0-36-16,0 0-7 16,0 0 15-16,0 0-1 15,13 0 2-15,12 0 32 16,6-2-9-16,4-2-21 16,-8 4-9-16,-6 0-12 15,-5 8-9-15,-8 23-2 16,-8 13 4-16,0 9 0 15,-6 5-5-15,-9-7 0 16,7-12-2-16,8-12-2 16,3-18-6-16,29-9-4 15,12-7-12-15,10-24-43 16,11-12-128-16,0-9-317 0</inkml:trace>
  <inkml:trace contextRef="#ctx0" brushRef="#br0" timeOffset="32055.7238">8561 12394 689 0,'0'-2'24'16,"15"-6"-16"-16,23-6 18 16,12-3 16-16,3-2-24 15,0 2-9-15,-13 6-9 0,-10 5-17 16,-14 6-56 0,-8 0-89-16,-8 0-200 0</inkml:trace>
  <inkml:trace contextRef="#ctx0" brushRef="#br0" timeOffset="32205.3396">8662 12603 571 0,'0'2'144'0,"23"0"-27"16,13-2-47-16,14 0-57 16,14-3-11-16,8-17-2 15,-3-5-18-15,-4-8-109 16,-15-9-193-16</inkml:trace>
  <inkml:trace contextRef="#ctx0" brushRef="#br0" timeOffset="32421.5061">9499 11943 811 0,'-1'45'90'15,"1"24"-50"-15,0 16-4 16,9 13-30-16,-3 10-3 16,-6 7-2-16,0-1 0 15,0-8-1-15,-5-15-3 16,2-17-19-16,3-18-79 0,0-24-184 16</inkml:trace>
  <inkml:trace contextRef="#ctx0" brushRef="#br0" timeOffset="34798.7599">20212 5657 233 0,'-17'-5'176'0,"2"3"-166"16,11 0 67-16,2 2-14 15,2 0-14-15,0-2-9 16,0 0-13-16,0 2 1 16,0-1-5-16,0 1-7 15,0 0-2-15,0 0 4 16,0 0 1-16,0-2-1 16,0 2 2-16,0 0-3 15,0 0-6-15,0 0-4 16,5 0-5-16,11 16 3 15,5 11 10-15,3 7-4 0,0 9-6 16,-4 4-3-16,-3 4-1 16,1 4-1-16,-3-4 0 15,1 1-7-15,-2-2-21 16,0-4-54-16,-5-7-53 16,-1-15-104-16</inkml:trace>
  <inkml:trace contextRef="#ctx0" brushRef="#br0" timeOffset="35016.2305">20677 5841 33 0,'0'-7'592'16,"0"7"-545"-16,-15 7 49 0,-12 22-41 16,-13 23-31-1,-9 17-8-15,-8 16-1 0,-4 10-11 16,-2 4-4-16,1-3 1 15,9-11-1-15,10-7-3 16,15-18-21-16,11-11-52 16,10-17-30-16,7-24-71 15,9-8-97-15</inkml:trace>
  <inkml:trace contextRef="#ctx0" brushRef="#br0" timeOffset="35447.1823">20938 5445 419 0,'-3'0'36'0,"3"0"48"16,0 0-27 0,6 0-31-16,18-3 34 0,7-10 2 15,6 1-11-15,1 1-6 16,-5 5-6-16,-10 3-9 15,-9 3-19-15,-11 12-7 16,-3 32 3-16,-32 22 11 16,-15 15-14-16,-7 4-4 15,9-13 0-15,21-17 0 16,23-17 0-16,7-18-3 16,38-14-3-16,14-6-7 15,10 0-34-15,-4-11-68 16,-14-7-120-16</inkml:trace>
  <inkml:trace contextRef="#ctx0" brushRef="#br0" timeOffset="36305.8292">21560 6212 212 0,'0'0'166'0,"0"0"-136"16,8 0 35-16,9-4-1 15,4 0-16-15,3-2-17 0,6 0 2 16,9-2-7-16,4 0 2 16,9 0-2-16,-2 2-14 15,-4 1-11-15,-10 3-1 16,-10 2-14-16,-13 0-21 16,-9 0-66-16,-4 0-55 15,-1 0-70-15</inkml:trace>
  <inkml:trace contextRef="#ctx0" brushRef="#br0" timeOffset="36511.5671">21842 5967 429 0,'-6'0'176'0,"-1"13"-126"16,2 20 41-1,-1 12-43-15,2 11-14 0,-1 7-8 16,-4 3-8-16,-1-1-12 15,0-6-6-15,0-4-1 16,7-6-10-16,2-4-34 16,1-10-54-16,0-19-52 15,12-16-156-15</inkml:trace>
  <inkml:trace contextRef="#ctx0" brushRef="#br0" timeOffset="36893.6647">22275 5852 360 0,'0'-10'259'16,"0"5"-246"-16,19-2 40 15,14 0-41-15,16 0 27 16,8-4 4-16,6 2-2 15,-4 5 4-15,-10 4-9 16,-14 0-13-16,-16 2-12 16,-17 24-8-16,-2 18 5 15,-33 19 10-15,-18 21-10 16,-15 12-7-16,-2-2-1 16,7-9 0-16,18-19-1 0,21-13 1 15,22-19-3-15,5-8 0 16,29-11 1-16,13-6 2 15,8-5 0-15,1-4-1 16,-2 0-5-16,-9 0-17 16,-5-13-43-16,-9-4-65 15,-8-5-76-15,-8-4-284 16</inkml:trace>
  <inkml:trace contextRef="#ctx0" brushRef="#br0" timeOffset="37094.0866">22876 6104 674 0,'-2'5'78'15,"2"15"-30"-15,9 6-6 16,17 5-33-16,5 3 5 16,3 0-6-16,-2 0-8 15,-5-2-4-15,-5 0-10 16,-2-6-63-16,-6-4-63 15,1-10-106-15</inkml:trace>
  <inkml:trace contextRef="#ctx0" brushRef="#br0" timeOffset="37244.2728">23271 6223 491 0,'-41'33'203'15,"-10"14"-109"-15,-7 17-10 16,-12 14-42-16,-5 8-8 15,2 4-28-15,9-3-6 16,18-10-32-16,22-14-114 16,18-21-167-16</inkml:trace>
  <inkml:trace contextRef="#ctx0" brushRef="#br0" timeOffset="37858.2238">23874 6031 370 0,'0'-2'114'16,"-1"2"-39"-16,1 0-2 15,0 0-52-15,0 17 16 16,0 13 7-16,0 7 0 16,0 10-4-16,0 8-21 15,-9 4-11-15,-5 1-8 16,-1-4-5-16,-2-2-23 15,0-4-57-15,-4-9-54 16,0-14-104-16</inkml:trace>
  <inkml:trace contextRef="#ctx0" brushRef="#br0" timeOffset="38024.1072">23738 6327 501 0,'15'-2'101'0,"9"2"-13"15,14 0-6-15,12 0-51 16,4 0-6-16,-2 0-17 16,-6 0-8-16,-8 0-13 15,-7-5-72-15,-1-19-85 16,-3-12-227-16</inkml:trace>
  <inkml:trace contextRef="#ctx0" brushRef="#br0" timeOffset="38224.1545">24536 5718 674 0,'-23'32'19'15,"6"16"98"-15,-1 17-67 16,-1 14-12-16,-5 14-11 16,-1 5-9-16,-4 1-10 15,1-3-8-15,4-7-3 16,6-6-27-16,3-6-71 15,6-14-54-15,2-22-140 16</inkml:trace>
  <inkml:trace contextRef="#ctx0" brushRef="#br0" timeOffset="38772.7951">24747 6121 574 0,'0'-5'41'0,"10"0"21"16,20 1-26-16,11-1-7 15,6 1-4-15,4-1-14 16,-3 3-11-16,-8 2-2 16,-7 0-30-16,-14 0-83 15,-10 0-114-15</inkml:trace>
  <inkml:trace contextRef="#ctx0" brushRef="#br0" timeOffset="38955.3672">24809 6257 669 0,'-1'3'65'16,"1"2"10"-16,26 2-48 16,17-1-18-16,12-3-9 15,2 0-3-15,-7-1-66 16,-11-2-164-16</inkml:trace>
  <inkml:trace contextRef="#ctx0" brushRef="#br0" timeOffset="40019.7394">26021 5971 156 0,'-6'0'191'0,"3"0"-173"16,1 0 28-16,2 0-17 15,0 0-3-15,0 0 0 16,9-2 16-16,15-6 38 16,11-4 2-16,13-1-16 0,5-1-7 15,2-2-9-15,-5 3-7 16,-15 6-13-16,-15 4-8 15,-14 3-15-15,-6 0-6 16,0 28-1-16,-27 19 2 16,-21 19-2-16,-14 9 0 15,-10 5-2-15,0 0-2 16,14-9-2-16,15-8 1 16,21-15 3-16,22-11 2 15,1-10 0-15,38-8 0 16,15-5 0-16,15-6 0 15,9-5 1-15,0-1-1 0,-11-2-1 16,-12 0-1-16,-15 0-18 16,-8 0-84-16,-10-9-71 15,-7-2-172-15</inkml:trace>
  <inkml:trace contextRef="#ctx0" brushRef="#br0" timeOffset="40269.0525">26628 6118 105 0,'-7'0'612'16,"7"0"-611"-16,12 18 36 16,19 10-23-16,14 2 25 15,10 6-6-15,8 6-6 16,-1 2-12-16,0 1-7 15,-9 1-8-15,-8-4-7 16,-5-4-14-16,-10-4-49 16,-12-9-43-16,-12-11-26 15,-3-14-125-15</inkml:trace>
  <inkml:trace contextRef="#ctx0" brushRef="#br0" timeOffset="40452.0988">27065 6172 140 0,'-74'2'535'16,"-5"25"-496"-16,3 9 60 15,12 10-75-15,6 5-21 16,5 7-3-16,7 1-6 16,9-10-12-16,14-5-26 15,16-11-37-15,7-8-43 16,12-9-97-16</inkml:trace>
  <inkml:trace contextRef="#ctx0" brushRef="#br0" timeOffset="40734.5949">27570 6031 576 0,'-15'18'99'16,"0"13"-48"-16,4 7-6 16,-2 10-16-16,3 6-10 15,-1 0-5-15,3 2-11 16,1-1-3-16,3-4-11 15,-1-2-49-15,-2-3-60 0,-2-10-102 16</inkml:trace>
  <inkml:trace contextRef="#ctx0" brushRef="#br0" timeOffset="40917.9657">27374 6294 361 0,'2'-6'270'0,"4"6"-230"16,14 0 28-16,13 0-43 16,9 0-4-16,12 0-7 15,4 0-12-15,-1-2-2 16,-6 2-6-16,-7 0-42 0,-9 0-83 16,-6 0-97-16</inkml:trace>
  <inkml:trace contextRef="#ctx0" brushRef="#br0" timeOffset="41968.1738">28211 5959 294 0,'3'-6'144'16,"-1"0"-53"-16,-1 0-9 0,2 2-40 15,-1 4 1-15,-2 0-10 16,0 0-8-16,0 19-8 16,0 24 25-16,-2 15-1 15,-14 11-12-15,-8 6-12 16,-4 2-11-16,-2 1-6 16,0-3 0-16,3-4-4 15,6-11-19-15,6-13-29 16,8-19-22-16,7-15-9 15,0-13-33-15,7-5-55 16</inkml:trace>
  <inkml:trace contextRef="#ctx0" brushRef="#br0" timeOffset="42413.9429">28499 6041 572 0,'-12'0'12'0,"9"0"70"15,2 0-70-15,1 0-6 16,0 2 1-16,3 2-3 16,19-2 4-16,9 0 26 15,10-2 36-15,2 0-14 16,-3 0-9-16,-10 4-13 15,-12 6-13-15,-13 7-13 0,-5 10-2 16,-19 8 0-16,-13 7-4 16,-6-4-2-16,7-6-2 15,13-14-3-15,15-6-7 16,3-4-10-16,18-4 16 16,12 1 6-16,3 2 3 15,-8 3 7-15,-7 7 7 16,-15 9 1-16,-3 10 3 15,-33 8-7-15,-20 2-14 16,-9-4 0-16,1-7 0 16,12-14-2-16,12-15-33 15,14-6-29-15,15-2-79 0,8-16-64 16,14 0-52-16</inkml:trace>
  <inkml:trace contextRef="#ctx0" brushRef="#br0" timeOffset="42712.9032">29221 6088 508 0,'0'0'56'0,"0"3"26"15,2 17-43-15,-1 9 0 16,-1 7-6-16,0 4-11 16,-1 4-12-16,-15-1-9 15,-4-1-1-15,-2-2-10 16,-4-3-32-16,-4 0-60 15,1-9-121-15</inkml:trace>
  <inkml:trace contextRef="#ctx0" brushRef="#br0" timeOffset="42896.1468">29077 6292 631 0,'19'-2'53'0,"15"0"52"15,8 2-79-15,9 0-15 16,2 0-6-16,-3 0-5 16,-1-4-32-16,-6-2-103 15,-5-7-158-15</inkml:trace>
  <inkml:trace contextRef="#ctx0" brushRef="#br0" timeOffset="43045.7583">29775 5985 399 0,'0'8'247'16,"0"34"-142"-16,-8 19 5 16,-16 15-58-16,-9 14-17 15,-8 3-26-15,-1-3-9 16,5 0-8-16,2-7-66 16,9-9-167-16</inkml:trace>
  <inkml:trace contextRef="#ctx0" brushRef="#br0" timeOffset="46769.9968">20241 7824 545 0,'-1'-8'110'0,"-11"4"-105"15,-4 4 95-15,-6 0-43 16,-16 20-36-16,-13 28 0 16,-10 25-3-16,-4 21-8 15,12 10 4-15,15 8 4 16,18-3-7-16,18-2-4 15,2-11-3-15,19-13-4 16,13-17-2-16,5-15-8 0,4-10-28 16,-1-11-50-16,-3-13-65 15,-14-13-142-15</inkml:trace>
  <inkml:trace contextRef="#ctx0" brushRef="#br0" timeOffset="47054.0028">20411 8172 661 0,'0'0'47'0,"0"0"-22"15,3 0 11-15,8 17-26 16,5 10 23-16,1 3-5 16,2 6-1-16,0 0-14 15,1-2-11-15,-1-1-2 16,-2-5-6-16,-1-4-24 16,-2-9-63-16,0-7-61 15,0-8-73-15</inkml:trace>
  <inkml:trace contextRef="#ctx0" brushRef="#br0" timeOffset="47235.6919">20817 8161 338 0,'0'-2'138'15,"0"2"0"-15,-11 27-32 16,-18 17-23-16,-13 18-36 16,-10 13-13-16,-10 7-15 15,1 4-14-15,6-2-3 16,9-13-2-16,15-15-11 15,16-14-77-15,15-22-101 16,4-20-184-16</inkml:trace>
  <inkml:trace contextRef="#ctx0" brushRef="#br0" timeOffset="48416.0113">22357 7774 518 0,'0'0'140'0,"16"0"-127"16,23 16 59-16,9 10-21 15,4 10-11-15,-1 9 0 16,-14 17-5-16,-12 12-10 15,-17 17 1-15,-8 12-8 16,-25 8-5-16,-25 5-5 16,-7-3-8-16,-4-14 0 15,8-21-14-15,14-25-34 16,16-22-62-16,22-23-90 0,1-8-199 16</inkml:trace>
  <inkml:trace contextRef="#ctx0" brushRef="#br0" timeOffset="48997.7437">22931 7684 349 0,'-4'-3'161'0,"1"2"-118"16,3 1 53-16,0-2-66 16,0 2 9-16,0-2 4 15,0 0-22-15,15-2 18 16,11-2 9-16,10-2-11 15,2 1-7-15,-2 5-3 16,-10 2-4-16,-9 0-3 16,-10 0-6-16,-7 9-11 15,0 19-3-15,-13 13 0 16,-10 6 0-16,-5 0 0 16,6-5 0-16,11-11 0 15,11-8 0-15,5-12 0 16,24-10 0-16,13-1 0 15,6 0-19-15,-6-8-22 16,-9 2-36-16,-10 0-76 0,0-2-95 16</inkml:trace>
  <inkml:trace contextRef="#ctx0" brushRef="#br0" timeOffset="51757.6793">21236 8159 459 0,'0'-8'36'0,"0"3"60"0,0 1-33 16,0 2-22 0,0 2 0-16,0 0-4 0,0 0-4 15,0 7-10-15,0 18 2 16,-2 13 7-16,-3 10-18 16,-3 6-2-16,-1 6-4 15,-2 3-4-15,-4 3-2 16,0 0-2-16,1-6-4 15,2-5-9-15,2-17-36 16,1-12-41-16,1-12-28 16,2-13-72-16,-7-1-121 15</inkml:trace>
  <inkml:trace contextRef="#ctx0" brushRef="#br0" timeOffset="51957.5655">21047 8463 476 0,'0'-6'61'0,"10"-3"12"16,15 1-12-16,13 1-11 16,7 4 9-16,4 3-6 15,0 0-15-15,0 0-18 16,-7 0-15-16,-2 3-5 16,-7 5-11-16,-6-1-41 15,-4-7-49-15,-4 0-32 16,-1-10-59-16,-5-18-145 15</inkml:trace>
  <inkml:trace contextRef="#ctx0" brushRef="#br0" timeOffset="52123.8235">21692 8166 353 0,'7'0'140'16,"-7"7"-27"-16,3 23 16 16,-3 13-37-16,0 17-23 15,0 13-25-15,-15 11-21 16,0 4-15-16,-1-1-8 15,5-11-2-15,7-8-30 16,4-24-130-16,10-27-208 16</inkml:trace>
  <inkml:trace contextRef="#ctx0" brushRef="#br0" timeOffset="52971.9996">23913 8239 490 0,'15'-9'74'16,"13"-2"1"-16,14 0 12 0,9 0-45 16,-2 2-4-16,-4 2-18 15,-14 2-17-15,-9 4-3 16,-8 1-9-16,-8 0-46 15,-3 0-89-15,-3 15-123 16</inkml:trace>
  <inkml:trace contextRef="#ctx0" brushRef="#br0" timeOffset="53137.8782">23998 8405 477 0,'9'0'140'0,"1"2"-31"15,19-2 2-15,10 0-75 16,10 0-14-16,2 0-20 16,1 0-2-16,-2 0-68 0,-8 0-161 15</inkml:trace>
  <inkml:trace contextRef="#ctx0" brushRef="#br0" timeOffset="53586.8467">24969 7897 643 0,'-4'0'34'0,"4"0"2"15,18 0 10-15,28-5-35 16,18-4 46-16,15 0-2 16,3 0-13-16,-15 4-3 15,-21 2-12-15,-26 3-10 16,-20 4-9-16,-15 31-3 15,-39 24-2-15,-25 23-3 16,-21 12 0-16,3 7 0 0,17-5 0 16,26-11 0-16,32-21 0 15,22-16 0-15,19-14 0 16,29-12 0-16,16-10 0 16,9-8 0-16,-3-4 0 15,-4-2-6-15,-6-16-26 16,-7-4-51-16,-2-4-145 15</inkml:trace>
  <inkml:trace contextRef="#ctx0" brushRef="#br0" timeOffset="53819.6732">25900 7850 743 0,'-49'27'158'0,"0"22"-134"16,-3 21 32-16,5 18-44 16,1 14-3-16,9 12-2 15,8 1 1-15,16-7-4 16,13-16-2-16,18-23-2 16,31-17-3-16,12-13-38 15,11-17-117-15,-8-16-246 16</inkml:trace>
  <inkml:trace contextRef="#ctx0" brushRef="#br0" timeOffset="54800.6278">26079 8031 652 0,'-10'-4'9'0,"10"4"59"15,6 0-52-15,18 13-15 16,14 9 17-16,10 7 32 15,7 6-6-15,4 3-1 16,-1 0-9-16,-7-2-18 16,-5 1-10-16,-10 0-6 15,-10 3-4-15,-6 0-16 0,-10-2-55 16,-8-3-69 0,-2-15-110-16</inkml:trace>
  <inkml:trace contextRef="#ctx0" brushRef="#br0" timeOffset="54966.6548">26543 8134 622 0,'-27'0'96'0,"-9"5"15"16,-10 22-29-16,-8 10-66 16,-11 13-10-16,-4 7-6 15,5 3-1-15,11-4-13 0,15-5-36 16,20-7-48-1,18-10-68-15,14-16-155 16</inkml:trace>
  <inkml:trace contextRef="#ctx0" brushRef="#br0" timeOffset="55266.1323">27113 7948 579 0,'0'0'98'0,"0"4"-32"15,0 21-2-15,-1 13-37 16,-1 9-2-16,-1 8-14 15,-1 3-9-15,-2 1-2 16,-2-1-4-16,-1-2-24 16,-6 1-74-16,-2-3-56 15,-16-10-166-15</inkml:trace>
  <inkml:trace contextRef="#ctx0" brushRef="#br0" timeOffset="55416.1187">26854 8236 743 0,'13'-2'41'16,"24"2"80"-16,14 0-96 15,13 0-15-15,11 0-10 16,-1 0-3-16,-3 0-37 16,-5 0-172-16</inkml:trace>
  <inkml:trace contextRef="#ctx0" brushRef="#br0" timeOffset="56762.505">27647 8011 426 0,'-16'0'49'15,"4"0"32"-15,0 0-18 16,3 0-43-16,6 4 7 16,2-1-2-16,1 2 1 15,7-1-6-15,27 2 3 16,17-2 16-16,15-3 10 15,6-1-13-15,0 0-6 16,-4 0-10-16,-12 0 0 16,-14 0-6-16,-14 0-7 15,-13 0-5-15,-10 7-1 16,-5 15-1-16,-17 15-1 0,-15 17 1 16,-10 10-2-16,0 8 0 15,8 1 0-15,11 1 1 16,10-8 0-16,13-14-5 15,0-16-7-15,21-22-18 16,13-14-20-16,8-11-24 16,12-25-94-16,-1-11-151 15</inkml:trace>
  <inkml:trace contextRef="#ctx0" brushRef="#br0" timeOffset="56961.9878">28432 7841 587 0,'13'25'115'0,"16"21"33"16,6 13-65-16,4 14-46 15,-6 7-8-15,-14 8-9 16,-17 6-16-16,-12 7-4 16,-38-1 0-16,-22-2 0 15,-20-11 0-15,-9-18-19 16,3-24-86-16,8-30-142 15</inkml:trace>
  <inkml:trace contextRef="#ctx0" brushRef="#br0" timeOffset="58275.1903">19634 10525 397 0,'0'-10'57'15,"-3"4"18"-15,3 5 29 16,0 1-57-16,0 0-18 15,0 0-9-15,0 9-6 16,0 25 3-16,9 22 34 16,1 12-29-16,-2 13-5 15,-1-1-8-15,1-13-6 16,2-14-3-16,11-21 0 0,10-28 0 16,16-9 0-16,17-46 0 15,12-25 1-15,2-19 1 16,-5-6 5-16,-15 4 4 15,-16 16 9-15,-16 22-6 16,-10 17-11-16,-8 13-3 16,-5 7-5-16,-3 8-38 15,0 9-51-15,0 5-88 16,0 0-79-16</inkml:trace>
  <inkml:trace contextRef="#ctx0" brushRef="#br0" timeOffset="58591.3791">20320 10706 615 0,'17'-2'23'16,"17"-22"30"-16,17-13 10 15,4-7-30-15,-5 0-7 16,-9 10-14-16,-17 10-5 16,-17 10-5-16,-7 4 9 15,-16 7 11-15,-23 3-12 0,-14 15-7 16,-7 19-3 0,0 12 1-16,9 6-1 0,12 4-1 15,13-1-7-15,12 1-32 16,14-4-43-16,10-7-37 15,28-14-73-15</inkml:trace>
  <inkml:trace contextRef="#ctx0" brushRef="#br0" timeOffset="58792.0066">20621 10824 436 0,'0'0'120'0,"0"-1"-54"16,2-14 16-16,29-14-60 15,16-12 0-15,11-8 9 0,8 0-14 16,-2 6 7-16,-6 11 1 16,-12 11-14-16,-13 10-11 15,-12 9-4-15,-5 2-14 16,-4 0-62-16,0 16-74 16,-1-4-131-16</inkml:trace>
  <inkml:trace contextRef="#ctx0" brushRef="#br0" timeOffset="59007.6734">21444 9989 726 0,'0'0'15'16,"0"18"24"-16,0 19-23 15,0 14-7-15,-5 7 0 16,-1 10 4-16,-6 9 0 15,-6 13 3-15,-5 10-12 16,-3 6-4-16,1-2-20 16,-1-8-66-16,-2-12-66 15,1-26-117-15</inkml:trace>
  <inkml:trace contextRef="#ctx0" brushRef="#br0" timeOffset="59173.7202">21232 10475 767 0,'12'-14'74'15,"18"0"1"-15,16-3-63 16,14 3-12-16,2-1-12 16,0 4-77-16,-9 0-172 15</inkml:trace>
  <inkml:trace contextRef="#ctx0" brushRef="#br0" timeOffset="59705.8022">21770 10689 572 0,'0'0'183'0,"14"-14"-172"16,29-14 22-16,14-10-24 16,5 0 3-16,-8 0 4 15,-12 5-10-15,-22 6-6 16,-15 6 0-16,-5 10 3 15,-35 9-3-15,-25 2-1 16,-16 24-3-16,-5 15 4 16,16 8 0-16,17 3 2 15,16 4 2-15,15 2-2 16,9-1-1-16,8-3 0 0,0 0 2 16,20-4-3-16,15-9-1 15,10-6-9-15,10-11-36 16,8-11-71-16,-2-11-113 15</inkml:trace>
  <inkml:trace contextRef="#ctx0" brushRef="#br0" timeOffset="59921.5428">22242 10447 720 0,'0'28'15'15,"16"12"81"1,20 6-57-16,9 2-16 0,4-4-11 16,-2-4-12-16,-3-7-2 15,-6-5-18-15,-7-8-57 16,-9-7-74-16,-4-13-85 16</inkml:trace>
  <inkml:trace contextRef="#ctx0" brushRef="#br0" timeOffset="60070.8479">22563 10442 763 0,'-91'60'35'0,"-3"13"67"16,-1 9-72 0,6-4-20-16,18-9-10 0,26-7-28 15,32-20-158-15,13-22-305 16</inkml:trace>
  <inkml:trace contextRef="#ctx0" brushRef="#br0" timeOffset="60353.5008">23016 10188 942 0,'-18'11'0'0,"11"4"0"15,7 5-10-15,0-4-137 16,1-1-206-16</inkml:trace>
  <inkml:trace contextRef="#ctx0" brushRef="#br0" timeOffset="60493.7107">22915 10452 714 0,'-39'18'199'0,"5"4"-165"16,14-1-34-16,20-12-91 16,0-9-352-16</inkml:trace>
  <inkml:trace contextRef="#ctx0" brushRef="#br0" timeOffset="61135.2165">24156 10025 649 0,'-39'0'22'16,"-6"24"66"-16,-10 18-19 15,-3 20-43-15,2 17-1 16,12 12-4-16,14 16-5 16,17 4-5-16,13-3-1 15,10-9-3-15,20-17-1 16,7-10-5-16,5-13-1 15,0-9-1-15,-6-9-5 16,-9-11-21-16,-14-7-56 16,-7-15-85-16,-6-8-189 15</inkml:trace>
  <inkml:trace contextRef="#ctx0" brushRef="#br0" timeOffset="61767.7898">24414 10517 752 0,'12'-3'42'16,"18"2"46"-1,15-1-34-15,3 2-44 0,1 0-8 16,-4 0-2-16,-2 0-14 16,-6 6-70-16,0-4-109 15,-4-2-312-15</inkml:trace>
  <inkml:trace contextRef="#ctx0" brushRef="#br0" timeOffset="62132.8386">25114 10198 454 0,'0'0'277'16,"13"0"-270"-16,29 0 36 15,18 0-26-15,13 0-11 16,3-10 0-16,-6-5 0 16,-9 4-1-16,-15 2 4 15,-17 7-1-15,-16 2-4 16,-8 2-1-16,-5 24 10 16,-5 13 22-16,-20 9-14 15,-11 12-1-15,-3 10-5 16,-5 7-7-16,-3 7-2 0,1-1-2 15,1-5-4-15,9-14 0 16,10-4-16-16,9-8-73 16,14-12-123-16,3-13-343 15</inkml:trace>
  <inkml:trace contextRef="#ctx0" brushRef="#br0" timeOffset="62299.138">25524 10917 851 0,'-49'55'50'15,"1"8"22"-15,-1 1-62 0,3-6-10 16,7-7-25 0,16-21-149-16,10-22-393 0</inkml:trace>
  <inkml:trace contextRef="#ctx0" brushRef="#br0" timeOffset="62748.0299">25903 10573 396 0,'21'-6'138'16,"3"2"9"-16,12 0-24 15,10 2-57-15,6-2-27 16,2 2-22-16,-5-2-17 15,-7 3-7-15,-8-1-59 16,-3-6-145-16,-9-4-402 16</inkml:trace>
  <inkml:trace contextRef="#ctx0" brushRef="#br0" timeOffset="62931.4365">26587 10271 734 0,'-27'47'95'0,"6"18"-28"16,1 16-17-16,5 13-42 15,5 5-3-15,4 1-4 16,2-9-1-16,2-11-18 16,0-14-95-16,1-22-175 15</inkml:trace>
  <inkml:trace contextRef="#ctx0" brushRef="#br0" timeOffset="63396.0951">26909 9876 854 0,'21'47'8'0,"19"27"67"15,3 28-18-15,-8 15-31 16,-25 19-23-16,-17 5-3 15,-49 4 0-15,-27 3 0 16,-26-11 0-16,-18-13 0 16,-7-16 0-16,5-18 0 15,24-35-135-15,36-40-341 16</inkml:trace>
  <inkml:trace contextRef="#ctx0" brushRef="#br0" timeOffset="66671.8539">19371 12440 540 0,'-13'-8'19'0,"7"2"66"16,6 6-18-16,0-2-52 15,0 2-7-15,0 0 5 16,2 10 1-16,8 23 22 0,2 13-2 15,-6 12-12-15,-4 10-14 16,-2 6-7-16,0 1 0 16,0 0-1-16,-8-4-5 15,0-6-15-15,2-7-37 16,-2-17-35-16,2-19-35 16,3-22-62-16</inkml:trace>
  <inkml:trace contextRef="#ctx0" brushRef="#br0" timeOffset="66904.6258">19470 12303 328 0,'43'-41'271'0,"0"15"-224"16,6 8 68-16,3 11-63 16,-3 7-26-16,-12 6-3 15,-15 26-3-15,-19 19-6 16,-7 17 4-16,-44 12-7 15,-19 4-10-15,-12-5-1 16,1-21-2-16,17-21-10 16,18-24-33-16,20-13-47 15,23-16-66-15,9-18-142 16</inkml:trace>
  <inkml:trace contextRef="#ctx0" brushRef="#br0" timeOffset="67469.5858">20098 12404 491 0,'0'0'238'16,"6"0"-226"-16,19 0 60 15,8 0-56-15,-2 0-15 16,-2 6-1-16,-10 3-21 15,-4 2-87-15,-7 2-114 16</inkml:trace>
  <inkml:trace contextRef="#ctx0" brushRef="#br0" timeOffset="67685.9326">20164 12623 214 0,'-5'0'670'0,"1"0"-662"15,4 2 60-15,10 0-62 16,18 2-6-16,10 0-16 16,5 0-65-16,-1-4-135 15</inkml:trace>
  <inkml:trace contextRef="#ctx0" brushRef="#br0" timeOffset="73555.1578">21208 11961 124 0,'0'-3'144'0,"0"1"-103"15,0-2 26-15,0 2-22 16,0-1 0-16,0 3 12 16,0 0-16-16,0 0-11 15,0 0 5-15,0 0-1 16,0 0-11-16,0 0-7 15,0 0-4-15,0 7-8 16,0 18 10-16,0 9 13 16,0 8-11-16,0 4 4 0,-9 2-17 15,2 0-3-15,1-3-4 16,3-6-24-16,0-9-43 16,3-11-48-16,0-15-108 15</inkml:trace>
  <inkml:trace contextRef="#ctx0" brushRef="#br0" timeOffset="73805.3781">21493 12139 496 0,'0'0'98'0,"0"0"-31"0,-5 16-11 16,-6 13-21-1,-7 13-8-15,-8 10-5 0,-7 8-1 16,-10 6-10-16,-3 0-5 16,-5 1-5-16,2-5-1 15,3 0 0-15,8-10-12 16,7-7-24-16,9-12-36 16,11-13-48-16,11-12-55 15,0-8-85-15</inkml:trace>
  <inkml:trace contextRef="#ctx0" brushRef="#br0" timeOffset="74269.9908">21429 12621 282 0,'-5'2'17'0,"2"-2"37"16,3 0-19-16,0 0-5 16,0 0 10-16,0 0 17 0,0 0-7 15,5 0-8 1,7 0 18-16,6-2-8 0,3-6-4 15,7 0 4-15,0 2-10 16,-2 0-4-16,-7 4-13 16,-10 2-13-16,-9 0-5 15,0 22-3-15,-9 12 8 16,-21 16-6-16,-10 9-5 16,-3 3 0-16,7-5-2 15,12-6 2-15,18-10-1 16,6-16 2-16,34-11-2 15,20-14 2-15,12 0-1 16,1-10 0-16,-8-7-1 16,-14 3-9-16,-16 5-43 0,-10-4-105 15,-16-4-249-15</inkml:trace>
  <inkml:trace contextRef="#ctx0" brushRef="#br0" timeOffset="76131.9271">16462 11276 203 0,'0'0'79'0,"0"0"-63"16,0-3 26-16,4-3-19 16,-1-1 10-16,1 3 12 15,-4 0 5-15,0 3 10 0,0 1-17 16,0 0-10-1,0 0-6-15,0 0-9 0,0 1-11 16,-8 20-6-16,-8 9-1 16,-2 9 0-16,-5 4-2 15,4-1 0-15,5-6 0 16,6-6 2-16,8-12-2 16,0-6-2-16,15-9-2 15,14-3 6-15,9-3 4 16,4-11 3-16,-5 0-2 15,-8 6 0-15,-10 3-5 16,-8 3 0-16,-5 2-12 16,0 0-57-16,-1 0-60 15,4 0-41-15</inkml:trace>
  <inkml:trace contextRef="#ctx0" brushRef="#br0" timeOffset="76415.6505">16826 11175 325 0,'-1'-4'104'0,"-2"4"-63"15,1 0 48-15,1 0-64 16,1 0-19-16,-3 4 1 16,0 16 28-16,-2 8 9 0,-2 6-10 15,-5 9-1 1,-2 5-1-16,-2 9-5 0,-2 4-11 15,0 4-5-15,-1 3-9 16,4 0-2-16,-1 1-2 16,5-5-6-16,3-4-38 15,2-12-48-15,5-15-61 16,1-24-133-16</inkml:trace>
  <inkml:trace contextRef="#ctx0" brushRef="#br0" timeOffset="76714.1873">16949 11526 500 0,'0'0'100'0,"-3"0"-96"16,3 5 13-16,0 16-7 15,0 12 6-15,0 5 4 16,0 5 0-16,-2 6 0 16,-4 6-1-16,-3 9 3 15,-3 3-10-15,3-1-9 16,0-6-3-16,3-12-6 16,4-12-14-16,0-18-11 15,2-14-29-15,0-4-27 0,0-12-19 16,0-20-31-1,0-14-35-15</inkml:trace>
  <inkml:trace contextRef="#ctx0" brushRef="#br0" timeOffset="76947.6836">16889 11784 28 0,'9'-62'144'0,"-2"6"-41"15,4 6-24-15,7 9-7 16,-2 4 2-16,8 6 0 16,3 3-7-16,4 3-8 15,3 3-10-15,-1 7 5 16,-3 8-10-16,-6 7-11 15,-6 0-13-15,-11 26-9 16,-7 13 3-16,0 10-5 16,-14 1-5-16,-13 0-4 15,-3-7 0-15,1-12-1 0,1-11-8 16,4-10-13-16,5-10-13 16,10 0-13-16,7-8-33 15,2-12-20-15,12-4-37 16,17-5-41-16</inkml:trace>
  <inkml:trace contextRef="#ctx0" brushRef="#br0" timeOffset="77246.2409">17507 11352 347 0,'0'0'72'0,"0"0"-33"15,0 0 10-15,8 0-13 16,11 0-6-16,6 0 19 16,3 0 10-16,3 0-18 15,-1 0-15-15,-4 0-15 16,-8 0-11-16,-7 0-10 15,-6 4-19-15,-5 10-51 16,0 4-80-16,0 4-163 16</inkml:trace>
  <inkml:trace contextRef="#ctx0" brushRef="#br0" timeOffset="77429.0077">17576 11601 670 0,'0'0'43'0,"2"0"8"16,25 0-22-16,9-8-20 15,6-3-9-15,-3 1-8 16,-3 5-40-16,-7-2-50 16,-2-2-72-16,-5-3-269 15</inkml:trace>
  <inkml:trace contextRef="#ctx0" brushRef="#br0" timeOffset="77877.8566">18018 11208 149 0,'0'0'283'0,"-1"0"-252"16,1 0 36-16,0 0-35 15,0 0-10-15,4 0 5 0,12 0 18 16,4-7 10-16,7-3-10 16,4-2 7-16,4 0 0 15,-4 2-5-15,-4 4-17 16,-9 4-15-16,-8 2-10 15,-5 2-2-15,-5 20 0 16,0 11 2-16,-15 12-2 16,-18 14-2-16,-9 5 0 15,0 1-1-15,8-7 0 16,15-9 2-16,10-13 2 16,9-13 2-16,9-7 1 15,24-12 10-15,14-4-3 16,10 0-14-16,4-4 0 0,-5-10 0 15,-5 1 0-15,-12 2 0 16,-13 3 0-16,-10 5-46 16,-9-6-146-16,-7-9-489 15</inkml:trace>
  <inkml:trace contextRef="#ctx0" brushRef="#br0" timeOffset="93973.3618">16320 5017 409 0,'0'0'256'16,"0"0"-251"-16,0 10 21 15,0 9 7-15,-4 6 26 16,-8 14-21-16,-8 6 0 16,-8 10-7-16,-9 5-15 15,-6 0-6-15,2-3-10 0,7-13-1 16,10-16-14-1,17-16-80-15,7-12-114 0,21-40-223 16</inkml:trace>
  <inkml:trace contextRef="#ctx0" brushRef="#br0" timeOffset="98029.4038">17008 4496 291 0,'-3'-5'42'15,"2"1"9"-15,1 2 9 16,-3 0-20-16,1 2-3 0,1 0 3 16,-2-2 6-1,1 2-19-15,2 0-9 0,-1 0-3 16,-1 3-4-16,-1 22 0 16,-2 10 18-16,-3 9-11 15,-1 7-9-15,-3 4-2 16,3 5-4-16,-1 0-3 15,0-5 0-15,2-4-1 16,3-9-5-16,2-13-8 16,3-13-14-16,0-10-38 15,0-6-40-15,9-7-1 16,11-18-60-16</inkml:trace>
  <inkml:trace contextRef="#ctx0" brushRef="#br0" timeOffset="98395.0585">17018 4511 417 0,'0'-26'30'16,"0"3"49"-16,13 1-37 16,7 3-9-16,9 2 9 15,5 0-4-15,6 4 0 16,2 6-4-16,0 3-2 15,-11 4-8-15,-10 5-12 16,-9 20-8-16,-12 7 1 16,0 12 3-16,-27 9-2 0,-20 7-4 15,-13 0-2-15,-1-3 0 16,8-10-1-16,16-16-5 16,16-14 1-16,14-7-6 15,7-4-10-15,4-2 7 16,24-3 13-16,11 1 1 15,10-2 0-15,-2 0-2 16,-5 1 2-16,-7 2-11 16,-10 4-52-16,-3 2-75 15,-10 2-97-15</inkml:trace>
  <inkml:trace contextRef="#ctx0" brushRef="#br0" timeOffset="98577.3872">17454 4624 634 0,'0'0'44'16,"0"0"-43"-16,0 18 6 16,3 10-3-16,-3 8-4 15,0 4-11-15,0-1-26 16,-3-1-81-16,-5-13-82 15</inkml:trace>
  <inkml:trace contextRef="#ctx0" brushRef="#br0" timeOffset="98719.4452">17517 4495 151 0,'-10'-8'473'0,"5"8"-473"16,5 0 0-16,0 2-30 15,7 11-35-15,11 0-126 16</inkml:trace>
  <inkml:trace contextRef="#ctx0" brushRef="#br0" timeOffset="99059.8868">17793 4597 513 0,'-32'13'40'0,"-2"16"19"16,-4 10 9-16,-3 7-33 16,8-2-23-16,13-9-8 15,15-15-4-15,5-14-5 16,18-6-1-16,13-10 6 16,5-10 10-16,-2 2 10 15,-8 7 18-15,-13 11-7 16,-8 0-8-16,-5 31-9 15,-6 20 19-15,-27 18-4 16,-12 13-19-16,-13-2-9 16,-2-10-1-16,7-17-8 0,12-24-8 15,16-23-16-15,16-6-22 16,9-33-39-16,4-12-77 16,26-8-5-16,3-4-165 15</inkml:trace>
  <inkml:trace contextRef="#ctx0" brushRef="#br0" timeOffset="99459.017">17995 4307 380 0,'0'0'108'0,"0"0"-83"16,0 0 19-16,0 0-15 16,0 2 10-16,0 16 21 15,0 14-12-15,0 12-6 16,-13 10-6-16,-6 7-5 16,-4 5-3-16,1 0-7 15,3-8-13-15,10-14-8 16,9-15-2-16,0-18 0 15,12-11 0-15,15 0 2 16,3-13 2-16,-1 0 0 0,-6 9 0 16,-8 4-2-1,-7 6 1-15,-6 18-1 0,-2 9 3 16,0-1-3-16,-3 0-1 16,-4-9-19-16,5-8-66 15,2-13-65-15,0-2-83 16,15-22-129-16</inkml:trace>
  <inkml:trace contextRef="#ctx0" brushRef="#br0" timeOffset="99658.2227">18376 4349 325 0,'0'0'212'16,"0"13"-196"-16,0 16 53 0,0 13-18 15,-4 2-22-15,-8 10-7 16,-2 3-4-16,-2 5-10 16,-1 2-8-16,0 6-4 15,-2-3-29-15,-1-5-66 16,4-16-122-16</inkml:trace>
  <inkml:trace contextRef="#ctx0" brushRef="#br0" timeOffset="99807.8298">18222 4670 221 0,'4'-18'550'0,"8"14"-470"0,11 4 0 15,10 0-59-15,6 0-21 16,6 4-1-16,1-3-30 16,5-1-170-16,-5-15-366 15</inkml:trace>
  <inkml:trace contextRef="#ctx0" brushRef="#br0" timeOffset="108736.423">17633 13908 513 0,'-27'-2'58'0,"2"2"-51"0,3 0 44 16,-3 14-24-16,-8 18-14 16,-9 24-8-16,-10 22 4 15,-3 31 11-15,8 26 4 16,11 25 6-16,18 15-7 16,18 0 2-16,2-15-2 15,25-22-10-15,9-30-6 16,5-26-6-16,3-22-1 15,3-12 0-15,3-10-7 16,5-10-56-16,-6-22-140 16</inkml:trace>
  <inkml:trace contextRef="#ctx0" brushRef="#br0" timeOffset="109783.6563">22306 13661 594 0,'0'-6'50'15,"0"6"-22"-15,3 0 17 16,23 0-29-16,11 1 8 16,7 25 17-16,3 14-8 15,-6 20-3-15,-11 16 0 0,-16 22-2 16,-14 19-3-16,-21 21-5 15,-30 11-7-15,-15 10-7 16,-9-5-3-16,1-18-3 16,10-21-4-16,14-27-20 15,11-20-72-15,13-19-69 16,1-21-146-16</inkml:trace>
  <inkml:trace contextRef="#ctx0" brushRef="#br0" timeOffset="110332.4761">20575 15323 602 0,'-12'-5'58'0,"12"5"35"16,0 0-38-16,-1 8-38 15,-1 20-8-15,1 13 15 0,-5 8-15 16,3-1-7-16,3-1-2 16,0-3-5-16,0-8-26 15,0-14-56-15,19-16-74 16,1-7-100-16</inkml:trace>
  <inkml:trace contextRef="#ctx0" brushRef="#br0" timeOffset="110598.7098">20899 14651 276 0,'9'-10'408'0,"12"4"-382"16,18-4 73-16,7 1-58 16,9 0-32-16,-1 5-9 15,-2 4-3-15,-9 0-26 16,-5 16-53-16,-7-2-79 15,-10-14-170-15</inkml:trace>
  <inkml:trace contextRef="#ctx0" brushRef="#br0" timeOffset="110765.5974">21611 14108 684 0,'0'23'76'0,"0"33"32"16,0 24-48-16,-3 25-34 15,-4 24-12-15,1 17-8 16,1 1-3-16,3-13-3 16,2-21-9-16,0-25-72 15,8-38-146-15,-3-36-322 16</inkml:trace>
  <inkml:trace contextRef="#ctx0" brushRef="#br0" timeOffset="111895.501">17854 14442 385 0,'0'0'126'0,"0"0"-81"16,0 0 15-16,8 0-30 15,9 6 22-15,5 0-12 16,4 1-1-16,6-4-9 15,-1-2-12-15,5 0-10 16,-2-1-7-16,0 0-1 16,-3 2-12-16,-2 4-48 15,-5 3-63-15,0 0-119 16</inkml:trace>
  <inkml:trace contextRef="#ctx0" brushRef="#br0" timeOffset="112244.4101">18597 14041 377 0,'-27'0'237'16,"0"4"-193"-16,-1 20 40 15,-6 12-51-15,-4 17-9 16,-2 18-8-16,-2 18 4 15,5 15 0-15,4 8-1 16,11 5-5-16,13-8-1 16,9-13-9-16,9-22-3 0,21-28-1 15,10-22 0 1,12-24 2-16,8-15 2 0,4-33 5 16,-7-10-3-16,-18 2-3 15,-23 9-1-15,-16 9-2 16,-21 11 0-16,-21 15 0 15,-11 12-8-15,1 3-28 16,8 22-51-16,17 6-56 16,17-3-135-16</inkml:trace>
  <inkml:trace contextRef="#ctx0" brushRef="#br0" timeOffset="112643.6766">18924 14791 665 0,'-18'17'56'0,"9"3"21"15,-1-6-53-15,5-4-24 0,5-3-2 16,0-4-4-16,0-3 0 16,0 0 6-16,9-3 4 15,-2-6 16-15,-4 2 33 16,-1 4-9-16,-2 3-10 15,-2 6-15-15,-12 16-13 16,-1 3-6-16,1-4-4 16,13-12-32-16,1-9-99 15,21-5-116-15,5-27-244 16</inkml:trace>
  <inkml:trace contextRef="#ctx0" brushRef="#br0" timeOffset="112959.3881">19182 14299 680 0,'-34'25'82'16,"8"5"-42"-16,13-4-15 15,13 0-25-15,0-12 1 16,28-8-1-16,9-6 3 15,4 0 21-15,-1 6 28 16,-7 12-1-16,-9 18-12 16,-15 19-13-16,-9 15-26 15,-18 18 0-15,-27 9 0 16,-9-5 0-16,-1-16 0 0,11-30 0 16,11-31 0-16,11-18-29 15,9-41-85-15,13-16-148 16,0-10-213-16</inkml:trace>
  <inkml:trace contextRef="#ctx0" brushRef="#br0" timeOffset="113143.0027">19257 14134 892 0,'22'0'43'0,"28"3"45"0,16 4-88 15,7-6 0-15,-1-1 0 16,-7 0 0-16,-5-6 0 16,-15-11 0-16,-4-4-66 15,-27-3-261-15</inkml:trace>
  <inkml:trace contextRef="#ctx0" brushRef="#br0" timeOffset="131764.6859">23719 14406 586 0,'18'-5'0'0,"13"2"24"16,3 1-7-16,4 2-17 16,-2 5-47-16,-6 18-120 15</inkml:trace>
  <inkml:trace contextRef="#ctx0" brushRef="#br0" timeOffset="131921.15">23735 14694 244 0,'-10'0'468'0,"9"1"-467"15,1 1 12-15,22 2-8 16,15 2-5-16,11 2-12 16,-2 6-51-16,0 0-134 15</inkml:trace>
  <inkml:trace contextRef="#ctx0" brushRef="#br0" timeOffset="132196.3664">24748 13705 707 0,'-70'66'19'15,"6"35"26"-15,-1 24 11 16,9 29-45-16,16 24 7 16,18 9-4-16,22-1-6 15,1-18-6-15,34-32-1 16,11-29-1-16,9-33-3 16,7-24-5-16,9-20-31 0,9-16-91 15,-10-14-183-15</inkml:trace>
  <inkml:trace contextRef="#ctx0" brushRef="#br0" timeOffset="132829.0889">24978 14100 545 0,'-4'-5'33'16,"4"-1"37"-16,25-6-31 0,11-2-11 15,7-2 23-15,2 8-20 16,-6 3-25-16,-6 5-6 16,-5 0 0-16,-1 1-6 15,-5 16-25-15,-5 0-60 16,0 2-120-16,-12-6-246 15</inkml:trace>
  <inkml:trace contextRef="#ctx0" brushRef="#br0" timeOffset="133293.7321">25594 13777 322 0,'0'0'31'15,"0"0"25"-15,0 0-31 16,0 0-19-16,0 0 8 15,0 0 6-15,-1-1 14 16,1 1 19-16,0-2-4 0,0 2-13 16,0-1-8-1,-2 1-2-15,1 0-6 0,1 0-4 16,-2 0 1-16,1 0-5 16,1 0 0-16,-2 0-1 15,2 0-5-15,0 4-4 16,-3 21 4-16,-1 9 14 15,-3 10-9-15,-2 4-3 16,-1 2 2-16,0 0-7 16,4-5-3-16,2-7-8 15,4-10-18-15,0-9-39 16,0-12-36-16,0-7-70 0,7 0-147 16</inkml:trace>
  <inkml:trace contextRef="#ctx0" brushRef="#br0" timeOffset="133809.1178">25844 13738 271 0,'-3'0'148'0,"-2"0"-98"15,3 0-3-15,-1 0-45 16,3 2-2-16,0 1 3 16,0-2 0-16,0-1 21 15,0 0 26-15,2 0 1 16,10 0-7-16,4 0-3 15,2 0 8-15,2-1-10 16,-5 1-11-16,-1 0-6 16,-4 0-11-16,-4 8-3 15,-5 14 1-15,-1 4-1 16,0 1-4-16,0-5-4 16,0-8-1-16,4-6-4 0,17-8-1 15,9 0 6-15,5 0 1 16,-4-4 3-16,-3 4 3 15,-7 2 11-15,-13 26-1 16,-8 14 10-16,-17 12-11 16,-26 3-8-16,-7-5-8 15,0-12-3-15,6-16-12 16,8-12-46-16,10-12-75 16,8 0-63-16,10 0-154 15</inkml:trace>
  <inkml:trace contextRef="#ctx0" brushRef="#br0" timeOffset="134141.5201">25347 14508 561 0,'-5'0'71'16,"5"0"9"-16,33 0-20 0,22 0-7 16,26-18 8-16,22-7-19 15,9-3-5-15,3 1-19 16,-11 5-11-16,-11 8-7 15,-19 5-4-15,-17 8-10 16,-20 1-43-16,-15 1-78 16,-10 14-95-16,-12-1-281 15</inkml:trace>
  <inkml:trace contextRef="#ctx0" brushRef="#br0" timeOffset="134657.0922">25626 14808 402 0,'-9'1'113'0,"4"-1"-45"16,4 0-1-16,1 0-49 15,4 0 9-15,21 0 28 16,11-16 6-16,6-4-3 16,0-4-6-16,-5 4-7 15,-14 7-17-15,-12 8-13 16,-9 5-7-16,-2 13-2 16,-6 30-6-16,-19 22 0 15,-8 13 0-15,1-2 0 16,13-10 0-16,18-19 0 15,4-19 0-15,36-17 0 0,16-11 0 16,12-3 0-16,10-23-2 16,1-3-7-16,-2-3-23 15,-10 5-64-15,-8-2-128 16,-16-4-422-16</inkml:trace>
  <inkml:trace contextRef="#ctx0" brushRef="#br0" timeOffset="135155.7181">27045 14444 657 0,'-13'0'144'0,"-1"2"-40"15,-15 22-45-15,-11 14-49 16,-9 13-7-16,-2 3-3 16,8-2-6-16,13-8-25 15,15-11-89-15,15-11-94 16,5-19-311-16</inkml:trace>
  <inkml:trace contextRef="#ctx0" brushRef="#br0" timeOffset="135671.1544">27528 14059 663 0,'-2'0'140'0,"2"0"-56"15,17-2-14-15,23-3-53 16,18-5-1-16,12 0-8 16,1 1-8-16,-7 0 0 15,-11 3-20-15,-14 4-92 16,-9 1-123-16,-17-10-273 16</inkml:trace>
  <inkml:trace contextRef="#ctx0" brushRef="#br0" timeOffset="135837.1897">28174 13762 367 0,'0'-4'354'16,"0"4"-276"-16,0 13 7 15,0 25-60-15,0 19 2 16,0 17-10-16,0 8-13 16,-2 10-4-16,-11 7 0 15,-4 8-4-15,-2 3-5 16,0-8-32-16,5-12-99 15,11-37-153-15</inkml:trace>
  <inkml:trace contextRef="#ctx0" brushRef="#br0" timeOffset="136103.4905">28437 13452 668 0,'-9'7'218'16,"9"22"-187"-16,14 18 12 16,31 19-38-16,16 20-2 15,5 16 4-15,-9 21 6 16,-21 21 4-16,-23 22 1 16,-17 5-18-16,-47 2 0 15,-33-12 0-15,-34-17 0 16,-19-12 0-16,-5-33 0 15,16-32-72-15,21-49-202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53:13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7973 5325 101 0,'4'-13'284'0,"-1"7"-206"15,2 3-13-15,0 3 11 16,-1 0-33-16,-3 0-18 15,1 0 3-15,-2 11 0 16,0 17 1-16,-6 16 4 16,-17 17-22-16,-8 19-9 0,-3 9-2 15,2 1 0 1,13-8-2-16,19-25 1 16,3-24-2-16,38-21 0 0,17-12 2 15,6 0 1-15,7-7 0 16,-7-7 0-16,-13-2-3 15,-3 0-16-15,-12 0-48 16,-5-4-78-16,-10-9-112 16</inkml:trace>
  <inkml:trace contextRef="#ctx0" brushRef="#br0" timeOffset="249.749">8573 5138 333 0,'0'-5'311'0,"-5"5"-303"16,2 15 14-16,-1 17 22 16,-4 14 5-16,-5 10-22 15,-4 16-3-15,-8 25-5 16,-6 16 12-16,-7 19-13 16,-5 13-4-16,3-5-6 15,3-3-6-15,8-18-2 16,12-26-5-16,12-26-20 15,5-31-58-15,18-28-59 16,13-10-74-16</inkml:trace>
  <inkml:trace contextRef="#ctx0" brushRef="#br0" timeOffset="598.5839">9006 5721 126 0,'-20'0'639'15,"-14"13"-639"-15,-5 30 18 16,-10 15 14-16,-7 12 8 16,7-4-21-16,15-13-14 15,20-17-5-15,14-16 0 16,5-11 0-16,23-4 1 0,4 3 6 15,-3 3 13 1,-3 9-3-16,-14 13 1 0,-12 14-2 16,-11 10 0-16,-30 7-8 15,-13-5-7-15,-4-9-1 16,7-20-1-16,14-20-9 16,16-10-31-16,15-8-35 15,6-20-20-15,25-5-65 16,14-8-33-16,7-2-89 15</inkml:trace>
  <inkml:trace contextRef="#ctx0" brushRef="#br0" timeOffset="784.5607">9132 5945 52 0,'0'0'670'0,"0"24"-665"16,0 18 31-16,0 9 14 15,0 1-28-15,0 0-17 16,0-6-5-16,0-8 0 16,0-5-8-16,0-8-20 15,0-3-75-15,-4-15-100 16,2-7-122-16</inkml:trace>
  <inkml:trace contextRef="#ctx0" brushRef="#br0" timeOffset="948.526">9186 5720 799 0,'-15'-6'21'0,"15"6"-18"16,0 0-3-16,1 0-12 16,16-1-46-16,7 1-78 15,1 0-100-15</inkml:trace>
  <inkml:trace contextRef="#ctx0" brushRef="#br0" timeOffset="1197.0895">9404 6004 625 0,'-15'25'68'0,"9"4"4"15,6-9-30-15,0-9-34 16,9-11-7-16,21-11 3 15,10-24 1-15,9-8 8 16,5 6 15-16,-8 16 11 16,-4 18-10-16,-8 5-14 15,-11 35-5-15,-10 20-3 16,-12 12-2-16,-1 4-5 16,-14-6 0-16,0-6-40 15,5-21-154-15,6-29-323 16</inkml:trace>
  <inkml:trace contextRef="#ctx0" brushRef="#br0" timeOffset="1679.4751">10737 5184 734 0,'-19'-9'44'16,"-2"9"-27"-16,-11 29 23 15,-19 27-30-15,-16 27 5 16,-5 30-5-16,6 24 2 15,14 18 3-15,18 5 5 0,20-17-7 16,14-34-13-16,2-37 0 16,25-34-3-16,8-27-7 15,9-11-14-15,9-15-34 16,4-16-66-16,-12-12-104 16</inkml:trace>
  <inkml:trace contextRef="#ctx0" brushRef="#br0" timeOffset="1978.7686">11022 5591 731 0,'-28'17'75'15,"0"33"-73"-15,-10 15 9 16,1 0 0-16,7-10-8 15,17-15-3-15,13-20 0 16,10-14-3-16,25-6 3 16,7 0 7-16,1 0 23 15,-3 0 6-15,-13 6-5 16,-14 26-17-16,-13 14-5 16,-20 10-2-16,-30 4-7 15,-13-5-1-15,-1-18-16 16,11-22-73-16,20-15-122 0,15-26-152 15</inkml:trace>
  <inkml:trace contextRef="#ctx0" brushRef="#br0" timeOffset="2144.8418">11033 5626 611 0,'18'-12'85'0,"18"6"12"16,7 3-56-16,6 0-22 15,0 1-8-15,-1-1-9 16,-3-1-2-16,-3 0-14 16,-2-5-107-16,-6-5-280 0</inkml:trace>
  <inkml:trace contextRef="#ctx0" brushRef="#br0" timeOffset="2560.8187">11710 5764 660 0,'0'0'105'16,"17"19"-100"-16,18 8 3 16,10 5 6-16,5-1 3 15,-1-1-16-15,-6-4-1 0,-7 0-5 16,-5-4-28-16,-1 5-53 16,-11-5-122-16</inkml:trace>
  <inkml:trace contextRef="#ctx0" brushRef="#br0" timeOffset="2728.0225">12022 5781 441 0,'-62'35'361'0,"-10"32"-350"16,-12 25 79-16,-7 13-61 16,-3 1-29-16,15-11-4 15,22-28-32-15,29-22-109 16,28-29-62-16,18-16-216 15</inkml:trace>
  <inkml:trace contextRef="#ctx0" brushRef="#br0" timeOffset="2976.1203">12399 5228 634 0,'17'57'45'15,"10"29"65"1,-9 26-43-16,-18 19-17 0,-21 23-9 16,-34 11-1-16,-25-10-23 15,-5-15-16-15,4-31-1 16,22-37-51-16,25-52-167 15,30-42-399-15</inkml:trace>
  <inkml:trace contextRef="#ctx0" brushRef="#br0" timeOffset="3524.7893">13201 5706 512 0,'0'0'68'15,"22"7"-27"-15,14 4 33 16,3-1-68-16,0 1-6 0,-4-4 0 16,-6-1-11-16,-7 4-66 15,-13-4-184-15</inkml:trace>
  <inkml:trace contextRef="#ctx0" brushRef="#br0" timeOffset="3691.3934">13210 5956 798 0,'0'15'1'16,"15"-1"-1"-16,37-6-5 0,12-8-98 16,12-28-423-16</inkml:trace>
  <inkml:trace contextRef="#ctx0" brushRef="#br0" timeOffset="4340.0753">14099 5483 458 0,'-6'0'92'16,"6"0"-84"-16,22 0 54 16,31-12 18-16,25-6-6 15,19-3-7-15,4 4-1 16,-14 7-18-16,-28 10-15 0,-33 1-17 15,-26 44-12 1,-23 33 7-16,-39 34-7 0,-22 26-4 16,0 3 0-16,18-17 0 15,37-28 0-15,30-34 0 16,57-30 0-16,39-29 0 16,34-12-3-16,19-35-39 15,4-5-97-15,-24-6-111 16,-34-3-231-16</inkml:trace>
  <inkml:trace contextRef="#ctx0" brushRef="#br0" timeOffset="6484.5097">8938 8280 690 0,'-40'-10'38'0,"6"10"-31"0,-4 4 50 16,-5 22-39-16,-3 13-7 16,0 9-7-16,8-3-3 15,13-8-1-15,16-10 1 16,9-6-1-16,17-5 2 15,12 4 16-15,4-2 20 16,-6 6-7-16,-9 6-1 16,-14 13-2-16,-4 9-10 15,-28 10-9-15,-20-1-8 16,-13-12-1-16,-4-12-7 16,7-13-17-16,16-13-30 15,13-11-22-15,20 0-5 16,9-24-60-16,25-6-60 0,13 1-100 15</inkml:trace>
  <inkml:trace contextRef="#ctx0" brushRef="#br0" timeOffset="6683.835">9074 8477 719 0,'0'0'32'16,"0"12"-32"-16,7 14 15 16,3 6 23-16,-3 4-28 15,-1-2-8-15,-6 0-2 16,0-1-5-16,0-1-23 0,0 0-72 16,-7-8-134-16</inkml:trace>
  <inkml:trace contextRef="#ctx0" brushRef="#br0" timeOffset="6844.0503">9140 8275 454 0,'-8'-11'345'0,"5"11"-345"15,3 0-7-15,0 0-47 16,17 12-24-16,2 8-99 15,-2 7-103-15</inkml:trace>
  <inkml:trace contextRef="#ctx0" brushRef="#br0" timeOffset="7049.858">9360 8545 353 0,'27'-20'216'0,"3"-6"-116"16,9 0-9-16,1 1-31 15,-1 7 3-15,-3 6-11 16,-2 6-16-16,0 6-17 15,1 0-7-15,-2 3-8 16,-3 19-3-16,-4 8-1 16,-3 6 0-16,-8 3-2 15,-2-4-17-15,-6-5-43 0,1-10-97 16,-2-20-98-16,3-2-206 16</inkml:trace>
  <inkml:trace contextRef="#ctx0" brushRef="#br0" timeOffset="7250.1216">10342 7618 888 0,'-12'11'43'0,"-12"48"-36"16,-16 33 15-16,-12 41-4 15,-8 23-13-15,5 14-4 16,13 3-1-16,17-23 0 0,25-30-3 15,7-42-31 1,42-34-123-16,10-32-105 0</inkml:trace>
  <inkml:trace contextRef="#ctx0" brushRef="#br0" timeOffset="7765.912">11093 7946 690 0,'-36'0'61'0,"3"36"-43"0,3 9 39 16,3 5-29-16,14-5-19 16,13-14-9-16,3-11 1 15,27-7-1-15,7-1 14 16,2 0 28-16,-5 6-1 16,-8 10-17-16,-17 13-2 15,-9 14-6-15,-22 12-16 16,-25 5 0-16,-8-9 0 15,4-19 0-15,6-25 0 16,12-19-56-16,17-2-52 16,14-26-83-16,2-12 2 15,24-6-171-15</inkml:trace>
  <inkml:trace contextRef="#ctx0" brushRef="#br0" timeOffset="7964.0807">11155 7985 599 0,'-6'-1'115'0,"6"1"-50"16,5 0-27-16,20 0-9 15,14-3 6-15,7-3-19 16,4 0-13-16,-1 0-3 16,-4 5-11-16,-2 1-41 15,-9 0-90-15,-7 11-67 16,-14 12-189-16</inkml:trace>
  <inkml:trace contextRef="#ctx0" brushRef="#br0" timeOffset="8164.486">11591 8045 318 0,'0'0'540'16,"0"12"-536"-16,25 13 41 15,14 6-10-15,7 4-20 16,5 0-11-16,-3-2-3 16,-4-3-1-16,-5-1-1 0,-6-2-21 15,-3-3-64 1,-5-2-95-16,-5-11-102 0</inkml:trace>
  <inkml:trace contextRef="#ctx0" brushRef="#br0" timeOffset="8314.2526">12003 8076 272 0,'-48'0'294'16,"-19"30"-142"-16,-15 31-39 16,-11 18-63-16,-5 14-29 15,2 0-20-15,16-7-1 16,20-17-7-16,26-17-60 16,31-23-114-16,3-28-186 15</inkml:trace>
  <inkml:trace contextRef="#ctx0" brushRef="#br0" timeOffset="8579.2412">12183 7652 599 0,'12'30'70'16,"9"28"62"-16,-9 23-60 15,-12 24-24-15,-19 20-12 0,-29 13-20 16,-18 9 1-16,-10-7-13 16,3-21-4-16,7-26-27 15,25-43-135-15,18-50-188 16</inkml:trace>
  <inkml:trace contextRef="#ctx0" brushRef="#br0" timeOffset="9044.7702">12871 8049 517 0,'-6'-2'194'0,"6"2"-175"16,6 0 7-16,24-3-22 16,7-4 5-16,5-3-5 15,-2 4-4-15,-9 3-36 16,-11 3-74-16,-16 0-134 16</inkml:trace>
  <inkml:trace contextRef="#ctx0" brushRef="#br0" timeOffset="9177.9987">12932 8252 413 0,'0'0'141'16,"17"0"-52"-16,20-14-29 15,15-10-55-15,9-6-5 16,5-5-14-16,-2-3-130 16</inkml:trace>
  <inkml:trace contextRef="#ctx0" brushRef="#br0" timeOffset="9394.2063">13914 7405 703 0,'0'0'129'0,"0"40"-128"15,0 9 33-15,-13 16-34 16,-4-2 0-16,1-7-66 16,7-4-111-16,1-12-230 15</inkml:trace>
  <inkml:trace contextRef="#ctx0" brushRef="#br0" timeOffset="9577.0528">14356 7471 817 0,'-62'56'76'15,"-5"34"-50"-15,-6 18 2 16,-14 13-28-16,-2 4-7 16,9-7-26-16,20-12-94 15,29-18-123-15</inkml:trace>
  <inkml:trace contextRef="#ctx0" brushRef="#br0" timeOffset="10092.1662">14233 7982 566 0,'-3'-1'76'0,"3"-3"-10"16,0-2-3-16,12-2-16 15,8-2-16-15,3 0 1 16,4-3 0-16,3 4-10 16,-2 1 7-16,-3 5-7 15,-5 3-4-15,-4 0-3 16,-3 6-11-16,-6 16-4 15,-5 7 0-15,-2 11 0 16,-9 10 0-16,-18 8 0 16,-8 3 0-16,3 1 0 15,9-10 0-15,17-8 0 0,6-15 0 16,36-16 0-16,19-13 0 16,9-4 0-16,1-18 0 15,-12 4 0-15,-15 4-4 16,-10 6-64-16,-18-4-182 15</inkml:trace>
  <inkml:trace contextRef="#ctx0" brushRef="#br0" timeOffset="15013.9632">9548 10252 640 0,'-19'-7'75'16,"4"5"-14"-16,-3 2 28 15,-4 15-70-15,-10 23-14 16,-3 9-3-16,2 6 0 16,10-7 0-16,18-8-2 15,5-10 0-15,28-5 0 16,11-3 1-16,-4 2 11 16,-5 5 14-16,-16 9-9 15,-14 12 11-15,-3 10-2 0,-38 3-15 16,-15-1-8-16,-5-9-3 15,3-18-1-15,13-19-24 16,15-14-35-16,15-24-48 16,15-17-62-16,22-19-99 15</inkml:trace>
  <inkml:trace contextRef="#ctx0" brushRef="#br0" timeOffset="15230.1434">9513 10298 604 0,'-10'-4'99'0,"10"4"-45"0,8 0 8 15,25-2-30 1,21-10 5-16,16-3-11 0,10-5-16 16,0-4-7-16,-3 2-3 15,-11 3-2-15,-10 6-43 16,-6 9-118-16,-14 4-71 15,-11 10-103-15</inkml:trace>
  <inkml:trace contextRef="#ctx0" brushRef="#br0" timeOffset="15462.8799">10147 10352 460 0,'0'-2'350'0,"2"2"-349"16,30 4 25-16,11 16 13 16,8 11-6-16,-2 9-18 15,-3 14-3-15,-10 12-8 16,-9 4-3-16,-7 3-1 16,-6-7-9-16,-7-3-57 15,-3-1-97-15,-4-17-113 16</inkml:trace>
  <inkml:trace contextRef="#ctx0" brushRef="#br0" timeOffset="15629.1106">10502 10386 689 0,'-60'6'140'16,"-3"39"-94"-16,-8 23 7 15,-11 18-32-15,-5 9-15 16,8-3-6-16,21-18-13 15,28-16-62-15,27-18-77 16,18-18-66-16,39-22-162 16</inkml:trace>
  <inkml:trace contextRef="#ctx0" brushRef="#br0" timeOffset="15878.4791">11132 10201 647 0,'5'0'193'0,"12"0"-187"16,10 3 16-16,4 4-22 15,2 0-3-15,-5-1-56 16,-6 5-99-16,-14 0-148 16</inkml:trace>
  <inkml:trace contextRef="#ctx0" brushRef="#br0" timeOffset="16011.9654">11110 10442 3 0,'-1'-5'771'0,"1"2"-712"15,23-3-21-15,21-2-38 16,8-4-13-16,5-4-90 16,-6-13-256-16</inkml:trace>
  <inkml:trace contextRef="#ctx0" brushRef="#br0" timeOffset="16759.7517">12880 9709 637 0,'-4'0'36'0,"4"15"-24"0,0 15 32 16,3 12 10-16,1 10-29 15,-2 6-3-15,-2 3-7 16,0 1-10-16,0-2-4 15,-2 2-1-15,-1-9-15 16,3-12-54-16,0-18-100 16,3-23-104-16</inkml:trace>
  <inkml:trace contextRef="#ctx0" brushRef="#br0" timeOffset="16958.9151">13152 9730 501 0,'0'-1'180'0,"0"1"-154"16,0 12 0-16,9 15 4 15,7 11 6-15,-1 6-29 16,-3 3-5-16,-5 1-2 16,-4 0-3-16,-3 3-28 15,0 0-59-15,-6-5-106 16,-15-18-160-16</inkml:trace>
  <inkml:trace contextRef="#ctx0" brushRef="#br0" timeOffset="17158.7212">12703 9760 530 0,'2'-16'196'0,"43"10"-172"16,25-4 61-16,23 0-45 15,20 3-13-15,13 2-8 16,10 1-2-16,-6 1-12 16,-19 3-5-16,-23 0-10 15,-28 22-85-15,-23 12-121 16,-22 10-108-16</inkml:trace>
  <inkml:trace contextRef="#ctx0" brushRef="#br0" timeOffset="17376.2046">12732 10485 803 0,'26'1'57'0,"44"4"-29"15,39-5 41-15,32 0-56 16,20-5-10-16,2-12-3 15,-20 0-2-15,-35-1-10 16,-38 7-80-16,-30-4-118 16,-25-1-190-16</inkml:trace>
  <inkml:trace contextRef="#ctx0" brushRef="#br0" timeOffset="21714.0511">13286 10779 13 0,'-8'-7'467'0,"1"3"-449"16,7 4 35-16,0-1-9 15,0-2-23-15,0-4 0 16,0 0-8-16,0 3 13 0,0 0 4 16,-2 2 0-1,-4 2-2-15,-11 0-9 0,-12 10-13 16,-11 22 0-16,-12 16 7 16,-5 18 12-16,3 19 4 15,8 17-2-15,12 4-1 16,18-16-15-16,16-23-5 15,11-25-2-15,31-24 3 16,19-18 5-16,15-12 0 16,5-28 1-16,-11-8-9 15,-24 4 0-15,-28 5 8 16,-24 11 0-16,-49 12-5 16,-33 15-7-16,-11 1 0 15,11 9-4-15,26 7-27 0,41-8-95 16,21-8-243-16</inkml:trace>
  <inkml:trace contextRef="#ctx0" brushRef="#br0" timeOffset="24457.6188">9653 14536 444 0,'-3'-6'87'16,"0"6"-85"-16,3 0 5 15,-1 0 5-15,-2 0-9 16,-7 2-1-16,-4 16 3 16,-6 7 12-16,-4 5 17 15,1 1-2-15,0-6-2 16,11-2-4-16,9-5-7 16,3-1-10-16,17 6-1 0,23 2 27 15,15 2 15 1,2 3-5-16,0 5-5 0,-10 6-7 15,-17 5-9-15,-16 11-6 16,-14 5-9-16,-10 0-7 16,-27-4-1-16,-10-10-1 15,-7-14-2-15,1-20-5 16,0-14-21-16,5 0-29 16,9-22-21-16,16-6-45 15,18-4-40-15,5-6-58 16</inkml:trace>
  <inkml:trace contextRef="#ctx0" brushRef="#br0" timeOffset="24690.3853">9769 14410 698 0,'0'0'25'16,"24"0"-11"-16,25 0 19 16,15 0 7-16,8 0-31 15,1-2-6-15,-3 2-3 16,-7 0-10-16,-9 0-39 0,-8 10-98 16,-13 10-149-1</inkml:trace>
  <inkml:trace contextRef="#ctx0" brushRef="#br0" timeOffset="24906.4894">10384 14701 771 0,'9'30'48'0,"25"12"-31"16,13 6 26-16,8 5-17 15,0 1-22-15,-7-1-4 16,-7-6-7-16,-6-5-21 16,-7-5-41-16,-2-6-51 0,-12-14-127 15</inkml:trace>
  <inkml:trace contextRef="#ctx0" brushRef="#br0" timeOffset="25039.845">10739 14643 694 0,'-87'50'183'0,"-7"30"-169"16,2 15 25-16,9 3-39 15,15-9-3-15,28-15-74 16,18-29-168-16</inkml:trace>
  <inkml:trace contextRef="#ctx0" brushRef="#br0" timeOffset="25454.9768">11317 14673 664 0,'8'-6'37'16,"18"0"-12"-16,8-2 17 16,6 2-28-16,1 0-14 15,-3 4-19-15,-9 2-76 0,-16 0-138 16</inkml:trace>
  <inkml:trace contextRef="#ctx0" brushRef="#br0" timeOffset="25588.1766">11476 14729 788 0,'3'0'37'0,"17"0"-6"15,12 2-26-15,13 5-5 16,12-2-47-16,-8-5-217 15</inkml:trace>
  <inkml:trace contextRef="#ctx0" brushRef="#br0" timeOffset="25987.0459">12665 14144 614 0,'0'-3'105'16,"0"3"-60"-16,0 6-10 16,0 22-32-16,0 14 1 15,0 10-3-15,0 9-1 16,-1 2-3-16,-11 0-8 15,-2-7-37-15,8-9-63 0,0-18-123 16</inkml:trace>
  <inkml:trace contextRef="#ctx0" brushRef="#br0" timeOffset="26170.2251">12895 14030 753 0,'0'0'51'0,"3"27"-46"16,10 15 12-16,5 10-17 16,-1 4-5-16,-3 2-23 15,-6 5-55-15,-8 3-70 16,-3-4-96-16</inkml:trace>
  <inkml:trace contextRef="#ctx0" brushRef="#br0" timeOffset="26353.8513">12482 14131 660 0,'0'-12'208'0,"16"5"-172"16,35 2 0-16,29-3-22 16,23-3 0-16,15 0-11 15,6 0-3-15,-5 2-3 16,-13 8-31-16,-17 1-115 15,-27 10-137-15</inkml:trace>
  <inkml:trace contextRef="#ctx0" brushRef="#br0" timeOffset="26585.8468">12422 14837 881 0,'2'0'41'16,"57"0"-38"-16,37-3 14 15,33-22 6-15,16-8-14 16,0 0-8-16,-23 3-1 16,-25 11-13-16,-33 12-80 0,-28 7-72 15,-24 0-100 1</inkml:trace>
  <inkml:trace contextRef="#ctx0" brushRef="#br0" timeOffset="27101.3573">12910 15055 483 0,'0'-7'187'0,"0"7"-181"16,0-1 38-16,0 1-34 16,0 0-10-16,-3 0 0 15,-8 1 1-15,-12 21 9 16,-12 13 15-16,-12 13 6 16,-10 15-6-16,-2 12 1 15,0 12-2-15,8 5-8 0,15 1 2 16,23-10-4-16,13-18-10 15,19-23-3-15,25-24 1 16,15-18 0-16,13-22 0 16,0-33 1-16,-8-10 2 15,-24 2 15-15,-24 13-1 16,-16 20-2-16,-34 18-12 16,-24 12-5-16,-14 9-6 15,1 18-6-15,13-1-39 16,28-8-107-16,16-18-198 15</inkml:trace>
  <inkml:trace contextRef="#ctx0" brushRef="#br0" timeOffset="28265.923">11415 14843 250 0,'0'0'128'0,"0"0"-102"15,0 0-18-15,0 2-7 16,1 1 3-16,4-1 8 16,1-2 23-16,3 0 17 15,4 0-1-15,4-4-1 16,7-7-3-16,5-3-9 16,4-1-4-16,0 0 0 15,0 2-9-15,-3 4-10 16,-3 2-8-16,-8 5-6 15,-6 2-1-15,-4 0-2 16,-3 2-16-16,-6 14-38 16,0 5-56-16,-6-4-134 0</inkml:trace>
  <inkml:trace contextRef="#ctx0" brushRef="#br0" timeOffset="28730.4762">11346 14687 87 0,'0'0'318'15,"-1"0"-274"-15,1 0 4 16,0-6-12-16,9-2-8 0,12-2 29 16,10-2 12-16,11 0 12 15,9-2-12-15,4 0-8 16,-2 2-20-16,-8 1-23 16,-8 4-17-16,-13 6-1 15,-4 1-4-15,-10 1-35 16,-10 12-135-16,-4-4-217 15</inkml:trace>
  <inkml:trace contextRef="#ctx0" brushRef="#br0" timeOffset="30331.903">14945 10410 157 0,'0'-7'220'16,"0"2"-153"-16,0 3 19 15,0 2-30-15,0 0-29 16,0-2-16-16,0 2-5 16,0 0 5-16,0-2 10 15,0 2 2-15,0 0 8 16,0 0-4-16,6 0-9 16,6 0 11-16,7 0 7 15,10 0-10-15,15 0-2 16,17 0 0-16,17 0-6 15,13 0 6-15,10 0-4 0,1-2 0 16,-7-3-8 0,-10-1-2-16,-16 3-8 0,-20 1-2 15,-18 2-2-15,-12 0 0 16,-12 0-3-16,-4 0-5 16,-3 0-4-16,0 0-29 15,-13 2-49-15,2 3-76 16,-1-5-129-16</inkml:trace>
  <inkml:trace contextRef="#ctx0" brushRef="#br0" timeOffset="30692.2769">15690 10270 634 0,'-16'0'8'0,"13"0"-4"16,3 0 5-16,0 0-8 15,6 0 0-15,12 0 23 16,5 0 22-16,2-6 2 16,6-1-1-16,1 2-5 15,-1 1-9-15,-4 2-6 16,-8 2-5-16,-7 0-6 15,-6 16-7-15,-6 16 0 16,-7 17 2-16,-25 11-5 0,-10 6-4 16,-7 1-1-16,6-9-1 15,7-12-1-15,12-19-16 16,14-15-50-16,10-12-107 16,24-33-123-16</inkml:trace>
  <inkml:trace contextRef="#ctx0" brushRef="#br0" timeOffset="31108.1689">17456 10036 497 0,'-13'-9'248'0,"11"9"-240"16,2 2 41-16,15 20-32 0,19 11 19 15,10 4-3-15,8 2-3 16,0 5-2-16,-4 2-10 16,1-3-14-16,-6-1-4 15,-1-7-9-15,-5-7-26 16,-3-9-72-16,-1-14-83 15,-7-5-146-15</inkml:trace>
  <inkml:trace contextRef="#ctx0" brushRef="#br0" timeOffset="31257.5928">17818 10047 683 0,'-124'77'89'15,"-11"22"-24"-15,-6 2 11 16,9 9-50-16,23-3-23 15,30-17-3-15,38-25-27 16,37-32-128-16,10-33-174 16</inkml:trace>
  <inkml:trace contextRef="#ctx0" brushRef="#br0" timeOffset="31690.2751">18329 10049 671 0,'9'-7'49'16,"22"1"48"-16,15-3-30 15,11-4-56-15,1 4-11 16,-6 1-2-16,-12 8-14 16,-11 0-69-16,-22 17-111 15,-8 8-299-15</inkml:trace>
  <inkml:trace contextRef="#ctx0" brushRef="#br0" timeOffset="31840.123">18446 10240 627 0,'0'0'281'16,"11"0"-258"-16,16 0 11 15,17 0-34-15,9 0 0 16,7 0-68-16,-14-5-238 15</inkml:trace>
  <inkml:trace contextRef="#ctx0" brushRef="#br0" timeOffset="33169.727">20565 9350 440 0,'0'-7'227'0,"0"7"-201"0,-2 0 60 16,-6 15-58-16,-4 23-9 15,-9 16 18-15,-2 8-16 16,-4 5-12-16,1 5-1 15,3 1-5-15,4-3-3 16,5-6-4-16,7-10-21 16,5-14-42-16,2-22-41 15,0-18-37-15,17-6-2 16,7-24 1-16,1-10-43 16</inkml:trace>
  <inkml:trace contextRef="#ctx0" brushRef="#br0" timeOffset="33352.804">20674 9549 195 0,'5'-10'175'0,"-5"4"-47"16,0 4-22-16,0 2-56 0,0 0-17 15,2 14-10-15,7 12 18 16,2 3-16-16,0 9-12 16,0 1-13-16,-2 3-1 15,-1 1-22-15,-3-3-31 16,-5 1-61-16,0-8-72 15</inkml:trace>
  <inkml:trace contextRef="#ctx0" brushRef="#br0" timeOffset="33602.0955">20153 9323 693 0,'0'-17'59'0,"49"10"-41"16,33-6 38-16,39-3-26 16,36 2 2-16,21-1 1 15,14 1-10-15,-9 1-17 16,-20-1-6-16,-28 3-1 16,-37 5-11-16,-34 6-39 15,-31 0-57-15,-24 8-32 16,-9 20-52-16,-29 13-31 15</inkml:trace>
  <inkml:trace contextRef="#ctx0" brushRef="#br0" timeOffset="33801.6793">20094 10165 480 0,'2'0'442'15,"55"-7"-440"-15,43-16 51 16,42-5-27-16,28-2-16 16,9 0-4-16,-6 0-6 15,-22 5-1-15,-36 3-5 16,-38 9-23-16,-32 8-93 0,-31-4-164 16</inkml:trace>
  <inkml:trace contextRef="#ctx0" brushRef="#br0" timeOffset="36129.6562">12331 14041 58 0,'-23'0'439'16,"-2"11"-410"-16,6 12 11 15,-1 7-8-15,1 4-16 16,4 0-14-16,11-12-2 15,4-8-1-15,13-10 0 16,14-4 1-16,3 0 29 16,-6 0 50-16,-5 0-1 15,-7 0-20-15,-6 13-13 16,-6 12-8-16,0 9-8 0,-13 11-17 16,-17 5-11-16,-6-4-1 15,-2-11-1-15,3-20-12 16,5-15-26-16,4-11-34 15,10-26-48-15,15-9-46 16,1-4-66-16</inkml:trace>
  <inkml:trace contextRef="#ctx0" brushRef="#br0" timeOffset="36279.9927">12333 13824 668 0,'11'-13'117'0,"15"4"-44"15,6-4 2-15,10 0-48 16,9-5-24-16,9-3-3 16,5-5-28-16,9 0-108 0,-12-6-190 15</inkml:trace>
  <inkml:trace contextRef="#ctx0" brushRef="#br0" timeOffset="39454.6918">20407 10480 277 0,'-7'0'26'16,"2"-2"15"-16,2 2 12 16,1 0-31-16,-1 0-7 15,3 0 13-15,-1 0 6 16,1-1 14-16,0 1-6 16,-2-2-1-16,2 0-4 15,-1 1-10-15,1-2-6 0,1-2 11 16,19 0 1-16,7 1 3 15,3 1-4-15,-3 3-6 16,-8 0-2-16,-6 0-14 16,-6 20-5-16,-7 11-3 15,0 13 0-15,-22 11-1 16,-6 5-1-16,1-7-1 16,6-12-1-16,12-13-5 15,9-9-6-15,0-8 5 16,11-3 8-16,7-2 3 15,-3 2 11-15,-5 4 4 16,-7 10 13-16,-3 20-2 0,-24 16 0 16,-25 18-14-16,-21 3-15 15,-8-8 0-15,4-16-3 16,13-20-14-16,17-25-27 16,16-10-45-16,16-8-52 15,12-14-153-15</inkml:trace>
  <inkml:trace contextRef="#ctx0" brushRef="#br0" timeOffset="39803.5567">20792 10704 533 0,'-33'7'109'0,"2"25"-58"15,4 7 15-15,7 11-45 16,9 6 13-16,11-5-6 16,17-10-4-16,33-18-13 15,24-17 10-15,23-8 21 16,12-33-11-16,-5-10-12 15,-19-1-1-15,-38 7-3 0,-41 5-15 16,-26 5 0 0,-54 0 0-16,-19 2 0 0,2 2 0 15,24 0 0-15,39-4-12 16,28-6-141-16,34-7-297 16</inkml:trace>
  <inkml:trace contextRef="#ctx0" brushRef="#br0" timeOffset="40668.4737">14442 14842 394 0,'0'0'226'0,"25"1"-209"16,35 4 84-16,28-2-21 15,18-3-29-15,13 0-9 16,-1 0-12-16,-12-9-7 15,-15-2-9-15,-15 3-10 16,-20 5-3-16,-15 3-1 16,-13 0-2-16,-9 3-16 15,-8 12-35-15,-8 6-41 16,-3 4-39-16,0-9-98 16</inkml:trace>
  <inkml:trace contextRef="#ctx0" brushRef="#br0" timeOffset="40967.6176">15239 14725 727 0,'0'0'20'0,"7"0"7"16,32 0 14-16,18 0-4 15,10 0-18-15,1 0-6 16,-7 0 2-16,-16 0-9 0,-13 4-3 16,-22 13-1-16,-10 13-1 15,-33 15 5-15,-26 15-4 16,-17 7-2-16,-9 1-4 16,8-5 0-16,13-11-19 15,20-4-66-15,34-16-112 16,12-20-166-16</inkml:trace>
  <inkml:trace contextRef="#ctx0" brushRef="#br0" timeOffset="41383.3521">16473 14581 500 0,'0'-4'269'15,"0"4"-253"-15,20 8 34 16,18 18-20-16,10 14 4 16,8 11-15-16,1 5 0 15,-4 9-1-15,-1-4-14 16,-6-3-4-16,-8-8-4 15,-5-5-19-15,-10-9-54 16,-7-7-83-16,-9-22-159 16</inkml:trace>
  <inkml:trace contextRef="#ctx0" brushRef="#br0" timeOffset="41532.9876">16996 14563 681 0,'-74'0'182'16,"-13"39"-159"-16,-13 20 41 15,-3 18-55-15,0 17-9 16,6 6-2-16,18-4-20 16,26-11-60-16,31-19-109 15,22-24-230-15</inkml:trace>
  <inkml:trace contextRef="#ctx0" brushRef="#br0" timeOffset="41864.739">17460 14629 579 0,'3'-8'194'16,"29"4"-169"-16,14-2 39 15,11 0-51-15,1 0-13 16,-6 2 0-16,-15 4-31 15,-13 7-104-15,-24 20-166 16</inkml:trace>
  <inkml:trace contextRef="#ctx0" brushRef="#br0" timeOffset="42015.8749">17472 14834 466 0,'0'0'447'0,"27"4"-441"16,24 0 43-16,17-3-49 16,14-1-3-16,5 0-114 0,-22-19-327 15</inkml:trace>
  <inkml:trace contextRef="#ctx0" brushRef="#br0" timeOffset="53836.2084">19415 13918 401 0,'-31'0'194'16,"-1"0"-191"-16,1 10 33 15,0 12-30-15,4 4-6 16,7 3 0-16,5-4 0 16,12-2-1-16,3-5-1 15,10-3 2-15,22-4 9 16,4-1 35-16,0-3 17 15,-7 1 7-15,-9 1-24 16,-13 4-11-16,-7 6-7 16,-11 13 4-16,-27 13-16 15,-13 6-12-15,-6 1-2 16,7-11-4-16,11-13-12 0,12-18-25 16,10-10-35-16,7-18-22 15,10-12-55-15,0-12-75 16</inkml:trace>
  <inkml:trace contextRef="#ctx0" brushRef="#br0" timeOffset="54036.0721">19452 13882 606 0,'1'0'170'0,"16"0"-168"15,16 0 49 1,16 0-17-16,11 0-29 0,2 0-5 16,1 4-9-16,-2 4-56 15,-6 4-95-15,-14 3-126 16</inkml:trace>
  <inkml:trace contextRef="#ctx0" brushRef="#br0" timeOffset="54201.9519">20004 14028 302 0,'-19'13'341'0,"-2"10"-330"15,7 8 43-15,-2 8-28 0,2 8-22 16,-2 12-3 0,0 0-1-16,-4 2-2 0,2-3-21 15,3-8-40-15,3-13-136 16</inkml:trace>
  <inkml:trace contextRef="#ctx0" brushRef="#br0" timeOffset="54385.0961">20276 13986 92 0,'0'-3'626'0,"0"3"-622"16,-6 23 15-1,-5 15-4-15,-4 9-15 0,-1 4-8 16,-7 2-16-16,-3 9-46 16,-9-7-141-16</inkml:trace>
  <inkml:trace contextRef="#ctx0" brushRef="#br0" timeOffset="54584.4317">19743 13990 731 0,'43'-18'23'15,"41"2"67"-15,26-3-32 16,21-2-43-16,9 3-11 0,-5 0-4 16,-8 4-1-16,-20 10-17 15,-23 4-61-15,-26 4-112 16,-30 20-147-16</inkml:trace>
  <inkml:trace contextRef="#ctx0" brushRef="#br0" timeOffset="54850.7459">18975 14809 816 0,'13'-22'49'0,"65"-7"-4"16,49-2 6-16,39 6-26 15,21 4-12-15,2 11-10 16,-24 4-3-16,-37 6 0 16,-40 0-5-16,-37 8-17 15,-25 13-38-15,-17 8-55 16,-9 8-44-16,0 1-115 15</inkml:trace>
  <inkml:trace contextRef="#ctx0" brushRef="#br0" timeOffset="55482.5123">19234 15189 322 0,'-13'-2'41'0,"5"2"-39"16,2-2 11-16,3 2-4 16,-1 0 15-16,0 0 19 15,1 0 3-15,-1 0-8 16,0 0-5-16,2 0 8 15,1 0 0-15,1-6-7 16,1-6 6-16,25-4 0 16,13-6 10-16,14 0-2 15,4 6-5-15,-12 8-4 16,-15 8-14-16,-18 0-19 0,-12 19-4 16,-5 15 1-16,-23 13 1 15,-10 7-4-15,1-7-1 16,10-9-5-16,14-13-3 15,13-10-9-15,0-6 4 16,19 0 14-16,5-1 3 16,-5-4 7-16,-8 7 5 15,-11 6-3-15,-2 15 4 16,-30 16 1-16,-21 10-11 16,-9 3-6-16,-2-11-4 15,4-20-8-15,12-24-23 16,11-6-82-16,23-9-108 0,14-20-257 15</inkml:trace>
  <inkml:trace contextRef="#ctx0" brushRef="#br0" timeOffset="55748.3855">19718 15221 689 0,'-48'44'56'0,"19"11"9"16,16-4-38-16,13-2-9 16,24-15-1-16,31-12-5 15,20-17-9-15,16-5-1 0,11-22 6 16,-8-9 24 0,-22-2-2-16,-30 4-1 0,-32 5 0 15,-20 0-23-15,-42 1-6 16,-21-5 0-16,-10 4 0 15,9-1 0-15,25-4-25 16,31 3-78-16,18-6-137 16</inkml:trace>
  <inkml:trace contextRef="#ctx0" brushRef="#br0" timeOffset="56446.5357">20986 14796 641 0,'28'-23'62'0,"9"3"-49"16,4 5 30 0,-7 12-43-16,-6 3-32 0,-7 18-89 15,-10 8-92-15</inkml:trace>
  <inkml:trace contextRef="#ctx0" brushRef="#br0" timeOffset="56629.9743">21065 15008 731 0,'0'0'99'0,"3"0"-73"16,27 0 4-16,12-3-25 15,10 3-5-15,0 0-33 16,-3 17-102-16,-9 7-130 16</inkml:trace>
  <inkml:trace contextRef="#ctx0" brushRef="#br0" timeOffset="57627.2147">22452 14037 354 0,'-1'-10'344'0,"-2"6"-321"16,3 4 57-16,0 0-63 0,4 4-16 16,10 19 5-16,-2 10 13 15,-8 9-8-15,-4 6-7 16,0 6-4-16,-12 1-1 15,-3 5-22-15,6-4-48 16,2-4-86-16,0-16-123 16</inkml:trace>
  <inkml:trace contextRef="#ctx0" brushRef="#br0" timeOffset="57810.0439">22740 14061 486 0,'0'-2'100'16,"0"2"-45"-16,2 10-11 16,-1 16-27-16,4 13-2 15,-5 11-14-15,0 4-1 16,0 2-8-16,0 4-18 16,-12-1-53-16,-13-7-154 15</inkml:trace>
  <inkml:trace contextRef="#ctx0" brushRef="#br0" timeOffset="58026.4152">22178 14035 828 0,'37'-16'34'0,"45"-3"34"16,34-2-20-16,25 4-32 15,8 0-10-15,-10 4-5 16,-20 7-1-16,-29 6-1 16,-31 2-42-16,-27 26-142 15,-32 3-182-15</inkml:trace>
  <inkml:trace contextRef="#ctx0" brushRef="#br0" timeOffset="58242.6172">22105 14681 431 0,'0'0'474'0,"28"0"-469"16,47-6 55-16,44-14-26 16,33-6-18-16,15-3-13 15,-4 2-3-15,-24 6 0 16,-32 8-12-16,-38 10-72 15,-35 3-136-15,-31 0-176 16</inkml:trace>
  <inkml:trace contextRef="#ctx0" brushRef="#br0" timeOffset="60720.0338">22742 15041 207 0,'0'-13'298'0,"0"6"-226"16,1-2 24-16,4 2-46 15,-2 2-23-15,-2 4-5 16,-1 1-1-16,0 0-10 15,0 0-1-15,0 0 3 16,-21 0-3-16,-10 7-8 16,-12 15 0-16,-10 11 1 15,-5 13-2-15,-9 12 0 16,-2 17 2-16,1 10 6 0,13 5 11 16,18-5-1-16,21-10-12 15,16-17-7-15,23-22-3 16,22-16 2-16,14-20 1 15,10 0 1-15,2-24 4 16,-8-12 6-16,-19-3 29 16,-24 1-14-16,-20 2-5 15,-27 5-6-15,-37 2-11 16,-22 7-4-16,-11 12 0 16,6 4-2-16,24 3 0 15,25 0-11-15,28-6-18 16,14-1-59-16,29-2-134 0,13-2-406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56:29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3700 5250 397 0,'-7'0'46'16,"3"-2"-39"-16,0-1 42 16,-3 1-8-16,-2-1-7 15,-5 1 2-15,-2 0-4 16,-2 2-8-16,-4 0-6 16,-1 0-3-16,1 0-6 0,2 0-2 15,3 0-1-15,4 0 0 16,2 0 3-16,5 0 2 15,1 2-6-15,1 0 0 16,2 3 0-16,-1 0-2 16,-1 7 0-16,-2 3 3 15,-2 9 3-15,4 5 5 16,-1 16-4-16,2 15-2 16,-1 20-1-16,-5 24-1 15,-4 20 2-15,-11 20 2 16,-6 15-6-16,-7 7-1 15,-4 7-1-15,-2-11 1 0,3-11 1 16,7-17-4-16,5-22-1 16,11-21-2-16,11-24 0 15,6-21-1-15,0-16-2 16,20-8 2-16,6-7 1 16,9-4 3-16,10-7 0 15,8 0 0-15,8-4 1 16,5 0 5-16,-5 0-2 15,-10-4 1-15,-18 4-3 16,-15 0-2-16,-10-4-7 16,-4 1-21-16,2-12-97 15,-3-14-210-15</inkml:trace>
  <inkml:trace contextRef="#ctx0" brushRef="#br0" timeOffset="930.4488">3928 5662 502 0,'0'1'59'16,"8"6"-21"-16,15 2 40 15,5-3-47-15,-1-1-9 16,-5-3-16-16,-6 2-6 16,-7-2-10-16,-1-2-14 15,-2 0-49-15,5 0-102 16,-2 0-129-16</inkml:trace>
  <inkml:trace contextRef="#ctx0" brushRef="#br0" timeOffset="1146.5833">4303 5502 310 0,'0'0'284'0,"1"11"-281"15,10 18 52-15,-2 12-20 16,-5 5-21-16,-4 2-13 16,0 1-1-16,-9-7-9 15,-3-2-23-15,2-6-49 16,7-6-55-16,3-13-117 16</inkml:trace>
  <inkml:trace contextRef="#ctx0" brushRef="#br0" timeOffset="1346.455">4556 5497 459 0,'0'29'168'16,"0"16"-161"-16,0 6 22 15,0 1-22-15,0-2-7 16,-3-4-5-16,-4-8-19 15,-5 1-65-15,3-15-70 16,-7-12-205-16</inkml:trace>
  <inkml:trace contextRef="#ctx0" brushRef="#br0" timeOffset="1545.6638">4185 5531 562 0,'0'-2'112'0,"17"0"-95"16,27-3 39-16,19-2-13 16,10-3-13-16,9-2-11 15,-4-3-7-15,-4 2-12 16,-10 5 0-16,-9 5-19 0,-11 3-58 16,-8 0-69-1,-11 27-130-15</inkml:trace>
  <inkml:trace contextRef="#ctx0" brushRef="#br0" timeOffset="1795.2545">4069 6230 597 0,'0'13'45'0,"25"-6"-27"16,27-5 53-16,17-2-15 0,19-12-16 16,10-15-7-16,-2 0-8 15,-11 3-15-15,-18 5-10 16,-17 5-9-16,-14 6-29 16,-10 7-104-16,-5 1-99 15</inkml:trace>
  <inkml:trace contextRef="#ctx0" brushRef="#br0" timeOffset="2194.41">4304 6461 207 0,'-13'4'322'0,"8"-2"-313"15,5 2 22-15,0-4 7 16,15 0 19-16,12 0-6 16,7-8 2-16,7-4 5 15,-2 2-5-15,-6 2-11 16,-11 6-15-16,-12 2-18 15,-10 10-7-15,0 22 6 0,-13 14 0 16,-16 8-7-16,3 2 0 16,3-7-1-16,14-12-1 15,9-10-1-15,9-15-3 16,23-10 1-16,11-2-4 16,5-16-12-16,7-12-29 15,1-3-44-15,9-8-69 16,-1-4-141-16</inkml:trace>
  <inkml:trace contextRef="#ctx0" brushRef="#br0" timeOffset="2410.505">5215 6177 718 0,'0'0'2'16,"4"0"33"-16,-1 24 8 16,-3 13-2-16,-15 15-7 15,-21 5-27-15,-10 1-7 16,3-12-27-16,13-16-107 16,18-26-228-16</inkml:trace>
  <inkml:trace contextRef="#ctx0" brushRef="#br0" timeOffset="2942.4631">6260 5439 468 0,'0'3'139'16,"3"22"-116"-16,3 12 60 16,-5 10-43-16,-1 6-19 15,0 1-6-15,-8 1-6 16,-4-10-9-16,1-5 0 16,4-13-13-16,6-11-19 15,1-16-30-15,0 0-30 16,7-20-57-16,11-9-73 15</inkml:trace>
  <inkml:trace contextRef="#ctx0" brushRef="#br0" timeOffset="3126.1619">6393 5517 365 0,'-9'0'237'15,"6"0"-202"-15,3 19 11 0,0 11 9 16,0 11-17-16,0 4-21 15,0 5-17-15,0-2-1 16,0-4-17-16,0-3-24 16,-6 0-60-16,-5-8-82 15,-5-13-151-15</inkml:trace>
  <inkml:trace contextRef="#ctx0" brushRef="#br0" timeOffset="3324.903">6148 5465 435 0,'44'-30'228'15,"17"7"-214"-15,19 2 77 16,6 1-62-16,-6 5-6 16,-10 6-13-16,-18 2-10 15,-16 7-9-15,-11 0-33 16,-11 5-61-16,-5 20-116 15,-9 14-89-15</inkml:trace>
  <inkml:trace contextRef="#ctx0" brushRef="#br0" timeOffset="3557.3363">6026 6174 276 0,'0'5'406'0,"23"0"-404"16,32-5 51-16,22 0-1 16,12-5-29-16,7-12-1 15,-8-1-4-15,-18 5-16 16,-22 2-2-16,-19 5-22 16,-15 5-32-16,-5 1-68 15,-4 5-91-15,-5 21-34 16</inkml:trace>
  <inkml:trace contextRef="#ctx0" brushRef="#br0" timeOffset="3890.2762">6241 6473 157 0,'0'0'344'16,"4"-4"-331"-16,20-4 43 16,9-2-1-16,3-2-6 15,1 2-1-15,-4 6 5 16,-9 1-17-16,-11 3-17 0,-11 12-7 16,-2 25 11-1,-9 14 4-15,-16 11-14 0,-1 0-10 16,10-5-1-16,14-12-2 15,4-14 0-15,32-14-2 16,15-17-1-16,7-6-5 16,6-25-14-16,2-10-38 15,0-6-48-15,5-9-47 16,-3-8-186-16</inkml:trace>
  <inkml:trace contextRef="#ctx0" brushRef="#br0" timeOffset="4488.7586">7182 5373 516 0,'0'-3'18'0,"24"-3"-8"0,15-5 33 15,12-5 0-15,4-3-4 16,0-1 4-16,-3 3 12 15,-6 1-3-15,-7 3-13 16,-7 6-12-16,-9 2-9 16,-6 1-8-16,-8 3-2 15,-5 1-5-15,-1 0-3 16,0 0 0-16,3 23 0 16,-1 15 1-16,-4 14 2 15,-1 20-1-15,0 25-2 16,-10 19 1-16,-2 16 2 15,2 6 2-15,5-6 2 0,5-9-4 16,0-15-1-16,0-15-2 16,8-16 0-16,0-9 1 15,-3-12-1-15,-5-10 5 16,0-7 10-16,-21-10-4 16,-15-3-4-16,-11-4-5 15,-12-6-2-15,1-2-1 16,-2 0 1-16,7-8-1 15,4-6-1-15,8 0-11 16,8-26-33-16,9-12-47 16,18-11-80-16,6-9-160 15</inkml:trace>
  <inkml:trace contextRef="#ctx0" brushRef="#br0" timeOffset="5702.4958">11615 5142 265 0,'0'0'228'0,"0"0"-201"15,0 0 50-15,0 0-22 16,0 0-20-16,0 0 0 16,-5 0 17-16,-12-6-13 15,-11-3-30-15,-9 0 3 16,-6 1-1-16,-6 5-4 0,1 3-3 15,2 0 5 1,5 0-9-16,10 7 1 0,10-1-2 16,11-2 1-16,7-2-2 15,3-2 1-15,0 1 0 16,0 2 1-16,7 7 1 16,13 8 6-16,1 12 15 15,0 16 1-15,-9 18 0 16,-12 22-7-16,-2 23-9 15,-29 16-4-15,-8 14-3 16,-2 2 0-16,4-12 0 16,10-24-1-16,16-27 0 15,11-26-3-15,10-22 1 16,24-14 1-16,14-10 2 16,13-3-1-16,5 0 1 0,1 4-2 15,-12 5-10-15,-7 4-26 16,-12-1-80-16,-13-7-114 15</inkml:trace>
  <inkml:trace contextRef="#ctx0" brushRef="#br0" timeOffset="6733.9467">12386 5406 212 0,'-3'-5'189'15,"0"1"-181"-15,3 0 62 16,0 2-33-16,-1 0-17 16,1 0 3-16,-2 2 16 15,-1 0-4-15,0 0-3 16,-6-1-12-16,-1 1-5 16,-5 0-5-16,-6 3 2 15,-7 20 1-15,-5 16 0 16,0 14 3-16,5 11-1 15,13 4-2-15,15 2-8 0,3-14 0 16,25-17 0-16,18-21 2 16,19-18 4-16,13-25 5 15,9-35 9-15,0-17 4 16,-16-3 3-16,-24 7 0 16,-27 16-16-16,-20 16-9 15,-23 10-5-15,-34 10-2 16,-13 12-6-16,-5 9-11 15,13 0-25-15,18 5-52 16,23 10-52-16,21 1-84 16,18 0-219-16</inkml:trace>
  <inkml:trace contextRef="#ctx0" brushRef="#br0" timeOffset="7082.5155">12890 5942 222 0,'0'-1'478'15,"0"1"-464"-15,0 12 36 16,-10 20 9-16,-7 12-26 16,-8 9-22-16,-5-4-11 15,-1-3-2-15,3-7-14 16,7-11-23-16,9-8-57 15,12-12-60-15,0-8-71 16</inkml:trace>
  <inkml:trace contextRef="#ctx0" brushRef="#br0" timeOffset="7334.1414">13323 5575 612 0,'-7'8'53'0,"2"23"-48"16,-1 10 40-16,-3 10-31 16,-7 7-8-16,-1-1-4 15,-2-2-2-15,4-2-1 16,2-4-6-16,5-5-25 15,5-8-73-15,3-18-80 0,2-18-173 16</inkml:trace>
  <inkml:trace contextRef="#ctx0" brushRef="#br0" timeOffset="7548.0512">13541 5485 418 0,'0'0'376'0,"0"20"-374"16,0 22 23-16,0 11-13 16,0 10-9-16,0 2-3 15,0-5 0-15,0-5-2 16,1-3-9-16,1-5-17 0,-2-4-55 16,0-9-65-1,-6-16-100-15</inkml:trace>
  <inkml:trace contextRef="#ctx0" brushRef="#br0" timeOffset="7747.416">13134 5563 80 0,'-15'-7'675'15,"12"7"-675"-15,6-1 6 16,30-5 18-16,19-5 6 15,12-7-8-15,9 2-8 16,3-3-6-16,-1 5-8 0,-8 2-1 16,-6 4-40-16,-7 2-90 15,-7 0-144-15</inkml:trace>
  <inkml:trace contextRef="#ctx0" brushRef="#br0" timeOffset="8312.8508">13912 5131 546 0,'2'0'21'16,"28"-7"11"-16,12-12 17 16,8-3-22-16,1-5 5 15,0 4 8-15,-12 3-5 16,-10 10-11-16,-8 5-8 16,-9 4-3-16,-5 1-7 15,-4 0-3-15,-3 0 0 16,0 0-1-16,2 0 0 15,-1 8-1-15,1 7 0 0,-2 9 0 16,1 6-1-16,-1 7 0 16,0 8 0-16,0 13 0 15,0 10 0-15,0 7 1 16,0 7 2-16,0 6 6 16,0 1 7-16,0-3-6 15,5-2-2-15,-3-5-5 16,-1 0 2-16,-1-4 3 15,0-6 8-15,-1-7-5 16,-19-16 0-16,-7-12-5 16,-10-14-4-16,-5-20-2 15,-8 0 0-15,-3-29-1 16,-4-13 0-16,5-6-5 0,10 1-16 16,10-2-30-16,9 7-64 15,20-2-93-15,3 1-235 16</inkml:trace>
  <inkml:trace contextRef="#ctx0" brushRef="#br0" timeOffset="9077.5888">19776 4891 371 0,'-14'0'345'0,"-32"8"-342"15,-15 40 79-15,-27 24-35 16,-12 27-24-16,-3 21 2 16,9 26 4-16,24 10-8 15,27-2-14-15,25-13-2 16,18-25-5-16,7-26-1 0,16-22 1 16,4-20-6-1,2-17-5-15,7-15-17 0,9-16-52 16,14-10-82-16,3-32-198 15</inkml:trace>
  <inkml:trace contextRef="#ctx0" brushRef="#br0" timeOffset="9502.115">19979 5270 323 0,'0'-4'278'0,"19"-2"-272"16,23-4 74-16,9 0-33 15,1-2-13-15,-10 5-3 16,-8 2-25-16,-16 3-6 16,-9 2-8-16,-4 0-39 15,0 0-81-15,-5 2-177 16</inkml:trace>
  <inkml:trace contextRef="#ctx0" brushRef="#br0" timeOffset="9726.0404">20514 5047 199 0,'0'-1'560'16,"-3"1"-555"-16,3 3 0 16,0 19-1-16,0 4-4 15,0 4 0-15,0 1-1 16,0 3-4-16,0-3-21 15,0-4-70-15,0-5-82 16,0-9-143-16</inkml:trace>
  <inkml:trace contextRef="#ctx0" brushRef="#br0" timeOffset="10026.1408">20657 4942 324 0,'0'0'234'16,"-3"0"-233"-16,3 0-2 15,0 0-3-15,-3 7 3 16,-1 3-3-16,1 0 4 16,-3 2 1-16,2 0 2 15,-1 2 8-15,-3 3-4 16,1 1-1-16,1 4 0 0,-1 3-4 15,-2 4-1-15,-1 1 0 16,0 2 0-16,3 0 1 16,1-4-2-16,2-3-2 15,4-6-15-15,0-5-42 16,0-4-77-16,0-6-106 16</inkml:trace>
  <inkml:trace contextRef="#ctx0" brushRef="#br0" timeOffset="10274.4639">20364 4985 280 0,'-6'-4'439'0,"6"2"-437"16,16 2 15-16,27-4-5 15,20-4 26-15,16-5-10 16,6 1-14-16,0-3-3 16,-8 0-8-16,-15 2-3 15,-16 5-17-15,-11 4-56 16,-12 4-80-16,-11 0-125 16</inkml:trace>
  <inkml:trace contextRef="#ctx0" brushRef="#br0" timeOffset="10524.1154">20094 5553 6 0,'0'-6'754'0,"28"-14"-751"15,40-10 16-15,25-8 12 16,16-2-25-16,3 4 4 16,-12 6-5-16,-18 5-5 15,-20 12-8-15,-20 6-45 16,-15 6-77-16,-13 1-191 0</inkml:trace>
  <inkml:trace contextRef="#ctx0" brushRef="#br0" timeOffset="10874.3938">20390 5696 389 0,'-10'3'291'0,"8"0"-287"16,2 1 11-16,22-4-4 16,16 0 25-16,10-4 3 15,4-8-2-15,-7 4 4 16,-12 5-6-16,-14 3-9 16,-14 6-17-16,-5 27 0 15,-12 19 8-15,-21 13-14 16,-3 6-2-16,6-4-1 15,12-11 0-15,18-12-1 16,3-21-3-16,36-12-18 16,19-11-33-16,10 0-61 15,9-16-83-15,-11-13-163 16</inkml:trace>
  <inkml:trace contextRef="#ctx0" brushRef="#br0" timeOffset="11105.9599">21399 5602 570 0,'-19'11'255'0,"-11"33"-222"15,-12 17 55-15,-15 7-80 0,-2 2-8 16,12-14-78-16,17-24-284 16</inkml:trace>
  <inkml:trace contextRef="#ctx0" brushRef="#br0" timeOffset="11587.9463">22105 4959 479 0,'0'0'100'0,"3"0"-70"16,6 8 19-16,1 12-23 16,-1 8 12-16,-5 6-8 15,-4 6-13-15,0 0-13 16,0-5-4-16,0-3-7 15,-6-5-31-15,3-5-72 16,2-13-116-16</inkml:trace>
  <inkml:trace contextRef="#ctx0" brushRef="#br0" timeOffset="11771.1414">22378 4923 594 0,'0'0'26'0,"0"17"35"16,3 14-18-16,-2 9-31 16,-1 2-9-16,0-1-3 15,0-1-9-15,-10-4-32 16,-4 2-87-16,-9-8-89 16</inkml:trace>
  <inkml:trace contextRef="#ctx0" brushRef="#br0" timeOffset="11970.5867">21984 4951 33 0,'18'-8'647'0,"9"5"-642"16,28-3 75-16,21-1-40 15,16-5-19-15,8 3-5 16,0 4-13-16,-12 5-3 15,-16 0-19-15,-18 8-61 16,-17 14-107-16,-19 8-189 16</inkml:trace>
  <inkml:trace contextRef="#ctx0" brushRef="#br0" timeOffset="12186.722">21836 5493 749 0,'19'0'14'16,"46"0"30"-16,30-15 1 15,24-6-39-15,17-5-1 16,-3 0-2-16,-12 4-3 16,-31 3-4-16,-32 11-25 15,-32 5-66-15,-16 3-77 16,-10 6-172-16</inkml:trace>
  <inkml:trace contextRef="#ctx0" brushRef="#br0" timeOffset="12552.6436">22154 5692 290 0,'-11'0'364'0,"7"0"-358"16,4 0 57-16,0 0-55 16,0 0 0-16,17 0 12 15,5 0 18-15,2 0-6 16,-2-4 2-16,-4 2-6 0,-5 2-12 16,-4 0-1-16,-1 12-5 15,-5 13 0-15,-3 7 5 16,0 9-4-16,-3 4-4 15,-3-8-4-15,6-4-3 16,0-8-1-16,25-6-4 16,17-3 1-16,13-9-1 15,8-4-4-15,3-3-12 16,-7 0-4-16,-8 0-20 16,-14-4-40-16,-3-10-62 15,-11-7-173-15</inkml:trace>
  <inkml:trace contextRef="#ctx0" brushRef="#br0" timeOffset="12786.0405">23009 4828 853 0,'0'37'2'15,"25"31"14"-15,16 32 26 16,5 19-15-16,-12 21 6 16,-22 10-8-16,-12 4 0 15,-46 0-25-15,-26-14 0 16,-15-17 0-16,-4-27 0 0,9-33-68 16,21-43-139-1,24-30-314-15</inkml:trace>
  <inkml:trace contextRef="#ctx0" brushRef="#br0" timeOffset="22661.7733">5798 8716 399 0,'0'0'212'16,"-2"0"-207"-16,2 0 10 16,0 0 0-16,0 11 1 15,0 10 30-15,0 8-11 16,-1 6-7-16,-1 9-1 15,-2 4-12-15,-2 3-5 16,0 3-6-16,-4-2-3 16,-1-4-1-16,-2-1-1 15,2-6-6-15,4-5-18 16,2-6-57-16,5-9-67 16,0-15-88-16</inkml:trace>
  <inkml:trace contextRef="#ctx0" brushRef="#br0" timeOffset="22894.1209">6068 8783 622 0,'-2'7'27'0,"2"21"-25"16,0 10 8-16,3 4-1 15,3 3-7-15,-1 1-2 16,-4-2-1-16,2-4-1 0,-2-2-9 16,-1-7-25-16,0-4-51 15,0-8-56-15,0-13-115 16</inkml:trace>
  <inkml:trace contextRef="#ctx0" brushRef="#br0" timeOffset="23128.0014">5355 8642 627 0,'-14'0'37'16,"14"0"-11"-16,24 0-6 16,36 4 41-16,29-4-6 0,23 0-9 15,13-4-16 1,8-9-16-16,-1-1-9 0,-8-1-4 15,-13 1-1-15,-18 1-3 16,-18 9-7-16,-16 4-31 16,-13 0-33-16,-16 29-33 15,-16 12-40-15,-14 14-54 16</inkml:trace>
  <inkml:trace contextRef="#ctx0" brushRef="#br0" timeOffset="23392.9505">5113 9925 651 0,'3'0'70'16,"55"0"-63"-16,38-24 74 15,44-19-24-15,27-11-16 16,18 0-15-16,-5 4-11 15,-21 10-1-15,-28 11-12 16,-31 9-2-16,-30 9-1 16,-24 4-22-16,-17 7-47 15,-13 0-37-15,-9 14-43 16,-7 20-99-16</inkml:trace>
  <inkml:trace contextRef="#ctx0" brushRef="#br0" timeOffset="24859.8848">5720 10292 71 0,'6'-15'331'16,"-1"2"-290"-16,2-1 11 0,2-1 7 15,-2 1-8-15,1-1-12 16,-2 0-3-16,-1 4-2 16,-1 2 8-16,-4 4-1 15,0 1-11-15,0 2-2 16,0 2-6-16,-12 0-10 16,-15 16-6-16,-10 26-4 15,-8 26-2-15,-7 20 0 16,3 27 0-16,8 18 0 15,13 9 0-15,17-6 0 16,11-25-1-16,19-28 0 0,20-32-2 16,14-34 3-16,8-17 0 15,10-37 0-15,6-25 3 16,-10-14 1-16,-15-1 13 16,-28 9 5-16,-24 12-1 15,-28 16-6-15,-28 17-10 16,-12 21-3-16,-3 7-2 15,6 25-2-15,14 1-6 16,14-6-37-16,15-9-76 16,20-14-82-16,2-2-135 15</inkml:trace>
  <inkml:trace contextRef="#ctx0" brushRef="#br0" timeOffset="25953.7436">7870 9476 120 0,'0'-1'243'16,"0"1"-210"-16,20 0 1 15,22 0 61-15,27 0-31 16,16-5-6-16,11 0-5 16,-4 1-10-16,-15 0-22 15,-21 4-21-15,-20 0-2 16,-14 0-21-16,-14 0-37 15,-7 0-107-15,-2 7-129 16</inkml:trace>
  <inkml:trace contextRef="#ctx0" brushRef="#br0" timeOffset="26253.5333">8185 9292 247 0,'0'7'494'0,"0"37"-479"15,0 23 79-15,0 18-35 16,-2 11-47-16,-17 1-11 0,0-3-1 16,4-8-27-16,12-11-111 15,3-26-133-15</inkml:trace>
  <inkml:trace contextRef="#ctx0" brushRef="#br0" timeOffset="33019.3757">11443 9049 41 0,'0'-16'643'16,"0"10"-627"-16,0 6 4 16,0 2-2-16,3 26-14 15,2 19 9-15,-2 18 16 0,-3 20-14 16,0 11-5-16,0 13 1 15,-5 3-2-15,-4-3-6 16,2-12-3-16,4-12-6 16,3-17-15-16,0-19-46 15,0-16-34-15,1-23-70 16,8-10-142-16</inkml:trace>
  <inkml:trace contextRef="#ctx0" brushRef="#br0" timeOffset="33219.4645">11792 9155 620 0,'-16'45'41'16,"1"25"14"-16,-1 21-11 16,-1 10-28-16,1 4-8 15,2-4-7-15,3-11-1 16,3-12-13-16,4-8-29 15,-3-17-50-15,3-12-54 16,-2-19-76-16</inkml:trace>
  <inkml:trace contextRef="#ctx0" brushRef="#br0" timeOffset="33435.3483">10812 9107 762 0,'21'-14'64'16,"60"3"-29"-16,51 4 30 16,46 5-33-16,29 2-9 15,13 0-10-15,-8 0-5 16,-20-12-7-16,-33-10-1 16,-49-2-12-16,-51 7-43 15,-38 6-107-15,-30 5-194 16</inkml:trace>
  <inkml:trace contextRef="#ctx0" brushRef="#br0" timeOffset="40734.3379">14716 9641 403 0,'-3'0'236'0,"3"-3"-228"16,44-8 26 0,35-3 49-16,35-2-6 0,27 4-27 15,10 9-17-15,-7 3-11 16,-17 0-14-16,-25 0-5 15,-22 0-3-15,-27 0-26 16,-13-17-137-16,-25-14-323 16</inkml:trace>
  <inkml:trace contextRef="#ctx0" brushRef="#br0" timeOffset="63994.5616">18029 8557 562 0,'0'-2'38'16,"0"2"26"-16,0 0-32 16,0 7-24-16,4 20 6 15,-3 13 30-15,-1 17-13 0,0 9-14 16,-7 8-2-16,-8 3-10 15,-4-1-5-15,-2-2-3 16,2-3-19-16,1-15-60 16,7-15-71-16,11-28-78 15</inkml:trace>
  <inkml:trace contextRef="#ctx0" brushRef="#br0" timeOffset="64194.0772">18406 8527 667 0,'0'4'14'0,"0"27"5"15,0 14 20-15,0 14-28 16,-3 5-7-16,-12 5-4 16,-4 4-1-16,-4 2-18 15,-2-2-41-15,-6-2-66 16,-2-13-97-16</inkml:trace>
  <inkml:trace contextRef="#ctx0" brushRef="#br0" timeOffset="64410.2168">17754 8598 561 0,'0'-21'55'16,"18"11"15"-16,33 2 5 0,22 0-38 15,27 2-3-15,22 3-5 16,14 0-7-16,4 1-12 16,-3 2-10-16,-13-4 0 15,-13 4-2-15,-19 0-16 16,-19 0-77-16,-13 24-115 16,-23 6-159-16</inkml:trace>
  <inkml:trace contextRef="#ctx0" brushRef="#br0" timeOffset="64677.5743">17501 9478 732 0,'-26'13'16'0,"32"-1"26"16,48-4 17-16,39-6-26 16,30-2 2-16,25 0-9 15,9-10-12-15,-4-7-10 16,-4-8-4-16,-17-6-4 16,-20 2-7-16,-18 0-37 0,-23 13-80 15,-12 5-87-15,-20 2-194 16</inkml:trace>
  <inkml:trace contextRef="#ctx0" brushRef="#br0" timeOffset="65507.3887">18057 9903 452 0,'-16'0'51'16,"4"0"-28"-16,6 0 16 16,0 0-38-16,-2 0 0 0,-2 2-1 15,-1 1 7-15,1-1 25 16,-2 3 8-16,3-3-7 15,2 1-1-15,0-1-9 16,2-1-9-16,-1 3-7 16,0-1-2-16,0-3-1 15,1 4 6-15,2-4 6 16,-1 0 0-16,3 1-6 16,-1-1 1-16,2 0 4 15,0 0 5-15,0 0-2 16,-1 0-7-16,1 0-3 15,0 0-4-15,0 0 0 0,0 0 4 16,0 0 5-16,0 0 0 16,0 0 1-16,3-3-2 15,19-14-5-15,11-4 2 16,10 1-1-16,2 2 3 16,2 4 2-16,0 6-5 15,-4 2-8-15,-8 6 0 16,-12 0 0-16,-8 0 0 15,-12 15 0-15,-3 14 0 16,-15 13 0-16,-22 8 0 16,-8 3 0-16,2-7 0 15,12-9 0-15,18-11 0 0,13-9 0 16,11-3 0-16,19 2 0 16,10 7 0-1,0 9 0-15,-4 8 0 0,-17 16 0 16,-19 16 0-16,-46 15 0 15,-40 7 0-15,-28-7 0 16,-10-25 0-16,10-42 0 16,21-23 0-16,30-53-80 15,28-26-269-15</inkml:trace>
  <inkml:trace contextRef="#ctx0" brushRef="#br0" timeOffset="94987.2443">6488 12656 39 0,'-3'-9'308'16,"-4"4"-242"-16,7 2-1 16,0-1-17-16,0 2-9 15,0 0-4-15,2 2 6 16,6 0-2-16,1 0-4 16,1 23 1-16,-2 12-6 15,-2 11-7-15,-3 10-14 16,-1 6-5-16,-2 8-3 0,0 3-1 15,0 4-2-15,0-8-15 16,0-16-48-16,0-24-40 16,4-24-29-16,4-7-37 15</inkml:trace>
  <inkml:trace contextRef="#ctx0" brushRef="#br0" timeOffset="95202.154">6679 12640 439 0,'3'0'39'0,"10"0"-22"15,3 7 36-15,0 17-3 16,1 8-10-16,-7 9-13 16,-3 7-20-16,-7 8-7 15,0 0-2-15,0 7-13 16,-10-2-62-16,-3-8-109 15,-5-15-98-15</inkml:trace>
  <inkml:trace contextRef="#ctx0" brushRef="#br0" timeOffset="95468.2882">6224 12627 419 0,'-1'-14'124'16,"4"2"-111"-16,40-2 25 16,16-4 23-16,21-2-15 15,12 0-6-15,13 0 0 16,8-1 0-16,2 7-23 16,1 5-8-16,-6 3-9 15,-10 6-2-15,-8 0-9 16,-15 11-23-16,-15 18-59 15,-17 12-49-15,-22 8-82 16</inkml:trace>
  <inkml:trace contextRef="#ctx0" brushRef="#br0" timeOffset="95717.5654">6081 13726 587 0,'20'-19'65'15,"45"-13"-50"-15,29-14 66 16,21-4-30-16,10 3-18 16,-1 9-9-16,-6 12-6 15,-15 12-9-15,-16 8-9 16,-22 6-5-16,-14 0-45 0,-11 2-82 15,-8 20-73-15,-15 4-175 16</inkml:trace>
  <inkml:trace contextRef="#ctx0" brushRef="#br0" timeOffset="96116.6301">6806 13600 196 0,'-33'0'334'0,"-7"23"-333"16,3 23 30-16,-8 18 16 15,-7 19-11-15,-5 19 5 16,0 14-4-16,5 5 1 15,16-9 1-15,22-14-14 16,14-25-9-16,17-25-10 16,22-22-3-16,12-26 8 15,10-16 5-15,8-38-2 16,-1-18-8-16,-9-4 4 16,-25 9 7-16,-25 13-5 15,-15 14-2-15,-37 12-2 0,-19 18-8 16,-6 10 0-16,-1 6-6 15,15 15-13-15,16-4-33 16,23-5-50-16,15-12-59 16,33-2-152-16</inkml:trace>
  <inkml:trace contextRef="#ctx0" brushRef="#br0" timeOffset="96482.4601">8028 12960 474 0,'-9'2'226'0,"9"28"-222"15,0 13 48 1,0 17-9-16,0 9-24 0,0 3-19 15,0 0-1-15,0-4-15 16,-9-2-42-16,5-3-91 16,-8-15-147-16</inkml:trace>
  <inkml:trace contextRef="#ctx0" brushRef="#br0" timeOffset="96637.3188">7833 13363 644 0,'-8'-3'71'0,"8"3"26"16,0 0-37-16,15-2-41 16,21-6-9-16,12-4-5 0,15-5-5 15,6 0-15-15,8-7-116 16,-6-7-243-16</inkml:trace>
  <inkml:trace contextRef="#ctx0" brushRef="#br0" timeOffset="97230.3798">10303 12082 653 0,'-19'-5'36'16,"4"5"37"-16,-1 0-29 16,-14 12-29-16,-8 22-2 15,-8 18 8-15,-9 19 9 16,1 15 0-16,7 12-5 15,14-1-12-15,19-11-7 16,14-18-4-16,18-22-1 16,24-24-1-16,12-15 1 15,9-7 1-15,3-15 0 16,-10-15 0-16,-13-5-1 16,-22 3 1-16,-21 1-1 15,-10-3 0-15,-34 4 0 16,-17 6-1-16,-3 8-3 0,7 8-2 15,16 6-16-15,21 2-36 16,20 0-57-16,4 2-67 16,34 6-67-16</inkml:trace>
  <inkml:trace contextRef="#ctx0" brushRef="#br0" timeOffset="97463.3788">10740 12341 602 0,'-10'3'98'0,"6"27"-80"16,-2 14 20-16,-5 13-26 16,-7 11-5-16,-5 2 6 15,-2 0 5-15,3-9-18 16,6-7-5-16,13-8-50 15,3-16-136-15,18-20-293 16</inkml:trace>
  <inkml:trace contextRef="#ctx0" brushRef="#br0" timeOffset="97646.0532">11051 12273 765 0,'0'5'54'15,"0"33"-28"-15,0 14-13 0,0 14-13 16,-5 7 0-16,-5 1-3 16,-1-1-1-16,4-2-11 15,1-10-28-15,-1-13-78 16,2-16-105-16,-2-21-111 16</inkml:trace>
  <inkml:trace contextRef="#ctx0" brushRef="#br0" timeOffset="97845.8103">10638 12440 784 0,'-17'0'84'0,"17"0"-12"16,24 0-66-16,30-6-1 16,25-9 3-16,18-6-7 15,10-1-1-15,-4 1 0 16,-7 4 0-16,-14 3-1 15,-12 1-18-15,-6 5-74 16,-3 2-153-16</inkml:trace>
  <inkml:trace contextRef="#ctx0" brushRef="#br0" timeOffset="98327.7301">9860 13425 541 0,'-12'0'69'0,"12"0"-18"16,0 0-4-16,26 0-31 16,29 0 26-16,39-11 32 15,37-4-11-15,36-4-7 16,24-3-21-16,12-2-6 16,-6 4-29-16,-27-2 0 15,-40 8 0-15,-44 5 0 0,-39 4-20 16,-28 5-68-16,-14 0-90 15,-5 0-62-15</inkml:trace>
  <inkml:trace contextRef="#ctx0" brushRef="#br0" timeOffset="98693.7357">10860 13506 385 0,'-29'-7'387'15,"-11"7"-384"-15,-5 41 24 16,-19 25-18-16,-15 27 14 16,-6 19 6-16,-1 17 8 15,10 2-6-15,23-7-1 16,29-21-14-16,24-27-7 15,17-24-9-15,31-32 2 16,17-20 0-16,23-42 2 16,14-28 7-16,2-13-3 15,-19 5-5-15,-33 14 4 16,-38 19-7-16,-20 20 0 16,-51 16 0-16,-25 9 0 15,-18 22 0-15,5 14 0 16,17-5-52-16,31-11-86 0,31-18-141 15</inkml:trace>
  <inkml:trace contextRef="#ctx0" brushRef="#br0" timeOffset="99359.2607">12368 13135 800 0,'12'0'79'0,"20"0"-44"16,15 6 31-16,17-5-43 15,13-1-14-15,7-1-9 16,1-15-2-16,-2-3-36 16,3-6-138-16,-14-13-304 15</inkml:trace>
  <inkml:trace contextRef="#ctx0" brushRef="#br0" timeOffset="101489.1971">15306 12204 291 0,'0'-2'176'0,"0"2"-102"16,0 0-29-16,0 0-45 15,0 0-2-15,0 0-6 16,0 0 8-16,0 0 1 16,0 0 18-16,0 0 27 15,0-2 2-15,0 2-16 16,0 0-19-16,0-2-7 16,0 2-6-16,0 0-2 15,0 0 1-15,0 0 0 16,0 0 1-16,0 0-1 15,0 0 1-15,0 0-4 16,0 0-4-16,0 0-8 0,0 6-25 16,-2 3-40-1,2 3-109-15</inkml:trace>
  <inkml:trace contextRef="#ctx0" brushRef="#br0" timeOffset="106975.1278">14294 12288 354 0,'-13'-8'9'0,"4"0"13"16,5 4 2-16,2-2-11 15,2 3 21-15,0 2-1 16,-1-1 9-16,1 0-1 16,-2 1-5-16,1 1-4 15,1-2-4-15,0 0-2 16,0 1-5-16,3-5 0 16,28-2 2-16,19-4 22 15,15-4-2-15,5 1-12 0,-1 1 7 16,-11 8-13-16,-18 6-12 15,-16 0-4-15,-17 20-8 16,-7 26 2-16,-31 23 0 16,-23 22-2-16,-10 9-1 15,0-6-1-15,15-16-1 16,23-25-2-16,26-22 1 16,12-15-1-16,33-11 2 15,15-5 1-15,12-3 1 16,8-17 0-16,-3 4 0 15,-8 1-8-15,-14 2-37 16,-10 4-62-16,-17-2-82 0,-14-5-152 16</inkml:trace>
  <inkml:trace contextRef="#ctx0" brushRef="#br0" timeOffset="107289.5236">15268 12237 255 0,'-11'-3'329'0,"3"3"-322"0,8 0 55 16,0 0-47-16,0 0-11 15,-1 17-4 1,-1 8 30-16,-1 11 2 0,-3 5 2 15,-1 6-8-15,-5 3-10 16,-2 7-4-16,1 1-7 16,3 0-3-16,3-3-2 15,6-6 0-15,1-12-6 16,0-13-19-16,0-18-38 16,11-6-55-16,-1-16-54 15,6-18-102-15</inkml:trace>
  <inkml:trace contextRef="#ctx0" brushRef="#br0" timeOffset="107505.8334">15479 12228 574 0,'0'0'53'0,"0"19"-26"15,0 15 29-15,0 12-24 16,0 5-10-16,0 5-9 15,0 2-5-15,0-2-5 16,0-1-3-16,-2-4-11 16,-8-7-39-16,-8-9-94 15,-7-15-76-15</inkml:trace>
  <inkml:trace contextRef="#ctx0" brushRef="#br0" timeOffset="107688.6041">15096 12344 627 0,'26'-20'73'0,"26"7"34"16,19 0-41-16,12 3-33 15,14 0-9-15,9 1-7 16,6-1-7-16,-7-1-10 16,-11 5 0-16,-17 6-32 15,-16 0-108-15,-28 9-96 16,-27 12-264-16</inkml:trace>
  <inkml:trace contextRef="#ctx0" brushRef="#br0" timeOffset="107954.7612">13965 13420 719 0,'55'-32'49'0,"61"-10"-28"15,57-10 48-15,46 0-17 16,31 1-14-16,-6 9-25 0,-24 10 3 16,-44 8-12-1,-50 10-4-15,-42 8-5 0,-30 6-50 16,-24 0-78-16,-19 8-50 15,-11 14-113-15</inkml:trace>
  <inkml:trace contextRef="#ctx0" brushRef="#br0" timeOffset="108386.8119">15173 13319 404 0,'0'-9'329'15,"-19"9"-324"-15,-8 3 7 16,-12 25-7-16,-16 17-4 15,-12 19 2-15,-12 11-3 16,-2 12 12-16,2 16 22 16,13 3 5-16,20 1-3 15,27-13-8-15,19-19-15 16,31-25-9-16,32-24-1 16,22-26 3-16,19-4 3 15,16-36 1-15,-4-11-5 0,-21 0 3 16,-35 5 16-16,-45 10-5 15,-27 11-5-15,-55 7-14 16,-32 8 0-16,-16 6 0 16,5 2 0-16,31 2-33 15,39 0-56-15,40-12-108 16,24-19-309-16</inkml:trace>
  <inkml:trace contextRef="#ctx0" brushRef="#br0" timeOffset="110332.2858">16710 13020 453 0,'0'-8'147'15,"9"0"-125"-15,24-1 78 16,10-2-24-16,9 1-35 16,0 3-16-16,-5 0-11 15,-7 4-14-15,-12 3 0 16,-2 0-16-16,-9 0-71 15,-11 17-92-15,-6 12-186 16</inkml:trace>
  <inkml:trace contextRef="#ctx0" brushRef="#br0" timeOffset="110515.6202">16849 13319 609 0,'1'0'102'0,"20"5"-75"16,10-1 70-16,11-4-59 16,7 0-20-16,1 0-17 15,-3 0-1-15,-2 0-34 16,-9 0-163-16,-21 0-365 16</inkml:trace>
  <inkml:trace contextRef="#ctx0" brushRef="#br0" timeOffset="112077.9748">19066 11979 629 0,'-55'3'106'16,"-5"31"-79"-16,4 12 45 16,10 5-57-16,18 5-13 15,20-3-2-15,10-6 2 16,32-6-1-16,17-7 7 15,3-4 16-15,1-4 4 16,-12 2-2-16,-17 3 0 16,-18 5-6-16,-11 7-4 15,-44 10 3-15,-26 5-17 16,-20-7-2-16,-3-15 0 16,12-18 0-16,18-16 0 0,18-2-25 15,20-7-35-15,16-15-10 16,12-3-83-16,4-13-102 15</inkml:trace>
  <inkml:trace contextRef="#ctx0" brushRef="#br0" timeOffset="112310.7989">18924 12067 696 0,'19'-16'25'0,"14"3"39"16,10 5-14-1,-1 5-36-15,-3 3-8 0,-2 0-5 16,-4 0-1-16,0 6-5 16,-5 6-15-16,-2 2-56 15,-3 2-63-15,-8 6-70 16</inkml:trace>
  <inkml:trace contextRef="#ctx0" brushRef="#br0" timeOffset="112526.6461">19472 12305 601 0,'-11'22'48'15,"8"11"38"-15,1 9-12 16,-2 10-42-16,-3 6-20 16,-4 1-12-16,4 1-1 15,-5-2-13-15,4-6-54 16,1-10-83-16,1-21-100 16</inkml:trace>
  <inkml:trace contextRef="#ctx0" brushRef="#br0" timeOffset="112710.0701">19856 12169 666 0,'0'0'53'0,"0"11"-34"16,0 22 36-16,0 15-41 15,-8 11-12-15,-1 3-2 16,-2 1-1-16,-4-2-19 15,2-2-65-15,-14-6-88 16,-9-14-172-16</inkml:trace>
  <inkml:trace contextRef="#ctx0" brushRef="#br0" timeOffset="112926.0033">19225 12248 325 0,'0'-26'482'0,"33"6"-449"16,37-1 51-16,32-3-57 16,31 2-10-16,20 0-5 15,7 4-6-15,-1 0-5 16,-15 8-1-16,-28 8-2 16,-27 2-14-16,-24 12-118 15,-33 22-128-15,-21 10-143 16</inkml:trace>
  <inkml:trace contextRef="#ctx0" brushRef="#br0" timeOffset="113191.7601">18534 13007 806 0,'0'0'53'16,"35"-8"-20"-16,62-6 17 16,50-3-23-16,35-3-13 15,23 6 5-15,1-2-10 16,-5 1-5-16,-14-5-4 0,-34 5-1 16,-41 2-2-1,-40 6-15-15,-35 7-45 0,-25 0-49 16,-12 10-35-16,-3 12-74 15</inkml:trace>
  <inkml:trace contextRef="#ctx0" brushRef="#br0" timeOffset="113607.5712">19607 13039 653 0,'-80'32'83'0,"-8"28"-48"16,-8 15 41-16,4 18-38 15,8 18-13-15,19 7-13 16,24-4-6-16,30-16-3 16,18-28 1-16,42-25-2 15,24-26-2-15,22-19 3 16,9-12-1-16,-4-28 5 16,-20-6 4-16,-38 1 7 0,-42 7 2 15,-26 2 5-15,-59 12-25 16,-26 10 0-16,-7 14 0 15,16 0 0-15,35 8-17 16,37-4-104-16,27-4-268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59:56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6176 6116 83 0,'7'-23'288'16,"-4"3"-251"-16,6 9 19 15,-2 0 3-15,-1 3 1 16,-3 2 4-16,-3 6-13 15,4 0-6-15,2 21-17 16,4 30 31-16,1 30-9 16,-8 21-24-16,-3 20-11 15,0 10-8-15,-6 15-4 0,-5 7-2 16,3-4-1 0,3-7-3-16,2-27-11 0,3-34-32 15,0-30-27-15,3-32-16 16,6-20-16-16,6-13-38 15,-3-30-28-15,-1-16-116 16</inkml:trace>
  <inkml:trace contextRef="#ctx0" brushRef="#br0" timeOffset="232.5896">6635 6188 625 0,'0'-9'35'15,"0"9"-11"-15,0 5 19 16,0 24-3-16,1 20 15 0,3 17-21 16,-4 17-5-16,0 19-3 15,-5 17-4-15,-10 23-6 16,-3 8-8-16,0 6-8 16,3-6 0-16,6-23-8 15,8-24-36-15,1-32-74 16,4-35-51-16,14-34-110 15</inkml:trace>
  <inkml:trace contextRef="#ctx0" brushRef="#br0" timeOffset="638.098">7015 6706 493 0,'0'0'78'0,"3"0"-77"15,2 0 25-15,-1 0 17 16,1 9 5-16,2 8-11 15,0 14 15-15,2 11-3 16,2 16-15-16,1 10-4 16,0 2-4-16,1-14-8 0,2-22-7 15,9-25-7-15,10-20 0 16,15-51 4-16,11-29 2 16,1-13-6-16,-10 4-3 15,-13 18 0-15,-18 21 0 16,-14 21-1-16,-6 16 0 15,0 14-7-15,0 10-38 16,0 0-86-16,5 6-88 16,8 6-136-16</inkml:trace>
  <inkml:trace contextRef="#ctx0" brushRef="#br0" timeOffset="897.9779">7855 6007 839 0,'-14'15'6'16,"9"39"-2"-16,-3 25 14 15,1 20 14-15,-2 16-9 16,-3 16 1-16,1 14-4 16,1 10-11-16,1-9-7 15,5-21-2-15,4-30-4 16,0-38-11-16,0-32-16 15,16-25-23-15,4-30-13 16,3-32-35-16,6-23-67 0,-3-21-109 16</inkml:trace>
  <inkml:trace contextRef="#ctx0" brushRef="#br0" timeOffset="1080.7885">8143 6002 624 0,'0'0'140'16,"0"9"-55"-16,0 40-38 15,0 29 17-15,-6 26-22 16,-4 15-21-16,-7 11-21 16,1 8 0-16,-7 7 0 15,4-8 0-15,9-12 0 16,4-16 0-16,6-32-38 0,0-31-112 16,10-36-150-1</inkml:trace>
  <inkml:trace contextRef="#ctx0" brushRef="#br0" timeOffset="1778.8451">8832 6531 594 0,'0'-4'86'15,"6"-1"-79"-15,27-4 37 16,16-2 12-16,9-4-14 15,1-1-22-15,-5 0-9 16,-12 5-11-16,-10 1 0 16,-8 5-19-16,-5 5-67 15,-13 0-136-15</inkml:trace>
  <inkml:trace contextRef="#ctx0" brushRef="#br0" timeOffset="1962.0722">9007 6710 500 0,'-1'5'388'0,"1"10"-383"15,23 1 30-15,12-3-17 16,5-6-16-16,3-7-2 16,2 0-33-16,12-16-127 15,-1-19-230-15</inkml:trace>
  <inkml:trace contextRef="#ctx0" brushRef="#br0" timeOffset="3359.8536">10229 6536 375 0,'-9'0'244'16,"6"8"-243"-16,3 25-1 15,7 14 11-15,16 11-1 16,6 14 1-16,4 10-2 16,-1 6 1-16,-4 1 4 15,-4-7-6-15,-3-11-4 16,0-19-2-16,-5-14-1 16,-4-14 0-16,-6-14 0 0,-1-10-1 15,-4-2 4-15,2-30 0 16,0-16-3-16,3-14-1 15,-2-9-2-15,4-5-1 16,-1-10-1-16,2-2 2 16,2-2 0-16,-4 3 1 15,-2 2 0-15,-4 3 1 16,-1 9 0-16,0 4 0 16,0 2 0-16,-1 5 0 15,-8 2 0-15,0-2 0 16,-3 3 0-16,3 3 0 15,3 3 1-15,4 4-1 16,2 10 1-16,0 6 0 0,15 6 1 16,11 5 1-16,8 0 2 15,12 4-3-15,10-4 1 16,16-1 1-16,24-4 6 16,28-6 12-16,26-1-4 15,29-6 6-15,18 2-9 16,21 2 1-16,24-1 1 15,25 0-5-15,26-1-1 16,18 0 13-16,22-1-5 16,18-1-4-16,10 2-3 15,1-4-5-15,-2 2-4 16,-20 1-2-16,-21 5 1 0,-29 8-2 16,-35 8 1-1,-39 5-1-15,-43 10-1 0,-42 3-8 16,-56 0-27-16,-54 0-96 15,-42 0-202-15</inkml:trace>
  <inkml:trace contextRef="#ctx0" brushRef="#br0" timeOffset="4173.3463">11400 6036 525 0,'0'-14'50'16,"0"11"-8"-16,0-1 53 15,0 4-31-15,-6 2-15 16,-24 30-12-16,-15 19-29 0,-16 26-1 16,-3 18-2-16,6 16-2 15,9 13-2-15,13 14-1 16,14 2 0-16,15-11-1 15,7-16 0-15,10-27-9 16,15-20-12-16,5-20-8 16,4-19-33-16,3-20-35 15,2-7-76-15,-12-29-92 16</inkml:trace>
  <inkml:trace contextRef="#ctx0" brushRef="#br0" timeOffset="4555.7672">11483 6411 439 0,'0'0'176'0,"21"-8"-172"15,21-10 9-15,16-4 31 16,11-5 6-16,4 5 7 16,-3 4 4-16,-20 12-16 15,-21 6-19-15,-18 2-20 16,-11 29-3-16,-27 24 12 16,-24 23-5-16,-13 21-9 0,-2 16-1 15,13-4-1-15,21-17-1 16,22-20-2-16,10-28 1 15,19-18-4-15,20-16-1 16,10-12-2-16,8-4-3 16,4-26-21-16,5-11-17 15,-5-8-28-15,-1-4-80 16,-13-7-196-16</inkml:trace>
  <inkml:trace contextRef="#ctx0" brushRef="#br0" timeOffset="4788.2601">12301 6150 769 0,'13'4'15'16,"23"22"2"-16,6 6 22 16,3 8-11-16,-8 16 21 15,-7 14-15-15,-18 17-9 16,-12 13-4-16,-23 13-6 15,-29 3-12-15,-10-5-3 16,-1-12-2-16,9-28-12 16,20-33-43-16,16-29-69 15,18-16-68-15,7-43-199 16</inkml:trace>
  <inkml:trace contextRef="#ctx0" brushRef="#br0" timeOffset="5220.653">12732 5977 162 0,'-9'0'364'0,"2"0"-354"15,7 0 11-15,0 0 12 16,0 0 13-16,13 0 14 16,14 0 12-16,6 0-9 15,3-6-6-15,-5 4-12 16,-8 2-9-16,-12 0-12 15,-8 16-10-15,-3 18-8 16,0 10 4-16,-14 7-10 16,-2-3 0-16,6-8 0 15,10-12 0-15,6-14 0 16,25-14 0-16,14 0-22 16,7-18-22-16,1-4-53 0,2 0-72 15,-16-3-159-15</inkml:trace>
  <inkml:trace contextRef="#ctx0" brushRef="#br0" timeOffset="5802.76">13272 6451 621 0,'6'-4'55'16,"39"4"-34"-16,19 0 62 15,11-4-52-15,5-3-1 0,-3 0-7 16,-13-1-15-16,-15 2-8 16,-15 2-5-16,-13 1-43 15,-4-4-122-15,-16-2-202 16</inkml:trace>
  <inkml:trace contextRef="#ctx0" brushRef="#br0" timeOffset="6334.805">13616 6129 212 0,'-11'0'443'16,"-2"2"-430"-16,7 31 34 16,-2 15 43-16,-5 14-37 15,-1 11-12-15,-5 2-20 16,2-3-19-16,4-6-2 0,10-6-18 16,3-10-120-16,13-14-196 15</inkml:trace>
  <inkml:trace contextRef="#ctx0" brushRef="#br0" timeOffset="6767.0527">14621 5710 795 0,'-48'24'64'15,"-3"43"-61"-15,-5 30 34 16,-10 24-24-16,3 14-9 16,8 5-4-16,18-9-1 0,21-12 1 15,16-17-2-15,10-16-27 16,19-17-35-16,3-14-10 15,-3-17 11-15,-4-22-2 16,-1-16-46-16,0-13-48 16</inkml:trace>
  <inkml:trace contextRef="#ctx0" brushRef="#br0" timeOffset="6999.8661">14654 6235 561 0,'0'7'167'0,"24"5"-166"16,22-4 16-16,15-6-4 15,6-2-6-15,3 0-7 16,-7-4-18-16,-9-2-43 15,-8 0-103-15,-12-4-197 16</inkml:trace>
  <inkml:trace contextRef="#ctx0" brushRef="#br0" timeOffset="7232.5694">15415 6051 741 0,'-29'37'38'0,"16"10"1"16,13-3-12-16,0-5-24 16,19-5-2-16,7-3 0 15,-5-6 2-15,-7 4 16 16,-10 4 9-16,-4 8-13 16,-24 3-8-16,-20 1-5 15,-6-5-2-15,-1-13-8 16,9-12-47-16,15-15-123 0,11-5-185 15</inkml:trace>
  <inkml:trace contextRef="#ctx0" brushRef="#br0" timeOffset="7415.5245">15385 6073 835 0,'26'-6'23'0,"16"2"53"15,12 1-58-15,3 0-18 16,0-5 0-16,-1-1-25 16,-4-4-87-16,-5-5-73 15,-10-2-195-15</inkml:trace>
  <inkml:trace contextRef="#ctx0" brushRef="#br0" timeOffset="7598.3521">16089 5670 483 0,'-4'48'304'16,"-2"40"-233"-16,-3 28 18 15,-11 17-59-15,-8 13-12 16,-12 5 0-16,-14-12-8 16,-7-9-10-16,-8-16 0 15,5-19 0-15,17-30-76 16,15-44-193-16</inkml:trace>
  <inkml:trace contextRef="#ctx0" brushRef="#br0" timeOffset="8080.5513">16179 5626 498 0,'-5'-8'182'15,"5"4"-171"-15,29-1 71 16,14-4-22-16,6 5-14 0,2 1-8 15,-9 3 0 1,-11 0-10-16,-13 12-8 0,-12 23-7 16,-6 17-6-16,-15 17-7 15,-12 2 0-15,1 2 0 16,13-15 0-16,13-14 0 16,36-25 0-16,42-19-91 15,10-29-244-15</inkml:trace>
  <inkml:trace contextRef="#ctx0" brushRef="#br0" timeOffset="10557.8127">17430 6132 594 0,'0'-4'56'16,"3"4"-30"-16,30-4 40 15,15 1-31-15,6 2-6 16,4-1-7-16,-6-2-9 16,-8 4-9-16,-8-1-4 15,-6 1-9-15,-10 0-45 0,-10 0-109 16,-10 15-215-16</inkml:trace>
  <inkml:trace contextRef="#ctx0" brushRef="#br0" timeOffset="10707.4751">17614 6401 734 0,'0'0'28'0,"14"0"44"16,9 4-34-16,12 3-37 16,6 2-1-16,7-3-60 15,-3-6-233-15</inkml:trace>
  <inkml:trace contextRef="#ctx0" brushRef="#br0" timeOffset="11389.1985">19103 6076 708 0,'-21'0'10'15,"12"2"-2"-15,8 27 12 16,1 14-12-16,0 17 6 16,3 9 5-16,11 7 5 15,3 2-3-15,5-2-7 16,2-10-8-16,3-13-5 0,1-21-1 15,2-18 0-15,3-14 1 16,4-28 1-16,7-25 0 16,2-23 0-16,-1-18-2 15,-11-19-2-15,-12-25-1 16,-16-19-2-16,-6-19-5 16,-16-3 4-16,-14 24 1 15,2 31 5-15,4 39 2 16,9 34-1-16,6 20 1 15,8 13-2-15,1 12 0 16,17 4-1-16,30 2 1 16,26 0 0-16,31 0 0 15,41 0 2-15,35 0 9 0,37 0 7 16,19 0 17-16,1-8-10 16,-3-2-16-16,-4 2-9 15,-9-4 0-15,-5 6 0 16,-12 4 0-16,-23 2-1 15,-26 0-12-15,-27 2-48 16,-29-2-83-16,-41 0-105 16</inkml:trace>
  <inkml:trace contextRef="#ctx0" brushRef="#br0" timeOffset="12037.6356">19975 5937 371 0,'4'-12'239'0,"-1"4"-224"0,4 5 71 15,-1 1-48-15,-3 2-23 16,-1 0 1-16,-2 2-4 16,-5 26-6-16,-19 11 5 15,-8 9-7-15,-1 0-4 16,4-7-1-16,14-9-1 16,14-10 0-16,1-8 0 15,27-10 2-15,13-4 1 16,12 0 0-16,3 0-1 15,-4 0 0-15,-6 0-2 16,-12 0-6-16,-12 0-38 0,-4-2-73 16,-4-6-74-1,-6-7-167-15</inkml:trace>
  <inkml:trace contextRef="#ctx0" brushRef="#br0" timeOffset="12237.1054">20390 5841 375 0,'0'-7'198'0,"0"7"-123"16,0 11 6-16,-4 19-25 16,-15 18 3-16,-4 14-27 15,-5 10-7-15,-5 7-15 16,1 3-4-16,0 0-2 16,3-5-4-16,6-5-3 15,8-8-19-15,10-11-62 0,5-13-59 16,23-28-68-16,11-12-141 15</inkml:trace>
  <inkml:trace contextRef="#ctx0" brushRef="#br0" timeOffset="12437.9208">20781 5961 713 0,'-14'0'24'0,"11"20"-17"16,-4 18 28-16,-2 10-14 16,-5 7-18-16,-3 3-3 0,-4 4-2 15,-2-3-16 1,-3-1-32-16,-1-3-67 0,2-13-90 16,4-20-112-16</inkml:trace>
  <inkml:trace contextRef="#ctx0" brushRef="#br0" timeOffset="12603.5303">20527 6250 439 0,'0'-15'81'0,"5"8"30"15,12 3-45-15,8 3-24 16,9-1-18-16,9 2-15 16,10 0-7-16,5-1-2 0,0-1-15 15,5-1-76 1,-10-10-180-16</inkml:trace>
  <inkml:trace contextRef="#ctx0" brushRef="#br0" timeOffset="13268.0139">21566 5879 335 0,'-10'-3'224'16,"4"2"-211"-16,4 1 63 16,2 0-67-16,0 0-4 15,0-2 10-15,2-6 18 16,16-3 9-16,9 0 4 16,5-2-2-16,4 4-3 15,6 0-5-15,-2 2-9 16,-4 0-9-16,-11 3-5 15,-13 4-8-15,-8 0-3 16,-4 2-1-16,-11 32 0 16,-22 21-1-16,-15 15 0 0,-3 6-1 15,5-5-1-15,18-11 1 16,14-14-1-16,14-11 2 16,14-6 0-16,18-5 0 15,9-4 0-15,7-9 0 16,4-6 0-16,6-5-6 15,6 0-25-15,-2-9-85 16,0-13-89-16,-10-7-166 16</inkml:trace>
  <inkml:trace contextRef="#ctx0" brushRef="#br0" timeOffset="13533.9006">22390 5786 467 0,'-44'-2'264'0,"9"2"-247"16,12 2 52-16,11 11-59 16,12 2-8-16,14 1 1 15,21 6 10-15,9 1 15 16,3 3 5-16,-8 2-8 16,-12 6-9-16,-16 5-4 15,-11 3-6-15,-15 5-2 16,-31 2-1-16,-13 1-3 15,-5-6-1-15,3-10-10 16,9-12-30-16,9-14-48 16,8-8-38-16,11-6-48 15,11-21-95-15</inkml:trace>
  <inkml:trace contextRef="#ctx0" brushRef="#br0" timeOffset="13683.7105">22429 5750 565 0,'44'-15'86'0,"9"8"26"16,8 0-41-16,1 6-63 15,0 1-8-15,-6 0-3 16,5 0-73-16,-1-12-197 16</inkml:trace>
  <inkml:trace contextRef="#ctx0" brushRef="#br0" timeOffset="14099.0002">23770 5827 202 0,'25'-19'517'0,"11"10"-512"16,19 4 91-16,9 5-70 16,-3 0-25-16,-10 0-1 0,-11 4-7 15,-14 12-48 1,-7 7-91-16,-19-1-178 0</inkml:trace>
  <inkml:trace contextRef="#ctx0" brushRef="#br0" timeOffset="14265.5989">23846 6082 537 0,'0'2'100'0,"15"3"-35"15,24 0 13-15,23-1-63 16,17-4-4-16,6 0-4 15,-1 0-7-15,-14-5-6 16,-10-3-78-16,-11-4-176 16</inkml:trace>
  <inkml:trace contextRef="#ctx0" brushRef="#br0" timeOffset="14647.9377">24765 5908 125 0,'-8'25'506'16,"5"13"-446"-16,3 12 15 16,5 0-58-16,16-1-8 15,3-4-6-15,4-8-3 16,2-11-2-16,-2-14-2 16,1-12 2-16,-4-14 2 15,-4-22-2-15,-6-11 1 0,-9-7 0 16,-6-9-1-16,-2-14-2 15,-13-13-4-15,0-3-1 16,6 9 3-16,6 15 6 16,3 18 0-16,3 13 3 15,26 7 5-15,14 3 4 16,20 2 3-16,19 0 3 16,21 2 8-16,18 0 5 15,14 2 7-15,3 0-7 16,-12 5-5-16,-14 3-11 15,-25 5-14-15,-22 5-1 16,-11 4-11-16,-2 0-73 16,8 5-172-16</inkml:trace>
  <inkml:trace contextRef="#ctx0" brushRef="#br0" timeOffset="21248.438">25487 5942 49 0,'-13'-8'2'15,"2"1"4"-15,-2 5-6 16,2 0 13-16,1 2 35 0,-1 0 4 16,7 0-11-16,4 0-10 15,0-4-24-15,0-7-6 16,8-5-1-16,0 0 1 16,-3 1 1-16,-2 4 3 15,-2 2 14-15,1 0 5 16,-1 2-13-16,1 1-11 15,-1 1-1-15,-1 5-19 16,0 0-63-16</inkml:trace>
  <inkml:trace contextRef="#ctx0" brushRef="#br0" timeOffset="21680.9493">25429 5808 48 0,'-5'-7'54'16,"3"2"-24"-16,0 3 36 0,2 0-36 15,-2 2 4 1,2-2 1-16,-1 2 1 0,1 0-12 15,0 0-8-15,0 0 0 16,0 0-5-16,0 0-4 16,0-2 9-16,0 0 13 15,0 2 12-15,0-3 11 16,0-4-12-16,0 1-16 16,0-2-10-16,7-2 9 15,5 0-3-15,5-4-2 16,7 2 2-16,7 0-5 15,6 0 2-15,6 4 4 16,-2 1 3-16,-5 6-3 16,-11 1-14-16,-10 0-7 0,-15 4 0 15,-6 26 0-15,-34 17 3 16,-23 21 0-16,-13 15-3 16,-6 4-1-16,8-4 0 15,16-11 0-15,20-14 1 16,23-16-1-16,15-13 0 15,20-14 0-15,28-13 1 16,14-2 1-16,5-2 1 16,-5-13-2-16,-12 6-13 15,-15 3-54-15,-9 1-53 16,-11-2-104-16</inkml:trace>
  <inkml:trace contextRef="#ctx0" brushRef="#br0" timeOffset="22313.4733">26211 5706 182 0,'0'-8'151'0,"0"2"-96"16,0 2 30-16,0 0-55 16,0 0 1-16,0 0-8 15,0-2 6-15,-2-1-9 16,-16 1-9-16,-7 6 9 16,-15 0-1-16,-10 5-2 0,-5 21-3 15,-3 9 3 1,6 6-4-16,11 3 2 0,13 1 2 15,14-5-11-15,14-6-2 16,0-8-4-16,23-12 0 16,19-14 1-16,10 0 2 15,12-28 0-15,2-10-3 16,-4-4 1-16,-11 2-1 16,-12 7 2-16,-17 9-2 15,-11 12 10-15,-10 12 22 16,-1 0-14-16,-8 26-5 15,-14 19 4-15,0 13-5 0,1 7-9 16,8 0-3 0,4-3 0-16,3-5-7 0,6-8-37 15,0-3-42-15,0-9-54 16,0-14-115-16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8:02:14.0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20507 3464 480 0,'0'0'63'0,"0"5"-60"0,6 23 3 16,0 13 16-16,0 14 6 15,-1 10-3-15,-1 2-4 16,-3-2-1-16,2-7-5 16,2-17 1-16,4-19-5 15,10-22-8-15,15-10 5 16,20-52 24-16,22-31 11 15,15-27-12-15,6-3 1 16,-7 11-13-16,-17 24-12 16,-24 28-6-16,-18 22-1 15,-11 13-3-15,-13 13-24 16,-1 10-67-16,0 2-47 16,-2 6-84-16,4 17-147 0</inkml:trace>
  <inkml:trace contextRef="#ctx0" brushRef="#br0" timeOffset="315.646">21381 3628 539 0,'24'-18'7'0,"19"-12"49"0,16-13 0 16,0-5-21 0,-5-3 0-16,-12 9-14 0,-15 9-6 15,-17 13 1-15,-10 8 17 16,-9 11-7-16,-28 1-15 16,-21 30-11-16,-14 23-1 15,-6 13 1-15,10 3-1 16,14 0 0-16,21-5-7 15,15-2-20-15,12-3-33 16,6-8-13-16,23-13-124 16,21-22-187-16</inkml:trace>
  <inkml:trace contextRef="#ctx0" brushRef="#br0" timeOffset="531.7836">21693 3738 485 0,'0'-6'176'16,"2"-16"-142"-16,24-8 27 16,16-10-47-16,10-2 10 15,8 4-6-15,-3 9-1 16,-10 9-7-16,-14 12-8 16,-13 6-2-16,-6 2-5 15,-3 0-12-15,1 6-34 16,0 7-59-16,9-8-69 15,7-5-119-15</inkml:trace>
  <inkml:trace contextRef="#ctx0" brushRef="#br0" timeOffset="731.9024">22600 2748 627 0,'0'0'0'16,"-2"29"25"-16,-4 18-5 15,-7 20 8-15,-5 24 0 16,-4 22-14-16,-5 20-1 16,-4 11-9-16,-1 0-4 15,2-10-11-15,5-24-28 16,3-31-74-16,5-25-24 16,4-24-7-16</inkml:trace>
  <inkml:trace contextRef="#ctx0" brushRef="#br0" timeOffset="914.4311">22335 3397 367 0,'22'-25'337'0,"5"10"-297"16,19 2 66-16,11 2-93 16,7 3-5-16,0 5-8 15,-3 3-1-15,-7 0-28 16,-12 0-67-16,-5 16-88 15,-13 1-195-15</inkml:trace>
  <inkml:trace contextRef="#ctx0" brushRef="#br0" timeOffset="1064.1408">22991 3343 111 0,'-7'31'546'15,"-13"16"-506"-15,4 11 66 16,1 8-87-16,-2-1-19 15,8-3-9-15,2-6-72 16,0-9-103-16,-1-17-259 16</inkml:trace>
  <inkml:trace contextRef="#ctx0" brushRef="#br0" timeOffset="1173.899">23019 3064 429 0,'-7'-21'337'15,"-7"13"-337"-15,14 7-5 16,0-7-195-16</inkml:trace>
  <inkml:trace contextRef="#ctx0" brushRef="#br0" timeOffset="1712.5649">23722 3314 639 0,'0'0'22'0,"-3"0"84"15,-12 0-67-15,-16 19-18 16,-18 17 3-16,-14 14-10 16,-6 15 0-16,6 9-8 15,17-4-2-15,24-6-4 16,18-12-4-16,4-14-5 15,25-13-7-15,18-13-7 0,14-12-15 16,16 0-42 0,8-10-38-16,-1-12-79 0,-7-11-106 15</inkml:trace>
  <inkml:trace contextRef="#ctx0" brushRef="#br0" timeOffset="1978.4871">24035 3464 268 0,'-52'31'426'0,"-3"14"-390"16,7 8 61-16,8-1-79 15,15-7-10-15,17-10-8 16,8-16-1-16,24-17-18 16,18-2 4-16,13-29 10 0,4-13 5 15,0-1 1-15,-11 4 5 16,-16 15-1-16,-14 14 7 15,-10 10-1-15,-8 12-6 16,0 27 3-16,-3 15 13 16,-12 6-14-16,1-7-7 15,11-17-36-15,3-19-107 16,14-17-103-16</inkml:trace>
  <inkml:trace contextRef="#ctx0" brushRef="#br0" timeOffset="2144.5311">24696 2741 731 0,'0'22'17'15,"0"44"93"-15,-7 41-66 16,-20 30-33-16,-9 20-3 16,-4 9-8-16,3-4-1 15,7-14-28-15,15-28-150 16,4-39-433-16</inkml:trace>
  <inkml:trace contextRef="#ctx0" brushRef="#br0" timeOffset="6783.515">7126 6449 616 0,'5'-24'18'0,"6"7"-13"15,-7 6 53-15,-2 3-9 16,-2 2-2-16,0 0-15 0,-21 4-10 15,-15 2-8-15,-19 15-7 16,-17 28-4-16,-12 21-2 16,-3 18-1-16,9 15-1 15,22 10-2-15,24 0 1 16,25-4 1-16,7-12 1 16,33-16-1-16,16-19 1 15,15-19-5-15,11-19-19 16,8-18-58-16,11-8-73 15,-12-28-196-15</inkml:trace>
  <inkml:trace contextRef="#ctx0" brushRef="#br0" timeOffset="7082.5795">7609 6908 458 0,'0'0'334'0,"21"0"-325"16,18-16-8-16,17-24 15 16,7-16-1-16,0-12-7 15,-10 0-5-15,-17 9-1 16,-16 9 1-16,-18 12 4 16,-2 14 5-16,-28 20-7 15,-15 10-5-15,-11 45-1 0,-1 22 1 16,0 20 0-1,9 9 0-15,8-4 0 0,13-7-4 16,10-15-11-16,10-20-27 16,5-21-58-16,20-22-87 15,14-13-261-15</inkml:trace>
  <inkml:trace contextRef="#ctx0" brushRef="#br0" timeOffset="7515.7793">8009 6865 691 0,'-19'27'25'16,"16"-6"61"-1,3-9-30-15,14-12-45 0,27-18-6 16,14-24 5-16,6-7 11 16,-6 9-1-16,-12 18 2 15,-13 18-11-15,-12 4-4 16,-10 35 2-16,-8 17-2 15,0 11-3-15,-15 0-4 16,-2-15-3-16,8-20-14 16,9-24-65-16,0-18-73 15,17-44-37-15,13-28-88 16,3-20 44-16,4-13 236 16,6-8 255-16,0 1-134 15,6 5-41-15,-4 14-16 16,-2 27-4-16,-14 30 0 0,-13 25 6 15,-8 23 10-15,-8 7-27 16,0 41-22-16,0 21 5 16,-8 23-16-16,-1 12-13 15,-2 7-2-15,2 1 0 16,-2-1 0-16,1-3-1 16,2-16-2-16,4-22-10 15,2-29-52-15,2-29-82 16,0-10-132-16</inkml:trace>
  <inkml:trace contextRef="#ctx0" brushRef="#br0" timeOffset="7681.1235">8528 6389 847 0,'1'0'45'0,"25"18"-16"15,11 2 14-15,8 0-29 16,3-11-14-16,1-9-6 15,-3 0-60-15,6-27-129 16,-11-16-266-16</inkml:trace>
  <inkml:trace contextRef="#ctx0" brushRef="#br0" timeOffset="8279.9303">9374 6676 454 0,'-1'0'133'0,"1"0"-129"16,20 0 36-16,18-17 15 16,12-19-10-16,4-12-2 15,-3-6 9-15,-4-2-4 16,-12 5-15-16,-11 12-11 0,-12 9-10 15,-12 13-2-15,0 9 4 16,-26 8-2-16,-19 22-8 16,-14 25-4-16,-5 19 2 15,5 10-2-15,10 2 0 16,14 3-1-16,11-5-5 16,15-8-13-16,9-16-47 15,10-22-60-15,29-27-25 16,9-14-93-16</inkml:trace>
  <inkml:trace contextRef="#ctx0" brushRef="#br0" timeOffset="8479.6831">9738 6624 306 0,'6'0'115'15,"-6"0"-49"-15,0 4 70 16,0 6-48-16,0-2-27 16,0-6-15-16,7-2-26 15,14-17 11-15,15-29 7 16,18-14-9-16,9-9-15 15,1 10-7-15,-3 14-4 16,-9 21-2-16,-13 18-1 16,-9 6 0-16,-2 6-1 15,-3 14-12-15,-1 5-73 16,3 1-139-16,-7-10-256 16</inkml:trace>
  <inkml:trace contextRef="#ctx0" brushRef="#br0" timeOffset="8645.7864">10512 6007 821 0,'-13'30'11'16,"10"10"-11"-16,1 3-17 15,2-3-123-15,0-4-285 16</inkml:trace>
  <inkml:trace contextRef="#ctx0" brushRef="#br0" timeOffset="8746.0309">10524 6417 644 0,'-9'4'157'0,"9"2"-157"16,0-6-42-16,18 0-172 15</inkml:trace>
  <inkml:trace contextRef="#ctx0" brushRef="#br0" timeOffset="9177.8073">11834 5828 636 0,'-30'0'165'0,"1"14"-148"0,-4 30 52 15,-5 25-38-15,-4 22-3 16,1 13-12-16,5 16-8 16,6 0-3-16,11-1-1 15,11-15-4-15,8-16-2 16,15-19-9-16,19-18-37 15,16-20-73-15,7-27-124 16</inkml:trace>
  <inkml:trace contextRef="#ctx0" brushRef="#br0" timeOffset="9493.4726">12065 6272 526 0,'-36'45'244'0,"10"18"-243"15,8 8 4-15,10-5 18 16,8-10 3-16,9-20-24 16,21-16-2-16,13-20 0 15,10-13 12-15,12-30 19 16,8-15-4-16,-4-10-7 15,-15 4 14-15,-23 9-11 16,-22 11-5-16,-9 6-4 0,-27 7-8 16,-18 4-5-1,-5 10-1-15,5 8-3 0,15 7-29 16,20 2-78-16,10-2-129 16,34 2-338-16</inkml:trace>
  <inkml:trace contextRef="#ctx0" brushRef="#br0" timeOffset="9659.8904">12622 6473 702 0,'-36'62'150'0,"-6"14"-89"16,-6 11 1-16,-4-4-51 15,6-12-11-15,18-24-23 16,26-38-139-16,2-23-269 0</inkml:trace>
  <inkml:trace contextRef="#ctx0" brushRef="#br0" timeOffset="10075.5883">13005 6186 629 0,'-45'52'58'16,"13"11"0"-16,11 5 25 16,16-8-47-16,5-12-25 15,33-18-9-15,18-20-1 16,13-10 1-16,9-15 10 16,2-24 13-16,-8-7 1 15,-13-1 1-15,-16 4 4 0,-20 8-19 16,-16 3-5-1,-4 4-4-15,-30 0-3 0,-10 6-5 16,0 6-37-16,8 8-76 16,25 0-121-16</inkml:trace>
  <inkml:trace contextRef="#ctx0" brushRef="#br0" timeOffset="10260.0098">13580 5632 304 0,'10'18'510'0,"5"55"-486"16,9 38 80-16,-9 22-76 15,-14 14-19-15,-1 3 4 0,-28-6-5 16,-21-9-3-16,-20-11-5 16,-12-17-2-16,-8-25-37 15,6-36-136-15,6-46-356 16</inkml:trace>
  <inkml:trace contextRef="#ctx0" brushRef="#br0" timeOffset="19070.1586">8098 8507 401 0,'0'-2'25'0,"0"1"-8"15,0 1 18-15,0 0-13 16,0-1-7-16,0-1-7 15,2-6 4-15,2 0 18 16,1-1-1-16,-4 2-3 16,-1 1 2-16,0 2 1 15,0 0-5-15,0 0-5 16,-6 0-3-16,-4 2-4 16,-8 2-5-16,-2 0-5 15,-8 0 0-15,-5 9-2 0,-4 14 0 16,-3 13 0-1,-1 12 0-15,0 6 0 0,2 9 3 16,5 3-2-16,5 2 2 16,9 5 2-16,11-1 3 15,9-4 2-15,0-14 0 16,14-18-5-16,16-24-2 16,10-12 0-16,16-38 2 15,9-26 0-15,9-22-3 16,0-13-1-16,-10 0-1 15,-17 7 0-15,-18 16 0 16,-14 18 2-16,-15 19 1 0,0 20 3 16,-3 19-2-1,-18 17-3-15,-2 38-1 0,-6 19 0 16,11 13 1-16,9 5-1 16,9-4 0-16,0-5 1 15,14-13-1-15,4-14 0 16,7-18-2-16,3-16-6 15,7-17-20-15,5-5-52 16,3-24-82-16,-4-21-154 16</inkml:trace>
  <inkml:trace contextRef="#ctx0" brushRef="#br0" timeOffset="19453.3102">8497 8246 253 0,'-2'-4'223'16,"2"1"-211"-16,0-4 20 15,12 0 4-15,9-2 23 16,3-5-20-16,0 2 8 16,1 0 7-16,-1 3-4 0,-6 2-11 15,-6 4-10-15,-5 3-13 16,-5 7-7-16,-2 25 7 16,0 16 12-16,-9 11-13 15,-12 6-12-15,3-5-2 16,8-11-1-16,10-15 0 15,8-14 0-15,22-20-4 16,12 0-4-16,6-22-21 16,3-10-70-16,2-6-142 15</inkml:trace>
  <inkml:trace contextRef="#ctx0" brushRef="#br0" timeOffset="19835.6443">9056 8463 654 0,'-3'0'31'0,"3"0"-3"15,11 0 15-15,12 0 18 16,9-15-26-16,1-7-24 15,-2-1-10-15,-1-1-1 16,-8 4-11-16,-4 4-35 16,-6 7-81-16,-8 9-88 15,-4 12-224-15</inkml:trace>
  <inkml:trace contextRef="#ctx0" brushRef="#br0" timeOffset="19985.1791">9081 8744 171 0,'-9'2'685'16,"9"0"-677"-16,3-2-2 15,26 0-1-15,10-2-5 16,4-13-3-16,6-2-70 16,-10-2-181-16</inkml:trace>
  <inkml:trace contextRef="#ctx0" brushRef="#br0" timeOffset="20533.8083">10424 7971 332 0,'-24'0'330'0,"-3"33"-324"16,1 16 2-16,-3 11 9 15,-4 13-9-15,5-1-1 16,7-9-5-16,14-16 0 16,7-18-2-16,24-19 5 0,21-10 23 15,19-3 22-15,10-19-16 16,8 0-15-16,-6 1-6 16,-11 5 1-16,-13 5-11 15,-17-1-3-15,-8 2-9 16,-12-2-45-16,0-2-88 15,-7-6-143-15</inkml:trace>
  <inkml:trace contextRef="#ctx0" brushRef="#br0" timeOffset="20782.9805">10899 7915 632 0,'-24'12'62'0,"13"21"-26"0,-2 11 34 15,-1 16-31-15,-3 10-9 16,-1 10-14-16,-5 3 6 16,3 3-2-16,0-2-11 15,4-6-8-15,4-10-1 16,7-12-9-16,5-19-22 16,0-19-36-16,15-18-18 15,15-13-3-15,10-20-45 16,13-7-24-16,3-7-194 15</inkml:trace>
  <inkml:trace contextRef="#ctx0" brushRef="#br0" timeOffset="21281.8484">11603 7910 297 0,'0'-8'82'0,"0"0"-39"15,-3 2 11-15,-4 0-12 16,-4 1 9-16,-1 2 9 16,-7 3-9-16,-7 0-12 15,-6 8 7-15,-10 17-4 0,-6 11-15 16,-3 10 0-1,-3 14-2-15,5 6 3 0,11 2-2 16,8-3-11-16,12-8-10 16,15-16-5-16,3-11 0 15,12-18-1-15,19-12 0 16,11 0 1-16,10-21 1 16,3-16 0-16,-1-10 1 15,-2-6-2-15,-10-4 1 16,-6 8 2-16,-14 11 4 15,-9 16 3-15,-7 13 1 16,-6 9-2-16,0 2-2 16,0 32 0-16,-9 14-1 15,-8 19-6-15,-4 10 0 0,3 1 0 16,2 1 0-16,5-10 0 16,8-9 0-16,3-16 0 15,0-10 0-15,4-10-37 16,16-15-97-16,-2-9-190 15</inkml:trace>
  <inkml:trace contextRef="#ctx0" brushRef="#br0" timeOffset="22129.5843">8671 11041 302 0,'0'-16'309'0,"-15"7"-301"15,5 4 67-15,-5 4-41 16,-5 1-17-16,-8 17-3 16,-6 19 0-16,-6 17 1 15,2 9 0-15,7 2-3 16,6 4-5-16,13-4-4 15,9-10 1-15,3-12-1 16,9-15-2-16,16-19-1 16,9-8 0-16,8-25 2 15,9-25 3-15,1-17 4 0,-6-8-3 16,-10 5 1-16,-10 14 11 16,-13 21-2-16,-9 17-5 15,-2 14-2-15,-2 4-4 16,0 26-4-16,0 16 1 15,-3 11-1-15,3 2 1 16,0-2 1-16,6-1 2 16,12-8-1-16,4-8-2 15,3-9-1-15,4-11-1 16,2-10-2-16,2-6-9 16,-2 0-29-16,-2-2-69 15,-1-10-69-15,-10-7-184 16</inkml:trace>
  <inkml:trace contextRef="#ctx0" brushRef="#br0" timeOffset="22395.4509">9228 10910 405 0,'-2'-2'256'16,"2"2"-237"-16,15-3 24 0,15-2 22 15,7-3-25-15,1-1-18 16,-4-2-8-16,-10 2-14 16,-8 4-2-16,-8 3-21 15,-8 2-50-15,0 4-88 16,-6 24-119-16</inkml:trace>
  <inkml:trace contextRef="#ctx0" brushRef="#br0" timeOffset="22528.4927">9322 11125 299 0,'12'0'371'16,"5"0"-307"-16,21 0 44 15,10-12-75-15,8-10-22 0,10-6-11 16,5-2-54-16,-2-4-181 15</inkml:trace>
  <inkml:trace contextRef="#ctx0" brushRef="#br0" timeOffset="23210.2126">10347 10419 282 0,'-9'3'216'0,"4"-2"-203"16,5 1 44-16,0 0-28 16,17-2 23-16,12 0-2 15,12 0-4-15,9-15-3 16,12-7-8-16,3-4 0 15,0-1 3-15,-4 2-9 16,-11 6-7-16,-9 8-4 16,-11 8-7-16,-10 3-4 0,-11 20-2 15,-9 24 4-15,0 23 5 16,-16 23-9-16,-20 17-1 16,-4 12-1-16,-5 9-3 15,-3-2 0-15,2-9 0 16,3-14 0-16,9-22 0 15,8-22 0-15,10-21 0 16,5-18-10-16,8-13-49 16,3-7-134-16,0-39-285 15</inkml:trace>
  <inkml:trace contextRef="#ctx0" brushRef="#br0" timeOffset="24623.6391">15865 7328 518 0,'12'-23'65'0,"-4"6"-59"15,-2 5 77-15,-3 6-23 16,-2 2-12-16,-1 4 4 16,-10 14-5-16,-25 31-17 15,-15 29-26-15,-10 29-1 16,2 20 2-16,10 13-1 15,14 12-3-15,14 3 1 16,17-5-1-16,3-13 0 16,15-20-1-16,12-21 0 0,2-21-1 15,-3-18-3-15,4-17-9 16,0-20-32-16,-3-10-76 16,0-6-84-16,-8-26-256 15</inkml:trace>
  <inkml:trace contextRef="#ctx0" brushRef="#br0" timeOffset="25172.1349">16493 7617 151 0,'-17'5'362'16,"0"2"-358"-1,10 3 44-15,-1-1-21 0,1 2-6 16,-8 3 13-16,-2 8 1 16,-8 9 2-16,-5 13 3 15,2 11 6-15,1 10-6 16,10 4-9-16,12-5-14 15,5-11-7-15,22-20-7 16,23-25-2-16,16-8 2 16,15-46 0-16,12-21 2 15,1-18 2-15,-11 0 0 16,-20 4 16-16,-26 14-1 16,-28 12-13-16,-10 8-3 15,-36 10-5-15,-16 13-1 0,-4 16-3 16,2 8-6-16,14 6-29 15,20 13-84-15,22-6-154 16</inkml:trace>
  <inkml:trace contextRef="#ctx0" brushRef="#br0" timeOffset="25488.2178">17112 8011 557 0,'-7'7'155'0,"4"8"-110"16,-4 11 48-16,-7 17-47 16,-14 14-11-16,-18 16-8 15,-11 5-10-15,-5-5-17 16,7-5-3-16,17-18-61 16,29-30-176-16</inkml:trace>
  <inkml:trace contextRef="#ctx0" brushRef="#br0" timeOffset="26003.615">17872 7405 363 0,'-12'-2'227'15,"4"2"-211"-15,5 0 60 0,3 0-64 16,0 0-8-16,0 0 5 15,0 8 14-15,0 14 28 16,0 12 5-16,0 10-22 16,-4 7-14-16,1 2-10 15,0 2-10-15,0 1 0 16,3 1-14-16,0 1-35 16,0-3-65-16,0-10-73 15,0-19-206-15</inkml:trace>
  <inkml:trace contextRef="#ctx0" brushRef="#br0" timeOffset="26253.1291">17598 7734 269 0,'-3'0'317'0,"3"0"-273"16,16-6 35-16,21-5-34 16,17-3-1-16,9-1-13 15,-1-1-9-15,-4 2-19 0,-10 3-3 16,-8 6-28 0,-15 5-46-16,-8 0-102 15,-17 12-248-15</inkml:trace>
  <inkml:trace contextRef="#ctx0" brushRef="#br0" timeOffset="26518.7821">17678 8126 741 0,'0'0'84'16,"6"-4"-20"-16,30-3-9 15,12-2-33-15,4-2-9 16,-1 3-13-16,-2-2-1 16,-7 4-6-16,-5 2-23 15,-9 1-67-15,1-2-117 16,-9-7-222-16</inkml:trace>
  <inkml:trace contextRef="#ctx0" brushRef="#br0" timeOffset="27067.4673">18306 7547 834 0,'-18'15'8'0,"18"-4"15"15,2-5-10-15,32-6-2 16,24 0 18-16,17-22-3 16,8-14-11-16,2-6-1 15,-10-1 1-15,-17 6 4 16,-13 6-6-16,-12 10-10 15,-9 6-3-15,-6 7 0 16,-6 5 0-16,-4 3 0 16,-3 0 0-16,-1 25 0 15,-4 17 0-15,0 22 0 16,0 15 0-16,-4 19 0 16,-6 10 0-16,1 3 0 15,0 1 0-15,-1-12 0 0,3-12 0 16,3-16 0-1,4-26 0-15,0-18 0 0,0-26-11 16,11-6-54-16,12-38-92 16,1-25-207-16</inkml:trace>
  <inkml:trace contextRef="#ctx0" brushRef="#br0" timeOffset="27350.3925">19160 7060 541 0,'-6'0'325'0,"6"9"-323"16,12 28 26-16,18 16 7 16,2 20-2-16,0 20 8 15,-10 18-23-15,-17 15-18 16,-5 10 0-16,-38 7 0 15,-23 5 0-15,-22-4 0 16,-16-9 0-16,-6-16 0 16,10-37 0-16,14-46 0 15,31-36 0-15,22-53-186 16</inkml:trace>
  <inkml:trace contextRef="#ctx0" brushRef="#br0" timeOffset="28896.3698">16268 6272 260 0,'0'-8'43'15,"0"1"-34"-15,0 4 47 16,0-1-19-16,0 2 5 16,0 2 16-16,0-2-5 15,0 2-7-15,0 0-5 16,0 0-11-16,0 0-11 16,0 0-11-16,0 0-1 15,0 18-6-15,0 16 4 16,0 12 9-16,2 0-4 15,8-5 7-15,4-14-6 16,6-20-1-16,10-7 5 16,12-38 9-16,10-23 4 15,1-15-10-15,-4-2-11 0,-10 9-2 16,-13 15-5-16,-9 16-1 16,-5 20-9-16,-6 9-20 15,-5 9-69-15,2 7-87 16,-3 20-84-16</inkml:trace>
  <inkml:trace contextRef="#ctx0" brushRef="#br0">16811 6288 624 0,'11'-31'31'15,"13"-3"8"-15,1-1 33 0,-3 9-60 16,-7 7-9-16,-7 11-2 16,-8 5 0-16</inkml:trace>
  <inkml:trace contextRef="#ctx0" brushRef="#br0" timeOffset="29295.6493">16966 6352 354 0,'36'-40'237'0,"-3"2"-153"16,6 7 28-16,1 6-60 0,-3 8-25 16,-2 8-14-16,-7 5-13 15,-1 4-2-15,-3 0-10 16,-3 0-15-16,0 0-45 15,-4 10-62-15,0-4-126 16</inkml:trace>
  <inkml:trace contextRef="#ctx0" brushRef="#br0" timeOffset="29495.2868">17628 5591 579 0,'-13'49'61'16,"10"17"-30"-16,-1 12 15 16,1 8-37-16,-3 7-9 15,-1 4 0-15,-2 1-3 16,-6-6-22-16,3-14-100 16,0-21-161-16</inkml:trace>
  <inkml:trace contextRef="#ctx0" brushRef="#br0" timeOffset="29678.1163">17515 6116 531 0,'11'-10'119'0,"5"0"-26"0,5 2 9 16,6 4-64-16,6 0-21 16,0 4-17-16,0 0-1 15,-3 0-9-15,-5 13-26 16,-3 1-76-16,-1 3-88 15,-5 2-24-15,2-4 14 16</inkml:trace>
  <inkml:trace contextRef="#ctx0" brushRef="#br0" timeOffset="29794.1927">17911 6158 173 0,'9'0'158'0,"-5"12"-31"16,-1 8-14-16,-1 5-39 15,-1 4-17-15,-1 1-32 0,0-1-25 16,0-4-1-1,0-5-16-15,0-2-55 0,0-9-146 16</inkml:trace>
  <inkml:trace contextRef="#ctx0" brushRef="#br0" timeOffset="29935.6492">17920 5781 172 0,'0'-4'624'15,"0"4"-603"-15,0 0-21 16,3 4-11-16,14 1-41 16,3-3-158-16</inkml:trace>
  <inkml:trace contextRef="#ctx0" brushRef="#br0" timeOffset="30841.985">16719 6425 405 0,'9'-13'25'16,"10"-7"74"-16,1-3-29 16,2-4-31-16,-1-1-6 0,-5 0-4 15,-3 1-11 1,-8 3 0-16,-5 7 5 0,0 7-2 16,-9 6 0-16,-15 4-11 15,-7 17-9-15,-5 19 0 16,2 10 1-16,7 3 1 15,11 0 4-15,16 1-2 16,0-7-4-16,31-6-1 16,16-11-2-16,19-12-6 15,21-10-46-15,14-4-126 16</inkml:trace>
  <inkml:trace contextRef="#ctx0" brushRef="#br0" timeOffset="31472.9726">18375 6121 515 0,'-21'0'108'16,"-1"10"-71"-16,0 9 36 15,-3 8-53-15,3 2 4 16,3 2 8-16,7-2-8 15,10 5-13-15,2-4-11 16,5-2-2-16,20-8-4 16,5-6-3-16,6-9-15 15,1-5-27-15,-1 0-46 0,-1-12-72 16,-9-10-94-16</inkml:trace>
  <inkml:trace contextRef="#ctx0" brushRef="#br0" timeOffset="31713.6484">18634 6154 361 0,'-3'0'305'0,"3"1"-296"15,0 8 38-15,0 4-31 16,0 4-16-16,6 2-2 0,-2 3-7 15,-4 2-15-15,0 0 6 16,0-4-3-16,-5-6-30 16,-4-6-25-16,3-6-14 15,4-2-51-15,2-4-54 16</inkml:trace>
  <inkml:trace contextRef="#ctx0" brushRef="#br0" timeOffset="32371.6437">18636 6272 589 0,'-5'6'52'0,"5"-5"-43"15,23-1 17-15,14-7-5 16,14-27 20-16,3-8-7 16,-2-6-1-16,-10 2-4 15,-17 9 1-15,-13 12-12 16,-12 9-7-16,-3 11 3 0,-24 5-4 16,-15 17-8-16,-9 24-2 15,1 10 0-15,8 3 0 16,17-1 0-16,14-2 0 15,11-7-2-15,9-11 0 16,22-11 0-16,16-14-3 16,9-8-7-16,9 0-33 15,2-24-51-15,-3-9-14 16,-6-9-31-16,-9-4 4 16,-10-1-65-16,-11-4 51 0</inkml:trace>
  <inkml:trace contextRef="#ctx0" brushRef="#br0" timeOffset="32521.2769">19218 6004 130 0,'0'-5'181'15,"-2"5"-29"-15,-10 1-8 16,2 14-51-16,4 10-3 16,6 4-5-16,0 11-24 15,0 9-20-15,5 6-9 16,-5 6-18-16,-10 6-14 16,-30-3 0-16,-14-11 0 15,-8-24 0-15,8-29-23 16,17-20-196-16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8:03:47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2530 6131 92 0,'-10'9'150'16,"-2"-1"-139"-16,5-2 41 15,2-3-23-15,2-2 59 16,0 1-65-16,3 0 8 16,-2-2 9-16,2 0-3 15,0 0-4-15,0 0-9 16,0 0-11-16,0 0 0 16,10-7 0-16,18-12 14 15,11-4 8-15,10-3-4 0,3 2 1 16,0 5-3-1,1 4-4-15,-7 12 1 16,-5 3-8-16,-9 0-6 0,-11 17-5 16,-14 18 0-16,-7 22 5 15,-30 24 3-15,-25 23-13 16,-18 20-2-16,-7 5-1 16,9-4 0-16,21-13 1 15,26-19 0-15,24-23-1 16,16-19 1-16,31-20 0 15,12-15 0-15,13-12 0 16,-1-4 0-16,1-6 1 16,-6-10-1-16,-10-6-11 15,-7-4-47-15,-5 0-54 16,-3-7-79-16,-8 1-293 0</inkml:trace>
  <inkml:trace contextRef="#ctx0" brushRef="#br0" timeOffset="330.7455">3748 5713 204 0,'-2'-3'390'0,"-19"5"-368"15,-5 38 38-15,-12 28-8 16,-12 32-2-16,-1 26-9 16,2 20-2-16,7 14-2 15,9 3-3-15,14-11-14 16,11-16-15-16,8-26-5 15,11-26-2-15,18-26-19 16,13-24-52-16,15-23-79 16,1-11-208-16</inkml:trace>
  <inkml:trace contextRef="#ctx0" brushRef="#br0" timeOffset="1129.5633">4155 6412 267 0,'-8'-5'134'16,"5"3"-90"-16,2 2 50 16,-2 0-44-16,2 0-19 15,1 0-8-15,0 4 0 16,0 18 23-16,11 12-7 0,0 10-9 15,-2 10-6-15,0 6 1 16,-5-2-9-16,-4-9-6 16,0-15-2-16,0-15 2 15,0-12 2-15,0-7-6 16,-1-14 4-16,-2-27-9 16,3-18-1-16,3-11-1 15,24-5 1-15,13 5 1 16,9 6 0-16,5 9 4 15,1 13 3-15,-4 12 5 16,-9 12-9-16,-9 12-3 16,-5 4-1-16,-3 2-3 15,0 0-28-15,2 0-77 0,6 0-48 16,8-1-146 0</inkml:trace>
  <inkml:trace contextRef="#ctx0" brushRef="#br0" timeOffset="2043.9562">5262 6330 357 0,'0'-11'81'15,"0"4"-42"-15,0 3 32 0,0-3-15 16,0 4-11 0,0 3-8-16,0 0 13 0,0-2-1 15,0 0-4-15,0 2-15 16,-13 0-6-16,-10 11-17 15,-10 18-3-15,-5 12-1 16,0 9 1-16,7 5 4 16,9 1-4-16,13-3-1 15,9-5-3-15,0-4 0 16,19-9-3-16,6-7-4 16,8-9-13-16,5-14-33 15,7-5-26-15,8-12-45 0,4-18-54 16,5-6-32-1</inkml:trace>
  <inkml:trace contextRef="#ctx0" brushRef="#br0" timeOffset="2393.0978">5695 6386 325 0,'-19'0'63'16,"5"3"-15"-16,2 1 14 15,5 4-36-15,-2 0-1 16,-1 2 3-16,0 4 8 16,1 0 1-16,5 4-3 0,2 6 1 15,2 0-6 1,5-1-4-16,20-4-8 0,11-9-2 16,13-10 1-16,10-2 3 15,3-21 3-15,-4-8-7 16,-12 2-3-16,-16 4-3 15,-18 4-2-15,-12 4 12 16,-7 7 0-16,-32 2-19 16,-12 8-1-16,-4 0-6 15,9 0-4-15,13 0-11 16,15 2-33-16,15-2-35 16,5 0-38-16,35-2-122 15</inkml:trace>
  <inkml:trace contextRef="#ctx0" brushRef="#br0" timeOffset="2675.5114">6318 6215 539 0,'-46'33'25'16,"-6"9"58"-16,-2 4-15 16,8 1 9-16,11-7-23 15,21-8-39-15,14-10-15 16,0-4 0-16,14-2 2 15,5 4 16-15,0 2 21 16,-4 7-7-16,-8 5-8 16,-7 6-10-16,0 2-7 15,-25 0-6-15,-7-8-1 0,0-16-4 16,2-14-8 0,6-4-28-16,13-30-41 0,11-10-50 15,7-4-22-15,27 0-67 16,8 1-92-16</inkml:trace>
  <inkml:trace contextRef="#ctx0" brushRef="#br0" timeOffset="3291.9296">6952 5764 609 0,'-26'0'18'16,"-1"13"70"-16,-6 9-38 15,-9 9-21-15,-7 8-15 16,-5 11 0-16,-2 16 10 0,0 12 8 16,4 14 1-16,10 9-2 15,12 1-5-15,16-7-11 16,14-17-8-16,7-21-4 15,32-25-3-15,15-24 2 16,15-8 0-16,17-30-1 16,8-19 1-16,2-15-2 15,-5-9-1-15,-14-5 0 16,-16 0 0-16,-22-2 1 16,-23-3 0-16,-16-1-2 15,-30 6-1-15,-23 17 1 16,-15 28-2-16,-9 30 3 0,1 14 0 15,0 41 1-15,15 14 0 16,19 11 0-16,18-4-1 16,23-9 1-16,1-7-1 15,38-12 1-15,15-8 0 16,11-12 0-16,10-11-1 16,4-13-3-16,2-1-19 15,0-12-42-15,-5-12-72 16,-6-6-70-16,-20-10-325 15</inkml:trace>
  <inkml:trace contextRef="#ctx0" brushRef="#br0" timeOffset="3523.961">7478 5493 107 0,'3'16'716'16,"9"26"-713"-16,5 16 20 15,-1 19 14-15,-6 16-4 16,-10 15-16-16,0 16 0 16,-24 15 3-16,-24 11-3 15,-14-5-4-15,-9-15-11 16,1-26-2-16,17-37-17 16,18-50-72-16,25-36-142 15</inkml:trace>
  <inkml:trace contextRef="#ctx0" brushRef="#br0" timeOffset="4321.8015">8022 5365 118 0,'-6'-4'144'0,"3"0"-71"0,3 3 17 16,0-1-37 0,0-2 5-16,0 4-4 0,0-5-1 15,0-1-15-15,17-5 5 16,12-2 5-16,10-3-5 15,3 4 9-15,-6 4-19 16,-9 3-12-16,-14 5-9 16,-11 2-7-16,-2 25 11 15,-5 17 5-15,-17 10-13 16,0 10-4-16,6 2-1 16,16-4-2-16,0-11-1 15,30-13 0-15,15-16-1 0,10-14-3 16,13-8-15-1,3-8-51-15,7-24-118 0,-5-8-158 16</inkml:trace>
  <inkml:trace contextRef="#ctx0" brushRef="#br0" timeOffset="4770.4033">8937 5779 566 0,'0'0'123'15,"0"0"-98"-15,0 26 20 16,3 12 13-16,1 14-38 16,-4 12 3-16,0 8-18 15,-1 3-5-15,-11-2 0 16,1-2-14-16,-2-2-41 16,1-2-59-16,-3-9-75 15,-3-17-243-15</inkml:trace>
  <inkml:trace contextRef="#ctx0" brushRef="#br0" timeOffset="4936.9577">8828 6158 708 0,'21'0'51'0,"19"0"-28"0,12 6 6 15,8 1-28-15,0-2-1 16,-2-5-34-16,1 0-128 15,-2-26-269-15</inkml:trace>
  <inkml:trace contextRef="#ctx0" brushRef="#br0" timeOffset="5701.6452">9853 5801 476 0,'-5'-3'33'15,"4"-1"65"-15,1 4-26 16,0-8-38-16,12-1-13 16,19-10 1-16,14-7 18 15,12-4 2-15,10-4 0 16,-2 7-6-16,-8 8-8 15,-17 13-9-15,-16 6-10 16,-16 19-4-16,-8 28-1 16,-30 23 7-16,-25 27-5 15,-17 19-6-15,-4 12 0 0,12-9-1 16,23-21-3 0,25-23 2-16,16-26 1 0,26-14-3 15,21-13 2-15,10-13 1 16,8-7 0-16,4-2-4 15,3-15-24-15,-1-16-48 16,-7-10-66-16,-7-10-96 16</inkml:trace>
  <inkml:trace contextRef="#ctx0" brushRef="#br0" timeOffset="5951.2492">11060 5315 765 0,'-60'30'1'0,"5"25"33"15,-2 26 19-15,-3 29-19 16,5 25 0-16,12 15-8 16,12 1-5-16,19-8-6 15,12-21-11-15,10-28-4 16,27-22-7-16,7-19-21 15,11-17-33-15,14-12-42 16,13-18-58-16,-2-6-238 16</inkml:trace>
  <inkml:trace contextRef="#ctx0" brushRef="#br0" timeOffset="6665.7744">11361 6027 596 0,'-6'0'13'0,"6"24"25"16,0 12 16-16,0 8-16 15,0 5 1-15,0 5-8 16,0-5-7-16,0-13-8 16,0-14-13-16,-1-15-1 15,-2-7-1-15,-3 0 2 16,3-18-3-16,0-16-2 15,3-16-2-15,12-10 1 0,19-10 1 16,11-2 2-16,8 5 2 16,3 10 0-16,2 10 3 15,-4 13 3-15,-9 14-3 16,-8 9-2-16,-9 11-3 16,-7 0-16-16,-3 11-53 15,-3 11-67-15,3 8-68 16,-2 13-40-16,7 2 102 15</inkml:trace>
  <inkml:trace contextRef="#ctx0" brushRef="#br0" timeOffset="6965.8791">12174 5879 613 0,'-13'-10'108'15,"-14"10"-26"-15,-6 6-19 16,-10 24-51-16,-9 14-1 15,0 7-8-15,13-4-2 16,15-9-1-16,22-10-2 16,2-10-4-16,24-3 6 15,6-3 2-15,-3 0 10 16,-9 2 4-16,-12 6 3 16,-6 8 0-16,-31 12 3 15,-22 2-14-15,-10-4-8 16,2-10-1-16,14-16-17 0,15-12-37 15,19 0-31-15,13-14-19 16,1-12 0-16,32-1-64 16,12-4-61-16</inkml:trace>
  <inkml:trace contextRef="#ctx0" brushRef="#br0" timeOffset="7148.1516">12438 5945 481 0,'5'0'119'16,"-1"4"-87"-16,4 20 35 16,-1 7-28-16,-5 2-12 15,-2 6-11-15,0-2-12 0,0-2-4 16,-11-3-7 0,1 0-26-16,-5-6-37 0,-3-7-68 15,3-12-138-15</inkml:trace>
  <inkml:trace contextRef="#ctx0" brushRef="#br0" timeOffset="7331.2235">12490 5662 687 0,'-1'-5'78'15,"1"5"-25"-15,0 0-53 16,1 0-9-16,10 8-37 0,0 9-42 15,2 7-1-15,-3 10-31 16,-1 10-28-16,2 13-64 16</inkml:trace>
  <inkml:trace contextRef="#ctx0" brushRef="#br0" timeOffset="7530.5433">12623 6029 199 0,'11'11'110'16,"-2"-2"-1"-16,0-3 1 15,3 1-25-15,2-4-19 16,5-3-19-16,4 0-8 15,9 0 8-15,2-8 3 16,2-2-3-16,-3 7-20 16,-8 3-6-16,-3 3-9 15,-8 21-10-15,-5 5-2 16,-2 2-1-16,-2-2-12 0,1-1-38 16,2-3-71-16,9-10-71 15,4-15-210-15</inkml:trace>
  <inkml:trace contextRef="#ctx0" brushRef="#br0" timeOffset="8012.8602">13571 5535 591 0,'-45'9'84'16,"-4"36"4"-16,-8 23-5 16,-3 15-46-16,8 9-12 15,15 1-15-15,25-11-4 16,12-18-6-16,27-22 0 15,28-23 0-15,19-19 2 16,12-6 8-16,5-31 8 16,-3-12-6-16,-11-10-1 15,-16-2-2-15,-14 0-5 0,-20 1-3 16,-18-1-1 0,-9-5 0-16,-25-1 0 0,-22 9-1 15,-16 24-2-15,-12 28 3 16,0 14 0-16,7 32 1 15,13 9 1-15,22 2-1 16,21 0-1-16,12-5 0 16,27 0 2-16,24-5-2 15,9-5 0-15,2-3 0 16,-2-4-7-16,-9-3-43 16,-3-16-141-16,-10-10-205 15</inkml:trace>
  <inkml:trace contextRef="#ctx0" brushRef="#br0" timeOffset="8512.2641">14218 5977 641 0,'45'-16'16'0,"18"4"58"15,7 4-48-15,-6 3-26 16,-16 3-18-16,-8 2-52 16,-3-7-89-16,-7-6-266 15</inkml:trace>
  <inkml:trace contextRef="#ctx0" brushRef="#br0" timeOffset="8877.3883">15342 5356 598 0,'-36'1'22'15,"-3"33"30"-15,-13 17-18 16,-11 18-18-16,-6 17 13 16,1 15 17-16,4 9-4 15,14 4-11-15,22-7-13 16,24-22-5-16,10-22-12 16,37-28-1-16,21-27 1 15,15-8 1-15,9-22 4 0,-6-19-1 16,-18-7 3-1,-25 4 2-15,-25 0 2 0,-14 0 3 16,-30 4-8-16,-21 4-7 16,-12 14-9-16,1 13-10 15,13 9-11-15,20 0-58 16,23 6-67-16,8 1-105 16</inkml:trace>
  <inkml:trace contextRef="#ctx0" brushRef="#br0" timeOffset="9142.6857">15638 5124 612 0,'-11'-16'72'0,"11"15"17"15,0 1-83-15,16 11-3 16,9 23 19-16,5 20 19 15,-5 24 10-15,-11 29-6 16,-14 31-5-16,-19 27-12 16,-37 19-14-16,-20-4-14 15,-3-14 0-15,6-29 0 16,15-35 0-16,21-40-29 16,16-40-45-16,21-27-109 15,0-64-137-15</inkml:trace>
  <inkml:trace contextRef="#ctx0" brushRef="#br0" timeOffset="9659.7578">15961 5118 401 0,'-27'4'48'15,"14"1"44"-15,6-3-20 16,7-2-56-16,0 0 16 16,26 0 15-16,20-10 20 15,18-9-8-15,17 1-11 16,5 0-6-16,-6 7-3 0,-21 11-15 15,-24 0-3-15,-28 21-15 16,-11 19 0-16,-35 16-3 16,-16 8-3-16,-8 0 0 15,12-5 0-15,23-11 0 16,28-11-16-16,22-14-28 16,35-13-35-16,14-7-40 15,7-3-42-15,-1-3-149 16</inkml:trace>
  <inkml:trace contextRef="#ctx0" brushRef="#br0" timeOffset="10140.8857">16832 5643 383 0,'0'0'178'16,"14"0"-134"-16,26-7 29 16,21-5-5-16,12-3-18 15,0 0-12-15,-7 3-16 0,-17 3-22 16,-22 7-9 0,-18 2-49-16,-9 0-62 0,-5 0-109 15</inkml:trace>
  <inkml:trace contextRef="#ctx0" brushRef="#br0" timeOffset="10307.3754">16953 5772 334 0,'0'2'297'16,"0"1"-253"-16,22-3 76 16,23 0-69-16,15 0-31 15,8 0-14-15,1-7-6 0,-2-11-52 16,6-8-106-1,-3-10-180-15</inkml:trace>
  <inkml:trace contextRef="#ctx0" brushRef="#br0" timeOffset="10723.6156">17872 5270 615 0,'-12'15'14'0,"12"3"34"15,24-9-21-15,28-3-5 16,29-6 15-16,20 0 0 15,14-17 0-15,0-5 0 16,-17 3-5-16,-27 4-14 16,-27 6-15-16,-23 9-3 15,-19 7 1-15,-4 27 6 16,-35 23 11-16,-17 20-10 16,-11 19-4-16,-6 18-2 15,-2 11-1-15,-4-1 1 16,8-7 2-16,11-11-4 0,21-22-1 15,19-18-20-15,18-23-51 16,13-29-55-16,35-14-59 16,15-43-173-16</inkml:trace>
  <inkml:trace contextRef="#ctx0" brushRef="#br0" timeOffset="11105.7373">18727 5391 245 0,'-27'14'334'0,"7"8"-309"16,10 2 57 0,4 0-52-16,6-1-15 0,0-6-11 15,21-13-4-15,19-4 2 16,17-4 13-16,10-20 27 15,4 0 2-15,-2 4 9 16,-15 7-4-16,-14 10-8 16,-20 3-12-16,-18 22-16 15,-7 32-13-15,-40 17 0 16,-28 21 0-16,-18 10 0 16,-6 4 0-16,8-3 0 15,23-15 0-15,32-22 0 16,34-27 0-16,29-20 0 15,43-14 0-15,25-5 0 0,4 0 0 16,-8 0 0-16,-20 0 0 16,-18-2 0-16,-7-2 0 15,3-18-66-15,7-30-427 16</inkml:trace>
  <inkml:trace contextRef="#ctx0" brushRef="#br0" timeOffset="89398.724">2675 8482 310 0,'-9'7'42'0,"2"-5"-2"16,5 2 4-16,1-3-6 16,1-1-2-16,0 0-3 15,0 0-1-15,-2 0 6 16,1 0-5-16,1 0-4 16,0 0-3-16,0 0-3 0,9-7 3 15,18-9 5 1,7-6 2-16,7-2-7 0,4 2-1 15,1 4-3-15,-1 3-3 16,-3 6-5-16,-13 5-2 16,-9 1-3-16,-10 3-4 15,-5 0-2-15,-5 0-1 16,0 20 0-16,-22 27 2 16,-23 26 3-16,-13 26-7 15,-11 17-2-15,7 7 2 16,11 4-1-16,14-10 1 15,22-15 0-15,15-22-1 0,23-22 0 16,25-18-1 0,14-15 2-16,6-20 1 0,5-5 1 15,2 0-2-15,-5-20 0 16,-8-3-1-16,-9-6-26 16,-4-5-125-16,-13-7-219 15</inkml:trace>
  <inkml:trace contextRef="#ctx0" brushRef="#br0" timeOffset="90131.1277">3978 8695 497 0,'-3'0'38'0,"3"0"24"15,0 0-20-15,-2 0-13 16,2 0 2-16,-1 0 7 0,1 0-3 16,0 0-9-16,1 17-4 15,11 13 24 1,0 10-29-16,-5 10-5 0,-2 6-3 15,0 3-6-15,-5-7-1 16,0-9-2-16,0-14 0 16,0-11-2-16,0-14-2 15,0-4-8-15,0-28 8 16,0-20-23-16,0-18 9 16,1-8 17-16,12 1 1 15,4 3 1-15,4 11 4 16,4 9 4-16,2 14 1 15,-2 11 3-15,-2 14-4 0,-4 7-2 16,-4 4-6 0,-2 0-1-16,-2 10 0 0,-1 2-5 15,4 0-16-15,1-2-40 16,5-1-62-16,10-4-55 16,0-1-114-16</inkml:trace>
  <inkml:trace contextRef="#ctx0" brushRef="#br0" timeOffset="90562.8085">4528 8232 576 0,'-9'0'37'16,"9"0"-20"-16,0-2 13 16,17-6 10-16,9-4 26 15,9-4-19-15,1-3-4 16,-1 5 0-16,-5 7-12 15,-9 7-11-15,-5 0-11 16,-8 21-4-16,-8 23 8 0,0 17 0 16,-22 15-6-16,-10 6-2 15,4-5-4-15,11-15 0 16,14-19-1-16,3-19 0 16,14-19-6-16,17-5-4 15,11-18-1-15,7-20-26 16,9-8-65-16,11-12-105 15,-5-2-305-15</inkml:trace>
  <inkml:trace contextRef="#ctx0" brushRef="#br0" timeOffset="91127.9481">5358 8469 322 0,'4'-2'39'16,"2"-2"58"-16,-3 1-10 16,-1 2-13-16,-2-1-6 15,0 0-2-15,0 2-1 16,0 0-14-16,-6 2-9 16,-14 25-7-16,-8 14-26 15,-8 15-3-15,2 5-2 0,7 1-2 16,7-3 0-16,14-8-1 15,6-9-1-15,6-11 0 16,24-11-1-16,6-9 0 16,8-11-6-16,8 0-13 15,3-6-39-15,4-14-56 16,3-10-16-16,2-6-76 16,0-8-103-16</inkml:trace>
  <inkml:trace contextRef="#ctx0" brushRef="#br0" timeOffset="91427.2862">5884 8463 623 0,'-28'6'48'15,"4"26"-2"-15,0 11 5 16,-1 4-24-16,2 6-8 16,13-7 6-16,8-8 3 15,2-11-7-15,19-12-11 16,20-13-2-16,11-2 4 15,11-26-4-15,3-16-1 16,-3-6 1-16,-10 3 10 16,-18 3-7-16,-14 13-3 15,-19 6-1-15,-7 5-2 16,-32 4-3-16,-16 5-2 0,-2 9-1 16,11 0-3-16,18 0-8 15,15 0-33 1,13 0-68-16,20 0-54 0,29-16-106 15</inkml:trace>
  <inkml:trace contextRef="#ctx0" brushRef="#br0" timeOffset="91659.847">6468 8236 416 0,'-30'30'256'15,"-8"16"-207"-15,-5 12 10 16,3 4-7-16,12-5 12 15,14-7-20-15,14-14-33 0,5-13-11 16,15-8 0 0,0-1 2-16,-4-2 19 0,-4 5 8 15,-9 11-9-15,-3 10-20 16,-15 8 0-16,-21-2 0 16,-7-11 0-16,4-22 0 15,11-11-65-15,21-40-166 16,7-28-268-16</inkml:trace>
  <inkml:trace contextRef="#ctx0" brushRef="#br0" timeOffset="92242.0949">6554 8109 339 0,'-3'0'123'16,"1"-2"-41"-16,1 2-16 15,1 0-20-15,0-1-11 16,0 1 2-16,0-2 7 16,0 0-11-16,9-4 1 15,10 1 19-15,6-4-17 16,1 3-6-16,3-1-5 16,-1 0-4-16,-6 4-2 0,-4 3-19 15,-1 0 0-15,-8 0 0 16,-2 22 0-16,-3 6 0 15,-4 7 0-15,0-3 0 16,0-6 0-16,0-11 0 16,0-8 0-16,15-7-42 15,17-12-34-15,14-17-82 16,9-14-126-16</inkml:trace>
  <inkml:trace contextRef="#ctx0" brushRef="#br0" timeOffset="93040.1094">7656 7962 347 0,'-7'-3'176'0,"-2"1"-116"15,-3 0 12-15,-7 2-36 16,-6 0-5-16,-10 4 9 16,-7 18-4-16,-11 10-4 15,-7 17 7-15,-1 18-6 16,6 16-11-16,11 17-5 15,16 7 0-15,17-3-1 16,11-16-4-16,23-24-4 16,26-34 4-16,22-30-1 15,20-21-5-15,14-46-6 16,10-27 0-16,-3-19 0 0,-9-9 0 16,-19 3 0-16,-29 9 0 15,-32 10 0-15,-23 13 0 16,-23 13 0-16,-25 22 0 15,-10 32 0-15,-9 20 0 16,-8 48 0-16,-4 30 0 16,7 18 0-16,19 11 0 15,26-6 0-15,27-11 0 16,21-22 0-16,34-26 0 16,20-24 0-16,13-18-8 15,6-11-61-15,3-20-89 16,-14-9-157-16</inkml:trace>
  <inkml:trace contextRef="#ctx0" brushRef="#br0" timeOffset="93738.3808">8532 7923 653 0,'0'0'38'0,"5"0"-19"16,7 18 8-16,-2 18 17 15,1 18-28-15,-7 10-11 16,2 3-4-16,-4-1-1 16,1-4-5-16,3-6-25 15,1 3-86-15,-2-5-107 16</inkml:trace>
  <inkml:trace contextRef="#ctx0" brushRef="#br0" timeOffset="93904.5385">8486 8254 745 0,'17'-2'89'0,"25"0"-71"16,16-2 44-16,7-1-54 16,2-4-8-16,-6-4-5 15,-5-1-81-15,-6-10-125 16</inkml:trace>
  <inkml:trace contextRef="#ctx0" brushRef="#br0" timeOffset="96049.4656">9486 7816 383 0,'-11'-4'225'15,"7"4"-222"-15,4 0 10 16,0 0 5-16,0 0-5 15,6-6 3-15,20-5 41 16,13-6-1-16,15-5-11 16,7 0-7-16,0 2-5 15,-8 8-7-15,-13 5-10 16,-16 7-8-16,-11 0-8 0,-13 27 2 16,-3 17 1-16,-35 16 3 15,-21 23-6-15,-12 11 0 16,1 5-4-16,11-7-4 15,22-18 2-15,19-16 3 16,18-17 1-16,5-11 2 16,28-4 0-16,13-6 1 15,10-4 4-15,9-4 2 16,0-1-5-16,-2-4 0 16,-9 0-2-16,-14 0-2 15,-12-1-19-15,-8 2-91 16,-8-7-102-16,-9-1-200 15</inkml:trace>
  <inkml:trace contextRef="#ctx0" brushRef="#br0" timeOffset="96415.234">10278 8011 738 0,'-24'51'5'0,"12"16"32"16,2 4-8-16,2 3-20 15,1-9-6-15,1-3 6 0,-1-12 0 16,2-16-3-16,5-14-6 16,0-16 0-16,0-10 1 15,2-32-1-15,15-20 0 16,9-19-2-16,5-7 2 15,5-1 1-15,3 5 6 16,3 10 10-16,1 19 7 16,0 12-7-16,-3 14 4 15,-11 12-5-15,-7 9-12 16,-9 4-4-16,-4 0-1 16,-1 4-6-16,-1 10-34 15,1 7-92-15,-4 2-37 16,4-1-57-16</inkml:trace>
  <inkml:trace contextRef="#ctx0" brushRef="#br0" timeOffset="96781.0683">10779 7712 552 0,'-9'0'33'0,"9"0"2"15,0 0-13-15,11-2 8 16,14-12 48-16,11-4-3 0,10-2-19 16,2-1-1-16,-2 6-19 15,-9 4-11-15,-14 11-15 16,-11 0-7-16,-12 22-2 15,0 19 6-15,-24 17-2 16,-12 5-5-16,0 2 0 16,9-10 0-16,17-11 0 15,10-14-2-15,14-15-8 16,21-12-2-16,10-3-14 16,7-14-58-16,8-16-115 15,-5-10-203-15</inkml:trace>
  <inkml:trace contextRef="#ctx0" brushRef="#br0" timeOffset="97462.7733">11703 7892 585 0,'-22'0'63'0,"-1"0"-34"15,-5 13 16-15,-11 9-16 16,-6 3-10-16,-7 8 11 15,1 0 14-15,8 0-7 16,15-9-18-16,17-8-15 16,11-3-3-16,6-4-1 15,21 3 10-15,3-1 19 16,1 1 5-16,-7 6-10 0,-10 6-9 16,-13 11-9-16,-2 12-6 15,-35 9 0-15,-18 4 0 16,-10-7 0-16,0-17 0 15,9-18-23-15,20-18-30 16,23-10-36-16,12-15-84 16,30-8-110-16</inkml:trace>
  <inkml:trace contextRef="#ctx0" brushRef="#br0" timeOffset="97678.9153">11904 7967 751 0,'-18'28'27'15,"15"12"-9"-15,3 6 21 16,-1 1-27-16,-4 0-11 16,1-8-1-16,-5-5-12 15,2-4-12-15,-1-3-17 16,-2-2-35-16,7-7-115 15,0-14-172-15</inkml:trace>
  <inkml:trace contextRef="#ctx0" brushRef="#br0" timeOffset="97862.8627">11924 7803 721 0,'-3'-6'84'0,"3"6"-60"15,0 0-24-15,0 0-19 16,6 0-53-16,5 13-37 16,0 5-41-16,0 8 23 15,0 10-13-15,0 11 46 16,-2 0-4-16</inkml:trace>
  <inkml:trace contextRef="#ctx0" brushRef="#br0" timeOffset="98078.5527">12016 8077 150 0,'8'14'175'0,"-1"-7"-47"16,-1-3-32-16,5-4-26 15,2 0 2-15,8-6-3 16,6-14-20-16,10-5 0 0,12-3 3 16,6 0-7-16,2 4-8 15,-6 8-10-15,-10 12-23 16,-11 4-4-16,-12 14 0 16,-12 24 0-16,-6 10 0 15,-4 8 0-15,-17 3 0 16,-5-5 0-16,4-10-46 15,9-16-96-15,10-12-66 16,3-16-69-16</inkml:trace>
  <inkml:trace contextRef="#ctx0" brushRef="#br0" timeOffset="98394.2899">12614 7726 234 0,'-4'-6'431'0,"4"3"-410"16,0 1 23-16,13-3 4 16,13-5 4-16,5-1-3 15,-3 0 2-15,-4 6-13 16,-7 5-9-16,-10 3-10 15,-5 25-14-15,-2 14-3 0,-2 10-2 16,-13 0 0 0,2-8 0-16,10-9 0 0,3-18 0 15,21-15-7-15,18-2-47 16,10-19-50-16,2-8-71 16,-1-5-88-16</inkml:trace>
  <inkml:trace contextRef="#ctx0" brushRef="#br0" timeOffset="99108.3193">13326 7718 541 0,'-10'-1'112'15,"-2"1"-59"-15,-9 0 1 16,-13 23-45-16,-11 11 1 16,-9 6 15-16,-3 14 0 0,4 9 8 15,12 17-4 1,13 11-18-16,19-7-4 0,9-10 0 16,14-26 1-16,29-22 1 15,18-22 11-15,17-10-2 16,16-36-10-16,10-24-5 15,6-19 3-15,-5-5 4 16,-18 4-1-16,-28 8-3 16,-29 7-3-16,-27 3-2 15,-8 4 1-15,-33 10-2 16,-15 17 0-16,-12 28-1 16,-4 9 0-16,2 33 1 15,10 11 1-15,17 1-1 16,22 1-1-16,18-4-1 15,0-2 1-15,28-4 0 0,13-7 1 16,8-7 0 0,7-8-2-16,6-9-21 0,3-5-77 15,-5-9-168-15</inkml:trace>
  <inkml:trace contextRef="#ctx0" brushRef="#br0" timeOffset="99939.7734">14067 8081 624 0,'10'12'173'0,"28"13"-173"15,22-1 32-15,17-4-26 16,10-1-6-16,0-11-102 15,-17-8-408-15</inkml:trace>
  <inkml:trace contextRef="#ctx0" brushRef="#br0" timeOffset="102350.927">14981 7959 543 0,'-27'10'8'0,"12"0"16"0,7-5 0 15,7-4-9-15,1-1-7 16,9 0 11-16,22-3 37 16,20-16 21-16,11-4-20 15,10-1-8-15,-5 4-7 16,-11 9-5-16,-22 6-17 15,-18 5-12-15,-13 2-5 16,-3 29-1-16,-24 21 10 16,-22 27-8-16,-18 16-4 15,-5 7 0-15,7-7-4 16,15-16-3-16,24-20-2 16,19-22 3-16,8-15 3 15,31-11 3-15,19-11 0 0,12 0 1 16,5-7 2-16,-1-5-1 15,-11 5-2-15,-13 2 0 16,-15 5-2-16,-7 0-46 16,-9 0-114-16,-3-8-108 15</inkml:trace>
  <inkml:trace contextRef="#ctx0" brushRef="#br0" timeOffset="102666.8185">15895 7766 652 0,'-25'14'3'0,"5"16"46"15,-8 6-24-15,-6 8-22 16,-6 11-1-16,1-1-1 15,7-4-1-15,10-8 1 16,18-18-1-16,4-11 0 16,25-12 9-16,17-1 45 15,11-1 3-15,3-12-26 16,-3 1-15-16,-6 0-9 16,-8 3-3-16,-8-4-4 0,-6-1-23 15,-1-8-87-15,-2-8-132 16</inkml:trace>
  <inkml:trace contextRef="#ctx0" brushRef="#br0" timeOffset="102866.2464">16280 7523 345 0,'-22'19'330'0,"1"23"-312"15,3 18 68-15,-4 16-50 16,-7 16-12-16,-4 17 2 15,-3 8 1-15,-3 3-7 0,4-2-8 16,8-9-12 0,11-15-4-16,13-19-33 0,3-29-74 15,19-31-69-15,17-17-124 16</inkml:trace>
  <inkml:trace contextRef="#ctx0" brushRef="#br0" timeOffset="103198.7825">16491 8004 695 0,'-9'14'29'0,"9"15"1"16,-3 10 17-16,-3 11-30 15,-4 2-5-15,-3-4 7 16,1-8-10-16,5-14-9 16,3-16 1-16,4-10-1 15,5-18 1-15,21-26 2 16,17-17-3-16,3-3 5 16,5 4 27-16,-1 13 10 15,-6 16-10-15,-4 11-16 16,-8 15-5-16,-7 5-9 15,-9 0-2-15,-7 15-5 16,0 5-42-16,-7-8-205 0</inkml:trace>
  <inkml:trace contextRef="#ctx0" brushRef="#br0" timeOffset="103730.8709">17530 7746 562 0,'-51'0'169'15,"1"10"-131"-15,-1 17 45 0,3 7-54 16,4-1-5 0,14-3-5-16,16-8-18 0,14-8-1 15,6-4-3-15,21-5 3 16,8 2 2-16,-1 1 16 16,-4 5 17-16,-11 3-7 15,-16 13-10-15,-3 8-18 16,-40 11 0-16,-19 0 0 15,-9-9 0-15,4-12 0 16,14-22 0-16,21-5-46 16,21-24-86-16,14-11-108 15,32-5-160-15</inkml:trace>
  <inkml:trace contextRef="#ctx0" brushRef="#br0" timeOffset="103930.7994">17794 7792 706 0,'-22'27'64'15,"8"14"1"-15,4 3-11 16,1 7-42-16,0-1-9 16,6-4-3-16,2-8-9 15,1-12-30-15,0-12-52 16,0-12-24-16,0-2-51 15,1-25-205-15</inkml:trace>
  <inkml:trace contextRef="#ctx0" brushRef="#br0" timeOffset="104086.6098">17851 7625 827 0,'-12'0'35'0,"12"0"-5"15,0 0-30-15,5 11-19 16,10 2-58-16,1 2-59 16,3 2-95-16,1 4-175 15</inkml:trace>
  <inkml:trace contextRef="#ctx0" brushRef="#br0" timeOffset="104296.7908">18036 7832 337 0,'1'18'184'0,"-1"2"-72"16,0 0-43-16,4 0-26 15,0-6 5-15,5-5-12 16,10-9-12-16,10 0 10 16,11-4 3-16,9-10-4 15,1 1-2-15,-4 8-5 16,-13 5-17-16,-10 0-9 16,-11 22 0-16,-10 14 0 15,-2 13 0-15,-14 2 0 16,-9-2 0-16,9-7-149 15,8-26-294-15</inkml:trace>
  <inkml:trace contextRef="#ctx0" brushRef="#br0" timeOffset="104961.2571">18809 7455 781 0,'-19'-4'3'0,"8"4"71"16,-8 7-57-16,-13 22-15 15,-5 8 6-15,-7 14 13 16,0 18 4-16,7 5-2 0,11 5-6 16,19-6-7-16,7-14-1 15,25-21 1-15,20-16-5 16,15-22 1-16,13-5 2 16,10-36-4-16,5-15-4 15,-3-14 0-15,-10-5 0 16,-15 2 0-16,-17-7 0 15,-17 4 0-15,-15-1 0 16,-11 9 0-16,-8 14 0 16,-22 25 0-16,-14 24 0 0,-8 10 0 15,-6 32 0 1,4 15 0-16,8 7 0 0,16 5 0 16,18 1 0-16,12-5 0 15,12-8 0 1,24-9 0-16,9-12 0 0,4-11 0 15,5-12 0-15,1-8 0 16,1-6-22-16,-12-24-234 16</inkml:trace>
  <inkml:trace contextRef="#ctx0" brushRef="#br0" timeOffset="105676.786">20125 7589 243 0,'0'0'441'16,"0"0"-432"-16,0 26 39 15,0 13-14-15,0 13-24 16,0 3-7-16,0 3-2 16,-6 0-1-16,-3-2 0 0,0 4-1 15,-1-2-17 1,1-5-32-16,-4-11-60 0,5-19-92 15,0-19-193-15</inkml:trace>
  <inkml:trace contextRef="#ctx0" brushRef="#br0" timeOffset="105875.415">20017 7843 723 0,'14'0'18'15,"26"0"107"-15,11 0-76 0,6 3-26 16,1 5-11 0,-8 1-12-16,-9 2-3 0,-5 0-16 15,-5-4-46-15,-4-2-77 16,3-1-82-16,1-4-210 16</inkml:trace>
  <inkml:trace contextRef="#ctx0" brushRef="#br0" timeOffset="106241.1767">20774 7589 712 0,'-3'2'6'0,"9"-2"49"16,34 0-21-16,26-7 5 15,22-13-2-15,16-7-12 16,7-3-7-16,-5-2 4 16,-15 6-7-16,-23 7-12 15,-26 8-2-15,-20 9-1 16,-13 2-1-16,-9 12 1 16,0 19 0-16,-14 16 1 15,-18 13-1-15,-8 13 0 16,-12 7 0-16,-4 3 0 15,-2 4 0-15,4-8 0 16,11-7-1-16,13-13-5 0,11-20-20 16,10-20-27-16,9-19-21 15,4-5-29-15,31-26-89 16,8-18-176-16</inkml:trace>
  <inkml:trace contextRef="#ctx0" brushRef="#br0" timeOffset="106606.7908">21702 7458 675 0,'-23'16'69'16,"16"4"-36"-16,7-7 5 15,9-4-30-15,22-9 7 16,18 0 23-16,12-15-11 15,11-11-4-15,0 2 5 16,-11 6 1-16,-19 8-3 16,-21 10-12-16,-13 2-14 15,-8 34 0-15,-16 19 0 16,-27 20 0-16,-21 10 0 16,-11 9 0-16,7-3 0 15,14-7 0-15,21-18 0 16,23-20 0-16,10-14 0 15,15-17 0-15,25-10 0 0,9-5 0 16,8-5 0-16,-1-15 0 16,-6-4 0-16,-6-1-19 15,4-1-117-15,-3-10-198 16</inkml:trace>
  <inkml:trace contextRef="#ctx0" brushRef="#br0" timeOffset="107056.8251">22843 7516 672 0,'3'-1'57'16,"31"-3"34"-16,13-5-29 16,10 0-47-16,-1-1 3 15,-2 1-8-15,-9 2-10 16,-7 0-12-16,-6-1-53 15,-3 2-88-15,-10-2-149 16</inkml:trace>
  <inkml:trace contextRef="#ctx0" brushRef="#br0" timeOffset="107255.6558">23013 7652 814 0,'0'0'37'16,"29"0"20"-16,24 0-23 15,8 0-34-15,4-1-1 16,2-6-82-16,-14-8-265 16</inkml:trace>
  <inkml:trace contextRef="#ctx0" brushRef="#br0" timeOffset="107787.4126">23895 7217 561 0,'-22'0'24'0,"22"15"45"16,1 3-16-16,34-2-7 15,26-6 21-15,25-6-10 16,17-4-18-16,12-2-7 16,-5-14-7-16,-16 0-10 15,-23 6-1-15,-27 4-5 16,-24 6-9-16,-16 0 0 15,-4 28 0-15,-15 16 0 16,-22 17 0-16,-17 14 0 0,-4 6-1 16,0 6 1-16,3-1 0 15,8-4-1-15,3-6 1 16,6-8-1-16,12-15 0 16,10-13-2-16,13-11-14 15,3-14-49-15,20-8-125 16,14-7-77-16</inkml:trace>
  <inkml:trace contextRef="#ctx0" brushRef="#br0" timeOffset="108236.3159">24841 7397 423 0,'-20'14'110'16,"13"-4"-1"-16,4-4-43 16,3-4-32-16,9-2-24 15,21 0-1-15,10-16-5 16,8-5 6-16,0-3 28 15,-2 4 13-15,-4 4 9 0,-11 5-19 16,-9 6-7 0,-11 5-10-16,-10 6-24 0,-1 29 0 15,-21 15 0-15,-22 17 0 16,-12 8 0-16,-2 9 0 16,5-2 0-16,15-7 0 15,13-7 0-15,15-16 0 16,9-10 0-16,10-10 0 15,22-12 0-15,4-8 0 16,1-9 0-16,4-3 0 16,-3-3 0-16,-1-16 0 15,1-3 0-15,2 0-75 0,-9-8-216 16</inkml:trace>
  <inkml:trace contextRef="#ctx0" brushRef="#br0" timeOffset="131829.2305">22233 7286 647 0,'-36'0'13'16,"-22"38"28"-16,-24 30 42 16,-34 33-39-16,-28 32-11 15,-29 31-16-15,-16 23-4 0,-7 16-11 16,10 0-2-16,20-15-4 15,47-37-23-15,56-43-51 16,63-48-55-16,48-56-100 16</inkml:trace>
  <inkml:trace contextRef="#ctx0" brushRef="#br0" timeOffset="132261.4656">25139 6927 789 0,'-88'82'19'16,"-35"43"36"-16,-40 39 10 16,-39 34-45-16,-30 23-10 15,-8 8-10-15,19-14-1 16,43-33-30-16,72-51-96 16,72-61-171-16</inkml:trace>
  <inkml:trace contextRef="#ctx0" brushRef="#br0" timeOffset="134290.1691">3738 10565 147 0,'-8'8'293'0,"-4"6"-289"15,-1 8-1-15,1 0 6 16,-3 2 8-16,0 0 10 16,-3-4 12-16,6-10-7 15,6-3-3-15,3-7-2 0,3 0 14 16,6-27-9-16,22-11-20 15,17-11 19-15,13 0 13 16,6 5-13-16,1 13 6 16,-9 12-1-16,-11 15-6 15,-14 4-10-15,-14 23-6 16,-17 34-5-16,-5 29 0 16,-42 31-7-16,-27 30-2 15,-17 12-1-15,-9-2-3 16,3-19 1-16,20-36-3 15,26-41-7-15,26-32 0 16,25-25 7-16,10-4-2 16,38 0 0-16,21-4 8 0,15 2 1 15,5 2 1-15,-4 6-1 16,-12 14 1-16,-18 4-2 16,-13-1-3-16,-14-6-43 15,-11-7-80-15,-7-10-80 16</inkml:trace>
  <inkml:trace contextRef="#ctx0" brushRef="#br0" timeOffset="134674.5171">4395 11003 413 0,'0'-3'232'0,"0"3"-213"16,0 0 19-16,0 21-13 15,5 11 17-15,-2 16-1 16,-3 10-16-16,0 6 2 16,0 8-5-16,-12-1-1 15,-2-5-10-15,5-18-8 16,5-19-3-16,2-27-2 15,2-16-1-15,0-40 0 16,17-26-20-16,10-17 16 0,9 0 7 16,1 13 1-16,3 15 3 15,5 22 7-15,2 21-2 16,-2 15 0-16,-6 11-5 16,-9 7-3-16,-8 15-1 15,-5 0-5-15,-8-5-31 16,-3-6-86-16,-2-6-78 15,-1-5-253-15</inkml:trace>
  <inkml:trace contextRef="#ctx0" brushRef="#br0" timeOffset="135021.445">4892 10581 455 0,'0'-1'129'0,"0"1"-112"16,9 0 22-16,15 0 23 16,6-3-10-16,4-7 2 15,2 2 6-15,-8 7-12 16,-5 1-25-16,-13 13-7 15,-7 25 1-15,-3 17 1 16,-1 12-11-16,-18 5-4 16,3-9-2-16,9-12-1 0,7-21-2 15,4-14-12-15,23-16-12 16,9 0-7-16,4-15-12 16,2-10-43-16,-3-4-95 15,-6-6-269-15</inkml:trace>
  <inkml:trace contextRef="#ctx0" brushRef="#br0" timeOffset="135570.0875">6265 10638 564 0,'0'-7'143'15,"0"7"-91"-15,-17 9 31 16,-17 30-55-16,-18 19-21 16,-11 15 7-16,-3 9 8 15,7 4 0-15,17-4 5 16,20-7-14-16,20-10-12 0,2-17-1 16,30-10-1-1,10-12-1-15,14-13-4 0,7-12-11 16,6-1-38-16,-1-18-47 15,-5-16-38-15,-4-8-53 16,-7-8-39-16</inkml:trace>
  <inkml:trace contextRef="#ctx0" brushRef="#br0" timeOffset="135802.8777">6532 10930 241 0,'-15'4'219'0,"-8"32"-129"15,4 10 4-15,9 3-12 16,10-3-6-16,6-8-29 15,26-18-17-15,18-18-20 16,12-6 0-16,15-38-3 16,6-10 0-16,-4-5 4 0,-18 4 7 15,-24 7 0-15,-23 10-11 16,-14 7-1-16,-24 11-3 16,-30 8-3-16,-17 10-3 15,-2 0-4-15,10 10-18 16,21 4-55-16,21-8-52 15,21-6-84-15</inkml:trace>
  <inkml:trace contextRef="#ctx0" brushRef="#br0" timeOffset="136035.853">7181 10509 191 0,'-28'35'520'0,"-8"20"-478"16,4 13 26-16,7 5-30 15,11-7 12-15,14-13-15 16,3-16-24-16,26-11-9 16,1-7-2-16,1-1 13 15,-7 8 20-15,-12 6-13 16,-12 12-20-16,-8 4 0 16,-32-2 0-16,-6-12 0 15,-2-28-30-15,12-15-99 16,17-46-166-16</inkml:trace>
  <inkml:trace contextRef="#ctx0" brushRef="#br0" timeOffset="136452.756">7327 10467 513 0,'-2'0'104'0,"2"0"-36"16,17-1-23-16,14-10-3 15,8-2 18-15,0 1-3 16,-6 5-8-16,-10 7-10 16,-9 0-13-16,-9 25-9 15,-5 16-14-15,-3 13-3 16,-17 8 0-16,1-2 0 16,8-7 0-16,11-15 0 15,8-16 0-15,26-16 0 16,11-6 0-16,4-3-16 15,-6-14-10-15,-6-4-20 16,-10-2-39-16,-4-11-74 16,-5-10-178-16</inkml:trace>
  <inkml:trace contextRef="#ctx0" brushRef="#br0" timeOffset="137066.7927">8765 10141 583 0,'-13'-14'74'16,"-14"13"-51"-16,-10 1 48 15,-17 29-46-15,-12 18-13 16,-5 13 10-16,2 10 10 15,9 12 15-15,17 12 0 16,20 7-18-16,18-2-14 0,5-17-3 16,27-22-5-1,19-25-1-15,13-24-4 0,18-11-1 16,15-40-1-16,8-24 1 16,1-20-1-16,-11-13 1 15,-18-1-1-15,-22 4 3 16,-26 5 1-16,-22 9 2 15,-8 9-6-15,-35 21 0 16,-14 28 0-16,-9 22 0 16,-6 44 0-16,-3 26 0 15,10 8 0-15,18 1 0 16,20-7 0-16,19-8 0 0,6-9 0 16,24-8 0-16,16-12 0 15,14-15-4-15,12-16-13 16,8-4-28-16,11-29-77 15,-4-17-129-15</inkml:trace>
  <inkml:trace contextRef="#ctx0" brushRef="#br0" timeOffset="137515.6597">9844 10372 598 0,'10'0'199'16,"23"-2"-189"-16,18-9 43 16,11-2-32-16,3 1-17 15,-7-4-4-15,-15 2-9 16,-11-2-38-16,-12-4-60 16,-12-2-95-16</inkml:trace>
  <inkml:trace contextRef="#ctx0" brushRef="#br0" timeOffset="137665.0532">10072 10140 583 0,'-12'31'77'0,"2"16"31"0,2 15-3 16,2 12-54-16,0 4-33 16,2-1-18-16,0-9-2 15,4-18-58-15,11-24-155 16,18-26-345-16</inkml:trace>
  <inkml:trace contextRef="#ctx0" brushRef="#br0" timeOffset="140092.5482">12729 10034 492 0,'-10'-3'20'0,"8"1"38"16,2 2 1-16,0 0-43 16,0 10-3-16,0 18 43 15,2 12-10-15,-2 11-6 16,0 11-8-16,-3 4-14 15,-8-9-2-15,-2-10-9 16,5-18-5-16,4-18-2 16,1-11 0-16,3-7-1 15,0-35-2-15,4-21-9 16,22-13 11-16,5-6 1 0,6 7 2 16,2 12 6-16,6 14 11 15,1 15 8-15,-5 15-8 16,-3 18-5-16,-9 1-13 15,-8 20-1-15,-7 6-11 16,-3 4-40-16,-5 0-63 16,3 0-47-16,-3-4-86 15</inkml:trace>
  <inkml:trace contextRef="#ctx0" brushRef="#br0" timeOffset="140425.288">13277 9620 250 0,'-18'-5'433'0,"5"5"-419"16,13 0 69-16,13 0-52 16,23-8-6-16,16-6 10 15,6-1-2-15,-6 4-5 16,-14 8-9-16,-19 3-13 15,-18 19-4-15,-1 25 13 16,-28 23-5-16,-11 13-6 16,1 2 0-16,15-10-2 15,22-21-2-15,5-16 0 16,37-20-3-16,12-11-3 16,8-4 0-16,3-2-11 0,-2-10-29 15,-9 1-49-15,-2-2-71 16,-6-3-161-16</inkml:trace>
  <inkml:trace contextRef="#ctx0" brushRef="#br0" timeOffset="140691.2742">14083 10014 568 0,'-54'31'285'0,"5"8"-278"15,16-6 53-15,15-4-55 16,16-9-5-16,2-7-9 0,23-5 9 16,2-2 0-1,-4-1 5-15,-9 4 8 0,-12 8 14 16,-5 9-1-16,-33 10-10 16,-13 6-16-16,-7-5 0 15,3-6-5-15,11-15-23 16,17-8-35-16,16-8-62 15,11 0-43-15,22-19-106 16</inkml:trace>
  <inkml:trace contextRef="#ctx0" brushRef="#br0" timeOffset="140856.7987">14337 10047 431 0,'0'12'262'0,"0"16"-229"15,-7 11 42-15,0 2-50 16,-1 1-22-16,-3-6-3 16,0-7-21-16,2-5-63 15,-4-9-49-15,-4-7-146 16</inkml:trace>
  <inkml:trace contextRef="#ctx0" brushRef="#br0" timeOffset="141173.1694">14339 9760 647 0,'6'-5'112'0,"11"5"-112"16,3 8 0-16,-2 25-2 16,-9 11-26-16,-7 10-60 15,-2 9-1-15,-3 5 2 16,-9-4 51-16,11-13 34 15,1-18 2-15,7-22 13 16,21-11 44-16,9-11 34 16,11-15 4-16,6 0-14 15,1 5-15-15,-3 10-3 0,-5 7-16 16,-9 4-10 0,-11 10-8-16,-14 16-12 0,-13 6-17 15,0 4 0-15,-17 1-22 16,3-13-97-16,9-17-172 15</inkml:trace>
  <inkml:trace contextRef="#ctx0" brushRef="#br0" timeOffset="141622.3183">15105 9735 604 0,'-11'0'8'16,"11"0"84"-16,8 0-47 16,26-5-14-16,18-12 30 15,9-2-4-15,-6 3-8 16,-17 7-15-16,-16 9-12 0,-19 8-17 16,-3 28 3-1,-12 17-1-15,-18 9-7 0,0 2 0 16,5-11 0-16,16-12 0 15,9-16 0-15,18-14-2 16,21-11-6-16,9 0 2 16,1-7-3-16,-3-11-20 15,-2-3-47-15,6-10-84 16,-2-8-197-16</inkml:trace>
  <inkml:trace contextRef="#ctx0" brushRef="#br0" timeOffset="142237.5017">16485 9620 518 0,'-9'-5'44'0,"-9"5"54"16,-9 0-54-16,-13 14-28 16,-11 12 1-16,-11 10 21 15,-6 9 0-15,-4 18 0 16,2 14 9-16,9 11-12 16,18 1-15-16,25-9-8 15,18-14-2-15,27-22-3 16,31-21-2-16,23-23-2 15,24-9-2-15,19-37-1 16,9-19 1-16,-3-16 1 0,-14-6-1 16,-26-1 2-1,-31 4 5-15,-37 8-4 0,-22 9 1 16,-41 8-3-16,-23 18-2 16,-14 27-3-16,-7 14 1 15,-3 51-1-15,8 20 2 16,16 6 0-16,31-1 0 15,33-6-2-15,24-11-3 16,43-14-3-16,21-14-9 16,16-13-19-16,16-12-61 15,2-6-73-15,-13-9-112 16</inkml:trace>
  <inkml:trace contextRef="#ctx0" brushRef="#br0" timeOffset="142619.6708">17674 9814 797 0,'9'0'7'16,"34"0"28"-16,14 0 0 16,14 0-31-16,1-8-4 15,-10 0-2-15,-11 2-37 16,-18 2-96-16,-16-2-110 16</inkml:trace>
  <inkml:trace contextRef="#ctx0" brushRef="#br0" timeOffset="142786.2378">17761 10020 708 0,'0'7'77'16,"29"-1"12"-16,19-2-57 16,18 0-32-16,15-4-7 15,9 0-116-15,-11-19-338 16</inkml:trace>
  <inkml:trace contextRef="#ctx0" brushRef="#br0" timeOffset="143352.1195">18930 9709 559 0,'-10'2'84'16,"10"-2"-34"-16,14 0 25 15,30 0-53-15,21-11 20 16,17-3 15-16,5 1-16 15,-8 4-6-15,-19 8-12 16,-20 1-10-16,-28 10-12 16,-12 24 0-16,-30 19 6 0,-27 17-5 15,-14 15-2-15,-7 8-2 16,9-4-3-16,20-10 1 16,25-21 1-16,24-20 2 15,18-14 1-15,34-10 0 16,19-8 3-16,12-6-2 15,5 0 1-15,-5 0-2 16,-9-6 0-16,-19-2-3 16,-15-1-20-16,-13-8-52 15,-3-13-107-15,-11-7-168 16</inkml:trace>
  <inkml:trace contextRef="#ctx0" brushRef="#br0" timeOffset="143617.4871">20068 9641 789 0,'-3'0'62'15,"-18"19"-34"-15,-13 25-12 16,-15 15-16-16,-6 10-2 16,-1 2 1-16,12-4 0 15,17-12 1-15,27-15-5 16,13-18-6-16,40-16 11 15,18-6 1-15,10-12 7 16,1-13 0-16,-6-2-5 0,-9-4-3 16,-13-2 0-1,-8-2-10-15,-13-5-59 0,-5-4-102 16,-3-8-111-16</inkml:trace>
  <inkml:trace contextRef="#ctx0" brushRef="#br0" timeOffset="143800.456">20498 9464 427 0,'0'-3'194'16,"0"3"-78"-16,0 23-36 16,-4 22-10-16,-12 23-16 15,-10 19-17-15,-6 13-9 16,-7 10-15-16,-4-1-9 0,1-8-4 16,5-9 0-16,7-12-7 15,11-16-67-15,16-26-139 16,3-31-325-16</inkml:trace>
  <inkml:trace contextRef="#ctx0" brushRef="#br0" timeOffset="144299.1435">20939 9932 694 0,'-4'0'38'16,"4"0"60"-16,0 0-65 16,0 18-15-16,7 10 12 0,-4 6-16 15,-3 5 1-15,0-1-4 16,-7-6-7-16,-2-13-2 15,2-12-2-15,7-7 0 16,0-18 0-16,23-26-3 16,23-14 1-16,17-12 2 15,12 5 0-15,2 8 5 16,0 14 7-16,-9 16 3 16,-11 14 3-16,-20 11-1 15,-14 2-17-15,-14 15 0 16,-2 12-18-16,-6 1-74 15,4-5-161-15</inkml:trace>
  <inkml:trace contextRef="#ctx0" brushRef="#br0" timeOffset="144582.4346">21760 9757 804 0,'-51'42'45'15,"9"9"57"-15,7 7-65 16,18-3-15-16,17-7-20 16,26-8-2-16,26-11-6 15,3-5 1-15,-12-9 5 16,-19-3 1-16,-18 1 1 0,-6 3 11 16,-30 4-7-16,-20 6-6 15,-12-4 0-15,0-8 0 16,10-13 0-16,17-1-14 15,15-8-75-15,20-16-123 16,5-3-157-16</inkml:trace>
  <inkml:trace contextRef="#ctx0" brushRef="#br0" timeOffset="144764.4731">22091 9890 651 0,'0'25'105'16,"3"12"3"-16,-3 8-58 16,0 9-33-16,0 2-7 0,-15-3-5 15,-1-4-5-15,1-8-11 16,-1-12-51-16,-1-15-99 16,-1-14-179-16</inkml:trace>
  <inkml:trace contextRef="#ctx0" brushRef="#br0" timeOffset="144890.1953">22145 9611 862 0,'-11'-2'68'0,"10"2"-26"16,1 0-42-16,0 0-147 0,3-2-350 15</inkml:trace>
  <inkml:trace contextRef="#ctx0" brushRef="#br0" timeOffset="145512.8487">22443 9947 426 0,'-1'-6'151'0,"-1"4"-46"16,2 0-17-16,0 2-53 16,0 0-10-16,0 0 0 15,0 2 0-15,0 12 7 16,0-3-12-16,0-4-13 16,18-7-6-16,27 0 2 15,22-24 4-15,20-9-2 16,7 0 2-16,-12 8 8 15,-21 12 8-15,-22 12-6 16,-26 1-11-16,-13 22-6 16,-7 20 0-16,-28 13 0 0,-9 3 0 15,0-6-12-15,10-8-38 16,10-12-52-16,14-10-51 16,10-11-64-16,0-11-192 15</inkml:trace>
  <inkml:trace contextRef="#ctx0" brushRef="#br0" timeOffset="145928.5707">23468 9545 260 0,'-68'33'444'16,"-1"20"-417"-16,8 15 74 0,10 9-62 15,15 4-13-15,23-6-3 16,13-9-16-16,25-19 4 16,30-19 0-16,17-20-3 15,19-8-2-15,15-32-2 16,9-25-1-16,0-12 14 16,-14-8 8-16,-20-1-14 15,-28 3-11-15,-26 1 0 16,-27-1 0-16,-7 2 0 15,-35 14 0-15,-14 19 0 16,-15 30 0-16,-11 13 0 0,0 35 0 16,6 12 0-1,20 3 0-15,27 2 0 0,29-1 0 16,23-5 0-16,36-5 0 16,20-8 0-16,0-8 0 15,-6-10 0-15,-17-6 0 16,-15-6 0-16,-11-6-56 15,-18 0-191-15</inkml:trace>
  <inkml:trace contextRef="#ctx0" brushRef="#br0" timeOffset="152129.5803">11306 10033 405 0,'-9'0'172'15,"7"0"-166"-15,2 0 79 0,22 0-43 16,16-6-6-16,9-6 12 16,2 0 4-16,-6 4-12 15,-9 8-9-15,-13 0-14 16,-15 25-4-16,-6 24-3 16,-24 19-3-16,-19 23 1 15,-9 5-5-15,8-1-2 16,19-15 0-16,25-26 0 15,38-30 8-15,37-24 5 16,27-12 3-16,16-28-12 16,-2 1-5-16,-16 5 0 15,-27 12 0-15,-25 8-25 16,-24 5-67-16,-17-2-132 16,-7-2-392-16</inkml:trace>
  <inkml:trace contextRef="#ctx0" brushRef="#br0" timeOffset="154674.1196">5202 12880 364 0,'-14'-17'146'15,"5"2"-112"-15,3 5 52 0,6-1-41 16,0 0-11-16,0 2-2 16,7 0 0-16,9 9 9 15,4 0-7-15,1 13 0 16,-2 18-4-16,-7 15-15 16,-10 12-2-16,-2 8 0 15,-3 3-6-15,-14-9-5 16,4-19-2-16,4-21 0 15,0-20 0-15,6-29 0 16,3-33-4-16,3-26-8 16,32-14 10-16,18 1 2 0,13 12 3 15,10 20 4 1,-2 24 2-16,-1 19 6 0,-9 20-1 16,-16 6-7-16,-9 10-7 15,-16 15-17-15,-6 0-69 16,-6-6-150-16,-3-5-417 15</inkml:trace>
  <inkml:trace contextRef="#ctx0" brushRef="#br0" timeOffset="155073.1693">6615 12515 580 0,'0'-12'120'0,"-14"10"-70"15,-16 2 37-15,-17 29-50 16,-14 26-4-16,-15 21-8 16,-3 14-6-16,3 9-9 15,18-4-4-15,25-14 5 0,30-16-6 16,8-19-5-16,38-12 1 16,13-16-1-16,13-14-1 15,6-4-8-15,2-14-29 16,-5-11-52-16,-8-4-53 15,-6-7-55-15,-3-6-144 16</inkml:trace>
  <inkml:trace contextRef="#ctx0" brushRef="#br0" timeOffset="155306.4157">6905 12816 228 0,'-33'36'473'0,"8"4"-441"16,17-2 45-16,8-9-40 15,28-14-21-15,24-15-3 16,17-12-4-16,15-34 2 16,5-17-2-16,-5-4 6 15,-17 3 8-15,-22 15 0 16,-30 13-13-16,-15 14-1 16,-26 16 3-16,-29 6-12 15,-15 6 0-15,2 21-7 16,11 0-17-16,24-1-51 15,22-8-89-15,11-18-107 16</inkml:trace>
  <inkml:trace contextRef="#ctx0" brushRef="#br0" timeOffset="155538.3296">7612 12408 191 0,'-24'28'523'16,"-7"18"-492"-16,0 10 26 15,5 2-27-15,10-3 18 16,16-9-11-16,6-12-24 16,28-5-11-16,4-3 5 15,-6 2 23-15,-12 6 0 16,-19 4-6-16,-2 8-24 16,-35 1 0-16,-13-6 0 0,-1-19-11 15,7-22-101 1,16-32-227-16</inkml:trace>
  <inkml:trace contextRef="#ctx0" brushRef="#br0" timeOffset="156269.9426">8013 12169 484 0,'-3'-2'94'15,"3"0"-50"-15,0 2-2 16,0-4-26-16,9-2 10 16,9-2 33-16,1-4 10 15,-7 6-17-15,-4 2-16 16,-6 4-14-16,-2 0-6 0,0 0-4 16,0 19-7-16,-11 13-2 15,-5 9 4-15,2 0-4 16,10-4 0-16,4-5-1 15,3-9-2-15,19-5 2 16,8-8 0-16,3-5 7 16,-1-2-2-16,-2-1-3 15,-7 0-3-15,-2-2-1 16,-7 0-2-16,-3 0-13 16,-2 0-42-16,6-16-94 15,6-10-127-15</inkml:trace>
  <inkml:trace contextRef="#ctx0" brushRef="#br0" timeOffset="156719.168">8792 12111 629 0,'-33'28'86'15,"-7"20"-68"-15,-5 21 38 16,-2 13-16-16,5 8-4 16,10 7 2-16,16-11-6 15,16-17-15-15,10-22-8 0,31-27-6 16,17-20-1-16,17-23 3 16,12-34 1-16,7-21-1 15,1-19-2-15,-9-7-1 16,-10-8 6-16,-15 1 7 15,-21 1-5-15,-23 7-7 16,-17 13-3-16,-17 26 0 16,-24 35 0-16,-10 29 0 15,-13 36 0-15,-9 31 0 16,9 18 0-16,12 1 0 16,26-4 0-16,24-3 0 15,7-11 0-15,32-10 0 0,12-12 0 16,4-16 0-16,3-13 0 15,-2-16 0-15,-6-1-13 16,-5-16-48-16,-7-22-108 16,-5-8-179-16</inkml:trace>
  <inkml:trace contextRef="#ctx0" brushRef="#br0" timeOffset="157567.0007">10233 12459 465 0,'3'-11'137'0,"9"1"-93"15,12-2 20-15,10 2-15 16,13 0-9-16,8 4-13 16,1 3-13-16,1 3-14 15,-7 0 0-15,-7 0-10 16,-8 1-32-16,-6 7-63 15,-11-6-79-15,-6-2-185 16</inkml:trace>
  <inkml:trace contextRef="#ctx0" brushRef="#br0" timeOffset="157766.2392">10549 12200 324 0,'-7'15'419'16,"3"16"-399"-16,4 13 61 16,0 12-41-16,0 3-18 15,0-2-20-15,6-9-2 16,7-10-19-16,2-12-45 16,3-9-47-16,9-10-55 0,2-7-170 15</inkml:trace>
  <inkml:trace contextRef="#ctx0" brushRef="#br0" timeOffset="158115.7846">11209 12107 322 0,'0'-11'386'16,"0"11"-362"-16,2 7 23 15,-1 23-6-15,-1 20-11 16,0 13-22-16,-3 10-3 16,-16-2-1-16,2-7-2 15,5-23-2-15,8-23-1 0,4-18-5 16,0-26 3-16,22-35 3 16,13-17 2-16,12-8 2 15,7 7 27-15,9 11 5 16,2 15-5-16,-4 15-10 15,-5 15-6-15,-12 14-8 16,-11 9-7-16,-9 5-7 16,-6 14-40-16,-2 5-83 15,-2-2-114-15,7-2-184 16</inkml:trace>
  <inkml:trace contextRef="#ctx0" brushRef="#br0" timeOffset="158381.4688">12148 11974 105 0,'-23'-2'518'16,"-5"2"-435"-16,-8 20 23 15,-4 15-31-15,1 5-27 16,9-3-34-16,16-8-12 16,14-3-2-16,11-5 0 15,17-1 1-15,2 2 5 16,-5 0 7-16,-12 6-4 15,-13 6 3-15,-13 4 0 16,-30 4-9-16,-13-5-3 16,-3-12-2-16,10-13-12 0,13-12-28 15,17 0-49-15,18-8-66 16,1-12-58-16,31-2-3 16</inkml:trace>
  <inkml:trace contextRef="#ctx0" brushRef="#br0" timeOffset="158564.6496">12385 12118 732 0,'1'27'50'0,"-1"17"33"16,0 11-34-16,0 4-41 15,-7-2-8-15,-5-5-9 0,-5-10-49 16,0-9-62-16,-3-14-64 15,-1-19-190-15</inkml:trace>
  <inkml:trace contextRef="#ctx0" brushRef="#br0" timeOffset="158730.8843">12388 11860 171 0,'0'-6'590'0,"3"6"-566"15,11 8-13-15,5 16-11 16,1 9-16-16,-2 4-67 16,-4 3-81-16,-5 4-32 15,-8 7-141-15</inkml:trace>
  <inkml:trace contextRef="#ctx0" brushRef="#br0" timeOffset="158898.2333">12512 12273 221 0,'22'0'235'15,"6"-1"-71"-15,8-15-53 16,6 2-30-16,1 5-27 15,-1 7-3-15,-1 2-3 16,-6 2-8-16,-5 16-22 16,-11 12-18-16,-13 11 0 15,-6 7 0-15,-4 3 0 16,-17-2 0-16,-2-10 0 16,6-10-82-16,8-20-102 15,9-9-243-15</inkml:trace>
  <inkml:trace contextRef="#ctx0" brushRef="#br0" timeOffset="159495.3736">13022 12033 231 0,'0'-7'224'16,"-2"2"-154"-16,2 3 30 0,0-2-61 15,2-2-8-15,14-6 11 16,11 0 16-16,6-5-9 16,3 6-8-16,-1 0-6 15,-5 6-12-15,-10 5-9 16,-7 0-8-16,-10 9-3 16,-3 21 4-16,-3 9 3 15,-18 9-3-15,-4 0-6 16,7-4 1-16,8-5-1 15,10-9-1-15,13-9-1 16,23-8 1-16,9-9 0 16,5-4-1-16,-3 0-1 0,-4 0-18 15,-7 0-45-15,-7-7-86 16,1-10-96-16</inkml:trace>
  <inkml:trace contextRef="#ctx0" brushRef="#br0" timeOffset="159894.8117">13921 11870 643 0,'-36'35'92'0,"-8"16"1"16,-4 16-22-16,-3 9-28 16,6 9-18-16,10 0-13 15,20-6-5-15,15-19-2 0,27-27-5 16,35-28 0-16,20-13-1 15,14-40 1-15,4-23 0 16,-3-14 1-16,-5-9-1 16,-10-5 3-16,-14-1 7 15,-21-1 3-15,-30 8-7 16,-17 8-6-16,-24 17 0 16,-26 26 0-16,-6 31 0 15,-8 15 0-15,-5 40 0 16,6 14 0-16,14 10 0 15,21 3 0-15,23 1 0 16,8-5 0-16,33-4 0 0,9-10 0 16,1-9 0-16,2-11 0 15,-5-11 0-15,-2-13 0 16,-3-9-35-16,-1-7-112 16,-1-38-229-16</inkml:trace>
  <inkml:trace contextRef="#ctx0" brushRef="#br0" timeOffset="160976.3247">15055 11868 405 0,'0'0'84'15,"5"0"4"-15,22-6-5 16,16-8-19-16,14-2-11 15,4-2-21-15,-3 0-12 16,-11 6-11-16,-12 4-9 16,-14 8-8-16,-8 0-62 0,-7 12-93 15,-6 14-129-15</inkml:trace>
  <inkml:trace contextRef="#ctx0" brushRef="#br0" timeOffset="161192.3668">15187 12053 747 0,'10'0'13'15,"33"0"16"-15,12 0 1 0,6 0-30 16,-2 10-1-16,-10 9-66 15,-3-4-120-15,-15-1-306 16</inkml:trace>
  <inkml:trace contextRef="#ctx0" brushRef="#br0" timeOffset="162139.326">16552 11591 340 0,'-3'-8'59'0,"3"2"38"16,0-2-32-16,0 0-20 16,0 2-6-16,0-2-4 15,0 6 3-15,0-2-6 16,0 4 6-16,0 0-1 16,0 0-8-16,0 19-7 15,0 20 5-15,0 21 1 16,-3 17-17-16,-5 15 0 15,-1 12-1-15,-4 10-5 16,-1 5-5-16,-3 0-1 0,1-9 0 16,6-23-5-1,6-30-20-15,4-26-41 0,0-27-47 16,19-8-34-16,8-33-12 16,7-18-91-16</inkml:trace>
  <inkml:trace contextRef="#ctx0" brushRef="#br0" timeOffset="162554.744">17142 11574 277 0,'5'-7'92'0,"-5"7"-51"16,-2 0 14-16,-17 22 2 15,-8 16-7-15,-6 10-9 16,-4 6 14-16,-2 3-9 0,5-11-7 15,8-10-4-15,15-16-27 16,11-20-8-16,25-10 0 16,27-28 2-16,17-8 2 15,14-3 12-15,5 5 17 16,0 9-1-16,-10 7 2 16,-17 14 1-16,-20 13-13 15,-24 2-4-15,-17 34-9 16,-23 23 0-16,-40 25-3 15,-27 20-5-15,-14 21-1 16,-8 4-1-16,12-10-1 16,28-23-1-16,31-31 3 0,38-29-2 15,25-23 0-15,48-12 0 16,30 0 2-16,20-23 0 16,2 3 0-16,-7 5 0 15,-21 6-1-15,-22 5-1 16,-22 0-43-16,-26-10-168 15</inkml:trace>
  <inkml:trace contextRef="#ctx0" brushRef="#br0" timeOffset="163286.2055">18769 11903 507 0,'-39'-2'60'16,"0"2"44"-16,-1 0-43 15,1 0-22-15,8 0-7 16,13 2-10-16,15 7-19 16,3 0-2-16,22 0 2 15,18-1 6-15,7 0 14 16,-1 3 6-16,-12 0 2 15,-16 8-2-15,-18 9-5 16,-16 10 8-16,-39 12-18 16,-22 4-14-16,-12 0 0 0,1-9 0 15,12-13 0-15,20-17-13 16,17-13-20-16,17-2-9 16,17-7-26-16,5-11-45 15,22-4-10-15,22 0-29 16,14-1-56-16</inkml:trace>
  <inkml:trace contextRef="#ctx0" brushRef="#br0" timeOffset="163469.3658">19094 11972 773 0,'-6'10'25'0,"-2"17"52"16,1 7-45-1,1 10-25-15,0 2-7 0,5-2-3 16,-1-4-20-16,1-4-53 16,-4-9-57-16,-8-10-89 15</inkml:trace>
  <inkml:trace contextRef="#ctx0" brushRef="#br0" timeOffset="163622.1146">19221 11717 669 0,'-11'0'1'0,"4"12"-2"16,-2 18-46-16,3 7-155 16</inkml:trace>
  <inkml:trace contextRef="#ctx0" brushRef="#br0" timeOffset="163867.8558">19395 12131 730 0,'24'-8'40'16,"10"3"65"-16,7 5-79 16,-1 0-10-16,0 7-5 0,-7 13-8 15,-6 8-2 1,-6 3-1-16,-2 2 0 0,-8 2-4 15,-5-4-3-15,-3-1-1 16,-3-5-7-16,0-9-11 16,0-7-5-16,0-8-15 15,0-1-38-15,7-4-31 16,7-21-155-16</inkml:trace>
  <inkml:trace contextRef="#ctx0" brushRef="#br0" timeOffset="164269.0702">20337 11796 668 0,'-44'44'40'16,"-2"18"53"-16,8 8-43 15,12 1-29-15,20-9-17 16,9-12-3-16,42-21-1 15,19-24-4-15,18-11 3 16,16-44 1-16,8-16 0 16,5-21 0-16,-5-10 3 15,-11-2 4-15,-20 2 43 16,-29 7-17-16,-27 8-19 16,-19 10-8-16,-44 17-3 15,-29 31-3-15,-29 24-1 0,-16 30 1 16,0 30 0-16,18 9 0 15,35 2-1-15,39 4 1 16,26-7 6-16,59-13 12 16,39-19-5-16,21-20-13 15,5-16 0-15,-19 0 0 16,-29-10 0-16,-30-8 0 16,-18 0 0-16,-7-16-115 15,-12-13-277-15</inkml:trace>
  <inkml:trace contextRef="#ctx0" brushRef="#br0" timeOffset="175406.8481">10217 14335 145 0,'0'-14'67'16,"0"2"-64"-16,0 7 2 16,3-1 22-16,-3 2 31 15,0 4 12-15,0-1 4 16,0-1 15-16,0 0-15 15,0 2-11-15,0-1-26 0,0 1-13 16,4 0-1 0,5 3-4-16,9 24 16 0,0 13-2 15,0 17-15-15,-4 16-4 16,-7 8-5-16,-4-5-5 16,-2-8-2-16,-1-19-2 15,0-18 0-15,0-15-2 16,0-16-1-16,0-20-1 15,0-38-4-15,0-37-23 16,6-25 28-16,23-10 3 16,10 10 5-16,14 17 4 15,10 29 13-15,3 20-1 16,1 27-2-16,-8 20-5 16,-8 9-12-16,-9 34-2 0,-6 10-18 15,-6 5-80-15,-10-2-129 16</inkml:trace>
  <inkml:trace contextRef="#ctx0" brushRef="#br0" timeOffset="175772.7113">11191 14372 727 0,'7'-22'50'16,"19"1"-4"-16,19-4-25 15,8-2-9-15,3 7-12 16,-6 7-1-16,-9 12-24 0,-13 1-81 16,-15 8-129-16</inkml:trace>
  <inkml:trace contextRef="#ctx0" brushRef="#br0" timeOffset="175922.5229">11330 14577 674 0,'9'0'196'0,"13"0"-179"15,16 0 5-15,14 0-20 16,4 0-2-16,-2 0-76 15,-8 0-160-15</inkml:trace>
  <inkml:trace contextRef="#ctx0" brushRef="#br0" timeOffset="176637.5055">12859 13894 379 0,'0'-22'177'0,"0"4"-103"16,0 10 16-16,0 2-48 0,0 6-14 16,0 0-15-16,6 15 4 15,-2 20 15-15,-2 15 0 16,-2 16-11-16,-9 9-4 15,-15 17-3-15,-3 14-3 16,-1 7-4-16,3 0-6 16,8-10-1-16,5-20-6 15,9-25-19-15,3-23-41 16,0-31-59-16,20-12-10 16,6-37-31-16</inkml:trace>
  <inkml:trace contextRef="#ctx0" brushRef="#br0" timeOffset="177019.8238">13222 14052 577 0,'-2'-5'22'16,"2"-7"69"-16,32-9-60 15,17-9-25-15,18-4 16 16,15-6 19-16,9 2 8 16,-3 9 4-16,-17 8-14 15,-22 15-15-15,-24 6-15 16,-25 30-3-16,-12 23 4 16,-42 24-3-16,-22 20-6 0,-11 17-1 15,1 6-1-15,20-14 1 16,30-21-1-16,28-28 1 15,9-24-1-15,38-14 0 16,19-9 1-16,14-10 2 16,14 0-1-16,3-8 0 15,-9-2-1-15,-16 2 0 16,-15 3-9-16,-16 4-50 16,-9-6-110-16,-6-2-133 15</inkml:trace>
  <inkml:trace contextRef="#ctx0" brushRef="#br0" timeOffset="177318.88">14472 14092 271 0,'-41'0'418'0,"-8"5"-401"16,-3 25 48-16,1 10-25 15,7 2-1-15,15-2-11 16,22-13-5-16,7-7-18 16,22-7 2-16,14 2 12 15,3 4 6-15,-5 5-1 16,-7 7 8-16,-19 13-22 0,-10 14-10 16,-38 11 0-16,-20 5 0 15,-9-8 0-15,5-18 0 16,11-26-2-16,15-22-86 15,22-30-132-15,16-24-277 16</inkml:trace>
  <inkml:trace contextRef="#ctx0" brushRef="#br0" timeOffset="177535.3552">14748 14246 308 0,'0'5'413'0,"0"13"-355"15,0 12 28-15,0 11-48 16,0 3-23-16,-3 2-15 16,-9-8-7-16,3 1-56 15,-2-9-99-15,-5-6-143 16</inkml:trace>
  <inkml:trace contextRef="#ctx0" brushRef="#br0" timeOffset="177670.0798">14787 14023 813 0,'0'-15'94'0,"0"7"-22"15,0 6-64-15,0 2-8 16,10 0-91-16,5-1-157 15</inkml:trace>
  <inkml:trace contextRef="#ctx0" brushRef="#br0" timeOffset="178350.0617">15265 14209 248 0,'-11'0'252'16,"0"2"-172"-16,4 6 18 16,1 0-53-16,-2 5-16 15,2 2-1-15,3-3 0 16,2 0-9-16,-1-6-5 15,2-6-3-15,0 0 7 0,27-19 5 16,15-16 0 0,16-9-5-16,9 1 2 0,2 6 3 15,-8 9 5-15,-12 16-10 16,-16 12-18-16,-17 16 0 16,-16 26 0-16,-1 17 0 15,-30 10 0-15,-11 8 0 16,3-5 0-16,12-9 0 15,12-18-19-15,8-14-27 16,7-20-35-16,5-11-69 16,23 0-7-16,10-22-66 15</inkml:trace>
  <inkml:trace contextRef="#ctx0" brushRef="#br0" timeOffset="178782.2494">16259 13916 373 0,'-36'12'295'16,"-7"14"-249"-16,0 14 37 16,1 11-36-16,2 13-9 15,12 16-3-15,17 2-9 16,11-3-16-16,21-17-6 15,24-26-3-15,17-25 2 16,16-11 4-16,11-35 1 0,5-24-2 16,-3-15 2-16,-7-10 7 15,-11-6 3-15,-18 0-18 16,-21-5 0-16,-23 3 0 16,-11 7 0-16,-36 19 0 15,-22 28 0-15,-15 36 0 16,-11 18 0-16,2 38 0 15,15 11 0-15,24 1 0 16,25-2 0-16,18-4 0 16,31-2 0-16,28-7 0 15,14-11 0-15,12-12 0 16,0-10 0-16,-11-9 0 0,-12-6 0 16,-21-3 0-16,-11-1-77 15,-21-28-326-15</inkml:trace>
  <inkml:trace contextRef="#ctx0" brushRef="#br0" timeOffset="259793.1916">26057 11284 95 0,'58'16'0'15</inkml:trace>
  <inkml:trace contextRef="#ctx0" brushRef="#br0" timeOffset="260633.6485">24922 10176 429 0,'0'-9'93'15,"-16"7"-89"-15,-6 2 36 16,-5 0-30-16,-7 0-8 16,-9 6-2-16,-6 7-3 15,-2-1-5-15,1 1-5 16,7-2 3-16,11-3 2 15,12-4 1-15,10-2 3 16,8-2 4-16,2 0 0 0,0 0 6 16,9 0 9-1,1-4 5-15,-2 4 14 0,-8 16-7 16,-3 31 1-16,-34 28-2 16,-18 34-12-16,-10 23-10 15,-2 15-4-15,9 0-1 16,13-19 1-16,21-22-1 15,16-32 1-15,8-23-1 16,20-17 0-16,21-15 1 16,15-11 2-16,16-6 0 15,-2-2-1-15,-7 0-1 16,-14 0-9-16,-15 0-59 16,-14 0-107-16,-10 0-244 15</inkml:trace>
  <inkml:trace contextRef="#ctx0" brushRef="#br0" timeOffset="260999.683">25244 10706 387 0,'-11'-13'124'0,"-11"9"-123"16,-10 4 58-16,-11 4-41 0,-6 24-3 15,-6 10 3-15,0 9-3 16,6 5 4-16,8 0 3 16,14 1-7-16,15-7-9 15,12-9-3-15,0-10-2 16,23-13 3-16,8-6-4 15,6-4-1-15,-1-4-4 16,-1 0-1-16,-7-6-27 16,-4-8-21-16,-11 0 5 15,-3 2-29-15,-5 3-58 16,-2 1-153-16</inkml:trace>
  <inkml:trace contextRef="#ctx0" brushRef="#br0" timeOffset="261797.6671">25494 10715 403 0,'0'-9'126'16,"-4"5"-82"-16,-8 4 34 16,-6 2-47-16,-6 22-15 15,-9 8-6-15,-3 9-2 16,4 2 6-16,5-4-5 15,11-3-2-15,8-5-1 16,8-4-1-16,0-2-3 16,12-8 3-16,12-5-2 15,3-5-3-15,-1-6-2 16,1-1-6-16,-5 0-17 16,-5 0-9-16,-3-10-7 15,-4-6-10-15,-4-3-18 0,2-2-34 16,-2-2-27-16,4-4-40 15</inkml:trace>
  <inkml:trace contextRef="#ctx0" brushRef="#br0" timeOffset="262146.9662">25579 10746 268 0,'0'0'132'15,"0"0"-52"-15,0 0-17 16,0 0-40-16,0 0-10 15,0 13 8-15,0 9 13 16,0 1-7-16,-4 3-6 0,1 0-5 16,0-1-8-16,2-3-5 15,-1-4-3-15,2-5 0 16,0-4-1-16,0-8-4 16,0-1-2-16,13-5-5 15,8-20 12-15,6-6 1 16,-1 0 0-16,-4 5 4 15,-7 8 2-15,-3 8 9 16,-5 8 5-16,-2 2-7 16,-1 14 1-16,-4 20 6 15,0 7-5-15,0 6-11 16,0 1-5-16,-4-4-6 16,4-5-33-16,0-9-70 0,0-18-133 15</inkml:trace>
  <inkml:trace contextRef="#ctx0" brushRef="#br0" timeOffset="263194.3851">25532 10742 17 0,'-3'-10'167'15,"-2"7"-128"-15,2 0 6 16,2 0-23-16,-2 1-11 15,0-1-3-15,0 1 0 16,0 1 3-16,0 1 20 16,-2 0 7-16,1 0 3 0,-1 3-5 15,-2 14-8-15,3 8 1 16,1 9-3-16,1 9 4 16,1 8 1-16,1 9 4 15,0 2-12-15,0-5-20 16,9-5-3-16,13-7-14 15,11-16-77-15,3-14-138 16</inkml:trace>
  <inkml:trace contextRef="#ctx0" brushRef="#br0" timeOffset="263709.521">26021 10756 484 0,'-24'0'103'0,"-7"1"-48"16,-3 24 12-16,-1 11-50 16,2 10 3-16,7 2-17 0,8 1-3 15,16-3-1 1,2-10-2-16,27-12 0 0,19-16-5 15,14-8-4-15,5-2-16 16,-3-19-41-16,-7 0-7 16,-18-3-141-16</inkml:trace>
  <inkml:trace contextRef="#ctx0" brushRef="#br0" timeOffset="264008.9096">26239 10894 121 0,'9'0'436'0,"13"0"-427"0,17-14 83 15,13-14-53-15,2-9-13 16,-8 0 5-16,-14 7-21 16,-16 10-10-16,-16 5-3 15,-2 11 2-15,-32 4 0 16,-20 12-2-16,-10 26 3 15,0 11 1-15,13 1 2 16,19-2 1-16,14-4 1 16,18-4-4-16,0-6-1 15,27-9 0-15,13-11-7 16,6-14-14-16,2 0-42 16,0-11-70-16,-7-17-105 15</inkml:trace>
  <inkml:trace contextRef="#ctx0" brushRef="#br0" timeOffset="264209.2313">26731 10330 466 0,'0'0'228'16,"0"14"-176"-16,0 28 20 15,0 17-49-15,0 25 1 16,-4 18-12-16,-9 5-5 15,2 3-7-15,2-10-13 16,9-10-102-16,0-21-233 0</inkml:trace>
  <inkml:trace contextRef="#ctx0" brushRef="#br0" timeOffset="264707.3602">26977 10385 192 0,'-9'1'398'16,"6"5"-396"-16,3 2 33 15,8 0-17-15,23 0 6 16,10-4 6-16,11-4 4 15,6 0 4-15,-2 0 13 16,-9 0-1-16,-13 0-17 16,-16 10-21-16,-18 15-1 0,-3 17 2 15,-31 20 0-15,-19 17-8 16,1 4-4-16,10-6-1 16,17-16 0-16,22-17-2 15,3-15-8-15,24-11-8 16,12-10 1-16,4-7-5 15,6-1-14-15,1-3-55 16,-1-10-59-16,-4-5-104 16</inkml:trace>
  <inkml:trace contextRef="#ctx0" brushRef="#br0" timeOffset="264973.4139">27598 10688 212 0,'0'0'515'0,"0"13"-427"15,3 18-19-15,3 11-57 16,3 2-12-16,-2 1-4 16,-2-5-17-16,-5-7-22 15,0-14-2-15,0-16 5 16,0-9 17-16,3-38 22 16,12-20-3-16,6-20 4 15,6-3 14-15,-1 5 24 16,6 16 3-16,1 21-16 15,4 17-13-15,0 13-12 16,-6 14-8-16,-2 1-26 0,-7 9-122 16,-7 9-131-16</inkml:trace>
  <inkml:trace contextRef="#ctx0" brushRef="#br0" timeOffset="265207.2805">28075 10059 748 0,'11'12'26'0,"7"24"35"15,1 19-11-15,-3 9-18 16,-5 4-2-16,-11 2-12 0,0-2-6 16,-3 0-7-16,-9-7-5 15,-1-11 0-15,4-15-3 16,4-16-12-16,2-11-21 15,3-8-12-15,0-11-5 16,0-20-48-16,0-9-57 16,0 0-64-16</inkml:trace>
  <inkml:trace contextRef="#ctx0" brushRef="#br0" timeOffset="265871.1953">27744 10077 143 0,'0'-4'367'16,"0"4"-320"-16,27-2 26 15,16-6-37-15,17-4-1 16,7-8-4-16,5 0-6 16,-8 2 0-16,-13 6 2 15,-11 6-10-15,-16 6-10 16,-9 0 4-16,-8 4 4 15,-7 17-5-15,0 10-2 0,0 11-1 16,-13 11-4-16,-4 14-3 16,8 11-1-16,0 14 0 15,8 15 1-15,1 10 1 16,0 4 1-16,9-3 11 16,0-8 7-16,-5-10 0 15,-4-5 2-15,-3-12-6 16,-19-16-3-16,-9-12-2 15,-7-19-4-15,-8-18-5 16,-14-16-2-16,-12-4-3 16,-14-32-4-16,3-12-8 15,9-5-22-15,27 3-99 16,22 6-194-16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8:08:39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16544 3642 207 0,'0'0'209'16,"0"0"-196"-16,0 2 11 16,0 0 9-16,2 2 3 15,11 0 18-15,7 0-13 16,5-4-5-16,8 0 4 16,4 0-13-16,5-4-10 15,-3-6-11-15,-4-2-6 16,-5 2-2-16,-6 2-41 15,-12 4-87-15,-12 4-99 16</inkml:trace>
  <inkml:trace contextRef="#ctx0" brushRef="#br0" timeOffset="166.5643">16626 3816 584 0,'0'0'106'0,"0"10"-99"15,15-3 60-15,17-1-58 16,11 0-9-16,8-5-14 16,5-1-160-16,2-13-411 15</inkml:trace>
  <inkml:trace contextRef="#ctx0" brushRef="#br0" timeOffset="781.6723">17811 3295 501 0,'2'-7'95'15,"12"4"-86"-15,18-10 70 16,14-5-39-16,14-4-5 16,12-2 13-16,0 2-8 15,-6 4-4-15,-17 9-13 16,-21 4-11-16,-16 5-5 15,-12 0-6-15,0 20 2 0,-29 27-1 16,-28 19 1-16,-16 19-1 16,-8 12-2-16,14 1 0 15,24-9-1-15,22-19 0 16,21-17 1-16,8-17 0 16,27-13 0-16,14-9 1 15,11-7 2-15,10-5 0 16,-1-2 0-16,-1 0-3 15,-8 0-4-15,-4-6-21 16,0-10-73-16,1-4-99 0,-2-5-131 16</inkml:trace>
  <inkml:trace contextRef="#ctx0" brushRef="#br0" timeOffset="1080.9793">19024 3491 789 0,'-32'0'11'0,"-2"25"15"16,-12 11-12-16,-5 8-9 15,3-1-3-15,16-12-2 16,14-13 1-16,18-6 0 16,1-7 2-16,20 0 5 15,3 2 11-15,-7 1 9 16,-6 3-6-16,-11 10-11 0,-13 5-2 15,-29 7-1-15,-18-1-5 16,-2-8-3-16,7-7-3 16,19-10-25-16,18-7-43 15,18 0-40-15,2 0 4 16,29-11-63-16,13-3 9 16,7-4 24-16</inkml:trace>
  <inkml:trace contextRef="#ctx0" brushRef="#br0" timeOffset="1251.1357">19154 3692 520 0,'0'0'130'15,"0"8"-82"1,-5 22 22-16,-5 8-35 0,-2 6-16 16,-2 1-6-16,-4-3-12 15,6-3-1-15,1-4-9 16,2-7-38-16,3-4-68 15,-1-12-84-15,2-12-239 16</inkml:trace>
  <inkml:trace contextRef="#ctx0" brushRef="#br0" timeOffset="1413.545">19257 3497 71 0,'-15'-10'777'0,"1"10"-776"0,14 8-2 16,0 8-57-16,0 9-35 16,6-2-82-16,-3 0-83 15</inkml:trace>
  <inkml:trace contextRef="#ctx0" brushRef="#br0" timeOffset="1629.4592">19297 3827 557 0,'0'0'50'16,"7"0"79"-16,7 0-54 16,7-1-19-16,8-8-22 15,4 4-13-15,-1-2-4 0,-7 4-3 16,-7 3-5-16,-6 0-5 16,-6 14-2-16,-6 13 0 15,0 9 0-15,0 6-2 16,-8 1-7-16,5-9-55 15,3-15-115-15,12-19-142 16</inkml:trace>
  <inkml:trace contextRef="#ctx0" brushRef="#br0" timeOffset="1845.7978">19840 3604 268 0,'0'-2'544'16,"0"2"-531"-16,0 18 3 0,15 10-5 16,6 4-9-16,3-2 2 15,-2 1-4-15,2 0 0 16,-3-1 0-16,0 3-4 16,-5 1-17-16,-3 1-40 15,-8-2-67-15,-5-15-156 16</inkml:trace>
  <inkml:trace contextRef="#ctx0" brushRef="#br0" timeOffset="1995.4996">20116 3602 260 0,'-70'12'592'16,"-24"40"-586"-16,-8 20 48 15,-8 9-48-15,8 1-6 16,28-16-31-16,32-30-214 15</inkml:trace>
  <inkml:trace contextRef="#ctx0" brushRef="#br0" timeOffset="2627.2384">20839 3636 502 0,'-11'-6'59'0,"-1"6"26"15,-6 0-23-15,-12 7-42 16,-13 17 6-16,-11 7 10 16,-1 7-6-16,5 4-15 15,9-1-2-15,17-2-2 16,11-4-4-16,13-3-3 16,0-2-1-16,14 0 1 15,16-3-4-15,10-2 0 16,13-5-36-16,5-5-73 15,-1-12-80-15,-2-3-80 16</inkml:trace>
  <inkml:trace contextRef="#ctx0" brushRef="#br0" timeOffset="2859.8051">21129 3843 456 0,'0'0'118'0,"-2"6"-25"15,1 16-39-15,1 3-33 16,1-2-14-16,26-4-3 15,9-8 0-15,10-7 7 16,2-4 20-16,0 0 6 16,-12-9-7-16,-13-2-5 15,-14-1-6-15,-9 2-5 16,-7-5-4-16,-26 1-5 16,-16-1-5-16,-3 3-5 15,5 6-16-15,18 2-37 16,15 4-55-16,14 0-121 15</inkml:trace>
  <inkml:trace contextRef="#ctx0" brushRef="#br0" timeOffset="3109.5023">21770 3628 616 0,'-44'20'101'0,"2"18"-58"15,12 0 25-15,13-4-64 16,10-4-3-16,7-9-1 16,0-6 0-16,0-1 3 15,0 0 24-15,0 5 12 0,0 6-13 16,-19 6-15-16,-20 4-8 16,-3-4-3-16,2-7-7 15,10-16-49-15,15-8-96 16,14-14-155-16</inkml:trace>
  <inkml:trace contextRef="#ctx0" brushRef="#br0" timeOffset="3608.2044">22094 3551 644 0,'12'25'24'16,"18"16"82"-16,12 4-54 15,10-1-41-15,1-3 2 16,2-6-11-16,-9-7-2 16,-7-7 0-16,-7-4-8 15,-5-6-43-15,-5-11-88 16,-3-14-198-16</inkml:trace>
  <inkml:trace contextRef="#ctx0" brushRef="#br0" timeOffset="3757.894">22601 3481 647 0,'-64'28'121'16,"-15"30"-77"-16,-19 11 54 15,-10 12-58-15,3 1-13 16,21-10-27-16,39-18-10 15,34-32-173-15,18-22-363 16</inkml:trace>
  <inkml:trace contextRef="#ctx0" brushRef="#br0" timeOffset="15562.7881">22764 391 422 0,'0'-8'82'16,"-7"6"-72"-16,-10 1 67 16,8-2-55-16,-4 3 5 15,-10 0-12-15,-11 0-7 16,-13 0 6-16,-13 6-1 16,-9 17-1-16,-7 10-4 0,-3 12-1 15,4 15-1-15,8 12-1 16,13 10 5-16,14 5 0 15,19-1 8-15,17-6-6 16,4-11-5-16,36-19 4 16,20-17-1-16,20-22 7 15,22-11 6-15,9-8-9 16,0-23-5-16,-3-14 1 16,-15-7 0-16,-15-2-6 15,-22-5 0-15,-23-3-3 16,-17-11 1-16,-12-3-2 15,-22 0-2-15,-20 12-4 16,-9 21-6-16,3 19-10 16,8 13-7-16,13 11-25 0,11 0-41 15,6 13-93-15,6 9-267 16</inkml:trace>
  <inkml:trace contextRef="#ctx0" brushRef="#br0" timeOffset="15861.8858">22569 851 558 0,'0'0'19'16,"0"6"17"-16,4 12 17 15,23 9-11-15,6 6 14 16,4 3-20-16,-2 3-23 16,-6 1-11-16,-3 2-2 15,-3 0-7-15,4-4-54 16,-4-4-78-16,-2-20-124 15</inkml:trace>
  <inkml:trace contextRef="#ctx0" brushRef="#br0" timeOffset="16376.9684">23237 560 333 0,'0'0'64'15,"0"0"-29"-15,0 0 1 16,0 0-6-16,0 0 28 16,0 0-6-16,10 0-3 15,9-2-3-15,6-6-5 16,6 0-8-16,8-1-3 16,-3 2-6-16,-2-1-1 15,-3 6-4-15,-7 2-5 16,-9 0-3-16,-4 0-6 15,-7 16-4-15,-4 14 1 16,0 16 3-16,-30 18 0 0,-16 14 1 16,-8 3-3-1,0-1-3-15,14-11 4 0,22-16 1 16,18-16 0-16,17-19-3 16,40-16 3-16,34-2 1 15,25-34-4-15,14-11-2 16,-3 0-3-16,-22 1-19 15,-24-2-68-15,-17 1-174 16</inkml:trace>
  <inkml:trace contextRef="#ctx0" brushRef="#br0" timeOffset="45490.396">15210 2572 412 0,'-3'0'25'15,"3"0"-14"-15,26-1 39 16,22-3 23-16,30-7 7 16,32-3-14-16,25-2-3 15,17-3-5-15,11 5-14 16,-9 0-25-16,-20 1-13 16,-28 4-6-16,-36 3 0 15,-26 1-11-15,-21-1-40 16,-5 1-92-16,-13-6-152 15</inkml:trace>
  <inkml:trace contextRef="#ctx0" brushRef="#br0" timeOffset="45856.346">15921 2748 237 0,'-3'4'501'15,"1"10"-500"-15,2 12 52 16,0 19 21-16,0 23-47 16,0 16-14-16,-5 11-13 15,-6-1-7-15,3-20-143 16,8-29-500-16</inkml:trace>
  <inkml:trace contextRef="#ctx0" brushRef="#br0" timeOffset="49862.7171">5395 6230 384 0,'0'-2'191'16,"0"2"-190"-16,0 0 14 0,0 0 19 15,0 0-16-15,0 9-8 16,0 18 8-16,0 21 23 16,0 20-11-16,0 25-3 15,0 25 6-15,0 37-8 16,-5 32-7-16,-2 34-5 15,-6 22-4-15,1 5-6 16,1 3 0-16,1-11-3 16,4-9 0-16,0-14 0 15,1-13-2-15,2-9 2 16,-2-10 0-16,0-12 0 16,0-16-3-16,2-18-3 0,2-30-17 15,1-27-46-15,0-32-47 16,0-40-125-16</inkml:trace>
  <inkml:trace contextRef="#ctx0" brushRef="#br0" timeOffset="51109.4692">5549 6290 132 0,'-11'-4'83'16,"2"4"-83"-16,2-3 9 16,4 1 4-16,3-1 5 0,0-3 24 15,0-1-11-15,0 1-5 16,0-3 13-16,0 3-3 15,0 2 11-15,-2 1-7 16,2 3-8-16,-1-2-11 16,-1-1-5-16,-1-1-11 15,-1-1 2-15,2 2 4 16,-1-1 4-16,2 4 7 16,1 0 2-16,0 0-13 15,0 0-2-15,0 0-3 16,0 4-4-16,9 14 14 15,7 8 13-15,8 6-12 16,4 6 0-16,5 5-6 0,5 3 0 16,5 4-3-16,2 6 1 15,4 2 3-15,6 1 1 16,3 7-1-16,1 5-1 16,3 4 0-16,-1 5 1 15,1-2-3-15,-1-3-2 16,-3-4-3-16,-2-1 0 15,-2 0 0-15,0-2 3 16,-5 0 1-16,2 1 2 16,-3-1 0-16,1 1-4 15,1-1-1-15,3 1-4 16,0 0 0-16,3-3-1 0,0 0 0 16,4-1 1-1,3 8-1-15,7 1 1 0,0 0 2 16,3-1 3-16,-3 1-5 15,-6 0 1-15,-6 1 0 16,-7 0-2-16,-9-3 0 16,0-1 1-16,-2-7-2 15,-3 0 2-15,1-5-1 16,-6-8 0-16,-6-4 0 16,-7-9-3-16,-10-8-13 15,-6-5-1-15,-3-14-80 16,0-7-96-16,-18-4-138 0</inkml:trace>
  <inkml:trace contextRef="#ctx0" brushRef="#br0" timeOffset="52074.3472">5310 9653 205 0,'-14'11'112'0,"2"3"-105"16,1-3 14-16,5-3 2 16,1 1-3-16,0-4 21 15,4 0-5-15,-2-2-1 0,0-1-2 16,3-2-5-16,0 0 2 15,0 0-3-15,0 0-3 16,17 0 16-16,8-5-4 16,3-4-7-16,8-1-1 15,6 1-2-15,9-1-8 16,7 0 3-16,7-5-7 16,10-3-5-16,6-4 3 15,8-4 0-15,8 0 3 16,6-2 2-16,4 4-4 15,-3 2-7-15,-9 8 4 16,-5 8-3-16,-10 4-5 0,-4 2 2 16,5 0-1-16,5 0 0 15,7-12 0-15,7-9-2 16,7-6-1-16,8-6 0 16,7 1 0-16,1 0 2 15,-6 6 2-15,-10 6-2 16,-13 4 3-16,-16 10-4 15,-16 4 7-15,-16 2-6 16,-15 0 0-16,-10 3-2 16,-5 4 0-16,-7-3-5 15,-6-2-8-15,-3-1-33 16,-6-1-74-16,-17 0-114 16,-12 0-225-16</inkml:trace>
  <inkml:trace contextRef="#ctx0" brushRef="#br0" timeOffset="53420.6092">7220 8777 44 0,'-3'-9'305'0,"0"2"-251"16,1 2 7-16,1 2-11 15,1-2-8-15,-3 1-12 16,0 1 3-16,0 0 1 15,-4 1 4-15,-4 2-3 16,-3 0-9-16,-7 3-11 16,-2 19-5-16,-6 7 2 15,2 7 1-15,-1 10-1 16,3 5-1-16,7 5-3 0,7-1-2 16,10-7-4-16,1-13-1 15,9-17-1-15,19-15 0 16,11-6 3-16,12-30-1 15,8-16-1-15,1-11-1 16,-7 2 1-16,-15 5 11 16,-20 12 3-16,-18 8-6 15,-3 8-1-15,-31 10-5 16,-16 13-3-16,-8 2 0 16,1 30 0-16,7 12 1 15,14 4-1-15,15-5-1 16,17-11-4-16,4-11-1 0,30-12-4 15,16-7 5 1,12-7 1-16,4-13-21 0,1-4-33 16,-7-2-83-16,-15-1-206 15</inkml:trace>
  <inkml:trace contextRef="#ctx0" brushRef="#br0" timeOffset="54351.9324">4462 7680 223 0,'-4'1'123'15,"2"-1"-114"-15,2 0 70 16,0 0-13-16,0 0-26 0,0 0-1 15,8-5 14 1,13-9 9-16,7 1-8 0,-1 1-12 16,2 4-4-16,-7 8-8 15,-6 0-12-15,-8 10-12 16,-8 21 7-16,0 9 3 16,-10 4-8-16,-7-3-6 15,5-11-2-15,8-12 0 16,4-11-2-16,14-7-2 15,18 0 4-15,2-9 1 16,-1 2 1-16,-8 7 6 16,-14 0 14-16,-11 36 3 15,-11 23 3-15,-32 15-17 0,-16 4-10 16,-2-10-1 0,8-23-10-16,17-29-39 0,17-16-73 15,19-29-105-15</inkml:trace>
  <inkml:trace contextRef="#ctx0" brushRef="#br0" timeOffset="54900.6283">6333 9927 627 0,'0'29'299'15,"3"24"-288"-15,8 22 45 16,-1 8-26-16,-1 7-30 0,-6-9 0 15,-3-14 0 1,2-24-2-16,7-19-110 0,-3-24-201 16</inkml:trace>
  <inkml:trace contextRef="#ctx0" brushRef="#br0" timeOffset="57776.8415">6860 6983 656 0,'-9'0'2'16,"9"4"-2"-16,10 18 6 16,16 11 1-16,8 4 12 15,3 6-2-15,4-1-3 16,-4 2 0-16,-3 0-1 0,-7-10-8 16,-7-10-5-16,-10-17 0 15,-4-7 0-15,-6-22 1 16,0-27-1-16,-12-23-2 15,-12-18 1-15,-10-14-1 16,-5-4 2-16,2 8 0 16,7 14 1-16,19 18 0 15,11 16 2-15,23 8-2 16,26 3 1-16,23 3 10 16,20-2 20-16,19 1-3 15,8 3-3-15,-4 2-8 16,-6 5-7-16,-15 4-11 0,-19 5 0 15,-19 1-6-15,-14 0-21 16,-9-1-60-16,-7-6-121 16</inkml:trace>
  <inkml:trace contextRef="#ctx0" brushRef="#br0" timeOffset="61268.537">7442 6671 186 0,'-3'-3'264'0,"-1"2"-245"16,4 1 35-16,0 0-3 15,0 0-17-15,0 0-8 0,0 0 2 16,0-2-9-16,0 2-4 15,0 0 2-15,0 0-2 16,0 0-1-16,0 0-4 16,0 0-1-16,0 0-3 15,0 21-4-15,0 13 25 16,8 12-7-16,0 11-10 16,-1 6-1-16,-1 2-4 15,0-3-3-15,-1-6-2 16,-2-10-3-16,3-12-11 15,1-13-27-15,8-17-71 16,0-5-142-16</inkml:trace>
  <inkml:trace contextRef="#ctx0" brushRef="#br0" timeOffset="61600.8915">7728 6712 594 0,'-19'10'3'0,"10"5"14"16,0 7 19-16,0 5-5 16,3 6-5-16,6 4 3 15,0-1 4-15,6-6-10 16,20-13-5-16,8-17-1 0,12-8 11 15,6-31 0-15,2-9 1 16,-5 0-4-16,-16 6-1 16,-19 10-2-16,-14 4-11 15,-25 8 1-15,-25 10-9 16,-8 3-3-16,1 6-3 16,15-5-11-16,17-4-42 15,22-10-135-15,3-11-201 16</inkml:trace>
  <inkml:trace contextRef="#ctx0" brushRef="#br0" timeOffset="80538.4615">11989 6031 394 0,'-48'2'344'0,"-11"18"-322"0,-5 11-20 15,-9 7 34-15,-2 8-24 16,3 2-5-16,11-8-2 15,21-13-4-15,22-14-1 16,18-13 9-16,20 0 0 16,26 0 0-16,10-2 15 15,1 2 6-15,-14 0-3 16,-16 20-4-16,-21 21-4 16,-6 16 3-16,-31 14-9 15,-21 1-12-15,-8-6-1 16,0-17-5-16,8-21-12 15,6-20-15-15,12-8-23 16,14-16-22-16,20-14-30 0,13-2-55 16,32 2-97-16</inkml:trace>
  <inkml:trace contextRef="#ctx0" brushRef="#br0" timeOffset="80771.2765">12164 6237 559 0,'6'0'20'0,"3"3"38"0,0 19 6 16,-8 10-34-1,-1 8-5-15,-4 9-6 0,-16 2-11 16,1 2-8-16,1-5 0 15,3-4-10-15,6-8-46 16,6-13-74-16,2-18-153 16</inkml:trace>
  <inkml:trace contextRef="#ctx0" brushRef="#br0" timeOffset="80937.51">12282 5934 731 0,'-14'0'63'16,"13"15"-63"-16,1 5 0 0,0 4-33 15,16-2-79-15,8 0-71 16,-1 6-181-16</inkml:trace>
  <inkml:trace contextRef="#ctx0" brushRef="#br0" timeOffset="81186.6988">12520 6310 413 0,'0'0'285'15,"0"0"-253"-15,2 0 28 16,14 0-40-16,16-16-5 16,14-14 21-16,6-8 3 0,3 5-6 15,-9 8 0-15,-13 14-11 16,-15 11-10-16,-7 0-3 15,-8 29-2-15,-3 13 0 16,0 14-7-16,-6 2 0 16,-8-5-14-16,7-5-44 15,4-14-67-15,3-16-46 16,3-18-85-16</inkml:trace>
  <inkml:trace contextRef="#ctx0" brushRef="#br0" timeOffset="81420.1829">13016 6093 450 0,'1'0'266'16,"14"0"-262"-16,12 11 43 16,7 9-13-16,2 10-10 15,-3 4-2-15,-2 8 3 16,-1 6-9-16,-4-1-7 15,-1 1-9-15,-3-2-2 16,-2-6-11-16,1-4-43 16,-5-12-48-16,0-19-61 15,1-5-181-15</inkml:trace>
  <inkml:trace contextRef="#ctx0" brushRef="#br0" timeOffset="81569.7912">13484 6004 703 0,'-61'32'145'16,"-12"26"-85"-16,-11 20 2 16,-11 15-46-16,1 0-16 15,13-14-7-15,29-17-62 16,39-30-134-16,13-32-224 16</inkml:trace>
  <inkml:trace contextRef="#ctx0" brushRef="#br0" timeOffset="82034.745">14097 5881 621 0,'0'0'55'15,"0"0"-32"-15,12 0 48 16,15 0-21-16,3-2-24 15,1-1-17-15,-1 2-9 16,-3 1 0-16,-6 0-21 0,-6 0-52 16,-3 0-116-16,-8 15-300 15</inkml:trace>
  <inkml:trace contextRef="#ctx0" brushRef="#br0" timeOffset="82169.7045">14157 6077 801 0,'-3'8'47'0,"3"5"-21"16,15-2-26-16,15 0 0 15,13-11-55-15,8-11-180 16</inkml:trace>
  <inkml:trace contextRef="#ctx0" brushRef="#br0" timeOffset="83115.3634">15430 5133 341 0,'-6'1'37'0,"0"1"-16"16,3-2 3-16,0 0-15 15,2 0 8-15,-1 0 11 16,2 0 0-16,-2 0 21 15,1 0 5-15,1 0-15 16,0 0-4-16,-2 0-8 0,2 0-15 16,0 0 0-1,0 0-1-15,0 0 4 0,0 0 4 16,0 0-2-16,0 0-2 16,0 0 2-16,-1 0 2 15,1 0-5-15,0 0-6 16,0 0-4-16,0 0-2 15,0-2 0-15,15-6 3 16,9-4 7-16,11 2 9 16,4 2 1-16,0 1 2 15,-6 7-6-15,-11 0-6 16,-10 0-5-16,-7 3-3 0,-5 15 1 16,0 5 3-16,-20 6-4 15,-4 1-4-15,2-8 0 16,8-8-2-16,8-4-4 15,6-8-3-15,6-2 3 16,21 0 6-16,5 0 2 16,-3 5-1-16,-7 8 0 15,-14 13 1-15,-8 10 1 16,-22 14 4-16,-29 7-5 16,-11 1-2-16,-7-8-7 15,8-16-23-15,9-18-51 16,8-15-68-16,10-1-66 15,6-3-118-15</inkml:trace>
  <inkml:trace contextRef="#ctx0" brushRef="#br0" timeOffset="83331.9132">15072 5745 646 0,'0'5'60'0,"33"0"36"16,23-2-17-16,26-3-41 15,21 0-9-15,20-10-6 16,4-4-9-16,-10 0-4 16,-18 2-8-16,-28 6-2 15,-26 2-5-15,-18 2-10 0,-12 2-32 16,-9 0-77 0,-2 6-44-16,-4 12-116 0</inkml:trace>
  <inkml:trace contextRef="#ctx0" brushRef="#br0" timeOffset="83830.4531">15185 6142 617 0,'0'0'66'16,"0"0"-41"-16,0 8 28 15,8 16-39-15,-1 12 21 16,-4 11-10-16,-3 6-1 16,0 6-3-16,0 1 2 15,-2-2-9-15,-2-14-12 16,4-12-2-16,0-16-2 15,0-11 1-15,0-5 0 16,0-26 1-16,0-16-3 16,0-18-3-16,0-6-5 15,-3 3-3-15,0 2-3 16,3 11 7-16,0 13 10 0,3 8 0 16,9 10 0-16,1 4 2 15,8 6 3-15,11 0 2 16,11-2 4-16,17-3 8 15,14-2-4-15,10 0 1 16,1 1 3-16,-6 4-5 16,-15 5-14-16,-19 4-2 15,-12 2-9-15,-13 0-22 16,-6 0-53-16,-4 0-61 16,-1 6-93-16</inkml:trace>
  <inkml:trace contextRef="#ctx0" brushRef="#br0" timeOffset="84163.7163">15558 6238 645 0,'-9'12'39'0,"0"8"3"16,-1 8 12-16,-4 8-33 16,-4 8-10-16,-1 3-3 0,-3 5-3 15,-1 0-5-15,5-6 0 16,2-1-4-16,7-9-27 15,7-10-40-15,2-12-23 16,6-14-20-16,20 0-25 16,10-25-63-16</inkml:trace>
  <inkml:trace contextRef="#ctx0" brushRef="#br0" timeOffset="84396.2356">15749 6378 624 0,'-34'43'52'0,"16"3"53"0,15 0-50 16,3-10-52-16,25-14-3 15,20-14 0-15,10-8 0 16,9-13 5-16,-1-17 15 16,-12-1 13-16,-16-1-3 15,-24 4-13-15,-11 2-6 16,-30-1-11-16,-17 4-5 15,-5 2-23-15,6 3-46 16,9 8-67-16,13-2-73 16,11 0-120-16</inkml:trace>
  <inkml:trace contextRef="#ctx0" brushRef="#br0" timeOffset="85143.9548">15049 6439 409 0,'-1'-2'88'16,"1"1"2"-16,0 1-32 15,0 0-19-15,0 0 13 16,0 0 1-16,0 13-2 16,0 11-12-16,7 0-17 15,4 3-17-15,5-4-5 16,4-4-5-16,3-6-19 15,4-5-47-15,2-8-79 16,-6 0-200-16</inkml:trace>
  <inkml:trace contextRef="#ctx0" brushRef="#br0" timeOffset="87155.6908">12016 8104 631 0,'0'-13'84'16,"0"6"-22"-16,0 7 21 16,-12 0-50-16,-15 12-14 15,-19 25-15-15,-18 19-1 16,-11 18-1-16,-2 17-2 16,8 9-2-16,20 0 1 15,13-5 1-15,23-14-2 16,11-17-6-16,2-15-9 15,24-18-16-15,16-15-25 0,12-16-40 16,11-2-27-16,6-24-26 16,0-8-68-16</inkml:trace>
  <inkml:trace contextRef="#ctx0" brushRef="#br0" timeOffset="87388.5666">12183 8589 409 0,'0'0'126'16,"-7"26"-34"-16,-4 8-24 15,7 3-22-15,4-6-10 16,16-10-29-16,24-13-4 16,13-8 5-16,5-8 25 15,2-19 8-15,-13-1-2 0,-14 3-9 16,-18 2-13 0,-15 1-6-16,-9 0-4 0,-30 2-7 15,-14 6-2-15,-2 4-7 16,8 5-19-16,16 5-43 15,18-2-42-15,13-3-53 16,29-9-102-16</inkml:trace>
  <inkml:trace contextRef="#ctx0" brushRef="#br0" timeOffset="87621.2893">12738 8297 587 0,'0'0'98'0,"-19"29"-2"16,-9 15-41-16,-10 12-24 15,4 0 2-15,10-5-11 16,16-8-20-16,8-10-2 0,19-7 0 16,6-7 0-16,-3-2 12 15,-8-2 15-15,-7-1-14 16,-7 5-9-16,-3 4-3 16,-21-2-1-16,-9-4-7 15,2-9-26-15,6-8-57 16,11 0-80-16,14-11-164 15</inkml:trace>
  <inkml:trace contextRef="#ctx0" brushRef="#br0" timeOffset="87837.1127">13010 8270 784 0,'0'16'9'15,"10"16"23"-15,14 10 4 16,7 11-6-16,5 10-8 16,2 5 1-16,2-1-7 15,0-3-13-15,-6-12-3 16,-2-9-11-16,-6-10-24 16,-4-12-56-16,-2-19-64 15,-6-2-139-15</inkml:trace>
  <inkml:trace contextRef="#ctx0" brushRef="#br0" timeOffset="87970.3097">13283 8367 793 0,'-85'60'53'16,"-5"20"21"-16,2 10-37 16,8-5-37-16,17-19-16 15,30-24-109-15,21-32-189 16</inkml:trace>
  <inkml:trace contextRef="#ctx0" brushRef="#br0" timeOffset="88386.0265">13862 8205 746 0,'17'-3'75'16,"21"-5"-51"-16,14-3 18 15,3-3-38-15,-1-1-4 16,-8 0-9-16,-13 0-26 15,-12 2-41-15,-8 5-41 16,-13 8-144-16</inkml:trace>
  <inkml:trace contextRef="#ctx0" brushRef="#br0" timeOffset="88535.707">13992 8367 245 0,'-2'3'614'15,"2"8"-612"-15,27-7-4 16,20-4-1-16,15 0-23 16,3-24-139-16</inkml:trace>
  <inkml:trace contextRef="#ctx0" brushRef="#br0" timeOffset="89582.8807">15764 7324 487 0,'3'-8'35'16,"4"0"47"-16,5 2-24 15,-1 0-23-15,-4 5-4 16,-2 1 0-16,-1 0-3 15,2 1-2-15,0 20 7 16,-1 10-8-16,-2 8-11 16,-3 3-10-16,0 1-4 15,1 1-2-15,-1 4-12 16,0-1-30-16,-4 1-47 16,-19-3-45-16,-10-3-47 0,-7-10-81 15</inkml:trace>
  <inkml:trace contextRef="#ctx0" brushRef="#br0" timeOffset="89783.9895">15330 7923 269 0,'-9'3'198'15,"4"-3"-74"-15,5 0-5 16,21 0-39-16,31 0-15 16,31-10-14-16,28-2-18 15,19-4-2-15,12-4-13 16,-6 0-11-16,-15 0-7 15,-23 0 0-15,-20 2-7 0,-17 3-22 16,-12 1-47-16,-7-1-53 16,-9 6-48-16,-15 4-122 15</inkml:trace>
  <inkml:trace contextRef="#ctx0" brushRef="#br0" timeOffset="90298.0982">15475 8288 438 0,'-9'-4'212'0,"3"4"-191"16,4 0 58-16,-1 24-58 16,-2 16-5-16,2 16 7 15,3 9-3-15,0 10-3 16,0 3 1-16,0-9-5 16,0-16-11-16,3-19-2 15,8-20 0-15,0-14-1 16,2 0 0-16,-1-32 0 15,-2-18-9-15,-5-11-15 0,-5-12-9 16,-3 0 9 0,-11 5 11-16,2 12 2 0,8 16 5 15,2 15 6-15,2 11 1 16,3 4 1-16,20 2 2 16,17-2 8-16,18 1 10 15,20-8 15-15,19-1-6 16,18-7 1-16,4-2 3 15,-6 2-13-15,-17 8-17 16,-26 7-4-16,-22 8-12 16,-13 2-55-16,-12 0-85 15,-5 9-96-15</inkml:trace>
  <inkml:trace contextRef="#ctx0" brushRef="#br0" timeOffset="90614.0276">15864 8425 715 0,'-11'8'18'0,"7"10"51"0,1 8-33 16,-3 12-18-16,2 4-9 15,-4 6-2-15,-1 0-6 16,-4-3-1-16,1-1-2 16,0-4-6-16,6-3-37 15,4-8-58-15,2-12-68 16,17-17-166-16</inkml:trace>
  <inkml:trace contextRef="#ctx0" brushRef="#br0" timeOffset="90864.0517">16159 8491 623 0,'-36'34'118'16,"8"10"-92"-16,13 2 19 15,15-1-40-15,8-13-3 16,33-14-1-16,16-16-1 16,12-2 5-16,7-18 23 15,-3-14 20-15,-15 1-10 16,-24 2-2-16,-25 3-16 16,-10 4-7-16,-41 1-11 15,-16 1-2-15,-2 3-26 16,8 2-58-16,27-1-103 15,19-6-207-15</inkml:trace>
  <inkml:trace contextRef="#ctx0" brushRef="#br0" timeOffset="92027.2003">15139 7567 780 0,'6'4'98'0,"13"12"-96"15,23 1 5-15,10 5-7 16,11-9-3-16,4-13-169 16</inkml:trace>
  <inkml:trace contextRef="#ctx0" brushRef="#br0" timeOffset="97164.5077">15287 8660 327 0,'-3'0'65'16,"0"0"-61"-16,3 0 35 16,0-2-26-16,0-2-8 0,0 1 5 15,0-2 17-15,0 3 23 16,0 0-6-16,0 2-5 16,0 0 3-16,0 0-6 15,0 0-9-15,0 0-3 16,0 18-12-16,0 10 20 15,1 4-14-15,9 3-14 16,1-2-4-16,2-3-1 16,7-5-17-16,8-9-71 15,2-13-132-15</inkml:trace>
  <inkml:trace contextRef="#ctx0" brushRef="#br0" timeOffset="100240.5819">13603 11087 546 0,'-13'0'12'0,"13"0"62"16,2 0-40-16,26 0-24 16,18-14 30-16,18-1 15 0,16-2 3 15,9 3-3-15,-2 4-12 16,-16 9-15-16,-20 1-12 16,-24 8-9-16,-23 26-5 15,-7 27 0-15,-46 29 8 16,-27 27-10-16,-24 20 0 15,-6 9-2-15,17-6-5 16,27-17 1-16,40-28 5 16,22-27 1-16,33-21 0 15,25-14 0-15,15-13 4 16,9-10 0-16,0-6 3 16,-6-4-4-16,-12 2-3 15,-12 0-1-15,-8 0-14 0,-1-2-94 16,-10-4-194-1</inkml:trace>
  <inkml:trace contextRef="#ctx0" brushRef="#br0" timeOffset="100740.1501">15631 10927 672 0,'-55'0'14'15,"-2"7"56"1,-7 42-9-16,-10 26-37 0,-7 29-4 16,-3 22-2-16,10 16-1 15,14 11 7-15,26 8 3 16,20-8-10-16,14-15-6 16,29-22-7-16,20-28-2 15,12-21-2-15,6-18-1 16,5-18-7-16,7-19-53 15,-4-12-154-15</inkml:trace>
  <inkml:trace contextRef="#ctx0" brushRef="#br0" timeOffset="101737.8215">16431 10999 166 0,'-6'0'28'15,"0"0"70"-15,3 0-22 16,-2 1-13-16,1 2-14 16,-1-1-8-16,4-2-10 15,1 0 0-15,0 0-13 16,0 0-5-16,0 0 10 0,0 0 6 15,3 0 6-15,10-10 5 16,5-4-6-16,3 2-3 16,6-1-6-16,4 0 2 15,4-2-5-15,-2 1 1 16,-2 3-7-16,-9 4-8 16,-6 7-3-16,-5 0-4 15,-3 0-1-15,0 6 2 16,-3 9 3-16,-2 7 1 15,-3 6-3-15,0 8-2 16,-10 2 0-16,-8-4-1 16,-3-4 0-16,7-10-1 0,4-7 0 15,7-6 0-15,3-5 1 16,0 0 0-16,0 0 0 16,2 0 1-16,14 2 3 15,0 3 7-15,2 4-3 16,-7 5-2-16,-8 8-2 15,-3 6 1-15,-3 7 0 16,-20 6-3-16,-8-2-2 16,-9-5-1-16,1-10-1 15,-2-11-7-15,1-14-4 16,3-1-6-16,3-5-14 16,4-7-18-16,5 2-18 15,3 3-35-15,0 0-27 16,0 4-58-16,-2 3-77 15</inkml:trace>
  <inkml:trace contextRef="#ctx0" brushRef="#br0" timeOffset="101986.3491">15904 11546 189 0,'-15'9'265'16,"6"-3"-179"-16,9-6 10 15,5 0-62-15,29 0 18 16,24 0 16-16,22-12-9 15,19-4-11-15,13-2-11 16,6-2-10-16,-8 4-11 16,-11 0-12-16,-11 7-3 15,-15 2-1-15,-7 3-1 0,-10 2-9 16,-8-1-13-16,-8-3-22 16,-4 1-29-16,-6-3-20 15,-9 1-16-15,-6 3-77 16,-14 4-169-16</inkml:trace>
  <inkml:trace contextRef="#ctx0" brushRef="#br0" timeOffset="102534.7517">16126 11860 76 0,'-13'-6'423'0,"1"5"-388"15,9 1 53-15,3 0-56 16,0 22-21-16,0 13 3 15,0 11 13-15,0 8 1 16,0 7 6-16,0 3-6 16,1-2-7-16,6-11-15 0,2-13-6 15,-1-16-1-15,-3-14-1 16,-1-8-2-16,-4-22 4 16,0-21-5-16,0-13-5 15,-11-6-2-15,-9-6-1 16,4 5-2-16,2 8 0 15,10 14 12-15,4 11 3 16,0 10 1-16,10 8 0 16,14 4 1-16,12 4 2 15,14-3 10-15,16-4 9 16,17-3-1-16,12-5 1 16,2 0 4-16,-3 4 5 15,-10 4-10-15,-16 4-14 16,-14 7-8-16,-8 0-4 15,-10 0-9-15,-5 8-19 0,-7-1-33 16,-7-4-28-16,-4-1-53 16,-6 1-156-16</inkml:trace>
  <inkml:trace contextRef="#ctx0" brushRef="#br0" timeOffset="102934.1744">16453 12026 505 0,'-6'-3'114'15,"5"1"-44"-15,1 2-8 16,0 0-46-16,0 0-4 16,0 12 15-16,4 17 5 15,-4 10-2-15,0 9 0 16,0 7-12-16,-10 2-10 0,-2-1-8 15,3-5-3-15,1-11-10 16,7-10-27-16,1-16-43 16,0-14-33-16,18-6-11 15,7-22-40-15,8-8-108 16</inkml:trace>
  <inkml:trace contextRef="#ctx0" brushRef="#br0" timeOffset="103183.58">16692 12147 642 0,'-27'24'55'0,"9"11"40"0,8 6-54 15,10 4-33 1,0-4-4-16,24-11-4 0,13-13 1 16,12-17-1-16,8 0 3 15,-2-28 10-15,-9-10 10 16,-13-3 6-16,-24 2-9 15,-9 5-14-15,-28 5-2 16,-22 5-2-16,-5 12-2 16,5 6-12-16,12 6-27 15,18 0-48-15,13 4-63 16,7 0-130-16</inkml:trace>
  <inkml:trace contextRef="#ctx0" brushRef="#br0" timeOffset="103748.8387">15943 12187 418 0,'0'0'131'0,"0"0"-37"15,0 0-52-15,10 16-19 16,11 14 35-16,2 10-18 16,1 6-23-16,-2-1-17 15,2-3 0-15,4-5-26 16,11-17-102-16,-2-16-236 15</inkml:trace>
  <inkml:trace contextRef="#ctx0" brushRef="#br0" timeOffset="104314.1326">17914 10699 641 0,'0'14'46'16,"3"33"23"-16,26 25 8 16,12 26-39-16,2 18-1 15,-7 17-5-15,-24 13-2 16,-12 9-7-16,-39 10-4 15,-27 6-8-15,-16-8-11 16,-1-11 0-16,5-27 0 16,15-37-24-16,17-36-28 15,17-50-53-15,21-28-66 16,8-54-195-16</inkml:trace>
  <inkml:trace contextRef="#ctx0" brushRef="#br0" timeOffset="104546.9259">18685 10860 716 0,'-91'43'169'16,"5"37"-144"-16,-2 32 45 15,7 31-50-15,14 21-13 16,19 16-5-16,24 4 1 15,24-11-3-15,18-17-2 16,30-34-7-16,12-34-28 16,5-32-61-16,8-27-72 0,-7-29-141 15</inkml:trace>
  <inkml:trace contextRef="#ctx0" brushRef="#br0" timeOffset="105228.3012">19349 11178 337 0,'-3'-3'290'0,"3"-3"-227"16,0-1 20-16,27-2-66 15,12-1 6-15,7 4-2 16,0 2-6-16,-4 4-8 16,-8 0-7-16,-4 0-9 15,-5 2-55-15,1 5-90 16,-7-6-207-16</inkml:trace>
  <inkml:trace contextRef="#ctx0" brushRef="#br0" timeOffset="105411.5744">19970 10975 441 0,'-18'17'294'0,"6"13"-253"16,11 9 24-16,1 4-55 15,0 6-10-15,0 1-11 16,10-2-47-16,-7 1-70 16,-3-5-83-16</inkml:trace>
  <inkml:trace contextRef="#ctx0" brushRef="#br0" timeOffset="105610.7114">19270 11587 695 0,'3'0'47'16,"48"0"26"-16,31-10-2 15,31-4-33-15,21-2-14 16,7 2-4-16,-9 2-10 16,-12 2-10-16,-28 9-1 15,-26 1-32-15,-26 0-86 16,-19 14-98-16,-16 0-252 15</inkml:trace>
  <inkml:trace contextRef="#ctx0" brushRef="#br0" timeOffset="106076.5159">19240 12035 698 0,'-5'0'30'16,"5"18"12"-16,3 22-30 15,10 16 6-15,3 13-11 16,-3 1-6-16,2-2-1 0,-4-10-1 15,-2-13-1-15,-2-19-2 16,0-19 0-16,-3-7 3 16,-1-38 1-16,-3-19-7 15,0-16-8-15,0-11 3 16,-8 1-2-16,1 3 1 16,7 12 2-16,3 15 10 15,22 9 1-15,14 13 1 16,10 3 1-16,11 5 8 15,12 1 16-15,14 3 13 16,11 3 0-16,7 4-2 16,-5 7-10-16,-16 5-23 0,-16 0-4 15,-16 8-24-15,-11 8-57 16,-7 2-64-16,-9-2-97 16</inkml:trace>
  <inkml:trace contextRef="#ctx0" brushRef="#br0" timeOffset="106442.5591">19586 12099 606 0,'-4'-2'101'0,"2"2"-13"16,2 0-38-16,0 21-40 15,0 16 6-15,0 12-5 16,-6 6-10-16,-1-2-1 16,-1-2-6-16,4-8-18 15,-1-4-48-15,5-9-35 0,0-8-62 16,0-13-135-16</inkml:trace>
  <inkml:trace contextRef="#ctx0" brushRef="#br0" timeOffset="106708.3909">19901 12111 584 0,'-36'22'97'0,"10"14"-12"16,9 8-34-16,14 4-43 15,3-4-6-15,27-13-2 0,16-15 1 16,11-16-1-16,1 0 4 15,-3-28 19-15,-10-8 5 16,-16-3-3-16,-23 3-5 16,-5 6-8-16,-31 0-12 15,-7 4-5-15,5 10-30 16,13 4-57-16,22 4-64 16,12-1-205-16</inkml:trace>
  <inkml:trace contextRef="#ctx0" brushRef="#br0" timeOffset="107024.2508">20874 10860 698 0,'0'36'139'0,"0"26"-77"16,19 29 3-16,7 25-35 16,-4 19-1-16,-11 12-29 0,-11 17 0 15,-36 8 0-15,-38 1 0 16,-24-8 0-16,-14-24 0 15,5-29 0-15,25-38 0 16,34-50-134-16,34-29-213 16</inkml:trace>
  <inkml:trace contextRef="#ctx0" brushRef="#br0" timeOffset="107988.2806">21650 11482 325 0,'0'-7'204'0,"0"4"-118"16,0 1 8-16,0 0-54 15,4 2-4-15,17 0 8 0,9 0-7 16,6 0-18-16,1 0-9 16,2 0-10-16,-4 0 0 15,-9 0-17-15,-10 0-55 16,-8 9-97-16,-8-1-208 15</inkml:trace>
  <inkml:trace contextRef="#ctx0" brushRef="#br0" timeOffset="108171.5337">21772 11739 797 0,'-6'9'57'0,"6"5"18"15,12-2-37-15,22 3-29 16,17-6-9-16,13-4 0 16,6-5-22-16,3 0-92 15,-6-15-131-15</inkml:trace>
  <inkml:trace contextRef="#ctx0" brushRef="#br0" timeOffset="109168.8763">22715 11669 549 0,'12'0'104'0,"27"0"-30"16,34 0 46-16,42 0-49 15,47-9-17-15,41-11-5 16,43-5-47-16,24-5-2 15,9 0 0-15,-4 6 0 16,-17 3 0-16,-25 13 0 16,-41 8 0-16,-41 0-13 0,-50 0-160 15,-47 0-333 1</inkml:trace>
  <inkml:trace contextRef="#ctx0" brushRef="#br0" timeOffset="111995.9772">23453 10850 698 0,'18'-8'24'0,"24"0"86"16,15-2-44-16,6 4-48 15,1 2-8-15,-6-2-8 0,-3 6-2 16,-1 0-13-1,-2 0-81-15,-9 0-160 0</inkml:trace>
  <inkml:trace contextRef="#ctx0" brushRef="#br0" timeOffset="114905.8985">24828 10398 339 0,'0'-4'60'16,"0"-4"22"-16,0 7-23 16,0-3-44-16,0 1 13 15,0 1-5-15,0 2 3 16,-8 0 5-16,-7 0-4 16,-6 0 1-16,-7 0-1 15,-7 20-3-15,-8 14-3 16,-6 16-3-16,-9 21 1 15,-6 18 2-15,1 16-3 16,9 4-3-16,15-7 2 16,23-12-8-16,16-23-1 15,22-23-2-15,38-15-3 0,18-22-1 16,14-7-1 0,2-18-1-16,-16-15 4 0,-26-4 13 15,-31-3 5-15,-21 4-2 16,-34-4-6-16,-30 9-10 15,-18 9-4-15,-2 13 0 16,14 9-20-16,28 0-31 16,34 1-91-16,21 7-135 15</inkml:trace>
  <inkml:trace contextRef="#ctx0" brushRef="#br0" timeOffset="119310.8531">23862 11963 208 0,'0'-11'192'0,"0"5"-162"15,0-1 61-15,0 2-58 16,0-1-11-16,8 1 2 0,-2-2-4 15,-2 3 0-15,2-3 2 16,-2 3-1-16,-2-2 5 16,-1 1 2-16,-1 3 4 15,0 2-2-15,0 0-2 16,0 0-2-16,0 0-4 16,0 0-4-16,-1 10-8 15,-21 20-1-15,-8 14-3 16,-6 8 0-16,-4 9-4 15,-2 9 4-15,2 0-5 16,4 3-1-16,6-7-3 16,11-9-16-16,10-11-31 0,6-14-31 15,3-12-26-15,3-7-46 16,16-10-86-16</inkml:trace>
  <inkml:trace contextRef="#ctx0" brushRef="#br0" timeOffset="119693.5049">24334 12097 313 0,'0'-4'142'15,"0"2"-72"-15,0 2 16 0,-3 0-54 16,-15 2-10-16,-6 18-5 16,-9 12 9-16,-7 14 8 15,-2 10 8-15,6 7 4 16,8-3-12-16,22-9-9 16,7-16-15-16,41-16-5 15,24-19 1-15,26-1 8 16,13-32 5-16,-2-10-1 15,-20 1-5-15,-32 3 5 16,-33 5-5-16,-18 0 3 0,-38 3-14 16,-24 4-2-16,-13 9 0 15,7 9-28-15,20 6-45 16,33-1-92-16,15 0-133 16</inkml:trace>
  <inkml:trace contextRef="#ctx0" brushRef="#br0" timeOffset="123733.7265">25897 11485 377 0,'0'0'39'15,"-1"0"22"-15,1-2 1 16,0-1-30-16,10-2 15 0,20-2 22 16,12 2-17-16,7-1-12 15,3-1-5-15,-4 3-14 16,-8 1-16-16,-12 1-5 16,-9 2-7-16,-8 0-28 15,-6 11-91-15,-5 5-138 16</inkml:trace>
  <inkml:trace contextRef="#ctx0" brushRef="#br0" timeOffset="123967.7056">25952 11783 439 0,'2'-5'376'0,"-2"1"-369"16,10 3 41-16,8 1-40 16,6 0-8-16,10 11-30 15,4 5-124-15,-12-4-328 16</inkml:trace>
  <inkml:trace contextRef="#ctx0" brushRef="#br0" timeOffset="124897.4621">27106 10922 693 0,'7'0'35'0,"17"0"51"15,7 0-19-15,7 0-48 16,0 0-16-16,-3 8-3 15,2 6-8-15,-1 3-51 16,3 2-108-16,-11-10-218 16</inkml:trace>
  <inkml:trace contextRef="#ctx0" brushRef="#br0" timeOffset="125545.7251">27819 10729 429 0,'-6'-6'54'15,"4"4"43"-15,2-1-35 16,0-2-54-16,27-2 7 16,11-6 20-16,8-1 17 15,-1 1 0-15,-8 4-4 16,-13 3-2-16,-10 4-17 0,-12 2-18 15,-2 0-6-15,-19 28 4 16,-19 15 1-16,-9 9-7 16,3 0-3-16,16-2 0 15,19-7-3-15,10-6 0 16,35-8 1-16,12-2 2 16,6-6 0-16,-12-5 2 15,-14-3 4-15,-15-2 6 16,-13 9 5-16,-36 8 12 15,-28 12-29-15,-27 5 0 16,-10-5 0-16,7-10-3 16,18-8-47-16,16-8-55 0,23-10-105 15,5-4-272-15</inkml:trace>
  <inkml:trace contextRef="#ctx0" brushRef="#br0" timeOffset="125762.096">27145 11571 264 0,'-14'1'495'15,"14"4"-427"-15,27 0 14 16,49 0-38-16,46-1-15 16,38-2-5-16,21-2-9 15,-8 0-13-15,-24 0-2 0,-37 0 0 16,-35 0 0-1,-26-4-19-15,-25-2-71 0,-9 2-111 16,-9-4-148-16</inkml:trace>
  <inkml:trace contextRef="#ctx0" brushRef="#br0" timeOffset="126377.2498">27629 11914 704 0,'-38'-2'10'0,"11"2"70"15,3 0-43-15,9 11-32 16,3 12-1-16,12 3 4 15,0 6-1-15,25 2 8 16,10 3 21-16,-1 3-2 16,-6 2 0-16,-10 3-8 0,-18 0-3 15,-6 8-23-15,-38 3 0 16,-21 0 0-16,-15-1 0 16,-2-15 0-16,11-10 0 15,22-18 0-15,21-12 0 16,22-30-39-16,6-19-97 15,28-11-158-15</inkml:trace>
  <inkml:trace contextRef="#ctx0" brushRef="#br0" timeOffset="126560.2002">27726 11932 870 0,'15'0'52'15,"30"0"33"-15,24 0-69 16,23 2-16-16,16 5 0 16,-2-5 0-16,-4 2 0 15,-11 3 0-15,-11-4-109 16,-25-3-367-16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8:11:50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7321 6215 254 0,'0'-7'169'15,"0"5"-158"-15,0-2 24 16,1 0 11-16,1 0-19 16,-2 0-3-16,0 2 5 15,0 0 3-15,0 2 4 16,-6 0-9-16,-19 2-6 15,-17 26-3-15,-19 21-13 16,-14 22-1-16,-8 22 4 16,0 21 3-16,11 27 3 15,15 18-2-15,24 2 2 16,29-13-8-16,8-34-5 0,38-39 0 16,10-36 1-16,13-34 7 15,9-13 11-15,3-39 2 16,-1-17-4-16,-15-2-7 15,-23 1 3-15,-29 10-7 16,-11 10-3-16,-41 7-1 16,-20 12-3-16,-13 13-1 15,5 12-1-15,11 1-5 16,21 4-33-16,24 10-44 16,15 6-57-16,18-4-65 15,24-4-180-15</inkml:trace>
  <inkml:trace contextRef="#ctx0" brushRef="#br0" timeOffset="448.9251">7921 6821 503 0,'-2'-7'71'15,"1"7"-47"-15,-2 0 12 16,-5 3-16-16,-3 12-5 16,-3 5-7-16,-4 0 13 15,2 0 2-15,1-4-8 16,9-8 6-16,3-8-4 16,3 0-10-16,0-3 16 15,7-11 25-15,11 0-27 16,-3 4-3-16,-5 10-4 15,-8 0-11-15,-2 24-2 16,-5 10 0-16,-12 4-1 0,-1-7-23 16,12-16-103-16,6-15-189 15</inkml:trace>
  <inkml:trace contextRef="#ctx0" brushRef="#br0" timeOffset="797.7533">8512 6521 172 0,'-2'0'416'0,"-17"14"-409"15,-4 24 14-15,-8 7 6 16,-3 7-12-16,2-4-9 16,10-9-5-16,16-8 2 15,6-18-1-15,11-9 3 16,18-4 15-16,13-2 16 16,4-13-8-16,3 3-12 15,-5 2-7-15,-8 0-4 16,-9 6-5-16,-4-6-6 15,-2-8-14-15,0-6-64 16,0-17-137-16,-4-16-158 0</inkml:trace>
  <inkml:trace contextRef="#ctx0" brushRef="#br0" timeOffset="964.014">8901 6206 391 0,'0'2'198'15,"0"42"-122"-15,0 27 25 16,-12 25-22-16,-12 21-16 15,-6 23-29-15,-1 12-16 16,0 2-10-16,1 2-4 16,4-16-4-16,11-21 0 15,8-27-9-15,7-34-72 0,6-40-108 16,7-28-247 0</inkml:trace>
  <inkml:trace contextRef="#ctx0" brushRef="#br0" timeOffset="2349.1219">10107 6828 648 0,'32'-9'18'16,"22"7"14"0,1 2 36-16,-7 0-49 0,-8 0-15 15,-12 2-4-15,-8 4-9 16,-8 1-38-16,-8-2-89 16,-4-1-119-16</inkml:trace>
  <inkml:trace contextRef="#ctx0" brushRef="#br0" timeOffset="2544.3853">10260 6657 517 0,'-28'33'227'0,"0"29"-212"16,6 18 62-16,2 12-49 15,0 0-24-15,8-8-4 16,9-17-7-16,3-12-54 15,15-23-109-15,18-24-209 16</inkml:trace>
  <inkml:trace contextRef="#ctx0" brushRef="#br0" timeOffset="2992.5924">11758 6099 521 0,'-34'3'45'16,"-1"33"-19"-16,-5 18 66 15,-5 20-55-15,-8 26-6 16,-5 19-2-16,-2 17 11 16,10 11 5-16,21-7-28 15,23-19-17-15,9-26-1 16,28-24-15-16,8-20-36 16,6-9-58-16,1-14-113 15</inkml:trace>
  <inkml:trace contextRef="#ctx0" brushRef="#br0" timeOffset="3309.0866">11877 6704 756 0,'0'4'48'16,"24"6"-40"-16,21 2 31 15,9-7-36-15,4-3-3 16,2-2-14-16,8-3-90 16,-2-19-121-16</inkml:trace>
  <inkml:trace contextRef="#ctx0" brushRef="#br0" timeOffset="3813.0139">12700 6439 706 0,'-45'0'1'16,"6"0"3"-16,-3 10-1 16,2 8-3-16,2 4 0 15,10 2 0-15,10-4 1 16,12-2 3-16,6-2 8 15,0-3 11-15,6 2 5 16,14-1 13-16,3 5-2 16,4 3-8-16,0 9-3 15,-1 8-7-15,-4 7-2 16,-4 10-2-16,-9 5-4 0,-8 5-6 16,-1 2-2-16,-7 4-3 15,-19-2-1-15,-5-7-1 16,-2-11 0-16,2-14 0 15,4-12 0-15,5-14-1 16,5-12-1-16,1 0-4 16,2-24-10-16,3-16-4 15,8-10 3-15,3-12 4 16,10-11 2-16,19-7-2 16,11-10 3-16,5 2 5 15,5 4 5-15,4 11 0 16,-3 10 0-16,-7 11 5 15,-11 12 0-15,-13 16-2 0,-10 11-3 16,-4 10-2 0,-1 3-16-16,2 2-118 0,-2 12-143 15</inkml:trace>
  <inkml:trace contextRef="#ctx0" brushRef="#br0" timeOffset="4073.5333">13120 6035 795 0,'-4'18'23'0,"4"31"-20"0,0 26 4 15,0 20 30-15,-9 22 9 16,-21 13-18-16,-15 19-1 15,-16 11-7-15,-14-1-5 16,-5-6-15-16,2-25-4 16,15-30-29-16,22-33-92 15,21-45-160-15</inkml:trace>
  <inkml:trace contextRef="#ctx0" brushRef="#br0" timeOffset="4638.6527">13824 6345 326 0,'0'-13'359'0,"-3"13"-346"0,-17 18 33 15,-16 29-16-15,-21 29-7 16,-13 30-3-16,-6 28-8 16,9 23-8-16,17 12-1 15,23-4 3-15,27-23-4 16,16-30-2-16,31-32-6 16,14-29-6-16,6-23-27 15,5-19-36-15,-6-9-64 16,-11-17-132-16</inkml:trace>
  <inkml:trace contextRef="#ctx0" brushRef="#br0" timeOffset="5286.5707">14091 6740 427 0,'-25'6'220'16,"10"7"-219"-16,15-2 11 15,6-2-6-15,28 0 27 16,13-5 34-16,9 4-6 16,2 4-12-16,-6 12-10 15,-17 12-8-15,-21 13-14 16,-14 12-4-16,-30 8-2 16,-28 4-8-16,-11-2-3 15,-3-16-3-15,12-20-19 16,14-28-52-16,21-7-58 15,18-40-71-15,7-24-174 0</inkml:trace>
  <inkml:trace contextRef="#ctx0" brushRef="#br0" timeOffset="5453.4946">14249 6599 693 0,'6'0'37'16,"18"2"40"-16,15 15-25 15,12-1-34-15,7-5-6 16,6-6-12-16,-1-3-2 16,-6-2-13-16,-2 0-80 15,-5-18-124-15,-8-12-300 0</inkml:trace>
  <inkml:trace contextRef="#ctx0" brushRef="#br0" timeOffset="5669.6034">15022 6198 772 0,'-6'48'55'16,"6"36"-52"-16,0 27 25 16,0 17-9-16,0 19-7 15,-16 12-9-15,-12 5-2 16,-14-5 1-16,-12-16-4 15,-7-17-3-15,0-26-23 0,4-22-101 16,-1-34-123-16</inkml:trace>
  <inkml:trace contextRef="#ctx0" brushRef="#br0" timeOffset="7265.5011">7639 6176 379 0,'0'30'73'0,"1"18"-72"16,25 15 39-16,2 17 22 0,-3 12-25 16,-10 21-11-16,-12 22-10 15,-3 18 4-15,-26 21-6 16,-19 6-9-16,-14-5-4 16,-8-8-1-16,-3-21-1 15,2-20-14-15,5-19-33 16,10-27-102-16,7-38-167 15</inkml:trace>
  <inkml:trace contextRef="#ctx0" brushRef="#br0" timeOffset="7614.4954">6903 6066 514 0,'-70'132'14'0,"13"40"32"0,11 33 36 16,8 21-35-16,15 16-19 16,14-7-18-16,9-30-8 15,24-39-2-15,22-47 0 16,14-40-5-16,16-27-21 16,15-28-88-16,4-24-151 15</inkml:trace>
  <inkml:trace contextRef="#ctx0" brushRef="#br0" timeOffset="8479.3725">8789 5923 141 0,'-9'-11'101'16,"-1"4"-48"-16,-2 0-33 16,0 2-13-16,0 4-6 15,-1 1 1-15,-1 0 17 16,-1 0 12-16,-3 13-7 16,-7 11-2-16,-5 14 14 15,-9 19-2-15,-7 19 16 16,-6 26-15-16,5 30 10 15,9 28 1-15,15 33-17 16,22 15-13-16,7 6-8 16,36-17-8-16,14-36 0 15,10-33-9-15,2-41-17 16,-3-35-22-16,0-38-87 16,-8-23-76-16</inkml:trace>
  <inkml:trace contextRef="#ctx0" brushRef="#br0" timeOffset="8778.4394">9344 6029 435 0,'19'37'175'0,"5"35"-156"16,11 27 73-16,-13 22-41 16,-22 21-14-16,-21 28-1 15,-48 18-22-15,-28 12-9 16,-13-2-5-16,1-31-2 15,24-37-44-15,14-60-213 16</inkml:trace>
  <inkml:trace contextRef="#ctx0" brushRef="#br0" timeOffset="10075.2504">7543 10226 172 0,'-14'0'136'0,"-5"16"-112"16,-1 0 36-16,0 2 3 15,4-4-11-15,5-6-23 16,4-4-1-16,6-4 14 16,1 0 8-16,1-1-7 15,33-14 3-15,22-9-1 16,22-3-6-16,7 3-10 15,-2 7-6-15,-10 10 1 16,-17 7-1-16,-14 1-10 0,-14 24-4 16,-19 14-9-16,-9 17 2 15,-28 19 0-15,-28 22-2 16,-15 16 0-16,-2 3-2 16,12-7-3-16,22-25 2 15,27-27 0-15,12-19 2 16,20-16-1-16,17-10 1 15,9-12 1-15,8 0 1 16,3 0-1-16,-4-12-1 16,-3-2-7-16,-3-2-42 15,-3-3-87-15,-10-10-131 16</inkml:trace>
  <inkml:trace contextRef="#ctx0" brushRef="#br0" timeOffset="10357.9147">8737 10129 556 0,'-48'36'140'16,"-10"27"-139"-16,-5 15 3 15,-5 6-3-15,6-1-1 16,22-10-7-16,24-20-13 15,16-21 2-15,31-23 18 0,27-9 4 16,18-13 26 0,10-10 1-16,2-4-10 0,-11 5-10 15,-11 6-11-15,-13-4-4 16,-11-2-49-16,-14-12-165 16,-11-12-235-16</inkml:trace>
  <inkml:trace contextRef="#ctx0" brushRef="#br0" timeOffset="10541.0778">9086 9997 682 0,'-36'59'44'16,"0"32"43"-16,-8 20-28 16,-9 23-31-16,-8 15-14 15,-3 1-10-15,4 1-4 0,10-16-2 16,15-23-10-16,22-19-63 15,13-33-114-15,6-35-168 16</inkml:trace>
  <inkml:trace contextRef="#ctx0" brushRef="#br0" timeOffset="11257.0284">9903 10709 842 0,'25'-7'46'15,"33"6"-25"-15,24 1 24 16,10 0-37-16,-1 0-5 16,-4 0-3-16,-11 0-10 15,-2-13-104-15,-15-18-187 0</inkml:trace>
  <inkml:trace contextRef="#ctx0" brushRef="#br0" timeOffset="12502.9953">11675 9923 703 0,'0'0'18'0,"-7"9"-13"0,-12 26 5 15,-9 13-3 1,-9 12-6-16,-7 9-1 0,1 0-1 15,9-5-3-15,16-11-1 16,18-19-2-16,22-20-1 16,35-14 3-16,19 0 5 15,15-15 2-15,4-4 1 16,-4 5 0-16,-13 4-2 16,-18 5-1-16,-20 3-2 15,-16 2-30-15,-17-5-169 16</inkml:trace>
  <inkml:trace contextRef="#ctx0" brushRef="#br0" timeOffset="12702.5512">12347 9861 587 0,'0'0'135'0,"-17"13"-105"15,-16 32 26-15,-15 21-13 16,-10 20-21-16,-8 12-17 15,-5 12-3-15,-7 12-2 16,0 10 0-16,10-1 0 16,17-3-10-16,27-15-35 15,24-19-90-15,7-32-103 16</inkml:trace>
  <inkml:trace contextRef="#ctx0" brushRef="#br0" timeOffset="13001.8048">12638 10243 535 0,'-80'58'204'0,"11"22"-199"15,29 9 43-15,34-10-33 16,18-19-12-16,51-31-2 15,35-29 0-15,20-23 2 16,16-41 1-16,-1-12 3 0,-24-1 13 16,-36 11 19-16,-43 6 23 15,-33 12-27-15,-55 0-25 16,-30 3-10-16,-14 9 0 16,8 10-24-16,24-1-110 15,34-6-268-15</inkml:trace>
  <inkml:trace contextRef="#ctx0" brushRef="#br0" timeOffset="14581.0906">14445 10234 346 0,'-4'-2'63'0,"4"-1"-7"15,19 2 32-15,17-4-27 16,16 3-3-16,9-1-16 15,6-1-12-15,-4-1-11 16,-12 5-14-16,-10-2-5 16,-16 2-7-16,-9 0-67 15,-16 0-159-15</inkml:trace>
  <inkml:trace contextRef="#ctx0" brushRef="#br0" timeOffset="14747.2428">14608 10416 772 0,'8'0'33'16,"22"4"-20"-16,12 4 32 16,12 6-45-16,-3 0-7 15,1-4-108-15,-10-10-237 16</inkml:trace>
  <inkml:trace contextRef="#ctx0" brushRef="#br0" timeOffset="15960.9639">16099 10167 481 0,'16'-18'128'0,"21"6"-104"15,21 6 81-15,18 6-37 16,3 0-41-16,-3 0-11 16,-10 16-13-16,-16 3-3 15,-12 3-7-15,-8 3-71 0,-18-12-188 16</inkml:trace>
  <inkml:trace contextRef="#ctx0" brushRef="#br0" timeOffset="17590.3678">16937 9954 22 0,'-3'0'254'15,"-1"0"-217"-15,3 0-4 16,1 0-1-16,0 0-10 0,0 0-9 16,-2 0 4-16,1 0 3 15,1 0 4-15,-2 0-2 16,2 0 2-16,0 0 1 15,-2 0-5-15,2 0-6 16,-2 0-1-16,2 0 0 16,0 0 0-16,0 0-1 15,0 0 1-15,0 0 0 16,0 0-2-16,0 0-4 16,0 0-3-16,0 0-2 15,0 0-1-15,0 0 0 16,0 0 1-16,0 0 0 0,0 0 2 15,0 0 4-15,0 0 1 16,0 0 0-16,0 0-1 16,0 0-2-16,-1 0 1 15,1 0-2-15,-2 0-2 16,2 0-2-16,0 0 0 16,0 0 0-16,0 0 0 15,0-1 0-15,0 1 2 16,-1 0 0-16,1-1 0 15,0 1 0-15,0 0-2 16,0 0 0-16,0 0-1 16,0 0 1-16,0 0-1 15,0 0 0-15,0 0 0 0,0 0 0 16,0 0 0 0,-2 0 0-16,2 0 0 0,0 0 0 15,-1 0 0-15,1 0 0 16,0 0 0-16,0 0 0 15,0 0 0-15,0 0 0 16,0 0 0-16,0 0-1 16,0 0 1-16,0 0-4 15,0 12-20-15,0-6-104 16,-11-6-412-16</inkml:trace>
  <inkml:trace contextRef="#ctx0" brushRef="#br0" timeOffset="19835.1596">17105 9820 229 0,'-27'0'280'0,"-3"8"-260"15,3 14 57-15,-4 12-22 16,-2 12-19-16,-7 11-7 16,-6 14-1-16,-6 12-3 15,-5 10 2-15,-1 5-14 16,2 6-9-16,7-4-2 15,9-5-2-15,6-8 0 0,10-15 0 16,5-18-7 0,8-17-1-16,11-19-18 0,2-18-46 15,32-3-64-15,11-29-37 16</inkml:trace>
  <inkml:trace contextRef="#ctx0" brushRef="#br0" timeOffset="20151.1154">17687 9886 526 0,'-21'-10'47'16,"-6"10"2"-16,-9 21 9 0,-14 23-34 15,-11 22 2-15,-5 16 1 16,2 18-4-16,7 17 4 15,11 9 6-15,20-5-4 16,19-17-17-16,7-30-9 16,33-34-1-16,15-23 3 15,2-17 2-15,-8-6 7 16,-15-26-7-16,-24-9 4 16,-15-6-5-16,-45-6-5 15,-16 3-1-15,6 8-2 0,25 11-37 16,31 3-142-1,15-5-458-15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18:36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2926 5513 344 0,'-12'0'0'15,"12"0"0"-15,0 0 2 16,4 0 0-16,21 0 5 16,11-6 19-16,9-3 3 15,6-4 11-15,2 3 5 0,2 2-10 16,4 4-7-16,8 2 1 16,9 2-2-16,12 0 1 15,11-2-7-15,14-4-2 16,11-4-6-16,13-4-5 15,14-3-1-15,15-6-3 16,17-7-1-16,15-4-3 16,6-6 0-16,4-4-1 15,7-1 1-15,8-3 8 16,17 7 17-16,10 3-15 16,5 8-8-16,-4 4 1 15,-8 4-1-15,2-5 1 16,-3-4 0-16,1-7-2 15,-14-5 3-15,-20-2 2 16,-25 0 1-16,-28 4-2 0,-23 8-5 16,-28 11 0-16,-31 8-6 15,-27 8-11-15,-19 6-31 16,-12 0-24-16,-1 0 17 16,0-2-37-16,3-6-28 15,-8-4-100-15</inkml:trace>
  <inkml:trace contextRef="#ctx0" brushRef="#br0" timeOffset="8346.2458">4834 6579 146 0,'0'-16'421'0,"0"4"-417"16,0 8 29-16,0-1 37 15,0 5-17-15,-6 0-5 16,-19 5-19-16,-13 21-17 16,-11 16 1-16,0 8 8 15,1 9-5-15,6 13-6 16,11 9-1-16,10 3-3 15,13-2-4-15,8-12-2 16,0-12 0-16,17-14 0 16,8-15-2-16,8-15-13 15,9-14-22-15,9-8-37 16,8-24-38-16,6-8-78 0,-3-5-88 16</inkml:trace>
  <inkml:trace contextRef="#ctx0" brushRef="#br0" timeOffset="8645.2085">5088 6883 423 0,'-8'25'202'16,"8"8"-198"-16,2-5 37 15,24-8-14-15,10-10-10 16,12-10-5-16,3-4 15 0,-2-24-3 15,-7-8 7-15,-12-3-10 16,-14 3-15-16,-13 3 1 16,-3 6 9-16,-15 5-1 15,-18 12-11-15,-7 9-3 16,-5 1 0-16,0 7-1 16,8 9-1-16,7-2-2 15,13-4-12-15,9-8-22 16,8-2-40-16,18 0-61 15,24-4-107-15</inkml:trace>
  <inkml:trace contextRef="#ctx0" brushRef="#br0" timeOffset="8928.4227">5792 6509 369 0,'-15'0'164'15,"-14"22"-108"-15,-4 10 12 16,-3 9-16-16,4 0-9 15,12-10-20-15,14-7-16 16,6-8-6-16,11-4 5 16,16-2 30-16,3 4 12 15,-4 4-13-15,-7 6-8 16,-10 7-4-16,-9 9-11 16,0 5-5-16,-28 0-5 15,-10-9-2-15,2-11-2 0,6-18-10 16,11-7-29-1,10-8-41-15,9-22-50 0,16-2-67 16,22-7-81-16</inkml:trace>
  <inkml:trace contextRef="#ctx0" brushRef="#br0" timeOffset="9394.5138">6363 6276 507 0,'-24'8'71'0,"0"24"-43"16,-7 13 39-16,-9 13-11 0,-5 12 7 16,2 8-14-16,7 5-3 15,11-3-11-15,15-9-15 16,10-13-7-16,13-17-10 15,22-22-2-15,13-19 2 16,9-5 0-16,8-32 0 16,6-15-2-16,-3-10-1 15,-2-11 1-15,-9-2 0 16,-11-7 1-16,-13 2-1 16,-17 4 0-16,-13 5 0 15,-3 9 0-15,-23 16 0 16,-13 14-1-16,-8 20 1 0,-5 12-1 15,-3 23 1-15,-4 26-1 16,3 13 2-16,3 8-1 16,7-1-1-16,14-5 2 15,13-9 0-15,13-10 1 16,3-12-3-16,19-9 0 16,16-12 0-16,14-12-3 15,14-3-9-15,9-25-71 16,1-13-147-16,-12-4-282 15</inkml:trace>
  <inkml:trace contextRef="#ctx0" brushRef="#br0" timeOffset="9866.5319">7263 6337 534 0,'-3'0'60'0,"3"0"-56"16,15 0 28-16,16 0 24 16,11 0-7-16,3-5-6 15,1-2-12-15,-6-1-15 16,-9-1-14-16,-5 2-2 0,-7-2-21 16,-4 1-61-16,-6 8-85 15,-9 0-118-15</inkml:trace>
  <inkml:trace contextRef="#ctx0" brushRef="#br0" timeOffset="10041.9182">7346 6500 636 0,'0'2'92'0,"21"0"-81"15,24-2 51-15,7 0-35 16,8-17-20-16,-2-5-7 0,-3-4-48 15,0-1-81-15,-5-4-168 16</inkml:trace>
  <inkml:trace contextRef="#ctx0" brushRef="#br0" timeOffset="10823.9245">8224 5893 224 0,'-3'0'372'16,"3"0"-358"-16,12 0 20 15,21-1 19-15,11-8-8 16,6-3-14-16,2 2-1 15,-6 2-1-15,-10 5-3 16,-13 3-14-16,-11 0-8 16,-9 6-3-16,-3 23 2 15,-15 13-1-15,-20 14-1 16,-4 2-1-16,5-3 1 16,13-9 0-16,13-16-1 15,8-9 0-15,2-6 0 16,20-11 0-16,9-4 3 0,8 0 0 15,6 0-3-15,0-2 0 16,-3-9-3-16,-2 2-19 16,-9 1-38-16,-10 3-75 15,-9 5-108-15</inkml:trace>
  <inkml:trace contextRef="#ctx0" brushRef="#br0" timeOffset="11056.7237">8234 6473 486 0,'-12'10'160'0,"12"0"-157"0,18-8 49 16,24-2 11-16,16-4-12 16,15-18-20-16,8-4-2 15,-2-2 1-15,-5 8-8 16,-14 3-15-16,-15 6-7 15,-12 3-3-15,-10 4-17 16,-6 1-57-16,-7 3-89 16,-5 0-121-16</inkml:trace>
  <inkml:trace contextRef="#ctx0" brushRef="#br0" timeOffset="11405.5428">8477 6679 432 0,'-1'0'72'0,"1"0"-26"16,4 0 20-16,17 0-14 15,10 0-1-15,8-11 11 16,12-7-11-16,3-4 2 16,-5 3-11-16,-9 5-3 15,-16 7-19-15,-11 6-9 16,-10 1-2-16,-3 15-4 0,-1 26-4 16,-23 22 2-16,-9 10-3 15,-3 4-1-15,4-6-3 16,6-13-15-16,13-14-62 15,6-22-140-15,7-20-369 16</inkml:trace>
  <inkml:trace contextRef="#ctx0" brushRef="#br0" timeOffset="13384.3066">5338 9037 224 0,'0'-4'162'0,"-1"2"-139"16,1 2 20-16,0 0-10 16,0 0-3-16,-2 0-4 15,2 4-8-15,0 15 15 16,0 12-8-16,6 11 7 16,6 22-4-16,2 25-5 15,0 29 1-15,3 29 5 16,-4 30-3-16,-5 16-7 15,-4 11-11-15,-4 3-4 16,0-2-3-16,0-8-1 16,0-6 1-16,3-11-1 15,0-17 0-15,2-19 0 16,0-21 0-16,2-25 0 0,-1-17-1 16,1-20-6-16,2-20-19 15,0-19-40-15,-2-22-104 16,-7-42-233-16</inkml:trace>
  <inkml:trace contextRef="#ctx0" brushRef="#br0" timeOffset="14348.5842">5414 9138 90 0,'0'3'186'0,"-1"3"-165"16,1 2 21-16,0 0 6 0,0 0-15 16,0-2-14-16,1-1 8 15,10 2 8-15,5 1-1 16,5 5-2-16,9 4 0 15,11 10-10-15,11 11 18 16,10 15-4-16,19 16-6 16,17 14 0-16,20 15-6 15,18 15 2-15,16 14-8 16,10 8-2-16,10 4 4 16,7 0-6-16,5-11 2 15,1-5-8-15,-3-17 2 16,-8-10 5-16,-20-7-9 0,-27-9-4 15,-30 2 2-15,-27-3 2 16,-20-1-5-16,-15 0-1 16,-10-9 0-16,-13-8-9 15,-7-10-18-15,-5-13-54 16,0-16-78-16,-24-20-237 16</inkml:trace>
  <inkml:trace contextRef="#ctx0" brushRef="#br0" timeOffset="15662.0769">5489 11808 222 0,'-8'-3'28'0,"7"1"2"16,-1 2 13-16,1 0-7 16,1 0-8-16,-2 0-2 15,2 0-4-15,-1 0-3 16,1 0 3-16,-2 0-2 16,2-1 0-16,0-3 0 15,0 1-4-15,0-2-1 16,6 1 4-16,7-1-7 15,6-2 3-15,3 2 8 16,4-3-4-16,5-1-3 16,4 1-2-16,4-3 0 0,0 1-5 15,0 2-4-15,3-1-3 16,-3-1 3-16,1 1 5 16,3 0 2-16,0 0 1 15,3 2-6-15,-2 0-4 16,-2-3 1-16,1 5-1 15,-3-2-2-15,-2 3 2 16,-1-1-1-16,-2 0 3 16,3 2 2-16,-2-2 4 15,1 1-5-15,2-1-2 16,-2-1-2-16,0-1 0 16,1 0-1-16,-5 2 0 15,0 0 0-15,-2 4 0 0,0-3-1 16,2 4 1-1,2-4 0-15,3-1-1 0,1 2 0 16,3-1 2-16,-1 0 4 16,0 3-1-16,-1 0 0 15,0-1 1-15,-1-2-5 16,3 3-1-16,5 0 0 16,1-5 0-16,4 4 0 15,2-6 0-15,1-2 1 16,-1 0-1-16,1-3 1 15,-1 2 1-15,-2 2 1 16,-2 1 4-16,0-2-3 16,-2-1-1-16,-2 0-1 15,-4 0-1-15,-2 2 0 16,-6 1-1-16,-2 0 2 0,-2 4 0 16,-1 1 0-16,-4-1-2 15,-3 4-1-15,-3-1-4 16,-7 1-5-16,-3 0-16 15,0 0-53-15,-9 0-126 16</inkml:trace>
  <inkml:trace contextRef="#ctx0" brushRef="#br0" timeOffset="16614.3908">5513 11408 19 0,'-5'-3'327'0,"1"3"-294"16,4 0-10-16,0 0-5 15,0 0-8-15,0 0-5 16,0 0-2-16,-2 0 13 15,-1 0 23-15,2 0-3 16,-2 0-8-16,3 0 1 16,0 0-15-16,0 0-6 15,0 0-3-15,3 0-2 16,15-3 8-16,12-3 14 16,6-2 1-16,11-5-1 15,3-3 4-15,5-3 1 16,-5 2 2-16,-6 2-6 0,-7 5-8 15,-12 5-9-15,-7 5-4 16,-7 0-1-16,-8 21 2 16,-3 17 8-16,-3 15-5 15,-20 10-6-15,1 2-2 16,1-9-1-16,12-12-9 16,6-18-38-16,3-25-109 15,10-12-212-15</inkml:trace>
  <inkml:trace contextRef="#ctx0" brushRef="#br0" timeOffset="17640.5944">7306 10930 133 0,'0'-7'308'0,"0"5"-254"16,0 0 12-16,0 2-40 15,0-2-12-15,0 2 3 16,-1 0 9-16,-4 0 9 16,-2 0-8-16,-8 0-4 15,-2 4-2-15,-4 7-14 16,-4 2 0-16,0 3 2 16,-1 8-5-16,1 2-3 15,3 2 0-15,2 2 1 16,7-2 5-16,4-1 6 0,4 0-4 15,5 1-2-15,0-1 3 16,0-1-1-16,9-2 1 16,9-4-4-16,6-6 6 15,11-8 2-15,8-6-5 16,8 0-1-16,5-6 0 16,-2-11-2-16,-9 0-1 15,-7 1-3-15,-10-1 0 16,-9 2 1-16,-6-6 1 15,-6-1-2-15,-5-4-2 16,-2-2 0-16,0-1-1 16,-8-2 0-16,-11-1 1 15,-3 3 0-15,-1 5 0 0,-2 3 0 16,1 8 0-16,2 8 0 16,1 0 1-16,-2 5-1 15,1 0 0-15,-3 0 0 16,1 12 0-16,-2 8-1 15,1 4 1-15,4 8 1 16,8 2-1-16,7 1 2 16,6-3 0-16,0-5 3 15,12-3 4-15,13-8-3 16,6-7-4-16,7-7-2 16,-1-2-4-16,1 0-17 15,-3-2-48-15,-12-16-121 0,-9-8-294 16</inkml:trace>
  <inkml:trace contextRef="#ctx0" brushRef="#br0" timeOffset="19253.1473">6341 11990 152 0,'-6'-7'336'15,"3"6"-315"-15,3 1 15 16,0-3-4-16,0-2 0 15,4-2 7-15,11-4 9 16,8 0 7-16,3-4 3 16,6 2-5-16,2 1-9 15,2 2-16-15,-6 5-2 16,-5 1-11-16,-4 4-6 16,-9 0-2-16,-3 0 5 15,-3 4-5-15,-3 20-4 0,-3 16-1 16,-4 17-2-1,-15 14 0-15,-1-2 0 0,8-7-1 16,10-9 1-16,2-11 0 16,14-8 0-16,12-8 1 15,7-4 1-15,3-10 4 16,-1-2-6-16,0-6 0 16,-6-2 0-16,-5-2-9 15,1 0-31-15,-1-22-166 16,-8-26-426-16</inkml:trace>
  <inkml:trace contextRef="#ctx0" brushRef="#br0" timeOffset="20467.9744">6647 9529 485 0,'-14'-2'67'16,"10"2"-54"-16,-2 0 27 15,1 0-27-15,1 0 0 16,-1 0-7-16,1 0-4 16,1 0 13-16,2 0 14 15,-1 0-4-15,1 0-9 16,-1 0-3-16,0 0-3 0,2 0 0 15,0 0 3-15,0 2 0 16,15 0 3-16,15-2 12 16,18 0 6-16,15-14-10 15,11-12 0-15,1-3-4 16,-5 1 8-16,-10 6-8 16,-16 8-3-16,-12 6-5 15,-16 8-8-15,-8 0-2 16,-8 31 0-16,0 21 1 15,-11 17-1-15,-11 11-1 16,4 0-1-16,6-5 0 16,12-10 0-16,0-17-2 0,13-15-14 15,-4-11-27-15,3-18-101 16,-12-10-248-16</inkml:trace>
  <inkml:trace contextRef="#ctx0" brushRef="#br0" timeOffset="23626.0794">12723 4991 330 0,'-86'36'15'0,"5"1"-7"15,5-10-6-15,15-7 0 16,16-9 5-16,17-7 10 16,10-4 28-16,9 0 8 15,3 0 12-15,3 0-7 16,1 0-8-16,2 0-15 16,0-4-3-16,0-2 6 15,2-5-1-15,19-5-14 16,15-4-3-16,9 0 1 15,11-2 3-15,5 8-3 16,-1 6 0-16,-11 6-3 16,-13 2 0-16,-19 2-7 0,-17 20-9 15,-14 17 0-15,-31 11 0 16,-17 4-1-16,-1-6-1 16,14-14-1-16,19-16-3 15,23-14-3-15,7-4 0 16,40-22 3-16,15-11 4 15,16-2 2-15,0 6 2 16,-13 12 9-16,-21 9 10 16,-21 8 3-16,-16 18-26 15,-31 22 0-15,-26 12 0 16,-10-4 0-16,11-10 0 16,26-19-20-16,30-19-59 15,37 0-93-15,27-28-89 0</inkml:trace>
  <inkml:trace contextRef="#ctx0" brushRef="#br0" timeOffset="32704.2118">4046 10667 290 0,'-6'0'132'15,"3"0"-119"-15,3 0 6 16,0 0 0-16,0 0-9 16,0 0 2-16,0 0 8 15,-1 0 15-15,-1 0 5 16,1 0-3-16,1 0-6 16,-2 0-6-16,2 0-5 15,-1 0-8-15,1 0-6 16,0 0 1-16,0 2-4 15,0 20-3-15,0 13 1 16,6 15 0-16,10 4 0 16,4 2 0-16,0-3 2 0,1-4-2 15,-4-12 1-15,-7-11-1 16,-1-12 0-16,-8-10 1 16,-1-4 3-16,0-18 9 15,0-31 5-15,-3-28-18 16,-14-22-1-16,-10-14-4 15,-1 2 2-15,1 11 2 16,4 17-1-16,7 21 1 16,5 15 0-16,5 14 0 15,1 10 0-15,2 5 0 16,3 6 0-16,0-3 0 16,0-3 0-16,0-7-1 0,13-10 1 15,14-7 1-15,12-5 0 16,13-6 1-16,13-1 1 15,6-2 2-15,2 3-1 16,-5 4-4-16,-15 8-2 16,-12 11-5-16,-13 8-25 15,-6 11-59-15,-14 11-124 16</inkml:trace>
  <inkml:trace contextRef="#ctx0" brushRef="#br0" timeOffset="33236.192">4324 10207 355 0,'-5'-1'77'16,"5"1"-40"-16,0 0 5 16,0 0-20-16,0 0-3 15,0 0 4-15,0 0 8 16,-1 8-4-16,-4 20-3 16,-4 9-10-16,-4 12-10 15,-1 1-2-15,1-5-2 16,7-9 0-16,6-14 0 15,0-11 0-15,13-11 0 16,16 0 0-16,5-12 4 16,3-10 4-16,1 1-6 0,-7 3 0 15,-7 6-2-15,-6 3-2 16,-6 7-20-16,-8-6-53 16,-1 6-41-16,-1-3-24 15</inkml:trace>
  <inkml:trace contextRef="#ctx0" brushRef="#br0" timeOffset="33518.6996">4491 10146 109 0,'-6'-3'295'16,"-1"1"-245"-16,7 2-2 0,0 0-14 15,0 0-13-15,0 3-2 16,0 19 16-16,0 10 23 15,0 10-23-15,4 10-7 16,-3 6-3-16,-1 2-7 16,0 7 2-16,0 0-10 15,2 0-8-15,2-3-2 16,2-10-1-16,3-12-7 16,1-17-14-16,0-13-21 15,3-12-36-15,3-4-41 16,5-30-12-16,-1-15-102 15</inkml:trace>
  <inkml:trace contextRef="#ctx0" brushRef="#br0" timeOffset="33901.2705">4695 10131 83 0,'-10'0'354'0,"1"10"-338"15,3 4 8-15,-1 2 14 16,4-2-9-16,1-3-19 0,2-5-5 16,0-4 3-16,6-2 27 15,15 0 28-15,3 5-6 16,2 4-7-16,0 7-20 15,-4 12 4-15,-2 9-8 16,-7 8-7-16,-6 7-9 16,-7-1-6-16,0-7-2 15,-1-11-2-15,-9-13-1 16,-1-15-8-16,-4-5-7 16,0-13-19-16,-2-16-39 15,4-9-5-15,7-4-20 16,5 1-8-16,1-2-54 15,0 2-135-15</inkml:trace>
  <inkml:trace contextRef="#ctx0" brushRef="#br0" timeOffset="33983.3069">4695 10131 536 0</inkml:trace>
  <inkml:trace contextRef="#ctx0" brushRef="#br0" timeOffset="34094.0901">4695 10131 536 0,'-70'-56'82'0,"78"42"-49"0,30-8 16 15,15-10 21-15,11-8-17 16,4 0-18-16,-7-1-6 16,-10 9-23-16,-15 6-6 15,-12 6-2-15,-12 8-20 16,-8 8-47-16,-4 4-91 16,0 0-172-16</inkml:trace>
  <inkml:trace contextRef="#ctx0" brushRef="#br0" timeOffset="36944.3129">3738 11776 102 0,'-5'-2'287'16,"-1"2"-256"-16,6 0-7 15,0 0 1-15,0 0 5 16,0 0 12-16,-2 0-14 15,2 0-1-15,-1 0 7 16,1-1-2-16,0 0-7 16,0-1-1-16,0-4 3 15,7-9 3-15,22-8 7 16,11-5 11-16,3-1-15 0,-7 9-3 16,-9 13-16-1,-10 7-6-15,-6 7-7 0,-5 26 2 16,-6 16 3-16,0 10-5 15,0 1-1-15,-7-13-2 16,2-18-6-16,3-16-5 16,2-13-1-16,8 0 3 15,13-14 11-15,8-1 1 16,-4 2 0-16,-4 8 5 16,-8 5 0-16,-7 27 3 15,-6 22-1-15,-1 23-1 16,-30 5-6-16,-10-7-1 15,-1-15-1-15,-1-19-5 16,12-19-15-16,10-12-36 16,12-5-21-16,9-12-25 0,22-17-86 15,17-8-65-15</inkml:trace>
  <inkml:trace contextRef="#ctx0" brushRef="#br0" timeOffset="37394.0365">4343 11700 231 0,'-6'0'360'15,"6"0"-343"-15,0 17 6 16,6 8 13-16,12 6-10 15,0 1-5-15,4-1-1 16,0-3-2-16,0-8 11 16,-3-7-5-16,-1-9-12 15,-8-4-2-15,-2-11 0 16,-7-19 2-16,-1-12-9 16,-4-4-3-16,-23 0 0 15,-9-1-1-15,0 5 0 16,2 2-2-16,5 10-2 15,10 8 3-15,6 6-3 16,7 3-4-16,6-1 5 0,0-8-4 16,24-10 8-1,17-8 0-15,9-7 3 0,11-8 3 16,8 1 7-16,4 3-1 16,-6 7-1-16,-5 6-11 15,-11 13-1-15,-15 10-28 16,-9 11-65-16,-17 4-111 15,-7 14-224-15</inkml:trace>
  <inkml:trace contextRef="#ctx0" brushRef="#br0" timeOffset="37741.9142">4728 11537 126 0,'-27'28'484'0,"5"8"-467"16,13-4 35-16,9-6-32 16,0-12-16-16,15-9-3 15,13-5 9-15,5 0 28 16,0 0 26-16,-3 0-6 15,-4 3-15-15,-6 17-19 0,-10 15-12 16,-10 10-2 0,-3 10-7-16,-22-3-3 0,-6-12-3 15,-2-12-19-15,1-19-26 16,7-9-30-16,7-18-39 16,9-21-105-16,9-11-122 15</inkml:trace>
  <inkml:trace contextRef="#ctx0" brushRef="#br0" timeOffset="37891.3235">4744 11475 400 0,'0'-3'367'16,"11"3"-332"-16,19-2 31 16,13-7-29-16,8-8-26 0,1-10-11 15,-2-5-15-15,-8-5-48 16,-6-1-77-16,-15-5-166 15</inkml:trace>
  <inkml:trace contextRef="#ctx0" brushRef="#br0" timeOffset="45140.4764">13556 7865 268 0,'0'-2'334'0,"0"-1"-298"15,0 1 32-15,0-2 15 16,0 0-33-16,-3 2-22 16,-19 1-15-16,-13 1-8 0,-11 5-4 15,-8 17-1-15,-2 9 0 16,6 4 0-16,15-8-1 16,15-7 1-16,15-10-1 15,5 0-1-15,11-1-1 16,16 8 3-16,4 5 2 15,2 5 1-15,-9 9 4 16,-12 13 5-16,-12 11-2 16,0 5-2-16,-30 6-7 15,-7-7-1-15,-5-9-1 16,0-16-5-16,5-20-8 16,4-17-16-16,6-2-16 0,15-11-18 15,12-9-32-15,2 0-28 16,24 6 9-16,6-1-47 15</inkml:trace>
  <inkml:trace contextRef="#ctx0" brushRef="#br0" timeOffset="45389.8014">13815 7997 30 0,'0'-4'665'0,"0"4"-651"0,0 0-1 16,2 18 6-1,1 16 7-15,-2 12-10 0,-1 12-6 16,0 5-4-16,-4 1-5 16,-6-4-1-16,2-2-7 15,-1-1-26-15,3-5-42 16,-4-13-46-16,4-22-111 15</inkml:trace>
  <inkml:trace contextRef="#ctx0" brushRef="#br0" timeOffset="45573.6367">13898 7781 555 0,'-2'-9'263'16,"-1"9"-255"-16,3 0 5 15,0 0-13-15,0 11-22 16,0 9-49-16,0 11-43 16,0 7-44-16,0 14-47 15</inkml:trace>
  <inkml:trace contextRef="#ctx0" brushRef="#br0" timeOffset="45839.0161">14060 8188 331 0,'0'0'320'16,"0"0"-309"-16,0 2 25 0,0 2-12 15,7-4-5-15,17 0 11 16,9-5 17-16,9-12-5 16,3 1 2-16,-1 9-10 15,-8 7-13-15,-7 9-12 16,-9 25-1-16,-7 16 3 15,-10 14-3-15,-3 9-3 16,-2-5-5-16,-7-11-2 16,4-14-18-16,5-15-47 15,0-16-73-15,8-12-81 16,9-26-137-16</inkml:trace>
  <inkml:trace contextRef="#ctx0" brushRef="#br0" timeOffset="46271.5962">14861 7770 238 0,'-16'-2'576'16,"-2"2"-576"-16,2 22 9 16,-5 14-4-16,-3 18 0 15,4 14 1-15,3 15 13 16,8 3 7-16,9-5-5 15,3-18-10-15,25-22-2 16,12-20-5-16,11-21 3 0,7-7 10 16,5-37 0-16,2-23-3 15,0-21 0-15,-6-11 1 16,-10-7-5-16,-11-4-10 16,-15 1 0-16,-13 11 0 15,-10 18 0-15,0 30 0 16,-24 28 0-16,-11 22 0 15,-15 31 0-15,-11 30 0 16,1 17 0-16,14 7 0 16,19-7 0-16,18-8 0 15,9-14 0-15,6-13 0 16,19-14 0-16,6-10 0 0,4-8 0 16,-1-10 0-16,0-1 0 15,-4 0-61-15,-4-6-121 16,-11-22-261-16</inkml:trace>
  <inkml:trace contextRef="#ctx0" brushRef="#br0" timeOffset="46737.471">15603 7634 653 0,'0'-6'56'16,"6"3"-12"-16,23-5 21 16,7-2-53-16,0 3-12 15,-3 2-1-15,-9 3-18 16,-5 2-48-16,-10 2-63 16,-9 14-83-16</inkml:trace>
  <inkml:trace contextRef="#ctx0" brushRef="#br0" timeOffset="46886.4098">15661 7852 619 0,'-7'0'223'0,"7"2"-203"16,23-2 10-16,15 0-30 15,12 0-8-15,-6-18-179 16,-10-12-503-16</inkml:trace>
  <inkml:trace contextRef="#ctx0" brushRef="#br0" timeOffset="48365.9125">16745 6696 381 0,'-8'-2'48'16,"5"1"-12"-16,3 0 40 15,-2 1-45-15,2-5 8 16,0-3 2-16,15-3-2 16,10-5 9-16,10-1 2 0,4 3-5 15,1 2 0-15,-4 4-10 16,-11 5-13-16,-12 3-15 15,-10 0-6-15,-3 22 2 16,-1 12 0-16,-23 13 0 16,-7 8-3-16,1-1 1 15,9-10-1-15,12-12-1 16,9-11-2-16,6-11-1 16,21-5 1-16,4-2 3 15,2 1 0-15,-3-2 0 16,-9 10 4-16,-15 6 3 15,-6 14 2-15,-18 11 11 16,-25 12-12-16,-13 2-7 0,-2-7-1 16,7-12-1-1,13-18-10-15,11-14-20 0,10-6-31 16,14 0-18-16,3-14-20 16,24-6-59-16,20 0 10 15,11 0-61-15</inkml:trace>
  <inkml:trace contextRef="#ctx0" brushRef="#br0" timeOffset="48848.3245">17272 6951 192 0,'-6'-4'252'0,"1"-2"-241"0,5 4 51 16,0 2-29-16,0 0 1 15,0 5 11-15,7 18 12 16,0 5-11-16,2 8-3 16,4-3-6-16,3-6-20 15,1-3-11-15,2-11-3 16,0-8 0-16,-3-5 1 16,4-9 6-16,0-24 15 15,0-16-18-15,-2-14-5 16,-8-13 0-16,-7-11-2 15,-3-3 0-15,0 4-3 0,-6 11 2 16,-4 17 1 0,-3 12-1-16,0 8 0 0,1 12 1 15,4 7 0-15,5 8 0 16,3 2-1-16,0 3 1 16,4-1 0-16,22-1-1 15,15 1 2-15,19 2 0 16,16-1 5-16,16 1 5 15,5 1 8-15,5 0-2 16,-1 1-8-16,-10 0-7 16,-8 1-2-16,-17 2-2 15,-16 0-14-15,-7 0-38 16,-10 0-64-16,-9 0-55 16,-9 0-139-16</inkml:trace>
  <inkml:trace contextRef="#ctx0" brushRef="#br0" timeOffset="49579.8807">17875 6700 172 0,'-6'0'221'0,"-3"0"-171"16,0 0 18-16,0 0-26 15,3 0-34-15,3 0 0 0,3 0 14 16,0 0 1 0,0 0 21-16,8 0 15 0,14 1 16 15,8 10-14-15,0 5-8 16,-7 8-13-16,-10 12-15 16,-13 13-6-16,0 9-1 15,-30 7-7-15,-14-1-7 16,-8-9-4-16,3-10 0 15,9-17-5-15,11-18-14 16,11-10-18-16,7-14-19 16,9-21-50-16,2-7-52 15,8-5-38-15,17-4-127 16</inkml:trace>
  <inkml:trace contextRef="#ctx0" brushRef="#br0" timeOffset="49796.1293">17727 6684 566 0,'0'0'102'16,"8"0"-87"-16,28 0 45 16,17 0-26-16,14-2 6 15,5-10-9-15,4 1-16 16,-7 2-12-16,-11 2-3 15,-12 7-8-15,-13 0-32 16,-6 0-77-16,-11 5-143 0</inkml:trace>
  <inkml:trace contextRef="#ctx0" brushRef="#br0" timeOffset="50261.363">16960 7509 416 0,'-1'0'119'15,"1"0"-34"-15,30 0 12 16,32 0-3-16,41-10-18 16,40-6-21-16,28-2-14 0,12-4-17 15,-10 0-8-15,-24 2-16 16,-32 4 0-16,-31 3 0 16,-24 6-14-16,-21 1-36 15,-17 5-77-15,-17-5-152 16</inkml:trace>
  <inkml:trace contextRef="#ctx0" brushRef="#br0" timeOffset="50810.2882">17357 7830 225 0,'-5'-4'272'15,"2"2"-219"-15,3 2-8 16,0-3-19-16,0-1-8 15,0 1 8-15,20-1 6 16,13-3 25-16,16-1-1 16,12-3-8-16,8 1-6 15,-2 0-9-15,-10 5-6 16,-15 5-15-16,-17 0-8 0,-17 25 2 16,-8 19 0-1,-15 16 5-15,-24 19-5 0,-12 9-3 16,-3 4-2-16,9-5-1 15,10-15 0-15,15-15-10 16,16-13-49-16,4-11-110 16,15-22-198-16</inkml:trace>
  <inkml:trace contextRef="#ctx0" brushRef="#br0" timeOffset="51830.0654">12756 12229 538 0,'0'-12'93'0,"0"2"-43"15,0 5 15-15,0 1-36 16,0 4 2-16,0 0-2 16,0 0-6-16,0 2-5 0,0 22-11 15,-7 13 1-15,-8 14-3 16,1 5-3-16,5-5-2 16,9-8 0-16,5-13 0 15,28-4 2-15,12-9 4 16,16-5 12-16,12-8 0 15,4-3-8-15,1 1-5 16,-9 1-3-16,-13-1-2 16,-14 1-2-16,-15 2-11 15,-11-1-54-15,-16 6-100 16,-1-6-100-16</inkml:trace>
  <inkml:trace contextRef="#ctx0" brushRef="#br0" timeOffset="52040.4249">12828 12344 604 0,'-6'0'51'0,"6"0"-21"16,21 4 41-16,21 4-2 16,17-4-16-16,16-4-18 15,4 0-21-15,1-2-14 16,-5-8-5-16,-5 4-26 15,-1 0-62-15,-4 0-74 16,4-4-39-16,0-5-80 0</inkml:trace>
  <inkml:trace contextRef="#ctx0" brushRef="#br0" timeOffset="52356.5355">13989 12089 520 0,'-13'0'52'0,"0"0"21"16,-6 7-17-16,-7 20-31 16,-7 11-3-16,-4 12 13 15,-3 8 7-15,4 5-9 16,8-5-4-16,11-12-16 0,13-15-11 16,4-17-2-16,7-14-3 15,20-6 1-15,11-26 2 16,5-13 1-16,3 0-1 15,-7 9 2-15,-11 11-1 16,-14 13 4-16,-7 8 0 16,-6 4-4-16,-1 2 1 15,0 20-2-15,0 5-2 16,0 1-28-16,0-3-88 16,8-9-149-16</inkml:trace>
  <inkml:trace contextRef="#ctx0" brushRef="#br0" timeOffset="52572.3613">14208 12187 689 0,'0'-1'81'15,"0"1"-17"-15,0 0-16 16,16-2-18-16,14-7-7 16,12-5-10-16,7-2 3 15,-4 6-7-15,-8 8 4 16,-11 2-9-16,-10 14-1 15,-13 25 5-15,-3 14 2 16,-11 8-9-16,-8-1-1 16,13-10-36-16,6-32-125 15,17-23-378-15</inkml:trace>
  <inkml:trace contextRef="#ctx0" brushRef="#br0" timeOffset="53138.0227">15309 11560 700 0,'-37'0'77'16,"-11"1"-54"-16,-13 34 37 16,-9 16-49-16,-7 19 2 15,3 13 5-15,16 7 4 16,19 8-2-16,25-7 0 15,14-11-8-15,21-21-4 16,27-24-2-16,16-22-2 16,14-13 3-16,10-40-4 15,3-24-1-15,-2-24-1 16,-8-14 2-16,-15-2-1 0,-20 2 0 16,-19 3 7-16,-26 14-9 15,-1 5 0-15,-21 19 0 16,-14 26 0-16,-7 35 0 15,-16 18 0-15,-8 43 0 16,-3 15 0-16,13 7 0 16,23-7 0-16,27-6 0 15,9-10 0-15,31-9 0 16,14-14 0-16,4-15 0 16,5-14 0-16,1-8 0 15,0 0-21-15,2-14-104 16,-12-14-228-16</inkml:trace>
  <inkml:trace contextRef="#ctx0" brushRef="#br0" timeOffset="53586.6232">15910 11569 700 0,'11'-9'33'0,"34"-4"45"16,20-3-24-16,11-4-38 0,0-1-11 16,-4 6-5-16,-14 5-18 15,-15 5-63-15,-13 3-74 16,-24 1-132-16</inkml:trace>
  <inkml:trace contextRef="#ctx0" brushRef="#br0" timeOffset="53736.2382">16079 11667 721 0,'0'2'77'0,"3"7"-10"16,28-3-37-16,18 3-24 16,12-2-6-16,14-4-35 0,-6-3-255 15</inkml:trace>
  <inkml:trace contextRef="#ctx0" brushRef="#br0" timeOffset="54368.3015">17141 10605 543 0,'-15'0'78'16,"11"0"-31"-16,4-3 2 15,1-4-39-15,26-1 8 16,16-6 17-16,12-1 13 15,10-2-12-15,-10 5 5 16,-15 4-3-16,-16 4-7 16,-21 4-20-16,-3 26-3 15,-25 18 4-15,-20 20-1 16,-10 1-8-16,4-10-3 16,18-14 0-16,26-15-1 15,7-12-8-15,32-3-3 16,17-6 5-16,8 3 7 15,-1 6 0-15,-7 8 1 16,-18 14 7-16,-20 15-1 0,-11 10 4 16,-42 8-5-16,-21-3-6 15,-9-15 0-15,10-19 0 16,17-22 0-16,23-10-56 16,22-31-107-16,1-20-223 15</inkml:trace>
  <inkml:trace contextRef="#ctx0" brushRef="#br0" timeOffset="54883.4796">17877 10896 693 0,'-8'0'11'0,"8"0"42"15,0 18-42-15,0 7 9 16,0 6 6-16,13 1 1 15,6-7-7-15,4-8-6 16,7-12 6-16,7-5-2 16,5-22-7-16,0-22 2 0,-6-7-7 15,-12-7-3-15,-15-1-1 16,-9 0-2-16,-17-8-1 16,-16 3 0-16,-2 10-4 15,2 10 4-15,12 20 0 16,9 10 0-16,9 5 1 15,3-4-1-15,16-2 1 16,28-5 0-16,23-4 2 16,19 1 8-16,11-8 6 15,9 0 3-15,-7-4 4 16,-12 4-7-16,-16 3-16 16,-21 8 0-16,-17 9 0 0,-5 9-24 15,-3 2-128-15,-6 0-240 16</inkml:trace>
  <inkml:trace contextRef="#ctx0" brushRef="#br0" timeOffset="55332.6624">18476 10638 652 0,'-39'0'54'16,"16"15"-23"-16,15-1-18 15,8-2-13-15,6-5-9 16,22-5 9-16,7 1 8 0,1 2 25 16,-2 5 33-16,-9 8-4 15,-11 8-13-15,-14 14-20 16,0 12-2-16,-30 8-19 15,-10 4-8-15,-5-8 0 16,6-15 0-16,13-17-12 16,4-22-39-16,6-2-56 15,5-24-83-15,8-10-114 16</inkml:trace>
  <inkml:trace contextRef="#ctx0" brushRef="#br0" timeOffset="55532.1989">18470 10531 651 0,'8'0'115'16,"37"0"3"-16,21 8-59 16,17 2-39-16,3-4-9 15,-4 2-11-15,-12-2 0 16,-8-2-50-16,-15-4-190 15,-11-8-274-15</inkml:trace>
  <inkml:trace contextRef="#ctx0" brushRef="#br0" timeOffset="56030.6946">17205 11527 280 0,'-3'0'245'0,"0"0"-221"15,3 0 18-15,0 0-16 16,0 0-14-16,9 0 4 16,25-3 35-16,32-4 14 15,39-3 5-15,50-7 6 16,40-1-20-16,30 0-16 0,13 3-20 16,-21 6-20-16,-36 7 0 15,-50 2 0-15,-46 0 0 16,-38 0 0-16,-21 10-20 15,-9 4-121-15,-17-8-196 16</inkml:trace>
  <inkml:trace contextRef="#ctx0" brushRef="#br0" timeOffset="56679.4399">17836 11901 333 0,'-22'-6'255'0,"10"6"-231"16,6-3 36-16,1 1-38 15,5 0-8-15,0-3 2 16,2-2 10-16,22-1 13 16,11-6 8-16,10 0 0 15,6-1-5-15,-3 4-12 16,-8 3-3-16,-14 2-5 15,-13 4-13-15,-10 2-5 16,-3 2-1-16,-5 28 0 0,-18 14-3 16,-10 14 0-16,-2 0 0 15,10 0 0-15,14-9 0 16,11-6 0-16,13-8 0 16,27-6 0-16,21-7 0 15,17-4 0-15,3-8 0 16,-4-5 0-16,-15-3 0 15,-13-2 0-15,-8 0 0 16,-13 0-87-16,-17-32-399 16</inkml:trace>
  <inkml:trace contextRef="#ctx0" brushRef="#br0" timeOffset="58259.9407">16068 6914 298 0,'-6'-7'291'0,"6"3"-269"16,0-4 39-16,14-6-13 16,20-1-3-16,11-6 19 15,4 3-18-15,2 5-6 16,-8 4-12-16,-7 4-10 16,-9 5-18-16,-6 0-3 15,-5 5-57-15,-12 15-211 16</inkml:trace>
  <inkml:trace contextRef="#ctx0" brushRef="#br0" timeOffset="59107.544">16598 10905 33 0,'-11'-9'591'0,"6"9"-562"16,3 0 12-16,2 0 27 15,0 0-45-15,0 0 10 16,18 0 24-16,9 0-10 0,9 6-6 16,7-5-12-16,5-1-7 15,2 0-13-15,-5 0-9 16,-6-15 0-16,-5-1-33 16,-17-14-223-16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8:13:15.4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5484 6437 256 0,'-4'0'48'16,"1"0"5"-16,3 0-1 15,-2 0-11-15,2 0 1 0,-1 0-11 16,-2 0-11 0,-3 0-6-16,2 0-4 0,-2 0-4 15,-2 0 1-15,2 0 4 16,0 0-3-16,0-3-2 15,2-2 7-15,-1-1 1 16,2-3 3-16,2 0 7 16,1-4-4-16,0 2-9 15,0 2 2-15,0-2-6 16,9-2 2-16,1 1 0 16,5-2 1-16,-1 0 4 15,-1 2-2-15,1 0 7 16,2 0 1-16,3 2-3 15,5-2-3-15,8-1 4 16,5-3 1-16,6 3 0 0,-1 1-4 16,-5 4-4-16,-1 6-1 15,-9 2-3-15,-2 0-2 16,-1 8 1-16,-3 11 0 16,-8 8-2-16,-11 12-1 15,-2 12 1-15,-35 16 1 16,-17 9-3-16,-7 2 0 15,0-9 0-15,12-15-2 16,18-20 0-16,14-20-1 16,11-12-2-16,4-2 1 15,6 0 0-15,20-6 1 16,10 1 1-16,6 5 1 0,0 9-1 16,-5 26 3-16,-13 24 4 15,-13 15 5 1,-11 16-4-16,-33 12 0 0,-25 4-6 15,-15-6 0-15,-7-7-2 16,3-23-1-16,8-28-5 16,11-32-25-16,12-19-43 15,11-42-56-15,21-22-112 16,14-7-233-16</inkml:trace>
  <inkml:trace contextRef="#ctx0" brushRef="#br0" timeOffset="1247.0932">7101 6098 123 0,'4'-5'297'0,"-4"5"-280"16,0 0 23-16,1 0 17 16,1 0-33-16,-2 0 9 15,1 0-1-15,-1 0-6 16,0 3-5-16,0 5 4 16,0 2-2-16,0 8-2 0,-16 5-1 15,-8 14-10-15,-13 9-4 16,-11 14-5-16,-13 14 0 15,-12 9-1-15,-2 8 0 16,2 0-2-16,4-5-1 16,18-17-3-16,14-16 0 15,13-20 6-15,14-14 0 16,7-8 0-16,3-5 0 16,10 2 0-16,25 1 2 15,13 7 10-15,16 4 13 16,9 10 1-16,-5 8-2 15,-7 5-5-15,-13 5-7 16,-14 0-9-16,-12 0-3 0,-5-4-1 16,-3-10-3-16,2-9-18 15,1-14-44-15,14-11-75 16,8-4-90-16</inkml:trace>
  <inkml:trace contextRef="#ctx0" brushRef="#br0" timeOffset="1961.6558">7588 6390 454 0,'-4'2'29'16,"4"1"-21"-16,0-3 47 15,10 0 3-15,14 0 16 0,14-15-18 16,6-2-3 0,3 1 6-16,-3 5-14 0,-11 5-11 15,-11 6-9-15,-10 0-14 16,-7 12-7-16,-5 13 0 15,0 16 5-15,-15 14-4 16,-17 13-4-16,-9 10-1 16,0 7-1-16,5-3 1 15,11-6 0-15,15-15 0 16,10-16 0-16,12-16 0 16,19-9 0-16,9-11 1 15,2-8-1-15,0-1 1 16,1 0 0-16,-1-8-1 15,0-10-1-15,1-4-16 16,-1 0-58-16,-2 4-92 0,-3 0-75 16,-6 1-231-16</inkml:trace>
  <inkml:trace contextRef="#ctx0" brushRef="#br0" timeOffset="2111.3344">8263 6859 546 0,'-32'52'247'0,"-1"24"-189"15,-10 15 30-15,-11 9-45 16,-2-4-25-16,2-12-18 16,15-26-25-16,21-29-136 15,16-29-203-15</inkml:trace>
  <inkml:trace contextRef="#ctx0" brushRef="#br0" timeOffset="2610.3629">9223 6447 238 0,'0'0'174'0,"0"0"-142"0,21 0 95 15,11 0-31-15,9-4-19 16,2-3-6-16,1 4-25 15,-7 3-29-15,-13 0-17 16,-3 0 0-16,-4 0-16 16,6 0-47-16,9-6-96 15,4-6-127-15</inkml:trace>
  <inkml:trace contextRef="#ctx0" brushRef="#br0" timeOffset="3059.0772">9878 6168 477 0,'-4'0'48'16,"4"0"-44"-16,9 0 25 15,17-10 20-15,10-6 7 16,6-5 4-16,0 7 17 16,-8 6-15-16,-14 8-15 15,-12 0-29-15,-8 29-11 16,-10 14 20-16,-20 12-14 0,-8 2-9 16,0-6-4-1,10-13 0-15,16-15-2 0,12-11-3 16,3-10-3-16,23 0 5 15,7-1 3-15,0 6 0 16,-4 8 3-16,-11 14 2 16,-15 15 2-16,-3 12 6 15,-35 12 0-15,-17 4-9 16,-8-1-4-16,-1-9 0 16,7-17 0-16,13-19-10 15,14-25-19-15,10-1-23 16,17-30-45-16,10-7-40 15,30-6-79-15,9-3-154 16</inkml:trace>
  <inkml:trace contextRef="#ctx0" brushRef="#br0" timeOffset="4805.0725">10347 6011 364 0,'-5'0'22'0,"5"0"-1"16,0 0 15-16,0 0-15 15,0 0 0-15,0 0 11 16,0 0 2-16,-1 0-9 15,1 0 3-15,0 0 2 0,-2 0-2 16,1 0-7 0,-1 0 0-16,-1 0 1 0,-1 0-5 15,-1 0-8-15,2 0-4 16,-1 0-3-16,1 0 3 16,1 0 1-16,2 0 6 15,-1 0 5-15,1 0-6 16,0 0-1-16,0 0-5 15,0 0-2-15,0 0 0 16,0 0-2-16,0 0-1 16,0 0 2-16,0 0 2 15,0 4 8-15,0-2-1 0,1 0-1 16,1 0-6 0,-1-1-3-16,-1 1-1 0,2 1 0 15,-2 1-1-15,0 5-12 16,0-8-79-16,-11-2-241 15</inkml:trace>
  <inkml:trace contextRef="#ctx0" brushRef="#br0" timeOffset="10341.7407">10342 6009 170 0,'0'0'95'0,"0"0"-57"16,-3 0-15-16,0 6-14 15,0-2 0-15,0 1 4 16,2-5 3-16,1 0 0 0,0 0 15 16,-2 0 11-16,1 0-8 15,-2 0 3-15,0 0 0 16,0 0-8-16,-2-3-4 16,1-3 2-16,2 0-6 15,1 1-8-15,-1 0 1 16,2-1 0-16,0 2-3 15,-2 0-1-15,2 2 2 16,-2 2 1-16,2 0-1 16,0 0-1-16,0 0-1 15,0 0-8-15,2 10-1 16,20 16 8-16,12 6 21 16,14 8-17-16,11 2 1 0,10 2 0 15,6-1-4 1,2-4 0-16,-5-6-1 0,-1-6 2 15,-5-9-4-15,-9-3-1 16,-11-3 2-16,-11-4-4 16,-13-2-2-16,-10 2-2 15,-11 6 4-15,-1 13-2 16,-28 17 1-16,-24 14 1 16,-20 15-2-16,-15 21 0 15,-11 13 2-15,-2 3 2 16,8-4-3-16,14-16-3 15,21-25-2-15,18-19 1 0,13-22-3 16,8-16-14 0,18-8-50-16,0-37-144 0</inkml:trace>
  <inkml:trace contextRef="#ctx0" brushRef="#br0" timeOffset="10824.9098">11906 6650 669 0,'0'0'101'16,"6"0"-97"-16,28 9 76 15,12-3-37-15,11-1-21 16,7-5-17-16,0 0-5 15,-1 0 0-15,-2 0-44 16,-12 0-175-16</inkml:trace>
  <inkml:trace contextRef="#ctx0" brushRef="#br0" timeOffset="11605.2329">13249 6194 305 0,'-8'0'133'16,"3"0"-132"-16,5 0 59 15,0-4-29-15,7-6-7 16,13-4 19-16,5 0 5 16,10-3-10-16,11-5 7 15,16-4-3-15,9-3 0 16,10 0-1-16,-4 7-8 15,-10 10 0-15,-16 10-12 16,-19 2-10-16,-18 12-9 0,-14 26 2 16,-10 17 0-16,-39 23 0 15,-23 18-3-15,-16 13-1 16,2 1 1-16,18-6 0 16,25-17-1-16,28-19 0 15,15-17 0-15,31-13 0 16,23-16 1-16,16-11 3 15,7-6 0-15,-2-5-4 16,-4 0 0-16,-9 0-3 16,3 0-36-16,-6-7-139 15,1-36-239-15</inkml:trace>
  <inkml:trace contextRef="#ctx0" brushRef="#br0" timeOffset="12253.6084">15320 5754 417 0,'0'-4'219'16,"-7"2"-214"-16,7 2 30 16,-1 0-18-16,-2-2 16 15,1 2 4-15,-4 0 0 0,-8 0-11 16,-12 15-5-16,-22 14-10 15,-19 15-7-15,-21 14 0 16,-12 9-1-16,-2 9-1 16,11-5 2-16,22-11-1 15,24-16 2-15,24-17-3 16,18-12-1-16,3-5 9 16,24-2 18-16,24 6-5 15,19 5 2-15,7 8-3 16,-3 9-3-16,-12 10-9 0,-17 11-10 15,-13 7 0 1,-18 5 0-16,-11 7 0 0,-3-2 0 16,-13-10 0-16,4-17 0 15,12-21 0-15,6-23-65 16,28-17-142-16,15-41-316 16</inkml:trace>
  <inkml:trace contextRef="#ctx0" brushRef="#br0" timeOffset="12652.8017">15541 6292 551 0,'0'-13'180'0,"25"10"-174"0,33-1 74 15,16-2-42-15,7 6-15 16,-1 0-10-16,-9 0-13 16,-10 0-4-16,-9 6-91 15,-12-6-181-15</inkml:trace>
  <inkml:trace contextRef="#ctx0" brushRef="#br0" timeOffset="13134.7898">16286 5947 271 0,'9'0'343'15,"18"0"-341"-15,16 0 109 16,19 0-58-16,9 0-12 0,1-8-4 16,1-6-13-16,-5-2-6 15,-11 0-5-15,-6 4 0 16,-14 2-5-16,-12 8-7 16,-7 2 1-16,-12 6-2 15,-6 28 3-15,0 20 8 16,-30 20-2-16,-12 17-1 15,-14 9-3-15,-7 9 3 16,-4 3 1-16,2-8-2 16,8-9-4-16,12-17-3 15,18-14-2-15,17-15-34 16,10-15-71-16,6-24-128 0,25-10-285 16</inkml:trace>
  <inkml:trace contextRef="#ctx0" brushRef="#br0" timeOffset="13301.1003">16895 6713 863 0,'-72'73'49'16,"7"22"-2"-16,5-1-21 15,12-7-26-15,20-16-16 16,25-38-133-16,4-33-338 15</inkml:trace>
  <inkml:trace contextRef="#ctx0" brushRef="#br0" timeOffset="13883.1378">17621 6078 612 0,'-23'0'33'0,"1"0"13"16,5 10 22-16,-5 13-47 15,3 8 9-15,5-2-11 16,9-1-4-16,5-3 3 16,12-1 4-16,21 0 14 15,10-2 3-15,5 4-10 16,-9 2-3-16,-16 5-17 15,-18 11-9-15,-10 6 0 16,-36 4 0-16,-17-1 0 16,-10-7 0-16,1-15 0 15,11-19 0-15,15-12-11 16,16-19-81-16,20-10-98 16,5-17-77-16</inkml:trace>
  <inkml:trace contextRef="#ctx0" brushRef="#br0" timeOffset="14082.3281">17656 6076 641 0,'0'0'211'15,"24"0"-209"-15,31 0 58 16,13 0-46-16,11 0-10 15,2-7-2-15,0 0-2 0,-8-6-9 16,-6-1-82-16,-12-8-163 16</inkml:trace>
  <inkml:trace contextRef="#ctx0" brushRef="#br0" timeOffset="14714.6732">18267 5854 272 0,'-4'0'188'15,"-1"0"-186"-15,5 0 24 16,0 0-2-16,0 0 28 15,0 0-7-15,-1 0 1 16,-1 0 7-16,1 0-10 0,1 0-1 16,0 0-9-16,7 0-10 15,17 10 2-15,8 11-10 16,8 5 3-16,9 2 3 16,7 4-1-16,9-3-1 15,-1-2-5-15,-4-3-3 16,-6-2-1-16,-7 1-4 15,-9-3 1-15,-7-1-4 16,-4-4-2-16,-5-7 0 16,-1-1 0-16,1-6-1 15,-2-1 2-15,-7 0-2 16,-7 0 0-16,-6 0 0 0,-1 14 0 16,-38 16 0-16,-30 19 0 15,-32 22 0-15,-22 16 0 16,-1 11 0-16,13 0 0 15,21-8 0-15,31-21 0 16,30-27 0-16,29-37-5 16,23-28-264-16</inkml:trace>
  <inkml:trace contextRef="#ctx0" brushRef="#br0" timeOffset="28747.0687">6991 9091 106 0,'-1'-6'138'0,"-1"4"-118"16,2-3 32-16,0 0-31 15,0 1 2-15,3-3 9 16,2 1 16-16,-1 1-1 16,1 1-6-16,0-1-8 15,-3 3-7-15,0 1-4 16,-2 1-4-16,0-2 0 16,0 2 1-16,0-2-8 0,0 2 0 15,0 0 4 1,0-1 1-16,0 1-5 0,0 0 2 15,0 0 2-15,0 0-3 16,0 0-1-16,0 0-2 16,0 0 4-16,0 0-2 15,0 0-1-15,0 0-4 16,0 0 2-16,0 0-2 16,0 0 4-16,-2 0 1 15,-1 0-1-15,-7 8 0 16,-15 21-2-16,-16 15 1 15,-20 16-8-15,-17 20 0 16,-8 17-1-16,-2 8-2 16,6 2 1-16,13-11 1 15,16-16 0-15,20-16 0 0,18-10 0 16,15-6 0-16,4 0 1 16,35 6 1-16,18 1 4 15,11 9 11-15,13 3 1 16,-2 7 6-16,-2 0-5 15,-9-2-1-15,-15-5-5 16,-14-4-10-16,-9-10-3 16,-6-14 0-16,-6-11-4 15,-3-13-22-15,5-15-78 16,-8-17-173-16</inkml:trace>
  <inkml:trace contextRef="#ctx0" brushRef="#br0" timeOffset="31739.9717">7967 9107 326 0,'0'-5'126'16,"0"3"-102"-16,0-1 30 15,1-1-30-15,2 0 1 16,0-1 19-16,-1 3 5 0,-2-2 1 16,0 4-4-16,0 0-2 15,0 0-9-15,0 0-11 16,-16 5-9-16,-10 16-1 16,-14 10-11-16,-9 12-3 15,-2 17 0-15,-1 21 0 16,7 20 0-16,8 20 1 15,11 6 1-15,16-3 1 16,10-18 0-16,1-23 0 16,22-28 0-16,8-24-1 15,8-21 3-15,3-10 2 16,3-14 7-16,-5-20-1 16,-12-10 2-16,-13-7-3 0,-15 3-6 15,0 2-4 1,-27 8-1-16,-9 10-1 0,-4 12-3 15,4 12 1-15,8 4-6 16,10 4-17-16,15 20-60 16,3 12-72-16,14 2-69 15,19 0-164-15</inkml:trace>
  <inkml:trace contextRef="#ctx0" brushRef="#br0" timeOffset="31889.3664">8198 10257 683 0,'-36'37'90'0,"-4"21"-26"0,-9 13-3 15,-5 6-38-15,5 0-19 16,6-8-4-16,16-19-17 16,10-14-95-16,13-33-119 15</inkml:trace>
  <inkml:trace contextRef="#ctx0" brushRef="#br0" timeOffset="33169.7625">8853 9421 476 0,'-3'0'55'0,"3"0"-6"16,23 0 14-16,11 2 15 16,14 3-29-16,1-1 8 15,5-2-15-15,-7-2-12 16,-6 0-15-16,-9 0-13 16,-6 0-2-16,-2-4-1 0,-3-6-32 15,1-4-78-15,-3 2-96 16,-4 1-90-16</inkml:trace>
  <inkml:trace contextRef="#ctx0" brushRef="#br0" timeOffset="33772.8997">10154 9059 251 0,'14'0'125'16,"0"0"-51"-16,0 0 7 16,-2 0-45-16,-2 0 7 15,-7 0-8-15,-3 0-1 16,0 0 13-16,0 0 4 15,0-2-6-15,-9-2-12 16,-16 0-16-16,-13 4-12 16,-14 0-2-16,-7 18 3 15,-7 17 0-15,-1 12 1 16,6 12-5-16,7 9-2 0,14-1 1 16,14-5-1-16,19-17 1 15,7-14-1-15,13-17 0 16,23-14 0-16,10 0 3 15,10-26 4-15,5-15-2 16,6-13 2-16,-3-4-4 16,-6 0 8-16,-8 8 1 15,-14 11-2-15,-13 12 0 16,-12 11 0-16,-7 9-5 16,-2 5 0-16,-2 2-1 15,0 0 0-15,-2 18-3 16,-16 18 1-16,-5 22 0 15,-9 19 4-15,-4 18 7 16,-6 13-13-16,-4 10 0 0,1 3 0 16,2-7 0-16,11-13 0 15,6-22 0-15,11-22 0 16,6-25 0-16,3-16 0 16,6-16-13-16,0-6-76 15,12-40-174-15</inkml:trace>
  <inkml:trace contextRef="#ctx0" brushRef="#br0" timeOffset="34716.3844">10478 8954 510 0,'-20'-3'14'0,"9"3"18"15,3 0 1-15,2 0-26 0,2 0 10 16,-1 0 10-16,2-1 5 15,3 1 6-15,-1-2 4 16,1 2-6-16,-2 0-11 16,2-1-7-16,0-1-1 15,0 2-4-15,0 0 3 16,-1 0-2-16,1 0-4 16,0 0-3-16,0-2-1 15,0 2-1-15,0 0-2 16,0 0 1-16,0 0 0 0,0 0-1 15,0 0 0 1,0 0 3-16,0 0 0 0,0 0-3 16,0 0 1-16,0 0 0 15,0 8-3-15,10 15 5 16,11 9 4-16,15 4 2 16,12 0 4-16,7 1-4 15,4-3-5-15,3-3-7 16,-3-1 0-16,1 0 0 15,-6-5 0-15,-7 0 0 16,-8-1 0-16,-9-3 0 16,-8-2 0-16,-8-1 0 15,-8 0 0-15,-6 9 0 16,-15 12 0-16,-25 16 0 16,-17 16 0-16,-12 10 0 0,-4 8 0 15,-3 4 0 1,2-4 0-16,7-9 0 0,10-16 0 15,16-16 0-15,13-19 0 16,10-15 0-16,9-14 0 16,9-3-80-16,15-39-193 15</inkml:trace>
  <inkml:trace contextRef="#ctx0" brushRef="#br0" timeOffset="35398.3893">11655 9387 81 0,'-3'0'169'0,"-1"0"-169"16,2 0-17-16,2 0-77 0,0 0-12 16,0 0 106-16,0 0 85 15,0 0 6-15,0 0-2 16,-1 0-8-16,-1 0-12 16,1 0-16-16,-1 0-1 15,2 0-11-15,-1 0 5 16,-1 0 5-16,2 0-1 15,6 0 8-15,24 0-6 16,19 0-10-16,18 12 0 16,11 1-6-16,6 2-13 15,-1-2-7-15,-11-3-13 16,-17 1-3-16,-15-5-1 16,-11-2-5-16,-6-2-57 0,-14-2-187 15</inkml:trace>
  <inkml:trace contextRef="#ctx0" brushRef="#br0" timeOffset="36395.2721">13660 8821 333 0,'0'-5'172'0,"0"1"-152"15,0 4 34-15,0 0-28 16,3 0-19-16,0-2-5 16,0 0 20-16,-1 0 27 15,-2 0-7-15,0 2-1 16,0 0-5-16,0 0-8 16,0 0-8-16,0 0-4 0,0 0-1 15,-23 6-3-15,-12 16-8 16,-19 8-3-16,-15 9 2 15,-11 10-2-15,-11 7-1 16,-6 9 1-16,4 3-1 16,12-5-1-16,23-7 1 15,24-17-1-15,18-15 0 16,16-7 0-16,7-5 1 16,38 1 5-16,17 8 11 15,12 5 10-15,3 13-3 16,-8 5-7-16,-13 12 2 15,-12 6-8-15,-14 4-6 0,-13 3-4 16,-6-9 1 0,1-8-1-16,0-13 0 0,5-16-2 15,3-9-14-15,12-14-31 16,11 0-75-16,6-31-121 16,5-20-342-16</inkml:trace>
  <inkml:trace contextRef="#ctx0" brushRef="#br0" timeOffset="38475.0576">13908 9272 345 0,'-9'0'77'0,"8"0"-45"16,1 0 7-16,0 0-29 0,0 0 9 16,0 0 28-16,16-2 28 15,18 0-3-15,14 0 12 16,6 2-24-16,-1 0-19 15,-11 0-23-15,-12 0-16 16,-6 8-2-16,-6 0-3 16,-8 2-35-16,2 0-104 15,-6-6-140-15</inkml:trace>
  <inkml:trace contextRef="#ctx0" brushRef="#br0" timeOffset="39188.474">14776 8947 399 0,'0'-5'23'0,"0"3"22"15,0-1-27-15,3-1-13 16,0 1 7-16,0-1 29 16,-1-1 13-16,1 2-3 15,0-2-10-15,-3 4-1 16,1-1-7-16,-1 2-7 15,0 0-9-15,0 0-3 16,-1 13-6-16,-13 18 5 16,-10 16 1-16,-7 13-5 15,-9 12-4-15,-6 13-2 16,-4 7-2-16,3 4 0 16,8-7-1-16,9-15-3 0,12-14-12 15,11-20-17-15,7-15-43 16,0-15-22-16,13-10-63 15,11-16-84-15</inkml:trace>
  <inkml:trace contextRef="#ctx0" brushRef="#br0" timeOffset="39504.0611">15072 9115 676 0,'0'-2'22'0,"0"2"-8"16,0 6-7-16,-8 17 0 15,-14 10-3-15,-9 8-4 16,-11 6 0-16,-3 4 0 16,6-7 0-16,17-8 0 15,13-15 0-15,9-9-1 16,22-11 1-16,20-1 9 15,15 0 32-15,4 0-7 16,-4 0-20-16,-8 0-11 16,-12 0 0-16,-4 0-3 15,-5 6-2-15,-10 0-26 16,-1-4-75-16,-8-2-73 16,-5-10-39-16</inkml:trace>
  <inkml:trace contextRef="#ctx0" brushRef="#br0" timeOffset="39720.5098">15418 9091 634 0,'-2'0'83'16,"-8"9"-44"-16,-5 26 28 16,-7 16-8-16,-8 17-21 15,-6 16-14-15,-6 12-4 16,-7 7-9-16,-3 0-7 15,4-8-4-15,8-7 0 16,16-13-9-16,15-16-47 0,9-13-98 16,18-22-129-16</inkml:trace>
  <inkml:trace contextRef="#ctx0" brushRef="#br0" timeOffset="39903.3492">15386 9997 662 0,'-41'32'253'0,"0"19"-224"16,1 9 17-16,-3-1-43 16,1 0-3-16,6-2-30 0,9-20-153 15,16-24-349-15</inkml:trace>
  <inkml:trace contextRef="#ctx0" brushRef="#br0" timeOffset="41665.752">16372 9034 459 0,'11'-19'65'15,"10"2"31"-15,-5 3-21 16,-2 3-19-16,-10 5 0 16,-4 6-12-16,0 0-19 15,0 6-12-15,-7 26-3 16,-14 16 11-16,-10 14-12 15,-7 11-3-15,-2 11-1 0,0 5-1 16,1 0 0-16,3-8-2 16,5-5-2-16,7-10 0 15,6-13 0-15,9-13-3 16,6-18-4-16,3-12-17 16,0-10-42-16,17-4-42 15,11-18-15-15,5-10-39 16,4-1-10-16</inkml:trace>
  <inkml:trace contextRef="#ctx0" brushRef="#br0" timeOffset="42230.2591">16768 9211 448 0,'-7'-1'117'16,"2"1"-112"-16,-1 0 0 16,-2 0-5-16,0 2-3 15,-3 8 3-15,1 1 3 16,-5 0 14-16,-5 8 28 15,-2 8 12-15,-3 11-6 16,-1 10-7-16,4 8-10 16,4 3-9-16,9-1-9 15,9-12-6-15,9-12-5 16,31-12 1-16,16-17-2 0,15-5 4 16,14-27-3-16,0-17-1 15,-12-14 9-15,-16 0 4 16,-24-3-7-16,-22 5-6 15,-11 8-2-15,-23 9-2 16,-23 10 0-16,-5 17-11 16,-3 12-19-16,15 0-68 15,8 9-81-15,16 2-144 16</inkml:trace>
  <inkml:trace contextRef="#ctx0" brushRef="#br0" timeOffset="43145.518">17294 8957 437 0,'-11'-4'64'0,"5"2"-29"15,1 1-2-15,1-1-28 16,2 1-4-16,1-1 9 15,-3 0 19-15,1 1 17 16,0-1-11-16,-1 1-6 16,1 1 3-16,3-2-3 15,-1 2-3-15,1-2-10 16,0 2-5-16,0-2-1 16,0 2 0-16,0 0 4 15,0 0 1-15,0 0 0 16,0 0-1-16,0 0-2 15,0 0-6-15,0 0-3 16,0 0-2-16,0 0 1 0,0 0 2 16,0 0 3-16,0 0 2 15,-2 0 1-15,2 0 0 16,0 0 0-16,0 0-7 16,0 0 5-16,0 0-5 15,0 0 1-15,0 0-1 16,0 0-1-16,0 0 0 15,0 0-1-15,0 0 1 16,-1 0-2-16,1 0 2 16,0 0-1-16,0 0 1 15,-2 0-2-15,2 0 0 16,0 0 0-16,0 0 0 0,0 0 0 16,0 0 0-16,0 14 0 15,6 10 0-15,18 11 0 16,9 8 0-16,9 1 0 15,10 7 0-15,3 2 0 16,2-2 0-16,-3-5 0 16,-4-4 0-16,-5-4 0 15,-3-6 0-15,-6-8 0 16,-5-4 0-16,-9-9 0 16,-5-5 0-16,-8-4 0 15,-8-1 0-15,-1 4 0 16,-1 7 0-16,-32 12 0 15,-19 14 0-15,-24 15 0 0,-7 8 0 16,-3 8 0-16,6 0 0 16,6-6 0-16,15-12 0 15,14-14 0-15,15-11 0 16,17-12-40-16,10 2-84 16,1-10-127-16</inkml:trace>
  <inkml:trace contextRef="#ctx0" brushRef="#br0" timeOffset="58192.9712">10662 11691 22 0,'0'-5'400'0,"0"1"-376"16,0 4-3-16,0 0 19 16,0-1-14-16,0 1-8 15,0 0-2-15,0 0 7 0,0 0 1 16,0 0-2-1,0 0-13-15,0 0-5 0,0 0-2 16,0 0 0-16,0 0 1 16,0 0 3-16,-2 0 3 15,-1 0-2-15,-6 8-2 16,-10 18 6-16,-11 8-7 16,-12 15-2-16,-16 14-1 15,-14 15-1-15,-16 15 0 16,-13 10-1-16,-4 10 1 15,2-1 0-15,14-9 1 16,25-19 0-16,25-26-1 16,27-16-1-16,12-8 1 0,36-2 2 15,25 1 12 1,22 3 28-16,10 6 17 0,-1 2-7 16,-11 4-17-16,-17 6-13 15,-22 8-5-15,-18 5-10 16,-18 7-7-16,-6-3-3 15,0-2-36-15,-5-20-142 16,-1-34-287-16</inkml:trace>
  <inkml:trace contextRef="#ctx0" brushRef="#br0" timeOffset="59421.8831">11120 12213 83 0,'-4'0'127'16,"3"0"-100"-16,-1 0 20 15,1 0-20-15,1 0-10 16,0 0 1-16,0 0-1 0,0 0 1 15,0 0 2-15,0 0 8 16,0 0-1-16,-2 0 2 16,2 0 0-16,0 0 2 15,0 0-7-15,0 0-8 16,0 0-10-16,0 0-3 16,0 0 0-16,0 0 1 15,0 0 12-15,0 0 11 16,-1-2-6-16,1-3-4 15,0 1 0-15,1-5-2 16,16 0 2-16,7-4 1 0,7 1 0 16,7 0 9-1,6 0 4-15,-3 4 0 0,-6 6-2 16,-11 2-11-16,-13 0-11 16,-11 24-3-16,0 22 7 15,-30 23 3-15,-23 17-11 16,-19 12-3-16,-8 3-1 15,0 1 1-15,16-9 0 16,20-19 0-16,27-22-3 16,17-18-1-16,25-13 0 15,27-11 4-15,14-10 0 16,8 0 1-16,7-1-1 16,-8-10 1-16,-10 0-1 15,-14 3-3-15,-15 1-41 0,-9 2-79 16,-8-4-74-1,-2-4-112-15</inkml:trace>
  <inkml:trace contextRef="#ctx0" brushRef="#br0" timeOffset="59806.5504">12100 12286 367 0,'-30'0'134'15,"-3"6"-109"1,-3 14 46-16,-2 9-48 0,-1 6-1 16,0 8 0-16,3 8 13 15,6 5 2-15,11 0-13 16,14-3-2-16,5-12 1 15,35-12-3-15,21-19 3 16,21-10 1-16,24-20-1 16,12-28-5-16,2-15-7 15,-16-6 7-15,-29 2 11 16,-36 5-13-16,-34 9-9 16,-24 8-2-16,-43 5-5 15,-23 16 0-15,-1 9-9 16,16 15-21-16,27 0-53 0,30 8-101 15,18 4-137-15</inkml:trace>
  <inkml:trace contextRef="#ctx0" brushRef="#br0" timeOffset="60087.8126">12616 12818 766 0,'-43'40'116'16,"-4"23"-41"-16,-11 11-33 15,-8 7-28-15,-1-3-14 16,6-6-4-16,18-12-86 16,13-35-237-16</inkml:trace>
  <inkml:trace contextRef="#ctx0" brushRef="#br0" timeOffset="67469.9244">13229 12332 542 0,'-12'0'178'0,"12"0"-178"16,18 0 13-16,28 0 14 15,23-4 1-15,15-7-5 16,5-1-9-16,-3 1-5 15,-9 0-6-15,-9 1-3 16,-11 5-8-16,-5 5-51 16,-13 0-133-16,-17-2-363 15</inkml:trace>
  <inkml:trace contextRef="#ctx0" brushRef="#br0" timeOffset="67952.2054">14354 11818 562 0,'-14'-2'29'15,"11"2"-2"-15,3 0 4 16,-2 0-18-16,2 0-3 16,0 0 9-16,0 2 1 15,-2 20 14-15,-2 14 11 16,-7 20-8-16,-10 17-6 16,-7 23-8-16,-11 20-6 0,-4 13-6 15,-3 6-10-15,8-12-1 16,12-24 0-16,10-24-8 15,11-29-34-15,5-24-59 16,4-22-61-16,19-32-184 16</inkml:trace>
  <inkml:trace contextRef="#ctx0" brushRef="#br0" timeOffset="68550.6357">15094 12037 411 0,'6'-4'46'0,"1"1"35"16,-2 0 0-16,-2 3-40 16,-3-1-14-16,0 1 2 15,0 0 1-15,0-2 4 16,0-3 9-16,0-1-2 0,-3-3-14 16,-10-5-12-1,-9 6-5-15,-10 1-2 0,-13 7-4 16,-10 5 0-16,-9 26-1 15,-5 17 0-15,3 10 1 16,10 9-3-16,17 2 0 16,14 0-1-16,15-8 0 15,10-10 2-15,0-15-4 16,19-19 2-16,22-17 0 16,16-12 2-16,21-37-2 15,6-21 0-15,0-8 1 16,-9 2-1-16,-19 13 0 15,-21 21 5-15,-19 19 7 16,-13 20 2-16,-3 5-4 16,-10 42-8-16,-23 25-1 0,-9 25 3 15,-6 12-2-15,-1 5 0 16,6-3-1-16,4-8 0 16,8-13-2-16,10-18-2 15,12-9-16-15,9-13-61 16,6-23-66-16,21-24-239 15</inkml:trace>
  <inkml:trace contextRef="#ctx0" brushRef="#br0" timeOffset="69448.438">15522 11812 394 0,'-17'-2'8'16,"7"2"1"-16,4-2 10 0,3 2-12 16,2-2-3-1,1 2 8-15,-2 0 22 0,1-1 12 16,1 1-5-16,0 0 6 15,-2 0-13-15,2-2-15 16,-1 1-9-16,-1 1 1 16,2 0 2-16,0 0 5 15,-2 0 5-15,2-2-4 16,-2 2 0-16,1 0-5 16,1 0-7-16,0 0-2 15,0 0-1-15,0 0 4 16,0-2 2-16,0 0 4 15,0 2-2-15,0-1 3 16,0 1 2-16,-2 0-3 16,2 0-4-16,0 0-6 0,0 3-3 15,3 23-1-15,22 8 5 16,17 11 11-16,12 2 6 16,14-1-7-16,3-5-1 15,0-9 0-15,-2-2-6 16,-6-4-1-16,-5 2-7 15,-9-4 0-15,-10 1 0 16,-9-7 0-16,-11-2 0 16,-9-4 0-16,-8 6 0 15,-2 11 0-15,-33 20 0 16,-27 23 0-16,-24 22 0 16,-26 21 0-16,-15 14 0 0,-2 11 0 15,11-4 0-15,23-17 0 16,32-35 0-16,37-39-15 15,24-43-190-15,2-27-586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8:15:27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4570 8346 340 0,'0'2'77'16,"6"2"-75"-16,0 0 34 15,0 0 26-15,0-1-17 16,0-1-17-16,-3-2 9 16,1 2-1-16,-3-2-6 15,-1 0-7-15,0 0-6 0,2-4-3 16,-2-23 4-16,0-13-14 15,0-14-3-15,0-8-1 16,-13-1 0-16,-4 8 0 16,-1 11 1-16,2 17 0 15,0 18 2-15,-5 9-1 16,-5 14-2-16,-8 34-2 16,-5 19 2-16,3 17 1 15,5 11 0-15,9 11 1 16,8 9-1-16,7 10 2 15,7 5 7-15,0-4 5 16,0-7-4-16,0-15-7 16,6-11-4-16,1-19-2 0,-2-15-9 15,-2-23-27-15,0-17-62 16,-3-19-104-16,0-22-226 16</inkml:trace>
  <inkml:trace contextRef="#ctx0" brushRef="#br0" timeOffset="183.3068">4112 9001 642 0,'24'-10'102'0,"19"3"-89"16,23-4 74-16,5-1-66 15,1-4-15-15,-4-4-6 0,-8-6-2 16,-6-1-17-1,1 1-79-15,2 3-118 0,-8 8-302 16</inkml:trace>
  <inkml:trace contextRef="#ctx0" brushRef="#br0" timeOffset="416.2699">5111 8561 513 0,'-29'-6'176'16,"-1"6"-172"-16,1 26 17 16,-3 22-14-16,-6 18 4 15,4 11-1-15,6 10 0 0,7-1 2 16,9-2-8-16,9-7 0 16,3-14-4-16,6-13-5 15,19-15-10-15,5-13-28 16,10-16-89-16,-1-6-137 15</inkml:trace>
  <inkml:trace contextRef="#ctx0" brushRef="#br0" timeOffset="615.9406">5153 8836 767 0,'14'27'21'15,"14"8"18"-15,6-1-18 16,2-5-16-16,0-6-5 16,1-8-4-16,-2-3-7 15,0-8-27-15,1-2-88 16,-9-2-146-16</inkml:trace>
  <inkml:trace contextRef="#ctx0" brushRef="#br0" timeOffset="782.0821">5393 8778 760 0,'-62'62'53'0,"8"13"13"15,0 6-19-15,-1-2-35 16,6-12-12-16,16-18-6 16,19-19-40-16,14-13-62 15,17-14-50-15,26-3-158 16</inkml:trace>
  <inkml:trace contextRef="#ctx0" brushRef="#br0" timeOffset="981.6352">5638 8605 552 0,'0'24'265'15,"2"29"-231"1,7 17 29-16,-8 19-37 0,-1 12-13 15,-23 6 1-15,-24 0 0 16,-10-8-9-16,2-16-5 16,4-27-8-16,18-33-56 15,24-34-114-15,9-61-393 16</inkml:trace>
  <inkml:trace contextRef="#ctx0" brushRef="#br0" timeOffset="1435.9839">6396 8736 526 0,'0'5'140'0,"4"4"-97"16,20 1 55-16,9 0-53 16,6-10-32-16,3 0-6 15,-2 0-4-15,-6-6-3 16,-7-5-5-16,-9 0-26 15,-9 2-78-15,-3 6-87 16,-6 3-163-16</inkml:trace>
  <inkml:trace contextRef="#ctx0" brushRef="#br0" timeOffset="1596.7815">6450 8971 379 0,'-8'20'258'16,"8"0"-192"-16,0-4 1 15,18-8-44-15,16-8-15 16,13 0-8-16,13-22-2 16,8-14-31-16,1-6-172 15</inkml:trace>
  <inkml:trace contextRef="#ctx0" brushRef="#br0" timeOffset="2361.6194">7747 8719 521 0,'5'-11'50'0,"-2"5"-25"16,0 1 41-16,-3 5-32 16,0-2-6-16,0 2 12 15,-15 0 15-15,-17 16-25 16,-15 21-21-16,-5 11 15 16,4 12 4-16,7 7-13 15,14 6-9-15,12-5-6 16,12-13 1-16,3-21-1 15,13-21-2-15,22-13 1 16,12-27 1-16,13-29 1 16,5-18-1-16,1-10 1 0,-9 4 0 15,-17 15 1-15,-18 23 5 16,-12 20 9-16,-10 17-4 16,0 8-3-16,-10 38-6 15,-15 18-2-15,0 19-1 16,10-3 1-16,10-9-1 15,5-14-1-15,6-13 1 16,21-16-2-16,13-17-6 16,16-6-22-16,6-9-75 15,10-20-115-15,-3-8-187 16</inkml:trace>
  <inkml:trace contextRef="#ctx0" brushRef="#br0" timeOffset="2710.6761">8877 8627 754 0,'-48'14'1'0,"-2"25"71"16,-15 17-22-16,-13 12-12 15,-2 4-13-15,11-11-8 16,22-22-16-16,26-19-1 0,21-17-1 16,7-3-4-1,26 0 5-15,12 0 5 0,4 0 3 16,-5 6 13-16,-13 12-3 16,-18 15-5-16,-13 9-7 15,-27 9-6-15,-25 4 0 16,-10-13 0-16,2-12-6 15,13-22-48-15,19-8-41 16,21-6-56-16,7-14-7 16,33 0-76-16,11 0-91 15</inkml:trace>
  <inkml:trace contextRef="#ctx0" brushRef="#br0" timeOffset="2910.3255">8983 8921 476 0,'0'0'293'16,"0"26"-268"-16,0 10 56 15,0 6-51-15,0 2-27 16,-7-6-3-16,-7-6-7 16,-2-7-36-16,1-6-46 15,3-5-53-15,-1-9-126 16</inkml:trace>
  <inkml:trace contextRef="#ctx0" brushRef="#br0" timeOffset="3055.8127">9071 8748 512 0,'-6'-6'342'15,"2"6"-338"-15,4 0-4 16,0 0-10-16,1 2-43 15,11 9-80-15,0 8-94 16</inkml:trace>
  <inkml:trace contextRef="#ctx0" brushRef="#br0" timeOffset="3276.0556">9217 8989 354 0,'0'2'295'15,"0"3"-214"-15,5 2 38 16,7-3-57-16,6-4-37 15,13 0-6-15,14-14 4 16,13-15 0-16,7-3-1 16,1 6-22-16,-8 10 0 15,-17 16 0-15,-16 2 0 16,-17 31 0-16,-8 11 0 16,-5 2 0-16,-16 0 0 15,12-16-91-15,9-23-291 16</inkml:trace>
  <inkml:trace contextRef="#ctx0" brushRef="#br0" timeOffset="3891.2221">10335 8246 570 0,'-6'-5'77'0,"3"3"17"16,0 2-5-16,-6 2-35 15,-12 27-16-15,-9 25-19 16,-6 23 2-16,3 21-7 15,7 18-8-15,5 7 5 16,9-5-1-16,9-10-8 16,3-21-2-16,10-23 0 15,17-18-5-15,5-21-23 16,3-19-46-16,4-6-50 16,6-26-61-16,4-14-166 0</inkml:trace>
  <inkml:trace contextRef="#ctx0" brushRef="#br0" timeOffset="4273.6888">10872 8260 452 0,'-8'-7'145'0,"8"6"-85"15,0 1-3-15,0 0-40 16,0 23 6-16,0 14 29 15,0 14-13-15,0 13-8 16,-13 10-11-16,-5 4-9 16,-1-1-11-16,4-6-3 15,3-6-26-15,7-11-57 16,5-15-47-16,0-20-69 0,0-19 6 16,6 0 78-1,5-16 4-15</inkml:trace>
  <inkml:trace contextRef="#ctx0" brushRef="#br0" timeOffset="4489.5304">10850 8746 264 0,'1'-10'253'16,"-1"2"-149"-16,12-3-18 15,6-1-32-15,12-1 3 16,8 3-7-16,0 4-1 16,-6 6-9-16,-8 0-15 15,-15 24-17-15,-9 17-3 16,-17 10 4-16,-25 5-7 15,-10-1-2-15,-4-11-2 16,11-14-3-16,10-16-16 16,12-14-13-16,14 0-28 0,9-24-47 15,18-10-62-15,24-3-35 16,10 0-151-16</inkml:trace>
  <inkml:trace contextRef="#ctx0" brushRef="#br0" timeOffset="4755.8773">11339 8571 50 0,'0'0'467'0,"0"0"-434"0,0 6 33 15,15 12 24-15,3 6-40 16,6 4-9-16,4 7 8 15,2 2-9-15,-1 2-16 16,1 0-7-16,-4 0-17 16,-7-3 0-16,-4 0-10 15,-4 3-28-15,-7 1-66 16,-2-6-61-16,-2-15-229 16</inkml:trace>
  <inkml:trace contextRef="#ctx0" brushRef="#br0" timeOffset="4905.3889">11536 8704 276 0,'-60'24'546'0,"-7"18"-542"16,3 7 24-16,4 0-28 16,12-9-5-16,23-11-106 15,20-18-174-15</inkml:trace>
  <inkml:trace contextRef="#ctx0" brushRef="#br0" timeOffset="5287.9053">11998 8531 371 0,'-9'9'263'0,"3"22"-241"15,3 11 46-15,-4 11-35 16,-5 1-25-16,0 4-8 16,-4-2-1-16,1 2-6 15,-6 0-39-15,0-2-69 16,0-11-98-16</inkml:trace>
  <inkml:trace contextRef="#ctx0" brushRef="#br0" timeOffset="5504.0552">11742 8870 378 0,'-6'-3'441'0,"6"3"-406"15,9 0 14-15,29 0-28 16,18-5-3-16,12-5-13 16,2-1-5-16,-4-2-4 15,-6-3-25-15,-4 3-92 16,2 0-83-16,-8 1-232 16</inkml:trace>
  <inkml:trace contextRef="#ctx0" brushRef="#br0" timeOffset="5753.4698">12658 8615 821 0,'-45'21'78'16,"-6"19"-55"-16,-8 15 9 15,-10 13-29-15,5 1-3 16,19-9 0-16,30-14 0 15,15-15 0-15,36-16-4 16,17-8 2-16,12-7 0 16,2 0 2-16,-3-14-9 15,-9-1 4-15,-16 1-26 16,-11-3-41-16,-4-3-69 16,-13-4-180-16</inkml:trace>
  <inkml:trace contextRef="#ctx0" brushRef="#br0" timeOffset="6601.8361">11391 8797 102 0,'-2'-3'50'0,"-1"1"-44"16,3 0 2-16,0 2 8 16,0-2-2-16,0 0 23 15,0-1 21-15,0 2 6 16,0-4-3-16,0 0 6 16,2-3 2-16,13 0-6 15,6 0-11-15,10-6-2 0,8-3 12 16,7 0-16-16,-1-1-12 15,-3 2-11-15,-10 1-19 16,-7 5-4-16,-5 2-7 16,-5 0-38-16,-1-4-124 15,-1-4-328-15</inkml:trace>
  <inkml:trace contextRef="#ctx0" brushRef="#br0" timeOffset="7199.9317">12831 7977 542 0,'0'0'138'16,"19"20"-137"-16,23 23 64 15,9 19-22-15,-2 12-14 0,-13 14-8 16,-20 13 4-16,-16 13 3 16,-30 13 6-16,-27 8-9 15,-15-2-17-15,-5-11-8 16,3-18-9-16,15-29-50 15,15-34-87-15,29-38-74 16,15-15-263-16</inkml:trace>
  <inkml:trace contextRef="#ctx0" brushRef="#br0" timeOffset="7515.8595">13648 8318 610 0,'0'0'76'0,"0"6"-36"15,0 20 17-15,-4 16-15 16,-7 13-14-16,-5 7-7 16,-5 8-6-16,-3 4-3 0,-4-1-10 15,1-5-2-15,0-2-26 16,3-8-75-16,6-12-81 16,4-23-178-16</inkml:trace>
  <inkml:trace contextRef="#ctx0" brushRef="#br0" timeOffset="7682.0164">13432 8684 624 0,'12'-11'188'16,"10"4"-124"-16,18-1 14 16,10-1-60-16,13 1-17 0,5-2-1 15,1 1-9-15,-4 0-60 16,-1 2-97-16,1 1-171 15</inkml:trace>
  <inkml:trace contextRef="#ctx0" brushRef="#br0" timeOffset="8080.804">14320 8482 488 0,'-63'22'250'0,"-3"29"-232"15,-2 19 72-15,-5 11-38 16,7 7-4-16,17-10-13 16,23-17-23-16,21-23-10 15,10-30-2-15,34-14 0 16,19-42 0-16,19-29 2 15,11-23-2-15,4-7 1 16,-5 1 0-16,-19 11 2 16,-19 11 13-16,-25 14-11 15,-18 16-5-15,-6 24 0 16,-3 30 0-16,-24 17 0 0,-10 42 0 16,-3 22 0-1,10 3 0-15,21-7 0 0,9-14 0 16,30-21 0-16,13-18 0 15,8-19 0-15,-4-5 0 16,-5-13-55-16,-6-15-178 16</inkml:trace>
  <inkml:trace contextRef="#ctx0" brushRef="#br0" timeOffset="15163.9954">27543 2690 190 0,'0'0'100'0,"0"0"-45"15,0 0 1-15,0 0-17 16,12 0 9-16,7 0-5 15,7-5-2-15,8-6-8 0,2 0 0 16,1-2 3-16,0 0-3 16,-5 2-5-16,-4 0-11 15,-6 4-14-15,-7 0-3 16,-4 4 0-16,-1-2-9 16,-2 0-20-16,1 3-49 15,4-4-88-15,-1-2-166 16</inkml:trace>
  <inkml:trace contextRef="#ctx0" brushRef="#br0" timeOffset="15463.8269">27774 2792 189 0,'-2'0'176'16,"2"0"-132"-16,0 0 28 16,7 0-11-16,12 0 16 15,4 0-18-15,-1-3-7 16,1-1-17-16,-4-1-21 15,0 2-13-15,-3-1-1 16,1 4-7-16,-1 0-35 0,-4 0-100 16,-6 0-282-16</inkml:trace>
  <inkml:trace contextRef="#ctx0" brushRef="#br0" timeOffset="16277.9188">28616 2405 253 0,'4'-6'160'0,"-4"2"-116"0,3 2 3 16,1 0-39-16,-4 0 9 16,0 0-3-16,0 0 1 15,0 0 14-15,0 2 1 16,0 0-6-16,-10 0-4 16,-5 0-13-16,-7 0-5 15,-5 0 3-15,-4 2 10 16,-1 7 6-16,-2 1-5 15,1 2 0-15,2 1-2 16,1-1-3-16,2 4-6 16,1 0-2-16,1 0 0 15,4 4 5-15,-2 5 7 16,2 3-2-16,5 3 2 16,2 2-1-16,11-5 0 15,4-8-6-15,1-4-4 0,31-10 4 16,10-6 6-16,13-2 2 15,4-26-8-15,3-4-5 16,-7-8-2-16,-12 3 0 16,-10 0 2-16,-9 4-3 15,-10 3 3-15,-6 4 6 16,-3 8-1-16,-4 7-5 16,1 4 2-16,-2 5 0 15,0 0-2-15,1 2-2 16,-1 0-1-16,0 0-1 15,0 6 1-15,0 10 0 16,5 2 0-16,12 0 1 0,15 0 4 16,13-1 7-16,10-6-3 15,3-4-5-15,-1-2-1 16,-9 1-3-16,-6-1-1 16,-9 1-20-16,2-1-113 15,-13-5-226-15</inkml:trace>
  <inkml:trace contextRef="#ctx0" brushRef="#br0" timeOffset="20285.6328">6465 6859 319 0,'0'-3'18'0,"0"1"-5"0,0-2 5 16,0 2 11-16,0 1 6 16,0 1-13-16,0-2 8 15,0 2 4-15,0 0-7 16,0 0-3-16,1 0 2 15,4 16 10-15,-1 9-7 16,2 8-9-16,1 6 0 16,-2 8-6-16,-2 3-4 15,-2 6-5-15,-1 0-4 16,0 3-1-16,0 1-3 16,0-3-10-16,-6-10-33 15,-1-8-73-15,0-21-63 16</inkml:trace>
  <inkml:trace contextRef="#ctx0" brushRef="#br0" timeOffset="20484.1931">6372 7178 403 0,'-3'0'214'0,"3"0"-210"15,9 0 13-15,16 0 22 16,10-4 1-16,1-8-25 16,1-5-13-16,5-8-2 0,-2-6-6 15,11-1-33-15,-2-1-157 16</inkml:trace>
  <inkml:trace contextRef="#ctx0" brushRef="#br0" timeOffset="22039.397">7504 6511 181 0,'0'0'153'0,"0"0"-122"16,0-6 35-16,12-6-11 0,9-4-11 15,2-2 4-15,-1 4-4 16,-4 5-10-16,-8 2-16 16,-2 3-16-16,-1 1-2 15,-2 0-8-15,-1-1-31 16,1 4-70-16,1 0-85 15</inkml:trace>
  <inkml:trace contextRef="#ctx0" brushRef="#br0" timeOffset="22246.5105">7560 6648 452 0,'19'0'56'16,"8"-11"15"-16,6-5-16 16,0 2-46-16,-5-4-9 15,-6 0-2-15,-10-2-27 16,1-2-91-16,-8-3-151 16</inkml:trace>
  <inkml:trace contextRef="#ctx0" brushRef="#br0" timeOffset="22896.0367">8152 6184 402 0,'-12'0'112'16,"3"0"-90"-16,-5 0 52 16,-6 0-54-16,-7 18 1 15,-6 10 0-15,-4 12 9 16,-1 12-2-16,4 7 2 16,7 5-1-16,9 0-4 15,11-7 3-15,7-14-10 16,0-15-8-16,7-15-7 15,16-13-2-15,10-21 3 16,8-29 1-16,10-20-3 16,-1-10 0-16,-6 1 2 0,-8-1 1 15,-12 2 5-15,-14-3 0 16,-8 3-8-16,-2 6-1 16,-2 16 0-16,-8 18 1 15,4 21 0-15,0 10 1 16,5 7-2-16,-1 20 0 15,1 18 0-15,1 20-1 16,0 10 4-16,11 1 13 16,13-5 3-16,8-9-8 15,3-13-5-15,3-13-6 16,2-9-1-16,0-14-1 16,2-6-13-16,-3 0-52 15,0-12-101-15,-9-4-256 0</inkml:trace>
  <inkml:trace contextRef="#ctx0" brushRef="#br0" timeOffset="34084.6926">4101 10745 285 0,'-10'0'114'0,"4"0"-97"16,3 0 42-16,0 0-16 15,3 0-12-15,0 0 0 16,0 0-10-16,0 0-4 16,0 0 10-16,25 0 17 15,20-3 14-15,19-8-16 16,16-2-9-16,1 1-7 0,-6 0-10 16,-14 7-7-16,-19 3-6 15,-18 2-2-15,-17 0-1 16,-7 22 1-16,-21 23 2 15,-32 21 0-15,-22 16-3 16,-13 10-1-16,2-1 0 16,18-11-5-16,25-17 0 15,24-18 5-15,19-10-1 16,13-9 2-16,27-6 2 16,17-8 3-16,10-4 3 15,3-6 1-15,-1-2-3 16,-11 0-5-16,-12 0-1 15,-13 0-3-15,-11 0-21 0,-9-2-43 16,-4-9-55-16,-2-8-98 16,2-8-156-16</inkml:trace>
  <inkml:trace contextRef="#ctx0" brushRef="#br0" timeOffset="34335.6419">5022 10886 500 0,'0'0'89'16,"0"0"-69"-16,3 14 10 16,2 13 22-16,-4 11-21 15,-1 8-2-15,0 8-11 16,-9 2-10-16,-6-2-6 15,0-7-2-15,3-7-2 16,5-9-11-16,5-14-42 16,2-13-77-16,10-6-108 15</inkml:trace>
  <inkml:trace contextRef="#ctx0" brushRef="#br0" timeOffset="34533.3717">5241 10870 601 0,'-12'32'36'0,"12"10"-21"15,0 9 22-15,0 6-14 16,0 0-16-16,0-4-7 16,0-7 0-16,0-8-6 15,-3-8-21-15,-1-8-87 16,-8-14-127-16</inkml:trace>
  <inkml:trace contextRef="#ctx0" brushRef="#br0" timeOffset="34766.1575">4774 10880 587 0,'-7'-4'124'0,"7"4"-67"16,19-2-4-16,32 2-14 15,29-8 5-15,22 0-19 16,11-6-8-16,4-2-5 16,-2-4-7-16,-4-1-4 15,-11 1-1-15,-12-1-9 16,-16 9-47-16,-20 7-61 16,-8 5-38-16,-13 5-93 15</inkml:trace>
  <inkml:trace contextRef="#ctx0" brushRef="#br0" timeOffset="35098.9135">3954 11880 493 0,'0'0'220'0,"37"0"-207"16,33-16 58 0,48-14 2-16,35-9-22 0,36-9-15 15,14-8-17-15,-8 3-5 16,-23-2-5-16,-35 9-2 15,-42 3-7-15,-32 9 0 16,-27 6-7-16,-16 4-19 16,-12 6-43-16,-6 13-64 15,-2 5-92-15</inkml:trace>
  <inkml:trace contextRef="#ctx0" brushRef="#br0" timeOffset="35664.0301">4764 11912 614 0,'-9'-4'44'0,"9"1"11"16,0 1-9-16,0 2-32 0,0 0-4 16,0 18 2-16,0 18 18 15,-3 17 4-15,-5 11-13 16,1 13 1-16,-2 9-7 15,-3 7-2-15,0-4-8 16,0-13-4-16,5-20-1 16,1-22-2-16,3-20-2 15,3-14-2-15,0-15 1 16,3-31-4-16,20-17-9 16,10-7 12-16,11 1 5 15,8 6 1-15,6 12 3 16,2 13 2-16,-5 16 11 15,-6 15 4-15,-13 7 6 0,-14 28-6 16,-17 26-4-16,-5 21 4 16,-34 19-8-16,-26 7-12 15,-16-3 0-15,-8-14 0 16,4-24 0-16,11-27 0 16,11-30 0-16,14-17-16 15,24-38-85-15,20-25-139 16</inkml:trace>
  <inkml:trace contextRef="#ctx0" brushRef="#br0" timeOffset="36345.8329">5913 11472 386 0,'22'-11'291'0,"12"4"-260"16,16-3 44-16,5 0-50 15,-5 1-20-15,-9-2-5 0,-14 3-3 16,-10 0-12-16,-6 2-43 16,-5 0-88-16,-6 3-263 15</inkml:trace>
  <inkml:trace contextRef="#ctx0" brushRef="#br0" timeOffset="36545.4484">5986 11762 513 0,'12'2'244'0,"28"1"-240"16,17-3 37-16,11-3-20 16,4-21-18-16,-4-5-3 15,-10 5-30-15,-11-3-122 16,-28 2-282-16</inkml:trace>
  <inkml:trace contextRef="#ctx0" brushRef="#br0" timeOffset="37742.292">7564 10593 152 0,'0'-6'453'0,"0"6"-404"16,0 0-3-16,0 0-26 15,0 10-14-15,0 17 2 16,0 14 26-16,0 5-17 15,0 8-10-15,1 4-3 16,1 4-4-16,1 1-1 16,-1 5-7-16,1-4-17 15,-2-9-52-15,7-17-77 16,2-27-137-16</inkml:trace>
  <inkml:trace contextRef="#ctx0" brushRef="#br0" timeOffset="37942.1245">7806 10667 678 0,'-1'0'43'16,"1"21"-21"-16,0 12 4 16,0 14-2-16,0 1-21 15,4 2-3-15,-4 0-7 16,0-3-26-16,0-1-40 15,-3-2-59-15,-12-10-80 16</inkml:trace>
  <inkml:trace contextRef="#ctx0" brushRef="#br0" timeOffset="38175.4586">7325 10653 338 0,'0'-28'418'0,"32"12"-395"16,26 4 29-16,17 6-23 16,10 6-15-16,6 0-3 15,-6 0-8-15,-6 0-3 16,-5-4 0-16,-5 1-3 16,-5-2-5-16,3-1-31 15,1 2-61-15,1-4-11 16,3 4 2-16,-6 2 18 0,-10 2-2 15,-18 6-21 1</inkml:trace>
  <inkml:trace contextRef="#ctx0" brushRef="#br0" timeOffset="38507.0761">7096 11664 240 0,'0'-17'151'16,"9"-1"-86"-16,20-4 21 15,15-3-7-15,12-2-21 16,12-2-11-16,9 0-1 15,1 6-9-15,-2 1-9 16,-11 8-5-16,-8 4-11 16,-12 4-11-16,-6 5-1 15,-6 1-9-15,-3 0-21 16,-1 0-56-16,0 0-56 16,4 0-63-16,-1 0-71 15</inkml:trace>
  <inkml:trace contextRef="#ctx0" brushRef="#br0" timeOffset="39113.7146">7901 11589 319 0,'0'-4'191'0,"-5"2"-125"16,-3 1 5-16,-1 1-45 15,-9 0-14-15,-3 0 9 16,-10 0 4-16,-8 0 7 16,-6 7 1-16,-4 7-4 15,-3 8-6-15,-7 6 1 16,3 8-5-16,4 8-3 16,8 7-2-16,15 3-1 15,11-8-10-15,15-7-3 16,3-16 0-16,21-15-2 0,17-8 2 15,13-22 0 1,10-26 0-16,6-10 0 0,2-4 1 16,-6 9 1-16,-14 11 4 15,-16 18 2-15,-18 12 1 16,-11 10-2-16,-4 2-2 16,0 24 0-16,0 17 10 15,-9 19 4-15,2 8-14 16,-2 0 1-16,3 1-6 15,2-11 0-15,0-8 0 16,3-12 0-16,1-12 0 16,0-10 0-16,0-6 0 15,0-7-5-15,0-3-44 16,3 0-69-16,15-9-104 0</inkml:trace>
  <inkml:trace contextRef="#ctx0" brushRef="#br0" timeOffset="46172.0832">4534 13860 319 0,'0'-5'234'0,"0"4"-199"16,0 1 17-16,0 0-29 15,0 0-7-15,2 0-2 16,6 16 20-16,0 12 19 16,-4 12-19-16,-1 9-10 15,-1 9-7-15,-2 5-10 16,0 2-6-16,0 6-1 16,0-2-4-16,0-4-14 15,0-13-33-15,0-12-59 16,6-24-83-16,4-16-139 0</inkml:trace>
  <inkml:trace contextRef="#ctx0" brushRef="#br0" timeOffset="46371.5996">4848 13844 561 0,'-2'11'81'15,"2"20"-74"-15,0 9 7 16,0 12-5-16,6 5-6 16,-3 8-2-16,-3 0-1 15,0 1-2-15,-2 1-9 16,-11-3-37-16,4-10-108 16,-7-16-146-16</inkml:trace>
  <inkml:trace contextRef="#ctx0" brushRef="#br0" timeOffset="46604.6581">4263 13836 520 0,'0'-3'151'15,"44"0"-150"-15,23-6 36 16,24-3 10-16,9 1-6 15,-1 0-13-15,-4 1-13 0,-14 6-11 16,-14 2-4-16,-9 2-9 16,-9 0-46-16,-5 0-102 15,-10 13-126-15</inkml:trace>
  <inkml:trace contextRef="#ctx0" brushRef="#br0" timeOffset="47036.7179">5455 13296 324 0,'-6'-7'366'16,"1"7"-362"-16,5 11 3 0,2 23 0 16,11 14 21-1,2 15-5-15,-5 13-3 0,-3 17 8 16,-7 8 2-16,0 8-1 15,-2-5-10-15,-12-10-17 16,1-17-2-16,4-25-2 16,3-25-4-16,5-20-3 15,1-8-3-15,1-42 4 16,24-19-14-16,13-12 15 16,10-3 7-16,7 12 4 15,4 15-2-15,0 14 5 16,-1 19 10-16,-6 13 6 0,-10 4 8 15,-14 38-8 1,-19 18-8-16,-9 20 6 0,-34 15-5 16,-29 4-1-16,-15-5-5 15,-5-15-7-15,3-23-3 16,9-24-3-16,15-28-21 16,15-15-30-16,19-36-54 15,22-14-103-15,27-10-176 16</inkml:trace>
  <inkml:trace contextRef="#ctx0" brushRef="#br0" timeOffset="47535.5041">6278 13749 391 0,'-3'0'222'0,"3"0"-183"16,11 0-5-16,15 0-3 15,12-2 18-15,6-1-14 16,0-1-17-16,-2-3-12 0,-4 0-6 16,-8-2-3-16,-6 3-29 15,-3 0-83-15,-3 6-112 16</inkml:trace>
  <inkml:trace contextRef="#ctx0" brushRef="#br0" timeOffset="47718.3905">6377 14032 677 0,'-5'0'236'16,"5"2"-210"-16,14-2-8 0,19 0-17 15,14-4 1 1,5-18-2-16,-7 0-16 0,-4-5-125 16,-16-4-241-16</inkml:trace>
  <inkml:trace contextRef="#ctx0" brushRef="#br0" timeOffset="54701.1605">7247 13314 385 0,'0'-4'168'0,"0"4"-127"15,0-2 22-15,0 2-44 16,4 0-6-16,5 0 12 16,-2 18 22-16,1 8-10 15,-2 14-10-15,-5 11 6 16,-1 12-11-16,0 7-5 16,0 7-9-16,0-1-3 15,-3 1-5-15,0-7 0 16,3-8-1-16,0-13-9 15,0-14-28-15,5-16-66 16,7-11-43-16,-2-8-44 16,8 0-36-16</inkml:trace>
  <inkml:trace contextRef="#ctx0" brushRef="#br0" timeOffset="55217.363">7870 13366 501 0,'0'-18'138'15,"0"13"-132"-15,0 3 29 16,0 2-14-16,-15 0-6 16,-7 2-13-16,-9 11-2 0,-7 5 1 15,-8 6 4-15,-6 3 8 16,1 4 9-16,8 0-6 15,11-4 10-15,16-7-13 16,12-4-8-16,4-4-1 16,7-1 6-16,23 0 15 15,11-2 3-15,7 5 0 16,4 4-9-16,-4 8 3 16,-6 10-8-16,-9 6-7 15,-8 11-3-15,-11 5-1 16,-13 4-2-16,-1 4 0 15,-10-4-1-15,-16-6-1 16,-4-13 0-16,-1-14 1 0,3-14-2 16,3-15 1-16,8 0 0 15,8-20-1-15,9-14-2 16,0-12-4-16,20-10 4 16,14-9 3-16,2-3 1 15,4-2 0-15,-1 7 1 16,-3 5-1-16,-7 14 0 15,-5 12-6-15,-7 12-37 16,-6 9-51-16,-2 11-48 16,-4 0-77-16,0 3-146 15</inkml:trace>
  <inkml:trace contextRef="#ctx0" brushRef="#br0" timeOffset="55499.5398">8228 13527 491 0,'0'10'101'0,"0"12"-30"15,0 10-6-15,0 10-17 16,0 8-12-16,0 5-15 15,-6 5 0-15,-8-4-14 16,1-8-6-16,3-2-1 16,1-8-6-16,5-9-21 0,4-7-30 15,0-12-44-15,0-10-66 16,16-3-27-16</inkml:trace>
  <inkml:trace contextRef="#ctx0" brushRef="#br0" timeOffset="55698.8765">8428 13587 0 0,'0'-6'680'15,"0"6"-629"-15,0 0-19 16,3 19-27-16,6 12 21 16,-3 9-7-16,-1 8-3 0,-5 6-6 15,0 1-5-15,0-1-4 16,0-1-1-16,-8 0-15 15,-1-6-40-15,1-11-46 16,-5-15-68-16,1-21-25 16</inkml:trace>
  <inkml:trace contextRef="#ctx0" brushRef="#br0" timeOffset="55964.8438">7973 13600 257 0,'-22'-7'417'0,"11"7"-390"16,10-1 55-16,1 0-42 15,23-4-18-15,28-8 2 16,27-6 17-16,19-10-4 16,19-8-7-16,11-1-3 15,3 0-8-15,-12 6-19 16,-23 10 0-16,-29 8 0 15,-26 10 0-15,-19 4 0 16,-12 0-8-16,-9 16-73 16,0 10-102-16,-24-6-241 15</inkml:trace>
  <inkml:trace contextRef="#ctx0" brushRef="#br0" timeOffset="56929.0796">5486 15366 497 0,'0'-18'132'16,"0"8"-84"-16,0 3 21 15,0 4-31-15,0 3-19 16,0 0-12-16,5 12 2 16,9 18 19-16,6 8 0 15,-1 10-12-15,-3 10-2 16,-4 10-9-16,-2 7-2 15,-4 1-2-15,-2-8-2 16,-1-16-2-16,-2-21-7 16,2-17-19-16,-1-12-15 15,1-2 2-15,0-24 7 16,4-13-21-16,8-9 37 0,5-2 19 16,8-1 10-16,5 4 7 15,8 1 13-15,1 5 9 16,6 9-3-16,-6 11 3 15,-6 8-6-15,-10 11-12 16,-6 8-10-16,-14 34-2 16,-6 23 8-16,-21 16-5 15,-22 8-7-15,-11-7-2 16,-3-13-1-16,8-19-2 16,4-20-1-16,8-20 0 15,12-10-8-15,9 0-20 16,16-13-38-16,5-6-49 15,31-1-45-15,10-6-35 16</inkml:trace>
  <inkml:trace contextRef="#ctx0" brushRef="#br0" timeOffset="57228.7157">6281 15605 609 0,'0'-11'37'16,"22"-6"0"-16,17-5 0 15,8-5 8-15,-1 5-13 16,-9 6-21-16,-12 9-11 16,-11 7-10-16,-7 0-47 15,-7 22-95-15,-8 14-121 16</inkml:trace>
  <inkml:trace contextRef="#ctx0" brushRef="#br0" timeOffset="57411.5594">6417 15803 755 0,'0'0'77'0,"0"0"-27"16,10 5-41-16,10-2-4 16,7 4-5-16,2 0-21 15,6 2-102-15,-8-6-209 16</inkml:trace>
  <inkml:trace contextRef="#ctx0" brushRef="#br0" timeOffset="58193.0375">7540 15058 521 0,'0'-11'143'0,"0"10"-88"15,0 1 18-15,0 0-61 16,0 2-5-16,0 23-2 0,0 19 16 16,0 14 6-16,0 12-4 15,0 11 3-15,-4 8-7 16,-3 12-11-16,-2-1-6 16,-1-1-2-16,4-11 0 15,2-22-4-15,1-21-18 16,3-20-42-16,0-11-67 15,10-14-81-15,9 0-52 16</inkml:trace>
  <inkml:trace contextRef="#ctx0" brushRef="#br0" timeOffset="58675.5435">8179 15158 594 0,'-29'-9'36'0,"3"7"5"16,-7 2-25-16,-7 6-10 15,-5 18-4-15,1 8 1 16,-2 4-1-16,7 1-2 16,8-3 0-16,9-5 1 15,11-8 1-15,8-11 9 16,3-2 20-16,5-4 14 15,21-4 2-15,12 0-5 0,8 0-5 16,6 0-12 0,-1 4-6-16,-8 6-5 0,-5 6-7 15,-7 10-4-15,-7 8-1 16,-9 13-1-16,-9 15 0 16,-6 11 1-16,-9 7-2 15,-17 2 0-15,-3-7 0 16,-3-10 0-16,1-15 0 15,6-17 0-15,5-21-2 16,5-12 2-16,4-33 0 16,8-25-3-16,3-20-1 15,20-21 3-15,22-7 1 16,12-3 1-16,2 1-1 16,-4 15 2-16,-10 23 2 0,-13 16-3 15,-17 23 1-15,-12 15-4 16,0 8-6-16,-18 8-61 15,-12 5-161-15</inkml:trace>
  <inkml:trace contextRef="#ctx0" brushRef="#br0" timeOffset="62565.6851">22139 6188 291 0,'-3'-2'119'0,"3"2"-100"15,0 0 60-15,0-2-34 0,0 2-10 16,-2-2 4-16,2 2 1 15,-1-2-5-15,1 2 7 16,0 0 1-16,-2 0-13 16,2 0-9-16,-1 8-8 15,-2 25-9-15,3 8 30 16,0-3-7-16,21-18-11 16,55-20 5-16,61-56 7 15,71-44-12-15,42-27-14 16,-10 9-2-16,-58 29-20 15,-79 36-104-15,-71 33-20 16,-32 13-76-16</inkml:trace>
  <inkml:trace contextRef="#ctx0" brushRef="#br0" timeOffset="72741.2937">14279 10099 332 0,'14'-4'14'16,"8"-2"16"-16,2-2 39 16,-1 0-18-16,2-4 2 15,-3-2 2-15,0-2-7 16,-8 0-7-16,-3 2-5 16,-4 5 2-16,-6-2-2 15,-1 1-8-15,0 3-1 16,0-1-5-16,0 2-3 15,-4 1-3-15,-14 2-7 16,-12 3-4-16,-16 0-3 16,-11 22-2-16,-13 12 0 0,-3 13-2 15,0 12 2-15,1 2 0 16,10 6-1-16,12-5 1 16,20-4 0-16,17-7 0 15,13-10 0-15,23-7 0 16,27-5 2-16,16-7 2 15,7-8-1-15,6-8 1 16,-4-2-1-16,-10 0-3 16,-9-2 0-16,-14 4-4 15,-13 2-33-15,-3 3-78 16,-12-2-90-16,-9-2-208 16</inkml:trace>
  <inkml:trace contextRef="#ctx0" brushRef="#br0" timeOffset="73173.0653">13639 11019 423 0,'-9'-10'177'0,"9"1"-144"16,11-1 32-16,28-5-34 15,19-5 13-15,18-3 2 16,14 1-1-16,12-2-4 16,7-4-7-16,6 0-8 15,-5 6-12-15,-9 4-11 16,-18 10-3-16,-16 7-1 16,-16 1-2-16,-8 0-5 15,-7 6-14-15,-9 5-45 16,-9 5-57-16,-6 4-29 0,-5-2-102 15</inkml:trace>
  <inkml:trace contextRef="#ctx0" brushRef="#br0" timeOffset="73771.599">14106 11191 555 0,'-10'-4'39'0,"8"4"27"15,1 0-27-15,1 0-29 16,0 0-4-16,-2 0 2 16,0 19 11-16,-3 13 24 15,1 14-9-15,-1 9-6 16,-1 11-9-16,1 8 3 16,1 7-10-16,1 4-5 15,3-4-5-15,0-4-2 16,0-14 0-16,0-17-1 15,3-24-3-15,0-15-3 0,3-9-1 16,5-36 4-16,6-19 4 16,5-15 0-16,4 0 1 15,3 5 0-15,0 14 1 16,6 11 2-16,-1 14 6 16,2 13-1-16,-2 10-3 15,-4 5 1-15,-6 11 0 16,-5 17 1-16,-8 10 4 15,-11 8 2-15,0 8 2 16,-23 4-1-16,-18 1-5 16,-7 1 0-16,-3-10-7 15,2-18-3-15,6-13 0 0,5-19-1 16,7 0-4-16,6-17-16 16,8-17-22-16,17-18-57 15,3-23-170-15</inkml:trace>
  <inkml:trace contextRef="#ctx0" brushRef="#br0" timeOffset="74420.7134">15452 10754 337 0,'-5'-2'62'15,"5"0"23"-15,0 0-27 0,0-3-5 16,10-1 10-16,18-2 15 16,11-1-7-16,10-2-32 15,-3 6-17-15,-4 0-13 16,-11 5-9-16,-10 0-1 16,-3 0-12-16,-4 0-32 15,-7 14-74-15,-7 8-92 16,0 7-82-16</inkml:trace>
  <inkml:trace contextRef="#ctx0" brushRef="#br0" timeOffset="74586.2956">15567 11009 227 0,'-7'0'503'15,"4"0"-467"-15,3 1 26 16,28 2-41-16,15-3 8 15,12 0-19-15,5 0-10 16,-2 0-9-16,3 0-81 16,-7-2-176-16</inkml:trace>
  <inkml:trace contextRef="#ctx0" brushRef="#br0" timeOffset="75119.2027">16731 10122 502 0,'-8'-11'22'16,"8"5"48"-16,0 1-40 16,0 2-14-16,0 3-3 15,5 0 7-15,-1 0 10 16,3 20 18-16,-2 12 0 15,-4 12-17-15,1 6-20 0,-2 5-6 16,0 1-4-16,-2-2-1 16,-4 4-3-16,1-3-16 15,-1-7-44-15,1-10-70 16,4-26-115-16</inkml:trace>
  <inkml:trace contextRef="#ctx0" brushRef="#br0" timeOffset="75334.826">16966 10053 462 0,'0'-6'138'0,"0"6"-86"16,6 0-2-16,5 14-35 16,4 14 10-16,-3 12-8 15,-2 8-7-15,-4 7-7 16,-3 1-3-16,-3 0-3 15,0 5-28-15,0 3-53 16,-3-4-114-16,-19-12-182 16</inkml:trace>
  <inkml:trace contextRef="#ctx0" brushRef="#br0" timeOffset="75600.6417">16394 10177 625 0,'-2'-6'18'0,"11"6"33"15,30-6-8-15,22-2 2 16,20-2 0-16,20-1-8 16,14-1-9-16,6 1-11 15,4-2-11-15,-7-2-6 16,-15 5 0-16,-16 0-3 15,-19 8-13-15,-22 2-29 16,-16 0-40-16,-19 24-16 16,-11 13-23-16,-22 10-29 0,-22 10-219 15</inkml:trace>
  <inkml:trace contextRef="#ctx0" brushRef="#br0" timeOffset="75833.4993">16385 10995 658 0,'0'0'19'15,"50"0"51"-15,33-10 11 16,33-19-35-16,25-8-9 16,13-4-15-16,0 1-8 15,-15 5-13-15,-26 3-1 0,-28 11 0 16,-34 8-9-1,-23 5-20-15,-16 8-56 0,-12 0-72 16,-4 14-48-16,-24 17-68 16</inkml:trace>
  <inkml:trace contextRef="#ctx0" brushRef="#br0" timeOffset="76415.1109">16765 11257 124 0,'-4'0'247'0,"-1"0"-219"16,4 0 28-16,-1 0-9 15,2 0-6-15,0 0 4 16,-1 0-4-16,1 0-10 16,-2 0-1-16,1 0-2 15,1 0-11-15,0 0-6 16,0 0-6-16,0 0 0 16,-2 0 5-16,2 0 7 15,0 0 2-15,0 0-2 16,0 0 1-16,0 0 5 0,0-9-4 15,2-4-1-15,14-6-12 16,13-2 1-16,5-3 9 16,9 0 7-16,-3 4-1 15,-7 8-3-15,-12 6-8 16,-14 6-10-16,-7 0-1 16,0 18 0-16,-19 20 0 15,-14 15 2-15,-4 3-2 16,4-8 0-16,18-14-1 15,15-10-2-15,6-9-2 16,34-4 4-16,11 0 1 16,6 2 3-16,-6 1 1 0,-13 7 3 15,-20 11 8-15,-18 14-15 16,-42 12 0-16,-40 8 0 16,-22-7 0-16,-6-15 0 15,14-25 0-15,27-19-60 16,23-5-183-16,24-32-350 15</inkml:trace>
  <inkml:trace contextRef="#ctx0" brushRef="#br0" timeOffset="77895.1031">14360 13204 409 0,'22'-25'60'16,"4"5"21"-16,-1-2-1 15,-7 5-23-15,-5 4-18 0,-8 7-11 16,-4 4 6-16,-1 2 7 16,0 0-2-16,-4 0 2 15,-21 0-14-15,-14 0-20 16,-18 10-6-16,-10 18-1 16,-6 14 0-16,-2 15-1 15,2 9 1-15,12 2-1 16,15-6 1-16,19-7 0 15,24-10 0-15,6-6 0 16,36-4 1-16,16-10 0 16,14-7 4-16,11-6 3 0,0-4-5 15,-5 0-2-15,-12 0-1 16,-20 6-3-16,-16 0-17 16,-12 2-60-16,-14 6-67 15,-1-10-100-15</inkml:trace>
  <inkml:trace contextRef="#ctx0" brushRef="#br0" timeOffset="78210.8604">13623 14122 578 0,'-3'0'80'16,"3"0"-42"-16,34-11-1 15,28-5 8-15,27-2 5 16,18-6-6-16,7-2-2 16,4 0-12-16,-5 4-6 15,-13 5-12-15,-15 9-12 16,-16 4 0-16,-14 4-2 15,-13 0-7-15,-8 0-22 16,-10 11-69-16,-9 2-57 16,-12-1-76-16</inkml:trace>
  <inkml:trace contextRef="#ctx0" brushRef="#br0" timeOffset="78610.3108">13989 14372 488 0,'-6'-7'152'16,"1"7"-111"-16,5 0 5 15,-2 0-38-15,1 5-5 16,-1 18 2-16,-2 10 30 16,-3 7 6-16,-2 10-4 15,0 4-4-15,-3 9-9 16,0 9-10-16,1 5-6 15,3-2-3-15,6-6-5 0,2-7-1 16,0-13-4 0,12-11-21-16,7-12-42 0,13-13-50 15,5-11-46 1,0-2-102-16</inkml:trace>
  <inkml:trace contextRef="#ctx0" brushRef="#br0" timeOffset="79225.2905">14685 14402 499 0,'0'-16'67'0,"0"2"4"16,-3 4-40-16,-5 2-1 15,-5 0-7-15,-7 5-5 16,-6 3-3-16,-9 0-1 16,-3 5-4-16,-5 15-7 15,1 2-1-15,6 3-1 16,8-6 0-16,13-3 1 16,7-3 1-16,8-4 6 15,0-2 5-15,14 2 12 16,14 1 2-16,8 0 3 15,7 2-5-15,2 2-10 16,-1 4-2-16,-3 2-4 16,-2 3-5-16,-3 1-2 15,-8 4-1-15,-4 5 2 0,-11 3-2 16,-8 5 3-16,-5 8 3 16,-1-3-2-16,-19 0-4 15,-2-4 0-15,-4-8-2 16,3-5 1-16,0-8-1 15,2-9 0-15,3-4-1 16,5-8 1-16,1 0-1 16,-3-22 1-16,7-17-1 15,4-14 0-15,4-12 0 16,4-9 1-16,20-2 0 16,6-6 0-16,6 1 1 15,3 3 4-15,-3 14 2 16,-8 19-3-16,-10 16-3 0,-11 16-1 15,-2 8 0-15,-4 3-1 16,2 2-10-16,0 0-31 16,6 8-86-16,2 6-100 15,5-2-251-15</inkml:trace>
  <inkml:trace contextRef="#ctx0" brushRef="#br0" timeOffset="79625.1159">15543 13962 262 0,'-3'-8'387'15,"3"0"-370"-15,9-3 43 0,19-1-25 16,5 1-12-16,0 5-11 16,-5 2-12-16,-5 4-2 15,-7 0-17-15,-1 12-45 16,-14 12-82-16,-1 4-134 16</inkml:trace>
  <inkml:trace contextRef="#ctx0" brushRef="#br0" timeOffset="79774.6642">15625 14123 703 0,'-3'-1'141'0,"3"1"-76"16,0 0-39-16,20-3-26 16,17-2-7-16,21-1-71 15,0-10-176-15</inkml:trace>
  <inkml:trace contextRef="#ctx0" brushRef="#br0" timeOffset="80322.972">16570 13233 57 0,'4'-22'289'0,"-1"4"-224"16,3 8 25-16,0 0-30 16,-3 6-7-16,1 2-9 15,1 2 0-15,1 0-5 16,3 4-12-16,0 22 3 16,-3 10-1-16,-3 16-7 0,-3 7-12 15,0 9-6 1,0 3-3-16,-5 0-1 0,2 0-11 15,3-9-43-15,0-16-81 16,0-28-124-16</inkml:trace>
  <inkml:trace contextRef="#ctx0" brushRef="#br0" timeOffset="80538.8412">16917 13097 530 0,'0'-6'106'0,"0"6"-71"16,2 10 2-16,9 22-16 15,2 10 9-15,-3 10-16 0,3 1-9 16,-4 0-5-16,-1 4-1 16,-4-1-12-16,-4 3-38 15,0-10-70-15,-16-10-63 16,-17-15-85-16</inkml:trace>
  <inkml:trace contextRef="#ctx0" brushRef="#br0" timeOffset="80754.6876">16413 13289 503 0,'-9'-9'110'0,"9"3"-1"0,6-7-31 16,31-2-59-16,24-9-1 15,33-5 18-15,26-3-4 16,16-2-9-16,7 2-8 16,-12 8-14-16,-21 10-1 15,-23 14-4-15,-25 0-30 16,-20 20-74-16,-25 15-83 16,-17 9-103-16</inkml:trace>
  <inkml:trace contextRef="#ctx0" brushRef="#br0" timeOffset="81005.1443">16425 14000 664 0,'0'0'69'15,"22"-14"-15"-15,45-18 4 16,38-12-12-16,29-6-7 15,20-4-20-15,5-1-10 16,-8 11-9-16,-30 14 0 16,-30 12 0-16,-33 16-22 15,-25 2-61-15,-16 14-59 16,-17 14-61-16,-3 2-63 16</inkml:trace>
  <inkml:trace contextRef="#ctx0" brushRef="#br0" timeOffset="81519.8006">16836 14204 464 0,'-10'-5'71'0,"6"1"-12"16,1 4-38-16,1 0-20 15,2 0 0-15,0 0 0 16,0 0 11-16,0-2 32 15,0-4 15-15,0-3-7 16,22-4-3-16,11-1-10 16,5-1 0-16,-5 8-8 15,-11 3-15-15,-12 4-13 16,-8 9-1-16,-2 24 1 16,0 15 0-16,-17 6-2 15,6-2-1-15,9-11-2 0,2-11-6 16,21-14 1-16,13-9 6 15,2-2 1-15,-3-2 5 16,-11 0 9-16,-13 9 7 16,-9 15-1-16,-33 16-10 15,-26 12-10-15,-16 1 0 16,-7-16 0-16,9-19 0 16,10-21-47-16,16-7-112 15,12-22-185-15</inkml:trace>
  <inkml:trace contextRef="#ctx0" brushRef="#br0" timeOffset="82616.6799">13754 16012 446 0,'-18'-7'71'0,"11"4"24"15,4-2-29-15,3 3-23 16,0-3-2-16,0-5-9 15,13-8-9-15,16-5 0 16,7-2 14-16,4 6 3 16,-5 7-6-16,-3 10-11 0,-9 2-7 15,-6 7-12-15,-6 19 2 16,-6 13 0-16,-5 13-4 16,-2 8-2-16,-16-4 0 15,0-10 0-15,7-15-1 16,7-18-1-16,2-9 1 15,2-4-1-15,0 0 2 16,0 0 0-16,9 0 1 16,11 0 2-16,-1 5 0 15,-1 10 3-15,-7 9-2 16,-7 12 0-16,-4 9-4 16,-13 7 0-16,-19-2 0 0,-7-9 0 15,-8-14-2 1,-8-18-5-16,-8-9-3 0,-3 0-4 15,5-9-5-15,12 3-1 16,15 1-5-16,17 3-18 16,12 2-15-16,5 0-29 15,27 0-63-15,15 0-9 16,13-7-67-16</inkml:trace>
  <inkml:trace contextRef="#ctx0" brushRef="#br0" timeOffset="83382.0187">14596 16123 393 0,'10'-16'182'0,"2"3"-90"16,0 2 5-16,0 3-36 16,-5 3-14-16,-4 5-18 15,-3 0-4-15,0 0-2 16,0 0 1-16,-16 0-2 16,-24 12-9-16,-20 16-11 0,-13 14-2 15,3 7 1 1,16-1 0-16,17-6 2 0,25-9-3 15,12-8 0-15,14-2 1 16,28-5 2-16,14-2-1 16,9 0-2-16,3 1-1 15,-1 5-6-15,1 7-55 16,-8-7-151-16,-14-11-250 16</inkml:trace>
  <inkml:trace contextRef="#ctx0" brushRef="#br0" timeOffset="83797.6258">15339 16002 588 0,'-5'0'112'15,"5"0"-73"-15,6 0 15 16,26-10-29-16,8-2 13 16,6 2-22-16,-4 8-16 15,-6 2 0-15,-11 6-24 16,-6 25-74-16,-19 2-111 15</inkml:trace>
  <inkml:trace contextRef="#ctx0" brushRef="#br0" timeOffset="83947.1811">15381 16247 840 0,'0'-5'34'0,"20"-2"10"16,16-1-38-16,19 2-6 15,20 5-25-15,6-6-177 16,-6-10-470-16</inkml:trace>
  <inkml:trace contextRef="#ctx0" brushRef="#br0" timeOffset="84395.8524">16356 15585 537 0,'0'-17'145'16,"-3"15"-74"-16,3 2-8 15,-3 8-59-15,-1 33-4 16,-1 18 6-16,-2 14 0 16,1 8 4-16,1 3 3 15,1 1-3-15,4 1-7 16,0 0-3-16,0 0-3 16,0-5-20-16,6-14-57 15,0-22-81-15,6-30 10 0</inkml:trace>
  <inkml:trace contextRef="#ctx0" brushRef="#br0" timeOffset="84944.5419">16986 15580 485 0,'-30'-12'70'0,"0"9"7"0,-7 3-51 15,-6 0-19 1,-5 20-4-16,2 8-3 0,5 5-1 16,4 3 1-16,13-3 0 15,6-3 3-15,9-6 22 16,9-4 15-16,0-1-1 15,15-4 6-15,23 1-9 16,12-1 5-16,10 1-11 16,4 2-8-16,-6 4-6 15,-7 2-8-15,-9 3-4 16,-9 2-3-16,-10 7 0 16,-11 8-1-16,-12 5 1 0,-7 9-1 15,-29 4 0 1,-11-4 0-16,-8-11 0 0,2-15 0 15,8-14-1-15,14-15-3 16,11-3-3-16,9-19 1 16,11-23 2-16,0-21-1 15,28-15 5-15,18-12 1 16,7-3 1-16,6 1 2 16,2 6 0-16,-6 12 4 15,-7 15-4-15,-11 17-4 16,-11 14 0-16,-10 14-10 15,-7 14-36-15,-8 4-101 16,-1 27-108-16,0 6-253 16</inkml:trace>
  <inkml:trace contextRef="#ctx0" brushRef="#br0" timeOffset="85210.877">17496 15729 436 0,'2'0'185'16,"1"0"-93"-16,3 16-10 16,2 21-36-16,-3 15-24 15,-5 14-7-15,0 8 0 0,-3 4-12 16,-10-3-2-16,1-4-1 15,4-12-12-15,5-18-52 16,3-19-76-16,1-22-76 16,16-31-135-16</inkml:trace>
  <inkml:trace contextRef="#ctx0" brushRef="#br0" timeOffset="85415.225">17781 15558 557 0,'0'0'106'16,"-1"5"-48"-16,-1 25-37 16,1 14-2-16,-2 13-6 0,-2 9 15 15,1 11-5-15,-1 4-3 16,-1 3-7-16,3-3-9 16,2-9-4-16,1-12-11 15,0-20-23-15,-2-15-39 16,2-16-24-16,-6-9-97 15</inkml:trace>
  <inkml:trace contextRef="#ctx0" brushRef="#br0" timeOffset="85642.9601">17341 15753 731 0,'-8'-6'140'16,"8"4"-44"-16,32-6-62 15,35-4-20-15,38-8-6 16,29-4-8-16,6-8 0 16,-5-4 0-16,-6-2 0 15,-21 7 0-15,-24 9 0 16,-27 10 0-16,-35 12 0 16,-22 11-58-16,-19 22-159 15,-29 3-237-15</inkml:trace>
  <inkml:trace contextRef="#ctx0" brushRef="#br0" timeOffset="86674.8018">15174 17466 674 0,'-1'-26'36'0,"1"7"60"16,0 3-66-16,0 8-3 15,-3 8-12-15,-12 7-7 16,-16 32 2-16,-20 22-10 15,-16 21-1-15,-6 8 1 16,4 1 0-16,16-11 1 16,18-11-1-16,22-15 4 15,13-12 5-15,27-11 6 16,28-10-2-16,20-13 7 16,20-6-6-16,3-2-8 15,-2 0-6-15,-11 0 0 0,-17 0-9 16,-12 10-50-16,-13 6-109 15,-15-6-151-15</inkml:trace>
  <inkml:trace contextRef="#ctx0" brushRef="#br0" timeOffset="86973.2703">15785 17663 690 0,'0'-14'44'15,"15"-5"27"-15,19-5-54 16,14 1 2-16,0 5-14 15,-2 9-5-15,-6 9-2 16,-9 0-14-16,-8 12-42 16,-14 19-66-16,-9 5-99 15</inkml:trace>
  <inkml:trace contextRef="#ctx0" brushRef="#br0" timeOffset="87139.5132">15843 17926 772 0,'0'-4'56'0,"7"-7"20"16,26-2-58-16,15-1-11 15,9 6-7-15,-1 8 0 16,3 0-23-16,-3 4-100 16,-14 4-174-16</inkml:trace>
  <inkml:trace contextRef="#ctx0" brushRef="#br0" timeOffset="89666.4692">16934 17006 457 0,'-12'-14'88'16,"6"10"9"-16,1 0-49 15,1 2-16-15,2 2-3 16,-2 0-9-16,-2 0-8 15,-3 0-3-15,-5 0 0 16,-3 0 5-16,-3 10-2 0,-7 10-6 16,-6 11-2-1,-1 16-3-15,-3 17 0 0,4 19-1 16,10 18 0-16,12 13 0 16,11 6 5-16,6-9 1 15,24-17-1-15,13-28 0 16,8-27 0-16,8-25 5 15,6-14 0-15,1-11 4 16,-5-30-3-16,-13-10-1 16,-18-8 1-16,-21 4-7 15,-9 6-3-15,-36 9 0 16,-26 11-1-16,-16 11-2 16,-5 15-6-16,11 3-6 15,20 19-12-15,22 14-27 0,22 3-45 16,8-1-54-16,24-7-91 15</inkml:trace>
  <inkml:trace contextRef="#ctx0" brushRef="#br0" timeOffset="90015.072">17495 17414 513 0,'-6'0'71'16,"6"0"7"-16,0 13-53 15,-2 17 6-15,2 11 0 16,-3 9 0-16,0 8-2 16,-3 3-12-16,2-1-7 15,1-2-8-15,3-6-2 16,0-5-13-16,0-13-32 16,7-14-52-16,7-15-64 0,1-5-79 15</inkml:trace>
  <inkml:trace contextRef="#ctx0" brushRef="#br0" timeOffset="90215.3009">17736 17428 468 0,'0'-2'219'0,"0"2"-155"16,0 12-26-16,0 22-35 15,5 19 0-15,1 6-1 16,0 4-1-16,2-1-1 15,-3-2 0-15,0-5-14 16,-4-8-41-16,-1-11-95 16,-6-17-89-16</inkml:trace>
  <inkml:trace contextRef="#ctx0" brushRef="#br0" timeOffset="90464.4707">17299 17351 756 0,'-15'-29'54'16,"15"2"36"-16,38-5-51 15,31-6-21-15,30 0 4 16,23 5-3-16,10 4 2 16,-2 5-17-16,-11 10-4 15,-22 8 0-15,-21 6 0 0,-30 0 0 16,-19 11 0-16,-15 1 0 15,-11-1 0-15,-1 2 0 16,-8-2 0-16,-10-3-50 16,-6-7-100-16,0-1-254 15</inkml:trace>
  <inkml:trace contextRef="#ctx0" brushRef="#br0" timeOffset="95718.4201">20505 5540 81 0,'-3'0'49'0,"3"0"5"15,0 0-10-15,0 0-8 16,0 0-2-16,-1 0-5 16,1-2 19-16,0-1-3 15,0-1-11-15,0 2-3 0,0-3-2 16,0 1-3-16,0-1-2 15,1 3-1-15,4-2 3 16,1 2-3-16,-2-1-13 16,2-1-2-16,1 2 2 15,0 1 2-15,-3-1-1 16,-1 2-3-16,-3 0-4 16,0 0-1-16,0 0 1 15,2 0-1-15,2 0-1 16,1 5 3-16,3 8-1 15,0 1-2-15,0 1-1 16,-1 5 2-16,3-4-3 16,-2 0 1-16,-1-2-1 0,3-3 0 15,-2-1 1 1,0-4-1-16,-2-3 1 0,1-3 1 16,0 0 0-16,1 0 0 15,4 0 2-15,4-11 4 16,3-5 2-16,0 1-2 15,1 1-4-15,-3 1 1 16,-1 0-2-16,-4 4-1 16,2 3 0-16,-2-2-2 15,-2 2 2-15,5-1-1 16,-1 0 2-16,0-1-2 16,1 0-1-16,3-2 1 0,-3 2 0 15,1 0 2-15,0 0 0 16,-3 1 0-16,-4 4-2 15,0-1 0-15,0 2 1 16,-2 2-1-16,2 0 0 16,0 0-1-16,1 0 1 15,3 12-1-15,-2 4 1 16,1 0-1-16,-1-2 1 16,2 1 0-16,1 1-1 15,0-1 0-15,-1-2 0 16,0 1 0-16,-3-4 0 15,-1-4 0-15,-1-1 0 16,2-5 1-16,-1 0-1 0,2 0 1 16,2 0 0-1,2-3 0-15,3-5 0 0,-2-2 0 16,2 1-1-16,1-4 1 16,0 1-1-16,-2 1 1 15,-2 2-1-15,-1 2 0 16,-5 3 0-16,0 0 1 15,2 0 0-15,0-1 0 16,0 3 4-16,-1 1 0 16,-4 1-1-16,-3 0-1 15,0 0-2-15,1 0 0 16,2 0-1-16,3 7 1 16,-1 8 1-16,-1 2-2 15,1 2 0-15,0-1 0 0,-2 0 0 16,1-4 0-16,-3-3 0 15,1-3 0-15,2 0 0 16,-3-5 0-16,2 0 2 16,2-3-2-16,4 0 1 15,4 0 0-15,3-11 1 16,4-5 0-16,-2 1-1 16,-3 1 1-16,-5 5 0 15,-1 2-1-15,-5 4-1 16,-2 2 0-16,-2 1-1 15,0 0 0-15,2 4 0 16,3 10 0-16,0 6-1 16,2 1 2-16,2-1 0 0,0-3-1 15,6-5 1-15,2-3 0 16,8-9 0-16,9 0 1 16,11-19 1-16,5-15 0 15,-3-3 0-15,-7 8 1 16,-13 10 13-16,-12 9 0 15,-9 8-7-15,-5 2-9 16,-1 0 0-16,0 0-15 16,0 0-43-16,-1 7-106 15,-2 1-78-15</inkml:trace>
  <inkml:trace contextRef="#ctx0" brushRef="#br0" timeOffset="96350.2457">21753 4029 458 0,'-3'-1'57'0,"3"1"27"16,0-3-15-16,0 1-55 15,0 2 0-15,0 0-4 16,3 6 7-16,5 16 14 16,1 11-1-16,1 10 7 15,-4 8-10-15,-2 12-9 16,-4 3-3-16,0 4-10 15,0-2-4-15,1-4-1 16,2-7-3-16,3-13-21 16,-3-16-52-16,0-18-44 0,-3-10-56 15,-4-10-88-15</inkml:trace>
  <inkml:trace contextRef="#ctx0" brushRef="#br0" timeOffset="96566.3589">21608 4261 639 0,'9'-13'93'16,"30"4"12"-16,25-4-22 15,25-1-42-15,15-3-4 16,6 2-17-16,-7-3-15 16,-17 4-5-16,-23 4 0 0,-19-1 0 15,-22 3 0-15,-9 3 0 16,-7 1-10-16,-3 4-46 15,-3 0-122-15,-17-13-321 16</inkml:trace>
  <inkml:trace contextRef="#ctx0" brushRef="#br0" timeOffset="98877.4358">20320 10126 166 0,'11'-7'7'0,"3"3"-5"16,0 4 19-16,-2 0-9 16,1 0-12-16,-3 0 3 15,-3 0-3-15,-1 0 1 16,-3 2 9-16,-3-2 13 15,0 2 4-15,0-2 25 16,0 0 21-16,0 0-6 16,0 0-8-16,0 0 12 15,0 0-9-15,0 0-12 16,0 0-8-16,0 0-9 16,0 0-9-16,0 0-9 0,0 0-3 15,0-12 0-15,0-15 10 16,0-14-16-16,0-15-5 15,0-8 0-15,-21-5 0 16,-10 4 0-16,-7 13 0 16,-3 21 0-16,-3 18-1 15,-2 13 0-15,-3 29 0 16,0 23 1-16,2 18-1 16,11 9 0-16,11 7-1 15,17 4 1-15,8 2 0 16,7 7 1-16,16 7 2 15,0 10 6-15,-1 5 2 0,-3 2-3 16,-5-1-4-16,-5-7-2 16,1-11-2-16,-2-11-20 15,0-17-58-15,-8-16-104 16,0-28-95-16</inkml:trace>
  <inkml:trace contextRef="#ctx0" brushRef="#br0" timeOffset="99093.8967">19916 10844 695 0,'0'-12'34'0,"21"2"22"0,25-9 4 15,14 2-35-15,1 3-15 16,-6 12-10-16,-9 2-7 15,-1 0-18-15,-5 12-44 16,-4 6-55-16,-3-2-69 16,0-4-32-16</inkml:trace>
  <inkml:trace contextRef="#ctx0" brushRef="#br0" timeOffset="99325.8769">20787 10551 218 0,'32'-29'134'16,"-10"4"-57"-16,-12 8 18 15,-5 4-19-15,-5 4-16 0,0 7 2 16,-20 2-24 0,-11 0-9-16,-14 24-22 0,-5 18-1 15,-1 20 0-15,3 11 12 16,9 10 5-16,8 3-5 16,10 0-5-16,12-3-4 15,9-5-6-15,0-14-3 16,24-12 0-16,9-10-13 15,3-11-38-15,0-9-67 16,-6-13-93-16,-8-9-57 16</inkml:trace>
  <inkml:trace contextRef="#ctx0" brushRef="#br0" timeOffset="99526.0667">20874 10762 52 0,'0'-8'650'0,"0"8"-621"16,6 0 21-16,24 0-19 16,12 3 6-16,11 12-3 15,4 7-20-15,-2 6-11 16,-4 2-3-16,-5-2-9 16,-9-3-31-16,-7 2-98 15,-12-7-95-15,-11-7-113 16</inkml:trace>
  <inkml:trace contextRef="#ctx0" brushRef="#br0" timeOffset="99708.9546">21202 10615 619 0,'-49'20'63'0,"-2"31"25"16,0 13-32-16,1 12-45 15,9 4-8-15,7-1-3 16,13-9-5-16,8-9-26 15,13-15-41-15,0-19-21 16,18-23-102-16,16-13-61 16</inkml:trace>
  <inkml:trace contextRef="#ctx0" brushRef="#br0" timeOffset="99925.2072">21421 10463 708 0,'0'10'28'0,"8"28"16"16,4 18 3-16,-2 19-13 15,-10 14 8-15,-6 14-16 16,-28 4-4-16,-12-1-13 16,-8-11-8-16,3-21-1 15,11-23-19-15,12-26-65 16,16-25-88-16,12-40-198 15</inkml:trace>
  <inkml:trace contextRef="#ctx0" brushRef="#br0" timeOffset="100224.4604">21773 10584 754 0,'0'0'24'0,"0"0"20"0,30 0-25 16,9-5-13-16,6-1-6 15,-9 0 0-15,-11 4-25 16,-11 2-37-16,-13 0-48 16,-2 24-77-16,-26 14-123 15</inkml:trace>
  <inkml:trace contextRef="#ctx0" brushRef="#br0" timeOffset="100357.1758">21756 10876 590 0,'13'-10'191'0,"17"3"-121"0,13-6-18 16,11 3-47-16,1 4-5 15,-4 0-67-15,-14-8-165 16</inkml:trace>
  <inkml:trace contextRef="#ctx0" brushRef="#br0" timeOffset="100906.0757">22673 9836 372 0,'-3'0'120'0,"2"-1"-32"16,1 1-34-16,0 0-40 16,0 15-2-16,0 11 19 15,0 10 6-15,9 6-2 16,1 5-4-16,0 3-21 16,1 3-10-16,1 0-7 15,-3 4-45-15,-6 3-99 0,-3-4-140 16</inkml:trace>
  <inkml:trace contextRef="#ctx0" brushRef="#br0" timeOffset="101105.326">22485 10533 679 0,'-3'-8'128'0,"3"5"-44"16,30-4-41-16,21-3-38 15,13-2 2-15,3 4-4 16,-3 0-3-16,-9 4-3 0,-8 4-17 16,-7 0-35-16,-11 0-52 15,-9 7-66-15,-11 10-66 16</inkml:trace>
  <inkml:trace contextRef="#ctx0" brushRef="#br0" timeOffset="101487.7797">22708 10743 600 0,'-5'0'109'0,"5"0"-31"15,15-8-34-15,19-3-25 16,13-4 13-16,0 2-3 16,-6 3-4-16,-15 3-4 15,-12 7-8-15,-8 0-6 16,-6 15-3-16,0 26 1 16,-17 16 4-16,-9 14-4 15,-7 5-4-15,4-6 0 16,11-10-1-16,18-16 0 15,6-15 1-15,36-18 0 0,15-11 0 16,7 0 0-16,-1-20-1 16,-10-2 0-16,-14 5-6 15,-10 5-22-15,-9 7-55 16,-14-5-153-16</inkml:trace>
  <inkml:trace contextRef="#ctx0" brushRef="#br0" timeOffset="102553.2433">23934 10254 346 0,'0'-4'76'0,"1"-1"27"16,4-4-21-16,-1 2-27 15,1-1-3-15,-5 5 0 16,0-1-4-16,0 4-1 15,0 0-5-15,-8-3-17 16,-17 1-12-16,-17 2-12 16,-7 0 0-16,0 12-1 15,7 10 1-15,12 0 1 16,12-1 0-16,11-1-1 0,7-2-1 16,3 1 2-1,20 4 1-15,7-1 1 0,2 4 5 16,-7-1 4-16,-8 5-2 15,-11 6-2-15,-6 10-2 16,-13 7-1-16,-22 3-2 16,-8-1-4-16,-1-13 0 15,4-15-2-15,7-15-3 16,3-8-8-16,5-4-11 16,7 0-3-16,7-6 0 15,10-2-6-15,1-6-20 16,15 1-47-16,21-3-26 15,13-4-31-15,8-4-159 16</inkml:trace>
  <inkml:trace contextRef="#ctx0" brushRef="#br0" timeOffset="102834.7937">24223 10354 516 0,'0'-6'101'15,"0"6"-5"-15,0 0-46 16,0 0-36-16,0 4-4 16,0 18 12-16,0 9 7 0,0 8-8 15,2 5-5-15,-2 3-8 16,1-1-8-16,2 0-1 15,0-2-14-15,0-7-36 16,0-11-67-16,-3-15-87 16,0-11-67-16</inkml:trace>
  <inkml:trace contextRef="#ctx0" brushRef="#br0" timeOffset="103034.0108">24334 9986 755 0,'-17'0'5'16,"13"0"-10"-16,4 17-8 15,3 11-45-15,9 4-98 16,0-2-151-16</inkml:trace>
  <inkml:trace contextRef="#ctx0" brushRef="#br0" timeOffset="103466.3899">24611 10296 332 0,'-15'14'264'15,"-3"10"-228"-15,8 3 50 16,1 2-59-16,6 1-9 0,2-2-6 15,1-7-4-15,0-9-6 16,7-8 1-16,18-4 2 16,17-16 8-16,9-16 15 15,9-4 0-15,-4 7-3 16,-8 9 16-16,-17 8-3 16,-13 12-22-16,-6 0 0 15,-6 21-4-15,-6 16 1 16,0 10-13-16,-2 5 0 15,-5-3 0-15,5-8-24 16,2-1-77-16,0-18-139 16,8-20-288-16</inkml:trace>
  <inkml:trace contextRef="#ctx0" brushRef="#br0" timeOffset="104514.0204">25555 9338 354 0,'2'-24'264'15,"-2"14"-225"-15,0 8 60 16,0 2-61-16,-15 4-7 16,-16 30-5-16,-16 24-19 15,-14 27 6-15,0 27-1 16,8 21 3-16,15 11 4 15,19 6-3-15,19-10 5 0,3-16-2 16,27-20-2 0,8-17-3-16,4-17-7 0,-1-12-6 15,0-10-1-15,-7-13 0 16,-5-5-6-16,-10-5-42 16,-16-8-121-16,-3-17-204 15</inkml:trace>
  <inkml:trace contextRef="#ctx0" brushRef="#br0" timeOffset="105545.0252">25803 9647 425 0,'-3'-6'96'16,"2"5"-6"-16,-1 1-17 15,2 0-51-15,0 0-2 0,0 0-1 16,0 6 0-16,2 17 21 15,7 10-11-15,0 9 3 16,1 6-1-16,-4 8-6 16,-5 4-5-16,-1 8-9 15,0 1-6-15,0-1-5 16,0-4 0-16,0-7 0 16,0-9 0-16,0-12-7 15,5-11-16-15,4-11-42 16,1-7-37-16,4-7-41 15,4 0-72-15</inkml:trace>
  <inkml:trace contextRef="#ctx0" brushRef="#br0" timeOffset="106235.0978">26405 9696 250 0,'-12'-7'169'15,"-2"6"-144"-15,-1 1 38 16,2 0-52-16,-5 0-1 15,-3 11 8-15,0 3 3 16,-6 3 11-16,-3 3-4 16,0 2-2-16,2 2-3 15,4-2 1-15,9-2-8 16,7-2-8-16,8-2 0 16,0-2-1-16,1 1 11 15,17-1 2-15,3 1 5 16,4 4 2-16,-1-1-1 15,0 2-8-15,0 1-7 0,-4 2-6 16,-3 2-2 0,1 4-2-16,-6-1 1 0,-2 2-2 15,-2-4 0-15,-5 1 0 16,-3-5 0-16,0-2 1 16,0-1-1-16,-6-2 0 15,-8-1 0-15,-2-2 0 16,-5-2 1-16,-1-2-1 15,0-2 0-15,3-5 0 16,5-2 0-16,5-1 0 16,2 0-1-16,4 0 0 15,3-20-2-15,0-10 0 16,8-8-1-16,16-6 4 0,6-7 1 16,6-4 4-1,1-1-3-15,0-1 2 0,-4 0-2 16,-5 3 1-16,-7 8-1 15,-9 10 1-15,-8 14-3 16,-4 5 0-16,0 5 0 16,0 5-4-16,0 4-20 15,0 3-47-15,0 0-70 16,0 13-126-16</inkml:trace>
  <inkml:trace contextRef="#ctx0" brushRef="#br0" timeOffset="106759.0214">26658 9957 338 0,'-4'0'73'15,"2"0"23"-15,2 0-47 16,-1 0-8-16,1 0-5 16,0 0-17-16,0 0-10 15,-2 0 0-15,2 0 2 16,0 0 3-16,0 0 3 16,0 0 4-16,0 7 0 15,0 5 5-15,9 2-3 16,5 5-10-16,3 3-2 15,3 0 1-15,5 3 5 0,4-1-7 16,-1 1-6-16,3-1-2 16,2 1-1-16,-3-3-1 15,0-2-2-15,-8-4-14 16,-4-7-35-16,-3-2-63 16,-6-7-68-16,-8 0-64 15</inkml:trace>
  <inkml:trace contextRef="#ctx0" brushRef="#br0" timeOffset="106974.7829">27029 9930 198 0,'-23'-3'477'0,"-7"3"-428"15,-8 15 47-15,-8 19-81 16,-12 15-11-16,-3 11-3 15,2 2-1-15,6 0-2 16,13-9-5-16,19-11-31 16,15-8-73-16,6-13-112 15,6-16-232-15</inkml:trace>
  <inkml:trace contextRef="#ctx0" brushRef="#br0" timeOffset="107806.1233">27335 9925 114 0,'-4'-3'254'0,"0"1"-193"15,4 2 6-15,0-1-50 16,0 1-14-16,0 0 4 16,1 0 9-16,20-4 29 15,10-3 19-15,11 4-19 16,12-4-9-16,5 3-3 16,-2 4-16-16,-10 0-8 15,-12 0-9-15,-12 6-3 16,-12 8-14-16,-5 2-41 15,-6 4-66-15,0-9-90 16</inkml:trace>
  <inkml:trace contextRef="#ctx0" brushRef="#br0" timeOffset="108088.4213">27552 9766 291 0,'-6'0'216'0,"0"6"-150"16,0 24 13-16,0 11-32 15,0 6-16-15,0 2-1 16,2-1-20-16,1 1-8 15,1-7-2-15,2 1-2 16,0-7-15-16,0-5-34 16,2-8-68-16,5-14-115 15</inkml:trace>
  <inkml:trace contextRef="#ctx0" brushRef="#br0" timeOffset="108604.9956">28337 9343 147 0,'-10'-2'302'0,"-4"2"-267"0,0 2 39 16,-7 17-53 0,-4 6 5-16,-8 6 6 0,-6 13-6 15,-6 11 4-15,-5 13 9 16,2 16 5-16,5 10-4 15,10 1-6-15,11-4-11 16,17-18-7-16,5-18-10 16,19-15-5-16,17-16 1 15,12-14 0-15,6-10 0 16,-4 0 2-16,-5-22 0 16,-15-5 4-16,-14-2 10 15,-16 0-13-15,-3 0 0 16,-31 1-4-16,-13 6-1 15,-2 7-4-15,7 7-7 16,10 8-19-16,15 0-34 0,10 0-43 16,7 10-36-16,2 1-61 15,22-4-99-15</inkml:trace>
  <inkml:trace contextRef="#ctx0" brushRef="#br0" timeOffset="108886.8262">28538 9788 446 0,'0'0'94'15,"0"0"-9"-15,-2 18-45 16,-5 11 21-16,1 10-14 15,-3 9-15-15,0 0-12 16,0 2-12-16,5-1-8 16,1-5-1-16,3-6-16 15,0-7-27-15,0-12-41 16,7-16-47-16,9-3-18 16,4-22-33-16</inkml:trace>
  <inkml:trace contextRef="#ctx0" brushRef="#br0" timeOffset="109086.0146">28792 9706 530 0,'0'-6'127'0,"0"6"-38"16,0 0-70-16,0 8-19 16,-2 16 1-16,-3 12 5 15,-2 6 7-15,3 4 3 16,-1-1-4-16,2-1-11 15,2-2-1-15,1 0-20 16,0-4-51-16,-6-8-65 16,0-12-105-16</inkml:trace>
  <inkml:trace contextRef="#ctx0" brushRef="#br0" timeOffset="109302.4463">28448 9711 280 0,'-6'-7'309'0,"6"3"-230"15,9 1 23-15,29 0-51 16,21 0 7-16,13 0-15 16,10 0-15-16,0 3-16 15,-7 0-10-15,-11 0-2 16,-14 0-17-16,-12 8-91 15,-17-5-125-15</inkml:trace>
  <inkml:trace contextRef="#ctx0" brushRef="#br0" timeOffset="109735.7563">29285 9021 642 0,'-1'28'66'0,"1"28"-33"16,18 13 35-16,9 17-27 15,-3 12 6-15,-10 5-13 16,-6 7-5-16,-8 1-1 15,-15 6-4-15,-22 4-13 0,-17-8-11 16,-12-11 0-16,-4-19 0 16,5-24-14-16,6-21-48 15,13-27-92-15,12-16-191 16</inkml:trace>
  <inkml:trace contextRef="#ctx0" brushRef="#br0" timeOffset="110914.3621">29669 9722 217 0,'-3'0'133'0,"1"0"-33"15,2-1-10-15,0-1-35 16,0 1 0-16,0-1-14 0,21 0 6 16,14 2 2-16,8-3-8 15,11 0-7-15,2-1-13 16,-2 0-7-16,-9 4-7 16,-11 0-7-16,-10 0-1 15,-5 11-15-15,-4 8-46 16,-9 5-96-16,-6-6-124 15</inkml:trace>
  <inkml:trace contextRef="#ctx0" brushRef="#br0" timeOffset="111181.2644">29955 9564 566 0,'-7'-7'58'16,"6"7"26"-16,1 0-40 16,0 0-39-16,-2 20 5 15,-1 14 26-15,-6 13 2 16,-7 8-1-16,-2 6-10 16,-3-1-14-16,4-4-12 15,2-5-1-15,8-9-13 16,4-10-34-16,3-6-74 15,0-18-77-15,1-8-190 0</inkml:trace>
  <inkml:trace contextRef="#ctx0" brushRef="#br0" timeOffset="111863.1466">30403 9388 274 0,'-2'-1'106'16,"1"-1"-36"-16,-1 1-18 16,2 1-37-16,-1-1 3 15,-1 1-2-15,1 0-2 16,-1 0 10-16,2 0 9 16,-1-4-2-16,1 4-12 15,0-2-7-15,0-1 1 16,0 1 14-16,0-2 12 15,0 1 4-15,0-5-9 16,17-1-3-16,8-5-3 0,5 1-8 16,2 2-4-16,1 1-1 15,2 4-3-15,3 2-2 16,-4 0 0-16,-4 2-2 16,-10 2-4-16,-10 0-1 15,-5 0-2-15,-5 0-1 16,0 16 1-16,-9 12 0 15,-18 9 0-15,-8 5 0 16,2 0-1-16,7-5 0 16,10-4-1-16,14-3 1 15,2-1 1-15,8 0-1 16,9 2 1-16,0 0 1 0,-2 4 7 16,-6 4 0-16,-9 8-9 15,0 6 0-15,-35 5 0 16,-17-2 0-16,-12-8 0 15,2-14 0-15,3-17 0 16,16-17 0-16,12 0 0 16,8-29 0-16,11-6-33 15,11-3-137-15,1-2-229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8:18:49.3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5592 6696 328 0,'-15'10'19'16,"1"-3"-3"-16,-3 6 38 15,-3 3-11-15,-1 8 1 16,-4 8-15-16,0 11-8 16,-4 8-4-16,-1 8-3 15,2 5-5-15,7-1-5 0,6-7-1 16,14-11-2-1,1-12 1-15,37-17-1 0,24-14 19 16,21-2 31-16,15-2-18 16,3-9-11-16,-7 0-3 15,-11 3-12-15,-17 3-7 16,-14 2-11-16,-18-3-34 16,-11-7-66-16,-8-13-108 15</inkml:trace>
  <inkml:trace contextRef="#ctx0" brushRef="#br0" timeOffset="232.0563">6266 6441 309 0,'-15'0'398'16,"-1"17"-398"-16,1 27 26 15,-7 17 26-15,-7 24-12 16,-7 26-12-16,-7 22-7 15,-9 26-3-15,-8 15-7 16,1 0-4-16,4-8-7 16,13-23 0-16,15-30-32 15,18-33-78-15,9-26-31 16,10-32-36-16,22-22-165 16</inkml:trace>
  <inkml:trace contextRef="#ctx0" brushRef="#br0" timeOffset="664.9976">6923 7017 281 0,'-73'45'401'0,"-7"26"-389"0,0 16 69 15,4 3-33-15,18-8-29 16,22-23-19-16,21-25 0 15,15-17 0-15,8-8 0 16,20-4 20-16,5 4 30 16,-3 3-19-16,-8 11-6 15,-18 15-16-15,-4 15 4 16,-39 10 1-16,-20 3-13 16,-11-12-1-16,-3-16-3 15,7-20-13-15,16-18-32 0,19-10-26 16,23-22-18-1,9-4-37-15,44-8-93 0</inkml:trace>
  <inkml:trace contextRef="#ctx0" brushRef="#br0" timeOffset="965.0016">7096 7230 405 0,'0'0'266'16,"0"2"-250"-16,0 25 5 15,0 14 46-15,0 11-21 16,0 5-18-16,-9 3-11 15,-3 0-13-15,-1-5-4 16,2-5-3-16,3-3-12 16,1-6-34-16,6-11-82 15,1-24-139-15</inkml:trace>
  <inkml:trace contextRef="#ctx0" brushRef="#br0" timeOffset="1122.9842">7026 6927 909 0,'-32'0'18'16,"25"0"-18"-16,7 6-41 16,10-6-135-16,20-19-281 15</inkml:trace>
  <inkml:trace contextRef="#ctx0" brushRef="#br0" timeOffset="1856.5228">7560 7240 470 0,'0'-4'99'16,"0"0"-31"-16,0 2-10 0,0 0-27 16,0 2-2-16,0 0-8 15,0 4 6-15,4 20 20 16,-1 8-9-16,-3 10-16 15,0 5-16-15,0-1 2 16,0-14-6-16,0-12-2 16,2-18-1-16,13-12 0 15,16-36 1-15,15-18 0 16,11-7 0-16,2 11 0 16,-3 20 1-16,-6 16 7 0,-8 21 12 15,-9 6-12 1,-17 38-5-16,-13 22 6 0,-3 14 5 15,-17 3-11-15,-7-4-3 16,-2-13-3-16,6-14-6 16,6-16-31-16,2-15-25 15,11-11-35-15,1-7-28 16,0 0-71-16,1-11-184 16</inkml:trace>
  <inkml:trace contextRef="#ctx0" brushRef="#br0" timeOffset="2361.4417">8208 6785 220 0,'-20'0'290'15,"5"0"-266"-15,9 5 37 16,3 1-26-16,1-6-15 16,1 0-12-16,1 0 27 15,0 0 21-15,0 0-10 16,0 0-16-16,0 0-8 16,0 0-9-16,11 0 3 15,5 0 8-15,4 0-11 0,2-4 3 16,3-2-8-1,3-2-1-15,7 0 3 0,-1-2-3 16,2 2 1-16,-6 0-1 16,-8 4-3-16,-10 1-3 15,-5 3 0-15,-4 0-1 16,-3 1 1-16,0 27-1 16,-13 11 4-16,-17 15-1 15,-6 6-3-15,4-2 1 16,8-6-1-16,12-14 0 15,12-14 0-15,0-6-1 16,17-9 1-16,13-5 0 16,8-4 0-16,0 0-2 15,3 0-1-15,-3-2-16 16,-5-10-46-16,0-5-77 0,0-5-108 16</inkml:trace>
  <inkml:trace contextRef="#ctx0" brushRef="#br0" timeOffset="2661.3648">8967 6757 561 0,'0'0'41'0,"0"22"38"16,13 13-6-16,2 6-26 16,4 1-21-16,2 2 11 15,5-2-1-15,2-1-12 16,3-1-10-16,1-2-10 16,-4-2-4-16,-1 2-2 15,-5-2-9-15,-1 2-18 16,-3-5-73-16,1-11-73 15,-5-21-108-15</inkml:trace>
  <inkml:trace contextRef="#ctx0" brushRef="#br0" timeOffset="2826.5814">9331 6774 627 0,'-88'49'258'0,"-9"36"-219"16,-11 23 19-16,-8 13-43 15,1-8-15-15,21-22-11 16,34-31-88-16,40-34-126 16,20-26-188-16</inkml:trace>
  <inkml:trace contextRef="#ctx0" brushRef="#br0" timeOffset="3341.8819">10308 6885 454 0,'31'-20'62'15,"11"0"46"-15,9 5-42 16,-2 2-28-16,-1 6-12 0,-11 2-23 15,-7 5-3-15,-6 0-2 16,-9 0-10-16,-4 16-27 16,0 4-57-16,-3 2-111 15</inkml:trace>
  <inkml:trace contextRef="#ctx0" brushRef="#br0" timeOffset="3524.5674">10367 7111 625 0,'-3'7'136'15,"5"8"-130"-15,31-8 28 0,22-3-14 16,15-4-12 0,5-4-8-16,-5-14-19 0,-10-6-45 15,-5-1-40-15,5-3-94 16,-2 2-236-16</inkml:trace>
  <inkml:trace contextRef="#ctx0" brushRef="#br0" timeOffset="4023.9303">11343 6499 497 0,'-24'10'26'0,"0"6"-19"16,2-1 18-16,4-2-4 15,8-3 4-15,7-6 7 16,3-4-7-16,0 0 7 15,31 0 30-15,21-14 34 16,15-4-37-16,7 2-25 16,-9 6-3-16,-14 10-1 0,-17 0-21 15,-14 20-7 1,-11 14 0-16,-9 10-1 0,-9 9 2 16,-21 3-1-16,-5 0 0 15,4-9-2-15,10-12 0 16,15-12 0-16,6-8-2 15,3 0 1-15,12 0 1 16,2 4 3-16,-7 11-3 16,-10 14 0-16,-6 16 0 15,-40 13 0-15,-30 5 0 16,-17-4 0-16,-2-17 0 16,11-26 0-16,20-31-6 15,21-16-100-15,24-35-160 16</inkml:trace>
  <inkml:trace contextRef="#ctx0" brushRef="#br0" timeOffset="6700.5178">6579 9740 511 0,'0'0'156'16,"-8"0"-146"0,-9 12 40-16,-11 12-12 0,-17 12-26 15,-9 10-7-15,-7 8 3 16,6-5 1-16,16-12-8 15,18-12 0-15,21-11-1 16,8-6 0-16,29-2 2 16,14 2 18-16,4-2 18 15,-2 7 2-15,-12 6-17 16,-16 10-4-16,-20 14-11 16,-10 16 0-16,-38 6 0 15,-19-1-3-15,-10-13-5 0,3-17-3 16,9-24-9-1,16-10-21-15,18-5-20 0,22-20-40 16,11-1-2-16,43-4-113 16,15-2-135-16</inkml:trace>
  <inkml:trace contextRef="#ctx0" brushRef="#br0" timeOffset="6933.2854">7012 9949 578 0,'-9'0'77'0,"9"0"-67"0,0 5-2 16,7 16 16-16,4 9 23 16,-5 7-31-16,-6 10-2 15,0 5-5-15,-9 5-7 16,-10-3-2-16,4-2-17 15,2-4-52-15,8-4-82 16,-1-23-130-16</inkml:trace>
  <inkml:trace contextRef="#ctx0" brushRef="#br0" timeOffset="7099.5758">7039 9736 743 0,'-15'0'0'16,"15"12"-10"-16,0 6-41 15,5 8-88-15,14-2-122 16</inkml:trace>
  <inkml:trace contextRef="#ctx0" brushRef="#br0" timeOffset="7365.4996">7387 10127 591 0,'-10'10'82'0,"10"4"-54"16,0-3 18-16,14-8-16 16,19-3 4-16,10 0-1 15,11-14 6-15,3 0-4 16,-7 10-1-16,-9 4-12 15,-15 22-16-15,-15 22-2 16,-11 14 3-16,-6 8-4 16,-19-3-3-16,-2-5-6 15,7-14-34-15,10-19-80 16,9-23-62-16,1-8-60 16</inkml:trace>
  <inkml:trace contextRef="#ctx0" brushRef="#br0" timeOffset="7747.9473">7945 9591 574 0,'-8'0'75'0,"8"0"-66"16,0 0 4-16,21 0 19 0,15-12 46 15,4-2-22-15,2 2-4 16,-6 4-9-16,-12 8-14 16,-11 0-16-16,-13 30-11 15,-4 22 0-15,-28 23 3 16,-10 11-3-16,-1-2-2 15,12-17 0-15,21-23 0 16,10-22-2-16,34-22-2 16,18-2 2-16,9-26-1 15,3-8-18-15,-7-2-49 16,-3 5-49-16,-1 0-32 16,-11 4-138-16</inkml:trace>
  <inkml:trace contextRef="#ctx0" brushRef="#br0" timeOffset="8030.3922">8597 9688 317 0,'0'0'429'0,"3"1"-403"16,10 29-8-16,1 14 41 15,5 13-20-15,-1 6-24 0,3-1-3 16,-1 0-12 0,0-10 0-16,5-4-1 0,1 0-15 15,0-1-60-15,4-4-66 16,-6-17-220-16</inkml:trace>
  <inkml:trace contextRef="#ctx0" brushRef="#br0" timeOffset="8196.8226">8929 9666 687 0,'-77'45'173'0,"-7"32"-128"0,-16 25 0 16,-9 17-35-1,-2 3-10-15,18-11-9 0,30-19-76 16,45-34-120-16,18-40-236 16</inkml:trace>
  <inkml:trace contextRef="#ctx0" brushRef="#br0" timeOffset="8662.1191">9376 9752 558 0,'0'-9'85'15,"19"-1"-32"-15,18-4-11 16,14 2-1-16,10-2-11 16,0-1-4-16,-4 5-14 15,-14 2-12-15,-11 3-6 16,-18 5-50-16,-8 0-106 15,-6 1-177-15</inkml:trace>
  <inkml:trace contextRef="#ctx0" brushRef="#br0" timeOffset="8811.9828">9547 9890 647 0,'0'10'82'0,"8"2"-79"16,29-2 19-16,20-7-14 15,14-3-8-15,10-11-66 16,-7-24-252-16</inkml:trace>
  <inkml:trace contextRef="#ctx0" brushRef="#br0" timeOffset="9460.4944">10955 8983 410 0,'-14'-2'64'0,"8"2"23"15,4-2-25-15,2-1-29 16,0-4-11-16,16-5 16 16,16-3 31-16,8-1-6 15,3 0-11-15,0 7-12 16,-7 4-11-16,-10 5-12 0,-13 0-10 15,-10 10-5-15,-3 14 1 16,-18 8-2-16,-17 4 0 16,2-5 0-16,13-7-1 15,19-6-6-15,8-7 1 16,35-9 1-16,16-2 4 16,6 0 0-16,-5 0 0 15,-15 0 2-15,-20 14 3 16,-21 15 1-16,-3 12-2 15,-40 15 7-15,-24 8-11 16,-14-7 0-16,-4-14-27 16,12-19-57-16,16-15-87 0,17-9-115 15</inkml:trace>
  <inkml:trace contextRef="#ctx0" brushRef="#br0" timeOffset="9676.5926">10708 9607 781 0,'0'4'73'15,"26"-2"-24"-15,42-2-3 16,33 0-17-16,25-14-23 16,5-7-5-16,-9 6 0 15,-25 1-2-15,-24 4-5 0,-21 4-22 16,-17 0-56-1,-7 6-73-15,-10 0-133 0</inkml:trace>
  <inkml:trace contextRef="#ctx0" brushRef="#br0" timeOffset="10076.8076">11069 9870 743 0,'-6'-2'25'16,"4"2"16"-16,-2 8-35 15,-8 19 1-15,-14 11-1 16,-8 8-1-16,-7 9 9 16,3-2-2-16,13-7 4 15,20-14-15-15,10-14-1 16,36-15-1-16,22-3 1 0,10-3-1 15,8-15 1-15,-8 2-2 16,-12 0-12-16,-13 1-37 16,-15-2-87-16,-12-3-153 15</inkml:trace>
  <inkml:trace contextRef="#ctx0" brushRef="#br0" timeOffset="10242.3965">11443 9914 760 0,'-22'35'102'15,"0"23"-34"-15,-14 22-16 16,-8 20-11-16,-6 6-41 16,1 2 0-16,7-6 0 0,13-16 0 15,22-13-51-15,7-31-182 16,21-37-385-16</inkml:trace>
  <inkml:trace contextRef="#ctx0" brushRef="#br0" timeOffset="13268.441">6574 12735 530 0,'-39'0'34'0,"3"4"24"16,-3 6-1-16,-4 7-25 15,-2 5-10-15,-2 6-10 16,5 2-3-16,6 1-6 16,13-5-1-16,14-8 1 0,9-1-2 15,16-1 3-15,19 0 27 16,11 1 6-16,-1 3 7 15,-8 8-17-15,-17 20-3 16,-20 18-1-16,-9 21 2 16,-40 15-15-16,-21-2-10 15,-11-9 0-15,2-23-4 16,9-31-10-16,8-32-32 16,10-13-34-16,17-31-38 15,18-8-7-15,17 3-13 0,36 5-110 16</inkml:trace>
  <inkml:trace contextRef="#ctx0" brushRef="#br0" timeOffset="13567.2723">6870 12904 404 0,'0'0'239'0,"0"4"-221"16,4 22 15-16,0 12 25 15,-1 11-29-15,-3 7-9 0,0 9-10 16,0-2-8-16,0-4-2 15,0-10-10-15,-1-12-36 16,1-11-69-16,0-18-114 16</inkml:trace>
  <inkml:trace contextRef="#ctx0" brushRef="#br0" timeOffset="13733.61">6878 12683 799 0,'-17'-3'0'15,"17"3"-3"-15,0 0-80 16,24 1-57-16,2 7-188 16</inkml:trace>
  <inkml:trace contextRef="#ctx0" brushRef="#br0" timeOffset="14049.2824">7250 12957 427 0,'-6'5'181'15,"6"5"-173"-15,0 5 15 16,13 2 9-16,3 0-4 15,2-3-1-15,2-2 3 16,8-11-8-16,12-1 3 16,10-5 6-16,9-15 0 15,-1 3-5-15,-4 7-1 16,-15 10-4-16,-12 8-12 16,-15 30-3-16,-12 17 5 15,-2 7-5-15,-22 3-6 16,-3-11-1-16,6-10-20 15,12-14-63-15,9-16-86 0,0-14-138 16</inkml:trace>
  <inkml:trace contextRef="#ctx0" brushRef="#br0" timeOffset="14298.7689">7890 12834 516 0,'0'19'208'15,"26"14"-199"-15,12 9 50 16,9 9-25-16,0 2-15 0,-1 4-11 16,-7-1-6-1,-8-4-2-15,-6-5-3 0,-10-8-10 16,-1-3-32-16,-5-5-83 15,-8-11-125-15</inkml:trace>
  <inkml:trace contextRef="#ctx0" brushRef="#br0" timeOffset="14481.6079">8286 12877 828 0,'-71'35'58'0,"-8"21"13"15,-8 19-48 1,-10 16-11-16,2 1-12 0,11-10-4 16,20-18-33-16,28-26-89 15,35-34-100-15,11-24-366 16</inkml:trace>
  <inkml:trace contextRef="#ctx0" brushRef="#br0" timeOffset="14947.2067">8874 12884 405 0,'8'0'272'0,"12"-4"-251"16,12-4 13-16,8-1-2 15,2 4-20-15,-8 5-12 16,-9 0-17-16,-11 3-76 16,-12 6-143-16</inkml:trace>
  <inkml:trace contextRef="#ctx0" brushRef="#br0" timeOffset="15113.0937">8946 13029 780 0,'0'0'87'16,"0"0"-27"-16,2 0-27 16,26 0-30-16,16 0-3 15,10 0 0-15,4-4-15 16,2-13-113-16,-11-6-212 16</inkml:trace>
  <inkml:trace contextRef="#ctx0" brushRef="#br0" timeOffset="16044.2246">10390 11910 445 0,'-6'-7'54'16,"5"6"48"-16,1 1-46 15,0 0-31-15,0 0-10 16,0 0 2-16,0 1 24 0,0 8-12 16,3 5-11-16,1 6-6 15,-2 4 5-15,-1 8-12 16,-1 3-4-16,0 2 0 16,0 4-1-16,0 1-2 15,0-1-2-15,0-6-13 16,0-10-21-16,0-8-62 15,7-14-80-15,-7-3-254 16</inkml:trace>
  <inkml:trace contextRef="#ctx0" brushRef="#br0" timeOffset="16327.2158">10306 12169 467 0,'0'0'118'0,"0"-4"-54"16,11 0-29-16,11-4-20 16,9-1 12-16,7-2 14 15,-1 3-1-15,-1 1-21 16,-11 7-17-16,-5 0-2 15,-8 0-2-15,-3 0-15 0,-4 5-51 16,0 7-95-16,-5 4-165 16</inkml:trace>
  <inkml:trace contextRef="#ctx0" brushRef="#br0" timeOffset="16561.1712">10163 12541 378 0,'0'0'240'0,"22"0"-203"16,16-3 57-16,11-9-22 15,0 1-26-15,-3 0-22 0,-14 3-15 16,-11 4-9-16,-12 4-2 15,-6 0-24-15,-3 0-59 16,0 3-95-16,0 1-206 16</inkml:trace>
  <inkml:trace contextRef="#ctx0" brushRef="#br0" timeOffset="17182.7194">10809 12492 545 0,'0'-7'76'16,"0"7"9"-16,0 0-56 15,0 18-26-15,0 19 0 16,-7 14 10-16,2 9 12 16,-2 6 5-16,5 7 1 15,2 0-3-15,0 5-5 16,2 1-9-16,13-8-9 16,3-13-5-16,4-16 0 0,0-20-1 15,5-18 1-15,4-4 0 16,2-26 0-16,5-26-4 15,-1-18-2-15,-6-12-8 16,-5-21-1-16,-10-12 3 16,-15-17-12-16,-1-10-5 15,-19 0 2-15,-15 13 21 16,-4 16 6-16,3 26 2 16,3 15 12-16,5 12 6 15,5 12-2-15,6 12-14 16,4 8 4-16,4 9 1 15,7 5-9-15,1-5 3 0,13 0 5 16,35-4-4-16,31-6 7 16,39 3 8-16,34-3-1 15,21 2-4-15,18-1 3 16,0 0-1-16,-9-3-7 16,-15 1-6-16,-25 0-3 15,-27 4 0-15,-27 2-2 16,-26 7-1-16,-18 6-15 15,-19 5-43-15,-17 6-64 16,-8 0-96-16,-6 14-250 16</inkml:trace>
  <inkml:trace contextRef="#ctx0" brushRef="#br0" timeOffset="17790.7738">11610 11994 339 0,'-9'-4'104'16,"1"4"-26"-16,3 0-15 16,1 0-41-16,1-2-12 15,1 2-5-15,0-1 10 16,2 1 13-16,0-2 4 15,0-1 0-15,2-5 8 16,13-6 4-16,10-3-22 16,5-1 8-16,-3 3-2 15,-3 6-5-15,-8 5-13 16,-5 4-8-16,-8 0-2 16,-3 13 0-16,0 11 1 0,-3 3 0 15,-11-1-1-15,8-8-1 16,6-7-1-16,0-6 0 15,24-5 2-15,12 0 0 16,9 0 2-16,0 0 4 16,-8 0 13-16,-12 5 5 15,-16 22-9-15,-9 17-1 16,-28 14 3-16,-25 5-15 16,-12 3-2-16,-2-12 0 15,14-16-6-15,13-14-28 16,12-18-41-16,11-6-55 15,10 0-50-15,7-10-92 0</inkml:trace>
  <inkml:trace contextRef="#ctx0" brushRef="#br0" timeOffset="18022.9659">11266 12635 689 0,'15'0'65'0,"46"-1"14"16,24-13-8-16,21-3-35 15,7-1-14-15,-3 2-9 16,-20 6-3-16,-20 2-10 0,-25 4-4 16,-20 2-16-1,-13 2-56-15,-4 0-112 0,-8 0-204 16</inkml:trace>
  <inkml:trace contextRef="#ctx0" brushRef="#br0" timeOffset="18455.3932">11590 12904 90 0,'0'0'477'15,"0"0"-406"-15,0 0-26 16,0 0-27-16,-5 24-1 16,-12 8-4-16,-5 11 4 15,-5 7 10-15,4-2-6 16,9-4-9-16,12-11-4 16,2-14-8-16,32-12 2 0,14-7 9 15,12-7 15-15,2-12-14 16,-5 0-9-16,-10 2-3 15,-3-2-6-15,-10-1-22 16,-6-2-75-16,-8 3-94 16,-8-3-150-16</inkml:trace>
  <inkml:trace contextRef="#ctx0" brushRef="#br0" timeOffset="18588.1864">11951 12906 562 0,'0'0'172'15,"0"0"-57"-15,0 10-52 16,-7 26-25-16,-13 22 6 15,-10 18-15-15,-4 7-29 0,-1 4 0 16,4-3 0-16,10-10 0 16,10-7-44-16,11-21-174 15,4-34-373-15</inkml:trace>
  <inkml:trace contextRef="#ctx0" brushRef="#br0" timeOffset="19171.0063">13392 12448 339 0,'0'-5'245'0,"10"-2"-165"16,22-1 23-16,11 4-35 0,6-1-18 15,2 2-32-15,-5 1-18 16,-6 2-6-16,-9 0-59 15,-8 0-127-15,-21 4-309 16</inkml:trace>
  <inkml:trace contextRef="#ctx0" brushRef="#br0" timeOffset="19320.7784">13584 12565 806 0,'-7'0'93'15,"7"4"-31"-15,6 6-48 0,19 4-14 16,12-3-1 0,15-4-45-16,1-7-192 0</inkml:trace>
  <inkml:trace contextRef="#ctx0" brushRef="#br0" timeOffset="20965.632">16173 11370 280 0,'-3'-6'103'0,"3"1"-67"15,0 4 18-15,0 1-49 16,0-2 2-16,0 2 20 16,4 0 27-16,1 0 1 15,-2 0-13-15,2 0-8 16,0 8-9-16,-4 14-9 15,-1 11-3-15,0 5-10 16,-1 2-3-16,-12 2 0 16,-1 1-10-16,-2 0-31 15,-1-1-61-15,4-6-81 16</inkml:trace>
  <inkml:trace contextRef="#ctx0" brushRef="#br0" timeOffset="21182.2062">16027 11539 327 0,'0'-16'358'16,"13"6"-339"-16,21 1 29 16,15 0-26-16,8 4-3 15,1 2-16-15,-4 3-3 16,-15 0-1-16,-11 0-35 0,-13 12-69 15,-9 5-109 1,-6 2-177-16</inkml:trace>
  <inkml:trace contextRef="#ctx0" brushRef="#br0" timeOffset="21382.4639">15944 11884 698 0,'0'0'46'0,"20"0"-13"15,28-6 8-15,14-4-6 16,10 3-26-16,-9 2-9 0,-13 3-2 16,-18 2-57-16,-12 0-122 15,-17 14-229-15</inkml:trace>
  <inkml:trace contextRef="#ctx0" brushRef="#br0" timeOffset="22080.5565">16619 11651 541 0,'-2'-6'64'0,"2"6"8"16,0 0-46-16,0 0-20 15,8 0 1-15,4 14 18 16,2 9 2-16,-1 10 2 15,-4 10-1-15,-4 7-6 16,-3 6-11-16,-2-3-8 16,0-7-3-16,0-13 0 15,0-16-1-15,6-12-1 16,7-5 0-16,10-26 2 16,5-19 0-16,5-18-3 15,-3-11-4-15,-4-7-2 16,-6-3 5-16,-7 0 2 0,-7 10-2 15,-6 9-4 1,0 11 5-16,0 14 1 0,-10 8 2 16,-3 9 1-16,-3 6 0 15,5 6 1-15,3 3 2 16,5 3 8-16,3-2-2 16,6-3-7-16,23-4-2 15,18 0 1-15,14-2 7 16,13 2 5-16,9-1 2 15,11 0-2-15,0-1-1 16,-8 6-10-16,-14 0-3 16,-21 6-16-16,-17 4-108 15,-13 0-145-15</inkml:trace>
  <inkml:trace contextRef="#ctx0" brushRef="#br0" timeOffset="22762.3095">17059 11470 272 0,'-5'0'58'16,"2"0"-15"-16,3 0-12 16,0 0-13-16,0-2 4 15,0 2 30-15,0-3 1 16,0-1-6-16,0 3-6 15,0-1-18-15,3 1-13 16,9-2-4-16,6-3 3 16,3 2 5-16,2-4 7 15,-1 2 5-15,-4 0 1 16,-3 1-4-16,-3 2-7 16,1 1-9-16,-2 2-4 15,5 0-2-15,0 0 1 0,2 0-2 16,-3 0 0-16,-5 2 0 15,-5 1 0-15,-4-1 0 16,-1 2 0-16,0-1 1 16,0 1 10-16,0-2 0 15,2-2-10-15,1 2-1 16,5 0 0-16,3 3 3 16,0 0 3-16,1 4 2 15,0 2 6-15,-8 6 1 16,-2 3 0-16,-2 6 3 0,-15 6 2 15,-15 1-5 1,-6 0-7-16,0-3-6 0,5-8-2 16,7-10-2-16,6-10-11 15,0-2-21-15,5 0-24 16,-2-4-29-16,0 2-18 16,2 2-52-16,1 11-70 15</inkml:trace>
  <inkml:trace contextRef="#ctx0" brushRef="#br0" timeOffset="23044.1599">16141 12217 561 0,'-3'0'182'0,"14"0"-158"16,43-4 11-16,37-12-7 16,35-6 9-16,27-6-8 15,13-1 7-15,0 2-6 16,-14 3-11-16,-20 8-9 16,-34 5-8-16,-26 4-2 15,-30 6-3-15,-22 1-7 16,-17 5-29-16,-3 15-65 15,-14 4-59-15,-13-1-119 0</inkml:trace>
  <inkml:trace contextRef="#ctx0" brushRef="#br0" timeOffset="23692.2658">16483 12454 523 0,'0'-8'98'16,"21"-4"-32"-16,27-3-16 16,19-2 2-16,9-1-2 15,3 6-1-15,-10 3-7 16,-16 7-12-16,-20 2-13 15,-19 2-14-15,-14 25-3 16,-14 9 0-16,-32 19 0 16,-17 7 0-16,-5 4-1 15,5-6-3-15,21-10 0 16,24-18 1-16,18-14 1 16,25-16-1-16,31-2 3 0,12-8 1 15,13-11 1-15,-2 2-2 16,-10 5 0-16,-14 2-2 15,-12 0-13-15,-3 1-86 16,-7-6-143-16</inkml:trace>
  <inkml:trace contextRef="#ctx0" brushRef="#br0" timeOffset="24674.2688">17177 11689 109 0,'0'-5'23'0,"0"2"-4"15,0 1-2-15,-2 2-4 16,-1 0 7-16,-2 0-11 16,3 0 8-16,1 0 32 15,1 0-7-15,0-1-15 16,0 1-7-16,0 0-8 16,0 0-1-16,0 0 3 15,0 0 4-15,-2 0 3 16,2 0 13-16,-2 0 0 15,1 0-3-15,1 0 1 0,0 0 6 16,1 0-3-16,20 0 13 16,8 0-8-16,5 0-9 15,-3 0 3-15,-6 9-3 16,-14 12-8-16,-11 8-7 16,-15 14 5-16,-31 5-1 15,-17 7-17-15,-12-6-3 16,1-9-6-16,8-10-30 15,14-8-75-15,23-20-130 16</inkml:trace>
  <inkml:trace contextRef="#ctx0" brushRef="#br0" timeOffset="33319.3806">19925 3372 285 0,'-5'-7'167'0,"1"3"-150"15,4 3 71 1,0-1-51-16,0 2-17 0,0-1-4 16,-2 1-1-16,-3 0 1 15,-6 6-5-15,-6 28-11 16,-6 22 1-16,-6 20 2 16,-5 15 6-16,-6 10 4 15,1 7-4-15,0-4-2 16,6-8-5-16,7-22-1 15,9-29 0-15,10-23-1 16,7-22-1-16,1-14 1 16,29-44 0-16,18-33-3 15,13-25 0-15,5-18 3 16,-5-13 0-16,-8 1 0 16,-5 6 1-16,-3 11 3 0,-6 27 6 15,-6 27-6-15,-7 22-2 16,-9 24 0-16,-5 17-1 15,-5 12-1-15,-1 0 0 16,0 25 0-16,1 22 1 16,-2 19-1-16,-5 16 2 15,0 17-1-15,0 13 5 16,0 8 2-16,0 7 5 16,-5-4-6-16,-3-7-2 15,2-12-5-15,3-12-1 16,3-12-5-16,0-13-11 15,0-12-17-15,1-12-23 0,4-18-54 16,-4-9-49-16,-1-15-95 16</inkml:trace>
  <inkml:trace contextRef="#ctx0" brushRef="#br0" timeOffset="33601.6782">19815 3867 464 0,'-6'-2'21'0,"6"2"-13"16,7 0 7-16,12 0-14 15,11 0 8-15,6 0 11 16,7 2 10-16,5-2 8 15,3 0-13-15,-2 0-6 16,-3 0-14-16,-7 0-5 16,-11 0-2-16,-7 0-18 15,-9 0-41-15,-7 0-82 16,-2 0-127-16</inkml:trace>
  <inkml:trace contextRef="#ctx0" brushRef="#br0" timeOffset="33950.9974">20693 3104 57 0,'0'-1'337'0,"0"1"-306"16,0 0 13-16,0 17-17 15,2 15 28-15,2 18-4 16,-2 13-4-16,-2 16-16 16,0 14-3-16,-8 7-6 0,-9 5-6 15,0 0-6-15,-2-3-7 16,4-6-3-16,3-13-5 15,6-22-11-15,4-23-20 16,2-26-30-16,0-12-25 16,12-23-20-16,11-24-191 15</inkml:trace>
  <inkml:trace contextRef="#ctx0" brushRef="#br0" timeOffset="34168.6059">20980 3134 572 0,'0'0'15'16,"0"0"28"-16,0 28-35 15,7 18 18-15,1 18 17 16,-7 16-12-16,-1 13 7 16,-3 11-12-16,-18 6-3 15,-2-1-9-15,3-6-14 16,5-7-4-16,9-5-34 15,6-17-101-15,0-31-156 16</inkml:trace>
  <inkml:trace contextRef="#ctx0" brushRef="#br0" timeOffset="34815.3914">22244 3013 377 0,'-33'0'116'0,"-8"16"-98"16,-8 29 51-16,-12 21-53 16,-9 19-2-16,-2 23-5 0,2 18 2 15,15 11 7-15,16 8-1 16,23-15-5-16,16-26-2 15,16-35-2-15,36-35 0 16,22-32 22-16,21-13 12 16,18-43-12-16,7-26-12 15,-4-20-5-15,-19-10-7 16,-28-1 1-16,-36 3-4 16,-33 1-2-16,-30 3-1 15,-34 14 0-15,-13 21-11 16,-2 29 2-16,11 32-22 15,10 8-23-15,14 29-16 0,19 10-64 16,17 7-75-16</inkml:trace>
  <inkml:trace contextRef="#ctx0" brushRef="#br0" timeOffset="35148.2823">22315 3694 516 0,'0'0'49'16,"0"20"-13"-16,13 14 34 15,5 10-29-15,-1 5-12 16,-1 1-11-16,2-1-18 16,0-2-3-16,4-8-16 15,1-4-25-15,4-8-79 16,3-18-83-16</inkml:trace>
  <inkml:trace contextRef="#ctx0" brushRef="#br0" timeOffset="35513.8968">22763 3732 168 0,'-5'-6'237'16,"1"5"-211"-16,4 1 61 15,-3 0-63-15,-2 7-4 16,-4 15 17-16,-1 11-9 16,1 6-10-16,-1 2 8 0,5-1-4 15,5-7-9-15,0-9-11 16,6-13-2-16,19-11 0 15,7 0 5-15,2-20 8 16,-4 5 3-16,-11 6-2 16,-10 5-1-16,-6 4-2 15,-3 4-8-15,0 20-2 16,0 7-1-16,0 3-10 16,0-6-36-16,9-7-85 15,12-17-103-15</inkml:trace>
  <inkml:trace contextRef="#ctx0" brushRef="#br0" timeOffset="35829.8854">23254 3782 192 0,'-11'-2'178'0,"-2"2"-114"16,-4 0 25-16,-4 5-51 15,-2 14 2-15,-3 4-10 16,2 7 1-16,3-2-8 16,8 0-5-16,7-8-17 15,6-8-1-15,6-10-10 0,13-2 9 16,4 0 1-16,0-2 5 16,-4-3 8-1,-5 3 3-15,-5 2 4 0,-3 7-13 16,-4 15 4-16,-2 11 1 15,0-2-12-15,0-4-6 16,4-9-49-16,16-13-117 16,8-5-174-16</inkml:trace>
  <inkml:trace contextRef="#ctx0" brushRef="#br0" timeOffset="36178.8284">23585 3779 292 0,'-21'0'173'0,"-6"13"-92"16,-1 14-8-16,-4 7-45 15,4 6 1-15,5-2-3 16,10-10-4-16,13-10-13 16,0-14-9-16,32-6 2 15,18-32 2-15,13-22 3 16,10-12-1-16,0-9-2 15,-9 1 14-15,-11 8 30 16,-15 8-4-16,-18 9-8 16,-13 15-18-16,-7 12-1 0,0 16-2 15,-15 8-4 1,-12 22-5-16,-7 26-4 0,-5 19-2 16,3 9 0-16,8 6-1 15,10-6 1-15,14-7-5 16,4-9-18-16,19-14-54 15,15-10-64-15,8-17-59 16,-3-18-142-16</inkml:trace>
  <inkml:trace contextRef="#ctx0" brushRef="#br0" timeOffset="36395.1449">23935 3897 463 0,'-23'21'232'0,"6"5"-195"0,6-6 7 16,6-9-40-16,5-11-3 16,16-13-1-16,23-30-2 15,11-9 0-15,6-3 2 16,-10 11 6-16,-12 12 13 16,-10 13-6-16,-10 12-13 15,-4 5-15-15,5-1-109 16,-5-7-371-16</inkml:trace>
  <inkml:trace contextRef="#ctx0" brushRef="#br0" timeOffset="36910.6365">24441 3901 251 0,'-25'-2'310'0,"-2"2"-277"15,0 12 50-15,0 12-65 16,0 5-1-16,8-4-2 15,6 3-7-15,7-6-7 16,4-7 0-16,2-3-1 16,2-9-3-16,17-3 3 15,11 0 1-15,2-15 0 16,0-2 0-16,-10 5-1 0,-8 5 0 16,-10 7 0-16,-4 0 0 15,0 10-18-15,0 18-19 16,-3 5-105-16,-4-3-214 15</inkml:trace>
  <inkml:trace contextRef="#ctx0" brushRef="#br0" timeOffset="37126.1572">24558 4049 627 0,'0'-5'77'15,"10"-6"22"-15,8-2-54 16,12-7-35-16,11-5-1 15,6-3-5-15,0 4-2 0,-6 5-2 16,-12 9 0-16,-9 10 0 16,-13 0-5-16,-7 24-4 15,0 9-10-15,-7 3-49 16,-9-1-46-16,8-12-64 16,8-20-158-16</inkml:trace>
  <inkml:trace contextRef="#ctx0" brushRef="#br0" timeOffset="37325.9502">25230 3236 508 0,'6'-10'94'0,"-6"10"-27"16,0 10-57-16,0 22-9 16,0 16 10-16,0 16-5 15,-3 13 3-15,-10 14-1 16,-8 6 6-16,-6 8 6 15,-6 0-17-15,-1-5-3 16,0-13-27-16,4-19-89 16,8-22-81-16,10-29-163 15</inkml:trace>
  <inkml:trace contextRef="#ctx0" brushRef="#br0" timeOffset="37675.3188">24993 3746 601 0,'4'-12'74'16,"10"3"41"-16,11 1-88 0,10 1-19 16,7-1 4-16,8 0-7 15,4 2-5-15,-3 6-4 16,-2 0-21-16,-6 0-58 16,-6 4-48-16,-8 6-55 15,-10-2-7-15,-3 1 78 16,-5-4 115-16,-3-4 84 15,-5-1 49-15,-3 1-43 16,0 7-6-16,0 6 8 16,-9 10-6-16,-5 8-32 0,-4 5-9 15,5 4 1-15,2-2 13 16,11-3-22-16,0-4-27 16,6-1-5-16,2-2 22 15,-8 5-9-15,-3 2-3 16,-37-2-13-16,-16-11-2 15,-4-21-66-15,11-19-240 16</inkml:trace>
  <inkml:trace contextRef="#ctx0" brushRef="#br0" timeOffset="55681.491">19680 5563 488 0,'0'0'13'0,"0"0"10"16,0 6-1-16,0 21-2 0,0 13 8 16,-1 12-8-16,-8 10-7 15,-4 9-6-15,-1 5-1 16,-2 0-1-16,-1-5 2 16,1-15-4-16,4-18-2 15,4-18-1-15,4-20 0 16,1-6 4-16,3-35-4 15,0-21-5-15,3-16 3 16,19-10 2-16,11-5 0 16,12 1 2-16,6 1 4 15,10 8 5-15,3 12 10 16,1 16-1-16,-9 19 5 0,-12 14-13 16,-11 14-7-16,-12 8-1 15,-9 7-1-15,-9 27 13 16,-3 18 6-16,-14 16-12 15,-21 17-7-15,-8 7-3 16,-8-1-2-16,6-7-7 16,6-15-12-16,14-16-14 15,12-13-3-15,13-10 13 16,0-4 16-16,17-5 9 16,12-1 0-16,7 2 3 15,3 0 1-15,-1 2 2 16,-4 5-6-16,-7 2 0 15,-7 2-16-15,-6 0-91 0,-7 1-86 16</inkml:trace>
  <inkml:trace contextRef="#ctx0" brushRef="#br0" timeOffset="56030.9239">20286 6091 535 0,'17'-7'86'15,"12"-4"-84"-15,14-4 55 16,5-2-38-16,0-2-10 16,-6 1-6-16,-9-1-3 0,-10 3 0 15,-9-2 3-15,-8 1 4 16,-6 2 7-16,-4 4 1 15,-22 6 1-15,-11 5-8 16,-4 11-6-16,0 22 2 16,2 11 1-16,8 2-1 15,10 5-4-15,7-4-4 16,11-3-1-16,3-5-4 16,3-7-11-16,18-4-12 15,4-10-23-15,8-11-43 16,3-7-47-16,3-5-93 15</inkml:trace>
  <inkml:trace contextRef="#ctx0" brushRef="#br0" timeOffset="56364.6813">21217 5133 474 0,'-5'-21'6'16,"-8"6"7"-16,1 6 5 15,-6 6-17-15,-4 3 1 16,-4 0-1-16,-2 15-1 0,3 7 6 16,4 6 18-16,3 6 9 15,5 10 2-15,4 9-1 16,3 8 2-16,6 12-3 15,0 10-7-15,0 10-4 16,0 2-7-16,0 0-12 16,0-3-3-16,-2-4-4 15,-1-8-26-15,-3-12-40 16,-3-19-36-16,0-15-61 16,-8-18-83-16</inkml:trace>
  <inkml:trace contextRef="#ctx0" brushRef="#br0" timeOffset="56546.3539">20913 5897 539 0,'39'-14'17'16,"13"-5"95"-16,10-3-80 15,6-4-32-15,-3 2-2 16,-2 2-49-16,-6 0-129 15,-10 2-251-15</inkml:trace>
  <inkml:trace contextRef="#ctx0" brushRef="#br0" timeOffset="56878.8244">21893 5292 606 0,'-36'4'9'15,"-13"28"10"-15,-2 9 0 16,0 7-19-16,5-1 0 16,15-11-1-16,17-9-7 15,14-14-19-15,0-11 16 16,27-2 11-16,9 0 21 0,6 0 21 15,-2 0 1 1,-7 2-1-16,-11 20 11 0,-8 12-16 16,-11 12-8-16,-3 6-22 15,-20 5-7-15,-14 5-14 16,-6-6-50-16,-2-6-65 16,5-18-78-16,10-26-138 15</inkml:trace>
  <inkml:trace contextRef="#ctx0" brushRef="#br0" timeOffset="57128.299">21663 5270 465 0,'2'0'192'15,"6"17"-177"-15,5 10 40 16,6 9-30-16,-1 11 23 15,-2 13-15-15,-11 18-1 16,-5 11-6-16,-8 8-11 16,-19-1-5-16,-4-5-10 15,-2-14-13-15,3-11-38 16,6-26-38-16,5-22-50 16,9-18-89-16</inkml:trace>
  <inkml:trace contextRef="#ctx0" brushRef="#br0" timeOffset="57427.945">22275 5110 793 0,'0'0'87'0,"0"4"-78"16,0 11-9-16,0 6-38 15,0 6-107-15,-11 2-165 16</inkml:trace>
  <inkml:trace contextRef="#ctx0" brushRef="#br0" timeOffset="57543.8777">22214 5400 753 0,'-9'12'122'0,"0"7"-122"15,1-1-8-15,1-8-253 16</inkml:trace>
  <inkml:trace contextRef="#ctx0" brushRef="#br0" timeOffset="59505.8287">23582 4927 550 0,'1'0'54'15,"2"8"-46"-15,2 21 43 16,-4 10-32-16,2 7-10 16,-1 3-5-16,-2 3-4 15,0 0 0-15,0-2-2 16,0-1-16-16,0-8-57 16,0-12-85-16,0-19-173 15</inkml:trace>
  <inkml:trace contextRef="#ctx0" brushRef="#br0" timeOffset="59706.0153">23909 4915 439 0,'0'0'151'0,"0"0"-126"15,0 19 40-15,0 11-43 16,0 8-13-16,0 7-9 15,0 0 0-15,0 5-16 16,-6 0-65-16,-13-7-63 16,-10-12-134-16</inkml:trace>
  <inkml:trace contextRef="#ctx0" brushRef="#br0" timeOffset="59904.7079">23270 5027 574 0,'12'-14'9'16,"30"-4"53"-16,32-4 7 15,35-2-36-15,30 2 8 16,13 2-12-16,0 4-14 16,-19 4-11-16,-28 9-4 15,-27 3-24-15,-21 1-91 16,-15 20-80-16,-21 8-141 0</inkml:trace>
  <inkml:trace contextRef="#ctx0" brushRef="#br0" timeOffset="60154.3246">23370 5728 726 0,'25'0'0'16,"38"-10"46"-16,35-14 11 15,26-4-31-15,12 0-10 0,-5 1-12 16,-17 4-4 0,-22 6-10-16,-17 4-44 0,-23 6-54 15,-12 2-66-15,-16 3-157 16</inkml:trace>
  <inkml:trace contextRef="#ctx0" brushRef="#br0" timeOffset="60819.3691">23828 6015 363 0,'1'-4'21'16,"1"0"45"-16,-2 2-36 15,3 1-13-15,-2-1 1 0,-1 2-7 16,2 0-2-16,-2 0 0 16,1-2 11-16,1-1 1 15,-1-1-1-15,2 2-1 16,0-4-4-16,-1 1-3 15,-1 2 4-15,2-1 2 16,-3 4-1-16,0 0-4 16,0 0-6-16,2-2-2 15,1 2-2-15,6-8 2 16,10 0 1-16,11-6 6 16,10-4 12-16,8 0 6 15,3 2-1-15,-2 5 3 16,-15 8 1-16,-10 3-14 0,-17 0-10 15,-7 23-2 1,-11 13 5-16,-21 11-5 0,-6 5-5 16,-1-3-2-16,13-11 0 15,17-10-3-15,9-8-4 16,18-2-1-16,17-5 8 16,3 3 1-16,-9-3 3 15,-16 7 7-15,-13 6 6 16,-40 10 11-16,-36 4-20 15,-20-7-8-15,-5-16-17 16,8-17-47-16,19-1-110 16,21-25-183-16</inkml:trace>
  <inkml:trace contextRef="#ctx0" brushRef="#br0" timeOffset="62615.016">20377 8098 634 0,'0'0'8'0,"0"0"23"16,15 24-11-16,21 10 13 15,13 10 6-15,9 8-17 0,2 6-3 16,-5 4-6-16,-7 4-12 16,-11-1-1-16,-7-4-12 15,-6-5-57-15,-7-5-71 16,-9-17-189-16</inkml:trace>
  <inkml:trace contextRef="#ctx0" brushRef="#br0" timeOffset="62831.1766">20828 8200 760 0,'-64'42'4'15,"-7"20"32"-15,-1 11-13 16,1 10-23-16,9 2-5 15,9-3-18-15,10-9-50 16,13-12-34-16,13-18-76 16,9-19-129-16</inkml:trace>
  <inkml:trace contextRef="#ctx0" brushRef="#br0" timeOffset="63064.1744">21251 8189 590 0,'20'0'44'15,"9"0"-10"-15,18 0 30 16,8 3-55-16,2 2-9 15,-8 0-2-15,-9 1-30 16,-13 3-102-16,-24 4-120 16</inkml:trace>
  <inkml:trace contextRef="#ctx0" brushRef="#br0" timeOffset="63230.2985">21451 8326 381 0,'26'-14'341'16,"11"4"-339"-16,11-4 55 15,2 2-57-15,-5 6-35 16,-9-1-171-16</inkml:trace>
  <inkml:trace contextRef="#ctx0" brushRef="#br0" timeOffset="63512.743">22457 7622 473 0,'-6'20'168'0,"-6"14"-155"16,-3 8 32-1,0 8-30-15,-1 1-11 0,-1-2-4 16,2 2 0-16,2-1-16 16,1 0-43-16,4-4-76 15,2-15-200-15</inkml:trace>
  <inkml:trace contextRef="#ctx0" brushRef="#br0" timeOffset="63712.2487">22773 7607 709 0,'3'0'33'16,"-2"8"-7"-16,-1 19-5 0,0 11-12 15,0 8-9 1,0 4-5-16,-13 4-29 0,-2 4-50 16,-7 0-78-16,-8 1-117 15</inkml:trace>
  <inkml:trace contextRef="#ctx0" brushRef="#br0" timeOffset="63928.4005">22242 7652 823 0,'0'-8'32'16,"18"1"59"-16,30 3-82 0,25-1-7 16,19 3-1-16,10 1-1 15,2-1-1-15,0-1-10 16,-7-2-30-16,-7 3-61 15,-12-2-95-15,-12-2-400 16</inkml:trace>
  <inkml:trace contextRef="#ctx0" brushRef="#br0" timeOffset="64327.4735">22039 8452 639 0,'6'0'40'16,"28"-3"34"-16,23-11-4 16,29-8-45-16,22-3-1 15,16-2-3-15,9 0-3 16,-5 3-8-16,-19 4-7 15,-20 0-3-15,-28 4-19 16,-23 6-64-16,-20 0-82 16,-18 3-122-16</inkml:trace>
  <inkml:trace contextRef="#ctx0" brushRef="#br0" timeOffset="64892.7319">22478 8562 262 0,'-10'0'202'16,"2"0"-188"-16,5 0 54 15,1 0-47-15,1 0-17 16,1 0 10-16,0 0 5 16,0 0 0-16,0 0 10 0,0 0 0 15,0 0-1 1,0 0-3-16,0 0 4 0,0 0-4 16,3 0-3-16,10 0 2 15,2-3 0-15,7-1 0 16,5-2-3-16,5 2-6 15,3-2-5-15,6 0-2 16,0-2-2-16,-6 6 0 16,-11-1-1-16,-12 3-1 15,-11 0 2-15,-1 5 4 16,-19 17-2-16,-20 8 1 16,-15 6-6-16,-2 2-1 15,8-3-2-15,15-7 0 16,18-8 0-16,15-6 0 15,15-2-2-15,25-2 1 0,14-2 1 16,6 4 1-16,-5-2 5 16,-16 6 10-16,-23 4-8 15,-16 9-8-15,-42 4 0 16,-28 1 0-16,-18-7 0 16,-3-12 0-16,12-13 0 15,18-2-96-15,21-7-174 16</inkml:trace>
  <inkml:trace contextRef="#ctx0" brushRef="#br0" timeOffset="65491.2747">20494 10352 407 0,'0'0'269'15,"4"0"-243"-15,14 22 50 16,7 20-21-16,3 8-20 15,-1 13-12-15,-6 5-17 16,-1 2-6-16,-4 1 0 16,-3-5-8-16,-3-6-23 15,-2-3-43-15,-5-3-24 16,-3-2-85-16,0-10-203 16</inkml:trace>
  <inkml:trace contextRef="#ctx0" brushRef="#br0" timeOffset="65707.4625">20956 10370 295 0,'-36'0'460'0,"-13"18"-454"15,-9 24 58-15,-8 16-47 16,-8 15-13-16,0 8-4 15,9-2-6-15,9-10-19 16,19-17-42-16,13-13-29 0,17-14-76 16,5-6-75-1</inkml:trace>
  <inkml:trace contextRef="#ctx0" brushRef="#br0" timeOffset="65974.156">21099 10585 649 0,'19'-6'50'15,"11"-4"34"1,17-2-35-16,14-2-36 0,3 0-13 16,-4 2-1-16,-16 9-35 15,-17 2-86-15,-24 1-120 16</inkml:trace>
  <inkml:trace contextRef="#ctx0" brushRef="#br0" timeOffset="66140.2963">21238 10881 795 0,'18'4'33'16,"9"3"12"-16,13-3-14 0,8-1-31 16,-2-2-13-16,-4-1-91 15,-16 0-270-15</inkml:trace>
  <inkml:trace contextRef="#ctx0" brushRef="#br0" timeOffset="69531.0928">22261 9746 403 0,'0'0'37'0,"14"0"22"16,17 0 3-16,14-8-6 15,10-2 8-15,-1-5-13 16,-4 4-1-16,-11 5-3 16,-16 3-15-16,-14 3-16 15,-9 0-9-15,0 21-3 16,-23 17 4-16,-18 14-3 15,-16 10-5-15,-9 2-3 16,7-2-2-16,17-10 4 16,21-11 0-16,21-11-2 15,13-9-7-15,30-8 3 0,14-9 7 16,9-4 0-16,1 0 0 16,-10 0 0-16,-10-6-9 15,-17-1-38-15,-13-2-48 16,-10 0-63-16,-4-6-176 15</inkml:trace>
  <inkml:trace contextRef="#ctx0" brushRef="#br0" timeOffset="69764.2501">22965 9842 303 0,'0'0'320'15,"0"0"-285"-15,3 10 30 16,0 14-29-16,2 8-21 16,-3 3-10-16,-2 3-4 15,0 0-1-15,0-2-2 16,-2-2-8-16,-9-4-39 16,1-6-63-16,1-10-69 15,5-14-172-15</inkml:trace>
  <inkml:trace contextRef="#ctx0" brushRef="#br0" timeOffset="69947.2434">23185 9806 347 0,'3'0'100'16,"-2"4"-34"-16,5 18 5 15,0 10-36-15,0 5-11 16,-4 5-12-16,-2 1-12 15,0 0-2-15,-6-1-13 16,-8-4-53-16,-8-3-86 16,-5-12-212-16</inkml:trace>
  <inkml:trace contextRef="#ctx0" brushRef="#br0" timeOffset="70163.061">22689 9939 656 0,'0'-2'65'16,"16"2"-1"-16,28 0-7 15,22-3-37-15,22-3 5 16,18-5-6-16,13-3-9 16,7-3-6-16,-3-3-4 15,-11 4-4-15,-24 2-17 16,-25 10-74-16,-26 4-97 15,-25 0-113-15</inkml:trace>
  <inkml:trace contextRef="#ctx0" brushRef="#br0" timeOffset="70395.8258">22358 10430 766 0,'21'0'11'16,"43"-14"60"-16,36-8-22 15,27-4-22-15,13 1-3 16,-2 3-17-16,-14 5-7 16,-19 5-1-16,-24 6-43 15,-26 6-76-15,-20 0-66 16,-18 0-189-16</inkml:trace>
  <inkml:trace contextRef="#ctx0" brushRef="#br0" timeOffset="70994.4977">22874 10660 208 0,'0'0'97'15,"-1"0"-43"-15,-1 0-12 16,1 0-8-16,-3-2-12 16,2 2-3-16,-1 0 1 15,0-3 0-15,0 3-2 16,0-2 3-16,2-2 9 16,-2 2-3-16,1 1-3 15,2-2 1-15,0 2-2 16,0-5 3-16,2-5 3 15,18-3-9-15,9-4-7 0,8-2 10 16,3 0 1-16,-1 4 23 16,-7 8-2-16,-12 8-9 15,-12 0-22-15,-8 26-7 16,-14 13 5-16,-17 9-7 16,-6-1-5-16,3-4 0 15,16-11-1-15,15-10-3 16,4-7-12-16,30-6 2 15,11 3 12-15,3 2 2 16,-8 9 9-16,-19 14 11 16,-18 10 7-16,-27 7-10 15,-37 2-15-15,-16-10-2 0,-8-18-10 16,1-20-53-16,11-8-155 16,15-26-504-16</inkml:trace>
  <inkml:trace contextRef="#ctx0" brushRef="#br0" timeOffset="71592.9272">20502 12725 333 0,'3'0'335'0,"8"0"-303"15,10 19 33-15,8 15-15 16,9 10-17-16,1 2-18 0,-6 4-8 15,-4-3-7-15,-3-2 0 16,-7-1-5-16,-1-3-19 16,-3-2-39-16,-5-6-46 15,-7-16-116-15</inkml:trace>
  <inkml:trace contextRef="#ctx0" brushRef="#br0" timeOffset="71775.9813">20998 12671 744 0,'-60'36'53'0,"-19"25"47"15,-9 13-55-15,-4 16-36 0,3 10-9 16,12-3-4-16,20-9-24 16,21-16-45-16,17-23-51 15,13-19-77-15,6-21-151 16</inkml:trace>
  <inkml:trace contextRef="#ctx0" brushRef="#br0" timeOffset="72025.5467">21253 12717 639 0,'22'-14'130'15,"14"-2"-101"-15,16-2 29 16,6 5-48-16,-2 4-10 16,-7 9-10-16,-12 0-47 15,-13 0-60-15,-21 14-112 16</inkml:trace>
  <inkml:trace contextRef="#ctx0" brushRef="#br0" timeOffset="72192.0526">21399 12864 854 0,'6'0'57'15,"10"0"7"-15,14 0-49 16,12 0-15-16,7 0 0 15,-1 0-33-15,-14-3-146 16,-10-10-352-16</inkml:trace>
  <inkml:trace contextRef="#ctx0" brushRef="#br0" timeOffset="74303.0198">22513 11832 117 0,'2'-8'380'0,"-2"1"-332"15,0 6 36-15,0-1-58 16,0 2-24-16,0 0-1 0,0 20 6 15,-11 14 5-15,-11 8-7 16,-6 5-4-16,-2 3 0 16,3-6 0-16,14-8-1 15,11-12 0-15,5-10-1 16,33-12 1-16,21-2 2 16,13-4 8-16,4-16 5 15,-5-2-10-15,-12 3-5 16,-17 2-2-16,-13 2-16 15,-14 8-80-15,-11 0-70 16,-2 0-130-16</inkml:trace>
  <inkml:trace contextRef="#ctx0" brushRef="#br0" timeOffset="74502.7442">22799 11838 507 0,'7'-6'95'0,"-3"4"23"16,1 2-63-16,-1 8-41 15,1 22 10-15,-4 10-7 16,-1 12-9-16,0 6-5 16,-6 3-3-16,-11 4 0 15,-2-2-3-15,0 2-5 16,1-7-25-16,3-10-31 16,9-14-27-16,5-12-88 15,1-15-148-15</inkml:trace>
  <inkml:trace contextRef="#ctx0" brushRef="#br0" timeOffset="74719.0117">23209 12051 592 0,'0'0'50'0,"0"24"25"15,0 12-25-15,-2 10-45 16,-11 6-5-16,2 0-8 16,-3 1-25-16,0-4-33 15,-2-7-56-15,2-13-60 0</inkml:trace>
  <inkml:trace contextRef="#ctx0" brushRef="#br0" timeOffset="74918.4456">23415 11930 562 0,'3'0'60'15,"1"11"2"-15,2 18-38 16,-2 14-16-16,-2 4-8 16,-2 6 0-16,0 5-2 15,-8 2-3-15,-11-1-25 0,-5-7-44 16,-4-8-66-16,-6-12-111 15</inkml:trace>
  <inkml:trace contextRef="#ctx0" brushRef="#br0" timeOffset="75102.2513">22918 12175 545 0,'18'-24'135'16,"17"-4"-37"-16,22-4-25 15,21 0-50-15,17 0-4 16,14 1-7-16,3 3-11 16,-5 3-1-16,-11 6-2 0,-14 12-22 15,-21 7-71-15,-20 7-105 16,-22 19-239-16</inkml:trace>
  <inkml:trace contextRef="#ctx0" brushRef="#br0" timeOffset="75384.0595">22536 12751 751 0,'59'-10'4'0,"40"-16"85"16,37-11-53-16,25-7-20 16,6-1-7-16,-4 1-8 15,-17 5-1-15,-30 7-14 16,-40 12-42-16,-33 12-54 16,-29 8-80-16,-14 2-33 15</inkml:trace>
  <inkml:trace contextRef="#ctx0" brushRef="#br0" timeOffset="76016.0185">23042 12948 16 0,'-2'0'376'0,"1"0"-368"15,1-3 19-15,0 1-22 16,0 0-1-16,0-1 0 0,0 1 16 15,0 0 23-15,0 0 6 16,0-2 1-16,0-1-10 16,0-2-16-16,0-3-12 15,0 4-5-15,0 2-3 16,0 0-3-16,-2 4 0 16,1-2 1-16,-1 0 3 15,2 0 4-15,0 0-3 16,0 0 1-16,0-5-4 15,0-2-2-15,14-4 1 16,5 1 14-16,5-2 16 16,6-2 6-16,7 1-2 0,3 1-2 15,0 3-5-15,-12 6-10 16,-12 5-11-16,-10 3-8 16,-6 20 1-16,-8 11-1 15,-17 4 0-15,-6 4 0 16,5-2 0-16,13-5 0 15,13-6-3-15,10-6-4 16,28-3 3-16,6-4 4 16,-8-1 0-16,-17 2 8 15,-19 7 14-15,-26 10 3 16,-42 5-4-16,-23 1-17 16,-16-12-4-16,3-12-26 0,2-16-128 15,20 0-290 1</inkml:trace>
  <inkml:trace contextRef="#ctx0" brushRef="#br0" timeOffset="76697.5351">20547 14769 341 0,'5'-2'326'15,"8"2"-298"-15,11 6 39 16,7 17-23-16,3 7-12 16,1 8-11-16,-5 2-12 15,-4 4-8-15,-3 2-1 16,-5-1-1-16,-5-1-4 15,-4 2-21-15,-9-4-29 16,0 0-43-16,-10-9-77 16,-10-19-183-16</inkml:trace>
  <inkml:trace contextRef="#ctx0" brushRef="#br0" timeOffset="76913.6077">21062 14673 682 0,'-46'6'54'0,"-14"30"-11"16,-6 16 16-16,-7 15-49 15,-3 13-9-15,0 5-1 16,6-3-14-16,13-6-19 16,13-10-10-16,14-16-14 15,10-14-15-15,7-13-7 16,5-7-4-16,4-8-30 15,4-8-119-15</inkml:trace>
  <inkml:trace contextRef="#ctx0" brushRef="#br0" timeOffset="77196.0099">21254 14893 529 0,'36'-15'39'15,"12"-7"54"-15,13-2-51 0,5 5-22 16,-4 5-12-16,-8 9-8 15,-15 5-20-15,-14 0-54 16,-16 4-76-16,-9 7-223 16</inkml:trace>
  <inkml:trace contextRef="#ctx0" brushRef="#br0" timeOffset="77362.2884">21433 15032 774 0,'5'0'43'0,"9"0"-15"0,11 0 1 15,9 0-29 1,8 0-43-16,-7 0-116 0,-5 0-214 16</inkml:trace>
  <inkml:trace contextRef="#ctx0" brushRef="#br0" timeOffset="78926.0124">22761 14161 248 0,'0'-5'89'0,"0"0"-7"15,0-2-27-15,2 4-18 16,-2-1-12-16,0 4-12 16,0 0-11-16,0 0-2 15,0 0 1-15,0 0 0 0,0 0 5 16,-5 5 5-16,-5 4 13 15,-4 1-1-15,2-2 0 16,1 0-8-16,6-5-5 16,4-3-6-16,1 0-3 15,0 0 0-15,4 0 5 16,12 0 8-16,5 0 19 16,0 0 12-16,1 0-6 15,-1 13-7-15,-4 10-2 16,-5 10-11-16,-8 6-7 15,-4 3-5-15,0 4-5 16,-6-4-2-16,-15-4 0 16,-2-6 0-16,-3-8-2 0,1-6 0 15,-1-11-1-15,-4-7-1 16,1 0-3-16,0 0-3 16,4-12-1-16,6-1-2 15,4-3-14-15,1-6-27 16,5 0-36-16,5-2-54 15,1-4-123-15</inkml:trace>
  <inkml:trace contextRef="#ctx0" brushRef="#br0" timeOffset="79141.6163">22749 14045 618 0,'18'0'57'16,"15"-3"27"-16,16-4-9 16,12-1-44-16,10-4-9 15,-1 0-13-15,1 3-9 16,-8 7-9-16,-14 2-20 16,-12 0-35-16,-14 0-34 15,-10 9-46-15,-10 7-78 16</inkml:trace>
  <inkml:trace contextRef="#ctx0" brushRef="#br0" timeOffset="79407.3222">23368 14224 384 0,'0'16'298'15,"0"11"-253"-15,0 15 23 16,0 3-52-16,-6 5-16 16,2-2-1-16,-2-8-13 0,0-2-43 15,-2-4-34-15,1-7-90 16,0-13-146-16</inkml:trace>
  <inkml:trace contextRef="#ctx0" brushRef="#br0" timeOffset="79606.8887">23718 14022 611 0,'0'8'42'0,"0"23"-14"15,0 8-15-15,-5 10-13 16,-1 7-1-16,-6 2-2 16,0 3-6-16,-7-3-23 0,-1-5-46 15,-5-5-41-15,-2-12-122 16</inkml:trace>
  <inkml:trace contextRef="#ctx0" brushRef="#br0" timeOffset="79806.3412">23288 14127 513 0,'0'-8'281'16,"7"3"-222"-16,32-2-2 16,21 0-43-16,20-2 6 0,20-4-2 15,11-1-12-15,2-5-6 16,-11 1-3-16,-19 3-27 15,-20 8-77-15,-24 5-113 16,-14 0-263-16</inkml:trace>
  <inkml:trace contextRef="#ctx0" brushRef="#br0" timeOffset="80222.3319">22594 15028 380 0,'0'-14'288'0,"27"0"-237"16,24-3 41-1,32-6-38-15,28-7-12 0,32-5-3 16,20-9-14-16,14-5-8 15,7 2-10-15,-15 5-7 16,-27 8 0-16,-31 8-9 16,-40 10-29-16,-32 8-51 15,-23 4-67-15,-16 4-100 16</inkml:trace>
  <inkml:trace contextRef="#ctx0" brushRef="#br0" timeOffset="80837.4964">23203 15177 325 0,'0'-6'43'0,"0"0"6"15,0-1-34-15,0 4-12 16,0 1 9-16,0 2 8 15,0 0 11-15,0 0 2 16,0 0 9-16,0 0 3 16,0 0-17-16,0 0-17 15,10-2 0-15,7-5 0 16,7-2 3-16,2-5 10 16,4-2 6-16,0-1 5 15,3 2 9-15,-3 5-9 16,-2 2-10-16,-4 5 0 15,-9 3-14-15,-5 0-9 16,-4 0-1-16,-6 11-1 16,0 11 0-16,-1 6 1 15,-14 3-1-15,1-2 0 0,6-6 1 16,8-8-1-16,0-3 0 16,10-4 2-16,17 7 6 15,5 4 14-15,0 7 7 16,-13 12-1-16,-19 7-21 15,-19 7-7-15,-36 0 0 16,-17-11 0-16,-4-26-6 16,7-15-42-16,16-18-120 15,23-17-264-15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8:21:46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2115 3084 317 0,'-3'0'46'0,"3"0"-44"0,0 0 32 15,0 0-10-15,0 0 8 16,10 0 15-16,5-8 18 15,2-4-12-15,7-4 3 16,1-3-10-16,3-1-7 16,-3 2-7-16,-3 2-18 15,-4 5-10-15,-7 0-3 16,-5 7-1-16,-2 2-9 16,-2 2-47-16,-2 0-55 15,0 17-52-15,-5 3-106 16</inkml:trace>
  <inkml:trace contextRef="#ctx0" brushRef="#br0" timeOffset="249.6716">2180 3352 377 0,'15'-6'176'16,"-2"-2"-122"-16,8-3 49 15,3-7-60-15,1-1-19 16,0-5-18-16,-6-3-6 0,-2 5-3 16,-1 8-26-16,-9 9-95 15,-4 2-164-15</inkml:trace>
  <inkml:trace contextRef="#ctx0" brushRef="#br0" timeOffset="1563.197">1577 3385 209 0,'15'-8'33'15,"-5"3"53"-15,-1-1 4 0,0 0-39 16,-4 1 10 0,-4 1-3-16,-1 0-7 0,0 3-5 15,0-2-5-15,0-1-7 16,0 1 1-16,0 0-14 16,-1-1-9-16,-9 0-3 15,-3 3-1-15,-4 1-6 16,-5 0 1-16,-3 17-2 15,1 13 0-15,-2 6-1 16,4 8 0-16,6 6 0 16,4 1 1-16,7 1-1 15,5-4 1-15,0-12-1 0,2-12 0 16,18-15 2 0,8-9 1-16,7-21 2 0,6-25-1 15,2-13-2-15,-4-8-1 16,-3 3 0-16,-9 5 0 15,-9 11 0-15,-12 10 0 16,-6 14 0-16,0 14-1 16,-2 10 0-16,-14 10 1 15,-4 28-1-15,3 12 0 16,10 7 0-16,7 1 0 16,7-5 2-16,24-9 3 15,13-15 25-15,16-19-8 16,9-10-14-16,4-22-4 15,-4-19-4-15,-8-5-6 16,-12-4-33-16,-15-2-125 0,-7-2-257 16</inkml:trace>
  <inkml:trace contextRef="#ctx0" brushRef="#br0" timeOffset="8912.0828">2736 5118 202 0,'-11'4'104'16,"6"4"-99"-16,2 0 9 15,3-2 39-15,0-2-21 16,0-2 11-16,16-2 11 15,19 0 8-15,26 0-14 16,36 0 5-16,39-2-5 0,44-12-3 16,41-2-8-16,32-5-11 15,31 2 7-15,25-4-9 16,19-1-10-16,-6 2-6 16,-19 4-1-16,-45 3-2 15,-52 3-4-15,-46-1-1 16,-57 5-12-16,-53 7-69 15,-50 1-121-15,-45-3-222 16</inkml:trace>
  <inkml:trace contextRef="#ctx0" brushRef="#br0" timeOffset="9344.0345">6280 5178 622 0,'-7'8'44'0,"12"8"-41"16,62-4 12-16,59-12 42 15,57-6 7-15,54-20-13 16,44-6-4-16,23-4-23 15,3 4 6-15,-12-1-5 16,-26 6-9-16,-27 5-15 16,-39 5-1-16,-39 9 0 15,-46 8-9-15,-48 0-52 16,-45 16-115-16,-25-7-231 16</inkml:trace>
  <inkml:trace contextRef="#ctx0" brushRef="#br0" timeOffset="10075.4762">11831 4015 518 0,'-1'-12'30'0,"-5"12"27"15,4 0 25-15,-7 0-61 16,-12 17-7-16,-10 19 7 16,-11 24 9-16,-4 16-2 15,0 15-20-15,0 7 1 16,5-3-6-16,8-7-3 15,14-14 0-15,14-16-13 16,5-16-31-16,2-12-21 16,10-21-65-16,7-9-62 15,7-7-141-15</inkml:trace>
  <inkml:trace contextRef="#ctx0" brushRef="#br0" timeOffset="10325.0072">11827 4538 126 0,'-18'24'410'16,"10"6"-405"-16,-2 3 27 15,10-6 16-15,9-13-26 16,35-14-2-16,16 0 6 16,-1-16-8-16,-10-7 1 15,-19 2-1-15,-20 3-11 16,-10 1-1-16,-7-1 3 15,-28 5-3-15,-8 8-6 16,-6 3-6-16,5 2-30 0,14 0-36 16,16 5-90-16,14-1-149 15</inkml:trace>
  <inkml:trace contextRef="#ctx0" brushRef="#br0" timeOffset="10541.7733">12337 4337 523 0,'0'1'41'0,"-2"32"-25"15,-9 7 33-15,1 8-28 16,0 4-5-16,-3-1 1 16,2 4-4-16,-1 0-11 0,0-4-2 15,2-2-1-15,-5-7-23 16,0-23-59-16,5-11-62 15,8-8-2-15,2-29-21 16</inkml:trace>
  <inkml:trace contextRef="#ctx0" brushRef="#br0" timeOffset="10774.0448">12300 4479 48 0,'30'-40'190'16,"-1"0"-90"-16,-2 9 27 15,2 3-37-15,-1 4-26 16,2 5-5-16,1 7-7 15,2 4-6-15,-3 8 4 0,-5 0-12 16,-11 11-23 0,-14 16-7-16,0 7-2 0,-33 12 0 15,-15 3-2-15,-10-2-4 16,-2-5-1-16,8-11-10 16,14-12-28-16,19-11-14 15,18-8-20-15,1 0-11 16,25-22-91-16,15-9-51 15</inkml:trace>
  <inkml:trace contextRef="#ctx0" brushRef="#br0" timeOffset="11156.5809">12822 4223 217 0,'0'0'264'0,"0"9"-234"15,0 24 28-15,0 7-18 0,-6 9-20 16,-6 8 9-16,-4 3-1 15,-1 8 1-15,-4 1-1 16,2 3-14-16,-1 0-12 16,1-7-1-16,2-15-1 15,3-22-8-15,9-22-12 16,5-6 0-16,0-36 9 16,12-15-29-16,11-20 23 15,5-14 0-15,9-7 12 16,5 1 5-16,1 7 0 15,-1 14 5-15,-2 19 6 16,-4 13 18-16,0 12-1 0,-3 12-5 16,-5 10 11-16,-9 4 11 15,-14 7-5-15,-5 32-12 16,-32 17-2-16,-23 17-4 16,-16 8-14-16,-13-7-8 15,1-8 0-15,3-14-14 16,25-20-61-16,32-28-102 15,23-13-227-15</inkml:trace>
  <inkml:trace contextRef="#ctx0" brushRef="#br0" timeOffset="11588.8752">14035 3905 525 0,'3'0'34'15,"-3"20"7"-15,-2 15 28 16,-16 12-34-16,-8 15-4 15,-12 13 3-15,-5 7-19 16,-5 5-11-16,8-7-4 16,7-2-11-16,5-11-44 15,10-14-49-15,15-14-46 16,4-27-113-16</inkml:trace>
  <inkml:trace contextRef="#ctx0" brushRef="#br0" timeOffset="11905.467">14241 4287 559 0,'-2'0'58'15,"-22"9"0"-15,-6 22 2 16,-7 7-36-16,1 4-18 16,2-2 2-16,7-2 3 15,11-10-6-15,16-8-5 16,0-13-6-16,22-7-2 15,14 0 7-15,0-18 1 16,1-4 2-16,-7-1 0 0,-8 8 1 16,-10 6 3-16,-6 3 4 15,-4 6-8-15,-2 4-2 16,0 21 1-16,-3 12 1 16,-12 4-2-16,-2 3 0 15,7-3-15-15,-2-8-70 16,8-9-60-16,4-16-34 15,0-8-169-15</inkml:trace>
  <inkml:trace contextRef="#ctx0" brushRef="#br0" timeOffset="12071.8687">14442 4491 549 0,'21'-22'98'0,"-9"8"-14"0,2-1-14 15,3 0-27 1,2 1-28-16,1-2-8 0,2 2-6 15,1 2-1-15,-1 3-1 16,1 1-16-16,-3 4-82 16,-8-6-89-16,0 2-209 15</inkml:trace>
  <inkml:trace contextRef="#ctx0" brushRef="#br0" timeOffset="12603.9389">15177 4442 367 0,'2'-9'161'16,"-2"9"-112"-16,0 0 31 15,-8 0-39-15,-18 6-5 16,-14 16 14-16,-5 10 15 16,3 6-39-16,9-7-23 15,15-10-2-15,15-15-1 16,3-6-7-16,25-5 5 16,16-13 2-16,8 1 12 15,0 8 4-15,-6 9 7 16,-17 6-6-16,-17 26 0 15,-12 20-12-15,-45 12-1 16,-22 7-1-16,-13-4-3 0,-1-12-6 16,14-15-24-16,16-18-20 15,17-15-19-15,12-7-20 16,16-21-34-16,9-13-99 16</inkml:trace>
  <inkml:trace contextRef="#ctx0" brushRef="#br0" timeOffset="12885.7411">15424 4580 371 0,'1'0'239'0,"27"-4"-239"0,14-8 62 15,12-13-52-15,0-3 12 16,-12 1 12-16,-19 0-3 15,-20 9-15-15,-4 8 14 16,-38 8-3-16,-19 2-14 16,-17 26-10-16,-5 14-3 15,4 11 0-15,15-3 0 16,20-2 0-16,25-6-4 16,16-12-52-16,21-10-89 15,26-18-20-15,22-1-96 16</inkml:trace>
  <inkml:trace contextRef="#ctx0" brushRef="#br0" timeOffset="13069.8717">15785 4522 319 0,'46'-33'78'0,"-18"13"34"16,-14 13-60-16,-14 7-18 15,-3 11 4-15,-24 19 23 16,-4 6 5-16,0 7-25 16,2-1-25-16,6-2-11 15,3 0-4-15,3-1 3 16,-1-6 5-16,2-2-6 15,3-6-1-15,-5-5-1 16,3-5-1-16,-3-3-2 16,1 0-27-16,-8-10-96 15,4-2-115-15</inkml:trace>
  <inkml:trace contextRef="#ctx0" brushRef="#br0" timeOffset="13285.4484">16197 4136 712 0,'-5'32'1'0,"-8"23"17"16,-8 10-5-16,-5 7-13 15,-5 1-1-15,0 1 0 16,-2 2-13-16,0 4-17 15,-9 5-67-15,-2-8-114 16</inkml:trace>
  <inkml:trace contextRef="#ctx0" brushRef="#br0" timeOffset="13434.4306">15977 4467 572 0,'44'-23'126'16,"-3"16"-65"-16,1 7-49 15,-3 0-12-15,-5 0-17 16,-7 0-122-16,-3 0-235 16</inkml:trace>
  <inkml:trace contextRef="#ctx0" brushRef="#br0" timeOffset="14132.7363">17247 4312 452 0,'0'-11'69'0,"-22"11"-4"16,-8 0 6-16,-6 3-52 16,-8 17 5-16,-2 2 0 15,12-5-18-15,20-7-6 16,14-9-2-16,17-1-13 16,21-5 15-16,5-12 4 15,-3-2 20-15,-4 9 22 16,-15 5 6-16,-18 5-7 15,-3 14-22-15,-24 19-11 16,-21 13-4-16,-19 4-6 0,-9-6-2 16,3-11-4-16,13-18-5 15,18-10-6-15,14-5-8 16,14 0-3-16,11 0-12 16,0 0-47-16,14-2-70 15,17 0-31-15</inkml:trace>
  <inkml:trace contextRef="#ctx0" brushRef="#br0" timeOffset="14315.2891">17515 4263 658 0,'2'0'13'15,"-2"34"0"-15,0 4 15 16,-3 1-24-16,-13-4-2 15,2-7-2-15,-2-1-19 16,-6 0-48-16,-11-5-63 16,0-8-174-16</inkml:trace>
  <inkml:trace contextRef="#ctx0" brushRef="#br0" timeOffset="14450.9007">17518 4095 455 0,'2'-11'165'16,"1"10"-153"-16,-2 1-12 16,7 0-21-16,-3 1-50 15,8 15-98-15</inkml:trace>
  <inkml:trace contextRef="#ctx0" brushRef="#br0" timeOffset="14964.0171">17824 4335 520 0,'-19'8'21'15,"-14"30"85"-15,2 1-46 16,5-2-45-16,16-13 0 16,10-21-3-16,34-3-7 15,27-27 14-15,16-23-5 0,11-11-4 16,6-15-1-16,0-2 7 15,-9 5 8-15,-17-1-2 16,-22 2-7-16,-22 6-7 16,-16 11-8-16,-8 20 2 15,-15 25 6-15,-22 10-3 16,-13 20-4-16,-6 20 0 16,3 4 0-16,15 7-1 15,12 0-2-15,19 2 2 16,7-3 0-16,26-6 0 15,24-9 0-15,11-7 2 16,6-15-2-16,-1-4 1 0,-12-9-1 16,-11 0 1-16,-17-13 0 15,-16-5 1-15,-10 4 0 16,-18 4 0-16,-24 4-1 16,-16 6-1-16,-9 20 0 15,1 17 0-15,18 3 1 16,35-3-1-16,17-6-3 15,47-3-1-15,19-4 2 16,8-5-1-16,1-6-10 16,-7-4-28-16,-11 0-15 15,-17-1-29-15,-21-8-110 16,-7 0-155-16</inkml:trace>
  <inkml:trace contextRef="#ctx0" brushRef="#br0" timeOffset="15146.624">18928 3564 702 0,'20'62'73'0,"13"37"20"16,-7 29-32-16,-26 25-21 16,-38 11-4-16,-47 4-20 15,-25-3-14-15,-13-18-2 16,-8-21-15-16,4-43-132 15,24-49-349-15</inkml:trace>
  <inkml:trace contextRef="#ctx0" brushRef="#br0" timeOffset="18139.7666">6551 6941 551 0,'3'-16'55'0,"-3"16"-36"16,-5 0 39-16,-21 4-39 16,-13 14-14-16,-13 8 1 15,-8 10 8-15,-3 13 6 16,-2 15-8-16,0 9-7 15,13 6 1-15,20 5 2 16,18-11-5-16,14-17-1 16,20-27-1-16,16-27 2 15,13-9 9-15,13-39-3 16,13-18-7-16,2-13-2 16,-8-5 1-16,-17 10 2 0,-22 13 9 15,-16 15 11-15,-13 22-3 16,-1 15-9-16,-1 7-4 15,-18 35-3-15,-6 15-4 16,-3 15 0-16,4-1 0 16,12 3 0-16,12-6 0 15,0-11 0-15,20-13 0 16,5-8-3-16,-1-10-9 16,4-10-29-16,-1-6-43 15,-9-3-43-15,-9-8-42 16,-6-20-217-16</inkml:trace>
  <inkml:trace contextRef="#ctx0" brushRef="#br0" timeOffset="18505.4956">6761 6728 425 0,'-5'0'13'0,"0"0"16"15,2 0 2-15,3 0 5 16,0 0 20-16,2-4 14 16,20-5 4-16,15-2 4 15,12-1-35-15,2 1-9 0,0 2-9 16,-12 9-10-16,-15 0 3 15,-12 18-5-15,-12 22-4 16,-5 22 5-16,-25 13-7 16,-9 1-6-16,1-10 1 15,12-18-2-15,26-21 0 16,15-18-8-16,44-9-20 16,13-9-25-16,-3-17-74 15,-6-11-137-15</inkml:trace>
  <inkml:trace contextRef="#ctx0" brushRef="#br0" timeOffset="18920.8172">7982 7067 632 0,'33'-7'30'0,"4"7"72"15,9 0-73-15,5-3-24 16,-11-3-4-16,-7-3-1 15,-15 2-5-15,-12 3-25 16,-6 4-78-16,0 0-138 16</inkml:trace>
  <inkml:trace contextRef="#ctx0" brushRef="#br0" timeOffset="19070.45">8089 7317 361 0,'11'0'198'16,"6"0"-75"-16,5 5 16 15,8-5-110-15,14 0-26 16,6-1-3-16,-3-17-9 16,-6-7-106-16,-4-11-165 15</inkml:trace>
  <inkml:trace contextRef="#ctx0" brushRef="#br0" timeOffset="19802.3117">9890 6361 229 0,'0'-9'260'0,"-1"7"-242"0,-4 2 66 15,5 0-48 1,0 0-12-16,0 22 4 0,0 14 35 15,0 15-34-15,0 17 3 16,-9 16-19-16,-10 15-2 16,-8 7-2-16,-4-8-6 15,7-23-3-15,10-29 0 16,14-28-2-16,12-18-4 16,30-34-2-16,18-22 8 15,16-15 0-15,4 0 2 16,-6 9-2-16,-16 19 2 15,-24 20 6-15,-13 20 1 16,-12 3-1-16,-9 28 0 0,-12 20 15 16,-30 16-5-1,-17 9-9-15,-13-3-7 0,-1-7-1 16,3-12 0-16,9-16-1 16,13-19 0-16,15-12-2 15,15-4-1-15,15 0-17 16,3-4-21-16,5-1-64 15,21-5-41-15,19-5 14 16,13-13-137-16</inkml:trace>
  <inkml:trace contextRef="#ctx0" brushRef="#br0" timeOffset="20168.0537">10338 6579 265 0,'0'-6'144'0,"0"-1"-90"16,6-2 40-16,14-5-52 15,12-4 10-15,8 0-6 16,5-2 10-16,-3 10-3 15,-11 4-10-15,-13 6-17 16,-16 2-20-16,-2 29-3 16,-32 16 10-16,-11 13-8 0,-9 11-3 15,2-5-2-15,12-11 0 16,24-17 0-16,14-21-1 16,42-14-2-16,24-3 2 15,10-9-6-15,-2-11-21 16,-11 5-33-16,-14 6-56 15,-14 1-54-15,-6 2-171 16</inkml:trace>
  <inkml:trace contextRef="#ctx0" brushRef="#br0" timeOffset="20383.9343">10919 6963 611 0,'44'-20'16'0,"9"12"80"15,19-8-60-15,3-1-32 16,-11 5-4-16,-21 0-4 16,-19 4-20-16,-13 7-32 15,-8 1-5-15,-3 0-34 16,-11 0-74-16</inkml:trace>
  <inkml:trace contextRef="#ctx0" brushRef="#br0" timeOffset="20567.1373">11212 6687 640 0,'0'31'32'0,"-5"23"52"16,-1 8-23-16,-5 11-17 15,-7 0-23-15,-5-6-19 16,-2-6-2-16,7-5-42 16,-1-17-88-16,14-14-159 15</inkml:trace>
  <inkml:trace contextRef="#ctx0" brushRef="#br0" timeOffset="20949.5476">12132 6650 371 0,'-22'0'239'0,"-12"2"-212"0,-18 38 33 15,-12 14-13-15,-10 19 3 16,1 10 11-16,6 0-24 16,19-11-25-16,25-13-5 15,23-21-5-15,32-16-1 16,34-10-1-16,18-12 3 15,-3 0-3-15,-7-14-8 16,-9-4-24-16,-8 0-41 16,-18 4-68-16,-11-1-106 15</inkml:trace>
  <inkml:trace contextRef="#ctx0" brushRef="#br0" timeOffset="21315.0404">12399 6493 481 0,'0'-10'34'0,"0"4"66"16,11-6-49-16,4 3-34 15,7 0 18-15,7-5 14 16,7-2 5-16,4-1-3 0,-2 2-14 16,-3 3-3-1,-10 8-5-15,-14 4-11 0,-10 0-6 16,-1 16-8-16,-18 16 1 16,-12 12 2-16,-7 6-5 15,6 2-1-15,13-11-1 16,18-10 0-16,6-14-1 15,33-13-7-15,11-4-3 16,5 0-21-16,-5-4-24 16,-14-6-82-16,-9-9-164 15</inkml:trace>
  <inkml:trace contextRef="#ctx0" brushRef="#br0" timeOffset="21963.4199">13265 6816 267 0,'0'-4'72'16,"0"2"-1"-16,0 2-14 15,0-4 9-15,21-6 12 16,20 2 13-16,18-4-38 15,17 2 7-15,6 3-21 16,-7 0-22-16,-17 7-17 0,-21 0-1 16,-12 7-17-1,-11 8-66-15,-4 3-117 0,-1-9-300 16</inkml:trace>
  <inkml:trace contextRef="#ctx0" brushRef="#br0" timeOffset="22429.7889">14203 6477 434 0,'2'-4'168'15,"16"-2"-123"-15,16-2 53 16,26-6-49-16,14 2-7 16,2 2-2-16,-13 2-11 15,-26 8-9-15,-17 0-11 16,-16 7-3-16,-4 18-2 15,-18 9 3-15,-24 16-1 16,-22 18-2-16,-13 17-4 16,1 3 0-16,8-5 0 0,24-14 0 15,30-20 0-15,14-11 0 16,33-7 1-16,22-11 0 16,8-4 3-16,3-7-1 15,2-3-2-15,-3-6-1 16,-6 0-1-16,-2 0-1 15,-6-15-9-15,-2-10-43 16,-12-7-79-16,-5-10-103 16</inkml:trace>
  <inkml:trace contextRef="#ctx0" brushRef="#br0" timeOffset="22878.239">15310 6190 657 0,'-1'0'9'15,"-4"18"45"-15,4 9-20 16,-2 6-10-16,-2 9-2 16,-2 6-2-16,-3 5 11 15,-7 9 1-15,-4 7-8 16,-6 9-9-16,-2 8-6 15,-1 4-6-15,1-1-2 16,11-19-1-16,11-28 0 0,7-26 0 16,15-16-6-1,24-28-3-15,11-24 8 0,10-11-1 16,6-9-3-16,-5 9 5 16,-3 14 0-16,-10 13 1 15,-11 17 1-15,-11 14 2 16,-15 5 1-16,-9 14-2 15,-2 24 1-15,-18 12-1 16,-18 10 2-16,-16 6-1 16,-12-1-1-16,-8-5-1 15,-2-10-1-15,5-14-1 16,14-21 0-16,18-13-16 16,20-2-30-16,17-15-45 0,6-13-118 15,36-7-114-15</inkml:trace>
  <inkml:trace contextRef="#ctx0" brushRef="#br0" timeOffset="23111.4243">15879 6575 396 0,'0'0'210'16,"-14"13"-195"-16,-14 19 40 15,-6 10-20-15,-11 12 2 16,-1 2-6-16,1 4 8 16,5-2 4-16,16-5 0 0,10-11-17 15,14-11-22-15,11-5-4 16,23-10-24-16,8 1-70 16,-5-8-84-16,-1-9-161 15</inkml:trace>
  <inkml:trace contextRef="#ctx0" brushRef="#br0" timeOffset="23592.8226">16926 6536 486 0,'-10'-3'179'0,"-23"3"-159"16,-11 22 72-16,-11 12-52 15,-9 15 1-15,0 13-7 16,7 12-12-16,14 2-12 15,18-2-4-15,22-16-5 16,4-13-1-16,37-8-6 16,14-12-4-16,7-3-13 15,12-9-56-15,-3-4-72 16,-7-9-32-16,1-7-106 16</inkml:trace>
  <inkml:trace contextRef="#ctx0" brushRef="#br0" timeOffset="23859.1005">17251 6865 615 0,'-32'29'105'16,"19"8"-91"-16,13-3 26 16,38-14-34-16,35-11-2 15,15-9-4-15,3-9 1 16,-12-23 2-16,-25 0 14 15,-20 1 19-15,-25 7-4 16,-9 6-16-16,-36 2 1 16,-20 3-13-16,-12-1-3 0,0 3-1 15,15 3 0-15,22 5-7 16,23 3-52-16,8 0-77 16,16 0-130-16</inkml:trace>
  <inkml:trace contextRef="#ctx0" brushRef="#br0" timeOffset="24091.8938">17973 6656 598 0,'-31'22'76'0,"1"12"-15"16,5 2-15-16,12-10-24 0,13-6 14 15,0-8-26-15,14-2-4 16,3-3 15-16,-5 4 8 15,-11 9 1-15,-1 9-7 16,-27 10-11-16,-19 4-8 16,-9-1-4-16,-2-13-6 15,14-12-47-15,13-17-86 16,21-2-172-16</inkml:trace>
  <inkml:trace contextRef="#ctx0" brushRef="#br0" timeOffset="24740.2499">18502 6314 576 0,'6'-2'86'0,"-6"2"-1"0,0 15-43 16,-5 17-16-16,-16 17-14 15,-9 10 6-15,-4 12 3 16,-5 7 0-16,3 2 3 16,5 2-11-16,4-5-9 15,8-13-4-15,8-23 0 16,8-19-7-16,3-22-8 16,19-21-2-16,12-24-4 15,10-23 0-15,4-16 11 16,4-15 3-16,7-23-8 15,11-12 1-15,6-1 12 16,0 15 2-16,-5 26 1 16,-12 25 8-16,-14 27 12 0,-16 16 0 15,-12 15 1-15,-8 11-4 16,-3 0-11-16,0 13-7 16,0 15 1-16,-2 16 0 15,-1 10 3-15,0 15 7 16,-16 4 3-16,-5 8 0 15,-5 6 0-15,-3 1-10 16,-1-1-2-16,0-2-2 16,5 0-1-16,2-3-14 15,3-3-22-15,0-5-28 16,-2-16-23-16,-7-12-20 16,0-13-50-16,0-22-203 0</inkml:trace>
  <inkml:trace contextRef="#ctx0" brushRef="#br0" timeOffset="24941.3287">18466 6551 522 0,'1'-24'296'16,"22"19"-254"-16,21 5-6 15,7 0-29-15,0 0-5 16,-5 3-2-16,-12 7-1 0,-11 1-21 16,-16-6-158-1,-5-5-318-15</inkml:trace>
  <inkml:trace contextRef="#ctx0" brushRef="#br0" timeOffset="37027.2074">6305 8656 388 0,'0'-7'164'16,"-6"4"-152"-16,-7 1 55 15,-4 0-31-15,-8 2-22 0,-10 0 1 16,-12 0-1-16,-10 20 4 16,-7 10 6-16,-3 12-3 15,4 16-9-15,8 6-7 16,12 10 1-16,13 5-6 15,17-5 0-15,13-15 0 16,8-16-1-16,28-26 0 16,18-17 0-16,14-27 1 15,12-28 1-15,5-16-1 16,-7-9 0-16,-9 3 3 16,-14 11 4-16,-16 14 7 15,-12 16 2-15,-13 17-6 0,-10 12-3 16,-4 7-3-16,0 26-3 15,-1 20 4-15,-14 20 25 16,-8 13-20-16,0 7-5 16,-2 6-3-16,0 9-1 15,0 5 0-15,1-5 1 16,3-11-2-16,11-18 0 16,4-22-6-16,6-17-23 15,0-20-48-15,3-13-52 16,19-20-14-16,2-31-311 15</inkml:trace>
  <inkml:trace contextRef="#ctx0" brushRef="#br0" timeOffset="37459.4764">6714 8426 48 0,'-3'-5'439'0,"-5"5"-418"16,5 0 41-16,3 0-25 15,0 0-11-15,-1-2-2 0,1 2 3 16,0 0 9-1,0 0 0-15,0 0-8 0,0 0-10 16,4 0-2-16,13 0 22 16,7 0-10-16,5 0 3 15,4 0-6-15,-1 0-6 16,-9 0-8-16,-6 6-8 16,-5 7-2-16,-9 14 0 15,-3 12 1-15,-5 11 1 16,-20 9 0-16,-5-4 0 15,6-11-3-15,12-10 0 16,12-16-1-16,8-12-1 16,22-6-2-16,9-2-3 15,2-20-37-15,5-5-87 16,-4-6-142-16</inkml:trace>
  <inkml:trace contextRef="#ctx0" brushRef="#br0" timeOffset="38074.3887">7685 8998 298 0,'0'0'203'15,"0"0"-155"-15,18-9 24 0,12-6-10 16,7-2-16-1,5 2 1-15,-6 3-10 0,-5 7-24 16,-9 5-13-16,-10 0-8 16,-6 0-48-16,-3 0-100 15,-3 8-185-15</inkml:trace>
  <inkml:trace contextRef="#ctx0" brushRef="#br0" timeOffset="38240.1505">7794 9177 503 0,'-2'0'264'0,"2"1"-224"15,21 1-1-15,21-2-7 16,18 0-14-16,10-9-18 0,3-7-17 16,-4-4-105-16,-4-8-107 15</inkml:trace>
  <inkml:trace contextRef="#ctx0" brushRef="#br0" timeOffset="39471.2839">9396 8676 327 0,'-16'-3'43'15,"3"3"42"-15,5-2-9 16,3 2-33-16,5 0-8 16,0 0 1-16,0-5-3 15,9-8 15-15,26-4 11 16,15-6-19-16,12 1 2 16,-3 10-1-16,-8 10-15 15,-12 2-7-15,-15 16-13 16,-14 22-3-16,-10 14 2 15,-12 9-2-15,-16 1-2 16,2-8-1-16,9-15-7 16,15-15-9-16,2-14-8 15,31-8 18-15,13-2 6 0,8 0 0 16,2 0 3-16,-12 0 3 16,-13 18 4-16,-20 18 2 15,-9 17 7-15,-37 14-5 16,-27 15-9-16,-14 3-5 15,-7-3 0-15,6-17-11 16,12-26-18-16,6-28-41 16,16-11-15-16,15-20 25 15,21-18-18-15,18-7-67 16,33-11-191-16</inkml:trace>
  <inkml:trace contextRef="#ctx0" brushRef="#br0" timeOffset="39903.9433">10057 8462 492 0,'-3'0'42'0,"3"0"32"16,0 0-42-16,9-3 1 15,12-7 14-15,11-1-5 16,-1-1-2-16,-4 4-4 15,-8 3-3-15,-11 4-13 16,-8 1-10-16,0 15 2 16,-11 25 7-16,-17 14 4 15,-4 8-19-15,6-6-2 16,10-9-1-16,16-14-1 16,11-14-1-16,29-15 1 15,15-4-2-15,5-4-4 16,-2-15-33-16,-4-3-78 0,3-2-127 15,0-2-226-15</inkml:trace>
  <inkml:trace contextRef="#ctx0" brushRef="#br0" timeOffset="40236.055">10673 8903 632 0,'23'-4'75'16,"21"-5"-4"-16,15-4-9 16,5 1-48-16,0-3-6 15,-4 5-8-15,-11-4-23 16,-12 4-57-16,-6-2-65 16,-9-4-157-16</inkml:trace>
  <inkml:trace contextRef="#ctx0" brushRef="#br0" timeOffset="40419.3591">10924 8702 831 0,'-28'50'18'0,"10"19"26"15,-2 11-7-15,-1 3-27 16,2-5-10-16,10-13-21 15,9-21-141-15,18-24-254 16</inkml:trace>
  <inkml:trace contextRef="#ctx0" brushRef="#br0" timeOffset="41000.8629">11778 8539 594 0,'-3'0'54'16,"3"0"-2"-16,34-2-28 16,23-4 23-16,23-7-6 15,14-9-15-15,12-5 13 0,-2 3-6 16,-13 8-7-16,-22 8-14 16,-27 8-10-16,-17 0-2 15,-10 11 1-15,-14 20 0 16,-1 17-1-16,-20 16 2 15,-16 10-1-15,-9 10-1 16,-3 7 0-16,-1 0 0 16,1-5 0-16,4-9-1 15,9-17-5-15,13-23-15 16,13-15-33-16,9-22-17 16,0-6-24-16,28-30-51 15,17-14-96-15</inkml:trace>
  <inkml:trace contextRef="#ctx0" brushRef="#br0" timeOffset="41383.3513">12681 8222 444 0,'2'-2'136'0,"18"-2"-98"16,9-4 31-16,11 0-29 0,-2 0 7 16,-5 2-2-16,-10 3-12 15,-12 3-19-15,-6 0-9 16,-5 17-3-16,0 15 7 15,-16 11 11-15,-6 3-14 16,3-4 2-16,8-6 1 16,8-5-7-16,3-6-2 15,18-9 0-15,15-6 1 16,4-6-1-16,4 0 0 16,-2 2-6-16,-4 3-33 15,7-8-118-15,-6-1-209 0</inkml:trace>
  <inkml:trace contextRef="#ctx0" brushRef="#br0" timeOffset="41782.1397">13247 8778 539 0,'19'0'199'16,"17"0"-132"-16,24 0 34 15,15 0-85-15,8 0-14 0,-1 0-2 16,-9 0-58-16,-9-3-177 15</inkml:trace>
  <inkml:trace contextRef="#ctx0" brushRef="#br0" timeOffset="42397.5209">14724 8443 553 0,'0'0'46'0,"6"0"21"15,34-10-23-15,20-7 14 16,15-3-1-16,-1 1-6 16,-8 7-8-16,-26 3-11 15,-18 9-17-15,-19 0-13 16,-4 20-1-16,-38 25 1 15,-22 23 2-15,-15 12-4 16,-5 5-2-16,14-6-1 16,25-15-2-16,26-13 4 0,16-15-1 15,28-8 1-15,21-7 1 16,14-3-1-16,6-5 1 16,4-6 0-16,-2-2-2 15,-5-5-35-15,-3 0-82 16,-4-15-128-16</inkml:trace>
  <inkml:trace contextRef="#ctx0" brushRef="#br0" timeOffset="42630.1804">15801 8109 755 0,'-98'69'1'15,"5"23"31"-15,8 17-5 16,20 10-7-16,20 3-3 16,22-6-9-16,19-14-5 15,4-20-1-15,23-18-2 16,15-19-3-16,7-13-9 16,4-11-29-16,-4-12-59 15,-2-9-26-15,-4 0-92 16</inkml:trace>
  <inkml:trace contextRef="#ctx0" brushRef="#br0" timeOffset="43062.6025">15976 8425 458 0,'0'-13'171'15,"9"2"-143"-15,24-3 19 16,11-3 1-16,7 3 11 16,0 4-4-16,-9 2-11 0,-17 6-18 15,-14 2-18 1,-11 14-4-16,-10 19 7 0,-25 16 0 15,-11 1-8-15,7-7-2 16,12-13-1-16,21-12-2 16,6-12-1-16,30-2 1 15,13-3 2-15,8 4 0 16,-2 4 3-16,-10 8 3 16,-17 14 11-16,-18 9 4 15,-4 13-12-15,-39 5-9 16,-20 1 0-16,-8-8 0 15,6-18 0-15,16-20-15 16,21-13-69-16,24-27-94 16,9-15-137-16</inkml:trace>
  <inkml:trace contextRef="#ctx0" brushRef="#br0" timeOffset="43278.4445">16595 8111 797 0,'0'0'50'0,"10"31"-26"15,13 16 23-15,0 18-12 16,-9 17-17-16,-14 17 2 16,-9 11 0-16,-35 3-8 15,-12-7-12-15,-4-14 0 0,8-20-12 16,16-29-79-16,30-33-148 15,6-22-280-15</inkml:trace>
  <inkml:trace contextRef="#ctx0" brushRef="#br0" timeOffset="43611.2771">17198 8069 731 0,'-38'11'44'16,"-7"38"36"-16,-16 25-31 15,-16 27-19-15,-1 18 3 16,15 5-8-16,25-2-12 16,35-17-12-16,15-25-1 15,34-17-1-15,11-18-25 16,2-16-71-16,4-19-76 16,-6-10-158-16</inkml:trace>
  <inkml:trace contextRef="#ctx0" brushRef="#br0" timeOffset="44109.6973">17686 8376 492 0,'0'-2'122'0,"0"2"-33"15,4-2-43-15,23 0-16 16,14-3 6-16,12-1-5 16,7-3 2-16,2 5 0 15,0 1-7-15,-7 3-11 0,-13 0-3 16,-13 0-7-16,-11 13-4 15,-13 12 1-15,-5 12 6 16,-16 14 5-16,-22 13-4 16,-8 5-7-16,-7 2-2 15,4 0 0-15,4-11-1 16,7-8-4-16,11-10-29 16,8-10-103-16,16-11-108 15</inkml:trace>
  <inkml:trace contextRef="#ctx0" brushRef="#br0" timeOffset="44731.4165">18609 8027 596 0,'-13'-16'31'0,"13"9"50"16,0 7-47-16,9 0-33 15,22 0 1-15,12 23 8 16,6 14 28-16,-3 10 3 15,-14 18 4-15,-22 15-8 16,-11 18-15-16,-45 15 2 16,-32 9-13-16,-22-1-7 15,-7-13-4-15,11-18-11 16,28-27-51-16,30-27-80 16,31-31-77-16,7-16-291 15</inkml:trace>
  <inkml:trace contextRef="#ctx0" brushRef="#br0" timeOffset="45040.8362">19268 8324 552 0,'-44'10'110'15,"0"28"-41"-15,-6 15 12 0,-4 11-37 16,3 8-8-16,10 2-11 16,18-4-17-16,13-5-7 15,10-9-1-15,12-6-1 16,17-8-11-16,12-10-28 15,4-11-63-15,8-9-83 16,-1-12-153-16</inkml:trace>
  <inkml:trace contextRef="#ctx0" brushRef="#br0" timeOffset="45340.1131">19561 8629 666 0,'-25'20'32'0,"22"6"45"16,3-1-46-16,7-3-20 15,27-5-6-15,13-10 2 16,12-7 1-16,10-2 4 16,-3-18 12-16,-14 0 9 15,-19 0-6-15,-20 9-9 16,-13 6 1-16,-13-1-1 15,-34 5-9-15,-20 1-9 16,-6 0 0-16,6 0-3 16,16 8-20-16,23-2-55 0,19-1-61 15,10-5-101-15,34 0-204 16</inkml:trace>
  <inkml:trace contextRef="#ctx0" brushRef="#br0" timeOffset="45557.2878">20204 8463 642 0,'-31'19'115'15,"4"10"-42"-15,3 7-27 16,7 4-11-16,11 0-9 16,6 1-11-16,0-4-14 15,9 0 0-15,-9 1 0 0,0-2 11 16,-29 4 5-16,-12-4-9 15,-6-8-8-15,3-15-11 16,16-13-65-16,23-13-152 16</inkml:trace>
  <inkml:trace contextRef="#ctx0" brushRef="#br0" timeOffset="46155.1579">20952 8133 43 0,'8'-30'525'15,"0"14"-466"-15,1 9 23 16,-3 4-52-16,-2 3-9 16,0 21 1-16,-4 23 21 0,0 17-2 15,-17 18-9 1,-13 15-5-16,-7 11-5 0,-9 5-7 15,-1-6-11-15,3-15-4 16,11-25-1-16,15-27-13 16,13-28-17-16,5-13-10 15,26-38 1-15,15-26-17 16,10-26 16-16,4-21 7 16,5-15 34-16,1-6 6 15,2 9 10-15,-3 29 14 16,-11 29-2-16,-11 31-4 15,-12 24-10-15,-8 14-2 16,-6 6-1-16,-5 34 0 16,-4 19 10-16,-3 16-8 0,0 16 6 15,-6 13-1-15,-15 9 1 16,-5 4-7-16,-3 1-8 16,3-8-3-16,4-10-1 15,3-9-18-15,5-18-59 16,1-18-94-16,7-27-104 15</inkml:trace>
  <inkml:trace contextRef="#ctx0" brushRef="#br0" timeOffset="46321.5746">20941 8569 718 0,'0'0'120'16,"11"8"-76"-16,24 12-9 15,14 2-28-15,5 0-7 16,-7-5 0-16,-12-4-53 16,-6-13-167-16</inkml:trace>
  <inkml:trace contextRef="#ctx0" brushRef="#br0" timeOffset="54185.5876">6033 10627 431 0,'-35'15'115'0,"-3"8"-108"16,-2 6 27-16,1 6-12 16,0 1-10-16,5-1-3 0,6-3-3 15,10-8-3 1,10-6 1-16,8-4-2 15,8-6-1-15,20-1 19 0,11-2 21 16,12-3 0-16,4 4-2 16,-3 5-5-16,-4 12 4 15,-12 12-10-15,-14 16-10 16,-14 15-1-16,-8 13-5 16,-23 6-8-16,-20 1-2 15,-9-10-2-15,-1-11-1 16,7-20 0-16,9-16 0 15,12-19-1-15,7-10 1 16,9-5 1-16,9-28 0 0,6-16-3 16,28-19-2-1,17-14 3-15,10-8 2 0,5-7 0 16,-2 4 0-16,-6 3 0 16,-12 12 1-16,-16 18 1 15,-15 15-2-15,-13 15 0 16,-2 11-1-16,-4 10-4 15,-9 9-23-15,-2 0-67 16,5 14-31-16,8 10-43 16,2-1-122-16</inkml:trace>
  <inkml:trace contextRef="#ctx0" brushRef="#br0" timeOffset="54468.2783">6571 10466 456 0,'0'6'294'15,"0"44"-287"-15,0 25 70 16,-3 22-48-16,-9 15-5 15,-5 10-10-15,-7 8-8 16,-4 1 5-16,-2-8-5 16,3-10-6-16,11-17-10 0,16-18-56 15,0-32-185 1,6-36-345-16</inkml:trace>
  <inkml:trace contextRef="#ctx0" brushRef="#br0" timeOffset="55117.5436">7433 10866 468 0,'0'-6'56'15,"3"-2"-14"1,25-7 1-16,14-4-8 0,7 1-8 16,3-1-1-16,-3 6-2 15,-13 5-17-15,-12 7-7 16,-13 1-9-16,-10 3-46 16,-1 19-111-16,-19 2-245 15</inkml:trace>
  <inkml:trace contextRef="#ctx0" brushRef="#br0" timeOffset="55266.8775">7579 11104 562 0,'0'5'263'0,"5"13"-256"16,17 0 0-16,15-3 0 15,14-6-7-15,12-9-63 16,-2-20-264-16</inkml:trace>
  <inkml:trace contextRef="#ctx0" brushRef="#br0" timeOffset="56114.9426">9717 10379 514 0,'12'-22'37'16,"7"3"44"-16,-5 5-18 15,-7 2-37-15,-2 1 4 0,-2 0-2 16,-3-2 1-16,0 0 0 15,-3 1-12 1,-15 0-7-16,-11 4-5 0,-9 8-2 16,-13 0-2-16,-4 11 0 15,-5 20 0-15,2 11 0 16,6 7 1-16,7 6 0 16,12 5-2-16,12 4 0 15,14-4 0-15,7-9-1 16,7-13 1-16,29-23 2 15,13-15 2-15,14-29-1 16,11-23 1-16,4-14-4 16,-3 0 0-16,-13 3 1 0,-14 7 3 15,-15 10 4 1,-12 14 8-16,-12 13-1 0,-5 8-11 16,-4 11 0-16,0 0 4 15,0 18-5-15,-4 22-1 16,-14 15-1-16,-6 16 5 15,-6 20 0-15,-3 12 2 16,-1 8 1-16,3-2 1 16,7-9-7-16,9-14-3 15,9-15-2-15,6-19-9 16,0-18-35-16,16-21-79 16,13-13-39-16,3-21-63 15</inkml:trace>
  <inkml:trace contextRef="#ctx0" brushRef="#br0" timeOffset="56380.2629">10381 10245 407 0,'0'0'287'0,"-2"19"-286"16,2 19 32-16,-1 17-2 16,-4 10-14-16,-8 10-12 15,-2 12-1-15,-6 4 5 0,0-1 0 16,-1-5-9-16,1-5-4 16,5-7-31-16,2-9-88 15,2-20-135-15</inkml:trace>
  <inkml:trace contextRef="#ctx0" brushRef="#br0" timeOffset="56529.9118">10196 10776 687 0,'0'-16'114'16,"18"6"-51"-16,10-5-47 15,12 3-16-15,7 0-5 0,7 3-56 16,1-5-163-16,-6-7-300 15</inkml:trace>
  <inkml:trace contextRef="#ctx0" brushRef="#br0" timeOffset="56978.5688">11676 10223 357 0,'5'-24'253'0,"-4"10"-193"15,4 8 29-15,-3 6-60 16,-2 8-20-16,-11 28 3 16,-18 12 4-16,-7 11-13 15,-4 7-3-15,4-4 0 0,11-7 0 16,13-11-2-16,12-20-3 15,22-14 1-15,23-10 3 16,7 0 1-16,10-18 0 16,-1-4-1-16,-5 2-1 15,-8 3-6-15,-11-2-32 16,-11 2-62-16,-11-3-76 16,-4-10-93-16</inkml:trace>
  <inkml:trace contextRef="#ctx0" brushRef="#br0" timeOffset="57179.2335">12019 10077 125 0,'5'-14'340'16,"-5"14"-219"-16,0 0-36 15,0 24-29-15,-6 18 13 0,-9 17-39 16,-6 13-7-16,-4 8-8 16,-2 12-1-16,-2 11 4 15,2-3-8-15,0-1-8 16,8-11-2-16,7-16-26 15,11-18-82-15,1-19-100 16,10-29-60-16</inkml:trace>
  <inkml:trace contextRef="#ctx0" brushRef="#br0" timeOffset="57660.2473">12659 10093 564 0,'-16'0'12'0,"-2"0"7"16,-6 2-12-16,-7 16 5 15,-5-2 1-15,0 10 20 16,-4 6 13-16,-3 7 4 15,1 7-6-15,2 10-9 16,11 2-8-16,11-2-13 16,15-3-8-16,3-11-5 0,22-14-1 15,14-20-3 1,11-8-1-16,8-24 0 0,5-22 1 16,-1-12 3-16,-2-4 2 15,-8-5 2-15,-7 1 5 16,-9 5 7-16,-8 13 0 15,-10 14 0-15,-7 18-1 16,-5 10-5-16,-3 6 0 16,0 8-4-16,0 21-2 15,-16 20-2-15,-3 20-1 16,-6 12 2-16,-2 20 4 16,-3 8 5-16,2 3-1 0,1-5-10 15,8-13-1 1,8-16-10-16,5-17-47 0,6-20-121 15,0-32-188-15</inkml:trace>
  <inkml:trace contextRef="#ctx0" brushRef="#br0" timeOffset="58142.6399">13486 10563 727 0,'1'-2'67'16,"38"2"4"-16,18 0-7 16,16 0-41-16,6 2-15 15,1 0-8-15,-11 2-6 16,-8 0-88-16,-20-4-199 15</inkml:trace>
  <inkml:trace contextRef="#ctx0" brushRef="#br0" timeOffset="59871.8991">14879 10051 201 0,'12'-15'244'0,"-3"1"-181"16,3 0 26-16,1 3-37 16,-2 3-29-16,-7 5-1 15,-2 3-1-15,-2 0-10 16,-3 11-7-16,-21 21 10 0,-15 19-2 16,-10 15-9-16,-2 9-3 15,7 0-2-15,15-6 0 16,26-12 0-16,13-15-1 15,43-20-1-15,26-16 3 16,16-6 1-16,1-9 2 16,-10-8 4-16,-21 3-5 15,-25 9-1-15,-19 3-2 16,-15 2-35-16,-6 0-53 16,0 0-86-16,-6-9-136 0</inkml:trace>
  <inkml:trace contextRef="#ctx0" brushRef="#br0" timeOffset="60120.9565">15452 9945 588 0,'-19'0'62'0,"7"18"-31"15,-3 16 20-15,3 16-30 16,-3 14-6-16,-3 10-8 15,-6 7 5-15,-7 10 5 16,-3 4 2-16,-4 4-6 16,4-4-11-16,5-6-2 15,6-12-5-15,6-17-15 0,8-22-29 16,9-27-35-16,9-16-40 16,26-41-3-16,14-16-74 15</inkml:trace>
  <inkml:trace contextRef="#ctx0" brushRef="#br0" timeOffset="60453.5486">15677 10069 283 0,'-22'-4'243'15,"10"4"-205"-15,11 0 52 0,1 0-64 16,16-4-16-16,23-6 36 15,13 0 19-15,9-2-14 16,1 5 0-16,-10 7-23 16,-15 0-17-16,-16 15-5 15,-20 25-3-15,-2 18 1 16,-35 20-1-16,-18 17-2 16,-4 5 0-16,12 1-1 15,16-15 1-15,24-21-1 16,15-26 0-16,31-20-2 15,18-14 0-15,10-5-1 16,0 0 3-16,-5-7-5 16,-9 2-35-16,-5-4-123 0,-9-11-206 15</inkml:trace>
  <inkml:trace contextRef="#ctx0" brushRef="#br0" timeOffset="61035.5775">17345 10226 425 0,'0'-17'148'16,"0"4"-60"-16,-1 6-16 15,-21 7-31-15,-13 0-27 16,-16 22-5-16,-11 13 8 16,-8 11 3-16,1 5-1 15,6 6-5-15,18 2-10 16,17 1-3-16,24-6-1 16,4-3-1-16,32-4 0 15,15-9-4-15,10-1-9 0,5-5-33 16,5-12-81-16,1-4-40 15,-6-16-84-15</inkml:trace>
  <inkml:trace contextRef="#ctx0" brushRef="#br0" timeOffset="61301.6836">17723 10432 536 0,'-29'26'66'0,"12"8"1"15,12 3-47-15,5-1-14 16,25-8 0-16,20-12 20 16,15-12 8-16,4-4 3 0,0-18-1 15,-12-10 6 1,-16 2-10-16,-18 2-16 0,-18 6-6 16,-6 2 5-16,-26 2-14 15,-13 4-1-15,-1 6-8 16,10 4-12-16,16 0-40 15,17 0-43-15,4 0-80 16,29 0-122-16</inkml:trace>
  <inkml:trace contextRef="#ctx0" brushRef="#br0" timeOffset="61534.5062">18354 10374 209 0,'4'-6'239'0,"-4"6"-122"16,-4 0-15-16,-17 6-62 0,-2 12-9 15,4-2 14-15,10 1-11 16,9-1-29-16,2-1-2 16,17 1 11-16,2 4 8 15,-7 2 16-15,-10 8-2 16,-4 11-8-16,-25 5-14 16,-20 0-8-16,-3-7-4 15,4-12-2-15,14-16-17 16,18-11-73-16,12 0-88 15,19-19-110-15</inkml:trace>
  <inkml:trace contextRef="#ctx0" brushRef="#br0" timeOffset="61983.3941">19033 9950 143 0,'0'-5'500'0,"0"5"-486"16,0 16 12-16,-3 13 9 16,-5 14-9-16,-7 8 3 15,-4 9 5-15,-8 9-13 16,-10 4 4-16,-3 7-3 16,-1 4-17-16,4-5-5 15,10-17-3-15,9-24-14 0,18-36-5 16,2-16 16-16,31-40 0 15,16-23-15-15,9-13-4 16,8-12-1-16,4-7 9 16,4-11 6-16,-5 0 11 15,-5 11 4-15,-9 23 3 16,-13 32 8-16,-14 24 11 16,-14 17 4-16,-8 13-5 15,-6 16-13-15,0 26-7 16,0 21 6-16,-13 13-6 15,-10 9 3-15,-1 13 3 16,-3 2 3-16,-1 2-2 16,0 0-10-16,4 0-2 0,4-6-6 15,2-10-24 1,5-18-51-16,1-20-33 0,6-21-60 16,-5-26-35-16</inkml:trace>
  <inkml:trace contextRef="#ctx0" brushRef="#br0" timeOffset="62133.0024">19000 10286 658 0,'7'-6'151'0,"22"6"-55"16,8 10-50-16,5 12-36 16,-2 4-10-16,-2 2-18 0,-10-9-165 15,-12-19-402 1</inkml:trace>
  <inkml:trace contextRef="#ctx0" brushRef="#br0" timeOffset="63995.1514">6220 12596 87 0,'0'-11'421'15,"0"8"-376"-15,0 3 19 16,0 0-29-16,0 0-16 15,-2 0 3-15,-18 0 1 16,-12 0-15-16,-7 0 7 0,-4 5 11 16,-2 9-9-16,4 3-6 15,5 0-8-15,12-5-2 16,15 2-1-16,9-6 1 16,4 3-1-16,28 0 4 15,11 0 14-15,11 0 14 16,-1 3 2-16,-6 8-4 15,-10 3-5-15,-10 8-9 16,-12 4-7-16,-12 11-3 16,-3 5-5-16,-18 9-1 15,-13 0 0-15,-7-6 0 16,2-10-1-16,2-20 0 0,7-12-2 16,8-12 1-1,8-2 1-15,10-29 0 0,1-21-3 16,20-20-4-16,21-10 5 15,9-7 3-15,6 6-1 16,1 6 1-16,-10 12 1 16,-9 16-1-16,-17 19-1 15,-11 16-18-15,-7 12-28 16,-3 0-36-16,0 8-49 16,0 14-40-16,0 2-49 15</inkml:trace>
  <inkml:trace contextRef="#ctx0" brushRef="#br0" timeOffset="64261.3871">6815 12504 542 0,'0'0'59'15,"0"14"-12"-15,3 17 22 16,-3 16-15-16,0 11-12 16,-16 15-4-16,-14 11-3 15,-8 5-11-15,0 6-14 16,7-6-9-16,6-6-1 16,12-9-26-16,12-10-82 0,1-13-57 15,14-21-134-15</inkml:trace>
  <inkml:trace contextRef="#ctx0" brushRef="#br0" timeOffset="65341.8385">7455 12739 588 0,'15'-12'211'16,"12"7"-207"-16,16-2 1 16,7 5-2-16,0 0-3 15,-4 2-7-15,-14 0-71 16,-10 2-118-16,-15 5-145 0</inkml:trace>
  <inkml:trace contextRef="#ctx0" brushRef="#br0" timeOffset="65558.1672">7540 12925 745 0,'0'0'151'16,"0"0"-145"-16,20 0 7 15,15 0-10-15,9 1-3 16,2 3-33-16,-1-4-155 16,-15 0-181-16</inkml:trace>
  <inkml:trace contextRef="#ctx0" brushRef="#br0" timeOffset="66473.1905">9544 12364 278 0,'0'-6'110'0,"0"1"-7"15,0 2-26-15,0-1-9 16,0 2-25-16,0 2-2 15,0 0-8-15,-6 0-5 16,-21 22-5-16,-10 17-20 16,-8 15 0-16,2 4 0 0,10-6-3 15,21-6-1-15,12-10 1 16,29-12 0-16,23-8 1 16,6-5 12-16,-3-7 22 15,-13 1-1-15,-17-3-5 16,-17 5 2-16,-8 9-22 15,-24 11 1-15,-26 7 1 16,-21 3-11-16,-7-7-4 16,1-14-38-16,13-10-60 15,19-6-38-15,22-2-23 16,20-14-43-16</inkml:trace>
  <inkml:trace contextRef="#ctx0" brushRef="#br0" timeOffset="66688.6752">9535 12363 637 0,'10'-17'127'15,"41"10"-85"-15,24-4 39 16,13 3-48-16,1 5-25 15,-12 3-8-15,-21 0-9 16,-15 11-60-16,-13 7-107 0,-15-4-195 16</inkml:trace>
  <inkml:trace contextRef="#ctx0" brushRef="#br0" timeOffset="67835.9048">10655 12251 434 0,'0'0'94'0,"0"0"-24"15,-6 0-35-15,-7 0-25 16,-6 0-7-16,-10 0-2 15,-7 2 2-15,-7 9 19 16,0 5 5-16,-5 4 6 16,3 5-19-16,10 2-13 15,9-3-1-15,15-2 0 16,11-2 1-16,0-4-1 0,26 0 9 16,14-1 30-16,8-3 10 15,4 3-10-15,-7 5-11 16,-10 5-11-16,-14 7 1 15,-17 8-10-15,-4 7 1 16,-18 6-3-16,-24 4-4 16,-7-3-2-16,-5-6-1 15,7-16 1-15,14-14-1 16,12-15 0-16,11-5 1 16,10-33-1-16,10-19-4 15,29-22 0-15,23-9 5 16,16-10 0-16,4 2 3 15,1 4 2-15,-11 14-2 0,-18 17-2 16,-24 23 1 0,-21 15-2-16,-9 18-15 0,-33 2-77 15,-9 7-175-15</inkml:trace>
  <inkml:trace contextRef="#ctx0" brushRef="#br0" timeOffset="68384.6125">11496 12598 685 0,'28'0'29'0,"29"0"39"16,14 0-15-16,5 0-28 0,-4 5-17 16,-11 5-8-16,-12 2-16 15,-15 0-89-15,-21-4-169 16</inkml:trace>
  <inkml:trace contextRef="#ctx0" brushRef="#br0" timeOffset="68701.2291">12634 12272 735 0,'-39'25'6'0,"2"20"4"0,-8 7-4 15,3 4-6-15,9-3 0 16,16-11-3-16,17-13-4 16,16-16-5-16,32-13 12 15,20 0 1-15,8-8 13 16,8-6 6-16,-8 1-5 15,-9 4-2-15,-13-1-10 16,-18 4-3-16,-14 0-25 16,-13 4-58-16,-9-5-103 15,0-9-251-15</inkml:trace>
  <inkml:trace contextRef="#ctx0" brushRef="#br0" timeOffset="68883.281">13108 12149 585 0,'0'0'156'0,"0"12"-91"16,-9 25-20-16,-9 21 12 16,-9 19-33-16,-7 13-4 15,-10 10-10-15,-6 2-3 16,-2 0-6-16,6-9-1 16,10-10-8-16,21-10-71 15,15-20-144-15,5-27-262 16</inkml:trace>
  <inkml:trace contextRef="#ctx0" brushRef="#br0" timeOffset="69431.9039">13697 12327 320 0,'-14'-13'249'0,"8"9"-196"16,4 2 26-16,2 2-52 16,0-3-10-16,9-2 4 15,23-3 13-15,15-3 10 16,16-1-7-16,6-3 6 15,-2 7-4-15,-12 2-15 16,-19 6-8-16,-17 0-7 0,-17 16-8 16,-7 25 0-16,-32 15 3 15,-22 17-3-15,-8 10-1 16,5-3 0-16,16-8-1 16,23-11 1-16,23-12 0 15,9-15 0-15,27-11-1 16,15-5 1-16,8-9-3 15,6-4-9-15,4-4-44 16,-6-1-137-16,-6-9-201 16</inkml:trace>
  <inkml:trace contextRef="#ctx0" brushRef="#br0" timeOffset="69864.002">15085 12325 686 0,'-33'0'42'0,"0"17"-2"16,-13 17-3-16,-3 11-19 15,-3 4-9-15,6 6 20 16,13-3 1-16,18-4-21 16,15-4-9-16,9-10 0 15,30-8-9-15,13-6-22 16,7-3-59-16,4-7-64 0,-5-8-154 16</inkml:trace>
  <inkml:trace contextRef="#ctx0" brushRef="#br0" timeOffset="70113.4016">15437 12577 623 0,'-25'28'128'0,"16"9"-71"16,9-6-24-16,25-4-29 15,24-8-4-15,20-13 0 16,7-6-4-16,2-5 4 0,-16-20 1 15,-20-3 4-15,-23 0 6 16,-19 4 16 0,-19 4-11-16,-33 1-15 0,-17 6-1 15,-4 7-3-15,12 6-7 16,22 0-10-16,21 5-72 16,18 12-99-16,3-11-150 15</inkml:trace>
  <inkml:trace contextRef="#ctx0" brushRef="#br0" timeOffset="70346.4049">16096 12406 580 0,'-28'0'157'16,"0"6"-113"-16,3 14-5 0,11 4-34 15,14-1-1-15,17 1-1 16,30-1 29-16,4 2-27 15,-5 1-4-15,-18 4 4 16,-26 7 21-16,-11 5 28 16,-43 7-18-16,-22 1-20 15,-7-5-16-15,5-11-3 16,28-18-82-16,26-16-293 16</inkml:trace>
  <inkml:trace contextRef="#ctx0" brushRef="#br0" timeOffset="70929.0278">16966 12189 182 0,'0'-16'549'16,"0"16"-505"-16,0 13-4 15,-6 27-37-15,-10 22 16 16,-9 14-7-16,-11 8 5 16,-8 0 6-16,0 2 0 15,1-6-10-15,7-15-8 16,10-20-5-16,14-23-6 16,12-22-8-16,5-26 6 15,28-34-20-15,15-25 9 16,11-20 5-16,9-23 10 0,4-12 4 15,0-2 3 1,-3 14 13-16,-6 37-2 0,-14 34 17 16,-14 31-15-16,-9 26 4 15,-11 18-13-15,-3 36 4 16,-8 24 2-16,-4 19-9 16,0 12-3-16,-11 5 1 15,-9 4 0-15,-4-7-2 16,-3-5-3-16,4-11-4 15,-5-10-43-15,1-18-83 16,-4-26-80-16,-2-30-168 16</inkml:trace>
  <inkml:trace contextRef="#ctx0" brushRef="#br0" timeOffset="71077.8107">17004 12426 769 0,'64'0'163'0,"22"30"-79"15,7 4-77-15,-10-5-7 16,-15-5 0-16,-22-4 0 16,-11-6-4-16,-30-14-365 15</inkml:trace>
  <inkml:trace contextRef="#ctx0" brushRef="#br0" timeOffset="75533.5706">6159 14746 539 0,'-16'-3'39'15,"14"3"-11"-15,2 0-1 16,0 0-22-16,0 0 2 16,0 0 3-16,2-1 14 15,12-3 16-15,8-3 18 16,11-5-14-16,12 2-4 16,7 2 1-16,2 6-11 15,-8 2-9-15,-11 3-7 16,-10 16-8-16,-7 7-1 0,-12 13-2 15,-6 12 4-15,-9 16-4 16,-28 14-2-16,-13 3-1 16,0-7-1-16,12-18-2 15,15-19 1-15,18-18 0 16,5-10-1-16,11-5 3 16,20-4-1-16,14-3 1 15,4 0 1-15,0 0-1 16,-7 0-5-16,-11 0-42 15,-4 0-90-15,-9 0-107 16</inkml:trace>
  <inkml:trace contextRef="#ctx0" brushRef="#br0" timeOffset="76115.7436">7055 14661 208 0,'-9'0'273'15,"-1"0"-241"-15,4 0 27 16,0 0-33-16,3 0-13 16,-1 0-5-16,2 0 7 15,2 0 17-15,0 0 5 16,0 0-1-16,0 0 0 16,0 0-3-16,0-10-5 15,15-8-8-15,10-4 12 16,7-1-3-16,5 1-3 15,0 4 0-15,-8 7-5 16,-7 6-13-16,-9 5-7 16,-5 0 1-16,-7 20 0 15,-1 19 1-15,-10 11 0 0,-14 4-1 16,2-4-1 0,8-13-1-16,14-10 0 0,0-10-2 15,18-3 2-15,8 0 0 16,-3 2 1-16,-7 6 4 15,-9 10 2-15,-7 18-7 16,-29 12 0-16,-23 4 0 16,-12-8 0-16,0-17 0 15,7-23-12-15,15-12-45 16,19-6-55-16,23-2-37 16,23-22-113-16</inkml:trace>
  <inkml:trace contextRef="#ctx0" brushRef="#br0" timeOffset="77945.3495">8179 14851 138 0,'-3'-5'95'15,"3"4"-26"-15,-1-2-17 16,1-1 10-16,0-2-8 0,0-2-2 16,5 0 20-16,10 1-5 15,6-1-9-15,6 1 0 16,7 6-12-16,1-1-22 15,-1 2-13-15,-1 0-11 16,-5 0-5-16,-7 0-30 16,-4 3-90-16,-17 12-176 15</inkml:trace>
  <inkml:trace contextRef="#ctx0" brushRef="#br0" timeOffset="78102.9145">8371 14986 876 0,'0'6'42'0,"0"5"-5"15,17 3-31-15,16 1-6 16,17 0-32-16,-2-15-178 16,-12-3-407-16</inkml:trace>
  <inkml:trace contextRef="#ctx0" brushRef="#br0" timeOffset="80388.8378">9547 14665 638 0,'6'-12'61'16,"21"2"-22"-16,12-8 5 15,10 4-19-15,3 5-14 16,-6 4-9-16,-7 5-2 16,-6 0-15-16,-6 3-31 15,-3 14-53-15,-7-1-144 16</inkml:trace>
  <inkml:trace contextRef="#ctx0" brushRef="#br0" timeOffset="80954.1178">10493 14350 332 0,'0'-7'223'16,"-5"4"-206"-16,1 3 28 16,-2 0-43-16,-2 20-2 15,-8 13-1-15,-3 6 1 16,-4 5 1-16,3-1 5 0,6-7 16 16,14-10-1-16,0-8-12 15,25-12 3-15,17-6 28 16,13 0 15-16,6-11-12 15,-2 0-12-15,-16 6-17 16,-15 4-13-16,-14 1-1 16,-13 0-37-16,-1 9-101 15,-12-3-210-15</inkml:trace>
  <inkml:trace contextRef="#ctx0" brushRef="#br0" timeOffset="81136.9573">10954 14307 814 0,'-54'39'51'16,"4"30"5"-16,-5 16-30 15,-3 15-22-15,-4 11-3 16,-1 1-1-16,5-7-5 16,10-14-24-16,17-18-70 15,20-21-69-15,11-33-112 16</inkml:trace>
  <inkml:trace contextRef="#ctx0" brushRef="#br0" timeOffset="81536.0259">11134 14402 333 0,'-8'-8'280'16,"5"7"-247"-16,3 0-5 16,7-5-28-16,21-2 24 15,15-10 24-15,14-2 16 16,2 0-2-16,-3 6-1 15,-13 12-13-15,-14 2-22 0,-20 30-19 16,-9 22-2-16,-24 25-1 16,-27 15-4-16,-16 11 0 15,1 1 0-15,17-12 0 16,27-20 0-16,22-24 0 16,34-22-2-16,35-20-9 15,23-6 1-15,12-18 0 16,-7-7 5-16,-16 1-67 15,-20 3-93-15,-22-7-243 16</inkml:trace>
  <inkml:trace contextRef="#ctx0" brushRef="#br0" timeOffset="81968.0786">12586 14379 691 0,'-40'0'53'15,"-2"9"4"-15,-10 27-24 16,-5 14-18-16,2 12 0 15,7 5 2-15,17 1 2 16,20-4-17-16,11-12-2 16,30-18-3-16,20-12-19 15,12-9-30-15,8-7-64 16,-1-6-120-16</inkml:trace>
  <inkml:trace contextRef="#ctx0" brushRef="#br0" timeOffset="82234.9498">12849 14622 709 0,'-27'33'46'16,"25"11"-35"-16,4-7-5 15,32-4-2-15,17-14-2 16,7-11-2-16,3-8 0 15,0-8 3-15,-7-13 35 0,-15 3 29 16,-18 0-24-16,-21 6-22 16,-14 6-8-16,-35 4-13 15,-14 2-6-15,-4 0-19 16,15 5-12-16,28 0-110 16,24-5-180-16</inkml:trace>
  <inkml:trace contextRef="#ctx0" brushRef="#br0" timeOffset="82616.6187">13622 14430 403 0,'-16'4'349'16,"2"18"-240"-16,-4 5-54 16,-6 6-20-16,5-1-3 15,16-3-21-15,3-4-8 16,22-6-3-16,14-5-6 0,1-4 2 15,-6 0 4-15,-11 2 1 16,-14 8 4-16,-6 8 11 16,-33 12-2-16,-27 11-14 15,-15 0 0-15,-5-10 0 16,14-19 0-16,27-20-65 16,26-7-209-16,13-33-358 15</inkml:trace>
  <inkml:trace contextRef="#ctx0" brushRef="#br0" timeOffset="83165.3051">14239 14137 612 0,'0'0'106'16,"0"0"-19"-16,-1 26-42 15,-11 15 10-15,-11 20-19 16,-3 16-6-16,-9 13-13 16,-4 8-11-16,0 7-3 15,5-7-3-15,7-13 0 16,10-19-4-16,11-26-3 15,6-20-7-15,0-20-3 0,15-10-3 16,13-36-3-16,13-27-23 16,7-27-9-16,9-38-11 15,6-17 43-15,7 2 21 16,1 20 2-16,-7 38 12 16,-14 30 6-16,-19 29 22 15,-16 17 17-15,-10 13-2 16,-4 6-38-16,1 6-16 15,-1 23 0-15,-1 18 3 16,0 9 5-16,-1 13 16 16,-18 14-2-16,-4 11-3 15,-4 7-4-15,0 0-11 0,2-5-5 16,4-9 0-16,4-7-9 16,4-9-12-16,1-6-14 15,-2-13-21-15,0-10-39 16,2-12-22-16,-3-11-53 15,3-15-106-15</inkml:trace>
  <inkml:trace contextRef="#ctx0" brushRef="#br0" timeOffset="83331.5717">14276 14465 901 0,'-1'0'100'15,"1"0"-78"-15,6 16-22 16,17 8 0-16,8 1 0 16,0-3 0-16,2-5 0 15,1-3-80-15,0-12-164 16</inkml:trace>
  <inkml:trace contextRef="#ctx0" brushRef="#br0" timeOffset="85758.6709">11221 16579 535 0,'0'-14'183'0,"0"8"-155"15,0 1 23-15,0 1-41 16,0 4 2-16,-6 0-6 15,-21 17-3-15,-13 22-3 0,-12 16 2 16,-1 11-1-16,9 5 6 16,14-6 7-16,19-9-6 15,11-11-7-15,5-10-1 16,25-8 0-16,10-10-3 16,12-8-4-16,8-5-29 15,2-3-84-15,0-1-116 16</inkml:trace>
  <inkml:trace contextRef="#ctx0" brushRef="#br0" timeOffset="86042.8995">11664 16737 346 0,'-16'10'274'16,"10"4"-254"-16,6 1 23 15,0 2-30-15,7-1 8 16,22-6 8-16,8-7 2 16,12-3 0-16,6-9 7 15,-5-13-2-15,-9 2-11 16,-18 5-11-16,-16 1-11 16,-7 6-1-16,-19 3-2 15,-23 3 0-15,-10 2-6 16,0 0-7-16,11 4-10 0,17-1-33 15,17 2-37-15,7-4-51 16,25-1-157-16</inkml:trace>
  <inkml:trace contextRef="#ctx0" brushRef="#br0" timeOffset="86324.4131">12443 16528 327 0,'-49'0'346'16,"-1"15"-319"-16,10 2 33 16,15-3-33-16,16 0-6 15,9-3-21-15,25-3 0 0,20 3 2 16,4 1 21 0,-1 6 29-16,-9 7-9 0,-14 9-7 15,-20 15 0-15,-7 8-27 16,-38 8-8-16,-20-5-1 15,-7-16-1-15,4-20-11 16,14-24-22-16,18 0-57 16,22-26-75-16,9-12-122 15</inkml:trace>
  <inkml:trace contextRef="#ctx0" brushRef="#br0" timeOffset="86856.361">12980 16119 543 0,'0'-1'98'0,"0"1"-26"15,0 0-44-15,3 0-6 16,1 5-2-16,-1 15 8 15,-1 14-4-15,-2 12 6 16,0 14 1-16,-15 11-9 16,-6 13-3-16,-7 4-3 15,-5 4-8-15,1 1-6 16,4-15-2-16,7-20-5 0,9-23-16 16,9-31-4-16,3-15-10 15,5-39-6-15,20-24-17 16,6-16 9-16,7-14 10 15,2-9 34-15,5-7 5 16,3-8 12-16,8 4 6 16,1 18 2-16,-6 28 1 15,-10 27-17-15,-15 27 25 16,-16 20 12-16,-5 4-2 16,-4 22-22-16,-1 22 11 15,0 19-12-15,0 15-10 16,0 13-5-16,-6 7 0 0,-6 10 2 15,-4-4-1-15,-2-5-1 16,3-9-1-16,3-17-5 16,-1-8-13-16,2-18-20 15,-5-11-51-15,1-12-36 16,0-12-95-16,-6-7-207 16</inkml:trace>
  <inkml:trace contextRef="#ctx0" brushRef="#br0" timeOffset="87039.3899">12902 16450 721 0,'-1'-9'151'0,"1"1"-70"16,30-3-51-16,19 1-29 15,18 1 5-15,3 4-6 16,-7 4-6-16,-17 1-42 15,-7 0-123-15,-23 0-211 16</inkml:trace>
  <inkml:trace contextRef="#ctx0" brushRef="#br0" timeOffset="87704.3484">9384 16225 572 0,'-4'0'79'0,"4"2"-12"16,16-2-13-16,19 0-3 15,15 0-16-15,4-4-20 16,-2-4-15-16,-4 0-2 16,-14 5-30-16,-10 3-69 15,-22 3-157-15</inkml:trace>
  <inkml:trace contextRef="#ctx0" brushRef="#br0" timeOffset="87853.7577">9562 16464 720 0,'0'2'181'0,"9"0"-150"15,6-2-6-15,12 0-25 16,9-4-10-16,13-14-97 16,-14-8-215-16</inkml:trace>
  <inkml:trace contextRef="#ctx0" brushRef="#br0" timeOffset="94986.9314">6432 16109 535 0,'3'-15'62'15,"-2"15"-28"-15,11 0 28 16,15 0-37-16,13 0 16 0,4 0-15 16,-4 0-5-16,-9 0-17 15,-10 0-4 1,-3 0 0-16,-3 8-21 0,-6 9-74 16,-9-3-129-16</inkml:trace>
  <inkml:trace contextRef="#ctx0" brushRef="#br0" timeOffset="95466.8304">6897 16001 295 0,'5'-11'135'0,"-2"9"-90"16,-2-3 15-16,2 0-34 15,4 2 7-15,4-4 7 16,6-3 9-16,7-2 1 15,7-2-1-15,2-2-9 16,0 2-3-16,-4 6-9 0,-8 2-12 16,-9 6-11-16,-6 9-3 15,-6 26-1-15,-12 16 3 16,-21 14-3-16,-9 13 0 16,-2-6-1-16,6-11-1 15,20-18 0-15,18-20 1 16,9-14-2-16,26-9 2 15,8 0 1-15,12-10 1 16,5-9-2-16,0 5 0 16,-7 4 0-16,-15 6-5 15,-10 4-32-15,-9 0-72 16,-19 0-77-16,0 0-176 16</inkml:trace>
  <inkml:trace contextRef="#ctx0" brushRef="#br0" timeOffset="95985.1961">7578 15886 17 0,'0'0'348'0,"0"0"-313"16,0 0 11-16,0 0-22 0,0 0 2 15,0-5-2 1,1-1 17-16,2-2 18 0,-1 3 3 16,-1 1-11-16,2-6-4 15,7 1-7-15,4-5-19 16,8-5 1-16,2 0-7 15,0-1 2-15,-1 8-1 16,-6 4-6-16,-6 8-3 16,-5 0-5-16,-5 8-1 15,-1 15 2-15,0 8 1 16,-12 2-2-16,-2-6-1 16,8-8-1-16,6-13 0 0,4-6-1 15,23 0 1-15,6-4 0 16,0-3 2-16,-2 7 5 15,-4 0 3-15,-8 23 2 16,-13 23-3-16,-6 18-1 16,-18 10-4-16,-24 5-4 15,-6-8-4-15,-4-20-17 16,5-17-36-16,2-12-63 16,-6-20-83-16,5-2-267 15</inkml:trace>
  <inkml:trace contextRef="#ctx0" brushRef="#br0" timeOffset="96366.5022">6690 16776 513 0,'0'-7'81'15,"0"7"-28"-15,21 0 11 0,34-13 7 16,37-12-5-16,40-19-12 15,39-13-6-15,9 1-14 16,-8 5-13-16,-25 12-6 16,-40 11-12-16,-29 11-3 15,-23 6 0-15,-19 5-21 16,-12 4-40-16,-11 2-66 16,-13 0-121-16</inkml:trace>
  <inkml:trace contextRef="#ctx0" brushRef="#br0" timeOffset="96855.2301">7245 16958 499 0,'-1'0'74'15,"-18"6"-53"-15,-1 22 0 16,-1 8-15-16,-2 6-2 16,-5 3-2-16,-2-4-4 15,9-8-1-15,14-15 3 16,7-14 0-16,19-4 8 15,29-20 36-15,19-15 5 16,10-4-1-16,1 3-5 16,-10 5-13-16,-21 13-4 15,-16 7-19-15,-14 6-7 0,-7 5-8 16,-4 0-52-16,-6 0-66 16,-7 7-128-16</inkml:trace>
  <inkml:trace contextRef="#ctx0" brushRef="#br0" timeOffset="97065.2477">7585 16791 665 0,'-6'0'77'0,"-4"33"-25"16,3 14-2-16,2 12-26 15,2 8-15-15,0 3-6 0,0 0 3 16,-2 0 8-16,-4-6-5 15,-2-6-8-15,3-16-1 16,0-9-18-16,5-13-69 16,3-16-105-16,2-4-167 15</inkml:trace>
  <inkml:trace contextRef="#ctx0" brushRef="#br0" timeOffset="97613.696">7788 16882 136 0,'1'0'159'0,"-1"0"-97"15,0 0-19-15,0 0-4 16,0 0-4-16,2 0-11 16,1-4-1-16,-2 3 0 0,1-2 1 15,-2 0 0 1,0-2 0-16,3-3 8 0,2-1 7 15,3-1 1-15,6-5 12 16,7-6-8-16,7-2-4 16,6-4-10-16,5 7-4 15,0 2 1-15,-6 10-5 16,-9 8-3-16,-11 0-12 16,-12 35-6-16,-1 20 5 15,-19 23-3-15,-14 17-3 16,-4 5-1-16,3-8-4 15,11-19-6-15,23-23-1 0,5-28 4 16,44-22 0 0,24-22 6-16,20-24 2 0,7-7 0 15,-6-1-3-15,-20 9-23 16,-24 12-38-16,-30 9-128 16,-20-3-371-16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8:24:59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5532 1739 327 0,'0'-2'160'16,"0"2"-160"-16,1 0 25 15,1 0 30-15,-2 0-26 16,2 0-6-16,-2 0 3 16,0 0 0-16,0 0-6 15,0 0-1-15,-5 10 6 16,-25 29 2-16,-23 24-8 15,-23 25-10-15,-18 21-9 0,-9 11 0 16,-1 9 2 0,10-7-4-16,22-13 2 0,30-27 0 15,33-22 0-15,22-18-1 16,56-13 1-16,37-12 3 16,22-5 15-16,8 0 30 15,-4 2-10-15,-24 5-12 16,-24 3-4-16,-29 6-16 15,-24 2-6-15,-16 2-1 16,-12 1-9-16,-1-2-73 16,-2-16-183-16</inkml:trace>
  <inkml:trace contextRef="#ctx0" brushRef="#br0" timeOffset="1514.2115">6478 2110 215 0,'-4'-8'207'16,"2"4"-191"-16,2-6 37 15,16-7-3-15,17-10-14 16,12-3 23-16,9 1-15 15,4 4 10-15,-3 8-4 16,-9 11-9-16,-10 6-22 16,-13 14-12-16,-11 22-4 15,-12 18 3-15,-8 25 10 16,-28 18-10-16,-9 9-4 16,1 0-2-16,12-14-1 0,20-17 1 15,12-19-1 1,12-14 0-16,20-14 1 0,7-9 0 15,2-8 0-15,-2-4 0 16,-1 0 0-16,-1-5-5 16,0 0-20-16,2 3-61 15,4 1-85-15,-3 1-176 16</inkml:trace>
  <inkml:trace contextRef="#ctx0" brushRef="#br0" timeOffset="1695.798">7575 2696 671 0,'-38'43'67'15,"1"13"-57"-15,-3 0 27 16,1-8-35-16,9-9-2 16,12-13-28-16,12-15-47 15,6-11-52-15,13-11-62 16</inkml:trace>
  <inkml:trace contextRef="#ctx0" brushRef="#br0" timeOffset="2697.4819">8192 1962 294 0,'-3'0'19'16,"3"-2"-10"-16,0 0 11 16,0-1-5-16,0-1-9 0,0 4 3 15,0-2 16-15,0 0 14 16,0 2-8-16,-1 0 2 15,1-1-2-15,-3 1 0 16,1 0-2-16,2-2-4 16,-1 2-4-16,1 0-9 15,-2 0-6-15,2 0 0 16,0-1 1-16,-1-1 1 16,-2 1 5-16,2 1-2 15,-1 0 3-15,2 0-2 16,0 0-4-16,0 0-1 15,0 0 1-15,0 0 0 0,0 0 0 16,0 0 0 0,-1 0-1-16,1 0 1 0,0 0-1 15,0-3-1-15,0 3 0 16,0 0-1-16,0-1 1 16,0 1-3-16,0 0-2 15,0 0 0-15,0 0 1 16,0 0 0-16,0 0-1 15,0 0 2-15,0 0 0 16,0 0 4-16,0 0-2 16,0 0-2-16,0 0 0 15,0 0 0-15,0 0-2 16,0 0 2-16,0 0 1 16,0 0 1-16,0 0 1 15,0 0 0-15,-2 0 0 0,2 0-1 16,0 0-1-16,0 0-3 15,0 0 0-15,0 0 0 16,13 0 1-16,23-1 12 16,18-5 15-16,7 4-10 15,0-1-6-15,-8 0 2 16,-10 3-6-16,-17 0-8 16,-11-2-1-16,-7 2-2 15,-5 0-19-15,3 0-98 16,4 0-145-16,1 0-312 15</inkml:trace>
  <inkml:trace contextRef="#ctx0" brushRef="#br0" timeOffset="3276.0497">8941 1817 379 0,'-18'8'85'0,"7"0"-76"16,6-4 64-16,4-4-22 16,1 0-23-16,0 0 17 15,7-15 22-15,20-9-24 16,13-4 10-16,5 0-3 16,-2 9-11-16,-7 6-6 15,-14 13-9-15,-7 0-13 16,-10 15-6-16,-5 22 5 15,0 15-1-15,-30 11 0 0,-9 1-9 16,-4-9 0 0,12-16 0-16,12-19 0 0,19-15 0 15,3-5-7-15,29 0 4 16,11-3 3-16,5 0 1 16,-8 3-1-16,-13 18 1 15,-15 28 2-15,-12 17-1 16,-21 17 1-16,-34 4-3 15,-17-4 0-15,-5-16 0 16,11-21 0-16,17-27-9 16,19-16-37-16,19-34-56 15,11-17-88-15,27-13-97 16</inkml:trace>
  <inkml:trace contextRef="#ctx0" brushRef="#br0" timeOffset="3890.4804">9596 1441 383 0,'-4'-3'135'0,"4"3"-131"16,0-2 22-16,0 2 3 16,0-1 2-16,0 1 4 15,-2-2 13-15,2 2-12 16,0 0-4-16,-1 0 4 15,1 0-4-15,-2-2-1 16,2 2-7-16,0 0-8 16,0 0-8-16,0 0-2 15,0 0-1-15,0 0-2 16,0 0 1-16,0 0-1 16,0 0 2-16,0 2-3 0,15 12 2 15,9 3 13-15,12 1-1 16,10 2-5-16,9-1-1 15,6 1 1-15,1 2-2 16,-6-1-2-16,-5-1-3 16,-2 2-4-16,-3 0 0 15,-5 4 0-15,-7 5 0 16,-7 3 0-16,-10 6 0 16,-10 8 0-16,-7 8 0 15,-15 10 0-15,-28 13 0 16,-23 9 0-16,-19 8 0 15,-15 4 0-15,-6-5 0 0,11-15 0 16,14-17 0 0,27-31-9-16,26-28-100 0,18-23-201 15</inkml:trace>
  <inkml:trace contextRef="#ctx0" brushRef="#br0" timeOffset="4439.0467">12543 1717 308 0,'0'-11'262'0,"-2"10"-248"16,2 1 38-16,0 0-21 15,0 16-19-15,0 20 32 16,2 16 1-16,-1 10-21 16,-1 10-11-16,0 5-7 15,-7 2-4-15,-8 6-2 16,-3-2-7-16,0-13-28 16,3-18-54-16,8-24-85 0,1-28-58 15</inkml:trace>
  <inkml:trace contextRef="#ctx0" brushRef="#br0" timeOffset="4622.0993">12593 1786 631 0,'24'-15'26'15,"20"9"3"-15,11-2 33 16,-2 1-42-16,-5-1-13 15,-6 3-7-15,-13 3-3 0,-4 2-12 16,-6 0-45 0,-2 24-95-16,-15 14-160 0</inkml:trace>
  <inkml:trace contextRef="#ctx0" brushRef="#br0" timeOffset="4806.3685">12708 2033 493 0,'0'0'128'0,"14"7"-81"16,23-4 45-16,14-3-41 15,7 0-16-15,-1 0-23 16,-5-13-12-16,-4 4-7 16,-6-1-48-16,-6 8-78 15,-5 2-100-15,-10 2-171 0</inkml:trace>
  <inkml:trace contextRef="#ctx0" brushRef="#br0" timeOffset="4954.6962">13340 2024 328 0,'0'8'169'16,"0"20"-66"-16,-2 5-23 16,-6 2-58-16,2 1-22 15,1-6-13-15,0-7-44 16,5-5-91-16,-1-6-146 15</inkml:trace>
  <inkml:trace contextRef="#ctx0" brushRef="#br0" timeOffset="5287.1889">13457 1684 474 0,'0'-7'178'15,"0"7"-144"-15,11 0-21 16,5 0-13-16,8 6-1 15,2 10-7-15,-1 13-20 16,-1 16-59-16,-8 11-21 16,-6 12 9-16,1-5 19 15,1-12-12-15,6-19-16 16,6-20 108-16,1-12 129 16,0 0 17-16,-2 0-36 0,1-9-13 15,0 3-19-15,-1 1-8 16,3 2-6-16,-2 0-18 15,1 2-16-15,-1-1-9 16,-6 2-14-16,-2 0-7 16,-2 3-1-16,1 11-16 15,0 5-46-15,7 3-72 16,11-4-73-16,8-14-127 16</inkml:trace>
  <inkml:trace contextRef="#ctx0" brushRef="#br0" timeOffset="5519.8708">14293 2018 357 0,'0'0'81'0,"-5"10"7"0,-21 20 28 16,-7 16-47 0,0 2-13-16,8-6-4 0,12-17-22 15,13-22-29-15,19-13 1 16,30-40-2-16,19-20 3 16,13-16 1-16,-5-7 2 15,-9 5 20-15,-18 12 16 16,-19 21-7-16,-19 23-17 15,-11 27-5-15,-18 13-7 16,-28 43-6-16,-14 19-2 16,-1 9-13-16,19 2-45 15,31-20-108-15,11-22-195 16</inkml:trace>
  <inkml:trace contextRef="#ctx0" brushRef="#br0" timeOffset="6001.8301">16004 1811 327 0,'-40'26'243'16,"6"16"-238"-16,14 8 53 15,8 1-41-15,12-5-11 16,12-12-4-16,24-14 11 16,10-12 15-16,2-8 10 0,-5 0 8 15,-11-14-12 1,-16 2-16-16,-10 0-3 0,-6-3 2 15,0 0-15-15,-9-6-2 16,-10-5-44-16,1 2-53 16,12 0-37-16,6 12-95 15</inkml:trace>
  <inkml:trace contextRef="#ctx0" brushRef="#br0" timeOffset="6168.0723">16317 2021 291 0,'20'0'122'15,"1"0"-19"-15,9-15 2 0,7-11-53 16,9-5-12 0,4-5-18-16,-1 1-7 0,-11 4-15 15,-8 4 0-15,-7 7-21 16,-8 4-64-16,-1 11-115 16,-1 1-186-16</inkml:trace>
  <inkml:trace contextRef="#ctx0" brushRef="#br0" timeOffset="6351.2934">17020 1502 421 0,'-6'0'266'16,"0"31"-259"0,-3 13-1-16,-8 15 3 15,-2 17-8-15,-7 10 0 0,-7 11-1 16,-6 7-10-16,-3-4-68 15,8-20-160-15</inkml:trace>
  <inkml:trace contextRef="#ctx0" brushRef="#br0" timeOffset="6517.4921">16825 1937 514 0,'21'-18'52'15,"10"4"43"-15,14-6-56 16,8 4-16-16,6-4 11 15,-1-2-23-15,-8 1-11 16,-6 2-4-16,-10 1-30 0,-7-4-58 16,-6-2-79-16,-2-5-35 15,5-4-55-15</inkml:trace>
  <inkml:trace contextRef="#ctx0" brushRef="#br0" timeOffset="6816.4975">17550 1311 47 0,'12'-20'250'15,"-8"8"-166"-15,-2 8 12 16,-1 0-32-16,-1 3-5 16,0 1-15-16,0 0-11 15,0 0-9-15,4 11-2 16,-1 13 24-16,-1 12-11 16,-2 8-6-16,-2 13 2 0,-20 10-14 15,-6 12 5-15,-5 10-8 16,5-5-6-16,9-18-6 15,16-22-2-15,3-22-5 16,29-22 1-16,14 0 2 16,2 0 2-16,-3-8-1 15,-12 8 1-15,-15 10 1 16,-14 24-1-16,-1 10 1 16,-15 11 0-16,-10-1-2 15,4-6-12-15,18-13-149 16,3-28-278-16</inkml:trace>
  <inkml:trace contextRef="#ctx0" brushRef="#br0" timeOffset="7132.4036">17948 1885 538 0,'-30'40'94'16,"16"1"-9"-16,11-13-49 0,3-11-36 16,16-14 0-1,15-3 0-15,2-8 9 0,-2-13 26 16,-7 2 20-16,-12 4-15 15,-9 4-11-15,-3-2-6 16,-17-5-18-16,-9-8-5 16,-3-12-45-16,15-6-108 15,14-7-246-15</inkml:trace>
  <inkml:trace contextRef="#ctx0" brushRef="#br0" timeOffset="7681.0963">18781 1692 350 0,'-12'0'136'15,"-14"2"-56"-15,-12 24-23 16,-6 7-9-16,1 4 7 16,6 0 7-16,17-5-43 15,13-10-19-15,7-10 0 16,15-12-1-16,16 0 1 16,10-2 12-16,0-12 10 15,-10 2 9-15,-14 6 0 16,-12 6-14-16,-5 14-12 15,-22 28-2-15,-25 21 17 0,-19 16-14 16,-11 4-6 0,-1-3-2-16,5-12-21 0,11-22-7 15,15-22-20-15,14-23 13 16,14-2-2-16,14-30-17 16,5-7-59-16,27-4-66 15,19 0-204-15</inkml:trace>
  <inkml:trace contextRef="#ctx0" brushRef="#br0" timeOffset="8163.5639">18936 1881 429 0,'-29'46'93'15,"13"-6"-63"-15,16-8 10 16,4-17-38-16,31-13-2 16,11-2 6-16,8-16 27 15,-2-8 40-15,-13-3-7 16,-14 5-13-16,-13 4-9 16,-10 2-16-16,-2 4-13 15,0 0-12-15,0-1-2 16,-2 1-1-16,2-5-9 15,0-4-5-15,11-4 2 16,11 0 10-16,2 6 2 0,-4 9 7 16,-7 6 6-16,-4 4-2 15,-6 0-1-15,-2 20-5 16,-1 10 4-16,0 3 4 16,0-3-8-16,0-10-5 15,0-9-2-15,16-5-1 16,10-1 3-16,5-2 0 15,3 5 2-15,-4 5 0 16,-6 4-1-16,-10 10-1 16,-11 4-1-16,-3 5 1 15,-6 3 0-15,-11-5-16 16,4-10-87-16,13-18-121 0,1-6-304 16</inkml:trace>
  <inkml:trace contextRef="#ctx0" brushRef="#br0" timeOffset="8429.2501">19721 1879 651 0,'-44'40'59'16,"14"3"44"-16,8-6-79 15,10-10-24-15,12-17-10 16,8-10-11-16,23 0 19 15,6-10 2-15,-2-7 8 0,-11 6 10 16,-10 7 14-16,-11 4 1 16,-3 19-23-16,0 18 10 15,-17 9-8-15,-2-4-12 16,3-10-3-16,12-19-39 16,4-13-118-16,25-27-77 15,17-30-225-15</inkml:trace>
  <inkml:trace contextRef="#ctx0" brushRef="#br0" timeOffset="8595.8191">20140 1339 389 0,'0'0'199'0,"0"10"-110"0,0 26-27 16,-6 26 15 0,-15 20-25-16,-9 17-20 15,-9 10-7-15,-7 7-2 0,1-3-13 16,6-9-10-16,4-17-23 15,21-27-140-15,11-45-307 16</inkml:trace>
  <inkml:trace contextRef="#ctx0" brushRef="#br0" timeOffset="9222.1247">20505 1924 194 0,'0'-2'154'16,"0"2"-103"-16,0 0 18 15,2 0-19-15,8 9 11 0,3 13 9 16,1 10-19 0,2 1-18-16,1-1-7 0,2-11-7 15,8-12-8-15,12-9-1 16,13-17 14-16,8-26-8 16,-5-14-13-16,-10-1-3 15,-17 6-1-15,-14 14-2 16,-13 13-9-16,-1 13-39 15,0 5-75-15,0 7-86 16,0 0-135-16</inkml:trace>
  <inkml:trace contextRef="#ctx0" brushRef="#br0" timeOffset="9477.0937">21051 1973 499 0,'27'0'32'16,"22"-16"104"-16,17-8-91 15,4-9-9-15,-3-6-7 16,-17 1-19-16,-24 7-5 16,-19 8 6-16,-7 11 28 15,-35 12-3-15,-21 10-32 16,-19 29-2-16,-7 13-2 16,7 5 0-16,18-1 0 15,20-3-5-15,18-5-27 16,17-5-53-16,4-10-36 15,35-13-68-15,20-16-62 16</inkml:trace>
  <inkml:trace contextRef="#ctx0" brushRef="#br0" timeOffset="9743.0763">21960 1740 74 0,'-18'-5'433'0,"-7"5"-409"16,-8 7 46-16,-12 18-49 15,-4 13 10-15,-6 8 10 16,2 7-9-16,8-4-9 0,19-6-6 16,16-10-13-16,10-12-4 15,26-11-8-15,17-7 0 16,7-3 1-16,7-1-22 15,-1-15-42-15,2-1-30 16,2-3-59-16,-5 0-217 16</inkml:trace>
  <inkml:trace contextRef="#ctx0" brushRef="#br0" timeOffset="10058.6678">22510 1250 492 0,'0'0'69'15,"-4"0"-3"-15,-4 0-51 16,-6 21 10-16,-6 13 8 15,-4 10 8-15,-1 12-10 16,-2 10 5-16,-3 15 2 16,-1 9-14-16,0 5-15 15,1 4-9-15,3-6-1 0,3-11-17 16,5-14-39 0,1-23-40-16,6-21-44 0,3-20 5 15,6-6-17-15</inkml:trace>
  <inkml:trace contextRef="#ctx0" brushRef="#br0" timeOffset="10408.3885">22167 1716 438 0,'-3'-8'226'16,"3"8"-182"-16,18 0-13 15,22 0-21-15,16-1 19 16,11 1-5-16,0 0-9 15,-6 0-12-15,-14 0 0 16,-15 11-3-16,-12 16-4 0,-16 14-1 16,-4 14 2-16,-18 9 2 15,-9 2 0-15,0-5-2 16,13-13 3-16,14-13 0 16,4-16-7-16,26-18-13 15,9-1 20-15,2-19 1 16,0-13 8-16,-8-2 10 15,-13 4 8-15,-12 1 13 16,-8 3-8-16,-4-10-19 16,-17-6-13-16,3-1-24 15,8 2-49-15,9 13-51 16,1 18-94-16,11 10-211 0</inkml:trace>
  <inkml:trace contextRef="#ctx0" brushRef="#br0" timeOffset="10640.5068">22822 1927 430 0,'3'16'142'0,"-1"-2"-6"16,1-2-59-16,-2-8-22 15,2-4-31-15,9 0-3 16,10-16 5-16,11-17-15 16,11-12-6-16,5-5-4 15,0 2 5-15,3 4 2 16,-4 12 4-16,-3 10-8 15,-8 11-4-15,-12 5-1 0,-7 6-1 16,-10 6-9 0,-7 16-27-16,-1 12-87 0,0-3-134 15</inkml:trace>
  <inkml:trace contextRef="#ctx0" brushRef="#br0" timeOffset="36628.1582">25565 1306 350 0,'17'-7'67'0,"8"-1"-61"15,13 0 48-15,8-4-13 16,3 3-11-16,-4 2-9 16,-6 0 0-16,-10 6-2 15,-9 1-6-15,-9 0 1 16,-4 0-1-16,-7 0 3 16,0 0 3-16,0 0 10 15,0 0-6-15,-8 8 0 0,-24 18-6 16,-22 18 2-16,-29 16-15 15,-22 10-4-15,-23 13-1 16,-11 11-2-16,1-1-2 16,14-9-2-16,33-18-1 15,37-26 4-15,30-9 3 16,24-6 1-16,6 4 1 16,31 9 0-16,22 4 4 15,15 6 6-15,8 3 7 16,2 2 2-16,-14 0-8 15,-15-1-11-15,-16-4-1 16,-12 2-8-16,-11-5-25 16,-5-9-96-16,-7-17-177 15</inkml:trace>
  <inkml:trace contextRef="#ctx0" brushRef="#br0" timeOffset="37093.2363">26466 1621 177 0,'-3'-9'363'0,"-14"7"-346"15,-7 2 69-15,-13 0-64 16,-17 20 4-16,-10 15-2 16,-5 17 0-16,0 14-8 15,8 4-5-15,16-1-4 16,16-14-5-16,22-16 1 16,7-15-3-16,28-16 1 15,23-8-1-15,19-12 3 16,8-20-3-16,2-10 0 15,-13-3 1-15,-15 3 0 16,-17 6 3-16,-16 9 3 16,-9 12-1-16,-8 8 0 15,-2 7 5-15,0 0 2 0,-12 11 2 16,-9 19-12-16,-3 12-2 16,-1 10 0-16,4 3-2 15,6-3 1-15,9-4-4 16,6-8-10-16,0-10-49 15,18-8-72-15,14-11-139 16</inkml:trace>
  <inkml:trace contextRef="#ctx0" brushRef="#br0" timeOffset="37259.3897">26714 2166 731 0,'-50'69'35'0,"4"13"46"16,-8-4-81-16,0-8 0 16,8-19-27-16,13-17-89 15,21-26-134-15</inkml:trace>
  <inkml:trace contextRef="#ctx0" brushRef="#br0" timeOffset="37708.1419">27256 1485 271 0,'0'-8'312'0,"0"6"-246"16,0 2-21-16,-1 0-36 15,-8 19 7-15,-10 19 10 16,-5 20 6-16,-8 17 7 16,-3 16-8-16,-6 6-10 15,0 1-5-15,3-11-8 16,8-12-4-16,15-18-4 16,15-24-1-16,3-28-8 15,36-12-3-15,16-35 3 16,8-11 6-16,0 4 3 0,-11 10 1 15,-12 14 9-15,-13 12 5 16,-10 11 3-16,-9 2-12 16,-6 13 7-16,-2 22 4 15,-5 11-4-15,-23 12-6 16,-14 2-6-16,-6-2 0 16,-7-9-1-16,-1-9-3 15,4-14-6-15,8-18-32 16,14-8-34-16,20-27-46 15,10-22-106-15</inkml:trace>
  <inkml:trace contextRef="#ctx0" brushRef="#br0" timeOffset="38273.956">27802 1413 130 0,'-4'-4'283'16,"-3"4"-207"-16,7 0-15 16,0 0-38-16,0 0 12 15,0 0-3-15,0 0-6 16,0 0-1-16,0-2 0 16,0 2 8-16,0 0 0 15,0 0-11-15,4 0-6 16,3 12-1-16,8 5 6 15,8 2-4-15,3-3-7 16,10-1 3-16,3-1 6 16,6-1-2-16,-3 0 6 15,-2-1-8-15,-3 2-1 16,-6 4-3-16,-5-2-2 0,-10 8-3 16,-11 10-3-16,-5 16 2 15,-36 18 0-15,-24 14-5 16,-18 7 0-16,-6 0 0 15,-1-3 0-15,6-8 0 16,13-12 0-16,15-17 0 16,8-13-20-16,13-12-44 15,17-14-95-15,7-10-190 16</inkml:trace>
  <inkml:trace contextRef="#ctx0" brushRef="#br0" timeOffset="44758.1333">6588 5718 513 0,'-9'0'29'0,"9"0"-16"16,0 0 31-16,12-12-26 16,18-6 11-16,15-4 9 15,19 2 5-15,8 1-4 0,10 3 4 16,3 5-8-16,-5 7-11 16,-8 4 1-16,-14 0-8 15,-13 9-10-15,-15 12-2 16,-14 10-1-16,-14 13 1 15,-5 20 2-15,-42 23 3 16,-26 24-7-16,-22 17-1 16,-12 9-2-16,5-9 0 15,17-21-1-15,26-30-5 16,30-32-2-16,24-19 4 16,3-11 1-16,33-7 3 15,24 0 3-15,16-5 2 0,11 4 0 16,-1 6-2-1,-5 1-2-15,-7 1-1 0,-8-1-1 16,-9-6-12-16,-7-6-48 16,-6-2-113-16,-8-14-158 15</inkml:trace>
  <inkml:trace contextRef="#ctx0" brushRef="#br0" timeOffset="45256.9767">8134 6041 520 0,'-12'0'69'16,"-3"0"-10"-16,-7 0-20 16,-14 6-19-16,-10 13 6 15,-11 8-5-15,-4 12 7 16,-5 15 2-16,2 10-2 16,6 8 0-16,13 3-16 15,20-3-9-15,13-14-2 16,12-14-1-16,15-20-1 0,24-20 0 15,14-4 1-15,10-34 0 16,10-15 0-16,1-9 0 16,-5-3-1-16,-11 5 1 15,-20 9 1-15,-22 10 0 16,-16 15 2-16,0 15 3 16,-18 7 1-16,-10 31-4 15,0 18-1-15,5 16 5 16,11 5 4-16,12-4-6 15,0-4-3-15,24-9-1 16,9-10-1-16,6-10-12 16,6-11-42-16,8-16-127 15,-1-6-355-15</inkml:trace>
  <inkml:trace contextRef="#ctx0" brushRef="#br0" timeOffset="46470.6409">8711 6096 477 0,'35'0'97'0,"15"-7"-69"16,16 2 76-16,3-6-61 0,-10 7-14 16,-12 1-12-16,-9 3-17 15,-9 0-1-15,-7 0-19 16,-2 3-58-16,2 1-108 15,-2 0-277-15</inkml:trace>
  <inkml:trace contextRef="#ctx0" brushRef="#br0" timeOffset="46953.5045">9525 5624 505 0,'-9'0'31'0,"9"0"57"15,0 0-29-15,22-10-13 16,20-11 18-16,17-4-9 15,9 1-12-15,-3 9-7 16,-11 10-5-16,-17 5-11 16,-17 27-12-16,-19 27 3 15,-7 17 2-15,-35 14-6 0,-10-4-5 16,5-20-1-16,17-23-1 16,22-23-3-16,7-15-4 15,29-5 3-15,19-12 2 16,9 2 2-16,-2 8 1 15,-12 7 0-15,-17 30 2 16,-22 32 4-16,-13 22 0 16,-42 18-7-16,-29 2 0 15,-9-10 0-15,4-23 0 16,14-26 0-16,19-30-30 16,15-15-20-16,16-28-34 15,21-18-49-15,12-4-22 0,40 0-90 16</inkml:trace>
  <inkml:trace contextRef="#ctx0" brushRef="#br0" timeOffset="47268.6993">10381 5218 484 0,'-8'0'133'0,"8"0"-113"15,-1 12 16 1,-1 16 13-16,2 6-12 0,0 14-14 16,0 9 12-16,0 15-1 15,-4 14 0-15,-5 9-9 16,0 3-11-16,2-5-8 15,2-7-6-15,2-2-1 16,3-8-10-16,0-9-33 16,0-13-82-16,0-22-85 15,2-26-220-15</inkml:trace>
  <inkml:trace contextRef="#ctx0" brushRef="#br0" timeOffset="47468.336">10415 5792 405 0,'8'-20'299'0,"4"6"-249"16,11 8 52-16,2 6-48 16,3 0-26-16,2 14-8 15,-5 16-1-15,-6 11-2 16,-16 15-3-16,-7 16-6 16,-39 10-1-16,-17 3-7 15,-6-13-3-15,5-22-6 16,15-32-37-16,23-18-81 15,23-46-147-15</inkml:trace>
  <inkml:trace contextRef="#ctx0" brushRef="#br0" timeOffset="47966.7926">11281 5706 691 0,'7'0'33'0,"14"0"14"16,10 0 2-16,5 0-38 16,3 0-10-16,-5-2-1 15,-4-4-17-15,-5 2-50 16,-4 4-90-16,-7 0-244 15</inkml:trace>
  <inkml:trace contextRef="#ctx0" brushRef="#br0" timeOffset="48134.1665">11322 5963 901 0,'0'2'19'15,"29"2"-19"-15,14 0 4 16,8-4-4-16,-3 0-8 16,-1 0-66-16,1-12-60 15,4-4-65-15</inkml:trace>
  <inkml:trace contextRef="#ctx0" brushRef="#br0" timeOffset="48615.4807">12522 5221 612 0,'-18'-3'30'0,"-3"3"13"16,-7 10 7-16,-9 18 0 15,-7 8-7-15,-2 12-8 16,3 17 3-16,4 13-8 16,3 10-4-16,15 3-6 15,14-8-7-15,7-12-5 0,18-12-3 16,25-11 1-16,18-16-3 15,18-18 3-15,21-14-1 16,14-38-5-16,2-26 0 16,-6-20 0-16,-10-15 0 15,-21-8 0-15,-22-5 0 16,-23 8 0-16,-29 9 0 16,-11 21 0-16,-46 22 0 15,-34 31 0-15,-36 21 0 16,-26 29 0-16,1 17 0 15,25-2 0-15,44-14 0 16,49-14-113-16,29-16-202 0</inkml:trace>
  <inkml:trace contextRef="#ctx0" brushRef="#br0" timeOffset="50826.7702">7751 7806 551 0,'-9'0'10'0,"9"0"2"16,0 0 24-16,0 0-5 0,0 0-14 16,0 0 0-1,12 0 16-15,13 0 19 0,9-3-2 16,10-2-11-16,5 5-15 15,2 0 1-15,-2 0-3 16,-10 8-9-16,-9 10-5 16,-14 6 0-16,-12 11 1 15,-4 11 3-15,-17 12-3 16,-25 10-9-16,-17 8 0 16,-8 1-2-16,0-2 0 15,3-4 0-15,12-9-2 16,19-13-1-16,15-11-1 15,18-10 2-15,5-5 1 16,28-4 3-16,17-3 1 0,16-5 0 16,16-5 0-16,4 1 0 15,-5-1 0-15,-13 2-1 16,-20 0-2-16,-12-4-9 16,-7-1-44-16,0-3-55 15,3 0-28-15,11-1-84 16</inkml:trace>
  <inkml:trace contextRef="#ctx0" brushRef="#br0" timeOffset="51225.8238">8934 8156 604 0,'-21'-7'23'15,"4"6"18"-15,-6 1-12 16,-12 5-5-16,-7 20-17 16,-10 11 1-16,-4 13 13 15,-4 11 12-15,5 9 2 16,13 4-7-16,18-7-10 16,21-14-10-16,5-20-7 15,34-20-1-15,17-12 0 16,16-24 0-16,10-26 1 15,4-14 0-15,-2-2-1 16,-12 6 0-16,-17 13 0 0,-21 19 0 16,-16 14 1-1,-12 14-1-15,-3 6 1 0,0 30-1 16,-18 15 2-16,2 5-2 16,1-2 0-16,6-6-1 15,9-11-4-15,0-12-11 16,9-12-22-16,21-13-25 15,10-2-29-15,9-27-123 16</inkml:trace>
  <inkml:trace contextRef="#ctx0" brushRef="#br0" timeOffset="51458.5437">9503 8015 363 0,'-8'6'383'16,"8"6"-380"-16,8 0-3 15,24-4 6-15,10-8 1 16,11 0-5-16,4 0 1 16,-6-6-3-16,-5-3-2 15,-12 6-20-15,-17 3-53 16,-10 0-113-16,-8 20-266 15</inkml:trace>
  <inkml:trace contextRef="#ctx0" brushRef="#br0" timeOffset="51575.6487">9607 8254 495 0,'0'0'206'0,"16"-4"-151"16,23-2-21-16,9-2-34 15,7 0-18-15,8-6-90 16,-5-12-292-16</inkml:trace>
  <inkml:trace contextRef="#ctx0" brushRef="#br0" timeOffset="52190.2061">10606 7710 524 0,'-4'-2'68'16,"4"-4"-31"-16,22-6-6 15,17-5 4-15,13 0 8 16,6 1 8-16,-4 5 4 15,-12 8-18-15,-12 3-14 16,-15 0-17-16,-14 18-4 16,-1 12 8-16,-18 13 9 15,-15 2-9-15,0-4-7 16,10-10-3-16,14-8 0 0,9-12-6 16,24-7 2-1,20-1 3-15,10-1 1 0,-6 1 4 16,-8 11 4-16,-17 13 5 15,-23 19 5-15,-23 16 7 16,-35 12-13-16,-26 3-12 16,-7-11 0-16,8-16 0 15,16-22-12-15,16-20-17 16,21-8-21-16,23-16-31 16,10-14-33-16,44-4-51 15,22-4-91-15</inkml:trace>
  <inkml:trace contextRef="#ctx0" brushRef="#br0" timeOffset="52672.2529">11516 7483 595 0,'0'0'68'0,"0"0"-36"16,0 0-9-16,0 0-19 16,0 6 1-16,0 10 20 15,0 8 20-15,0 9-6 16,-4 12-1-16,-4 10-8 16,-6 11-8-16,-7 7-4 0,-2 3-7 15,-2 0-7-15,4 2-4 16,7-7-6-16,4-14-16 15,7-19-34-15,3-25-29 16,0-13-12-16,6-20 61 16,9-17 3-16,0-10 23 15,6-2 10-15,1 3 7 16,6 4 10-16,2 10 10 16,5 4 27-16,1 7 12 15,4 7-11-15,1 6 1 16,1 8-9-16,-4 0-14 15,-10 26-2-15,-12 22-15 16,-16 16-16-16,-10 16 0 0,-38 5 0 16,-25-1 0-1,-15-13 0-15,0-21 0 0,12-28 0 16,21-22-8-16,37-22-131 16,18-31-250-16</inkml:trace>
  <inkml:trace contextRef="#ctx0" brushRef="#br0" timeOffset="57028.1312">8500 10308 583 0,'0'-7'30'15,"0"4"23"-15,0-1 14 0,0 2-30 16,0-4-11-16,0 0-7 16,-2-2-7-16,-19 1-1 15,-8 0 12-15,-16 7-8 16,-18 7 1-16,-16 27-3 16,-12 23 0-16,0 17-5 15,10 23-2-15,17 9-4 16,21 4 0-16,25-11 3 15,15-20-3-15,3-23-1 16,30-24-1-16,15-31 2 0,17-12-1 16,16-47-1-16,7-29 0 15,3-13 0-15,-6-1-1 16,-16 15 1-16,-21 26 0 16,-19 25 4-16,-14 24-1 15,-12 13 1-15,-12 49-2 16,-19 29-1-16,0 24-1 15,9 2 1-15,20-14-1 16,6-19 0-16,35-20-1 16,18-24-1-16,11-27-1 15,10-2-19-15,-4-32-74 16,-6-11-101-16,-19-3-383 16</inkml:trace>
  <inkml:trace contextRef="#ctx0" brushRef="#br0" timeOffset="57361.0012">9026 10318 660 0,'-1'0'118'16,"1"6"-96"-16,18-2 15 15,11-4-8-15,10 0-20 16,2-7-9-16,-4-8-7 15,-7 1-36-15,-11 8-60 16,-10 6-90-16,-9 0-300 16</inkml:trace>
  <inkml:trace contextRef="#ctx0" brushRef="#br0" timeOffset="57510.6122">9067 10573 813 0,'-2'0'87'15,"2"4"-56"-15,29-4-22 16,14 0-9-16,8-12 0 16,8-20-71-16,-2-15-250 15</inkml:trace>
  <inkml:trace contextRef="#ctx0" brushRef="#br0" timeOffset="58474.9009">10242 9655 136 0,'-7'0'104'15,"5"-2"-36"-15,-1 0-35 16,2 2-22-16,-2-4 10 16,0 3 26-16,0-1 11 15,-2 2-1-15,2 0-12 16,-4-2-5-16,4 2-9 0,-1 0-5 16,0 0-8-1,1 0 0-15,2 0 0 0,1 0 5 16,0-1 2-16,0 1-8 15,0-3-4-15,0-6 3 16,21-7-4-16,13-6 15 16,11-5 7-16,4 5-7 15,-4 7 5-15,-8 7-8 16,-10 8-8-16,-9 0-10 16,-15 16-5-16,-3 20 1 15,-12 10 1-15,-22 10-2 16,-3 0-1-16,4-9-2 15,10-17-4-15,16-13-4 16,7-12 0-16,6-5 6 0,22 2 4 16,5 2 1-1,0 2 1-15,-5 8 2 0,-12 15 2 16,-13 13 3-16,-6 16-2 16,-35 10-5-16,-21 0-2 15,-12-11-4-15,-2-19-21 16,7-20-41-16,10-18-53 15,20 0-39-15,18-11-112 16</inkml:trace>
  <inkml:trace contextRef="#ctx0" brushRef="#br0" timeOffset="58691.7752">9944 10383 429 0,'0'0'387'15,"22"2"-377"-15,32-2 57 16,31-6-20-16,18-19-21 16,12-6-15-16,-5 0-4 15,-16 4-3-15,-22 8-4 16,-22 8-4-16,-15 6-11 16,-16 4-43-16,-8 1-66 15,-8 0-26-15,0 17-91 16</inkml:trace>
  <inkml:trace contextRef="#ctx0" brushRef="#br0" timeOffset="59040.2189">10211 10594 633 0,'-20'6'50'15,"19"-4"-31"-15,1 0 13 16,22-2-18-16,16 0 39 16,10-9-1-16,10-7-1 15,0 0-4-15,-6 4-14 16,-13 7-9-16,-17 5-16 16,-16 0-5-16,-6 33-3 15,-19 21 4-15,-21 19-4 0,-10 8 0 16,7-5 0-16,15-16 0 15,20-17 0-15,8-17-6 16,21-16 2-16,21-10 4 16,16 0 2-16,14-15-2 15,-1-7-1-15,4-2-15 16,-5-1-52-16,3-10-92 16,0-12-180-16</inkml:trace>
  <inkml:trace contextRef="#ctx0" brushRef="#br0" timeOffset="59738.5206">11328 9520 618 0,'-4'0'33'0,"2"22"19"15,2 11-11-15,0 14-18 16,2 11 2-16,11 10-1 16,2 12 2-16,-6 6-10 0,-7 5-1 15,-2-1-4-15,0 0-9 16,0-11-2-16,-3-15-3 16,0-22-10-16,3-18-17 15,0-24-17-15,0-4-7 16,0-34 12-16,4-10-5 15,10 0 45-15,5 1 2 16,8 9 13-16,6 8 12 16,9 6 22-16,5 11 1 15,1 6-7-15,3 7 8 16,-9 3 0-16,-13 23-2 16,-14 14-12-16,-15 20-14 15,-34 15-21-15,-32 10 0 0,-25-2 0 16,-9-16 0-16,8-30 0 15,22-37 0-15,35-30-62 16,35-47-186-16,20-24-436 16</inkml:trace>
  <inkml:trace contextRef="#ctx0" brushRef="#br0" timeOffset="64028.2227">17869 7220 516 0,'21'-20'28'15,"9"4"-6"-15,1-1 62 16,-3 2-38-16,-4 5-18 15,-9 1 2-15,-7 2-9 16,-4 4-2-16,-4 0-3 0,3 3-8 16,-3 0-3-16,0 0-1 15,0 0 0-15,-12 25-1 16,-14 14 0-16,-9 11 1 16,-8 6 0-16,-9 6 4 15,-7 3 0-15,-9 7-4 16,-7 6-2-16,-10 3-1 15,-6 3-1-15,-1 1 0 16,-1 0-1-16,10 0-1 16,12-10-3-16,19-11 0 15,18-15 1-15,16-21 1 16,18-11 2-16,0-1 1 16,43-2 1-16,29 4 5 15,34 0 14-15,24 8 28 0,5 7-15 16,-12 10-9-16,-28 10-10 15,-26 5-2-15,-27 4-11 16,-22 2 0-16,-14-1-1 16,-6-3-4-16,-6-5-15 15,-10-13-51-15,9-19-105 16,5-23-139-16</inkml:trace>
  <inkml:trace contextRef="#ctx0" brushRef="#br0" timeOffset="65923.5848">18588 7283 165 0,'-9'0'161'0,"2"0"-161"16,5 0 38-16,2 0-9 15,0 0-23-15,0 0-1 16,0 0 11-16,-1 0 8 15,-2 0 21-15,1 0-5 16,1 0-2-16,-1 0 0 0,2 0-10 16,0 0-5-16,0 0-3 15,0-2-5-15,0 1-2 16,0-5 2-16,9-6 0 16,21-6 5-16,11-3 10 15,6 1 3-15,-7 5 0 16,-10 9-6-16,-12 5-12 15,-12 1-7-15,-6 7-6 16,0 23 0-16,-21 16 5 16,-12 11-2-16,-4-4-5 15,3-8 0-15,8-12-1 16,16-13-2-16,10-10-2 16,3-7 0-16,28-3 4 0,11 0 1 15,7 0 2 1,-7 0 3-16,-12 0 2 0,-15 0 4 15,-15 16-1-15,-9 10-4 16,-31 14 9-16,-19 2-15 16,-11-2 0-16,-1-11-33 15,10-12-54-15,8-10-40 16,9-6 1-16,9 0-23 16,9 5-69-16</inkml:trace>
  <inkml:trace contextRef="#ctx0" brushRef="#br0" timeOffset="66156.3268">18248 7931 437 0,'34'0'71'0,"17"-12"78"16,25-3-53-16,15-1-23 15,5 2-13-15,-9 3-21 16,-15 8-26-16,-21 3-12 15,-17 0-1-15,-10 8-8 16,-7 9-22-16,-5 7-41 16,-1 4-33-16,-6 2-15 15,-5 4-26-15,3-2-8 16,-3-6-125-16</inkml:trace>
  <inkml:trace contextRef="#ctx0" brushRef="#br0" timeOffset="66621.8901">18518 8205 453 0,'0'-2'24'0,"0"-1"50"16,0 1-46-16,0-4-21 15,5 0 15-15,2 1 13 16,-3 2 2-16,-4 1-8 0,0 2-9 16,0-1 5-16,3-1-6 15,5-2-3-15,8-1 8 16,11-3-2-16,10-2 2 16,11-5 6-16,9-1-4 15,-2 4-2-15,-7 2 0 16,-20 6-13-16,-11 4-9 15,-14 0-1-15,-3 0-1 16,-13 26 0-16,-21 13 0 16,-13 15-1-16,-5 4-2 15,7-1 2-15,15-8-2 16,17-9-1-16,13-12-1 16,17-9 0-16,24-9 5 15,15-5 0-15,12-5 2 16,6 0-2-16,-4-5 0 0,-9-9 0 15,-15 4-6-15,-13-5-67 16,-7-2-90-16,-4-6-108 16</inkml:trace>
  <inkml:trace contextRef="#ctx0" brushRef="#br0" timeOffset="67153.9106">19580 7513 504 0,'-6'-4'45'0,"5"2"31"16,1 0-12-16,0 2-43 15,0 0-5-15,0 0 4 16,-3 0 5-16,2 0-1 16,-1 0-10-16,-2 24 2 15,-4 12 24-15,-3 16-14 16,-3 7-10-16,0 4-4 16,-1 1-7-16,3-1-5 15,6-14 0-15,6-15 0 0,0-14-6 16,20-18 0-16,17-2 3 15,11-25-1-15,7-9 3 16,5 1 1-16,-8 8 0 16,-6 7 1-16,-15 10 6 15,-11 8 0-15,-10 0-1 16,-10 24 5-16,0 14 4 16,-22 15-5-16,-21 7-3 15,-13 1-3-15,-5-5-2 16,-1-12 0-16,7-13-2 15,10-14-1-15,12-9-4 16,12-8-12-16,18 0-18 0,3-12-38 16,24-8-34-16,16-2-2 15,12 0-44-15,11 2-49 16</inkml:trace>
  <inkml:trace contextRef="#ctx0" brushRef="#br0" timeOffset="67286.8352">19962 8038 168 0,'8'0'223'0,"-8"24"-60"15,-2 9-11-15,-23 11-63 16,-17 9-22-16,-6 3-21 16,-2 0-33-16,6-6-13 15,13-16-23-15,13-12-72 16,12-16-43-16,6-6-34 16,20-19-64-16</inkml:trace>
  <inkml:trace contextRef="#ctx0" brushRef="#br0" timeOffset="67703.0718">20643 7377 512 0,'-5'0'64'16,"4"0"-19"-16,-4 20-11 16,-1 10 0-16,-6 10-8 0,-1 14 2 15,-6 7 2-15,-4 9 2 16,-1 4-8-16,0-3-6 16,11-8-15-16,6-13-3 15,7-17-2-15,8-21-1 16,27-12 2-16,11-9 1 15,8-19 1-15,1 0 1 16,-10 12 12-16,-12 8 33 16,-13 8-18-16,-11 13-8 15,-9 23-4-15,-6 14 0 16,-28 10-5-16,-14 1-11 16,-1-7-1-16,3-13-12 15,10-19-17-15,11-22-43 0,13-9-38 16,12-32-41-16,1-16-127 15</inkml:trace>
  <inkml:trace contextRef="#ctx0" brushRef="#br0" timeOffset="68184.4322">21004 7149 438 0,'-11'0'123'0,"8"0"-96"16,0 0 6-16,3 0-25 15,0 5-3-15,0 0 6 16,4 2 12-16,12 1 22 15,4 2 8-15,7 4 1 16,8 0-6-16,7 2-8 16,5 2-10-16,3 2-10 15,-1-1-4-15,0-2-4 16,-1 0-5-16,-5 2-3 16,0 1-1-16,-6 3-2 0,-2 6 0 15,-1 2 1 1,-9 3 3-16,-7 4-1 0,-13 2-1 15,-5 8 4-15,-26 9-7 16,-17 5 0-16,-18 10 0 16,-10 8 0-16,-6 3 0 15,3 3 0-15,8-9 0 16,14-14 0-16,12-19 0 16,13-19 0-16,4-12-77 15,12-13-123-15,4 0-212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20:38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6568 2690 149 0,'3'-2'13'16,"-2"0"9"-16,5-1 15 15,-3 1 6-15,-3 2-42 16,1 0 99-16,-1 0-56 16,0-2-1-16,0 2-10 15,0 0-3-15,0 0 1 16,0 0-5-16,0-1 2 16,0 1-11-16,0 0 0 15,0 0 10-15,0 0-2 0,0 0-4 16,0 0-2-1,0 0 3-15,0 0-4 0,0 0-5 16,-6 0-3-16,-2 0-5 16,-4 8-4-16,-6 7-1 15,1 7 1-15,-2 5-1 16,-2 1 0-16,5 5 0 16,-2 3 0-16,6 2 1 15,3 2 0-15,6 2 1 16,3-8 0-16,0-6 0 15,12-9 3-15,12-11 4 16,8-8 4-16,7 0 3 0,3-22-2 16,0-8-5-16,-5-5 4 15,-6-1-5-15,-5 4 1 16,-10-2-5-16,-7 3-4 16,-9 3 0-16,0 0 1 15,-3 3-1-15,-13 2-1 16,-3 7-1-16,0 0-4 15,0 4-1-15,2 3-1 16,0 4-1-16,2 3 0 16,0 0 1-16,4 2-3 15,3 0-1-15,3 0-1 16,2 0-2-16,3 0-21 16,0 0-18-16,0 0-30 15,3 0-61-15,7 15-64 0</inkml:trace>
  <inkml:trace contextRef="#ctx0" brushRef="#br0" timeOffset="382.1686">6623 2883 96 0,'0'-3'196'15,"-3"2"-134"-15,1 1-4 16,2 0-11-16,0 0-11 15,0 0-1-15,0 1 21 16,5 12-9-16,7 1-1 16,4 4 4-16,-2 4-8 15,0 6-18-15,-1-1-10 16,-3 2-13-16,-1 2-1 16,-2-3-1-16,1-4-16 0,2-8-39 15,5-9-80-15,-2-7-136 16</inkml:trace>
  <inkml:trace contextRef="#ctx0" brushRef="#br0" timeOffset="664.859">7114 2630 217 0,'0'0'404'0,"0"5"-398"0,0 28 87 16,0 15-7-16,0 11-26 16,-2 10-17-16,-10 1-17 15,-3 2-19-15,6-9-7 16,9-8 0-16,0-11-16 15,24-14-90-15,16-27-186 16</inkml:trace>
  <inkml:trace contextRef="#ctx0" brushRef="#br0" timeOffset="5419.9555">13407 2495 551 0,'-11'-4'32'0,"4"4"1"16,-7 0 24-16,-5 15-47 16,-10 11 0-16,-5 12 9 15,-4 10-5-15,0 12-6 16,2 9 1-16,11 3 8 0,13-2-3 16,12-6 4-1,1-11-7-15,26-14-2 0,9-19 4 16,11-20 1-16,11-5 5 15,12-34-6-15,4-15-2 16,0-6-1-16,-12-3 5 16,-14 2 0-16,-21 0-9 15,-21 3-2-15,-6 4 0 16,-23 9-2-16,-15 12-1 16,-7 14-1-16,-3 10-1 15,8 7-1-15,5 2-5 16,8 0-12-16,10 2-30 15,9 7-39-15,8 9-23 16,0 7-77-16,11 5-55 16</inkml:trace>
  <inkml:trace contextRef="#ctx0" brushRef="#br0" timeOffset="5685.9855">13456 2811 437 0,'-3'0'46'0,"3"0"15"16,0 11 33-16,0 8-33 16,0 5-1-16,9 5-6 0,2 2-12 15,0 4-13-15,0 0-11 16,-2-2-15-16,1-5-3 15,2-5-6-15,1-6-31 16,2-9-71-16,11-6-60 16,-1-2-92-16</inkml:trace>
  <inkml:trace contextRef="#ctx0" brushRef="#br0" timeOffset="5919.0934">13901 2672 666 0,'-14'18'44'16,"9"15"-23"-16,-1 8 56 16,-4 6-49-16,-2 5-6 15,-3-1-12-15,0 6-10 16,2-5 0-16,9-2-35 15,4-13-113-15,10-21-269 16</inkml:trace>
  <inkml:trace contextRef="#ctx0" brushRef="#br0" timeOffset="6604.3841">15203 2844 156 0,'-13'-3'197'0,"2"-1"-154"0,-1 2 27 15,2 0-44-15,1 2-10 16,-3-2 16-16,4 2 5 15,2-2 9-15,-1 2 0 16,-5 0-6-16,-1 0-7 16,-7 8-2-16,1 13-7 15,-2 6-4-15,6 2-7 16,3 2-3-16,9-5-3 16,3-8-3-16,2-11-2 15,20-7 0-15,9-1 4 16,4-23 17-16,-1-4-7 15,-9 1-5-15,-10 6 0 16,-8 5-5-16,-7 2 0 0,0 4-2 16,-4-1-4-16,-3 3-12 15,4 5-32-15,3 3-45 16,0 0-41-16,0 0-52 16,9 8-37-16</inkml:trace>
  <inkml:trace contextRef="#ctx0" brushRef="#br0" timeOffset="6650.8193">15203 2844 333 0</inkml:trace>
  <inkml:trace contextRef="#ctx0" brushRef="#br0" timeOffset="6816.7216">15203 2844 333 0,'69'17'159'0,"-69"-17"-35"0,0 0-19 0,1 0-71 15,1 11 9-15,1 4-8 16,-2 0-16-16,1-3-6 0,-1-5-10 16,2-5-1-1,6-2-1-15,7-7 3 0,10-14 20 16,4-2-17-16,1 4-4 15,-4 7-2-15,-5 7-1 16,-7 5 0-16,1 0-14 16,-2 0-59-16,4 3-171 15</inkml:trace>
  <inkml:trace contextRef="#ctx0" brushRef="#br0" timeOffset="7498.239">16255 2469 352 0,'-21'-4'299'15,"3"4"-298"-15,-5 2 63 16,-6 18-45-16,-9 9-3 15,-8 9 21-15,1 10-3 16,7 10-1-16,12 2 1 0,14-3-16 16,12-9-7-1,5-10-5-15,28-14 0 0,17-16 3 16,18-8 3-16,12-12 0 16,11-24-2-16,3-14 1 15,-8-10 0-15,-9-3-2 16,-22-1 1-16,-21 2-1 15,-19 1-9-15,-15 7 0 16,-7 12 0-16,-28 18 0 16,-20 22 0-16,-16 6 0 15,-16 32 0-15,1 10 0 16,12 1 0-16,22-5-7 0,27-10-36 16,22-8-60-1,18-8-71-15,34-13-126 0</inkml:trace>
  <inkml:trace contextRef="#ctx0" brushRef="#br0" timeOffset="8346.211">16422 2683 119 0,'-5'0'306'0,"2"0"-261"0,2 0 24 16,-1 0-17-1,1 5-10-15,1 8-17 0,0 5-1 16,0 4 12-16,7 4 17 15,8 2-8-15,-1-1-12 16,-2-3-24-16,1-5-9 16,-1-1 0-16,3-4-6 15,1-2-29-15,5-5-86 16,0-7-107-16,-1-2-233 16</inkml:trace>
  <inkml:trace contextRef="#ctx0" brushRef="#br0" timeOffset="8928.4866">16916 2534 165 0,'0'-2'184'15,"0"-1"-126"-15,0 2 21 16,0-1-27-16,1 0-10 16,6 1 5-16,4-1-3 15,3-1-2-15,3 1 4 16,3-1 4-16,-1 1-11 16,-3 0-10-16,-5 2-7 15,-3 0-6-15,-1 0 0 16,-1 0-5-16,0 7-5 15,-3 6-2-15,-2 4 1 16,-1 7-3-16,-1 8 2 0,-21 10-2 16,-10 6 2-1,-5 5-2-15,3 1-1 0,8-9 4 16,13-9-2-16,13-7-2 16,6-11 1-16,31-7 0 15,20-10 6-15,10-1 3 16,3 0-7-16,-7 0-4 15,-16-3 0-15,-15 2-3 16,-12 1-17-16,-1-4-91 16,-6-8-270-16</inkml:trace>
  <inkml:trace contextRef="#ctx0" brushRef="#br0" timeOffset="25338.7003">14172 2391 456 0,'3'-20'13'0,"6"2"3"16,-5 1 44-16,1-2-32 16,-4-1-17-16,1-2 3 15,-2-1 17-15,0 1 4 16,0-2-3-16,-9 2 3 16,-9 0-4-16,-7 0-11 0,-10 3-3 15,-11 0-6 1,-15 3-1-16,-18 2-5 0,-14 4-4 15,-14 3 0-15,-14 4-1 16,-4 3 0-16,-3 3 1 16,9 18 0-16,12 9 0 15,13 6-1-15,12 10-1 16,8 13 1-16,3 15 2 16,0 14 0-16,5 19-2 15,10 15 1-15,12 20-1 16,20 13 0-16,23 3 1 15,14-4-1-15,47-19 0 16,30-30 0-16,29-26 0 16,29-30 5-16,14-24 5 15,16-21 8-15,5-8-6 0,-7-30-1 16,-12-14 0-16,-22-15 2 16,-31-7 0-16,-29-8 3 15,-33-11-8-15,-25-17-3 16,-24-20-2-16,-24-19 0 15,-48-6-3-15,-29 17-2 16,-13 33 0-16,7 37 1 16,20 38-3-16,25 20-17 15,26 6-54-15,28 0-104 16,8-12-361-16</inkml:trace>
  <inkml:trace contextRef="#ctx0" brushRef="#br0" timeOffset="50366.1335">11954 5153 437 0,'0'-1'9'0,"0"1"-8"0,0 0 0 16,0 0 0-16,0 0 9 15,0 0 21-15,0 0 17 16,0 0-1-16,0 0-12 16,0 0-9-16,0 0-7 15,0 0-8-15,0 0-3 16,-3 14 16-16,-4 8-11 15,1 8-6-15,-1 6 1 16,-2 8-2-16,2 8-2 16,-4 9 0-16,-4 15-2 15,0 19 2-15,-6 15 1 16,-5 21-3-16,-4 13 0 16,-3 9 0-16,0 5 1 0,5-7-3 15,6-9 1 1,5-10-1-16,5-10-1 0,2-9-1 15,2-4-1-15,-2-2 3 16,1-5 0-16,-3 1-1 16,-1-5-1-16,2-10-1 15,2-8 0-15,6-16-21 16,3-13 1-16,0-13-16 16,0-18-47-16,0-17-46 15,0-12-160-15</inkml:trace>
  <inkml:trace contextRef="#ctx0" brushRef="#br0" timeOffset="51824.1684">12068 5180 45 0,'-3'0'4'0,"0"-2"29"15,3 1 37-15,0-6-24 16,0 1-22-16,0 0 8 16,0 0 3-16,0 4 1 0,0 0-1 15,0 2 7-15,0 0-15 16,0 0-11-16,0 0-2 15,0 0 5-15,0 0-6 16,0 0 4-16,0 0-1 16,0 0 2-16,0-2 4 15,-1 0 2-15,-1 0-3 16,-2 1-3-16,1 0 1 16,2-1-2-16,-2 0-3 15,1 2-1-15,1-2 4 16,1 2-1-16,0 0-9 15,0 0-3-15,0 0-2 16,0 0-1-16,0 0 1 16,-2 0 2-16,2 0-2 0,0 6 1 15,0 2 4-15,0 4-2 16,0 0 1-16,0 0 3 16,5 4 5-16,5-2-2 15,3 0-2-15,1 4 0 16,4-1 0-16,1-1 0 15,-1 1-3-15,3 1 3 16,0-4 1-16,0 3-4 16,-1 0 0-16,4 0-1 15,1 5 5-15,3-2-3 16,2 1 1-16,-1 4 2 16,1-3-7-16,-3 4 3 15,0 3 2-15,-3 0-5 0,-5 2 1 16,1 1-3-16,-3-2 0 15,0-4 1-15,1-2 0 16,-2 0-2-16,3 1 2 16,2 6 2-16,-3 3 1 15,3 6-1-15,1 7-1 16,0 5-1-16,0 1 3 16,0 2-3-16,1-3-1 15,2-4-1-15,0-2 0 16,1-3 0-16,-3-1 2 0,2 2 0 15,-2-4-2 1,1 1 1-16,-2 1-1 0,4 0 0 16,-4 3-1-16,7 0 1 15,2-2 2-15,3 1-3 16,1-1 0-16,2-1 0 16,-4 1 0-16,-2 0 0 15,0 0 0-15,1 2 0 16,-1-1 0-16,-3-2 0 15,4 1 0-15,-1-2 0 16,3-4 0-16,1 3 0 16,1 0 0-16,-2 0 0 15,-1 2 0-15,0 2 0 16,-2-1 0-16,-1 0 0 0,0 2 0 16,-2-2 0-16,-3-4 0 15,-3-1 0-15,1-1 0 16,-7-2 0-16,1 0 0 15,-8-5 0-15,-3 0-3 16,-6-2-22-16,0-1-30 16,-2-6-116-16,-14-13-135 15</inkml:trace>
  <inkml:trace contextRef="#ctx0" brushRef="#br0" timeOffset="53155.6253">11652 7613 220 0,'0'0'49'16,"0"0"-5"-16,0 0-5 16,-1 0-8-16,1 0 4 15,-3 0 2-15,-2 0-1 16,1 0-9-16,-4 0-17 15,-1 10-5-15,2 6 2 0,-4 4 2 16,1 7-1 0,-2 7-1-16,0 0-2 0,0 2-2 15,5-7-2-15,4-7 5 16,3-6 0-16,0-5 0 16,0-4-1-16,9-3 10 15,8 0 17-15,7-2 5 16,6-2-9-16,9 0-7 15,7 0-2-15,8 0 2 16,4-6-8-16,0 1-2 16,-3 5-9-16,-5 0 0 15,-3 0 2-15,-3 0 1 16,0 1 1-16,-2 4-2 16,2 0 3-16,0-2-3 15,-2-1-3-15,0-2 4 0,-3 0 1 16,1 0 0-16,2 0-3 15,-1 0-2-15,1 0 0 16,3-7 0-16,-5 3-1 16,2-1 0-16,0-1 0 15,-3 4 0-15,-2 2 1 16,-3-1 1-16,-1 1 3 16,-4 0 2-16,-1 0-5 15,-1 0-1-15,3 0-1 16,-1 0 0-16,4 0 0 15,2 0 1-15,2 0 1 16,1 0 2-16,-2 0-3 0,2 0-1 16,-2 3-1-16,3-3 1 15,0 0 0-15,2 0 0 16,-2 0 0-16,-5 0 1 16,-4 0-1-16,-9 0 0 15,-7 0-1-15,-5 0-7 16,-5 0-14-16,-4-2-41 15,0 1-84-15,-7-3-173 16</inkml:trace>
  <inkml:trace contextRef="#ctx0" brushRef="#br0" timeOffset="53717.9065">13144 7365 272 0,'0'0'173'15,"0"0"-152"-15,0 0 24 16,0 0-33-16,0 0-4 16,0 0 23-16,3 5 23 0,9 5-14 15,3 2-11-15,0 5 0 16,1 3-10-16,-1 3-4 15,0 2-2-15,-1 0-7 16,-1-2-6-16,-4-1-1 16,-2-4-3-16,-2-4-13 15,-4-6-22-15,-1-8-58 16,4 0-76-16,1-6-156 16</inkml:trace>
  <inkml:trace contextRef="#ctx0" brushRef="#br0" timeOffset="53952.3506">13386 7332 554 0,'-8'-4'51'0,"5"4"11"16,-1 0-23-16,-4 0-29 15,-8 6-9-15,-7 14-1 16,-8 7 0-16,-9 13-1 15,-5 6-1-15,-2 5 1 16,0-4-3-16,11-8-16 16,8-10-44-16,12-11-68 15,10-13-132-15</inkml:trace>
  <inkml:trace contextRef="#ctx0" brushRef="#br0" timeOffset="54866.777">11684 7402 222 0,'-3'1'76'15,"1"-1"-56"-15,1 0 25 16,1 0-31-16,0 0 5 16,0 0 14-16,0 0 1 15,0 0-10-15,0 0-12 16,0 0 15-16,7 0 3 15,3 0-12-15,1 0 2 16,4 0-3-16,4 0-1 16,5 0-3-16,4-4 1 0,4-1 2 15,-3 1-4 1,1 1 5-16,-3 1-4 0,-6 0-4 16,-5 2-2-16,-3 0-5 15,-5 0-1-15,0 12 2 16,-2 10 5-16,-6 12 6 15,0 9 0-15,0 8-7 16,-6 10 0-16,-7 0 2 16,-1 0-2-16,2-8-5 15,0-10-2-15,5-15-4 16,2-12-18-16,4-12-36 16,1-4-62-16,0-18-156 15</inkml:trace>
  <inkml:trace contextRef="#ctx0" brushRef="#br0" timeOffset="57427.9166">10982 6221 295 0,'-9'0'47'0,"5"2"-8"16,-1-1 26-16,1 1-28 16,-1 0-5-16,2 2 8 15,2-2 4-15,-1 1-9 16,0-2 0-16,2-1-8 16,0 0-5-16,0 0-1 15,2 0 0-15,22 0 21 16,15-4 10-16,9-9-19 15,4 2-8-15,-7 2-2 0,-9 6-1 16,-11 3-11-16,-10 0-7 16,-12 14-2-16,-3 22 0 15,-13 21 2-15,-28 18-1 16,-15 12-3-16,-3 1 0 16,14-9-1-16,20-20 1 15,25-20-2-15,8-15-3 16,30-17 2-16,12-7 1 15,8-6 0-15,6-14-6 16,0-4-34-16,0-5-115 16,-8-7-203-16</inkml:trace>
  <inkml:trace contextRef="#ctx0" brushRef="#br0" timeOffset="58193.688">13519 5596 379 0,'-10'-7'241'16,"7"4"-199"-16,3 2 49 16,-5 1-33-16,-6 0-9 15,-8 0-14-15,-7 9-11 16,-2 8 9-16,6 2-12 15,10-5-12-15,6-1-6 16,6-4-2-16,6-3-1 0,16 4 4 16,13 0 14-16,6 4-3 15,-2 4-15-15,-8 10 0 16,-11 14 0-16,-19 16 0 16,-1 10 0-16,-33 11 0 15,-11-5 0-15,-3-12 0 16,3-20 0-16,9-20 0 15,6-20 0-15,3-2-8 16,8-27-34-16,8-9-34 16,10 0-62-16,4 3-47 15,17 0-136-15</inkml:trace>
  <inkml:trace contextRef="#ctx0" brushRef="#br0" timeOffset="58425.6634">13489 5688 612 0,'0'-8'147'16,"28"-2"-122"-16,11 0 65 16,10-2-57-16,4-1-7 15,2 0-11-15,-2 0-9 16,-4 4-1-16,-7 3-3 0,-3 3-2 15,-3 3-4-15,1 0-38 16,0 0-137-16,-2 0-259 16</inkml:trace>
  <inkml:trace contextRef="#ctx0" brushRef="#br0" timeOffset="59256.4919">13389 7863 130 0,'0'-9'80'0,"4"1"-12"16,5 1 21-16,0 2-25 0,4 3-5 15,4-4-8-15,8 3 8 16,8-6-3-16,6 1-9 16,1 0-7-16,4 2-5 15,-3 4-17-15,-2 2-8 16,-5 0-4-16,-1 0-6 16,-1-4 0-16,-1-7-10 15,-1-5-55-15,-7-9-155 16</inkml:trace>
  <inkml:trace contextRef="#ctx0" brushRef="#br0" timeOffset="69997.0458">12213 8702 420 0,'-4'0'81'15,"1"-2"-77"-15,3 2 32 0,0 0-18 16,0-2-12-16,0 2-3 15,0 0 3-15,0 0 9 16,0 0-5-16,1 4 2 16,8 21-2-16,3 14 35 15,4 11-25-15,1 6-5 16,2 0-2-16,-1-8-6 16,1-9-2-16,-3-12-5 15,-5-13 0-15,-3-11 1 16,-1-3 0-16,4-12 2 15,1-26 2-15,1-20 3 16,-1-16-8-16,-7-11 1 0,-5-3 0 16,0-3 0-16,0 9-1 15,-5 13 0-15,-3 17 2 16,3 19-1-16,2 15 0 16,1 7 0-16,2 6-1 15,0 1 0-15,0-1 0 16,12 1 0-16,18-2 0 15,19-2 2-15,24-2 19 16,23-8 15-16,19-7-9 16,20-6-9-16,4-7-5 15,-5 3-6-15,-16 4-7 16,-25 6-4-16,-28 8-21 16,-27 8-62-16,-20 9-95 0,-18 0-291 15</inkml:trace>
  <inkml:trace contextRef="#ctx0" brushRef="#br0" timeOffset="71027.8895">12691 8649 17 0,'0'0'298'0,"-2"0"-267"15,2 0 9-15,0 0-6 16,0 0-18-16,0 0-2 15,0 0 16-15,0 0 7 16,0 0 12-16,3 0 2 16,12 0 6-16,4-8-14 15,8-6-3-15,2 2 1 16,-3 3-14-16,-5 3-1 16,-9 3-10-16,-6 3-10 15,-3 0-3-15,-3 18-2 16,0 21 2-16,-7 18 1 15,-17 12-3-15,0-1-1 0,7-4 0 16,11-17-1-16,6-15 0 16,13-16 1-16,13-10 0 15,7-6 1-15,5 0 1 16,5-6-2-16,2-12 0 16,1-4-6-16,-3-5-30 15,-9-6-53-15,-10-2-43 16,-5-5-68-16,-11-6-140 15</inkml:trace>
  <inkml:trace contextRef="#ctx0" brushRef="#br0" timeOffset="71177.4958">13317 8496 561 0,'0'35'132'0,"0"18"-37"15,2 16-8-15,-2 6-61 0,0 3-8 16,0-3-16-16,0-9-2 15,2-12-23-15,11-10-82 16,6-20-135-16</inkml:trace>
  <inkml:trace contextRef="#ctx0" brushRef="#br0" timeOffset="76713.8178">18774 5325 476 0,'0'-7'103'0,"0"3"-103"16,0 2 59-16,0 0-50 0,0 0-7 15,0 2-1-15,0-1 0 16,0 1 2-16,0 0 4 15,0 3 1-15,0 17 18 16,0 15-5-16,-1 19-2 16,-3 22 9-16,-2 26-6 15,-5 27-2-15,-3 21 0 16,-5 14-7-16,-4 9-5 16,-4-3-2-16,-3-6-4 15,2-3 0-15,2-11-2 0,5-4 2 16,5-5-2-1,2-12 8-15,7-13-7 0,-2-17-1 16,0-11 0-16,2-9-1 16,-4-10-7-16,1-11-16 15,-1-13-38-15,5-19-77 16,1-26-163-16</inkml:trace>
  <inkml:trace contextRef="#ctx0" brushRef="#br0" timeOffset="77894.5694">18895 5299 177 0,'-2'-1'64'16,"0"1"-61"-16,2 0 42 15,0-2-19-15,0 2-9 0,0 0 6 16,0-2 15-16,0 2-2 16,0 0-12-16,0-2-1 15,0 2-4-15,0 0-4 16,0 0-2-16,0 0 4 16,0 0-3-16,0 0-11 15,0 9 6-15,0 4 15 16,7-2-6-16,1 1 4 15,-1 1-3-15,1-1-1 16,2 2-2-16,1 1 0 16,1 5-2-16,4 0 3 15,3 2-1-15,4 4-3 16,5 6-1-16,2 4 0 16,2 3 3-16,-1 1-3 0,-1-1-2 15,1 0 3-15,-1 0 6 16,1 2-9-16,2 0-4 15,3 5 1-15,4 10 4 16,3 6-4-16,5 6 7 16,1-1-6-16,3 1-3 15,7-3 3-15,6 0 0 16,7-1 2-16,4-1 1 16,-3-1-6-16,0 0 0 15,-3 3 2-15,0 1 0 16,5 4 2-16,3 1-5 15,4 0 2-15,7-4-3 16,8-5 3-16,3 4 0 0,-4-1 2 16,-13 3-8-16,-17-2 0 15,-14-2 0-15,-13-2 0 16,-11-4 0-16,-13-5 0 16,-9-9-10-16,-6-10-34 15,-3-11-83-15,-9-19-104 16,-6-7-263-16</inkml:trace>
  <inkml:trace contextRef="#ctx0" brushRef="#br0" timeOffset="79174.8428">18567 7736 199 0,'0'-2'102'0,"-1"0"-85"16,1 2 30-16,0 0-23 16,0 0-20-16,0 0-3 15,0 0 1-15,0 0 2 16,0 0 19-16,0 0 19 16,0 0-7-16,0 0-5 15,0-2-1-15,0 2 1 16,1-2-4-16,11 2 6 15,5 0-4-15,5 0-7 16,1 0 2-16,5-2-3 0,3 0 0 16,1-2-3-16,0 1-9 15,0 0 0-15,1 1-4 16,-2 0 3-16,2 0 7 16,1 0 4-16,-2 2-3 15,1 0-2-15,2 0-3 16,-2 0-3-16,2 2-2 15,1 7-1-15,0 2 0 16,3 1 0-16,-2 0 0 16,2-5 2-16,5 0 2 15,-3-3 3-15,1 2-1 0,-1 1-2 16,-2 0-2-16,-1-2-3 16,-4 2 1-16,2-3-4 15,1-2 0-15,-1 0 0 16,3 0 0-16,0-2 1 15,-1 0 0-15,1 0 2 16,-3 0 0-16,0 0 1 16,-4-6-2-16,3 3 1 15,-1-2-1-15,-1 2 0 16,-3 2-2-16,-3 1 0 16,-4 0 1-16,-2 0-1 15,0-2 0-15,3 2 0 16,0 0 0-16,4-2 2 15,1-2-1-15,3-4 1 0,3 2 1 16,-2-2 1 0,-2 2-1-16,-1 0 0 0,-3 0-2 15,-2 0 0-15,0 2 0 16,1 0 1-16,5 0-2 16,5 0 3-16,3-2-1 15,-1 2 0-15,1 0 1 16,-6 0-2-16,0 1 1 15,-5 3-2-15,2 0 0 16,-1 0 0-16,-3 0 2 16,0 1 2-16,-3 3-2 15,-1-2-2-15,-2 0 0 16,0-2 0-16,-8 0 0 0,-5 0 0 16,-1 0 0-1,-6 0 0-15,1 0-10 0,-1 0-9 16,0 0-13-16,0 0-35 15,-13 0-78-15,-2-2-129 16</inkml:trace>
  <inkml:trace contextRef="#ctx0" brushRef="#br0" timeOffset="80139.2211">18727 7262 149 0,'0'-1'195'15,"0"1"-151"-15,-2 0 14 16,1 0-41-16,-2 0-16 16,0 0-1-16,1 0 1 15,1 0-1-15,-1 0 4 0,2 0 19 16,-1 0 19-16,1 0-6 16,-2 0-6-16,2 0-3 15,0 0-6-15,0 0-5 16,0 0-7-16,0 0-2 15,0 0-5-15,0 0 0 16,0 0 4-16,2 0-3 16,13 0 12-16,7 0 10 15,6 0 2-15,4 0 2 16,4 0-2-16,0-7-8 16,-2 1-1-16,-1 0-5 15,-9 3-8-15,-5 1-3 16,-6 1-2-16,-3 1 1 15,-3 0-1-15,-3 0 0 16,-1 1 0-16,-3 18 1 0,0 13 0 16,-1 10 2-16,-17 8-1 15,-2 5 1-15,-2 1-3 16,0-2 0-16,5-2-4 16,1-10-14-16,5-9-38 15,8-10-70-15,3-18-113 16</inkml:trace>
  <inkml:trace contextRef="#ctx0" brushRef="#br0" timeOffset="80929.8102">20320 7256 119 0,'-3'-4'336'0,"0"4"-299"16,3 0 21-16,0 0-38 0,0 0 7 16,3 0 19-16,6 0 8 15,2 4-8-15,4 10-6 16,-2 2-4-16,3 4-15 16,-2 6-9-16,1-4-10 15,-3 4-2-15,-2-3-2 16,-1 1-3-16,-3-6-12 15,-3-5-13-15,0-4-48 16,-1-9-30-16,4 0-69 16,2-6-165-16</inkml:trace>
  <inkml:trace contextRef="#ctx0" brushRef="#br0" timeOffset="81136.7247">20563 7303 62 0,'0'-1'499'15,"0"1"-417"-15,0 0-1 16,-4 10-45-16,-8 16 6 16,-1 8-10-16,-10 10-8 15,0 7-10-15,-7 6-3 16,-2 0-3-16,1-7-8 16,3-8-6-16,8-12-39 15,8-13-104-15,6-17-161 16</inkml:trace>
  <inkml:trace contextRef="#ctx0" brushRef="#br0" timeOffset="82451.5007">19427 8080 221 0,'3'0'149'0,"-3"0"-94"15,0 0 21-15,0 0-24 16,0 0-14-16,0 0-18 16,0 0-4-16,0 0 8 15,-2 2 4-15,-14 20 10 16,-8 7-7-16,-6 5-8 15,-2 4-12-15,3-1-5 16,5-3-2-16,8-5-3 0,10-8 0 16,6-6 3-16,0 0 7 15,10-1 12-15,12 1 10 16,4 4 6-16,-4 4-7 16,-7 5-3-16,-9 8-8 15,-6 8-7-15,-4 5-4 16,-18 0-9-16,-3-9-1 15,0-13-6-15,1-15-15 16,-1-12-25-16,4 0-23 16,4-21-25-16,8-9 3 15,9-4-50-15,0-2-89 16</inkml:trace>
  <inkml:trace contextRef="#ctx0" brushRef="#br0" timeOffset="82716.1467">19427 8194 537 0,'0'-5'50'0,"4"0"17"15,18-1-9-15,7-3-17 16,5 4 9-16,6-3 2 15,9-1-10-15,9-1-10 0,3 1-8 16,-2-1-24-16,-2-1-1 16,-5 2-32-16,-10 2-67 15,-6-7-85-15,-20-4-276 16</inkml:trace>
  <inkml:trace contextRef="#ctx0" brushRef="#br0" timeOffset="83813.6399">20340 5641 544 0,'0'0'92'0,"0"0"-53"15,0 0 13-15,0 0-43 16,0 0 11-16,0 0 12 15,-8 0-1-15,-10 0-9 0,-9 7-10 16,-9 8-3-16,-8 7-6 16,1 5-2-16,0 6-1 15,8-2 0-15,11-4 0 16,12-3-1-16,9-10 1 16,3-2 0-16,0 0 0 15,15-1 5-15,9 3 16 16,3 2 6-16,3 1-1 15,0 5 0-15,-5 2-9 16,0 6-4-16,-5 4-6 16,-2 4-3-16,-5 0 1 15,-4-1-5-15,-5-1 1 0,-4-2-1 16,0-2 0-16,0-4 1 16,0-1-1-16,-10-7 1 15,-2-1-1-15,-2-5 0 16,-5-3-1-16,-4-3 0 15,-3-3 0-15,2-4-2 16,2-1 1-16,7 0 0 16,7-4-1-16,5-17-1 15,3-10 0-15,8-16-2 16,22-11 4-16,14-8 2 16,9-3 0-16,4 3 1 15,-2 8 2-15,-5 8 0 16,-12 9 0-16,-12 10-3 15,-9 4 0-15,-5 7-10 16,-11 5-49-16,-1 8-84 0,0 2-171 16</inkml:trace>
  <inkml:trace contextRef="#ctx0" brushRef="#br0" timeOffset="93922.4206">17404 6522 354 0,'-6'-6'39'15,"-1"-1"-29"-15,6 0 63 16,-1 2-37-16,2 1-10 16,0 0 13-16,0 2-1 15,0 2-13-15,-1 0-1 16,1 0-6-16,0 0-6 16,0 0-2-16,0 0-3 15,0 0-2-15,0 0-2 0,0 4 0 16,0 21 1-16,3 10 8 15,8 10-1-15,-1 2-6 16,3 2 0-16,-1-6-4 16,0-4 0-16,-1-15-1 15,-4-8 0-15,1-9-1 16,-1-6 2-16,-1-1 1 16,3-6 5-16,2-20 4 15,2-7-5-15,-4-9-3 16,0-5 1-16,-3-8-3 15,-3-9-1-15,-3-8-1 16,0-8 1-16,0-3 0 16,-2-1 0-16,-8 4 1 15,2 10-1-15,1 12 0 16,-2 13 0-16,2 10 0 0,2 12 1 16,1 5-1-16,1 4 0 15,0 5 1-15,1-2-2 16,2 1 1-16,0 2 0 15,0-4-1-15,5 3 1 16,15 0-1-16,13-2 1 16,12-3 2-16,16-3 0 15,15-3 2-15,10-7 2 16,6-2-1-16,8-2-4 16,-6 1 1-16,-6 3-2 15,-14 5-2-15,-14 8-1 16,-13 5-6-16,-12 4-20 15,-12 5-29-15,-4 0-55 0,-7 5-88 16</inkml:trace>
  <inkml:trace contextRef="#ctx0" brushRef="#br0" timeOffset="94753.7358">17832 6188 156 0,'-5'2'135'0,"1"0"-127"15,2-2 27-15,1 0-20 16,1 0-5-16,-2 0 0 16,1 0 21-16,1 0 15 15,-3 0-1-15,3 0-5 16,0 0 2-16,0 0-7 15,0 0-13-15,0 0-4 16,0 0-2-16,0 0-2 16,0 0 4-16,6-4 12 15,7-8 3-15,3 1-4 16,0-2-11-16,1 4 1 0,-2-1 0 16,-1 5-5-16,-7 1-4 15,-4 2-9-15,-1 2 1 16,-2 0-2-16,0 0 1 15,0 18-1-15,0 8 0 16,0 1 0-16,0 0-1 16,0-7-5-16,0-4 1 15,3-8 3-15,7-2-1 16,2-2 3-16,0 3 4 16,3 4 2-16,-5 5 1 15,-2 10 3-15,-6 7 9 16,-2 9-6-16,-8 5-3 0,-13 6-6 15,-2-7-2-15,0-8-2 16,4-11-2-16,0-10 0 16,3-8-3-16,-2-7-2 15,0-2-7-15,6 0-19 16,2 0-8-16,5-5-18 16,5-4-27-16,0 1-66 15,7-3-83-15</inkml:trace>
  <inkml:trace contextRef="#ctx0" brushRef="#br0" timeOffset="95535.1725">18406 5963 222 0,'5'0'183'0,"-4"0"-177"16,4-2 28-16,-2 2-21 15,0-2-7-15,-2 2 10 16,-1 0 15-16,0 0 12 16,0-1 13-16,0 1-9 15,-1 0-4-15,-8 0-15 16,-8 0-24-16,-2 0-1 0,-7 5-1 16,-2 15-1-16,-3 4-1 15,1 5 0-15,5 2 0 16,5 2 0-16,4 0 0 15,7-2-1-15,4-7 1 16,5-4 0-16,0-8-1 16,11-8 1-16,9-4 1 15,9-1 3-15,4-23-1 16,1-5 0-16,0-3-2 16,-7 1 0-16,-7 2 1 0,-7 8 0 15,-5 4-2 1,-5 6 2-16,0 1 3 0,-2 4-1 15,-1 2-1-15,2 4 5 16,-2 0 2-16,0 0 6 16,0 0-4-16,0 8-2 15,0 22-3-15,-11 14 2 16,-1 15 2-16,-1 4 0 16,2 8-3-16,1-3-6 15,1-3-2-15,3-5-16 16,3-4-42-16,3-10-105 15,0-18-243-15</inkml:trace>
  <inkml:trace contextRef="#ctx0" brushRef="#br0" timeOffset="120341.6881">21444 1616 248 0,'4'0'69'15,"2"-2"-27"-15,2 0 37 16,1-2-4-16,-3 0-2 15,-5 2-8-15,-1 0-7 16,0 1-4-16,0 1-9 16,0 0-6-16,0 0-10 15,0 0-6-15,-9 0-5 16,-16 3-8-16,-14 21-10 16,-13 12 0-16,2 8 0 15,6 4 0-15,13 1 0 16,15-3-1-16,10-2 0 0,6 0-2 15,0-1 2 1,15-2 0-16,8-8-1 0,7-7-4 16,5-2-18-16,4-7-51 15,-1-3-64-15,2-6-96 16</inkml:trace>
  <inkml:trace contextRef="#ctx0" brushRef="#br0" timeOffset="120675.2316">21848 1790 322 0,'-19'8'242'0,"5"3"-237"0,7 2 50 15,1 2-48-15,4 4-2 16,2 2-1-16,0-3 6 15,0 0 9-15,17-7 14 16,11-8 4-16,12-3 12 16,5-8-7-16,7-18-7 15,-7 2-4-15,-10 2-13 16,-12 8-6-16,-14 6-6 16,-7 5 4-16,-2-2 6 15,-14 3-11-15,-22 2-5 16,-10 0-13-16,1 0-13 15,10 7-21-15,15-2-24 0,16-1-35 16,4-4-33-16,25 0-91 16</inkml:trace>
  <inkml:trace contextRef="#ctx0" brushRef="#br0" timeOffset="120956.5932">22569 1640 350 0,'-23'0'61'0,"-13"21"38"16,-6 4-35-16,0 3-14 16,7-3 0-16,13-8-28 15,13-8-17-15,9-4 0 0,0 0 0 16,18 1 27-16,4 0 46 16,1 4-23-16,-6 4-12 15,-12 8-16-15,-5 14-12 16,-10 14-4-16,-25 8-7 15,-7-3-4-15,-1-15-10 16,4-19-34-16,11-20-26 16,11-1-27-16,11-15-22 15,6-12-65-15,17-4-116 16</inkml:trace>
  <inkml:trace contextRef="#ctx0" brushRef="#br0" timeOffset="121505.5417">23207 1320 621 0,'-12'0'48'15,"-4"0"18"-15,-14 17-29 16,-13 19-24-16,-14 18 11 15,-5 18-13-15,-1 17 2 0,2 11 1 16,10 7 1-16,12 0-10 16,23-11-5-16,16-9 0 15,3-13-4-15,25-16-10 16,5-12-23-16,4-16-42 16,-1-9-13-16,1-18-112 15,-10-3-233-15</inkml:trace>
  <inkml:trace contextRef="#ctx0" brushRef="#br0" timeOffset="121754.9559">23170 1674 639 0,'0'0'4'15,"16"2"39"-15,7 14-18 16,2 4-1-16,4 5-13 16,-1 5-7-16,-4 1 1 15,-2 0-3-15,-2-2-2 16,0 0-4-16,3-1-13 16,-1-8-34-16,1-11-76 15,6-9-81-15</inkml:trace>
  <inkml:trace contextRef="#ctx0" brushRef="#br0" timeOffset="121937.7713">23588 1636 562 0,'-54'29'95'16,"0"11"-13"-16,-8 4-18 15,-2 5-42-15,-4 4-7 16,4 3-11-16,9-3-4 15,18-9-19-15,17-15-47 16,20-14-43-16,12-15-62 16,29-7 2-16,11-25-115 0</inkml:trace>
  <inkml:trace contextRef="#ctx0" brushRef="#br0" timeOffset="122203.9248">23780 1471 587 0,'-10'0'43'0,"4"0"24"15,6 0-38-15,0 0-13 16,0 4-5-16,4 20-7 16,11 13 14-16,1 17 25 15,-5 13 7-15,-9 13-3 0,-2 14-5 16,-20 10-14-1,-20 4-7-15,-8-5-17 0,-6-19-4 16,7-22-11-16,11-31-39 16,12-31-72-16,20-20-52 15,4-48-235-15</inkml:trace>
  <inkml:trace contextRef="#ctx0" brushRef="#br0" timeOffset="122611.3742">24196 1585 221 0,'0'0'260'0,"0"0"-176"0,9 0 16 15,12 0-48 1,7 0-1-16,7-3-20 0,1-9-5 16,-4 4-3-16,-3 0-6 15,-10 3-17-15,-4 4-1 16,-4 1-21-16,-7 0-55 16,-2 0-81-16,-2 10-169 15</inkml:trace>
  <inkml:trace contextRef="#ctx0" brushRef="#br0" timeOffset="122881.2525">24305 1798 498 0,'0'5'88'16,"14"-2"41"-16,5 0-74 15,8 0-15-15,0-3-8 16,-3 0-19-16,-5 0-13 16,-3 0-1-16,-2 0-15 15,-5 0-51-15,-5 0-99 16,-2 0-345-16</inkml:trace>
  <inkml:trace contextRef="#ctx0" brushRef="#br0" timeOffset="124448.0988">25377 1029 387 0,'-4'-3'42'16,"3"1"52"-16,1 0-37 16,0 2-21-16,0 0 9 15,0 0-12-15,0 0 2 16,0 0-2-16,0 0-16 15,0 7-12-15,0 16 4 16,0 10 15-16,5 8-4 16,2-1-5-16,-1-3-6 0,3-10-5 15,-5-9-2 1,-1-9-2-16,2-7 0 0,1-2 1 16,9-16-1-16,8-28 0 15,2-20-1-15,-2-15-8 16,-8-6-14-16,-12-2 9 15,-1 6 7-15,-2 10 6 16,0 15 1-16,0 14 0 16,0 14 1-16,0 14-1 15,0 6 0-15,0 4 0 16,7 0 0-16,14-2-1 16,18 0 1-16,17-2 0 15,19-1 4-15,16 2 5 0,9-3-1 16,6 6-1-1,-9 2 0-15,-14 2-7 0,-20 0-2 16,-19 6-19-16,-18 11-67 16,-8 8-96-16,-18 3-207 15</inkml:trace>
  <inkml:trace contextRef="#ctx0" brushRef="#br0" timeOffset="124963.9259">25879 909 209 0,'-1'-4'330'16,"-1"4"-305"-16,2-2 52 15,0-1-65-15,5-4 6 16,13 1 4-16,2-2 3 0,6 0 3 15,4-1 6 1,4 1 3-16,0 1-16 0,-1 3-4 16,-6 1-2-16,-7 3-5 15,-7 0-5-15,-7 0-2 16,-5 5-2-16,-1 15 1 16,-3 12-1-16,-16 8 2 15,-3 1-1-15,2-1-2 16,7-10 0-16,10-6-1 15,3-6-3-15,0-4 1 16,18-4 0-16,4-1 1 16,4-6-8-16,5-1-32 0,0-2-62 15,5 0-65 1,-5-2-212-16</inkml:trace>
  <inkml:trace contextRef="#ctx0" brushRef="#br0" timeOffset="125179.9913">26568 757 555 0,'-10'2'39'16,"6"21"49"-16,-2 6-44 16,0 11-11-16,-2 4-4 15,1 7-11-15,-1 0-11 16,2 0-7-16,2-2-1 15,-2 2-16-15,-3 2-52 0,-1-1-49 16,-3-10-113-16</inkml:trace>
  <inkml:trace contextRef="#ctx0" brushRef="#br0" timeOffset="125462.3268">25356 1599 335 0,'-39'17'203'0,"17"-1"-174"16,20-6 18-16,2-6-43 16,40-4 15-16,29 0 27 15,35-4 30-15,33-16-10 16,22-3-2-16,9 0-15 15,-8 2-17-15,-20 6-21 16,-31 5-9-16,-30 7-2 16,-24 3-6-16,-16 0-13 15,-13 0-44-15,-13 0-66 16,-3 0-83-16</inkml:trace>
  <inkml:trace contextRef="#ctx0" brushRef="#br0" timeOffset="125844.7533">25955 1951 565 0,'-25'22'26'0,"16"-4"53"15,9-7-72 1,0-2-4-16,15 1 10 0,15 1 35 16,3 3 19-16,-6 5-5 15,-10 4-13-15,-14 9-13 16,-3 7-13-16,-19 8-11 15,-21 3-3-15,-9-1-8 16,-5-10-1-16,4-16-10 16,8-17-22-16,9-6-38 15,11-29-47-15,14-7-46 16,8-3-99-16</inkml:trace>
  <inkml:trace contextRef="#ctx0" brushRef="#br0" timeOffset="126044.9265">26061 1847 591 0,'8'0'107'0,"17"0"15"16,21 0-49-16,20 0-15 16,14 0-27-16,1 0-20 15,-5-2-10-15,-15-10-1 16,-16-2-11-16,-13-5-34 15,-10-3-97-15,-10-6-174 16</inkml:trace>
  <inkml:trace contextRef="#ctx0" brushRef="#br0" timeOffset="127391.2469">3702 7702 584 0,'-35'0'48'0,"-4"16"-34"15,0 10 37-15,-2 2-24 16,5-2 0-16,11-5-9 0,13-10-14 16,7-7-4-16,5 0 2 15,8-3 5-15,15 3 41 16,9 1 1-16,-4 8-22 15,-5 13 2-15,-10 11 1 16,-13 20-5-16,-15 17-10 16,-31 11-10-16,-15 2-4 15,-7-12-1-15,4-21-4 16,9-20-8-16,14-23-8 16,15-11-20-16,14-9-22 15,12-27-41-15,26-10-61 16,26-11-108-16</inkml:trace>
  <inkml:trace contextRef="#ctx0" brushRef="#br0" timeOffset="127591.2117">3900 7806 551 0,'-7'24'86'16,"7"0"-66"-16,0 5 36 15,0 1-22-15,0-2-19 16,4-2 0-16,-4 0-10 16,0-3-5-16,0 1-1 15,0-4-17-15,0 0-49 0,0-13-75 16,0-7-181-16</inkml:trace>
  <inkml:trace contextRef="#ctx0" brushRef="#br0" timeOffset="127773.4053">3930 7531 753 0,'-9'0'45'0,"9"0"-45"16,0 0-6-16,0 0-30 15,0 0-31-15,12 0-28 16,-2 20-53-16,2 16-34 0,2 13 32 15</inkml:trace>
  <inkml:trace contextRef="#ctx0" brushRef="#br0" timeOffset="127973.3412">4046 7806 77 0,'24'15'228'0,"-2"-10"-107"15,4-3-39-15,0-2-13 16,4-3 1-16,-1-12-2 16,2-3-2-16,2 1-15 15,1 0-11-15,-1 1-4 16,-2 6-5-16,-5 3-9 15,-5 7-12-15,0 0-6 16,-5 9-3-16,-1 19-1 16,-6 7 0-16,-6 6-2 0,-3 0-13 15,0-5-39 1,0-6-64-16,0-12-37 0,2-12-100 16</inkml:trace>
  <inkml:trace contextRef="#ctx0" brushRef="#br0" timeOffset="128222.3114">4686 7565 620 0,'21'0'12'0,"13"8"74"15,5 10-41-15,-1 2-2 0,0 5-7 16,-5 0-19-16,-5 0-17 16,-6-1-1-16,-5 0-7 15,-2 3-24-15,-1 0-63 16,-2-9-57-16,2-12-150 16</inkml:trace>
  <inkml:trace contextRef="#ctx0" brushRef="#br0" timeOffset="128405.4737">5149 7611 517 0,'-14'14'165'16,"-2"20"-99"-1,-2 11 24-15,-9 17-32 0,-7 8-28 16,-6 13-13-16,-4 5-10 16,1 1-7-16,7-7-3 15,12-14-32-15,9-16-80 16,15-27-85-16,0-25-328 15</inkml:trace>
  <inkml:trace contextRef="#ctx0" brushRef="#br0" timeOffset="128771.2788">5495 7744 644 0,'12'0'35'0,"11"0"45"0,7 0-60 16,2-8-20-16,-5-8-3 15,-3-2-30-15,-8 4-70 16,-4 4-108-16</inkml:trace>
  <inkml:trace contextRef="#ctx0" brushRef="#br0" timeOffset="128920.8515">5580 7912 868 0,'-6'4'8'0,"6"-4"-8"15,18 0 0-15,9-3-7 0,7-20-75 16,-7-13-201-16</inkml:trace>
  <inkml:trace contextRef="#ctx0" brushRef="#br0" timeOffset="131631.0527">6341 7347 157 0,'-2'-3'167'0,"1"2"-136"15,1-1 44-15,0 2-19 16,0-2-3-16,0 1 0 15,-2 1-4-15,2-2 6 16,-1 2-3-16,-1 0-5 16,2 0-19-16,0 0-13 15,0 18-11-15,0 9 5 0,0 13 9 16,6 2-11-16,5 0-5 16,2-2-1-16,-2-10-1 15,-2-14 0-15,-3-6 0 16,-2-8-1-16,0-2 0 15,1-10-1-15,-1-23-3 16,1-16-14-16,-5-11-9 16,0-10-21-16,-5-1 13 15,-8-2 15-15,-2 9 10 16,6 9 9-16,4 12 2 16,2 13 2-16,3 8-1 15,0 8 2-15,0 4 0 16,0 2 1-16,3-3 0 0,14-4 2 15,11-7 3 1,11-4 10-16,13-3 7 0,8-1-5 16,6 4-2-16,1 6-9 15,-3 4-7-15,-7 8-3 16,-11 3-1-16,-12 3-17 16,-9 2-56-16,-3 0-73 15,-3 0-131-15</inkml:trace>
  <inkml:trace contextRef="#ctx0" brushRef="#br0" timeOffset="132163.0578">6591 7146 387 0,'-3'0'40'15,"3"0"41"-15,0 0-30 16,0 0-21-16,13-4 8 0,7-5 9 15,4-4-11-15,0 2-2 16,-1 3 4-16,-6 5-6 16,-6 1-14-16,-5 2-12 15,-6 2-5-15,0 18 2 16,-3 11 6-16,-15 4-2 16,-5-4-7-16,7-4 0 15,7-11 0-15,6-8-3 16,3-6-3-16,0-2 1 15,15 0 5-15,12 0 1 16,7 0 3-16,-5 0 0 16,-5 6 1-16,-10 14 6 15,-8 8 9-15,-6 9-3 0,-9 9-6 16,-21 1-8-16,-8-6-3 16,0-10-4-16,7-13-12 15,7-15-29-15,8-3-16 16,8-14-26-16,8-8-31 15,5-10-132-15</inkml:trace>
  <inkml:trace contextRef="#ctx0" brushRef="#br0" timeOffset="132678.1854">7164 6951 340 0,'-19'0'99'16,"-5"0"-41"-16,-1 16-13 15,-6 4-15-15,-2 4-4 16,-2 7-6-16,4 0 5 16,4 2-1-16,7 1-8 0,9-4 2 15,6-8-4 1,5-10-11-16,5-8-3 0,17-4 3 16,11-5 4-16,6-20-2 15,5-7-4-15,1-3 0 16,-2-1 0-16,-4 3 8 15,-6 4 3-15,-9 7-1 16,-10 11-4-16,-7 4 2 16,-1 7 5-16,-6 0-3 15,0 0-7-15,0 21-3 16,-7 8 6-16,-4 5-2 16,-1 5 1-16,-1 3-4 0,1 8 1 15,-2-2 0 1,4 1-3-16,4-2-4 15,1-5-11-15,2-3-34 0,-2-3-53 16,-1-5-67-16,-4-4-160 16</inkml:trace>
  <inkml:trace contextRef="#ctx0" brushRef="#br0" timeOffset="133013.0402">6270 7975 335 0,'-5'6'6'16,"5"-5"38"-16,0-1-2 16,15 0 38-16,8 0 7 15,9 0-24-15,11 0-3 16,14-11-4-16,10-3-11 15,13-5-16-15,11-6-5 16,5-1 2-16,7-3-3 16,0-1-6-16,4-3-10 15,-4 2-4-15,-7 3-3 16,-14 2-1-16,-21 8-2 16,-21 6-2-16,-17 4-8 15,-10 5-24-15,-10 3-51 0,-3 0-80 16,0 0-219-16</inkml:trace>
  <inkml:trace contextRef="#ctx0" brushRef="#br0" timeOffset="133643.2845">7178 7941 171 0,'-9'0'205'15,"-6"0"-190"-15,-5 0 38 16,-5 4-19-16,-8 3-9 15,-8 4-6-15,-6 5-3 16,-3 2 10-16,2 6 4 16,5 2 5-16,13-2-10 15,12 0 0-15,9-6-1 16,9-3-10-16,0-3-4 16,4-1-2-16,19 0 11 0,10-1 17 15,7-2-4 1,-1 1-1-16,-2 4-3 15,-4 1-10-15,-6 2-3 0,-5 6-1 16,-7 2-8-16,-5 6-3 16,-5 5-2-16,-5 4 1 15,0 5-2-15,-13 3 0 16,-7 0 0-16,-5-3-2 16,-4-5-2-16,4-9-1 15,5-9 0-15,7-7-1 16,6-13 2-16,4-1 1 15,3-27-1-15,0-22-3 16,18-17 5-16,13-12 1 16,11-11 1-16,3-3 1 15,5 5 1-15,-2 9 3 0,-8 19 4 16,-12 19 1-16,-13 17-3 16,-13 11-5-16,-2 10-2 15,-14 2-6-15,-15 0-47 16,-1 18-98-16,6-6-156 15</inkml:trace>
  <inkml:trace contextRef="#ctx0" brushRef="#br0" timeOffset="138315.1107">3989 12117 6 0,'8'-14'461'0,"-2"0"-439"16,3 0 50-16,3 1-6 15,-5 2-20-15,-2 5-10 16,-4 2 7-16,-1 4 10 15,0-1-2-15,0-2-11 16,-6 3-15-16,-13 0-21 16,-12 8-3-16,-10 28-1 15,-8 18-1-15,0 14 1 16,3 9 1-16,11 1 0 16,17-2-1-16,13-11 1 15,5-10-1-15,11-16 0 0,16-9-1 16,6-14 0-16,4-13-1 15,4-3-12-15,2-9-38 16,-3-17-59-16,-1-4-37 16,-2-2-75-16</inkml:trace>
  <inkml:trace contextRef="#ctx0" brushRef="#br0" timeOffset="138697.1598">4449 12200 386 0,'-3'-2'70'15,"0"2"-9"1,3-1 17-16,0 1-42 0,-1 0-18 16,-4 3-6-16,-4 22 4 15,-3 11 10-15,2 6 3 16,7-1 3-16,3-5-12 15,4-10-5-15,22-9-8 16,11-16-3-16,12-1 7 16,6-27-1-16,4-15-5 15,-4-7 3-15,-8-1 3 16,-14 1-1-16,-16 7 4 16,-17 4 0-16,0 8-3 0,-30 12-4 15,-12 10-5 1,-7 8-2-16,1 6-1 0,8 10-6 15,11 0-18-15,15-6-28 16,12-4-41-16,2-4-43 16,24-2-102-16</inkml:trace>
  <inkml:trace contextRef="#ctx0" brushRef="#br0" timeOffset="138997.3359">5121 11945 357 0,'-33'27'234'15,"1"8"-195"-15,10-2 29 0,10-6-40 16,7-5-22-16,5-4-1 16,2-4 11-16,16 0 26 15,0 0 7-15,1 4-5 16,-2 2-12-16,-6 8-9 15,-9 11-2-15,-2 7-9 16,-19 6-8-16,-16-4-4 16,-5-10 0-16,-2-14-3 15,8-16-14-15,7-8-19 16,9-3-27-16,12-16-18 16,6 1-6-16,0 0-49 15,23 0-18-15,5-8-206 0</inkml:trace>
  <inkml:trace contextRef="#ctx0" brushRef="#br0" timeOffset="139296.6854">5359 11968 127 0,'3'0'428'0,"2"0"-368"16,11 19 47-16,2 5-39 0,7 6-17 15,1 4-15 1,2 2-7-16,2 0-10 0,-2-2-9 16,0 2-3-16,-5-2-7 15,-4-1-2-15,-3 0-5 16,-5-6-14-16,0-7-37 15,-3-12-58-15,-2-8-43 16,2-4-52-16,4-25-100 16</inkml:trace>
  <inkml:trace contextRef="#ctx0" brushRef="#br0" timeOffset="139462.5779">5741 12046 118 0,'-33'0'521'0,"-7"16"-456"0,-9 19 9 15,-7 15-36-15,-9 10-3 16,-10 9-14-16,-1-1-21 16,5-12-4-16,13-16-94 15,22-32-135-15</inkml:trace>
  <inkml:trace contextRef="#ctx0" brushRef="#br0" timeOffset="140093.528">6474 12038 313 0,'7'-1'80'16,"0"-1"26"-16,-1 2-10 15,-3-2-28-15,-1 2-13 16,-2 0-7-16,0-1-7 16,0 1 0-16,0 0-7 0,-3 0-3 15,-16 14-11 1,-8 7-17-16,-7 9-1 0,-2 4-2 16,0 4 2-16,0 4 1 15,3 3 3-15,5 2 4 16,10 0-1-16,9-5-4 15,9-6-3-15,0-5-2 16,19-11 0-16,11-7-3 16,6-8-12-16,7-5-42 15,9-5-60-15,3-17-37 16,3-5-94-16</inkml:trace>
  <inkml:trace contextRef="#ctx0" brushRef="#br0" timeOffset="140409.4511">6744 12193 653 0,'-32'27'19'16,"15"4"12"-16,10-1-7 16,7-3-2-16,0-7-12 15,26-6 0-15,13-8 10 16,10-6 9-16,9 0-8 15,3-18 2-15,-1-6-6 16,-9-2 3-16,-8 2 7 16,-15 7-7-16,-14 4-8 15,-11 4-7-15,-3-1 1 0,-30 1-6 16,-12 4 0-16,-6 3-4 16,8 2 0-16,12 0-14 15,14 0-9-15,8 0-41 16,6 0-46-16,12-15-8 15,21-4-119-15</inkml:trace>
  <inkml:trace contextRef="#ctx0" brushRef="#br0" timeOffset="140693.0896">7370 11965 632 0,'-31'20'42'0,"8"5"25"15,4-2-8-15,7-4-1 16,8-4-30-16,4-3-23 16,4 0-5-16,13 2 16 15,3 6 30-15,-1 2-13 16,-3 7-9-16,-7 8-11 16,-9 4-13-16,-2 5 0 15,-24 0 0-15,-9-9 0 16,-4-12 0-16,2-14 0 15,7-11-3-15,6-14-39 16,15-21-36-16,9-7-70 16,2 4-37-16,26 2-44 0</inkml:trace>
  <inkml:trace contextRef="#ctx0" brushRef="#br0" timeOffset="140975.0647">7670 12016 357 0,'6'0'184'0,"3"5"-61"15,7 11-25 1,5 4-30-16,6 0-24 0,1 4-15 15,4 0-15-15,-4-2-7 16,1 0-2-16,-4 0-5 16,-3-2-1-16,-4-5-8 15,-6-1-24-15,-4-7-58 16,-4-7-58-16,6 0-136 16</inkml:trace>
  <inkml:trace contextRef="#ctx0" brushRef="#br0" timeOffset="141141.3009">8107 12038 347 0,'-21'17'342'0,"-3"19"-230"16,1 12-28-1,-10 15-30-15,-9 18-10 0,-15 12-18 16,-13 10-14-16,-4-6-12 16,3-17-4-16,13-21-25 15,25-25-93-15,19-29-208 16</inkml:trace>
  <inkml:trace contextRef="#ctx0" brushRef="#br0" timeOffset="141789.7009">8714 12081 344 0,'0'-2'134'0,"0"0"-51"15,0 2-36 1,0 0-9-16,0-2-5 0,0 2-3 15,0 0 7-15,7 0 6 16,7 0-13-16,7 0-5 16,8-2 4-16,7-2 5 15,4 2-10-15,0-2-6 16,2 3-8-16,-1-1-3 16,-3 1-1-16,-4-1-5 15,-4 2-1-15,-5 0-1 16,-1 0-6-16,-4 0-30 15,-1 0-87-15,-1 0-146 16</inkml:trace>
  <inkml:trace contextRef="#ctx0" brushRef="#br0" timeOffset="142139.0229">9065 11770 589 0,'-3'0'147'0,"3"3"-88"15,0 20-10-15,0 17 21 16,0 14-31-16,0 10-17 16,-10 5-12-16,-7-5-8 15,4-11-2-15,4-7-19 16,9-14-119-16,0-14-178 15</inkml:trace>
  <inkml:trace contextRef="#ctx0" brushRef="#br0" timeOffset="142803.9506">10629 11786 714 0,'-26'0'12'0,"4"0"71"16,-5 8-57-16,-6 14-16 16,-5 6-3-16,2 4 6 15,6-2-7-15,12-10-6 16,8-3 0-16,10-10 0 15,0 1 1-15,0 2 9 16,16 2 20-16,0-2 7 16,-1 7-12-16,-7 3-8 15,-8 8 0-15,0 8-2 16,-24 6-15-16,-12 0 0 16,-6-6 0-16,-2-10 0 15,2-15 0-15,3-10-17 0,7-1-9 16,10 0-2-16,13-12-2 15,9-3-22-15,2-1-44 16,26-1-51-16,8-3-135 16</inkml:trace>
  <inkml:trace contextRef="#ctx0" brushRef="#br0" timeOffset="143036.4218">10757 11868 572 0,'0'0'93'0,"6"13"-79"15,3 11 46 1,-2 7-22-16,-2 7-17 0,-5 6-2 16,0 3-8-16,-3-1-7 15,-12 4-4-15,0-4-5 16,1 3-37-16,3-11-52 15,5-15-77-15,6-20-193 16</inkml:trace>
  <inkml:trace contextRef="#ctx0" brushRef="#br0" timeOffset="143204.8655">10941 11621 684 0,'-13'-8'112'16,"9"4"-94"-16,4 4-18 16,0 0-20-16,3 0-124 15,8 12-81-15,0 9-191 16</inkml:trace>
  <inkml:trace contextRef="#ctx0" brushRef="#br0" timeOffset="143474.9167">11100 11956 495 0,'0'0'250'16,"10"0"-223"-16,12-6 5 16,15-6 4-16,8-3 5 15,5 0-15-15,-5 4 6 16,-6 6-2-16,-11 5-17 15,-10 0-5-15,-7 14-7 16,-8 14 0-16,-3 6-1 16,0 5 0-16,-5-1-4 15,-4-2-16-15,3-6-45 16,6-8-46-16,0-10-64 16,0-12-131-16</inkml:trace>
  <inkml:trace contextRef="#ctx0" brushRef="#br0" timeOffset="143685.2106">11633 11736 364 0,'0'0'431'0,"4"0"-415"16,13 16 26-16,10 16 8 15,7 6-27-15,1 8-15 16,-2 7 0-16,-1-2-2 15,-8 0-6-15,-2-9-5 16,-1-4-24-16,-9-4-71 16,-2-6-59-16,-2-16-156 0</inkml:trace>
  <inkml:trace contextRef="#ctx0" brushRef="#br0" timeOffset="143835.1615">11973 11788 495 0,'-66'36'328'16,"-8"18"-270"-16,-3 15 20 16,-3 8-58-16,2 0-20 15,10-9-8-15,20-15-105 16,17-19-249-16</inkml:trace>
  <inkml:trace contextRef="#ctx0" brushRef="#br0" timeOffset="144915.161">12999 11839 426 0,'-13'-5'140'16,"-8"3"-79"-16,0 0-1 16,0 2-25-16,-4 0 7 15,0 0-13-15,1 6-9 16,6 4 9-16,6 0-13 16,6-4-12-16,6 2-3 15,0 0 0-15,3 4 12 16,12 0 22-16,-5 3 0 15,-1 6-11-15,-6 2-3 16,-3 12 4-16,-7 6-19 16,-23 6-6-16,-12 0 0 15,-6-7 0-15,-3-9 0 0,4-18 0 16,5-13 0-16,8 0-8 16,8-15-21-16,12-4-2 15,12-1-13-15,2-6-25 16,24-2-16-16,9-5-30 15,13 0-44-15,2 1-171 16</inkml:trace>
  <inkml:trace contextRef="#ctx0" brushRef="#br0" timeOffset="145131.71">13103 11838 665 0,'0'0'70'0,"0"1"-48"16,0 18 16-16,0 13 2 16,0 10-27-16,0 5-10 15,0 3-1-15,-10-2-2 16,-5 0-2-16,2-4-11 16,-2 5-37-16,-4-1-49 15,8-11-66-15,-2-15-204 16</inkml:trace>
  <inkml:trace contextRef="#ctx0" brushRef="#br0" timeOffset="145281.484">13256 11653 698 0,'-3'-8'54'16,"0"8"-54"-16,3 0-17 15,0 0-97-15,9 10-153 16</inkml:trace>
  <inkml:trace contextRef="#ctx0" brushRef="#br0" timeOffset="145567.1468">13440 12052 437 0,'-11'7'282'16,"11"-1"-277"-16,0-4 35 16,15-2-29-16,16 0 14 15,13 0-3-15,8-15 5 16,0-4-1-16,-1 5 4 16,-9 5-6-16,-9 6-10 15,-14 3-9-15,-9 6-3 16,-7 18 0-16,-3 8 0 15,0 4-2-15,-15 1-2 16,-1-6-21-16,7-6-59 16,6-10-56-16,3-11-75 0,4-4-181 15</inkml:trace>
  <inkml:trace contextRef="#ctx0" brushRef="#br0" timeOffset="145796.6124">13975 11908 709 0,'0'0'74'0,"9"9"-27"15,13 17 11-15,10 6-25 16,4 8-24-16,-1 2-5 16,1 2-3-16,-6-3-1 15,-2-7-7-15,-5-4-23 0,-3-8-43 16,-4-11-36-16,0-11-40 15,-3-11-22-15,7-26 9 16,4-9-28-16</inkml:trace>
  <inkml:trace contextRef="#ctx0" brushRef="#br0" timeOffset="145946.2629">14442 11967 188 0,'8'-17'232'16,"-8"17"-62"-16,-5 2-48 16,-23 31-39-16,-13 15-9 15,-14 16-11-15,-6 12-17 16,-2 9-17-16,-1 3-16 15,3 0-13-15,7-12 0 16,14-17-3-16,16-17-24 0,18-22-55 16,6-14-63-16,9-6-88 15</inkml:trace>
  <inkml:trace contextRef="#ctx0" brushRef="#br0" timeOffset="155439.8788">4070 13884 592 0,'-14'0'61'0,"6"0"-57"16,3 14 7-16,2 11-6 0,3 9-3 15,0 10 1 1,0 8 5-16,0 10 3 0,5 7-1 15,3 0 2-15,0-1-4 16,1-10-7-16,3-17-1 16,-2-17 0-16,2-16 0 15,5-8-1-15,2-36 1 16,4-20 1-16,0-15 0 16,-6-13-1-16,-4-4 0 15,-8-1 0-15,-5 1 1 16,0 10 0-16,0 14-1 15,-2 15 1-15,-1 15-1 0,2 12 1 16,1 11-1 0,0 4 0-16,0 1 2 0,3-2-1 15,17-4 0-15,13-3 3 16,17-4 3-16,14-4 10 16,15-7 8-16,13-3-8 15,8 0-1-15,3 3 2 16,-3 2-6-16,-10 4-11 15,-13 2-1-15,-11 2-5 16,-9 6-44-16,-11 11-89 16,-16 3-148-16</inkml:trace>
  <inkml:trace contextRef="#ctx0" brushRef="#br0" timeOffset="155871.9504">4598 13868 175 0,'-3'0'333'16,"3"0"-287"-16,0 0 27 0,3 0-36 16,18-6-2-16,6-6 23 15,6 0-2-15,1 3-4 16,-3 1-10-16,-2 5-15 16,-10 1-11-16,-7 2-11 15,-7 0-5-15,-5 20 2 16,-2 14-1-16,-19 11 1 15,-6 6-1-15,0 2 0 16,10-8 0-16,12-9 0 16,5-11-1-16,14-8-1 15,23-8 1-15,8-7 0 16,7-2-1-16,0 0 0 16,0-9-17-16,-6-10-52 0,-8-3-74 15,-5-6-112 1</inkml:trace>
  <inkml:trace contextRef="#ctx0" brushRef="#br0" timeOffset="156138.2705">5371 13540 63 0,'2'0'595'0,"-2"5"-569"15,7 21 40-15,0 14-4 16,-2 13-24-16,-4 10-11 16,-1 8 1-16,0 3-2 0,-4 0-9 15,-4-5-11-15,2-3-6 16,2-3-8-16,1-3-27 16,0-9-55-16,-4-8-52 15,-1-12-80-15,-5-17-216 16</inkml:trace>
  <inkml:trace contextRef="#ctx0" brushRef="#br0" timeOffset="156637.0942">4053 14684 251 0,'-8'-4'134'0,"0"3"-90"16,7-3 48-16,1 4-22 15,0-2-10-15,0 2-9 16,0 0-9-16,6 0-1 15,28 0 0-15,34 0 33 16,40-2-25-16,41-14-18 16,32-8-5-16,14-7-9 15,1-3-17-15,-19-2 0 16,-23 0 0-16,-29 5 0 16,-29 3 0-16,-25 11-8 0,-26 7-35 15,-21 6-55-15,-12 4-48 16,-10 0-96-16</inkml:trace>
  <inkml:trace contextRef="#ctx0" brushRef="#br0" timeOffset="157251.9066">4849 15068 79 0,'-34'19'555'16,"1"7"-534"-16,10 2 32 15,4-4-6-15,8-2-8 16,6-10-24-16,5-2-13 16,4-6 0-16,17 1 15 15,12 1 34-15,3 1-10 16,-1 5-11-16,-5 7-4 15,-9 5-11-15,-11 8-3 16,-10 8-1-16,-7 4-4 0,-27-2-7 16,-10-1 0-16,-8-16 0 15,-4-11-3-15,3-14-12 16,6-2-11-16,11-23-17 16,18-9-25-16,16-5-59 15,2-11-74-15,24 1-154 16</inkml:trace>
  <inkml:trace contextRef="#ctx0" brushRef="#br0" timeOffset="157485.2012">4815 14900 631 0,'0'0'55'0,"26"-2"19"16,16 0 14-16,12 1-22 16,10-1-23-16,6 1-19 15,0 1-15-15,-3 0-9 16,-7 0-3-16,-11 0-23 16,-11 9-131-16,-18-2-218 15</inkml:trace>
  <inkml:trace contextRef="#ctx0" brushRef="#br0" timeOffset="158033.6057">6244 14394 657 0,'0'0'84'0,"0"0"-23"16,0 0-33-16,-3 6-6 0,-10 10-16 16,-1 0 0-16,4-6 2 15,7-6 1-15,3-4-5 16,0 0 0-16,4 0 9 16,11-6 10-16,-1 0 11 15,-6 2-14-15,-6 4-11 16,-2 0-9-16,-12 20-2 15,-11-7-69-15,-2-13-314 16</inkml:trace>
  <inkml:trace contextRef="#ctx0" brushRef="#br0" timeOffset="160677.3304">7027 13494 444 0,'0'-8'51'16,"0"1"-9"-16,0 4-7 16,0 1-8-16,0 2-15 15,0 0-8-15,-9 2 12 16,-2 10-8-16,3 1 2 16,2-6 10-16,6 2-4 15,0 1-4-15,0 0 8 16,16 3 24-16,5 6 6 15,3 1 2-15,1 6-13 0,1 4-8 16,-8 7-6 0,-4 3-6-16,-8 7-5 0,-6 0-6 15,-3 0-5-15,-16-6-2 16,-1-10-1-16,0-12 0 16,-1-11-1-16,-3-8-2 15,2 0-5-15,-1-20-6 16,6-6-15-16,6-5-21 15,6-4-30-15,4-2-42 16,1-3-63-16,0-4-168 16</inkml:trace>
  <inkml:trace contextRef="#ctx0" brushRef="#br0" timeOffset="160876.7757">7015 13390 677 0,'28'-6'27'0,"26"-8"75"16,24-2-45-16,10-5-23 16,3-2-11-16,-5 1-8 15,-10 3-10-15,-13 3-5 16,-11 5 0-16,-10 7-18 16,-7 4-51-16,-10 3-58 15,-9 27-49-15,-11 17-145 16</inkml:trace>
  <inkml:trace contextRef="#ctx0" brushRef="#br0" timeOffset="161176.0459">6690 14396 553 0,'0'2'87'16,"12"-2"-59"-16,28 0 24 15,23-10 28-15,20-8-28 16,17-7-2-16,8-4-9 0,5 2-12 16,-11 0-16-16,-13 5-12 15,-19 6-1-15,-22 5-6 16,-12 5-22-16,-11 6-61 15,-9 0-64-15,-7 6-69 16,-3 12-266-16</inkml:trace>
  <inkml:trace contextRef="#ctx0" brushRef="#br0" timeOffset="161772.793">7433 14496 376 0,'-30'0'137'0,"-1"12"-129"15,-5 7 8-15,-7-1-11 16,-8 4 14-16,3-1 26 15,3-2 10-15,14-4-6 16,9-4-2-16,13 0-8 16,3-6-21-16,6-1 4 15,0 2 1-15,0 0-8 0,9 4 9 16,13 4 9 0,5 4 1-16,4 2-13 0,-1 6-9 15,-2 1-5-15,-1 4-2 16,-9 4-4-16,-5 3 2 15,-6 8-3-15,-7 7 2 16,0 3 1-16,-20 7 1 16,-6-2-4-16,-3-3 0 15,-1-6 0-15,6-11 0 16,0-10 0-16,1-9 0 16,0-11-4-16,7-8-3 15,0-3 1-15,6-5 1 16,4-21 3-16,6-16-2 15,0-15-1-15,9-12 3 16,18-8 0-16,8-6 2 0,7-3 0 16,11 0 0-16,2 7 4 15,-3 12 4-15,-10 16-1 16,-13 19-4-16,-14 13-2 16,-8 9-1-16,-6 7 0 15,1 3 0-15,-2 0-5 16,0 0-25-16,0 0-86 15,-2-1-153-15</inkml:trace>
  <inkml:trace contextRef="#ctx0" brushRef="#br0" timeOffset="162456.7018">8630 13968 311 0,'0'0'313'15,"0"0"-274"-15,25 0 4 16,18-4 28-16,14-6-14 15,4-1-30-15,-4 0-8 16,-10 2-13-16,-12 2-6 0,-14 5-11 16,-7 0-37-16,-6 2-93 15,-3 0-153-15</inkml:trace>
  <inkml:trace contextRef="#ctx0" brushRef="#br0" timeOffset="162655.8116">8917 13821 806 0,'-15'8'136'16,"6"9"-115"-16,2 13 8 0,-3 15-28 16,-1 15-1-16,-2 3 0 15,-1 0-3-15,7-7-22 16,5-4-57-16,2-16-95 15,11-18-237-15</inkml:trace>
  <inkml:trace contextRef="#ctx0" brushRef="#br0" timeOffset="164401.5677">10549 12926 629 0,'-8'0'34'0,"8"-3"22"15,10-2-38-15,17-5 4 16,12-1 20-16,3-3-1 16,-1 1 5-16,-2-1-10 15,-6 4-11-15,-8 4-13 16,-7 4-8-16,-5 2-1 16,-5 0-2-16,-4 20-1 15,-4 14 0-15,-7 14 1 16,-24 15-1-16,-11 7-4 15,0 4-4-15,9-8-4 0,14-11-3 16,15-13 6-16,4-11 6 16,16-7 3-16,17-3 1 15,7-8 5-15,14-4 5 16,7-5 1-16,1-4-4 16,-3 0-5-16,-13 0-3 15,-16 0-1-15,-14 0-18 16,-11 0-57-16,-5 9-104 15,-6 6-118-15</inkml:trace>
  <inkml:trace contextRef="#ctx0" brushRef="#br0" timeOffset="164634.1893">10447 13778 320 0,'-3'2'461'0,"3"2"-438"16,44-4 20-16,28 0 13 16,20-4-10-16,9-8-21 15,-7 0-9-15,-11 5-12 16,-19 2-4-16,-19 4-2 16,-14 1-10-16,-13 0-35 15,-7 1-59-15,-7 15-51 16,-4 2-79-16</inkml:trace>
  <inkml:trace contextRef="#ctx0" brushRef="#br0" timeOffset="164950.1862">10703 14137 777 0,'-41'30'8'15,"17"2"14"-15,19-2-12 16,5 1-9-16,24-4-1 16,7-2 2-16,2-1 10 15,-4-2 34-15,-9 2-2 0,-8 2-1 16,-9 8-14-16,-3 5-5 16,-13 8-19-16,-17 3-5 15,-9-1 0-15,-1-7 0 16,1-12 0-16,3-12 0 15,5-12-22-15,6-6-12 16,7-7-29-16,7-20-29 16,10-4-34-16,1-5-67 15,1-8-173-15</inkml:trace>
  <inkml:trace contextRef="#ctx0" brushRef="#br0" timeOffset="165149.4843">10712 14103 781 0,'5'-4'83'0,"23"-2"-30"15,15-1-15-15,13 2-9 16,2 2-21-16,-3 3-8 16,-6 0-1-16,-4 0-7 15,-6 0-17-15,-8 8-75 16,-3 6-94-16,-1-3-223 15</inkml:trace>
  <inkml:trace contextRef="#ctx0" brushRef="#br0" timeOffset="165456.6899">11779 13910 821 0,'-13'5'57'0,"6"1"17"15,1 5-49-15,-1 0-19 16,1-2-6-16,2 1-1 0,4-8 0 16,-2-2-9-16,2 0-26 15,0 0-70-15,8-18-171 16</inkml:trace>
  <inkml:trace contextRef="#ctx0" brushRef="#br0" timeOffset="169655.4437">12631 13219 549 0,'0'-2'104'0,"0"0"-44"16,0 2-1-16,0 0-39 15,0 0-14-15,0 9-5 16,0 16 10-16,0 12 18 0,1 5-10 16,2 7-1-16,0 2-5 15,2-3-7-15,-1-9-4 16,2-11-2-16,0-9 1 15,-1-11-1-15,2-8 0 16,5 0 0-16,3-25 1 16,6-17-1-16,-2-15 0 15,-5-17-1-15,-5-13-1 16,-4-14 1-16,-3 3-2 16,-2 10 2-16,0 20 1 15,0 21 1-15,0 17-1 16,0 11 0-16,0 11 0 15,1 2 0-15,10 4-1 0,10-2 1 16,12 0 0-16,12-1 1 16,16-3 5-16,19-1 6 15,13-4 11-15,8-2-4 16,1-1-7-16,-7-1-6 16,-13 5-6-16,-15 3-1 15,-18 8-11-15,-20 1-54 16,-16 4-103-16,-13 14-133 15</inkml:trace>
  <inkml:trace contextRef="#ctx0" brushRef="#br0" timeOffset="170320.5518">13064 13120 162 0,'0'-3'278'16,"-2"-1"-215"-16,1 4 25 0,1-1-39 16,0 1-8-16,0 0-11 15,0 0-2-15,0 0 3 16,0-1-9-16,0-1-4 16,0 0-3-16,0-2 5 15,1-2 6-15,15-5 2 16,4-4-3-16,5 3 2 15,5-2-5-15,3 4-5 16,0 1-2-16,-2 3-3 16,-4 4-6-16,-9 2-6 15,-8 0 0-15,-5 0 0 16,-5 0 0-16,0 15 0 0,-2 9 0 16,-16 6 0-16,-4 2 0 15,1-4 0-15,6-4 0 16,9-6-2-16,6-5-3 15,0-4 1-15,20-1 3 16,3-1 1-16,1-2 0 16,-6 0 2-16,-6 3 0 15,-8 4 1-15,-4 9-1 16,-6 9 1-16,-22 7-3 16,-13 3 0-16,-7 1 0 15,0-10 0-15,8-8 0 16,4-10-14-16,7-9-9 15,6-1-9-15,9-1-21 0,5 2-23 16,9-3-34-16,0-1-35 16,26 0-101-16</inkml:trace>
  <inkml:trace contextRef="#ctx0" brushRef="#br0" timeOffset="170769.3916">13892 13105 220 0,'1'-14'311'0,"-1"6"-278"16,0-2 39-16,-11 2-55 15,-14 4-10-15,-9 2 0 16,-12 2 12-16,-7 6 16 15,-5 18 4-15,1 6-1 16,8 4-10-16,15 2-3 16,10-3-10-16,17-6 0 15,7-2-8-15,14-11-6 16,22-10-1-16,12-4 0 16,10-10 0-16,4-19 0 15,-1-7-1-15,-2-3 1 16,-7-4 0-16,-10 7 0 15,-13 12 3-15,-16 8-2 16,-9 12 3-16,-4 4 1 0,-3 22-4 16,-16 16 1-16,-8 14 2 15,-5 8 4-15,-6 5-2 16,-2 3-1-16,-3 0 1 16,4 0-6-16,3-5-5 15,5-3-24-15,2-6-73 16,2-8-78-16,5-14-160 15</inkml:trace>
  <inkml:trace contextRef="#ctx0" brushRef="#br0" timeOffset="171035.1811">12597 13843 646 0,'0'5'47'0,"13"2"1"16,41 0 16-16,28-4 3 15,28-3-22-15,32 0-5 16,19-13-18-16,9-7-2 16,-10 1-7-16,-27 4-5 15,-31 4-8-15,-35 9 0 16,-23 2-6-16,-17 0-15 15,-11 14-46-15,-12 8-78 0,-4 3-100 16</inkml:trace>
  <inkml:trace contextRef="#ctx0" brushRef="#br0" timeOffset="171700.5802">13417 14149 587 0,'-39'0'49'0,"2"0"6"16,-3 0-34-16,-5 0-10 15,-4 0-2-15,-5 6 2 16,6 4 3-16,7 5 4 16,9 0 6-16,14-3 3 15,6 2-4-15,8-4-6 16,4 3-2-16,0 0 3 15,4 1-2-15,20 3 5 0,9 4 5 16,7 4-10-16,3 3-3 16,-2 3-1-16,-7 0-4 15,-5 1-2-15,-10 2-4 16,-9 4-1-16,-8 6-1 16,-2 6 3-16,-9 8-3 15,-21 4 0-15,-9 4 0 16,-10-4 0-16,0-6 0 15,2-12 0-15,10-15 0 16,7-14-5-16,11-13 0 16,8-2 0-16,10-28 2 0,1-16 1 15,20-18 2 1,23-11 1-16,15-5 0 0,12-6 1 16,6 1 0-16,0 4-1 15,-12 6 2-15,-16 13 3 16,-14 17-2-16,-19 13-4 15,-10 6 0-15,-5 7-2 16,-3 6-12-16,-21 8-54 16,1 3-112-16,0 0-150 15</inkml:trace>
  <inkml:trace contextRef="#ctx0" brushRef="#br0" timeOffset="174294.2846">14823 13914 447 0,'-2'0'39'0,"2"0"49"16,0 0-29-16,0-4-22 0,0 0-1 15,12 2 0-15,11-6 11 16,9-2-11-16,13-4-6 16,4-4-9-16,3 0-14 15,-6 4-7-15,-8 5-2 16,-8 7-21-16,-15 2-69 15,-5 8-83-15,-10 19-125 16</inkml:trace>
  <inkml:trace contextRef="#ctx0" brushRef="#br0" timeOffset="174460.5706">14997 14092 620 0,'0'0'148'0,"3"0"-118"15,12 1 5-15,11 1-18 16,10 2 1-16,11-2-18 16,3 0-10-16,9-2-91 15,-8 0-167-15</inkml:trace>
  <inkml:trace contextRef="#ctx0" brushRef="#br0" timeOffset="175192.0356">17741 12778 651 0,'-36'0'7'16,"5"18"43"-16,5 5-36 15,4 2-9-15,10-1-5 16,9-2-1-16,3-8-4 15,14-4 5-15,14-1 3 16,5-4 21-16,3 1 38 16,-4 1-4-16,-5 4-14 15,-11 7-9-15,-11 11-7 16,-5 15 0-16,-21 14-8 16,-19 6-20-16,-11-2 0 0,-3-7 0 15,4-16 0-15,5-16-8 16,6-7-20-16,11-8-19 15,8-8-17-15,14-3-16 16,6-30-15-16,15-11-67 16,15-9-78-16</inkml:trace>
  <inkml:trace contextRef="#ctx0" brushRef="#br0" timeOffset="175407.953">17729 12709 718 0,'0'0'17'0,"24"0"42"0,19-7-23 16,10-4 13-16,5 1-24 16,-3 5-16-16,-2 4-9 15,-2 1-1-15,-6 3-28 16,-5 16-77-16,-1 9-99 15,-8 3-216-15</inkml:trace>
  <inkml:trace contextRef="#ctx0" brushRef="#br0" timeOffset="175823.9">18257 13139 540 0,'-22'30'127'16,"13"10"-85"-16,9 4 18 16,0 2-19-16,13 3-11 15,11-5-11-15,6-8-10 16,3-10-6-16,1-16-3 16,2-10 1-16,2-22 0 15,-2-28 0-15,-4-12 0 16,-11-12-1-16,-10-7 0 15,-11-8 0-15,0 2-2 16,-13 4-3-16,0 11-5 16,3 16 5-16,5 7 4 0,5 10-3 15,0 6 0-15,19 8 2 16,5 1 2-16,9 2 0 16,13-1 3-16,15-5 3 15,15-2 3-15,14-3 6 16,7-1 9-16,3 4 2 15,-8 4-9-15,-16 9-12 16,-20 12-5-16,-18 5-14 16,-13 4-44-16,-12 20-79 15,-10 4-85-15</inkml:trace>
  <inkml:trace contextRef="#ctx0" brushRef="#br0" timeOffset="176255.8907">18882 12894 670 0,'0'0'39'0,"11"-11"1"16,29-2-17-16,12-5 12 0,9-3-9 16,-2 2 4-16,-12 4-6 15,-16 3-8-15,-14 7 0 16,-10 3-4-16,-7 2-7 16,0 2-3-16,-7 23-1 15,-19 12 0-15,-11 15-1 16,-3 10 0-16,1 0 0 15,9-3 0-15,16-9 1 16,12-13-1-16,2-10 0 16,21-11 1-16,9-4-1 15,5-7 0-15,1-5 0 16,-3 0 0-16,-3-5-12 16,-6-8-50-16,-7 0-73 15,0-4-65-15,-2-5-328 0</inkml:trace>
  <inkml:trace contextRef="#ctx0" brushRef="#br0" timeOffset="176439.0218">19525 12814 594 0,'0'0'170'16,"0"8"-112"-16,0 20-7 15,8 16-8-15,-2 14-17 16,-6 16-4-16,0 5-12 15,-2 1-9-15,-10-2-1 16,1-8-9-16,-2-3-59 16,7-11-112-16,-1-22-250 0</inkml:trace>
  <inkml:trace contextRef="#ctx0" brushRef="#br0" timeOffset="178324.8197">20325 12921 168 0,'0'-5'507'15,"6"-5"-479"-15,30 1 26 16,16-5-21-16,10 1-8 15,4-2-8-15,0 1-2 16,-9 4-12-16,-15 5-3 0,-10 1-12 16,-17 2-39-1,-9 2-76-15,-6 0-110 0</inkml:trace>
  <inkml:trace contextRef="#ctx0" brushRef="#br0" timeOffset="178534.4671">20580 12720 697 0,'-14'0'39'0,"8"13"54"16,2 14-55-16,-2 10-14 16,3 10-12-16,-1 3-9 15,-1 4-3-15,2-4-4 0,0-1-24 16,1-5-51-16,-3-4-64 15,3-7-107-15</inkml:trace>
  <inkml:trace contextRef="#ctx0" brushRef="#br0" timeOffset="178916.4344">21077 12645 421 0,'-2'-3'286'16,"4"0"-266"-16,31-5 37 16,20-2-30-16,18 2 15 15,4 2-4-15,0 3 3 16,-12 3-9-16,-17 0-10 15,-19 0-5-15,-20 7-10 16,-7 22-6-16,-26 18 1 16,-28 20 3-16,-18 21-2 15,-10 13-1-15,10-1-2 16,20-9 0-16,34-21 0 16,18-21 0-16,35-13 0 0,26-11 0 15,14-9-3-15,11-12-4 16,3-4-16-16,-8 0-56 15,-9-21-136-15,-19-15-413 16</inkml:trace>
  <inkml:trace contextRef="#ctx0" brushRef="#br0" timeOffset="179448.5074">22133 12796 689 0,'-21'0'21'0,"11"23"38"16,4 13-29-16,6 8-16 15,0 7 7-15,0 2 6 16,10-8-5-16,5-10-5 0,6-15-8 16,9-18-6-1,9-4-1-15,5-36 0 0,0-20 1 16,-7-11-3-16,-9-6-1 15,-13-3-1-15,-15-4-5 16,0 4-7-16,-16 4-6 16,-6 15 13-16,0 17 7 15,6 18 1-15,7 12 3 16,9 4 9-16,2 2 2 16,30-4-11-16,19-5 3 15,19-4 6-15,18-1 6 16,18-4-3-16,12 2-8 15,8 0-3-15,-3 2-4 16,-8 3-1-16,-19 6-13 16,-14 2-143-16,-23-2-382 0</inkml:trace>
  <inkml:trace contextRef="#ctx0" brushRef="#br0" timeOffset="180096.5655">22764 12678 264 0,'-6'0'156'16,"3"0"-102"-1,3 0 25-15,0-2-33 0,0 1-4 16,0-1 6-16,11-2 15 16,19 0 3-16,8-2-10 15,5 1-11-15,-5 2-14 16,-16 3-11-16,-13 0-13 15,-9 2-5-15,0 16-2 16,-22 13 2-16,-8 3-1 16,-3-2-1-16,6-6-1 15,14-6-4-15,13-6-10 16,3-2-3-16,28-6 12 0,7 0 6 16,-2-2 4-1,-8 4 7-15,-9 2 4 0,-13 6 1 16,-6 8 7-16,-17 10-6 15,-26 10-17-15,-13 1 0 16,-4-9 0-16,5-12 0 16,12-18 0-16,11-6-38 15,16-14-32-15,13-13-81 16,3 2-22-16,12 1-79 16</inkml:trace>
  <inkml:trace contextRef="#ctx0" brushRef="#br0" timeOffset="180545.7953">23607 12595 337 0,'-40'-4'86'15,"4"2"1"-15,-7 2-31 16,-6 0-21-16,-7 14 5 16,0 8 5-16,3 9 12 15,10 0 9-15,15 1-27 16,16-4-28-16,12-6-6 16,10-6-3-16,27-9-1 0,10-7 2 15,9 0-1-15,4-18 0 16,1-9 2-16,-3-3 7 15,-10-1 10-15,-8 6-1 16,-17 8-2-16,-13 7 0 16,-8 7-3-16,-2 3-4 15,-16 8-6-15,-13 20-4 16,-8 12 0-16,2 11-1 16,1 5 0-16,7 0 1 15,8 0 0-15,7-5-1 16,7 0-3-16,4-6-15 15,-2-7-51-15,-3-7-82 16,-3-8-104-16</inkml:trace>
  <inkml:trace contextRef="#ctx0" brushRef="#br0" timeOffset="181576.6237">17307 13928 452 0,'3'6'16'0,"31"-3"42"16,23-3-4-16,17 0-1 16,23 0-3-16,14-2-9 15,9-7 2-15,19-1 4 16,9-2-9-16,16-2-5 16,12 1-12-16,3 8-11 15,5 3-2-15,-5 2-2 16,-5 0-3-16,-1 6 0 15,3 3-1-15,8-1-2 16,-2 3-2-16,-6-1 1 0,-15 2 1 16,-19 0 0-1,-16 0 1-15,-10-3 4 0,-6 0 7 16,-3-3-4-16,2-1-5 16,3-5-1-16,2 0-2 15,11 0 0-15,12-1 0 16,2-7 1-16,2 2 4 15,-2 1-1-15,-5 0 2 16,-2 1-6-16,1-3 0 16,-2-1 0-16,-1-1 1 15,-4-1 0-15,-5 0 1 16,-9-2 0-16,-3 3 0 16,-9-2-1-16,-9 3 1 15,-12 2 6-15,-12 0-6 0,-9 2-2 16,-13-2-1-16,-6 5 0 15,-13 1-2-15,-10 0-5 16,-10 0-17-16,-3 0-31 16,-3 0-46-16,0 0-88 15,-28-5-316-15</inkml:trace>
  <inkml:trace contextRef="#ctx0" brushRef="#br0" timeOffset="182174.8739">19615 14055 467 0,'-10'-2'182'16,"5"2"-142"-16,0 0 21 15,-2 6-58-15,-5 16-3 16,-6 9 0-16,-3 8 0 0,-2 3 0 16,3 0 1-1,9-4-1-15,11-7 1 0,0-9 1 16,28-5 11-16,14-6 17 16,10-5 4-16,6-2-10 15,0-1-20-15,-5-2-2 16,-4 3-2-16,-7 2-2 15,-7 0-9-15,-7 2-42 16,-7-2-73-16,-5-4-138 16</inkml:trace>
  <inkml:trace contextRef="#ctx0" brushRef="#br0" timeOffset="182391.2749">20104 14119 636 0,'-15'0'123'0,"-3"2"-32"15,-1 28-38-15,-5 18-41 16,-4 19-6-16,-5 17-6 16,-9 10 1-16,-7 7 3 15,-7 5 9-15,-2-2 3 16,3-5-11-16,8-13-5 16,15-18-5-16,17-19-28 15,15-19-69-15,8-20-77 16,26-10-138-16</inkml:trace>
  <inkml:trace contextRef="#ctx0" brushRef="#br0" timeOffset="182740.5247">20237 14520 403 0,'-11'0'112'16,"-2"16"-26"-16,1 20-29 16,-3 16-13-16,3 11 5 15,5 7 15-15,7-3-1 16,3-10-25-16,32-18-23 16,19-19-9-16,13-20-4 0,14-8 1 15,0-36-1-15,-4-15 11 16,-14-12 7-16,-21-2 16 15,-20 4-26-15,-22 5-10 16,-11 13 0-16,-33 13 0 16,-13 12 0-16,-4 11 0 15,10 3 0-15,15 6 0 16,21 6-3-16,15 0-165 16,0-6-267-16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25:57.7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13704 641 335 0,'0'-7'44'0,"0"7"0"16,0-2 51-16,0 0-22 16,0-2-7-16,-8 4-12 0,-5 0-6 15,-8 2-27-15,-15 24-1 16,-10 12-7-16,-11 17-1 16,-3 16-2-16,1 20 4 15,8 11-4-15,12 3-3 16,21-7-2-16,12-21 2 15,6-19-5-15,20-20 0 16,14-20 0-16,18-18 9 16,15 0 4-16,15-34 0 15,8-14-5-15,-2-13 1 16,-10-9-4-16,-17-1-2 16,-15-2-4-16,-20 1 1 15,-15 5-1-15,-11 9 3 0,-6 3-4 16,-24 13 0-16,-13 13-1 15,-5 11 1-15,-7 15-5 16,0 3-3-16,5 11-12 16,9 9-23-16,11 4-18 15,15-2-43-15,12 1-34 16,3 2-94-16,3-3-108 16</inkml:trace>
  <inkml:trace contextRef="#ctx0" brushRef="#br0" timeOffset="381.6259">13710 1104 440 0,'-5'-4'28'0,"5"4"18"15,0 0-15-15,0 0-25 16,0 0 11-16,0 0 16 16,0 0 6-16,0 0-7 15,0 0 3-15,0 14-13 16,6 7 1-16,2 7-7 0,0 8-5 15,0 4 2-15,-1 0-10 16,4 0-3-16,1-5 1 16,0 0-2-16,2-7 0 15,-3-4-10-15,1-7-15 16,0-4-37-16,0-2-61 16,0-10-82-16</inkml:trace>
  <inkml:trace contextRef="#ctx0" brushRef="#br0" timeOffset="814.1807">14265 953 544 0,'-3'-2'41'16,"3"2"-17"-16,-2 0 11 15,2 0-24-15,-1 5 3 0,1 10 0 16,-2 5 1-16,-3 9-3 15,-6 11 1-15,-7 8 6 16,-6 5-8-16,-1-6-5 16,9-8-5-16,10-16-1 15,6-12-1-15,13-11 1 16,21 0 2-16,15-4 5 16,5-11-4-16,0 1-1 15,-7-1-2-15,-14 5 0 16,-9 1-2-16,-8 2-2 15,-1-2-33-15,-4-1-55 16,-1-8-107-16,-4-9-226 0</inkml:trace>
  <inkml:trace contextRef="#ctx0" brushRef="#br0" timeOffset="1013.643">14609 834 618 0,'-7'0'62'0,"4"20"-45"15,-2 21 60-15,-1 19-6 16,-6 12-32-16,0 15-5 16,-5 11-10-16,-6 7-2 15,-2 2-13-15,-4-4-6 16,4-4-3-16,3-9-1 16,7-14-5-16,10-9-29 0,5-19-95 15,9-30-183 1</inkml:trace>
  <inkml:trace contextRef="#ctx0" brushRef="#br0" timeOffset="3806.627">22388 773 369 0,'0'-9'56'0,"0"4"42"16,0-4-43-16,0 6-1 15,0-2-3-15,0 1 1 16,0 1 2-16,0 2-13 15,-12 1-3-15,-16 0-17 0,-15 8-12 16,-8 20-6-16,-4 13-1 16,3 15 0-16,5 19 0 15,7 16-1-15,9 11-1 16,13 0 1-16,16-16-1 16,2-16 0-16,30-22-1 15,15-18 1-15,16-16 4 16,16-14 3-16,10-5-2 15,10-29 1-15,-7-15 2 16,-10-13 2-16,-17-8-1 16,-13-11-5-16,-15-11-4 15,-11-3 1-15,-17 0-2 16,-7 5 0-16,-4 13-1 0,-23 19-1 16,-6 17-1-16,-3 19-6 15,-2 16-6-15,-1 6-7 16,3 11-39-16,4 18-33 15,10 10-12-15,7 8-82 16,6 0-58-16</inkml:trace>
  <inkml:trace contextRef="#ctx0" brushRef="#br0" timeOffset="4089.6872">22355 1145 568 0,'0'7'4'16,"5"17"29"-16,16 6 3 15,7 6 20-15,5-2-9 16,0-3-7-16,-2-3-14 15,-4 0-16-15,-5-6-10 16,-2-3 0-16,-1-1-12 16,-1 2-60-16,-2-7-130 15,-7-13-263-15</inkml:trace>
  <inkml:trace contextRef="#ctx0" brushRef="#br0" timeOffset="4638.3069">23079 687 229 0,'0'-2'93'16,"0"-1"4"-16,0 2-24 15,0-1-37-15,-1 2 30 16,-5 0-18-16,-5 0-19 16,1 8-14-16,1-1 1 15,1 3 0-15,5-6-1 16,2-4 1-16,1 2-6 15,0-2 2-15,10 0 25 16,20 0 9-16,18 0-7 16,6 0-10-16,5-3-3 15,-7-1-5-15,-14 2-2 16,-18 2-8-16,-10 0-7 0,-10 11-1 16,-2 25-3-16,-29 23 7 15,-19 25 1-15,-8 5-6 16,3-5-2-16,18-16 0 15,22-21 0-15,15-20 0 16,49-19 0-16,40-8 0 16,40-13 0-16,23-18 0 15,-4 2 0-15,-26 4 0 16,-35 1 0-16,-31 7 0 16,-14 2-32-16,-11-9-166 15,-10-8-423-15</inkml:trace>
  <inkml:trace contextRef="#ctx0" brushRef="#br0" timeOffset="9842.3091">5023 5699 114 0,'-13'0'486'0,"0"3"-478"16,13 1 11-16,1-4 49 0,35 0-13 15,21-8 2 1,23-13-6-16,14-4-4 0,9 2-4 15,1 5-11-15,-14 6-15 16,-25 9-15-16,-27 3-2 16,-17 3-14-16,-15 12-73 15,-6-10-160-15</inkml:trace>
  <inkml:trace contextRef="#ctx0" brushRef="#br0" timeOffset="10540.644">7151 5184 584 0,'-25'-4'135'16,"-13"10"-133"-16,2 20 31 16,-4 5-4-16,-9 16-7 0,-9 6-8 15,0 9-1-15,11-4-7 16,14-12-5-16,20-14 0 16,13-17-1-16,7-13 0 15,25-2 11-15,8 0 17 16,7 0 11-16,-3 0-9 15,-11 17-6-15,-16 19-6 16,-17 13-4-16,-20 19-2 16,-35 7-7-16,-15-3-3 15,-8-11-2-15,5-26 0 16,9-17-12-16,7-18-17 16,15-2-13-16,14-14 2 0,21 1-4 15,12 3-51 1,34 2-65-16,16-2-91 0</inkml:trace>
  <inkml:trace contextRef="#ctx0" brushRef="#br0" timeOffset="10773.5849">7412 5378 308 0,'1'-3'356'0,"-1"3"-354"16,5 14 8-16,6 3 30 16,-4 8-7-16,-7 8-4 15,0 16 1-15,-1 11-4 0,-15 3-8 16,0 5-14-16,4-7-4 16,3-5-23-16,7-4-66 15,-1-16-75-15,3-25-176 16</inkml:trace>
  <inkml:trace contextRef="#ctx0" brushRef="#br0" timeOffset="10940.3482">7439 5210 757 0,'-20'0'0'0,"16"2"0"15,4 2-29-15,3 1-65 16,11 2-87-16,5 5-182 16</inkml:trace>
  <inkml:trace contextRef="#ctx0" brushRef="#br0" timeOffset="11188.8035">7664 5520 416 0,'-12'21'298'16,"-4"16"-275"-16,13 3 65 16,3-22-66-16,31-13-13 0,17-6 0 15,17-35 4 1,12-10 15-16,9 3 7 0,0 15-1 16,-12 24-5-16,-18 6-14 15,-26 42-11-15,-25 20-4 16,-5 13 0-16,-29-1 0 15,-3-3 0-15,6-25-11 16,20-25-96-16,6-23-200 16</inkml:trace>
  <inkml:trace contextRef="#ctx0" brushRef="#br0" timeOffset="11671.2455">9169 4785 622 0,'-23'-3'104'15,"-3"9"-88"-15,-3 29 49 16,-9 21-34-16,-8 29 12 16,1 26-17-16,8 20-5 15,16 17 1-15,19 5 2 16,2-8-12-16,29-16-11 16,7-27 0-16,-2-29 1 15,0-22-2-15,-5-14-9 0,-6-18-29 16,0-13-56-16,-11-6-103 15,-8-33-199-15</inkml:trace>
  <inkml:trace contextRef="#ctx0" brushRef="#br0" timeOffset="12186.5555">9407 5212 309 0,'-26'0'341'0,"4"2"-336"16,14-2 46-16,8 0-26 15,32-8 8-15,17-20 15 16,18-4-4-16,11-3-4 16,-2 4 4-16,-9 15-3 15,-22 15-16-15,-23 2-14 16,-22 35-5-16,-6 16-6 16,-34 10 0-16,-9 8 0 15,-4-9 0-15,13-15 0 16,18-20 0-16,17-16 0 0,5-10 0 15,24 0-9-15,16-10 8 16,8 2 1-16,3 8 0 16,-11 0 6-16,-13 22-2 15,-14 22-4-15,-13 16 0 16,-20 13 0-16,-25 4 0 16,-12-7 0-16,5-15 0 15,5-20 0-15,12-23 0 16,15-12-29-16,14-5-47 15,9-27-41-15,36-12-66 0,24-9-16 16,17-13 20 0</inkml:trace>
  <inkml:trace contextRef="#ctx0" brushRef="#br0" timeOffset="12535.7855">10464 5020 93 0,'-22'4'419'0,"-5"21"-413"16,-1 3-2-16,1 5 8 16,-3 7 26-16,-4 10 19 15,-3 10 9-15,-2 12 4 16,6 8 5-16,12 1-26 16,20-10-22-16,2-16-14 15,37-22-6-15,17-25-3 0,16-10 4 16,14-43 1-16,9-19-2 15,-3-10 12-15,-7-1 9 16,-18 7-16-16,-26 13-12 16,-19 6 0-16,-21 9 0 15,-9 5 0-15,-36 9 0 16,-15 10 0-16,-4 10 0 16,6 6 0-16,18 2-6 15,17 7-54-15,19-3-82 16,4-6-134-16,22-12-251 15</inkml:trace>
  <inkml:trace contextRef="#ctx0" brushRef="#br0" timeOffset="12901.6021">11061 4959 323 0,'-4'22'113'15,"4"0"-50"1,0-3-5-16,12-6-9 0,12-10-21 15,6-3-2-15,1-7 4 16,-1-15 13-16,-7-2 5 16,-9 3 12-16,-11 4-16 15,-3 4-19-15,-13 2-10 16,-20 3-9-16,-5 5-4 16,1 3-2-16,7-1-27 15,14-1-82-15,10-12-158 16</inkml:trace>
  <inkml:trace contextRef="#ctx0" brushRef="#br0" timeOffset="13350.4648">11386 4498 717 0,'50'20'40'0,"13"42"98"16,12 19-85-16,-15 28-15 15,-30 28-16-15,-30 16-14 16,-28 5-5-16,-43 2-3 0,-18-9 0 16,-2-17-1-16,17-25-54 15,18-49-171-15</inkml:trace>
  <inkml:trace contextRef="#ctx0" brushRef="#br0" timeOffset="19835.5906">12325 5301 468 0,'-12'-5'98'15,"-1"3"-93"-15,11 0 62 0,2 2-27 16,0-2-19-16,0-1 10 16,13 0 21-16,22 0-2 15,20-1 1-15,17 1-10 16,10 1-14-16,-2 2-9 15,-10 0-7-15,-19 0-8 16,-13 7-3-16,-15 1-18 16,-11-8-108-16,-12-6-223 15</inkml:trace>
  <inkml:trace contextRef="#ctx0" brushRef="#br0" timeOffset="23659.5285">13512 5204 220 0,'-3'-4'88'0,"0"1"-86"16,1 3 21-16,2-1 3 15,0 1-7-15,-3-2 13 16,0 2 13-16,0 0 21 15,0 0-7-15,0 0 0 16,0 0-15-16,3 0-6 16,0 0-10-16,22 16-4 15,30 6 44-15,32-2-24 16,19-6-3-16,9-12-19 16,-12-2-13-16,-18 0-9 15,-26 0-25-15,-34 0-146 0,-22-5-326 16</inkml:trace>
  <inkml:trace contextRef="#ctx0" brushRef="#br0" timeOffset="28430.3155">15491 5013 436 0,'0'0'30'15,"0"0"-10"-15,0 0 63 16,1 0-47-16,-1 0-7 16,0 0 14-16,0-4 2 15,0 1-1-15,-3-1 8 16,-14-3-6-16,-8 3-27 15,-13 4-11-15,-15 6-2 16,-13 30-2-16,-11 19-1 16,-3 19-2-16,5 12 0 0,14 6-1 15,22 3 0-15,23-1 0 16,16-12 0-16,18-14 0 16,16-17-1-16,6-9 0 15,11-9-6-15,9-8-20 16,10-8-35-16,9-15-35 15,2-8-57-15,7-34 1 16,3-15-79-16</inkml:trace>
  <inkml:trace contextRef="#ctx0" brushRef="#br0" timeOffset="28729.9974">16109 5330 463 0,'-27'2'68'0,"-2"19"-30"15,10 5 39-15,4 6-50 16,11 0-6-16,4 1 12 16,6-4-4-16,20-8-6 15,16-9 3-15,13-12-5 16,13-7-1-16,6-22 0 16,-4-10 0-16,-12-1 5 15,-19 3-8-15,-19 4-6 16,-20 3 2-16,-5 3-4 15,-36 8-3-15,-18 8-6 16,-6 11 0-16,2 0 0 16,15 4-3-16,20 10-22 15,20-4-35-15,8 6-64 0,24 0-76 16,27-10-14-16</inkml:trace>
  <inkml:trace contextRef="#ctx0" brushRef="#br0" timeOffset="28995.6563">17023 5158 270 0,'-6'-2'347'16,"-37"2"-296"-16,-11 22 38 15,-3 8-62-15,2 7-9 16,11-5 6-16,15-8 2 16,19-5-12-16,10-5-14 15,3 2 3-15,13 1 13 0,-2 2 14 16,-7 8 8-16,-7 11-8 15,-4 15-7-15,-31 11-10 16,-18 4-9-16,-10-5-4 16,2-19 0-16,11-25-17 15,19-19-39-15,26-26-66 16,8-24-158-16,36-14-268 16</inkml:trace>
  <inkml:trace contextRef="#ctx0" brushRef="#br0" timeOffset="29378.8919">17817 4505 341 0,'10'-18'55'16,"1"2"3"-16,-1-1 28 16,-1 0-32-16,-6 1 13 0,-1 4-1 15,-2 2 12 1,0 7-15-16,-3 3-18 0,-24 31-20 15,-18 42 0-15,-23 46 4 16,-15 41-4-16,1 30-19 16,23 4-6-16,33-17 0 15,32-34 0-15,61-49 0 16,30-35 0-16,12-25-53 16,-8-18-114-16,-30-6-190 15</inkml:trace>
  <inkml:trace contextRef="#ctx0" brushRef="#br0" timeOffset="34681.9418">18975 4582 278 0,'0'-11'41'16,"3"4"-14"-16,-2-1 39 0,2 3-34 16,-1 3-6-16,-2-1 7 15,0 1 15-15,0 0 0 16,0 2-2-16,0-2 0 15,-8 1-8-15,-2 0-15 16,-7 1-16-16,-4 0-1 16,-9 0 0-16,-10 20-3 15,-6 16-2-15,-8 16 0 16,-1 23-1-16,6 19 1 16,4 18-1-16,11 10 1 0,13 3-1 15,20-17 0-15,1-23 0 16,35-31 0-16,14-26 0 15,11-21 5-15,10-7 11 16,3-35 2-16,-6-15 4 16,-16-9 5-16,-24-3-2 15,-23 2-12-15,-8 4-3 16,-39 7-3-16,-21 8-7 16,-15 16-1-16,-5 17-5 15,6 8-13-15,19 28-16 16,20 4-21-16,23 2-49 15,16-5-70-15,13-5-30 16</inkml:trace>
  <inkml:trace contextRef="#ctx0" brushRef="#br0" timeOffset="35064.5798">19698 4796 301 0,'-33'0'157'16,"-8"0"-140"-16,-7 21 88 16,-6 10-68-16,-6 16-3 15,-1 14 4-15,5 16-5 0,8 8-8 16,18 1-13-16,18-9-6 15,12-18-2-15,27-18 1 16,22-19 13-16,17-20 5 16,15-2 9-16,14-30-4 15,-1-15-14-15,-13-6-1 16,-23-2 19-16,-25 1-16 16,-27 5-6-16,-9 3 0 15,-35 8-3-15,-15 11-7 16,-4 14-3-16,9 11-11 15,17 0-31-15,17 14-44 16,14-4-75-16,26-10-109 16</inkml:trace>
  <inkml:trace contextRef="#ctx0" brushRef="#br0" timeOffset="35430.2728">20394 4726 371 0,'-23'0'95'15,"-1"4"-32"1,-4 22 23-16,-1 8-55 0,1 5-12 15,7 1-10-15,14-6-2 16,7-10 1-16,9-9-2 16,22-12 11-16,12-3 7 15,5-10 6-15,3-18 1 16,-8-3-7-16,-10 0 4 16,-12 5-3-16,-14 8-12 15,-7 1-3-15,-6 3-10 16,-14 6-9-16,-2 0-53 15,9 6-63-15,7-2-85 16</inkml:trace>
  <inkml:trace contextRef="#ctx0" brushRef="#br0" timeOffset="35629.8287">20814 4250 474 0,'5'24'267'15,"-5"42"-263"-15,10 31 90 16,-1 26-63-16,-9 21 2 16,-16 13-5-16,-35 6-5 15,-28-9-8-15,-27-6-12 16,-14-17-3-16,1-24-5 16,13-33-48-16,20-40-85 15,17-34-123-15</inkml:trace>
  <inkml:trace contextRef="#ctx0" brushRef="#br0" timeOffset="59588.1422">6168 8334 441 0,'-3'7'190'15,"3"4"-172"-15,28 4 49 16,27 0 31-16,17-3-27 15,14-1-32-15,-1-6-23 16,-13-3-15-16,-18-2-1 16,-18 0-23-16,-16-7-182 15</inkml:trace>
  <inkml:trace contextRef="#ctx0" brushRef="#br0" timeOffset="61300.7122">8260 7487 140 0,'0'-15'290'0,"0"4"-276"15,3 5 57-15,-2 2-11 16,-1 2-21-16,2 2-5 0,-2 0-5 16,0 0-6-1,1 18-9-15,2 9 57 0,-2 10-36 16,1 1-21-16,-2 4-3 16,0 1-8-16,0-2-3 15,0 3-1-15,0 1-16 16,0 5-40-16,-12-4-41 15,-3-2-64-15,-4-13-129 16</inkml:trace>
  <inkml:trace contextRef="#ctx0" brushRef="#br0" timeOffset="61516.3537">7967 8124 463 0,'-3'0'204'16,"3"0"-162"-16,16 0 5 15,29 0 14-15,21 0-13 16,10-13-21-16,4-7-11 16,-9-4-11-16,-10 1-4 15,-11 2-1-15,-11 3-6 16,-6 8-24-16,-5 10-69 16,-5 4-43-16,-10 30-47 15,2 6-37-15</inkml:trace>
  <inkml:trace contextRef="#ctx0" brushRef="#br0" timeOffset="61883.3825">8200 8360 487 0,'-25'14'58'0,"14"0"-35"16,6-5 36-16,5-2-42 16,8-6-7-16,19-1 29 15,10 0 31-15,9-9-10 16,1-5-4-16,-3 4-9 16,-12 3-15-16,-16 5-18 0,-11 2-5 15,-5 25-6-15,-15 30 4 16,-26 27 0-16,-12 20-6 15,-4 1 0-15,12-10-1 16,21-22-1-16,24-18 0 16,20-19 0-16,34-14 1 15,18-14-2-15,15-6 2 16,4-4-2-16,-1-14-1 16,-10 2-36-16,-7-10-124 15,-10-13-295-15</inkml:trace>
  <inkml:trace contextRef="#ctx0" brushRef="#br0" timeOffset="63511.6069">10118 7877 556 0,'0'0'87'0,"35"0"-86"16,19 0 48-16,18 0 14 0,6 0-23 16,-3-2-11-16,-17-3-12 15,-19 3-13-15,-19 2-4 16,-12 0-9-16,-8 0-46 16,0 0-76-16,-16 14-143 15</inkml:trace>
  <inkml:trace contextRef="#ctx0" brushRef="#br0" timeOffset="63711.8445">10393 7764 836 0,'-12'28'13'15,"4"16"14"-15,-1 10 29 16,-4 19-33-16,-5 9-20 15,-3 4-3-15,2-3-5 16,4-3-36-16,10-6-72 16,5-17-108-16</inkml:trace>
  <inkml:trace contextRef="#ctx0" brushRef="#br0" timeOffset="64210.5967">12274 6916 408 0,'0'0'231'0,"3"20"-226"15,5 19 78-15,-4 15-35 16,-4 12-5-16,0 10-21 15,-6 5-15-15,-13 1-5 0,-1 1-2 16,-2-1-20-16,-2 3-64 16,0 1-51-16,-7-8-173 15</inkml:trace>
  <inkml:trace contextRef="#ctx0" brushRef="#br0" timeOffset="64409.8676">11839 7841 852 0,'-3'2'74'0,"16"1"-71"16,36-3-3-16,32 0 4 16,17-7-4-16,1-11-5 15,-10 2-39-15,-14 3-95 0,-14 4-93 16</inkml:trace>
  <inkml:trace contextRef="#ctx0" brushRef="#br0" timeOffset="64842.4003">11971 8194 178 0,'-10'-4'454'15,"4"3"-422"-15,6-4 52 16,9-6-44-16,25-3-19 16,13-6 19-16,11 1 6 15,-5 3-5-15,-11 5-5 16,-13 11-16-16,-22 7-11 16,-7 33-6-16,-33 26 16 0,-13 18-19 15,-6 3 0-15,14-2 0 16,28-16 0-16,22-23 0 15,57-23 0-15,32-23 0 16,24-2 0-16,5-23-13 16,-18-1-70-16,-28 2-171 15</inkml:trace>
  <inkml:trace contextRef="#ctx0" brushRef="#br0" timeOffset="66771.0325">13830 7651 729 0,'23'0'20'15,"22"0"-14"-15,14 3 53 16,1 1-42-16,-8-3-17 16,-12-1-3-16,-10 0-24 15,-8 0-98-15,-9 0-157 16</inkml:trace>
  <inkml:trace contextRef="#ctx0" brushRef="#br0" timeOffset="66970.4155">13957 8011 818 0,'45'-4'21'0,"7"-7"19"16,3-1 1-16,-9-5-41 15,-7 2-60-15,-9-6-154 16</inkml:trace>
  <inkml:trace contextRef="#ctx0" brushRef="#br0" timeOffset="68117.7023">16057 7133 644 0,'-11'-15'22'0,"-1"10"6"15,-7 5 49-15,-14 0-60 0,-16 22-7 16,-17 31 3-16,-12 27 4 16,-5 31-3-16,8 21-2 15,11 18-3-15,24 5-2 16,31-16-2-16,15-29-2 16,53-41 1-16,37-44 12 15,37-28 10-15,32-58 1 16,17-35-13-16,2-28-2 15,-29-9-2-15,-48 2 6 16,-54-8-4-16,-53-1-6 16,-57-4-4-16,-45 13-2 15,-20 32-4-15,3 43-2 16,23 35-26-16,47 21-70 0,42 0-200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27:57.9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9986 5764 423 0,'0'0'232'0,"44"0"-227"16,34-9 44-16,28-4 41 16,16-1-40-16,8-2-19 15,-3 0-4-15,-11 0-10 16,-19 4-17-16,-21-1-3 15,-17 4-38-15,-10-5-130 16,-10-5-277-16</inkml:trace>
  <inkml:trace contextRef="#ctx0" brushRef="#br0" timeOffset="483.0953">14433 5728 744 0,'28'15'30'16,"50"6"-4"-16,44-6 74 16,35-4-66-16,24-7-15 0,5-4-14 15,-10 0-3 1,-21-2-2-16,-19-14-6 0,-14-10-63 15,-1-6-108-15,-3-10-17 16</inkml:trace>
  <inkml:trace contextRef="#ctx0" brushRef="#br0" timeOffset="1213.6547">19238 5914 375 0,'-7'-2'42'16,"7"2"48"-16,27-4 7 15,57-3-45-15,59-4 31 16,70-3-8-16,54 5-21 16,27 6-24-16,-3 3-30 0,-31 9 0 15,-47 10-117 1,-55-10-178-16</inkml:trace>
  <inkml:trace contextRef="#ctx0" brushRef="#br0" timeOffset="1579.42">22885 5828 638 0,'130'-30'314'16,"49"6"-311"-16,76 12 12 15,51 8 9-15,14 4-24 16,1 3 3-16,-13 10-3 16,-22 1-10-16,-23-4-43 15,-23-9-144-15,-31-1-173 0</inkml:trace>
  <inkml:trace contextRef="#ctx0" brushRef="#br0" timeOffset="5020.3393">3376 7868 577 0,'0'0'62'16,"0"0"-60"-16,0 12 3 15,14 4 19-15,10 3 8 16,8-1 4-16,10 8 6 16,6 4-1-16,1 12-4 0,0 4-12 15,-5 5-10-15,-6 4-7 16,-8 0-5-16,-10-3-3 15,-7 3-3-15,-7-8-5 16,-4-2-27-16,-2-11-48 16,0-9-44-16,0-17-101 15</inkml:trace>
  <inkml:trace contextRef="#ctx0" brushRef="#br0" timeOffset="5237.4026">3894 7894 38 0,'-4'-2'596'16,"-16"2"-580"-16,-5 23 35 15,-11 19-4-15,-13 14-8 0,-12 15-8 16,-10 11-15-16,-3 4-6 16,-1-4-9-16,10-12-1 15,14-14-9-15,18-18-25 16,19-16-42-16,14-22-18 15,14-7-47-15,35-29-72 16</inkml:trace>
  <inkml:trace contextRef="#ctx0" brushRef="#br0" timeOffset="5519.9371">4246 7967 324 0,'0'2'295'0,"0"8"-283"15,15-2 53-15,18 0 1 16,12-7-22-16,8-1-30 15,1 0-9-15,-5-14-5 16,-10-1-4-16,-11 1-32 16,-4-4-99-16,-16 6-204 0</inkml:trace>
  <inkml:trace contextRef="#ctx0" brushRef="#br0" timeOffset="5686.276">4387 8239 880 0,'0'0'0'15,"19"0"-2"-15,15 0-1 16,5 0-25-16,4-19-110 16,-7-7-153-16</inkml:trace>
  <inkml:trace contextRef="#ctx0" brushRef="#br0" timeOffset="6134.5319">5132 8005 627 0,'-5'-4'112'0,"5"2"-82"16,4 2 6-16,17 0-4 15,9 0 18-15,6 0-26 0,-1 0-11 16,-2-3-8-16,-3-4-5 15,-2-3-11-15,-2-2-62 16,-1 0-106-16,0 3-139 16</inkml:trace>
  <inkml:trace contextRef="#ctx0" brushRef="#br0" timeOffset="6417.6561">5674 7890 364 0,'-53'23'411'0,"-2"7"-383"16,14 0 34-16,17-6-53 0,15-6-9 15,9-10 0-15,27-6 0 16,14-2 5-16,3 6 31 16,-4 4 8-16,-7 14-19 15,-15 14-5-15,-17 12-1 16,-1 9-19-16,-34 5 0 15,-17-2 0-15,-2-8 0 16,2-16 0-16,5-14-37 16,11-24-33-16,10-3-44 15,16-33-44-15,9-14-67 16,9-10-95-16</inkml:trace>
  <inkml:trace contextRef="#ctx0" brushRef="#br0" timeOffset="6583.7653">5647 7832 607 0,'12'0'209'16,"9"0"-157"-16,22 0 35 15,15 0-57-15,14 0-17 16,8-18-8-16,-3-6-5 16,-7-8-3-16,-9-6-20 15,-10-2-54-15,-2-6-103 16,-10 1-172-16</inkml:trace>
  <inkml:trace contextRef="#ctx0" brushRef="#br0" timeOffset="7132.6857">3482 9760 630 0,'-3'-2'27'0,"3"2"23"16,0 0-21-16,22 12-8 16,7 8 36-16,5 0-22 15,1 5-2-15,-6-2-9 16,-3 2-17-16,-7-3-7 15,-6-4-1-15,-2 1-20 16,-3-4-59-16,0-3-70 16,1-12-143-16</inkml:trace>
  <inkml:trace contextRef="#ctx0" brushRef="#br0" timeOffset="7332.2207">4000 9708 383 0,'-19'14'343'0,"-23"32"-280"15,-12 22 35-15,-13 23-46 16,-15 13-23-16,-6 11-17 16,-4-3-11-16,6-7-1 15,13-20-7-15,24-19-36 16,22-17-34-16,25-23-33 16,10-21-13-16,41-8-41 15,14-39-134-15</inkml:trace>
  <inkml:trace contextRef="#ctx0" brushRef="#br0" timeOffset="7531.7465">4064 9930 706 0,'0'9'12'16,"11"-3"-12"-16,27-6 12 15,10 0-3-15,9 0-2 16,-4-13-6-16,-11 4-1 16,-13 1-10-16,-16 8-42 15,-11 0-60-15,-7 15-141 16</inkml:trace>
  <inkml:trace contextRef="#ctx0" brushRef="#br0" timeOffset="7681.4017">4136 10232 755 0,'22'0'59'0,"15"0"-51"15,16-8-8-15,3-12-6 16,1-15-144-16,-8-7-328 16</inkml:trace>
  <inkml:trace contextRef="#ctx0" brushRef="#br0" timeOffset="7964.0045">4931 9901 730 0,'0'9'110'0,"25"0"-69"15,16-6-16-15,9-3-18 16,5-5-4-16,-4-18-3 16,-5 1-12-16,-5-4-25 0,-11 6-57 15,-4 0-99-15,-5 8-152 16</inkml:trace>
  <inkml:trace contextRef="#ctx0" brushRef="#br0" timeOffset="8213.4424">5489 9663 781 0,'-25'43'70'15,"3"8"5"-15,9 0-26 16,12-7-31-16,1-10-17 15,30-12-1-15,13-2 0 16,5 1 0-16,-4 5 8 16,-10 13 13-16,-21 14-21 0,-13 7 0 15,-23 2 0-15,-20-1 0 16,-6-15 0-16,4-16 0 16,4-24-15-16,6-8-66 15,9-36-113-15,10-24-90 16</inkml:trace>
  <inkml:trace contextRef="#ctx0" brushRef="#br0" timeOffset="8379.7406">5621 9587 819 0,'45'0'89'0,"9"0"-4"0,4 12-55 15,-8-4-30-15,-3-8 0 16,-5 0 0-16,-6-16 0 15,-5-14-3-15,-2-4-46 16,-1-7-118-16,-1-2-265 16</inkml:trace>
  <inkml:trace contextRef="#ctx0" brushRef="#br0" timeOffset="16410.1758">6632 7531 384 0,'-8'0'21'0,"7"0"15"0,1 0 25 16,0 0-34-16,0 0-5 16,0 0-2-16,0 0 15 15,0 0 3-15,13 0 3 16,10 0 10-16,6 0-14 15,7 0-10-15,10 0-2 16,2 6 1-16,0-3-9 16,-5 2-3-16,-4 5-5 15,-6 0-5-15,0 2 1 16,-2 0 8-16,-1 5-7 16,0-1-1-16,-2 1 0 15,2 0 0-15,-3 0 2 0,-2 0-1 16,-3 1-2-16,-4-2-1 15,-6-1 0-15,-4-1 0 16,-4 1 0-16,-1-3 1 16,-3-2-1-16,0 5 1 15,0-1-2-15,0 3 0 16,-12 4 0-16,-3 2-1 16,-7 7 0-16,-6 6-1 15,-4 9 1-15,-4 8 0 16,-1 5 0-16,-1 6 0 15,0 2 0-15,2 0-1 16,5 1 0-16,7-2 0 16,6-2 0-16,6-7 0 0,8-5 0 15,4-9 0-15,0-6 0 16,6-4-1-16,15-6 1 16,2-4 0-16,9-6 1 15,4-7-1-15,-1-8 0 16,-2-1 0-16,-4 0 3 15,-10-10 0-15,-6 0 1 16,-6 4-2-16,-6 3 1 16,-1 1 6-16,-1 2-2 15,-23 0-7-15,-9 17-1 16,-8 10 0-16,4 10-2 16,6 1 1-16,10-2-2 0,15-2 3 15,6-3-2-15,3 1 1 16,19-3 2-16,7 2-1 15,2 8 1-15,-1 4 1 16,-8 15 2-16,-8 17-1 16,-14 17 2-16,-11 15-2 15,-30 14-1-15,-19 7 0 16,-10 1-1-16,-11 0 0 16,2-10 0-16,2-15 0 15,6-20 0-15,4-20-1 16,3-23 1-16,-2-19-3 15,5-15-4-15,7-7-11 16,14-4-13-16,12-11-13 16,13-7-57-16,15-5-41 0,2-11-62 15,24-12-253-15</inkml:trace>
  <inkml:trace contextRef="#ctx0" brushRef="#br0" timeOffset="16958.9423">7900 8515 261 0,'-14'0'308'0,"1"0"-304"16,-2 5 55-16,0 8-27 15,-6 3-13-15,-7 8 9 16,-5 6 12-16,-7 9 3 16,-2 11-9-16,5 10-4 0,7 6-3 15,15 1-2-15,13-7-9 16,2-14-7-16,35-20-6 16,20-16-2-16,14-10 3 15,17-24 4-15,10-24-2 16,-2-11-4-16,-7-11 5 15,-18 2 1-15,-25 0-1 16,-22-2 2-16,-22 5-5 16,-8 3-1-16,-30 14-3 15,-13 13-3-15,-10 19-5 16,0 14-5-16,7 2-11 16,14 0-21-16,14 13-49 0,14 7-54 15,12 0-82-15,0 2-190 16</inkml:trace>
  <inkml:trace contextRef="#ctx0" brushRef="#br0" timeOffset="17209.1953">7931 8734 616 0,'-3'19'47'0,"3"10"38"16,0 5-6-16,4 12-22 15,12 4-15-15,0 0-11 0,2 0-14 16,3-6-14-16,-3-11-3 16,0-9-13-16,-2-13-46 15,0-11-33-15,5 0-48 16,3-31-156-16</inkml:trace>
  <inkml:trace contextRef="#ctx0" brushRef="#br0" timeOffset="17673.5109">8702 8493 459 0,'-20'11'59'16,"5"-2"10"-16,6-2-11 15,4-4-24-15,5-3-7 16,0 0 9-16,19-8 7 15,19-14 3-15,11-6 16 16,8 3-16-16,-3 8-9 16,-12 10-4-16,-13 7-19 0,-9 21-14 15,-14 21 0-15,-6 18 0 16,-14 8 0-16,-17 0 0 16,-2-7 0-16,11-17 0 15,20-14 0-15,5-12 0 16,36-6 0-16,12-2 0 15,4 8 0-15,-7 6 0 16,-17 17 0-16,-29 17 0 16,-25 10 0-16,-55 6 0 15,-26-8 0-15,-9-27 0 16,9-36 0-16,29-26-80 16,30-49-562-16</inkml:trace>
  <inkml:trace contextRef="#ctx0" brushRef="#br0" timeOffset="32653.8762">3233 12181 407 0,'-11'-1'28'16,"3"1"13"-16,3-3 3 0,2 3-12 16,0 0 3-16,2-1-5 15,1 0 8-15,0-1 3 16,0 2-9-16,0 0-10 16,13 8-12-16,17 20 26 15,15 14 0-15,4 12-14 16,5 4-10-16,1 5-6 15,-3-1-4-15,-7-1-2 16,-6-6 0-16,-8-6-4 16,-7-11-20-16,-3-12-49 15,-3-12-64-15,-2-14-131 16</inkml:trace>
  <inkml:trace contextRef="#ctx0" brushRef="#br0" timeOffset="32870.2901">3926 12015 535 0,'-65'48'138'15,"0"20"-128"-15,-6 14 52 16,0 8-36-16,-2 4-17 16,4-7-2-16,9-16-7 15,10-13-5-15,14-15-4 16,9-13-5-16,11-13-19 0,8-11-12 15,8-6-19-15,4-3-64 16,25-22-107-16</inkml:trace>
  <inkml:trace contextRef="#ctx0" brushRef="#br0" timeOffset="33252.4485">4001 11868 536 0,'-19'8'3'0,"12"-4"31"0,5-3-5 15,2-1-10-15,5 0 0 16,17-6 23-16,9-11 28 15,8-1-16-15,4 3-2 16,-1 4-3-16,-5 5-17 16,-10 6-14-16,-13 4-14 15,-14 30-3-15,-3 26 1 16,-30 19 4-16,-12 13-6 16,-1-2 0-16,13-17-2 15,20-21 2-15,13-20-3 16,19-23-1-16,21-9 1 15,13-5-1-15,12-20-7 16,1 0-32-16,-4 1-64 0,-4 1-115 16</inkml:trace>
  <inkml:trace contextRef="#ctx0" brushRef="#br0" timeOffset="33693.0635">4873 12262 590 0,'3'-6'68'0,"37"-2"-46"0,21-4 53 16,17-2-11-16,4 1-23 16,-8 1-14-16,-14 4-18 15,-21 6-9-15,-17 2-3 16,-13 0-21-16,-9 0-62 16,0 0-32-16,-7 0-60 15,-10 0-238-15</inkml:trace>
  <inkml:trace contextRef="#ctx0" brushRef="#br0" timeOffset="33884.4862">5261 11947 537 0,'-27'28'88'16,"8"10"-12"-16,3 6-11 0,2 10-19 15,0 8-19-15,-1 5-12 16,2 1-15-16,-1-4 0 15,1-6-21-15,5-4-32 16,7-13-36-16,1-15-68 16,12-22-160-16</inkml:trace>
  <inkml:trace contextRef="#ctx0" brushRef="#br0" timeOffset="34100.6712">5586 12009 237 0,'0'0'515'0,"2"26"-511"15,24 10 19-15,16 6 12 16,6 0-12-16,5 3-15 16,1-5-8-16,-4-2-4 15,-8-5-11-15,-4-8-54 16,-5-8-42-16,0-17-78 15,-2-3-151-15</inkml:trace>
  <inkml:trace contextRef="#ctx0" brushRef="#br0" timeOffset="34266.9126">6176 12065 387 0,'0'-10'105'16,"0"10"20"-16,-20 19-44 0,-21 28-17 16,-14 23-5-16,-12 15-22 15,-6 13-23-15,1 5-12 16,2-4-2-16,7-13 0 15,17-17-6-15,18-24-28 16,22-24-44-16,6-21-25 16,34-23-74-16,22-36-243 15</inkml:trace>
  <inkml:trace contextRef="#ctx0" brushRef="#br0" timeOffset="34632.6747">6353 11776 508 0,'-6'0'81'15,"6"0"-30"-15,0 0-39 16,7 0-2-16,20 0 41 15,15-10 15-15,3-7 1 16,4 1-6-16,-9 6-14 16,-10 7-15-16,-13 3-13 15,-13 17-13-15,-4 30 6 0,-15 22-12 16,-22 14 0-16,-2 2 0 16,6-15 0-16,17-17 0 15,16-24 0-15,20-21 0 16,19-8 0-16,8-12-22 15,3-18-19-15,-1-5-53 16,4 0-71-16,5-1-101 16</inkml:trace>
  <inkml:trace contextRef="#ctx0" brushRef="#br0" timeOffset="35048.0895">7146 12234 556 0,'0'0'90'16,"5"0"-33"-16,34 0-41 15,21 0 38-15,15-10-16 16,2-3-5-16,-13 4-5 16,-18 2-22-16,-22 5-6 15,-17 2-20-15,-7 0-63 16,-10 2-72-16,-23 12-223 16</inkml:trace>
  <inkml:trace contextRef="#ctx0" brushRef="#br0" timeOffset="35198.0704">7269 12390 484 0,'0'0'181'16,"12"4"-98"-16,23 0 9 15,12 2-53-15,11-4-17 16,2 0-14-16,-4 0-8 16,-8-2-29-16,-6 0-119 15,-8-5-150-15</inkml:trace>
  <inkml:trace contextRef="#ctx0" brushRef="#br0" timeOffset="35563.7997">8133 11992 687 0,'-9'9'48'16,"9"23"-7"-16,0 16-2 15,-2 15-12-15,-3 10-18 16,-3 12-4-16,-6 1 7 16,-3-9 0-16,1-21-7 15,5-22-5-15,6-24-1 16,4-12-1-16,1-35 1 16,0-24-11-16,19-24 1 15,11-12 8-15,7-13 3 0,8-1 5 16,6 10 11-16,1 21 5 15,4 24 8 1,0 20-5-16,-1 16-4 0,-3 12-4 16,-7 8-10-16,-10 0-5 15,-10 15-1-15,-8 12-3 16,-7 2-35-16,-10 7-104 16,1-1-100-16</inkml:trace>
  <inkml:trace contextRef="#ctx0" brushRef="#br0" timeOffset="35913.2532">8782 11601 650 0,'0'-7'63'16,"1"2"-16"-16,24-7-43 16,14-4 9-16,6-4 11 15,0-2 25-15,1 2 10 16,-9 4-4-16,-11 7-17 16,-16 7-17-16,-10 4-21 15,-6 33 0-15,-28 17 0 16,-12 18 0-16,2 0 0 15,11-4 0-15,23-11 0 0,13-19 0 16,36-22 0-16,16-14 0 16,8-10 0-16,-4-18 0 15,-11-1-53-15,-10-4-128 16,-13-10-317-16</inkml:trace>
  <inkml:trace contextRef="#ctx0" brushRef="#br0" timeOffset="37314.9271">9478 12240 363 0,'-7'-6'10'0,"0"0"2"16,5 3 5-16,-1 2 7 16,2-3 12-16,-1 4 10 15,0-2 19-15,2 1 3 16,0 1-23-16,-1 0-10 0,1-2 6 16,0 2-14-16,0 0-12 15,8 0-9-15,23 3 10 16,24 4 25-16,24-3-16 15,16-4 4-15,12 0-7 16,1 0-4-16,-9 0-10 16,-18 0-5-16,-22 0-3 15,-17 5 0-15,-15 9-8 16,-12-3-43-16,-6-1-45 16,-4-3-50-16,1-7-79 15,-3-3-221-15</inkml:trace>
  <inkml:trace contextRef="#ctx0" brushRef="#br0" timeOffset="37808.9468">10214 12035 483 0,'-6'-2'38'16,"5"2"32"-16,1-1-43 15,0 1-16-15,0-2-3 16,0 2 3-16,0-1 19 16,0 1 7-16,0 0-1 15,1 0-17-15,15 0 13 16,8 0 2-16,4 0-9 16,4 0-5-16,4 3 2 15,1 3 1-15,2 1-6 0,-5 0 0 16,-8 4-7-1,-13 7-4-15,-13 10-3 0,-16 12 8 16,-34 14 3-16,-23 12-14 16,-9-1-2-16,6-11-3 15,21-16-18-15,32-18-52 16,23-20-103-16,36-14-170 16</inkml:trace>
  <inkml:trace contextRef="#ctx0" brushRef="#br0" timeOffset="38938.9057">12095 11430 105 0,'-12'-14'430'0,"-3"6"-375"16,-1 8 52-16,-4 0-59 16,-9 24-22-16,-11 14-2 15,-7 13-5-15,-5 11-3 16,4 15-4-16,4 14 4 0,9 12 2 15,10 6-3-15,11-3-4 16,8-4-3-16,6-5-6 16,0-15-1-16,0-13 0 15,12-16-1-15,0-13-4 16,2-12-15-16,-2-11-50 16,2-12-54-16,6-5-102 15</inkml:trace>
  <inkml:trace contextRef="#ctx0" brushRef="#br0" timeOffset="39171.7831">12120 11905 619 0,'-7'-4'47'16,"7"-2"10"-16,19 3-25 15,22-3-11-15,14 0 10 16,5 0-18-16,-4 0-8 16,-8 2-5-16,-3 4-9 15,-8 0-50-15,-4 0-60 16,-3 2-78-16,-3 7-100 16</inkml:trace>
  <inkml:trace contextRef="#ctx0" brushRef="#br0" timeOffset="39437.4535">12829 11706 223 0,'9'-11'137'16,"-7"7"-35"-16,-2 4-7 16,-15 0-33-16,-8 15-35 15,-2 2 8-15,4-1 7 16,11-4-17-16,10-4-3 16,0 2 0-16,6 1 6 15,16 3 15-15,-1 10-3 16,1 8-12-16,-7 10-2 15,-12 7-13-15,-3 6-9 16,-21 2-4-16,-15 1 0 16,-4-8-4-16,-1-13-19 15,9-17-43-15,10-16-37 16,7-6-12-16,9-27-39 0,6-15-52 16</inkml:trace>
  <inkml:trace contextRef="#ctx0" brushRef="#br0" timeOffset="39603.7182">12816 11681 522 0,'1'-5'210'16,"13"-2"-138"-16,14 0-23 16,14 0-11-16,14-1-8 15,10 3-21-15,-2-2-7 16,-4 5-2-16,-12 2-28 0,-13 0-89 15,-9 0-116-15</inkml:trace>
  <inkml:trace contextRef="#ctx0" brushRef="#br0" timeOffset="39919.8599">13420 11303 361 0,'0'0'217'0,"0"0"-164"16,3 7-1-16,8 6-5 16,2 8-7-16,-1 7-6 15,-3 10 15-15,-2 12-10 16,-7 13-3-16,0 11-9 15,-16 18-7-15,-17 7-2 16,-7 3-9-16,-8 0-7 16,0-9-2-16,2-13-7 15,10-19-26-15,9-21-62 16,18-28-83-16,9-12-143 16</inkml:trace>
  <inkml:trace contextRef="#ctx0" brushRef="#br0" timeOffset="40318.9795">13791 11332 241 0,'0'-4'227'0,"0"1"-146"15,0 0-17-15,16-2-19 16,10 0 11-16,6 1-5 0,4-1 1 16,-2 2-2-16,-7 3-5 15,-9 0-9-15,-14 4-17 16,-4 22-11-16,-22 12 14 15,-16 11-13-15,-5 0-8 16,9-6 0-16,16-13-1 16,18-11 0-16,19-12-2 15,26-7 0-15,12 0-5 16,-1-10-22-16,-5-2-48 16,-6-5-105-16,-14-8-212 15</inkml:trace>
  <inkml:trace contextRef="#ctx0" brushRef="#br0" timeOffset="40801.1306">14456 11924 421 0,'5'-10'75'0,"19"1"24"16,18-1-23-1,15 1-2-15,13-1-10 0,11 4-22 16,-1 4-16-16,-13 2-19 16,-19 0-7-16,-20 4-20 15,-17 12-74-15,-10 1-66 16,-2-6-212-16</inkml:trace>
  <inkml:trace contextRef="#ctx0" brushRef="#br0" timeOffset="40984.0576">14787 11659 673 0,'-18'8'99'16,"6"28"-44"-16,6 9 2 0,-2 15-34 16,2 7-19-16,-2-3-4 15,3-1-35-15,2-8-64 16,3-5-10-16,0-6-48 15,5-15-172-15</inkml:trace>
  <inkml:trace contextRef="#ctx0" brushRef="#br0" timeOffset="41299.6373">15561 11381 723 0,'-64'43'21'15,"3"16"55"-15,1 18-56 16,4 18-7-16,9 14-5 15,16 7 1-15,19-2-1 16,12-7-2-16,7-15-6 16,23-13 0-16,6-13-2 15,0-18-11-15,-5-11-42 0,-6-17-72 16,-5-17-42-16,-10-3-104 16</inkml:trace>
  <inkml:trace contextRef="#ctx0" brushRef="#br0" timeOffset="41499.3151">15697 11928 526 0,'0'-4'333'16,"1"4"-318"-16,40 0 32 15,15 0-29-15,10 0-16 0,-2 4-2 16,-10 2-28-1,-12-2-83-15,-8-4-69 0,-7 0-244 16</inkml:trace>
  <inkml:trace contextRef="#ctx0" brushRef="#br0" timeOffset="41732.9579">16353 11693 690 0,'-40'7'41'15,"7"18"47"-15,3 2-34 16,8 1-24-16,14-3-29 16,8-6-1-16,9-1 0 15,15 4 1-15,-3 0 2 16,-3 8 15-16,-10 6 13 0,-8 6-7 16,-9 7-10-16,-27 3-8 15,-10-2-6-15,-2-8-9 16,6-11-50-16,16-21-119 15,15-10-192-15</inkml:trace>
  <inkml:trace contextRef="#ctx0" brushRef="#br0" timeOffset="41898.3609">16317 11713 620 0,'11'-10'121'0,"8"7"-13"16,8 3-53-16,6 0-31 0,6 0-18 15,3 6-5-15,-2-1-1 16,-4 1-10-16,-8-1-63 16,-3-4-108-16,-10-1-236 15</inkml:trace>
  <inkml:trace contextRef="#ctx0" brushRef="#br0" timeOffset="42098.6434">16946 11363 807 0,'-12'39'57'0,"-5"20"16"15,-5 23-47-15,-10 19-4 0,-11 14-9 16,-6 14 0-16,-18 9-1 16,-9-2-12-16,-11-14 0 15,5-20 0-15,14-29-48 16,26-45-129-16,29-30-308 15</inkml:trace>
  <inkml:trace contextRef="#ctx0" brushRef="#br0" timeOffset="42796.7727">17322 11290 602 0,'-9'-4'25'0,"7"0"54"16,2 3-67-16,0 1-9 0,0-2 0 15,9 2 17-15,9 0 37 16,6-1-10-16,4 1-10 16,3 0-4-16,-6 0-8 15,-5 0-10-15,-8 3-12 16,-9 11-1-16,-3 6 0 16,-3 9 2-16,-18 3-1 15,-3 2-2-15,8-5-1 16,7-5 0-16,9-5-1 15,21-6 0-15,21-4 1 16,11-3-1-16,4-1 1 16,-9-1-4-16,-13 4-21 15,-19 3-60-15,-10 0-96 0,-6-5-205 16</inkml:trace>
  <inkml:trace contextRef="#ctx0" brushRef="#br0" timeOffset="43544.572">17884 11977 614 0,'21'-9'39'16,"24"2"52"-16,14 2-39 16,13-1-30-16,-6 6-13 15,-13 0-9-15,-18 0-24 0,-21 11-89 16,-12 2-104-16</inkml:trace>
  <inkml:trace contextRef="#ctx0" brushRef="#br0" timeOffset="43710.7735">18047 12149 583 0,'4'0'272'16,"7"0"-228"-16,16 0-2 16,15 0-42-16,10 6 0 15,7-2-77-15,-1-4-209 0</inkml:trace>
  <inkml:trace contextRef="#ctx0" brushRef="#br0" timeOffset="46503.6841">19078 11754 288 0,'-18'-6'211'0,"1"5"-172"16,8 1 61-16,8 0-69 15,1 0-19-15,9 0 0 16,22 0 19-16,17 0 50 16,7 0-16-16,4 0-15 15,-4 0-13-15,-6 0-14 16,-14 1-11-16,-12 12-2 0,-14 10-7 15,-9 11-1-15,-15 18 1 16,-31 14-1-16,-19 11-2 16,-6 6-1-16,-2-2-1 15,17-11-1-15,21-19 2 16,24-16-2-16,11-13 0 16,32-11 3-16,21-5 0 15,14-4 2-15,8-2 3 16,1 1-4-16,-6 4-1 15,-12 1 0-15,-5 4-30 16,-13-2-92-16,-3-8-115 16</inkml:trace>
  <inkml:trace contextRef="#ctx0" brushRef="#br0" timeOffset="46836.5289">20046 11778 404 0,'-51'0'252'0,"12"0"-191"16,11 16 31-16,14 0-63 16,14-1-7-16,9-4-11 15,24-1 11-15,8 4 4 0,3-2-5 16,-2 6-1-1,-6 6-2-15,-11 7-6 0,-14 6 1 16,-11 7-4-16,-12 9-3 16,-23 5-4-16,-8-4-2 15,-5-5-1-15,6-13-14 16,6-15-17-16,6-13-22 16,9-8-25-16,6 0-21 15,7-15-15-15,8-11-34 16,8-7-148-16</inkml:trace>
  <inkml:trace contextRef="#ctx0" brushRef="#br0" timeOffset="47019.1744">20128 11756 537 0,'3'-12'251'0,"31"2"-205"16,27 1 21-16,22-3-40 15,5 7-15-15,-8 3-9 16,-14 2-3-16,-16 0-19 16,-14 14-58-16,-12 8-60 15,-14 3-151-15</inkml:trace>
  <inkml:trace contextRef="#ctx0" brushRef="#br0" timeOffset="47235.5683">20543 12069 652 0,'40'-2'30'0,"21"-12"75"16,17-1-67-16,-4 1-19 15,-8 0-13-15,-14 8-6 16,-16 4-33-16,-15 2-108 15,-12 0-185-15</inkml:trace>
  <inkml:trace contextRef="#ctx0" brushRef="#br0" timeOffset="47402.6679">20916 11784 478 0,'-29'24'383'15,"3"24"-349"-15,3 17 28 16,-2 8-51-16,-2 6-11 16,5-3-2-16,5-1-43 15,8-9-111-15,6-18-196 16</inkml:trace>
  <inkml:trace contextRef="#ctx0" brushRef="#br0" timeOffset="47966.7901">21695 11761 636 0,'-3'-7'65'0,"3"4"15"15,19 0-46-15,21 2-28 16,17-2 13-16,4 1 7 16,-6 2 9-16,-17 0-7 0,-21 0-15 15,-17 0-6 1,-10 24 1-16,-29 12 11 0,-17 16-13 15,-12 8-4-15,4 3-2 16,11-3 0-16,20-10-1 16,25-8 1-16,8-7 0 15,28-8 1-15,17-5 0 16,12-6 0-16,6-3 0 16,1-4-1-16,-4 1-6 15,-7-2-34-15,-8-4-95 16,-6-4-129-16</inkml:trace>
  <inkml:trace contextRef="#ctx0" brushRef="#br0" timeOffset="48233.158">22443 11783 710 0,'-37'0'103'0,"-2"3"-14"16,13 21-45-16,10 4-44 15,16 0-3-15,5-4-9 16,32-2 0-16,9-4 9 16,-1-2 3-16,-7-1 6 15,-14 9 15-15,-18 7 16 16,-6 12-6-16,-38 11-19 16,-20 6-12-16,-11 0 0 15,1-13 0-15,6-13 0 0,15-18-58 16,17-16-111-1,13-10-158-15</inkml:trace>
  <inkml:trace contextRef="#ctx0" brushRef="#br0" timeOffset="48382.503">22531 11752 754 0,'45'-19'107'15,"13"8"3"-15,6 9-74 16,-5 2-20-16,-7 0-16 15,-10 2 0-15,-6 7-25 16,-5-6-114-16,-9-3-199 16</inkml:trace>
  <inkml:trace contextRef="#ctx0" brushRef="#br0" timeOffset="48848.4993">23325 11926 364 0,'16'-12'374'16,"11"3"-324"-16,24-2 32 16,18 0-68-16,2 4-10 15,-8 6-4-15,-20 1-11 16,-25 3-96-16,-18 14-143 15</inkml:trace>
  <inkml:trace contextRef="#ctx0" brushRef="#br0" timeOffset="48998.5075">23398 12105 853 0,'11'0'15'0,"17"0"49"16,21 0-61-1,15 16-3-15,11 5-76 0,-6-6-246 16</inkml:trace>
  <inkml:trace contextRef="#ctx0" brushRef="#br0" timeOffset="49496.7027">24698 11800 666 0,'-52'-2'146'0,"23"2"-93"15,26 12-7-15,12 8-46 16,37 6 0-16,25 4 1 16,18-4 1-16,2 1 17 15,-17 2 15-15,-32 2-18 16,-37 3-5-16,-24 7 3 16,-46 6 1-16,-24 1-15 15,-11 0 0-15,3-7-2 16,15-13-32-16,18-14-33 15,19-14-55-15,23-5-52 16,20-28-156-16</inkml:trace>
  <inkml:trace contextRef="#ctx0" brushRef="#br0" timeOffset="49696.855">24769 11667 732 0,'0'-3'33'16,"36"3"53"-16,33 0-44 15,26 0-9-15,16 0-17 16,4 2-9-16,-14 8-7 16,-17 3-5-16,-22 4-62 15,-11 0-102-15,-11-3-143 0</inkml:trace>
  <inkml:trace contextRef="#ctx0" brushRef="#br0" timeOffset="49945.6029">25769 11736 306 0,'-32'12'407'15,"-11"32"-307"-15,6 12-17 16,4 17-59-16,11 0-14 16,16-2 3-16,6-11-1 15,28-16-10-15,26-18-2 16,11-18 1-16,9-8-1 15,-7-23 0-15,-13-17 6 16,-19-4 13-16,-21-6 4 16,-14-4-6-16,-21-4-17 15,-21-1 0-15,-7 10 0 0,-1 15 0 16,13 14-14-16,19 4-44 16,18-1-98-16,27-7-242 15</inkml:trace>
  <inkml:trace contextRef="#ctx0" brushRef="#br0" timeOffset="51508.1991">17923 13579 528 0,'-6'-9'87'16,"4"4"-56"-16,2 1 40 16,0-1-57-16,0-1 4 15,6 5 7-15,-3 1 6 16,-1 0 2-16,-1 0-6 16,2 5-12-16,3 19 1 15,3 12 8-15,-4 9-12 16,-4 9-3-16,-1 1-3 15,0-5-4-15,0-13-2 16,0-15-1-16,0-13-3 0,0-9-2 16,6-12-5-1,16-30 3-15,11-25-10 0,11-21 12 16,8-11 6-16,3 2 3 16,-4 10 1-16,-2 17 8 15,-6 21 6-15,-7 18 0 16,-10 18-13-16,-4 13-5 15,-5 4-2-15,-1 25-17 16,0 14-95-16,1 0-141 16</inkml:trace>
  <inkml:trace contextRef="#ctx0" brushRef="#br0" timeOffset="51840.9397">18794 13412 759 0,'21'-14'29'15,"16"0"49"1,14 0-51-16,-2 7-18 0,-4 7-9 16,-17 0-3-16,-11 5-24 15,-14 15-72-15,-3 6-88 16,-11 2-304-16</inkml:trace>
  <inkml:trace contextRef="#ctx0" brushRef="#br0" timeOffset="52007.2067">18829 13547 726 0,'0'0'144'0,"0"0"-65"16,22 0-43-16,14 0-35 15,8 2-1-15,4 5-16 16,-2-2-129-16,-11-5-224 16</inkml:trace>
  <inkml:trace contextRef="#ctx0" brushRef="#br0" timeOffset="52855.0485">19718 13607 387 0,'-6'-12'252'0,"1"4"-200"16,5 2 37-16,0 4-75 16,2 2-6-16,13 2-7 15,4 23 1-15,5 13 6 16,-2 9 14-16,-1 8 1 15,0 1-6-15,-2-3-3 16,-2-6-7-16,-3-14-6 16,-3-14-1-16,-3-14-1 15,-2-5-2-15,1-29 3 16,2-21-8-16,-2-16-15 16,-3-11-12-16,-4-15 10 15,0-8 13-15,-11 0 7 0,0 9 5 16,7 20 4-16,4 23 5 15,0 11 1-15,10 15 7 16,13 3-9-16,14 6 3 16,19-2-3-16,22-3 4 15,26-9 6-15,22-4 3 16,21-2 4-16,6 5-3 16,-7 8-5-16,-16 11-17 15,-26 8 0-15,-29 1-5 16,-18 10-29-16,-15 14-53 15,-9 6-48-15,-7-1-91 16</inkml:trace>
  <inkml:trace contextRef="#ctx0" brushRef="#br0" timeOffset="53387.2012">20425 13398 403 0,'-18'0'240'15,"1"1"-179"-15,7 6 33 16,1 10-76-16,3 2-9 15,6 1-2-15,0 1-2 0,15-1 3 16,18-2 12 0,4 3 16-16,5-2-5 0,-7 1-4 15,-10 4-4-15,-12 4-1 16,-13 4-6-16,-10 7-13 16,-23 3-3-16,-11-3 0 15,-3-6 0-15,2-8 0 16,0-13 0-16,8-12-35 15,7 0-17-15,11-17-46 16,7-8-45-16,12-1-37 16,0-8-128-16</inkml:trace>
  <inkml:trace contextRef="#ctx0" brushRef="#br0" timeOffset="53819.5882">20375 13372 562 0,'0'-4'59'15,"17"-4"9"-15,17-2-36 16,12-2 3-16,7-2-11 16,4 0-10-16,-2 0-11 15,-6 4-3-15,-9 6 0 16,-10 2-3-16,-6 2-2 15,-6 0-6-15,-3 0 4 16,-5 5 6-16,-5 4 1 0,-5 8 3 16,0 12 16-1,-5 9 12-15,-5 12 4 0,2 3-11 16,8-2-4-16,0-5-5 16,24-12-1-16,16-12 7 15,14-14-6-15,18-8-1 16,7-15 0-16,3-19-8 15,-13-5-2-15,-22-1 1 16,-26 0 1-16,-21 0 1 16,-19-4-7-16,-37 2 0 15,-9 7 0-15,-8 10 0 16,10 8-7-16,20 9-11 16,19-4-28-16,24 2-68 15,19-4-110-15</inkml:trace>
  <inkml:trace contextRef="#ctx0" brushRef="#br0" timeOffset="54368.6267">22184 13286 478 0,'0'-1'184'0,"10"1"-127"16,29-3 25-16,15-1-42 15,8 1-18-15,-5 3-16 16,-15 0-6-16,-17 7-19 15,-16 13-66-15,-9 4-62 16,-7-2-177-16</inkml:trace>
  <inkml:trace contextRef="#ctx0" brushRef="#br0" timeOffset="54534.473">22234 13494 858 0,'3'0'48'16,"20"0"11"-16,13 12-51 16,14 5-7-16,7 2-1 15,3 3-63-15,-6-8-170 16</inkml:trace>
  <inkml:trace contextRef="#ctx0" brushRef="#br0" timeOffset="55448.9171">23439 13249 526 0,'-20'-1'58'16,"1"1"47"-16,-5 0-63 16,-3 8-11-16,0 11-3 15,6 3-5-15,8 3-11 16,13 1-11-16,7 4-1 16,29 0 6-16,6 0 20 15,7-2 15-15,-4 0-2 16,-9-7-5-16,-17 3-9 0,-19-1-4 15,-5 7-16-15,-33 3-5 16,-10 1 0-16,-6-6 0 16,-2-6 0-16,5-7 0 15,5-12-8-15,10-3-41 16,7 0-43-16,12-16-32 16,5-2-7-16,1-2-65 15,4 2-108-15</inkml:trace>
  <inkml:trace contextRef="#ctx0" brushRef="#br0" timeOffset="55648.1734">23382 13248 466 0,'12'-17'140'15,"7"1"-46"-15,19 3-15 16,14-4-38-16,9 3-11 15,2 6-10-15,-4-2-16 16,-8 8-4-16,-6 2-11 16,-6 2-40-16,-4 16-66 15,-2 4-85-15</inkml:trace>
  <inkml:trace contextRef="#ctx0" brushRef="#br0" timeOffset="56080.4459">24061 13307 330 0,'-12'20'318'16,"4"15"-265"-16,8 9 25 15,0 11-39-15,8 4-20 16,8 0 0-16,4 1-9 15,0-8-9-15,-2-14-1 16,-3-16-2-16,-4-17 1 0,-5-5 1 16,-2-15 0-1,0-17-2-15,-4-10-5 0,0-10-1 16,0-9 3-16,-1-6 1 16,-3-2 0-16,4 5 0 15,0 7 0-15,0 11 3 16,13 10 1-16,2 6 2 15,4 6 0-15,7 4 0 16,6 0 0-16,12 0 2 16,14 2 3-16,14-4 4 15,10 0 8-15,3 4 2 16,-3 5-1-16,-11 9-17 16,-10 4-3-16,-13 0-16 15,-9 11-50-15,-12 13-76 16,-6-4-126-16</inkml:trace>
  <inkml:trace contextRef="#ctx0" brushRef="#br0" timeOffset="56579.5238">24469 13316 421 0,'-10'0'27'0,"10"0"42"15,0 0-45-15,3 0 1 16,13 0 25-16,8-6 9 16,2-2-5-16,9-2 1 15,7 1-4-15,5 0-2 16,2 1-6-16,-10 3-9 16,-13 4-12-16,-12 1-13 15,-14 3-6-15,-3 25-1 0,-27 15-1 16,-13 15 0-16,-5 6 0 15,6-5-1-15,14-10 1 16,22-15 0-16,7-12 0 16,41-15-1-16,27-7 8 15,16 0 4-15,0-8-12 16,-8-5 0-16,-26-1 0 16,-19 6-35-16,-13-5-149 15,-13-8-395-15</inkml:trace>
  <inkml:trace contextRef="#ctx0" brushRef="#br0" timeOffset="62715.0833">3745 15466 181 0,'-2'-5'101'15,"2"-2"-50"-15,0-3 26 16,0 0-13-16,0 2-2 16,0 0-13-16,6 2-2 15,-1 2-1-15,-4 0-4 16,-1 4-10-16,0 0-4 16,0 0-1-16,0 0 2 15,-22 30-2-15,-18 26-7 16,-20 34-16-16,-12 24-4 15,-4 14-1-15,12-4-1 0,24-16-2 16,23-22-1-16,17-25-2 16,29-22 2-16,18-17 4 15,11-15 0-15,8-7 1 16,1-2 1-16,-1-12-1 16,-11 1 0-16,-17 6 0 15,-18 5-4-15,-14 2-62 16,-6 0-85-16,-7 2-102 15</inkml:trace>
  <inkml:trace contextRef="#ctx0" brushRef="#br0" timeOffset="62997.2996">3305 15876 74 0,'0'-10'553'0,"11"3"-525"16,33-4 30-16,16 3 17 16,5 4-32-16,-1 4-23 15,-8 0-18-15,-6 0-2 16,-8 3-6-16,0 6-33 0,-1 1-67 15,0 2-48 1,5-1-74-16</inkml:trace>
  <inkml:trace contextRef="#ctx0" brushRef="#br0" timeOffset="63396.3812">4501 15694 515 0,'-33'0'150'0,"-2"27"-132"16,-4 9 33-16,-4 10-21 0,-2 7-1 15,0 3-11-15,5 2-8 16,11-2-1-16,13-14-3 15,7-13-2-15,9-13-4 16,0-16-3-16,25-2 2 16,11-32 1-16,12-17 0 15,0-3 0-15,-1 6 1 16,-9 12 0-16,-11 15 1 16,-14 12 3-16,-3 7-1 15,-4 2-2-15,0 10 0 16,-1 18 21-16,-3 10-4 15,-2 2-19-15,0 0-4 0,0-7-29 16,0-4-70-16,0-13-58 16,8-10-110-16</inkml:trace>
  <inkml:trace contextRef="#ctx0" brushRef="#br0" timeOffset="63662.1558">4841 15778 125 0,'0'0'543'0,"-15"6"-499"16,-2 21 24-16,-6 9-31 15,1 5-16-15,2-5-8 16,8-12-6-16,9-8-7 0,3-14 0 16,21-2 0-1,24-13 4-15,16-12 19 0,6 5 10 16,-7 10-1-16,-13 10-9 15,-16 12-11-15,-13 26-4 16,-15 12-6-16,-3 9-2 16,-14-3-3-16,-10-12-30 15,8-14-81-15,14-24-90 16,2-6-217-16</inkml:trace>
  <inkml:trace contextRef="#ctx0" brushRef="#br0" timeOffset="64127.6212">5461 15486 542 0,'-26'14'67'0,"4"18"-9"16,-5 16-13-16,-1 17-2 16,-1 11-3-16,2 11 1 15,9 2 5-15,8-6-16 16,10-17-12-16,0-19-7 16,25-24-8-16,14-23 1 0,10-12-3 15,10-38 1-15,5-21 0 16,0-14-1-16,-6-9 2 15,-13-3 7-15,-17 3 7 16,-18 5 2-16,-10 11-11 16,-14 22-5-16,-18 24-1 15,-10 28 1-15,-7 14-3 16,-3 36-1-16,9 16-2 16,15 2 3-16,19 1 1 15,9-5 0-15,9-5 1 16,25-11 2-16,15-11-4 15,6-11 0-15,2-12-6 0,0-10-32 16,1 0-102-16,-6-32-191 16</inkml:trace>
  <inkml:trace contextRef="#ctx0" brushRef="#br0" timeOffset="64759.7362">6460 15548 370 0,'0'0'268'0,"3"0"-230"0,21-1 6 15,9-7 15-15,3 3-25 16,-4 1-28-16,-6 2-6 15,-13 2-20-15,-10 0-68 16,-3 4-100-16,-3 10-294 16</inkml:trace>
  <inkml:trace contextRef="#ctx0" brushRef="#br0" timeOffset="64942.5808">6508 15742 799 0,'0'0'65'0,"0"5"-17"16,5 3-32-16,14 4-16 15,5 2 0-15,5-6-4 16,3 1-75-16,4-6-116 16,-5-3-370-16</inkml:trace>
  <inkml:trace contextRef="#ctx0" brushRef="#br0" timeOffset="66322.5045">8058 14881 570 0,'-6'0'60'0,"6"3"-11"15,10 14-35-15,14 10 1 16,6 3 5-16,-1 0-11 16,-5 1-5-16,-4-4-4 15,-5-1-2-15,-3-3-7 16,-4-1-31-16,-2-1-50 16,-5-7-50-16,5-9-89 15</inkml:trace>
  <inkml:trace contextRef="#ctx0" brushRef="#br0" timeOffset="66505.4344">8601 14824 438 0,'0'-1'95'16,"0"1"-15"-16,-12 5-35 16,-15 19-17-16,-7 10-8 15,-7 3-7-15,-3 6-4 16,2 1-8-16,-1 0-1 15,1 1-7-15,0 3-22 16,-1-2-58-16,0-4-96 16,4-10-141-16</inkml:trace>
  <inkml:trace contextRef="#ctx0" brushRef="#br0" timeOffset="66704.9337">7751 15364 394 0,'-15'6'53'15,"9"0"51"-15,6 0-30 16,3 4-10-16,30-2-3 16,22-2-7-16,28-6-7 15,23 0-7-15,17-2-2 16,2-9-18-16,-12 6-18 16,-23 1-2-16,-28 4-14 15,-21 0-65-15,-19 12-98 16,-14 4-85-16</inkml:trace>
  <inkml:trace contextRef="#ctx0" brushRef="#br0" timeOffset="67004.6496">8016 15703 629 0,'0'0'75'0,"0"15"-53"16,17 11-5 0,11 9 29-16,8 12-20 0,1 5-11 15,-1 9 1-15,-6 1-4 16,-8-2-3-16,-3-5-9 15,-5-4-3-15,-3-7-22 16,-1-10-57-16,-6-10-44 16,1-22-116-16</inkml:trace>
  <inkml:trace contextRef="#ctx0" brushRef="#br0" timeOffset="67187.1089">8428 15789 537 0,'-16'0'176'0,"-16"4"-97"0,-8 25-15 16,-17 13-44-16,-10 12-7 16,-7 13-13-16,2 2-4 15,11-4-19-15,16-3-29 16,18-16-38-16,21-11-38 16,6-17-68-16</inkml:trace>
  <inkml:trace contextRef="#ctx0" brushRef="#br0" timeOffset="67785.4077">8920 15434 486 0,'0'0'62'0,"0"0"-10"15,8-2-31-15,5 0-13 16,7 0-3-16,3 0 4 15,6 0 1-15,1 2-2 16,2-2-3-16,1 2-1 16,-6 0-4-16,-6 0-5 15,-11 12-37-15,-8 6-122 16,-2-2-252-16</inkml:trace>
  <inkml:trace contextRef="#ctx0" brushRef="#br0" timeOffset="68002.8946">9022 15723 401 0,'13'0'253'0,"10"0"-205"16,8 0 27-16,3-10-60 15,-4 2-15-15,-6 4-25 16,-9 0-92-16,-6 1-198 16</inkml:trace>
  <inkml:trace contextRef="#ctx0" brushRef="#br0" timeOffset="68850.8208">8215 15191 6 0,'0'-4'140'0,"-2"4"-74"15,-1-2 47-15,1 0-35 16,0 2-25-16,2-1-8 15,-2-1-10-15,2 2-10 16,-1 0-6-16,-1 0-3 16,2 0-2-16,-3 0 1 15,0 0 7-15,-1 7 8 16,-4 5-1-16,-2 5-2 0,-5 9 2 16,-1 1-11-16,-2 0-14 15,3 0-4-15,4-5-14 16,4-8-30-16,7 0-65 15,0-11-125-15</inkml:trace>
  <inkml:trace contextRef="#ctx0" brushRef="#br0" timeOffset="74802.057">11306 14930 205 0,'6'-15'183'0,"-6"6"-123"16,3 1 21-16,1 2-30 16,-2 2-1-16,-2 3-9 15,0 0 0-15,0 1 0 16,0 0 0-16,0 0-4 15,-6 0-5-15,-15 14-11 0,-7 9-14 16,-2 6-3-16,8-3-2 16,11-2-2-16,11-5-1 15,4-4-2-15,26-1 3 16,5-5 0-16,1 2 3 16,-5-1 8-16,-9 0 14 15,-11 5 0-15,-11 7-7 16,-2 8 1-16,-26 6-5 15,-11 4-12-15,-9-6-2 16,4-5-2-16,5-10-16 16,7-11-23-16,10-6-35 15,8-2-32-15,6-2-13 16,8-12-63-16,0-9-157 0</inkml:trace>
  <inkml:trace contextRef="#ctx0" brushRef="#br0" timeOffset="75001.3855">11292 14852 595 0,'6'-7'48'16,"13"4"-7"-16,9-1-13 16,6 4 7-16,6 0-7 15,1 5-7-15,3 6-16 16,0 0-4-16,-1 0-1 0,-3 3-9 15,-7 0-46-15,-8 4-71 16,-10 2-110-16</inkml:trace>
  <inkml:trace contextRef="#ctx0" brushRef="#br0" timeOffset="75267.601">10797 15643 29 0,'17'-16'697'0,"33"-6"-681"15,33-9 78-15,16 0-39 16,-2 5-22-16,-17 6-25 15,-22 11-8-15,-17 9 0 16,-9 0-7-16,-7 0-33 16,-1 17-91-16,0 2-95 15</inkml:trace>
  <inkml:trace contextRef="#ctx0" brushRef="#br0" timeOffset="75584.2023">11129 15815 642 0,'-35'14'56'16,"16"5"-43"-16,14 2 2 15,5 2-7-15,20 1-5 16,10-2 11-16,2 0 36 15,-3 0 1-15,-7-3 1 16,-10 3-10-16,-10 1-14 16,-2 8-7-16,-23 5-5 15,-13 3-11-15,-6-4-5 0,1-7-1 16,1-10-11-16,8-14-22 16,5-4-31-16,9-8-46 15,11-17-68-15,7-6-133 16</inkml:trace>
  <inkml:trace contextRef="#ctx0" brushRef="#br0" timeOffset="75766.0789">11151 15718 657 0,'12'-5'109'15,"22"1"-15"-15,12-4-23 16,14 3-33-16,-2 5-25 0,-4 0-13 15,-8 0-1 1,-3 7-19-16,-7 9-69 0,-5 2-106 16,-5-4-298-16</inkml:trace>
  <inkml:trace contextRef="#ctx0" brushRef="#br0" timeOffset="76514.9606">12604 15481 666 0,'9'-5'40'0,"16"3"-12"0,12-4 22 15,5 2-24 1,-3 1-24-16,-6 3-2 0,-8 0-35 16,-4 0-92-16,-16 7-221 15</inkml:trace>
  <inkml:trace contextRef="#ctx0" brushRef="#br0" timeOffset="76697.3816">12668 15701 662 0,'-1'2'44'0,"1"0"-1"0,19 4-35 15,15 1 9 1,7 0-9-16,0 6-8 0,-5 0-34 16,-5 3-91-16,-4-7-189 15</inkml:trace>
  <inkml:trace contextRef="#ctx0" brushRef="#br0" timeOffset="76929.9132">13614 15174 378 0,'-1'5'409'16,"-9"29"-389"-16,0 18 61 15,0 15-48-15,-2 21-1 0,-5 13-15 16,-3 9-4-16,1 3-6 16,5-15-5-16,8-16-2 15,6-24-8-15,0-21-39 16,11-20-72-16,8-17-77 16,-8-17-391-16</inkml:trace>
  <inkml:trace contextRef="#ctx0" brushRef="#br0" timeOffset="81374.4981">15061 15565 513 0,'-10'-4'74'0,"5"1"-46"16,1 2 17-16,4-2-39 0,0 1-2 15,0 2-1 1,0 0 0-16,0 0 6 0,0 0 6 16,4 0 6-16,13 0 13 15,13 0 5-15,16 0-15 16,16 5 0-16,18 3 0 15,14-1-2-15,13-2-5 16,-1-2-4-16,1-3-2 16,-13 0-2-16,-18 0-4 15,-14 0 1-15,-19 0-4 16,-16 0-2-16,-12 0 0 16,-8 0 0-16,-4 0 1 15,-3 0-1-15,0-1-2 16,0-1-4-16,0 2-12 15,0 0-30-15,-1 0-29 0,-15 6-35 16,3 4-59-16,0-6-266 16</inkml:trace>
  <inkml:trace contextRef="#ctx0" brushRef="#br0" timeOffset="81818.1968">15924 15366 507 0,'-11'-4'16'16,"2"2"77"-16,6 1-60 15,2 1-21-15,1 0 0 16,0 0-7-16,0 0 1 16,0 0 4-16,0 0 4 15,0 0 6-15,0 0 9 16,4 0 1-16,16 5-11 16,6 0 0-16,10 2 3 15,10-2 3-15,1 0-4 16,-3 1 0-16,-6-2 0 0,-12 4-6 15,-10 0-6-15,-13 8 0 16,-3 12-1-16,-30 13 4 16,-28 17-6-16,-20 13-6 15,-9-1 0-15,9-4-3 16,19-17-12-16,24-18-37 16,25-19-65-16,15-12-100 15</inkml:trace>
  <inkml:trace contextRef="#ctx0" brushRef="#br0" timeOffset="82582.838">17841 15424 199 0,'0'-22'408'15,"-17"8"-398"-15,-5 6 58 16,-3 4-55-16,-5 4-7 0,-11 0-2 16,-11 12-4-1,-12 15 2-15,-8 12 5 0,-2 12 10 16,11 9 6-16,15 6 7 16,22 4 4-16,16-2 0 15,10-4-8-15,14-9-4 16,20-13-3-16,19-18 0 15,15-16-3-15,19-8-9 16,16-34-1-16,6-25-2 16,-8-17-3-16,-10-13 0 15,-22-6 2-15,-19-2-2 16,-21 3 0-16,-25 8 0 16,-4 13-1-16,-34 15 0 15,-20 22-1-15,-13 29 0 16,-16 10-1-16,-11 40 0 0,-2 13 2 15,13 7-2 1,20-2 1-16,29-3 0 0,23-6 0 16,11-5 1-16,27-5 0 15,22-4 0-15,20-8 1 16,11-10-1-16,7-4 0 16,-5-9-1-16,-12-2-22 15,-13 0-83-15,-11 0-94 16,-19-3-398-16</inkml:trace>
  <inkml:trace contextRef="#ctx0" brushRef="#br0" timeOffset="82965.2826">18473 15439 561 0,'0'-9'170'15,"8"3"-120"-15,26-8 4 16,17 0-44-16,5-1-4 16,-2 1-6-16,-11 5-1 15,-14 3-18-15,-14 5-53 16,-11 1-85-16,-4 0-177 15</inkml:trace>
  <inkml:trace contextRef="#ctx0" brushRef="#br0" timeOffset="83182.3404">18500 15677 425 0,'-3'0'336'0,"3"5"-286"16,8 0 30-16,21 2-57 15,12 3-6-15,8-3-17 16,-3 0-6-16,-1 0-65 16,-6-5-147-16</inkml:trace>
  <inkml:trace contextRef="#ctx0" brushRef="#br0" timeOffset="86889.3193">19166 15764 436 0,'-5'0'41'0,"4"0"34"16,1 0-27-16,0 0-40 15,3 0-2-15,20-4-1 0,16 1 18 16,24 1 17-16,30 2 12 16,26 0 24-16,27-6-26 15,11-1-9-15,-1-2-17 16,-10 1-17-16,-23 4-5 15,-29 4-2-15,-26 0-3 16,-23 0-18-16,-19 10-56 16,-10 1-72-16,-8-6-89 15</inkml:trace>
  <inkml:trace contextRef="#ctx0" brushRef="#br0" timeOffset="87454.6416">19588 16016 58 0,'0'-21'519'15,"0"8"-480"-15,0-1 64 16,4 6-76-16,-1 2 2 16,-1 5-4-16,-2 1-16 0,0 5-7 15,-9 25 0 1,-18 16-1-16,-6 10-1 15,-1 5-1-15,8-7 0 0,16-12 1 16,10-8-1-16,12-17 0 16,27-12 1-16,15-5 0 15,11-6-1-15,8-18 1 16,-3-2 0-16,-6 4-6 16,-13 1-40-16,-18 6-62 15,-9 3-92-15,-17 0-235 16</inkml:trace>
  <inkml:trace contextRef="#ctx0" brushRef="#br0" timeOffset="87670.6115">20020 15964 752 0,'-20'0'37'0,"5"6"51"15,-3 29-63-15,-2 19-20 16,-8 14 3-16,-5 14-2 15,-3 4-1-15,-4 1-5 16,7-9 0-16,7-12-2 16,9-10-19-16,5-12-50 15,8-11-48-15,4-16 0 16,0-17-204-16</inkml:trace>
  <inkml:trace contextRef="#ctx0" brushRef="#br0" timeOffset="88530.1297">20209 15101 469 0,'0'-7'99'15,"0"4"2"-15,0 2-39 16,0 1-46-16,0 0-9 0,0 4-7 16,0 15 2-1,0 11 22-15,-8 4 10 0,-7 5-7 16,0 2-4-16,-3 0-12 15,3-3-9-15,-1 0-2 16,2 0-3-16,5-8-15 16,1-9-31-16,8-14-65 15,0-7-31-15,11-4-68 16</inkml:trace>
  <inkml:trace contextRef="#ctx0" brushRef="#br0" timeOffset="88751.5797">20441 15138 422 0,'0'0'228'16,"0"0"-166"-16,0 17-5 0,0 15-26 16,0 6-11-16,-5 8-7 15,-3 3-10-15,0 1-3 16,2 0-3-16,-1 2-24 15,0-2-65-15,-3-7-57 16,0-13-93-16</inkml:trace>
  <inkml:trace contextRef="#ctx0" brushRef="#br0" timeOffset="89002.2851">19892 14964 614 0,'0'-8'77'16,"36"6"-5"-16,30 2-5 16,32 0-6-16,25 18-14 15,11-2-12-15,6 1-15 16,-6-6-7-16,-22-3-9 15,-24-2-4-15,-33-2-3 16,-28 5-23-16,-19 2-94 16,-8-7-182-16</inkml:trace>
  <inkml:trace contextRef="#ctx0" brushRef="#br0" timeOffset="93938.7494">19439 14994 531 0,'-17'-6'61'0,"5"6"29"16,3-2-39-16,0 2-25 15,-5 0-9-15,-3 17-12 16,-5 12-2-16,-1 2 0 16,7 5 2-16,7-4 1 0,9-3-3 15,2-7-2-15,27-5 3 16,10-5 16-16,0 1 24 16,-2-2-6-16,-10 0-8 15,-9 3-6-15,-12 10-8 16,-6 10-1-16,-18 12 0 15,-24 7-5-15,-10 0-9 16,-5-4-1-16,9-10-4 16,5-14-6-16,11-14-11 15,6-11-16-15,8 0-24 16,9-6-22-16,3-14-24 16,6-7-50-16,4-11-129 15</inkml:trace>
  <inkml:trace contextRef="#ctx0" brushRef="#br0" timeOffset="94222.5332">19288 14890 600 0,'13'-11'98'0,"17"0"-7"16,13 0-14-1,13 2-27-15,2 3-14 0,-2 4-22 16,-6 2-12-16,-1 0-2 16,-7 11-2-16,-5 8-24 15,-7 3-79-15,-2-4-98 16,-10-8-263-16</inkml:trace>
  <inkml:trace contextRef="#ctx0" brushRef="#br0" timeOffset="95734.5609">16786 16380 419 0,'0'-2'35'0,"-2"0"25"16,1 2-38-16,-1-3-17 15,-1 2 3-15,0-5-6 16,-5 0-1-16,0-5 2 15,-6 2 1-15,-6 0 6 16,-4 2-5-16,-7 1-5 16,1 4-1-16,0 2-1 15,6 0-3-15,5 0 0 16,6 0 3-16,6 1 2 16,4 2 0-16,2-1 0 15,1-2 3-15,0 0 3 0,0 0 4 16,0 0 10-16,0 3-2 15,-2 5-7-15,1 5 8 16,-4 5-4-16,1 2-6 16,-5 8 1-16,0 8 1 15,-5 8-2-15,-5 10-5 16,-2 6-2-16,-3 8-2 16,2 9 0-16,0 5-2 15,2 1-4-15,2-5-3 16,5-10-7-16,1-12-7 15,6-15 4-15,3-14 11 16,3-13 6-16,0-9 2 0,0-5 0 16,1 0 2-16,19 0 0 15,7 0 5-15,11 0 0 16,6 0-4-16,0 0 2 16,-2 0-3-16,-6 0-2 15,-8 0-1-15,-4 8 0 16,-9 2-6-16,-3-2-17 15,-1-2-96-15,-2-4-127 16</inkml:trace>
  <inkml:trace contextRef="#ctx0" brushRef="#br0" timeOffset="96338.4749">17142 16508 274 0,'-8'-3'63'16,"3"3"10"0,2 0-17-16,2-1-10 0,1 1-8 15,-3 0-4-15,-5 0-6 16,-4 0-15-16,-4 10-4 16,-8 10-1-16,-4 2-2 15,-2 6-4-15,-2 1-2 16,1 6 0-16,3 4 1 15,6 5 0-15,5 1 9 16,8-1 5-16,7-1 1 16,2-8-3-16,8-5 2 15,17-6-1-15,6-6 0 16,4-8 3-16,4-4 1 16,3-6-2-16,-1 0-10 15,0-4-5-15,-7-12-1 0,-6-2-1 16,-5-10-1-16,-7-2-6 15,-4-9-1-15,-8-1-6 16,-4-2-4-16,0-2-4 16,0 6 14-16,-6 5 0 15,-2 7-7-15,-1 4-13 16,0 3-9-16,1 2-12 16,-2 4-1-16,4 2-1 15,0 1-11-15,1 4-5 16,2 2-48-16,3 4-53 15</inkml:trace>
  <inkml:trace contextRef="#ctx0" brushRef="#br0" timeOffset="96815.5859">17034 16841 483 0,'-2'-2'28'0,"2"2"67"15,0 0-78-15,0 0-11 16,11 0 12-16,3 0 11 15,0 16-4-15,1 3-10 16,-3 1-2-16,2 2-1 16,-1 3-9-16,-3 0-3 0,0-1-1 15,-1-2-6-15,1-6-10 16,3-4-31-16,0-7-88 16,8-5-143-16</inkml:trace>
  <inkml:trace contextRef="#ctx0" brushRef="#br0" timeOffset="97364.0059">17490 16581 231 0,'-8'0'188'0,"0"0"-124"16,6-2-1-16,2-2-39 16,0 3-8-16,0-3-8 15,3-1 11-15,11-4 32 16,1-2 3-16,5-4-2 15,4 3-6-15,0 0-8 16,-7 5-10-16,-7 4-11 0,-6 3-10 16,-4 0-6-16,0 1 0 15,0 16-1-15,-7 9 2 16,-8 1-2-16,2-4-2 16,7-6-1-16,6-7-4 15,4-6 1-15,17-2 5 16,6-2 1-16,3 0 4 15,-2 0 6-15,-4 0 1 16,-6 5 6-16,-6 12-3 16,-11 11-4-16,-1 12 6 15,-10 12-7-15,-18 2-7 16,-7-2-2-16,1-13-2 16,1-13-11-16,3-14-21 0,0-10-18 15,2-2-11-15,7-2-11 16,5-13 2-16,13-6-17 15,3-1-55-15,6-5-66 16</inkml:trace>
  <inkml:trace contextRef="#ctx0" brushRef="#br0" timeOffset="97962.5972">17836 16364 228 0,'0'0'153'0,"0"0"-89"16,0 0 0-16,5 0-42 16,13 0 30-16,4 0-4 15,2 0-9-15,3 0-8 16,0-4-1-16,-5-5-2 16,-5 5-16-16,-3 1-7 15,-6 3-3-15,-2 0-2 0,-5 0 0 16,1 0 0-16,-2 5 0 15,0 19 1-15,0 11 0 16,0 7 2-16,0 8 4 16,0 9 1-16,0 8 0 15,-2 8 2-15,-1 5-4 16,2 0-2-16,1-7 1 16,0-8 1-16,0-5 4 15,0-11-4-15,0-3-3 16,0-7-1-16,0-5 6 15,0-8 5-15,-6-4 4 16,-12 0-7-16,-6-4-3 0,-6-6-5 16,-7-10-1-16,-2-2 0 15,-1 0 0-15,5-10-1 16,9 4-2-16,8 2-6 16,10 4-13-16,2 0-26 15,6 0-66-15,0-9-130 16</inkml:trace>
  <inkml:trace contextRef="#ctx0" brushRef="#br0" timeOffset="113819.8286">19285 7377 1 0,'3'0'0'0</inkml:trace>
  <inkml:trace contextRef="#ctx0" brushRef="#br0" timeOffset="114372.7742">19285 7377 101 0,'61'-12'74'16,"-56"12"-57"-16,-2 0 63 15,1 0-63-15,-1-2 2 16,0 2-1-16,-3-2 2 16,0 0 31-16,0 2 11 15,0 0-18-15,0-1 10 16,0 1-10-16,0-1-7 15,0-2-7-15,-9 1 0 0,-3-2 4 16,-10 3-13 0,-12 1-15-16,-8 0-5 0,-6 1 0 15,2 14 0-15,3-1-1 16,7-1 0-16,9-4 0 16,9-3 0-16,6-2-1 15,8-3 1-15,2-1 0 16,2 0 0-16,0 0 0 15,0 0 1-15,0 3 0 16,0 3 0-16,0 5 0 16,0 10 1-16,0 7 0 15,0 11 1-15,-3 12 0 16,-12 14-1-16,-10 16-1 16,-11 14 0-16,-9 19-1 15,-7 17 0-15,-5 8 0 0,5 1 0 16,4-12 0-16,9-15 0 15,10-17 0-15,6-12 0 16,7-13-1-16,8-13 0 16,5-13-3-16,3-13 1 15,0-10 1-15,8-10 1 16,14-4 0-16,12-4 1 16,13-2 3-16,12-2 3 15,6 0 2-15,-3 0 3 16,-5 4-4-16,-15 10-6 15,-11 1-1-15,-12 5-26 16,-8 0-87-16,-11-13-189 0</inkml:trace>
  <inkml:trace contextRef="#ctx0" brushRef="#br0" timeOffset="115336.9177">19783 7812 359 0,'-13'-2'202'16,"-8"2"-199"-16,6 0 51 15,-6 14-36-15,-4 5-12 16,-3 3 4-16,-4 3 1 0,-1 3-3 16,4-3 2-16,10-6-4 15,9-7-4-15,10-5-1 16,0-4 13-16,26 2 18 16,8-1 8-16,9 2 9 15,-1 8-16-15,-5 10-2 16,-12 14-5-16,-11 13-5 15,-14 12 0-15,-9 8-11 16,-27-1-6-16,-12 1-3 16,-7-7-1-16,3-18 0 15,10-17-12-15,9-22-20 16,11-7-14-16,7-22-15 16,12-21-13-16,3-12-46 0,18-11 9 15,10 1-28-15,4-1-148 16</inkml:trace>
  <inkml:trace contextRef="#ctx0" brushRef="#br0" timeOffset="115552.9555">19740 7754 597 0,'3'-2'18'0,"31"2"49"0,20-2 2 16,12-2-36 0,7 0 2-16,-2-1-20 0,-5 2-14 15,-9 3-1-15,-12 0-29 16,-7 0-59-16,-12 6-93 16,-10 0-255-16</inkml:trace>
  <inkml:trace contextRef="#ctx0" brushRef="#br0" timeOffset="116035.4314">20179 7989 690 0,'-9'0'25'0,"9"10"-21"16,0 29 13-16,0 18 3 16,0 9-4-16,0 1-6 15,1-5 0-15,7-4-2 16,3-12-3-16,6-15-4 16,5-21-1-16,7-10 1 15,5-36 2-15,5-29-1 16,-2-16-1-16,-4-14 0 0,-11-3-1 15,-9 3 0 1,-9 4 0-16,-4 14-2 0,0 17 0 16,0 15 0-16,0 17 0 15,0 9 1-15,0 8 0 16,0 3 0-16,9-1-4 16,19-2 2-16,17-6 3 15,18 3 5-15,11-4 12 16,8 3 14-16,2 0-5 15,-2 1-9-15,-9 2-3 16,-13 2-11-16,-11 8-3 16,-14 2-17-16,-11 2-75 15,-9 14-89-15,-12 0-177 16</inkml:trace>
  <inkml:trace contextRef="#ctx0" brushRef="#br0" timeOffset="116517.6018">20708 7935 425 0,'-4'0'176'15,"4"0"-144"-15,0 0 41 16,19-5-33-16,15-1-1 15,7-3 3-15,5-1-6 16,-7 2-2-16,-11 3-1 16,-9 5-12-16,-14 0-17 15,-5 26-1-15,-16 23 1 0,-22 22 0 16,-11 11-3 0,3-2 0-16,10-14 0 0,21-18-1 15,15-17 0-15,19-17-2 16,25-12-1-16,9-2 2 15,7 0-5-15,0-7-14 16,-7 3-52-16,-3 4-96 16,-16 0-146-16</inkml:trace>
  <inkml:trace contextRef="#ctx0" brushRef="#br0" timeOffset="116866.6313">21357 8397 748 0,'0'-7'54'0,"0"7"16"16,0 2-18-16,-7 35-37 15,-24 21 8-15,-22 19-11 16,-21 8-7-16,-3-6-5 15,13-13-2-15,30-20-55 16,27-38-210-16</inkml:trace>
  <inkml:trace contextRef="#ctx0" brushRef="#br0" timeOffset="118612.1648">22267 7567 372 0,'-13'-2'234'16,"-5"2"-223"-16,3 0 47 15,-1 21-51-15,-4 2-5 16,8-3 0-16,9 0-2 15,3-3 1-15,9-5 1 0,23-2 13 16,9-6 14 0,1 0 12-16,-3 0 3 0,-14 2-12 15,-13 5-2-15,-12 9-8 16,-9 9-3-16,-25 6-10 16,-10-2-9-16,-2-1 0 15,8-11-8-15,6-14-35 16,5-7-29-16,10-7-31 15,8-19-39-15,9-10-33 16,3-6-168-16</inkml:trace>
  <inkml:trace contextRef="#ctx0" brushRef="#br0" timeOffset="118811.7175">22358 7443 231 0,'15'-5'438'0,"9"0"-437"16,19 5 88-16,5 0-70 15,1 0-19-15,-7 2 0 16,-7 8-14-16,-6 3-74 16,-9 0-64-16,-10-1-135 15</inkml:trace>
  <inkml:trace contextRef="#ctx0" brushRef="#br0" timeOffset="119011.2477">22773 7601 514 0,'0'8'126'15,"-6"12"-103"-15,3 12 56 16,-4 5-62-16,-1 4-12 15,-1-2-5-15,2-1-3 16,1-6-28-16,0 5-49 16,-4-10-77-16,4-15-246 15</inkml:trace>
  <inkml:trace contextRef="#ctx0" brushRef="#br0" timeOffset="119211.9637">23025 7479 496 0,'0'0'119'0,"0"4"-94"15,0 24 46-15,0 6-48 16,0 10-2-16,-3 6-14 16,-10 1-7-16,-2-1-9 15,-1-2-44-15,-5-6-94 16,0-14-93-16</inkml:trace>
  <inkml:trace contextRef="#ctx0" brushRef="#br0" timeOffset="119427.2514">22646 7555 521 0,'0'-6'73'16,"18"4"10"-16,27 2-10 15,18 0-36-15,17 0-5 16,8 0-12-16,11 0-9 16,-2 0-7-16,-3 0-4 15,-12 0-3-15,-21 4-65 0,-16 12-95 16,-20 4-94 0</inkml:trace>
  <inkml:trace contextRef="#ctx0" brushRef="#br0" timeOffset="119760.1195">22218 8118 466 0,'23'-11'111'15,"14"-1"-28"-15,23 1 22 16,15 0-68-16,16 2-1 16,6-2-5-16,2 3-19 15,-6 1-8-15,-13 4-2 16,-14 1-2-16,-13 2-11 15,-12 0-42-15,-10 0-46 16,-14 0-41-16,-12 0-81 16</inkml:trace>
  <inkml:trace contextRef="#ctx0" brushRef="#br0" timeOffset="120175.3168">22601 8239 309 0,'-4'-9'339'0,"-1"6"-305"16,5 3 32-16,-7 0-58 16,-5 17-8-16,-9 13 0 15,-4 4-2-15,4 6 0 16,6-1-2-16,11-5 0 15,4-7-3-15,13-8-4 16,18-12 6-16,10-4 5 16,4-3 0-16,1 0 0 15,-6-6-19-15,-7-6-65 0,-9 0-59 16,-15-5-154 0</inkml:trace>
  <inkml:trace contextRef="#ctx0" brushRef="#br0" timeOffset="120341.5898">22769 8302 565 0,'-6'0'71'0,"-3"10"1"15,-3 23-2-15,-2 12-38 16,-3 10 0-16,-5 9-11 16,-1 2-14-16,0-5-7 15,8-7 0-15,11-6-34 16,4-22-154-16,3-24-315 15</inkml:trace>
  <inkml:trace contextRef="#ctx0" brushRef="#br0" timeOffset="120724.0518">23397 8001 175 0,'-9'8'416'0,"3"16"-386"16,0 14 60-16,0 13-56 16,-6 8-30-16,-2-1-4 15,4-1 0-15,-2-5-32 16,3-1-85-16,-3-7-91 15</inkml:trace>
  <inkml:trace contextRef="#ctx0" brushRef="#br0" timeOffset="120873.6513">23288 8195 475 0,'11'-12'245'0,"6"7"-204"16,15 3 23-16,6 2-60 15,5 0-4-15,5 0-26 16,3 0-139-16,-5-17-204 16</inkml:trace>
  <inkml:trace contextRef="#ctx0" brushRef="#br0" timeOffset="121606.085">24040 7938 225 0,'-9'-7'228'0,"3"5"-147"16,4 0 10-16,2 2-77 15,0 0-8-15,0 0 3 16,0-3 9-16,6-2 20 16,18-4 11-16,8-4 2 15,5 1-8-15,4-1-7 16,-5 6-9-16,-4 2-12 16,-11 5-9-16,-8 0-4 15,-10 3-1-15,-3 22 0 16,-14 13 2-16,-23 11-3 15,-11 13-1-15,-1 4 1 0,4-5 0 16,14-11 0-16,15-11-1 16,16-12 1-16,0-3-1 15,19-7 1-15,14-2 0 16,6-3 1-16,0-4-1 16,-1-4 0-16,-3 1-10 15,-4-5-38-15,-3 0-56 16,-2 0-55-16,-10-2-73 15</inkml:trace>
  <inkml:trace contextRef="#ctx0" brushRef="#br0" timeOffset="121987.433">24544 8011 165 0,'-2'-6'408'16,"-2"2"-333"-16,4 4 29 15,0 0-62-15,0 0-3 16,3 8-6-16,3 14-16 16,-3 6-4-16,-3 6-1 15,0 2-6-15,0 1-3 16,-11-6-2-16,1-6 0 16,6-9-1-16,4-10-1 15,0-6-1-15,16-3-1 16,17-21 1-16,9-4 1 15,2-2 1-15,-2 5 0 16,-4 6 2-16,-9 7 1 0,-6 4 2 16,-11 6 1-16,-7 2-1 15,-5 9-3-15,0 18 3 16,0 10-2-16,-10-1-3 16,-2 0-1-16,2-6-12 15,5-2-28-15,4-8-39 16,1-10-30-16,7-10-43 15,14 0-43-15,8-18-91 16</inkml:trace>
  <inkml:trace contextRef="#ctx0" brushRef="#br0" timeOffset="122203.8522">25159 7941 596 0,'0'-4'106'15,"-5"4"-44"-15,2 9-28 16,0 19-12-16,-6 13-7 16,-1 6-12-16,-1 4-1 15,-5 0-2-15,4-5-7 16,0-2-22-16,2-4-37 16,-1 0-47-16,4-15-44 15,5-19-165-15</inkml:trace>
  <inkml:trace contextRef="#ctx0" brushRef="#br0" timeOffset="122386.6126">25321 7905 465 0,'0'-3'155'0,"0"3"-54"16,0 0-78-16,-1 16-20 15,-2 14-2-15,-3 7 0 16,-2 5 0-16,0 6 1 15,-1-1 1-15,-1-3-3 16,0 0-5-16,1-6-22 16,-1-3-94-16,-4-13-89 15</inkml:trace>
  <inkml:trace contextRef="#ctx0" brushRef="#br0" timeOffset="122602.5391">24947 7949 508 0,'0'-18'107'15,"10"3"4"-15,33-2-54 16,19-2-28-16,14-1 0 16,7 1-14-16,-1 2-10 15,-12 5-5-15,-10 5-5 16,-12 5-79-16,-11 2-86 15,-11-2-148-15</inkml:trace>
  <inkml:trace contextRef="#ctx0" brushRef="#br0" timeOffset="123151.5314">25612 7452 14 0,'2'0'494'16,"22"0"-428"-16,19 0 51 15,13 0-77-15,10-3-7 16,-2-7-3-16,-3 0-1 16,-8 0 6-16,-15 4 0 15,-12 2-11-15,-13 4-17 16,-7 0-6-16,-4 0 0 16,-2 20 0-16,0 8 0 15,-8 11 0-15,-7 10-1 16,-2 12 0-16,0 9 1 15,-4 13-1-15,-3 12 0 0,1 10 0 16,-3 5 0 0,4 1 4-16,-2-5 0 0,5-2-3 15,5-9-1-15,2-9 0 16,3-13-1-16,2-20 1 16,-1-17 0-16,-5-14 3 15,-7-11 13-15,-11-7-1 16,-17-4-7-16,-10 0-6 15,-7-18-2-15,-1-8-1 16,5 6-4-16,6 6-14 16,13 6-45-16,10 8-69 15,12-4-136-15</inkml:trace>
  <inkml:trace contextRef="#ctx0" brushRef="#br0" timeOffset="127724.2081">19119 9478 173 0,'0'0'121'16,"0"0"-76"-16,0 0 4 16,0 0-25-16,0 0-6 15,0 0 10-15,0 0 5 16,0 0 4-16,0 0-9 16,0 0 6-16,0 0-5 15,0 0-17-15,0 0-2 16,0 0 2-16,-1 0 4 15,1 0 4-15,0 0 5 16,-2 0 3-16,2 0-2 16,0 0-2-16,0 0-2 15,0 0-4-15,0 0-1 16,-1 0-1-16,-1 0-3 0,1 0-3 16,-3 0 0-16,-7-2-1 15,-6-7-7-15,-10-2-2 16,-4 0-1-16,-6 1 1 15,-2 3 0-15,-3 6 0 16,-1 1 1-16,3 0-1 16,4 0-1-16,6 0 1 15,10 1 0-15,6 1 0 16,9-2-1-16,4 0 0 16,1 0 1-16,0 0 0 15,0 0 0-15,0 0 0 16,0 2 1-16,0 0 0 0,0 3-1 15,0 6 1-15,0 8 3 16,0 9 0-16,3 8-2 16,-2 13-1-16,-1 13 0 15,0 16 0-15,-6 16 1 16,-16 12-2-16,-9 5 0 16,-7 3 0-16,-5 1 0 15,0-1 0-15,0-2 0 16,6-7 0-16,4-11 0 15,9-17-2-15,7-23 0 16,10-14-1-16,4-17-1 16,3-8-2-16,1-6-1 15,22-2 4-15,17-2 3 0,11-1 3 16,15-4 3-16,6 0 3 16,0 0 11-16,-12 0 8 15,-14 1-22-15,-19 7-6 16,-11-1-8-16,-8-1-77 15,-8-6-250-15</inkml:trace>
  <inkml:trace contextRef="#ctx0" brushRef="#br0" timeOffset="128688.0657">19134 10137 373 0,'-4'0'46'0,"4"0"20"16,0 0-34-16,0 0-27 16,0 0 2-16,0 0 8 15,0 0 5-15,0 0 17 0,0 0 6 16,9-1 10-1,15 0 1-15,7-3-6 0,10 2-1 16,6 2-7-16,2 0-13 16,-9 0-16-16,-7 11-11 15,-7 0-4-15,-6 3-13 16,-2-3-72-16,5-3-100 16,-7-8-203-16</inkml:trace>
  <inkml:trace contextRef="#ctx0" brushRef="#br0" timeOffset="129137.0026">20086 9786 481 0,'-36'2'195'16,"-4"24"-175"-16,-5 10 49 15,2 8-55-15,2 3-8 16,10-2 2-16,13-4-8 0,18-9-1 15,8-7-3-15,33-10 4 16,11-3 1-16,3 1 16 16,-6 3 26-16,-12 2-1 15,-17 8-15-15,-15 3-5 16,-5 6-4-16,-22 5-8 16,-17 2-8-16,-13-4-2 15,-3-10-5-15,0-12-13 16,7-11-20-16,12-5-22 15,12-12-22-15,14-15-2 16,10-8-22-16,7-6-41 16,22-5-184-16</inkml:trace>
  <inkml:trace contextRef="#ctx0" brushRef="#br0" timeOffset="129352.9808">20013 9730 680 0,'0'0'109'0,"12"0"-87"16,24 0 34-16,17 0-26 16,9 0-17-16,-1 0-9 15,-6 0-4-15,-12 2-12 0,-10 6-43 16,-6 2-72-1,-8 0-92-15</inkml:trace>
  <inkml:trace contextRef="#ctx0" brushRef="#br0" timeOffset="129818.5954">20453 10029 416 0,'-4'0'306'0,"2"15"-302"16,2 14 53-16,0 9-32 16,0 11-16-16,0 2-1 15,0 3-3-15,0-3 0 16,6-6-2-16,5-12-2 15,3-15-1-15,4-14-2 16,3-4 2-16,6-38 1 16,3-17 1-16,3-18-1 15,-3-11 0-15,-8-15 2 16,-7-11-3-16,-3-2-1 16,-5 10-6-16,-2 19-2 15,-1 23 2-15,-1 21 7 16,0 11 0-16,1 10 1 0,1 6 3 15,4 2 0-15,6 1-2 16,12 0 1-16,10-4 2 16,11 1 2-16,10-1 1 15,6 3 8-15,5 3-4 16,-1 4-8-16,-11 3-4 16,-9 0-24-16,-9 11-87 15,-11 4-111-15</inkml:trace>
  <inkml:trace contextRef="#ctx0" brushRef="#br0" timeOffset="130400.5959">20942 9806 459 0,'-10'0'6'15,"10"2"6"-15,0 0 2 0,0-2 8 16,0 0 37-1,-2 0 26-15,2 0-7 0,0 0-4 16,0 0-19-16,0 0-18 16,19-6-9-16,4-4-10 15,4 1-8-15,-3 0-4 16,-3 3-1-16,-2 1 1 16,0 0 1-16,6 2 2 15,3 0 4-15,6 1-2 16,2 2-2-16,-9 0-9 15,-9 0 0-15,-11 2 0 16,-7 16 0-16,-15 12 0 0,-25 14 0 16,-14 11 0-1,-5 3 0-15,5-2 0 0,15-10 0 16,18-12 0-16,21-14 0 16,0-6 0-16,33-8 0 15,12 0 0-15,4-3 0 16,5 0 0-16,-5 1 0 15,-7 0 0-15,-8 1 0 16,-10 0 0-16,-4-1-41 16,-1 0-124-16,-2-1-175 15</inkml:trace>
  <inkml:trace contextRef="#ctx0" brushRef="#br0" timeOffset="130600.0357">21578 10171 759 0,'-19'22'83'0,"2"13"28"16,-14 7-67-16,-17 8-23 15,-9 4-16-15,-7-1-5 16,8-7-13-16,17-12-92 15,13-27-223-15</inkml:trace>
  <inkml:trace contextRef="#ctx0" brushRef="#br0" timeOffset="143934.1669">22470 9377 369 0,'0'-3'24'0,"0"1"12"16,5 0-10-16,1-3 2 16,0 2 32-16,1-2-6 15,-1 4-13-15,-2 1-18 0,-1 0-7 16,0 0 0-16,2 9-2 15,-2 13-3 1,-3 8-3-16,0 9-3 0,0 6-3 16,-1 5-1-16,-9 4-1 15,3 1-2-15,3-6-19 16,4-4-46-16,0-13-125 16,14-17-155-16</inkml:trace>
  <inkml:trace contextRef="#ctx0" brushRef="#br0" timeOffset="144183.8357">22739 9407 508 0,'-2'-2'94'15,"2"2"-74"-15,0 0 23 16,0 3-41-16,14 16 9 15,-1 4-2-15,-1 5-3 16,-2 5-5-16,-5 3-1 16,0 2-1-16,-5 4 1 15,0-1-16-15,0-2-28 16,-8-3-69-16,-8-7-47 16,-5-13-117-16</inkml:trace>
  <inkml:trace contextRef="#ctx0" brushRef="#br0" timeOffset="144466.5565">22424 9292 600 0,'0'-8'45'16,"6"4"44"-16,30-4-67 15,19 1-14-15,15-3 8 16,6 3-7-16,3 5-4 16,-7 2-5-16,-7 0 0 15,-6 0 0-15,-9 12 0 0,-5 0-2 16,-6 8-10-16,-5 4-12 16,-8 2-24-16,-10 4-45 15,-10-1-41-15,-6 0-46 16</inkml:trace>
  <inkml:trace contextRef="#ctx0" brushRef="#br0" timeOffset="144749.1229">22046 9959 345 0,'0'6'196'16,"21"-1"-170"-16,32-4 109 15,32-1-71-15,26 0-10 16,18-8-11-16,2-5-15 16,-10 4-17-16,-21 5-9 15,-26 4-2-15,-21 0-3 16,-15 0-16-16,-13 6-27 15,-6 1-46-15,-12-1-19 16,-2-1-36-16,-5 3-27 16</inkml:trace>
  <inkml:trace contextRef="#ctx0" brushRef="#br0" timeOffset="145198.0282">22585 10127 421 0,'-4'0'31'16,"4"0"47"-16,0 0-40 16,0 0-34-16,0 0 4 15,0 0 12-15,0 0 16 16,0 0-3-16,0 2-16 16,0 15 3-16,-11 8-11 15,-7 5-8-15,-4 4-1 16,-1-1 0-16,6-5-1 15,9-6 0-15,8-8 0 16,9-3-1-16,21-6 2 16,12-1 0-16,4-4 2 15,5 0 1-15,-6 0-1 0,-10 0-2 16,-12 0-1-16,-7 4-1 16,-10 1-24-16,-2 4-69 15,-4-5-126-15</inkml:trace>
  <inkml:trace contextRef="#ctx0" brushRef="#br0" timeOffset="145413.9219">22868 10143 242 0,'-14'-2'413'0,"-1"2"-387"15,3 19 54-15,1 17-60 0,-3 11-7 16,-2 8 1-16,0 4-4 15,0 3-5-15,-2-1 0 16,6-2-5-16,4-7 0 16,1-10-9-16,7-10-22 15,0-17-48-15,12-13-69 16,16-7-93-16</inkml:trace>
  <inkml:trace contextRef="#ctx0" brushRef="#br0" timeOffset="145697.8861">23479 9874 429 0,'-3'0'129'0,"1"4"-97"16,1 18 16-16,-1 8-21 16,-1 9-14-16,-1 3 5 15,-4 5 2-15,-3 0-7 16,-3 1-8-16,-4 5-5 16,0-2-6-16,-3-2-29 15,-4-5-66-15,3-16-126 16</inkml:trace>
  <inkml:trace contextRef="#ctx0" brushRef="#br0" timeOffset="145847.552">23335 10107 517 0,'11'-10'160'16,"7"4"-63"-16,12-1-29 15,8 1-58-15,10 5-10 16,3 1-3-16,6 0-95 15,-12-16-242-15</inkml:trace>
  <inkml:trace contextRef="#ctx0" brushRef="#br0" timeOffset="146594.7256">23977 9883 459 0,'-10'-5'43'15,"7"3"40"-15,3 0-34 16,0 0-40-16,1-5 17 16,23-2-5-16,10-4 26 15,10-2 11-15,3 3-12 16,-2 2 0-16,-9 3-18 16,-15 4-17-16,-9 3-7 15,-12 5-2-15,0 26 1 16,-18 18 6-16,-21 17-1 0,-10 6-7 15,-1 2-1-15,10-12 0 16,22-15-1-16,18-15 1 16,3-16-1-16,33-6 1 15,12-10 3-15,7 0 0 16,2 0-3-16,-7-6 0 16,-8 0 0-16,-10 0-14 15,-5 0-60-15,-4 4-127 16,-9-6-185-16</inkml:trace>
  <inkml:trace contextRef="#ctx0" brushRef="#br0" timeOffset="146993.6916">24662 9976 470 0,'-6'-1'81'16,"6"1"17"-16,0 0-73 15,0 0-18-15,0 0 7 16,0 0 2-16,-2 0 11 16,-2 0 14-16,3 0 1 15,-2 0-9-15,-2 12-17 0,-3 13 14 16,-5 12-5-1,0-1-12-15,1-4 0 0,3-9-10 16,9-12-2-16,3-11-1 16,34 0 2-16,18-25-2 15,14-8 1-15,-1-1-1 16,-9 8 1-16,-22 8 5 16,-18 10 6-16,-13 8-7 15,-6 2-4-15,-6 25-1 16,-18 12 0-16,-2 3 0 15,3-6-15-15,13-5-76 16,7-8-93-16,3-16-121 16</inkml:trace>
  <inkml:trace contextRef="#ctx0" brushRef="#br0" timeOffset="147293.5701">25317 9832 511 0,'0'0'74'0,"0"0"-14"15,0 11-43 1,0 12 6-16,0 9 8 0,0 5 1 15,-8 9-1-15,-8 2 0 16,-2-2-5-16,0 1-15 16,6-3-11-16,2-4-2 15,7-11-24-15,3-16-66 16,0-13-73-16,15-12-52 16</inkml:trace>
  <inkml:trace contextRef="#ctx0" brushRef="#br0" timeOffset="147475.5861">25533 9748 651 0,'0'0'42'0,"0"10"21"0,0 20-40 16,0 14 13 0,0 10-26-16,-7 2-4 0,-5 3-6 15,-3-2-3-15,-4 0-15 16,-6 1-59-16,-3-8-116 15,-5-19-287-15</inkml:trace>
  <inkml:trace contextRef="#ctx0" brushRef="#br0" timeOffset="147691.9914">25096 9846 431 0,'-18'-11'350'15,"18"11"-306"-15,15-1 23 16,34-3-57-16,29-2-6 16,17-2-2-16,7-2 0 15,-7 0-2-15,-13 2-4 16,-13 4-60-16,-14 0-89 16,-14-4-152-16</inkml:trace>
  <inkml:trace contextRef="#ctx0" brushRef="#br0" timeOffset="148257.2628">25806 9258 552 0,'42'-15'42'16,"28"-4"75"-16,17-6-58 0,7-5-24 15,-5 3 11-15,-14 4-13 16,-20 4-14-16,-22 8-13 16,-17 5-4-16,-10 6-2 15,-6 0 0-15,0 19 0 16,-3 23 2-16,-12 22 0 16,-7 20-2-16,0 14-1 15,-3 15 1-15,0 3 1 16,1 0 5-16,2-5 9 15,8-8-2-15,4-11-5 16,4-11-3-16,3-9-1 16,-1-12-2-16,-2-8 2 15,-2-12 1-15,-5-3 6 0,-9-12 1 16,-10-5-4-16,-14-4-1 16,-15-4 1-16,-11 1-8 15,-12 3 0-15,1-4 0 16,8-6 0-16,17-6 0 15,19-3-3-15,17-16-27 16,16-3-106-16,6-5-268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33:20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9102 1650 165 0,'-27'-28'19'0,"1"6"-11"16,2 6-8-16,5-3 2 16,5 2 2-16,9-4 3 15,5-4-4-15,0-6-3 16,10-9-10-16,10 2-17 16,1-8-57-16</inkml:trace>
  <inkml:trace contextRef="#ctx0" brushRef="#br0" timeOffset="581.6484">9322 927 612 0,'-18'0'10'0,"4"0"38"15,-8 2 18-15,-12 24-45 16,-11 10-13-16,-1 11 6 15,7 0-5-15,13-6-8 16,15-10-1-16,11-7-2 16,14-11 2-16,16-1 2 15,3-4 11-15,-2-1 20 16,-8 0-3-16,-13 4-2 16,-10 7-4-16,-6 14-2 15,-35 11 14-15,-23 10-21 16,-14-3-15-16,2-14-2 15,15-10-2-15,20-14-17 16,22-8-27-16,13-4-13 0,6 0-14 16,19-14-36-16,23-10-144 15</inkml:trace>
  <inkml:trace contextRef="#ctx0" brushRef="#br0" timeOffset="880.9999">9552 964 516 0,'0'0'39'16,"0"0"-30"-16,0 0 21 15,0 7-10-15,0 10 15 16,0 7-11-16,0 9 1 16,0 5 0-16,-7 5-11 15,-10 7-14-15,-4 2 0 16,0-4-24-16,0-5-55 16,4-11-29-16,7-12-55 15,7-13-56-15</inkml:trace>
  <inkml:trace contextRef="#ctx0" brushRef="#br0" timeOffset="1069.0163">9620 742 536 0,'-7'-5'70'0,"4"3"-64"15,1 2-12-15,2-1 2 16,0 1-53-16,0 0-66 16,2 0-97-16</inkml:trace>
  <inkml:trace contextRef="#ctx0" brushRef="#br0" timeOffset="1412.9091">9699 978 3 0,'-1'8'488'16,"-1"10"-478"-16,2 5 34 16,0 3 7-16,-4 6-23 15,-1-3-11-15,-2-3-2 16,2-8-1-16,4-8-12 15,1-10-2-15,0 0 0 16,22-18 19-16,15-9 12 16,11-2-16-16,-5 5 2 15,-10 12 17-15,-12 9-3 0,-12 3-23 16,-6 5-6-16,-3 18 2 16,0 8 2-16,-3 3-6 15,-6-1-10-15,3-6-38 16,6 0-38-16,0 0-48 15,9-10-68-15</inkml:trace>
  <inkml:trace contextRef="#ctx0" brushRef="#br0" timeOffset="1679.284">10135 857 353 0,'10'0'104'15,"5"19"-57"-15,7 5 24 16,-3 1-22-16,0 5-12 16,-1 3-21-16,-3 1-9 15,-3 4-7-15,-2 2 0 16,-4 3-11-16,-2-5-31 15,4-11-91-15,0-16-114 16</inkml:trace>
  <inkml:trace contextRef="#ctx0" brushRef="#br0" timeOffset="1845.5724">10405 770 381 0,'-29'23'284'0,"-6"31"-269"15,-14 12 74-15,-13 10-59 16,-5 5-30-16,3-6-6 16,7-8-63-16,20-6-91 15,13-11-218-15</inkml:trace>
  <inkml:trace contextRef="#ctx0" brushRef="#br0" timeOffset="2546.961">8169 3531 552 0,'-27'11'0'16,"6"3"0"-16,3 0 0 16,4-3-17-16,1-2-8 15,8-4 18-15,2-4 7 16,3-1 31-16,0 0 7 16,0 0 21-16,-3 0-1 15,-1 0-8-15,1 0 5 16,-3 6-15-16,-1 9-10 15,-7 8-3-15,-7 15-16 16,-4 8-8-16,0-2-3 16,2 0-1-16,2-10 1 0,8-9 1 15,1-11-1-15,3-6 1 16,-6-5-1-16,-1-3 1 16,-7 0-1-16,1 0-4 15,5 0-10-15,3-3-22 16,3 3-19-16,5-2-21 15,6 2-25-15,0 0-94 16</inkml:trace>
  <inkml:trace contextRef="#ctx0" brushRef="#br0" timeOffset="2816.8547">8260 3603 620 0,'0'0'98'16,"0"1"-98"-16,0 21 21 16,0 13 5-16,-4 10 8 15,-6 3-22-15,-5 2-7 16,0-5-5-16,0-5-4 15,2-2-14-15,1-5-38 0,5-11-49 16,7-17-112 0,0-6-166-16</inkml:trace>
  <inkml:trace contextRef="#ctx0" brushRef="#br0" timeOffset="2976.5873">8304 3497 627 0,'-3'-2'41'16,"3"2"-32"-16,0 0-9 16,0 0-4-16,6 0-28 15,3 16-48-15,3 13-52 16,-2 19-60-16</inkml:trace>
  <inkml:trace contextRef="#ctx0" brushRef="#br0" timeOffset="3225.5522">8464 3782 507 0,'9'-19'105'0,"10"-3"-75"15,9-3 54-15,7 1-34 16,-1 4-5-16,-4 7-8 16,-5 8-21-16,-8 5-10 15,-1 8-3-15,-4 20 0 16,0 6-1-16,-3 5-2 15,-3-1-3-15,2-2-11 16,0-6-24-16,-2-4-30 16,0-10-14-16,-1-12-39 0,4-4-45 15,0-8-109-15</inkml:trace>
  <inkml:trace contextRef="#ctx0" brushRef="#br0" timeOffset="3424.7844">8931 3534 625 0,'9'0'35'0,"16"18"4"16,7 6 28-16,2 4-43 16,0 4-16-16,1 0-6 0,-3 3-2 15,-1-2-2-15,-3-1-9 16,-3 1-22-16,-4-8-31 15,-1-8-103-15,-1-17-178 16</inkml:trace>
  <inkml:trace contextRef="#ctx0" brushRef="#br0" timeOffset="3558.3066">9262 3491 636 0,'-40'12'141'0,"-2"33"-107"16,-16 19 38-16,-11 16-47 15,-11 7-24-15,2-6-1 16,17-12-80-16,22-27-199 0</inkml:trace>
  <inkml:trace contextRef="#ctx0" brushRef="#br0" timeOffset="5419.9042">22916 1072 30 0,'0'-2'246'0,"0"0"-212"0,0 0 34 16,0 0-12-16,0 1 5 15,0-1 3-15,0 1-6 16,0 1-13-16,0 0-4 16,-3 0-14-16,-20 22 0 15,-13 20-13-15,-11 21-12 16,-5 12 1-16,6 12-3 16,9 6 0-16,10-2-2 15,13-2 0-15,10-10-11 16,4-13-30-16,6-13-32 15,18-15-29-15,7-21-52 16</inkml:trace>
  <inkml:trace contextRef="#ctx0" brushRef="#br0" timeOffset="5702.8614">23110 1264 576 0,'-4'0'35'0,"4"0"-15"16,0 1-8-16,0 17-7 0,3 8 10 15,-3 12 6 1,0 8-10-16,-3 7-9 0,-14 5-2 15,-2 0-4-15,2 0-24 16,3-2-70-16,6-5-83 16,7-19-138-16</inkml:trace>
  <inkml:trace contextRef="#ctx0" brushRef="#br0" timeOffset="5902.3498">23337 1488 478 0,'15'-5'130'0,"12"2"-97"0,12-2 34 16,2 1-59-16,0 4-8 16,-5 0-3-16,-8 0-27 15,-6 6-78-15,-8 8-162 16</inkml:trace>
  <inkml:trace contextRef="#ctx0" brushRef="#br0" timeOffset="6168.5996">24044 1307 597 0,'-33'25'27'16,"-1"14"27"-16,-11 5-21 15,0 9-13-15,2-3 13 16,14-5-22-16,12-9-11 16,15-9-11-16,2-9-16 15,19-4 1-15,10-4-16 16,7-2-33-16,4 0-78 0,-4-2-107 15</inkml:trace>
  <inkml:trace contextRef="#ctx0" brushRef="#br0" timeOffset="6451.0969">24195 1540 627 0,'-9'6'49'15,"9"6"-21"-15,6-2-8 16,18-4-17-16,16-4 6 16,6-2 15-16,6 0 15 15,-7 0-4-15,-7-8 6 16,-13 3-5-16,-10 0-17 16,-9 5-11-16,-6 0 0 0,0-2-3 15,-8 1 3-15,-22 0 1 16,-13-3-9-16,2 4-5 15,8 0-20-15,12-1-26 16,13 0-60-16,8-3-50 16,14-4-115-16</inkml:trace>
  <inkml:trace contextRef="#ctx0" brushRef="#br0" timeOffset="6700.6643">24793 1321 508 0,'-22'6'114'16,"1"16"-15"-16,-2 5-53 16,4 2-7-16,12 1-10 15,5-4-19-15,2-4-9 16,3-1 0-16,8-3 6 16,-3 3 32-16,-5 1-10 15,-3 5 2-15,-10 3-15 16,-17 3-11-16,-11-2-5 15,2-9-6-15,6-14-48 16,13-8-82-16,17-11-74 16,5-18-249-16</inkml:trace>
  <inkml:trace contextRef="#ctx0" brushRef="#br0" timeOffset="6932.922">25108 1289 458 0,'9'20'68'0,"4"10"67"16,7 2-90-16,-2 2-7 15,1 0-8-15,-2-2-15 16,2-3-11-16,0 0-4 15,-2-2-8-15,-3-3-22 16,-5-8-72-16,2-13-166 0</inkml:trace>
  <inkml:trace contextRef="#ctx0" brushRef="#br0" timeOffset="7082.9932">25397 1327 379 0,'-44'0'299'0,"-13"34"-178"15,-15 10-25-15,-17 12-75 16,-1 1-13-16,14-5-8 16,21-10-32-16,22-10-101 15,32-10-106-15</inkml:trace>
  <inkml:trace contextRef="#ctx0" brushRef="#br0" timeOffset="7332.2428">25545 1145 735 0,'0'3'6'16,"10"36"-6"-16,1 21 6 15,-9 18 19-15,-2 16 26 16,-32 9-12-16,-21 13-6 15,-16 7-20-15,-13-3-6 0,-14-7-7 16,1-13-22-16,4-18-105 16,6-26-199-16</inkml:trace>
  <inkml:trace contextRef="#ctx0" brushRef="#br0" timeOffset="7848.9301">22640 3203 352 0,'0'-8'351'16,"-15"8"-305"-16,-22 22 78 15,-14 29-104-15,-10 22-9 16,-2 21-4-16,10 11-6 15,12 3-1-15,16-10 0 16,18-17-1-16,7-15-4 16,29-15-18-16,16-14-16 15,12-9-49-15,7-11-88 16,-4-14-173-16</inkml:trace>
  <inkml:trace contextRef="#ctx0" brushRef="#br0" timeOffset="8113.6712">22968 3421 498 0,'-1'0'57'15,"-1"12"2"-15,1 20 3 0,-2 14-31 16,-4 12-6-16,-2 3 4 16,-2-1-14-16,-1-2-15 15,3-5 0-15,3-6-32 16,5-6-78-16,1-11-146 16</inkml:trace>
  <inkml:trace contextRef="#ctx0" brushRef="#br0" timeOffset="8296.6413">23264 3552 759 0,'-7'17'55'0,"7"16"-31"15,0 2 2-15,16 9-26 0,3-4-28 16,13-9-110-16,-1-15-322 15</inkml:trace>
  <inkml:trace contextRef="#ctx0" brushRef="#br0" timeOffset="9027.854">23922 3580 478 0,'-18'-2'155'16,"-6"2"-76"-16,-6 0 7 15,-7 15-64-15,-3 10 3 16,1 5-11-16,4 5-8 16,7 3-6-16,9-2 0 15,13-3-1-15,6-6 0 16,9-3-3-16,25-6-3 0,14-8-12 16,8-5-25-1,4-5-30-15,-3-2-46 0,-2-18-76 16,-4-6-136-16</inkml:trace>
  <inkml:trace contextRef="#ctx0" brushRef="#br0" timeOffset="9244.0091">24208 3676 430 0,'-15'27'118'16,"4"6"7"-16,9-1-53 16,2-3-48-16,24-7-15 15,24-12-2-15,17-10 2 16,8 0 7-16,-7-10 25 15,-20 0-1-15,-25 0-7 16,-21 1-8-16,-4 1-1 0,-35-8-21 16,-15-4-3-16,-2 0-15 15,11 4-38-15,22 1-53 16,23 3-67-16,18-5-218 16</inkml:trace>
  <inkml:trace contextRef="#ctx0" brushRef="#br0" timeOffset="9460.9232">24875 3442 623 0,'0'0'56'15,"-15"17"37"-15,-1 13-58 16,-2 4-22-16,10 3-5 16,8-1-8-16,10 0 0 0,18-6 0 15,-3 0 4-15,-8-3 27 16,-17 1-2-16,-2 5 0 15,-32 0-13-15,-13 0-14 16,-3-12-2-16,8-9-14 16,12-12-53-16,14 0-75 15,16-14-120-15</inkml:trace>
  <inkml:trace contextRef="#ctx0" brushRef="#br0" timeOffset="9676.5891">25091 3511 522 0,'5'4'112'0,"17"19"-61"16,4 9 10-16,9 4-31 16,-2 0-7-16,0 0-19 15,-3 0-4-15,-6-4-8 16,-3-6-32-16,-6-2-64 15,-6-10-100-15</inkml:trace>
  <inkml:trace contextRef="#ctx0" brushRef="#br0" timeOffset="9826.2191">25314 3582 656 0,'-49'26'70'0,"-1"16"51"0,-9 10-94 16,-4 4-19-16,5 1-8 15,9-9-4-15,13-6-41 16,12-3-74-16,24-16-74 16,0-21-232-16</inkml:trace>
  <inkml:trace contextRef="#ctx0" brushRef="#br0" timeOffset="10025.6364">25560 3336 629 0,'0'63'60'16,"0"25"66"-16,-3 15-86 15,-21 12 0-15,-16 4-10 16,-18-5-13-16,-13-12-17 16,-7-17 0-16,4-28-44 15,13-29-105-15,11-28-132 16</inkml:trace>
  <inkml:trace contextRef="#ctx0" brushRef="#br0" timeOffset="10956.7634">16944 1356 331 0,'-69'37'112'0,"-12"17"-109"15,-7 13 42-15,4 15-11 16,5 27-4-16,9 23 20 15,11 24-14-15,19 11-30 16,30-8-6-16,23-18-14 16,63-31-115-16,35-40-225 15</inkml:trace>
  <inkml:trace contextRef="#ctx0" brushRef="#br0" timeOffset="11672.459">21515 1343 657 0,'32'62'4'0,"14"19"95"16,-3 21-27-16,-20 27-35 0,-23 19-23 15,-32 23 7-15,-47 5-15 16,-33-11-6-16,-16-19-4 15,1-27-55-15,18-44-142 16</inkml:trace>
  <inkml:trace contextRef="#ctx0" brushRef="#br0" timeOffset="12851.921">9890 3232 151 0,'-61'67'383'16,"-8"36"-382"-16,5 40 35 15,1 31 24-15,14 25-44 16,20 19-8-16,26-11-8 16,28-35-2-16,66-53-51 15,53-65-80-15,37-52-93 16</inkml:trace>
  <inkml:trace contextRef="#ctx0" brushRef="#br0" timeOffset="13517.3098">14763 3172 559 0,'27'107'165'0,"1"25"-119"15,-6 21 59-15,-22 4-69 16,-39 3-25-16,-46 1-11 0,-37-9-4 16,-24-28-92-1,-6-43-217-15</inkml:trace>
  <inkml:trace contextRef="#ctx0" brushRef="#br0" timeOffset="16826.5574">9104 7507 539 0,'-4'-5'77'0,"-13"5"-44"16,-7 0 50-16,-13 16-61 16,-15 15-7-16,-6 9 10 15,-1-1-5-15,11-1-4 16,17-11-13-16,16-3-3 15,15-7-2-15,2-3 2 16,25 2 0-16,10 1 4 16,2 5 17-16,-4 3 15 0,-8 7-10 15,-13 4 3-15,-14 3-6 16,-11 7-3-16,-28-2-10 16,-14-2-3-16,-10-13-7 15,2-18 0-15,4-11-9 16,12-12-14-16,12-16-11 15,16-4-7-15,15 4-9 16,4 2-24-16,29 4-13 16,17 1-47-16,9 2-126 15</inkml:trace>
  <inkml:trace contextRef="#ctx0" brushRef="#br0" timeOffset="17074.9938">9325 7620 648 0,'-2'14'1'16,"2"3"20"-16,0 4 15 16,5 2-8-16,-1 2-2 15,-1 5-9-15,-1 1-4 16,-2 0-8-16,0 3-5 15,0-3-8-15,-8 1-32 16,-7-6-54-16,6-9-100 0,3-16-204 16</inkml:trace>
  <inkml:trace contextRef="#ctx0" brushRef="#br0" timeOffset="17241.51">9416 7430 183 0,'3'-19'453'16,"1"10"-431"-16,7 4 19 16,2 3-34-16,-1 2-7 15,0 0-21-15,-3 2-55 16,0 15-69-16,1 10-63 16</inkml:trace>
  <inkml:trace contextRef="#ctx0" brushRef="#br0" timeOffset="17474.3278">9580 7717 223 0,'18'0'141'16,"-2"-5"-55"-16,6-11 25 16,5-2-34-16,6 1-15 15,3-2-3-15,6 2-10 16,7 1-10-16,6-2 1 16,5 4-5-16,5 2-11 15,-3 6-10-15,-9 6-4 16,-15 1-8-16,-15 26-1 15,-17 11-1-15,-6 10 0 16,-11 7 0-16,-14 0-6 16,0-6-20-16,6-15-46 0,7-18-68 15,9-16-31-15,3-14-45 16</inkml:trace>
  <inkml:trace contextRef="#ctx0" brushRef="#br0" timeOffset="17823.1875">10448 7149 320 0,'-1'0'230'0,"1"0"-214"16,0 0 20-1,0 0 3-15,17 0 3 0,10-4-1 16,8-6 4-16,2-1 2 16,-4 3-5-16,-6 7 3 15,-12 1-14-15,-10 5-22 16,-5 27-5-16,-17 19 8 16,-18 14-5-16,-7 8-6 15,4-7-1-15,15-13-2 16,12-16-1-16,11-15-11 15,14-12-24-15,19-10-37 16,20 0-87-16,5-22-216 0</inkml:trace>
  <inkml:trace contextRef="#ctx0" brushRef="#br0" timeOffset="18222.2242">11223 7419 425 0,'0'0'269'0,"4"6"-265"16,20 16 24-16,10 10 18 15,8 4-9-15,1 2-16 16,-1-2-12-16,-9 1-7 16,-8-1-2-16,-5-3-12 0,-6 0-55 15,1-9-117-15,-6-20-231 16</inkml:trace>
  <inkml:trace contextRef="#ctx0" brushRef="#br0" timeOffset="18388.7656">11634 7410 656 0,'-67'41'87'0,"-15"17"-20"15,-24 10 10-15,-15 9-42 16,-7-3-29-16,11-10-6 16,25-13-57-16,35-12-83 0,38-27-155 15</inkml:trace>
  <inkml:trace contextRef="#ctx0" brushRef="#br0" timeOffset="19153.5968">7714 8544 333 0,'29'3'208'0,"28"1"-200"16,47-2 62-16,43-2-39 0,52 0 13 15,54-6-1-15,36-14 1 16,39-3-8-16,27-4-5 16,7 1-5-16,6 4-14 15,-2 6-7-15,-2 13 15 16,1 3-6-16,0 15-4 15,1 15 2-15,-12 8-1 16,-17 2-3-16,-25-4-3 16,-27-5 2-16,-23-7-7 15,-26-7-1-15,-35-4 1 16,-39 1-3-16,-49-4-6 16,-47-2-34-16,-43-3-42 0,-29-4-59 15,-52-1-75-15,-39-6-199 16</inkml:trace>
  <inkml:trace contextRef="#ctx0" brushRef="#br0" timeOffset="19868.5309">7692 9425 681 0,'-29'0'10'15,"-1"10"44"-15,0 11-5 16,-3 4-29-16,2 5-5 16,5-2-8-16,7 0-7 0,12-4 0 15,7-8-2-15,6-3 1 16,21 0 1-16,7 5 5 16,2 4 13-16,-6 9 9 15,-11 6 4-15,-15 12-2 16,-4 3-6-16,-23 3-12 15,-18-3-10-15,-7-11-1 16,-8-11-6-16,-3-19-18 16,7-11-14-16,10 0-18 15,14-17-11-15,19 0-5 16,9-2-30-16,21-3-67 16</inkml:trace>
  <inkml:trace contextRef="#ctx0" brushRef="#br0" timeOffset="20102.5415">7848 9561 423 0,'0'0'207'15,"0"0"-198"-15,0 3 19 16,6 15 14-16,1 7-18 15,-2 8-16-15,-5 2-3 16,0 8-3-16,0 1-2 0,-8 0-7 16,-1-4-23-1,1-10-41-15,0-14-41 0,6-14-57 16,-1-2-190-16</inkml:trace>
  <inkml:trace contextRef="#ctx0" brushRef="#br0" timeOffset="20260.4575">8003 9268 709 0,'-2'-5'56'16,"-1"4"-1"-16,3 1-55 0,-1 0-39 16,-1 1-60-1,-2 16-52-15,3 5-61 0</inkml:trace>
  <inkml:trace contextRef="#ctx0" brushRef="#br0" timeOffset="20516.7607">8125 9693 348 0,'3'0'129'16,"3"-7"-31"-16,10-6-20 15,13-7-38-15,8 4 10 16,5-2 12-16,4 3-7 15,-3 4-8-15,-4 3-18 16,-6 8-15-16,-7 2-14 16,-6 20 0-16,-8 9 1 0,-2 6-1 15,-5 7-4-15,-3 3-11 16,-1-1-33-16,2-10-37 16,-1-14-50-16,4-16-59 15,5-6-31-15</inkml:trace>
  <inkml:trace contextRef="#ctx0" brushRef="#br0" timeOffset="20732.8936">8682 9513 664 0,'7'0'39'0,"17"0"17"15,9 7 1-15,7 8-21 16,3 7-18-16,-2 4-14 15,-4 6-2-15,-1-1-2 16,-3 0-2-16,-5 0-10 16,-1 2-33-16,-6-2-62 15,-8-7-68-15,0-14-78 16</inkml:trace>
  <inkml:trace contextRef="#ctx0" brushRef="#br0" timeOffset="20898.8457">9086 9475 513 0,'-21'0'183'0,"-7"16"-108"16,-11 18 5-16,-9 12-33 15,-10 10-9-15,-3 6-16 16,1 1-22-16,10-7-3 16,14-12-23-16,18-13-59 15,18-9-62-15,9-12-73 16,28-10-201-16</inkml:trace>
  <inkml:trace contextRef="#ctx0" brushRef="#br0" timeOffset="21148.4675">9587 9049 649 0,'-43'2'20'16,"-5"32"25"-16,-6 19-9 16,-5 19-12-16,2 17 10 15,8 13-5-15,13 6-20 16,15-2-8-16,17-10-1 16,5-13-1-16,32-12-20 15,18-14-74-15,15-20-92 16,-1-20-323-16</inkml:trace>
  <inkml:trace contextRef="#ctx0" brushRef="#br0" timeOffset="21581.0211">9792 9219 681 0,'-9'33'42'0,"7"21"-4"16,-5 8 20-16,-2 7-35 15,-2-1-14-15,-5-8-9 16,1 1-11-16,2-5-42 0,4-3-90 16,3-9-189-1</inkml:trace>
  <inkml:trace contextRef="#ctx0" brushRef="#br0" timeOffset="22030.5253">10326 9506 691 0,'0'0'53'15,"0"0"23"-15,21 0-9 16,11 6-24-16,10-5-38 16,6-1-5-16,4 0-3 15,-4 0-47-15,4 0-143 16,-11-12-427-16</inkml:trace>
  <inkml:trace contextRef="#ctx0" brushRef="#br0" timeOffset="22445.5615">11555 9284 636 0,'-16'0'88'0,"-17"0"-49"16,-6 6 25-1,-7 18-57-15,-8 12-2 0,-1 6 8 16,6 8 3-16,7 5 16 16,12-1-1-16,20 2-19 15,10 0-6-15,12-6-6 16,25-6 0-16,11-7-8 15,11-10-22-15,7-6-53 16,1-11-63-16,2-6-81 16,-11-4-116-16</inkml:trace>
  <inkml:trace contextRef="#ctx0" brushRef="#br0" timeOffset="22712.2566">11860 9605 243 0,'-41'22'412'0,"13"4"-366"16,19 3 12-16,9-5-50 16,22-8-7-16,31-9 1 15,17-7 1-15,10 0 1 16,5-21 16-16,-10-3 18 16,-14-5 16-16,-22 5-19 15,-21 4-16-15,-18 2-1 16,-21 3-4-16,-33 2-14 15,-16 7-3-15,-2 6-7 16,14 0-12-16,21 0-45 16,22 0-61-16,15 0-47 0,34-2-278 15</inkml:trace>
  <inkml:trace contextRef="#ctx0" brushRef="#br0" timeOffset="22944.4993">12584 9330 520 0,'-13'10'146'16,"-17"22"-73"-16,-5 4-42 16,-3 5-9-16,11-6 4 15,17-7 2-15,10-5-24 16,21-5-3-16,19-2-1 16,0 2 3-16,-8 2 34 0,-13 2-4 15,-19 7-4-15,-6 7-10 16,-33 0-13-16,-16-4-6 15,-3-18-19-15,13-14-107 16,20-8-162-16</inkml:trace>
  <inkml:trace contextRef="#ctx0" brushRef="#br0" timeOffset="23210.1396">12898 9453 680 0,'7'34'81'15,"17"6"-7"-15,4-3-51 16,7 1-17-16,2-7-4 15,1-4-2-15,2-5-1 16,-3-7-5-16,-4-6-26 16,-6-9-28-16,-9 0-111 15,-1-20-182-15</inkml:trace>
  <inkml:trace contextRef="#ctx0" brushRef="#br0" timeOffset="23343.5521">13134 9414 673 0,'-84'48'86'15,"1"13"-11"-15,-2 9-48 16,5 1-27-16,15-6-3 16,20-14-57-16,28-17-99 15,17-22-204-15</inkml:trace>
  <inkml:trace contextRef="#ctx0" brushRef="#br0" timeOffset="23592.5428">13418 9218 735 0,'2'76'58'0,"2"24"46"16,-4 13-48-16,-6 11-22 15,-34 3-3-15,-19-1-26 16,-19-9-5-16,-11-16 0 16,-2-30 0-16,20-35 0 15,22-36-164-15,28-58-492 16</inkml:trace>
  <inkml:trace contextRef="#ctx0" brushRef="#br0" timeOffset="24490.6467">14928 8537 571 0,'0'-4'60'0,"22"2"8"15,22-2 1-15,16 2-11 16,10 2-9-16,6 0-20 16,-4 0-13-16,-10 0-12 15,-8 2-4-15,-14 10-21 16,-10 2-103-16,-9-5-119 16</inkml:trace>
  <inkml:trace contextRef="#ctx0" brushRef="#br0" timeOffset="24723.2059">15273 8356 815 0,'-11'29'66'0,"6"24"-33"15,-9 13 32-15,-3 14-43 16,-6 2-17-16,1-12-5 16,7-10-27-16,15-22-144 15,0-29-346-15</inkml:trace>
  <inkml:trace contextRef="#ctx0" brushRef="#br0" timeOffset="31390.5759">16485 7252 264 0,'0'-10'269'0,"-8"5"-238"15,7 5 70-15,1 0-63 16,0 22-23-16,1 17 24 16,10 17 19-16,-1 11-23 15,-7 8-10-15,-3 4-12 16,0 2-10-16,-13-5-3 16,-1-3-10-16,3-4-45 15,7-3-91-15,3-9-127 16</inkml:trace>
  <inkml:trace contextRef="#ctx0" brushRef="#br0" timeOffset="36528.0502">17050 7589 605 0,'6'0'112'0,"18"11"-111"15,13 0 20-15,17-5 0 0,3-1-14 16,2-5-4-16,-5 0-3 16,-11 0 0-16,-7 0-15 15,-12 0-61-15,-9 0-143 16</inkml:trace>
  <inkml:trace contextRef="#ctx0" brushRef="#br0" timeOffset="36993.672">17820 7246 531 0,'-6'0'77'0,"6"0"-44"16,9 0 24-16,20 0-28 15,13-2 29-15,12-12-8 16,6 1-2-16,-4 4-7 16,-12 4-15-16,-16 5-12 15,-19 0-11-15,-9 27-2 16,-22 23 5-16,-28 24 1 0,-18 17-5 16,-8 6-2-16,12-8-2 15,22-20 2-15,24-21 0 16,18-18-2-16,13-14 2 15,25-9 2-15,13-7-1 16,10 0 0-16,1-3 0 16,-6-1-1-16,-12 2-4 15,-13 2-39-15,-8 0-90 16,-4 0-115-16,-10-2-308 16</inkml:trace>
  <inkml:trace contextRef="#ctx0" brushRef="#br0" timeOffset="37309.6168">18779 7403 611 0,'-25'0'106'16,"-1"11"-84"-16,1 14 54 16,-3 7-61-16,2 2 0 15,1 4 6-15,4 3-5 0,6 0 3 16,5-4 5-16,8-1-7 16,2-8-2-16,2-4-8 15,17-6-5-15,6-5-2 16,5-4-1-16,5-5-21 15,2-4-67-15,2 0-85 16,-3 0-110-16</inkml:trace>
  <inkml:trace contextRef="#ctx0" brushRef="#br0" timeOffset="37626.2271">18970 7664 561 0,'-18'8'89'16,"12"9"-70"-16,6-2 29 16,0 1-28-16,18-4-9 15,12-10 4-15,9-2 9 16,4 0 4-16,5-10 6 16,-6-8 5-16,-9 0-1 15,-10 4-13-15,-14 6-9 16,-5 4-2-16,-4 1-1 15,-10-5-1-15,-18 1-7 16,-8-3-5-16,-1 4 0 16,7 4-1-16,11 1-3 0,11 1-12 15,8 0-32 1,0-3-45-16,33-6-86 0,19-9-118 16</inkml:trace>
  <inkml:trace contextRef="#ctx0" brushRef="#br0" timeOffset="37841.4091">19579 7435 346 0,'-29'22'303'15,"0"4"-223"-15,5 0 4 16,12-4-39-16,7-2-17 16,5-4-6-16,0 1-3 15,8 0 4-15,1 2 4 16,-6 5-2-16,-3 6-6 0,-12 8-17 15,-23 6-2-15,-15-3 0 16,-1-10 0-16,5-18 0 16,17-13-75-16,25-20-152 15,5-35-380-15</inkml:trace>
  <inkml:trace contextRef="#ctx0" brushRef="#br0" timeOffset="38290.5224">19943 7368 198 0,'-6'-9'482'15,"6"9"-462"-15,3 0 40 16,21 13-10-16,7 12 7 16,4 5-21-16,1 4-8 15,-3 2-2-15,-3 0-15 16,-3-2-8-16,-1-3-1 16,-6-3-2-16,0-3-7 15,-5-4-41-15,-1-1-82 16,-3-12-84-16,-2-8-252 15</inkml:trace>
  <inkml:trace contextRef="#ctx0" brushRef="#br0" timeOffset="38423.4798">20322 7390 793 0,'-79'31'72'16,"-15"22"30"-16,-15 11-59 15,-8 5-32-15,13-7-11 16,29-16-3-16,40-19-64 15,35-27-201-15</inkml:trace>
  <inkml:trace contextRef="#ctx0" brushRef="#br0" timeOffset="40984.0206">21043 7513 579 0,'32'-4'62'15,"20"4"-57"-15,16 0 33 16,8 6-27-16,-5 2-8 16,-8 0-3-16,-9 1-1 15,-17 0-21-15,-13-3-87 0,-15-6-176 16</inkml:trace>
  <inkml:trace contextRef="#ctx0" brushRef="#br0" timeOffset="41200.1543">21297 7324 717 0,'-20'14'10'0,"9"14"28"15,2 9 11-15,3 11-35 0,0 4-9 16,3 2-5-16,3-5 0 15,0-8-7-15,3-8-31 16,19-5-85-16,3-14-98 16</inkml:trace>
  <inkml:trace contextRef="#ctx0" brushRef="#br0" timeOffset="41466.5399">22069 7208 546 0,'-52'24'88'0,"-2"22"-62"16,2 6 40-16,7 5-47 15,9 2 1-15,14-4 2 16,17-7-13-16,5-8-9 15,8-9 0-15,20-6-1 16,11-6-6-16,10-3-15 16,5-6-38-16,1 0-58 15,-6-8-52-15,-3-2-77 16</inkml:trace>
  <inkml:trace contextRef="#ctx0" brushRef="#br0" timeOffset="41732.1503">22429 7374 515 0,'-17'16'94'0,"11"7"-33"15,6-3-22-15,12-1-28 16,25-8 2-16,15-9 2 16,10-2 2-16,0 0 5 15,-10-16 17-15,-13 2 8 16,-19 2-14-16,-11 2-13 15,-9 2-3-15,-17 0 4 16,-25 1-19-16,-11 0-2 16,-1 5-4-16,17 2-19 15,19 0-49-15,18 0-39 0,10 0-59 16,28-13-142-16</inkml:trace>
  <inkml:trace contextRef="#ctx0" brushRef="#br0" timeOffset="41964.991">22976 7164 202 0,'6'-10'262'16,"-6"10"-156"-16,0 0-1 16,-12 16-46-16,-9 15-8 15,-3 10-11-15,5 2-12 16,9-2-15-16,10-1-11 16,10-5-1-16,18-7 0 15,-1-4 2-15,-10 2 3 0,-17 2 17 16,-7 7-11-16,-37 5-2 15,-19 0-10-15,-5-6 0 16,5-17-9-16,21-17-48 16,26-1-103-16,16-37-200 15</inkml:trace>
  <inkml:trace contextRef="#ctx0" brushRef="#br0" timeOffset="42396.917">23365 6889 231 0,'-3'-1'199'0,"-1"1"-153"15,4 0 26-15,0 0-33 16,0 0 10-16,0 0-7 16,0 0 7-16,15 0-3 15,4 0-2-15,1 0-3 16,2 0 0-16,-7 0-8 0,-3 0-8 15,-8 0-11-15,-4 15-7 16,0 11-2-16,-16 12-2 16,-11 4-1-16,-3 2 0 15,8-2-2-15,7-8 0 16,15-7 0-16,0-9-2 16,27-6-5-16,9-10-11 15,4-2-29-15,5 0-67 16,-9 0-131-16</inkml:trace>
  <inkml:trace contextRef="#ctx0" brushRef="#br0" timeOffset="42846.654">23941 7135 693 0,'0'0'8'0,"21"29"48"16,21 8-12-16,13 6-22 15,3-4 0-15,-3-5-12 16,-8-3-6-16,-12-5-2 16,-9-5-2-16,-5-2-8 0,-5-4-25 15,-2-8-91 1,-2-7-165-16</inkml:trace>
  <inkml:trace contextRef="#ctx0" brushRef="#br0" timeOffset="42996.0428">24525 7069 729 0,'-50'6'64'0,"-12"35"54"16,-16 21-74-16,-13 12-29 15,-10 6-8-15,-2-3-5 16,13-15-2-16,26-15-18 16,36-20-122-16,20-25-212 15</inkml:trace>
  <inkml:trace contextRef="#ctx0" brushRef="#br0" timeOffset="44691.4029">16347 8334 365 0,'21'-6'37'0,"9"2"-10"15,9 3 23-15,4-3-43 16,6 4-5-16,2 0 2 15,1 0 0-15,0 0 1 16,-1 0 2-16,1 0 8 16,5 0-2-16,0 0-10 15,1-5-3-15,-3-5 1 16,-1-2-1-16,-2 2 0 16,0 2 0-16,4 2 27 15,3 2-2-15,4 3-22 0,-3-1 4 16,1 2 2-16,3 0-6 15,4-1 1-15,3-1 1 16,2-2 5-16,1 3-2 16,1 0-5-16,4 1 0 15,5 0 1-15,7 0-2 16,4 0-1-16,5 0 0 16,1 0 1-16,3 0-2 15,3 0 9-15,2-6 10 16,3 1 6-16,1-2-7 15,-4 5-10-15,3 2-6 16,0 0-1-16,3 0 1 16,1 0-1-16,3 0-1 0,-1 0 0 15,3 0 0-15,-1-4 2 16,-1 0-2-16,-3 0 0 16,-3 1 2-16,0 2 6 15,0 1 8-15,2 0-7 16,2 0-5-16,4 0 1 15,-1 0 1-15,6 0-1 16,1 0 1-16,-1 0-4 16,-4 4 0-16,-1 3-1 15,4-2 2-15,3 1-2 16,8-3 0-16,9 0-1 16,4-3-1-16,2 0 1 0,2 2 0 15,-8-2 1 1,0 2-1-16,-3 2 1 0,-3-2 3 15,8 2 1-15,7-2-3 16,4-1 1-16,9-1-2 16,-4 3-1-16,-7 1 0 15,-4 0 2-15,-13 4-2 16,-3 0 1-16,-6 0 3 16,-8 0 10-16,-3 0-8 15,-9-4-6-15,-11 1 0 16,-16-2 0-16,-24-1-4 15,-23-2-9-15,-24 2-23 16,-12-2-60-16,-32 0-37 16,-17 0-80-16</inkml:trace>
  <inkml:trace contextRef="#ctx0" brushRef="#br0" timeOffset="46836.6229">17171 9135 665 0,'-18'-6'58'0,"-10"6"-29"15,-11 2 51-15,-10 18-59 16,-11 9-16-16,-6 7 0 15,4 4-3-15,11 0-2 16,21-8-1-16,20-8 0 16,10-6 0-16,3-4 1 15,17 3 1-15,9 3 10 16,-1-1 29-16,-3 0-5 16,-11 5-7-16,-14 4-6 0,-5 10 2 15,-32 10-24 1,-15 6 0-16,-5-1 0 0,5-11 0 15,13-16 0-15,12-6-39 16,12-8-37-16,14-2-62 16,1-3-52-16,24-7-58 15,8 0-83-15</inkml:trace>
  <inkml:trace contextRef="#ctx0" brushRef="#br0" timeOffset="47085.8437">17353 9288 441 0,'0'-11'277'16,"4"11"-258"-16,-1 0 65 15,2 0-69-15,-1 17-10 16,-2 17 0-16,-2 10-3 15,0 7-2-15,0-1-1 16,-8 2-14-16,1-4-49 16,-4 1-58-16,2-13-131 15</inkml:trace>
  <inkml:trace contextRef="#ctx0" brushRef="#br0" timeOffset="47240.4367">17556 9013 736 0,'-22'-6'32'0,"11"6"-32"16,8 13-4-16,3 16-66 16,0 6-154-16</inkml:trace>
  <inkml:trace contextRef="#ctx0" brushRef="#br0" timeOffset="47534.7423">17626 9357 385 0,'-8'-7'308'16,"5"7"-294"-16,3 0 61 15,0 0-63-15,5 0-9 16,14 0 16-16,6 0 11 15,8-4 0-15,2-2 2 16,2 1-8-16,-1 4-4 16,-9 1-6-16,-8 0-12 15,-7 16 0-15,-7 11-2 16,-2 2 0-16,-3 2 0 16,0-3-4-16,0-4-24 15,-5-8-64-15,5-15-68 16,0-1-69-16,5-27-87 0</inkml:trace>
  <inkml:trace contextRef="#ctx0" brushRef="#br0" timeOffset="47717.6878">18017 9211 45 0,'10'-17'223'0,"-1"6"-99"16,-4 3 5-16,-2 8-40 16,4 0-21-16,8 0 4 15,6 24-10-15,4 11-19 16,2 11-11-16,1 10-14 15,-1 4-11-15,3-3-5 0,-2-5-2 16,-1-6-13 0,-3-2-58-16,0-2-76 0,-6-16-137 15</inkml:trace>
  <inkml:trace contextRef="#ctx0" brushRef="#br0" timeOffset="47884.005">18481 9174 548 0,'-67'15'308'16,"-12"37"-278"-16,-12 21 52 15,-9 11-63-15,1 7-16 16,16-5-3-16,23-3-20 16,32-15-143-16,23-34-218 15</inkml:trace>
  <inkml:trace contextRef="#ctx0" brushRef="#br0" timeOffset="48316.2275">19388 8879 698 0,'-40'0'26'16,"-2"5"58"-16,-12 34-29 16,-12 22-27-16,-5 17-5 0,2 21-7 15,14 12-3 1,19 1-4-16,27-9-9 0,9-19-1 15,36-18-8-15,18-21-48 16,15-16-89-16,2-22-138 16</inkml:trace>
  <inkml:trace contextRef="#ctx0" brushRef="#br0" timeOffset="48666.2217">19950 8912 733 0,'-4'0'71'0,"-8"16"-10"16,-8 23 7-16,-13 15-35 16,-6 10-19-16,0 2-13 15,6 1-1-15,12-3-2 0,15-5-50 16,6-10-174-16,6-18-324 15</inkml:trace>
  <inkml:trace contextRef="#ctx0" brushRef="#br0" timeOffset="49014.294">20419 9234 933 0,'4'0'5'16,"20"0"34"-16,14 6-25 16,15 2-14-16,10 0 0 0,9 2-58 15,-4-10-215 1</inkml:trace>
  <inkml:trace contextRef="#ctx0" brushRef="#br0" timeOffset="49430.3775">21562 9113 641 0,'-27'-4'58'16,"-1"4"6"-16,-7 8 0 15,-8 17-54-15,-9 11 11 16,-3 10-1-16,5 10 7 16,9 4 1-16,16-4-10 15,17-2-12-15,8-11-6 0,19-3 0 16,20-6-6-16,11-4-19 15,10-7-78-15,4-5-75 16,-6-15-156-16</inkml:trace>
  <inkml:trace contextRef="#ctx0" brushRef="#br0" timeOffset="49712.8499">21797 9354 458 0,'-44'25'245'0,"14"11"-188"16,18-1 29-16,12-2-79 0,17-7-7 16,30-6 0-16,17-7 1 15,8-10-1-15,-1-3 2 16,-10-4 4-16,-17-15 30 16,-16-2 9-16,-19 3-18 15,-9-1-15-15,-21 2-4 16,-28 0-8-16,-14 4-2 15,1 4-4-15,10 6-7 16,20 3-43-16,19 0-55 16,13 3-69-16,13 3-123 15</inkml:trace>
  <inkml:trace contextRef="#ctx0" brushRef="#br0" timeOffset="49962.1958">22388 9183 595 0,'-40'3'111'0,"11"18"-40"15,18-1-1-15,11 1-62 16,1 1-8-16,25 0 1 16,0 0 1-16,-2 9 24 15,-7 1 26-15,-13 8-8 16,-4 5-21-16,-36 5-6 15,-15 5-14-15,-7-7-3 16,5-19-9-16,17-18-66 16,31-11-132-16,5-33-220 0</inkml:trace>
  <inkml:trace contextRef="#ctx0" brushRef="#br0" timeOffset="50211.3637">22783 9095 411 0,'0'0'146'0,"5"20"0"15,13 11-53-15,3 3-26 0,7 7-21 16,2 1-28-16,0-3-16 15,-2 0-2-15,-6-3-1 16,-2-5-8-16,-2 0-42 16,-3-14-124-16,-5-16-157 15</inkml:trace>
  <inkml:trace contextRef="#ctx0" brushRef="#br0" timeOffset="50361.0154">23065 9149 522 0,'-58'33'283'0,"-7"18"-188"16,-11 12-31-16,-4 4-38 0,3-2-11 16,16-12-15-16,22-14-8 15,24-14-75-15,15-11-138 16,4-14-115-16</inkml:trace>
  <inkml:trace contextRef="#ctx0" brushRef="#br0" timeOffset="50594.3049">23364 8940 947 0,'-6'109'59'0,"-6"24"-42"15,-18 3-17-15,-15-4 0 16,-13-5 0-16,-9-22 0 16,-6-17 0-16,0-22 0 15,4-32-9-15,-4-34-374 16</inkml:trace>
  <inkml:trace contextRef="#ctx0" brushRef="#br0" timeOffset="58790.8978">8360 11950 480 0,'-16'-9'216'15,"2"6"-198"-15,-4 1 65 16,-5 2-35-16,-10 0-21 16,-12 7-10-16,-10 13 1 0,-9 7-3 15,-2 1 2 1,13 0-10-16,16-9-6 0,16-9-1 16,15-6 0-16,6-4 0 15,23 0 1-15,15 6 11 16,7 6 18-16,-1 14-8 15,-12 16-11-15,-19 17-11 16,-13 14 0-16,-12 10 0 16,-34-4 0-16,-9-9 0 15,-5-17 0-15,2-22 0 16,6-26 0-16,4-5-26 16,11-23-20-16,13-3-30 0,15 4-36 15,9 4 28 1,18 7-60-16,13-6-138 0</inkml:trace>
  <inkml:trace contextRef="#ctx0" brushRef="#br0" timeOffset="59040.089">8473 12127 669 0,'0'6'21'0,"6"22"50"0,-3 14-16 16,-3 6-35-16,0 4-16 16,-11 0-4-16,-4-7 0 15,0-4-15-15,6-12-31 16,3-7-61-16,6-15-98 15,0-7-236-15</inkml:trace>
  <inkml:trace contextRef="#ctx0" brushRef="#br0" timeOffset="59206.2167">8539 11842 818 0,'-17'0'26'15,"12"0"-12"-15,4 6-14 16,1 12-18-16,0 2-75 16,3 8-76-16,7 10-107 15</inkml:trace>
  <inkml:trace contextRef="#ctx0" brushRef="#br0" timeOffset="59505.5035">8728 12203 432 0,'-7'0'200'0,"3"3"-171"0,4 8 17 15,0 3-9 1,0 2 0-16,0-2-10 0,5-3 0 16,10-8-6-16,9-3-5 15,13-3 10-15,8-18 3 16,5 3-5-16,-3 9-3 15,-9 9 0-15,-12 1-9 16,-10 32-4-16,-14 14-1 16,-2 11-4-16,-9 0-3 15,-12-9 0-15,5-15 0 16,7-21-46-16,7-13-97 16,2-11-97-16,6-28-347 0</inkml:trace>
  <inkml:trace contextRef="#ctx0" brushRef="#br0" timeOffset="59938.2667">9282 11709 407 0,'-6'-3'230'15,"6"3"-184"-15,0 0 1 16,1-3-8-16,17 0 17 15,0-4 2-15,0 3-11 16,-6-1-8-16,-4 5-10 16,-3 0-7-16,-2 2-19 15,-3 21-3-15,0 16 0 16,0 9 0-16,-13 9 0 16,-1-4 0-16,11-12 0 15,3-13 0-15,17-15 0 0,18-13 0 16,4 0 0-16,0-11-2 15,-3-6-19-15,-3 3-44 16,0-8-136-16,-4-10-317 16</inkml:trace>
  <inkml:trace contextRef="#ctx0" brushRef="#br0" timeOffset="60352.9351">9783 12001 353 0,'-2'-5'341'15,"2"5"-305"-15,23 1 13 16,15 18 6-16,10 6-15 15,3 5-11-15,-3 2-7 16,-4-2-11-16,-6 1-10 16,-9-4-1-16,-3-3-8 15,-7-5-52-15,2-6-102 16,-6-13-149-16</inkml:trace>
  <inkml:trace contextRef="#ctx0" brushRef="#br0" timeOffset="60503.3151">10181 11828 759 0,'-94'70'103'15,"-6"14"-54"-15,-4 7-18 0,5 1-31 16,16-15-6-16,32-22-85 16,34-35-240-16</inkml:trace>
  <inkml:trace contextRef="#ctx0" brushRef="#br0" timeOffset="60985.5372">11237 11762 277 0,'-7'-8'443'15,"5"8"-393"-15,2 0 10 16,0 22-41-16,0 12 23 15,6 14-27-15,0 4-7 16,-4 3-4-16,-2-1-2 16,0-6-2-16,-3 0-8 15,-12-6-55-15,-5-4-89 16,-8-15-122-16</inkml:trace>
  <inkml:trace contextRef="#ctx0" brushRef="#br0" timeOffset="61135.134">11110 11985 556 0,'29'0'193'0,"13"2"-81"16,13 16-37-16,10 4-45 15,6 0-14-15,-4-4-10 16,-7-6-6-16,-14-6-2 16,-15-2-54-16,-7-4-177 15,-15-16-390-15</inkml:trace>
  <inkml:trace contextRef="#ctx0" brushRef="#br0" timeOffset="61284.524">11947 11546 838 0,'-34'43'64'0,"1"17"11"16,-3 19-46-16,-4 13-24 15,6 2-5-15,6-9-7 16,10-11-71-16,10-24-212 15</inkml:trace>
  <inkml:trace contextRef="#ctx0" brushRef="#br0" timeOffset="62132.73">12383 11898 639 0,'0'0'122'0,"27"0"-111"16,25 12 70-16,20-1-45 15,8-4-22-15,-2-1-13 16,-9-1-1-16,-17 6-32 16,-15 6-88-16,-13-2-77 15,-15-5-150-15</inkml:trace>
  <inkml:trace contextRef="#ctx0" brushRef="#br0" timeOffset="62514.8675">13147 11603 661 0,'3'-6'80'0,"33"-8"-62"15,17-6 53 1,12-2-27-16,-1 2-13 0,-9 6-4 16,-19 4-7-16,-20 8-14 15,-16 2-3-15,-13 29-1 16,-29 19 5-16,-22 22-5 15,-14 14 1-15,5 10-1 16,15-2 0-16,27-14-1 16,31-19-1-16,16-21 1 15,36-14-1-15,17-10 0 16,13-12 0-16,3-2-2 16,-4 0-5-16,-11 0-60 0,-15-8-137 15,-18-14-283 1</inkml:trace>
  <inkml:trace contextRef="#ctx0" brushRef="#br0" timeOffset="62831.059">14165 11666 711 0,'-44'0'7'0,"-3"18"37"0,-6 15-13 16,1 11-3-16,3 5 2 16,13 5 3-16,14-1-5 15,16-2-16-15,6-6-6 16,20-9 10-16,25-10-2 15,18-10-2-15,10-10-6 16,3-6-6-16,-10 0-5 16,-10-10-94-16,-14-17-214 15</inkml:trace>
  <inkml:trace contextRef="#ctx0" brushRef="#br0" timeOffset="63246.614">14646 11602 571 0,'-31'22'112'0,"6"7"-36"15,8 0 2 1,11 0-37-16,6-4-15 0,18-10-16 16,30-10 5-16,26-5 9 15,22-11 10-15,10-21-26 16,-9-2 6-16,-23 0-10 15,-30 8 6-15,-26 6-10 16,-18 4 0-16,-26 4 0 16,-27 4 0-16,-18 8 0 15,1 0 0-15,15 0-2 16,27 6-40-16,28 4-89 16,13-10-153-16</inkml:trace>
  <inkml:trace contextRef="#ctx0" brushRef="#br0" timeOffset="63545.7125">15395 11458 607 0,'-9'0'25'0,"1"0"28"16,-4 3-27-16,-9 15 24 15,0 5 24-15,0 4-2 16,5-5-30-16,10-4-23 16,6-4-13-16,0-1-4 15,14 0 9-15,-2 2 13 0,-6 6-12 16,-6 9-12-16,-6 6 0 16,-29 12 0-16,-18 1 0 15,-5-5 0-15,9-18 0 16,14-26 0-16,34-17-91 15,10-46-377-15</inkml:trace>
  <inkml:trace contextRef="#ctx0" brushRef="#br0" timeOffset="64061.4195">15679 11475 345 0,'-3'-5'362'15,"3"5"-298"-15,16 2 15 16,17 20-25-16,7 10-11 16,5 3-18-16,1 3 1 0,-4 3-14 15,-3-3-12 1,-5-3 0-16,-7-3-4 0,-6-7-19 15,-3-11-54-15,-3-10-97 16,4-4-118-16</inkml:trace>
  <inkml:trace contextRef="#ctx0" brushRef="#br0" timeOffset="64194.4073">16173 11412 399 0,'0'-14'254'0,"-35"14"-103"15,-18 14-55-15,-19 32-58 16,-20 15-8-16,-10 9-18 15,-1 3-11-15,18-7-1 16,31-14-74-16,35-30-264 16</inkml:trace>
  <inkml:trace contextRef="#ctx0" brushRef="#br0" timeOffset="64694.4685">16775 11558 139 0,'0'-5'485'16,"2"5"-452"-16,35 0 51 15,17 0-18-15,10 0-23 16,3 8-14-16,-7 2-12 15,-12-1-13-15,-14 0-4 16,-15 1-36-16,-5-2-130 16,-13-8-195-16</inkml:trace>
  <inkml:trace contextRef="#ctx0" brushRef="#br0" timeOffset="64875.8489">17026 11408 681 0,'-47'46'152'0,"5"17"-92"16,6 9-10-16,9-1-42 15,15-5-8-15,12-6-3 16,4-8-49-16,28-14-148 16,4-16-181-16</inkml:trace>
  <inkml:trace contextRef="#ctx0" brushRef="#br0" timeOffset="65092.2775">17548 11460 670 0,'-59'19'107'0,"6"17"-35"16,15 7-10-16,15 6-53 15,23-1-5-15,16-3-4 16,39-9 0-16,19-8 0 16,8-14-12-16,0-6-52 15,-9-6-131-15,-16-2-110 16</inkml:trace>
  <inkml:trace contextRef="#ctx0" brushRef="#br0" timeOffset="65357.9668">18078 11567 821 0,'-24'27'37'16,"24"-3"0"-16,22-7-28 16,38-8-9-16,18-9-2 15,10-6-1-15,-11-16 3 16,-23 0 1-16,-25 7 11 15,-22 3 15-15,-7 8 6 16,-29 2-13-16,-21 2-18 16,-11 0-2-16,-5 0 0 0,11 0-3 15,23 0-31 1,29 0-122-16,5 0-200 0</inkml:trace>
  <inkml:trace contextRef="#ctx0" brushRef="#br0" timeOffset="65607.7193">18764 11485 772 0,'-31'24'84'15,"16"4"6"1,9 2-67-16,4 4-22 0,2-2-1 15,0 2 0-15,-7 2 2 16,-17 1 1-16,-14 1 15 16,-15 0-9-16,-5-12-9 15,3-12-11-15,16-14-45 16,26-17-102-16,13-32-171 16</inkml:trace>
  <inkml:trace contextRef="#ctx0" brushRef="#br0" timeOffset="66074.0512">19083 11278 377 0,'-5'0'207'16,"5"0"-106"-16,0 0-19 15,2 0-52-15,18 0-5 16,10 0 20-16,7 0-12 16,0 0-5-16,-7 0 9 15,-13 0-1-15,-11 0-14 16,-6 20-22-16,-11 10 0 16,-16 10 0-16,-9 8 0 15,5-4 0-15,9-3 0 16,20-7 0-16,5-11-2 15,32-7-38-15,9-8-28 16,4-3-68-16,3-5-98 16,-9 0-217-16</inkml:trace>
  <inkml:trace contextRef="#ctx0" brushRef="#br0" timeOffset="66455.7004">19759 11354 440 0,'-7'0'313'16,"7"14"-267"-16,25 16 53 15,18 13-51-15,18 3-25 16,8 2-2-16,1-1 1 15,-10-4-22-15,-16-4 0 16,-13-7-27-16,-7-6-72 16,-1-12-107-16,-6-14-151 15</inkml:trace>
  <inkml:trace contextRef="#ctx0" brushRef="#br0" timeOffset="66605.902">20389 11344 173 0,'-60'0'655'0,"-16"20"-586"16,-17 19 18-16,-15 15-55 16,-13 2-25-16,5 0-7 15,16-6 0-15,22 0-71 16,32-21-254-16</inkml:trace>
  <inkml:trace contextRef="#ctx0" brushRef="#br0" timeOffset="68983.0882">7670 12904 462 0,'8'0'7'0,"11"0"1"16,6 4 1-16,10-4-6 16,3 0-2-16,4 0 0 0,4-4 0 15,3-8 0-15,9-3 9 16,16-2 58-16,11 1 70 15,9 2-118-15,6 0-17 16,6 5 1-16,4-1-3 16,2 3-1-16,-3 5-2 15,-6-1-1-15,-3 3 2 16,-8-2 1-16,1 1 1 16,1 1 3-16,-2 0 1 15,1 0-2-15,-5 0-3 16,-7 0 0-16,-5 0 0 15,-6 0 1-15,-4-2 0 16,-5 0-1-16,-3 0 1 16,-3 0 2-16,0-3 4 15,-1-1 5-15,3-1-7 0,-2-2-3 16,0 1 0-16,-4-4 1 16,-4 5 5-16,-3 0 2 15,-3-3-5-15,6 0-4 16,6 0 0-16,7-4 4 15,9-2 0-15,4-4-4 16,6-2-1-16,4-2 0 16,0 2-1-16,-1 4 0 15,-3 0 1-15,-8 7 0 16,-2 2 0-16,-2 3 2 16,5-1-2-16,-1-1 1 15,1 2-1-15,1 1 1 0,-4 2-1 16,-1 1 1-16,4 2-1 15,-5 0 1-15,0 0 0 16,0 0-1-16,1 0 5 16,6 0 0-16,5 0-4 15,6 0-1-15,2-9 0 16,-1-2 0-16,-2 4 1 16,-1-2 0-16,-2 3-1 15,-8 0 1-15,-3 3 1 16,2 0 0-16,-2-1 0 0,2 2 0 15,-1-2 0 1,-2 1-2-16,-2-2 0 16,0 1 0-16,2-2 0 0,2 4 0 15,-2 0 0 1,-2 2 0-16,-3 0 1 0,-1 0-1 16,0 0 2-16,1 2 0 15,4 0 0-15,1 2-1 16,1-2 1-16,2-1 0 15,1 2-1-15,-2 1-1 16,5 0 2-16,-6 0-1 16,1 2 1-16,-3-1-1 15,4-2-1-15,-2-1 2 16,2 2-2-16,1-2 1 16,0 0 1-16,-3 3 1 0,3 0 0 15,-4 3 0 1,-2 1-1-16,-1 0-1 0,-2 3-1 15,-1-4 1-15,2 1 0 16,3 0 1-16,1-2 0 16,3-3 7-16,-1 2-2 15,4-1-2-15,4 0-4 16,3 1-1-16,3 0 0 16,0 2 0-16,-2 2 0 15,0-1 0-15,0 0 0 16,2 1 2-16,1-4 0 15,5-2 0-15,3 2-1 0,7-4 0 16,-1 2-1 0,3 0 0-16,1 0-1 15,2 0 1-15,4 1 1 0,0 0 0 16,3 1 0-16,3-4 1 16,-1 2 0-16,6-1-2 15,0 0 2-15,3 1-1 16,4-4-1-16,5 0 0 15,3 0 0-15,4 0 1 16,-3 0 1-16,-1-4 1 16,-2 0 3-16,-2-2 2 15,-1-1-6-15,6 0-1 16,-1-3-1-16,4 0-1 16,4-4 1-16,-3 0 1 15,-4 0 0-15,-7-2 2 0,-2-1 4 16,-7 0 1-16,-6-1-3 15,-8 2-4-15,-16 1-2 16,-13 2 2-16,-20 2-1 16,-22-1 0-16,-24 2-11 15,-12-4-27-15,-22 2-59 16,-10-5-75-16</inkml:trace>
  <inkml:trace contextRef="#ctx0" brushRef="#br0" timeOffset="70196.5377">9000 13756 147 0,'-17'-10'585'0,"-14"10"-572"16,-4 0 47-16,-5 7-25 0,-5 18-27 15,-4 7-3-15,6 6 0 16,7-2-3-16,15-5-1 15,15-8-2-15,6-7 0 16,15-4 1-16,15 1 5 16,3-2 18-16,0 2 9 15,-11 1-3-15,-10 4-4 16,-9 8-3-16,-3 5 1 16,-27 6-18-16,-19 1-5 15,-11-5 0-15,-5-9 0 16,5-15-7-16,10-9-31 15,15 0-39-15,18-6-55 16,14-2-36-16,18-2-62 16</inkml:trace>
  <inkml:trace contextRef="#ctx0" brushRef="#br0" timeOffset="70412.6091">9191 13841 826 0,'-5'0'11'16,"4"9"28"-16,1 9-30 16,0 6-8-16,-2 4-1 15,1 2-6-15,-3 6-22 0,0-3-51 16,-2 5-60-16,-3-4-112 15</inkml:trace>
  <inkml:trace contextRef="#ctx0" brushRef="#br0" timeOffset="70578.9661">9331 13611 799 0,'-32'0'46'0,"12"0"-46"16,4 9-1-16,5 13-48 0,9 7-142 16,1 0-332-16</inkml:trace>
  <inkml:trace contextRef="#ctx0" brushRef="#br0" timeOffset="70828.3357">9572 13932 644 0,'0'0'83'0,"0"0"-30"15,17-8-5-15,23-8-24 16,8 0 9-16,4 3-10 16,-6 8-4-16,-7 5 1 0,-9 0-3 15,-11 8-10 1,-2 16-3-16,-11 4-4 0,-3 3 0 15,-3-2-6-15,0-6-24 16,0-3-63-16,6-4-67 16,8-13-86-16</inkml:trace>
  <inkml:trace contextRef="#ctx0" brushRef="#br0" timeOffset="71044.5389">10133 13669 694 0,'5'2'36'0,"20"18"41"0,10 6-17 15,6 8-20-15,4-1-18 16,-5 2-14-16,-4 0-7 16,-6-3-1-16,-5-3-5 15,-4-6-36-15,-4-5-63 16,-3-8-75-16,-3-10-115 15</inkml:trace>
  <inkml:trace contextRef="#ctx0" brushRef="#br0" timeOffset="71194.1882">10544 13601 561 0,'-48'2'222'15,"-4"37"-130"-15,-14 16-16 0,-7 13-47 16,-8 2-10-16,6-6-19 15,16-13-8-15,19-14-52 16,28-14-153-16,12-23-261 16</inkml:trace>
  <inkml:trace contextRef="#ctx0" brushRef="#br0" timeOffset="71594.0211">11604 13227 830 0,'-86'42'38'15,"-2"29"15"1,-2 23-27-16,11 19-9 0,18 13-6 15,30 1-4-15,31-13-3 16,25-23 1-16,45-30-5 16,21-26-3-16,12-24-14 15,4-11-81-15,-8-11-167 16</inkml:trace>
  <inkml:trace contextRef="#ctx0" brushRef="#br0" timeOffset="72075.016">12637 13215 361 0,'-9'-2'322'16,"3"2"-271"-16,3 9 42 16,-2 18-53-16,-2 20 5 15,0 12-13-15,-7 14-6 16,-5 13-10-16,-5 1-5 15,1-1-10-15,1-8-1 16,6-8-5-16,7-7-35 0,6-11-105 16,3-14-138-16</inkml:trace>
  <inkml:trace contextRef="#ctx0" brushRef="#br0" timeOffset="72274.89">12949 13562 957 0,'0'3'23'0,"16"7"10"16,21-1-23-16,22 2-10 16,9-3 0-16,5 1 0 0,3-4-153 15,-20-5-318-15</inkml:trace>
  <inkml:trace contextRef="#ctx0" brushRef="#br0" timeOffset="72756.726">14548 13505 682 0,'-39'0'26'0,"-1"15"71"16,-5 18-49-16,-4 7-16 15,0 8 0-15,5 2-3 16,13 3-2-16,12-3-9 16,17-3-14-16,2-3-2 15,29-8-2-15,16-7-2 16,10-1-12-16,10-6-53 16,5-7-137-16,-9-8-139 15</inkml:trace>
  <inkml:trace contextRef="#ctx0" brushRef="#br0" timeOffset="73023.0445">14888 13731 614 0,'-19'4'76'16,"14"14"29"-16,5 3-58 16,23-1-36-16,26-5-2 15,15-6-1-15,6-6 5 16,-4-3 11-16,-17 0 19 15,-22 0-11-15,-20-8-4 16,-7-7-15-16,-18-9-13 16,-22-4 0-16,-11-1 0 15,-4 1 0-15,3 8 0 0,12 6 0 16,16 8-9 0,19 2-44-16,5 1-79 0,27 0-124 15,9-3-223 1</inkml:trace>
  <inkml:trace contextRef="#ctx0" brushRef="#br0" timeOffset="73272.4386">15549 13530 454 0,'-36'2'298'0,"8"23"-225"16,6 2 11-16,8 4-43 15,8 5-4-15,6-2-21 0,26 7-13 16,10-2 9 0,0 0-7-16,-11 0-5 0,-20 3 0 15,-5-1 0-15,-35-2 0 16,-12-7 0-16,-3-19 0 16,11-13-25-16,25-16-173 15,14-36-341-15</inkml:trace>
  <inkml:trace contextRef="#ctx0" brushRef="#br0" timeOffset="73920.0499">16200 13514 401 0,'-2'-6'405'16,"2"6"-365"-16,19 22 16 15,16 13-20-15,5 7-6 16,2 2-17-16,-2 0-2 16,-4-1-6-16,-8-5-5 15,-4-4-2-15,-6-4-7 16,-3-7-39-16,-3-4-103 15,-3-13-147-15</inkml:trace>
  <inkml:trace contextRef="#ctx0" brushRef="#br0" timeOffset="74103.7901">16568 13515 815 0,'-83'28'78'16,"-4"12"7"-16,-1 8-53 15,0 8-30-15,9 1-2 16,18-3-3-16,20-9-15 16,25-11-34-16,16-10-49 15,32-13-71-15,20-11-146 16</inkml:trace>
  <inkml:trace contextRef="#ctx0" brushRef="#br0" timeOffset="74403.0275">17014 13028 515 0,'0'39'381'0,"0"35"-356"0,17 23 47 16,-1 20-45-16,-13 11-24 15,-3 1-3-15,-36 2 0 16,-26-16 0-16,-19-14 0 16,-12-19 0-16,1-23 0 15,19-30-125-15,19-29-284 16</inkml:trace>
  <inkml:trace contextRef="#ctx0" brushRef="#br0" timeOffset="89217.1202">21773 12368 292 0,'0'0'233'0,"2"0"-200"16,31 0 59-16,14-8-32 0,11-2-35 15,1 2-1-15,-5 5-15 16,-10 3-9-16,-5 0-1 16,-6 2-22-16,-11 12-106 15,-13-1-252-15</inkml:trace>
  <inkml:trace contextRef="#ctx0" brushRef="#br0" timeOffset="89616.1174">21754 12841 432 0,'0'0'289'0,"0"3"-266"16,2 8 41-16,15 0-49 16,12 1-7-16,10-4-8 15,14-2-15-15,-1-6-134 16,-8 0-455-16</inkml:trace>
  <inkml:trace contextRef="#ctx0" brushRef="#br0" timeOffset="99309.2808">23431 11235 199 0,'-13'0'169'16,"4"0"-158"-16,4 0 18 15,5 0-19-15,0 0-10 16,0 0 2-16,-1 0 1 15,-1 0 14-15,-1 0 27 16,2 0 20-16,-1 0-10 0,2 0-6 16,0 0-12-16,0 0-13 15,0-1-6-15,11-4 5 16,28-2 26-16,22-4-3 16,16 1-8-16,1 2 5 15,-7 4-11-15,-20 4-11 16,-18 4-10-16,-17 18-6 15,-16 15-2-15,-16 21 1 16,-35 18-2-16,-20 15-1 16,-3 1 0-16,12-8 0 15,24-19 1-15,27-17-2 16,11-16 0-16,38-16 1 0,19-10 0 16,16-6 0-16,6 0 0 15,0-10 0-15,-13 2 0 16,-12 8-5-16,-14 0-52 15,-12 8-145-15,-8-4-374 16</inkml:trace>
  <inkml:trace contextRef="#ctx0" brushRef="#br0" timeOffset="100273.6288">24698 11499 682 0,'0'-5'27'0,"15"4"63"15,20-4-36-15,9 5-38 16,6 0-12-16,-2 2-4 16,0 17-5-16,-5 3-27 15,0 4-84-15,-8-8-84 16</inkml:trace>
  <inkml:trace contextRef="#ctx0" brushRef="#br0" timeOffset="101520.3291">25541 11027 394 0,'-8'0'35'0,"8"0"40"16,-1 0-13-16,1-3-31 15,0-4 19-15,6 0-22 16,16-4 8-16,11-3 7 0,9-2 2 16,11-3-9-16,9 1-3 15,-4 3 1-15,-8 8-12 16,-12 5-14-16,-19 2-5 16,-12 13-1-16,-7 22 0 15,-23 19 3-15,-25 13-2 16,-13 11-2-16,-6 2 0 15,9-9-1-15,17-11 0 16,24-14 0-16,17-11 0 16,13-7 0-16,23-8 0 15,11-5 1-15,4-8 2 16,1-1 1-16,-5-3-4 0,-10 2 0 16,-5 2-9-16,-2 0-47 15,5 0-90-15,-1-7-105 16</inkml:trace>
  <inkml:trace contextRef="#ctx0" brushRef="#br0" timeOffset="101886.1599">26640 11179 550 0,'-15'0'26'0,"3"0"68"16,0 3-57-16,-5 10-36 15,-7 3 0-15,-6 11-1 16,-6 8 1-16,-6 4 0 15,-4 5 15-15,4 3 30 16,6 0-1-16,11-3-24 16,14-7-13-16,11-3-6 15,2-5-2-15,23-4 0 0,11-2-7 16,6-6-28-16,7-9-49 16,1-4-41-16,0-4-53 15,-2-12-142-15</inkml:trace>
  <inkml:trace contextRef="#ctx0" brushRef="#br0" timeOffset="102169.2912">26841 11454 344 0,'-29'6'141'16,"-1"13"-56"-16,6 6-15 16,8-2-55-16,10-3-8 15,6-2 0-15,3-6 8 16,24-4 22-16,10-4 1 0,7-4 19 15,4 0-8 1,-3-6 5-16,-12 0-15 0,-15 1-15 16,-9 2-14-16,-6 3-5 15,-3-2-3-15,-3-4 0 16,-26-3-1-16,-12-2-1 16,-1 3-7-16,11 6-12 15,15 2-8-15,16 0-35 16,5 0-73-16,31 0-63 15,13-15-66-15</inkml:trace>
  <inkml:trace contextRef="#ctx0" brushRef="#br0" timeOffset="102418.2076">27429 11278 368 0,'0'-7'154'0,"-7"4"-24"15,-6 3-63-15,-8 0-39 16,-3 14 1-16,4 0 8 15,10 0-6-15,10-4-22 16,0 0-4-16,10 0 14 16,4 4 9-16,-1 2 13 15,-7 4-7-15,-6 9-8 16,-7 10-9-16,-32 7-17 16,-13 2 0-16,-5-7 0 15,6-15 0-15,20-14-18 16,19-12-72-16,12-15-105 15,18-21-206-15</inkml:trace>
  <inkml:trace contextRef="#ctx0" brushRef="#br0" timeOffset="102734.0068">27901 11124 661 0,'-11'0'51'16,"11"5"35"-16,0 9-57 15,9 7-17-15,18 2 18 16,6-1-8-16,4 1-6 15,-1 2-4-15,-1 0-1 16,-4 3-7-16,-7 1-4 16,-2 4-1-16,-5 0-6 15,-1 0-20-15,-4-5-51 16,0-12-74-16,-2-16-133 16</inkml:trace>
  <inkml:trace contextRef="#ctx0" brushRef="#br0" timeOffset="102883.8235">28395 11025 318 0,'-42'0'441'16,"-19"16"-364"-16,-17 30 13 15,-13 20-61-15,-10 15-19 16,-6 3-4-16,14-6-6 16,27-13-7-16,35-19-80 15,28-32-259-15</inkml:trace>
  <inkml:trace contextRef="#ctx0" brushRef="#br0" timeOffset="103849.6591">23477 12159 253 0,'-7'-6'225'15,"-1"0"-199"-15,8 4 25 16,6-3-21-16,27 0-5 16,18 3-5-16,16-4 5 15,19-2-6-15,18-2 24 16,18-6 2-16,16-4-3 15,18-1-1-15,12 4-5 16,20 3-17-16,17 3-12 16,11 8-4-16,3 1 3 15,-1 2 2-15,0 0 4 16,3 0 1-16,13 5-3 0,11 1-9 16,11 8 2-16,11 5-2 15,11 5-1-15,2 12 0 16,-13 10-3-16,-25 5 1 15,-34-9 2-15,-42-15 0 16,-30-24-1-16,-32-3 0 16,-33-10-3-16,-29-4-21 15,-33 14-87-15,-17 0-126 16,-38-1-298-16</inkml:trace>
  <inkml:trace contextRef="#ctx0" brushRef="#br0" timeOffset="104878.8454">23685 13001 571 0,'-74'0'53'0,"9"0"10"0,13 16 15 16,17 0-59-16,18 5-16 16,17 2-3-16,3 1 2 15,26 2 4-15,7 1 9 16,3 1 21-16,-6 1 9 16,-15 1-10-16,-14 7-7 15,-5 11-8-15,-35 4 0 16,-18 8-10-16,-10-2-8 15,-2-11-2-15,5-15 0 16,12-18 0-16,9-12-4 16,11-2-10-16,16-4-17 15,11-10-20-15,2-6-27 0,27-4-23 16,12 0-8-16,10-2-28 16,2 1-46-16</inkml:trace>
  <inkml:trace contextRef="#ctx0" brushRef="#br0" timeOffset="105095.9395">23973 13189 505 0,'0'-2'56'0,"0"2"32"15,5 6-16-15,1 16-14 16,-1 12-21-16,-5 9-17 15,0 8-12-15,0 5-8 16,-12 4 0-16,-3 2-3 0,3-4-24 16,0-10-68-16,0-14-67 15,2-26-75-15</inkml:trace>
  <inkml:trace contextRef="#ctx0" brushRef="#br0" timeOffset="105251.7815">24132 12948 564 0,'-4'-13'146'0,"-1"10"-102"15,5 3-9 1,0 0-35-16,0 11-30 0,15 16-35 16,-3 13-78-16,-4 14-121 15</inkml:trace>
  <inkml:trace contextRef="#ctx0" brushRef="#br0" timeOffset="105494.1543">24225 13396 516 0,'7'-14'113'0,"13"2"-10"16,10 4-28-16,8 0-45 16,6 0 0-16,3 3-1 15,-2 2-1-15,-5 3-1 16,-7 0-6-16,-7 3-10 15,-9 16-6-15,-5 11-1 0,-9 12 1 16,-3 10-4-16,0 4-1 16,-4-1-1-16,-4-9-14 15,5-14-32-15,3-10-53 16,0-15-60-16,2-7-55 16,8-27-57-16</inkml:trace>
  <inkml:trace contextRef="#ctx0" brushRef="#br0" timeOffset="105726.7811">24851 13099 319 0,'0'-8'313'16,"6"6"-248"-16,14 2 32 0,9 0-60 15,12 0 3-15,6 2-14 16,1 18-12-16,1 4-6 15,-5 6-5-15,-7 7-1 16,-4 0-2-16,-8 4-4 16,-5 1-12-16,-7 2-49 15,-4 2-61-15,-9-13-74 16,0-21-193-16</inkml:trace>
  <inkml:trace contextRef="#ctx0" brushRef="#br0" timeOffset="105876.3956">25281 13021 828 0,'-67'24'65'0,"-12"24"20"15,-8 12-64-15,4 4-21 16,11 1 0-16,18-1-33 16,24-6-158-16,23-27-249 15</inkml:trace>
  <inkml:trace contextRef="#ctx0" brushRef="#br0" timeOffset="106508.5197">26314 12535 268 0,'-35'-25'315'0,"-8"12"-258"16,-8 13 50-16,-11 0-62 15,-9 36-23-15,-8 20-1 16,2 19-14-16,9 12-3 15,13 14-2-15,21 9 1 16,19-3 11-16,15 0-3 16,15-12-6-16,21-18-4 15,7-11-1-15,5-12 0 16,-2-10-6-16,2-11-37 16,-3-14-115-16,-12-19-140 15</inkml:trace>
  <inkml:trace contextRef="#ctx0" brushRef="#br0" timeOffset="106757.8297">26428 12962 559 0,'-12'6'66'0,"2"13"35"15,1 7-51-15,-3 14-29 16,-3 12 1-16,2 2-7 16,-2 2-10-16,1-2-5 15,4-5 0-15,1 3-5 16,5 3-17-16,4-3-76 0,0-11-103 16,0-25-254-16</inkml:trace>
  <inkml:trace contextRef="#ctx0" brushRef="#br0" timeOffset="107007.8119">26734 13051 446 0,'-4'0'150'16,"4"3"-53"-16,7 0-41 16,29-1-18-16,13 0 10 15,8-2-18-15,-5 0-25 16,-4 0-5-16,-11 6-10 16,-8 11-52-16,-10 5-117 15,-13-7-206-15</inkml:trace>
  <inkml:trace contextRef="#ctx0" brushRef="#br0" timeOffset="107307.6557">27471 12970 11 0,'-30'18'509'16,"-7"14"-415"-16,0 10 23 15,0 7-50-15,11 5-21 16,8 0-13-16,15-7-24 16,3-6-7-16,14-5-2 15,14-7 1-15,5-2-1 16,4-6 0-16,2-5-3 0,1-2-15 15,-1 0-49-15,0-10-121 16,-10-4-253-16</inkml:trace>
  <inkml:trace contextRef="#ctx0" brushRef="#br0" timeOffset="107805.3003">27947 13206 405 0,'-13'7'236'16,"7"7"-187"-16,6-2 8 15,4-2-41-15,20 2-10 16,7-2 5-16,5-6 1 15,3-4 4-15,7 0 13 0,-4-7 6 16,-3-12-6-16,-8-3 0 16,-11 6-20-16,-13 2 3 15,-7 1-3-15,-4 0-4 16,-31 3 0-16,-14 0-5 16,-6 3-1-16,-1 0 0 15,19 1 0-15,15 2-3 16,17 4-21-16,5 0-72 15,12 4-127-15,23-4-186 16</inkml:trace>
  <inkml:trace contextRef="#ctx0" brushRef="#br0" timeOffset="108054.7792">28499 12899 251 0,'-43'13'428'0,"12"10"-342"16,17-1 19-16,14-2-84 16,11-2-21-16,23-1-2 15,5-1-1-15,-6 3 3 16,-11 3 3-16,-16 2 27 16,-6 12 16-16,-30 10-14 15,-21 5-9-15,-16-2-20 0,-1-10-3 16,11-15-5-1,18-16-60-15,20-10-131 16,19-32-330-16</inkml:trace>
  <inkml:trace contextRef="#ctx0" brushRef="#br0" timeOffset="108437.1796">28741 12977 734 0,'-2'-1'76'0,"7"1"-5"16,33 9-32-16,15 16-16 16,13 4-1-16,0 1-11 15,-6 6-6-15,-12-6-5 16,-12 0-7-16,-12-6-36 15,-8-2-81-15,-12-2-66 0,-4-9-142 16</inkml:trace>
  <inkml:trace contextRef="#ctx0" brushRef="#br0" timeOffset="108619.7739">29246 12906 607 0,'-28'0'114'16,"-9"6"2"-16,-17 23-68 15,-19 20-41-15,-12 9-6 16,-5 9-1-16,4 0 0 16,17-7-8-16,19-5-18 15,26-4-62-15,24-9-56 0,0-20-65 16,30-20-146-16</inkml:trace>
  <inkml:trace contextRef="#ctx0" brushRef="#br0" timeOffset="108837.2821">29351 12804 754 0,'9'16'98'15,"16"39"-9"-15,-1 29-61 16,-9 19-6-16,-15 11-4 0,-12 2-4 15,-31-2-14-15,-18-13 0 16,-12-10 0-16,-7-18 0 16,-6-13 0-16,6-13-69 15,-7-21-216-15</inkml:trace>
  <inkml:trace contextRef="#ctx0" brushRef="#br0" timeOffset="110049.8647">28611 12333 24 0,'-4'1'353'0,"-1"-1"-333"16,5 2 19-16,0-2-9 15,5 2-21-15,17-2 13 16,5 0 17-16,7 0 0 16,2 0 6-16,4 0 0 15,11 0 0-15,16 1 5 16,16 1-4-16,14-1-3 16,1-1-11-16,-6 2-9 15,-19 0-14-15,-18 4-9 16,-19 2-3-16,-13 2-39 15,-19 0-117-15,-4-10-290 16</inkml:trace>
  <inkml:trace contextRef="#ctx0" brushRef="#br0" timeOffset="111845.2914">18851 15136 376 0,'-18'-9'53'0,"3"4"20"15,3-1 5-15,3 1-34 16,5 5-6-16,1-2 1 16,1 2-2-16,2 0-11 15,0-2 5-15,0-2-3 16,15-2 5-16,21-1 0 15,13-3-1-15,11 0-6 16,-1 5-7-16,-8 5-4 16,-15 0-8-16,-15 0-4 15,-14 18-1-15,-7 20-2 16,-17 20 4-16,-28 20-3 0,-14 13-1 16,-2 3-1-16,16-8-1 15,25-19 2-15,20-16-1 16,26-23 1-16,32-13 0 15,17-15 4-15,7 0 6 16,-4-2-1-16,-9-8-6 16,-8 4-3-16,-9 4-17 15,0-4-100-15,-13-18-277 16</inkml:trace>
  <inkml:trace contextRef="#ctx0" brushRef="#br0" timeOffset="112344.1928">20431 14937 634 0,'-79'35'26'0,"-2"18"63"16,-4 9-58-16,6 14-14 15,13 8 11-15,19 9-5 0,23-1 0 16,24-8-6-1,5-10-2-15,30-15-3 0,13-11-6 16,12-10-5-16,11-6-1 16,5-8-11-16,6-4-96 15,-10-11-174-15</inkml:trace>
  <inkml:trace contextRef="#ctx0" brushRef="#br0" timeOffset="112826.495">21199 15193 558 0,'-15'-13'89'0,"11"8"-12"16,0 1-2-16,4 2-52 16,0 2-11-16,0 11-9 15,0 25 18-15,-8 15 13 16,-4 10-11-16,-3 3 1 15,3 2-11-15,6 0-10 16,6 0-3-16,8-4-14 16,27-11-120-16,8-29-242 15</inkml:trace>
  <inkml:trace contextRef="#ctx0" brushRef="#br0" timeOffset="113208.6752">21860 15418 838 0,'0'0'16'15,"0"-4"60"-15,30 0-52 16,13 2-17-16,15 0-7 16,10 2-9-16,7 0-90 0,-7-3-214 15</inkml:trace>
  <inkml:trace contextRef="#ctx0" brushRef="#br0" timeOffset="113724.0491">23203 15218 619 0,'-63'0'31'0,"6"13"39"16,2 16-29-16,8 6-25 16,8 2 4-16,9 2-4 15,9-4 0-15,10-5-3 16,8-2 3-16,3-4-7 15,0 2-5-15,13-1-2 16,12 4-2-16,8 2-7 16,10 1-43-16,6-2-83 15,2-10-105-15</inkml:trace>
  <inkml:trace contextRef="#ctx0" brushRef="#br0" timeOffset="114023.5297">23523 15354 578 0,'-41'0'69'0,"12"19"-13"15,13-4-12-15,13 5-31 16,3-4 1-16,30-3 1 16,22-8-3-16,15-5 6 15,12-8-1-15,0-16 13 16,-11-4-3-16,-21 6-4 15,-21 7-8-15,-19 4-8 16,-7 2 2-16,-22-2-5 16,-22-2-4-16,-15 7 0 15,-8 6-2-15,11 0-5 16,15 0-15-16,23 6-33 0,16 7-22 16,2 2-58-16,31-2-71 15,13-7-55-15</inkml:trace>
  <inkml:trace contextRef="#ctx0" brushRef="#br0" timeOffset="114272.7438">24185 15165 585 0,'-41'0'37'15,"10"17"61"-15,12 0-56 16,16 0-37-16,3 0-2 0,25 3 4 15,9 2 9-15,1 4 19 16,-6 1 24-16,-8 4 2 16,-15 5-46-16,-6 6 2 15,-30 4-5-15,-18 1-11 16,-8-9-1-16,4-12-5 16,14-13-23-16,18-11-46 15,18-2-53-15,2-4-109 16,13-21-237-16</inkml:trace>
  <inkml:trace contextRef="#ctx0" brushRef="#br0" timeOffset="114572.297">24513 15136 466 0,'9'0'133'0,"11"17"-18"16,12-1-37-16,8 4-47 16,9 0-8-16,-1-2-9 15,-2 1-8-15,-8 2-6 0,-7-2-2 16,-6-1-8-1,-2 0-21-15,-2-3-75 0,-7-7-74 16,-3-8-185-16</inkml:trace>
  <inkml:trace contextRef="#ctx0" brushRef="#br0" timeOffset="114721.8689">24929 15081 611 0,'-58'0'82'16,"-12"22"13"-16,-7 21-31 15,-4 10-49-15,4 3-11 16,12 0-4-16,12-9 0 16,24-9-13-16,21-2-75 15,8-9-110-15,11-18-225 16</inkml:trace>
  <inkml:trace contextRef="#ctx0" brushRef="#br0" timeOffset="114987.8914">25198 14694 138 0,'17'0'467'0,"13"5"-450"15,15 31 74 1,4 22-24-16,-11 20-20 0,-18 17 13 15,-20 12-6-15,-17 7-19 16,-40 2-10-16,-21 1-10 16,-17-3-8-16,-10-11-7 15,8-19-8-15,11-21-53 16,13-32-142-16,5-31-298 16</inkml:trace>
  <inkml:trace contextRef="#ctx0" brushRef="#br0" timeOffset="115952.0641">18534 16207 404 0,'5'-6'136'0,"13"3"-128"15,14-6 46-15,15-1-2 16,16-2-23-16,5 4-10 16,7 6-4-16,0 2 0 15,2 0 6-15,4 8 10 16,5 1-5-16,8 2-8 16,9-3-5-16,6 0-5 15,7-4-4-15,5 2-3 16,4-4-1-16,2 2 0 0,0 2 4 15,0 2 2-15,-5 0-4 16,4 0 0-16,1 0 1 16,2-6-2-16,7-2-1 15,4 0-2-15,2 0 2 16,4 0 0-16,0-2 0 16,-5-4 3-16,0-1 8 15,7-4-4-15,5-2-5 16,13-2 2-16,13-1-3 15,6 2-1-15,-1 3 0 16,-9 3 1-16,-9 5 0 16,-12 0 2-16,-6 3-3 15,-5-3-2-15,-4-2 1 0,-6-6 1 16,-9-2 0-16,-16-1 0 16,-24 1 0-16,-23 3-3 15,-24 3-6-15,-22 5-14 16,-10 0-6-16,-5-1 16 15,0-2-6-15,-6 4-16 16,-9 1-24-16,-6 0-97 16,-4 0-184-16</inkml:trace>
  <inkml:trace contextRef="#ctx0" brushRef="#br0" timeOffset="116213.326">18679 16720 25 0,'17'9'58'0,"11"4"-58"16</inkml:trace>
  <inkml:trace contextRef="#ctx0" brushRef="#br0" timeOffset="116633.8633">19167 16798 156 0,'-23'-12'460'0,"-8"4"-418"0,0 1 56 15,-1 3-58-15,0 2-20 16,-2 2 1-16,5 0-13 16,8 4-7-16,7 3 0 15,11 1-1-15,3-1 0 16,0 2 1-16,11 4 13 16,7 5 12-16,3 0 10 15,-4 5-7-15,-7 3-3 16,-10 9-5-16,-5 7-1 15,-29 6-17-15,-8-1-3 16,-7-10 0-16,0-9 0 16,3-15 0-16,9-10-14 15,7-3-24-15,10 0-17 0,11 5-44 16,9 4-31-16,0-1-80 16,6-5-199-16</inkml:trace>
  <inkml:trace contextRef="#ctx0" brushRef="#br0" timeOffset="116850.1743">19319 16914 367 0,'0'-3'280'0,"-1"3"-243"16,-1 5 17-1,-1 20-42-15,0 9-3 0,-3 10-4 16,-1 4-5-16,-5-3 0 16,-2 2-5-16,0-3-20 15,-3 0-87-15,-4-15-113 16</inkml:trace>
  <inkml:trace contextRef="#ctx0" brushRef="#br0" timeOffset="117009.666">19395 16661 337 0,'-11'-10'467'16,"-6"10"-461"-16,8 0 3 0,9 3-9 16,0 27-60-16,6 11-116 15,8 17-172-15</inkml:trace>
  <inkml:trace contextRef="#ctx0" brushRef="#br0" timeOffset="117249.6933">19573 16966 728 0,'0'-20'78'16,"7"0"17"-16,11 1-67 15,11 0-18-15,2 6 6 16,2 6-8-16,-2 7-8 0,-2 0 0 15,-4 10 1-15,-3 19-1 16,-7 8 3-16,-5 7 1 16,-5 4-2-16,-5-3-2 15,0-8-4-15,0-4-18 16,0-8-41-16,3-10-56 16,0-5-47-16,0-10-80 15</inkml:trace>
  <inkml:trace contextRef="#ctx0" brushRef="#br0" timeOffset="117465.349">20108 16835 665 0,'8'0'64'0,"16"1"24"15,9 23-29-15,6 6-34 16,2 8-9-16,-1 4-13 15,-5 2-3-15,-4-4-4 16,-6-4-10-16,-5 0-69 16,-7-1-72-16,-8-17-134 15</inkml:trace>
  <inkml:trace contextRef="#ctx0" brushRef="#br0" timeOffset="117614.9881">20387 16761 400 0,'-67'19'413'0,"-12"36"-347"16,-9 17 14-16,4 11-71 16,12-1-9-16,22 3-8 15,26-7-83-15,24-22-130 16,23-32-427-16</inkml:trace>
  <inkml:trace contextRef="#ctx0" brushRef="#br0" timeOffset="118046.9476">21242 16626 370 0,'-34'-8'350'0,"-8"8"-328"16,0 19 54-16,-5 23-50 15,0 19-12-15,4 19 8 16,8 16 0-16,13 4-2 16,17-3-7-16,5-17-11 15,27-17-2-15,23-14-2 16,16-13-6-16,19-11-53 15,1-17-127-15,-6-8-307 16</inkml:trace>
  <inkml:trace contextRef="#ctx0" brushRef="#br0" timeOffset="118479.8466">21714 16851 745 0,'-28'27'43'15,"7"23"51"-15,3 6-74 16,1 6-18-16,10-1 0 16,7-7-2-16,0-2-8 15,22-2-50-15,5-11-109 16,-4-17-202-16</inkml:trace>
  <inkml:trace contextRef="#ctx0" brushRef="#br0" timeOffset="118679.1127">22030 16984 452 0,'0'0'269'16,"12"0"-239"-16,31 0 58 15,23 0-72-15,14 0-3 16,4 0-9-16,-3 0-4 0,-9 6-22 15,-23 1-166-15,-26-1-286 16</inkml:trace>
  <inkml:trace contextRef="#ctx0" brushRef="#br0" timeOffset="119161.6427">23043 16922 643 0,'-39'0'69'16,"0"2"17"-16,-10 26-34 16,-3 14-36-16,3 12 6 15,3 5-7-15,17 3-6 16,22-2-6-16,7-7 0 16,27-9-3-16,20-10-3 15,9-9-21-15,8-10-75 16,3-10-93-16,-12-5-159 15</inkml:trace>
  <inkml:trace contextRef="#ctx0" brushRef="#br0" timeOffset="119443.7824">23392 17072 426 0,'-13'13'151'0,"10"5"-60"16,3-4-28-16,18-3-28 16,22-7-4-16,20-4-3 15,10-2 7-15,6-20-31 16,-6-5 5-16,-18-2 0 16,-19 3 9-16,-26 6-4 15,-7 2-4-15,-35 5-4 0,-21 6-5 16,-9 3-1-16,-1 4-7 15,17 4-25-15,22 12-48 16,27 10-43-16,3-8-108 16</inkml:trace>
  <inkml:trace contextRef="#ctx0" brushRef="#br0" timeOffset="119726.4262">24053 16841 556 0,'-21'0'148'0,"9"1"-56"15,8 13-32-15,4 5-57 0,10 2 1 16,17 1-1-16,6 0 0 16,-2 1 8-16,-8-2 30 15,-14 7-14-15,-9 5 0 16,-21 6-3-16,-22 9-14 15,-13 1-10-15,4-7-1 16,10-14-5-16,16-15-27 16,17-13-36-16,9 0-79 15,4-8-115-15,18-17-181 16</inkml:trace>
  <inkml:trace contextRef="#ctx0" brushRef="#br0" timeOffset="119975.8732">24246 16883 518 0,'0'0'169'15,"22"14"-38"-15,15 13-58 16,12 4-42-16,5-2-13 15,-1 1-12-15,-9-6-6 16,-11-2 0-16,-8 0-6 16,-10-3-10-16,-6 1-57 15,-1 1-79-15,-7-16-112 16</inkml:trace>
  <inkml:trace contextRef="#ctx0" brushRef="#br0" timeOffset="120125.5327">24492 16793 808 0,'-105'75'99'16,"4"20"-20"-16,11 2-57 15,25-10-22-15,29-17-3 16,32-12-25-16,8-18-127 16,27-28-207-16</inkml:trace>
  <inkml:trace contextRef="#ctx0" brushRef="#br0" timeOffset="120441.4183">24993 16592 841 0,'9'62'107'16,"-3"35"-37"-16,-6 24-65 15,-33 15-5-15,-34 4 0 16,-23-13 0-16,-11-24 0 15,0-33 0-15,14-41 0 16,29-30-65-16,18-57-356 16</inkml:trace>
  <inkml:trace contextRef="#ctx0" brushRef="#br0" timeOffset="126509.9321">20171 15779 548 0,'52'-1'4'0,"20"-6"5"16,30 3 14-16,30-10 9 16,20-6-10-16,23-2-3 15,26-8-9-15,22-8-6 16,24-6 5-16,25-5 1 16,29-4-2-16,25 0-4 15,20 4 5-15,13 4 0 16,5 3-5-16,-6 3-4 15,-10 8 3-15,-11 8 20 16,-16 9-12-16,-21 9 5 16,-26 5 8-16,-41 0-5 15,-46 6-6-15,-50 3-13 16,-58 1-2-16,-44 0-27 0,-35 1-98 16,-52-6-85-16</inkml:trace>
  <inkml:trace contextRef="#ctx0" brushRef="#br0" timeOffset="127241.5349">21062 17151 346 0,'-21'11'59'0,"3"3"-14"16,8-3 29-16,10-7-29 16,28-4 15-16,41-4 18 15,47-32-18-15,61-27 0 16,79-29-12-16,78-19-7 15,63-5-4-15,32 10-19 16,4 13-6-16,-36 23-1 16,-66 16-11-16,-73 19 0 0,-79 18-4 15,-71 15-36 1,-58 2-77-16,-36 0-141 0</inkml:trace>
  <inkml:trace contextRef="#ctx0" brushRef="#br0" timeOffset="128106.2473">25848 16179 416 0,'3'-3'52'0,"10"-6"68"16,10-3-39-16,9 2-39 15,12-2 2-15,6 3-9 16,0 3-11-16,-4 3-20 16,-7 3-4-16,-6 0-22 15,-8 1-61-15,-10 12-93 16,-9-2-272-16</inkml:trace>
  <inkml:trace contextRef="#ctx0" brushRef="#br0" timeOffset="128339.3821">25814 16510 634 0,'1'-5'23'0,"22"4"102"15,12-3-59-15,13 4-42 16,3 0-14-16,-5 0-10 16,-10 0-3-16,-17 6-62 15,-11 0-184-15</inkml:trace>
  <inkml:trace contextRef="#ctx0" brushRef="#br0" timeOffset="130633.3746">27106 15944 183 0,'-8'-2'148'16,"7"0"-132"-16,-4 1 58 15,5-2-38-15,0-1-5 16,0-2 20-16,14-3-5 15,10-5-13-15,10-5 2 16,15-7 5-16,15-4-12 16,11-2-1-16,5 3 3 15,-9 9 0-15,-19 8-7 16,-23 12-10-16,-21 0-10 16,-9 34 0-16,-40 28 3 15,-27 23-2-15,-16 16-2 16,-1 9-2-16,9-2-2 0,25-10 0 15,24-15-2-15,26-19-4 16,8-20-3-16,39-18 2 16,19-13 8-16,11-13-1 15,9 0 2-15,-3-9 0 16,-12-4 0-16,-16 8-27 16,-27 5-80-16,-17 0-117 15</inkml:trace>
  <inkml:trace contextRef="#ctx0" brushRef="#br0" timeOffset="131181.7583">28417 16012 479 0,'-13'-10'174'15,"-4"6"-142"-15,-7 4 47 16,-2 0-67-16,-9 14-12 0,-10 17 0 16,-8 9 3-1,-1 9 5-15,5 0-1 0,15-5-5 16,14-5 0-16,13-6 6 16,7-6-1-16,0-5-1 15,18-2-5-15,8-3-1 16,6-3-5-16,1 0-36 15,1 1-43-15,-3 0-64 16,-1-8-97-16</inkml:trace>
  <inkml:trace contextRef="#ctx0" brushRef="#br0" timeOffset="131547.3289">28826 16070 299 0,'0'-10'227'15,"0"6"-159"-15,-14 2 20 16,-6 2-54-16,-4 2-19 16,-8 14 0-16,-3 6-4 15,-4 8 3-15,0 1-3 16,9 1-4-16,12-2-7 15,12-5 0-15,6-3 1 16,2-2 4-16,11-1 9 16,3-2 4-16,0-3 3 0,-2 1-3 15,-3 0-5 1,-4 1-1-16,-7-1-5 0,0 2-3 16,0 1-3-16,-6-4-1 15,0-3-1-15,3-5-26 16,3-1-34-16,0-3-54 15,0-2-82-15,0 0-201 16</inkml:trace>
  <inkml:trace contextRef="#ctx0" brushRef="#br0" timeOffset="132349.6801">28566 16483 1 0,'-9'0'337'16,"9"1"-284"-16,-4 3-4 0,2-2-34 15,1-2-11 1,1 0 2-16,-2 0 6 0,-1 0 14 16,-6 2 23-16,-8 0 5 15,-4 3-6-15,-3 0-9 16,-2-3-17-16,3 2-11 15,-1-2-8-15,2-2-1 16,2 0-2-16,4 0 0 16,4-7-3-16,4 4-13 15,6 0-30-15,-2 3-54 16,4 0-140-16</inkml:trace>
  <inkml:trace contextRef="#ctx0" brushRef="#br0" timeOffset="132994.9422">29124 16089 256 0,'0'-4'229'16,"0"2"-129"-16,0 2-11 16,-10 0-62-16,-17 11-18 15,-10 14-3-15,-10 15 0 16,-3 6 6-16,6 10 2 15,16 0 0-15,20-1 3 16,8-5 0-16,25-4-6 16,13-8-3-16,3-6-4 0,-1-7-4 15,-1-4-9 1,-11-2-64-16,-7-5-116 0</inkml:trace>
  <inkml:trace contextRef="#ctx0" brushRef="#br0" timeOffset="133858.7918">29590 16195 524 0,'15'6'42'16,"3"18"45"-16,7 2-11 15,9 7-56-15,5 0-5 16,2-1-12-16,0 1-3 16,-4-5-5-16,-5-4-25 15,-9-3-54-15,-15-10-56 16,1-11-115-16</inkml:trace>
  <inkml:trace contextRef="#ctx0" brushRef="#br0" timeOffset="134041.7773">29991 16176 464 0,'-54'-5'256'15,"-16"5"-206"-15,-16 22 58 16,-5 14-80-16,-3 12-24 16,6 6-2-16,18-3-2 15,25-11-5-15,36-6-36 16,9-12-95-16,39-10-128 15</inkml:trace>
  <inkml:trace contextRef="#ctx0" brushRef="#br0" timeOffset="135637.8676">29444 16126 38 0,'0'-2'90'16,"7"-4"-50"-16,3-2-18 16,1-3-22-16,-4 2-5 15,0-2-8-15,-3 2-10 16,-3 4 14-16,-1 0 1 16,0 2 4-16,0 0 4 15,0 1 11-15,0 0 6 16,3 0-4-16,-1-3-9 15,2-2-4-15,-1 1-1 16,2 0 1-16,-2-1 1 0,0 4 3 16,-2 1-3-16,-1-2 6 15,0 4 18-15,0-2 14 16,2 1 10-16,-1 0 22 16,2 1-20-16,-3-2-27 15,0 2-13-15,1 0-4 16,1 0-5-16,7 3-1 15,6 16 10-15,7 11 49 16,10 9-2-16,4 6 2 16,5 2 4-16,-2-1-2 15,-2-8-15-15,-1-4-30 16,-4-4-15-16,-2-5-2 16,-8-1-29-16,-5-14-69 15,-7-10-141-15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37:45.4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5207 5078 427 0,'0'0'23'0,"0"5"-19"15,0 19 40-15,0 7 12 16,0 8-33-16,0 7-12 0,-2 3-5 16,-8 2-5-16,-5 1-1 15,0 0-5-15,-6 4-21 16,1 2-74-16,-3-6-81 16</inkml:trace>
  <inkml:trace contextRef="#ctx0" brushRef="#br0" timeOffset="215.8483">4536 5920 456 0,'4'2'121'0,"45"3"-120"0,32-5 54 15,28 0-2 1,19 0-17-16,9 0-5 0,-5 0-11 15,-13 0-13-15,-14-2-7 16,-14-6 0-16,-13 0-13 16,-12 0-46-16,-8 4-87 15,-3-4-149-15</inkml:trace>
  <inkml:trace contextRef="#ctx0" brushRef="#br0" timeOffset="681.7053">4946 6409 715 0,'-42'0'6'0,"-4"25"0"16,-16 14 13-16,-10 7-10 15,-3 4-5-15,6-3-4 0,16-4 1 16,17-10-2-16,21-10 1 15,15-8 0-15,9-7-4 16,22-2 4-16,3-2 2 16,-2 0 3-16,-7 1 9 15,-10 4 16-15,-12 13-4 16,-3 11 2-16,-24 9 3 16,-19 6-25-16,-11-8-6 15,-2-11-4-15,6-12-11 16,11-9-31-16,11-8-19 15,12 0-22-15,16-3-55 16,14-17-106-16</inkml:trace>
  <inkml:trace contextRef="#ctx0" brushRef="#br0" timeOffset="897.5434">4940 6634 643 0,'0'0'17'0,"2"8"4"16,2 12 37-16,-4 5-36 15,0 3-17-15,0 3-4 16,-6 1-1-16,-6 0-3 16,0-1-13-16,0-5-33 0,2-7-53 15,7-13-78-15,1-6-213 16</inkml:trace>
  <inkml:trace contextRef="#ctx0" brushRef="#br0" timeOffset="1066.1453">5023 6465 523 0,'0'-6'187'0,"0"6"-183"16,0 0 8-16,0 0-12 15,0 0-15-15,0 0-41 0,0 0-42 16,0 4-88-16,2 20-148 16</inkml:trace>
  <inkml:trace contextRef="#ctx0" brushRef="#br0" timeOffset="1313.9652">5241 6628 574 0,'0'-2'87'0,"2"-3"-15"16,9-3-21-16,6-7-10 16,5-6-8-16,2-1-14 15,-1 3-11-15,-2 5-4 16,-4 5-2-16,-3 5-2 16,-5 4-2-16,1 2-2 15,-5 18-2-15,-2 6-6 0,0 4-6 16,-2-1-18-16,2 1-32 15,-1-2-22-15,2-4-89 16,-1-10-153-16</inkml:trace>
  <inkml:trace contextRef="#ctx0" brushRef="#br0" timeOffset="1612.8229">5626 6473 524 0,'12'12'32'15,"13"3"29"-15,10 6 15 16,5 1-24-16,8 0-19 15,5-3-4-15,-2-2-13 16,0-5-11-16,-11 1-5 16,-8-1-5-16,-9 0-11 15,-5-2-45-15,-9-3-86 16,-3-7-98-16</inkml:trace>
  <inkml:trace contextRef="#ctx0" brushRef="#br0" timeOffset="1779.5447">6020 6380 371 0,'-34'0'277'0,"0"27"-235"16,-5 15 49-16,-9 14-23 15,-4 6-32-15,-7 5-26 16,3-7-10-16,4-4-4 16,13-16-31-16,20-16-55 15,19-10-39-15,7-14-125 16</inkml:trace>
  <inkml:trace contextRef="#ctx0" brushRef="#br0" timeOffset="2626.9822">3727 8912 655 0,'-61'28'23'16,"1"8"-17"-16,5 5 18 16,8-2-6-16,15-4-17 15,12-11-1-15,17-8-10 16,3-12 0-16,27-4 10 16,18-2 0-16,9-11 22 15,-5 6 27-15,-12 5 2 16,-15 2-11-16,-16 13-7 15,-6 21-4-15,-17 13-13 0,-27 8-13 16,-14-1-3-16,-8-12-4 16,1-15-20-16,10-20-25 15,13-7-15-15,13-9-16 16,21-16-7-16,8-7-95 16,27-4-242-16</inkml:trace>
  <inkml:trace contextRef="#ctx0" brushRef="#br0" timeOffset="2826.5009">3991 8856 755 0,'-9'23'20'0,"6"10"-13"0,-1 3 7 15,1 1-12-15,0-2-2 16,-2-6-13-16,-4 0-38 15,2-3-28-15,-2-3-10 16,6-1-61-16,-5-8-266 16</inkml:trace>
  <inkml:trace contextRef="#ctx0" brushRef="#br0" timeOffset="2971.8551">4014 8750 464 0,'-5'-2'272'0,"0"2"-270"0,5 0-2 16,0 0-11-16,0 2-65 15,8 18-63-15,4 9-89 16</inkml:trace>
  <inkml:trace contextRef="#ctx0" brushRef="#br0" timeOffset="3192.3064">4319 8961 493 0,'27'-26'75'0,"-2"6"4"16,-1 4 16-16,-3 7-30 15,0 3-14-15,1 1-21 16,-2 5-17-16,2 0-7 0,1 0-4 16,-5 3-2-16,1 13-3 15,-1 3-3-15,-2 3-12 16,-1 1-28-16,-4-1-28 15,-4 0-13-15,5-3-44 16,3-10-98-16</inkml:trace>
  <inkml:trace contextRef="#ctx0" brushRef="#br0" timeOffset="3392.1923">4856 8775 675 0,'31'17'7'16,"22"7"85"-16,5 3-49 0,-4 2-24 15,-5 2-18-15,-12-5-1 16,-10-1-6-16,-10-3-32 16,-9-5-61-16,-3-5-47 15,-4-12-137-15</inkml:trace>
  <inkml:trace contextRef="#ctx0" brushRef="#br0" timeOffset="3524.7103">5176 8704 330 0,'-42'2'268'0,"-6"34"-201"16,-7 18-2-16,-8 9-11 16,-2 7-15-16,-1-3-39 15,11-10-1-15,23-17-85 0,31-26-173 16</inkml:trace>
  <inkml:trace contextRef="#ctx0" brushRef="#br0" timeOffset="3857.1595">5637 8662 671 0,'6'0'23'16,"14"13"67"-16,6 2-48 16,-4-3-40-16,-4-3-2 15,-6-3-29-15,-5-3-84 16,-2-1-53-16,-1-2-147 0</inkml:trace>
  <inkml:trace contextRef="#ctx0" brushRef="#br0" timeOffset="4006.7496">5668 8859 502 0,'-18'17'292'0,"12"1"-263"16,6-2-21-16,15-9-8 16,21-7-27-16,16-21-114 15,-1-27-411-15</inkml:trace>
  <inkml:trace contextRef="#ctx0" brushRef="#br0" timeOffset="4688.644">6935 8332 558 0,'-36'0'38'16,"-3"22"9"-16,-4 16 19 16,-4 18-34-16,1 16-3 15,7 13 10-15,11 4-12 16,16-6-9-16,12-19 1 15,33-23-3-15,34-25 1 16,30-16 3-16,22-38 8 16,17-28-7-16,-2-17-6 15,-19-4-1-15,-34 3 5 16,-41 13-19-16,-40 7 0 0,-32 5 0 16,-49 5 0-16,-23 8 0 15,-1 17 0-15,12 10 0 16,26 4-56-16,26-1-102 15,32-9-89-15,9-4-284 16</inkml:trace>
  <inkml:trace contextRef="#ctx0" brushRef="#br0" timeOffset="6452.0016">3928 10420 345 0,'-4'-4'242'15,"4"4"-218"-15,0 0 5 16,15 4-7-16,15 20 29 16,8 12-9-16,4 8-18 15,3 7 5-15,-6-1-12 16,-3 2-12-16,-6-1-4 15,-8-1-1-15,-5 0-5 16,-7-2-11-16,-7 3-48 16,3-5-88-16,-5-14-182 15</inkml:trace>
  <inkml:trace contextRef="#ctx0" brushRef="#br0" timeOffset="6667.9514">4321 10385 680 0,'-48'0'10'16,"-3"29"35"-16,-1 15-6 15,1 13-25-15,-1 7-12 16,6-1-2-16,6-9-7 16,5-10-20-16,13-12-12 15,13-10-12-15,9-6-58 16,0-6-8-16,22-4-20 15</inkml:trace>
  <inkml:trace contextRef="#ctx0" brushRef="#br0" timeOffset="6932.9112">4800 10445 33 0,'-2'2'594'0,"2"1"-572"0,9 2-20 16,16-1 16-16,11 0-1 15,6-4-4-15,6 0-5 16,-3 0-8-16,-5 0-1 15,-11-7-11-15,-9 3-34 16,-7 0-115-16</inkml:trace>
  <inkml:trace contextRef="#ctx0" brushRef="#br0" timeOffset="7116.0404">4895 10694 310 0,'-1'0'471'16,"1"2"-471"-16,25 3 0 0,15-4 2 15,12-1-2-15,1 0-27 16,2-18-117-16,-11-15-354 16</inkml:trace>
  <inkml:trace contextRef="#ctx0" brushRef="#br0" timeOffset="7647.918">5914 10288 612 0,'-53'60'64'0,"21"9"-31"16,14-3 9-16,16-5-14 16,4-12-6-16,34-21-15 15,22-20-4-15,15-8 11 16,18-32 5-16,9-18 0 15,-3-8 14-15,-13-1-19 16,-26 7 1-16,-30 6 4 16,-26 4 3-16,-11 2-14 15,-40 3-8-15,-16 6 0 16,-8 9-3-16,0 8-1 0,14 5-27 16,18 7-80-16,25-4-68 15,16-8-162-15</inkml:trace>
  <inkml:trace contextRef="#ctx0" brushRef="#br0" timeOffset="8479.4242">4030 12027 185 0,'-5'-4'368'0,"4"4"-343"16,1 0-2-16,3 12 3 15,13 13 32-15,5 4-15 16,0 5 3-16,0 5-8 15,0 1-13-15,-4 2-14 16,-3-2-10-16,-5 1-1 16,-2-2-8-16,-2-1-24 15,-5-6-60-15,0-10-69 16,0-15-119-16</inkml:trace>
  <inkml:trace contextRef="#ctx0" brushRef="#br0" timeOffset="8678.9023">4207 12040 625 0,'-35'0'43'0,"3"6"23"15,-2 21-21-15,-3 9-24 16,-1 8-12-16,1 6-4 16,2 3-5-16,9-4-8 15,8-10-31-15,15-8-42 16,3-9-50-16,14-7-39 15,14-9-115-15</inkml:trace>
  <inkml:trace contextRef="#ctx0" brushRef="#br0" timeOffset="8927.7141">4737 11982 339 0,'27'0'267'16,"4"0"-242"-16,12-3 57 15,3-6-50-15,-4 4-30 16,-10 0-2-16,-10 3-38 15,-10 2-92-15,-10 0-117 16</inkml:trace>
  <inkml:trace contextRef="#ctx0" brushRef="#br0" timeOffset="9077.6977">4848 12147 310 0,'-5'8'383'0,"5"6"-329"15,9-2-22-15,25-6-32 16,14-6-8-16,9 0-36 16,7-11-104-16,-3-12-262 15</inkml:trace>
  <inkml:trace contextRef="#ctx0" brushRef="#br0" timeOffset="9360.6928">5922 11742 19 0,'-19'31'657'15,"0"20"-640"-15,10 8 18 0,2 4-14 16,0-4-20 0,0-4-1-16,4-8-11 0,2-3-17 15,1-2-51-15,0-10-74 16</inkml:trace>
  <inkml:trace contextRef="#ctx0" brushRef="#br0" timeOffset="9560.2033">6162 11676 578 0,'-6'41'107'16,"6"15"-105"-16,0 10 4 0,0 7-4 15,0 2-1-15,0-3-1 16,0-6 0-16,0-2-1 15,-5-7-7-15,-9-8-63 16,0-16-153-16</inkml:trace>
  <inkml:trace contextRef="#ctx0" brushRef="#br0" timeOffset="9792.7234">5614 11756 723 0,'-4'0'182'16,"18"0"-169"-16,48 0-5 15,32-7 14-15,33-9 2 16,10-6-17-16,-2-3-6 16,-15 3-1-16,-22 0 0 15,-18-1 0-15,-18 3-17 16,-11 4-81-16,-12-2-127 15,-20-1-371-15</inkml:trace>
  <inkml:trace contextRef="#ctx0" brushRef="#br0" timeOffset="10474.3166">3926 13679 584 0,'0'14'170'0,"7"12"-165"16,21 6 47-16,9 5-4 15,2-3-26-15,2-2-14 16,-4-4-6-16,-8-4-2 0,-6-2-2 16,-8 0-9-16,-11 2-31 15,-4 2-75-15,-1-11-123 16</inkml:trace>
  <inkml:trace contextRef="#ctx0" brushRef="#br0" timeOffset="10657.5646">4189 13557 87 0,'-15'0'613'16,"-16"32"-559"-16,-6 16 9 15,-5 17-22-15,-12 9-36 16,-7 5-5-16,-1-2-5 0,0-6-23 16,13-11-26-16,12-12-12 15,17-15-17-15,19-14-88 16,1-19-148-16</inkml:trace>
  <inkml:trace contextRef="#ctx0" brushRef="#br0" timeOffset="10906.7388">4567 13678 595 0,'9'0'98'0,"12"0"-95"16,7 0 8-16,7 5-5 16,-3-1-6-16,-2 2-13 15,-9 0-38-15,-7 2-63 16,-9 11-179-16</inkml:trace>
  <inkml:trace contextRef="#ctx0" brushRef="#br0" timeOffset="11056.2188">4660 13920 695 0,'11'0'123'16,"25"-2"-123"-16,16-17-1 15,14-4-14-15,6-9-131 16,-14-2-365-16</inkml:trace>
  <inkml:trace contextRef="#ctx0" brushRef="#br0" timeOffset="11455.4205">5429 13503 440 0,'0'-5'222'15,"9"-6"-191"-15,27-8 36 16,15-4-17-16,12-6-13 15,5 3 5-15,-9 6 2 16,-17 8-20-16,-18 10-12 16,-13 2-7-16,-11 28-3 15,-9 24 0-15,-33 26 1 16,-15 17-2-16,-11 9-1 0,8-6 0 16,17-16-2-16,21-21 0 15,18-21 1-15,4-12 0 16,23-11-3-16,10-9 0 15,6-8-3-15,3 0-4 16,2-5-29-16,-1-12-47 16,2 0-61-16,-6-4-124 15</inkml:trace>
  <inkml:trace contextRef="#ctx0" brushRef="#br0" timeOffset="11655.8424">6168 13641 671 0,'0'0'55'0,"3"12"-47"15,4 13 18-15,-2 10-8 16,-5 7-11-16,0 2-5 16,0 3-2-16,-14 0-3 15,2-5-11-15,5-12-63 16,7-17-147-16,0-13-231 15</inkml:trace>
  <inkml:trace contextRef="#ctx0" brushRef="#br0" timeOffset="11821.914">6460 13535 11 0,'0'12'669'15,"-1"24"-607"-15,1 10-10 16,0 7-47-16,-4 0-5 15,-1 0-5-15,-1-3-15 16,-5-3-41-16,2 0-94 16,-1-7-138-16</inkml:trace>
  <inkml:trace contextRef="#ctx0" brushRef="#br0" timeOffset="12070.7326">5952 13715 54 0,'-8'-11'613'16,"8"2"-568"-16,18-8 14 16,31-5-5-16,24-7-3 15,17-3-13-15,13-6-5 16,-2 2-7-16,-11 3-6 15,-23 6-20-15,-21 2-5 16,-23 9-54-16,-10 0-134 16,-13-4-334-16</inkml:trace>
  <inkml:trace contextRef="#ctx0" brushRef="#br0" timeOffset="17673.8804">13732 5682 580 0,'-36'24'11'16,"14"4"16"-16,11-4 16 15,11-5-38-15,3-2-5 16,25-6 5-16,10-4 31 15,4 1 22-15,-2 0-4 16,-9 3-12-16,-10 6-5 16,-12 12-8-16,-9 9-1 15,-7 16 0-15,-26 6-17 16,-17 2-5-16,-8-7-5 16,-3-10-1-16,4-16-2 15,12-15-6-15,6-14-19 16,6-7-16-16,10-24-28 15,14-11-45-15,9-11-50 0,30-5-117 16</inkml:trace>
  <inkml:trace contextRef="#ctx0" brushRef="#br0" timeOffset="17907.9037">13854 5519 588 0,'15'0'70'0,"20"0"-51"15,12 0 75-15,5 0-67 16,1 0-14-16,-4 0-5 16,-6-4-8-16,-10-4-6 15,-3 5-24-15,-9 3-57 16,-2 0-113-16,-5 5-220 15</inkml:trace>
  <inkml:trace contextRef="#ctx0" brushRef="#br0" timeOffset="18155.8155">14339 5599 569 0,'9'0'125'16,"15"23"-118"-16,9 12 80 16,6 9-38-16,4 5-17 15,8 6-10-15,1 1-13 16,-1 3-8-16,-1-4-1 16,-8-4-2-16,-5-8-9 15,-7-5-28-15,-10-10-65 16,0-9-63-16,-11-19-169 15</inkml:trace>
  <inkml:trace contextRef="#ctx0" brushRef="#br0" timeOffset="18321.9689">14931 5614 745 0,'-85'30'58'0,"-9"27"-29"16,-23 16 40-16,-21 16-46 15,-6 4-23-15,14-6-4 16,34-17-78-16,52-31-144 16,44-36-356-16</inkml:trace>
  <inkml:trace contextRef="#ctx0" brushRef="#br0" timeOffset="18804.3619">15397 5814 512 0,'15'-6'59'0,"16"3"27"16,11-6-20-1,4 1-46-15,3-3-14 0,-8 2-6 16,-7 2-19-16,-7 1-57 15,-3 5-90-15,-12 1-308 16</inkml:trace>
  <inkml:trace contextRef="#ctx0" brushRef="#br0" timeOffset="18987.6115">15477 5941 748 0,'0'8'15'16,"21"-2"25"-16,22-5 2 0,7-1-29 15,4 0-13-15,-9 0-8 16,-2-3-89-16,-11-6-143 16</inkml:trace>
  <inkml:trace contextRef="#ctx0" brushRef="#br0" timeOffset="19602.1278">16960 5546 202 0,'-34'0'283'0,"-6"5"-277"16,-3 21 62-16,-5 11-23 15,-2 11-24-15,1 10 17 16,6 8 8-16,6 11 2 15,13-3 0-15,18-4-12 16,6-11-11-16,34-19-12 16,22-18 0-16,21-18 2 15,20-4-2-15,18-28-5 16,13-23-7-16,4-11 1 16,-10-9-1-16,-19-2 8 15,-35 3-4-15,-36 7 0 0,-32 3 1 16,-26 3-2-16,-35 13-4 15,-22 15 0-15,-13 14 0 16,2 11-12-16,13-1-56 16,28-2-62-16,37-10-59 15,16-6-351-15</inkml:trace>
  <inkml:trace contextRef="#ctx0" brushRef="#br0" timeOffset="21846.9666">18409 6037 703 0,'0'23'6'0,"-5"13"79"16,-18 12-21-16,-13 14-45 15,-16 4-9-15,-11-1-8 16,-6-3-2-16,2-10-4 16,10-16-31-16,15-16-87 15,22-20-77-15</inkml:trace>
  <inkml:trace contextRef="#ctx0" brushRef="#br0" timeOffset="22246.0585">19486 5694 227 0,'-3'-4'380'0,"3"4"-349"0,0 0 40 15,14 6-23-15,14 16 6 16,6 10-10-16,5 2-22 15,3 7-4-15,0 1-10 16,0 2-5-16,-2 1-3 16,-6-2-1-16,-7-2-8 15,-13-3-26-15,-14-5-62 16,0-8-48-16,0-15-136 16</inkml:trace>
  <inkml:trace contextRef="#ctx0" brushRef="#br0" timeOffset="22429.7971">19928 5723 66 0,'-61'1'699'16,"-14"29"-689"-16,-10 14 85 16,-15 11-57-16,-9 6-37 15,3 0-1-15,15-10-16 16,30-15-58-16,36-18-75 15,25-18-144-15</inkml:trace>
  <inkml:trace contextRef="#ctx0" brushRef="#br0" timeOffset="23094.034">20530 5772 385 0,'0'0'80'16,"0"0"-15"-16,10 0-1 15,15 0-9-15,11 0-4 16,9 0-8-16,5 0-4 15,-2 0-9-15,-6-2-15 16,-11 2-15-16,-13 0-7 0,-12 0-44 16,-5 6-81-1,-1 10-130-15</inkml:trace>
  <inkml:trace contextRef="#ctx0" brushRef="#br0" timeOffset="23277.7612">20585 5949 530 0,'5'0'184'15,"19"7"-161"-15,18 0 72 16,10 1-66-16,5-1-19 16,0-2-10-16,-10-1-19 15,-2 0-83-15,1-4-127 0</inkml:trace>
  <inkml:trace contextRef="#ctx0" brushRef="#br0" timeOffset="23709.2411">21611 5555 33 0,'-55'28'442'0,"-2"13"-369"16,3 11 48-16,8 10-51 15,10 8-14-15,17-3-20 16,19-6-7-16,16-12-11 16,38-13-5-16,29-20 3 15,22-16-3-15,23-8 1 16,9-34-2-16,-5-14 3 16,-17-4 4-16,-33 1-4 0,-41 4 0 15,-30 4-4-15,-17 2-9 16,-42 5-2-16,-28 13 0 15,-15 13 0-15,-1 18 0 16,15 0-19-16,28 5-37 16,36 8-93-16,13-4-201 15</inkml:trace>
  <inkml:trace contextRef="#ctx0" brushRef="#br0" timeOffset="25072.4825">14050 8426 521 0,'-33'0'190'0,"-4"26"-185"16,-8 11 49-16,-3 9-29 15,5 5-18-15,10-4-5 16,23-7-2-16,10-7-4 15,23-8 0-15,25-8 4 16,9-2 4-16,1-3 12 16,-9-1 26-16,-15 6 10 0,-17-1-11 15,-17 10-10-15,-12 8-2 16,-34 7-17-16,-21 0-12 16,-8-9 0-16,-4-12 0 15,10-18-21-15,11-4-33 16,19-30-34-16,20-12-27 15,19-1 11-15,9-1-27 16,30 3-53-16,9 0-101 16</inkml:trace>
  <inkml:trace contextRef="#ctx0" brushRef="#br0" timeOffset="25272.0166">14008 8365 216 0,'0'-5'530'16,"13"5"-512"-16,26 0 35 16,12-1 0-16,10-2-31 15,2-1-11-15,-4 0-10 16,-3 2-1-16,-11 2-24 16,-3 0-73-16,-3 6-88 15,-6 12-184-15</inkml:trace>
  <inkml:trace contextRef="#ctx0" brushRef="#br0" timeOffset="25488.277">14593 8569 698 0,'0'22'102'0,"25"14"-77"15,11 10 49-15,4 5-52 16,-1-1-11-16,0-3-11 16,-8-5 0-16,-7-6-8 15,0-7-25-15,-5-6-59 16,2-7-58-16,-9-16-270 16</inkml:trace>
  <inkml:trace contextRef="#ctx0" brushRef="#br0" timeOffset="25637.9121">14957 8609 181 0,'-85'13'607'0,"-17"23"-583"15,-8 12 62-15,-2 4-60 16,9-2-26-16,24-10-21 16,34-9-119-16,35-18-179 15</inkml:trace>
  <inkml:trace contextRef="#ctx0" brushRef="#br0" timeOffset="25970.1083">15546 8605 763 0,'6'1'13'15,"28"0"-9"-15,11 1-2 16,1-2-2-16,-4 0-9 16,-9 0-30-16,-14 0-87 15,-17 0-181-15</inkml:trace>
  <inkml:trace contextRef="#ctx0" brushRef="#br0" timeOffset="26103.6546">15515 8752 882 0,'10'8'11'0,"20"-2"-9"15,12 0-2-15,12-6-62 16,-2-12-346-16</inkml:trace>
  <inkml:trace contextRef="#ctx0" brushRef="#br0" timeOffset="26834.6775">16853 8382 638 0,'0'0'101'16,"0"0"-63"-16,0 21 20 16,0 11-26-16,0 15-12 15,-10 8-16-15,-7 3-4 16,1-2-2-16,-4-2-3 15,4-6-13-15,0-5-34 16,3-11-42-16,5-12-39 0,8-18-55 16,0-2-10-1,2-24 1-15</inkml:trace>
  <inkml:trace contextRef="#ctx0" brushRef="#br0" timeOffset="27034.3652">17025 8374 641 0,'0'0'58'16,"0"0"15"-16,0 16-39 15,0 10-12-15,1 12 1 16,1 6-15-16,-1 2-6 16,1 1-2-16,-2-2-9 15,0-6-27-15,0 0-53 0,-14 0-49 16,-11-2-109-16</inkml:trace>
  <inkml:trace contextRef="#ctx0" brushRef="#br0" timeOffset="27233.9968">16635 8410 468 0,'3'-23'177'0,"20"8"-128"16,15 4 67-16,16 6-47 15,16 1-21-15,14 4-14 16,11 0-16-16,10 0-10 16,4 0-8-16,-5 0-1 0,-11 0-23 15,-14 7-178-15,-24 1-374 16</inkml:trace>
  <inkml:trace contextRef="#ctx0" brushRef="#br0" timeOffset="27732.9089">18495 8803 643 0,'0'7'180'15,"-10"17"-140"-15,-23 12 55 16,-20 12-65-16,-17 8-17 16,-8-3-13-16,-1-5-9 15,19-14-98-15,20-26-221 16</inkml:trace>
  <inkml:trace contextRef="#ctx0" brushRef="#br0" timeOffset="28347.9732">19732 8284 680 0,'12'21'67'0,"14"20"-60"15,5 12 54-15,2 7-51 16,-3 1-10-16,-3-2 0 16,-7-2-16-16,-6-3-67 15,-2-8-99-15,-6-14-202 0</inkml:trace>
  <inkml:trace contextRef="#ctx0" brushRef="#br0" timeOffset="28547.5262">20132 8345 670 0,'-80'22'96'16,"-5"15"-77"-16,1 10 41 16,2 7-59-16,12 2-1 15,13-6-15-15,21-5-36 0,16-10-43 16,15-10-25-16,5-10-45 15,11-10-47-15</inkml:trace>
  <inkml:trace contextRef="#ctx0" brushRef="#br0" timeOffset="28797.5791">20589 8330 357 0,'7'-2'268'0,"8"2"-250"16,18 0 57-16,9 0-54 15,1 0-12-15,-2 6-9 16,-12 6-2-16,-9-2-32 15,-17 8-76-15,-3 2-95 16</inkml:trace>
  <inkml:trace contextRef="#ctx0" brushRef="#br0" timeOffset="28962.8518">20546 8547 431 0,'9'0'178'16,"18"0"-98"-16,12 0-7 15,10-5-65-15,6 0 2 16,1 1-2-16,-12 0-8 16,-10 4-55-16,-12-2-200 15</inkml:trace>
  <inkml:trace contextRef="#ctx0" brushRef="#br0" timeOffset="29279.0418">21608 7930 385 0,'0'16'160'15,"0"9"-73"-15,-3 11-18 16,-11 4-43-16,1 6-21 16,-3-2-5-16,2-1-13 0,-4-1-30 15,2-3-67-15,-1-4-78 16</inkml:trace>
  <inkml:trace contextRef="#ctx0" brushRef="#br0" timeOffset="29494.8826">21893 7847 525 0,'0'0'133'16,"1"0"-110"-16,-1 14 5 16,0 12-5-16,0 6-19 0,-7 6-4 15,-5 2-4-15,-2 1-15 16,-3 1-38-16,-5 2-81 16,-3-7-91-16</inkml:trace>
  <inkml:trace contextRef="#ctx0" brushRef="#br0" timeOffset="29727.6767">21414 7965 101 0,'-3'-14'554'0,"3"6"-494"0,13 5 20 15,29-2-63-15,22 0 3 16,20 4 3-16,8-1-1 15,11 1-8-15,-1-1-9 16,-6 1-5-16,-15-1-4 16,-19 2-32-16,-21 0-100 15,-11 0-111-15,-12 0-118 16</inkml:trace>
  <inkml:trace contextRef="#ctx0" brushRef="#br0" timeOffset="29965.9261">21289 8447 204 0,'0'0'495'15,"30"2"-470"-15,32-2 77 16,28 0-68-16,15 0-25 15,6 0 9-15,-5-9-10 16,-21-1-5-16,-21-1-3 16,-19 4-17-16,-25 4-57 15,-10 3-78-15,-10 0-228 16</inkml:trace>
  <inkml:trace contextRef="#ctx0" brushRef="#br0" timeOffset="30243.6115">21605 8666 694 0,'-51'24'44'16,"21"5"1"-16,16-2-15 15,14-3-30-15,13-4-5 16,21-2 5-16,4-2 1 15,-4-2 2-15,-12-4 15 16,-13 4 38-16,-9 6-18 16,-27 6-7-16,-25 9-7 0,-21-1-22 15,-5-6-2-15,5-8-12 16,16-12-54-16,19-7-84 16,21-1-110-16</inkml:trace>
  <inkml:trace contextRef="#ctx0" brushRef="#br0" timeOffset="30409.8434">21721 8656 783 0,'21'-3'76'16,"12"3"26"-16,7 0-71 0,0 16-28 15,-4 3-3-15,-1 1-47 16,-4-2-146-16,-9-14-221 15</inkml:trace>
  <inkml:trace contextRef="#ctx0" brushRef="#br0" timeOffset="32537.8291">13890 11572 695 0,'-28'-1'31'16,"5"1"35"-16,-5 14-27 16,-3 19-34-16,4 11-5 15,7 3-3-15,19-4-1 16,1-5 3-16,31-6 1 15,7-4 6-15,-3-3 32 16,-6 2 16-16,-13-1-7 16,-16 6-18-16,0 4-8 15,-33 5-21-15,-14-1 0 0,-12-2 0 16,-2-14 0-16,5-16 0 16,11-8-26-16,10-26-49 15,16-13-76-15,19-5-61 16,8-7-139-16</inkml:trace>
  <inkml:trace contextRef="#ctx0" brushRef="#br0" timeOffset="32737.2602">13963 11485 623 0,'2'-5'180'0,"22"2"-148"15,7-6 28-15,15 1-35 16,-1 2-16-16,-2 6-9 0,-12 0-1 16,-8 6-9-16,-4 16-52 15,-8 7-78-15,0 6-95 16,0 1-239-16</inkml:trace>
  <inkml:trace contextRef="#ctx0" brushRef="#br0" timeOffset="32954.1123">14378 11731 714 0,'0'16'41'16,"24"6"25"-16,15 11 1 15,7 7-28-15,8 10-13 16,-4 5-11-16,-5 0-13 15,-7 0-2-15,-10-7-5 16,-7 0-21-16,-9 1-79 16,-8-3-54-16,-4-10-147 15</inkml:trace>
  <inkml:trace contextRef="#ctx0" brushRef="#br0" timeOffset="33119.7403">14849 11698 708 0,'-55'5'56'16,"-7"32"9"0,-16 18-34-16,-15 12-28 0,1 5-3 15,4-4-7-15,18-7-46 16,22-7-84-16,27-16-110 16</inkml:trace>
  <inkml:trace contextRef="#ctx0" brushRef="#br0" timeOffset="33452.291">15533 11555 294 0,'0'0'382'16,"13"3"-379"-16,27 0 13 15,12 3-8-15,-2-2-8 16,-9 4-16-16,-15 2-86 0,-17-2-227 16</inkml:trace>
  <inkml:trace contextRef="#ctx0" brushRef="#br0" timeOffset="33618.504">15574 11700 678 0,'0'0'230'16,"3"0"-200"-16,11 1-8 0,17 7-22 15,21 3-12 1,16-11-142-16,-3-5-445 0</inkml:trace>
  <inkml:trace contextRef="#ctx0" brushRef="#br0" timeOffset="43111.8838">16543 11222 96 0,'0'-6'29'16,"0"4"-28"-16,0 2 19 15,0 0 0-15,0 0 12 16,0 0 25-16,0 0-6 16,-3 0-39-16,0 0-12 15,0 0-2-15,-2 0 2 16,2 0 1-16,-1 0 1 15,4 0 12-15,-1 0 29 16,1 0 13-16,0 0 0 16,-2 0-6-16,1 0 0 0,-1 0-13 15,2 0-8-15,0 0-7 16,0 0-14-16,0 0-7 16,0 0-1-16,0 0 1 15,0 0-1-15,0 0 3 16,0 0 2-16,0 0 8 15,0 0 2-15,0 0-1 16,0 0-1-16,0 0-1 16,0 0-1-16,0 0-4 15,0 0-5-15,0 1-2 16,0-1 1-16,0 0-1 16,0 0 1-16,0 0 3 0,0 0-1 15,0 0 2-15,0 0-4 16,0 0 0-16,0 0-1 15,0 0 0-15,0 0 1 16,0 0 1-16,0 0 7 16,-2 0 4-16,2 0-6 15,0 0-5-15,0 0-2 16,0 0 0-16,0 0 2 16,0 0 2-16,0 0 8 15,0 0-2-15,-1 0-4 16,1 0-3-16,0 0-1 15,-2 0-1-15,2 0 0 16,0 0-1-16,0 0 1 0,0 0-1 16,0 0 0-1,0 0 0-15,0 0 0 0,0 0 0 16,-6 5 0-16,-3 10 0 16,-7 7 2-16,2 2 0 15,4-5 1-15,10-7-3 16,2-9 0-16,31-3 0 15,16 0 2-15,12-15 7 16,2-1 10-16,-4 5-4 16,-11 5 6-16,-17 6-2 15,-17 0-8-15,-14 19-9 16,-18 25 2-16,-30 18 0 0,-21 14-4 16,-10 8-3-1,6-1-1-15,13-7-7 0,25-11-8 16,21-17 2-16,14-19 9 15,27-12 8-15,24-9 0 16,8-6 2-16,3-2 3 16,-5 0-3-16,-7 0-2 15,-11 0-2-15,-9 0-31 16,-8 0-138-16,-14-16-147 16</inkml:trace>
  <inkml:trace contextRef="#ctx0" brushRef="#br0" timeOffset="43333.6875">17145 11458 391 0,'-14'19'269'0,"8"11"-252"15,0 8 61-15,-1 6-34 16,0 2-34-16,-2 5-6 15,0-1-3-15,-2 0-1 16,0-4-11-16,3-8-42 16,1-11-65-16,7-22-89 15,0-5-189-15</inkml:trace>
  <inkml:trace contextRef="#ctx0" brushRef="#br0" timeOffset="43527.8852">17368 11417 23 0,'7'-7'488'16,"-7"7"-431"-16,0 0 19 16,0 24-22-16,0 10-16 15,0 9-13-15,0 1-7 16,-4 4-9-16,-7 2-9 16,-4-2-4-16,-1 5-42 15,-6-4-53-15,-1-10-90 16</inkml:trace>
  <inkml:trace contextRef="#ctx0" brushRef="#br0" timeOffset="43710.4293">17066 11463 480 0,'-1'-5'269'0,"1"4"-229"16,21-2 12-16,19 3-20 15,20 0 1-15,12 0-18 16,3 0-12-16,0 7-3 16,-4 7-24-16,-5 1-95 15,-6 4-110-15</inkml:trace>
  <inkml:trace contextRef="#ctx0" brushRef="#br0" timeOffset="43910.2958">17854 11839 709 0,'-36'49'122'16,"1"8"-26"-16,-10 5-47 16,-7 5-35-16,-5 1-14 15,8-7-21-15,17-16-142 16,14-31-324-16</inkml:trace>
  <inkml:trace contextRef="#ctx0" brushRef="#br0" timeOffset="44392.4106">19230 11303 602 0,'0'0'87'0,"13"0"-68"0,23 17 41 16,13 11-27-16,11 7-15 16,1 6-3-16,-3 1-4 15,-2 3-8-15,-7-1-3 16,-9 0-3-16,-6-1-13 16,-10-1-63-16,-9-3-67 15,-11-14-207-15</inkml:trace>
  <inkml:trace contextRef="#ctx0" brushRef="#br0" timeOffset="44558.6212">19724 11274 775 0,'-77'44'27'15,"-3"18"62"-15,-1 5-77 0,7 3-12 16,16-5-7-16,20-9-36 15,25-8-66-15,13-12-50 16,26-21-142-16</inkml:trace>
  <inkml:trace contextRef="#ctx0" brushRef="#br0" timeOffset="44791.3486">20304 11244 619 0,'33'0'75'16,"5"-2"-19"-16,3 2-1 15,-7 0-55-15,-13 6-48 16,-15 12-139-16,-8 0-371 15</inkml:trace>
  <inkml:trace contextRef="#ctx0" brushRef="#br0" timeOffset="44924.1081">20276 11468 685 0,'17'-3'149'0,"10"1"-139"16,14 2 11-16,5 0-21 15,5 0-82-15,-5-5-227 16</inkml:trace>
  <inkml:trace contextRef="#ctx0" brushRef="#br0" timeOffset="45739.1474">21417 10715 486 0,'-3'-4'52'0,"3"1"9"16,2-6-6-16,18-2-46 15,10-2 13-15,9 2 10 16,7-4 8-16,5-1 5 16,1 0-3-16,-4 3-1 15,-14 3-12-15,-14 7-19 16,-16 3-10-16,-4 18 0 16,-21 20 0-16,-18 17 0 0,-14 14 0 15,-4 2 0-15,8-3 0 16,18-8-3-16,22-14-1 15,9-11-5-15,20-13-2 16,24-8 5-16,9-7 6 16,4-4-2-16,-2-1-12 15,-12 0-36-15,-11 1-41 16,-15 0-28-16,-6 3-92 16</inkml:trace>
  <inkml:trace contextRef="#ctx0" brushRef="#br0" timeOffset="45989.1675">22145 10872 302 0,'-3'0'267'0,"1"0"-204"16,2 18 16-16,0 11-43 15,-4 6-23-15,-2 5-9 16,-7 7-4-16,-1-1 0 16,-2 2-1-16,1-2-10 15,-1-5-48-15,2-9-88 16,8-15-152-16</inkml:trace>
  <inkml:trace contextRef="#ctx0" brushRef="#br0" timeOffset="46188.1151">22358 10772 441 0,'0'0'211'0,"0"14"-184"16,0 15 40-16,0 12-42 15,0 6-17-15,-3 4-8 16,-4-3-1-16,-3 2-30 0,-6-5-56 15,-6 1-98 1,-3-10-176-16</inkml:trace>
  <inkml:trace contextRef="#ctx0" brushRef="#br0" timeOffset="46387.2778">21909 10936 341 0,'15'-24'325'0,"16"6"-259"16,23 2 36-16,13 1-69 16,20-2-16-16,11-1-4 15,10-2-4-15,-1 2-5 16,-14 0-4-16,-22 11-2 16,-22 7-33-16,-23 0-115 0,-16 17-62 15,-10 9-178-15</inkml:trace>
  <inkml:trace contextRef="#ctx0" brushRef="#br0" timeOffset="46619.5867">21463 11439 268 0,'0'2'449'15,"22"-2"-422"-15,47 0 67 0,33-9-44 16,28-6-25-16,11-2-10 16,-6 0 1-16,-18 0-10 15,-29 7-6-15,-33 6-6 16,-23 4-34-16,-26 0-84 16,-6 7-111-16</inkml:trace>
  <inkml:trace contextRef="#ctx0" brushRef="#br0" timeOffset="47002.7371">21871 11679 396 0,'-60'34'318'16,"10"11"-260"-16,15 0 25 16,21-8-70-16,14-3-13 15,16-11-3-15,26-8 0 16,9-2 3-16,-6-4 2 0,-12 5 10 15,-15 8 42 1,-18 13-14-16,-18 13-5 0,-36 12-17 16,-13 2-18-16,-8-9 0 15,8-17 0-15,10-22-2 16,14-14-51-16,15-14-79 16,22-19-142-16</inkml:trace>
  <inkml:trace contextRef="#ctx0" brushRef="#br0" timeOffset="47202.3079">21924 11638 624 0,'18'0'173'15,"27"0"-66"1,17 0-31-16,22 0-38 0,4 0-33 15,-6 0-5-15,-9 0 0 16,-17 0-68-16,-33-3-227 16</inkml:trace>
  <inkml:trace contextRef="#ctx0" brushRef="#br0" timeOffset="63512.7216">17284 14490 158 0,'0'-4'122'0,"0"1"-57"15,0-1-18-15,0-1-30 16,0-3-5-16,0 3 3 16,2-4 16-16,4-3 5 15,1 2-5-15,1 0 1 0,-4 3-2 16,-1 2-3-16,0 3 2 16,-3 2-11-16,2 0-5 15,5 2 0-15,0 20 6 16,2 14 7-16,1 14 0 15,-5 12-3-15,-5 11-8 16,0 7-9-16,0-5-2 16,0-10-1-16,-4-16-1 15,4-17-2-15,0-18-1 16,12-14-1-16,14-12-1 16,9-36 0-16,7-18 1 15,5-9 2-15,3 3 1 16,-3 16 2-16,-9 19 7 0,-13 18 26 15,-11 18 2 1,-6 1-23-16,-8 34-8 0,0 17 8 16,0 19-9-16,-13 6-6 15,-2 5-2-15,0-9-6 16,9-14-26-16,6-15-47 16,0-21-55-16,6-22-122 15</inkml:trace>
  <inkml:trace contextRef="#ctx0" brushRef="#br0" timeOffset="64077.7242">18072 14707 597 0,'-8'0'51'15,"6"0"10"-15,0 0-19 16,2 0-33-16,0 0-8 16,0 2-1-16,0 6 0 15,0 0 0-15,0-2 0 0,0-1 0 16,0-3 0-16,0-2 0 16,0 0-1-16,0 0 1 15,6 0 1-15,1-5 2 16,-2 3 6-16,-4 2 5 15,-1 0-4-15,0 0-10 16,0 7-1-16,-1 2-36 16,1-9-149-16,0-2-387 15</inkml:trace>
  <inkml:trace contextRef="#ctx0" brushRef="#br0" timeOffset="64685.5461">18644 14159 66 0,'0'-8'418'0,"0"6"-406"16,0 2 37-16,1 0-32 15,3 0-12-15,-2 14 16 16,-1 10 20-16,1 13-9 16,-2 1-6-16,1 7-6 15,-1-2-11-15,0 0-9 16,2-2-1-16,-2-9-4 15,1-10-22-15,-1-12-52 16,0-10-57-16,6-8-61 16</inkml:trace>
  <inkml:trace contextRef="#ctx0" brushRef="#br0" timeOffset="64892.7362">18864 14077 438 0,'0'0'103'16,"0"0"-46"-16,0 14-4 16,0 16-18-16,0 7-21 15,0 7-10-15,0 1-4 16,3 4-3-16,0 0-12 16,-3-1-28-16,0-4-60 15,0-7-90-15</inkml:trace>
  <inkml:trace contextRef="#ctx0" brushRef="#br0" timeOffset="65108.7985">18436 14215 76 0,'0'-24'422'16,"9"0"-389"-16,33-7 66 15,22-5-28-15,21-3-13 16,12 3-15-16,4 9-14 16,-5 12-15-16,-12 13-14 0,-12 2-4 15,-14 17-38 1,-9 15-99-16,-11 4-132 0</inkml:trace>
  <inkml:trace contextRef="#ctx0" brushRef="#br0" timeOffset="65474.529">18637 14882 372 0,'24'-18'318'0,"11"-3"-276"16,14 1 68-16,3-1-61 15,0 6-28-15,-3 6-18 16,-5 6-3-16,-4 3-4 16,-4 0-18-16,-8 13-35 15,-7 8-78-15,-8-1-150 0</inkml:trace>
  <inkml:trace contextRef="#ctx0" brushRef="#br0" timeOffset="65757.5494">18742 15109 92 0,'-27'22'450'16,"18"-6"-441"-16,9-5 55 15,27-6-35-15,14-1 1 16,1 0 20-16,-1 0 5 0,-8 3-9 15,-13 5-10 1,-9 3-14-16,-9 11 3 0,-2 8-8 16,-14 6-9-16,-14 3-8 15,-5-3-1-15,-2-10-7 16,3-8-25-16,0-12-33 16,4-10-35-16,4 0-53 15,9-17-107-15</inkml:trace>
  <inkml:trace contextRef="#ctx0" brushRef="#br0" timeOffset="65956.7902">18760 15019 467 0,'9'-3'165'0,"18"-3"-113"15,13-1 38-15,14-2-37 16,8 0-24-16,5-2-10 15,-3 1-19-15,-6 4-3 16,-14 6-47-16,-14 0-95 16,-20 0-169-16</inkml:trace>
  <inkml:trace contextRef="#ctx0" brushRef="#br0" timeOffset="66657.2792">15538 14600 568 0,'-8'0'57'15,"8"0"-9"-15,3 0-30 16,22 22-10-16,14 13 27 16,7 12-4-16,-1 7-4 0,0 12-4 15,-8 6-5 1,-4 4-5-16,-6 2-10 0,-5 1-3 16,-7-4-3-16,-2-10-18 15,-7-12-49-15,-4-23-24 16,-2-16-54-16,0-14-73 15</inkml:trace>
  <inkml:trace contextRef="#ctx0" brushRef="#br0" timeOffset="66905.2131">16019 14633 609 0,'-33'0'58'16,"0"12"-30"-1,1 20 22-15,-6 18-35 0,-6 19-14 16,-7 14-1-16,-8 6-1 16,-2-3 1-16,6-13 1 15,12-13-1-15,6-10-6 16,14-9-12-16,5-10-17 16,8-9-21-16,8-11-21 15,2-11-52-15,12-4-60 16</inkml:trace>
  <inkml:trace contextRef="#ctx0" brushRef="#br0" timeOffset="67236.8619">16162 14837 349 0,'0'0'191'15,"15"-6"-147"1,15-16 45-16,10-5-29 0,2 2-24 16,-3 4-22-16,-6 9-14 15,-11 9-2-15,-7 3-28 16,-9 2-53-16,-5 17-118 16</inkml:trace>
  <inkml:trace contextRef="#ctx0" brushRef="#br0" timeOffset="67403.2916">16353 15058 678 0,'2'1'130'0,"4"1"-87"16,4 0 5-16,5-2-48 15,10 0-19-15,11 0-125 16,-6-6-276-16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39:56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5760 5177 210 0,'0'-5'30'0,"0"3"28"16,0-2 1-16,0 0-14 15,0-2-3-15,0-2-3 16,0 1 7-16,0-3-4 16,0 3-5-16,0-1-4 0,3 2-3 15,-1 0-11-15,1-2-8 16,2 1-3-16,-1 3 3 15,-1 1-3-15,-2 1 2 16,-1 2-2-16,0 0-4 16,0 0-1-16,0 0 0 15,2 0-2-15,-2 16 3 16,1 6 12-16,-1 8-10 16,0 0 0-16,0 6-2 15,0 0-3-15,0 2-1 16,0-1 0-16,3-6 0 15,2-4 0-15,1-4 0 16,2-2 0-16,0-6 0 0,1-1 0 16,2-3 0-1,3 1 1-15,6-2-1 0,2-2 2 16,5 0 0-16,1-2 0 16,4-2 0-16,4-2 1 15,4-2 3-15,3 0 0 16,4 0 4-16,3-10 0 15,2 0 2-15,3-2-3 16,-2 3-1-16,-3 4-2 16,1-1 1-16,-6 5 0 15,-3 1-2-15,1 0 0 16,0 0-1-16,2 0 1 0,1 0-1 16,5 0 0-1,0 0-2-15,1 0 3 0,0 1-1 16,-5-1 1-16,0 0-1 15,-3 0-2-15,2 0 0 16,2 0-1-16,5 0 2 16,4 0-1-16,2-2 1 15,1-7 0-15,1 4 0 16,-3 1 1-16,-2 1-1 16,-4 3 2-16,-3 0-2 15,-5 0 0-15,-2 0-2 16,-3 0 0-16,0 0-1 15,0 0 0-15,3 0 0 16,0-7 2-16,4-1-1 16,0 2 2-16,2 2 0 0,-2-1 0 15,-1 2-3-15,1 0 0 16,0-3 0-16,2-1 1 16,4-2-1-16,-2 0 1 15,2-1 0-15,-2-1-1 16,-2 2 2-16,0-2-2 15,-3 2 1-15,-1 1-1 16,-2 1 1-16,-3 3-1 16,1 1 1-16,-2-1 0 15,-1 3-1-15,2-1 1 16,4-2 2-16,0 2-3 16,0-1 1-16,1 0 0 0,-4 0 0 15,2-2-1-15,0-1 1 16,1 1-1-16,3 0 1 15,1 1 1-15,-3 0-2 16,-2 2 0-16,-1 0 0 16,-2 0-1-16,3-3 1 15,4 0 0-15,1-1 0 16,2-1 1-16,0-2-1 16,-1 1 1-16,-3-1-1 15,-1 4 1-15,0-3-1 16,0 4 0-16,1-1 1 15,1 0-1-15,2 1 1 16,0 0 0-16,-2 0 0 16,2 2-1-16,-5-1 1 15,2 2-1-15,0-1 1 0,2 0-1 16,3 0 1-16,4-3-1 16,4 0 1-16,-2 2 1 15,2-3 0-15,-4 1-2 16,-1 2 2-16,-4-2-2 15,-3 1 0-15,2 1 0 16,-3 0 0-16,1 1 0 16,-3 2 0-16,-3 0 0 15,0 0 0-15,-2 0 0 16,-1 0 0-16,-2 0 0 0,-1 0 0 16,-4 0 0-1,-2 0 0-15,-3 2 0 0,-4 1 0 16,-6 0 0-16,-3-2 0 15,-6 2 0-15,-3-1-1 16,-3-2 1-16,1 0 0 16,1 0 0-16,3 0 0 15,4-5 0-15,4-14 0 16,3-9 0-16,4-9 0 16,0-5-1-16,0-4 1 15,1-2 0-15,-2 5 0 16,-7 7 1-16,-4 9-1 15,-8 8 0-15,0 3-2 16,-15 4-13-16,-20 2-37 16,-8 3-80-16,0-2-76 0,-3-3-320 15</inkml:trace>
  <inkml:trace contextRef="#ctx0" brushRef="#br0" timeOffset="747.7784">8813 6041 331 0,'-21'-12'237'15,"-3"7"-236"-15,-4 5 71 16,-10 0-30-16,-9 19-12 16,-11 15-7-16,-7 13 0 0,0 15 1 15,4 16-1-15,12 13-6 16,19 9 6-16,21-2-5 15,9-9-5-15,26-25-6 16,27-30-4-16,18-32-1 16,23-21 7-16,15-54 0 15,9-28-6-15,-1-23 5 16,-20-5 11-16,-29 10 8 16,-35 18-12-16,-33 18-12 15,-26 17 0-15,-35 25-2 16,-18 24-1-16,-10 17-6 15,5 24-15-15,11 22-31 16,24 2-75-16,28 2-59 16,21-5-111-16</inkml:trace>
  <inkml:trace contextRef="#ctx0" brushRef="#br0" timeOffset="1080.3256">8750 6473 695 0,'-1'0'89'16,"1"14"-70"-16,16 8 40 15,8 11-9-15,5 5-20 16,-3 5-23-16,-5-4-7 16,-6-5-1-16,-5-7-14 15,-1-4-43-15,1-3-49 16,3-8-77-16,-1-11-218 15</inkml:trace>
  <inkml:trace contextRef="#ctx0" brushRef="#br0" timeOffset="1446.3376">9387 6049 661 0,'-24'38'15'0,"-1"13"48"0,-11 19-6 16,-7 8-28-16,1-3-18 15,14-11-11-15,21-18 0 16,7-26-5-16,40-20 1 16,21-6 4-16,12-24 0 15,3-4 0-15,-5 2-1 16,-9 4 1-16,-14 6-1 16,-12 3-9-16,-13-1-33 15,-12-4-63-15,-5-6-102 16,-6-8-158-16</inkml:trace>
  <inkml:trace contextRef="#ctx0" brushRef="#br0" timeOffset="1595.6786">9702 5961 476 0,'8'6'193'15,"-1"40"-103"-15,-4 30 32 16,-3 31-60-16,-6 22-31 16,-19 13-23-16,-5 6-5 15,-2-6-3-15,10-18-4 16,13-22-58-16,9-34-162 15,5-35-332-15</inkml:trace>
  <inkml:trace contextRef="#ctx0" brushRef="#br0" timeOffset="17209.4165">16674 3216 607 0,'0'-4'0'16,"0"4"9"-16,0 2 31 16,4 0-26-16,2 12-3 15,-6 15 5-15,-10 23 9 16,-36 36-13-16,-23 29-10 15,-16 25-2-15,-12 10 0 16,14-13 0-16,24-22 0 16,37-35-3-16,26-33 2 15,46-30-1-15,20-19 2 16,18-14 8-16,18-22 11 16,6-2-3-16,-8 7 6 15,-18 7-12-15,-30 9-10 0,-29 10-17 16,-21 5-57-16,-9 0-41 15,-33 0-57-15</inkml:trace>
  <inkml:trace contextRef="#ctx0" brushRef="#br0" timeOffset="17490.5164">16220 3617 620 0,'41'-25'4'15,"18"22"5"-15,19 0 22 16,-2 3-31-16,-6 4-6 15,-9 16-5-15,1 4-30 16,-4 0-49-16,9-7-57 16,9-4-173-16</inkml:trace>
  <inkml:trace contextRef="#ctx0" brushRef="#br0" timeOffset="18172.455">17572 3501 159 0,'-16'8'298'0,"1"9"-296"15,-9 8 74-15,-3 6-37 16,-1 12-9-16,-7 7-3 15,-1 11-6-15,-3 8 0 16,-2 1 6-16,7-7 14 16,13-15-21-16,21-21-17 15,9-22-2-15,30-5 1 0,9-23 9 16,5-19-1-16,-1-4-4 16,-7-4-3-16,-9 8 2 15,-9 10 5-15,-12 12-4 16,-9 11-3-16,-6 9-1 15,0 0 0-15,0 25 1 16,-5 6-2-16,-4 7-1 16,-1 1-7-16,5-7-33 15,5-4-44-15,0-8-39 16,0-18 0-16,11-2-38 16,11-12-41-16,5-14 113 15,1-6 89-15,-1 0 16 0,0-6-6 16,1-1 14-16,-1-1 5 15,2 0 52-15,-7 8-7 16,-3 7 7-16,-7 11 13 16,-7 7-7-16,-2 7-14 15,-3 4-23-15,0 19-7 16,0 8 3-16,-3 4-8 16,-2-6-8-16,5-13-13 15,0-16-9-15,29 0 5 16,17-32 13-16,15-4-1 15,6 6 3-15,-3 16 5 16,-17 14-12-16,-19 22-11 0,-19 23 2 16,-9 13-2-1,-15 5-6-15,-10 0-4 0,-2-10-8 16,10-19-58-16,16-24-107 16,1-13-147-16</inkml:trace>
  <inkml:trace contextRef="#ctx0" brushRef="#br0" timeOffset="18439.1411">18931 2816 708 0,'-18'0'3'0,"-5"47"28"15,-3 26-3-15,-19 36 1 16,-8 34 10-16,-7 26 4 16,3 11-9-16,5-5-10 15,12-22-11-15,20-37-10 16,20-35-3-16,26-19-13 16,17-18-20-16,3-10-36 15,-11-24-101-15,-6-10-159 16</inkml:trace>
  <inkml:trace contextRef="#ctx0" brushRef="#br0" timeOffset="19020.2719">19612 3115 516 0,'-21'2'7'0,"-11"35"32"15,-5 15-1-15,-5 14-8 16,-7 17 9-16,2 7 13 0,8 9-1 16,13-6-20-16,23-14-6 15,5-21-8-15,38-28-6 16,17-25 6-16,16-10 1 16,21-39-6-16,15-21-6 15,0-16-4-15,-17-2-1 16,-31 3 1-16,-39 9 0 15,-22 2-1-15,-26-3-1 16,-29 7-4-16,-11 19-11 16,2 24-14-16,7 22-22 15,15 9-49-15,12 16-51 16,16 5-106-16</inkml:trace>
  <inkml:trace contextRef="#ctx0" brushRef="#br0" timeOffset="19369.0985">19692 3533 483 0,'0'0'78'0,"0"4"-5"16,7 7-31-16,9 8-12 16,0 10 16-16,-4 9-8 15,-4 8-1-15,-7 4-12 16,-1-3-14-16,0-9-8 15,2-7-3-15,2-8-8 16,-1-5-29-16,-3-11-68 16,4-7-70-16,7-11-116 15</inkml:trace>
  <inkml:trace contextRef="#ctx0" brushRef="#br0" timeOffset="19768.6661">20313 3254 140 0,'0'0'294'16,"0"4"-269"-16,-10 15 23 0,-10 9-30 16,-7 6 0-1,-6 12-2-15,-5 0-7 0,5-2-2 16,13-10 5-16,17-15 0 16,6-18 0-16,35-1 34 15,17-9-5-15,4-13-4 16,1 5-8-16,-10 3-6 15,-15 6-7-15,-8 2-13 16,-8 4-3-16,-9 2-10 16,-7-4-44-16,-3-5-56 15,0-10-58-15,-8-13-184 16</inkml:trace>
  <inkml:trace contextRef="#ctx0" brushRef="#br0" timeOffset="19934.8289">20547 3150 310 0,'0'2'198'0,"0"34"-90"16,-15 17-7-16,-3 13-53 16,0 14-18-16,-4 6-11 15,1 1-7-15,4-2-7 16,9-11-5-16,6-8-5 16,2-20-38-16,5-22-87 15,16-24-75-15,7-25-172 16</inkml:trace>
  <inkml:trace contextRef="#ctx0" brushRef="#br0" timeOffset="20150.7724">20916 2794 706 0,'-2'0'60'15,"2"41"-46"-15,19 17 31 16,-7 22-35-16,-12 31 15 15,-7 19-3-15,-27 19 8 16,-17 8-11-16,-12-5-4 16,-5-20-13-16,-4-25-2 15,15-34-44-15,17-40-79 16,25-33-117-16</inkml:trace>
  <inkml:trace contextRef="#ctx0" brushRef="#br0" timeOffset="20865.8253">21790 3389 347 0,'0'-2'251'16,"0"2"-188"-16,0 6 10 16,0 12-52-16,4 14 14 15,-4 7-16-15,0 4-10 16,0-2-9-16,-1-5 0 15,-6-8-1-15,1-10-11 16,-1-7-29-16,-9-9-56 16,-2-2-94-16</inkml:trace>
  <inkml:trace contextRef="#ctx0" brushRef="#br0" timeOffset="21019.2156">21802 3052 629 0,'-5'-14'70'16,"4"14"-43"-16,1 5-27 15,7 11-11-15,-1 9-97 16,9-1-90-16</inkml:trace>
  <inkml:trace contextRef="#ctx0" brushRef="#br0" timeOffset="21281.7241">22349 3254 554 0,'-41'14'33'16,"-3"15"77"-16,11-2-76 15,16-4-32-15,17-5-2 16,4-6 0-16,28-2 16 15,3 4 17-15,-9 4 10 16,-13 8-10-16,-13 10 0 16,-28 9-7-16,-23 7-13 15,-12-5-13-15,-1-14-2 16,18-27-49-16,30-20-126 16,17-47-251-16</inkml:trace>
  <inkml:trace contextRef="#ctx0" brushRef="#br0" timeOffset="22013.0841">23109 2899 462 0,'0'-10'74'15,"0"8"0"-15,0 2-20 16,0 0-50-16,0 0 5 16,0 15 7-16,-2 19 7 15,-5 21 10-15,-5 18 1 0,-9 11-3 16,-4 9-14-1,-7 5 4-15,-2-6-15 0,4-20-6 16,15-31 0-16,15-33 0 16,2-12-3-16,29-41-2 15,11-18 4-15,11-19 0 16,7-11-1-16,-2-8 2 16,-8 7 0-16,-9 15 2 15,-12 26-1-15,-10 28 1 16,-11 21-1-16,-8 4 1 15,0 30-1-15,0 26 0 16,-6 19 1-16,-5 14 0 0,7-5-1 16,4-17-1-16,1-20 1 15,22-24 0-15,20-23 2 16,15-13 7-16,15-33 11 16,11-25-14-16,-2-11-4 15,-14-4-2-15,-18 0 1 16,-20 9 0-16,-17 15 1 15,-13 13 0-15,0 14-3 16,-13 12 0-16,-3 10-6 16,0 10-20-16,4 3-29 15,0 0-104-15,8 0-112 16</inkml:trace>
  <inkml:trace contextRef="#ctx0" brushRef="#br0" timeOffset="22561.8391">23964 3431 138 0,'3'0'340'0,"27"-8"-309"16,11-12 60-16,12-9-66 16,8-7 17-16,-6-3 5 15,-13-1-5-15,-12 9-10 16,-14 6-10-16,-9 8-4 16,-7 7-6-16,-4 6 4 15,-26 4-1-15,-15 2-11 0,-15 27-4 16,-6 11 0-16,4 2 0 15,8 4 1-15,11 2-1 16,15-3 0-16,16-4 0 16,12-8 0-16,8-9-4 15,26-8-10-15,13-6-13 16,10-9-23-16,4-1-27 16,0 0-23-16,-8-16-6 15,1-8-53-15,7-10-50 16</inkml:trace>
  <inkml:trace contextRef="#ctx0" brushRef="#br0" timeOffset="23060.3139">24743 3130 401 0,'5'-4'43'0,"-5"1"15"15,0-6-50-15,-5-1-6 16,-9-1 0-16,-7 4 9 16,-6 7 20-16,-5 0 10 15,-7 22 2-15,-9 16 4 16,0 8-10-16,1 5-1 16,8 0-11-16,15-4-16 15,15-13-6-15,9-10-3 16,16-14-3-16,21-10 3 0,7-7 3 15,3-20-2-15,-5-7 1 16,-6-4 1-16,-4-2 4 16,-6 1 8-16,-5 5 0 15,-6 10 8-15,-6 14-9 16,-5 8-7-16,-2 2-3 16,-2 0-1-16,0 10-3 15,0 16 0-15,0 14 5 16,-5 11 3-16,-12 14 0 15,-10 8 2-15,-10 14 5 16,-19 9 1-16,-11 0-3 16,-13 0-1-16,-1-7-6 0,2-13-6 15,6-20-2-15,9-18 1 16,7-22-17-16,3-16-25 16,3-5-35-16,-5-31-54 15,-4-21-56-15,3-11-124 16</inkml:trace>
  <inkml:trace contextRef="#ctx0" brushRef="#br0" timeOffset="23459.3573">22845 4335 579 0,'-20'-19'48'16,"14"12"24"-16,8-12 7 15,60-10-56-15,61-11 28 16,72-15 11-16,63-9-7 0,21 1-13 16,-17 8-30-16,-39 18-12 15,-53 13 0-15,-55 14 0 16,-46 10 0-16,-39 0 0 16,-23 0 0-16,-7 0 0 15,-7 2 0-15,-20 12-73 16,-21 2-114-16,-9-8-179 15</inkml:trace>
  <inkml:trace contextRef="#ctx0" brushRef="#br0" timeOffset="27433.4039">5392 8636 337 0,'0'-17'84'0,"0"11"-60"16,0 2 48-16,0 0-34 16,0 4-1-16,0 0 1 15,0 0-7-15,0 0-3 16,0 15-6-16,0 12 4 16,1 17 2-16,6 20-6 15,1 21-4-15,-2 26 3 16,2 25-8-16,-2 32 6 15,-2 27-4-15,-4 21-4 16,0 8-4-16,0-7-5 16,-7-16 1-16,-7-24-2 0,-1-29-1 15,5-33 0 1,4-33-2-16,6-24-4 0,0-16-12 16,6-9-25-16,-3-7-69 15,-3-23-104-15</inkml:trace>
  <inkml:trace contextRef="#ctx0" brushRef="#br0" timeOffset="28813.3849">5520 8664 256 0,'-4'0'21'0,"1"0"-8"0,3 0-11 15,0 0 0 1,0-4-2-16,0-3 3 0,0 1 5 15,0 0 13-15,0 1 21 16,0 0 11-16,1 1 0 16,-1 1-17-16,0-1-6 15,0 1-11-15,0-1-7 16,0-2-4-16,0 4 3 16,-1 0 8-16,-1 2 5 15,2 0-7-15,-1 0-7 16,1 0-2-16,0-1 6 15,0-1-2-15,0 0 3 16,0 1-3-16,0 1-2 16,0 0-3-16,0 0-1 15,12 12-1-15,15 10 28 0,6 5-17 16,8 5 4-16,5 2-13 16,7 3 5-16,6 5-2 15,4-2 3-15,3 4-1 16,2 1 1-16,0 4 9 15,0-1-13-15,-6 2 1 16,-3 0-2-16,1 3-3 16,2 1-1-16,5 9 4 15,2 4 2-15,3 6-5 16,2 1 0-16,4-2-3 16,5 6 5-16,1 0-3 15,-2 4-3-15,7 1 4 0,5-2-1 16,2-3 4-16,0-6-6 15,-7 0 0-15,-6-7-1 16,-12 3-1-16,-9-5 1 16,-7-5-1-16,-7-4 1 15,-6-4-1-15,-6-4-2 16,-6-2-4-16,-7-5-14 16,-7-3-37-16,-11-1-74 15,-5-18-101-15</inkml:trace>
  <inkml:trace contextRef="#ctx0" brushRef="#br0" timeOffset="30277.2935">5337 10995 60 0,'0'-1'121'0,"0"1"-104"16,0 0-17-16,0 0 0 0,0-2 0 15,0-1 1-15,0-3 24 16,3 3 22-16,2-2 1 16,2 2-17-16,-1 3 3 15,0 0 0-15,1 0-17 16,3 0-3-16,1 0 7 15,-2 0-11-15,4 0 12 16,1 0 13-16,4 0-16 16,4-3 9-16,1-5 1 15,2 2-1-15,0-1-14 16,2 3 0-16,0-1 2 16,1 0-1-16,-2 1-4 15,4-1-7-15,2 1 7 16,0-3 6-16,5-1-6 0,-3-2-4 15,-1 2 5-15,1-2 2 16,1 0-1-16,-4 5-7 16,-1-2 7-16,-2 1-3 15,2 0-5-15,-3 4-3 16,3-2-1-16,-2 0 1 16,3-2-1-16,2-6 1 15,0 2 3-15,-2-2 8 16,-1 4-5-16,-5 1-1 15,-3 6 0-15,0-1-1 16,-1-2-1-16,2 3-1 16,3-5-1-16,2-2-2 15,2-4 0-15,3-5 1 0,1-2 1 16,2 1 0-16,-2 4 1 16,-4 8-1-16,0 2-1 15,-2 4-1-15,-1 0-1 16,5 0 1-16,-2 0-1 15,-1 0 1-15,3 0 1 16,-1 0-2-16,3 0 0 16,3 0 0-16,2 0 2 15,10-1 1-15,5 1 1 16,8 0-1-16,3-2 3 16,2-4 2-16,0-3-4 15,0 2-1-15,1-4-3 0,-1-1 1 16,-4 2 0-16,-5 0 0 15,-12 5 0-15,-13 4 0 16,-15 1-1-16,-8 0-2 16,-7 7-12-16,-3 10-51 15,-11 9-65-15,-24-7-136 16</inkml:trace>
  <inkml:trace contextRef="#ctx0" brushRef="#br0" timeOffset="31174.2902">5492 10533 254 0,'0'0'56'16,"0"0"-25"-16,0 0-3 15,0 0-14-15,0 0-1 16,2 0 18-16,11 0 15 16,6-6-14-16,8-2 18 15,5 0-10-15,0-1-15 16,0 0-2-16,-2 4-9 16,-4 0-4-16,-2 3 5 15,0 2-2-15,-4 0 2 16,-1 0 1-16,-2 12-10 15,-4 10 0-15,-4 10 15 16,-6 8-16-16,-3 11-1 16,0 2 0-16,-3-1-3 0,-5-8-1 15,4-13-5 1,1-15-24-16,1-10-60 0,-1-6-59 16,3-30-259-16</inkml:trace>
  <inkml:trace contextRef="#ctx0" brushRef="#br0" timeOffset="31889.4055">6845 10246 363 0,'-1'-6'36'15,"-2"4"14"-15,3-4-10 16,0-3-14-16,0 0 8 15,0 2-12-15,0 2 13 16,0 1-1-16,0 0-7 16,-6 3-3-16,-8 1-9 15,-4 0-3-15,-7 13-4 16,-6 13-4-16,-1 10 2 16,-1 6 1-16,7 5-1 15,5 4 7-15,9 2-4 0,9-7-2 16,3-6 2-16,9-14-7 15,24-20 5-15,16-6-3 16,13-28 7-16,10-23-3 16,1-15-5-16,-7-9 0 15,-15 2 8-15,-16 7 5 16,-20 15 0-16,-15 15-9 16,-26 18-2-16,-30 16-3 15,-12 6-2-15,-12 36 0 16,4 12 0-16,17-3-1 15,21-9-4-15,29-12-18 16,9-14-9-16,41-11-23 16,20-3 16-16,15-9-31 0,3-17-85 15,-4-2-286 1</inkml:trace>
  <inkml:trace contextRef="#ctx0" brushRef="#br0" timeOffset="33547.1986">4886 9838 143 0,'3'-10'43'0,"-3"5"-31"15,0 3-3-15,0 1-9 16,0-3 1-16,0 2 0 16,0-4 10-16,0 2 31 15,0-2 15-15,0 0 7 16,0 0-22-16,0 4-21 15,0 0 9-15,0-1 4 16,0 1 6-16,0-1 2 0,0 1 0 16,2-2-5-16,-2 1-1 15,1 1 2-15,-1 1-6 16,0 1-8-16,0 0-10 16,0 12-6-16,0 20-2 15,0 16 4-15,0 13-8 16,-8 2-2-16,3-7 0 15,5-12-2-15,0-17-2 16,27-17-3-16,9-10-2 16,8-6 3-16,1-14 5 15,-4-4 1-15,-11 10 0 16,-11 5-6-16,-11 6-38 16,-8 3-31-16,0 0-37 0,-16 0-74 15</inkml:trace>
  <inkml:trace contextRef="#ctx0" brushRef="#br0" timeOffset="33751.2135">5137 9750 540 0,'-15'0'66'0,"1"32"-3"15,-2 14-9-15,3 12-17 16,-4 19-12-16,1 1-15 15,-4 5-5-15,4-5-5 0,0-15 0 16,8-18-11 0,8-9-51-16,0-18-79 0,0-18-120 15</inkml:trace>
  <inkml:trace contextRef="#ctx0" brushRef="#br0" timeOffset="34765.6751">7036 8717 429 0,'-33'31'84'16,"-6"13"-36"-16,-1 10 49 16,4-2-36-16,8-5-23 15,19-15-32-15,12-13-6 16,42-14 0-16,16-5 5 16,3 0 27-16,-9 5-2 15,-17 10 4-15,-15 11-7 0,-18 12 6 16,-7 12-14-1,-38 12-11-15,-24-3-6 0,-14-7-2 16,-3-19-5-16,3-29-31 16,14-15-51-16,22-33-72 15,34-14-47-15,13-5-184 16</inkml:trace>
  <inkml:trace contextRef="#ctx0" brushRef="#br0" timeOffset="34949.5381">7153 8611 310 0,'37'-20'537'16,"15"13"-531"-16,25 6 56 16,9-6-62-16,-12 7 0 15,-29-7-34-15,-15-1-80 16,-17-8-58-16,-8-11-86 15</inkml:trace>
  <inkml:trace contextRef="#ctx0" brushRef="#br0" timeOffset="35946.0711">6594 11354 183 0,'-15'2'141'16,"4"1"-113"-16,3 2 50 16,5-5-17-16,3 0-13 15,0 0-2-15,0-12 12 16,9-8 2-16,15-9-17 15,9-4 14-15,6 0-9 16,1 7-3-16,-6 13-8 16,-11 11-13-16,-9 2-13 15,-11 29-7-15,-3 19 1 16,-17 13 1-16,-12 7-6 16,-1-5-1-16,12-17 0 0,18-18-2 15,3-15-3 1,36-13 1-16,13-1 5 0,10-15-1 15,-1 4 2-15,-11 10-1 16,-20 4 7-16,-25 36 3 16,-17 24 5-16,-49 15-1 15,-23 6-10-15,-12-18-4 16,5-21-3-16,14-33-21 16,19-11-42-16,15-17-43 15,20-3-54-15,23-2-53 16</inkml:trace>
  <inkml:trace contextRef="#ctx0" brushRef="#br0" timeOffset="37941.2604">13350 8656 242 0,'6'-27'91'0,"-2"1"-23"0,5-6 49 15,12 0-62 1,10 0 9-16,2 2-5 0,-3 10-22 16,-10 8-3-16,-13 7-5 15,-6 5-18-15,-1 0-1 16,-14 22 5-16,-30 29-1 16,-21 31-12-16,-23 29 0 15,-14 15 0-15,4 1-2 16,22-7 0-16,31-19-2 15,39-25 2-15,18-22 0 16,42-26-2-16,22-16 2 16,19-12 2-16,15-2-1 15,-3-18-1-15,-12 2 0 0,-16 2 0 16,-30 6 0 0,-19 4-20-16,-24 5-74 0,-10 1-46 15,-35-7-122-15</inkml:trace>
  <inkml:trace contextRef="#ctx0" brushRef="#br0" timeOffset="38174.0269">13035 8881 592 0,'13'-13'120'0,"19"13"-120"16,33 0 78-16,33-8-43 16,12 4-24-16,-9 0-11 15,-13 2-2-15,-16 2-21 16,-21 0-87-16,-17 0-39 16,-7 0-87-16</inkml:trace>
  <inkml:trace contextRef="#ctx0" brushRef="#br0" timeOffset="38557.1781">14309 8755 517 0,'-22'0'70'16,"-11"11"-55"-16,-1 22 48 16,-8 9-38-16,0 9-12 15,-7 4 3-15,4-3 13 16,11-2-20-16,13-12-4 16,17-14-1-16,4-16-3 15,9-8 1-15,17-13 9 16,13-22 3-16,13-16-12 0,13-4 1 15,0 3-2 1,-8 13 6-16,-14 13 16 0,-23 18-2 16,-10 8-12-16,-10 1-4 15,0 23 3-15,0 7 0 16,-12 2-8-16,-2-1-3 16,0-6-50-16,5-4-82 15,9-14-90-15</inkml:trace>
  <inkml:trace contextRef="#ctx0" brushRef="#br0" timeOffset="38805.6741">14572 8816 204 0,'16'-16'265'0,"-7"13"-155"16,-9 3-15-16,0 7-57 16,0 15-3-16,0 8-1 0,0-4-2 15,-3-5-15-15,3-11-16 16,0-10 2-16,27-3-1 15,21-19 3-15,22-1 13 16,3 6 6-16,-7 17 7 16,-17 0-1-16,-26 19-10 15,-15 17-10-15,-8 6-4 16,-7 4-6-16,-11-12-31 16,12-32-169-16,6-17-455 15</inkml:trace>
  <inkml:trace contextRef="#ctx0" brushRef="#br0" timeOffset="39454.1992">16264 8370 464 0,'0'-22'131'0,"-11"17"-76"16,-14 0 31-16,-11 5-53 16,-18 18-8-16,-17 25-8 15,-10 17-5-15,-2 16-6 16,2 16-5-16,7 7 3 0,14 1 12 15,24 0 9 1,30-17-3-16,18-23 0 0,45-25-8 16,22-33 4-16,21-10-7 15,24-41-7-15,16-27-2 16,2-25-2-16,-14-16 0 16,-28-7 1-16,-39 4-1 15,-34 12 3-15,-27 13-1 16,-29 17-2-16,-27 24 0 15,-19 34 2-15,-10 20 1 16,-9 49-3-16,-6 16 0 16,9 11 0-16,27 1 0 15,34-2 1-15,30-4-1 16,18-7-2-16,21-9 2 16,7-16 0-16,17-14 0 0,17-9 0 15,15-12-8-15,-5-4-38 16,-18 0-95-16,-29-12-121 15</inkml:trace>
  <inkml:trace contextRef="#ctx0" brushRef="#br0" timeOffset="39886.3281">16858 8482 224 0,'7'-1'426'0,"0"-9"-421"15,12 6 53-15,20-12-28 16,13 3-19-16,3 4-5 16,-8-2-6-16,-17 5-24 15,-21 3-107-15,-9-3-147 16</inkml:trace>
  <inkml:trace contextRef="#ctx0" brushRef="#br0" timeOffset="40085.9889">16929 8714 669 0,'0'-4'118'0,"15"0"-96"16,43-7 29-16,14 2-45 15,-2 1-6-15,-11 1-1 16,-17 4-39-16,-16 3-73 15,-23 0-92-15</inkml:trace>
  <inkml:trace contextRef="#ctx0" brushRef="#br0" timeOffset="42147.7104">18354 7639 278 0,'9'-11'126'0,"-3"5"-84"15,-2 2 28-15,-1 3-48 16,-3 1-7-16,0 0 1 16,0 9 2-16,-15 17 3 15,-14 12-10-15,-10 11-8 16,-5 0-2-16,1-3 1 0,15-10-2 16,20-9-1-16,8-14 1 15,35-13 0-15,23 0 20 16,24-14 14-16,9-10-2 15,0-1-13-15,-13 1-11 16,-26 3-6-16,-22 9-2 16,-18 0-22-16,-12 2-64 15,-8-4-95-15,-16-4-259 16</inkml:trace>
  <inkml:trace contextRef="#ctx0" brushRef="#br0" timeOffset="42380.467">18743 7487 70 0,'0'-4'503'15,"0"4"-479"-15,-13 8 39 16,8 16-46-16,4 12-4 16,-5 13 3-16,-4 5-4 15,-5 9-2-15,-6 6 3 16,0 3 2-16,-6 5-11 15,-3 3-4-15,-1 3-10 16,2-5-31-16,-5-2-66 16,-2-7-57-16,-4-11-216 15</inkml:trace>
  <inkml:trace contextRef="#ctx0" brushRef="#br0" timeOffset="42579.6711">17978 8537 503 0,'25'-28'136'0,"13"4"-32"16,33-7-19-16,43 0-43 15,36 5-13-15,14 5-9 16,-7 4-5-16,-20 10-9 16,-34 7-6-16,-28 0-6 15,-23 11-27-15,-18 8-49 16,-13-7-36-16,-10-7-17 15,-4-5-79-15</inkml:trace>
  <inkml:trace contextRef="#ctx0" brushRef="#br0" timeOffset="43211.781">18385 8819 353 0,'-9'0'72'16,"-7"0"-53"-16,4 0 10 15,3 5-28-15,2-1 0 16,-4 2 0-16,-4 1 2 16,0 0 35-16,-1-1 10 15,4-1-17-15,4-4-13 16,5-1-11-16,3 0-1 0,0 0 11 15,12-8 21-15,6-8 3 16,5-2-11-16,11-8 14 16,17-6-6-16,11 0 1 15,4 6-5-15,-11 7-6 16,-22 11-14-16,-20 6-10 16,-13 2-1-16,-7 21 2 15,-24 13 3-15,-10 8-6 16,1-6-2-16,12-6 0 15,25-7-1-15,7-10-10 16,35-1 1-16,16 0 9 16,5 5 1-16,-4 7 2 15,-12 8 7-15,-25 12 4 16,-19 12-1-16,-53 13 8 0,-31 4-14 16,-19-4-6-16,-9-14 0 15,5-25-21-15,8-23-50 16,14-7-79-16,24-11-102 15</inkml:trace>
  <inkml:trace contextRef="#ctx0" brushRef="#br0" timeOffset="43686.9357">17715 7967 849 0,'2'7'0'0,"23"3"-21"16,10-12-175-16</inkml:trace>
  <inkml:trace contextRef="#ctx0" brushRef="#br0" timeOffset="46005.0341">17512 8025 147 0,'-3'0'104'0,"3"0"-99"15,-2 0-3-15,2 0 0 0,0 0 3 16,0 0 22-16,0-6 38 16,2 0 3-16,4 2-29 15,-3 0 8-15,0 4-19 16,0 0-12-16,-1 0-9 15,1 0-2-15,-2-1-4 16,3 0 2-16,-1-3 11 16,1 2 9-16,-3 1-4 15,2 1-2-15,0 0-4 16,5 0-5-16,4-1 4 16,10-3 10-16,9-2 7 15,15-4 5-15,9 0 6 16,3 0 0-16,-5 6 0 0,-11 2-15 15,-16 2-17 1,-15 0-8-16,-8 4-5 0,-3 10-40 16,0-7-101-16,-13-7-186 15</inkml:trace>
  <inkml:trace contextRef="#ctx0" brushRef="#br0" timeOffset="132212.6293">13457 12161 651 0,'0'-21'38'16,"-6"8"-34"-16,-5 5 54 15,-6 8-38-15,-14 6-7 16,-20 38 4-16,-19 31-12 16,-14 27-1-16,-5 19 2 15,10 8-1-15,16-1 1 16,21-11 4-16,23-12-2 16,19-14-6-16,0-15-2 15,27-16 0-15,18-13-6 16,14-25-22-16,16-22-34 15,13-4-91-15,6-37-111 0</inkml:trace>
  <inkml:trace contextRef="#ctx0" brushRef="#br0" timeOffset="132496.1134">13938 12649 339 0,'-30'37'218'16,"-3"15"-185"-16,9 4 55 15,12 2-34-15,12-10-31 16,9-13-18-16,25-20-2 16,14-15 3-16,9-5 9 15,4-36 2-15,-3-11 3 16,-6-10 9-16,-14 1 7 0,-19 15-12 16,-19 8-1-16,-12 14-6 15,-33 14-12-15,-16 8-5 16,-10 2-1-16,7 18-3 15,17 6-13-15,24-2-29 16,23-9-56-16,20-10-71 16,27-3-133-16</inkml:trace>
  <inkml:trace contextRef="#ctx0" brushRef="#br0" timeOffset="132712.1378">14746 12269 456 0,'-37'4'224'15,"-12"39"-183"1,1 11 27-16,9 2-41 0,13-3-9 16,15-14-5-16,11-8-10 15,5-6-2-15,9 4 1 16,-5 7 24-16,-9 8 13 16,-3 14-5-16,-30 9-24 15,-14 0-7-15,-4-8-3 16,6-23-8-16,20-27-54 15,19-16-144-15,6-42-268 16</inkml:trace>
  <inkml:trace contextRef="#ctx0" brushRef="#br0" timeOffset="133126.8697">15877 11479 752 0,'-34'-9'50'0,"-5"26"18"16,-14 47-28-16,-22 45-26 16,-13 51-3-16,0 39-3 15,13 29 0-15,22 4-2 16,30-24-4-16,23-40-2 15,37-46 0-15,35-35-5 16,17-28-25-16,7-18-44 16,6-7-56-16,-11-15-126 15</inkml:trace>
  <inkml:trace contextRef="#ctx0" brushRef="#br0" timeOffset="133708.8536">16719 12276 613 0,'-91'56'10'0,"15"4"13"0,31-11 29 15,21-15-39-15,21-8-12 16,3-12 0-16,25-4 5 15,7-8 27-15,-1 0 26 16,-6-1 4-16,-10 2-22 16,-13 11-12-16,-2 12-5 15,-33 16-2-15,-18 12-15 16,-17 4-7-16,-5-11-2 16,4-16-6-16,17-14-25 15,20-11-21-15,23-6-28 16,9 0-45-16,24-10-75 15,15-16-162-15</inkml:trace>
  <inkml:trace contextRef="#ctx0" brushRef="#br0" timeOffset="133908.5314">17007 12419 714 0,'-15'0'17'0,"15"26"6"16,-2 8 6-16,2 16-7 16,0 8-16-16,0 0-4 0,0-3-2 15,0-4-6 1,0 0-37-16,0-1-77 0,0-12-99 16</inkml:trace>
  <inkml:trace contextRef="#ctx0" brushRef="#br0" timeOffset="134070.0691">17096 12203 132 0,'0'-14'522'16,"-7"9"-519"-16,7 5 9 15,0 0-12-15,15 0-48 16,4 11-89-16,-1 16-192 0</inkml:trace>
  <inkml:trace contextRef="#ctx0" brushRef="#br0" timeOffset="134290.7044">17352 12526 64 0,'0'0'594'0,"0"-1"-559"16,19-9 27-16,8-9-17 15,11 2-5-15,4 3 2 16,-3 11-7-16,-6 3-18 16,-14 25-10-16,-10 20-1 15,-9 14-1-15,0 4-3 16,-9 2-2-16,2-8-36 16,7-15-127-16,0-29-220 0</inkml:trace>
  <inkml:trace contextRef="#ctx0" brushRef="#br0" timeOffset="134789.877">18002 12079 689 0,'3'-10'176'16,"6"10"-174"-16,18 0 0 15,5 0-2-15,3 0-6 16,1 8-90-16,-13-1-154 16</inkml:trace>
  <inkml:trace contextRef="#ctx0" brushRef="#br0" timeOffset="134940.3371">18412 11794 755 0,'-22'14'68'0,"1"40"-23"16,3 8 11-16,-1 18-45 16,4 0-11-16,4-3-17 15,7-13-149-15,4-17-309 16</inkml:trace>
  <inkml:trace contextRef="#ctx0" brushRef="#br0" timeOffset="135388.3858">19543 11242 730 0,'-76'44'53'0,"-10"55"-33"15,5 27 46-15,2 38-58 16,12 29-5-16,16 14 0 15,23-1 0-15,25-25-2 16,9-34-1-16,38-43-14 16,19-32-48-16,9-27-76 15,-7-27-37-15,-13-18-185 16</inkml:trace>
  <inkml:trace contextRef="#ctx0" brushRef="#br0" timeOffset="135803.2034">19667 11806 630 0,'0'-6'53'0,"1"1"15"16,32-1-14-16,12-3-20 15,9-1-13-15,-2 1-11 16,-6 0-9-16,-5 6-1 16,-15 2-23-16,-3 1-95 0,-13 0-97 15,-7 0-293-15</inkml:trace>
  <inkml:trace contextRef="#ctx0" brushRef="#br0" timeOffset="136036.7148">20180 11560 320 0,'-24'22'222'0,"-4"9"-203"15,2 5 36-15,6 6-44 16,4-2-9-16,11-5-2 15,5-12 0-15,8-14-4 0,22-9 4 16,11-6 5-16,5-20 12 16,5-6-6-16,-9 2-6 15,-8 4-5-15,-13 3-7 16,-6 3-42-16,-9 3-114 16</inkml:trace>
  <inkml:trace contextRef="#ctx0" brushRef="#br0" timeOffset="136186.6412">20419 11370 265 0,'0'0'395'0,"-15"22"-337"15,3 24 12-15,1 13-44 16,-5 15-19-16,1 8-5 0,-1 2-2 16,2 5-1-1,-2 1-21-15,5 3-76 0,-8-6-116 16</inkml:trace>
  <inkml:trace contextRef="#ctx0" brushRef="#br0" timeOffset="136385.9503">20031 12290 529 0,'4'-22'254'16,"29"3"-228"-16,28-8 47 15,14-2-56-15,5 5-12 16,-2 2-5-16,-9 6-2 0,-6 6-48 16,-10 4-118-16,-18-5-205 15</inkml:trace>
  <inkml:trace contextRef="#ctx0" brushRef="#br0" timeOffset="136668.2771">20258 12454 320 0,'-17'5'435'0,"11"4"-430"15,6 5 18-15,20 1-12 16,6 6-7-16,2 4-2 15,-5 5 1-15,-6 8 14 16,-13 4 5-16,-4 5-6 16,-8-3-5-16,-17-3-6 15,-5-8-5-15,-1-10 0 16,3-11-15-16,6-12-69 16,11-9-83-16,3-27-154 15</inkml:trace>
  <inkml:trace contextRef="#ctx0" brushRef="#br0" timeOffset="136817.9158">20235 12421 315 0,'8'-15'369'15,"7"6"-301"-15,17-2 43 16,10 0-64-16,9 4-22 16,1 2-10-16,1-2-13 15,2-1-2-15,3 2-61 16,-8-9-187-16</inkml:trace>
  <inkml:trace contextRef="#ctx0" brushRef="#br0" timeOffset="137267.0812">21029 11276 562 0,'0'25'131'0,"27"28"-101"16,37 23 70-16,11 25-49 15,-4 35-10-15,-23 27-2 16,-32 26-12-16,-23 20-6 15,-53-1-9-15,-28-17-8 16,-15-30-4-16,6-41-2 16,19-41-37-16,23-45-64 0,18-34-106 15,15-58-360 1</inkml:trace>
  <inkml:trace contextRef="#ctx0" brushRef="#br0" timeOffset="137649.4705">21423 11231 526 0,'-15'1'210'0,"15"38"-189"15,13 30 84-15,32 29-50 16,15 24-15-16,5 26-10 15,-6 22-7-15,-23 25-10 16,-33 20-13-16,-27 3 0 16,-56-9 0-16,-25-20 0 15,-10-29 0-15,9-33-65 0,13-60-212 16</inkml:trace>
  <inkml:trace contextRef="#ctx0" brushRef="#br0" timeOffset="142372.2856">16596 13380 491 0,'-32'18'6'15,"8"9"-5"-15,9 7 6 16,6 6 0-16,3 10-7 16,6 1 0-16,0-2 1 15,0-3 0-15,19-12-1 16,14-12 0-16,12-7 8 15,16-10 16-15,16-5 14 16,13 0-11-16,5 0 2 16,6 0 9-16,0 0-3 0,0 0-9 15,-1 0-8-15,-4 0-4 16,-7 0-8-16,-4 0-4 16,-8 5-1-16,-7-1-1 15,-6 3 0-15,1-3 1 16,-1-1-1-16,4-1 1 15,5-2 0-15,4 0 0 16,3 0 9-16,5-11 3 16,6 3-3-16,1 0-4 15,-1 4-4-15,-8 1-1 16,-8 3 0-16,-6 0-1 16,-5 0 0-16,-1 0 0 15,-2 0 1-15,-4 0 1 16,-2-2-1-16,-6 0 7 15,-3-1 4-15,5-1-3 0,-2-1-1 16,2 3-3-16,-5-1-2 16,-4 0-2-16,0 0 0 15,1-5-1-15,5-4-1 16,2-1 1-16,5-4 0 16,4 3 0-16,-4-4 1 15,2 2-1-15,-7 4 1 16,-2 2-1-16,-2 4 3 15,-4 0-1-15,-2 4-1 16,-4 1-1-16,-1 1 1 16,-4 0-1-16,2 0 0 15,-3 0 0-15,-2 0 1 0,-1 0-1 16,-8 0 1-16,1 0-1 16,-5 0 1-16,-2 0-1 15,-2 0 2-15,-4 0-2 16,-1 0 0-16,-2 0 1 15,1-3-1-15,-2-1 0 16,1 0 0-16,1-2-1 16,-1-4-2-16,4-4 0 15,-1-8 0-15,2-7 3 16,4-3-1-16,-2-2 1 16,1-2 0-16,0 0 1 15,-3 6-1-15,-2 3 1 16,-4 3-1-16,-3 10-1 0,0 7-11 15,0 7-37 1,-13 0-42-16,-14 18-74 0,-4 4-143 16</inkml:trace>
  <inkml:trace contextRef="#ctx0" brushRef="#br0" timeOffset="142886.7564">18710 14246 253 0,'-41'-3'403'0,"-19"3"-393"15,4 37 28-15,-6 18-13 0,5 18-19 16,7 15-3-16,15 8-2 16,18-3-1-16,17-14 2 15,6-22-2-15,31-27 1 16,18-30 3-16,23-22 9 16,14-40 5-16,8-24-6 15,-9-9 8-15,-22 5 17 16,-29 10 8-16,-33 14-23 15,-11 14-14-15,-41 11-5 16,-14 13-3-16,-8 16-7 16,1 12-32-16,14 10-56 15,19 20-35-15,19 2-111 0</inkml:trace>
  <inkml:trace contextRef="#ctx0" brushRef="#br0" timeOffset="143169.1878">18664 14636 281 0,'-3'17'334'15,"-1"9"-300"1,4 12 51-16,4 7-35 0,11 2-14 16,3-2-15-16,0-4-13 15,-3-6-8-15,3-6-1 16,-3-7-25-16,2-7-70 16,-3-12-119-16,-5-3-296 15</inkml:trace>
  <inkml:trace contextRef="#ctx0" brushRef="#br0" timeOffset="143452.0412">19249 14422 605 0,'-15'0'108'0,"-15"16"-91"16,2 20 27-16,-7 18-33 15,-1 10-11-15,3 1 0 16,13-7 0-16,20-15-4 16,5-17-5-16,32-16 2 15,13-10 6-15,10-3 1 16,1-13 4-16,2-4 0 16,-9 3-2-16,-8 2-2 15,-13 1-2-15,-14-1-24 16,-8 2-111-16,-10-9-127 15</inkml:trace>
  <inkml:trace contextRef="#ctx0" brushRef="#br0" timeOffset="143585.1611">19544 14438 595 0,'0'6'124'16,"-4"44"9"-16,-11 19-55 16,-12 19-43-16,-6 12-22 15,-1-1-11-15,3-5-2 16,9-11-10-16,15-15-82 15,7-28-227-15</inkml:trace>
  <inkml:trace contextRef="#ctx0" brushRef="#br0" timeOffset="144266.8353">22413 12057 420 0,'10'-8'109'16,"6"-3"-43"-16,13 0 28 15,12 0-57-15,1 2-16 0,-2 1-6 16,-9 5-15-16,-8 3 0 16,-8 3-36-16,-15 22-113 15,-7 6-170-15</inkml:trace>
  <inkml:trace contextRef="#ctx0" brushRef="#br0" timeOffset="144416.4964">22496 12352 690 0,'19'-8'46'0,"5"8"33"15,13 0-31-15,5 0-47 0,1 16-1 16,-12-4-103-16,-18-8-373 16</inkml:trace>
  <inkml:trace contextRef="#ctx0" brushRef="#br0" timeOffset="147276.1878">24092 11220 473 0,'-15'-4'40'0,"7"4"46"16,1 0-24-16,7 0-43 16,0 0-8-16,0-5-2 15,9-2 12-15,15-8 12 16,16-7 9-16,8 1-3 16,7 0-5-16,-1 5-11 15,-12 4 0-15,-14 8-8 0,-13 4-7 16,-15 0-6-16,0 16-2 15,-12 14 6-15,-18 15 1 16,-4 0-6-16,3-7-1 16,13-13-1-16,18-13 0 15,8-12-1-15,34 0 2 16,15 0 0-16,4-4 2 16,-9-1 3-16,-14 5 2 15,-22 0 10-15,-16 17-5 16,-15 19 1-16,-37 11 4 15,-20 8-17-15,-7-4 0 16,9-11 0-16,18-10-13 0,15-10-35 16,10-4-37-16,7 2-60 15,1 4-63-15,1 0-72 16</inkml:trace>
  <inkml:trace contextRef="#ctx0" brushRef="#br0" timeOffset="147475.4133">23849 11912 189 0,'-3'0'314'0,"3"0"-252"15,4 0 45-15,33 0-52 16,25-9 5-16,20-4-12 16,13-7-14-16,10-2-7 0,-8 4-12 15,-12 6-7 1,-24 8-8-16,-21 4-1 0,-16 3-16 15,-12 22-64-15,-6 11-65 16,-6 3-109-16</inkml:trace>
  <inkml:trace contextRef="#ctx0" brushRef="#br0" timeOffset="147758.2817">24188 12290 624 0,'-23'5'51'16,"14"14"20"-16,9-1-33 0,9 2-25 15,14 3 9-15,5 2 10 16,-3 1-10-16,-10 4-9 16,-14 6 3-16,-1 12 4 15,-31 8-6-15,-16 5-8 16,-10-3-5-16,2-7-1 15,7-17 0-15,13-14-3 16,10-13-19-16,7-7-40 16,8-1-42-16,7-20-54 15,3-9-126-15</inkml:trace>
  <inkml:trace contextRef="#ctx0" brushRef="#br0" timeOffset="147908.6249">24214 12276 730 0,'27'-32'87'0,"21"12"13"16,11-4-40-16,12 8-51 15,-6 7-9-15,-3 9-6 16,-9 1-70-16,-19 18-144 16,-13-5-413-16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8-07T17:43:02.7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7678 5772 196 0,'0'-6'266'0,"0"6"-265"16,0-1 10-16,0 1 20 16,0 0-2-16,0 0-14 15,0 0 1-15,-2 0 4 16,-4 7-3-16,-3 7 2 16,-6 10-1-16,-4 11-3 15,-11 17 0-15,-16 22 0 0,-17 20-4 16,-19 25-4-1,-21 20 0-15,-16 21 10 0,-11 28 2 16,-6 21-10-16,2 15-2 16,9 10-1-16,7-13 0 15,13-18-6-15,7-19 1 16,8-21 0-16,8-19-1 16,11-14-1-16,8-17 1 15,8-14 0-15,7-14 0 16,5-12-2-16,10-16-3 15,8-15-13-15,11-17-22 16,8-14-22-16,6-11-45 16,9-12-16-16,24-38-138 15</inkml:trace>
  <inkml:trace contextRef="#ctx0" brushRef="#br0" timeOffset="1047.4173">7609 5869 243 0,'0'-2'42'16,"0"-1"-33"-16,0 0 36 16,0-1-20-16,0-1-6 15,1-5 7-15,10-2 15 16,1-2 1-16,0 1-14 16,-2 4-3-16,-2 1-6 15,-5 5-10-15,-3 1-4 0,1 2-3 16,-1 0 5-1,0 0 4-15,3-4 4 0,0 1-7 16,2 1 3-16,-2-2-2 16,1 1 6-16,-3 2-1 15,-1-1-2-15,2 1-4 16,-2 1 3-16,0 0 4 16,0 0-4-16,0-3-2 15,0 3 4-15,0 0 2 16,0 0-5-16,0 0-5 15,1 0-1-15,7 0-2 16,4 0 1-16,9 6 15 16,7 7 1-16,3 8-6 15,4 6-1-15,4 5 5 16,5 11-4-16,4 13 0 0,3 9-5 16,1 7-2-16,-1 5 1 15,2 1-4-15,3-1 1 16,3 1-1-16,5-1 1 15,5-2-1-15,4-1-1 16,3 1 1-16,-1 7 0 16,-4 7 2-16,-3 1 1 15,-6 7-4-15,-1 1-2 16,-1 1 0-16,0 7 0 16,4-4 2-16,6-2-2 15,12 2 1-15,11-3 2 16,4 7-2-16,1 7-1 0,-1 2 0 15,-3 3-1-15,-3 1 1 16,-4-3-1-16,-2-2 1 16,-6-8 0-16,-3-7-2 15,-6-13 1-15,-12-13-4 16,-12-13-16-16,-20-19-51 16,-17-16-75-16,-9-25-107 15</inkml:trace>
  <inkml:trace contextRef="#ctx0" brushRef="#br0" timeOffset="2708.6629">5971 8730 173 0,'0'-2'69'0,"0"2"-53"15,0 0 6-15,0 0 0 16,-3 0-1-16,-5 0 16 16,-5 16 8-16,-4 6-30 15,-6 6-4-15,-7 6 2 0,-3 6-7 16,-3 7 1-1,-5 7 10-15,0 4-1 0,1 2-7 16,0-3 12-16,7-10-5 16,12-9-6-16,9-13-1 15,9-9 4-15,3-2-1 16,5-6-5-16,23-4 4 16,18-3 31-16,16-1 1 15,21-5-13-15,15-15 5 16,8-2-6-16,4 1-11 15,-5-3-13-15,-5 1 0 16,-4-3-3-16,-7 1 0 16,0 0 4-16,4 3 13 15,3 0-1-15,2 0-3 0,0 3-9 16,-4 4-2-16,-1 4-1 16,-8 1-1-16,0 6 0 15,-3 0 1-15,-6 3 2 16,2-1 2-16,-4-3-3 15,-1 1-1-15,-1-2-1 16,-5-2-1-16,-3 0 0 16,-4 2 1-16,-2 1 0 15,-6 3-1-15,-1 2 1 16,1 0 1-16,0 0-1 16,-1 0 0-16,2 0 0 15,-1 0 1-15,-4-1 1 16,2-2-3-16,-2-2 0 0,-5 2 1 15,1-2-1-15,0 2 0 16,-5 0 1-16,-2 2 3 16,2 1-2-16,-2 0-2 15,1 0 1-15,2 0 1 16,2 0 1-16,-2 0-1 16,0 0 1-16,-1 0-1 15,-3 0-1-15,1 0 0 16,2 0-1-16,0 0 0 15,2 0 0-15,0 0-1 16,-1 0 2-16,2 0 0 16,-2 0 3-16,-4 0-3 15,0 0 1-15,-3 0 1 0,-2 0-4 16,-4 0 0-16,-3 0 0 16,-5 0-1-16,-5 0 0 15,-4 0-1-15,-4 0-7 16,-2 0-11-16,-1 0-50 15,3 0-68-15,3 0-94 16</inkml:trace>
  <inkml:trace contextRef="#ctx0" brushRef="#br0" timeOffset="3856.7941">4920 9501 121 0,'-11'-10'392'0,"2"8"-383"15,7 2 57-15,2 0-34 16,0 17-19-16,0 18 0 16,0 13 16-16,0 10-5 15,0 13 1-15,3 7-4 0,6 7-4 16,1-3-10-1,-1-18-4-15,-4-24-2 0,-2-20-1 16,-1-20 0-16,-2-9 0 16,0-38 0-16,0-25-4 15,0-25-6-15,-13-11 1 16,-3-9-9-16,1-3 10 16,4 9 8-16,7 9 0 15,4 17 0-15,0 19 0 16,11 18 0-16,-1 14 2 15,-1 14-2-15,1 9 2 16,1 10-1-16,4 1-1 16,4 6 8-16,7 20 1 15,3 12 1-15,3 11 4 0,2 11 5 16,2 12-3-16,-3 10-9 16,0 10 9-16,-6 0-13 15,-4-6-3-15,-2-6 0 16,-7-10-3-16,-3-14-7 15,-3-10-16-15,-5-15-36 16,-3-11-34-16,0-11-53 16,-22-9-113-16</inkml:trace>
  <inkml:trace contextRef="#ctx0" brushRef="#br0" timeOffset="4040.1671">4949 9624 681 0,'0'-5'22'0,"32"1"1"16,10-2 62-16,15 1-61 15,-3-6-18-15,-9 1-6 16,-11 0-5-16,-10-2-48 16,-5-10-111-16,-14-10-347 15</inkml:trace>
  <inkml:trace contextRef="#ctx0" brushRef="#br0" timeOffset="5087.8971">7901 4839 227 0,'-10'-4'316'16,"2"4"-314"-16,8 0 26 16,0 16-3-16,0 12 6 15,5 10 9-15,3 10-16 16,-1 12 7-16,-1 7-10 0,-2 11 0 15,-2 4-9-15,-2-9-5 16,0-17-3-16,0-24-4 16,0-18 0-16,1-10 0 15,-1-4 0-15,0-16 1 16,0-21-1-16,0-16-8 16,0-12 2-16,-3-11 2 15,-1-8-3-15,4-7 5 16,0 0 2-16,4 5 0 15,17 10 0-15,7 12 1 16,8 14 2-16,5 12 8 16,1 10 3-16,1 12 0 0,-9 12 5 15,-4 4-6-15,-14 26-5 16,-9 22 4-16,-7 21 12 16,-13 16-6-16,-16 4-9 15,0-9-5-15,10-22-2 16,8-25-2-16,11-21-1 15,7-12-3-15,25-1 3 16,13-19 1-16,7 4 0 16,-3 8 0-16,-4 8 1 15,-15 16 1-15,-20 28 1 16,-10 15 12-16,-29 13 3 16,-25 0-14-16,-10-12-4 15,1-18-2-15,10-23-21 0,11-19-35 16,15 0-57-16,25-17-81 15,7-11-279-15</inkml:trace>
  <inkml:trace contextRef="#ctx0" brushRef="#br0" timeOffset="5736.3203">10299 9043 500 0,'-20'0'40'16,"-11"0"15"-16,-15 28 8 16,-17 14-26-16,-10 20-8 0,-6 15-6 15,6 11 8-15,18 0 0 16,24-11-19-16,26-19-6 16,11-21-4-16,37-13 4 15,13-11 7-15,12-9 2 16,2-4-10-16,0 0-5 15,-4 0-1-15,-12 0-16 16,-18 0-41-16,-17 0-86 16,-19 0-143-16</inkml:trace>
  <inkml:trace contextRef="#ctx0" brushRef="#br0" timeOffset="6418.0557">9721 8959 62 0,'-3'-5'82'16,"-1"4"-57"-16,1-2 16 15,0 1-11-15,2-1 7 16,-1 0-1-16,-1-2-15 0,0-2 2 15,0 3 1-15,0 1 3 16,2 1-8-16,1 2 9 16,0 0 2-16,0 0-12 15,0 0-4-15,0 0-1 16,0 0-2-16,0-1 5 16,0-1-1-16,0-3 3 15,6-1 4-15,13-2 9 16,4-1-7-16,9 0 0 15,8-2 1-15,7 1 0 16,8-2 7-16,5 5 0 16,2 2-9-16,-2 5-7 0,-9 0-12 15,-5 0-4-15,-10 12 0 16,-8 2-15-16,-4 0-59 16,-10-5-146-16</inkml:trace>
  <inkml:trace contextRef="#ctx0" brushRef="#br0" timeOffset="8562.7652">6286 8706 282 0,'-6'-1'43'0,"3"1"8"0,1-1 7 16,2-1-24-16,0 2-4 15,0-2 10-15,0 2 13 16,0 0-13-16,0 0-13 16,0 0-7-16,0 0-7 15,0 0-5-15,0 0-5 16,5 12 11-16,4 10 20 15,2 8-15-15,-2 6 0 16,-1 7-8-16,1 1-5 16,-2 1-1-16,1-1-3 15,-2-8-2-15,-3-9-3 16,0-12-6-16,-2-8-13 16,-1-7-21-16,0-7-1 0,0-18-56 15,0-5-89-15,0-2-19 16</inkml:trace>
  <inkml:trace contextRef="#ctx0" brushRef="#br0" timeOffset="9094.8852">6377 8691 165 0,'0'0'194'0,"0"0"-173"0,0 0-2 16,0 0-1-16,0 0 22 16,0 0-2-16,0-1-17 15,0 1-3-15,0 0 2 16,0-2 6-16,0 2-2 16,1-2-7-16,5-2 3 15,4-5 4-15,4-2-8 16,2-2-6-16,1-7 5 15,1 0 1-15,-2-3 11 16,0 2 1-16,-4 7-5 16,-2 5-5-16,-5 6-7 15,-3 3-4-15,1 0-3 16,0 0-2-16,0 5 0 16,0 13 10-16,-2 11 6 15,-1 9-10-15,0 9-4 0,-3 11 1 16,-10 11-4-16,-1-2 0 15,2-4-1-15,5-13 0 16,4-20-1-16,3-16-2 16,4-14 0-16,18-6 3 15,6-24 0-15,6-4 3 16,1 0-1-16,-4 3-1 16,-6 11 0-16,-10 4-1 15,-6 8-1-15,-8 3-14 16,-1 0-53-16,0 3-68 15,-1 2-82-15,-2 0-161 16</inkml:trace>
  <inkml:trace contextRef="#ctx0" brushRef="#br0" timeOffset="9527.151">6860 8394 283 0,'-5'-2'161'0,"-2"2"-126"15,3 0 28-15,-1 0-31 16,-4 0-10-16,-4 9 0 16,-1 8 9-16,-3 8 3 15,1 13-6-15,3 6 0 16,6 8 5-16,7 2-9 16,0-5-8-16,19-17-1 15,12-17-7-15,13-15 2 16,12-35 12-16,7-24 2 15,0-12-13-15,-11 0-1 0,-22 12 2 16,-24 12-1-16,-9 16-2 16,-42 13-5-16,-11 16-4 15,-5 2-17-15,12 7-23 16,23-2-82-16,18-5-145 16</inkml:trace>
  <inkml:trace contextRef="#ctx0" brushRef="#br0" timeOffset="11606.1692">7412 6515 251 0,'-6'2'90'16,"2"3"-86"-16,4 0 19 16,0-1-8-16,0-2-12 15,0-2 2-15,0 0 11 16,0 0 40-16,0 0 12 0,7 0-16 15,5 0-1 1,6-8 1-16,3-2-19 0,3 0 5 16,-2 2 0-16,-4 5-17 15,-5 3-5-15,-5 0-9 16,-4 0-2-16,-4 8 4 16,0 7 5-16,0 6-3 15,-4-1-4-15,-5-3-5 16,4-5-2-16,3-10-3 15,2-2-2-15,2 0 1 16,15 0 4-16,2 0 1 16,-1 2 3-16,-3 8 2 15,-9 10 1-15,-6 9 12 16,-3 15 4-16,-25 10-10 16,-11 6-8-16,-7-7-5 0,7-11-3 15,9-16-10-15,11-16-11 16,11-8-16-16,8-2-8 15,0-16-30-15,18-15-42 16,10-5-26-16,5 1 2 16,3 2-117-16</inkml:trace>
  <inkml:trace contextRef="#ctx0" brushRef="#br0" timeOffset="12004.4693">7752 6499 136 0,'0'0'237'0,"-10"0"-197"15,1 5 20-15,0 8-19 16,-3 6-6-16,3 3-8 15,-2 4 7-15,4 3 1 16,1 4 7-16,6-3-3 16,0-2-14-16,13-8 1 15,17-14-6-15,6-6 3 16,9-8 8-16,1-21-11 16,-2-4-6-16,-10 1 10 15,-15 3-5-15,-17 5-4 0,-2 6 1 16,-33 4-6-16,-8 2-10 15,-3 5-3-15,8 0-5 16,11 3-16-16,11-4-57 16,14-4-87-16,0-8-227 15</inkml:trace>
  <inkml:trace contextRef="#ctx0" brushRef="#br0" timeOffset="16676.3953">3658 4639 290 0,'3'-1'99'0,"-3"1"-69"15,0-2 28-15,0 2-1 16,0-2-12-16,0 1 0 16,0-2 2-16,-4 0-14 15,-5 0-13-15,-2-1 12 16,-1 4-15-16,-8 0-8 15,-4 0-3-15,-4 11 0 16,-5 10-4-16,1 9 1 16,1 2-1-16,4 6 1 15,6 2-3-15,5-3 2 0,10 1-2 16,4-4 1-16,2-4 0 16,6-5-1-16,13-6 1 15,7-9 0-15,1-8 1 16,8-2 1-16,1-14 7 15,2-14 0-15,-7-6 2 16,-4-1-4-16,-9 2-4 16,-5 2-3-16,-7 1 0 15,-3 4 1-15,-3 4-1 16,0 9 0-16,0 4 1 16,0 7-1-16,-1 2 3 15,-7 0 5-15,-1 11-9 16,1 11-1-16,1 3 1 15,7 3 0-15,0 1 0 16,2-2 1-16,14-5 0 0,4-5 0 16,4-3 0-16,1-8 0 15,-1-5-1-15,-2-1 0 16,1 0 0-16,-4-5-13 16,-1-6-65-16,-2-1-157 15</inkml:trace>
  <inkml:trace contextRef="#ctx0" brushRef="#br0" timeOffset="18472.2506">9792 6434 403 0,'0'-9'123'16,"1"1"-105"-16,1 2 36 15,-2 0-20-15,0 1-10 16,0 2-1-16,0-2 13 16,0 1 2-16,0 1 2 15,-5 1-4-15,-13 2-10 16,-4 0-17-16,-8 7-7 15,-6 14 2-15,1 2-3 16,0 4 0-16,2 1 0 16,4 2-1-16,5-3 0 15,7-4-1-15,8-4 1 0,5-5 0 16,4-1-1-16,0-4 0 16,1 2 0-16,14 0 1 15,2 2 1-15,5 2 2 16,3 3 5-16,4 0 6 15,-1 4-4-15,-1 3 3 16,-2 1-3-16,-2 1-5 16,-6 6-1-16,-3-3-2 15,-4 4 1-15,-7 2 3 16,-3 1-2-16,0 6 1 16,-8 3-3-16,-14 5-1 15,-6-4-1-15,-2-4 0 0,2-9 1 16,3-10-1-16,6-9-1 15,6-12 0-15,4-3 0 16,6-24 0-16,3-28-1 16,8-21-4-16,23-19 0 15,11-14 5-15,9-1 1 16,2 3 1-16,-6 13-1 16,-10 19 1-16,-12 18 2 15,-11 18-3-15,-11 17 1 16,-3 12-1-16,0 7-1 15,-18 0-18-15,4 16-92 16,3 2-93-16,6-4-141 16</inkml:trace>
  <inkml:trace contextRef="#ctx0" brushRef="#br0" timeOffset="21814.294">7642 9335 468 0,'-3'-1'16'0,"3"1"7"16,0 0 14-16,0 0-22 15,0 0-8-15,0 0 6 16,0 0 19-16,0 0 4 0,0 2-6 15,9 20 21-15,10 5-22 16,2 6-12-16,3 2-3 16,3-5-3-16,-2-1-4 15,0-2-5-15,-2-2-2 16,-4 0 0-16,-4-3-2 16,-4-4-14-16,-5-3-22 15,-5-3-44-15,1-4-55 16,-2-6-87-16</inkml:trace>
  <inkml:trace contextRef="#ctx0" brushRef="#br0" timeOffset="22030.2296">7852 9362 550 0,'-12'0'55'15,"-3"0"-22"-15,-5 23 19 16,-10 19-40-16,-9 10-10 16,-6 8 0-16,0 1-2 15,6-5 0-15,10-10-16 16,8-10-50-16,15-24-119 16</inkml:trace>
  <inkml:trace contextRef="#ctx0" brushRef="#br0" timeOffset="23160.7115">12450 4265 202 0,'0'-9'299'16,"0"7"-292"-16,0 0 68 15,0 2-44-15,0 0-25 16,0 0-1-16,0 0 8 16,0 0 2-16,0 0-2 15,0 11-5-15,0 16 29 16,0 9 3-16,0 7-16 16,0 8-1-16,-3 2-10 15,-1 1-8-15,-1-3-3 16,2-7-2-16,2-14 0 15,-1-12-2-15,2-10 0 16,0-8 0-16,0 0-3 0,0-10-7 16,9-12-13-16,5-5 11 15,4 3 12-15,-1 5 1 16,0 4 1-16,1 3 0 16,-2 5 1-16,-1 4 1 15,-3 3 9-15,-3 0 3 16,-2 0 9-16,-4 17 3 15,-3 10 21-15,-1 12-7 16,-26 9-13-16,-7 1-11 16,-5-6-11-16,6-15-5 15,5-17-1-15,7-11-6 16,8-17-41-16,13-21-92 16,13-11-129-16</inkml:trace>
  <inkml:trace contextRef="#ctx0" brushRef="#br0" timeOffset="26785.013">16739 5547 499 0,'-38'-1'30'15,"7"1"-14"-15,-5 1 61 16,-3 12-37-16,-2 4-23 15,3 3 3-15,5 1-3 16,12-7-4-16,11-5-7 16,10-6-3-16,0 1 0 15,6 8 4-15,13 0 32 0,0 8 3 16,-2 1-6-16,-9 12-2 16,-8 11-3-16,-11 16 0 15,-28 10-10-15,-18 5-12 16,-8-1-8-16,-4-14-1 15,6-18 0-15,10-20-8 16,7-17-9-16,13-5-12 16,13-8-9-16,13-12-9 15,7-8-18-15,30-7-48 16,16-1-22-16,13 1-16 16,1 6-143-16</inkml:trace>
  <inkml:trace contextRef="#ctx0" brushRef="#br0" timeOffset="27084.2339">16930 5679 521 0,'0'-2'89'16,"0"2"-77"-16,0 0 33 16,0 2-37-16,5 15 3 15,-3 11 23-15,-2 10-1 16,0 8-10-16,-5 5-10 0,-11 5-3 16,-4 4-10-16,-1 0 0 15,2-7-21-15,1-12-37 16,3-18-31-16,5-20-50 15,5-3 30-15,5-20-105 16</inkml:trace>
  <inkml:trace contextRef="#ctx0" brushRef="#br0" timeOffset="27272.0056">17026 5479 721 0,'-15'-3'11'0,"12"3"-5"16,3 0-6-16,0 0-28 15,0 0-43-15,0 7-35 16,9 12-9-16,-1 8-53 16</inkml:trace>
  <inkml:trace contextRef="#ctx0" brushRef="#br0" timeOffset="27566.4532">17164 5821 372 0,'0'0'128'16,"0"0"-64"-16,1 2 5 16,5 0-33-16,1 0-11 15,8-1 7-15,8-1 1 16,5 0-2-16,8 0-4 15,6-1 4-15,1-5-1 16,0 6-5-16,-3 0-7 16,-7 13-10-16,-9 10-4 15,-6 10 0-15,-9 4 0 16,-4 1-3-16,-5 2-1 16,0-8-6-16,0-6-22 15,-5-13-59-15,-3-13-39 16,5 0-17-16,3-25-83 0</inkml:trace>
  <inkml:trace contextRef="#ctx0" brushRef="#br0" timeOffset="27849.112">18079 5236 396 0,'0'0'259'0,"0"4"-259"16,0 22 46-16,0 14-9 15,0 11-11-15,-10 12-1 16,-11 14-3-16,-4 9-10 0,-3 8 1 16,1-1-1-16,1-6-10 15,5-13-2-15,5-12-9 16,10-20-11-16,4-17-13 15,2-19-42-15,4-6-21 16,18-22-75-16,6-15-204 16</inkml:trace>
  <inkml:trace contextRef="#ctx0" brushRef="#br0" timeOffset="28264.2813">18381 5413 254 0,'-3'0'242'0,"0"0"-218"16,3 0 40-16,0 0-33 15,16-7-10-15,16-8 14 16,4-5 9-16,5-1 3 15,-1 3 8-15,-4 3 0 16,-7 4-10-16,-9 6-16 16,-6 5-16-16,-8 3-8 15,-6 32 2-15,-3 19-1 0,-30 24-1 16,-12 13-3-16,-4-1-1 16,9-7-1-16,11-19 0 15,17-16 0-15,12-16 0 16,0-8-1-16,17-5 1 15,13-5 0-15,3-1 0 16,1-3 0-16,-6-2-1 16,-2-4 0-16,-4-4-10 15,-2 0-58-15,5-18-147 16,-4-18-390-16</inkml:trace>
  <inkml:trace contextRef="#ctx0" brushRef="#br0" timeOffset="28749.1395">19130 5312 540 0,'-28'3'70'15,"-1"25"-11"-15,-7 10 23 16,-1 12-51-16,0 12-4 15,8 3 1-15,12-1-10 16,12-7-10-16,5-12-1 16,24-12-1-16,18-14-2 15,13-11 3-15,9-8 3 16,3-18-4-16,0-18 4 16,-7-10 17-16,-8-8 1 15,-13 1-9-15,-15 3-5 16,-17-1-4-16,-7 4-9 0,-15 7-1 15,-19 10-3-15,-12 13-5 16,-4 9-2-16,0 8-11 16,9 0-53-16,18 0-73 15,18 0-155-15</inkml:trace>
  <inkml:trace contextRef="#ctx0" brushRef="#br0" timeOffset="29196.169">19600 5164 468 0,'-18'16'53'0,"3"3"25"16,12 0-29-1,3-3-35-15,2-5-3 0,27-10-1 16,13-1 7-16,7-6 9 16,3-16 7-16,-10-2 13 15,-12 4 1-15,-14 2-8 16,-16 6-9-16,-1 2-1 16,-30 6-26-16,-11 1-3 15,-4 3-53-15,7 0-108 16,15 0-215-16</inkml:trace>
  <inkml:trace contextRef="#ctx0" brushRef="#br0" timeOffset="29978.268">16281 6478 592 0,'22'0'33'15,"37"0"-22"-15,38 0 65 16,45 0-16-16,47 0-10 0,49-13-4 15,41-1-9 1,26 2-12-16,16 6-8 0,-2 4 0 16,-17 2-3-16,-26 0-8 15,-42 0 1-15,-50-2 1 16,-54 0 1-16,-44-3-6 16,-32 0-3-16,-22-1-1 15,-13-2 0-15,-6 0-4 16,-6-2-9-16,-4-3-30 15,-3-4-60-15,0-4-70 16,-18-5-163-16</inkml:trace>
  <inkml:trace contextRef="#ctx0" brushRef="#br0" timeOffset="30625.7273">17959 6963 447 0,'3'-5'119'0,"-3"4"-80"15,0-1 37-15,0 2-49 16,-11-2-23-16,-13 2-3 16,-13 0 0-16,-15 0 2 15,-11 12 9-15,-7 6 9 16,-2 6-4-16,4 4-7 15,14 2-5-15,17 0 2 16,17-3-4-16,16-3-2 16,4 0 2-16,10-1 10 15,25-1 10-15,18 0 13 0,13 2 3 16,6-2-9-16,-5 5-5 16,-10 1-3-16,-15 2-9 15,-15 11-8-15,-15 2-1 16,-10 10-1-16,-2 9-1 15,-22 5-1-15,-14 2-1 16,-11-4-1-16,-5-10 0 16,0-13 0-16,7-17-1 15,5-18 0-15,9-7 0 16,10-22 2-16,12-21-2 16,9-25-1-16,25-15 2 15,27-12 1-15,20-6 0 0,12 3 0 16,4 6 0-16,-2 12 1 15,-14 19 2-15,-17 18-3 16,-22 18 0-16,-20 10-4 16,-13 11-42-16,-3 4-108 15,-20-2-289-15</inkml:trace>
  <inkml:trace contextRef="#ctx0" brushRef="#br0" timeOffset="31358.2633">20204 6325 540 0,'-3'0'29'16,"3"0"-1"-16,1 0 0 16,23 0-7-16,9 0 36 15,7 0-18-15,2 0-11 0,-3-2-9 16,-9 1-19-16,-11 1 0 15,-5 0-30-15,-8 0-48 16,-6 5-80-16,0 9-180 16</inkml:trace>
  <inkml:trace contextRef="#ctx0" brushRef="#br0" timeOffset="31507.8715">20268 6505 570 0,'0'0'97'0,"16"4"-62"16,14-4 63-16,11 7-92 16,8-2-6-16,0 1-10 15,8-2-121-15,-11-4-299 16</inkml:trace>
  <inkml:trace contextRef="#ctx0" brushRef="#br0" timeOffset="32122.3989">22161 5467 58 0,'-43'0'470'0,"-6"4"-449"16,-3 18 79-16,-5 7-62 15,-1 9-16-15,8 1 7 16,12-2-2-16,20-3-27 15,13-3-1-15,5-4-2 16,2-5 3-16,8 0 8 16,-1-4 23-16,-3 2 16 15,-3 2-5-15,-3 5-2 16,-6 7-8-16,-23 9-9 16,-12 2-10-16,-9-4-11 15,2-12-2-15,6-13-6 0,6-16-10 16,14 0-20-16,8 0-28 15,10-7-7-15,4-2-20 16,6-6-19-16,21 0-107 16,9-4-27-16</inkml:trace>
  <inkml:trace contextRef="#ctx0" brushRef="#br0" timeOffset="32338.7564">22341 5740 569 0,'0'-2'43'15,"4"2"-4"1,0 0-15-16,-1 14 8 0,0 8-11 16,-3 2-15-16,0 3-6 15,0 1-1-15,-9 4-8 16,-9-2-18-16,-5 4-56 15,1-6-73-15,-3-12-185 16</inkml:trace>
  <inkml:trace contextRef="#ctx0" brushRef="#br0" timeOffset="32497.9182">22491 5411 733 0,'0'-11'37'16,"0"8"5"-16,0 1-42 16,2 2-51-16,-1 0-63 15,8 0-101-15</inkml:trace>
  <inkml:trace contextRef="#ctx0" brushRef="#br0" timeOffset="32787.3566">22780 5670 447 0,'0'0'254'16,"0"0"-241"-16,2 0 18 16,1 2-30-16,1 11 0 15,4 1 1-15,7-3 2 16,6-3 4-16,12-5 15 15,7-3 6-15,3 0-2 16,2-1 11-16,-8-5-6 16,-9 5-1-16,-11 1-2 15,-8 0-18-15,-9 8-9 16,0 16-2-16,-7 7-1 16,-6 1-54-16,4-17-220 15</inkml:trace>
  <inkml:trace contextRef="#ctx0" brushRef="#br0" timeOffset="33402.5791">23658 5188 536 0,'-22'-10'100'0,"16"7"-67"16,6 0 41-16,0-3-71 15,22-2 13-15,17-4 16 16,16-1-1-16,4 4 7 16,-2 4 1-16,-12 5-7 0,-18 0-5 15,-17 0-14 1,-10 19-10-16,-12 13 1 0,-27 10 5 15,-11 6-5-15,-1-2-3 16,11-9-1-16,22-7-5 16,18-12-6-16,12-3 1 15,27-2 8-15,8-5 2 16,3 4 1-16,-6 2 3 16,-12 6 6-16,-12 12 2 15,-15 10 6-15,-5 13-7 16,-33 13-11-16,-24 0 0 15,-18 2 0-15,-3-11 0 16,9-17 0-16,15-17 0 16,20-18-13-16,16-7-44 0,18-16-52 15,6-16-46-15,33-4-41 16,15 0-20-16,14-1-23 16</inkml:trace>
  <inkml:trace contextRef="#ctx0" brushRef="#br0" timeOffset="33768.3262">24575 5194 349 0,'-33'0'114'0,"-2"8"-38"0,-7 14-7 16,-1 11-27-16,-5 8 10 15,3 15 7-15,-1 15 5 16,7 9-12-16,14 1-11 16,17-7-26-16,8-11-11 15,39-16-3-15,21-12 1 16,19-17 2-16,12-14 5 16,3-4 3-16,-5-22 7 15,-15-15-5-15,-22-3 11 16,-21 0-25-16,-22-2 0 15,-9-8 0-15,-33-11 0 16,-19-3 0-16,-11 12 0 16,1 12 0-16,11 14-8 15,15 1-48-15,32 3-86 16,14-10-189-16</inkml:trace>
  <inkml:trace contextRef="#ctx0" brushRef="#br0" timeOffset="34200.5636">25226 5150 409 0,'-30'18'65'16,"3"2"50"-16,2 4-36 15,7-4-17-15,9-4-5 16,9-2-41-16,12-8-15 16,28-4 0-16,12-2 6 15,6-5 10-15,-2-14 18 0,-18 1 8 16,-12 4-1-16,-17-1-12 16,-9 2-9-16,-21 2-14 15,-24 0-7-15,-10 3-27 16,1 4-71-16,16 0-144 15</inkml:trace>
  <inkml:trace contextRef="#ctx0" brushRef="#br0" timeOffset="34832.381">21753 6306 517 0,'0'13'41'0,"11"5"72"0,42 3-17 15,45-2-24-15,62-6-7 16,65-4-18-16,57-9-19 16,43 0 0-16,28 0-12 15,9 9-16-15,-13 12 0 16,-28 5 0-16,-55 6 0 16,-61 0 0-16,-56-9 0 15,-50-12 0-15,-41-11 0 16,-28-4-38-16,-24-23-85 15,-6-6-93-15,-6-1-175 16</inkml:trace>
  <inkml:trace contextRef="#ctx0" brushRef="#br0" timeOffset="35331.4909">23040 6856 497 0,'-3'0'146'0,"3"0"-112"16,0 0 40-16,11 21-52 16,17 15 30-16,18 12-3 15,11 10-14-15,4 5-8 16,-2 1-1-16,-9-2-14 0,-10-2-11 16,-7-11-1-16,-12-8-6 15,-5-9-25-15,-8-15-53 16,-4-11-70-16,4-6-103 15</inkml:trace>
  <inkml:trace contextRef="#ctx0" brushRef="#br0" timeOffset="35498.0319">23491 7019 645 0,'-56'16'91'0,"-6"18"3"16,-23 8-5-16,-12 11-66 15,-3 5-23-15,9-2-2 16,15-2-29-16,20 4-98 16,22-13-90-16,18-20-165 15</inkml:trace>
  <inkml:trace contextRef="#ctx0" brushRef="#br0" timeOffset="45041.0533">17184 9927 210 0,'-4'-5'57'0,"2"-5"-13"16,1 1 13-16,-1-4-22 15,1 2 1-15,1-2 4 0,0 3 1 16,0 0-6-16,0 0 2 16,0 2 2-16,0 4-5 15,0 1-4-15,0 2-6 16,0-1 1-16,0 0-5 15,0 0-6-15,-2 2 1 16,2 0-3-16,0 0-2 16,0 0-7-16,0 10-2 15,5 20-1-15,11 16 2 16,5 11 2-16,1 5-2 16,0-3-1-16,-2-8 1 15,-1-14-2-15,-2-14 0 16,-4-11 0-16,-4-9 1 0,-1-3-1 15,7-25 4 1,1-23 1-16,5-18-4 0,-3-14-1 16,-8-8-2-16,-5-3-1 15,-4 6-1-15,-1 8 4 16,3 15 0-16,0 14 0 16,4 12 0-16,3 9-1 15,0 10-2-15,9 3 0 16,8 2 0-16,11-2 2 15,13-6 1-15,17-4 1 16,8-5 2-16,6 2 1 16,-2 5 0-16,-6 4 0 0,-8 7-2 15,-13 4-2 1,-9 7-2-16,-10 0-13 0,-7 0-42 16,-2 2-62-16,-4 10-100 15</inkml:trace>
  <inkml:trace contextRef="#ctx0" brushRef="#br0" timeOffset="45556.2477">17800 9755 391 0,'0'-3'146'15,"0"1"-104"-15,0-7 17 16,20-2-37-16,8-3 5 15,3-3 7-15,2 3 9 16,-2 2-3-16,-11 7-18 16,-7 3-13-16,-10 2-8 15,-3 2 1-15,0 21-1 0,-17 10 4 16,-3 3-3-16,2-6-1 16,8-10-1-16,7-6-5 15,3-10 1-15,7-4 4 16,21 0 0-16,7 0 7 15,-1 0 10-15,-4 7 12 16,-11 12-7-16,-13 10-2 16,-6 15 2-16,-14 8-8 15,-22 6-10-15,-11 2-4 16,-2-13-3-16,7-11-13 16,2-15-40-16,8-15-61 15,2-6-19-15,3 0-70 16,9 0-74-16</inkml:trace>
  <inkml:trace contextRef="#ctx0" brushRef="#br0" timeOffset="45803.7971">17154 10604 666 0,'0'0'68'15,"44"0"-49"-15,44-5 68 16,44-21-32-16,34-11-13 16,11-2-9-16,4 3-10 0,-18 7-8 15,-29 11-11 1,-31 7-4-16,-36 6-12 0,-30 3-27 16,-17 2-59-16,-14 0-48 15,-6 2-53-15,-3 8-144 16</inkml:trace>
  <inkml:trace contextRef="#ctx0" brushRef="#br0" timeOffset="46271.3093">17730 10930 444 0,'-15'2'141'15,"8"2"-111"-15,4-3 48 16,3-1-44-16,0 0-14 15,7 0 7-15,23-12 17 16,12-10 9-16,6-1-10 16,-5 3-2-16,-11 8-18 15,-12 6-10-15,-12 4-6 0,-8 2-2 16,0 20-3-16,-8 30 2 16,-14 20-4-16,-2 5 0 15,5-3 0-15,11-13 0 16,8-16 0-16,11-13 0 15,20-10 0-15,8-4 1 16,8-8-1-16,1-1 0 16,1-3-1-16,-5-3-15 15,-6 1-67-15,-5-2-129 16,-19-9-241-16</inkml:trace>
  <inkml:trace contextRef="#ctx0" brushRef="#br0" timeOffset="46869.6689">15731 12113 363 0,'-13'-2'152'0,"7"2"-108"0,9 0 30 16,44 0-55-16,47 0 39 16,58 0 7-16,53-20-8 15,62-11-5-15,54-14-12 16,42-2-2-16,17 0-19 16,-3 6-9-16,-32 9 3 15,-53 9-6-15,-56 8-7 16,-67 3 0-16,-62 8 0 15,-43-2-3-15,-29-1-3 16,-16-1-4-16,-8-4-19 0,-1 0-70 16,-6 2-90-1,-4 0-126-15</inkml:trace>
  <inkml:trace contextRef="#ctx0" brushRef="#br0" timeOffset="47468.3439">18099 12454 392 0,'-2'0'240'16,"-13"0"-203"-16,-10 0 57 15,-11 0-59-15,-12 2-27 16,-18 12-7-16,-12 12 1 15,-9 7 1-15,4 3 7 16,11 2 3-16,20-4-2 16,19-7-9-16,20-7 0 0,13-4 2 15,9-1 6 1,31-1 21-16,17 1 1 0,14-1 1 16,-2-1-8-16,-10 7-8 15,-17 7-2-15,-18 7-9 16,-18 14-6-16,-6 12 0 15,-28 12 0-15,-19 5 0 16,-8-10 0-16,2-16 0 16,8-29 0-16,12-22 0 15,14-27 0-15,19-38 0 16,7-16 0-16,39-11 0 16,18 0 0-16,10 0 0 15,1 9 0-15,-9 13 0 16,-16 14 0-16,-16 17 0 15,-21 14 0-15,-13 13-10 0,0 7-104 16,-22-1-321-16</inkml:trace>
  <inkml:trace contextRef="#ctx0" brushRef="#br0" timeOffset="48366.3673">19657 11718 574 0,'-2'-7'142'16,"2"2"-95"-16,30-8 17 15,14-2-40-15,12-1 7 16,-1 1-11-16,-12 5-16 15,-15 4-4-15,-14 4-5 16,-11 2-45-16,-3 13-87 16,-19 14-119-16</inkml:trace>
  <inkml:trace contextRef="#ctx0" brushRef="#br0" timeOffset="48516.0217">19738 11892 703 0,'6'0'77'0,"20"0"-28"16,11 0 22-16,14-4-55 16,8-3-13-16,3 2-3 15,-1 5-65-15,-7 0-158 16</inkml:trace>
  <inkml:trace contextRef="#ctx0" brushRef="#br0" timeOffset="49496.9017">22112 9420 533 0,'-6'-5'71'16,"5"5"5"-16,-1 0-12 16,2 0-53-16,0 0-7 15,0 6-3-15,0 15 5 16,0 7 0-16,6 2-6 15,0 1 0-15,0 2-7 16,-1 3-24-16,-5 5-31 16,0 7-55-16,-12 9-66 0,-21 3-173 15</inkml:trace>
  <inkml:trace contextRef="#ctx0" brushRef="#br0" timeOffset="49712.7954">21641 10056 146 0,'-4'0'427'0,"4"0"-383"16,8 0 32-16,29-1-3 15,25-10-14-15,24-2-10 16,19-1-15-16,8 2-10 16,3 0-13-16,-11 6-10 15,-19 4-1-15,-18 2-4 16,-28 0-28-16,-18 8-67 15,-20 13-70-15,-2 4-111 0</inkml:trace>
  <inkml:trace contextRef="#ctx0" brushRef="#br0" timeOffset="50078.6495">21858 10299 557 0,'-22'0'35'15,"15"0"7"-15,7 0 18 0,0 0-48 16,10 0 4-16,23 0 23 16,13-5 15-16,8-1-9 15,6 2-6-15,-10 4-11 16,-11 0-9-16,-18 0-13 15,-18 15-6-15,-3 24 2 16,-31 23 1-16,-18 19-1 16,-10 9 0-16,1-4-1 15,13-17 1-15,26-16 0 16,19-14-1-16,37-17 0 16,32-12-1-16,22-10 1 15,9 0-1-15,-3-10-3 16,-11 0-15-16,-15-2-89 0,-24-2-168 15</inkml:trace>
  <inkml:trace contextRef="#ctx0" brushRef="#br0" timeOffset="50760.6292">20897 11703 462 0,'-19'0'199'0,"19"0"-184"15,54 0 35-15,60 0 38 0,61 0-6 16,49-2-24-16,36-4-13 16,19-2-21-16,9 3-24 15,-3 2 0-15,-23-1 0 16,-35 0 0-16,-43 2 0 15,-40 0 0-15,-36-5 0 16,-28-6-29-16,-22-7-54 16,-14-5-63-16,-13-2-10 15,-7-1-52-15,-15 4-151 16</inkml:trace>
  <inkml:trace contextRef="#ctx0" brushRef="#br0" timeOffset="51342.5041">21720 12284 516 0,'-11'-1'122'15,"7"1"-82"-15,4 0 42 0,0 0-61 16,6 12-17-16,28 18 30 16,18 13 21-16,14 10-17 15,3-2 1-15,-4 3-15 16,-8-6-15-16,-9-4-6 16,-10-6-3-16,-5-7-1 15,-4-7-6-15,-9-8-20 16,-8-2-55-16,-9-6-38 15,-3-1-43-15,0-7-101 16</inkml:trace>
  <inkml:trace contextRef="#ctx0" brushRef="#br0" timeOffset="51508.7064">22449 12269 353 0,'-47'0'381'16,"-22"11"-347"-16,-16 28 89 15,-26 12-70-15,-17 15-22 16,-9 7-8-16,4 2-19 16,21-3-4-16,33-9-15 15,36-13-56-15,31-23-171 16</inkml:trace>
  <inkml:trace contextRef="#ctx0" brushRef="#br0" timeOffset="53919.2837">18148 10740 680 0,'-12'0'38'0,"-32"17"-11"16,-28 44 50-16,-33 37-48 15,-32 33-20-15,-18 20-7 16,-9 7-2-16,19-1-3 16,39-10-20-16,54-27-61 0,50-50-179 15</inkml:trace>
  <inkml:trace contextRef="#ctx0" brushRef="#br0" timeOffset="54667.6921">22510 10257 730 0,'-32'-7'41'16,"-13"7"39"-16,-27 18 0 15,-37 37-61-15,-43 38-9 16,-30 34-7-16,-13 24-3 16,20 3-6-16,56-29-65 0,70-51-251 15</inkml:trace>
  <inkml:trace contextRef="#ctx0" brushRef="#br0" timeOffset="57011.991">17940 14736 207 0,'-7'-19'154'0,"1"4"-130"16,3 2 49-16,0 5-29 16,3 2-15-16,-1 4-6 15,1 0 13-15,-2 0-1 0,2 2 9 16,-1 0 0-16,1 0-6 16,-3 0-14-16,-3 10-15 15,-1 20-1-15,-1 12-1 16,0 5-4-16,5-7 0 15,3-8-3-15,0-15 0 16,0-12 0-16,0-5 0 16,15-27 0-16,6-22 0 15,4-14 1-15,-5-3-1 16,-5 3 0-16,-8 8 1 16,-2 11 0-16,-2 5-1 15,-1 12 1-15,1 5 0 16,-2 7 0-16,5 1-1 0,-3-1 0 15,0 0 0-15,4-5 0 16,1 2 1-16,3 2 0 16,0 1 8-16,1 4 5 15,4 0 4-15,5 0-4 16,10 1-2-16,8 2-3 16,12 1 2-16,8 3-7 15,7-2-2-15,8-2 2 16,4 1 0-16,0 0-3 15,-4 4-1-15,-9 2 1 16,-7 1-1-16,-6 0-3 16,-6 0-4-16,-8 0-21 0,-10 0-50 15,-10 0-55 1,-1 0-108-16</inkml:trace>
  <inkml:trace contextRef="#ctx0" brushRef="#br0" timeOffset="57427.7647">18306 14500 606 0,'-3'-4'74'0,"3"2"-9"15,12-4-29-15,19 1-28 0,8-4 21 16,3 1 6-16,-7 6-6 16,-12 2-9-16,-11 0-11 15,-12 1-8-15,-2 22 2 16,-23 9 9-16,-6 6-6 16,3-5-6-16,8-10 0 15,17-6 0-15,3-9-2 16,27-4 2-16,12-3 0 15,5-1 0-15,-3 0 5 16,-14 7 17-16,-15 7-5 16,-12 10-4-16,-25 14 4 15,-23 8-7-15,-14 1-10 0,0-7-1 16,4-7-26-16,7-12-43 16,6-9-66-16,-1-4-86 15,1-2-197-15</inkml:trace>
  <inkml:trace contextRef="#ctx0" brushRef="#br0" timeOffset="57643.8818">17635 15225 476 0,'0'10'177'16,"1"0"-99"-16,38-4 14 15,30 0-37-15,31-6-7 16,31 0-12-16,17 0-8 0,8-10-6 15,-12 0-11-15,-22-2-11 16,-30 5 0-16,-24 0 0 16,-24 5-25-16,-11 0-52 15,-11 2-107-15,-7 0-128 16</inkml:trace>
  <inkml:trace contextRef="#ctx0" brushRef="#br0" timeOffset="58177.9837">18327 15481 565 0,'-56'0'45'16,"0"4"26"-16,1 11-53 16,4 6-18-16,9 4-5 15,11-1 1-15,12 5 4 16,8-2 3-16,8-7 7 16,3-1 34-16,0-3 13 15,5-3-9-15,14 4-3 16,2 3-7-16,3 4-9 15,0 0-12-15,-5 5-5 0,1 3-4 16,-7 6-6-16,-4 4-1 16,-8 10 0-16,-1 4-1 15,-16 5 0-15,-17-2-1 16,-7-2 1-16,-3-3-1 16,2-10 0-16,9-13 0 15,6-16-1-15,7-15-2 16,8-22 0-16,10-30-2 15,1-22-4-15,24-16 4 16,19-5 6-16,15-4 0 16,11 0 3-16,4 8 3 15,-3 11 4-15,-12 16 0 0,-22 22-4 16,-15 20-5-16,-15 11-1 16,-6 9-2-16,0 2-20 15,-8 0-92-15,-2 6-203 16</inkml:trace>
  <inkml:trace contextRef="#ctx0" brushRef="#br0" timeOffset="58674.4828">19635 15207 426 0,'0'-14'226'16,"15"1"-205"-16,29-2 55 15,17-3-38-15,7 2-10 16,-2 6-12-16,-11 3-16 16,-17 7-3-16,-16 0-27 15,-15 11-75-15,-7 10-144 16</inkml:trace>
  <inkml:trace contextRef="#ctx0" brushRef="#br0" timeOffset="58824.0547">19743 15364 667 0,'0'0'210'0,"9"0"-178"15,16-2 13-15,23-1-45 16,27-2-1-16,20 3-46 15,9-3-182-15</inkml:trace>
  <inkml:trace contextRef="#ctx0" brushRef="#br0" timeOffset="59423.6799">21447 14338 677 0,'0'-6'68'15,"0"6"20"-15,0 0-60 16,4 18-27-16,10 22 3 16,1 12 1-16,-2 4-5 15,-5 9 0-15,-7 1-6 16,-1 7-22-16,-12 5-57 16,-26 2-49-16,-15 2-104 15</inkml:trace>
  <inkml:trace contextRef="#ctx0" brushRef="#br0" timeOffset="59605.6643">20848 15129 446 0,'36'-13'192'16,"30"0"-91"-16,28 1 11 16,25 1-57-16,17 0-7 15,3 1-18-15,-5 1-12 16,-11 3-9-16,-24 1-9 15,-26 5 0-15,-25 0-50 16,-21 0-181-16,-27 2-369 16</inkml:trace>
  <inkml:trace contextRef="#ctx0" brushRef="#br0" timeOffset="59955.5737">20910 15572 481 0,'6'-12'199'16,"8"7"-131"-16,21 2 31 0,14 3-55 16,15 8-3-16,9 22-10 15,-1 11-11-15,-6 10-10 16,-7 2-5-16,-8-1-5 16,-12-5 0-16,-9-1-6 15,-10-8-12-15,-11-3-39 16,-9-5-61-16,0-16-81 15,0-14-248-15</inkml:trace>
  <inkml:trace contextRef="#ctx0" brushRef="#br0" timeOffset="60105.7922">21735 15410 708 0,'-106'10'236'0,"-27"40"-205"16,-24 16 17-16,2 9-48 15,24 3 0-15,33-10 0 16,40-3-16-16,44-15-116 16,14-25-220-16</inkml:trace>
  <inkml:trace contextRef="#ctx0" brushRef="#br0" timeOffset="64144.5221">25839 8870 211 0,'0'0'84'16,"0"-3"-10"-16,0-1-13 16,0 0-10-16,0 1 6 15,0-3-10-15,0 4-15 16,0 0-9-16,0 1-9 15,0 1 2-15,0 0 3 16,0 0 7-16,0 0 4 16,0 0 4-16,0 0-5 0,0 0-8 15,0 0-5 1,0 0-5-16,0 0-5 0,6 0-2 16,19 5-1-16,10 17 16 15,12 10-3-15,11 7-7 16,4 7 5-16,3 0-2 15,-1 3-3-15,-4-2-7 16,-3 0-2-16,-9-1 0 16,-8-4-1-16,-10-6-10 15,-9-10-29-15,-14-4-53 16,-5-10-58-16,-2-12-142 16</inkml:trace>
  <inkml:trace contextRef="#ctx0" brushRef="#br0" timeOffset="64410.8363">26661 8742 392 0,'-33'-4'292'0,"-5"4"-292"16,-6 10 72-16,-12 19-52 15,-18 13-14-15,-17 9 6 16,-13 9-11-16,-2 3 0 15,6-3-1-15,17-8 3 16,20-10-3-16,21-11 0 0,15-7-6 16,11-10-6-1,8-6-7-15,8-3-15 0,0-5-19 16,16 0-18-16,16 0-43 16,4 0-106-16</inkml:trace>
  <inkml:trace contextRef="#ctx0" brushRef="#br0" timeOffset="65790.7675">24805 8834 538 0,'0'0'17'16,"12"0"-2"-16,2 18 10 15,6 9 5-15,1 7-11 16,-3 6-9-16,-3 0 7 16,-3 0-5-16,-4-8-1 0,-1-8-2 15,-3-11-2 1,-1-8-5-16,-1-3-2 0,1-2 1 16,3-9 1-16,7-26 2 15,1-15-3-15,-2-14-1 16,2-10 0-16,-1-4 1 15,1 3 0-15,0 5-1 16,-1 9 2-16,-4 8 6 16,-3 9 5-16,-3 8-3 15,-1 6-2-15,-2 9-4 16,3 4-2-16,2 2-2 16,3 5 1-16,4-5 0 15,7 1-1-15,11-3 1 16,11-6 6-16,12 3 8 15,7-2-1-15,4 4-1 0,0 5-2 16,-6 5-7-16,-7 5-4 16,-9 3 0-16,-9 0-2 15,-10 8-7-15,-7 16-27 16,-10 4-51-16,-6 8-58 16,0 2-52-16</inkml:trace>
  <inkml:trace contextRef="#ctx0" brushRef="#br0" timeOffset="66222.7804">25336 8661 317 0,'-12'0'147'0,"8"0"-111"15,2 0 64-15,2 0-77 16,0 0-9-16,0 0 2 16,0-5 2-16,15-2 11 15,8-3 8-15,7-2 2 16,1 4-5-16,-4 0-8 16,-8 4-2-16,-10 4-15 15,-6 0-7-15,-3 22-1 16,0 10 9-16,-14 9-1 0,-5-1-7 15,3-4-2-15,5-8-1 16,11-8-2-16,0-5-1 16,14-6 3-16,8 1 1 15,5 0 3-15,-6-1 6 16,-8 4 9-16,-7 5 4 16,-6 12 2-16,-16 14-8 15,-22 6-13-15,-8-5-3 16,0-9-6-16,7-20-26 15,9-16-36-15,13-5-45 16,17-28-74-16,12-9-215 16</inkml:trace>
  <inkml:trace contextRef="#ctx0" brushRef="#br0" timeOffset="66754.9382">27228 8850 621 0,'0'-2'53'16,"0"-1"21"-16,22-2-25 15,19-5-35-15,9 1 7 16,1 0-13-16,-6 7-8 16,-17 2-7-16,-14 0-34 15,-14 8-85-15,-9 14-127 16</inkml:trace>
  <inkml:trace contextRef="#ctx0" brushRef="#br0" timeOffset="66904.4545">27171 9020 111 0,'15'0'527'16,"3"0"-462"-16,19 0 66 16,8 0-94-16,15-2-28 15,9-3-4-15,5 4-5 16,-2 1-27-16,1 0-120 16,-10 0-216-16</inkml:trace>
  <inkml:trace contextRef="#ctx0" brushRef="#br0" timeOffset="67420.2192">28435 8668 389 0,'-64'8'91'16,"-9"4"-31"-16,-14 2 10 15,-2 3-53-15,5 3-6 16,19 2-8-16,24 1-1 16,25-3 0-16,16-3 0 15,6-4 3-15,18 1 20 16,7-6 43-16,8 4-6 16,1 5-20-16,2 4-2 15,-4 8-7-15,-8 5-1 16,-10 8-15-16,-8 1-10 15,-12 8-2-15,0 5-4 0,-20 7-1 16,-9 3-1-16,-7-8 0 16,-2-12-2-16,3-13 0 15,2-17 1-15,7-9-1 16,4-7 1-16,3-3-1 16,8-24-1-16,10-9-7 15,1-13-3-15,16-9 6 16,24-7 8-16,14-3 0 15,18-5 0-15,14-2 2 16,11 0 1-16,0 6 10 16,-10 13 1-16,-25 16-1 15,-23 18-4-15,-24 12-6 0,-12 8-3 16,-3 2-4-16,0 0-35 16,-21 4-117-16,-6 6-148 15</inkml:trace>
  <inkml:trace contextRef="#ctx0" brushRef="#br0" timeOffset="68516.778">25424 10936 388 0,'-10'-4'74'15,"8"2"-25"-15,2 2 27 0,0 0-57 16,14 6 2-16,11 16 46 16,14 9-12-16,7 7-10 15,9 6-11-15,7 6-1 16,-4 4-10-16,-6 2-6 15,-9 3-11-15,-10-1-6 16,-11-1-3-16,-7-1-4 16,-8-4-20-16,-6-7-43 15,-1-9-62-15,0-19-107 16,-3-17-185-16</inkml:trace>
  <inkml:trace contextRef="#ctx0" brushRef="#br0" timeOffset="68684.1409">26100 10916 709 0,'-36'-2'40'0,"-5"4"59"15,-22 34-46-15,-24 22-48 16,-16 19-4-16,-10 11-1 16,8 3-3-16,16-5-19 15,25-6-60-15,29-15-99 16,24-19-182-16</inkml:trace>
  <inkml:trace contextRef="#ctx0" brushRef="#br0" timeOffset="69082.5168">26488 11111 735 0,'11'-7'38'16,"20"0"-18"-16,15-1 20 15,5 6-37-15,-5 2-3 16,-7 0-8-16,-15 6-61 15,-11 16-116-15,-13 2-263 0</inkml:trace>
  <inkml:trace contextRef="#ctx0" brushRef="#br0" timeOffset="69232.352">26507 11322 324 0,'6'0'498'16,"2"0"-478"-16,22 0 37 15,20 0-57-15,19 0 0 16,17 0-89-16,1-7-262 16</inkml:trace>
  <inkml:trace contextRef="#ctx0" brushRef="#br0" timeOffset="70146.9162">28087 10481 378 0,'-12'-3'53'0,"-1"-2"33"16,4 2-17-16,0 2-47 16,-6 1 6-16,-3 0-10 15,-9 0-12-15,-11 3 1 16,-7 14 4-16,-4 3 7 15,2 4-5-15,8 0-6 0,13-1-2 16,11-1-3 0,9-5-1-16,6-1 1 0,0 0 4 15,21-1 18-15,8 5 18 16,7 0-11-16,2 2-4 16,-5 0-1-16,-5 6-9 15,-9 2-9-15,-8 6-2 16,-7 6-2-16,-4 4-1 15,0 2-1-15,-16-1-2 16,-8-9 0-16,-4-6 0 16,1-10-1-16,3-12-1 15,6-8 0-15,3-2 0 16,8-20 1-16,7-18-2 16,0-13 0-16,28-13 2 15,15-6 1-15,14-3 0 0,7 3 1 16,3 9 2-16,-4 8 4 15,-8 11-3-15,-10 12-4 16,-14 8-3-16,-10 14-15 16,-11 6-37-16,-10 2-54 15,0 10-66-15,-16 18-6 16,-11 6-105-16</inkml:trace>
  <inkml:trace contextRef="#ctx0" brushRef="#br0" timeOffset="70446.062">27285 11323 446 0,'-9'0'238'15,"9"0"-223"-15,28 0 29 16,32 0-34-16,31-1 30 16,30-11 2-16,17-6-9 15,0-1-8-15,-13 3-3 16,-21 5-12-16,-29 7-10 16,-24 4-3-16,-18 0-18 0,-18 0-32 15,-10 3-44 1,-5 8-50-16,-10 6-64 0,-17 0-118 15</inkml:trace>
  <inkml:trace contextRef="#ctx0" brushRef="#br0" timeOffset="70944.9816">27567 11647 565 0,'-14'0'93'0,"6"0"-42"16,0 0 5-16,2 13-54 16,-2 22-2-16,-2 12 1 15,4 11-1-15,2 2 5 16,2-3 7-16,2-6 6 15,0-9-8-15,3-14-7 16,9-13-1-16,4-11 0 16,7-4 0-16,3-24 9 15,2-19 2-15,0-17-8 16,-7-9-5-16,-7-11-2 16,-11 2-2-16,-3 8-3 15,0 14 2-15,0 16 1 0,0 14 4 16,0 9 0-16,0 6 1 15,0 3-1-15,16-1 1 16,15 0 2-16,15-2 4 16,12 1 5-16,11-2 3 15,10-2-3-15,5-1 3 16,-3 3-1-16,-6 3-6 16,-14 3-8-16,-19 6-12 15,-12 0-40-15,-15 10-79 16,-9 8-98-16</inkml:trace>
  <inkml:trace contextRef="#ctx0" brushRef="#br0" timeOffset="71443.6">27896 11701 231 0,'-11'0'245'0,"6"0"-216"15,4 0 50-15,1 0-59 16,0 0-16-16,0-1 10 15,0-4 2-15,7-1 19 16,12-2 24-16,5-4-7 16,3 0-9-16,-2 2 0 15,-7 5-7-15,-8 3-18 16,-6 2-11-16,-4 0-3 16,0 7-2-16,-4 19 2 15,-10 5-1-15,0 1-3 16,6-6 0-16,8-2-3 15,0-8-2-15,8-2 3 0,12-2 2 16,-1-1 2 0,-5 0 8-16,-6 1 18 0,-8 9-3 15,-7 8-1-15,-26 11-24 16,-15 2 0-16,-8 1 0 16,-1-13 0-16,11-13 0 15,9-17-40-15,13 0-61 16,13-21-126-16,10-9-271 15</inkml:trace>
  <inkml:trace contextRef="#ctx0" brushRef="#br0" timeOffset="72341.7399">28456 11245 28 0,'0'-5'366'0,"-2"3"-305"15,2 1 51-15,5-4-55 16,17-1 1-16,6 0-2 16,8 1-15-16,5-1-13 15,2 0-17-15,-1-1-11 0,-8 4 0 16,-10 3-13-16,-15 0-57 15,-9 15-100-15,-6 8-158 16</inkml:trace>
  <inkml:trace contextRef="#ctx0" brushRef="#br0" timeOffset="72491.6781">28547 11490 666 0,'10'0'60'0,"13"0"45"16,7 0-53-16,4 0-51 0,0 3-1 16,-2 8-63-16,-13-2-216 15</inkml:trace>
  <inkml:trace contextRef="#ctx0" brushRef="#br0" timeOffset="74552.5718">29657 10469 448 0,'0'-3'85'16,"0"0"3"-16,0-1-20 16,0 3-46-16,-2-2 0 15,-5 0-9-15,-6-2-9 16,-9 2 0-16,-11 3-3 15,-11 0 0-15,-8 6-1 16,-2 16 4-16,3 3-1 16,14 0 1-16,13-3 8 0,12-5-2 15,11-3-1-15,1-2-6 16,0 5 1-16,9 1 6 16,13 4 14-16,5 3 2 15,3 2-4-15,0 1-4 16,-5 4-8-16,-4 0-6 15,-9 6-2-15,-6 6-2 16,-6 3 0-16,0 5 0 16,-17-2 0-16,-11-4 0 15,-8-4 0-15,0-11 0 16,5-7 0-16,7-11-1 16,8-4-1-16,7-6 1 0,6-3 0 15,3-5 0 1,0-24-5-16,11-13-2 0,20-9 3 15,12-7 4-15,9-5 1 16,8 0 0-16,1 3 1 16,-3 11 1-16,-10 8 1 15,-14 8 1-15,-12 11-4 16,-12 9-3-16,-7 8-8 16,-3 5-59-16,0 2-74 15,-3 20-89-15,-8 5-194 16</inkml:trace>
  <inkml:trace contextRef="#ctx0" brushRef="#br0" timeOffset="75001.5012">29736 10923 312 0,'0'9'236'16,"0"7"-206"-16,1 9 62 16,11 9-63-16,8 0-10 15,8 0 2-15,5-5-9 16,6-6-7-16,0-11 6 16,1-8 6-16,3-4 2 15,-3-12-10-15,-1-17-6 0,-3-8-3 16,-10-11-2-16,-9-8-2 15,-14-9-4-15,-3-8-16 16,-3 0-11-16,-14 3 13 16,1 9 17-16,7 11 5 15,5 10 5-15,4 8 4 16,0 7-4-16,18 3-1 16,12 2 2-16,10 2-2 15,15 2 4-15,14-1 3 16,10 3 1-16,4 1 9 15,0-1-1-15,-3 4 2 16,-11 2-2-16,-13 1-15 16,-15 4-5-16,-19 3-31 0,-13 0-81 15,-9 14-133 1</inkml:trace>
  <inkml:trace contextRef="#ctx0" brushRef="#br0" timeOffset="75467.0416">30482 10682 521 0,'-10'0'20'0,"10"0"58"16,0 0-58-16,13 0-20 16,18 0 12-16,7-2 13 15,8-1 12-15,0 1 15 16,-7 0-1-16,-9 2 2 16,-12 0-10-16,-15 0-22 15,-3 2-12-15,-11 19-1 16,-17 6 4-16,-7 6-8 15,4-2-4-15,7-6-1 16,13-5-6-16,11-4-11 16,7-4 4-16,21 0 10 15,5-1 4-15,-3 2 3 0,-6 1 6 16,-12 10 8-16,-12 9 3 16,-20 11 8-16,-29 10-9 15,-21 0-14-15,-8-4-5 16,-1-8-15-16,8-13-31 15,5-12-76-15,11-12-91 16,1-5-242-16</inkml:trace>
  <inkml:trace contextRef="#ctx0" brushRef="#br0" timeOffset="75816.5472">29266 11378 480 0,'-3'2'190'0,"5"-1"-125"16,42-1 15-16,37 0-36 15,37 0 8-15,32 0-19 16,22-6-7-16,0-8-4 16,-4 1-7-16,-23-1-2 0,-27 3-10 15,-26 3-3-15,-24 3 0 16,-19-2-11-16,-9 2-35 16,-7-1-42-16,-3-5-47 15,-10-2-38-15,-4 4-26 16,-11 1-59-16</inkml:trace>
  <inkml:trace contextRef="#ctx0" brushRef="#br0" timeOffset="76381.8079">29881 11681 183 0,'-3'-5'219'0,"3"2"-216"16,0 3 33-16,-2 0-32 15,-2 0-3-15,-2 0 2 16,-4 0 2-16,-1 0 9 15,3 0 18-15,1-2-1 16,-2 0 5-16,2 0-3 16,-1 2-8-16,0 0 2 0,0 0-5 15,2 0 0-15,1 0-3 16,4 0-3-16,1 0 5 16,0 0-4-16,4-3-2 15,20-4 10-15,9-3 12 16,7 1 0-16,2 0-9 15,-6 4 1-15,-8 2-1 16,-11 3-6-16,-11 0-7 16,-6 0-8-16,-3 19-3 15,-23 12 3-15,-6 11-7 16,-4 3 0-16,6-3 0 16,13-4 0-16,16-8 0 15,1-4-3-15,13-3 2 0,6-2 1 16,-8-2 2-16,-11 3 0 15,-36 9-2-15,-43 5 0 16,-34 2 0-16,-14-17 0 16,21-21 0-16,34-16-122 15,50-54-684-15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5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2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02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5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3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8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7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3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9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2B86-9976-41AF-8F9F-74E64EBEA3AF}" type="datetimeFigureOut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FCE4E-5143-49FB-93F5-7BC67445B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0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Final Exam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9.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i="1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r>
                  <a:rPr lang="en-US" i="1" dirty="0">
                    <a:sym typeface="Symbol" panose="05050102010706020507" pitchFamily="18" charset="2"/>
                  </a:rPr>
                  <a:t></a:t>
                </a:r>
                <a:r>
                  <a:rPr lang="en-US" dirty="0"/>
                  <a:t> , and BC = </a:t>
                </a:r>
                <a:r>
                  <a:rPr lang="en-US" dirty="0" smtClean="0"/>
                  <a:t>8 </a:t>
                </a:r>
                <a:r>
                  <a:rPr lang="en-US" dirty="0"/>
                  <a:t>cm. Find AC. (All answers are in cm</a:t>
                </a:r>
                <a:r>
                  <a:rPr lang="en-US" dirty="0" smtClean="0"/>
                  <a:t>.)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9217" r="-1275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18600" y="1530720"/>
              <a:ext cx="9883080" cy="4355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920" y="1519200"/>
                <a:ext cx="9909360" cy="43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07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10.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ln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/>
                  <a:t>.  Find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2903" r="-290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51200" y="1490400"/>
              <a:ext cx="6120000" cy="2694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8240" y="1476720"/>
                <a:ext cx="6148080" cy="27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93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686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11. </a:t>
            </a:r>
            <a:r>
              <a:rPr lang="en-US" dirty="0"/>
              <a:t>A string running from the ground to the top of a fence has an angle of elevation of </a:t>
            </a:r>
            <a:r>
              <a:rPr lang="en-US" dirty="0" smtClean="0"/>
              <a:t>60°. The fence is 6 feet tall. What is the length of the string?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14240" y="2715120"/>
              <a:ext cx="8955000" cy="3979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8760" y="2701440"/>
                <a:ext cx="8982000" cy="39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12. </a:t>
                </a:r>
                <a:r>
                  <a:rPr lang="en-US" dirty="0"/>
                  <a:t>State the coordinates of the </a:t>
                </a:r>
                <a:r>
                  <a:rPr lang="en-US" dirty="0" smtClean="0"/>
                  <a:t>focus </a:t>
                </a:r>
                <a:r>
                  <a:rPr lang="en-US" dirty="0"/>
                  <a:t>for the given parabola.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13=0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r="-638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75280" y="1548720"/>
              <a:ext cx="8344080" cy="4084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1960" y="1537560"/>
                <a:ext cx="8370360" cy="410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5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13. </a:t>
                </a:r>
                <a:r>
                  <a:rPr lang="en-US" dirty="0"/>
                  <a:t>Solve the following equation over the interval [0,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]: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2=4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6590" b="-15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26720" y="1847880"/>
              <a:ext cx="5511600" cy="3830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3040" y="1836360"/>
                <a:ext cx="5536440" cy="38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374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14. </a:t>
                </a:r>
                <a:r>
                  <a:rPr lang="en-US" dirty="0"/>
                  <a:t>Evaluate the following expression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tan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7972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22480" y="1738080"/>
              <a:ext cx="7218000" cy="3486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8080" y="1723680"/>
                <a:ext cx="7249320" cy="351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69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</a:t>
            </a:r>
            <a:r>
              <a:rPr lang="en-US" dirty="0"/>
              <a:t>Find the magnitude:  </a:t>
            </a:r>
            <a:r>
              <a:rPr lang="en-US" b="1" dirty="0"/>
              <a:t>v</a:t>
            </a:r>
            <a:r>
              <a:rPr lang="en-US" dirty="0"/>
              <a:t> = </a:t>
            </a:r>
            <a:r>
              <a:rPr lang="en-US" dirty="0" smtClean="0"/>
              <a:t>2 </a:t>
            </a:r>
            <a:r>
              <a:rPr lang="en-US" b="1" dirty="0" err="1"/>
              <a:t>i</a:t>
            </a:r>
            <a:r>
              <a:rPr lang="en-US" dirty="0"/>
              <a:t> 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dirty="0" smtClean="0"/>
              <a:t>5 </a:t>
            </a:r>
            <a:r>
              <a:rPr lang="en-US" b="1" dirty="0"/>
              <a:t>j</a:t>
            </a:r>
            <a:r>
              <a:rPr lang="en-US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23360" y="1791000"/>
              <a:ext cx="7230960" cy="934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18320" y="1775520"/>
                <a:ext cx="7250040" cy="9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95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18. </a:t>
                </a:r>
                <a:r>
                  <a:rPr lang="en-US" dirty="0"/>
                  <a:t>State the coordinates of the </a:t>
                </a:r>
                <a:r>
                  <a:rPr lang="en-US" dirty="0" smtClean="0"/>
                  <a:t>vertices </a:t>
                </a:r>
                <a:r>
                  <a:rPr lang="en-US" dirty="0"/>
                  <a:t>for the given ellipse.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49 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9355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383200" y="986760"/>
              <a:ext cx="6507720" cy="3159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8800" y="974160"/>
                <a:ext cx="6536520" cy="31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0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19. </a:t>
                </a:r>
                <a:r>
                  <a:rPr lang="en-US" dirty="0"/>
                  <a:t>Write the equation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2  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−6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polar coordinates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r="-2319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895680" y="1819080"/>
              <a:ext cx="9261720" cy="3512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4520" y="1802520"/>
                <a:ext cx="9287640" cy="354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38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20. </a:t>
                </a:r>
                <a:r>
                  <a:rPr lang="en-US" dirty="0"/>
                  <a:t>Give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: find the value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98040" y="135720"/>
              <a:ext cx="8658360" cy="4382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84000" y="123840"/>
                <a:ext cx="8681040" cy="441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5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73552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1. </a:t>
                </a:r>
                <a:r>
                  <a:rPr lang="en-US" dirty="0"/>
                  <a:t>Evaluate the </a:t>
                </a:r>
                <a:r>
                  <a:rPr lang="en-US" dirty="0" smtClean="0"/>
                  <a:t>following </a:t>
                </a:r>
                <a:r>
                  <a:rPr lang="en-US" dirty="0"/>
                  <a:t>expression: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735524"/>
              </a:xfrm>
              <a:blipFill rotWithShape="0">
                <a:blip r:embed="rId2"/>
                <a:stretch>
                  <a:fillRect l="-2087" t="-9474" b="-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906120" y="950400"/>
              <a:ext cx="10643400" cy="4000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440" y="936360"/>
                <a:ext cx="10671480" cy="40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6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1. Given </a:t>
            </a:r>
            <a:r>
              <a:rPr lang="en-US" dirty="0"/>
              <a:t>vectors: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 </a:t>
            </a:r>
            <a:r>
              <a:rPr lang="en-US" dirty="0"/>
              <a:t>= &lt; </a:t>
            </a:r>
            <a:r>
              <a:rPr lang="en-US" dirty="0" smtClean="0"/>
              <a:t>6</a:t>
            </a:r>
            <a:r>
              <a:rPr lang="en-US" dirty="0"/>
              <a:t>,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</a:t>
            </a:r>
            <a:r>
              <a:rPr lang="en-US" dirty="0" smtClean="0"/>
              <a:t>8&gt;,   </a:t>
            </a:r>
            <a:r>
              <a:rPr lang="en-US" dirty="0"/>
              <a:t>v = &lt; </a:t>
            </a:r>
            <a:r>
              <a:rPr lang="en-US" dirty="0" smtClean="0">
                <a:sym typeface="Symbol" panose="05050102010706020507" pitchFamily="18" charset="2"/>
              </a:rPr>
              <a:t>4</a:t>
            </a:r>
            <a:r>
              <a:rPr lang="en-US" dirty="0" smtClean="0"/>
              <a:t>, 5 </a:t>
            </a:r>
            <a:r>
              <a:rPr lang="en-US" dirty="0"/>
              <a:t>&gt; </a:t>
            </a:r>
            <a:r>
              <a:rPr lang="en-US" dirty="0" smtClean="0"/>
              <a:t>, find </a:t>
            </a:r>
            <a:r>
              <a:rPr lang="en-US" dirty="0" err="1" smtClean="0"/>
              <a:t>u·v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397600" y="2121120"/>
              <a:ext cx="3970080" cy="1935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000" y="2113560"/>
                <a:ext cx="3992400" cy="19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6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22. Given </a:t>
            </a:r>
            <a:r>
              <a:rPr lang="en-US" dirty="0"/>
              <a:t>vectors: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 </a:t>
            </a:r>
            <a:r>
              <a:rPr lang="en-US" dirty="0"/>
              <a:t>= &lt; </a:t>
            </a:r>
            <a:r>
              <a:rPr lang="en-US" dirty="0">
                <a:sym typeface="Symbol" panose="05050102010706020507" pitchFamily="18" charset="2"/>
              </a:rPr>
              <a:t>2</a:t>
            </a:r>
            <a:r>
              <a:rPr lang="en-US" dirty="0" smtClean="0"/>
              <a:t>, </a:t>
            </a:r>
            <a:r>
              <a:rPr lang="en-US" dirty="0">
                <a:sym typeface="Symbol" panose="05050102010706020507" pitchFamily="18" charset="2"/>
              </a:rPr>
              <a:t></a:t>
            </a:r>
            <a:r>
              <a:rPr lang="en-US" dirty="0"/>
              <a:t> 3&gt;,   v = &lt; </a:t>
            </a:r>
            <a:r>
              <a:rPr lang="en-US" dirty="0" smtClean="0">
                <a:sym typeface="Symbol" panose="05050102010706020507" pitchFamily="18" charset="2"/>
              </a:rPr>
              <a:t>7</a:t>
            </a:r>
            <a:r>
              <a:rPr lang="en-US" dirty="0" smtClean="0"/>
              <a:t>, </a:t>
            </a:r>
            <a:r>
              <a:rPr lang="en-US" dirty="0"/>
              <a:t>5 &gt; </a:t>
            </a:r>
            <a:r>
              <a:rPr lang="en-US" dirty="0" smtClean="0"/>
              <a:t>, 3u – 2v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97200" y="2068560"/>
              <a:ext cx="4925880" cy="2747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7480" y="2054520"/>
                <a:ext cx="4952520" cy="27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49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534594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23. </a:t>
                </a:r>
                <a:r>
                  <a:rPr lang="en-US" dirty="0"/>
                  <a:t>Find a sine function with positive vertical displacement satisfying : The amplitude is </a:t>
                </a:r>
                <a:r>
                  <a:rPr lang="en-US" dirty="0" smtClean="0"/>
                  <a:t>½ , </a:t>
                </a:r>
                <a:r>
                  <a:rPr lang="en-US" dirty="0"/>
                  <a:t>the horizontal shift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units to the </a:t>
                </a:r>
                <a:r>
                  <a:rPr lang="en-US" dirty="0" smtClean="0"/>
                  <a:t>left, </a:t>
                </a:r>
                <a:r>
                  <a:rPr lang="en-US" dirty="0"/>
                  <a:t>the vertical shift is 3 units up and the period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534594"/>
              </a:xfrm>
              <a:blipFill rotWithShape="0">
                <a:blip r:embed="rId2"/>
                <a:stretch>
                  <a:fillRect l="-2087" t="-9135" b="-8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423440" y="857880"/>
              <a:ext cx="9628920" cy="5662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1200" y="844920"/>
                <a:ext cx="9657360" cy="56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77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lvl="0"/>
                <a:r>
                  <a:rPr lang="en-US" dirty="0" smtClean="0"/>
                  <a:t>24. </a:t>
                </a:r>
                <a:r>
                  <a:rPr lang="en-US" dirty="0"/>
                  <a:t>Solve the following equation on the interval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[0, 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 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28571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919160" y="1052640"/>
              <a:ext cx="7255080" cy="4539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8360" y="1039680"/>
                <a:ext cx="7276320" cy="456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94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25. Triangle ABC has sides measuring 3 in, 7in, and 9 in.  Determine the value of cos A, where A is the largest angle.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15880" y="1060920"/>
              <a:ext cx="7146720" cy="5213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480" y="1047240"/>
                <a:ext cx="7176240" cy="523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11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47800" y="448920"/>
              <a:ext cx="8398440" cy="3530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4480" y="436320"/>
                <a:ext cx="8428320" cy="355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91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2. </a:t>
                </a:r>
                <a:r>
                  <a:rPr lang="en-US" dirty="0"/>
                  <a:t>Let P(</a:t>
                </a:r>
                <a:r>
                  <a:rPr lang="en-US" dirty="0" err="1"/>
                  <a:t>x,y</a:t>
                </a:r>
                <a:r>
                  <a:rPr lang="en-US" dirty="0"/>
                  <a:t>) denote the point where the terminal side of an angle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meets the unit circle. If P is in Quadrant </a:t>
                </a:r>
                <a:r>
                  <a:rPr lang="en-US" dirty="0" smtClean="0"/>
                  <a:t>IV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dirty="0"/>
                  <a:t> find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37327" b="-36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49040" y="1664640"/>
              <a:ext cx="5811120" cy="2866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41840" y="1659240"/>
                <a:ext cx="5823000" cy="28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56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2831156"/>
              </a:xfrm>
            </p:spPr>
            <p:txBody>
              <a:bodyPr>
                <a:normAutofit fontScale="90000"/>
              </a:bodyPr>
              <a:lstStyle/>
              <a:p>
                <a:pPr lvl="0"/>
                <a:r>
                  <a:rPr lang="en-US" dirty="0" smtClean="0"/>
                  <a:t>3. </a:t>
                </a:r>
                <a:r>
                  <a:rPr lang="en-US" dirty="0"/>
                  <a:t>Given the following: </a:t>
                </a:r>
                <a:br>
                  <a:rPr lang="en-US" dirty="0"/>
                </a:b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,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 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 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2831156"/>
              </a:xfrm>
              <a:blipFill rotWithShape="0">
                <a:blip r:embed="rId2"/>
                <a:stretch>
                  <a:fillRect l="-2087" t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056237"/>
                <a:ext cx="10515600" cy="312072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Evaluate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  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056237"/>
                <a:ext cx="10515600" cy="3120725"/>
              </a:xfrm>
              <a:blipFill rotWithShape="0">
                <a:blip r:embed="rId3"/>
                <a:stretch>
                  <a:fillRect l="-1217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155240" y="188640"/>
              <a:ext cx="8426520" cy="5400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0840" y="174240"/>
                <a:ext cx="8449920" cy="54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43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4. </a:t>
                </a:r>
                <a:r>
                  <a:rPr lang="en-US" dirty="0"/>
                  <a:t>Evaluate: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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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98920" y="218880"/>
              <a:ext cx="6851880" cy="3024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7040" y="203400"/>
                <a:ext cx="6869520" cy="30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96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162843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5. </a:t>
                </a:r>
                <a:r>
                  <a:rPr lang="en-US" dirty="0"/>
                  <a:t>Give all possible polar coordinates for the point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dirty="0"/>
                  <a:t>   given in rectangular coordinates. (In the choices below, </a:t>
                </a:r>
                <a:r>
                  <a:rPr lang="en-US" i="1" dirty="0"/>
                  <a:t>n</a:t>
                </a:r>
                <a:r>
                  <a:rPr lang="en-US" dirty="0"/>
                  <a:t> represents </a:t>
                </a:r>
                <a:r>
                  <a:rPr lang="en-US" dirty="0" smtClean="0"/>
                  <a:t>any </a:t>
                </a:r>
                <a:r>
                  <a:rPr lang="en-US" dirty="0"/>
                  <a:t>integer</a:t>
                </a:r>
                <a:r>
                  <a:rPr lang="en-US" dirty="0" smtClean="0"/>
                  <a:t>.)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162843"/>
                <a:ext cx="10515600" cy="1325563"/>
              </a:xfrm>
              <a:blipFill rotWithShape="0">
                <a:blip r:embed="rId2"/>
                <a:stretch>
                  <a:fillRect l="-2087" t="-28571" r="-197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52720" y="2020680"/>
              <a:ext cx="8341920" cy="421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760" y="2014560"/>
                <a:ext cx="8370000" cy="423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41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6. Simplify: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22600" y="264240"/>
              <a:ext cx="8174520" cy="6027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0360" y="253440"/>
                <a:ext cx="8195760" cy="60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7. 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csc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. Find the vertical asymptotes for f(x</a:t>
                </a:r>
                <a:r>
                  <a:rPr lang="en-US" dirty="0" smtClean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189800" y="1828080"/>
              <a:ext cx="6991560" cy="3735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8280" y="1819440"/>
                <a:ext cx="7012440" cy="37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155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8. </a:t>
                </a:r>
                <a:r>
                  <a:rPr lang="en-US" dirty="0"/>
                  <a:t>Find the exact value of the expression: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−4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087" t="-17972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56440" y="984240"/>
              <a:ext cx="7153200" cy="4464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2400" y="969480"/>
                <a:ext cx="7176600" cy="44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77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301</Words>
  <Application>Microsoft Office PowerPoint</Application>
  <PresentationFormat>Widescreen</PresentationFormat>
  <Paragraphs>28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Office Theme</vt:lpstr>
      <vt:lpstr>MATH 1330</vt:lpstr>
      <vt:lpstr>1. Evaluate the following expression:  ( sin⁡(37π/6)    cos(-31π/3))/( tan(5π) )</vt:lpstr>
      <vt:lpstr>2. Let P(x,y) denote the point where the terminal side of an angle θ meets the unit circle. If P is in Quadrant IV and x=  2/7 find sin⁡θ and tan⁡θ.</vt:lpstr>
      <vt:lpstr>3. Given the following:     0&lt;x&lt;  π/2 ,     0&lt;y&lt; π    ,  sin⁡(x)=  2/5  ,   cos⁡y=  5/8  </vt:lpstr>
      <vt:lpstr>4. Evaluate:sin⁡〖(330)- cos⁡(120) 〗</vt:lpstr>
      <vt:lpstr>5. Give all possible polar coordinates for the point  (-5 , -5)   given in rectangular coordinates. (In the choices below, n represents any integer.)</vt:lpstr>
      <vt:lpstr>6. Simplify: (sin⁡(x))/(1-cos⁡(x))+(1-cos⁡(x))/(sin⁡(x))</vt:lpstr>
      <vt:lpstr>7. Given f(x)=2 csc⁡(5x). Find the vertical asymptotes for f(x).</vt:lpstr>
      <vt:lpstr>8. Find the exact value of the expression: tan⁡(sin^(-1)⁡((-4)/5) )</vt:lpstr>
      <vt:lpstr>9. Given ∆ABC with ∠A=120 , ∠B=30 , and BC = 8 cm. Find AC. (All answers are in cm.)</vt:lpstr>
      <vt:lpstr>10. Let f(x)= ln√x and g(x)= e^2x.  Find (f∘g)(7).</vt:lpstr>
      <vt:lpstr>11. A string running from the ground to the top of a fence has an angle of elevation of 60°. The fence is 6 feet tall. What is the length of the string?</vt:lpstr>
      <vt:lpstr>12. State the coordinates of the focus for the given parabola.     y^2-2x+2y-13=0</vt:lpstr>
      <vt:lpstr>13. Solve the following equation over the interval [0, 2π/5]:  4 sin⁡(5x)+2=4</vt:lpstr>
      <vt:lpstr>14. Evaluate the following expression:  sin^(-1)⁡(1/2)+  cos^(-1)⁡〖(-1)+ tan^(-1)⁡〖(-√3  )〗 〗  </vt:lpstr>
      <vt:lpstr>15. Find the magnitude:  v = 2 i   5 j  </vt:lpstr>
      <vt:lpstr>18. State the coordinates of the vertices for the given ellipse.  x^2/36+  y^2/(49 )=1</vt:lpstr>
      <vt:lpstr>19. Write the equation  〖2x〗^(2  )+ 〖2(y-6)〗^2=72 to polar coordinates.</vt:lpstr>
      <vt:lpstr>20. Give tan⁡〖(x)=-3〗 and 0&lt;x&lt;π: find the value for sin⁡(2x).</vt:lpstr>
      <vt:lpstr>21. Given vectors:   u = &lt; 6,  8&gt;,   v = &lt; 4, 5 &gt; , find u·v.</vt:lpstr>
      <vt:lpstr>22. Given vectors:   u = &lt; 2,  3&gt;,   v = &lt; 7, 5 &gt; , 3u – 2v</vt:lpstr>
      <vt:lpstr>23. Find a sine function with positive vertical displacement satisfying : The amplitude is ½ , the horizontal shift is π/3 units to the left, the vertical shift is 3 units up and the period π/9.</vt:lpstr>
      <vt:lpstr>24. Solve the following equation on the interval [0, 2π).        4〖sin〗^2 (x)-3=0 </vt:lpstr>
      <vt:lpstr>25. Triangle ABC has sides measuring 3 in, 7in, and 9 in.  Determine the value of cos A, where A is the largest angle.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6</cp:revision>
  <dcterms:created xsi:type="dcterms:W3CDTF">2017-05-02T11:55:36Z</dcterms:created>
  <dcterms:modified xsi:type="dcterms:W3CDTF">2017-08-07T18:28:49Z</dcterms:modified>
</cp:coreProperties>
</file>