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38" r:id="rId37"/>
    <p:sldId id="339" r:id="rId38"/>
    <p:sldId id="341" r:id="rId39"/>
    <p:sldId id="340" r:id="rId40"/>
    <p:sldId id="297" r:id="rId41"/>
    <p:sldId id="298" r:id="rId42"/>
    <p:sldId id="299" r:id="rId43"/>
    <p:sldId id="300" r:id="rId44"/>
    <p:sldId id="301" r:id="rId45"/>
    <p:sldId id="302" r:id="rId46"/>
    <p:sldId id="344" r:id="rId47"/>
    <p:sldId id="335" r:id="rId48"/>
    <p:sldId id="336" r:id="rId49"/>
    <p:sldId id="337" r:id="rId50"/>
    <p:sldId id="342" r:id="rId51"/>
    <p:sldId id="343" r:id="rId52"/>
    <p:sldId id="345" r:id="rId53"/>
    <p:sldId id="34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02:42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7126 11846 42 0,'0'-1'63'0,"0"1"-21"15,0-6 5-15,0 1-13 16,0 0-18-16,0 0-15 16,0-3 1-16,0 2-1 15,5 3 23-15,-5 1 27 16,0 0-32-16,0-1 33 15,0 3-7-15,0-2 8 16,0 2 0-16,0 0-2 16,0 0-8-16,0 0-10 15,0 0-1-15,-38 0-4 16,-22 18-9-16,-11 33-19 16,-21 27 1-16,-6 22-1 15,21 13-1-15,17 8 1 0,33-2 0 16,27-9 0-16,0-14-2 15,27-21-1-15,33-24-8 16,11-17-5-16,8-25-9 16,6-9-21-16,7-21-45 15,-2-33-112-15</inkml:trace>
  <inkml:trace contextRef="#ctx0" brushRef="#br0" timeOffset="300.1683">7590 12357 277 0,'0'53'171'16,"0"-8"-169"-16,40-17 26 16,45-21 4-16,13-7-4 15,19-27 4-15,-5-22 8 16,-25-15-2-16,-29 6-12 15,-37 6-1-15,-21 9-7 16,-13 15-4-16,-72 14-2 16,-21 14-12-16,-19 0 0 15,-4 9-4-15,29 16-3 16,15-3-9-16,33-1-23 16,25-6-15-16,27-6-67 0,0-2-29 15,41-7-144-15</inkml:trace>
  <inkml:trace contextRef="#ctx0" brushRef="#br0" timeOffset="583.8254">8817 11515 299 0,'0'0'137'16,"0"0"-136"-16,0 4 26 16,0 26 21-16,13 15 4 15,6 16-12-15,-13 24-8 0,-6 20-3 16,0 17-9-16,0 11 2 16,0-5-12-16,-25-10-10 15,6-21 0-15,5-24-15 16,6-23-29-16,8-23-53 15,0-23-51-15,0-4-99 16</inkml:trace>
  <inkml:trace contextRef="#ctx0" brushRef="#br0" timeOffset="772.4555">8522 12137 147 0,'0'0'427'16,"19"0"-426"-16,74 4 67 16,24-4-26-16,-5 0-27 15,5 0-15-15,-5-26-3 16,19-18-55-16,-33-16-195 16</inkml:trace>
  <inkml:trace contextRef="#ctx0" brushRef="#br0" timeOffset="1476.1513">9348 12379 363 0,'85'7'25'0,"32"-7"83"16,14-7-27-16,-6-32-18 16,-18-9-16-16,-17-3-10 15,-44 5-8-15,-27 3-4 16,-19 9 0-16,0 7-14 15,-65 12-3-15,-34 12-1 16,-18 3-4-16,-14 34-3 16,-8 23 0-16,22 13 1 15,19 5 0-15,27-1-1 16,25-2-1-16,18-5 0 16,28-12-3-16,0-16 1 0,0-6-9 15,47-16-7-15,18-11-28 16,20-6-13-16,13-20-29 15,14-20-33-15,-9-11 6 16,4-1 5-16,-9-2 0 16</inkml:trace>
  <inkml:trace contextRef="#ctx0" brushRef="#br0" timeOffset="1762.6924">10232 12281 373 0,'0'51'106'16,"0"10"-50"-16,0 3 16 15,0 3-33-15,0-7-13 16,0-17-5-16,0-18-11 16,0-11-4-16,0-14-6 0,8-14 1 15,11-45 3-15,8-26-4 16,17-20 0-16,21-2 0 16,1 10 1-16,2 16 7 15,3 13 11-15,-11 21 12 16,-8 18-10-16,-33 13-11 15,0 13-6-15,-19 3-4 16,0 0-4-16,0 0-22 16,8 6-41-16,11 14-38 15,27 7-46-15,6 1-49 16,14-2-55-16</inkml:trace>
  <inkml:trace contextRef="#ctx0" brushRef="#br0" timeOffset="2182.2163">11161 11983 485 0,'-19'0'67'0,"19"0"-18"16,0 6-23-16,0 23-9 15,6 19 23-15,7 8-14 16,-10 9 1-16,-3 2 3 16,6-5-10-16,-6-14-10 15,0-14-9-15,0-18-1 16,0-16-2-16,13 0-1 15,34-50-6-15,4-14-1 0,15-12-4 16,13 7 1 0,-27 19 13-16,-6 18 1 0,-21 18 0 15,-17 14 0-15,-3 0 1 16,-5 14-1-16,0 18 9 16,0 0-2-16,0-11-2 15,0-15-6-15,0-6-1 16,0 0 1-16,33-27 0 15,32-3 6-15,6 3 2 16,3 15 5-16,-9 12-3 16,-13 5-1-16,-25 40-2 15,-21 13 1-15,-6 7 3 16,0-3-10-16,-6-9-1 16,-2-18-11-16,3-18-29 15,5-17-60-15,0 0-50 0,38-25-78 16</inkml:trace>
  <inkml:trace contextRef="#ctx0" brushRef="#br0" timeOffset="2338.0159">12740 12160 608 0,'-24'61'10'0,"18"5"23"16,-2-5-22-16,-6-11-11 15,-5-18-23-15,14-12-94 16,-1-20-96-16</inkml:trace>
  <inkml:trace contextRef="#ctx0" brushRef="#br0" timeOffset="2504.1762">12658 11777 588 0,'-13'0'57'0,"13"0"-54"16,0 3-3-16,0 11-11 16,0 1-42-16,0 7-55 15,30 10-15-15,16 8-84 0</inkml:trace>
  <inkml:trace contextRef="#ctx0" brushRef="#br0" timeOffset="2766.1752">12972 12284 168 0,'-8'37'245'0,"-3"-1"-221"16,11-8 50-16,0-10-27 16,0-18-36-16,5 0-11 15,33-39 6-15,17-14 19 16,8-10 13-16,10 7-2 16,6 13 12-16,-5 13 0 15,-3 18-18-15,-19 12-8 16,-11 0-15-16,-17 22-1 15,-10 15 3-15,-9 7-6 0,-5-6-3 16,0-2-11-16,14-6-20 16,10-9-43-16,12-8-30 15,27-8-37-15,10-5-5 16,-7 0-56-16</inkml:trace>
  <inkml:trace contextRef="#ctx0" brushRef="#br0" timeOffset="3066.5021">14275 12115 1 0,'0'0'398'16,"-8"0"-341"-16,-11 0-11 15,-14 0-7-15,1 3 6 16,-12 13 0-16,-2 10-12 16,5 11 4-16,-6 1 1 0,23-3-6 15,24-2 2-15,0-10-30 16,0-11-4-16,19-10-3 15,27-2-1-15,11-5-1 16,9-27 5-16,-1-2-1 16,-5 6 1-16,-13 15 0 15,-15 13 0-15,-4 4-2 16,-9 38 2-16,-8 11 1 16,2 3-1-16,-5-12-3 15,3-16-12-15,3-20-83 16,13-8-95-16,-8-60-293 15</inkml:trace>
  <inkml:trace contextRef="#ctx0" brushRef="#br0" timeOffset="3246.2245">14995 11665 453 0,'-57'116'273'15,"24"19"-250"-15,6 8 20 16,2 0-34-16,3-18-9 16,3-15-23-16,19-31-95 15,0-34-229-15</inkml:trace>
  <inkml:trace contextRef="#ctx0" brushRef="#br0" timeOffset="4154.3363">9872 13653 105 0,'-41'-11'235'0,"11"4"-223"16,8 3 44-16,-3 3-5 15,4 1-18-15,-9 0 8 16,-6 0-12-16,-7 16 0 16,-4 19 0-16,1 14-1 15,-6 20-7-15,6 10 0 16,13 3-3-16,6-5-5 15,21-18-5-15,6-20-4 16,0-14-3-16,0-22-1 16,41-3 0-16,30-46 1 15,14-27 1-15,7-20-2 16,-2 2-3-16,-5 6 1 16,-20 20 0-16,-10 25 2 0,-17 16 0 15,-5 16 0 1,-12 8 0-16,4 2 1 0,-11 37 1 15,-9 12 3-15,-5 10 1 16,0-5-4-16,0 1-2 16,0-18-5-16,0-9-20 15,0-16-33-15,14-14-42 16,24 0-31-16,16-20-20 16,4-12-77-16</inkml:trace>
  <inkml:trace contextRef="#ctx0" brushRef="#br0" timeOffset="4454.16">10578 13508 458 0,'-11'0'58'15,"11"22"-31"-15,0 20 17 16,0 16 7-16,0 0-19 16,0 2-4-16,0-5-8 15,0-19-5-15,0-14-11 16,0-14-4-16,0-8 0 15,0-18 0-15,52-33 0 16,8-5 0-16,11 4 0 16,0 24 0-16,-6 21 1 15,-10 7 0-15,-17 30 1 16,-19 28 1-16,-19 20 5 0,0 3-1 16,0-11-7-1,-14-18-3-15,3-24-15 0,11-17-37 16,0-11-72-16,25-13-45 15,48-30-148-15</inkml:trace>
  <inkml:trace contextRef="#ctx0" brushRef="#br0" timeOffset="4866.2605">11660 13587 9 0,'-19'6'371'16,"14"3"-355"-16,-9 1 28 0,1 4 0 16,-1 9 1-16,-19 5-7 15,6 4-3-15,-11 0-3 16,13-8-9-16,3-9-9 16,22-9-9-16,0-6-4 15,0 0-1-15,-5 0 8 16,0 0 17-16,-4 0-2 15,9-12-15-15,0 3 2 16,-5 5 9-16,5 4-5 16,0 0-4-16,0 17-6 15,0 36 0-15,0 23 16 16,0 26-6-16,0 14 2 16,0 9 0-16,-22 3-2 0,-35-11-3 15,-11-17-7 1,-9-21-4-16,-2-25-1 0,14-25-7 15,-1-25-15-15,15-4-10 16,18-37-30-16,19-20-35 16,14-3-42-16,33-10-63 15</inkml:trace>
  <inkml:trace contextRef="#ctx0" brushRef="#br0" timeOffset="5368.5936">12337 13073 340 0,'-55'38'180'0,"3"12"-170"16,20 10 43-16,-1 16-23 15,0 12-5-15,14 10 0 16,-8 6-3-16,8 8 8 16,19-8 0-16,0-11-15 15,0-16-15-15,38-20-1 16,44-20-8-16,13-21-9 16,22-16-3-16,-2-2 6 15,13-41 10-15,-14-12 0 0,1-12-3 16,-20-2-1-16,-13 4 5 15,-35 13 4-15,-26 14 1 16,-21 12 2-16,0 17 8 16,-65 9 6-16,-20 0 3 15,-10 37-9-15,-9 14 3 16,25 10-1-16,14 8 0 16,32 3 4-16,20 0 2 15,13-10-9-15,0-9-9 16,27-19-1-16,33-9-4 0,16-11-7 15,3-9-18 1,8-5-18-16,12 0-34 0,-9-24-65 16,10-13-11-16,-1-12-119 15</inkml:trace>
  <inkml:trace contextRef="#ctx0" brushRef="#br0" timeOffset="5571.735">13588 13631 364 0,'-52'15'176'0,"30"26"-93"16,12 7 9-16,10 8-35 16,0 6-24-16,0 4-3 15,16 6 13-15,-16 2-4 16,0-5-10-16,-33-3-20 16,-57-10-9-16,-13-10 0 0,-31-21-16 15,-2-25-48-15,13 0-64 16,22-50-88-16,3-15-257 15</inkml:trace>
  <inkml:trace contextRef="#ctx0" brushRef="#br0" timeOffset="6148.1393">11404 13756 316 0,'0'0'57'16,"0"0"7"-16,0 0-5 16,0 0-24-16,-5 0-8 15,-28 0 6-15,-24 0 5 16,-3 0-12-16,-6 26-5 0,14 13 4 15,12 9-6 1,7 15-10-16,27 0-1 0,4-4 1 16,2-9 0-16,8-17-4 15,52-11-5-15,11-22-1 16,27-6-28-16,-25-51-137 16</inkml:trace>
  <inkml:trace contextRef="#ctx0" brushRef="#br0" timeOffset="8948.2213">25749 3487 49 0,'0'-5'126'0,"0"-1"-63"0,0 3 10 16,0-3-21-1,0-3-16-15,0 0-13 0,0-3 10 16,0 5 3-16,0 3 4 16,0-3-1-16,0 6-5 15,0 1-2-15,-6 0-11 16,-21 0 0-16,-6 22-1 15,-18 22-15-15,-9 19-2 16,2 9 0-16,12 9-1 16,8 5 1-16,16 10-1 15,3-9 0-15,19-13 0 16,0-17-2-16,0-20 0 16,24-15-4-16,4-7-8 0,10-9-14 15,-5-6-23 1,16 0-42-16,3 0-42 0,-14 0-133 15</inkml:trace>
  <inkml:trace contextRef="#ctx0" brushRef="#br0" timeOffset="9367.6028">26032 3616 274 0,'-35'27'126'16,"-9"3"-103"-16,12 0 50 15,13-5-55-15,10-5-15 16,9-11-2-16,0 2 2 16,0-7 18-16,47-1 12 15,5 1 6-15,-1 3-5 16,-10 5 3-16,-3 4-4 16,-10 10-10-16,-23 5-7 15,1 6-3-15,-6 4-7 16,0-6-6-16,0-8 0 15,-20-11-3-15,-12-13-19 0,-1-3-18 16,8-7-16-16,12-22-42 16,7-6-41-16,6 2-31 15</inkml:trace>
  <inkml:trace contextRef="#ctx0" brushRef="#br0" timeOffset="9638.481">25932 3506 257 0,'0'-1'67'0,"27"-2"11"15,19 3 13-15,11-4-50 16,-2 3-1-16,-3-5-1 15,0 2-11-15,-14-1-19 16,-3-1-6-16,-5 5-3 16,-3-4 0-16,1 5-14 15,-4 0-52-15,-2 0-62 16,-11 14-40-16</inkml:trace>
  <inkml:trace contextRef="#ctx0" brushRef="#br0" timeOffset="9998.0457">26482 3951 325 0,'0'3'83'16,"0"6"-46"-16,0 4 42 16,0 11-18-16,0 10-23 15,-11 6 3-15,-5 9-10 16,-14 1-8-16,-5-2-7 15,10-5-8-15,-2-10-8 16,21-13-3-16,-2-17-23 16,8-3-58-16,0 0-109 15,8-20-239-15</inkml:trace>
  <inkml:trace contextRef="#ctx0" brushRef="#br0" timeOffset="10448.0818">27238 3232 248 0,'-14'-1'87'16,"14"1"-52"-16,0 0-1 15,0 0-21-15,0 0-1 16,0 6 33-16,0 14-2 16,0 9-2-16,0 6-7 15,-8 4-11-15,-3 5-11 16,-11-3-8-16,8-6-2 16,-5 1-2-16,0-8 0 15,8-3-2-15,9-5-27 16,2-5-50-16,0-7-58 0,0-4-51 15</inkml:trace>
  <inkml:trace contextRef="#ctx0" brushRef="#br0" timeOffset="10724.0841">27349 3218 171 0,'6'0'90'15,"-6"11"-63"-15,0 12 50 16,0 8-30-16,0 9-23 16,0 3 4-16,0 2-5 15,0 2-10-15,0-7-6 16,0 2-6-16,0-8-1 15,0-6-15-15,0-14-51 16,-14 2-44-16,1-16-115 16</inkml:trace>
  <inkml:trace contextRef="#ctx0" brushRef="#br0" timeOffset="11048.0765">26924 3164 67 0,'19'0'235'0,"14"0"-211"16,13 0 75-16,11 0-49 15,14 0-17-15,-5-9 4 16,7-8-5-16,-13 5-9 0,-8 7-10 16,0-4-4-1,-6 9-4-15,6 0-5 0,-6 0 0 16,1 0 0-16,-9 0-10 16,0 0-37-16,-16 0-31 15,-3 3-51-15</inkml:trace>
  <inkml:trace contextRef="#ctx0" brushRef="#br0" timeOffset="11601.9933">27131 3879 179 0,'0'0'123'0,"0"-2"-115"16,0 0 8-16,0-2-10 0,0 1-6 15,0-3-2-15,0 4 2 16,0-1 1-16,0 1 1 16,0 2 5-16,0 0 8 15,0 0 2-15,0 0 0 16,0 0 7-16,0 0-2 15,0 0-11-15,0 0 2 16,0 0 5-16,0 0-3 16,19 0 11-16,14 0 6 15,8-6-11-15,11-1 4 16,8-6 2-16,11-3 0 16,0 1-1-16,-3-5-2 15,-3-1-13-15,-8 6-8 0,-10 4-3 16,-9 2 0-16,-16 8-3 15,-17 1-15-15,1 0-42 16,-6 0-72-16,0 0-94 16</inkml:trace>
  <inkml:trace contextRef="#ctx0" brushRef="#br0" timeOffset="12112.1462">27453 4082 190 0,'0'0'104'16,"0"8"-74"-16,-25 2 10 16,-2 3-25-16,-6 4 3 15,-7 3 5-15,1 4 4 16,-2 6 2-16,9 3-4 16,-12 4 2-16,17 6-5 15,-6 1-2-15,14 3 4 16,11-2-8-16,8-4-9 0,0-8-4 15,0-8 0-15,35-10 4 16,23-13 3-16,12-2 0 16,4-14 3-16,5-25-3 15,-8-7 0-15,-19 0 0 16,-17 9-4-16,-24 4 4 16,-11 11 2-16,0 2-7 15,-46 10-1-15,-17 5 0 16,-10 3-3-16,2 2-1 15,11 0-4-15,19 0-17 16,22-6-22-16,5 2-22 16,14-5-40-16,0-1-52 0</inkml:trace>
  <inkml:trace contextRef="#ctx0" brushRef="#br0" timeOffset="12561.9079">28083 3035 383 0,'0'30'19'0,"0"10"49"15,38 12 3-15,17 12-32 16,-12 9-7-16,9 10 3 15,-25 16-5-15,0 6 5 16,-21 11-5-16,-6 13-3 0,0 5-4 16,-57 1-10-1,2-9-6-15,-2-17-6 0,2-26-1 16,17-27-3-16,19-26-20 16,5-23-14-16,14-7-20 15,0-16-27-15,0-21-107 16,33-8-77-16</inkml:trace>
  <inkml:trace contextRef="#ctx0" brushRef="#br0" timeOffset="13072.0143">28666 3710 371 0,'-8'0'45'0,"8"0"-6"15,0 0 11-15,14 0-16 16,18 0-4-16,1-3 0 16,0-1-17-16,0 1-11 0,-6 0-2 15,3 3-1-15,-8 0-17 16,2 0-55-1,-10 0-88-15</inkml:trace>
  <inkml:trace contextRef="#ctx0" brushRef="#br0" timeOffset="13327.4175">28696 3959 354 0,'-5'1'34'0,"5"4"59"16,0-5-31-16,0 0-13 16,27 0-23-16,6 0-2 15,5 0-12-15,-11 0-10 16,6-6-2-16,0 1-34 15,-9-12-118-15</inkml:trace>
  <inkml:trace contextRef="#ctx0" brushRef="#br0" timeOffset="13904.2044">29787 2965 221 0,'-35'6'190'15,"-23"25"-163"-15,-2 17 50 0,-16 17-16 16,-6 16-16 0,0 17-18-16,3 15-6 15,14 12 3-15,16-1-2 0,24-1-13 16,17-10-4-16,8-18-3 15,8-17 0-15,49-20-1 16,3-14-1-16,6-12 1 16,-1-10-1-16,-10-1 0 15,-3-6-3-15,-6-4-15 16,-13-5-27-16,-9-4-49 16,-5-2-82-16</inkml:trace>
  <inkml:trace contextRef="#ctx0" brushRef="#br0" timeOffset="14340.1637">29858 3563 458 0,'-41'24'8'15,"30"0"10"-15,11-11 2 16,0-5-10-16,11-3 13 0,24-5 4 15,28 2 11-15,-8 0 4 16,10 4-3-16,-5 8 6 16,-22 9-5-16,-10 8-3 15,-18 9-12-15,-10 12-3 16,0 1-11-16,-30 1-8 16,-24-5-3-16,-6-9-3 15,3-14-13-15,5-19-18 16,11-7-16-16,16-7-27 15,25-27-40-15,0-4-64 16,0-12-172-16</inkml:trace>
  <inkml:trace contextRef="#ctx0" brushRef="#br0" timeOffset="14585.9405">29994 3360 241 0,'0'-6'142'15,"14"-3"-103"-15,38 0 62 16,2-4-46-16,25 1-8 16,-8-5-9-16,0-1-12 0,-11 2-13 15,-14 8-11-15,-7 2-2 16,1 6-5-1,-7 0-40-15,-8 0-104 0,-12 21-94 16</inkml:trace>
  <inkml:trace contextRef="#ctx0" brushRef="#br0" timeOffset="14879.933">30657 4060 352 0,'0'22'153'16,"-6"9"-110"-16,-21 6 38 15,3 8-41-15,-12 2-28 16,-8-3-8-16,4 2-4 16,15-14-3-16,3-9-28 15,17-12-67-15,5-11-71 16</inkml:trace>
  <inkml:trace contextRef="#ctx0" brushRef="#br0" timeOffset="23778.0773">31068 3204 146 0,'0'-8'5'0,"0"-4"42"16,9 2 15-16,-4 0-28 15,3 3-15-15,-2-1 10 16,-1 4-8-16,-5-3-12 15,0 6 7-15,0 1 12 16,0 0-10-16,0 0-6 16,0 0-4-16,0 0 2 0,0 0 1 15,0 0-2-15,0 0 0 16,0 0 1-16,0 15 9 16,0 8 10-16,0 11-1 15,0 3-9-15,0 3-7 16,0 3-3-16,-11 1 2 15,-2 2 0-15,-6 2-4 16,5-5-4-16,0-6-3 16,9-10-1-16,-3-10-7 15,8-6-19-15,0-11-29 16,0 0-13-16,8-5-51 16,30-15-133-16</inkml:trace>
  <inkml:trace contextRef="#ctx0" brushRef="#br0" timeOffset="24392.0115">31366 3125 163 0,'-8'1'35'0,"8"2"4"15,0-3 1-15,0 0-14 16,0 0-4-16,0 0 13 15,0 0 1-15,2-3-1 16,28-7 4-16,17-6-4 16,13-6 8-16,10-4-13 15,10 4-4-15,-15 8-3 16,-24 3-2-16,-8 8-3 16,-33 3-16-16,0 0-1 15,0 26 2-15,-22 14 5 16,-30 1 1-16,-13 7-5 0,7-3-4 15,23-15 0-15,16-9 0 16,5-15-3-16,14-6 0 16,0 0 1-16,0 0 1 15,33-9 1-15,19 1 1 16,-17 8 0-16,-2 0 4 16,-9 8 1-16,-24 28 14 15,0 14-1-15,-11 9 1 16,-43 4-10-16,-3-11-9 15,2-15-1-15,11-10-10 16,25-17-3-16,11-7-9 16,8-3-1-16,0 0-29 0,0-24-16 15,8 5-6-15,31-5-24 16,7 6-45-16</inkml:trace>
  <inkml:trace contextRef="#ctx0" brushRef="#br0" timeOffset="24722.0654">32124 3146 162 0,'0'0'98'15,"0"0"-52"-15,-11 0 16 16,3 14-25-16,-3 0-13 16,11 6 5-16,0 4 12 15,-17 11 2-15,6 8-9 16,-8 2-9-16,-2 2-6 16,10-1-14-16,-3-5-5 15,9-4 0-15,2-8-5 16,3-4-7-16,0-10-19 15,0-7-21-15,0-8-47 16,0 0 6-16,33-8-91 0</inkml:trace>
  <inkml:trace contextRef="#ctx0" brushRef="#br0" timeOffset="25008.0203">32290 3129 201 0,'0'0'24'16,"0"12"31"-16,0 17 6 15,0 5-16-15,-14 6-13 16,-13 5-1-16,3 2 4 0,-4-2-15 15,1-3-14-15,16-11-5 16,-3-5-1-16,14-11-4 16,-5-13-11-16,5-2-15 15,0 0-52-15,0-6-159 16</inkml:trace>
  <inkml:trace contextRef="#ctx0" brushRef="#br0" timeOffset="25307.8945">31927 3237 264 0,'0'-10'3'0,"0"-6"14"15,22 1 14-15,22-6 7 16,21 6 11-16,3-7 8 15,17 7 1-15,19-6-11 16,-1 4-10-16,9 2 0 16,-6-3-15-16,-8 4-11 15,1 0-5-15,-34 7-5 16,-5 2-1-16,-22 2-1 16,-19 3-12-16,-11 0-32 15,-8 0-53-15,0 0-56 0,0 13-76 16</inkml:trace>
  <inkml:trace contextRef="#ctx0" brushRef="#br0" timeOffset="25869.9114">31246 3987 42 0,'-11'1'46'0,"-3"3"-11"16,1-4-2-16,4 0-3 15,-10 0 2-15,14 0-2 0,-9 0-1 16,14 0 18-16,-5 0-12 15,-3 0-10-15,2 0 4 16,6 0-2-16,0 0-7 16,0 0 12-16,0 0-4 15,0 0-5-15,0 0 0 16,60-4 10-16,44-24 9 16,32-9-9-16,36-7 6 15,10 0-2-15,-4 3-11 16,-34 10-9-16,-40 13-13 15,-36 9-4-15,-35 6-1 0,-22 3-7 16,-11 0-25 0,0 0-44-16,0 0-58 0,0 12-45 15</inkml:trace>
  <inkml:trace contextRef="#ctx0" brushRef="#br0" timeOffset="26358.0193">31786 4115 238 0,'-9'2'32'0,"-4"4"29"15,-1 1-35-15,-5 2-15 16,-14 8 1-16,1 5 9 16,-12 10 7-16,3 5 0 15,-5 8 3-15,8 4-6 16,10 3-2-16,1 3-6 15,16-4-9-15,11-9-1 16,0-8-2-16,14-11-1 0,43-16 6 16,17-7 1-1,16 0 5-15,2-27 1 0,-7-1-8 16,-31-2-2-16,-29 4 1 16,-25 9 0-16,0 5 6 15,-71 7-7-15,-22 5-7 16,-10 0-3-16,10 0-5 15,28 0-5-15,18 0-25 16,39 0-28-16,8-5-61 16,35-17-161-16</inkml:trace>
  <inkml:trace contextRef="#ctx0" brushRef="#br0" timeOffset="26776.1336">32571 2782 359 0,'-6'0'12'15,"6"39"44"-15,25 19 21 16,54 21-23-16,19 28 4 15,-5 24-11-15,-36 27-2 16,-35 35 2-16,-22 24 0 16,-93 13-9-16,-38-3-17 15,6-23-21-15,32-43-2 16,47-49-40-16,46-66-89 16,46-46-253-16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32:12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2147 5398 23 0,'-8'-3'303'0,"3"-1"-226"16,-4-4 0-1,4 1 18-15,5 0-30 0,-8-3-26 16,8-2 5-16,0-1-1 16,0 3-8-16,0 4 3 15,0 2-2-15,-6 4-12 16,6 0-11-16,0 0-3 15,0 0-2-15,0 12-6 16,0 34-2-16,0 18 1 16,0 18 2-16,0 5-3 15,6 2 0-15,2-11 1 16,-8-14-1-16,5-23 0 16,-5-20-1-16,0-13-1 15,0-8 0-15,0-6 0 16,0-39 0-16,-13-24-16 0,-6-31-11 15,19-16 10-15,0-8 13 16,13 12 4-16,47 21 1 16,11 23 1-16,3 29 0 15,2 19 1-15,-16 13-1 16,6 7 1-16,-15 0-1 16,-10 9 0-16,-8 5-4 15,-14 7-45-15,0-3-80 16,-5 3-96-16</inkml:trace>
  <inkml:trace contextRef="#ctx0" brushRef="#br0" timeOffset="351.9849">3221 5116 445 0,'0'0'111'16,"0"0"-106"-16,52 0 56 16,14 0-33-16,-1 0-17 15,-5-7-6-15,-13-6-5 16,-17-7-5-16,-9 7-29 16,-7 1-110-16,-14 10-127 15</inkml:trace>
  <inkml:trace contextRef="#ctx0" brushRef="#br0" timeOffset="517.7994">3311 5456 586 0,'28'20'33'0,"18"-4"22"15,11-4-30-15,-2-12-25 16,8 0-5-16,10-44-75 15,-2-11-180-15</inkml:trace>
  <inkml:trace contextRef="#ctx0" brushRef="#br0" timeOffset="823.7991">4819 4599 306 0,'-136'62'331'15,"-9"30"-326"-15,1 26 50 16,8 21-11-16,24 26-13 15,25 4-7-15,29-2-10 16,23-14-5-16,18-31-7 16,17-28-2-16,0-31-11 0,58-41-52 15,62-22-61-15,16-37-207 16</inkml:trace>
  <inkml:trace contextRef="#ctx0" brushRef="#br0" timeOffset="1619.5607">4847 5283 117 0,'-69'0'417'16,"4"0"-398"-16,-11 17 67 16,-3 30-56-16,-6 11-15 15,6 18 5-15,13 6-7 16,26 3 1-16,21-9 3 0,19-14-2 15,0-25-4-15,13-30-5 16,61-11-1-16,35-58 6 16,22-36-1-16,13-18-5 15,14-15-2-15,-27-5 1 16,-8 13 4-16,-30 14 8 16,-33 16-4-16,-33 12-4 15,-16 15-2-15,-11 20-5 16,0 19 2-16,0 23 1 15,-11 4 11-15,-25 38-11 16,-15 31-3-16,-1 17 0 16,0 21 1-16,11 15-1 0,8-2-1 15,3-5 0-15,22-21-1 16,8-23-15-16,0-14-39 16,0-21-28-16,38-7-9 15,9-21-65-15,-1-8-86 16</inkml:trace>
  <inkml:trace contextRef="#ctx0" brushRef="#br0" timeOffset="1799.797">5637 5221 106 0,'-32'37'480'0,"12"16"-470"0,7 11 55 16,13 1-29-1,0-4-25-15,0-6-11 0,0-14-10 16,0-6-52-16,0-8-83 16,0-15-31-16</inkml:trace>
  <inkml:trace contextRef="#ctx0" brushRef="#br0" timeOffset="1963.7969">5705 4970 525 0,'-21'0'23'0,"15"0"19"16,6 0-42-16,0 0-23 15,0 0-36-15,27 0-26 16,25 11-41-16,0 18-84 16</inkml:trace>
  <inkml:trace contextRef="#ctx0" brushRef="#br0" timeOffset="2378.2654">6229 5151 205 0,'-19'0'150'15,"-17"16"-111"-15,-7 25 30 16,-4 5 3-16,-7 14-23 0,-9 8-9 15,9-2-15-15,2 2-8 16,14-12-3-16,19-15-8 16,19-20-5-16,0-15-1 15,11-6 0-15,57-20 2 16,27-26-1-16,-8-8 0 16,-2-3 1-16,-6 5-1 15,-22 10 3-15,-16 13 5 16,-16 13 0-16,-17 14 6 15,-8 2 5-15,0 0-2 16,0 30 8-16,0 13-2 16,-19-2-20-16,-9-7-4 0,9-3-4 15,11-12-9-15,8-6-28 16,0-4-6-16,0-1-10 16,8-6-32-16,36-2-3 15,-9 0-13-15,12 0-5 16,-9-18-27-16</inkml:trace>
  <inkml:trace contextRef="#ctx0" brushRef="#br0" timeOffset="2782.0353">6695 5190 370 0,'0'-8'46'16,"11"5"22"-16,-11 2-4 15,0 1-33-15,8 0-8 0,-8 0 5 16,0 12 6-16,0 20 1 15,0 13-7-15,0 6-9 16,0-3-13-16,-13-10-6 16,7-11 0-16,6-12-2 15,0-13-3-15,0-2-2 16,11-14 6-16,41-25 1 16,16-4 0-16,-5 5 0 15,-17 14 1-15,-19 13 0 16,-7 8 2-16,-7 3-2 15,-13 0 0-15,0 15 10 16,6 5 7-16,-6-5-7 0,0-10-11 16,13-5-1-1,14 0-1-15,20 0 2 0,5-13 0 16,5 3 1-16,-5 10-1 16,-11 0 0-16,-20 16 0 15,-10 21 0-15,-11 7 0 16,0 4-1-16,0-3-14 15,-19-5-53-15,19-14-72 16,0-13-99-16</inkml:trace>
  <inkml:trace contextRef="#ctx0" brushRef="#br0" timeOffset="3081.979">7639 5492 455 0,'32'-1'30'16,"31"-24"62"-16,5-15-50 16,-2-7-18-16,-9-6-1 15,-24 6 1-15,-14 13-7 16,-19 10 2-16,0 11 12 16,-19 13-4-16,-39 0-19 15,-15 35-8-15,-12 22-2 16,12 7 1-16,2 6 0 15,19-9-3-15,19-4-1 16,20-4-7-16,13-13-10 16,0-7-19-16,0-10-24 0,38-16-18 15,16-7-33-15,12 0 7 16,10-34-76-16</inkml:trace>
  <inkml:trace contextRef="#ctx0" brushRef="#br0" timeOffset="3307.8361">8391 4744 58 0,'0'-3'333'0,"0"3"-286"16,0 0 1-16,0 27-1 16,0 12-23-16,-5 9-5 15,-9 9 4-15,0 15-5 0,-5 13-1 16,-2 9-7-1,-4 1-6-15,-2-6-4 0,2-7-5 16,6-13-38-16,5-17-70 16,1-15-34-16,5-16-103 15</inkml:trace>
  <inkml:trace contextRef="#ctx0" brushRef="#br0" timeOffset="3488.036">8091 5254 175 0,'0'0'326'0,"0"0"-282"16,30 0 27-1,36 0-57-15,2 0-7 0,16-1-4 16,-5-13-3-16,-8 2-4 16,-5 0-54-16,-1 5-84 15,-5 1-214-15</inkml:trace>
  <inkml:trace contextRef="#ctx0" brushRef="#br0" timeOffset="3973.7881">8956 5283 295 0,'0'0'45'15,"0"0"-31"-15,0 0-1 16,0 0 12-16,0-4 6 16,0 4 14-16,0 0 1 15,0-3-11-15,0 3 7 16,0-4-8-16,0-7-5 15,19 3-4-15,-6-6-13 16,12 0 4-16,-6 3 0 16,8-6 5-16,-2 2-6 0,-12 0-8 15,-4-4 3-15,-9 3-2 16,0 5 0-16,0 4 0 16,-20 2-2-16,-34 5-4 15,-17 0-2-15,-8 9 0 16,-6 26 0-16,12 9 1 15,7 12 0-15,15 2 1 16,7 3-1-16,28-7 1 16,16-4-2-16,0-13-2 15,13-8-11-15,39-14-36 16,16-9-23-16,3-6-40 16,8 0-30-16,6-30-22 15</inkml:trace>
  <inkml:trace contextRef="#ctx0" brushRef="#br0" timeOffset="4046.6064">8956 5283 256 0</inkml:trace>
  <inkml:trace contextRef="#ctx0" brushRef="#br0" timeOffset="4244.1039">8956 5283 256 0,'327'-144'203'0,"-327"192"-125"0,-22 4-11 16,3 5-38-16,0-3-12 16,13-13 14-16,-7-10-5 15,13-19-17-15,0-10-6 16,0-2-2-16,0-31-1 15,0-24-1-15,46-21-2 16,6 4 2-16,-6 14 0 0,6 10 1 16,-14 21 1-1,3 9-1-15,-8 13 1 0,-14 5-1 16,14 0 0-16,-9 0 0 16,-2 6-6-16,3 5-34 15,-4-3-84-15,7-8-130 16</inkml:trace>
  <inkml:trace contextRef="#ctx0" brushRef="#br0" timeOffset="4461.4598">9793 4628 354 0,'8'9'226'16,"22"44"-148"-16,16 20 1 0,-10 16-18 15,-6 17-13-15,-17 15-6 16,-13 8-4-16,0 7-13 16,-24-2-15-16,-36-20-10 15,-11-14-6-15,5-23-38 16,-2-40-102-16,11-37-200 16</inkml:trace>
  <inkml:trace contextRef="#ctx0" brushRef="#br0" timeOffset="5293.927">11039 4977 346 0,'-66'0'213'15,"-18"16"-184"-15,5 20 50 16,0 4-33-16,8-7-6 0,30-3-10 15,33-17-19-15,8-5-8 16,2-3 16-16,50 4 19 16,5 6 7-16,-2 5-13 15,-11 15-2-15,-31 18-5 16,-13 14-2-16,-24 10-9 16,-74 0-14-16,-9-16 0 15,4-16 0-15,15-28-7 16,31-17-16-16,30-7-7 15,27-38-48-15,0-4-17 0,46-3-25 16,44 0-49-16,11-1-91 16</inkml:trace>
  <inkml:trace contextRef="#ctx0" brushRef="#br0" timeOffset="5482.4513">11516 5091 610 0,'0'41'21'16,"-14"9"21"-16,14 4-7 15,-11-11-29-15,11-5-6 16,-19-15 0-16,6-10-10 16,-6-7-24-16,-3-6-56 15,3 0-105-15</inkml:trace>
  <inkml:trace contextRef="#ctx0" brushRef="#br0" timeOffset="5653.9425">11450 4719 445 0,'-10'-8'207'0,"1"4"-139"15,9 3-27-15,0-5-41 16,0-3-10-16,0 2-22 15,28 4-29-15,4 3-97 16,12 9-78-16</inkml:trace>
  <inkml:trace contextRef="#ctx0" brushRef="#br0" timeOffset="5893.5815">11797 5034 254 0,'0'7'194'0,"2"3"-108"16,23-3 11-16,-6-2-47 15,14-2-11-15,13-3-3 16,6 0 4-16,22 0-4 16,10-5-9-16,3 2 0 15,3 3-10-15,-24 0-10 16,-25 30-6-16,-17 7 2 16,-24 9-3-16,0-2-2 15,0-6-13-15,-13-8-31 16,-12-10-46-16,-2-9-40 0,2-7-32 15,17-4-71-15</inkml:trace>
  <inkml:trace contextRef="#ctx0" brushRef="#br0" timeOffset="6419.7553">13168 4616 350 0,'0'0'75'0,"-8"0"15"16,-3 0-11-16,-8 0-26 15,5 0-23-15,1 12 8 16,-6 14-8-16,0 12-7 15,-3 19 4-15,-3 9-3 16,3 13 2-16,12 4-6 16,1-9 0-16,9-11-10 15,0-26-7-15,55-21-2 16,27-16 4-16,16-19 2 16,22-38 2-16,5-19-5 15,-2-16-3-15,-17 1 1 0,-27 0 1 16,-32 4 2-16,-36 8 2 15,-11 7 0-15,-25 17-1 16,-54 18-1-16,-27 29-2 16,-12 8-2-16,-4 48-1 15,15 24-1-15,23 4 1 16,29 4 0-16,23-10-2 16,32-13 2-16,0-13-1 15,27-19 1-15,57-13 0 16,23-10-1-16,15-2-1 15,4-2-15-15,-20-21-14 16,-16-9-44-16,-11 3-44 0,-19-2-99 16</inkml:trace>
  <inkml:trace contextRef="#ctx0" brushRef="#br0" timeOffset="7364.0327">11843 4966 117 0,'0'-2'120'0,"0"2"-70"16,0-2-6-16,-5 2-14 15,5 0 5-15,0-4 9 16,-6 4 5-16,6 0 3 16,0 0-4-16,0 0-19 15,0 0-7-15,0 0-2 16,-8 0-5-16,8 8-3 16,0 13-2-16,0 2 0 15,0 8-1-15,-5 2 3 16,-9 7 2-16,0 6-3 15,1 4-2-15,7 1-2 16,1-7-6-16,-3-18-1 0,8-10-1 16,0-16 0-16,0 0 1 15,0-16 1-15,0-25-1 16,40-12 0-16,12-5 0 16,6 4 1-16,7 8-1 15,0 4 2-15,9 11 1 16,-14 6 3-16,-3 14 3 15,-2 7 6-15,2 4 2 16,0 0 1-16,-8 27 6 16,-5 17 3-16,-22 15-13 15,-9 12-7-15,-13 5-4 16,0-8-3-16,0-3 0 16,0-12-8-16,-21-13-31 15,10-17-67-15,-17-20-154 0</inkml:trace>
  <inkml:trace contextRef="#ctx0" brushRef="#br0" timeOffset="53209.3518">6406 6359 73 0,'0'-18'85'16,"6"7"-23"-16,2-4-39 16,-8 3 19-16,0 4-10 15,0 1-14-15,0 1 11 16,0 1-4-16,0 0-4 16,0 2-2-16,0-5 7 15,0 2 6-15,0-2-3 0,5 4 6 16,-5-1-3-16,6 2 0 15,-6 1 0-15,0 0-4 16,0-3 1-16,0 4-3 16,0 0-3-16,0 1-7 15,0 0-7-15,0 0-2 16,0 0 1-16,0 21-3 16,0 19 4-16,-6 15-1 15,-13 14-3-15,-3 13 1 16,3 10 0-16,-5 13-2 15,-4-1 1-15,9-2 0 16,0-3 0-16,6-10-1 16,7-4 1-16,6-1-1 15,0-1-1-15,-8-5 2 0,8-1-2 16,-5-9-1-16,-9-4-2 16,0-7 1-16,9-13-1 15,-3-9 0-15,8-9 0 16,0-15 0-16,0-5-1 15,0-6-2-15,0 0 1 16,0 0-2-16,-6 0-8 16,-2-17-22-16,-6-14-39 15,-2 1-27-15,0 3-18 16,-9 4-43-16,1 1-49 16</inkml:trace>
  <inkml:trace contextRef="#ctx0" brushRef="#br0" timeOffset="53563.6499">5768 7596 305 0,'0'0'86'15,"0"0"-75"-15,8 0 50 16,17 0-14-16,-3 0-17 15,2 5-1-15,-2 13 3 16,3 9 3-16,2 6-8 16,0 8 1-16,3 1-10 0,-3-4-10 15,-2-10-4-15,-3-11-1 16,16-16-1-16,14-1 4 16,16-56 7-16,27-34-4 15,3-29-4-15,-5-3-1 16,-14 16-1-16,-24 21 1 15,-25 34-1-15,-22 23-1 16,-8 18-2-16,0 10-10 16,-14 0-59-16,-24 0-116 15,16 0-140-15</inkml:trace>
  <inkml:trace contextRef="#ctx0" brushRef="#br0" timeOffset="54103.4196">4342 8252 270 0,'-27'0'131'0,"13"0"-93"15,1 25 40-15,13 7-23 16,0 5-14-16,0 12-1 0,0 12-8 15,0 11-5-15,0 7-7 16,0-1-6-16,0 1-9 16,0-9-4-16,-11-12-1 15,-3-12-4-15,0-10-9 16,9-18-25-16,-9-18-41 16,-18 0-28-16,13-6-160 15</inkml:trace>
  <inkml:trace contextRef="#ctx0" brushRef="#br0" timeOffset="54289.125">3941 8678 430 0,'0'-6'125'16,"74"6"-76"-16,16 0 44 15,27-3-58-15,-5-5-12 16,-6-4-22-16,-16-3-1 15,-11-5-22-15,-5-1-54 16,-3 3-51-16,13 3-148 16</inkml:trace>
  <inkml:trace contextRef="#ctx0" brushRef="#br0" timeOffset="54776.9227">5212 8572 36 0,'0'0'187'0,"0"0"-123"15,0 0 27-15,0 0-34 16,0-3-26-16,0 3-4 16,19-5 25-16,27 1-6 15,14-1-8-15,6 0-4 16,5-1-4-16,-6 5-8 16,-10-4-6-16,-12 2-11 15,-15 0-4-15,-9 3-1 16,-17 0-3-16,-2-3-21 0,0-5-44 15,0-1-86-15,-2-6-66 16</inkml:trace>
  <inkml:trace contextRef="#ctx0" brushRef="#br0" timeOffset="55063.0599">5659 8398 432 0,'0'0'20'16,"0"0"30"-16,0 0-6 16,33 0-28-16,13 6-4 0,-13-5 3 15,11 4 3 1,-4 1 2-16,-12-2-2 0,-9 4-5 16,-8 3-4-16,-11 1-3 15,0 7 5-15,-25 8 0 16,-29 8-8-16,-31 0-1 15,9-3-2-15,8-5-2 16,24-6-14-16,25-14-26 16,19-7-29-16,0 0-35 15,33 0-116-15</inkml:trace>
  <inkml:trace contextRef="#ctx0" brushRef="#br0" timeOffset="55415.4763">6458 8417 359 0,'-38'23'89'0,"-3"12"-82"16,3 11 21-16,5 0 1 15,11-5-11-15,11-7-6 16,11-19-6-16,0-15-5 15,30 0-1-15,19-28 15 16,22-22-7-16,3-4-6 16,-3-3 0-16,-11 15 6 15,-22 14 2-15,-19 18 6 0,-19 10-1 16,0 12 0-16,0 32 14 16,-25 7-1-16,-15 5-13 15,7-8-11-15,14-9-4 16,11-12-4-16,8-20-21 15,0-7-25-15,13 0-22 16,34-13-39-16,18-24-99 16</inkml:trace>
  <inkml:trace contextRef="#ctx0" brushRef="#br0" timeOffset="55805.6636">7107 8015 421 0,'0'0'24'16,"0"0"-4"-16,0 20 40 15,0 18-13-15,0 14-15 16,0 8 2-16,0 14-3 16,-27 2 0-16,-12-1-8 15,-1-8-10-15,15-15-10 16,6-17-3-16,11-17-2 15,8-18-1-15,0-4-10 16,33-36-4-16,37-13 9 16,9-2-1-16,1 6 8 0,-12 10 1 15,-6 20 4-15,-2 15 4 16,-27 4 6-16,-14 15 8 16,-19 28 4-16,0 19-5 15,-38-2-8-15,-36 3-11 16,-2-11-2-16,2-16-1 15,14-17-12-15,17-19-13 16,21-3-26-16,22-33-45 16,0-3-51-16,27-6-97 15</inkml:trace>
  <inkml:trace contextRef="#ctx0" brushRef="#br0" timeOffset="56029.1163">7590 8428 463 0,'-6'35'52'16,"6"7"27"-16,0-18-50 16,46-14-14-16,20-10-5 15,5-11-4-15,-3-30 2 16,-24 0 0-16,-17 5 6 16,-27 7 1-16,0 10-11 15,-14 11-4-15,-38 0-2 16,6 3-17-16,8-5-22 15,24-1-43-15,14-3-63 16,0-4-143-16</inkml:trace>
  <inkml:trace contextRef="#ctx0" brushRef="#br0" timeOffset="56315.4103">8097 8252 409 0,'0'31'41'15,"0"11"12"-15,0-2-16 16,0-1-23-16,0-13-3 16,0-5-2-16,13-11-7 15,20-10-2-15,0 0 1 16,19-44 2-16,5-12-3 16,-11-15 0-16,1-1 0 15,-15 6 9-15,-13 16 18 16,-10 9 10-16,-9 20-17 0,0 6-14 15,0 4-6-15,0 3-11 16,0 0-27-16,0 6-30 16,0 2-44-16,0 0-69 15,13 21-47-15</inkml:trace>
  <inkml:trace contextRef="#ctx0" brushRef="#br0" timeOffset="56577.2123">8626 8243 37 0,'21'0'293'16,"37"0"-215"-16,-4-7-17 16,17-20-19-16,3-17-5 0,-3-9 4 15,-20 7 10-15,-18 11-16 16,-19 13-17-16,-14 16 0 16,-27 6 5-16,-58 32-13 15,-21 29-9-15,2 14 0 16,20 6 2-16,18-6-1 15,33-7-1-15,28-15-1 16,5-24 0-16,44-15-4 16,35-14-5-16,27-16-1 15,6-26-40-15,-3-8-53 16,8 1-108-16</inkml:trace>
  <inkml:trace contextRef="#ctx0" brushRef="#br0" timeOffset="57283.1882">3241 10670 274 0,'0'0'130'16,"0"0"-78"-16,13 0 16 0,34 0-2 15,18-3 1-15,14-2-8 16,-3 5-9-16,-5 0 0 16,-16 0-12-16,-9 0-27 15,-27 0-8-15,-5 0-2 16,-9 4-1-16,-5 0-9 15,0-2-44-15,0-2-61 16,0 0-89-16</inkml:trace>
  <inkml:trace contextRef="#ctx0" brushRef="#br0" timeOffset="57979.2596">4885 10515 262 0,'0'0'131'15,"0"-5"-117"-15,0 2 59 16,0-3-17-16,19 2-26 15,41-3 9-15,11-5 10 0,16 3-13 16,3-3 0 0,3 4-9-16,-9 4-8 0,-24 0-15 15,-22 4-4-15,-16 0 0 16,-11 0-9-16,-11-2-28 16,0-5-71-16,0-6-107 15</inkml:trace>
  <inkml:trace contextRef="#ctx0" brushRef="#br0" timeOffset="58241.276">5553 10310 392 0,'0'-8'143'15,"0"8"-112"-15,8 0 7 0,36 0-13 16,7 0 4-16,-2 0-13 15,-5 0-5-15,-22 21 7 16,-11 3 3-16,-11 7-4 16,0 12-2-16,-44 5-3 15,-21 1-5-15,-23 4-4 16,9-15-3-16,22-11 0 16,16-19-17-16,36-8-37 15,5-12-58-15,38-31-151 16</inkml:trace>
  <inkml:trace contextRef="#ctx0" brushRef="#br0" timeOffset="58813.3764">6701 10052 204 0,'-14'-15'216'16,"14"7"-186"-16,0 8 44 16,0 0-28-16,0 8-21 15,0 29 21-15,0 13-10 16,0 15-7-16,0 11-8 16,0 6-4-16,0-3-6 15,-14-4-7-15,-5-21-4 16,11-23 0-16,3-22 0 15,5-9-3-15,13-38-4 16,53-20 5-16,18-13 0 16,9 13 2-16,5 13 0 0,-19 22 0 15,-13 20 4-15,-15 3 3 16,-31 28 8-16,-20 30 3 16,0 12 3-16,-71 6-9 15,-28 2-9-15,-12-5-3 16,4-15 0-16,12-18 0 15,27-23-5-15,30-17-9 16,32-5-16-16,6-36-40 16,46-10-47-16,50-2-24 15,5 4-63-15</inkml:trace>
  <inkml:trace contextRef="#ctx0" brushRef="#br0" timeOffset="59067.2094">7393 10524 454 0,'0'0'31'0,"41"0"27"16,30-27-11-16,14-18-14 15,-6-10-8-15,-25 3 6 16,-27 17-4-16,-21 14-16 16,-6 16 9-16,-27 5 4 15,-52 32-12-15,-14 22-11 16,3 12 0-16,16 1 0 15,31-5-1-15,15-12-3 16,28-13-15-16,0-17-37 16,9-16-35-16,48-4-15 15,22-24-23-15,5-30-89 0</inkml:trace>
  <inkml:trace contextRef="#ctx0" brushRef="#br0" timeOffset="59285.2795">8195 9715 393 0,'0'0'30'0,"-19"11"13"15,11 22 15-15,-6 16-13 16,-11 18-9-16,6 18-1 16,-16 16 3-16,2 9-5 15,-13-8-20-15,8-7-13 0,10-18 0 16,9-19-26-16,19-13-42 15,0-18-64-15,0-22-25 16,55-5-102-16</inkml:trace>
  <inkml:trace contextRef="#ctx0" brushRef="#br0" timeOffset="59501.1599">8233 10539 347 0,'0'26'83'16,"0"-2"-20"-16,5-15-27 15,64-9-6-15,15 0-10 16,9-30 8-16,-14-5 15 16,-22 3 2-16,-30 9-13 0,-27 8-18 15,0 7-1-15,-51 2-7 16,-23 6-6-16,0 0-3 16,17 0-22-16,24 0-23 15,25 0-28-15,8-4-51 16,0-13-90-16</inkml:trace>
  <inkml:trace contextRef="#ctx0" brushRef="#br0" timeOffset="59953.6083">8896 10323 87 0,'0'0'131'16,"0"0"-88"-16,0 0 8 15,0 0-3-15,0 0-4 16,0 0-7-16,0 0-5 16,-6 0 5-16,6 0-1 15,0 0-12-15,-13 0-5 16,10 0-3-16,-8 0 0 16,5 17 5-16,-2 11 4 15,3 3-3-15,2 9 1 16,-8 3-5-16,11-7-9 15,0-6 0-15,0-10-7 16,27-17-2-16,20-3-2 16,5-23 0-16,5-18 2 0,-3 3 0 15,-15 5 0-15,-7 16 1 16,-13 14 0-16,-5 3-1 16,0 10 0-16,-9 25 2 15,9 3 2-15,5-6-1 16,14-15-3-16,13-17-1 15,19-2-2-15,14-41 3 16,-8-5 4-16,-19-5-2 16,-11 5-2-16,-41 13-4 15,0 8-9-15,-8 12-62 16,-44-7-152-16</inkml:trace>
  <inkml:trace contextRef="#ctx0" brushRef="#br0" timeOffset="61025.3513">23731 2417 201 0,'0'-17'130'16,"0"6"-80"-16,0 5 36 16,0 5-28-16,0 1-22 15,0 0-9-15,0 0 2 16,0 0 1-16,0 23-9 15,-33 29 4-15,-5 24-11 16,-27 21-11-16,-3 15-2 16,2 8-1-16,9-4 0 0,38-16-4 15,19-29-12-15,0-28-10 16,57-39 1-16,36-4 9 16,19-25 16-16,-14-9 0 15,-19 2 0-15,-27 5-1 16,-28 6-23-16,-24 6-58 15,0 1-58-15,0-2-231 16</inkml:trace>
  <inkml:trace contextRef="#ctx0" brushRef="#br0" timeOffset="61265.0535">23450 2804 421 0,'0'0'25'0,"11"0"26"16,30 0 13-16,5 3-46 15,-7-3-6-15,2 0-7 16,2 0 4-16,9 0-8 16,2 0-1-16,12 0-10 15,5 0-19-15,2 0-27 16,7 0-9-16,-4 0-39 15,3 0-23-15</inkml:trace>
  <inkml:trace contextRef="#ctx0" brushRef="#br0" timeOffset="61579.2338">24437 2749 95 0,'-51'0'246'16,"12"23"-208"-16,-7 9 45 15,5-1-44-15,11 5-4 16,8-6-6-16,17-1-15 16,5-6 5-16,0-5-1 15,5-11-12-15,47-7-3 16,14 0 6-16,13-27 0 16,5-8-1-16,-5-2-1 15,-13 7-2-15,-31 9-1 0,-2 17 1 16,-14 4-2-16,-14 0 2 15,-5 33 10-15,0 10 0 16,0 0-14-16,-13-2-1 16,-12-8-20-16,25-12-28 15,0-9-24-15,0-12-47 16,33 0-108-16</inkml:trace>
  <inkml:trace contextRef="#ctx0" brushRef="#br0" timeOffset="61887.1895">25304 2692 288 0,'-13'0'141'0,"7"21"-111"16,-7 14 53-16,5-1-39 16,-3 2-20-16,2-5-7 15,9-9 1-15,0-7-11 16,0-12-7-16,0-3-2 15,47-6 2-15,13-20 4 16,16-5 5-16,3 7 2 16,-13 11 8-16,-15 13 5 15,-15 0-10-15,-31 23 0 16,-5 16-7-16,0 10-3 16,-32-8-4-16,-7-6-24 0,26-17-43 15,13-7-18 1,0-8-19-16,33-3-42 0,32 0-48 15</inkml:trace>
  <inkml:trace contextRef="#ctx0" brushRef="#br0" timeOffset="62187.3274">26379 2692 143 0,'-28'-8'257'16,"15"8"-216"-16,-20 0 36 15,-5 6-42-15,-3 11-15 16,11-3-8-16,8-1 2 0,17-5 3 16,5-1 3-16,0 0-3 15,0 6 7-15,5 9 7 16,9 15-1-16,-14 16 1 16,0 17-3-16,-33 12-8 15,-51 11-9-15,-9-3-9 16,-5-12-2-16,8-22 0 15,16-24-9-15,22-22-23 16,20-10-22-16,18-26-16 16,14-25-46-16,0 3-17 15,46-1-111-15</inkml:trace>
  <inkml:trace contextRef="#ctx0" brushRef="#br0" timeOffset="62479.3699">26537 2913 210 0,'0'0'199'16,"33"-9"-188"-16,29-18 53 16,6-11-24-16,-5 1-14 15,-17 2-3-15,-18 10-2 16,-23 13 1-16,-5 10 5 15,0 2 5-15,-62 5-11 16,-18 31-19-16,-7 13-1 16,3 3 0-16,13-4 0 0,11-5-1 15,22-7-1-15,16-3-10 16,22-19-31-16,0-8-39 16,27-6-32-16,44 0-111 15</inkml:trace>
  <inkml:trace contextRef="#ctx0" brushRef="#br0" timeOffset="62705.1031">27014 2843 328 0,'0'-1'79'0,"0"1"-23"16,0 0 2 0,8 0-1-16,22 0-18 0,3 0-1 15,-6 0-10 1,6 0-12-16,-14 9-4 0,-5 10-7 15,-6 2-3-15,-8 4-2 16,0 2-2-16,0-5-21 16,0-7-30-16,0-9-26 15,0-6-20-15,0 0-30 16,0-23-105-16</inkml:trace>
  <inkml:trace contextRef="#ctx0" brushRef="#br0" timeOffset="62929.232">27617 2489 191 0,'-9'0'184'16,"9"27"-121"-16,0 13 11 16,0 5-32-16,-11 6-8 15,11 10-12-15,-19 1 0 16,6 2-3-16,-9 1-12 15,-8-8-7-15,-3-1-6 16,1-8-19-16,-1-11-43 16,0-10-48-16,0-19-117 15</inkml:trace>
  <inkml:trace contextRef="#ctx0" brushRef="#br0" timeOffset="63041.2676">27426 2812 353 0,'60'-26'59'15,"5"9"-31"-15,14-3-20 16,6 4-8-16,21-7-139 16</inkml:trace>
  <inkml:trace contextRef="#ctx0" brushRef="#br0" timeOffset="63454.9999">29111 2368 400 0,'0'0'60'0,"0"0"-31"15,0 26 34-15,0 20-28 16,-14 12-12-16,-13 13-2 15,-11 9-12-15,-6 4-6 16,-2-5-1-16,-9-2-2 16,17-8-6-16,-3-11-31 15,3-17-65-15,11-18-66 16,16-23-136-16</inkml:trace>
  <inkml:trace contextRef="#ctx0" brushRef="#br0" timeOffset="63791.5043">28732 2728 297 0,'0'0'161'0,"0"0"-120"0,0 0 15 16,24-2-32-16,36-6 14 16,19-3-8-16,14-4-19 15,5 0-6-15,-2 6-2 16,-17 5-3-16,-19 4-1 15,-8 0-1-15,-20 28 2 16,-13 14 0-16,-19 8 3 16,14-6-1-16,0-10-1 15,13-17-1-15,19-17-1 16,17 0 1-16,5-22 2 16,8-17 4-16,-21-7 7 15,-11 7 4-15,-42 9 3 0,-2 8-3 16,-35 5-9-16,-22 2-8 15,-3 7-16-15,13-7-35 16,23 2-76-16,24-8-225 16</inkml:trace>
  <inkml:trace contextRef="#ctx0" brushRef="#br0" timeOffset="64355.2075">25086 4056 421 0,'0'0'29'0,"0"0"29"16,8 0-5-16,25 19-6 15,27 8-4-15,17 5-8 16,-4 7-4-16,3 4-3 16,-10 1-12-16,-20-2-10 15,-5-1-6-15,-14-1-1 0,-7-3-9 16,-10-6-22-16,-1-6-55 16,-9-11-76-16,11-14-141 15</inkml:trace>
  <inkml:trace contextRef="#ctx0" brushRef="#br0" timeOffset="64535.8926">25613 4102 526 0,'-99'26'13'0,"-12"27"55"16,-7 13-28-16,12-1-31 15,27 4-9-15,13-16-2 16,39-10-18-16,27-10-44 15,0-9-46-15,0-8-86 16</inkml:trace>
  <inkml:trace contextRef="#ctx0" brushRef="#br0" timeOffset="64699.2862">25940 4424 444 0,'46'0'8'16,"6"0"16"-16,0 0-24 0,8 0-10 15,-22-4-96-15,14-3-162 16</inkml:trace>
  <inkml:trace contextRef="#ctx0" brushRef="#br0" timeOffset="65081.246">27197 4185 367 0,'-58'0'38'16,"-29"18"9"-16,-11 21 4 15,0 8-12-15,5 3-9 16,9 1 4-16,21-4-6 16,27-7-14-16,17-14-10 15,19-19-4-15,0-7-4 16,52-12-3-16,27-31 7 16,14-9 2-16,11-4-1 15,-17 11-1-15,-11 9 0 16,-21 20 6-16,-23 16 7 15,-18 0-3-15,-14 26 4 16,0 15 0-16,0-3-9 0,-3-4-5 16,-21-7-11-1,18-12-36-15,6-6-28 0,0-9-55 16,0 0-166-16</inkml:trace>
  <inkml:trace contextRef="#ctx0" brushRef="#br0" timeOffset="65285.433">27546 4125 521 0,'0'0'40'16,"30"18"42"-16,19 6-43 16,8 4-17-16,14-5-10 15,-3 3-11-15,-16-6-1 0,0-2-7 16,-14-5-21-16,-11-4-29 15,-13-1-45-15,-14-3-48 16,0-5-91-16</inkml:trace>
  <inkml:trace contextRef="#ctx0" brushRef="#br0" timeOffset="65449.2932">27873 4137 464 0,'-85'37'49'0,"-13"21"45"15,5-1-40-15,9 1-31 16,16-7-17-16,19-12-6 16,21-7-7-16,28-21-36 0,0-7-49 15,25-4-56 1,49-12-120-16</inkml:trace>
  <inkml:trace contextRef="#ctx0" brushRef="#br0" timeOffset="65621.249">28415 4095 443 0,'-19'42'31'15,"-32"13"59"-15,-1 4-47 16,-3-6-31-16,12-10-9 16,10-9-3-16,19-17-11 15,14-14-39-15,-13-3-54 16,13-14-49-16</inkml:trace>
  <inkml:trace contextRef="#ctx0" brushRef="#br0" timeOffset="65756.9627">28415 3818 81 0,'-19'-5'369'0,"19"5"-355"15,0 0-14-15,0 0 0 16,19 0-79-16,41 9-123 15</inkml:trace>
  <inkml:trace contextRef="#ctx0" brushRef="#br0" timeOffset="65966.8423">28972 4023 394 0,'-25'41'58'0,"-2"5"45"16,13 3-16-16,14 0-19 15,0-7-37-15,28-7-27 16,12-8 2-16,-7 8 28 16,-19 1 15-16,-14 12-6 15,-3 4-18-15,-68 3-24 16,-22-20-1-16,-18-32-80 16,34-24-242-16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33:37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 5017 181 0,'-14'-2'176'16,"-16"-3"-161"-1,30-2 44-15,0-3-9 0,0-10-7 16,0 2-6-16,0 3-3 15,0 6 2-15,0 9-4 16,0 0-10-16,0 0-9 16,0 9-9-16,19 21 5 15,14 10 10-15,-9 13-10 16,-2 7-1-16,-11 7-1 16,-8 4-2-16,2-2-3 15,-5-20-1-15,0-17 0 16,0-21-1-16,0-11 0 15,0-17 1-15,0-36-1 16,-13-25-4-16,5-21 1 0,8-5-1 16,8 4 4-16,52 16-1 15,19 16 1-15,5 12 0 16,9 14 1-16,2 12 0 16,-15 13 1-16,-15 11-1 15,-24 6-1-15,-17 0-1 16,4 0-2-16,13 0-34 15,2 3-90-15,-10 10-90 16</inkml:trace>
  <inkml:trace contextRef="#ctx0" brushRef="#br0" timeOffset="316.0107">2676 4671 341 0,'0'0'69'15,"0"0"-47"-15,19 3 25 0,22 2 2 16,6-5-21-16,-1 0-6 16,-8 0-9-16,-11 0-10 15,-8 0-3-15,-5 0-4 16,5 0-44-16,-8 5-129 16</inkml:trace>
  <inkml:trace contextRef="#ctx0" brushRef="#br0" timeOffset="474.8427">2761 4962 574 0,'19'0'16'0,"22"11"16"16,32-3-2-16,17-8-22 15,-5 0-8-15,2-11-41 0,-8-28-171 16</inkml:trace>
  <inkml:trace contextRef="#ctx0" brushRef="#br0" timeOffset="1470.2045">4596 4173 292 0,'0'-36'61'15,"0"7"-27"-15,0 1 24 16,0 8-23-16,0 4-7 16,-11 6 7-16,-11 5-6 15,-3 5 5-15,-15 0-1 16,-7 9-19-16,-29 40-7 15,-3 20-3-15,0 19 1 16,13 19-1-16,34 2 1 0,12 6-1 16,20-9-1-16,0-8-1 15,33-18 0-15,19-16-2 16,13-21-2-16,-18-15-7 16,5-16-26-16,-6-12-14 15,6 0-41-15,-6-3-127 16</inkml:trace>
  <inkml:trace contextRef="#ctx0" brushRef="#br0" timeOffset="1944.1397">5048 4480 173 0,'0'-4'153'0,"0"4"-140"15,-27 0 49-15,-3 4-29 16,-11 22-21-16,-16 15 7 16,11 10 5-16,-9 5 5 15,17 4-6-15,24-9 5 16,9-5-10-16,5-21-14 15,5-17-1-15,42-8-1 0,18-21 4 16,20-29 0-16,7-16-4 16,1-13 0-16,5-2-2 15,-8-6 0-15,-11 8 0 16,-19 10 0-16,-33 21 1 16,-16 17 0-16,-5 16 0 15,-6 15 5-15,0 0 3 16,0 33-6-16,-38 18 6 15,-9 11-1-15,4 5 2 16,2 1-4-16,13 0-5 16,9-7-1-16,19-3 0 15,0-8-6-15,0-6-31 0,52-4-57 16,-3-5-64 0,-5-11-87-16</inkml:trace>
  <inkml:trace contextRef="#ctx0" brushRef="#br0" timeOffset="2139.2288">5902 4506 247 0,'0'0'220'16,"0"4"-218"-16,0 26 29 15,0 8 11-15,0 8-34 16,-8-2-7-16,-6-1-1 0,0-5-17 15,-2-3-36 1,0-8-59-16,-14-18-151 0</inkml:trace>
  <inkml:trace contextRef="#ctx0" brushRef="#br0" timeOffset="2280.2987">5967 4279 272 0,'-8'-11'124'15,"-17"11"-110"-15,12-2 8 16,13 2-22-16,0 0-9 16,19 0-101-16,19 0-192 0</inkml:trace>
  <inkml:trace contextRef="#ctx0" brushRef="#br0" timeOffset="2662.4617">6406 4483 283 0,'0'0'23'16,"0"0"21"-16,-3 11 2 15,-27 18-4-15,-2 11-17 16,-4 7 0-16,-2 0 4 15,11-4 5-15,2-9-19 0,20-15-12 16,5-11-1-16,0-8-1 16,5 0 1-16,47-25 4 15,14-14-1-15,-6-6-4 16,5 4-1-16,-24 12 0 16,-17 12 0-16,-10 15 0 15,-8 2 0-15,-6 6 0 16,0 32 1-16,0 7 4 15,0-6-5-15,0-4 0 16,-6-17-3-16,6-6-21 16,0-12-73-16,6 0-41 15,34-13-85-15</inkml:trace>
  <inkml:trace contextRef="#ctx0" brushRef="#br0" timeOffset="3112.392">6949 4405 287 0,'0'0'113'16,"0"0"-61"-16,0 0-19 15,0 0-10-15,0 0-6 16,0 0 4-16,0 8 3 16,0 16-6-16,0 9-4 15,0 3 5-15,0 3-4 16,-6-8-10-16,6-8-3 15,-8-11-2-15,8-10 0 16,0-2-1-16,0-2 1 0,36-24 3 16,21-7-2-16,8 4 0 15,-18 9-1-15,-9 9 0 16,-19 11 0-16,-5 0 1 16,-6 2 0-16,-3 20 5 15,1-4 1-15,-6-2-5 16,8-11-2-16,11-5 0 15,14-3 0-15,13-22 2 16,11-3-1-16,-2 9 0 16,-3 11 0-16,-14 8 0 15,-11 5-1-15,-8 34 3 16,-19 8 2-16,0 1-2 0,-33 0-1 16,6-9-2-16,8-18-7 15,8-12-55-15,11-6-43 16,0-3-41-16,0 0-138 15</inkml:trace>
  <inkml:trace contextRef="#ctx0" brushRef="#br0" timeOffset="3450.5098">7756 4637 297 0,'57'-24'66'0,"9"-4"-11"16,2-7-5 0,16 2-3-16,-24 0-12 0,-22 14-15 15,-27 5-5-15,-11 9 2 16,-19 5 10-16,-46 0-12 16,-33 24-11-16,-14 22-3 15,8 11 1-15,12 2-1 16,26-5 1-16,14-4-2 15,25-13 1-15,8-13-1 16,19-6-1-16,0-13-1 16,27-5-1-16,39 0-3 15,13-14-17-15,11-16-21 0,11-5-27 16,-3 1-35 0,-3 1-17-16,-16-4-48 0</inkml:trace>
  <inkml:trace contextRef="#ctx0" brushRef="#br0" timeOffset="3690.2589">8476 4108 320 0,'0'0'22'0,"-6"0"9"15,6 0-10-15,0 15 20 16,0 20-1-16,-2 6 3 15,-4 17 5-15,1 5-8 16,-4 6-17-16,-1 0-12 0,10-7-8 16,-9 0-3-16,-2-5-3 15,3-4-16-15,0-4-38 16,-11-14-62-16,5-14-92 16</inkml:trace>
  <inkml:trace contextRef="#ctx0" brushRef="#br0" timeOffset="3886.072">8121 4480 149 0,'8'-11'240'0,"25"-3"-193"16,27 5 13-16,16-3-20 15,12 2-27-15,-6-3-7 16,-9-3-6-16,1 8-1 15,-3-1-24-15,2 9-75 16,-21 0-151-16</inkml:trace>
  <inkml:trace contextRef="#ctx0" brushRef="#br0" timeOffset="4252.3259">8863 4585 157 0,'19'0'155'15,"14"-7"-115"-15,8-14 28 16,-3-4-35-16,8-1-1 15,-13 3 9-15,-20 5-9 16,-13 8 1-16,0 6 5 16,0 4-9-16,-40 0-11 15,-12 4-12-15,-19 25-3 0,3 11-1 16,2 3 0-16,20 0-2 16,13-7 0-16,9-1-2 15,24-10-17-15,0-7-36 16,41-8-10-16,29-8-51 15,7-2-52-15,-15 0-80 16</inkml:trace>
  <inkml:trace contextRef="#ctx0" brushRef="#br0" timeOffset="4410.5476">8863 4585 138 0,'303'69'120'16,"-303"-71"-5"-16,5-4-30 16,14-3-1-16,22-12-15 15,24-4-30-15,6-6-9 16,0 3 8-16,3 2-7 15,-3 7-7-15,-6 2-14 16,-5 2-9-16,-8 0-1 0,0-1-13 16,2-5-81-16,-10-6-131 15</inkml:trace>
  <inkml:trace contextRef="#ctx0" brushRef="#br0" timeOffset="4726.4971">9994 3733 288 0,'0'31'157'0,"0"40"-125"16,28 24 62-16,18 13-26 15,-19 13-20-15,-27 9-8 16,0 12 2-16,-73 2-3 16,-36-12-20-16,16-19-19 15,27-33-13-15,34-57-122 16,32-30-214-16</inkml:trace>
  <inkml:trace contextRef="#ctx0" brushRef="#br0" timeOffset="5266.3241">10796 4408 165 0,'0'-5'147'0,"0"5"-63"15,0 0-12-15,0 0 3 16,-8 0-24-16,-30 0-3 0,-14 8-20 16,-8 21-4-16,-30 15 13 15,3 13 4-15,8 7-6 16,8-1-20-16,24 0-9 16,15-10-5-16,32-11-1 15,0-13 0-15,8-9-1 16,49-13-14-16,28-7-34 15,15-3-38-15,18-26-28 16,-6-6-35-16,5-1-72 16</inkml:trace>
  <inkml:trace contextRef="#ctx0" brushRef="#br0" timeOffset="5512.0587">11183 4555 323 0,'-27'27'107'16,"8"2"-32"-16,19-1-3 15,11-8-49-15,57-18-6 16,25-2 0-16,10-9 5 16,6-22 11-16,-21 0-5 15,-23 6 6-15,-32 7-11 16,-28 5-8-16,-5 6-5 16,-24 4 8-16,-50 3-14 15,-24 0-4-15,-6 0-1 16,25 0-3-16,33 0-17 15,27 0-33-15,19 0-34 0,19-4-52 16,60-13-109-16</inkml:trace>
  <inkml:trace contextRef="#ctx0" brushRef="#br0" timeOffset="5730.1828">12099 4276 340 0,'0'9'126'16,"-41"24"-47"-16,3 4-15 15,19 3-10-15,14-4-18 16,5 2-15-16,0-8-7 0,5 0 0 16,9 4 2-1,-9-6 8-15,-5 8-13 0,0-4-7 16,-24 0-2-16,-31-9-2 16,3-9-6-16,6-14-34 15,27 0-52-15,19-14-74 16,0-16-131-16</inkml:trace>
  <inkml:trace contextRef="#ctx0" brushRef="#br0" timeOffset="6136.3243">12964 4042 320 0,'-52'46'45'16,"-8"24"26"-16,-6 5-5 15,9 12 0-15,16 4-19 16,22-15-5-16,19-13-14 16,6-31-1-16,75-29-16 15,34-3 7-15,10-47-7 16,14-22-3-16,-2-13-1 15,-12-8 11-15,-27 6 1 16,-24 8-7-16,-41 18 3 16,-33 13-2-16,-8 14-4 15,-91 16-2-15,-12 15-5 16,-12 6-1-16,22 42 0 0,25 8-2 16,29 5 1-16,34-10-1 15,13-11 0-15,19-18-1 16,87-18-6-16,39-4-7 15,24-10-54-15,-6-24-51 16,-24-11-126-16</inkml:trace>
  <inkml:trace contextRef="#ctx0" brushRef="#br0" timeOffset="7342.5502">19112 1489 341 0,'0'-13'71'0,"0"13"-53"0,0 0 51 16,0 0-20-16,0 22-32 16,-27 31 9-16,-38 23-1 15,-20 14-21-15,-8 11-2 16,-5 11-1-16,19 0 0 15,27-4-1-15,20-22 0 16,32-26 0-16,13-20-2 16,80-27 2-16,16-13 0 15,22 0 3-15,-14-25-1 16,-24 2 0-16,-33 0-2 16,-28 5-10-16,-21 1-31 15,-11 2-35-15,0 3-85 0</inkml:trace>
  <inkml:trace contextRef="#ctx0" brushRef="#br0" timeOffset="7582.1505">18529 1930 391 0,'0'-5'26'0,"19"-2"6"15,46 0 36-15,28-4-33 16,5 2-10-16,6 1-1 16,-6 1-11-16,-14-1-11 0,4 2-2 15,-4 0 0 1,6-1-4-16,3-1-24 0,13 5-66 16,-2 1-35-16,-11 2-59 15</inkml:trace>
  <inkml:trace contextRef="#ctx0" brushRef="#br0" timeOffset="7958.3368">20102 1733 146 0,'0'0'71'0,"0"0"-38"0,-8-1 19 15,2-2-16 1,-2 3-2-16,-3 0 10 0,-2 0-7 15,-6 0-7-15,-14 10 10 16,-14 22-4-16,-4 11-8 16,4 8 0-16,1 4-11 15,5-3-6-15,27-13-3 16,4-15-6-16,10-13-2 16,0-11-1-16,0 0-3 15,46-31 4-15,19-12 3 16,-2 1-1-16,-3 10 0 15,-19 14-2-15,-22 14 0 16,-14 4 0-16,-5 0-3 16,0 17 3-16,0 20 3 15,0 3 2-15,0-5-4 0,0-6-1 16,0-17-24 0,0-7-64-16,41-5-62 0,17 0-67 15</inkml:trace>
  <inkml:trace contextRef="#ctx0" brushRef="#br0" timeOffset="8234.0688">20631 1793 312 0,'0'0'57'0,"0"0"-5"15,0 20 3-15,-11 3 6 0,8 1-36 16,3-8 0-16,0-9-10 15,0-7-10-15,0 0 1 16,52 0 13-16,16-23-2 16,3 6-11-16,8 2 2 15,-27 12 2-15,-6 3-2 16,-26 16-6-16,-12 28 4 16,-8 7-1-16,-8 3-5 15,-31-10-18-15,20-16-62 16,19-13-52-16,0-12-122 15</inkml:trace>
  <inkml:trace contextRef="#ctx0" brushRef="#br0" timeOffset="8580.4058">21798 1721 207 0,'0'-1'228'0,"0"1"-207"15,-5 0 59-15,-9 0-41 16,-13 0-28-16,-12 12-6 16,-7 11 10-16,0 6 15 15,5-5-10-15,16-7-8 16,20-4-8-16,5-8-4 16,0-1 0-16,11-1 6 15,30 7 13-15,-9 2 5 16,-18 16 1-16,-9 24 0 0,-5 21 8 15,-46 17-8-15,-38 4-13 16,-34-2-6-16,7-22-5 16,12-24-1-16,34-23 0 15,5-23-8-15,35 0-22 16,17-33-37-16,8-20-28 16,66-5-72-16,26-2-116 15</inkml:trace>
  <inkml:trace contextRef="#ctx0" brushRef="#br0" timeOffset="8880.7177">22046 1936 237 0,'55'0'55'0,"10"-23"20"15,20-10 10-15,7-6-36 16,-7-6 18-16,-9 11-21 16,-29 9-9-16,-28 9-16 15,-19 15-2-15,0 1 3 16,-49 1 2-16,-39 34-18 16,-18 15-5-16,-11 6 0 15,19 2-1-15,21-2 0 0,28-9-2 16,30-12-19-16,19-5-58 15,0-9-57-15,46-15-129 16</inkml:trace>
  <inkml:trace contextRef="#ctx0" brushRef="#br0" timeOffset="9098.3749">22624 1885 367 0,'0'-2'58'0,"0"-3"-9"15,11-5-11-15,24 2 3 16,9-5-6-16,-3 2-6 16,-8 6 10-16,-1 5-15 15,-4 0-11-15,-9 18-5 16,-6 13-2-16,-7 11-3 0,-6 1-3 16,0-1-21-16,0-11-41 15,0-4-58-15,0-15-93 16</inkml:trace>
  <inkml:trace contextRef="#ctx0" brushRef="#br0" timeOffset="9300.2961">23456 1481 427 0,'0'17'33'0,"0"25"18"0,0 16-1 15,0 7-24-15,0-1-16 16,0 5-6-16,0-5-3 16,-19 1-1-16,-14-2-6 15,-5-7-32-15,-22-8-112 16</inkml:trace>
  <inkml:trace contextRef="#ctx0" brushRef="#br0" timeOffset="9450.265">23205 1717 399 0,'22'-6'139'15,"24"6"-118"-15,25 0 21 0,27-4-34 16,-5-12-8-16,10 2-15 16,-10-7-125-16</inkml:trace>
  <inkml:trace contextRef="#ctx0" brushRef="#br0" timeOffset="9900.3078">25757 1414 111 0,'0'-7'294'16,"0"7"-287"-16,0 0 3 0,0 34 12 16,0 19 18-16,-22 12-20 15,-16 15 0-15,5 8-4 16,-13 6-5-16,0 7-10 15,-6 0-1-15,0-9-7 16,6-26-33-16,-1-22-100 16,23-29-135-16</inkml:trace>
  <inkml:trace contextRef="#ctx0" brushRef="#br0" timeOffset="10260.0829">25332 1806 379 0,'-9'0'73'16,"9"0"-59"-16,0 0 10 15,52 0 6-15,22 0-7 16,5-5-8-16,6-3-12 16,-34 5 0-16,-4 3-1 15,-20 0-2-15,-8 0 1 16,0 0 0-16,0 0-1 15,0 0 0-15,9-5 1 16,-1 5 0-16,-3 0-1 16,4-1 0-16,4 1 2 15,7-6 2-15,-7 1 8 0,9-6 0 16,-3-5 2-16,-5-1 2 16,-14 2-3-16,-5 3-8 15,-14 3-3-15,0 1-2 16,0 3-3-16,5 2-26 15,9 3-39-15,-6 0-74 16,3 0-148-16</inkml:trace>
  <inkml:trace contextRef="#ctx0" brushRef="#br0" timeOffset="10568.3315">26109 1950 595 0,'-47'44'20'0,"47"0"-18"15,9-17 2-15,70-27-1 16,5 0 0-16,28-37 0 15,-8-19 16-15,-25-1 12 16,-28 13 22-16,-37 14-8 16,-14 14-6-16,-52 15-11 15,-54 1-22-15,-30 0-6 16,10 0-16-16,55 0-60 0,52-23-143 16</inkml:trace>
  <inkml:trace contextRef="#ctx0" brushRef="#br0" timeOffset="11122.2108">21555 2923 373 0,'0'-3'47'0,"0"3"30"16,19 0-7-16,14 3-29 15,13 23-2-15,6 9-12 16,-16 9-2-16,-6 11-10 16,-17 3-10-16,-7-3-2 15,-3-1-3-15,2-14-4 0,9-5-20 16,10-7-76-1,-2-13-57-15,2-15-223 0</inkml:trace>
  <inkml:trace contextRef="#ctx0" brushRef="#br0" timeOffset="11272.3857">22376 3038 253 0,'0'0'231'0,"-49"35"-178"15,-47 21 32-15,-2 26-23 16,-33 18-16-16,-8 7-17 15,0-1-24-15,30-14-5 16,55-27-21-16,35-28-100 16,19-33-153-16</inkml:trace>
  <inkml:trace contextRef="#ctx0" brushRef="#br0" timeOffset="11512.2687">22769 3329 149 0,'19'0'463'16,"5"0"-461"-16,17 0 1 15,38 2-3-15,-13-2-58 16,-9 0-309-16</inkml:trace>
  <inkml:trace contextRef="#ctx0" brushRef="#br0" timeOffset="12164.2016">24268 3175 159 0,'0'-4'196'16,"0"3"-162"-16,0 1 33 16,-8 0-19-16,-11 0-13 15,-19 0-9-15,-14 5 6 16,-27 29-20-16,-14 10 6 15,-10 9 6-15,24 7-9 16,-6-3-5-16,33-7-5 0,17-11-1 16,24-18-4-1,11-13 0-15,0-8-5 16,38-13 2-16,41-28 3 0,6-9 0 16,-6-2 1-16,-8 12-1 15,-25 16 1-15,-19 16-1 16,-8 8 0-16,-10 20 0 15,-4 20 6-15,-5 10-2 16,0-3-4-16,0-5 0 16,5-10-18-16,15-10-89 15,7-14-111-15</inkml:trace>
  <inkml:trace contextRef="#ctx0" brushRef="#br0" timeOffset="12381.9898">24650 3171 416 0,'0'0'133'16,"0"13"-128"-16,30 17 56 16,38 2-29-16,17 0-24 15,-14 1-6-15,2 0-2 16,-21-4-1-16,-6-5-13 15,-7 2-53-15,-12-9-48 16,-8-5-129-16</inkml:trace>
  <inkml:trace contextRef="#ctx0" brushRef="#br0" timeOffset="12570.4931">25094 3073 479 0,'-87'48'58'16,"-8"20"-9"-16,8 10-8 16,-12 8-36-16,9-11-5 15,17-14-7-15,26-10-18 16,23-17-30-16,24-11-54 16,0-18-156-16</inkml:trace>
  <inkml:trace contextRef="#ctx0" brushRef="#br0" timeOffset="12742.9632">25525 3138 507 0,'-46'61'10'0,"8"0"1"16,38-8-11-16,0-16-13 15,0-14-171-15</inkml:trace>
  <inkml:trace contextRef="#ctx0" brushRef="#br0" timeOffset="12883.9731">25580 2789 350 0,'0'0'0'0,"13"0"-15"16,39 11-79-16</inkml:trace>
  <inkml:trace contextRef="#ctx0" brushRef="#br0" timeOffset="13094.2668">26182 3063 223 0,'-32'24'242'0,"-1"5"-196"16,33 4 54-16,0-1-33 16,19 5-42-16,19 2-15 15,-11 0 15-15,-21 6 11 16,-6 6 2-16,-38 5-24 16,-47-9-14-16,-13-14-10 15,-14-33-122-15,20-18-374 16</inkml:trace>
  <inkml:trace contextRef="#ctx0" brushRef="#br0" timeOffset="15256.0723">6469 5659 272 0,'0'-4'145'0,"-25"4"-126"16,20 0 28-16,5 0-12 15,0 0-15-15,0-2-9 16,0 2 1-16,0 0 16 16,0 0 0-16,-8 0-6 15,-3 0-6-15,11 11-2 16,-17 25 19-16,7 12-13 16,-4 11-14-16,8 11 0 15,-2 11 2-15,-3-1-2 16,9 6 2-16,-4 1 5 0,-2-3-6 15,-3-4-3 1,-3-9-2-16,-5-13-1 0,0-12-1 16,0-15 1-16,6-14-1 15,10-8 0-15,3-9 0 16,0 0 0-16,0 0-3 16,-11-1-4-16,11-22-8 15,-14-4 9-15,1 4 5 16,2-1 1-16,-3-1 0 15,1 3 0-15,-9-7 0 16,-3 0 1-16,-2 0-1 16,2-5 0-16,-2 10 0 15,8 4 1-15,5 5 0 16,6 2 1-16,-3 6 1 16,3 6 7-16,8-2 1 0,-11 3 3 15,11 0-2-15,0 0-5 16,0 0-6-16,0 4 0 15,30 29-1-15,11 12 4 16,11 12 1-16,-11 8 2 16,2-3 1-16,-7-15 0 15,10-18-3-15,11-25-3 16,23-4 3-16,23-54 4 16,9-21-4-16,0-11-4 15,-28 12 1-15,-18 20-2 0,-39 24-1 16,-13 24 1-1,-14 6-14-15,0 0-74 0,0 1-133 16</inkml:trace>
  <inkml:trace contextRef="#ctx0" brushRef="#br0" timeOffset="15834.2534">5114 7470 260 0,'-14'0'247'0,"-10"3"-237"15,15 34 8-15,9 10 39 16,0 10-32-16,-10 7-12 16,-10 13-2-16,-1 6-5 15,-7 8-2-15,-2 1-3 16,-2-3-1-16,10-10-1 16,3-13-39-16,0-15-83 0,-9-30-164 15</inkml:trace>
  <inkml:trace contextRef="#ctx0" brushRef="#br0" timeOffset="16014.2781">4819 7836 458 0,'0'-8'116'0,"8"8"-77"15,69 0 25-15,24-4-12 0,21-6-33 16,-15-4-16-1,2-1-3-15,-11 2-16 0,3-2-105 16,-11 2-122-16</inkml:trace>
  <inkml:trace contextRef="#ctx0" brushRef="#br0" timeOffset="16434.2035">6341 7757 562 0,'11'0'36'0,"30"0"-16"15,24 5 27 1,6 3-18-16,-6-2-24 0,1-3-2 16,-20 1-3-16,-24-2 0 15,-3-2-17-15,0 0-72 16,-13 0-69-16</inkml:trace>
  <inkml:trace contextRef="#ctx0" brushRef="#br0" timeOffset="16726.0053">6747 7569 250 0,'-8'0'288'0,"8"0"-281"0,0 0 18 15,41-2 6-15,24-8 0 16,-8 2-19-16,-10 2-1 15,-1 6 4-15,-27 0-6 16,-5 14 3-16,-14 25 8 16,0 15-4-16,-41 11-1 15,-35 14-10-15,-23 1-5 16,7-2 1-16,18-13-1 16,31-22 0-16,15-18-20 15,28-18-59-15,0-7-71 16,41-34-316-16</inkml:trace>
  <inkml:trace contextRef="#ctx0" brushRef="#br0" timeOffset="17070.0239">7322 7841 462 0,'-57'65'93'0,"30"4"-87"16,19-4 31-16,2-23-22 15,6-21-13-15,0-21-2 16,0 0-1-16,0-43-1 0,33-26 2 16,13-16 0-1,20 2 0-15,5 1 2 0,-6 12 15 16,0 10 22-16,-13 13 1 15,-11 17-8-15,-14 17-4 16,-7 12-10-16,-7 1-11 16,-2 0-7-16,-8 0 0 15,2 8-6-15,3 5-53 16,17 3-61-16,2-4-91 16,6 8-150-16</inkml:trace>
  <inkml:trace contextRef="#ctx0" brushRef="#br0" timeOffset="17220.2391">8061 7708 396 0,'-11'33'73'0,"3"9"24"15,-3 3-7-15,3 4-31 16,-3-7-48-16,8-9-11 16,3-15 0-16,0-10-41 15,0-8-71-15,0 0-65 16</inkml:trace>
  <inkml:trace contextRef="#ctx0" brushRef="#br0" timeOffset="17348.1456">8187 7240 410 0,'0'0'85'0,"0"0"-85"0,8 6-8 15,44 13-56-15,13-8-210 16</inkml:trace>
  <inkml:trace contextRef="#ctx0" brushRef="#br0" timeOffset="17670.083">8639 7592 185 0,'-76'49'200'0,"16"5"-126"15,5 1-10-15,25-11-39 0,30-18-25 16,0-22 0-16,11-4-9 16,44-19 7-16,-9-16 2 15,-8 0 13-15,6 10 27 16,-17 13 6-16,1 12-13 16,-9 12-9-16,0 43 21 15,-19 28-4-15,0 21-11 16,-47 12-19-16,-29 4-9 15,-22-14-2-15,0-19 0 16,5-20-2-16,14-30-5 16,22-25-23-16,21-12-33 15,36-34-43-15,0-24-98 16</inkml:trace>
  <inkml:trace contextRef="#ctx0" brushRef="#br0" timeOffset="18024.3372">9354 6995 182 0,'-19'35'195'15,"-14"15"-133"-15,0 16 27 16,-5 24-25-16,3 11-20 0,-9 7 2 15,11-4-4 1,6-17-18-16,19-23-12 0,8-27-12 16,0-24-1-16,41-13-1 15,19-9 0-15,5-24 2 16,6 4 0-16,-19 18 0 16,-6 11 4-16,-19 8 1 15,-16 34 6-15,-11 10 2 16,0 8-3-16,-19-10-2 15,0-13-8-15,8-18-8 16,11-19-35-16,0 0-80 16,0-35-106-16</inkml:trace>
  <inkml:trace contextRef="#ctx0" brushRef="#br0" timeOffset="18234.1983">10082 7032 483 0,'0'3'75'16,"0"29"-8"-16,0 18-24 15,0 8-24-15,0 11-13 16,0 10-4-16,0 8-1 16,-14 2 0-16,-19 1-1 15,-13-1-2-15,0-5-16 16,-12-8-70-16,-2-20-102 15</inkml:trace>
  <inkml:trace contextRef="#ctx0" brushRef="#br0" timeOffset="18389.8711">9858 7497 118 0,'27'-56'350'0,"-2"19"-239"16,8 9-22-16,13 12-29 15,0 4-18-15,6-1-25 16,-6-3-11-16,6 0-5 15,3-3-1-15,2-6-16 16,17-1-86-16,2-8-107 16</inkml:trace>
  <inkml:trace contextRef="#ctx0" brushRef="#br0" timeOffset="18946.1595">3941 10248 520 0,'74'-2'53'16,"35"2"65"-16,44 0-44 16,2 0-24-16,9 0-23 15,-6 0-21-15,-27 0-6 16,-19 0-10-16,-14-8-69 16,-41-14-112-16</inkml:trace>
  <inkml:trace contextRef="#ctx0" brushRef="#br0" timeOffset="19319.9897">5842 10017 456 0,'0'12'85'0,"8"5"-58"15,76-11 32-15,28-6-13 16,6 0-20-16,-7-6 1 16,-21-9-2-16,-16 8-19 15,-36 5-6-15,-11 2 0 16,-8 0-25-16,-13 0-113 16,-6 0-126-16</inkml:trace>
  <inkml:trace contextRef="#ctx0" brushRef="#br0" timeOffset="19614.3265">6491 9823 335 0,'13'-2'271'0,"12"2"-265"15,21-4 35-15,1 4-17 16,-7 0-15-16,-7 0-6 15,-8 0 1-15,2 0 18 16,-2 14 11-16,2 6-9 16,-3 4 6-16,-2 6-6 15,-16 8-3-15,-6 3 1 16,0 8 0-16,-25 15-6 16,-35-1-9-16,-24 1-5 0,10-15-2 15,9-23-3-15,32-20-50 16,14-14-105-16,19-55-246 15</inkml:trace>
  <inkml:trace contextRef="#ctx0" brushRef="#br0" timeOffset="20168.0795">8849 9399 400 0,'0'0'40'16,"0"15"-3"-16,0 24 43 15,-5 15-20-15,-22 14-24 16,-6 14 1-16,-8 15-16 0,-16 7-14 15,-14 3-2 1,11-8-2-16,8-12-3 0,19-11-19 16,20-11-74-16,4-12-41 15,-1-21-237-15</inkml:trace>
  <inkml:trace contextRef="#ctx0" brushRef="#br0" timeOffset="20454.0711">9097 10102 422 0,'79'-45'83'15,"20"-8"8"-15,21-8-14 16,-25 4-42-16,-35 7-24 16,-41 13-6-16,-19 14-3 0,-19 18-1 15,-66 5 7-15,-26 42-5 16,-12 31 0-16,11 14-3 15,6 0 0-15,49-6 0 16,16-11-2-16,22-16 1 16,19-12-8-16,0-9-27 15,60-19-11-15,16-12-15 16,30-2-22-16,17-11-38 16,-3-32-34-16,-11-13-66 15</inkml:trace>
  <inkml:trace contextRef="#ctx0" brushRef="#br0" timeOffset="20746.0738">10319 9009 355 0,'0'-7'54'0,"-8"7"7"16,-11 0-28-16,-3 1-8 15,-16 27-15-15,-1 16-3 16,1 17 19-16,16 13 2 16,-2 17 7-16,2 7 3 15,11 8-3-15,-5 3-6 16,-1 3-10-16,4 5-11 0,-9-8-6 16,8-1-2-16,-2-15-4 15,0-12-16-15,-3-13-40 16,0-17-23-16,-9-23-22 15,-2-16-83-15</inkml:trace>
  <inkml:trace contextRef="#ctx0" brushRef="#br0" timeOffset="20918.1852">9858 10029 360 0,'52'-25'114'16,"16"3"-29"-16,30-2-12 15,0 1-31-15,-2-4-16 16,-9 5-16-16,-16 3-10 0,-17 7-2 16,-7 8-54-16,2-1-62 15,-22 5-105-15</inkml:trace>
  <inkml:trace contextRef="#ctx0" brushRef="#br0" timeOffset="21127.7892">10998 9348 191 0,'8'39'99'0,"-3"9"-49"16,9 13 6-16,0 8-8 0,-14 2-5 15,0 8-16-15,0 1-18 16,-19 6-9-16,-22-2-9 15,-19-7-68-15,-3-21-208 16</inkml:trace>
  <inkml:trace contextRef="#ctx0" brushRef="#br0" timeOffset="21248.1578">10829 9823 352 0,'46'-28'179'15,"6"11"-112"-15,27 4-21 16,0 2-41-16,6-4-5 15,-6-8-79-15,-22-14-425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36:05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8743 5125 275 0,'-19'0'58'16,"19"0"-47"-16,-6 0 9 15,6 0 2-15,0 0-6 16,0 0 11-16,0 0 2 0,0 0-7 16,0 0 0-16,0 0 6 15,0 0 0-15,0 0-9 16,0 0-4-16,-5 0 2 15,5 0-6-15,0 4-4 16,0 11 8-16,38 4 3 16,22-3-6-16,25-3 9 15,26-3-3-15,20-10 0 16,0 0 1-16,-14 0-2 16,-18 2-10-16,-39 2-6 15,-36-4-1-15,-24 2-1 16,8-2-12-16,-8 0-29 15,0 4-83-15,-19-4-148 0</inkml:trace>
  <inkml:trace contextRef="#ctx0" brushRef="#br0" timeOffset="539.7426">9569 4994 123 0,'-11'0'55'0,"3"0"-4"15,8 0 8-15,0 0-5 16,0 0-15-16,0 0-3 16,0 0-5-16,0 0-10 15,-5 0-3-15,5 0 5 16,0 0 9-16,0 0-1 15,0 0 0-15,0 3-8 16,0-3-7-16,0 0-8 0,0 0-2 16,0 0-2-16,0 0 2 15,0 5 2-15,19-1 12 16,27 0-1-16,19 3 3 16,6 5 8-16,-3-2-1 15,-5 7-5-15,-27 6-7 16,-17 7-1-16,-19 14 1 15,-8 17-2-15,-77 1-8 16,-40 2-7-16,-12-9 0 16,6-21-18-16,52-15-70 15,60-19-117-15</inkml:trace>
  <inkml:trace contextRef="#ctx0" brushRef="#br0" timeOffset="4667.9735">10712 5061 255 0,'0'-9'145'16,"0"8"-105"-16,0 1 10 15,0 0-5-15,0-2-9 16,0-1 7-16,0-2 3 0,-9 1-2 16,4 4-1-16,-1-3-17 15,4 3-4-15,2 0-9 16,0 17-5-16,-6 25 5 16,6 18 8-16,0 9-12 15,0 0-3-15,0-1-4 16,0-8 0-16,0-13-2 15,0-9 1-15,0-18 0 16,0-16-1-16,0-4 0 16,0 0 0-16,0-1 1 15,-5-45 0-15,-14-31-1 16,11-31-1-16,8-6 0 0,8 3 0 16,63 17 1-16,21 17 0 15,17 19 1-15,9 23 0 16,-12 18 0-16,-13 17-1 15,-14 0 0-15,-27 16 0 16,-20 10-1-16,-4 0-13 16,2-2-84-16,-9-5-112 15,-21-10-258-15</inkml:trace>
  <inkml:trace contextRef="#ctx0" brushRef="#br0" timeOffset="5688.0966">12238 5037 367 0,'-21'0'65'0,"21"0"-28"15,-14 0 6-15,-19 0 1 16,-16 0-16-16,-14 12-13 15,-13 5 23-15,-3 3-8 0,19 3-8 16,8-7-2 0,28-3-8-16,16-12-10 0,8-1-1 15,0 0 3-15,19 0 19 16,41 0 10-16,-9 12-5 16,-10 12-12-16,-22 16-4 15,-19 17 6-15,0 5-3 16,-46 4-3-16,-33-6-6 15,-6-16-5-15,15-21-1 16,10-23 0-16,27 0-4 16,14-9-25-16,19-21-38 15,0 2-29-15,52 2-23 0,27 3 4 16,-8 7-41 0</inkml:trace>
  <inkml:trace contextRef="#ctx0" brushRef="#br0" timeOffset="6048.099">12688 5041 194 0,'0'-2'274'16,"0"2"-251"-16,0 0 20 16,14 12 19-16,-9 16-25 15,-5 11-14-15,0 10 0 16,-10 6 1-16,-31 2-11 15,8-2-10-15,3-7-2 16,16-11-1-16,12-14-3 16,2-12-32-16,0-11-74 15,0 0-32-15,27-27-125 16</inkml:trace>
  <inkml:trace contextRef="#ctx0" brushRef="#br0" timeOffset="6234.0025">12822 4793 474 0,'-14'-3'103'0,"14"3"-102"16,0 0-1-16,0 0 0 15,0 0-17-15,47 0-37 16,-1 0-42-16,6 0-65 15</inkml:trace>
  <inkml:trace contextRef="#ctx0" brushRef="#br0" timeOffset="6557.8757">13051 5253 268 0,'0'0'119'0,"0"0"-98"16,0-3 25-16,11-11 13 16,30-12-26-16,16-5-14 15,-2-3 3-15,7 3 3 0,-7 3 16 16,-3 11 4 0,-11 9-14-16,-9 8-1 0,-2 0-12 15,-13 8 0-15,-12 25 4 16,-5 16-5-16,0 8-7 15,0-4-5-15,-19-7-5 16,16-12 0-16,3-14-5 16,0-5-31-16,0-15-36 15,60 0-41-15,27-7-67 16,12-31-77-16</inkml:trace>
  <inkml:trace contextRef="#ctx0" brushRef="#br0" timeOffset="7029.9982">14485 4905 401 0,'-27'0'47'0,"-6"0"-21"15,6 10 7-15,-17 15 5 16,-2 5-15-16,-6 3 4 15,6 13 14-15,-1 6-1 16,9 7-15-16,16 2-6 16,17-10-2-16,5-12-10 15,0-13 1-15,60-13 2 16,16-13 13-16,22 0-1 0,22-36-4 16,3-17-13-16,3-11-3 15,-9-1 2-15,-19-4 2 16,-19 6 4-16,-24-1-3 15,-31-1-2-15,-24 1-3 16,0 6 0-16,-24 15-1 16,-42 18 1-16,-7 18 2 15,-20 7-1-15,-3 17-3 16,-2 28 1-16,16 6-1 16,17 4 0-16,19 1 0 15,21-5 0-15,25 0 0 16,0-6 0-16,38-4 0 15,30-9 0-15,31-11-1 0,10-9-11 16,16-12-53-16,25 0-61 16,-5-42-133-16</inkml:trace>
  <inkml:trace contextRef="#ctx0" brushRef="#br0" timeOffset="7510.1707">15396 5003 168 0,'0'0'259'16,"0"0"-218"-16,41 0 47 16,24 0-40-16,1 0-13 15,5 0-4-15,-6-9-12 16,-5-1-15-16,-8 3-4 15,-6-4-14-15,-2 7-63 16,-9 0-100-16</inkml:trace>
  <inkml:trace contextRef="#ctx0" brushRef="#br0" timeOffset="7831.7314">15311 5269 157 0,'0'0'279'16,"6"0"-215"0,65 0 33-16,10 0-47 0,4-9-11 15,0-4-14-15,-12 2-25 16,-2-3 0-16,-6 6-21 16,15-14-77-16,-29-3-186 15</inkml:trace>
  <inkml:trace contextRef="#ctx0" brushRef="#br0" timeOffset="8417.7571">17105 4603 231 0,'-13'-4'136'0,"7"4"-72"0,-7 0-15 16,2 0-9-16,-3 0-14 15,-8 0 4-15,9 0 6 16,-4 0-21-16,-4 0 8 16,-12 0 3-16,-14 8-9 15,-4 13 0-15,-15 10 4 16,6 8-1-16,-5 12-5 15,-1 11 2-15,15 12 12 16,12 7-15-16,12 9-2 16,22-1-1-16,5-9-2 15,11-15-7-15,62-21 0 16,31-25 0-16,21-19 3 0,20 0-1 16,-1-31 0-16,-7-17-1 15,-26-1 3-15,-40 9 9 16,-43 6-8-16,-28 6-1 15,-28 6 0-15,-89 9-4 16,-38 13-2-16,-9 0-4 16,20 10-16-16,51 8-79 15,46-18-221-15</inkml:trace>
  <inkml:trace contextRef="#ctx0" brushRef="#br0" timeOffset="17983.408">18365 4988 313 0,'0'0'34'16,"0"0"4"-16,0 0-2 16,0 0-18-16,0 0-3 0,0 0 6 15,0 0 2-15,0 0-4 16,0 0 0-16,0 0 0 16,0 0-1-16,0 0-2 15,0-1-7-15,0 1 2 16,0 0 1-16,0 0-1 15,0 0-4-15,0 0-3 16,0 0 2-16,0 0 5 16,0-3 2-16,0 0-2 15,0 2-2-15,0-2-1 16,0 3 3-16,0 0-1 16,-8-4 0-16,8 4 0 15,-5-2 2-15,-1 2-1 0,6 0-2 16,-3 0-4-1,3 0-1-15,0 0-2 0,0 0 1 16,0 0-2-16,0 0 3 16,0-1 0-16,-5 1 3 15,5-4 0-15,0 2-2 16,0 2-2-16,0 0 0 16,0 0 0-16,0 0-2 15,0 0 0-15,0-2 2 16,0 2 1-16,0 0 0 15,0 0-1-15,0 0 1 16,0 0-1-16,0 0-1 0,0 0 1 16,0 0-1-1,0 0 1-15,0 0 0 0,0 0-1 16,0 0 0-16,0 0 0 16,0-4 0-16,0 4 1 15,19 0 2-15,41-3 0 16,19 3 2-16,19 0 0 15,6 0-3-15,13 0 0 16,-11 0 3-16,-7-3 1 16,-20 0-3-16,-36 3-2 15,-15 0 0-15,-9 0-3 16,-19 0 0-16,0 0-1 16,0 0-4-16,0 0-28 15,-19 0-66-15,-1 0-59 16,12 0-6-16,8 0-38 0</inkml:trace>
  <inkml:trace contextRef="#ctx0" brushRef="#br0" timeOffset="18876.1052">19341 4692 211 0,'0'-1'95'0,"-8"1"-61"0,8 0 2 16,0 0-13-16,-5-1-3 16,-1 1 4-16,-2 0 1 15,-3 0-5-15,8-4 0 16,-2 4 1-16,5-2 1 15,0 2-2-15,0-3-7 16,0 3-1-16,0 0 6 16,-8-2 0-16,8 2-1 15,0 0-4-15,0-3-3 16,0 3 0-16,-6-2 1 16,1 2-1-16,5 0-1 15,0 0-2-15,0 0 0 16,0 0-2-16,0-3-1 0,0 3 3 15,0 0 0-15,46 0 9 16,25 15 14-16,14 5-13 16,-1-5 4-16,-18 2 0 15,-6 1-7-15,-22 2-4 16,-25 7-2-16,-13 11-2 16,-11 15-1-16,-76 11-4 15,-35 15-1-15,2-10-5 16,16-8-8-16,44-20-31 15,60-19-59-15,0-22-108 0</inkml:trace>
  <inkml:trace contextRef="#ctx0" brushRef="#br0" timeOffset="29189.7712">20522 4931 365 0,'-14'0'34'0,"1"0"10"0,13 0 29 15,0 0-41-15,0 0-9 16,0 0-6-16,0 4-7 16,0 19 22-16,0 7-8 15,13 5-8-15,1 5-1 16,-3 6 4-16,-11-2-3 15,0-7-7-15,0-10-2 16,0-8 2-16,0-16-1 16,0 1-7-16,0-4 0 15,0 0 1-15,0-16 1 16,0-19-3-16,0-9 0 16,0-3-1-16,22-2 1 0,10 6 0 15,7 0 0-15,7 6 0 16,-8 6 1-16,8 4-1 15,-7 8 3-15,-1 8-1 16,-3 2-2-16,-5 5 0 16,-3-1-3-16,6 1-14 15,3-2-20-15,2-4-47 16,22 3-55-16,2 7-93 16</inkml:trace>
  <inkml:trace contextRef="#ctx0" brushRef="#br0" timeOffset="29513.4036">21490 4858 325 0,'0'6'32'16,"0"-5"21"-16,38 0 6 0,14-1-4 16,13 0-10-1,-5 0-9-15,6 0-20 0,-6-1-12 16,-28-5-4-16,-7 6-2 15,-11 0-24-15,-12 0-83 16,-2 6-77-16</inkml:trace>
  <inkml:trace contextRef="#ctx0" brushRef="#br0" timeOffset="29694.1909">21514 5144 463 0,'47'0'47'0,"37"0"61"16,-2 0-77-16,-6 0-20 15,-2 0-11-15,-17-5-6 16,9-11-80-16,-6-9-159 16</inkml:trace>
  <inkml:trace contextRef="#ctx0" brushRef="#br0" timeOffset="30773.3223">23857 4292 47 0,'0'-6'229'0,"0"5"-190"16,0 1 19-16,0-3-22 16,0 3-1-16,0-3 6 15,0 3 4-15,0-3-7 16,0 3-7-16,0 0-8 15,0 0-1-15,0 0-4 16,0 0 5-16,0 0 0 16,-14 0-1-16,-13 0-9 15,-6 9-11-15,-5 10-1 16,5 9-1-16,-8 6 0 16,-2 5-1-16,10 9 1 0,6 2 0 15,7-3 0-15,12-6-1 16,8-8 1-16,0-11 0 15,28-11-1-15,32-9 1 16,24-2 2-16,1-2 3 16,-6-18 5-16,-22 3 3 15,-24 2-1-15,-20 8-1 16,-13 0 3-16,0 2 5 16,0 4-1-16,-52-6-11 15,-13 5-7-15,-14 1-4 16,8 1-7-16,19 0-7 15,6 0-14-15,19 0-36 16,13 0-28-16,14 0-73 0,0 0-83 16</inkml:trace>
  <inkml:trace contextRef="#ctx0" brushRef="#br0" timeOffset="31057.8206">22651 5010 217 0,'0'6'144'16,"11"5"-127"-1,60-7 69-15,44-4-11 0,48 0-6 16,39-14-2-16,35-19-5 15,11-6-20-15,-19 2-12 16,-32 4-21-16,-53 2-9 16,-59 13-4-16,-31 3-22 15,-21 4-46-15,5 7-80 16,-10 4-118-16</inkml:trace>
  <inkml:trace contextRef="#ctx0" brushRef="#br0" timeOffset="31515.4689">23219 5404 396 0,'-66'25'80'15,"-18"6"-17"-15,-6 7 10 16,8-2-32-16,5 2-17 15,37-11-19-15,15-12-5 16,25-8-1-16,0-7 1 16,52 0 1-16,21 0 28 15,-2 0 1-15,-11 4 6 16,-30 11-8-16,-30 9-20 16,0 6 4-16,-65 10 4 15,-44-2-11-15,-11-3-5 16,-3-9-26-16,39-16-38 15,43-10-8-15,33 0-32 16,8 0-68-16,30-7-203 0</inkml:trace>
  <inkml:trace contextRef="#ctx0" brushRef="#br0" timeOffset="31763.7041">23344 5542 375 0,'0'0'38'16,"0"22"65"-16,0 10-41 16,0 4-32-16,0 1-7 15,0-3-12-15,-25-1-10 0,9-5-1 16,-8-10-2-16,15-6-16 15,-15-12-43-15,18 0-47 16,-2-7-96-16</inkml:trace>
  <inkml:trace contextRef="#ctx0" brushRef="#br0" timeOffset="31928.4978">23442 5314 96 0,'8'-14'369'15,"-8"5"-337"-15,6 6 24 16,-6 3-47-16,5 0-9 16,-5 0-1-16,8 0-6 0,6 7-44 15,0 15-65-15,5 13-64 16</inkml:trace>
  <inkml:trace contextRef="#ctx0" brushRef="#br0" timeOffset="32249.5624">23442 5314 225 0,'270'164'204'16,"-270"-147"-175"-16,0 8 37 0,0 3-29 15,0 1-19-15,-19 4 8 16,5-5-7-16,6-10-11 15,8-5-4-15,0-13-4 16,0 0 4-16,41 0 24 16,16-20 13-16,17 5-18 15,-22 8 1-15,-6 7 5 16,-27 0-17-16,-19 16-7 16,0 24 1-16,-19 3-2 15,-27 2-4-15,-1-10-18 16,28-18-50-16,14-14-31 15,5-3-39-15,19-3-136 16</inkml:trace>
  <inkml:trace contextRef="#ctx0" brushRef="#br0" timeOffset="32693.4843">24615 5283 214 0,'-11'0'165'16,"-11"0"-121"-16,8 0 12 15,-10 0-36-15,-14 0 4 16,2 0 7-16,-2 22 9 16,-22 10-7-16,3 13-6 15,-9 4 1-15,1 8-2 0,24 0-2 16,22-3-3-16,19-5-7 15,0-14-9-15,8-15-4 16,55-15 1-16,29-5 16 16,20-7 8-16,14-30-9 15,-9-17-5-15,-14-8 0 16,-15-1 1-16,-45 7-1 16,-34 9-4-16,-9 9 1 15,-39 18-4-15,-48 13-3 16,-25 7-2-16,9 23 0 15,10 19-1-15,28 5-2 16,21-2-3-16,30-8-4 16,14-10 1-16,58-8-2 0,59-7-2 15,35-12-9-15,18 0-59 16,-7 0-40-16,1-17-135 16</inkml:trace>
  <inkml:trace contextRef="#ctx0" brushRef="#br0" timeOffset="33397.6657">25501 4887 222 0,'-6'-2'127'15,"-2"-1"-96"-15,8 0 12 0,0 3-6 16,0-2-1-16,0 0 3 15,0-1 9-15,0 2-9 16,0-4-6-16,0 5-8 16,0-1-7-16,0 0-3 15,0-4-1-15,25 4-3 16,16-5 2-16,10-2-1 16,15 5-5-16,2-9 1 15,8 6 4-15,-10 2-3 16,-20 0-7-16,-13 2-2 15,-14 2 0-15,-11 0-5 16,-8-2-27-16,0-2-80 16,0-3-151-16</inkml:trace>
  <inkml:trace contextRef="#ctx0" brushRef="#br0" timeOffset="34409.6066">25604 5069 33 0,'0'-3'132'0,"0"3"-88"16,0-5 17-16,0 2-18 15,0 1-17-15,0-2 2 16,0 4 1-16,0 0-3 15,0 0 8-15,0 0 2 16,0-1-10-16,0 1-1 16,0-2-3-16,0 2-4 0,0 0-7 15,0 0 0-15,0 0-6 16,0 0-3-16,0 0 6 16,0 0 13-16,0 0-4 15,0 0 2-15,0-3 0 16,9 3-7-16,10-1 0 15,8-3 3-15,-8 4-9 16,0-2-5-16,-19 2 0 16,14 0-1-16,-14 0 1 15,0 0-1-15,5 0 0 16,-5 0 0-16,0 0 0 16,0 0 1-16,14-2-1 0,-1 2 0 15,6 0 0-15,1 0 0 16,-1 0 0-16,2 0 0 15,-1 0 0-15,-15 0 0 16,3 0-1-16,-8 0-5 16,0 0-30-16,0-6-161 15</inkml:trace>
  <inkml:trace contextRef="#ctx0" brushRef="#br0" timeOffset="35925.5905">27284 4383 189 0,'0'-2'318'0,"-14"2"-301"15,-18 6 44-15,-23 20-23 16,-10 14 0-16,-12 10-6 15,-15 14-4-15,-1 18-10 16,0 18 4-16,3 15-8 16,25 8-6-16,18-1 3 15,34-17-5-15,13-29-2 16,32-32-4-16,75-38 0 16,29-6 0-16,28-45 2 0,2-23 1 15,-24-1 0-15,-41 12 7 16,-49 14 9-16,-47 16 1 15,-13 13-1-15,-115 14-8 16,-54 0-11-16,-44 44-6 16,11 4-3-16,57 3-33 15,88-21-94-15,57-30-239 16</inkml:trace>
  <inkml:trace contextRef="#ctx0" brushRef="#br0" timeOffset="36825.3679">28246 4753 31 0,'0'0'362'0,"-13"0"-347"15,13 0-7-15,-6 0 19 16,-2 0-2-16,3 3 18 16,-23 6 12-16,-10 10-21 15,-14 8-10-15,-16 14-2 16,-8 12-2-16,2 6-4 15,17 8-3-15,11-2-10 16,32-8 0-16,14-8-3 0,0-12 0 16,19-11 0-16,41-15-1 15,11-4 0-15,14-7-5 16,7 0-35-16,-7 0-82 16,-6-7-89-16</inkml:trace>
  <inkml:trace contextRef="#ctx0" brushRef="#br0" timeOffset="37177.5027">29250 4841 71 0,'-41'0'374'0,"-19"0"-361"16,-11 9 47-16,-13 16-27 15,-4 8-7-15,-10 4 12 16,0 2 0-16,27-7-1 16,25-3-12-16,32-16-25 15,14-5-1-15,0-5 1 16,55-1 17-16,15 1 27 16,-4 8-2-16,-14 6-7 15,-25 17-15-15,-27 12-7 16,0 19 4-16,-65 6-8 15,-47-1-6-15,0-17-3 16,6-20-5-16,29-22-19 0,25-11-19 16,39-7-20-16,13-25-42 15,19-3-56-15,55 3-37 16</inkml:trace>
  <inkml:trace contextRef="#ctx0" brushRef="#br0" timeOffset="37499.5972">29741 4879 373 0,'-47'0'58'0,"-13"6"25"15,-16 24-19-15,-11 4-26 16,-3 14 8-16,11 1-6 16,13 1-12-16,31-1-9 15,24-7-3-15,11-7-6 16,0-7-3-16,33-11 1 16,32-5-2-16,9-3-4 15,2-7-2-15,3-2-3 16,-8 0-19-16,-17 0-38 15,-7-7-73-15,-4-7-101 0</inkml:trace>
  <inkml:trace contextRef="#ctx0" brushRef="#br0" timeOffset="37941.4492">30400 4585 344 0,'-43'0'131'0,"-17"20"-103"15,0 12 38-15,-3 7-29 16,-5 11-9-16,3 8 9 0,13 2 2 16,14 4-4-1,38-8-8-15,0-11-12 0,32-9-8 16,47-20 4-16,20-11 22 15,10-5-3-15,16-15-11 16,6-30-7-16,0-14-3 16,-6-11-4-16,-27-1-2 15,-27-1 0-15,-38 5 2 16,-33 7-3-16,0 3 1 16,-85 5-2-16,-18 16-1 15,-9 15-3-15,6 21 0 16,16 0 1-16,16 36 0 0,22 10 0 15,14 4-1 1,35 1 1-16,3-1 2 0,41 2-1 16,52-2 1-16,30-7-1 15,8-7-4-15,-11-6-66 16,2-14-102-16,-24-9-222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37:32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10316 7608 303 0,'0'0'64'15,"0"-1"-11"-15,0 1-11 16,0 0-1-16,-5 0-9 16,5 0-11-16,0 0 1 15,-6 0 2-15,6 0-6 16,0 0-5-16,0 0-2 15,0 0-2-15,0 0-1 16,0 0 2-16,0-3 5 16,-2 0 1-16,2 0-1 15,-6 3-1-15,6 0 0 16,0 0-6-16,0 0-1 16,-5-2 0-16,5-2-3 15,0 4 1-15,-6 0 1 0,6 0-1 16,0 0 0-16,0 0-2 15,0 0-2-15,0 4 0 16,0 21-1-16,-3 12 4 16,-2 13 8-16,0 14-7 15,-17 9 0-15,3 4 1 16,-14-6-4-16,8-19 0 16,4-22-2-16,10-15 0 15,11-15 1-15,0-22 2 16,0-40-2-16,0-25-1 15,43-12-1-15,42 8 0 16,13 16 1-16,8 13 0 16,12 20 0-16,2 19 0 0,-9 13 0 15,-15 10 1 1,-31 0-1-16,-29 16 0 0,-36 8-4 16,0 11-57-16,-28 0-119 15,-51-13-406-15</inkml:trace>
  <inkml:trace contextRef="#ctx0" brushRef="#br0" timeOffset="15228.8058">11333 7794 177 0,'-13'1'157'16,"7"11"-120"-16,1-5 5 0,5-1 1 16,0-6-8-16,0 0-3 15,11 0 15-15,29-13 0 16,4-4 6-16,2 5-11 15,20-1-11-15,-6 3-13 16,5-1-7-16,-7 4-6 16,-12 0-5-16,-13 2 0 15,-12 0-9-15,-10 5-37 16,-11 0-46-16,-13 10-45 16,-45 25-135-16</inkml:trace>
  <inkml:trace contextRef="#ctx0" brushRef="#br0" timeOffset="15401.7654">11314 8092 394 0,'0'0'140'16,"0"0"-86"-16,33 11 25 16,24-4-27-16,9-5-26 15,-1-2-20-15,-5 0-6 16,-8-9-9-16,-39-9-63 15,-4-11-123-15</inkml:trace>
  <inkml:trace contextRef="#ctx0" brushRef="#br0" timeOffset="16085.8044">13247 7555 353 0,'0'-9'88'0,"0"4"-20"16,0 5-5-16,0 0-11 15,0 0-9-15,0 0-12 16,0 21 5-16,-41 24 2 16,-16 11-12-16,3 1-10 15,29-7-12-15,25-11-4 16,33-18 0-16,59-6 0 16,12-6 4-16,-11 8 15 15,-17 9 9-15,-30 17-6 16,-46 15-5-16,0 12-3 0,-92 1-10 15,-36-6-4-15,-17-14 0 16,14-23-17-16,14-24-33 16,38-4-26-16,33-33-65 15,26-17 0-15,20-9-90 16</inkml:trace>
  <inkml:trace contextRef="#ctx0" brushRef="#br0" timeOffset="16279.7599">13277 7452 620 0,'68'-14'33'16,"25"14"33"-16,63-4 8 16,26-16-44-16,4-2-22 15,-17-10-8-15,-25 6 0 16,-46-5-19-16,-51 4-67 15,-23-5-118-15</inkml:trace>
  <inkml:trace contextRef="#ctx0" brushRef="#br0" timeOffset="16819.8817">14864 7649 413 0,'-52'0'80'16,"-13"15"-28"-16,-14 21 18 15,0 1-28-15,2 5-3 16,28-7-15-16,33-11-21 16,16-8-2-16,30-16 2 15,52 0 18-15,13 0 18 16,3 0 5-16,-32 5-7 16,-31 30-10-16,-35 16-8 15,0 18-2-15,-82 2-9 16,-48 1-6-16,-20-11-2 0,5-25-3 15,28-24-20-15,46-12-22 16,44-12-41-16,27-24-59 16,27-4-20-16,63-2-85 15</inkml:trace>
  <inkml:trace contextRef="#ctx0" brushRef="#br0" timeOffset="17158.0871">15140 7964 440 0,'19'0'100'0,"73"0"-61"16,26-20 15-16,21-19-21 16,11-12-8-16,-14-2 6 15,-30 2-5-15,-27 9-7 16,-46 12 3-16,-33 8-8 15,0 16-1-15,-87 6-1 16,-44 13-7-16,-24 34-4 16,-9 21 0-16,14 8 2 15,30 6 3-15,22-3 0 16,32-2 2-16,34-9-7 16,32-19 4-16,0-25-2 15,87-17-3-15,30-7-7 0,14-14-31 16,0-12-73-16,-19-14-44 15,13-2-93-15</inkml:trace>
  <inkml:trace contextRef="#ctx0" brushRef="#br0" timeOffset="17359.8611">16437 7831 462 0,'-103'39'92'0,"-4"19"-7"15,17 10-2-15,11-4-22 16,25 1-29-16,43-12-25 16,11-20-2-16,30-12 9 15,65-20-4-15,23-1-8 0,-1-7-2 16,-5-15-28-16,-36 3-50 16,-11-12-102-16</inkml:trace>
  <inkml:trace contextRef="#ctx0" brushRef="#br0" timeOffset="17921.2326">17763 7412 411 0,'-80'0'88'0,"-7"21"-48"15,-25 26 26-15,14 7-14 16,8 10-7-16,17 6 2 16,21 10-3-16,27 0-14 0,25-11-16 15,39-21 14-15,72-23-18 16,26-21 1-16,26-4-1 16,1-29-8-16,-11-17-1 15,5-16 2-15,-22-9 5 16,-13 0-1-16,-44 9 1 15,-27 7-2-15,-50 10-3 16,-2 0-2-16,-46 2-1 16,-66 10 0-16,-13 16 0 15,-12 17 0-15,26 0 0 16,18 32 0-16,36 14 0 16,35-6 1-16,22 4-1 15,3-12 1-15,87-7 10 0,35-18 5 16,33-7-14-1,3-7-2-15,-8-26-9 0,-47-9-74 16,-21-21-229-16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39:03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8489 11026 149 0,'-5'6'9'16,"5"-6"-8"-16,0 3 11 15,0-3 8-15,0 0 4 16,0 0 14-16,0 0 10 16,0 0-7-16,0 0-18 15,0 0 12-15,0 0 4 16,-8 0-3-16,8 0-4 15,0 0-3-15,0 0-9 16,0 0-3-16,0 0-5 16,27 0 16-16,17-9 0 0,-4 2-18 15,7 0 1-15,-14 3 1 16,-1 0-4-16,-7 3-6 16,2-1-2-16,0-3 0 15,6 4 0-15,0-2-6 16,0-4-17-16,5 1-55 15,-6 0-32-15,9 1-37 16,-16 3-130-16</inkml:trace>
  <inkml:trace contextRef="#ctx0" brushRef="#br0" timeOffset="689.9136">8882 10723 338 0,'0'0'26'0,"0"4"2"16,0-1 17-16,0 2-4 0,0 2-1 15,0 0-5-15,0 2-11 16,0-1-3-16,8 6 2 16,11-6-4-16,6 6-7 15,2-3 2-15,6 5-1 16,5-4 5-16,-3-2-1 16,-2-3-5-16,5-1-7 15,-10-3 0-15,-4 1 1 16,-5 0-3-16,-5 2-2 15,-14 5 1-15,0 6 2 16,0 9 9-16,-47 12-1 16,-18 1-8-16,8 2-2 0,-3-10-2 15,22-3-1-15,10-16-5 16,15-10-18-16,13-2-61 16,41-43-145-16</inkml:trace>
  <inkml:trace contextRef="#ctx0" brushRef="#br0" timeOffset="1289.7859">11759 10153 254 0,'-14'0'145'16,"14"0"-118"-16,0 5 30 16,0 5-26-16,0 5 8 15,22 6 15-15,10 6-16 16,12 0-1-16,-3 4-1 0,-8 5 0 15,-9-7-18-15,3-5-17 16,-7-5-1-16,-7-6-9 16,-7-7-19-16,7-6-34 15,6 0-62-15,22-10-86 16</inkml:trace>
  <inkml:trace contextRef="#ctx0" brushRef="#br0" timeOffset="1500.316">12527 10111 389 0,'-2'0'97'0,"-28"22"-59"0,-6 13 43 15,-7 5-34 1,-12 7-22-16,-21 3-13 0,2 5-3 16,-24 4-3-16,11 0-6 15,2-1 0-15,9-5-6 16,21-7-11-16,12-9-37 15,15-4-44-15,15-11-39 16,7-7-70-16</inkml:trace>
  <inkml:trace contextRef="#ctx0" brushRef="#br0" timeOffset="1821.985">11161 11073 249 0,'0'3'168'16,"55"0"-142"-16,29-3 77 15,20 0-39-15,22 0-21 16,4-3 6-16,15-16-8 16,-9 1-8-16,-24 2-8 15,-14-3-19-15,-11 2-6 0,-21 0-5 16,-9-3-19-16,-5 3-37 16,-17 7-46-16,-5 8-74 15</inkml:trace>
  <inkml:trace contextRef="#ctx0" brushRef="#br0" timeOffset="2144.0052">11459 11390 224 0,'-9'0'289'16,"9"0"-282"-16,0 0 23 15,0 5 5-15,22 12 21 16,22 5-27-16,-3 4 3 16,11 5 10-16,-6 7-12 15,-8 1-8-15,-5 1-14 16,0-3-7-16,-6-4-1 15,-3-5-7-15,-2-11-21 16,-11-5-38-16,8-12-39 16,3 0-75-16,-3-25-115 0</inkml:trace>
  <inkml:trace contextRef="#ctx0" brushRef="#br0" timeOffset="2315.9279">11895 11433 518 0,'-63'31'100'0,"3"13"-40"16,-5 9 8-16,-6 9-19 16,-16 3-16-16,2 12-13 15,-8-3-18-15,3-7-2 16,25-19-16-16,19-19-57 16,46-29-74-16,32-25-172 15</inkml:trace>
  <inkml:trace contextRef="#ctx0" brushRef="#br0" timeOffset="2789.9539">13149 10896 111 0,'0'0'268'15,"0"0"-239"-15,0 0 37 0,33 0 3 16,19 0-10-16,8-4-18 15,5-7-17-15,-8 4-16 16,-16-3-5-16,-8 2-3 16,-9 1-6-16,-15 2-30 15,2 2-103-15,-9 3-135 16</inkml:trace>
  <inkml:trace contextRef="#ctx0" brushRef="#br0" timeOffset="2970.0208">13193 11117 553 0,'0'2'65'0,"22"0"26"15,48-2-44-15,10 0-27 16,12-24-11-16,-2-8-9 16,-3-7-2-16,-21 0-22 15,-1 4-67-15,6-4-103 16,-19 5-271-16</inkml:trace>
  <inkml:trace contextRef="#ctx0" brushRef="#br0" timeOffset="3210.0083">14368 10356 48 0,'0'0'524'0,"11"0"-483"0,11 36 24 16,2 11 7-16,-2 15-22 16,-6 12-17-16,-13 17 3 15,-3 7-6-15,0 5-12 16,0 3-10-16,-3-11-8 16,-2-10-7-16,5-14-48 15,0-29-87-15,5-25-176 16</inkml:trace>
  <inkml:trace contextRef="#ctx0" brushRef="#br0" timeOffset="14159.7036">15325 10943 134 0,'0'-4'36'0,"0"4"-12"16,0 0 3-16,0 0-19 15,0 0-2-15,0-6 4 16,0 5 14-16,0-3 4 15,0 1 8-15,0 3 16 16,0 0-15-16,-3 0-15 16,-2 0-6-16,5 0-1 15,0 0-6-15,0 0-1 16,-6 0-3-16,6 0-1 16,-8 0 6-16,8 0 1 15,0 0 3-15,0 0 0 16,0 0-3-16,0 0-3 0,0 0-1 15,0 0 2-15,0 0-3 16,0 0-3-16,0 0 1 16,0 0 3-16,0-2 2 15,41 2 16-15,35-6 7 16,36 5-16-16,14 1 0 16,18 0 10-16,1 0-4 15,-4 0 1-15,-26 0-9 16,-36 0-8-16,-16 5-4 15,-31-1-2-15,-10 3-1 0,-16-6 0 16,-6-1-18 0,0 0-38-16,0 0-28 0,0 0-64 15,0-12-160-15</inkml:trace>
  <inkml:trace contextRef="#ctx0" brushRef="#br0" timeOffset="14825.8041">16268 10740 179 0,'-8'0'19'16,"8"0"27"-16,-5 0-14 16,-1 0-10-16,-2 0 5 15,-6 0 18-15,9 0 1 16,-3 0-8-16,2 0-5 15,6 0-11-15,-5 0-8 16,5 0 4-16,-8 0 2 0,2 0-2 16,1 0 2-1,5 0-4-15,0 0-4 0,0 0-3 16,0 0-2-16,0 0 1 16,0 0-1-16,0 0 0 15,0 0-3-15,0 0 1 16,0 0 0-16,0 0 2 15,0 0 2-15,0 0-2 16,0 0 0-16,0 0-1 16,24 0 5-16,23 0 7 15,10 5-9-15,17-1-2 16,10 0-3-16,9 1 19 16,-3-4-8-16,-25 3-11 15,-13-3 1-15,-16-1-3 16,-26 2-1-16,4 1 0 0,-14 4 0 15,0 14-1-15,0 9 2 16,-33 7 1-16,-46 12-2 16,-24 4 0-16,-15 4 1 15,7-7-2-15,26-11 0 16,33-14 0-16,39-14-7 16,13-11-55-16,5 0-87 15,55-48-237-15</inkml:trace>
  <inkml:trace contextRef="#ctx0" brushRef="#br0" timeOffset="18981.782">18182 10705 262 0,'0'0'65'15,"0"0"-12"-15,0 0-3 16,0 0-17-16,0 0 1 15,0 0 5-15,-2 0 0 16,-4 0 4-16,-7 0 0 16,7 0-5-16,-7 0-7 0,-15-5-1 15,1-5-14-15,-17 2-14 16,-7 3 0-16,-4 5 2 16,-21 0 2-16,-9 30-2 15,3 14-4-15,3 10 0 16,14-3 0-16,13 3 0 15,22-4 0-15,22-6 0 16,8-3-1-16,0-13 0 16,19-11 1-16,36-17-2 15,21 0 2-15,8-22 2 0,4-20-2 16,2-2 1 0,-22-3-1-16,-5 0 0 0,-17 8 1 15,-19 11-1-15,0 12 1 16,-21 13-1-16,-6 3 1 15,0 0-1-15,0 7 0 16,0 30-1-16,-6 9 1 16,-10 1 1-16,5-4-1 15,6-13 0-15,5-7-2 16,0-11-15-16,0-9-42 16,0-3-13-16,32-8-5 15,15-22-5-15,5-9-13 16,-1-2 8-16,1 1-15 15,-14-3-39-15</inkml:trace>
  <inkml:trace contextRef="#ctx0" brushRef="#br0" timeOffset="19012.4612">18182 10705 58 0</inkml:trace>
  <inkml:trace contextRef="#ctx0" brushRef="#br0" timeOffset="19243.6073">18182 10705 58 0,'295'-18'187'0,"-295"18"-83"0,0 0-24 0,0 7-44 0,0 21 11 16,0 9 0-16,-14 6-12 15,-5 4-7-15,-3-4-13 16,3-7-5-16,11-12-7 15,-3-8-2-15,11-14-1 16,0-2 0-16,0-18 0 16,0-30 0-16,33-3 0 15,19 0 1-15,0 7 2 16,8 8 8-16,-9 11 4 16,9 7 4-16,-13 9-11 15,-9 6-7-15,0 3-1 0,-11 0-11 16,1 0-27-16,4 0-73 15,6 0-60-15,-10 5-102 16</inkml:trace>
  <inkml:trace contextRef="#ctx0" brushRef="#br0" timeOffset="19467.6352">19197 10702 345 0,'-33'0'147'0,"-13"0"-113"15,-1 12 12-15,20 11-27 16,-11 4-8-16,11 8-4 16,2 2-2-16,11 1-1 0,14-8-2 15,0-2-2-15,20-10 0 16,26-8 1-16,6-2 0 16,8-8-1-16,0 0-10 15,2-2-37-15,-7-21-63 16,-3-10-136-16</inkml:trace>
  <inkml:trace contextRef="#ctx0" brushRef="#br0" timeOffset="19822.0805">19739 10255 294 0,'0'0'83'0,"0"0"-39"16,0 0-24-16,0 0-5 15,0 0-2-15,0 5 13 16,-5 19 21-16,-14 15-13 16,-14 8-13-16,-8 11-13 15,-11 11-6-15,-8 5-2 16,9 5 0-16,7-2 1 15,28-12-1-15,16-16 0 16,0-19-2-16,41-14-3 0,32-15 5 16,9-1 1-1,-8 0-1-15,-9-7 0 0,-13-9 0 16,-6 2-18-16,-19 2-53 16,-7 0-65-16,-20-5-148 15</inkml:trace>
  <inkml:trace contextRef="#ctx0" brushRef="#br0" timeOffset="20061.7021">19426 10514 325 0,'19'-4'123'0,"-5"4"-64"16,24 0 14-16,16 0-58 16,-7 0-12-16,15 0-2 15,-7 0-1-15,5 0-7 16,16 0-26-16,-2 0-61 16,2 0-111-16</inkml:trace>
  <inkml:trace contextRef="#ctx0" brushRef="#br0" timeOffset="20495.8764">20448 10478 260 0,'-13'0'71'15,"-6"0"-3"-15,-1 7-27 16,-1 9-18-16,-23 4-1 16,9 7 1-16,-9 5 5 15,3 9 6-15,8 4-10 16,1-4 2-16,7 3-5 16,17-12-13-16,8-6-6 0,0-8-2 15,0-16-1 1,8-2 1-16,38-11-4 0,20-27 3 15,10-15 0-15,-2-2-5 16,-17 5 4-16,-16 8 2 16,-14 15 1-16,-21 13 4 15,2 11 5-15,-8 3 1 16,0 3-4-16,0 23-2 16,-14 7 10-16,-18 5-11 15,10-2-4-15,8-3 0 16,3-8-13-16,11-2-45 15,0-3-57-15,19-5-69 16,19-6-123-16</inkml:trace>
  <inkml:trace contextRef="#ctx0" brushRef="#br0" timeOffset="20727.6605">20751 10722 198 0,'0'0'234'0,"0"0"-182"16,0 0-7-16,0 0-17 15,0 0 1-15,0-2-9 16,0-4 31-16,38-3 3 16,14-2-18-16,13 1-3 15,-5 8-3-15,-8 2-15 16,0 0-8-16,-6 10-4 0,-8 18-2 16,-16 1-1-16,3 2-4 15,8-9-39-15,-6-3-69 16,6-11-60-16,-14-8-183 15</inkml:trace>
  <inkml:trace contextRef="#ctx0" brushRef="#br0" timeOffset="21155.6891">21967 9910 328 0,'-5'0'76'0,"5"0"-43"16,0 5 7-16,0 8 34 16,0-3-47-16,8 2-1 0,22-1 1 15,2 1-1-15,-4-1-13 16,4 1-9-16,-4 5-2 15,-4-8-2-15,-2 6 0 16,-3-2-3-16,-5 1-16 16,10 1-50-16,-16 1-76 15,3-7-184-15</inkml:trace>
  <inkml:trace contextRef="#ctx0" brushRef="#br0" timeOffset="21365.6962">22493 9935 328 0,'0'0'90'15,"0"0"-69"-15,-13 8-5 0,-9 16 14 16,-16 12-11-16,-14 0 7 16,-8 6-1-16,-6 6-9 15,-10-1-2-15,22-4-12 16,2-7-2-16,14-4-22 15,10-3-64-15,-4-3-129 16</inkml:trace>
  <inkml:trace contextRef="#ctx0" brushRef="#br0" timeOffset="21567.8823">21648 10555 426 0,'0'0'87'15,"0"0"-25"-15,79-2 6 16,44-23-18-16,27-6-30 16,-3-3-3-16,-5 7-5 15,-36 10-9-15,-16 10-3 16,-35 7-10-16,-12 0-45 16,-10 0-57-16,-25 12-112 15</inkml:trace>
  <inkml:trace contextRef="#ctx0" brushRef="#br0" timeOffset="21867.5592">21869 10861 420 0,'0'6'54'0,"27"8"-6"16,25 1 16-16,13 2-26 16,1-2-15-16,-6 4-16 0,-8 2 0 15,-12 3-5-15,-7 7-2 16,-8-7 0-16,-3-2-18 15,2-7-53-15,-16-8-94 16</inkml:trace>
  <inkml:trace contextRef="#ctx0" brushRef="#br0" timeOffset="22025.7824">22261 10867 469 0,'-70'27'108'0,"-20"18"-63"15,2 17 34-15,4 9-46 16,-6 4-20-16,22-10-13 0,24-15-21 16,22-17-117-1,22-33-169-15</inkml:trace>
  <inkml:trace contextRef="#ctx0" brushRef="#br0" timeOffset="22587.5605">22913 10533 210 0,'0'-2'200'0,"11"-1"-129"16,16-4 9-16,20-4-26 15,10 2-8-15,3-2-17 16,-8-1-9-16,-6 8-15 16,-13-1-5-16,-6 3-5 0,-2-2-31 15,-4 4-74-15,-21 0-124 16</inkml:trace>
  <inkml:trace contextRef="#ctx0" brushRef="#br0" timeOffset="22737.6197">23199 10722 364 0,'47'0'205'16,"26"-8"-204"-16,39-14-1 15,11-12-44-15,2-16-314 16</inkml:trace>
  <inkml:trace contextRef="#ctx0" brushRef="#br0" timeOffset="23607.5662">24647 10439 285 0,'22'-20'38'16,"-11"7"35"-16,-11 4-6 15,0 4 6-15,0 5-13 16,0 0-4-16,0 0-13 16,-25 0-17-16,-15 0-9 0,-18 10-9 15,-21 14-1-15,-5 7 0 16,-9 11 9-16,0 2-11 15,17 5-3-15,2 2 0 16,28-2 3-16,21-6 0 16,12-9-4-16,13-11-1 15,0-16 0-15,5-7-1 16,61 0 1-16,32-33 5 16,3-13-3-16,8-2-2 15,-22-2 1-15,-11 12-1 16,-16 7 0-16,-21 11 0 15,-7 11 1-15,-24 6-2 16,-2 3 1-16,-6 0-1 16,0 21 1-16,0 12 0 15,-27 5 0-15,-3-7 1 0,21-3-1 16,-1-8-2-16,10-10-12 16,0-7-28-16,0-3-10 15,10 0-26-15,29-11-2 16,7-16-14-16,0-5-14 15,-13-3-60-15</inkml:trace>
  <inkml:trace contextRef="#ctx0" brushRef="#br0" timeOffset="23668.5913">24647 10439 380 0</inkml:trace>
  <inkml:trace contextRef="#ctx0" brushRef="#br0" timeOffset="23864.747">24647 10439 380 0,'322'-23'58'0,"-341"62"1"0,-8 7-6 0,-1 6-33 0,4 1-5 16,5-12 0-16,11-11-5 15,-3-15-8-15,11-10-2 16,0-5 0-16,0-7 0 16,0-36 0-16,52-14 0 15,21-2 0-15,3 6 1 16,-5 16 5-16,-5 12 8 16,-12 15 0-16,-2 10-4 15,-11 0-10-15,-8 0-1 16,-1 4-8-16,-2 5-55 15,-8-2-93-15,-8 6-132 16</inkml:trace>
  <inkml:trace contextRef="#ctx0" brushRef="#br0" timeOffset="24087.5251">25757 10393 330 0,'-8'0'122'0,"-52"17"-69"16,3 12-1-16,-9 14-12 15,1 1 3-15,13 5-37 16,16-3-4-16,20-9-1 16,16-11 0-16,0-8 1 15,44-7 0-15,21-10 2 16,1-1 0-16,13 0-4 16,-14-12-1-16,-5-14-30 0,-3-7-24 15,-2-9-47-15,-3-2-97 16</inkml:trace>
  <inkml:trace contextRef="#ctx0" brushRef="#br0" timeOffset="24387.5387">26267 9878 85 0,'0'-4'255'0,"0"4"-215"16,0 0 14-16,0 0-36 15,0 0-8-15,0 4 3 16,-14 18 40-16,1 15 4 0,-6 13-32 16,-14 9-14-16,-14 14-5 15,-10 6-6-15,5 4 2 16,6-4-1-16,13-11 0 16,20-12-1-16,13-14 0 15,0-15 0-15,19-7 1 16,27-4-1-16,6-15 0 15,-6-1-2-15,6 0-7 16,-6 0-26-16,-13-4-50 16,-14-11-81-16</inkml:trace>
  <inkml:trace contextRef="#ctx0" brushRef="#br0" timeOffset="24614.1162">25738 10337 287 0,'0'-5'150'0,"19"3"-120"16,38-5 32-16,36-4-30 16,11-4-5-16,-12-1-16 15,1 0-10-15,-17 6-1 16,3 3-5-16,0 7-28 15,-5 0-67-15,-17 0-152 0</inkml:trace>
  <inkml:trace contextRef="#ctx0" brushRef="#br0" timeOffset="24987.5385">26790 10297 146 0,'-5'0'186'16,"-9"0"-131"-16,1 0 12 15,-1 8-29-15,-5 5-12 16,-27 9-4-16,-1 8 8 16,-5 6-1-16,-5 10-3 0,5 1-9 15,17-7 6-15,24-8-12 16,11-17-10-16,0-15-1 15,25 0 0-15,35-21 3 16,19-23-2-16,5-8 0 16,-5 4 0-16,-22 13 0 15,-16 13 0-15,-22 14 1 16,-19 8 4-16,0 0-2 16,0 14-3-16,0 22 1 15,-27-1 0-15,8 0-2 16,5-8-4-16,14-2-60 15,0-5-87-15,0-11-177 16</inkml:trace>
  <inkml:trace contextRef="#ctx0" brushRef="#br0" timeOffset="25243.7313">27033 10439 277 0,'0'0'181'16,"0"0"-122"-16,0 0-14 15,0 0-21-15,0 0-13 16,0 0-2-16,0 0 1 16,19 0 18-16,17-15 21 15,26-3-20-15,4-2-2 16,2 4 1-16,-3 2-1 0,-21 14-8 16,-17 0-12-1,-2 12-5-15,-22 19 0 0,-3 4-2 16,0 0-5-16,0-5-51 15,0-11-71-15,0-13-56 16</inkml:trace>
  <inkml:trace contextRef="#ctx0" brushRef="#br0" timeOffset="25491.7624">28186 9791 454 0,'0'42'75'0,"0"17"28"16,0 16-49-16,0 15-14 15,-13 0-22-15,-12-6-3 16,-7-10-14-16,12-15-1 15,20-7-36-15,-8-19-142 16</inkml:trace>
  <inkml:trace contextRef="#ctx0" brushRef="#br0" timeOffset="37013.3497">23456 12071 160 0,'0'0'32'16,"-6"0"-29"-16,6 0 7 15,0 0 16-15,-8 0 27 16,3 0 2-16,-1 0 6 16,-2 0-11-16,8 0-12 0,0 0-11 15,-5 0-5-15,5 0-5 16,0 0 1-16,0 0 7 16,0 0-7-16,0 0 13 15,38 0-2-15,-6-5-18 16,-4-1-8-16,-9 1-3 15,-6 0-9-15,7 3-22 16,-15-1-19-16,17 3-24 16,-11 0-75-16</inkml:trace>
  <inkml:trace contextRef="#ctx0" brushRef="#br0" timeOffset="37193.4739">23363 12342 483 0,'-11'0'67'16,"11"0"-31"-16,0 0 0 15,38 0-4-15,14 0-25 16,-6-2-7-16,14-17-34 16,-21-4-77-16,-1-6-172 15</inkml:trace>
  <inkml:trace contextRef="#ctx0" brushRef="#br0" timeOffset="37695.3491">24647 11629 292 0,'0'-3'87'0,"-11"3"-49"16,9-3-6-16,-4 3-7 15,6 0-8-15,0 0-5 16,0 0 14-16,0 0 2 15,0 3-8-15,0 21 7 16,0 9-6-16,0 7-4 16,0 4-11-16,0-1-5 0,0 6 0 15,-13-7-1-15,2-9-1 16,11-9-18-16,0-7-56 16,0-14-78-16,0-3-199 15</inkml:trace>
  <inkml:trace contextRef="#ctx0" brushRef="#br0" timeOffset="37935.5644">24923 11685 346 0,'-11'-5'73'0,"-3"5"-38"0,14 0-8 16,0 0-15-1,0 0-8-15,0 19 7 0,0 5 15 16,0 12-11-16,0 8-5 16,-3-2-8-16,-7 5-2 15,-10-5 0-15,12-1-3 16,-5-5-19-16,2-7-59 16,-8-7-87-16</inkml:trace>
  <inkml:trace contextRef="#ctx0" brushRef="#br0" timeOffset="38205.7065">24386 11750 249 0,'0'-3'83'0,"0"-4"-37"15,5-1-4-15,44-1 25 16,27-1-2-16,3-4-27 16,6-2 12-16,13 1-8 15,-5 0-22-15,-9-1-8 16,-10 5-11-16,-9-2-1 16,-7 1-12-16,7 5-50 15,-10 2-44-15,-4 2-126 16</inkml:trace>
  <inkml:trace contextRef="#ctx0" brushRef="#br0" timeOffset="38439.3798">25926 11451 393 0,'0'28'69'0,"-19"12"-54"15,-27 13 30-15,-14 12-10 0,-25 21-22 16,-18 11-6 0,-23 12 8-16,-5 7-8 0,6-1-4 15,13-12-3-15,17-13 0 16,35-16-23-16,19-23-64 16,30-17-74-16</inkml:trace>
  <inkml:trace contextRef="#ctx0" brushRef="#br0" timeOffset="38821.5669">25795 11975 191 0,'0'0'157'16,"0"0"-124"-16,0 14-10 16,0 10 11-16,-19 8-8 15,-22 6-11-15,-16 5-6 16,-3 6 3-16,-5-5 0 15,24-9 0-15,11-12-1 16,30-13-3-16,0-10-5 0,43 0 8 16,36-6 20-1,14-12-12-15,0 0-15 0,-22 1-3 16,-6 6-1-16,-5-4-7 16,-22 5-64-16,0-7-95 15</inkml:trace>
  <inkml:trace contextRef="#ctx0" brushRef="#br0" timeOffset="38979.688">26169 11990 393 0,'-38'60'136'0,"-28"22"-59"16,6 10-16-16,0 11-38 15,14 2-16-15,8-10-7 16,19-18-1-16,10-17-51 0,9-38-166 15</inkml:trace>
  <inkml:trace contextRef="#ctx0" brushRef="#br0" timeOffset="47655.5851">22035 12179 215 0,'6'-3'41'0,"5"-1"-30"16,5-2-1-16,-5 1-2 15,2 4 2-15,-4-1 6 16,-4 2 0-16,-5 0 18 16,6 0 15-16,-6-3 11 15,2 0-21-15,-2 0-13 16,0 2-4-16,0-3 1 16,0 4 7-16,0 0-8 15,0-3-4-15,0 3-1 16,0 0-2-16,0 0-2 0,0 0 1 15,0 0-2 1,-13 0 0-16,-36 31-3 0,-9 9-8 16,-13 17-1-16,11 6 1 15,9 4 0-15,23 9 0 16,15-7-1-16,13-7 0 16,8-17 1-16,63-17 0 15,21-20 1-15,34-8 7 16,16-14 8-16,16-36 2 15,14-17-13-15,-9-22 1 16,-13-7-3-16,-24-6 2 16,-36 2 3-16,-44 7-3 0,-46 14-5 15,0 16 1 1,-93 17-1-16,-43 32 0 0,-28 14-1 16,-18 47-3-16,15 28 3 15,36 9 0-15,47 0 0 16,51-1 0-16,33-14 0 15,0-9 0-15,79-22 0 16,28-18 0-16,34-17-1 16,23-3-14-16,8-10-123 15,-41-41-290-15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41:08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10482 13232 184 0,'-21'2'64'0,"-4"9"-21"16,3-6-7-16,17-1-13 0,-1-2 2 15,-2-2 2-15,8 0 9 16,0 0-4-16,-11 0 0 16,11 0 5-16,0 0-4 15,0 0-7-15,0 0-9 16,-2 0-5-16,2 0-5 15,0 3-3-15,13 0 3 16,53-3 28-16,21 0 3 16,25 0-15-16,2 0-2 15,-13 0-2-15,-8 0-10 16,-36 0-9-16,-24 0 0 16,0 0-12-16,-28 0-32 0,3 0-66 15,-8 0-118-15</inkml:trace>
  <inkml:trace contextRef="#ctx0" brushRef="#br0" timeOffset="493.7949">11039 13083 132 0,'0'-2'112'15,"0"2"-59"-15,0-4-10 16,0 4-2-16,0 0 3 16,0 0-12-16,0 0-5 15,0-1 3-15,-8 1 0 16,8 0-7-16,-6 0-6 15,6 0-3-15,0 0 1 16,0 0-1-16,0 0 3 16,0 0-4-16,0 0-2 15,0 0-5-15,0 0 2 16,0 0 1-16,0 0-5 0,0 0-2 16,14 0 8-1,32 0 9-15,11 0 0 0,-10 1-1 16,4 10-6-16,-4-4-5 15,-14 3 3-15,-6 3-1 16,-22 7-4-16,-5 13 2 16,0 13 5-16,-57 14-2 15,-36 1-7-15,6-1-3 16,-8-14-3-16,29-18-21 16,20-13-61-16,46-15-72 15,0-4-141-15</inkml:trace>
  <inkml:trace contextRef="#ctx0" brushRef="#br0" timeOffset="1221.7328">12977 12942 124 0,'-19'0'220'0,"0"0"-197"16,11 0 15-16,8 0-8 15,0 0-11-15,0 0 2 16,0 0 4-16,0 0 8 16,0 0-2-16,0 0-5 15,0 0-9-15,0 0-9 16,0 0 4-16,0 0 1 0,0 0-1 16,0 0 2-1,0 0-4-15,8 17 22 0,39 5-14 16,4 4-6-16,15 2 2 15,-1 3 1-15,14-2-5 16,0-1 0-16,-13-2-5 16,-9 0-5-16,-19-6 0 15,-11-6-12-15,-7-3-33 16,7-10-70-16,0-1-109 16</inkml:trace>
  <inkml:trace contextRef="#ctx0" brushRef="#br0" timeOffset="1445.6624">13744 13047 537 0,'-52'0'76'0,"19"30"-46"16,-5 16 14-16,-28 14-17 15,-21 11-18-15,-11 10-6 16,-14 3-3-16,-11-5 0 15,17-7 0-15,16-18 0 16,49-14-14-16,28-17-31 16,13-15-63-16,16-8-46 15,47 0-68-15</inkml:trace>
  <inkml:trace contextRef="#ctx0" brushRef="#br0" timeOffset="1686.5148">13705 13422 112 0,'41'-7'258'15,"11"6"-185"-15,19-5 27 16,22-1-43-16,-9-1-19 15,-5 0-16-15,-27 2-17 16,-6 3-5-16,-13-4-7 0,-8 2-46 16,-12-1-188-16</inkml:trace>
  <inkml:trace contextRef="#ctx0" brushRef="#br0" timeOffset="2135.7875">14477 13111 354 0,'0'0'105'15,"14"-16"-67"-15,54-3 16 16,14-10-5-16,10 1-12 16,6-1 7-16,-10 5 16 15,-23 11 0-15,-21 8-23 16,-22 5-21-16,-22 0-11 15,0 41 1-15,-41 20 11 16,-44 27-8-16,-27 16-9 16,6 4 0-16,24-7 0 0,33-25 0 15,38-18-2-15,11-24 2 16,25-13-2-16,54-17-1 16,5-4-4-16,17 0-5 15,8-18-30-15,11-6-74 16,-8-4-155-16</inkml:trace>
  <inkml:trace contextRef="#ctx0" brushRef="#br0" timeOffset="2849.902">15404 13184 318 0,'-3'0'89'0,"3"0"-55"16,0 0-16-16,0 0 30 15,14 18 6-15,38 7-10 16,2 4 12-16,4 12-6 15,7 3-14-15,-5 6-6 16,-3-4-11-16,-21 0-14 16,-12-7-5-16,-16-5 0 0,3-10-4 15,-3-10-15-15,6-14-39 16,11 0-57-16,2-20-103 16</inkml:trace>
  <inkml:trace contextRef="#ctx0" brushRef="#br0" timeOffset="3051.5036">15933 13195 465 0,'-85'37'131'16,"1"19"-81"-16,-9 2 11 0,1 4-49 15,-1-6-11-15,11-12-1 16,22-16-1-16,33-8-12 15,27-18-23-15,0-2-57 16,52-1-87-16,40-29-200 16</inkml:trace>
  <inkml:trace contextRef="#ctx0" brushRef="#br0" timeOffset="3524.037">16811 13047 368 0,'0'0'31'0,"0"0"7"16,57 0 32-16,17 0-40 16,10-14-19-16,9-8-4 15,-19 0-7-15,-9 1 0 16,-21 4-12-16,2 8-50 15,-19 0-116-15</inkml:trace>
  <inkml:trace contextRef="#ctx0" brushRef="#br0" timeOffset="3719.1984">16797 13297 478 0,'0'0'83'0,"19"2"-22"16,55-2-16-16,16 0-31 16,8-11-8-16,9-18-6 15,-4-3-6-15,-16 0-26 16,12-1-97-16,-29 3-141 16</inkml:trace>
  <inkml:trace contextRef="#ctx0" brushRef="#br0" timeOffset="4205.9128">18095 12805 124 0,'-19'0'216'16,"0"0"-188"-1,0 0 4-15,19 0 6 0,0 0-1 16,0 0 5-16,0 0 19 16,0-10 0-16,19-11-15 15,46-2 6-15,15-2-10 16,4 2-6-16,-13 6 10 15,-6 4-9-15,-18 12-10 16,-15 1-11-16,-18 0-8 16,-14 31-2-16,0 18-1 15,-38 12-3-15,-41 6-2 16,5-7 0-16,17-13 0 0,35-12-3 16,22-19-4-16,3-4 1 15,54-1 6-15,-5 1 1 16,3 13 1-16,-23 17 3 15,-32 30 5-15,-22 20 6 16,-95 18-6-16,-52-4-10 16,-27-19 0-16,24-28-10 15,66-48-78-15,29-31-271 16</inkml:trace>
  <inkml:trace contextRef="#ctx0" brushRef="#br0" timeOffset="11098.2892">19189 13195 283 0,'-6'0'183'16,"-7"0"-179"-16,13 0 12 16,0 0 16-16,0 0-2 15,0-3-9-15,0 3 9 16,0-2 0-16,0 2-12 16,0 0-7-16,0 0 0 15,8 0 3-15,43 0 7 16,15 0 1-16,13 0-11 0,14-3 3 15,10 0 1 1,-18 3-6-16,-12 0-1 0,-15 0-2 16,-20 0-6-16,-22 0-1 15,-5 0-21-15,-11 3-55 16,0 5-57-16,0-8-97 16</inkml:trace>
  <inkml:trace contextRef="#ctx0" brushRef="#br0" timeOffset="11795.5097">19767 13024 290 0,'-6'0'23'0,"3"0"2"16,-2 0-8-16,0 0-1 15,5 0 2-15,0 0 11 0,-6 0 13 16,6 0 5-16,0 0-5 16,-3 0-3-16,3 0-13 15,-5 0-7-15,-1 0-5 16,6 0-6-16,-2 0 0 16,2 0-3-16,0 0-1 15,0 0 1-15,0-2-1 16,0 2 5-16,-6-3 0 15,6 3 3-15,0 0 0 16,0 0 0-16,0 0-1 16,0 0 0-16,0 0-3 15,0 0-3-15,0 0 0 16,0 0 1-16,0 0 7 0,0 0 5 16,38 0-7-16,-2 0-3 15,2 3-2-15,19 0 1 16,-10 4 3-16,13-1-2 15,0-1 1-15,-14-1-2 16,0 4-2-16,-7 0-2 16,-15 2-1-16,-10 0-2 15,-9 2 0-15,-5 6 1 16,0 7 1-16,-19 7 0 16,-44 10 1-16,-18 5-3 15,-9 0 1-15,2-3-1 16,12-6 0-16,11-7-1 0,24-13-9 15,22-11-31 1,19-7-95-16,19-17-209 0</inkml:trace>
  <inkml:trace contextRef="#ctx0" brushRef="#br0" timeOffset="13107.8443">21476 12984 150 0,'0'-5'160'15,"-13"5"-110"-15,13-3-16 16,0 1-8-16,0 0-3 16,0 2 2-16,-6 0 16 15,6 0 3-15,-5 0-5 16,-3-4-2-16,2 4-11 15,6-2-2-15,0 2-2 16,-8-2-2-16,8 2-4 16,0 0 2-16,0 0 0 15,0-3 1-15,0 3-5 16,-6 0-8-16,6 0-4 16,0 0-1-16,0 3-1 15,0 23 1-15,0 14 2 16,6 3 5-16,2 11-3 15,6 6 2-15,-14 3 0 0,0-7-3 16,0-5-1-16,0-23-3 16,0-9 0-16,0-15 0 15,0-4 0-15,0-4 0 16,0-43 0-16,0-20-3 16,0-21-1-16,32-1 3 15,20 8 1-15,0 10 0 16,5 19 0-16,-2 15 0 15,-17 12 0-15,-5 15 0 16,-20 5 0-16,-7 5 0 16,-3 0-1-16,10 0-3 15,12 15-19-15,-6 7-60 0,0 2-22 16,27-3-57-16,-5 3-21 16,5-9-35-16</inkml:trace>
  <inkml:trace contextRef="#ctx0" brushRef="#br0" timeOffset="13475.0388">22521 12887 243 0,'-3'0'227'0,"-30"9"-188"15,-11 12 28 1,-10 6-12-16,-25 1-20 0,-6 3 2 16,1 1-1-16,13-4-14 15,35-8-19-15,17-5-3 16,19-10 0-16,14 0 0 16,57 3 5-16,11 1 27 15,-6 8 11-15,-30 4-13 16,-13 14-9-16,-27 4 3 15,-6 9-8-15,-20-1-10 16,-40-5-5-16,-16-12-1 16,3-19-11-16,7-11-35 0,22 0-24 15,28-27-25 1,16-7-29-16,8 4-35 0,50-2-14 16</inkml:trace>
  <inkml:trace contextRef="#ctx0" brushRef="#br0" timeOffset="13745.8093">22668 13025 149 0,'0'0'304'16,"0"0"-271"-16,0 0 38 15,2 18-22-15,4 5-19 16,-6 4-18-16,0 3 5 16,0 0-6-16,0 4-9 15,0-4-1-15,0-5-1 16,-14-4-4-16,3-9-16 16,9-7-66-16,2-5-70 15,-6 0-79-15</inkml:trace>
  <inkml:trace contextRef="#ctx0" brushRef="#br0" timeOffset="13918.7864">22799 12721 445 0,'0'-5'146'0,"0"2"-136"16,0 0-10-16,0 1-9 15,0 0-45-15,0 2-68 16,16 0-84-16</inkml:trace>
  <inkml:trace contextRef="#ctx0" brushRef="#br0" timeOffset="14299.7913">22960 12984 402 0,'0'10'36'15,"0"5"17"-15,0 1-10 16,0 5-19-16,0 4 2 16,0-3 4-16,0 1-1 15,0-9-14-15,0-4-1 16,0-8-12-16,0-2 0 15,29-4 2-15,31-21 12 16,14 0 0-16,-3 6 3 16,-11 5 20-16,-16 13-11 0,-12 1-15 15,1 0 5 1,-11 7-6-16,-22 15-5 0,0 6-3 16,0-4-3-16,0 0-1 15,0-12-8-15,0-6-20 16,0-3-40-16,0-3-11 15,19 0-25-15,14-9-33 16,5-7-12-16,8-7-107 16</inkml:trace>
  <inkml:trace contextRef="#ctx0" brushRef="#br0" timeOffset="14735.7162">24012 12771 306 0,'-5'-4'140'0,"-15"4"-113"16,-1 0-3-16,-4 6-16 15,-21 14 13-15,-6 7 17 16,6 5 9-16,-20 12-5 16,20 11-4-16,-1 13-9 15,15 1-4-15,13 2-6 16,19-16-6-16,0-15-3 15,27-14-3-15,38-16-5 16,14-10 4-16,20-8-2 16,4-32 3-16,9-12-1 15,-6-11-2-15,-10 2 0 0,-17-2 2 16,-27 4 5-16,-33 0-5 16,-19 6-1-16,-33 9-4 15,-52 14 1-15,-18 17 0 16,5 13 0-16,5 3-2 15,22 35 1-15,6 5 0 16,24 5-1-16,22 4 1 16,19-5-1-16,0-4 2 15,27-8 0-15,38-13-2 16,25-14-2-16,22-8-16 16,14 0-100-16,-15-15-196 15</inkml:trace>
  <inkml:trace contextRef="#ctx0" brushRef="#br0" timeOffset="16069.8194">24748 13111 407 0,'0'0'68'15,"0"0"-26"-15,30-3 12 16,25 3-8-16,7-5-18 15,1 0 0-15,3-2-18 16,-4-3-10-16,-15 0 0 0,-6-6-10 16,5 4-54-1,3-6-143-15</inkml:trace>
  <inkml:trace contextRef="#ctx0" brushRef="#br0" timeOffset="16483.4499">25264 12827 347 0,'0'0'36'16,"0"0"-6"-16,40 0 35 0,26-2 0 15,24-10-13-15,3-3 0 16,5 3 3-16,-19 3 2 16,-27 5-26-16,-6 4-9 15,-19 0-4-15,-13 0-10 16,-14 17-2-16,0 20 8 16,-41 16-4-16,-44 11-8 15,-13 14 0-15,6 3-1 16,7-1-1-16,30-13 0 15,25-18-1-15,30-12 1 16,0-16 0-16,58-11-1 16,15-6 1-16,12-4-1 15,-1 0 0-15,1 0-7 16,-6-17-35-16,-5-1-75 0,2 3-73 16,-11 3-103-16</inkml:trace>
  <inkml:trace contextRef="#ctx0" brushRef="#br0" timeOffset="17315.7794">26351 12944 446 0,'-13'-2'87'16,"13"0"-43"-16,0 2-5 15,0 0-10-15,0 0-5 16,0 13 29-16,0 15-15 16,0 5-4-16,13 7-17 15,-13 4-6-15,9 4-4 16,-4-7-4-16,-5-4-3 15,0-11 0-15,0-14 0 16,0-11 0-16,0-1 0 16,0 0 0-16,0-23-4 0,0-25-13 15,0-17 4 1,6-1 11-16,34-5 2 0,7 10 0 16,10 14 4-16,-11 8 4 15,-5 16 4-15,-11 8-2 16,-2 10-3-16,-9 5-7 15,0 0-3-15,-3 0-9 16,14 0-34-16,6 0-63 16,7 14-108-16,-5 7-184 15</inkml:trace>
  <inkml:trace contextRef="#ctx0" brushRef="#br0" timeOffset="17569.7265">27216 12832 210 0,'-44'0'414'0,"-8"0"-387"15,11 24 17-15,-10 15-23 16,-1 8-8-16,11 1-5 16,8 8 3-16,9-4 0 15,24-2-3-15,0-6-2 16,0-6-4-16,46-14-2 15,17-9 0-15,-9-9-1 16,4-6-10-16,7 0-24 16,0-6-45-16,6-11-113 15,-22-8-255-15</inkml:trace>
  <inkml:trace contextRef="#ctx0" brushRef="#br0" timeOffset="17863.9472">27584 13011 505 0,'-25'22'43'0,"25"0"-13"15,0-6 6-15,49-11-12 16,20-5-11-16,15 0 4 16,14-30 22-16,0-7 8 15,-13 0 3-15,-20 7-21 16,-24 6-15-16,-22 10 3 0,-19-1 3 15,0 3-1 1,-54 4-9-16,-28 3-10 0,-5 5 0 16,2 0-2-16,25 21-5 15,14 1-13-15,16 0-34 16,30-5-35-16,0-4-19 16,38 0-85-16,33-13-108 15</inkml:trace>
  <inkml:trace contextRef="#ctx0" brushRef="#br0" timeOffset="18087.7457">28508 12810 184 0,'0'0'373'15,"-27"0"-325"1,8 0-13-16,-6 12 3 0,17 5-8 16,8 0-25-16,0-1 4 15,0 5 15-15,0 3 20 16,6 3-9-16,-6 8-2 15,0 8-7-15,-20 6-10 16,-56 0-13-16,-3-2-3 16,0-19-4-16,14-16-30 15,29-12-44-15,36-24-63 16,0-24-159-16</inkml:trace>
  <inkml:trace contextRef="#ctx0" brushRef="#br0" timeOffset="18589.5661">29105 12601 466 0,'-41'0'74'0,"9"0"-23"15,-20 15-27-15,-5 12 1 0,2 9 2 16,-5 6 12-16,-5 8 0 16,2 8 3-16,22 8-11 15,8-2-16-15,25-7-8 16,8-12-2-16,0-13-3 15,60-14-1-15,19-18-1 16,19 0 3-16,20-18-2 16,-7-29-1-16,1-3 1 15,-27-4 4-15,-25 5 15 16,-22 1-6-16,-35 3-6 16,-3 4-5-16,-17 8-1 15,-48 7-1-15,-6 21-1 16,-3 5-1-16,3 18 1 0,11 21-1 15,9 7 1 1,12 1 0-16,20 3 0 0,11-3 0 16,8-5-1-16,19-7-5 15,47-8-27-15,40-18-87 16,6-9-157-16</inkml:trace>
  <inkml:trace contextRef="#ctx0" brushRef="#br0" timeOffset="19797.7175">30166 12827 379 0,'33'-2'124'15,"18"-1"-71"-15,15 3 22 16,-6 0-62-16,-3 0-13 15,-10 0-8-15,-20 0-36 16,6 3-45-16,-20 11-65 16</inkml:trace>
  <inkml:trace contextRef="#ctx0" brushRef="#br0" timeOffset="19999.5788">30161 13055 486 0,'0'0'103'0,"13"0"-43"15,58 0-1-15,14 0-35 16,-1 0-7-16,-5 0-17 16,-19 0-4-16,-8 0-38 15,-6-5-77-15,-8-5-73 16</inkml:trace>
  <inkml:trace contextRef="#ctx0" brushRef="#br0" timeOffset="20577.8467">31325 12666 186 0,'-11'0'146'0,"-5"0"-126"15,5 0-1-15,2 0-2 16,-4 0-2-16,2 6 4 16,3-5 7-16,-3-1 22 15,-3 0-9-15,6 0-5 16,3 0-1-16,5 0-8 16,0 0-11-16,0 0-2 15,0 0 7-15,0 0 5 16,27 0 8-16,30-7 15 15,22-8-5-15,6 5-6 0,-6 6-4 16,-8 4-2-16,-25 0-2 16,-24 12-17-16,-22 29-8 15,0 20 1-15,-60 10 0 16,-30 10-4-16,8-10 0 16,25-13-1-16,30-14-2 15,27-15-4-15,0-7 0 16,54-3 7-16,-8 2 1 15,-7 4 3-15,-34 17 4 16,-5 17 3-16,-104 15-1 16,-81 2-10-16,-44-13-2 15,14-28-46-15,51-35-173 0</inkml:trace>
  <inkml:trace contextRef="#ctx0" brushRef="#br0" timeOffset="51937.4188">10060 15776 228 0,'-19'8'179'0,"0"0"-178"15,8-4 23-15,8-4 6 16,-2 0 4-16,5 0 1 16,-9 0 9-16,4 0 0 15,5 0 4-15,-5 0-15 16,-1 0-2-16,6 6-12 16,0 14-10-16,0 12 14 15,25 15-6-15,-6 7-6 16,0 9-3-16,-17 2 0 0,-2-6-2 15,0-8-3-15,0-12-2 16,0-22 0-16,0-17-1 16,-2-6 2-16,-31-46-2 15,9-29 0-15,10-26-1 16,14-7 0-16,0 5 1 16,52 7 0-16,27 19 1 15,5 14-1-15,23 12 0 16,-4 15 0-16,-5 22 1 15,-24 20-1-15,-17 0 0 16,-5 20-5-16,-6 18-41 16,-26 5-125-16,-20 3-161 0</inkml:trace>
  <inkml:trace contextRef="#ctx0" brushRef="#br0" timeOffset="52589.3691">11824 14936 396 0,'0'-13'170'16,"0"13"-152"-16,0 3 34 15,-38 48-24-15,-41 41 10 16,-33 45-8-16,0 32-2 0,22 18 8 15,25 11-9-15,37-12-4 16,28-20-13-16,6-35-10 16,62-35 0-16,22-42-8 15,22-26-46-15,11-28-89 16,-12-28-297-16</inkml:trace>
  <inkml:trace contextRef="#ctx0" brushRef="#br0" timeOffset="53587.2008">12885 15710 393 0,'-66'13'115'0,"1"2"-69"15,13-1 31-15,-5 7-37 16,5-2-16-16,19-4-10 16,17-5-7-16,-1-7-2 0,17-3 1 15,0 0 4-15,11 0 9 16,36 9 15-16,10 18 10 16,-11 11-23-16,-24 14 2 15,-22 13-1-15,0 1-11 16,-54 6-4-16,-36-7-5 15,-17-16-2-15,-2-16-2 16,17-22-3-16,12-11-13 16,34 0-29-16,35-19-28 15,11-11-46-15,52-9-54 16,33-5-51-16</inkml:trace>
  <inkml:trace contextRef="#ctx0" brushRef="#br0" timeOffset="53797.0192">13084 15846 435 0,'0'18'145'0,"11"8"-129"16,21 8 43-16,-10 2-46 15,-11 9-11-15,-3-1-1 16,-8 2-1-16,0-6 0 15,0-4-3-15,0-10-17 16,-8-9-67-16,8-17-122 16</inkml:trace>
  <inkml:trace contextRef="#ctx0" brushRef="#br0" timeOffset="53956.1942">13228 15494 508 0,'-22'-6'36'0,"22"6"-35"16,9 0-1-16,37 0-45 15,-13 18-83-15,-3 17-165 16</inkml:trace>
  <inkml:trace contextRef="#ctx0" brushRef="#br0" timeOffset="54203.2519">13495 15966 282 0,'0'0'192'15,"9"-18"-150"-15,56-10 27 16,20-3-18-16,7-2-10 16,-7 6 8-16,-20 15-2 15,-21 12-21-15,-17 0-20 16,-27 35 4-16,0 20-2 15,0 6-5-15,-19-1-3 16,0-7-4-16,5-16-16 16,14-20-52-16,0-17-31 0,33 0-33 15,19-21-47-15</inkml:trace>
  <inkml:trace contextRef="#ctx0" brushRef="#br0" timeOffset="54839.3554">14720 15251 22 0,'0'-8'117'0,"0"5"-35"15,0 2-6-15,0 1-20 16,0-4 8-16,-6 4-1 15,-7 0-3-15,-1 0-10 16,-16 0-9-16,-3 18-21 0,-2 7 9 16,-12 11 6-16,-2 7-7 15,14 9 1-15,-3 8-6 16,19 1-10-16,16 10 0 16,3-2 1-16,0-7 2 15,27-8-5-15,33-15-8 16,6-20 1-16,13-15 7 15,11-4 0-15,8-19-5 16,14-36-1-16,-1-19-1 16,-4-17-1-16,-17-14 0 15,-17-5 0-15,-34 7-1 16,-31 12 0-16,-8 19 0 16,-41 27-2-16,-49 29 1 15,-25 16 1-15,-13 43-2 16,14 32 0-16,18 21 0 0,28 6 0 15,30-6 0-15,19-13 0 16,19-21 0-16,19-16-2 16,60-16-5-16,19-15-24 15,14-7-53-15,11-8-51 16,-23-8-212-16</inkml:trace>
  <inkml:trace contextRef="#ctx0" brushRef="#br0" timeOffset="55703.3425">16045 15400 525 0,'0'0'52'0,"65"0"14"15,33 0-20-15,1 4-33 16,-15-1-7-16,1-3-5 16,-25 0-1-16,-9 0-5 0,4 0-44 15,-22-6-146-15</inkml:trace>
  <inkml:trace contextRef="#ctx0" brushRef="#br0" timeOffset="56077.0416">16784 15123 222 0,'-14'0'348'0,"14"0"-344"15,8-6 13-15,63-10-8 16,22-6 25-16,13-3 8 15,3 1 13-15,-8 1-2 0,-3 11-5 16,-32 9-22-16,-20 3-19 16,-27 5-6-16,-19 36 4 15,-19 27-2-15,-79 26-2 16,-30 23-1-16,-9 10 1 16,15-6-1-16,34-21 0 15,37-27 0-15,43-25 0 16,8-25-1-16,32-15 0 15,61-8 1-15,5 0 0 16,8-15 0-16,6-7-2 16,-8 2-14-16,-1-5-39 15,-2-7-85-15,-16 1-142 0</inkml:trace>
  <inkml:trace contextRef="#ctx0" brushRef="#br0" timeOffset="56325.3487">18180 15350 501 0,'-14'0'78'0,"9"0"-65"16,-14 22-4-16,-1 20 11 0,-12 13 2 15,-1 2 21 1,6 4-10-16,19-7-1 0,8-7-1 15,0-12-20-15,16-9-11 16,36-6-3-16,19-15-11 16,16-5-48-16,17-6-100 15,-6-37-110-15</inkml:trace>
  <inkml:trace contextRef="#ctx0" brushRef="#br0" timeOffset="56565.288">18815 15401 378 0,'-57'43'177'0,"24"1"-115"16,25-2-2-16,8-8-37 0,0-15-17 15,33-15-4-15,40-4 6 16,12-12 23-16,13-22 1 16,-19 1 5-16,-22 8-8 15,-29 8-19-15,-28 8-2 16,0 1 3-16,-28 3 2 15,-48-3-13-15,2 6-8 16,22 1-40-16,25-5-70 16,27-1-71-16,8-16-124 15</inkml:trace>
  <inkml:trace contextRef="#ctx0" brushRef="#br0" timeOffset="56767.1939">19478 15152 335 0,'0'11'238'0,"-11"35"-161"15,-11 15-19-15,-3 10-12 16,-2 1-6-16,8-6-15 16,11-9-11-16,8-10-11 15,0-9-2-15,0-11 0 16,0-5-1-16,-19-2-1 16,-28-7 0-16,-4-6-9 15,10-7-32-15,16 0-51 16,25-20-94-16,0-18-166 15</inkml:trace>
  <inkml:trace contextRef="#ctx0" brushRef="#br0" timeOffset="57217.258">20233 14794 308 0,'-74'20'191'0,"-10"27"-123"16,-4 18 5-16,-10 24-6 15,3 23-9-15,27 12-9 16,16 8-29-16,33-11-8 0,19-26-2 15,5-29-2-15,69-31-7 16,24-25 1-16,27-10 2 16,12-30 1-16,7-29 3 15,-5-19 0-15,-10-10-2 16,-42-7-3-16,-41 5-2 16,-40 3-1-16,-6 15 0 15,-47 21 0-15,-45 21-2 16,-12 30 1-16,11 0 0 15,-2 49 0-15,27 18 1 16,16 4-1-16,33 5 1 16,19-9-1-16,0-14-1 0,46-9-3 15,44-18-29-15,30-14-85 16,3-12-108-16</inkml:trace>
  <inkml:trace contextRef="#ctx0" brushRef="#br0" timeOffset="57764.4872">21364 15262 289 0,'-19'-4'209'0,"19"4"-155"16,0 0-8-16,33 0-29 15,46-7 33-15,25-4-12 16,8-7-12-16,5 2-7 16,-11 2-12-16,-32 5-7 0,-22 7-8 15,-14 2-49 1,-30 0-125-16,-8 4-174 0</inkml:trace>
  <inkml:trace contextRef="#ctx0" brushRef="#br0" timeOffset="57915.3186">21580 15512 465 0,'0'0'104'15,"65"0"-23"-15,42 0-47 16,29 0-25-16,3-18-9 15,0-11-7-15,-27-7-85 0,-28-6-215 16</inkml:trace>
  <inkml:trace contextRef="#ctx0" brushRef="#br0" timeOffset="58469.5366">22932 14810 297 0,'-27'0'27'16,"8"0"-12"-16,0 0 7 0,0 4-8 15,11-1 2-15,-6-3 19 16,3 0 16-16,8 0 6 16,-2 0-8-16,-1 0-15 15,4 0-1-15,-9 0-5 16,11 0-4-16,0 0-4 16,-8 0-7-16,8 0 0 15,0 0 3-15,0 0-2 16,0 0 7-16,0-7 2 15,35-13-5-15,36 5 11 16,19-8-1-16,-17 10-6 16,-13 9 1-16,-16 4-4 15,-22 4-11-15,-22 32-1 0,0 21-4 16,-22 7-1-16,-35 1-1 16,5-8-1-16,30-13 0 15,22-18-2-15,8-4-1 16,58-1 2-16,-9 2 1 15,-5 12 0-15,-30 27 3 16,-22 24 1-16,-47 26 10 16,-89 10-8-16,-41-13-5 15,13-29-1-15,20-46-13 16,59-34-62-16,39-34-181 16</inkml:trace>
  <inkml:trace contextRef="#ctx0" brushRef="#br0" timeOffset="59428.9878">21168 14536 221 0,'-38'0'128'16,"11"0"-77"-16,-6 0 11 15,0 0-20-15,9 30 5 16,5 19 4-16,10 17 13 16,9 21 3-16,-13 31 0 15,-25 22-27-15,-55 38 3 16,-52 12-23-16,-45-1-11 15,-12-20-9-15,19-43 0 16,44-38-29-16,46-49-124 16,42-39-213-16</inkml:trace>
  <inkml:trace contextRef="#ctx0" brushRef="#br0" timeOffset="63081.2164">15311 17411 477 0,'-19'-3'78'0,"19"3"-59"16,0 0-3-16,0 0-14 16,0 22 3-16,11 11 17 15,11 9 9-15,-3 8-5 16,-5 6-4-16,-14 14 6 15,0 6-8-15,0 5-10 16,0-7-7-16,0-20-2 16,0-23 0-16,-8-19-1 15,-3-12 1-15,2-32 2 16,-4-33-3-16,13-24-4 0,0-5 0 16,0 1 4-1,41 9 2-15,10 10 0 0,9 11 7 16,11 13 0-16,-5 19 8 15,-1 16-6-15,-5 15-8 16,3 0-3-16,-17 2-1 16,6 22-6-16,-16 7-36 15,-6 8-66-15,-14-4-119 16</inkml:trace>
  <inkml:trace contextRef="#ctx0" brushRef="#br0" timeOffset="63449.2201">16489 17400 394 0,'-13'0'93'0,"13"0"-34"15,0 0-21-15,32 0 2 16,15 0 7-16,13 0-11 15,-3 0-12-15,-16 0-14 16,-8 0-10-16,-9 0-3 16,-16 0-11-16,11 15-53 15,-19 12-134-15</inkml:trace>
  <inkml:trace contextRef="#ctx0" brushRef="#br0" timeOffset="63621.523">16497 17769 430 0,'0'0'269'15,"19"0"-227"-15,52 0 29 16,17 0-57-16,2 0-14 16,2 0-8-16,-7-7-86 15,-6-19-156-15</inkml:trace>
  <inkml:trace contextRef="#ctx0" brushRef="#br0" timeOffset="64529.263">20566 16378 132 0,'-6'0'93'0,"-8"0"0"16,6 0-41-16,3 0-12 16,-6 0-6-16,11 0-4 15,-8 0-1-15,8 0 14 16,0 0-4-16,0 0-7 15,0 0 5-15,0-2-10 0,13-11-2 16,39-4 11 0,19-1-3-16,16 3 5 0,-2 6-13 15,-20 1 1-15,-13 8-13 16,-19 0-8-16,-11 0-2 16,-22 11 1-16,0 18 0 15,-9 11 0-15,-56 2-3 16,-6-5 0-16,17-8 0 15,21-13-1-15,22-11-2 16,11-5 0-16,5 0-3 16,61 0 5-16,13 0 2 15,-8 0 1-15,-11 8 0 0,-22 14 1 16,-16 12 6 0,-22 13-1-16,0 4-3 0,-60 5-6 15,-44-8 0-15,-10-16-14 16,-4-18-69-16,26-14-68 15,15 0-108-15</inkml:trace>
  <inkml:trace contextRef="#ctx0" brushRef="#br0" timeOffset="65045.0492">17978 17351 190 0,'-8'0'145'16,"-3"-1"-111"-16,11 1 10 16,0 0-13-16,0 0-10 15,0 0 5-15,0 0 40 0,33 0-7 16,32 0-8-16,33 0-1 16,52 0-7-16,46-7-1 15,61-6 0-15,37-9-6 16,66-10-2-16,60-2-5 15,57-10-6-15,55-1-1 16,24 5-13-16,-11-3-3 16,-46 7-4-16,-73 1 0 15,-72 6-1-15,-67 7-1 16,-50 7 0-16,-68 8 1 16,-33 7-1-16,-43 0-1 15,-33 0 0-15,-27 0-2 16,-14 10-4-16,-14 5-10 15,-5-3-39-15,0-5-49 0,-19-7-81 16,-38-4-199-16</inkml:trace>
  <inkml:trace contextRef="#ctx0" brushRef="#br0" timeOffset="66081.1481">18894 17739 434 0,'0'0'84'16,"0"0"-25"-16,-5 0-24 15,-14 0-25-15,-22 18 0 16,-30 15 3-16,-8 10 20 15,-6 1-4-15,20 1-8 16,13-9-4-16,36-12-13 16,16-7-4-16,0-4 0 15,2 3 6-15,36 3 24 0,9-3 12 16,-1 4-21 0,-19 2 3-16,-7 1-3 0,-10 5-5 15,-10-3-9-15,0 2-4 16,-30-2-2-16,-24-7-1 15,-3-4-2-15,8-9-6 16,10-3-22-16,20-2-13 16,19 1-24-16,0 4-30 15,9-3-74-15,29-2-59 16</inkml:trace>
  <inkml:trace contextRef="#ctx0" brushRef="#br0" timeOffset="66365.2019">19189 17999 446 0,'0'0'76'0,"0"0"-9"16,0 0-29-16,0 22-5 15,-6 16 5-15,-13 2-17 16,-8 9-7-16,0 1-8 16,2-8-3-16,6-2-3 15,0-5 0-15,5-6-7 16,6-9-13-16,8-19-55 0,0-1-48 16,0 0-35-16,0-33-201 15</inkml:trace>
  <inkml:trace contextRef="#ctx0" brushRef="#br0" timeOffset="66545.2037">19240 17801 256 0,'-11'-4'327'16,"-2"4"-313"-16,13 0 7 15,0 0-21-15,0 0-8 0,0 0-12 16,0 0-28-1,13 6-19-15,15 17-1 0,-4 1-36 16,-2 5-199-16</inkml:trace>
  <inkml:trace contextRef="#ctx0" brushRef="#br0" timeOffset="66899.4055">19459 18042 143 0,'0'5'253'16,"0"1"-191"-16,0 7 18 16,0 4-27-16,5 4-26 15,9 2-4-15,-14-2 4 0,8 2-4 16,-3-8-1-16,-5-5-13 16,6-8-5-16,-6-2-4 15,8 0 3-15,16-20 13 16,17-8-2-16,17 0 3 15,2 4 9-15,0 12-3 16,-22 8 0-16,0 4-13 16,-24 0-5-16,-14 29 3 15,0 8-2-15,0 8-4 16,-14-4-2-16,-16-5-5 16,22-14-19-16,8-5-27 15,0-7-19-15,0-10-49 16,0 0-48-16,19 0 16 15,27-25 22-15</inkml:trace>
  <inkml:trace contextRef="#ctx0" brushRef="#br0" timeOffset="67401.6766">20394 17769 278 0,'0'-1'89'0,"0"-5"-49"16,0 6 3-16,0 0-5 15,0 0-3-15,0 0 7 16,0 0-2-16,0 0-4 0,-11 0-20 16,-11 0-4-16,-22 21-5 15,4 14-1-15,-12 13 8 16,5 5 4-16,1 10-2 15,16 2 4-15,16-1-4 16,14-11-3-16,0-9-7 16,33-19-2-16,24-15 1 15,12-10 4-15,15 0 8 16,14-33-2-16,6-20-6 16,2-10-4-16,-21-12-2 15,-6-2-2-15,-33 8 1 16,-35 6-1-16,-11 10 1 15,-27 14-1-15,-63 13 1 0,-8 15-1 16,-6 11-1-16,17 11 0 16,8 29-1-16,16 7 1 15,28 7 0-15,24-3-2 16,11-4 2-16,0-9 0 16,76-12-1-16,17-16 1 15,27-10-2-15,21 0-10 16,12-10-81-16,-8-23-127 15,-17-20-288-15</inkml:trace>
  <inkml:trace contextRef="#ctx0" brushRef="#br0" timeOffset="68451.1804">21419 18042 177 0,'-8'-7'292'0,"8"7"-228"15,0-7-2-15,27 3-21 16,38-1 2-16,1-2-1 0,-1 7-16 15,-13 0-22-15,-5 0-4 16,-9 0 0-16,-6 0-7 16,4 0-19-16,13 0-90 15,-8-10-107-15</inkml:trace>
  <inkml:trace contextRef="#ctx0" brushRef="#br0" timeOffset="68878.9197">22270 17560 281 0,'0'0'53'16,"0"0"0"-16,0 0 7 15,-6 0-20-15,6 3-27 16,0-3 9-16,0 0 39 16,0 0-8-16,19 0 13 15,33-8-8-15,8-2-8 16,3 1-9-16,-14 8-18 16,-16-3-8-16,-22 4-9 15,-11 11-6-15,0 31 3 16,-25 26 0-16,-43 16-2 15,-14 6-1-15,14 2 0 0,30-19-1 16,29-17 1 0,9-17 0-16,0-14-2 0,50-8 2 15,26-5 0-15,8-12 0 16,-4 0-2-16,4 0-11 16,-16 0-34-16,-2 0-68 15,-15-13-102-15,-23-5-198 16</inkml:trace>
  <inkml:trace contextRef="#ctx0" brushRef="#br0" timeOffset="69342.9323">23423 17668 173 0,'0'0'87'16,"0"-2"-27"-16,0 2-16 15,0 0-11-15,0 0 5 16,0 0-8-16,-5 0 12 0,5-2 2 15,0-1-9 1,0 3-10-16,-9-2 0 0,4 2-5 16,-3 0 3-16,-3 0-8 15,-11 0-7-15,-2 0 10 16,4 0 3-16,-7 2-10 16,-6 16-3-16,-18 12 0 15,-4 8 4-15,9 16 7 16,2 3-5-16,11 0-5 15,33-3-2-15,0-11-4 16,14-12-1-16,51-14-2 16,1-11 0-16,13-6-5 15,-3 0-18-15,-10-14-63 16,-1-14-65-16,-18-7-81 0</inkml:trace>
  <inkml:trace contextRef="#ctx0" brushRef="#br0" timeOffset="69711.3526">23718 17694 265 0,'0'0'77'16,"0"0"-56"-16,0 0-15 15,0 0 3-15,-6 9 16 0,-8 10 27 16,1 4 17-16,-1 0-2 16,-5 4-22-16,19-4-6 15,0-5-14-15,0-9-18 16,27-9 1-16,25 0 19 16,19-17-3-16,3-21 3 15,-9 3-6-15,-13 9-1 16,-28 11-7-16,-24 7-5 15,0 8 4-15,-51 0-1 16,-34 0-11-16,1 3-7 16,10 11-10-16,30 3-21 15,36-7-47-15,8-3-60 0,0-2-61 16</inkml:trace>
  <inkml:trace contextRef="#ctx0" brushRef="#br0" timeOffset="69989.1285">24413 17639 247 0,'-19'0'257'15,"-28"11"-213"-15,20 15-2 16,-6 4-12-16,14-4-11 16,6-8-17-16,13-1-1 15,0-11 0-15,0 1 23 16,32 3 45-16,-13 4-2 0,3 8-24 15,-16 5-13 1,-6 10-13-16,-14 4-9 0,-62 5-8 16,-12-7 0-16,4-20-9 15,19-12-22-15,37-7-42 16,23-14-26-16,5-12-74 16,38-10 2-16,33 0-113 15</inkml:trace>
  <inkml:trace contextRef="#ctx0" brushRef="#br0" timeOffset="70504.6159">25258 17351 256 0,'0'-1'107'15,"0"1"-60"-15,0 0-11 16,0 0-15-16,0 0-8 16,-33 6 5-16,-8 14 22 15,-16 6 0-15,-8 15-6 16,-9 5 2-16,-2 13 9 16,8 3-9-16,2 4-1 15,23 3-12-15,29-10-11 16,14-5-8-16,0-21-2 15,38-12 1-15,36-14 6 0,24-7 10 16,27 0 4-16,23-28-13 16,-1-13-3-16,-11-8-1 15,-10-5 3-15,-31 1-1 16,-41 4-3-16,-21 0-2 16,-33 8-1-16,0 0-2 15,-52 13 0-15,-46 8 0 16,-19 13-2-16,16 7 1 15,17 0-1-15,18 29-1 16,20-3 1-16,19 8-2 16,21-1 0-16,6-3 4 15,0-5 0-15,41-8 0 0,38-9 0 16,25-8 0 0,7 0-4-16,7 0-25 0,-7-16-56 15,-4-7-64-15,-36-6-143 16</inkml:trace>
  <inkml:trace contextRef="#ctx0" brushRef="#br0" timeOffset="71211.2146">23895 16981 147 0,'0'-3'26'0,"0"3"-7"16,0 0 13-16,0 0 15 15,0 0-2-15,0-1 4 16,0-3 5-16,-8 1 0 15,2-1-13-15,6 1 2 0,0-1-8 16,0-4-3-16,27 4-3 16,25-4 0-16,38 1 4 15,49 4 2-15,44-2 8 16,27-1 2-16,22-2-2 16,16-5-9-16,5-2-14 15,-35 6-11-15,-27-2-7 16,-41 9-2-16,-46 2 0 15,-25 0-4-15,-27 0-4 16,-11 0-10-16,-22 0-23 16,8 0-25-16,-16 0-26 15,16 0-12-15,-13-3-86 0,-3-7-140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43:46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 4524 48 0,'5'-7'257'0,"-5"7"-203"16,0-1-10-16,0 1 10 15,0-4-18-15,0 4 9 16,0 0 0-16,0 0-9 16,0 0-8-16,0 0-9 0,0 0-4 15,0 15-2-15,0 23 0 16,0 10 3-16,-14 13-3 15,-18 8 0-15,-15 3-3 16,-4 0-4-16,-1-1-5 16,0 2-1-16,-8-8-1 15,14-13-7-15,7-18-15 16,31-15-38-16,-3-19-42 16,11 0-22-16,0-23-85 15</inkml:trace>
  <inkml:trace contextRef="#ctx0" brushRef="#br0" timeOffset="254.0276">2717 4582 201 0,'6'0'138'0,"-1"0"-117"15,9 0 22-15,-6 16 8 16,3 10-6-16,-11 9 9 15,0 12-13-15,0 10-10 16,-19 8-7-16,-33 5-9 16,-14-2-8-16,1 0-7 15,5-6-1-15,16-7-7 16,9-14-12-16,16-18-28 16,8-13-49-16,8-10-36 15,3-15-49-15</inkml:trace>
  <inkml:trace contextRef="#ctx0" brushRef="#br0" timeOffset="479.6688">2204 4908 318 0,'0'0'6'0,"39"0"31"15,29-7 9-15,30-1-12 16,6-6-6-16,-12 0-12 0,-7-1-14 16,-20 1-2-1,-8 4-11-15,-7 3-39 0,-7-1-59 16,-2 3-76-16</inkml:trace>
  <inkml:trace contextRef="#ctx0" brushRef="#br0" timeOffset="832.0216">3022 4866 121 0,'-19'19'100'16,"-13"4"-16"-16,7-2 3 16,6 2-15-16,5-5-24 15,6-4-9-15,8-1-5 16,0-8-9-16,0 2 9 16,22-6-1-16,8-1-8 15,-3 0-7-15,11 0 4 16,3-4-7-16,-13-18-7 0,2 0-5 15,-14-4-1-15,-5 2-1 16,-3-1 0-16,-8 3 0 16,0-1 0-16,0 7 0 15,-8 5 1-15,-19 3-1 16,-3 8 3-16,-3 0-4 16,-3 0 0-16,6 16-5 15,3 2-7-15,14-7-22 16,13 2-16-16,0-1-20 15,5 4-15-15,41-1 4 16,1 0-5-16,18-7-19 16,1 1 30-16,-1-2 15 0,-10-2-52 15</inkml:trace>
  <inkml:trace contextRef="#ctx0" brushRef="#br0" timeOffset="1025.7658">3418 4970 4 0,'0'7'167'15,"0"3"-94"-15,0 0-14 16,0-5-22-16,0-5-10 15,0 0 2-15,0 0 30 16,33-22 3-16,13-9-8 16,6 5-9-16,-6 3-18 15,0 2-12-15,6 6-7 16,-19-1-8-16,-6 0-1 16,6 3-7-16,-9 0-18 15,4 4-25-15,2 9-67 0,-14 0-49 16,9 0-128-1</inkml:trace>
  <inkml:trace contextRef="#ctx0" brushRef="#br0" timeOffset="1213.8622">4203 4815 89 0,'0'13'345'0,"-5"7"-325"16,5 3 51-16,0 4-4 15,0 2-44-15,-14 2-14 16,-5-2-9-16,0 0-1 0,-8 0-6 16,7-8-14-1,7-1-63-15,-6-15-112 0</inkml:trace>
  <inkml:trace contextRef="#ctx0" brushRef="#br0" timeOffset="1371.8604">4230 4634 394 0,'0'-7'69'0,"0"1"-67"16,0 1-2-16,39-1-6 16,20 3-60-16,-7 3-78 15</inkml:trace>
  <inkml:trace contextRef="#ctx0" brushRef="#br0" timeOffset="1679.9333">4688 4807 134 0,'6'-1'255'15,"35"-8"-243"-15,16-1 50 16,22-1 10-16,0 0-29 15,-8 4-13-15,-25 7-9 0,-18 0-16 16,-28 0-1-16,0 7 8 16,-19 25 5-16,-36 12-8 15,-8 0-5-15,3 2-1 16,14-4 1-16,19-6-4 16,21-11 0-16,6-7-1 15,0-1-1-15,19-10-2 16,36-4-9-16,10-3-18 15,-7 0-21-15,21-10-63 16,5-13-90-16</inkml:trace>
  <inkml:trace contextRef="#ctx0" brushRef="#br0" timeOffset="2129.7555">5624 4882 182 0,'-66'33'283'0,"9"-1"-247"0,24 2 24 16,20-9-30-16,13-8-21 16,0-9 1-16,38-8 11 15,27 0 4-15,9-8-9 16,-14-13-4-16,-14 0-5 16,-13-2-5-16,-14 5 1 15,-8 1-1-15,-8-1 0 16,2 0-2-16,9 3-1 15,-1 1 1-15,6-2-1 16,9 0 0-16,10 3 1 16,8 0 0-16,1 3 0 0,-15 7 2 15,1 3 2-15,-14 0 13 16,-13 3 11-16,-6 20 7 16,0 5-18-16,0-5-15 15,0-10-2-15,0-5-5 16,0-8-7-16,46 0 2 15,19 0 5-15,14-13-2 16,-13 7 3-16,-14 6 2 16,-25 0 1-16,-13 6 0 15,-14 16-5-15,0-1-6 16,0-1-1-16,-22-6-38 16,11-5-55-16,3-9-48 15,8 0-118-15</inkml:trace>
  <inkml:trace contextRef="#ctx0" brushRef="#br0" timeOffset="2370.0028">7033 4358 404 0,'0'0'35'15,"0"25"13"-15,0 12 24 16,-19 13-30-16,-8 9-10 15,-11 10-3-15,0 4 2 16,-14 5-15-16,5-7-16 16,-7 2 0-16,10-17-12 0,12-17-23 15,4-12-33-15,20-26-15 16,3-1-16-16,-1-6-22 16,6-23-118-16</inkml:trace>
  <inkml:trace contextRef="#ctx0" brushRef="#br0" timeOffset="2511.7982">6668 4719 257 0,'14'0'102'16,"10"0"-40"-16,9 0 10 15,13 0-14-15,20 0-37 16,18 0-14-16,9-8-7 16,0-5-2-16,-3-1-11 15,2 1-73-15,-13 3-317 0</inkml:trace>
  <inkml:trace contextRef="#ctx0" brushRef="#br0" timeOffset="2841.999">7440 4744 389 0,'-63'40'36'0,"-3"2"26"16,12-2-7-16,2-5-29 15,25-9-16-15,13-13-10 16,14-11 1-16,0-2 3 16,33 0 7-16,41-19 8 15,-4 4-10-15,4 0 2 16,-36 11 3-16,-19 4 1 15,-19 4-7-15,0 26 15 16,0-1-9-16,-5-4-14 16,-14-8-11-16,13-17-38 15,6 0-74-15,25-24-102 16</inkml:trace>
  <inkml:trace contextRef="#ctx0" brushRef="#br0" timeOffset="3013.9758">8260 4341 291 0,'0'25'163'16,"-38"29"-76"-16,-16 13-9 15,-17 13-26-15,5 2-27 16,1 0-1-16,10-7-15 16,12-15-9-16,24-7-17 15,16-14-70-15,3-17-137 16</inkml:trace>
  <inkml:trace contextRef="#ctx0" brushRef="#br0" timeOffset="3725.5968">9059 4446 363 0,'0'-6'95'0,"0"6"-50"16,0 0 13-16,0 0-29 16,0 22-3-16,-46 22 11 15,-25 10-18-15,-22 13-10 16,-10 12-1-16,-4-1 0 16,17 2-2-16,30-17 1 0,41-17-6 15,19-13-1 1,25-16 2-16,54-11 3 0,24-6 7 15,4 0-5-15,-1-14-5 16,-21-8-2-16,-14-5-2 16,-17 6-16-16,-10-5-47 15,-3 7-45-15,5-2-74 16,-8 8-133-16</inkml:trace>
  <inkml:trace contextRef="#ctx0" brushRef="#br0" timeOffset="3884.0399">9596 4806 383 0,'0'23'47'0,"-19"7"30"0,6 4-25 15,-1-4-23-15,-5 2-19 16,0-7-10-16,-3-5-7 16,3-10-23-16,13-3-93 15,-13-7-174-15</inkml:trace>
  <inkml:trace contextRef="#ctx0" brushRef="#br0" timeOffset="4041.988">9667 4557 400 0,'-5'0'39'0,"5"0"0"15,0-2-29-15,13-3-10 0,26 5-15 16,1 0-59-1,7 0-47-15,-9 17-97 0</inkml:trace>
  <inkml:trace contextRef="#ctx0" brushRef="#br0" timeOffset="4295.6955">9885 4908 205 0,'11'0'117'16,"17"0"-37"-16,18-19 3 15,27-4-13-15,7-1-26 16,4 1-3-16,-13 1-4 0,-19 9-11 16,-25 9-11-1,-16 4-9-15,-11 0-4 0,0 27 0 16,-30 14 7-16,-25 9-7 16,4-3-2-16,4-4-7 15,28-8-18-15,19-7-48 16,0-10-50-16,0-16-2 15,47-2-43-15,10-2-24 16</inkml:trace>
  <inkml:trace contextRef="#ctx0" brushRef="#br0" timeOffset="4603.7665">10638 4915 248 0,'8'0'149'0,"11"0"-120"0,19 0 29 15,33-10-1-15,22-10-20 16,24-13-8-16,-5 0 10 16,-14-2 4-16,-24 4-4 15,-36 9-8-15,-30 10-15 16,-8 8 7-16,-46 4 7 16,-58 4-19-16,-29 30-10 15,-4 13 0-15,31 8 3 16,10 0 1-16,47-7 0 15,17-6-2-15,32-8-3 16,0-16-3-16,60-9 2 16,43-9 0-16,17 0-6 0,6-9-17 15,5-9-42-15,-3-10-63 16,-14-5-109-16</inkml:trace>
  <inkml:trace contextRef="#ctx0" brushRef="#br0" timeOffset="6073.7693">5378 2000 73 0,'0'-2'151'16,"0"-2"-131"-16,0 4 40 16,0 0 0-16,0 0-16 15,0 0-17-15,0 0-3 16,0 0-5-16,0 0-7 15,0 0 11-15,0 0 15 16,17 0 0-16,18-2-12 16,22-13-5-16,31-4-5 15,40-7 4-15,30-6 1 16,27-6-1-16,31-3-4 16,26-2 6-16,12 7 0 0,-3 3 1 15,-36 13-9 1,-24 11-6-16,-41 9 0 0,-19 0-2 15,-14 0-5-15,-5 9-1 16,5 4 1-16,-19-4 0 16,-16 1-1-16,-11-4 1 15,-25-4-1-15,-27 1 0 16,-5-2 0-16,-14-1 0 16,0 4 0-16,0-2 1 15,0 1-1-15,0 1-1 16,0-1-1-16,0-3-1 15,-3 0-3-15,-8 0-7 16,3 0-20-16,-16 0-29 16,-4 0-46-16,-18 0-122 0</inkml:trace>
  <inkml:trace contextRef="#ctx0" brushRef="#br0" timeOffset="6711.9262">8549 1431 192 0,'0'-2'77'0,"0"2"-9"15,0 0-12-15,0 0-8 16,0 0-4-16,-2 0 2 15,-4-4-12-15,1 4-5 16,5 0-3-16,0 0-2 16,0 0-4-16,0 0 0 15,0 0 0-15,0 0 2 16,27 0-6-16,30 6 10 16,9 15 3-16,7 0-10 15,-21 0-6-15,-6 1-1 16,-13-3 3-16,-19 0-7 0,-3-8-6 15,-3-1-2-15,-3-4-1 16,1-1-9-16,-4-3-32 16,4-2-77-16,18 0-63 15,23-11-96-15</inkml:trace>
  <inkml:trace contextRef="#ctx0" brushRef="#br0" timeOffset="6899.7833">9536 1322 303 0,'-24'3'172'0,"-9"40"-103"0,-13 20 40 15,-20 11-39-15,-18 14-27 16,-14-1-19-16,-9-3-15 16,4-10-9-16,24-12-4 15,13-12-28-15,47-15-66 16,19-30-123-16</inkml:trace>
  <inkml:trace contextRef="#ctx0" brushRef="#br0" timeOffset="7131.7252">9798 1603 401 0,'0'9'83'0,"55"4"-38"16,16-4 18-16,-17-3-54 15,3-6-2-15,-16 0-4 16,-22 0-3-16,-5 0-5 16,10 0-33-16,9 0-95 15,5 0-177-15</inkml:trace>
  <inkml:trace contextRef="#ctx0" brushRef="#br0" timeOffset="7311.9055">10605 1539 403 0,'0'0'40'16,"0"19"40"-16,0 14 6 15,0 3-35-15,0 0-24 16,0-1-17-16,-5-4-10 15,-17 0-7-15,-8-7-29 16,3-5-69-16,2-9-187 16</inkml:trace>
  <inkml:trace contextRef="#ctx0" brushRef="#br0" timeOffset="7476.0475">10722 1273 441 0,'0'0'11'16,"9"0"15"-16,-9 0-26 15,11 5-1-15,-3 9-66 16,5 11-62-16</inkml:trace>
  <inkml:trace contextRef="#ctx0" brushRef="#br0" timeOffset="7715.7228">10951 1599 365 0,'0'11'46'15,"0"-4"31"-15,0 1-15 16,9-3-28-16,15-2-3 16,3 3 6-16,12-4-6 15,-4 8-12-15,-2 7-7 16,-14-3 2-16,-5 2-6 15,-4 0-5-15,-7-1-3 16,-3-5-3-16,0 0-17 16,0-7-48-16,0-3-45 15,0 0-22-15,0 0-81 16</inkml:trace>
  <inkml:trace contextRef="#ctx0" brushRef="#br0" timeOffset="7933.9152">11778 1162 416 0,'0'0'48'15,"0"0"12"-15,0 0-8 16,8 16 2-16,-8 14-27 16,0 12-4-16,0 10-7 15,-8 11-5-15,-31-3-11 16,-1 4-1-16,-4-6-9 15,-2 1-22-15,-1-6-58 16,15-10-88-16,4-20-205 0</inkml:trace>
  <inkml:trace contextRef="#ctx0" brushRef="#br0" timeOffset="8075.7856">11510 1455 371 0,'20'-17'102'0,"-1"4"9"16,8 9-52-16,11 1-26 15,17-8-16-15,2-1-14 16,8-7-3-16,9-4-13 16,21-8-61-16,12-3-127 15</inkml:trace>
  <inkml:trace contextRef="#ctx0" brushRef="#br0" timeOffset="8773.3787">12328 1603 299 0,'0'0'69'0,"0"0"-25"16,0 0 4-16,22-5 7 16,49-7 9-16,8-12-22 15,11-7-1-15,-16-2-5 16,-14 0-8-16,-17 1 1 16,-24 3-7-16,-5 5-6 15,-14 4 3-15,0 6-2 16,0 14-4-16,-52 0-6 15,-27 28-7-15,-30 23-1 16,-11 14 1-16,8 4-1 0,14-3-2 16,19-6-4-16,41-6-4 15,11-15-18-15,27-4-33 16,0-24-17-16,65-11-33 16,33 0-3-16,14-33 30 15,0-2-41-15,-8 6 47 16,-17-1-19-16</inkml:trace>
  <inkml:trace contextRef="#ctx0" brushRef="#br0" timeOffset="8969.7026">12874 1623 82 0,'0'0'169'0,"0"0"-79"15,0 0-18-15,0 2-20 16,0-2-21-16,5 0-1 16,36-9 45-16,16-26-20 15,22-11-18-15,0 5-8 16,-2 1-8-16,-12 5-4 0,-10 5-11 15,-14 8-6-15,8 1-3 16,-3 5-9-16,6 6-25 16,2 7-39-16,-2 3-32 15,14 0-35-15,-1 0-65 16</inkml:trace>
  <inkml:trace contextRef="#ctx0" brushRef="#br0" timeOffset="9163.8641">13994 1300 172 0,'0'0'122'15,"-27"2"-39"-15,-44 28-35 16,-13 5 7-16,-4 12 20 16,4 0-13-16,24 4-16 0,14-8-34 15,26-7-6-15,20-8 10 16,0-6-7-16,0-4-4 16,41-4-2-16,25-7-3 15,-1-5-8-15,14-2-28 16,-8 0-40-16,3 0-80 15,-17 0-282-15</inkml:trace>
  <inkml:trace contextRef="#ctx0" brushRef="#br0" timeOffset="9515.8514">14302 1531 235 0,'20'0'87'0,"-1"0"-52"16,19-4 30-16,8-7-19 16,14-11 8-16,-8-6-1 15,-6 0-17-15,-18 9-3 16,-15 2-1-16,-13 10-4 15,0 2 7-15,-16 5-10 16,-60 0-17-16,-17 21-4 0,-19 20-1 16,8 3-3-16,20 0-1 15,24-2-1-15,22-7-3 16,24-5-12-16,14-4-15 16,0-10-24-16,44-7-32 15,29-9-40-15,12 0-24 16</inkml:trace>
  <inkml:trace contextRef="#ctx0" brushRef="#br0" timeOffset="9741.6571">14804 1423 70 0,'0'0'249'0,"0"10"-189"16,0 28 40-16,-11 9-24 15,-8 8-35-15,-8 6-7 16,-6 3-7-16,6 5-7 16,-6-3-12-16,3 5-8 15,-5-5-6-15,-3-8-22 16,5-14-54-16,6-22-90 16,27-22-75-16</inkml:trace>
  <inkml:trace contextRef="#ctx0" brushRef="#br0" timeOffset="9965.8879">14897 1455 253 0,'52'-24'122'16,"8"11"-54"-16,5 2 18 16,-10 3-26-16,2 8-8 15,-30 0 5-15,-13 12-21 16,-14 32 4-16,-49 13-16 15,-55 12-21-15,-27-3-3 16,-8-4-4-16,11-16-16 16,41-17-25-16,35-17-32 15,33-12-35-15,19-3-68 16</inkml:trace>
  <inkml:trace contextRef="#ctx0" brushRef="#br0" timeOffset="10221.7254">15966 941 215 0,'0'16'120'15,"-14"20"-37"-15,-10 18 4 16,-4 7-15-16,-4 13-22 15,-20 10-14-15,14 0-10 16,-3-5-16-16,3-7-10 0,5-5-4 16,0-2-12-16,6-9-38 15,5-16-62-15,-8-14-82 16</inkml:trace>
  <inkml:trace contextRef="#ctx0" brushRef="#br0" timeOffset="10409.6393">15606 1395 367 0,'38'0'132'16,"3"0"-79"-16,19 0 9 16,5 0-35-16,6-5-15 15,0 0-12-15,3-4-1 16,-9 6-8-16,-8-5-48 0,3-11-133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44:39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2060 5086 231 0,'-6'0'67'0,"1"0"-6"16,5 0 12-16,0 0-8 15,0-1-25-15,0-3-8 16,0 2 7-16,0-3-6 15,0-3-6-15,0 0 0 16,0 1 4-16,0 2 0 16,0 5-6-16,0 0-7 15,0 0-11-15,0 15-6 16,19 33-1-16,25 35 2 0,2 16 0 16,0 6-1-16,-7-13-1 15,2-30 0-15,5-22-2 16,19-31-2-16,9-9 2 15,16-36 0-15,14-45 0 16,7-29-5-16,-10-17 0 16,-5 3 5-16,-17 18 2 15,-33 22 0-15,-21 30 0 16,-25 21 0-16,0 17 0 16,0 11-30-16,-11 5-39 15,-17 3-26-15,4 35-50 16,5 13-37-16</inkml:trace>
  <inkml:trace contextRef="#ctx0" brushRef="#br0" timeOffset="351.5803">3213 5364 52 0,'0'-11'344'0,"8"5"-337"15,17-7 27-15,-3-3 25 16,11 5-9-16,5-5-6 16,0 1-1-16,-3-1-6 15,-2-7-6-15,-3 0-1 0,-3-6-4 16,1-5-5-16,-17-1-4 16,-3 0-5-16,-8 0-7 15,0 11 1-15,0 8 1 16,-8 13 3-16,-39 3 0 15,-18 26-8-15,-12 30-2 16,-2 12 0-16,19 6-2 16,14-5-6-16,27-6-6 15,19-11-26-15,0-7-29 16,19-13-29-16,49-16-40 16,8-16-36-16,-2 0-100 15</inkml:trace>
  <inkml:trace contextRef="#ctx0" brushRef="#br0" timeOffset="554.2468">3704 5388 80 0,'8'-6'79'0,"-8"3"17"0,0 3 2 16,0 0-14-16,0 0-22 15,0 0-5-15,0-3-9 16,0-7-7-16,33-9-6 16,8-10 5-16,11 1-9 15,0-1-11-15,7 11-9 16,-7 5-8-16,14 10-3 15,-14 3-1-15,5 0-3 16,-16 0-30-16,-9 10-79 16,-4 6-77-16,-4-11-132 15</inkml:trace>
  <inkml:trace contextRef="#ctx0" brushRef="#br0" timeOffset="785.9911">4838 4691 264 0,'0'0'243'0,"0"0"-227"15,0 15 15-15,0 20 22 16,9 14-33-16,-9 11-10 16,0 6-6-16,0 11-2 15,-20 1-2-15,-1 11-1 16,-12 4-10-16,8-12-14 15,6-19-58-15,3-22-20 0,16-25-35 16,0-15-69 0</inkml:trace>
  <inkml:trace contextRef="#ctx0" brushRef="#br0" timeOffset="989.9756">4506 5071 361 0,'-22'-2'204'0,"22"-4"-167"16,0 4 0-16,14-7-12 16,59 2 9-16,6-9-18 15,0-3-11-15,-8 9-5 0,-5 3-1 16,-6 1-5 0,5 6-31-16,1 0-81 0,-9 0-72 15,-11 13-57-15</inkml:trace>
  <inkml:trace contextRef="#ctx0" brushRef="#br0" timeOffset="1139.7424">5441 4997 333 0,'0'0'99'15,"0"25"-6"-15,0 9-18 16,0 6-24-16,0 3-29 16,0 3-9-16,0-6-12 15,0-7-1-15,0-8-9 16,0-12-28-16,0-13-69 0,0 0-88 15</inkml:trace>
  <inkml:trace contextRef="#ctx0" brushRef="#br0" timeOffset="1281.9993">5542 4820 399 0,'0'-1'84'0,"0"1"-8"15,0 0-63-15,0 0-13 16,0-6-3-16,33 6-2 15,32 0-22-15,14 0-69 16,11 6-96-16</inkml:trace>
  <inkml:trace contextRef="#ctx0" brushRef="#br0" timeOffset="1535.7928">6444 4910 330 0,'-32'0'22'15,"-15"2"36"-15,4 5-3 16,-12 5-8-16,-10 12-3 16,-6 5-3-16,-3 14-1 15,14 1-11-15,3 1-14 16,30-8-7-16,16-11-8 16,11-10-3-16,0-10 0 15,57-6 0-15,17 0-3 16,16-27-20-16,16-8-26 15,-2 2-44-15,-12-2-24 0,1 9-15 16,-17-3-5 0</inkml:trace>
  <inkml:trace contextRef="#ctx0" brushRef="#br0" timeOffset="1829.8703">6444 4910 216 0,'216'48'154'0,"-254"-25"-68"15,5-2-18-15,6 0-41 16,2 1 0-16,6-1 13 15,19-2-10-15,0-8-13 16,0-6-15-16,0-5-2 16,46 0 0-16,12-15 1 15,7-13-1-15,-5 1 0 0,-14 2 0 16,-13 12 0 0,-8 1 0-16,-12 11 0 0,-7 1 0 15,-6 0 1-15,0 4 0 16,0 21 16-16,0 7 9 15,0 3-13-15,-6-2-13 16,6-6 0-16,0-5-3 16,0-5-12-16,0-5-8 15,14-9-12-15,38-3-78 16,13-8-137-16</inkml:trace>
  <inkml:trace contextRef="#ctx0" brushRef="#br0" timeOffset="2369.7166">7622 4593 111 0,'0'-26'96'16,"0"4"-5"-16,0 6-1 15,-5 7-3-15,-1 5 3 0,1 4-16 16,2 0-18 0,3 0-16-16,0 22-11 0,0 30 34 15,0 21-18-15,-19 13-22 16,-19-3-16-16,5-5-7 16,14-15-6-16,19-13-39 15,0-21-90-15,38-23-185 16</inkml:trace>
  <inkml:trace contextRef="#ctx0" brushRef="#br0" timeOffset="2901.8249">8653 4557 473 0,'-27'0'60'0,"-17"3"21"15,-2 35-27-15,-20 16-19 16,-21 18-10-16,2 15-6 16,1 3-7-16,13 6-9 15,30-12-3-15,41-21 0 16,0-29-2-16,74-27-1 0,35-7 2 16,16-27 1-16,12-13 1 15,-17 1-1-15,-17 5-1 16,-18-1-3-16,-25 9-46 15,0 0-66-15,-14-5-161 16</inkml:trace>
  <inkml:trace contextRef="#ctx0" brushRef="#br0" timeOffset="3066.0422">9261 4858 438 0,'-38'40'182'0,"32"2"-144"0,6 2-12 16,0-11-26 0,0-5-3-16,0-15-38 0,0-2-96 15,0-11-58-15</inkml:trace>
  <inkml:trace contextRef="#ctx0" brushRef="#br0" timeOffset="3215.8418">9335 4555 320 0,'-28'-5'246'0,"23"5"-233"15,5 0-12-15,0 0-1 0,5 0-23 16,42 0-53 0,4 10-87-16</inkml:trace>
  <inkml:trace contextRef="#ctx0" brushRef="#br0" timeOffset="3591.8307">9779 4819 429 0,'0'0'41'0,"0"0"2"15,0 0-15-15,0 0-11 16,0 0 5-16,0 7 9 0,0 17 8 16,0 5-11-16,-30 4-9 15,14-5-4-15,-3-10-4 16,19-10-10-16,0-8-1 16,13-2 0-16,58-31 0 15,16-9 2-15,-2 5-2 16,-12 13 8-16,-15 11 14 15,-26 11-7-15,-18 2-12 16,-14 7-1-16,0 25 1 16,0 10-3-16,-38-5-3 0,16-2-34 15,11-4-51 1,11-5-49-16,0 0-14 0,0-9-91 16</inkml:trace>
  <inkml:trace contextRef="#ctx0" brushRef="#br0" timeOffset="3876.0038">10368 4962 405 0,'16'-7'54'0,"33"-12"20"16,11-7-5-16,6-9-37 15,-1-11-9-15,-10 4 11 16,-31 4-2-16,-15 13 2 15,-9 7-4-15,-22 12 2 0,-57 6-16 16,-17 21-12-16,3 26-3 16,20 8 5-16,29-3 0 15,42-4-3-15,2-5-2 16,35-9 1-16,69-18-2 16,21-16 0-16,20 0 0 15,-1-13-13-15,-16-20-60 16,-8-10-111-16</inkml:trace>
  <inkml:trace contextRef="#ctx0" brushRef="#br0" timeOffset="5525.6902">6403 1174 353 0,'0'1'48'0,"0"2"-20"0,0-3 48 15,0 0-19-15,0 0-29 16,0 0-4-16,0 0 3 16,-10 0-4-16,-4 0 0 15,-13 0-11-15,-12 0-8 16,-18 0 0-16,-11 0-1 15,-16 0-2-15,-15 9-1 16,-12 32 0-16,2 13 0 16,10 8 0-16,7-2 0 15,26-5 0-15,20-10 0 0,24-10 0 16,11-6 0-16,11-9-1 16,0-3 1-16,0-5-1 15,0 1-2-15,0-3-1 16,0-3-8-16,0-3-36 15,0 0-57-15,0-4-105 16</inkml:trace>
  <inkml:trace contextRef="#ctx0" brushRef="#br0" timeOffset="5849.5981">5258 1591 378 0,'-24'0'11'15,"10"0"46"-15,-5 2-7 16,16 10-33-16,-2 2-9 16,-14 1 1-16,11 0 6 15,-6-1 7-15,8-4 5 16,1-3-5-16,5-1-9 15,0-1-3-15,11-3 7 16,49-2 1-16,38 0-1 16,14 0 9-16,8-4 1 15,-17-5-15-15,-10 2-8 16,-27-3-4-16,-1 3-5 0,6-8-48 16,3-7-149-16</inkml:trace>
  <inkml:trace contextRef="#ctx0" brushRef="#br0" timeOffset="6395.7575">7238 854 162 0,'0'-5'151'15,"0"-2"-117"-15,0 5 41 16,0 2-7-16,0 0-19 16,0 0-18-16,33 0-2 15,5 9 18-15,16 14-6 16,9 12-13-16,-17 7-4 16,-5 1-11-16,-14 1-12 15,-2-4-1-15,0 2-8 16,-9-4-20-16,-5-7-51 15,2-19-69-15,7-12-137 16</inkml:trace>
  <inkml:trace contextRef="#ctx0" brushRef="#br0" timeOffset="6569.183">7827 781 475 0,'-66'25'36'16,"1"23"43"-16,-20 7-14 15,-7 14-35-15,-1-6-17 16,8-5-13-16,28-9-4 16,16-10-20-16,36-4-54 15,5-12-60-15,33-18-126 16</inkml:trace>
  <inkml:trace contextRef="#ctx0" brushRef="#br0" timeOffset="6831.9205">8350 900 340 0,'-11'25'49'0,"-2"1"18"0,-6 8-11 16,10-3-32 0,-15 1-18-16,10-1-6 0,1-2-2 15,-1-1-9-15,9-12-25 16,5-16-126-16</inkml:trace>
  <inkml:trace contextRef="#ctx0" brushRef="#br0" timeOffset="6990.2235">8391 664 162 0,'-13'-2'304'16,"4"2"-297"0,9 0-12-16,0 0 5 0,3 20-59 15,35 9-102-15</inkml:trace>
  <inkml:trace contextRef="#ctx0" brushRef="#br0" timeOffset="7199.6243">8732 992 241 0,'52'-26'161'16,"5"7"-108"-16,-2 4 41 15,-9 8-41-15,0 4-10 16,-21 3-13-16,2 0-12 0,-13 0-8 15,-9 15-6-15,-5 6-4 16,0 10-6-16,0 2-18 16,0-7-46-16,0-4-44 15,0-13-18-15,25-9-34 16</inkml:trace>
  <inkml:trace contextRef="#ctx0" brushRef="#br0" timeOffset="7453.8525">9735 465 426 0,'0'0'15'0,"0"0"20"16,0 20 17-16,0 7-19 15,-2 12 1-15,-9 8 4 16,-3 11-9-16,-13 6-15 15,8 1-5-15,-8 4-7 16,-6-3-2-16,0 1-9 16,0-7-16-16,1-15-63 15,7-16-20-15,3-20-19 16,3-9-99-16</inkml:trace>
  <inkml:trace contextRef="#ctx0" brushRef="#br0" timeOffset="7611.7982">9400 829 399 0,'0'-3'35'16,"27"-3"39"-16,36 0-25 15,-3 3-30-15,25 1-1 16,-6-1-17-16,-14 3-1 16,9 0-10-16,-14 8-71 15,-3 18-85-15</inkml:trace>
  <inkml:trace contextRef="#ctx0" brushRef="#br0" timeOffset="8053.7785">10213 1047 403 0,'46'-25'36'0,"11"-4"-10"15,9 1 38-15,-1-7-16 16,-10 2-9-16,-23 3-7 15,-7 8-7-15,-25 10 9 16,0 5 0-16,-11 7-12 16,-44 1-10-16,-24 32-12 15,-24 14-2-15,10 3 0 16,17 2-3-16,21-2-16 16,28-6-20-16,27-11-13 15,0-13-21-15,27-14-37 16,52-6 51-16,6-6 19 0,2-20 12 15,-11 4 30 1,-16 1 3-16,-8 9-1 0,-11-6 3 16,-8 2 18-16,-6-1 19 15,6 2 31-15,-1-5 13 16,18 1-27-16,-4-8-8 16,6 2-10-16,2 0-9 15,3-4-10-15,-7 5-10 16,-1 2-9-16,-14 2-3 15,-2 7-3-15,-9 6-12 16,-2 4-25-16,8 3-67 16,6 0-54-16,13 0-81 15</inkml:trace>
  <inkml:trace contextRef="#ctx0" brushRef="#br0" timeOffset="8256.1253">11426 798 320 0,'-74'37'69'0,"9"7"-13"16,8 2 66-16,-3 4-56 16,21-6-31-16,23-6-14 15,5-8-4-15,11-3-3 16,0-11-8-16,38-5-6 16,22-11 0-16,17 0-5 15,-9 0-25-15,3-12-52 16,-11 1-48-16,-8-1-121 15</inkml:trace>
  <inkml:trace contextRef="#ctx0" brushRef="#br0" timeOffset="8533.8811">11636 1044 429 0,'0'0'44'15,"33"-15"-18"-15,18-5 42 16,1-2-22-16,-5 5-8 15,-23 4 2-15,-16 5-7 16,-8 8-10-16,0 0-6 16,-27 0-2-16,-38 21-15 15,-25 18-1-15,10 9-1 0,12 1-1 16,19-7-5 0,27-10 4-16,17-12-6 0,5-14-12 15,5-6-3-15,61 0 19 16,13-31-8-16,5-6-34 15,-4 2-26-15,-15 3-34 16,0 5-49-16</inkml:trace>
  <inkml:trace contextRef="#ctx0" brushRef="#br0" timeOffset="8902.3665">12094 947 411 0,'-14'28'44'16,"1"6"36"-16,-1 8-26 15,9 6-21-15,-9 1-3 16,8 2 3-16,4 2-15 0,2 2-7 16,-6 3-9-16,-7-9-2 15,13-15-6-15,-11-17-18 16,3-17-26-16,2-17-21 16,6-32-62-16,0-18 77 15,0-11 32-15,0-9 24 16,33 3 1-16,19 8 7 15,21 12 6-15,4 9 20 16,10 12 7-16,3 12 12 16,-6 13 15-16,-5 5 3 15,-32 13-4-15,-6 0-17 16,-30 10-14-16,-11 30 2 0,-25 15-7 16,-62 4-22-16,-25 1-9 15,3-5-19-15,30-16-36 16,22-7-31-16,35-20-36 15,22-12-51-15,0-7-106 16</inkml:trace>
  <inkml:trace contextRef="#ctx0" brushRef="#br0" timeOffset="9119.8397">13193 490 412 0,'-14'47'27'0,"-5"11"60"0,-11 14-15 15,3 7-37-15,-6 2-4 16,-5 1-11-16,2 2-17 16,-7-1-3-16,-4-3-12 15,12-23-67-15,5-22-114 16</inkml:trace>
  <inkml:trace contextRef="#ctx0" brushRef="#br0" timeOffset="9253.7332">12964 783 525 0,'52'-5'69'0,"8"5"43"16,13 0-85-16,6 0-12 15,6-8-15-15,-6-12-9 16,5-9-135-16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45:26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2703 5247 258 0,'-27'0'164'15,"0"25"-163"-15,16 3 19 16,11 3 2-16,0 4-13 16,0 4 5-16,27 9 10 15,3 10-2-15,-2 13 1 16,-15 11-8-16,-13 10-4 0,0 5-9 15,0-13-2-15,0-16-8 16,0-31-21-16,-8-33-30 16,8-4-8-16,0-40-71 15</inkml:trace>
  <inkml:trace contextRef="#ctx0" brushRef="#br0" timeOffset="256.0152">2938 5283 242 0,'27'-29'108'16,"0"11"-81"-16,20-1 45 16,10 4-30-16,3 5-7 0,5 8-2 15,-5 2 2-15,-2 5-2 16,-20 36 3-16,-11 13-6 16,-27 20-4-16,0 10-9 15,-46 8-6-15,-31 0-8 16,-10-9-3-16,-16-11-1 15,15-16-7-15,4-26-14 16,18-23-25-16,15-7 0 16,29-5-92-16,22-19-6 15,0-6-170-15</inkml:trace>
  <inkml:trace contextRef="#ctx0" brushRef="#br0" timeOffset="517.9601">3541 5577 260 0,'8'8'37'0,"11"3"34"15,0 7-3-15,-6 8-28 16,-4 5-8-16,2 10-2 15,-11 3-7-15,0 6-10 16,0-5-10-16,-20-9-3 16,7-4-5-16,-1-18-21 15,9-14-46-15,5 0-60 0,0-35-128 16</inkml:trace>
  <inkml:trace contextRef="#ctx0" brushRef="#br0" timeOffset="667.9574">3778 5417 220 0,'0'-5'234'0,"-25"4"-213"15,25 1 16-15,0 0-34 16,0 0-3-16,0 0-17 16,0 0-40-16,25 15-89 15</inkml:trace>
  <inkml:trace contextRef="#ctx0" brushRef="#br0" timeOffset="1041.7911">4348 5520 234 0,'0'-9'103'16,"0"3"-51"-16,0 2 0 15,0 4-13-15,0 0-5 16,-6 3 1-16,-46 26-18 16,-8 10-13-16,6 10 4 0,2 8 8 15,8-3-8-15,23-9 0 16,15-21-8-16,6-18 0 16,0-6-1-16,52-20 1 15,27-23 4-15,6-9-4 16,2 3 0-16,-22 11 0 15,-27 15 3-15,-19 15-3 16,-19 8 0-16,0 3 1 16,0 33 4-16,0 7 7 15,-24 8-7-15,-3-8-5 16,13-9-2-16,9-16-30 16,5-9-73-16,24-9-62 15</inkml:trace>
  <inkml:trace contextRef="#ctx0" brushRef="#br0" timeOffset="1514.0048">5266 5474 165 0,'0'-4'116'16,"0"4"-81"-16,-8-1-2 15,8 1 6-15,0 0-2 16,-8 0-4-16,3 0-2 16,-1 0 1-16,1 0-7 15,2 0-1-15,3 0 0 0,-5 0-5 16,-9 0-5-16,-5 0-3 16,-8 1-8-16,-6 24 0 15,-5 7 0-15,5-3 1 16,0 2 1-16,25-8-1 15,8-8-4-15,0-9 0 16,0-6-2-16,46 0 2 16,-10-17 3-16,7-1-1 15,-10 4 3-15,-14 9 0 16,3 5 3-16,-11 8-4 16,-8 38 7-16,-3 20 11 15,-3 21-1-15,-62 4-4 16,-20 1-6-16,-19-8-8 0,-7-9-2 15,-7-20-1 1,20-18 0-16,11-20-7 0,30-17-12 16,29-2-30-16,28-35-51 15,6-14-84-15,81-5-139 16</inkml:trace>
  <inkml:trace contextRef="#ctx0" brushRef="#br0" timeOffset="2129.7156">5997 5463 216 0,'-30'0'92'0,"11"0"-65"16,3 0 9-16,-3 0-18 15,8 11 5-15,-11 3 2 16,-3 11 8-16,4 4 4 16,-12 9-1-16,17 2-5 15,2-1-11-15,11-1-9 16,3-13-9-16,0-8-1 15,17-12-1-15,32-5 1 0,-3 0 7 16,6-29 12-16,2-8-5 16,-7-1-9-16,4-6-2 15,-18 4 3-15,-6 2-1 16,-7 5-1-16,-10 8-1 16,4 7-2-16,-6 7 1 15,-2 3-2-15,7 4 2 16,1 2-3-16,5-4 3 15,8 6 1-15,-8 0 7 16,14 0 4-16,-8 0-7 16,-4 23 2-16,-15 3 2 15,-1-1-1-15,4-1-5 0,10-13-6 16,8-4 0-16,30-7 0 16,11 0 0-16,9 0 1 15,-12 0-1-15,1 0 0 16,-26 0 0-16,-20 25 0 15,-20 10 0-15,0 5 0 16,-28-5-1-16,-4-8-21 16,18-8-83-16,14-19-115 15,0 0-187-15</inkml:trace>
  <inkml:trace contextRef="#ctx0" brushRef="#br0" timeOffset="2407.9384">7361 5411 277 0,'-58'30'211'15,"-2"10"-204"-15,14 3 54 16,-6-3-18-16,19-5-27 16,14-13-13-16,19-12-3 15,0-10-4-15,47-4 4 16,10-24 1-16,3 3 0 15,-8 13 0-15,-20 12 4 16,-4 0 5-16,-15 20-3 16,-13 23 3-16,0 3 4 15,0-2-6-15,-5-12-8 16,2-23-15-16,3-9-79 0,3-24-113 16</inkml:trace>
  <inkml:trace contextRef="#ctx0" brushRef="#br0" timeOffset="2579.7087">8023 4905 446 0,'-27'82'89'16,"-3"32"-6"-16,-6 21-21 16,-7 17-19-16,-9-2-13 15,-3-5-11-15,12-14-16 0,7-26-3 16,31-29-39-16,5-39-180 15</inkml:trace>
  <inkml:trace contextRef="#ctx0" brushRef="#br0" timeOffset="3938.0367">9275 5066 125 0,'0'-3'136'16,"0"3"-86"-16,0 0 19 16,-6 0-2-16,1 0-18 15,2 0-12-15,-2 0-12 16,-1 16-12-16,-2 28 5 15,8 18 14-15,0 13-11 16,0 5-8-16,-11-1-8 0,-3 3-3 16,1-1-2-1,-6 3 0-15,0-8-4 0,10-24-13 16,-4-28-41-16,-1-24-15 16,-10-12-2-16,2-28-71 15,-22-4 47-15,6 0-15 16</inkml:trace>
  <inkml:trace contextRef="#ctx0" brushRef="#br0" timeOffset="4087.7533">8923 5580 29 0,'-8'-16'84'16,"8"8"8"-16,0 0-32 16,0 0-1-16,51-5 14 15,23 2-3-15,5-1-12 16,11 0-21-16,3 2 0 16,0 2-2-16,-9-3-11 15,-5 1-16-15,-13-2-8 16,-15-6-2-16,-4-7-15 0,10 2-63 15,-16-8-104-15</inkml:trace>
  <inkml:trace contextRef="#ctx0" brushRef="#br0" timeOffset="4543.8415">10087 4793 137 0,'0'-6'66'16,"0"3"-58"-16,0 3 25 16,0 0 29-16,0 0 0 15,0 0-3-15,0 0-3 16,0 0-18-16,0 3-16 15,0 33 6-15,0 13 10 16,-11 19-20-16,-16 19 5 16,-19 18-4-16,-6 13-3 15,-8 7-3-15,0-12-9 16,22-27-3-16,24-29-1 16,14-39-4-16,0-18-10 15,74-36 7-15,29-29 6 0,9-7 1 16,-6 13 0-1,-16 21 0-15,-24 25 1 0,-20 13-1 16,-13 17 2-16,-33 36 7 16,0 15 0-16,-14 0-6 15,-32-6-3-15,8-10-2 16,19-16-15-16,10-10-47 16,9 3-77-16,0-12-45 15</inkml:trace>
  <inkml:trace contextRef="#ctx0" brushRef="#br0" timeOffset="4783.5603">10540 5671 319 0,'-11'-22'133'16,"11"-10"-89"-16,19-13 10 15,46-9-15-15,20-8-24 16,-6 2-3-16,-8 11 9 15,-25 9-17-15,-13 7 0 16,-9 6-4-16,-7 5 0 16,2 7-8-16,-8 7-32 15,-3 8-45-15,6 0-11 16,-9 6-25-16,9 13 5 16,-14 1-51-16</inkml:trace>
  <inkml:trace contextRef="#ctx0" brushRef="#br0" timeOffset="5255.7554">11091 5272 157 0,'13'-19'78'0,"1"3"-16"16,-9 4-14-16,14 2-18 16,-10-1-22-16,-9 8-5 15,0-1-2-15,0 4 1 16,0 0 11-16,0 0 1 15,0 0-5-15,0 0-5 0,0 0-4 16,0 4 0 0,0-1-2-16,0 3 2 0,-3-1 0 15,-3 1 0-15,1-2 2 16,-9 7-1-16,9 0 9 16,-9 3 9-16,-5 13 9 15,-8-4-3-15,8 13-1 16,-14 5-2-16,11 5 6 15,-2 8-1-15,5 0-10 16,10-4-2-16,9-10 1 16,0-8-11-16,9-11-2 15,29-14 6-15,22-7 2 16,5-14 0-16,-5-24-2 16,6-10-5-16,-28 1-3 15,-25 6 0-15,-13 6 0 0,0 2 0 16,-32 7 0-16,-15 4-1 15,-4 0-2-15,18 9 0 16,19 7-12-16,6 3-32 16,8 3-70-16,0 0-26 15,27 0-56-15</inkml:trace>
  <inkml:trace contextRef="#ctx0" brushRef="#br0" timeOffset="5563.7885">11538 5267 308 0,'0'0'113'16,"-8"0"-75"-16,2 16-9 16,-2 19 11-16,-17 11-12 15,12 2-8-15,-1-2 3 16,9-12-11-16,5-8-10 15,0-17-1-15,19-9 1 16,33 0 3-16,-6-9 1 16,0-11 0-16,-21 7-2 15,-17 13-4-15,-8 0 0 16,0 7 0-16,0 28 4 16,0 0-4-16,0-10-2 15,0-4-26-15,0-12-103 0,24-9-98 16</inkml:trace>
  <inkml:trace contextRef="#ctx0" brushRef="#br0" timeOffset="5945.3006">12367 5322 257 0,'-33'0'65'0,"3"0"-52"16,3 0 13-16,2 0-10 15,3 0 11-15,3 0-1 16,-8 0 3-16,2 2 4 16,-2 15-9-16,0 8 2 0,2 0-3 15,3-5-9-15,17-5-6 16,0-10-6-16,5-5-1 16,0 0 1-16,0 0 8 15,32-9 4-15,1-9-3 16,-6-3 1-16,-8 10 2 15,-8 3 4-15,-8 8-5 16,-3 0-4-16,0 34-1 16,0 26 22-16,-22 16-19 15,-24 10-8-15,-25-5-2 16,5-3 0-16,1-14-1 16,5-17-2-16,8-16-2 15,20-22-14-15,-1-9-49 0,33 0-38 16,0-30-96-1</inkml:trace>
  <inkml:trace contextRef="#ctx0" brushRef="#br0" timeOffset="6321.8316">12819 4632 99 0,'0'-11'238'0,"0"6"-210"0,0 5 1 16,0 0-7-16,0-3 17 15,0 3-10-15,0 0 7 16,0 0 2-16,0 0-5 16,0 3-6-16,0 26 13 15,-11 12-14-15,-2 14 4 16,-15 15 0-16,1 13-5 15,-3 11 1-15,-3 9-8 16,14-12-6-16,19-20-8 16,0-21-3-16,0-23-1 15,44-16 1-15,2-2 0 16,12-6-1-16,-9 3 0 16,-11 10-1-16,0 5-7 0,-19 9-26 15,-3 10-57 1,-16 3-120-16,0-7-235 0</inkml:trace>
  <inkml:trace contextRef="#ctx0" brushRef="#br0" timeOffset="6875.7007">5850 7533 384 0,'-35'0'33'16,"15"0"10"-16,7 17-12 15,2 24-6-15,11 7 10 16,0-2-13-16,0-6-6 16,63-15-9-16,16-20 14 15,32-5 23-15,15-45-20 16,-14-22 0-16,-22-5-6 16,-39 0-3-16,-42 14-2 15,-9 12-4-15,-9 10-5 16,-48 2-2-16,-8 10-2 15,13 4-2-15,6 6-9 16,32 8-28-16,14 6-49 0,0 0-64 16,27 6-34-16,25 28-52 15</inkml:trace>
  <inkml:trace contextRef="#ctx0" brushRef="#br0" timeOffset="7063.9288">6714 7475 384 0,'0'-16'68'0,"25"-9"17"16,21-5-25-16,14-12-20 16,11-1-13-16,8 1-19 15,-19 5-8-15,-8 6 1 16,0 8-2-16,-14 5-1 16,8 14-14-16,-10 4-39 0,7 0-45 15,-4 26-35 1,-7 10-39-16</inkml:trace>
  <inkml:trace contextRef="#ctx0" brushRef="#br0" timeOffset="7214.5455">7622 7268 248 0,'0'13'113'0,"0"18"-78"16,8-1 23-16,-8 0-25 15,9 2-23-15,-4-9-8 16,-5-1-2-16,0-4-3 15,0-5-26-15,0-11-116 16</inkml:trace>
  <inkml:trace contextRef="#ctx0" brushRef="#br0" timeOffset="7350.4383">7570 7011 367 0,'-5'-11'34'0,"5"2"-8"15,19-5-26-15,36 10-31 16,10 1-84-16</inkml:trace>
  <inkml:trace contextRef="#ctx0" brushRef="#br0" timeOffset="7746.0514">8372 7035 253 0,'-33'18'89'15,"-8"7"-67"-15,3 10 21 16,0 1-5-16,11 4-2 16,8-5-8-16,5-12-8 15,14-9-14-15,0-14-6 16,14 0 1-16,29-2 4 15,-2-21 9-15,3-2-2 16,-9 4 6-16,4 13-2 0,-12 8 4 16,-3 4 0-1,-15 46 2-15,-9 26 10 0,0 18-17 16,-20 10-6-16,-40-3-4 16,-5-4-1-16,-22-10 0 15,-9-5-1-15,-2-15-2 16,25-23-1-16,13-22-1 15,-6-22 0-15,28-1-10 16,11-44-38-16,16-18-36 16,11 0-55-16,13-3-49 15</inkml:trace>
  <inkml:trace contextRef="#ctx0" brushRef="#br0" timeOffset="8023.7333">8966 7032 121 0,'0'32'260'0,"0"17"-202"15,0 2 7-15,-5 6-27 0,0-1-29 16,-15-8-7 0,12-1-1-16,-5-9-1 0,7-10-1 15,-7-17-6-15,13-11-34 16,0 0-115-16</inkml:trace>
  <inkml:trace contextRef="#ctx0" brushRef="#br0" timeOffset="8195.879">8909 6819 348 0,'0'-23'72'0,"6"4"-52"16,26 0-14-16,9 9-5 16,-8-3-1-16,0 13-4 15,-3 0-10-15,-14 13-38 0,3 29-45 16,-8 11-69-16</inkml:trace>
  <inkml:trace contextRef="#ctx0" brushRef="#br0" timeOffset="8406.2746">9217 7247 114 0,'6'0'168'16,"13"-3"-74"-16,14-20 8 15,13-4-32-15,14 0-12 16,5 0-8-16,1 12 3 15,-1 5-5-15,-7 10-10 16,-18 0-17-16,-7 38-9 0,-14 20-1 16,-11 4-6-16,3 2-5 15,-3-6-5-15,12-8-28 16,18-13-100-16,-11-22-218 16</inkml:trace>
  <inkml:trace contextRef="#ctx0" brushRef="#br0" timeOffset="11405.8715">9315 1133 294 0,'-19'-3'117'0,"6"3"-109"16,13 0 51-16,-8-1-9 15,2 1-25-15,6-6-1 16,-5 4 0-16,-3-3 0 16,-6 0-3-16,3 2-6 15,-24 1 13-15,-4 2-10 16,-18 0-9-16,-3 0-5 16,-5 0-1-16,-14 0 0 0,0 15-2 15,-14 8 0-15,-19 11 1 16,-11 9-2-16,3 5 1 15,-8 13 0-15,16 4 0 16,14 6-1-16,6 6 2 16,2-4-2-16,21-9 0 15,12-12 1-15,11-7 0 16,19-6 0-16,-6-1 2 16,8-1 0-16,-2-10 4 15,8-4 2-15,11-6-3 16,-3-9-3-16,8 2-1 15,3-6-2-15,0-1 1 0,0-1-1 16,0-2 0-16,0 0 0 16,0 0-1-16,0 0-4 15,0 0-31-15,0-9-52 16,8-8-84-16,0 5-69 16</inkml:trace>
  <inkml:trace contextRef="#ctx0" brushRef="#br0" timeOffset="11684.0892">7361 1906 221 0,'0'-6'142'0,"-6"6"-118"15,6 0 26-15,0 0-19 16,0 0-7-16,0 0 29 15,8 0-10-15,3 6-6 16,-3 18-16-16,-2 9 6 16,-6 9-1-16,0-1-7 15,0-7-1-15,13-10-5 16,12-12-11-16,16-12-2 16,16 0 0-16,17-28-3 15,18-18-76-15,-7-19-241 16</inkml:trace>
  <inkml:trace contextRef="#ctx0" brushRef="#br0" timeOffset="12379.9664">10559 1327 168 0,'0'-7'177'16,"0"4"-169"-16,0 3 65 16,0-2-31-16,0 2-5 15,0 0 15-15,0 0-11 16,0-2 0-16,0-4-8 16,0 2-6-16,-11 1-5 15,-8 3-5-15,-14 0-4 16,-21 20-11-16,-12 21-2 15,1 17 0-15,5 4 0 16,16 4 0-16,11-10 0 16,25-14-1-16,8-14 0 15,0-24-3-15,41-4-12 16,38-36 2-16,19-17 9 0,11-2 1 16,-21 11 2-1,-23 21 2-15,-21 23 0 0,-12 0 0 16,-12 30 0-16,-20 21 1 15,0 7 1-15,0-7 0 16,0-9-2-16,0-11-3 16,0-18-59-16,35-13-115 15,11 0-45-15</inkml:trace>
  <inkml:trace contextRef="#ctx0" brushRef="#br0" timeOffset="12679.299">11189 1411 315 0,'-6'0'150'15,"-2"0"-129"-15,-3 25 34 16,8 5-4-16,-10 0-29 16,2-2-9-16,5-9-2 15,6-8-6-15,0-10-5 16,0-1 1-16,58-20 7 15,32-19 6-15,-3-2-4 16,-13 11 9-16,-23 24 9 16,-7 6 8-16,-22 0-20 15,-3 14-8-15,-19 14-3 16,0 5-4-16,0-2-1 16,0-9-16-16,0-10-58 0,0-6-64 15,19-6-69-15</inkml:trace>
  <inkml:trace contextRef="#ctx0" brushRef="#br0" timeOffset="13093.7968">12252 1338 235 0,'6'0'96'15,"-6"0"-25"-15,0 0 1 16,0-1-31-16,0 1-1 15,-9-1 3-15,-10-3-11 0,0 4-5 16,-19 0-6-16,-17 18-15 16,-10 15 1-16,13 7 4 15,-8 3 2-15,22-4-6 16,19-9-3-16,0-7-4 16,19-16 0-16,0-7 0 15,5 0-3-15,47-10 3 16,14-18 4-16,-6 6-1 15,-14 11-2-15,0 11 7 16,-13 11 3-16,-14 38 7 16,-19 22-3-16,0 13 4 15,-41 8-3-15,-57 0-11 16,-14-8-3-16,-5-10-2 0,13-16 0 16,6-17-3-1,25-24-5-15,21-17-16 0,27 0-40 16,23-26-13-16,2-16-51 15,21-11-22-15,37-3-127 16</inkml:trace>
  <inkml:trace contextRef="#ctx0" brushRef="#br0" timeOffset="13527.7832">12977 1027 199 0,'0'-3'106'0,"0"3"-58"16,0 0 2-16,0 0-6 16,0 0-14-16,0 0 5 15,0 0-3-15,0 0-11 16,0 0-3-16,0 0 5 15,0 0-2-15,0 0-8 16,0 0-5-16,0 0 1 16,0 0 2-16,0 0-5 15,0 0 2-15,0 0 1 16,0 0 0-16,0 20 9 16,-19 15 2-16,-8 9-2 0,-6 8-3 15,-5 11-1-15,-8 8 4 16,-12 5-7-16,12 5 1 15,-6-14-8-15,25-14-4 16,8-23 0-16,11-16-1 16,8-10-3-16,0-4-16 15,0 0-55-15,0 0-59 16,27 0-14-16,0 0-49 16</inkml:trace>
  <inkml:trace contextRef="#ctx0" brushRef="#br0" timeOffset="13805.7647">12852 1581 372 0,'27'0'30'16,"33"-19"60"-16,17-12-36 16,2-11-22-16,-6-6 5 15,-13 3 5-15,-16 14-1 16,-31 10-4-16,-13 13-5 15,0 8 11-15,-27 2-15 16,-63 43-15-16,-22 26-12 16,-5 8 5-16,44-6-2 15,26-9-3-15,36-23-1 16,11-13 0-16,66-15-7 0,65-13-16 16,51-10-46-16,34-39-108 15,2-14-306-15</inkml:trace>
  <inkml:trace contextRef="#ctx0" brushRef="#br0" timeOffset="14277.5711">14420 972 211 0,'0'0'243'15,"0"0"-212"-15,0 20 7 16,0 24 33-16,-14 19-28 15,-19 5-27-15,-8 13-4 16,-2 3-6-16,-4 3-4 16,1-1-2-16,13-3-2 15,1-12-16-15,13-9-61 16,19-16-95-16,0-29-127 16</inkml:trace>
  <inkml:trace contextRef="#ctx0" brushRef="#br0" timeOffset="14653.8194">14073 1374 335 0,'-2'0'99'0,"2"0"-68"15,0 0 0-15,41-6-19 16,24-5 28-16,33-8-15 15,19 1-3-15,3-6-7 16,-2 8-3-16,-15 3-9 16,-32 12-3-16,-22 1 0 15,-24 12-4-15,-17 32 2 16,-8 17 2-16,0 11 1 0,0-7 1 16,0-12-2-16,0-23 2 15,0-23-2-15,38-7 1 16,22-24 7-16,16-31 8 15,-10-10 0-15,-20 6-3 16,-27 12 8-16,-19 12 4 16,-5 10-5-16,-66 10-7 15,-14-1-13-15,4 4-24 16,43-6-72-16,32-15-211 16</inkml:trace>
  <inkml:trace contextRef="#ctx0" brushRef="#br0" timeOffset="15109.7797">16157 958 318 0,'0'0'122'0,"0"0"-93"16,0 21 12-16,0 16 13 16,0 17-14-16,-33 5-24 15,-3 12-5-15,-13 7-3 16,3 11 0-16,-6 5-5 15,3-1-3-15,-3-13-8 0,9-16-59 16,15-20-122-16,4-31-122 16</inkml:trace>
  <inkml:trace contextRef="#ctx0" brushRef="#br0" timeOffset="15297.9471">15835 1309 289 0,'27'-7'236'16,"11"7"-218"-16,36 0 73 16,24-2-58-16,-8-6-14 15,8-2-10-15,0-6-9 16,-19-5-2-16,6-2-10 0,-6 1-57 16,0 0-108-1,-8-4-95-15</inkml:trace>
  <inkml:trace contextRef="#ctx0" brushRef="#br0" timeOffset="15823.8967">17171 809 198 0,'0'-3'77'0,"0"3"-21"15,5-2-8-15,4 0-9 16,-1-2-14-16,3 2-2 0,-3 2 2 15,-8 0 0-15,0-3-6 16,0 3-3-16,0 0-6 16,0 0-6-16,0 0 2 15,0 0 11-15,0 0 3 16,0 0-8-16,0 0-3 16,0 0-4-16,0 20 9 15,0 12 4-15,-8 13 3 16,-25 16-6-16,-13 12-2 15,-12 11-2-15,-13 11 4 16,6-2-6-16,24-13-5 16,8-23-4-16,25-22 0 15,8-20-2-15,0-15 0 16,27 0 2-16,39 0 2 0,-6-5 1 16,0 3-2-16,-8 2-1 15,-9 0-3-15,4 14 3 16,7 5 1-16,9-12 0 15,30-7 1-15,-1-12 2 16,12-33-2-16,-11-3 1 16,-28 5 0-16,-27 17 5 15,-38 14 3-15,0 12 11 16,-90 8-14-16,-11 44-8 16,-21 19 0-16,32 3-1 15,43-14-13-15,39-21-41 16,16-10-52-16,90-22-117 15</inkml:trace>
  <inkml:trace contextRef="#ctx0" brushRef="#br0" timeOffset="16309.2848">19014 1148 262 0,'-8'0'233'16,"8"0"-226"-16,19 22 52 0,41 14 1 16,19 6-23-16,-3 2-12 15,-2-4-12-15,-3 1-11 16,-11-7-2-16,-8-5-1 16,-11-4-13-16,-9-5-38 15,1-7-104-15,-8-13-91 16</inkml:trace>
  <inkml:trace contextRef="#ctx0" brushRef="#br0" timeOffset="16471.4073">19641 1159 363 0,'-109'11'101'16,"-3"34"-58"-16,-8 9 17 0,-2 13-17 16,2-4-32-16,30-3-8 15,24-7-3-15,25-14 0 16,41-13-10-16,0-10-46 15,47-14-84-15,45-2-135 16</inkml:trace>
  <inkml:trace contextRef="#ctx0" brushRef="#br0" timeOffset="16677.7982">19996 1278 378 0,'19'-11'110'0,"68"1"-83"15,30-2 34-15,14-2-46 16,-14-7-8-16,-10 7-7 16,-31 0-3-16,-11 10-25 15,1 0-116-15</inkml:trace>
  <inkml:trace contextRef="#ctx0" brushRef="#br0" timeOffset="17067.8024">21266 1099 372 0,'-112'42'33'15,"-5"13"24"-15,-14 6 33 16,6 9-37-16,13-1-2 16,22-10-17-16,38-18-25 15,33-19-8-15,19-22-1 16,6 0 0-16,84-31 0 0,16-23 7 15,19-3-5 1,-13 8-2-16,-27 17 0 0,-25 15 5 16,-36 13-4-16,-10 4-1 15,-14 18 1-15,0 28 6 16,-14 15-4-16,-24 1-2 16,-3-11-1-16,28-12-12 15,7-22-34-15,6-17-72 16,33 0-96-16</inkml:trace>
  <inkml:trace contextRef="#ctx0" brushRef="#br0" timeOffset="17299.6812">21503 1106 301 0,'0'0'128'15,"0"5"-60"-15,39 14 24 16,7 3-35-16,19 1-16 16,1-2-13-16,5-2-17 15,-3-3-10-15,-11-3-1 16,-2-3-13-16,-3 2-26 16,-6-4-71-16,-13-4-58 15,-14-4-143-15</inkml:trace>
  <inkml:trace contextRef="#ctx0" brushRef="#br0" timeOffset="17449.7606">22022 1126 194 0,'-88'15'290'15,"-23"24"-252"-15,7 12 51 16,-13 8-26-16,-3 8-48 16,16-3-14-16,20-9-1 15,37-19-8-15,34-9-36 16,13-12-114-16,60-15-242 15</inkml:trace>
  <inkml:trace contextRef="#ctx0" brushRef="#br0" timeOffset="17623.674">22387 1235 497 0,'-57'55'56'0,"24"8"-35"16,6-5-9-16,13-10-12 16,9-6-38-16,5-18-143 15</inkml:trace>
  <inkml:trace contextRef="#ctx0" brushRef="#br0" timeOffset="17771.4532">22406 781 501 0,'-30'0'95'16,"30"0"-95"-16,0 0-1 15,11 0-15-15,41 0-76 16,21 0-126-16</inkml:trace>
  <inkml:trace contextRef="#ctx0" brushRef="#br0" timeOffset="18041.6821">22984 1087 485 0,'-65'24'77'15,"5"10"27"-15,2 3 1 16,7 2-32-16,23-15-50 15,20-8-17-15,8-4-6 16,0-5 0-16,22 8 6 16,22 7 21-16,-25 7 0 15,-19 21-11-15,0 13-10 16,-85 2-6-16,-13-16 0 16,3-49-106-16,45-49-473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46:18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2886 5495 340 0,'0'-3'113'0,"-27"2"-100"16,-3-2 65-16,-6 3-44 16,-15 0-13-16,-7 0-4 0,-29 13-8 15,-17 31 3 1,-7 21 1-16,-1 19 1 0,22 13-7 16,22 6-1-16,38-2 0 15,30-22 1-15,0-29-4 16,38-37-3-16,46-13 5 15,42-73 6-15,10-32-1 16,17-28-9-16,8-15 1 16,-28 3 0-16,-24 3 7 15,-35 16 9-15,-36 28 0 16,-24 22-10-16,-14 36-2 16,0 20 3-16,0 20-4 15,-33 40 2-15,-24 52-6 16,-9 35 0-16,-7 17 0 0,7 7-1 15,20-10 0-15,13-9-1 16,20-23 1-16,13-19-7 16,0-26-27-16,22-25-25 15,24-18-46-15,17-16-55 16,-3-5-80-16</inkml:trace>
  <inkml:trace contextRef="#ctx0" brushRef="#br0" timeOffset="202.2888">3456 5638 447 0,'0'5'60'16,"0"30"-51"-16,0 2 49 15,8 12-22-15,-8-6-31 16,0 3-5-16,0-9-4 15,0-8-39-15,0-13-52 16,-13-11-69-16</inkml:trace>
  <inkml:trace contextRef="#ctx0" brushRef="#br0" timeOffset="373.9632">3573 5440 389 0,'0'-9'106'0,"-5"9"-57"0,5 0-25 16,0 0-24-16,0-5 0 16,0-4-31-16,32 2-20 15,20 2-39-15,8 5-45 16,0 12-51-16</inkml:trace>
  <inkml:trace contextRef="#ctx0" brushRef="#br0" timeOffset="720.2397">4203 5481 260 0,'-11'-5'51'0,"-16"-1"7"15,0 5 5-15,2 1-32 16,-8 0-8-16,-8 12-6 0,-5 20 5 16,2 11 5-16,-2 4-5 15,19-1 2-15,8-6-1 16,11-7-17-16,8-13-6 15,0-14-2-15,8-6 2 16,38 0 2-16,11-26 2 16,3-10-1-16,-2 5 0 15,-12 1-2-15,-13 10 0 16,-11 12 2-16,-17 8 0 16,-5 11-2-16,0 30 18 15,0 10 5-15,-27-3-18 16,-6-9-6-16,14-8-1 0,0-12-9 15,19-13-14-15,0-6-40 16,8-6-22-16,44-24-92 16,24-6-27-16</inkml:trace>
  <inkml:trace contextRef="#ctx0" brushRef="#br0" timeOffset="1565.189">4923 5353 284 0,'0'0'32'0,"0"0"5"0,0 0 13 15,0 0-6-15,0 0-18 16,-11 0 2 0,-3 0 7-16,-13 6-13 0,8 7-1 15,0-2 5-15,0 1-8 16,11-7-7-16,8 5-5 15,0-9-2-15,0 7 5 16,0 2 5-16,0 3 4 16,0 8 0-16,0 1-6 15,0 4-1-15,-19-4-3 16,5-5-3-16,8-4-5 16,6-7 2-16,0-6-2 15,0 0 1-15,0 0-1 0,0 0 0 16,-8 0 1-1,8 0-1-15,0 0 0 0,0 0 1 16,0-17-1-16,0-8-1 16,0 3 1-16,0 8 0 15,0 4 1-15,0 5 0 16,0 5-1-16,0 0 1 16,0 0 0-16,0 0 1 15,0 0 0-15,0 0 2 16,0 0 0-16,-24 0-2 15,-4 0-2-15,9 9 1 16,-8 4-1-16,8-2 0 16,-5 0 0-16,-4 7 0 0,-4 7 0 15,4 4 0 1,-4 4 1-16,12 4-1 0,1-5 0 16,14-2 0-16,5-6 0 15,0-8 0-15,0-9-1 16,24-7-1-16,36 0 2 15,11-29 1-15,8-19 1 16,0-8-2-16,1-8 0 16,-23 1 1-16,-11 3-1 15,-27 9 0-15,-19 12 1 16,0 15-1-16,0 13 2 16,0 9-2-16,0 2 1 15,-19 20-1-15,-14 25 0 16,-10 17 1-16,2 11-1 0,8 11 0 15,-8 8 2-15,3 9 1 16,0 17 1-16,-17 1 3 16,-15 9 2-16,-4-6 3 15,-5-13-3-15,-17-15-6 16,9-16-2-16,-8-22-1 16,7-20-1-16,4-25-2 15,13-11-9-15,11-19-28 16,27-28-30-16,28-16-34 15,5 2-23-15,5-10-106 16</inkml:trace>
  <inkml:trace contextRef="#ctx0" brushRef="#br0" timeOffset="2099.9373">5376 5678 372 0,'-58'46'30'16,"17"1"48"-16,22-4-24 15,11-6-35-15,8-15-13 0,0-15-4 16,27-7-2-1,20-11 15-15,18-28 14 0,6-4-13 16,-11 3-5-16,-8 5-2 16,-19 1 0-16,-1 4 3 15,-18-4 1-15,0 5-4 16,5-4 0-16,0 8-5 16,3-1 1-16,2 1 2 15,-2 2-2-15,-3 6 0 16,-8 7 11-16,-8 7 1 15,-3 3-7-15,0 6-3 16,0 23 9-16,0 5 3 16,0 1-13-16,0-17-5 0,0-7-1 15,5-11 0 1,36 0 1-16,22 0-1 0,2-11 0 16,3 6 0-16,-16 5 0 15,-8 0 0-15,-28 5 1 16,-16 20-1-16,0 2 0 15,0 1 0-15,-14-8-7 16,-7-9-51-16,21-8-53 16,0-3-66-16,0 0-208 15</inkml:trace>
  <inkml:trace contextRef="#ctx0" brushRef="#br0" timeOffset="2384.0357">6706 5436 475 0,'-57'38'45'0,"-9"8"18"16,1 4-19-16,5-3-20 15,22-11-13-15,21-15-9 16,17-17-2-16,0-4-6 16,50-14 6-16,26-23 2 15,11-5-2-15,-21 9 1 16,-9 15 6-16,-30 18 12 15,-8 0-7-15,-19 28-4 16,0 15-2-16,0 7 3 16,-19-11-9-16,0-14 0 15,19-18-25-15,0-7-62 0,0-23-13 16,19-25-92 0,38-15-113-16</inkml:trace>
  <inkml:trace contextRef="#ctx0" brushRef="#br0" timeOffset="2555.9691">7467 4910 466 0,'0'17'63'0,"0"33"30"16,0 19-30-16,-27 21-35 16,-20 6-11-16,4 9-1 15,2-8-10-15,11-15-6 16,16-13-7-16,14-20-93 15,0-19-170-15</inkml:trace>
  <inkml:trace contextRef="#ctx0" brushRef="#br0" timeOffset="3112.0937">8563 4927 166 0,'0'0'275'15,"0"20"-266"-15,0 27 51 16,0 15 1-16,-33 14-26 16,-27 7-12-16,0 7-3 15,-19 1-12-15,8 4-5 16,6-12-2-16,-1-8-1 15,28-16 0-15,11-11-4 16,19-17-4-16,8-7 1 16,0-12-14-16,0-6-29 15,8-6-28-15,25 0-117 0</inkml:trace>
  <inkml:trace contextRef="#ctx0" brushRef="#br0" timeOffset="3323.1575">9026 5383 327 0,'-13'28'183'15,"-25"12"-179"-15,19 7 26 16,-9-5-15-16,4-5-15 15,-3-9-19-15,7-12-44 0,4-5-124 16</inkml:trace>
  <inkml:trace contextRef="#ctx0" brushRef="#br0" timeOffset="3485.882">9125 5058 344 0,'5'-7'85'0,"3"1"-48"16,11 2-20-16,9 4-16 0,4 0-1 16,1 0-24-1,5 0-104-15,-11 40-175 16</inkml:trace>
  <inkml:trace contextRef="#ctx0" brushRef="#br0" timeOffset="3704.0535">9457 5398 250 0,'14'-22'206'16,"0"-2"-139"-16,32-6-4 15,14-4-39-15,24-4 3 16,-10 5-2-16,-9 8-10 16,-13 15 1-16,-27 10-12 15,-20 20-3-15,-5 38 0 16,-24 16 1-16,-36 9-2 0,-3-8-12 15,36-10-44-15,19-17-48 16,8-15-109-16</inkml:trace>
  <inkml:trace contextRef="#ctx0" brushRef="#br0" timeOffset="4003.8902">10292 5440 412 0,'27'-11'31'16,"30"-8"61"-16,0-9-44 0,3-2-19 15,-24 0-1-15,-17 11-7 16,-19 6-6-16,-8 13 16 16,-66 0-14-16,-16 41-14 15,-3 17-3-15,14 4 0 16,28-2 0-16,26-14 0 15,25-16-1-15,0-12 1 16,76-18-3-16,25 0 2 16,22-28-5-16,-11-7-23 15,-6 6-26-15,-30 8-21 16,-21 11-48-16,-25 9-203 16</inkml:trace>
  <inkml:trace contextRef="#ctx0" brushRef="#br0" timeOffset="4551.7438">2709 7404 271 0,'0'-21'98'0,"0"8"-29"15,0 5 27-15,0 8-44 16,-19 6-21-16,-22 32-9 16,-3 23-13-16,-2 15 4 15,8 20 5-15,10 6-7 16,28 3-8-16,0-6-2 16,0-9-1-16,39-15-3 15,21-18-11-15,5-15-42 16,-5-19-44-16,-8-23-134 15</inkml:trace>
  <inkml:trace contextRef="#ctx0" brushRef="#br0" timeOffset="4993.5326">3358 7485 505 0,'-57'54'11'16,"21"26"34"-16,6 1-14 16,-5-2-25-16,2-7-6 15,-5-14 0-15,13-23 0 16,17-27-6-16,8-8 2 16,0-47-4-16,52-22-14 15,21-19 19-15,17 2 3 0,-2 2 0 16,-4 19 6-1,-18 19 5-15,-28 20 7 0,-16 26-9 16,-22 0-8-16,0 52 4 16,0 19 3-16,-28 11-6 15,-4 7 0-15,24-4-2 16,8-8 0-16,0-22 0 16,32-26 0-16,34-29 0 15,15-20 3-15,15-42 9 16,-3-21 10-16,-9-4-13 15,-18-3-4-15,-31 13-1 16,-24 12 1-16,-11 9-4 16,0 7-1-16,-11 10-6 15,-5 13-22-15,5 17-74 0,11 9-98 16</inkml:trace>
  <inkml:trace contextRef="#ctx0" brushRef="#br0" timeOffset="5217.9836">4421 7755 373 0,'30'17'95'0,"17"-11"-54"16,45-6 24-16,-2-13-28 16,-11-23-19-16,-24-9-9 15,-36 4-4-15,-19 12 0 16,0 4 0-16,-41 14 2 0,-22 10-6 15,-10 1-1-15,7 0-8 16,25 4-33-16,22 7-67 16,19-2-59-16</inkml:trace>
  <inkml:trace contextRef="#ctx0" brushRef="#br0" timeOffset="5405.8198">5365 7160 270 0,'-19'76'131'0,"-14"11"-113"15,6 2 27-15,-1-2-24 16,1-8-18-16,-11-7-3 16,5-7-19-16,-24-15-79 15,11-21-143-15</inkml:trace>
  <inkml:trace contextRef="#ctx0" brushRef="#br0" timeOffset="5534.1167">5035 7549 179 0,'65'-39'148'0,"3"5"-36"15,14 10-37-15,5 10-35 16,-2-5-24-16,13 5-11 16,-13-3-5-16,7-1-6 15,-13 3-64-15,-19 0-128 0</inkml:trace>
  <inkml:trace contextRef="#ctx0" brushRef="#br0" timeOffset="5773.775">6733 7039 387 0,'0'83'78'0,"-8"16"-48"0,-30 10 10 16,-3 7-33-1,-16-7-7-15,-3-18-5 0,-11-19-29 16,6-25-30-16,13-22 5 16,-3-21 21-16,12-4-64 15</inkml:trace>
  <inkml:trace contextRef="#ctx0" brushRef="#br0" timeOffset="5923.8264">6256 7405 85 0,'38'-22'228'0,"-5"7"-140"15,13 7 1-15,20 8-36 16,-1 0 8-16,6 0-25 16,-5 0-26-16,-12 0-10 15,-16 0-2-15,-5 0-34 16,5 0-65-16,-10-12-88 0</inkml:trace>
  <inkml:trace contextRef="#ctx0" brushRef="#br0" timeOffset="6268.2434">7197 6744 318 0,'0'46'131'16,"-25"21"-80"-16,12 9 20 15,-6 11-41-15,5 11-7 16,-5 8 0-16,-8 0-5 16,8-6-8-16,-1-20-5 0,12-28-5 15,3-29 0-15,5-23-6 16,0-7-7-16,38-47-10 16,22-21 0-16,0 2 16 15,-8 16 7-15,-14 21 2 16,-11 24 1-16,-8 12 2 15,0 2 0-15,-10 37 5 16,-9 9 8-16,0 6-7 16,0 2-9-16,0-2-1 15,-14 0-1-15,0-1-2 16,1 0-8-16,7-2-29 16,-7-1-79-16,-1-11-153 15</inkml:trace>
  <inkml:trace contextRef="#ctx0" brushRef="#br0" timeOffset="6837.9967">7794 7752 272 0,'-19'14'114'0,"0"-10"-99"16,19-4 24-16,0-40 7 16,38-27-31-16,17-19 9 15,21-3 5-15,8-4 11 16,-10 16 5-16,-9 18-12 16,-18 17-20-16,-20 9-12 15,-16 2-1-15,3 10-3 16,-6 2-24-16,3 8-34 15,8 11-21-15,0 0-10 16,-3 0-60-16,3 15 38 16,0-6-21-16</inkml:trace>
  <inkml:trace contextRef="#ctx0" brushRef="#br0" timeOffset="7041.9533">8378 7273 184 0,'0'45'100'0,"0"5"-23"15,0-8-7-15,0-11-25 16,32-17-23-16,42-14-6 15,5 0 20-15,11-33 11 16,-11-6 9-16,-14 4-10 16,-32 10-16-16,-22 10-20 15,-11 5-3-15,-30 3 7 16,-38-1-14-16,-28-2 0 16,23-2-11-16,21-2-26 15,25 0-44-15,27 2-40 0,8-2-88 16</inkml:trace>
  <inkml:trace contextRef="#ctx0" brushRef="#br0" timeOffset="7393.8955">9078 7221 188 0,'0'-4'96'15,"0"-4"-31"-15,0 6-13 16,-11 2-8-16,3 0-4 0,-11 0-9 16,-8 24 7-1,2 16 5-15,-7 4-1 0,-1 3-14 16,19-4-13-16,14-14-10 16,0-11-3-16,6-18-1 15,54 0 2-15,19-25-2 16,5-14 0-16,-13 2 0 15,-16 13-1-15,-12 16 2 16,-15 8-1-16,-15 32 3 16,-13 22 1-16,0 8-2 15,-27-2-3-15,-6-16 0 16,20-17-16-16,13-14-60 16,0-13-70-16,0-13-158 15</inkml:trace>
  <inkml:trace contextRef="#ctx0" brushRef="#br0" timeOffset="7783.7406">9877 7226 1 0,'0'-5'182'0,"0"1"-138"16,0 4 12-16,-11 0-8 15,-2 0-1-15,-15 0 0 16,-18 9-14-16,-6 26 4 16,-13 12 9-16,13 5-9 0,6 2-9 15,18-9-14-15,23-16-12 16,5-15-2-16,0-14 0 16,38 0 2-16,17-11 6 15,2-10 7-15,-3 3 0 16,-10 7 8-16,-3 11-11 15,-3 5 2-15,-19 37 1 16,-5 19 13-16,-14 16-4 16,-14 5-7-16,-43 0-16 15,-22-8-1-15,-6-14-1 16,-2-14-10-16,11-18-9 16,16-26-14-16,27-2-35 15,6-16-37-15,21-34-81 0</inkml:trace>
  <inkml:trace contextRef="#ctx0" brushRef="#br0" timeOffset="8187.8579">10278 6685 158 0,'0'-8'122'0,"0"3"-45"15,0 3-3-15,0-1-31 0,0 3-15 16,0 0 0-16,0 0 3 16,0 3 13-16,0 25-8 15,0 17 0-15,0 11-5 16,0 15-11-16,0 10 1 15,0 11-1-15,0 4-1 16,0-6-5-16,0-16-10 16,0-26-4-16,19-27-1 15,33-17-1-15,8-4 2 16,0 0 0-16,5 0 0 16,-5 28 0-16,-16 13-1 0,-25 18 1 15,-19 14-3 1,0-4-22-16,0 5-54 0,-38-11-74 15,-3-23-322-15</inkml:trace>
  <inkml:trace contextRef="#ctx0" brushRef="#br0" timeOffset="8722.1049">4067 9608 256 0,'-19'21'173'15,"-14"22"-150"-15,11 15 58 0,17 7-35 16,5-5-15-16,0-7-11 16,46-24-10-16,25-23-3 15,27-6 18-15,8-45 22 16,12-20-6-16,-20-8-9 16,-33 5-10-16,-37 8-6 15,-28 11-9-15,-14 9-4 16,-52 12-1-16,-26 1-2 15,13-1-12-15,13 6-22 16,34 4-38-16,32 9-34 16,0 9-43-16,0 0-60 15</inkml:trace>
  <inkml:trace contextRef="#ctx0" brushRef="#br0" timeOffset="8916.2226">4904 9600 437 0,'22'-14'67'0,"21"-7"5"16,4-1-12-16,4 10-32 15,4-1-21-15,-22 2-5 16,5 7-2-16,-11-1 0 16,3 3-2-16,11 2-16 15,-3 0-57-15,-2 0-67 16,10 0-103-16</inkml:trace>
  <inkml:trace contextRef="#ctx0" brushRef="#br0" timeOffset="9087.6901">5894 9438 466 0,'0'37'42'16,"0"6"0"-16,0-1-13 15,0-2-25-15,0-8-4 16,8-4-22-16,-8-4-51 16,0-7-104-16</inkml:trace>
  <inkml:trace contextRef="#ctx0" brushRef="#br0" timeOffset="9238.0032">5954 9115 454 0,'-14'-7'55'0,"14"2"-30"16,0-2-25-16,8 0-23 15,30-2-68-15,22 9-131 16</inkml:trace>
  <inkml:trace contextRef="#ctx0" brushRef="#br0" timeOffset="9545.9388">6472 9286 373 0,'-60'42'63'0,"21"-2"25"16,18-6-44-16,21-13-33 16,0-10-11-16,0-11-2 15,32 0 2-15,4-14 7 16,-12-2 23-16,9 9 12 15,0 7-3-15,8 0-14 16,-9 30 5-16,-26 39 3 16,-6 18-2-16,-19 17-18 15,-52 0-13-15,-8-4 0 0,-14-17-2 16,9-20-7-16,10-25-30 16,3-23-10-16,19-15 7 15,11-11-35-15,33-26-43 16,8-13-63-16</inkml:trace>
  <inkml:trace contextRef="#ctx0" brushRef="#br0" timeOffset="9771.9048">7033 9328 425 0,'0'59'42'0,"0"-3"2"15,0 6-18-15,0-4-22 16,0-12-4-16,-19-3-18 16,0-11-43-16,-8-15-124 15</inkml:trace>
  <inkml:trace contextRef="#ctx0" brushRef="#br0" timeOffset="9927.9807">6902 8975 452 0,'0'0'99'0,"0"0"-95"15,0 0-4-15,0 10-13 16,20 14-55-16,1 16-89 15</inkml:trace>
  <inkml:trace contextRef="#ctx0" brushRef="#br0" timeOffset="10145.9812">7257 9399 389 0,'19'-2'41'0,"8"-1"13"16,11 3-3-1,-2 0-18-15,-6 0-11 0,5 0-4 16,-10 16-3-16,2 0 2 16,-16 8-12-16,-3-1-4 15,-8-5-1-15,0-9-3 16,0-9-9-16,0 0-23 16,0-4-44-16,11-26-92 15</inkml:trace>
  <inkml:trace contextRef="#ctx0" brushRef="#br0" timeOffset="10385.859">7767 8704 124 0,'16'-19'213'0,"14"12"-154"15,11 7-5-15,16 16-7 16,-2 31 1-16,2 17-3 15,-11 23 2-15,-13 20 2 16,-14 18 1-16,-19 16-11 16,0 8-3-16,-32-8-16 15,-26-19-18-15,4-28-2 16,-4-36-18-16,18-28-65 16,-4-30-116-16</inkml:trace>
  <inkml:trace contextRef="#ctx0" brushRef="#br0" timeOffset="11143.8694">3110 11874 526 0,'-107'29'23'16,"28"26"40"-16,-16 15-12 15,-6 17-20-15,-3 9-11 16,12 7-7-16,21-3-4 15,19-6-4-15,38-18-3 16,14-15-1-16,14-20-1 16,46-21-2-16,35-20-9 15,17 0-13-15,24-42-28 16,17-16-41-16,5-12-23 16,-8 3-36-16,-19 4-17 15</inkml:trace>
  <inkml:trace contextRef="#ctx0" brushRef="#br0" timeOffset="11577.9612">3726 12227 298 0,'-46'31'104'0,"5"9"-21"15,22 2-10-15,19-4-32 16,0-8-22-16,13-11 0 16,39-14 6-16,16-5-7 15,9-7 10-15,-7-25 5 16,-10-5-18-16,-19-1-2 15,-22 7-8-15,-5-2-2 16,-14 3-2-16,0 1 1 16,0 0-2-16,-14 4 0 0,9 3 0 15,-3 8 0-15,8-3-1 16,0-3-1-16,0 0 2 16,27 0 0-16,6 0 0 15,13 4 0-15,-2 7 0 16,-9 9 2-16,3 0 3 15,-19 0 5-15,1 14 1 16,-7 13 2-16,-5-1-6 16,3-8-7-16,3-11 0 15,19-7-2-15,13 0 1 16,14-9 1-16,5-7 1 16,-7 14-1-16,2 2-1 15,-9 12 1-15,-18 28 1 0,-33 9 1 16,0-1-2-1,0-10 0-15,0-7-26 0,-8-13-96 16,-3-18-108-16</inkml:trace>
  <inkml:trace contextRef="#ctx0" brushRef="#br0" timeOffset="11872.056">5193 11777 438 0,'-38'51'83'16,"16"7"-49"-16,22 7 15 15,0 2-26-15,0-9-6 16,0-12 3-16,33-10-6 16,-1-22-5-16,20-14 3 15,3 0 1-15,24-43 2 16,0-15-5-16,0-12-8 15,-16 3 1-15,-23 1-2 16,-26 13-1-16,-14 15 1 16,0 8-1-16,0 10-5 15,-8 6-22-15,-6 7-80 16,-5 7-85-16</inkml:trace>
  <inkml:trace contextRef="#ctx0" brushRef="#br0" timeOffset="12155.8308">5940 11934 431 0,'38'0'32'16,"30"-25"42"-16,3-9-27 15,3-4-12-15,-17-10 2 16,-11 9-2-16,-18 6-7 15,-12 9 6-15,-16 11-9 0,0 11 1 16,-33 2-2 0,-51 7-22-16,-6 28-1 0,5 10-1 15,-2 5 0-15,22 2-3 16,18 0-10-16,9-4-28 16,38 3-40-16,0-9-54 15,6-2-64-15</inkml:trace>
  <inkml:trace contextRef="#ctx0" brushRef="#br0" timeOffset="12335.9103">6365 11947 361 0,'38'-31'216'0,"-10"9"-133"16,26 2-9-16,17 9-38 16,-5 4-10-16,13 2 1 15,-22 5-12-15,-11 0-11 0,1 0-2 16,-9 0-2-1,-5 0-3-15,-6 0-21 0,-5 2-57 16,2 4-43-16,-5-6-52 16</inkml:trace>
  <inkml:trace contextRef="#ctx0" brushRef="#br0" timeOffset="12524.1034">7475 11190 473 0,'0'0'138'0,"0"9"-87"16,0 31-37-16,11 9 10 0,-11 19-18 16,0 3-4-16,0 8-2 15,0 10 1-15,-38 4-1 16,-3 8-2-16,3 2-23 16,-9-20-95-16,4-22-114 15</inkml:trace>
  <inkml:trace contextRef="#ctx0" brushRef="#br0" timeOffset="12665.146">7224 11650 305 0,'14'-20'282'0,"5"13"-196"16,35 7-36-16,12-3-38 16,10-4-5-16,-5-4-7 15,-11-7-11-15,14-2-78 16,-22-12-99-16</inkml:trace>
  <inkml:trace contextRef="#ctx0" brushRef="#br0" timeOffset="13093.8334">9144 10996 99 0,'0'42'256'16,"-6"15"-188"-16,-7 14-16 15,7 14-13-15,-7 5-20 0,-7 5-11 16,-7-2-1-1,8-7-5-15,-14-2-2 0,14-20-4 16,6-22-33-16,4-32-130 16,4-10-67-16</inkml:trace>
  <inkml:trace contextRef="#ctx0" brushRef="#br0" timeOffset="13431.6709">8915 11392 308 0,'-6'-2'105'0,"6"2"-51"16,0 0-14-16,14-8-9 0,43-10 6 16,30-6-8-1,3-8-11-15,17 0-1 0,-12 7-7 16,-8 5-4-16,-16 14-6 16,-24 6 0-16,-20 26-1 15,-8 27 1-15,-19 17 0 16,0-1 0-16,5-8 0 15,15-15 0-15,20-17 0 16,-1-19-1-16,26-10 1 16,-5-12 1-16,-14-23 5 15,-7-3 7-15,-20 2 13 16,-19 8 5-16,0 8-6 16,-58 3-13-16,-21-1-11 15,6-4-1-15,15-1-9 0,20 3-52 16,25 4-86-16,-1-3-182 15</inkml:trace>
  <inkml:trace contextRef="#ctx0" brushRef="#br0" timeOffset="13933.6207">4781 13471 260 0,'0'0'139'16,"11"0"-121"-16,44 7 62 16,21 29-22-16,6 12-17 15,8 13 7-15,-25 4 2 16,-5 15-18-16,-22 5-10 16,-5-3-11-16,-11-6-11 15,-6-6-2-15,-2-16-16 16,8-12-55-16,-22-19-59 15,0-23-124-15</inkml:trace>
  <inkml:trace contextRef="#ctx0" brushRef="#br0" timeOffset="14083.9034">5411 13541 274 0,'-134'53'330'0,"-29"34"-300"16,7 20 54-16,25 1-60 15,33-14-24-15,44-23-10 16,29-30-108-16,25-41-236 16</inkml:trace>
  <inkml:trace contextRef="#ctx0" brushRef="#br0" timeOffset="14457.8014">6065 13748 617 0,'19'-3'34'16,"55"3"-18"-16,43 0 2 15,-13-7-18-15,-6-7-11 16,-13-7-132-16,-31-9-225 16</inkml:trace>
  <inkml:trace contextRef="#ctx0" brushRef="#br0" timeOffset="15245.9248">5855 14259 450 0,'0'0'157'0,"-21"28"-124"15,-28 29 43-15,-17 21-21 16,-8 8-34-16,-13-6-17 16,-3-16-4-16,11-27-12 15,14-30-45-15,32-7-69 16,33-53-98-16</inkml:trace>
  <inkml:trace contextRef="#ctx0" brushRef="#br0" timeOffset="15853.6868">6046 13408 130 0,'0'0'171'0,"-8"0"-147"16,0 0 4-16,8 3 10 16,0 7-9-16,0-4-4 15,0 0 15-15,0 5 12 16,0 10-15-16,27 7 1 16,20 6 0-16,-7 9-12 15,4 3-5-15,-3-1-5 16,5-3-10-16,-13-4-5 15,-3-11-1-15,-14-7 0 0,3-12-8 16,-19-8-21 0,0 0-32-16,6-25-44 0,-6-8-121 15</inkml:trace>
  <inkml:trace contextRef="#ctx0" brushRef="#br0" timeOffset="16071.7731">6695 13292 371 0,'-13'0'181'0,"-34"32"-115"16,15 32 10-16,-7 20-17 15,-15 18-22-15,-3 18-16 16,-12 14-6-16,-2 11 4 16,-2 1-6-16,7-19-7 15,23-29-6-15,24-34 0 0,19-31-20 16,0-28-44-16,11-5-19 15,35-17-53-15,14-31-236 16</inkml:trace>
  <inkml:trace contextRef="#ctx0" brushRef="#br0" timeOffset="19176.2107">2742 10492 36 0,'8'-7'114'0,"-8"7"-114"15,0-3 0-15,0-1-4 16,0 2 4-16,0 0 1 15,0 2 12-15,0 0 19 16,0 0 10-16,0 0 6 16,0 0-15-16,0 0-6 15,0 0 25-15,0 0 0 16,0 0-17-16,0 0-14 16,0-3-10-16,0-1-1 0,0 0-3 15,0 4 11 1,-8 0 6-16,2 0 0 0,-2 0-7 15,-3 0 3-15,-11 8 0 16,-16 24-4-16,-14 22-9 16,-13 17-3-16,-1 8-1 15,20 2-1-15,8-5 0 16,30-8-2-16,8-13-1 16,0-10 1-16,0-15-8 15,27-13-10-15,11-13-28 16,14-4-33-16,-6 0-101 15</inkml:trace>
  <inkml:trace contextRef="#ctx0" brushRef="#br0" timeOffset="19497.6748">3221 10630 349 0,'-8'0'19'16,"-11"0"22"-16,-8 0-11 15,8 13-14-15,-14 14 5 0,0 5 11 16,1 11 8-16,-1 7-11 15,8-1-14-15,17-5-10 16,8-4-5-16,0-8-3 16,0-10-15-16,19-9-22 15,17-7-41-15,13-6-55 16,-14 0-81-16</inkml:trace>
  <inkml:trace contextRef="#ctx0" brushRef="#br0" timeOffset="19693.8214">3377 10968 165 0,'0'-21'202'0,"0"-9"-158"15,0-13 18-15,8-4-24 16,49-8-6-16,9 1-9 16,2 6-2-16,-5 8-11 15,-22 10-9-15,-9 8-1 16,-4 9-4-16,-4 5-35 15,3 8-79-15,-8 0-105 16</inkml:trace>
  <inkml:trace contextRef="#ctx0" brushRef="#br0" timeOffset="19917.8584">3960 10805 207 0,'0'16'103'0,"0"-3"-54"16,0-13-7-16,19 0-20 15,50-5 9-15,21-29 7 16,2-10-2-16,-2-5 9 16,-24 9-16-16,-31 10-14 15,-35 13 9-15,0 15-5 16,-65 2-4-16,-22 0-15 16,2 6-5-16,25 3-13 15,35-2-24-15,25-6-50 16,0-1-79-16</inkml:trace>
  <inkml:trace contextRef="#ctx0" brushRef="#br0" timeOffset="20165.5733">4759 10484 323 0,'-38'0'66'0,"-3"8"-18"15,-2 14-21-15,15 0 11 16,15-7-3-16,13-3-28 15,8-10-6-15,57-2 0 16,6 0 5-16,-5 0 4 16,-25 6 14-16,-22 13-10 15,-19 12 0-15,0 10 1 16,-52 7-8-16,-49-5-7 16,6-4-7-16,15-21-16 15,34-7-40-15,38-11-49 0,8 0-114 16</inkml:trace>
  <inkml:trace contextRef="#ctx0" brushRef="#br0" timeOffset="20389.401">5231 10543 195 0,'0'-1'214'16,"-11"1"-164"-16,-16 0 5 15,8 19-33-15,-3 4-2 16,3 1-7-16,13 0-5 15,1 2 2-15,5-2 0 16,0-4-5-16,0 0-2 16,0-2-3-16,0 0 0 0,0 4 0 15,-55-5-7-15,4-4-5 16,18-5-21-16,19-5-42 16,14-3-95-16</inkml:trace>
  <inkml:trace contextRef="#ctx0" brushRef="#br0" timeOffset="20959.7978">5790 10531 158 0,'0'0'98'16,"0"0"-63"-16,0 0-7 15,0 0-1-15,0 0 16 16,0 0 9-16,-5 0-3 16,2 0 1-16,-8 0-6 15,8 0-16-15,-8 0-7 16,11 0 3-16,-8 11 12 15,-3 12-9-15,3 7 0 16,-3 7-8-16,-5 1-10 16,-3-3-4-16,0-10-2 0,13-6-3 15,6-15 0-15,0-4-1 16,0-4-2-16,60-35 3 16,16-9 1-16,12 1-1 15,-12 12 0-15,-21 12 1 16,-23 12-1-16,-26 11-1 15,-6 0 1-15,0 9 1 16,0 16 0-16,0-7-1 16,0-8 0-16,0-10 0 15,0 0-4-15,27-7 3 16,25-14 1-16,8 2 0 0,-3 6 1 16,-11 13-1-1,-7 0 1-15,-20 13 0 0,-19 18 0 16,0 12-1-16,0-8 0 15,-6-11-8-15,6-18-56 16,0-6-79-16,19-10-50 16</inkml:trace>
  <inkml:trace contextRef="#ctx0" brushRef="#br0" timeOffset="21276.0853">6785 10474 268 0,'0'0'109'15,"-13"2"-29"-15,-7 23-22 16,7 7-4-16,-6 0-22 0,5 3-14 16,14-9-8-16,0-12-7 15,0-10-3-15,41-4 0 16,11-9 2-16,19-20 1 16,-11 1-1-16,-14 7-1 15,-13 15 5-15,-20 6 3 16,-7 0-7-16,-6 17 3 15,0 13 2-15,0-6-4 16,0-10-3-16,0-7-10 16,0-7-43-16,0-15-33 15,27-23-49-15,11-4 1 16,9 1-3-16,-9 10 115 16,3 2 22-16,5 3 0 0,-8 2-16 15</inkml:trace>
  <inkml:trace contextRef="#ctx0" brushRef="#br0" timeOffset="21553.676">7737 9915 276 0,'0'0'57'15,"0"20"-19"-15,0 12 4 16,0 11 2-16,0 4-2 0,-3 11 2 16,-21 13-10-1,-1 5-3-15,-2 2-8 0,-9-2-4 16,6-7-17-16,3-6-2 16,8-13-7-16,11-12-18 15,8-8-26-15,0-19-27 16,0-11-82-16,8 0-97 15</inkml:trace>
  <inkml:trace contextRef="#ctx0" brushRef="#br0" timeOffset="21734.0055">8023 10098 274 0,'0'26'128'0,"-24"21"-101"16,2 8-15-16,11 8-3 15,-16-3-6-15,7 1-2 16,7-10-1-16,-6-5-6 16,0-7-20-16,-9-1-84 15,-10-13-202-15</inkml:trace>
  <inkml:trace contextRef="#ctx0" brushRef="#br0" timeOffset="21884.1169">7868 10412 234 0,'43'-23'113'0,"12"4"-50"16,2-2-10-16,3 6-37 0,5 0-4 15,-18 6-11-15,5 1-1 16,-14 8-22-16,-11 0-111 16</inkml:trace>
  <inkml:trace contextRef="#ctx0" brushRef="#br0" timeOffset="22009.8452">8462 10493 221 0,'0'17'119'15,"-24"6"-71"-15,15-3-25 16,-2 0-23-16,11-4-1 16,0-10-90-16</inkml:trace>
  <inkml:trace contextRef="#ctx0" brushRef="#br0" timeOffset="22153.5673">8495 10061 209 0,'0'0'66'0,"19"0"-66"15,8 0-84-15</inkml:trace>
  <inkml:trace contextRef="#ctx0" brushRef="#br0" timeOffset="22340.3042">8770 10548 280 0,'0'42'26'0,"0"0"9"16,0 3-9-16,0-2-16 15,0-12-10-15,0-9-5 16,0-14-13-16,-5-8-53 16,5-23-85-16</inkml:trace>
  <inkml:trace contextRef="#ctx0" brushRef="#br0" timeOffset="22505.6766">8770 10548 57 0,'191'-178'181'16,"-139"115"-87"-16,13 18-25 15,-5 10-10-15,-8 12-1 0,-19 13-2 16,-6 7-12-16,-27 3-26 15,0 0-14-15,0 21 0 16,-46 19 3-16,-28 10-7 16,3 4-2-16,0 0-13 15,17-9-25-15,24-10-33 16,22-15-48-16,8-6-32 16</inkml:trace>
  <inkml:trace contextRef="#ctx0" brushRef="#br0" timeOffset="22767.5311">9564 9841 240 0,'-19'37'99'16,"-1"13"-35"-16,7 4-2 15,5 6-22-15,2 8-2 16,-7-2 8-16,-7 6-20 16,1 3-20-16,6-5-6 15,5-8-1-15,8-18-12 0,0-17-40 16,0-27-32 0,0 0-46-16,27-11-8 0</inkml:trace>
  <inkml:trace contextRef="#ctx0" brushRef="#br0" timeOffset="22939.6977">9714 10302 157 0,'0'0'245'16,"0"3"-149"-16,8 19-32 16,16-2-50-16,9-3-14 15,0-3-2-15,8-7-17 16,-9-6-11-16,15-1-38 15,-4 0-41-15,4-16-109 16</inkml:trace>
  <inkml:trace contextRef="#ctx0" brushRef="#br0" timeOffset="23083.7668">10264 10252 244 0,'-13'24'144'0,"-45"16"-44"16,-2 14-44-16,-5 4-33 15,0 7-20-15,13-7-2 16,-3-9-1-16,17-13-1 15,19-10-11-15,19-11-22 16,0-13-74-16,0-2-282 16</inkml:trace>
  <inkml:trace contextRef="#ctx0" brushRef="#br0" timeOffset="23299.8028">10395 9808 5 0,'0'74'540'0,"-11"28"-485"15,-5 18 17-15,-22 11-15 16,-33 4-12-16,-22-2-5 16,-13-8-18-16,-3-16-14 15,11-28-8-15,-1-34-5 16,26-37-68-16,2-27-173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06:15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19393 3556 77 0,'0'-23'215'15,"19"0"-187"-15,-5-3 105 16,-6 0-60-16,-3-4-9 16,1 5 1-16,-6 7-13 15,0 10-2-15,0 8-9 16,-6 5-14-16,-59 47-11 15,-22 33-8-15,-11 33-4 16,-1 24-3-16,29 23 0 16,23 12-1-16,23-1 0 15,24-15 0-15,0-26-2 0,5-28-5 16,41-27-14-16,-7-25-14 16,-1-19-31-16,-11-13-44 15,-8-5-111-15</inkml:trace>
  <inkml:trace contextRef="#ctx0" brushRef="#br0" timeOffset="398.2633">19707 4051 17 0,'-25'29'473'0,"17"4"-470"15,8-9 21-15,0-13 5 16,33-11-20-16,46 0 8 15,13-3 22-15,17-12 16 16,-2 10 11-16,-14 5 7 16,-23 5-18-16,-31 38-16 0,-39 17-12 15,-6 18-1-15,-73 9-16 16,-30-5-10-16,8-15 0 16,3-28-16-16,13-27-32 15,15-12-33-15,4-46-34 16,14-19-45-16,36-17-88 15</inkml:trace>
  <inkml:trace contextRef="#ctx0" brushRef="#br0" timeOffset="646.1128">19595 3806 165 0,'0'0'318'0,"13"7"-302"16,53-7 99-16,21 0-53 15,22 0-12-15,8-19 0 16,-10 3-11-16,-14-1-18 16,-28 1-19-16,-19 7-2 15,-13 6-16-15,-14 3-46 16,0 0-80-16,8 15-142 15</inkml:trace>
  <inkml:trace contextRef="#ctx0" brushRef="#br0" timeOffset="900.3272">20925 4355 608 0,'-10'61'23'0,"-31"13"58"16,-11 12 12-16,-27 6-64 16,-6-4-19-16,-7-12-10 15,2-14-6-15,21-25-36 0,12-13-63 16,19-24-81-1,38-15-239-15</inkml:trace>
  <inkml:trace contextRef="#ctx0" brushRef="#br0" timeOffset="1478.1912">21850 3397 440 0,'8'0'43'16,"-8"0"27"-16,5 0 18 15,-5 7-56-15,0 21-10 16,-5 10-5-16,-36 10-7 16,-11 4-6-16,0 2-4 15,17-15 0-15,24-10-3 16,11-24-4-16,19-5-12 15,66 0 12-15,7-13 7 16,12-10 1-16,-11 5 1 16,-14 7 0-16,-22-1-1 15,-22 8-1-15,-24-3-3 0,-11-3-21 16,0 0-75-16,0-9-116 16</inkml:trace>
  <inkml:trace contextRef="#ctx0" brushRef="#br0" timeOffset="1702.3478">22311 3145 137 0,'0'-4'254'0,"0"4"-237"16,0 5 29-16,0 30 23 16,0 13-17-16,0 17-13 15,0 9 3-15,0 7-11 0,-28 3-10 16,-4-5-8-1,-7-3-8-15,7-16-5 0,10-16-3 16,11-14-23-16,3-16-38 16,2-6-49-16,6-8-67 15,0-8-103-15</inkml:trace>
  <inkml:trace contextRef="#ctx0" brushRef="#br0" timeOffset="1919.9429">22624 3407 497 0,'14'34'18'0,"-14"12"53"0,0 2-5 16,0 8-49-16,0 0-11 15,-14-6-4-15,-13-2-2 16,0-7-2-16,8-6-12 15,-6-14-43-15,11-6-59 16,14-15-62-16</inkml:trace>
  <inkml:trace contextRef="#ctx0" brushRef="#br0" timeOffset="2116.0114">23069 3171 132 0,'0'10'404'16,"0"38"-402"-16,0 13 55 16,0 9-15-16,0 0-29 15,-25-5-9-15,-8-4-4 16,-8-6-7-16,-16-9-43 16,3-3-80-16,-6-12-70 15</inkml:trace>
  <inkml:trace contextRef="#ctx0" brushRef="#br0" timeOffset="2334.1008">22447 3382 488 0,'0'-1'76'0,"38"-3"-57"15,49-9 65-15,44-10-39 16,33-7-14-16,18-10-6 15,9 1 1-15,-8 3-11 16,-33 4-12-16,-19 5-3 16,-38 6-32-16,-14 10-49 15,-33 4-67-15,-2 7-106 16</inkml:trace>
  <inkml:trace contextRef="#ctx0" brushRef="#br0" timeOffset="2626.175">21934 4128 484 0,'0'20'30'16,"0"-9"-28"-16,19-5 70 15,63-6-16-15,49 0-13 16,46-31 2-16,50-16-12 16,18-13 1-16,9-7-2 0,-20 12 0 15,-49 7-12 1,-54 17-20-16,-57 14-2 0,-36 9-32 16,-38 8-50-16,0 0-91 15,-19 12-184-15</inkml:trace>
  <inkml:trace contextRef="#ctx0" brushRef="#br0" timeOffset="3158.2217">22572 4453 144 0,'-21'7'201'15,"10"2"-194"-15,2-6 46 16,4 1-12-16,5-4-28 15,0 0 2-15,0 0 16 16,0 0 14-16,0 0-8 16,0 0-4-16,14 0 0 0,32 0 3 15,11-14-1-15,3 3-8 16,-13 0 3-16,-9 8 3 16,-25 3-8-16,-13 0-12 15,0 11-7-15,-13 18-1 16,-39 10 0-16,6-8-5 15,18-9 0-15,28-13-2 16,0-9-6-16,52 0 2 16,41-5 6-16,5-11 2 15,-5 11 6-15,-14 5 16 16,-27 21 10-16,-33 30-8 16,-19 15-11-16,0 2-6 15,-66 0-9-15,-5-17 0 0,-8-27-19 16,25-24-56-1,-4-8-81-15,45-57-109 0</inkml:trace>
  <inkml:trace contextRef="#ctx0" brushRef="#br0" timeOffset="3502.0496">24380 2889 591 0,'60'0'40'16,"16"18"8"-16,12 36 29 15,7 20-29-15,-16 40 0 16,-32 35-4-16,-47 35-6 16,0 29-3-16,-90 11-18 15,-41 0-10-15,-22-20-5 16,8-28-2-16,17-36-7 16,27-38-37-16,17-32-62 15,5-39-76-15,13-31-186 16</inkml:trace>
  <inkml:trace contextRef="#ctx0" brushRef="#br0" timeOffset="4581.9117">19728 3862 156 0,'0'0'13'15,"0"0"16"-15,0 0 4 16,0 0 10-16,0 0-14 16,0 0 1-16,0 0 1 0,0 0-9 15,0 0 4-15,0 0 5 16,0 0-7-16,0 0-5 16,0 0-9-16,0 0-4 15,0 0 5-15,0 6 5 16,11 10 16-16,-2 12 2 15,4 7-2-15,-2 6-8 16,-8 5-7-16,8 2-11 16,-11-7-5-16,0-6-1 15,0-15-18-15,0-20-124 16</inkml:trace>
  <inkml:trace contextRef="#ctx0" brushRef="#br0" timeOffset="6125.6419">19366 6432 427 0,'3'-8'48'16,"2"3"30"-16,-5 1 18 15,0 4-45-15,0 0-1 16,0 0-4-16,-27 7-8 16,-47 38-14-16,-29 23-18 15,-9 25 4-15,3 15 1 16,21 13-4-16,37 8-6 15,26 7 1-15,25 1-1 16,0-12-1-16,65-20 0 16,6-23-1-16,14-20-1 0,-6-17 0 15,-14-11-2 1,-5-5-5-16,-13-5-18 0,-17-4-41 16,-3 0-32-16,-8-12-87 15,-19-8-195-15</inkml:trace>
  <inkml:trace contextRef="#ctx0" brushRef="#br0" timeOffset="6554.019">19486 6980 409 0,'0'0'55'16,"5"0"22"-16,36 0 19 16,30-7-46-16,8-8-15 15,6-5-9-15,7 1 2 16,-21 1-10-16,-14 4-16 15,-21 6-2-15,-3 1-9 16,-3 0-56-16,-3 2-128 16</inkml:trace>
  <inkml:trace contextRef="#ctx0" brushRef="#br0" timeOffset="6922.1254">20533 6703 504 0,'-74'41'20'15,"11"8"6"-15,17-1 25 16,19-3-18-16,21-18-22 15,6-9-10-15,14-14 0 16,43-4 8-16,14 0 37 16,3 3 6-16,-1 2-1 0,-7 14-8 15,-23 12-8-15,-21 15-12 16,-22 22-1-16,-27 15-10 16,-57 3-9-16,-20-7-3 15,8-22-5-15,1-28-22 16,30-29-32-16,5 0-27 15,21-51-16-15,39-14-38 16,0-13-79-16</inkml:trace>
  <inkml:trace contextRef="#ctx0" brushRef="#br0" timeOffset="7145.3792">20533 6592 373 0,'0'4'254'16,"0"0"-252"-16,54-4 46 15,36 0 19-15,14 0-26 16,13 0-13-16,-2-2-7 16,-17-13-13-16,5-1-8 15,-4-5 0-15,-15 2-17 16,9-11-121-16,-41-5-305 15</inkml:trace>
  <inkml:trace contextRef="#ctx0" brushRef="#br0" timeOffset="7732.3538">21640 7482 278 0,'0'7'384'0,"-19"45"-376"16,-19 18 65-16,-9 12-11 16,-18 8-30-16,-14-3-20 15,5-13-12-15,3-25-9 16,11-21-50-16,41-28-86 16,14-35-219-16</inkml:trace>
  <inkml:trace contextRef="#ctx0" brushRef="#br0" timeOffset="8586.0193">23030 6218 500 0,'-8'8'14'0,"8"11"16"15,0 5 31-15,0 2-24 16,0 11-24-16,0 7 0 15,0 2 6-15,0 2-7 0,-11 0-5 16,-11-8-7-16,9-2 0 16,-3-14-13-16,7-15-37 15,9-9-101-15,0-1-51 16</inkml:trace>
  <inkml:trace contextRef="#ctx0" brushRef="#br0" timeOffset="8782.3326">23339 6235 322 0,'0'0'122'16,"0"0"-74"-16,5 5 28 15,9 24-3-15,-9 10-35 0,3 6-10 16,-2 3-1-16,2 5-15 16,-3-7-8-16,-5 0-4 15,0-7-6-15,0-3-21 16,0-4-39-16,-5-13-107 15,-22-16-150-15</inkml:trace>
  <inkml:trace contextRef="#ctx0" brushRef="#br0" timeOffset="9005.8926">22733 6247 575 0,'0'0'58'15,"3"0"-54"-15,81-7 31 16,42 0 14-16,24-8-20 16,0 3-16-16,8-5 3 15,-27 9-6-15,-6-1-5 16,-16 3-5-16,-2 6-4 16,-23 0-33-16,-18 0-74 15,-9 23-86-15,-54 14-215 16</inkml:trace>
  <inkml:trace contextRef="#ctx0" brushRef="#br0" timeOffset="9232.116">22755 6921 184 0,'-8'0'440'16,"8"0"-432"-16,33 0 16 15,54 0 35-15,49 0-21 16,17-27-28-16,10-7-1 16,-13-2 7-16,-13 2-6 15,-12 2-9-15,-27 13-1 16,-19 9-24-16,-8 8-81 16,-24 2-117-16</inkml:trace>
  <inkml:trace contextRef="#ctx0" brushRef="#br0" timeOffset="9704.0905">23044 7383 93 0,'-14'0'222'0,"14"0"-177"15,0 0 33-15,0 0-17 16,0 0-19-16,0-11-8 16,0-13 15-16,33-6-3 15,19 1-3-15,0 5 3 16,0 6 2-16,-25 11-7 15,-3 7-16-15,-24 0-18 16,0 27-5-16,0 18 2 16,-16 5-2-16,-19 0-2 15,10-17-2-15,17-14-4 16,8-13-11-16,13-6-8 16,47 0 20-16,11-7 5 15,3-1 1-15,-9 8 1 16,-5 4 4-16,-21 39 10 0,-20 19 1 15,-19 10-3 1,-9 4-1-16,-42-1-13 0,-7-21-9 16,12-29-48-16,8-25-82 15,19-25-74-15</inkml:trace>
  <inkml:trace contextRef="#ctx0" brushRef="#br0" timeOffset="9973.9314">24576 6269 607 0,'47'95'42'16,"18"28"29"-16,-5 19 10 15,-16 13-43-15,-36 17-6 16,-8 12-10-16,-41 3-12 16,-38-12-4-16,-16-27-6 15,13-33-8-15,16-34-49 16,28-45-100-16,-14-36-232 16</inkml:trace>
  <inkml:trace contextRef="#ctx0" brushRef="#br0" timeOffset="13318.0728">25874 3569 331 0,'-32'18'110'0,"-9"6"-97"16,2 4 57-16,-7 3-46 16,-11 4-23-16,-17 5 0 15,-5 1-1-15,0 9 2 16,0 4-1-16,8 0 2 15,14-6-2-15,24-10-1 16,6-8 0-16,27-11 0 16,0-11-1-16,0-7 1 15,0-1 0-15,44 0 31 0,10 0 25 16,-8 0-26-16,6 0-4 16,0 0-2-16,0 0-8 15,2 0-8-15,-2 0-4 16,-5 0-3-16,-9 0-1 15,-14 0 0-15,-10 0-4 16,-6 0-15-16,-8 10-47 16,0 2-85-16,0 1-133 15</inkml:trace>
  <inkml:trace contextRef="#ctx0" brushRef="#br0" timeOffset="14293.9274">25067 4013 231 0,'0'0'89'0,"0"0"-71"16,19-13 40-16,28-6-19 0,13-3-16 15,0-2-1 1,5-4 14-16,0 5 2 0,-7 1-15 16,-4 2-1-16,4 4-4 15,2 3-8-15,-3 0-5 16,11 5-3-16,8 1 2 15,3-3 1-15,0-2 0 16,6-3 2-16,8-7 4 16,-1-7-2-16,-2-2-1 15,3-3-4-15,-14 1 2 16,-13 0-5-16,-4 7 0 16,-7 4 0-16,-17 2 3 15,-5 11 2-15,-20 4-2 0,-4 5 1 16,-4 0 0-1,0 0-3-15,4 5 0 0,-4 26 3 16,0 15 5-16,-5 8 1 16,0 7-4-16,0 8-1 15,0 7-1-15,0 6 3 16,0 10 3-16,0 6 1 16,0 3-7-16,0 7-2 15,0 3-2-15,14 0-1 16,5 2 0-16,0-2 0 15,-2 0 0-15,7-2 0 16,-10 11 1-16,-9 8-2 16,-2 4 2-16,-3 6-1 15,0-4 0-15,5-3-1 0,1 0 1 16,8-6-1-16,-6-6 1 16,11-15-2-16,-8-12 0 15,2-8 2-15,1-4 0 16,0-4 0-16,-9-3 1 15,3-4-2-15,3-9 1 16,3-7 0-16,-9-15 0 16,-2-18 0-16,-3-9-2 15,0-11 0-15,0 0 2 16,-3-4 0-16,-40-13-1 16,2-12 1-16,-11 10 0 15,-14-4 0-15,-7 4 0 16,-12-3 0-16,-10 0 0 0,-6 4 0 15,-3 0 0 1,-2 10-2-16,-3 8 1 0,8 0 1 16,11 0 0-16,-3 11 0 15,23 8 0-15,10-5 0 16,16 4-1-16,14-6-3 16,-3-1 3-16,9-1-3 15,-4-4-3-15,9 5-10 16,6-3-18-16,-6-1-25 15,19-2-41-15,0 2-57 16,0-7-141-16</inkml:trace>
  <inkml:trace contextRef="#ctx0" brushRef="#br0" timeOffset="14608.0785">25572 6527 108 0,'-28'16'350'0,"-10"10"-335"15,11 9 45-15,-22 11-9 16,-11 9-33-16,8 12-8 15,-2-3 0-15,15-5 4 0,31-6-8 16,8-21-4-16,14-12-2 16,59-15 0-16,6-5 0 15,20-6 1-15,-9-26-1 16,-3 0-1-16,11-9-47 16,-41-10-201-16</inkml:trace>
  <inkml:trace contextRef="#ctx0" brushRef="#br0" timeOffset="15704.0396">27491 4517 101 0,'0'-11'194'15,"0"8"-128"-15,0 3 8 16,0 0-31-16,0-4-25 16,0 4-14-16,0 0 5 15,0 0 4-15,0 0 5 16,0 0 6-16,0 0 7 15,0 0 1-15,0 0-6 16,0 0-1-16,0 0-1 16,0 0-9-16,0-1-8 15,0 1-4-15,0 0-1 0,0 0-1 16,0 0-1-16,0 0 1 16,0 0 0-16,0 0 0 15,0-4 3-15,0 4 5 16,0 0 0-16,0 0-1 15,0 0 1-15,0 0 0 16,0 0-2-16,0 0-5 16,0 0 0-16,0 0-2 15,0 0 0-15,0 0 0 16,0 0 1-16,0 0 0 16,0 0 0-16,0 0 0 15,0 0-1-15,0 0-1 0,0 0-2 16,0 0-7-16,0 0-5 15,0 0-14-15,0 0-19 16,0 0-4-16,0-2-18 16,0-3-36-16,22 1-53 15,-11 1-100-15</inkml:trace>
  <inkml:trace contextRef="#ctx0" brushRef="#br0" timeOffset="16844.2375">27617 4418 165 0,'-6'0'223'0,"3"0"-195"16,-8 0 41-16,3 0-26 15,-5 0-34-15,-6 0-4 16,-14 0 7-16,3 13 6 16,-3 11-12-16,0 11 5 0,17 7 8 15,5 1-2-15,11-2 0 16,0-5-8-16,0-12-3 16,0-9-1-16,14-14-2 15,24-1-1-15,22-21 3 16,3-39 13-16,24-19 0 15,3-19-13-15,-11 1-2 16,-14 2 1-16,-24 9 6 16,-22 17 5-16,-19 11-6 15,0 17-7-15,0 18 1 16,0 12 0-16,-8 11 2 16,-16 0-3-16,5 22-2 15,-14 25-2-15,0 17 2 16,14 7 0-16,5 10 0 15,9 4 1-15,5-8 0 0,0-8 0 16,0-15-1-16,0-11 0 16,11-17-6-16,16-9-22 15,11-14-44-15,9-3-77 16,-9-3-129-16</inkml:trace>
  <inkml:trace contextRef="#ctx0" brushRef="#br0" timeOffset="17037.7003">28325 4295 403 0,'-32'25'234'16,"32"10"-233"-16,0 3 30 15,0-6-25-15,0-2-6 16,0-8-34-16,0-7-61 15,0-4-57-15,0-11-72 16</inkml:trace>
  <inkml:trace contextRef="#ctx0" brushRef="#br0" timeOffset="17196.0199">28339 4088 76 0,'0'-13'434'0,"0"5"-422"15,0-1 31-15,0-6-43 16,25 2-4-16,21 1-60 16,14 2-65-16,3 5-189 15</inkml:trace>
  <inkml:trace contextRef="#ctx0" brushRef="#br0" timeOffset="17518.0851">29424 3591 399 0,'-43'0'91'0,"2"0"-84"0,-19 0 32 16,-6 8-38-16,-10 17-1 15,8 12-4-15,-8 5 2 16,16 5-3-16,13 4 4 15,9 3 0-15,19-1 2 16,11 4-1-16,8-1 5 16,0-2 1-16,0-4-2 15,13-2 1-15,34-4 2 16,-6-1 5-16,8-3-3 16,-14-8-7-16,-2-3-2 0,-19-3-3 15,-9-5-23 1,6-5-72-16,-11-9-134 0</inkml:trace>
  <inkml:trace contextRef="#ctx0" brushRef="#br0" timeOffset="17683.9624">28934 4137 441 0,'38'-16'44'0,"22"-5"-5"15,19 1 14-15,-8 4-50 16,8-2-3-16,0 8-58 16,-6-3-146-16</inkml:trace>
  <inkml:trace contextRef="#ctx0" brushRef="#br0" timeOffset="18013.8774">30185 3480 348 0,'-33'-5'48'0,"-5"0"-17"16,3 5 17-16,-17 0-38 16,-5 5-5-16,2 18 1 15,-8 7 0-15,17 8 2 0,0 2 5 16,8 7 1-16,5 3-1 15,16 8 10-15,7 7 9 16,10 6 0-16,0 3-14 16,5-2-4-16,28-5 0 15,-1-7 1-15,9-9-9 16,-8 0-4-16,-6-12-2 16,-10-3-5-16,-15-7-11 15,-2-12-29-15,0-5-81 16,0-12-57-16</inkml:trace>
  <inkml:trace contextRef="#ctx0" brushRef="#br0" timeOffset="18193.8887">29588 4221 361 0,'46'-8'102'0,"20"-9"-51"16,32-5 29-16,0-2-62 15,0-1-11-15,-11 2-7 16,-21 8-3-16,-14 3-42 16,-6 11-109-16,-13 1-157 15</inkml:trace>
  <inkml:trace contextRef="#ctx0" brushRef="#br0" timeOffset="18470.0075">30381 4163 264 0,'52'-26'167'15,"16"-6"-118"-15,-5-6 66 16,-8 5-62-16,-23 7-25 16,-18 6-6-16,-14 13-12 15,0 7-3-15,-41 0-3 16,-24 3-4-16,-20 29-2 15,11 8 0-15,9 6 1 16,8 4-3-16,16 2-5 16,8-5-10-16,22-6-17 15,11-15-36-15,0-7-11 0,33-9-12 16,30-10-61-16</inkml:trace>
  <inkml:trace contextRef="#ctx0" brushRef="#br0" timeOffset="18679.0041">30605 4260 201 0,'0'-31'264'0,"14"-6"-211"15,24-12 40-15,14-6-46 16,-6 3-15-16,6 3 4 16,-6 11 4-16,-19 11-17 15,-2 5-17-15,-11 6-6 0,-1 9 0 16,-5 5-19-16,3 2-38 15,-3 0-33-15,3 9-72 16,-2 14 8-16,-9 7-19 16</inkml:trace>
  <inkml:trace contextRef="#ctx0" brushRef="#br0" timeOffset="18966.1164">31077 4003 198 0,'0'0'101'0,"19"0"-21"16,-6 0-20-16,1 0 6 15,-3-3 4-15,-3 2-5 16,-8 1-23-16,0-4-9 16,0 4-12-16,0 0-11 0,0 0-7 15,-33 18-3 1,-18 12 1-16,-9 6-1 0,13 0 0 16,9 1 0-16,19-2 0 15,0-4 0-15,19 1 1 16,0-8 0-16,0-1 2 15,0-3-1-15,19-7 0 16,19-4-2-16,14-5 0 16,0-4-4-16,-6 0-15 15,0 0-42-15,6-11-75 16,-19-1-100-16</inkml:trace>
  <inkml:trace contextRef="#ctx0" brushRef="#br0" timeOffset="19356.2058">31344 4203 344 0,'0'0'114'0,"0"0"-99"15,0 0 11-15,0 0 5 16,16-11 9-16,28-16 5 16,-11-8-8-16,-1 0-7 15,-4 5 1-15,-18 7-3 0,-7 10-12 16,-3 2-2-16,0 9-1 16,0 2-5-16,-52 0-8 15,3 20-3-15,-13 15 2 16,2 2-2-16,19 3 1 15,-3-3-1-15,22-5-3 16,17-5-1-16,5-5 0 16,0-6-8-16,5-9-14 15,50-7-15-15,2 0-17 16,9-3-41-16,-1-22-52 16,-11-4-36-16</inkml:trace>
  <inkml:trace contextRef="#ctx0" brushRef="#br0" timeOffset="19580.1409">31344 4203 77 0,'354'-93'88'15,"-354"93"32"-15,0 0-21 16,0 0-23-16,9 0-7 16,-9 0-7-16,10 0-20 15,-1 0-18-15,15 0-2 16,3-2 12-16,12-8 1 16,-4 2-2-16,-2 0-4 15,-14 8-12-15,-8 0-10 16,-11 18-5-16,0 19 1 15,0 11-2-15,-17-4-1 16,1-1-12-16,-3-13-27 16,19-12-31-16,0-8-24 0,0-10-52 15,22 0-59 1</inkml:trace>
  <inkml:trace contextRef="#ctx0" brushRef="#br0" timeOffset="19857.7565">32334 4046 509 0,'-33'5'27'0,"14"9"4"16,0 1 8-16,-6 5-27 0,9 1-3 15,-1-3 6 1,9 6-4-16,3-9 0 0,5-6 3 15,0 0-1-15,0-2-4 16,19 0-3-16,8-1-1 16,3-1-3-16,-11-1-1 15,-5 0-1-15,-11-4-2 16,8 0-30-16,16 0-84 16,6 0-142-16</inkml:trace>
  <inkml:trace contextRef="#ctx0" brushRef="#br0" timeOffset="20007.9903">32334 4046 102 0</inkml:trace>
  <inkml:trace contextRef="#ctx0" brushRef="#br0" timeOffset="20233.7151">32334 4046 102 0,'204'124'262'0,"-204"-124"-213"0,0 0 34 16,0 0-28-16,19-3-17 16,14-21-14-16,0-4 6 15,-20 0 0-15,1-1-1 16,-14 13 1-16,0 3-1 16,0 5-9-16,0 8-5 15,-19 0-13-15,-28 2-2 0,-7 21-2 16,10 10 1-16,12-4-2 15,18 2 1-15,6-5 2 16,8-2-1-16,0-3 1 16,0-5 0-16,3-3-1 15,35-2-7-15,8-10-29 16,6-1-46-16,-6 0-55 16,-13 0-170-16</inkml:trace>
  <inkml:trace contextRef="#ctx0" brushRef="#br0" timeOffset="20788.0042">29152 5232 237 0,'-9'0'237'16,"1"0"-208"-16,3 0 46 15,-1 0-37-15,-2 4-21 16,8-1-4-16,0 3-4 15,0-4 3-15,33-2 6 16,19 0 6-16,8 0 1 16,-14-15 0-16,-5-7-4 15,-22-1-3-15,-19-1-6 0,0-1-6 16,-14 1-4-16,-46 3-2 16,0 7 0-16,3 1-6 15,11 8-7-15,21 2-26 16,17 1-30-16,8 2-37 15,0 0-43-15,19 0-80 16</inkml:trace>
  <inkml:trace contextRef="#ctx0" brushRef="#br0" timeOffset="21073.8781">29951 4674 282 0,'0'-11'72'15,"0"5"-24"-15,-14-2 10 16,-8 4-34-16,-8 4-12 16,-3 0 6-16,6 0 8 15,-6 9 0-15,6 21-6 16,-6 7 5-16,14 7 0 16,11 4-5-16,8 3-1 15,0-5-1-15,0 2-4 16,17-6-10-16,29-5-4 15,3-3-1-15,-14-7-1 16,-2-7-8-16,-14-6-17 16,-5-8-39-16,-9 1-54 0,-5-7-85 15</inkml:trace>
  <inkml:trace contextRef="#ctx0" brushRef="#br0" timeOffset="21253.9771">29452 4931 510 0,'57'-8'44'15,"36"-7"25"-15,27-6-25 16,-3-1-39-16,-5-1-2 16,-22 1-3-16,-25 5-11 15,-13 10-47-15,-17 7-113 16</inkml:trace>
  <inkml:trace contextRef="#ctx0" brushRef="#br0" timeOffset="21657.8038">28560 6022 237 0,'0'-6'154'15,"0"4"-86"-15,0 2 15 16,0 0-28-16,0 6-14 16,0 27 3-16,0 17 10 15,14 13-16-15,-9 9-8 16,3 2-9-16,-8 1-11 0,0-10-7 16,0-8-3-1,0-13-6-15,0-14-21 0,0-15-51 16,19-15-54-16,0-15-85 15,-5-35-116-15</inkml:trace>
  <inkml:trace contextRef="#ctx0" brushRef="#br0" timeOffset="21837.6915">28934 6022 384 0,'0'35'188'16,"0"15"-139"-16,40 3 11 15,18 11-39-15,7 0-7 16,-10-3-6-16,-6-4-6 16,-22-8-2-16,-13-4-20 0,-14-7-39 15,0-7-71-15,0-12-59 16</inkml:trace>
  <inkml:trace contextRef="#ctx0" brushRef="#br0" timeOffset="22033.6799">27867 6189 658 0,'11'-7'48'0,"107"-3"55"16,62-2-21-16,54-3-43 16,41-4-16-16,14-9-5 0,-13-6-6 15,-28-3-11-15,-46-5-1 16,-50 0-16-16,-15-14-90 15,-77-8-277-15</inkml:trace>
  <inkml:trace contextRef="#ctx0" brushRef="#br0" timeOffset="48623.4548">17833 10340 81 0,'9'-10'36'0,"7"3"12"0,-2-4 21 15,-1 4-38-15,6-3 36 16,-10-1-3-16,15 0-19 15,-2-7 17-15,11 3-14 16,-9 2-12-16,-10 10 0 16,-6-3 1-16,-8 4-3 15,0 2-2-15,0 0 2 16,0 0-6-16,0 0-8 16,-16 0-3-16,-47 32-3 15,-38 32-8-15,-27 28-5 0,-6 22 0 16,17 18-1-1,19 13 1-15,21 12-1 0,31 10 1 16,19-10-1-16,19-21 0 16,8-29-2-16,0-34 1 15,27-24-4-15,11-19-5 16,-2-13-6-16,10-6-29 16,-2-11-45-16,2 0-62 15,-8-38-112-15</inkml:trace>
  <inkml:trace contextRef="#ctx0" brushRef="#br0" timeOffset="49021.6257">18324 10781 228 0,'-38'0'237'0,"-14"16"-221"16,11 14 46-16,3 4-5 0,5-3-16 15,25-13-16 1,8 0-19-16,0-13-1 0,60-5 11 15,14 0 18-15,8 0 12 16,-9 0-7-16,-26 2-11 16,-4 29-9-16,-26 13-5 15,-17 15-3-15,-22 5-7 16,-54 2-3-16,-6-18-1 16,-3-12-9-16,9-24-34 15,10-12-39-15,12-10-34 16,21-24-50-16,14-12-52 15</inkml:trace>
  <inkml:trace contextRef="#ctx0" brushRef="#br0" timeOffset="49231.7442">18332 10682 513 0,'58'-5'23'16,"45"-2"79"-16,17-8-49 16,6-5-23-16,-15-2-17 15,-21-1-11-15,-24 4-2 16,-6 1-14-16,-3 11-44 16,-24 3-117-16</inkml:trace>
  <inkml:trace contextRef="#ctx0" brushRef="#br0" timeOffset="49591.9112">19459 11161 557 0,'-74'47'52'0,"22"27"-5"15,-19 1-2-15,-13 2-34 16,-9-7-10-16,8-13-1 16,12-17-4-16,29-12-16 15,31-16-27-15,13-12-59 16,0-21-139-16</inkml:trace>
  <inkml:trace contextRef="#ctx0" brushRef="#br0" timeOffset="50025.6635">20197 10469 281 0,'0'0'138'16,"0"0"-127"0,-19 15 13-16,0 11 1 0,0 10-13 15,-19 4-7-15,3 4-2 16,-9 3 1-16,3-4 3 15,27-14 1-15,14-12-6 16,0-11-2-16,28-6 0 16,45 0 21-16,25-27 13 15,12 0-10-15,-12 1-1 16,-19 6-5-16,-19 7-3 16,-14 4-6-16,-13 3-9 15,-20 2 0-15,-7 4-17 16,-1 0-44-16,-5 0-86 15,0 0-250-15</inkml:trace>
  <inkml:trace contextRef="#ctx0" brushRef="#br0" timeOffset="50243.7407">20677 10386 410 0,'0'0'67'0,"0"3"-48"15,0 27 50-15,0 8-26 16,0 12-21-16,0 11-1 16,-19 3-3-16,-22 4-8 15,3-2-8-15,0-3-2 16,11-10-1-16,8-12-17 0,19-12-52 16,0-18-45-16,0-11-101 15</inkml:trace>
  <inkml:trace contextRef="#ctx0" brushRef="#br0" timeOffset="50475.6412">21176 10439 275 0,'0'0'100'16,"0"0"-65"-16,0 22 29 0,0 16-22 15,0 9-2-15,0 5-6 16,-13 2-12-16,-20 4-15 16,14-4-6-16,-3-8-1 15,11 2-4-15,11-12-35 16,0-13-61-16,0-17-113 16</inkml:trace>
  <inkml:trace contextRef="#ctx0" brushRef="#br0" timeOffset="50701.8121">21626 10289 441 0,'0'16'23'15,"0"21"-14"-15,0 13 17 16,0 3 16-16,0 3-27 15,0 0-10-15,0 2-5 16,-5-3 0-16,-14-2-4 16,-3-3-28-16,-8-6-94 15,3-22-190-15</inkml:trace>
  <inkml:trace contextRef="#ctx0" brushRef="#br0" timeOffset="50919.5221">20985 10397 475 0,'0'-19'27'0,"85"9"44"16,13-4-33-16,14 5 1 16,27 1-7-16,11-2-7 15,8 2-12-15,-16 5-7 16,-9 3-6-16,-21 0-13 15,-27 0-45-15,-23 18-93 16,-48 25-86-16</inkml:trace>
  <inkml:trace contextRef="#ctx0" brushRef="#br0" timeOffset="51195.275">20088 11347 165 0,'0'-24'260'0,"33"-8"-210"16,79 1 47-16,30-4-32 16,16 0-8-16,14-2-10 15,10-4-9-15,1-2-4 16,-6 6-14-16,-19 1-13 0,-35 10-7 15,-25 6-7-15,-30 13-18 16,-10 7-57-16,-7 0-31 16,-18 4-68-16,-19 29-93 15</inkml:trace>
  <inkml:trace contextRef="#ctx0" brushRef="#br0" timeOffset="51661.3316">20855 11471 132 0,'-20'0'217'0,"-1"0"-190"16,21 0 4-16,0 0 0 15,0 0-2-15,0 0 17 16,0 0 14-16,0-4-6 15,0-3-9-15,0-2 4 16,0-2-5-16,0 4-3 16,27-1-13-16,0 4-8 15,-8 4-10-15,-5 0-6 16,-9 0-3-16,9 0 0 16,-6 0 0-16,11 12 0 15,0-1 1-15,0 1 0 0,9-5-2 16,4-3 1-1,1 0 0-15,11 3 2 0,2 1 3 16,0 9 7-16,-5 9 2 16,-16 13 2-16,-25 13-2 15,0 11-1-15,-19 6-6 16,-41-5-5-16,-6-6-2 16,1-13 0-16,8-20-1 15,-3-15 0-15,8-10-5 16,0-7-15-16,25-24-43 15,27-11-53-15,0-17-106 16</inkml:trace>
  <inkml:trace contextRef="#ctx0" brushRef="#br0" timeOffset="52179.3666">22695 10580 383 0,'-5'33'29'16,"5"20"16"-16,0 3 14 0,0 10-42 15,0 4-11-15,-9 4-1 16,-15 2 4-16,2 0-8 15,-3-5-1-15,6-10-16 16,0-17-115-16,-2-30-158 16</inkml:trace>
  <inkml:trace contextRef="#ctx0" brushRef="#br0" timeOffset="52359.3902">22474 10979 392 0,'25'-4'169'16,"27"2"-100"-16,21-3 1 16,25-6-55-16,-5-3-11 15,-8-1-4-15,-9-9-1 16,-8 2-44-16,-16-7-80 16,0-6-145-16</inkml:trace>
  <inkml:trace contextRef="#ctx0" brushRef="#br0" timeOffset="52711.5104">23287 10590 204 0,'-17'0'304'16,"17"0"-274"-16,0-1 18 15,41-20-5-15,33-1 10 16,-3-6-17-16,0 9 3 15,-20 5 11-15,-4 13-11 16,-12 1-19-16,-16 13-12 16,-13 29 0-16,-6 14-2 15,-33 19 1-15,-41 13-4 16,-7 3-3-16,2 6-1 16,5-5 1-16,28-16 1 15,18-13-1-15,28-19 0 16,0-19 0-16,0-15-1 0,28-10 0 15,26 0 0-15,3-3 1 16,3-14 0-16,-2-1-9 16,-7 5-32-16,-4-5-48 15,-1-3-45-15,-5-6-108 16</inkml:trace>
  <inkml:trace contextRef="#ctx0" brushRef="#br0" timeOffset="53025.4575">23914 10874 210 0,'0'-3'300'16,"0"3"-235"-16,0 0-21 15,0 0-5-15,0 17 7 0,0 16-21 16,0 6-3-16,-14 4-5 16,9-7-2-16,-9-6-2 15,14-15-11-15,0-15-2 16,33 0 1-16,46-31 2 15,19-10 0-15,-11 2-2 16,3 5-1-16,-32 18 1 16,-26 10 5-16,-18 6-1 15,-6 0-3-15,-8 16-1 16,0 14 5-16,-8 3-3 16,-11 1-3-16,5-11-3 15,14-7-21-15,0-6-42 0,8-10-56 16,44 0-61-1,-11-22-87-15</inkml:trace>
  <inkml:trace contextRef="#ctx0" brushRef="#br0" timeOffset="53213.446">24950 10670 454 0,'0'0'45'16,"0"20"-3"-16,0 17 21 15,0 2-27-15,0 4-23 16,0-1-6-16,0-1-4 16,0-5-3-16,0-8-2 15,0-9-29-15,0-9-94 16,14-10-103-16</inkml:trace>
  <inkml:trace contextRef="#ctx0" brushRef="#br0" timeOffset="53393.9148">25356 10515 287 0,'0'0'208'16,"0"6"-165"-16,0 28 23 15,0 12-22-15,6 5-28 16,-6 7-9-16,0 1-2 16,0-1 0-16,0-3-5 15,-39 6 0-15,1-8-26 16,-8-2-107-16,-9-22-104 0</inkml:trace>
  <inkml:trace contextRef="#ctx0" brushRef="#br0" timeOffset="53573.5724">24715 10740 253 0,'0'-18'295'0,"0"3"-229"15,44 2 9-15,41 3-27 16,2-4-11-16,22-9-16 15,11-3-4-15,16-9-9 16,3-3-8-16,-13-3-3 16,-17 1-51-16,-11 1-82 15,-33-4-75-15</inkml:trace>
  <inkml:trace contextRef="#ctx0" brushRef="#br0" timeOffset="53783.3431">26131 9823 367 0,'19'0'143'16,"27"23"-80"-16,6 31-9 16,5 28 6-16,-2 25-4 15,2 30 4-15,22 26 5 16,-5 19-17-16,2 10-6 16,-49 8-31-16,-27-8-8 15,-65-14-3-15,-47-27-6 0,0-33-27 16,19-26-65-1,-16-46-113-15,-11-44-251 0</inkml:trace>
  <inkml:trace contextRef="#ctx0" brushRef="#br0" timeOffset="54525.6397">17029 13221 464 0,'0'0'125'0,"-46"29"-120"15,-22 42 20-15,-31 29 10 16,-12 22 4-16,-7 16-16 16,20 9 2-16,22 8-13 15,30-8-6-15,18-13 0 16,28-20 0-16,0-23-2 16,33-24-2-16,32-18-2 15,6-11-1-15,3-14 1 0,5-6-11 16,6-16-102-16,-25-2-187 15</inkml:trace>
  <inkml:trace contextRef="#ctx0" brushRef="#br0" timeOffset="54811.5851">17329 13778 141 0,'0'-4'412'0,"0"1"-379"16,0 3 10-16,52 0 11 15,19 0-1-15,-3-6-15 16,-11 0-22-16,-2-1-11 15,-6 0-5-15,0 0-10 16,14-1-39-16,-3 0-115 16,0-4-179-16</inkml:trace>
  <inkml:trace contextRef="#ctx0" brushRef="#br0" timeOffset="55065.4292">18332 13506 178 0,'-73'50'368'16,"7"-2"-315"-16,53 1 0 15,13-7-39-15,0-10-9 16,27-14 5-16,14 5 24 16,-11 5 28-16,-3 15-12 15,-19 18-16-15,-8 7-14 16,0 5-16-16,-41-9-4 15,-10-10 0-15,4-20-5 16,9-16-29-16,16-18-62 16,11 0-70-16,3-41-124 15</inkml:trace>
  <inkml:trace contextRef="#ctx0" brushRef="#br0" timeOffset="55245.6177">18142 13541 372 0,'38'-16'219'0,"27"4"-177"16,42-3 58-16,29-4-81 15,-3 4-11-15,-4-6-8 16,-18 7-1-16,-23 12-28 16,-4 2-56-16,-27 0-100 15,-10 22-215-15</inkml:trace>
  <inkml:trace contextRef="#ctx0" brushRef="#br0" timeOffset="55411.523">19000 14357 570 0,'-98'73'119'0,"19"17"-28"15,14-9-54-15,-1-15-37 16,20-14 0-16,27-14-42 15,0-34-132-15,5-6-243 16</inkml:trace>
  <inkml:trace contextRef="#ctx0" brushRef="#br0" timeOffset="56161.9314">20350 12730 147 0,'0'0'110'16,"0"0"-39"-16,11 0 24 15,3 3-26-15,-6 22-15 16,3 7-15-16,-9 13-17 16,-2 7-2-16,0 7-13 15,0 2-5-15,-2-5-2 16,-15 4-2-16,9 0-32 15,3-6-78-15,-9-11-111 16</inkml:trace>
  <inkml:trace contextRef="#ctx0" brushRef="#br0" timeOffset="56377.712">20650 12845 376 0,'0'0'120'16,"8"0"-107"-16,11 19 39 15,-10 21-33-15,-4 7-5 16,-5 9-12-16,0 0-2 16,0 6-2-16,-33 0-15 15,14-2-52-15,-16-6-102 16</inkml:trace>
  <inkml:trace contextRef="#ctx0" brushRef="#br0" timeOffset="56606.4889">19996 12869 436 0,'71'-26'59'0,"62"3"22"15,36-4-23-15,17 0-25 0,15-1 1 16,-18 6-13 0,-19 9-8-16,-33 10-13 15,-25 3-2-15,-30 3-29 0,-21 27-69 16,-36 17-56-16,-19 18-137 16</inkml:trace>
  <inkml:trace contextRef="#ctx0" brushRef="#br0" timeOffset="56805.2898">20001 13707 408 0,'0'-12'187'0,"85"-10"-131"16,67-11 20-16,45-10-39 15,26-10-4-15,6-4-7 0,0 7-12 16,-32 9-7-16,-47 16-7 15,-52 18-11-15,-38 7-68 16,-33 0-68-16,-27 34-120 16</inkml:trace>
  <inkml:trace contextRef="#ctx0" brushRef="#br0" timeOffset="57323.3193">20506 13984 427 0,'-30'0'127'15,"30"0"-76"-15,0-4-8 0,0-3-16 16,0 1-3-16,0-1-7 16,0-2 1-16,0 5 11 15,0-5-3-15,30 1-7 16,10-3-5-16,26-3-2 15,-1-1 3-15,1 0 0 16,5 1-2-16,-25 9-4 16,-5 0 3-16,-22 5-8 15,-14 0-4-15,-5 2 2 16,0 32 1-16,-43 17 2 16,-36 6-4-16,-22 0-1 15,3-5 0-15,16-14 0 16,36-12-1-16,18-13 0 0,23-11-1 15,5-2-1-15,0 0 0 16,11 0 1-16,30 0 2 16,19 0 2-16,-3 0 1 15,-19 2 2-15,-2 20 0 16,-17 12 5-16,-19 15-3 16,0 10 2-16,-28 7-3 15,-43-3-5-15,-13-11-1 16,10-16 0-16,-5-17 0 15,8-16-1-15,3-3-12 16,5-18-26-16,31-16-38 16,32 0-36-16,11-2-65 15,62-5-139-15</inkml:trace>
  <inkml:trace contextRef="#ctx0" brushRef="#br0" timeOffset="57697.3109">22270 13301 278 0,'0'-2'126'0,"0"2"-86"16,0 0-8-16,0 5-12 16,0 19 18-16,0 12 2 15,0 8-9-15,0 9 6 16,-6 6-11-16,-2 1-4 15,3-5-14-15,-4-6-8 16,9-3 0-16,-11 2-8 16,11-3-41-16,-8-2-92 15,-16-12-121-15</inkml:trace>
  <inkml:trace contextRef="#ctx0" brushRef="#br0" timeOffset="57863.4716">22013 13653 564 0,'0'-15'119'0,"33"1"-55"15,54-6-22-15,11-2-38 16,6-2-4-16,0 2-27 16,-3-1-103-16,-17-18-159 15</inkml:trace>
  <inkml:trace contextRef="#ctx0" brushRef="#br0" timeOffset="59213.2751">23199 13030 426 0,'-13'-11'98'0,"13"1"-37"0,27-9-14 16,33 1 6-1,6-3-6-15,-9 3 1 0,-11 6 4 16,-5 12-13-16,-16 0-19 16,-17 12-7-16,-8 44-3 15,-14 28 0-15,-65 30-7 16,-38 23-2-16,-3 7-1 16,16-3 0-16,25-18-1 15,46-24 1-15,33-33-1 16,0-28 0-16,47-22 0 15,43-16-2-15,8 0 3 16,0-16 0-16,3-19 0 0,-22-4-4 16,6 2-29-1,-15 1-45-15,4 4-45 0,-36 3-110 16</inkml:trace>
  <inkml:trace contextRef="#ctx0" brushRef="#br0" timeOffset="59565.3267">23829 13338 524 0,'-13'0'113'16,"13"11"-105"-16,0 31 22 16,0 11 19-16,0 3-34 15,0 0-10-15,0-11-2 16,0-15 1-16,-6-10-2 0,6-14-1 15,0-6 0-15,25-19 3 16,54-34 9-16,27-12-12 16,17 1 0-16,-6 9-1 15,-24 21 1-15,-28 13 2 16,-32 21 6-16,-14 0 0 16,-19 23 0-16,0 23 13 15,-19 14-8-15,-38 0-7 16,10-8-6-16,6-8-1 15,22-14-1-15,19-10-8 16,0-2-31-16,9-16-62 16,48-2-94-16,14-6-82 0</inkml:trace>
  <inkml:trace contextRef="#ctx0" brushRef="#br0" timeOffset="59761.8918">25024 13275 524 0,'-28'26'70'0,"20"19"-49"15,-3 13 31-15,-2 2-26 16,-1 1-20-16,-13-4-6 16,8-4 0-16,5-11-3 15,14-16-35-15,0-7-113 0,0-19-160 16</inkml:trace>
  <inkml:trace contextRef="#ctx0" brushRef="#br0" timeOffset="59941.037">25408 13206 71 0,'0'-8'518'16,"-25"8"-474"-16,25 9 7 15,0 31 2-15,-8 10-25 16,-5 10-21-16,-1-2-6 15,-11-1-1-15,6-2 0 16,0 0-4-16,11-2-41 0,-11-1-118 16,-14-17-104-1</inkml:trace>
  <inkml:trace contextRef="#ctx0" brushRef="#br0" timeOffset="60135.5893">24702 13379 394 0,'-14'-15'309'0,"14"9"-253"16,44 2-1-16,49-4-24 15,13-6-13-15,25-12-9 16,13-5-6-16,-2-4-3 16,-8 1-2-16,-23-5-48 15,-7 4-77-15,-25-4-86 16,-27-4-201-16</inkml:trace>
  <inkml:trace contextRef="#ctx0" brushRef="#br0" timeOffset="60331.8382">25978 12467 378 0,'27'19'219'0,"25"42"-137"15,27 30 12-15,0 23-38 16,-22 27-6-16,-24 27-9 15,-33 16-1-15,-24 11-13 16,-88 3-17-16,-25-30-9 16,-2-23-1-16,22-42-29 0,24-67-110 15,23-36-321-15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48:44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3720 13868 243 0,'0'0'129'0,"0"0"-76"16,0 0 2-16,0 0 5 16,0-8-15-16,-8 1-14 15,-11 0 9-15,6 5 7 16,-7-3-8-16,-7 5-9 16,-11 0-6-16,-16 7-11 15,-23 27-4-15,-10 18-1 16,-17 17-2-16,17 13-3 15,11 5-1-15,29 2-1 0,34-4-1 16,13-14 0-16,0-14 0 16,41-21-5-16,24-15-31 15,33-20-57-15,14-1-31 16,-3-16-35-16,-11-22-158 16</inkml:trace>
  <inkml:trace contextRef="#ctx0" brushRef="#br0" timeOffset="262.0408">4078 14343 373 0,'-30'26'50'15,"21"-3"7"-15,9-4-11 16,0-15-10-16,66-4 8 0,13 0-9 16,25-29 4-1,-17-8-5-15,-11-1-2 0,-35 9-17 16,-14 3-9-16,-27 11 3 15,0 7 2-15,-68 8-2 16,-35 0-8-16,-15 13-1 16,15 5 0-16,24-3-2 15,38-9-12-15,35-4-20 16,6-2-20-16,6 0-51 16,67-15-42-16,12-18-100 15</inkml:trace>
  <inkml:trace contextRef="#ctx0" brushRef="#br0" timeOffset="719.9551">5005 14200 268 0,'0'6'73'0,"0"-5"-28"16,11-1 17-16,21 0-9 15,15-9-17-15,-9-21 7 16,8-8-1-16,-5 2-2 16,-22 1-12-16,-13 8-7 15,-6 6-10-15,0 11-3 16,-19 10 6-16,-39 0-5 16,-10 33-6-16,-27 27-3 15,7 12 3-15,9 3-3 16,28-2 0-16,23-6-2 15,23-18 2-15,5-10-3 0,0-17-17 16,38-15-31-16,36-7-41 16,10-7-25-16,1-30-120 15</inkml:trace>
  <inkml:trace contextRef="#ctx0" brushRef="#br0" timeOffset="1094.0821">6093 13597 196 0,'30'-32'143'16,"-3"-3"-99"-1,-3 3 27-15,-2-2-30 0,-8 3-22 16,-9 4-8-16,-5 0 10 15,0 9 8-15,-5 6 2 16,-31 4-13-16,-7 8-4 16,-9 0-7-16,-8 17 0 15,-11 21-1-15,3 15 0 16,-3 8 5-16,11 11 1 16,3 10-2-16,10 6 1 15,15-1-2-15,4 4-4 16,28-12-5-16,0-11 0 0,0-18-1 15,9-9-4 1,21-14-7-16,-14-6-28 0,17-14-41 16,-22-7-58-16,-11 0-127 15</inkml:trace>
  <inkml:trace contextRef="#ctx0" brushRef="#br0" timeOffset="1267.926">5493 14134 397 0,'0'-21'121'0,"27"4"-62"16,47-10 4-16,35-1-33 15,11-2-13-15,-9-5-11 0,-12 4-6 16,-20-7-10-16,-8 4-59 16,-6 0-66-16,0 5-200 15</inkml:trace>
  <inkml:trace contextRef="#ctx0" brushRef="#br0" timeOffset="1574.341">6968 13346 132 0,'0'-42'306'15,"0"5"-274"-15,0 2 24 16,-19 9-24-16,-8 12-16 15,-17 14-10-15,-22 0 6 0,-13 20-8 16,-5 24 6-16,5 20 15 16,19 4-11-16,19 9-8 15,3 6 0-15,10 0 6 16,4 8 0-16,18-7 0 16,-2-8-4-16,8-7-3 15,0-11-5-15,0-12 0 16,19-5-3-16,-10-12-9 15,4-8-36-15,-13-11-42 16,0-10-59-16,0 0-121 16</inkml:trace>
  <inkml:trace contextRef="#ctx0" brushRef="#br0" timeOffset="1739.6941">6262 13968 231 0,'0'-17'118'0,"24"5"-33"0,17 0-15 16,16 0-5-16,17 2-27 15,5-2-3-15,-8-1-9 16,3 1-22-16,-4 0-4 16,-10 2-10-16,-2-1-43 15,-12 7-56-15,-5 1-56 16,-3-2-71-16</inkml:trace>
  <inkml:trace contextRef="#ctx0" brushRef="#br0" timeOffset="1868.6316">7164 13786 123 0,'14'0'108'0,"-14"10"-4"0,0 25-13 15,0 9-27 1,0 11-14-16,0 5-29 0,-14-2-14 16,-5-2-5-16,5-12-2 15,4-15-4-15,1-8-46 16,9-15-102-16</inkml:trace>
  <inkml:trace contextRef="#ctx0" brushRef="#br0" timeOffset="2001.8691">7279 13638 465 0,'0'0'73'15,"-8"0"-52"-15,-6 0-21 16,14 2-13-16,0 0-99 0,27 5-117 16</inkml:trace>
  <inkml:trace contextRef="#ctx0" brushRef="#br0" timeOffset="2241.2247">7650 13847 370 0,'-60'38'83'16,"-17"7"-21"-16,12 8-2 15,10 5-21-15,12-1-26 16,15-7-4-16,28-10 2 15,0-12-6-15,0-16-3 0,47-11-2 16,10-1 0-16,3 0-1 16,0-18-7-16,11-12-17 15,-3 0-45-15,-3-2-59 16,-13 0-110-16</inkml:trace>
  <inkml:trace contextRef="#ctx0" brushRef="#br0" timeOffset="2400.4332">8064 13896 249 0,'0'29'227'16,"0"8"-168"-16,-19 2-10 15,16 1-41-15,3 0-6 16,0-8-2-16,0-4-3 0,0-10-12 16,0-11-43-16,0-7-66 15,0 0-146-15</inkml:trace>
  <inkml:trace contextRef="#ctx0" brushRef="#br0" timeOffset="2534.1562">8187 13520 557 0,'0'-2'72'16,"-44"2"-26"-16,11 7-46 15,33-2-17-15,0-5-128 16,0-12-368-16</inkml:trace>
  <inkml:trace contextRef="#ctx0" brushRef="#br0" timeOffset="3270.2573">8549 13968 184 0,'-19'5'103'0,"11"-4"-65"15,8 5 14-15,-5-2-9 16,5 7 7-16,0-5 10 16,0-1-1-16,0-2-11 15,24-3 0-15,31 0-6 0,7-22-5 16,7-14-12-16,-4-3-10 16,-16 2-4-16,-27 8-6 15,-11 0-2-15,-11 11 0 16,0 5 0-16,0 7 2 15,-44 6 0-15,-8 8-5 16,-21 36 1-16,-12 17-1 16,6 8 1-16,14-5-2 15,13-1 0-15,33-15-11 16,19-8-34-16,0-10-48 16,43-14-37-16,23-16-62 15,2 0-116-15</inkml:trace>
  <inkml:trace contextRef="#ctx0" brushRef="#br0" timeOffset="3501.9885">8975 14034 71 0,'0'0'158'16,"0"0"-65"-16,0 0-13 15,0 7-28-15,0-4-36 16,0-3-7-16,0 0 20 16,19-19 31-16,33-11-16 15,2 0-1-15,3 8 0 16,-5 9-8-16,-11 8-15 15,-3 5-10-15,0 0-3 16,-5 26-4-16,-11 13-3 16,-17 3 0-16,-5 0-11 0,0-3-27 15,0-6-23 1,0-11-35-16,0-9-51 0,-13-13-105 16</inkml:trace>
  <inkml:trace contextRef="#ctx0" brushRef="#br0" timeOffset="3742.0451">9904 13513 166 0,'0'0'351'0,"0"0"-323"15,0 20 0-15,0 12-1 16,6 12-13-16,8 13-1 15,-14 9 4-15,0 12-11 0,0 8-3 16,-39 2-3-16,7-3 0 16,-7-8-10-16,12-17-33 15,0-20-69-15,8-22-65 16,-8-18-87-16</inkml:trace>
  <inkml:trace contextRef="#ctx0" brushRef="#br0" timeOffset="3875.8637">9703 13973 295 0,'11'-26'191'0,"8"6"-102"16,16 0-39-16,11-2-29 15,25-2-21-15,6 2 0 0,-17 4-27 16,0-3-100-16,-9-4-180 16</inkml:trace>
  <inkml:trace contextRef="#ctx0" brushRef="#br0" timeOffset="4153.9577">10698 13556 349 0,'0'10'192'0,"0"9"-168"16,0-2-17-16,0-3-7 15,0 1-60-15,0 5-157 16</inkml:trace>
  <inkml:trace contextRef="#ctx0" brushRef="#br0" timeOffset="4290.0089">10722 13869 539 0,'-10'16'66'0,"-26"-4"-24"15,6-2-42-15,30-10-59 16,0-7-248-16</inkml:trace>
  <inkml:trace contextRef="#ctx0" brushRef="#br0" timeOffset="4799.9459">11720 13263 298 0,'0'-13'81'15,"0"5"-6"-15,0 6 4 16,0 2-18-16,0 0-25 16,0 16 1-16,11 32 18 15,-3 17-21-15,-8 19-15 16,0 6-2-16,-40-2-11 16,-12 5-5-16,8-14-1 15,9-4-10-15,24-10-31 16,11-10-63-16,0-5-77 0,0-19-224 15</inkml:trace>
  <inkml:trace contextRef="#ctx0" brushRef="#br0" timeOffset="5045.9686">11922 13984 165 0,'19'-22'410'16,"36"-8"-365"-16,35-20 4 15,62-15-15-15,17 0-19 16,-16 0-4-16,-38 8-9 16,-55 17-1-16,-55 22 0 15,-5 18 8-15,-76 0 12 16,-31 40-18-16,-23 14-2 0,7 15-2 16,11 5 1-16,19-3-4 15,42-8-20-15,37-8-46 16,14-9-49-16,0-18-105 15</inkml:trace>
  <inkml:trace contextRef="#ctx0" brushRef="#br0" timeOffset="5271.9756">12776 13759 486 0,'0'-3'109'15,"0"3"-36"-15,-20 0-33 16,20 5-24-16,0 2-2 15,39 3 4-15,-12 0 0 0,3 2 2 16,-8 4-8-16,-3 7-6 16,-6 6-5-16,-13 3-1 15,0 0 0-15,0-10-6 16,0-3-30-16,0-9-35 16,14-9-34-16,30-1-20 15,-3 0-75-15</inkml:trace>
  <inkml:trace contextRef="#ctx0" brushRef="#br0" timeOffset="5661.9395">13686 13717 113 0,'0'1'147'16,"0"-1"-108"-16,0 0 4 15,0 0 12-15,0 0-8 16,-2 6-5-16,-42 2-8 16,-11 8 14-16,-7 10-6 15,-4 6-9-15,6 1-11 16,19 6-7-16,11-12-5 16,17-16-5-16,13-5-5 15,0-6 1-15,0 0-1 16,32 0 11-16,7-3 8 0,2 3-1 15,-9 0 2 1,1 32-7-16,-14 23 15 0,-19 26-3 16,-5 7-15-16,-77 7-6 15,-27-10-4-15,2-18 0 16,17-28-2-16,22-22-5 16,16-17-25-16,20-19-39 15,32-25-56-15,0-16-19 16,41-5-99-16</inkml:trace>
  <inkml:trace contextRef="#ctx0" brushRef="#br0" timeOffset="5931.8925">14125 13299 6 0,'0'0'316'0,"0"13"-266"16,0 21 23-16,0 16-13 15,0 11-4-15,0 12-13 16,-22 11 0-16,-10 9-8 16,-6 3-1-16,-1-2-19 15,12-8-9-15,0-14-6 16,8-14-10-16,13-18-47 15,1-21-54-15,-9-16-71 0</inkml:trace>
  <inkml:trace contextRef="#ctx0" brushRef="#br0" timeOffset="6103.634">13823 13905 509 0,'21'0'100'0,"12"0"-9"15,19 7-50-15,24-7-28 16,3 0-13-16,-5 0 0 16,-28-15-28-16,-8-9-44 15,-5 2-40-15,0-5-92 0</inkml:trace>
  <inkml:trace contextRef="#ctx0" brushRef="#br0" timeOffset="6403.7632">14542 13472 275 0,'0'0'173'16,"0"0"-119"-16,0 0-4 16,0 6-11-16,0 24-17 15,0 6 8-15,0 13 4 16,0 4-1-16,0 8-13 0,-19-3-1 15,0 1-12-15,8-14-6 16,11-10 1-16,0-20-2 16,0-12-2-16,19-3 2 15,14 0 3-15,11 8-2 16,-12 16 3-16,-4 13 0 16,-23 9-1-16,-5 0-3 15,0-10-16-15,0-28-168 16</inkml:trace>
  <inkml:trace contextRef="#ctx0" brushRef="#br0" timeOffset="7025.5333">15958 13858 233 0,'0'0'112'0,"-6"0"-63"0,-5 8 10 16,-2 8-1-16,10 7-5 16,-8-3-18-16,11 2-2 15,0-1 0-15,0 1 2 16,19-14-2-16,41-5-4 15,-3-3-2-15,9-4-6 16,-25-20-12-16,-9-2-6 16,-32-2 3-16,0 2-1 15,-27 1-4-15,-38 8-1 16,-1 4-3-16,14 7-6 16,25 5-16-16,27 1-40 15,0-3-50-15,19-2-90 16</inkml:trace>
  <inkml:trace contextRef="#ctx0" brushRef="#br0" timeOffset="7303.9479">17013 13192 264 0,'-30'-8'78'15,"2"8"6"-15,-4 0-41 16,4 6-20-16,-4 25 2 16,5 17 13-16,-12 7 6 0,12 12-13 15,8 7-6 1,0 4-8-16,19-2-10 0,0 0-6 16,0 0-1-16,0-3-3 15,0-12-7-15,0-9-37 16,0-22-32-16,-19-16-44 15,-8-11-72-15</inkml:trace>
  <inkml:trace contextRef="#ctx0" brushRef="#br0" timeOffset="7409.9188">16606 13800 363 0,'55'-22'110'16,"10"9"-44"-16,15 1-35 15,23 3-31-15,14-5-4 16,1-6-106-16</inkml:trace>
  <inkml:trace contextRef="#ctx0" brushRef="#br0" timeOffset="7852.0415">18087 13597 418 0,'0'0'84'0,"0"10"-57"16,0 27-7-16,0 14 8 0,0 13-19 15,-11 8-7 1,-8 6-1-16,0 4-1 0,5 4-1 16,6-3-15-16,-5-2-87 15,-12-11-133-15</inkml:trace>
  <inkml:trace contextRef="#ctx0" brushRef="#br0" timeOffset="8010.7259">18022 13640 234 0,'0'-16'145'16,"0"6"-141"-16,0 0-4 0,0 3-38 16,2 4-108-16</inkml:trace>
  <inkml:trace contextRef="#ctx0" brushRef="#br0" timeOffset="8369.7983">18022 13640 341 0,'54'-24'96'15,"-54"5"-46"-15,66-4 22 16,26 5-19-16,12-2 1 16,8 6-6-16,-6 12-6 15,-21 2-11-15,-39 5-16 16,-35 36-8-16,-11 17 1 15,-38 17 0-15,-69 6-6 16,-48-3-2-16,-3-14 0 0,21-19-1 16,37-25-9-1,42-17-34-15,45-3-32 0,13 0-63 16,13-30-157-16</inkml:trace>
  <inkml:trace contextRef="#ctx0" brushRef="#br0" timeOffset="8699.6679">18785 13771 391 0,'11'0'85'15,"30"0"-44"1,24 0-7-16,20-26 1 0,13-16-3 16,0-10 19-16,-5-5 1 15,-9 11-13-15,-32 18-14 16,-46 18-11-16,-6 10 6 16,-90 17-14-16,-41 38-6 15,-27 12 0-15,2 11 0 16,36-5 0-16,55-7-3 15,46-13-29-15,19-7-65 16,19-20-43-16,60-13-89 16</inkml:trace>
  <inkml:trace contextRef="#ctx0" brushRef="#br0" timeOffset="9095.2316">19628 13677 368 0,'-90'68'142'15,"-9"15"-72"-15,15-2-20 16,29-7-25-16,42-31-16 15,13-25-7-15,16-18-2 0,55-40 0 16,19-37 1-16,16-22 5 16,-2-7-3-16,8-9 18 15,13 14 3-15,1 14 23 16,-42 29-10-16,-38 38-16 16,-46 20-5-16,-32 5-10 15,-47 47-2-15,-20 14-4 16,12 14 1-16,11 7-1 15,21-4-1-15,36-6 0 16,19-12-1-16,8-16-47 16,69-11-71-16,21-19-59 15,0-16-100-15</inkml:trace>
  <inkml:trace contextRef="#ctx0" brushRef="#br0" timeOffset="9493.6714">20606 13709 331 0,'-19'0'98'16,"-16"0"-50"-16,-3 0-35 0,0 0-11 15,-22 0 8-15,-6 13 25 16,6 3 7-16,-11 10 4 16,0 9-13-16,9 4-4 15,13 3 3-15,13 3-7 16,17-10-4-16,19-8-7 16,0-16-11-16,8-11 0 15,55 0 1-15,5-14-3 16,22-19-1-16,-5-9 0 15,-6 6-3-15,-14 10 1 16,-19 14 1-16,-18 12 1 16,-28 11-5-16,0 16 3 0,0 4-14 15,0-8-70 1,0-11-76-16,13-12-224 0</inkml:trace>
  <inkml:trace contextRef="#ctx0" brushRef="#br0" timeOffset="9763.9085">21070 13206 150 0,'0'-16'205'0,"0"9"-100"16,0 7-29-16,0 0-32 15,0 1-14-15,0 35 6 0,0 19 5 16,0 19 6-16,-5 20-4 16,-15 11-3-16,7 0-8 15,-6-2-13-15,11-13-16 16,-3-17-3-16,11-2-26 16,0-20-111-16,0-11-155 15</inkml:trace>
  <inkml:trace contextRef="#ctx0" brushRef="#br0" timeOffset="34309.2157">3541 15472 54 0,'0'-7'2'15,"-11"-1"8"-15,11 6 12 16,0-2 7-16,0 2 16 15,0 1 15-15,0-3 3 0,0 2-15 16,0-4-17 0,0 4-3-16,0 1 1 0,0-3 0 15,0 2 1-15,0 2-5 16,0 0-2-16,0 0-5 16,0 0-3-16,0 0-4 15,0 0-3-15,0 0 0 16,0 0-2-16,0 0-2 15,0 0 3-15,0 0-2 16,0 0 1-16,0 0-2 16,0 0-2-16,0 0 0 15,0 7 6-15,0 16 7 0,0 14 1 16,0 10-7-16,0 7-4 16,-9 14-2-16,-18-1-3 15,-3-1 1-15,17-16 0 16,4-15-1-16,9-22 0 15,0-13 0-15,0-16-1 16,33-40 1-16,33-20-1 16,13-7-1-16,-6-2 0 15,12 13 2-15,-25 14 0 16,-8 17 1-16,-20 21-1 16,-21 12 1-16,-11 8-1 15,0 34 0-15,0 22 4 16,-38 16 0-16,-8-4 0 15,2-18 1-15,25-14-1 16,19-21-4-16,0-15-2 0,19-3 2 16,52-34 0-16,19-5 1 15,-3 4 0-15,-2 17 0 16,-25 16-1-16,-22 5 1 16,-25 31 0-16,-13 30 4 15,0 10-5-15,-46 1 0 16,-6-15-13-16,25-19-26 15,27-25-95-15,0-13-84 16</inkml:trace>
  <inkml:trace contextRef="#ctx0" brushRef="#br0" timeOffset="34819.832">4637 15541 86 0,'0'-7'52'16,"5"-4"1"-16,3 2 0 15,-2 1-22-15,-6 1-5 16,5 2 12-16,-5-1 10 15,0-1-9-15,0-1-6 0,0 4 3 16,0-4-7 0,0 6 4-16,0 2 0 0,0 0-5 15,0 0-5-15,0 0-8 16,0 14-3-16,0 30 19 16,-5 10-4-16,-9 6-15 15,9-3-5-15,5-10-6 16,0-14-1-16,0-21-1 15,0-12-6-15,43-23 4 16,17-27-1-16,6-6-9 16,-15 11-3-16,-4 17 10 15,-20 19 5-15,0 9 0 0,-16 14 1 16,-11 36 0 0,0 13 2-16,0 5-2 0,-11-3 0 15,-16-16-1-15,8-13-5 16,5-19-30-16,9-17-27 15,5-5-16-15,0-35-46 16,38-15-123-16</inkml:trace>
  <inkml:trace contextRef="#ctx0" brushRef="#br0" timeOffset="35089.7191">5476 15131 285 0,'25'-12'54'16,"8"4"-2"-16,-1 8 6 15,-4 0-15-15,-4 2-1 16,-16 31 3-16,-8 14-7 16,0 13-6-16,0 7-9 15,-2 4-12-15,-37-3-9 16,1-4-2-16,11-9-4 15,2-2-8-15,17-12-25 16,3-10-44-16,5-13-58 16,0-18-52-16,38-4 11 15</inkml:trace>
  <inkml:trace contextRef="#ctx0" brushRef="#br0" timeOffset="35299.665">5986 15212 271 0,'11'-12'113'0,"-3"12"-81"16,6 0-2-16,0 0 7 15,-1 27 6-15,-13 14-10 16,0 8-3-16,0 9-14 16,-16 4-11-16,-14 5-5 15,-3-2-4-15,6-1-6 16,0-4-18-16,16-12-87 15,11-16-103-15</inkml:trace>
  <inkml:trace contextRef="#ctx0" brushRef="#br0" timeOffset="35479.6972">5913 15488 444 0,'0'-15'63'0,"32"1"-25"15,23-3-4-15,2 0-18 16,3 1-12-16,-8 4-4 0,-11 6 0 16,-11 6-7-1,5 0-41-15,3 0-127 0</inkml:trace>
  <inkml:trace contextRef="#ctx0" brushRef="#br0" timeOffset="35951.4096">6733 15400 188 0,'-13'25'293'0,"-6"11"-279"15,0 9 22-15,5 5-23 16,-5 3-13-16,0-10 0 15,-3-2-7-15,8-2-21 16,9-11-60-16,5-12-95 16</inkml:trace>
  <inkml:trace contextRef="#ctx0" brushRef="#br0" timeOffset="36109.6633">6793 15124 303 0,'-35'0'189'0,"24"0"-189"0,11 0-18 15,0 7-53-15,19 3-136 16</inkml:trace>
  <inkml:trace contextRef="#ctx0" brushRef="#br0" timeOffset="36529.9818">7112 15425 202 0,'0'34'187'0,"0"15"-150"15,19 16 24-15,-5 13-30 16,-14 6-13-16,0 10-10 15,0 3-6-15,-5-8-2 16,-23-20-4-16,9-28-10 16,0-31-16-16,0-10-9 15,19-37-47-15,0-26-33 16,0-14-2-16,33-13 49 16,-9-5 72-16,23-8 63 15,-9 4 15-15,8 11-5 16,14 12-1-16,0 19-16 15,-3 14-9-15,-5 14 8 16,-11 21 1-16,-16 8-12 0,-23 8-10 16,-2 35 3-16,-13 21-5 15,-55 10-25-15,-28-4-7 16,4-4-4-16,12-10-12 16,15-19-37-16,38-14-37 15,27-17-49-15,8-6-133 16</inkml:trace>
  <inkml:trace contextRef="#ctx0" brushRef="#br0" timeOffset="37017.5683">8023 14786 117 0,'0'-11'184'16,"0"8"-146"-16,0-1 9 15,0 4-17-15,0 0-1 16,-11 4 12-16,-11 27 27 15,-10 22-24-15,-1 14-2 0,-13 19-10 16,2 16-2-16,3 9-1 16,8 0-7-16,20-11-15 15,13-29-7-15,0-21 0 16,27-29-1-16,38-21 1 16,20 0 0-16,13-39 0 15,0-14 0-15,-13 3 0 16,-36 2 0-16,-19 13 1 15,-30 18 0-15,-25 17 6 16,-59 17 4-16,-36 47-9 16,-11 23 4-16,33 6 13 15,27-7-2-15,38-17-15 0,33-16-2 16,0-24-14-16,60-21-42 16,82-8-72-16,30-40-186 15</inkml:trace>
  <inkml:trace contextRef="#ctx0" brushRef="#br0" timeOffset="37685.6207">9812 15278 328 0,'-38'0'74'0,"-9"0"-13"16,-5 5-2-16,1 15-23 16,-15 5-2-16,-7 7 4 15,2 8-14-15,-8 2-3 16,13 7 0-16,6 3 2 16,27-5-3-16,23-4-4 15,10-11-16-15,0-11-1 16,30-14-1-16,35-7 2 15,22-15-1-15,17-25 1 0,2-11-1 16,-10 5 0-16,-28 6 1 16,-16 11 0-16,-28 14 1 15,-16 9-1-15,-8 6 0 16,0 6 0-16,0 28 1 16,-27 11 0-16,-11-1-1 15,11-1-3-15,7-9-20 16,7-5-34-16,13-12-47 15,0-10-70-15,33-7-40 16</inkml:trace>
  <inkml:trace contextRef="#ctx0" brushRef="#br0" timeOffset="37955.5034">10193 15427 476 0,'0'0'82'0,"0"0"-26"15,0 0-36-15,0 9-12 16,0 14 16-16,-8-4 5 16,8-9-13-16,0-4-13 15,0-6-3-15,0 0-1 16,47 0 1-16,7-13 2 16,17 1 1-16,-14 9-1 15,-5 3 0-15,-22 0-2 16,-19 20-1-16,-11 2 1 15,0 0-5-15,0-3-28 16,0-12-73-16,8-7-74 0,36 0 7 16</inkml:trace>
  <inkml:trace contextRef="#ctx0" brushRef="#br0" timeOffset="38247.5144">11156 15212 228 0,'0'-3'131'0,"-5"3"-52"16,-28 0-31-16,-14 17-26 16,-4 15 19-16,4 1 1 15,1 2-1-15,13-1-15 16,14-7-9-16,19-5-11 0,0 2-4 16,0-8 2-16,0 8 12 15,19 7 9-15,-19 14 6 16,0 15 14-16,-19 17-16 15,-46 13-13-15,-23 2-12 16,-7-6-4-16,16-25-3 16,0-27-9-16,24-23-16 15,23-11-34-15,26-48-46 16,6-20-80-16,52-16-47 16</inkml:trace>
  <inkml:trace contextRef="#ctx0" brushRef="#br0" timeOffset="38629.7154">11688 14764 292 0,'0'0'130'15,"0"0"-114"-15,0 4 8 16,0 16-7-16,-9 2-4 15,4 8 26-15,-14 16 20 16,-14 11-12-16,6 12-9 16,-6 13-4-16,14-2-8 15,14-8-13-15,5-19-12 0,0-19-1 16,51-23 0 0,15-11 0-16,5 0 1 0,2-31 0 15,-2 1 2-15,-19 3 0 16,-33 14 1-16,-19 13-1 15,0 0 11-15,-76 38 9 16,-11 22-22-16,-12 12-1 16,29-4 0-16,23-8 0 15,28-14-12-15,19-21-28 16,14-9-43-16,76-16-50 16,30 0-245-16</inkml:trace>
  <inkml:trace contextRef="#ctx0" brushRef="#br0" timeOffset="39238.5148">12972 15174 549 0,'0'0'117'16,"0"0"-97"-16,0 11-15 15,24 4-5-15,4-1-67 0,-1-13-121 16</inkml:trace>
  <inkml:trace contextRef="#ctx0" brushRef="#br0" timeOffset="39372.5141">13114 15536 452 0,'-49'18'71'15,"27"-1"-28"-15,8-1-43 16,14-16-56-16,0 0-412 16</inkml:trace>
  <inkml:trace contextRef="#ctx0" brushRef="#br0" timeOffset="40107.5285">14196 15044 488 0,'-5'3'43'0,"-23"34"-34"0,-4 13 12 16,-6 16-9-16,-22 8-8 16,-6-4 2-16,1-1-1 15,7-23-1-15,31-17-2 16,14-23-2-16,13-6 0 16,19-39-3-16,46-31-3 15,33-12-2-15,0-1 2 16,-5 19 6-16,-14 19 0 15,-35 25 12-15,-22 20 2 16,-22 0-11-16,0 40 4 16,-20 21 23-16,-34 9-15 15,2 5-1-15,25-11-6 0,21-14-4 16,6-22-1-16,33-24 1 16,52-4 7-16,40-47 22 15,25-27-5-15,0-10-9 16,-11-1-3-16,-41 15 2 15,-38 16-14-15,-33 15-3 16,-27 11-1-16,0 6 0 16,-8 3-26-16,-30 8-59 15,5 7-31-15,25 4-118 16</inkml:trace>
  <inkml:trace contextRef="#ctx0" brushRef="#br0" timeOffset="40475.5374">15159 15185 359 0,'0'0'54'0,"0"0"3"16,0 0-22-16,-11 0 4 15,-11 21 5-15,-16 21 11 16,-9 7-12-16,1 1-11 16,2 0-6-16,17-13-13 15,14-12-11-15,13-15-2 16,0-10 0-16,5-3-4 0,55-29 4 16,14-8 0-16,-12 11 0 15,-15 11 1-15,-12 18-1 16,-16 0 1-16,-8 20 1 15,-11 22 5-15,0 8 8 16,-30-3-15-16,8-10-8 16,9-11-56-16,13-20-109 15,0-6-74-15</inkml:trace>
  <inkml:trace contextRef="#ctx0" brushRef="#br0" timeOffset="41045.5036">15625 15261 117 0,'0'-8'177'16,"0"1"-133"-16,0 0 5 16,0-5-17-16,8 7 5 15,-2-3 9-15,-1 6-3 16,-5-1-9-16,0 3-6 15,0-3-8-15,0 3-7 16,0-2-6-16,0 2-4 16,0 0 0-16,0 0 0 15,0 0 5-15,0 0 0 0,0 0 3 16,0 0 0-16,0 0-1 16,0 0 2-16,0 0-4 15,0 13 11-15,0 18 3 16,0 4-9-16,-11 2-3 15,-5 3-1-15,-3-9-1 16,5-9-3-16,9-13-5 16,5-9-1-16,0 0 0 15,19-25-1-15,35-21 1 16,17 2-2-16,-16 12 3 16,-17 13 0-16,-14 16 1 15,-16 3-1-15,-8 8 0 16,0 24 0-16,0 3 2 15,0-3 5-15,-8-13-4 0,8-11-3 16,0-8-1-16,8 0 1 16,44-4 1-16,6-12 1 15,-4 11-2-15,-21 5-1 16,0 0 1-16,-23 21 1 16,-10 12-1-16,0 2-2 15,-30-3-15-15,17-9-60 16,13-15-93-16,0-8-167 15</inkml:trace>
  <inkml:trace contextRef="#ctx0" brushRef="#br0" timeOffset="41389.375">17021 14864 272 0,'0'0'137'0,"-14"0"-101"0,3 18 15 16,3 18-13 0,-11 7-21-16,0 11 3 0,-16 7 10 15,-4 4-4-15,1 6-19 16,-3 2-7-16,3 7-20 16,11-1-72-16,8-6-124 15</inkml:trace>
  <inkml:trace contextRef="#ctx0" brushRef="#br0" timeOffset="41621.3821">16863 15288 316 0,'22'-26'224'0,"8"10"-170"16,24 0-3-16,3 8-28 15,3 3 3-15,-8 5 7 16,-25 0-3-16,-16 29-12 15,-11 22 6-15,-24 7-11 16,-55 1-13-16,-11-1-2 16,2-13-5-16,4-15-21 15,19-15-26-15,18-12-26 16,20-3-59-16,27 0-58 16</inkml:trace>
  <inkml:trace contextRef="#ctx0" brushRef="#br0" timeOffset="41921.4256">17296 15404 370 0,'-5'16'38'0,"5"-11"-12"15,24-5-10-15,36 0-1 16,-2-16 29-16,-4-14 14 15,3 1 11-15,-16 0-6 16,-8 6-29-16,-14 10 0 16,-19 3-9-16,0 5-5 15,-5 5-1-15,-50 0-18 16,-16 0 0-16,-2 0-1 0,7 18-4 16,20-1-9-16,13 4-27 15,22-3-19-15,11 5-42 16,0 1-29-16,14-2-37 15</inkml:trace>
  <inkml:trace contextRef="#ctx0" brushRef="#br0" timeOffset="42071.4174">17662 15416 228 0,'8'-2'135'16,"3"-3"-30"-16,11-4-20 16,5-8 1-16,11-1-28 15,8-6-28-15,12-7-12 16,2-1-11-16,0-6-3 0,-3-3-4 15,3-4-8-15,5 2-45 16,6-1-142-16</inkml:trace>
  <inkml:trace contextRef="#ctx0" brushRef="#br0" timeOffset="42723.4379">19314 15317 387 0,'-19'3'98'16,"19"12"-55"-16,0 5-4 16,0-3-12-16,0-4-9 15,46-11 26-15,20-2-1 0,-9 0 6 16,-2-9 4-16,-17-7-21 16,-19 5-15-16,-19 1-8 15,0-1-1-15,-6 1 9 16,-48 0-16-16,-3 5-1 15,16 3-10-15,8 2-13 16,22-4-31-16,11-2-32 16,0-4-30-16,25-3-102 15,40-1-121-15</inkml:trace>
  <inkml:trace contextRef="#ctx0" brushRef="#br0" timeOffset="43091.4733">20579 14701 225 0,'8'-24'129'0,"-8"6"-51"15,0 4-31-15,0 3-13 16,0-3-11-16,-8 1 0 15,-19 1-4-15,8 0-1 16,-8 2 13-16,7 0-5 16,1 5 6-16,6 2-6 15,-1 3-6-15,-16 0-8 16,-5 25-5-16,-17 23 0 16,8 12 9-16,-5 9-2 0,19 6-7 15,-3 3-1-15,12 0-3 16,15 1-2-16,1 0-1 15,5-3-7-15,0-5-24 16,-3-9-37-16,-8-16-36 16,11-14-54-16,0-21-106 15</inkml:trace>
  <inkml:trace contextRef="#ctx0" brushRef="#br0" timeOffset="43233.5379">20037 15181 564 0,'38'-12'98'0,"46"2"-38"0,34 3-28 16,-1-4-32-16,-5-2-4 15,-6-9-101-15,-22-8-312 16</inkml:trace>
  <inkml:trace contextRef="#ctx0" brushRef="#br0" timeOffset="43991.898">21274 15185 298 0,'0'35'129'0,"0"15"-101"16,0 10 2-16,25 1-24 16,-11 5-6-16,-9 3-4 15,-5 6-8-15,0-4-34 16,-5-16-121-16</inkml:trace>
  <inkml:trace contextRef="#ctx0" brushRef="#br0" timeOffset="44253.4268">21607 15019 505 0,'38'-19'63'0,"30"3"14"0,17-1-38 16,13 4-17-16,-27 7 5 15,-25 4-9-15,-27 2-12 16,-19 0-3-16,-10 15 1 15,-64 26 5-15,-35 4-9 16,8-1-3-16,11-8-4 16,25-9-4-16,24-11-4 15,22-1-13-15,19-5-45 16,0-10-53-16,32 0-19 16,39 0-113-16</inkml:trace>
  <inkml:trace contextRef="#ctx0" brushRef="#br0" timeOffset="44553.1424">22242 15064 445 0,'0'-4'80'0,"33"-8"-27"16,19 2-15-16,8-13-7 16,5-8-24-16,-13-3 2 15,-16 2 3-15,-6 3 19 16,-28 4 2-16,-2 6-3 15,0 6 5-15,0 3-14 16,-32 10-8-16,-28 0-10 16,-25 22-3-16,-2 20 0 15,2 12 0-15,1 3 0 0,24 0 0 16,27-1-1 0,22-10-3-16,11-9-15 0,33-15-28 15,65-17-34-15,25-5-20 16,16-8-44-16,-8-26 15 15,5 1-56-15</inkml:trace>
  <inkml:trace contextRef="#ctx0" brushRef="#br0" timeOffset="45027.9057">23559 14796 145 0,'0'-2'47'0,"0"-2"4"16,0 4 15-16,0 0 1 16,-5 0 11-16,-28 0-10 15,-27 0-29-15,3 24 14 16,-28 11 6-16,-13 18-6 15,-8 6-20-15,13 10 2 16,22 0-9-16,33-12-13 16,30-18-6-16,8-19-7 15,27-20-1-15,52-15 0 16,33-37 1-16,19-20 0 0,0-7 0 16,5-8 0-16,-5 5 0 15,-33 11 0-15,-19 13 1 16,-32 21 0-16,-36 18 0 15,-11 12 3-15,0 7 5 16,-11 11 0-16,-49 30-8 16,-6 15-1-16,1 3-1 15,-1 6 1-15,20 0-1 16,21-1-7-16,12-1-21 16,13-4-67-16,13-8-27 0,45-6-46 15,7-14-113 1</inkml:trace>
  <inkml:trace contextRef="#ctx0" brushRef="#br0" timeOffset="45371.2805">24260 14980 186 0,'-49'0'200'15,"0"0"-141"-15,-16 12 7 16,-6 14-9-16,-8 10-10 16,-1 6-10-16,10 7-10 15,4-5 2-15,25-7-13 0,22-15-14 16,19-14-2-16,0-8-5 16,19-3 5-16,55-35 1 15,16-3 0-15,8 1 0 16,-11 11 1-16,-21 12 4 15,-28 17 5-15,-5 0-6 16,-20 31-2-16,-13 19 11 16,0-2-2-16,0-3-12 15,0-16-10-15,0-17-54 16,0-12-83-16,0-15-64 16</inkml:trace>
  <inkml:trace contextRef="#ctx0" brushRef="#br0" timeOffset="45723.2986">24814 14456 189 0,'19'-20'76'0,"-6"-1"-30"16,12 5-22-16,-11 2 2 15,-4 7-3-15,-1 0 30 16,-9 7 20-16,0 0 0 0,0 14-23 16,0 28 37-16,0 20-36 15,-25 22-9-15,-21 10-16 16,-20 14-5-16,1-3-2 15,-1-1-14-15,6-5-5 16,28-8-16-16,13-9-39 16,10-21-50-16,9-27-50 15,33-34-74-15</inkml:trace>
  <inkml:trace contextRef="#ctx0" brushRef="#br0" timeOffset="45949.6506">25220 14904 225 0,'-46'0'323'0,"-6"22"-232"15,16 12-1-15,17 1-18 16,19 2-38-16,0-2-33 16,0-3 1-16,0 0-2 15,19 4 9-15,-19 6 22 16,0 11-4-16,-57 13-15 15,-49 6-12-15,-20-11-4 16,9-21-65-16,8-40-157 16</inkml:trace>
  <inkml:trace contextRef="#ctx0" brushRef="#br0" timeOffset="49582.5354">9512 16674 350 0,'-41'22'23'15,"16"7"-10"-15,6 6 10 16,19 4-7-16,0-5-1 15,0-7 5-15,44-11 0 16,10-8 3-16,12-8 22 16,10-2-6-16,11-30-12 0,-10-3 6 15,-23-5-9-15,-15 8-9 16,-39 6 7-16,0 5-4 16,0 6 3-16,-58 1-3 15,-7 13-11-15,-1-2-7 16,6 3 0-16,22 0 0 15,11 0-9-15,27 0-20 16,0 0-54-16,33 0-88 16,38 0-56-16</inkml:trace>
  <inkml:trace contextRef="#ctx0" brushRef="#br0" timeOffset="50003.2313">10684 16523 192 0,'-13'-3'93'0,"-12"3"-25"16,-8 3-24-16,1 27-36 16,-15 11 18-16,15 3 21 15,-1 0 1-15,19-9-13 16,14-9-16-16,0-17-12 15,0-9-4-15,52-7 16 16,19-34 17-16,16-14-24 0,6-13-9 16,5-6-1-1,-3-3 1-15,-26 8 9 0,-12 9 15 16,-30 22-4-16,-13 16-5 16,-14 15 6-16,0 7 9 15,-14 0-19-15,-32 9-13 16,-1 24 0-16,-4 6-2 15,4 9 2-15,9 7-1 16,3-3 0-16,18 1-1 16,17-10 1-16,0-4-1 15,19-10-10-15,41-7-56 16,25-4-55-16,13-5-60 16,0-11-21-16</inkml:trace>
  <inkml:trace contextRef="#ctx0" brushRef="#br0" timeOffset="50355.5293">11679 16505 332 0,'-84'4'108'0,"5"28"-51"16,13 8 10-16,9 6-24 16,16 1-6-16,22-4-14 15,19-10-12-15,0-8-3 16,14-19-4-16,43-6 4 15,30-31 12-15,17-28 0 16,13-16-12-16,9-4-6 16,-4-6-1-16,-7 4 0 0,-12 14 1 15,-32 13 5-15,-24 25 1 16,-47 14 12-16,0 15 10 16,-58 0-19-16,-29 26-11 15,-16 21 0-15,23 13 0 16,15-5 0-16,32 6 0 15,20-9 0-15,13-7 0 16,5-5-1-16,55-11-9 16,25-6-29-16,21-9-55 15,11-5-46-15,-5-6-60 16</inkml:trace>
  <inkml:trace contextRef="#ctx0" brushRef="#br0" timeOffset="50723.3163">12977 16212 458 0,'0'-6'153'15,"0"6"-104"-15,0 0-22 16,0 0-27-16,0 0-14 16,9 0-55-16,1 4-61 15,-10-2-89-15</inkml:trace>
  <inkml:trace contextRef="#ctx0" brushRef="#br0" timeOffset="50925.3541">12866 16507 536 0,'-6'0'121'0,"6"0"-64"15,0 0-14-15,6 0-39 16,21 13-4-16,11-4-108 15,-30-9-223-15</inkml:trace>
  <inkml:trace contextRef="#ctx0" brushRef="#br0" timeOffset="52059.7828">13883 16199 132 0,'0'0'56'16,"-6"0"-42"-1,6 0-2-15,-8 0 5 0,8 0 23 16,0 0 16-16,0-2 13 16,0-4 1-16,19 1 3 15,46-2-23-15,28-2-21 16,19-5-8-16,5 0 1 16,14-1 0-16,-14 6-2 15,-16 1-16-15,-30 8-4 16,-19 0-7-16,-19 0-38 15,-9 0-82-15,-24 2-85 16</inkml:trace>
  <inkml:trace contextRef="#ctx0" brushRef="#br0" timeOffset="52313.2428">14308 16243 402 0,'-6'7'55'15,"6"27"-4"-15,0 4 13 16,0 12-40-16,0 3-14 16,-21-4-8-16,-4-7-1 15,6-5-1-15,11-9 0 16,2-10-4-16,6-5-12 0,0-12-56 15,14-1-92-15,24-12-76 16</inkml:trace>
  <inkml:trace contextRef="#ctx0" brushRef="#br0" timeOffset="52725.2581">14905 16058 337 0,'0'-6'97'16,"0"6"-32"-16,0 0-34 0,0 0-13 15,6 0 1-15,-1 0-2 16,-2 0-1-16,-3 15 8 16,0 20-2-16,0 12-8 15,0 5-2-15,-22 9 1 16,3-3-1-16,5-6-7 15,9-9-4-15,5-20-1 16,0-12-2-16,0-11-4 16,38 0-12-16,14-19 13 15,2-3-12-15,-7 8-8 16,-17 11 5-16,-17 3 6 16,-5 0-11-16,-8 3 7 15,0 18 18-15,0 1 2 0,0-2 1 16,-13-5-2-16,5-6-1 15,8 0-1-15,0-7-14 16,0 0-49-16,0-2-7 16,16 0 8-16,28 0-14 15,-4 0-8-15</inkml:trace>
  <inkml:trace contextRef="#ctx0" brushRef="#br0" timeOffset="53093.3017">15848 16201 345 0,'-40'-2'105'15,"1"2"-57"-15,-12 13-16 16,-9 22-16-16,-14 10 26 15,-2 4-12-15,16 1-11 16,13-8-3-16,23-13-2 16,5-10-12-16,19-10-2 15,0-9-1-15,0 0 1 16,43-9 1-16,12-7 11 16,-9 3-7-16,-8 10 0 15,1 3-1-15,-20 0 0 16,-11 31 0-16,3 5 4 0,-11 7-7 15,0-6-1-15,0-10-10 16,0-12-26-16,0-15-61 16,22-7 3-16,10-38-40 15</inkml:trace>
  <inkml:trace contextRef="#ctx0" brushRef="#br0" timeOffset="53311.5091">16124 16081 179 0,'0'0'144'0,"0"21"-49"15,0 17-27-15,0 5-18 16,5 10-27-16,-5 3-12 16,0 1-2-16,0 0-4 15,0-4-5-15,-11 1 0 16,-10-9-17-16,12-17-58 15,-29-7-57-15,11-21-92 16</inkml:trace>
  <inkml:trace contextRef="#ctx0" brushRef="#br0" timeOffset="53439.2941">15933 16378 256 0,'0'-23'207'0,"0"7"-90"15,60 5-47-15,5-2-42 0,20 5-24 16,21 2-4-1,3-3-17-15,22-3-75 0,-14-5-117 16</inkml:trace>
  <inkml:trace contextRef="#ctx0" brushRef="#br0" timeOffset="54255.4037">17059 16307 245 0,'0'-1'105'16,"0"-1"-53"-16,0-1-19 16,0-2-19-16,8 1-1 15,3-3 8-15,-3 2 8 16,-8 5 17-16,0 0-6 15,0 0-4-15,0 0-13 16,0 0-11-16,0 0-4 16,0 24 4-16,0 3-5 0,0 5-3 15,0 5 0-15,0-1 0 16,-8-5-2-16,-8-1 0 16,13-11-2-16,-2-9 0 15,5-7 0-15,0-3 0 16,0-13-1-16,51-23 1 15,9-8 0-15,25-6 0 16,-14 5 0-16,2 5 1 16,-7 10-1-16,-28 16 4 15,-11 6 0-15,-21 8 2 16,-6 0-3-16,0 8 3 16,0 20 3-16,-14 13 0 15,-19-6-3-15,17-8-5 0,13-9 1 16,3-15-2-1,0-3 2-15,33 0 1 0,46 0 2 16,14-8 6-16,-14 1-7 16,-3 7-4-16,-35 0 0 15,-14 14-3-15,-16 15-2 16,-11 4-12-16,0 2-88 16,0-16-174-16</inkml:trace>
  <inkml:trace contextRef="#ctx0" brushRef="#br0" timeOffset="54639.5646">18706 16226 209 0,'-8'-2'158'15,"-30"2"-108"-15,5 0-8 16,-19 10-22-16,-2 19 13 16,-6 7 19-16,-6 4-16 15,1-1-5-15,2 4-7 16,17-12-6-16,27-9-6 0,19-12-12 16,0-10-3-1,5 0-1-15,60-19 4 16,15-19 1-16,4-5 1 0,-10 8-1 15,-9 8 2-15,-32 15-2 16,-20 9 4-16,-7 3-2 16,-6 6-2-16,0 24 10 15,-6 13-7-15,-21 4-4 16,8-6-3-16,11-6-47 16,8-9-98-16,0-17-76 15</inkml:trace>
  <inkml:trace contextRef="#ctx0" brushRef="#br0" timeOffset="54969.4227">18902 16293 192 0,'0'-1'298'0,"-8"-3"-219"16,8 4-41-16,-5 0-31 15,5 4-5-15,-6 5 0 16,6-3 0-16,0-6-1 15,0 0 1-15,11 0 8 16,44-22 19-16,21-6 0 16,-2-3-17-16,-3 9 2 15,-12 7 5-15,-15 9 14 16,-22 6-21-16,-14 0-9 16,3 3-3-16,-11 23 1 0,0 3-1 15,-11 1 0-15,-5 3-49 16,10-11-38-1,6-2-24-15,0-11-15 0,0-7 68 16,14 2-5-16,5-4 19 16,0 0-52-16,3 0-44 15</inkml:trace>
  <inkml:trace contextRef="#ctx0" brushRef="#br0" timeOffset="55283.3027">19516 16217 332 0,'0'-5'109'0,"0"5"-40"0,0 0-26 16,0 0 9-1,13 14-8-15,15 7-2 0,-1 1-17 16,11 1-15-16,0-2-10 16,-2-3 0-16,10-3-6 15,6-11-16-15,5-4-16 16,-2 0-35-16,7-11 4 15,-7-13 28-15,-17 5 38 16,-19 7 3-16,-13 8 34 16,-6 4 9-16,0 4-4 15,-19 32-13-15,-33 20-1 16,-25 6-10-16,-2 9-8 0,6-4-7 16,7-9-7-1,14-10-28-15,6-7-76 0,13-24-64 16</inkml:trace>
  <inkml:trace contextRef="#ctx0" brushRef="#br0" timeOffset="56175.4039">9970 17977 119 0,'-19'0'41'0,"0"0"-12"15,-14 0-4-15,11 20 38 16,3-5 23-16,5 1-12 16,14 3-13-16,0-6 2 15,0 3-5-15,0-6-14 16,41-10-7-16,36 0 0 16,15-10-3-16,20-31-5 15,-5-17-10-15,-12-4-6 0,-27 0-7 16,-30 6-3-16,-19 14 1 15,-19 16-4-15,-19 11 3 16,-46 15-2-16,-39 11-1 16,-8 47 0-16,1 17 0 15,7 9-1-15,25 0 1 16,33-11 0-16,24-8-2 16,22-11 1-16,0-11-6 15,41-18-20-15,43-11-32 16,14-14-27-16,14 0-49 15,-8-28-49-15</inkml:trace>
  <inkml:trace contextRef="#ctx0" brushRef="#br0" timeOffset="56445.3071">10684 17924 249 0,'0'23'180'0,"0"14"-150"15,0 14 27-15,0-4-12 16,38-8-20-16,-2-10-6 16,13-15-9-16,0-14-2 15,-3 0 14-15,20-37 5 16,-9-21-13-16,3-6-9 16,-14 1-3-16,-16 5 1 0,-21 13-3 15,-9 14 0-15,0 9 0 16,0 4-2-16,0 5-21 15,0 5-61-15,0 8-96 16,0 0-227-16</inkml:trace>
  <inkml:trace contextRef="#ctx0" brushRef="#br0" timeOffset="56693.2881">11399 17989 267 0,'13'0'133'15,"20"-12"-56"-15,13-21 8 16,20-9-33-16,-1-6-23 16,-13-2-7-16,-19 8-6 0,-20 19 12 15,-13 6-4-15,0 13 10 16,-41 4-9-16,-35 21-23 16,-6 26-1-16,1 10-1 15,21-3 0-15,19-2-2 16,16-2-13-16,25-7-44 15,0-2-59-15,0-7-61 16,33-11-88-16</inkml:trace>
  <inkml:trace contextRef="#ctx0" brushRef="#br0" timeOffset="56895.3334">11399 17989 429 0,'346'-12'125'0,"-324"-3"-41"16,16-10-41-16,19 0-18 15,3-3-7-15,14 5 0 16,-3 10 3-16,-6 3-8 16,1 10-12-16,-1 0-1 15,-5 15-4-15,-8 15-4 16,-6 2-28-16,-8 0-19 16,-5-2-43-16,-6-1-31 15,-8-9-26-15</inkml:trace>
  <inkml:trace contextRef="#ctx0" brushRef="#br0" timeOffset="57105.2742">13051 17478 404 0,'-3'0'130'0,"3"11"-74"16,0 24-15-16,0 4-41 15,0-2-44-15,0 2-121 16</inkml:trace>
  <inkml:trace contextRef="#ctx0" brushRef="#br0" timeOffset="57241.4031">13103 17823 474 0,'0'-5'189'0,"0"5"-145"16,0 0-17-16,0 0-27 15,24 0-8-15,36-5-63 16,-19-18-199-16</inkml:trace>
  <inkml:trace contextRef="#ctx0" brushRef="#br0" timeOffset="57997.1788">14485 17368 396 0,'52'-14'52'0,"52"-2"56"15,26-1-49-15,10 3-33 16,-10 4-2-16,-31 6-19 16,-15 4-5-16,-38 0-8 15,-13 8-33-15,-14 2-41 16,-16-2-55-16,-3 1-119 16</inkml:trace>
  <inkml:trace contextRef="#ctx0" brushRef="#br0" timeOffset="58201.4223">15014 17486 393 0,'-30'21'81'0,"30"17"11"16,0 5-36-16,0 14-28 16,0 4-13-16,0 6-7 15,0-1-7-15,-8-3 0 16,-11-7-1-16,19-12-2 15,0-3-14-15,0-8-34 16,38-5-71-16,17-19-76 16</inkml:trace>
  <inkml:trace contextRef="#ctx0" brushRef="#br0" timeOffset="58597.1787">15532 17783 111 0,'-11'-4'276'16,"-2"4"-219"-16,13 0-38 15,0 0-18-15,0 18 12 16,0 8 11-16,13 5 5 16,-2 2 12-16,-3 2-3 15,6-4-11-15,0-10-21 16,5-11-5-16,13-10 0 15,7 0-1-15,15-30 5 16,3-12-3-16,3 3-2 16,-13 9 0-16,-17 10 1 0,-11 15-1 15,-11 5 0-15,-8 10 0 16,0 20 8-16,0 3-3 16,14-9 0-16,5-12-4 15,13-12 0-15,9 0 4 16,11-25 9-16,0-16 4 15,-6-2-9-15,-13 5-6 16,-14 8-3-16,0 12-3 16,3 2-26-16,-3 9-108 15,-8 7-88-15</inkml:trace>
  <inkml:trace contextRef="#ctx0" brushRef="#br0" timeOffset="58763.6401">16680 17768 537 0,'-14'0'68'0,"14"0"-12"15,0 18-44-15,0 6-11 16,0-1-1-16,0-3-44 16,0-3-94-16,0-8-69 15</inkml:trace>
  <inkml:trace contextRef="#ctx0" brushRef="#br0" timeOffset="58905.1908">16642 17536 50 0,'-22'-7'396'16,"3"6"-327"-16,19 1-40 16,0 0-29-16,33 0-65 15,27 0-28-15,-3 0-91 16</inkml:trace>
  <inkml:trace contextRef="#ctx0" brushRef="#br0" timeOffset="59114.918">17334 17636 256 0,'-84'32'61'15,"5"9"10"-15,3 5 5 0,21 7-11 16,11 0-35-16,28 1-15 15,16-9-4-15,0-10-7 16,8-11-2-16,44-12-2 16,27-4-1-16,6-8-14 15,2 0-59-15,3 0-18 16,-17-15-43-16</inkml:trace>
  <inkml:trace contextRef="#ctx0" brushRef="#br0" timeOffset="59363.3561">17585 17858 388 0,'0'-10'65'0,"11"-2"-6"15,57-14-6-15,17-11-19 16,8-4 4-16,-9-3 7 16,-21 15 4-16,-36 11-21 15,-21 13-10-15,-6 5 9 16,-44 3 0-16,-54 32-21 15,-6 16-6-15,11 10 1 16,28-2 0-16,32-7-1 16,33-7-2-16,0-5-24 15,66-10-78-15,56-14-58 16,31-16-204-16</inkml:trace>
  <inkml:trace contextRef="#ctx0" brushRef="#br0" timeOffset="60277.3575">19295 17535 458 0,'-112'36'80'15,"14"22"-47"-15,13 7 5 16,20 3-26-16,24-7-6 16,27-16-3-16,14-16-2 0,0-17-1 15,41-12 2-15,25-14 11 16,18-33 3-16,9-9-5 15,-8 3-5-15,-12 10 4 16,-29 13 10-16,-25 16-7 16,-11 12-6-16,-8 2-1 15,0 3 5-15,0 32-3 16,0 2-5-16,-19 6-3 16,19-10-18-16,0-6-58 15,5-7-58-15,42-18-104 16</inkml:trace>
  <inkml:trace contextRef="#ctx0" brushRef="#br0" timeOffset="60495.3012">20061 17548 397 0,'-46'0'108'0,"8"12"-5"15,10 22-22-15,9 3-33 16,11 3-31-16,8 5-11 15,-5 1 3-15,-9 5 4 16,-19 2 5-16,-24-7-7 16,-8-4-8-16,-9-12-3 15,8-15-10-15,20-15-49 16,22 0-117-16,24-46-267 16</inkml:trace>
  <inkml:trace contextRef="#ctx0" brushRef="#br0" timeOffset="61305.2892">20023 17786 223 0,'30'-33'57'15,"3"2"-2"-15,2-4-12 16,3 7 9-16,-10 5-5 16,-4 9-10-16,-10 8-17 0,-9 1-4 15,-5 5 4-15,0 0 1 16,0-1 3-16,0-2 7 15,0-2-4-15,0 3-2 16,0 2 7-16,0 0-5 16,0 0-11-16,0 0-5 15,0 0-6-15,0 16 6 16,0-1-8-16,3 7 0 16,11 4 1-16,-4 1-1 15,-10 12 3-15,0-1 4 16,0 7-2-16,-5-5-5 0,-9-17-1 15,14-9-2 1,0-14 0-16,0 0 0 0,14-26 2 16,46-20-2-1,22-12-2-15,0 5 1 0,-12 2 1 16,-12 14 1-16,-23 14 1 16,-16 14 5-16,-5 9 2 15,-14 0-4-15,0 0 0 16,0 20-3-16,0 10 1 15,-3 3-1-15,-8-9-1 16,11-11-1-16,0-12-1 16,19-1 0-16,41 0 1 15,17-1 3-15,10-11 3 16,-22 8-2-16,-7 4-4 0,-23 8-1 16,-29 33 1-16,-6 17 0 15,-6 6 0-15,-29-4-34 16,16-15-84-16,13-18-90 15,6-24-113-15</inkml:trace>
  <inkml:trace contextRef="#ctx0" brushRef="#br0" timeOffset="61665.1946">22013 17581 128 0,'0'-4'235'0,"0"-1"-139"16,0 5-34-16,0-5-24 0,0 3-3 15,0 2 4-15,-19 0 8 16,-27 2-8-16,-25 27-9 16,-13 14-5-16,4 6-4 15,12 2-5-15,16-7-5 16,28-12-1-16,16-14-10 15,8-13-2-15,0-5-2 16,54-5 4-16,17-31 3 16,14 0 1-16,-6 4-3 15,-27 12 1-15,-20 13-2 0,-18 7 2 16,-9 0 0 0,-5 8 0-16,0 27 4 0,0 8-6 15,0 2-21-15,0-1-84 16,0-13-116-16</inkml:trace>
  <inkml:trace contextRef="#ctx0" brushRef="#br0" timeOffset="61935.2174">22270 17790 326 0,'-39'0'110'0,"7"14"-39"16,13 10-27-16,5-7-21 15,6-1-11-15,8-16 3 16,0 0-2-16,0 0 6 0,38-11 17 16,27-21 9-1,15-6-8-15,-7 5-18 0,-7 11 8 16,-15 13 3-16,-12 7 1 16,-18 2-22-16,-7 0-5 15,5 25-3-15,-8 5-1 16,-11 11-16-16,0-1-65 15,0-7-63-15,0-8-82 16</inkml:trace>
  <inkml:trace contextRef="#ctx0" brushRef="#br0" timeOffset="62153.2361">22788 17875 347 0,'0'0'76'15,"0"0"-21"-15,0 0 4 16,24 0 12-16,23 0-33 16,7 0 7-16,9 0 0 15,-9 20-25-15,12 7-12 16,5 4-8-16,-6 0-5 16,6-3-36-16,-3-5-76 15,-8-11-74-15,-8-12-86 16</inkml:trace>
  <inkml:trace contextRef="#ctx0" brushRef="#br0" timeOffset="62265.423">23587 17931 114 0,'0'-4'327'16,"-19"4"-141"-16,-41 42-101 0,-11 32-38 15,-36 25-7-15,-10 10-27 16,11-1-13-16,10-12-18 16,36-27-83-16,22-42-212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8:01:26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15952 2749 283 0,'6'-10'92'0,"-6"4"-64"0,0 1 44 15,0 3-24-15,0-3-16 16,0 2-9-16,2-2-3 15,-2-1-2-15,0 2-4 16,0 0 2-16,0 2 5 16,0 1 2-16,0-3-1 15,0 2-2-15,0 2-7 16,-13 0-7-16,-20 0-4 16,-13 0-1-16,7 9-1 15,-12 12 0-15,-4 1 0 16,-2 5 0-16,8 4 0 15,-3 4 0-15,0 0 1 16,14-5-1-16,11-2 1 0,-1-3 0 16,9 0 1-16,-5 2-1 15,-9 3 3-15,11 3 1 16,-8 4 1-16,-5 3-2 16,-9 4 1-16,9 4-1 15,-14 1-4-15,21-4 1 16,9-8-1-16,-3-5 0 15,22-2 0-15,-10-6 0 16,1 4 0-16,-2-4 1 16,9 3 1-16,-4 3 0 15,-2-6-2-15,8-2 1 16,-5-5 0-16,5-6-1 16,0-7 0-16,0-2 0 15,-6-2 0-15,-2 0 0 0,8 0-2 16,0 0-11-16,-11-19-23 15,11-6-44-15,-8 7-72 16,-3 0-86-16</inkml:trace>
  <inkml:trace contextRef="#ctx0" brushRef="#br0" timeOffset="616.0042">14621 3541 33 0,'0'0'231'15,"0"0"-223"-15,0 0 35 16,0 0-4-16,9 0 1 15,10 0-4-15,-14-8-14 16,9 2 3-16,-14-1 2 16,8 6 9-16,3-2-6 15,-11-3-8-15,14-2-3 16,-9 3-6-16,-5 3-4 16,3 2-1-16,-3 0 2 0,0 0 2 15,0-4-4-15,0 4-3 16,0 0-3-16,0 0 1 15,5 0 0-15,-5-2 0 16,6 2 3-16,-4-2 5 16,-2 2 5-16,11 0-3 15,-11 0-3-15,8 0-5 16,12 0-2-16,-1 15 8 16,13 10-5-16,-13 7 0 15,-5 0 0-15,5 4 1 16,-5-2-2-16,5-7-3 15,-5-8-2-15,-1-8 0 16,-5-7 0-16,11 0 0 0,14-4 0 16,24 0 0-1,3-12 1-15,19-18 1 0,6-7 2 16,0-4 5-16,-12-2-1 16,-7 12-3-16,-23 5 0 15,-16 11-4-15,-18 6-1 16,-9 2-4-16,0 5-22 15,0-11-106-15,0-7-294 16</inkml:trace>
  <inkml:trace contextRef="#ctx0" brushRef="#br0" timeOffset="1469.5331">16694 2409 387 0,'-8'-7'69'0,"2"7"-28"16,6 0 33-16,0 0-39 15,0 0-23-15,0 0-9 16,0 13 7-16,25 9 1 16,-4 10-8-16,-15 5 1 15,8 3-4-15,-14 3 0 16,0-5-3-16,0-4-14 0,0-12-26 16,0-13-19-16,0-5-19 15,0-4-8-15,0-4-30 16,-6-18-43-16</inkml:trace>
  <inkml:trace contextRef="#ctx0" brushRef="#br0" timeOffset="1742.0321">16680 2296 190 0,'33'-33'95'0,"-6"-2"-71"15,11 1 55-15,14-1-23 16,8-1-12-16,5 7-2 15,1 7 3-15,-14 8-14 16,-6 13-12-16,-19 1 0 16,-8 0-3-16,-13 23 4 0,-6 13-2 15,0 15-1-15,-46 10-6 16,-25 2-8-16,-3-15-3 16,9-15-3-16,18-14-7 15,28-14-15-15,14-1-17 16,5-4-13-16,0 0-60 15,60-13-42-15,24-13-101 16</inkml:trace>
  <inkml:trace contextRef="#ctx0" brushRef="#br0" timeOffset="2069.5949">17493 2296 3 0,'24'0'185'0,"17"0"-157"16,25 0 81-16,13-18-41 16,11-17-23-16,2-5-4 15,-7-4 3-15,-17 1 2 16,-16 4-11-16,-28 13-19 16,-16 9 4-16,-8 6 0 15,0 8 4-15,-35 3-6 16,-28 0-10-16,-10 10-5 15,-4 22-2-15,9 8-1 0,11-3 0 16,19-5 0-16,10-5-2 16,20-7-3-16,8-6-6 15,0-3-20-15,14-5-18 16,38-4-21-16,21-2-1 16,6 0-31-16,6 0-47 15</inkml:trace>
  <inkml:trace contextRef="#ctx0" brushRef="#br0" timeOffset="2459.7297">18534 2023 288 0,'-24'13'24'0,"-17"16"18"0,22 3 12 16,-9 5-19-16,9 3-16 15,11 4 6-15,8-9 0 16,0-13-12-16,0-11-9 16,0-11 3-16,27-13 2 15,28-35 7-15,16-20-5 16,2-15-5-16,-2-6 0 16,-5 2 0-16,-9 5 9 15,-22 10 9-15,-24 13-7 16,-2 15-11-16,-9 15-2 15,0 15 6-15,0 11 4 16,0 3 3-16,0 8-11 0,-28 34-5 16,-4 20 3-16,-1 9-1 15,6 5-1-15,16-5-2 16,11-6-1-16,0-13-7 16,0-7-28-16,46-13-47 15,6-12-76-15,5-8-32 16</inkml:trace>
  <inkml:trace contextRef="#ctx0" brushRef="#br0" timeOffset="2759.8913">19314 1906 310 0,'-38'12'166'0,"-9"24"-134"15,7 9 44-15,1 2-43 16,20-5-19-16,0-7-6 15,19-13-8-15,0-10 0 16,0-12-5-16,30 0 5 16,25-23 3-16,10-17-3 15,1-3 1-15,-20 10-1 16,-8 14 1-16,-19 12 0 16,-11 7 0-16,-2 6 1 15,-1 26 11-15,-5 10-1 16,0-2-11-16,0-13-1 15,0-14-15-15,0-8-22 0,0-5-68 16,9-12-19-16,29-24-74 16</inkml:trace>
  <inkml:trace contextRef="#ctx0" brushRef="#br0" timeOffset="2955.6041">19922 1385 410 0,'0'29'76'16,"0"23"-27"-16,0 13 18 15,0 9-25-15,0 6-23 16,0 4-9-16,0-3-2 0,0-9-8 16,14-9-7-1,18-14-47-15,4-18-145 0</inkml:trace>
  <inkml:trace contextRef="#ctx0" brushRef="#br0" timeOffset="3323.3892">20833 1338 326 0,'-19'30'173'0,"8"20"-133"16,11 8 34-16,0 9-34 16,0 7-19-16,0 2-8 15,0 2 0-15,0-6-7 16,0-11-6-16,0-7-7 16,0-13-42-16,19-5-112 0,8-20-146 15</inkml:trace>
  <inkml:trace contextRef="#ctx0" brushRef="#br0" timeOffset="3629.7845">21195 1898 417 0,'47'-30'18'0,"18"-7"2"15,20-10 37-15,-14 0-17 0,-6-1-13 16,-13 8 0-16,-25 10-9 16,-27 9 4-16,0 11 0 15,0 10 0-15,-19 0-3 16,-46 22-13-16,-20 27-3 16,-13 9 2-16,24 5 2 15,22 0-2-15,14-6-5 16,11-7-1-16,8-12-10 15,19-15-25-15,0-16-39 16,52-7-99-16,40-13-105 16</inkml:trace>
  <inkml:trace contextRef="#ctx0" brushRef="#br0" timeOffset="3893.5531">21823 1686 510 0,'-25'34'29'0,"11"-5"8"16,9-9-13-16,5-9-8 15,0-11-14-15,14 0 2 16,43-7 11-16,16-14 10 16,-2 6 3-16,-13 10 8 15,-12 5 1-15,-13 0-5 16,-6 14-7-16,-19 13-15 0,-8 1-10 15,0-8-2 1,0-10-31-16,14-10-68 0,16 0-112 16,24-23-163-16</inkml:trace>
  <inkml:trace contextRef="#ctx0" brushRef="#br0" timeOffset="4163.9462">22670 1558 357 0,'-32'30'124'16,"-4"5"-66"-16,12-11 14 15,16-8-59-15,8-9-13 16,0-7 0-16,0 0 3 16,0 5 11-16,16 6 19 0,3 12 16 15,-8 14 5-15,-11 23-8 16,0 19-11-16,-57 8-15 15,-17 3-11-15,-5-18-9 16,14-22-6-16,2-21-17 16,16-26-18-16,20-3-44 15,19-37-55-15,8-20-140 16</inkml:trace>
  <inkml:trace contextRef="#ctx0" brushRef="#br0" timeOffset="4455.5356">23017 1070 128 0,'0'0'288'16,"0"0"-272"-16,0 0 25 15,0 22 19-15,0 9-10 16,0 10-14-16,0 19 5 15,0 12-7-15,0 14 0 16,0 8-6-16,0-5-5 16,-6-3-7-16,-13-8-12 15,11-8-4-15,-6-13-3 16,4-17-15-16,1-14-31 16,4-19-19-16,-9-7-41 15,6-9-42-15,-3-26-111 0</inkml:trace>
  <inkml:trace contextRef="#ctx0" brushRef="#br0" timeOffset="4643.7156">22886 1617 195 0,'11'0'234'16,"11"0"-142"-16,5 0 17 16,6 0-42-16,-1 0-5 15,-13 8-20-15,14 1-15 16,0-2-11-16,0 1-14 0,-6-8-2 15,3 0-11 1,-3 0-41-16,0 0-49 0,-8-8-93 16,1-17-201-16</inkml:trace>
  <inkml:trace contextRef="#ctx0" brushRef="#br0" timeOffset="5039.7222">23587 1009 208 0,'0'-5'181'16,"0"5"-150"-16,0 0 24 0,0 0-7 16,0 0-12-16,0 0-8 15,0 0 7-15,0 3-13 16,0 14 2-16,0 13 12 15,0 10-7-15,0 10-3 16,8 9-7-16,-8 5 4 16,0 5-13-16,0-3-2 15,0-7-5-15,0-11-2 16,11-14-1-16,2-15-1 16,6-11-2-16,3-8-2 15,8 0 1-15,-2 5 4 16,4 2 0-16,-5 14 1 15,-2 9 0-15,-11 0 2 0,-1 11 0 16,-13-8-3-16,0-6-4 16,0-13-12-16,0-12-41 15,0-2-60-15,14-24-130 16</inkml:trace>
  <inkml:trace contextRef="#ctx0" brushRef="#br0" timeOffset="5489.343">24124 680 437 0,'0'0'62'16,"38"17"-13"-16,11 27 30 15,14 24-44-15,-9 19-11 16,-10 26-7-16,-25 26-1 16,-19 16-9-16,0 8-7 15,-57-6 0-15,-17-16-4 16,-8-12-17-16,9-10-34 15,-12-12-74-15,-2-17-116 16</inkml:trace>
  <inkml:trace contextRef="#ctx0" brushRef="#br0" timeOffset="6105.7261">16661 1468 188 0,'0'-7'165'0,"0"7"-106"16,-14 0 29-16,-32 28-36 16,-25 30-37-16,-27 34 3 15,5 31 18-15,14 28-14 16,41 24-5-16,38 17-1 16,90-8-9-16,68-22-7 15,52-33-2-15,52-45-23 16,46-40-69-16,27-41-66 0,-7-10-239 15</inkml:trace>
  <inkml:trace contextRef="#ctx0" brushRef="#br0" timeOffset="6997.4488">24372 469 183 0,'0'0'72'0,"0"0"-28"16,0 0 6-16,0 0-20 15,-6 0-7-15,6 0 5 16,0 0-4-16,0 0-10 16,0 0-5-16,0 0-3 15,0 0-1-15,0 0 4 16,0 0-1-16,0 0 0 15,0 0 5-15,0 0 5 16,0 0 4-16,6-4 3 0,29-6-3 16,31-5 1-16,5 0 4 15,-11 0-6-15,-22 8 6 16,-25 7-1-16,-7 0 0 16,-6 22-10-16,0 35-7 15,-11 19 11-15,-3 3-14 16,6-12-5-16,8-17-1 15,52-31-10-15,82-19-66 16,48-62-111-16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8:07:31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 4292 192 0,'-21'8'33'0,"21"-4"-24"16,0-4-9-16,0 0-3 15,41 0-4-15,-9 0-22 16,6 0-46-16,-16-2 40 16,3 2 35-16,-6 0 0 15,-11 0 1-15,0 0 9 16,-2 0 15-16,-1 0 3 16,-5 0 21-16,0 0 7 15,0 0-5-15,0 0-1 16,0 0-3-16,0 0-9 15,0 0-8-15,0 0-1 16,0 0-7-16,0 0-5 0,0 0-2 16,0 0 7-16,0 0 1 15,0 6-10-15,0 29-6 16,0 15 17-16,0 10-9 16,0 10-11-16,0 6-2 15,0 4-1-15,-11-10 0 16,-5-8-1-16,-3-25 0 15,0-21-1-15,5-16 0 16,0-9 1-16,-16-43 0 16,3-30-15-16,14-19-3 15,7-13 11-15,6-2 5 16,0 5 2-16,19 13 0 16,38 15 0-16,12 12 1 15,-4 15 4-15,11 15 1 16,-21 18 5-16,-22 13-3 0,-9 6-4 15,-16 4 0-15,-8 19-2 16,0 32 3-16,-13 29 12 16,-66 22-1-16,-33 7-9 15,0 1-7-15,8-14-4 16,12-16-6-16,34-27-7 16,26-12-3-16,32-14-9 15,0-2 9-15,30 3 14 16,49 1 6-16,14 7 1 15,5 4 5-15,-11-1 0 16,-3 3 1-16,-32 3-1 16,-19-3-6-16,-19-2-6 0,-14-6-26 15,0-14-141-15,-14-20-220 16</inkml:trace>
  <inkml:trace contextRef="#ctx0" brushRef="#br0" timeOffset="315.978">1774 4942 350 0,'51'0'13'0,"29"0"40"15,4-15-3-15,-5-23-6 16,-13-1 1-16,-28 8-15 16,-25 2-14-16,-13 15 4 15,-27 6 23-15,-49 8-28 16,-36 8-13-16,-8 27-2 16,8 2 0-16,22-3 0 15,30-8-9-15,22-11-31 16,33-11-47-16,5-4-69 15,65-22-139-15</inkml:trace>
  <inkml:trace contextRef="#ctx0" brushRef="#br0" timeOffset="564.418">2695 4613 426 0,'-90'46'15'0,"36"-2"44"15,24-13-14-15,22-12-45 16,8-9-3-16,19-10 3 16,16 0 10-16,3 0 33 15,-13 0 17-15,-17 5-14 16,-8 14-18-16,0 17-12 16,-14 12-1-16,-51-4-14 15,-9-7-1-15,17-12-24 0,19-15-36 16,38-10-40-16,0 0-74 15</inkml:trace>
  <inkml:trace contextRef="#ctx0" brushRef="#br0" timeOffset="804.2276">3251 4728 429 0,'28'-14'14'16,"24"-14"79"-16,2-6-21 15,-16 2-17-15,-16 5-16 16,-22 12-15-16,0 13 17 16,-16 2-8-16,-74 27-25 0,-28 29-8 15,-7 19-2-15,13 10 0 16,41-11-1-16,39-12-15 16,32-15-32-16,0-22-18 15,60-23-25-15,49-2-42 16,8-19-27-16</inkml:trace>
  <inkml:trace contextRef="#ctx0" brushRef="#br0" timeOffset="1177.8284">4688 4251 265 0,'-79'21'234'0,"-11"19"-210"0,-2 19 60 15,7 7-33 1,1 9-24-16,24 3-5 0,13-9-7 16,34-9-10-16,13-14-2 15,19-15-3-15,60-20 0 16,13-11-1-16,20 0-4 16,-3-11-19-16,-8-22-37 15,-11-6-33-15,-16-1-12 16,-3-2-53-16</inkml:trace>
  <inkml:trace contextRef="#ctx0" brushRef="#br0" timeOffset="1470.0343">5100 4330 487 0,'-43'21'12'0,"15"6"60"16,9 6-24-16,6 2-26 15,4-1-3-15,4-4 0 16,-1-11-5-16,6-7-13 16,0-6-1-16,0-6 0 15,39 0 0-15,21-18 3 16,-3-5-3-16,-11 7 1 16,-13 9-1-16,-14 7 0 15,-5 0 0-15,-1 29 1 16,-13 11 3-16,0 6 1 15,0-12-5-15,0-12-2 16,0-17-31-16,0-5-83 16,33-2-78-16</inkml:trace>
  <inkml:trace contextRef="#ctx0" brushRef="#br0" timeOffset="1703.9769">5637 4470 385 0,'-19'7'67'16,"-5"-1"27"-16,24-6-31 16,0-6-27-16,0-38-2 15,51-18-3-15,9-1 7 16,-8 6-10-16,-5 16-7 16,-4 12-11-16,-16 13-7 15,12 1-3-15,-7 4-6 0,1 4-23 16,8 3-32-16,5 4-55 15,1 0-43-15,-9 0-40 16</inkml:trace>
  <inkml:trace contextRef="#ctx0" brushRef="#br0" timeOffset="2009.947">6240 4307 267 0,'0'25'58'0,"0"-3"8"15,0-5-25-15,8-12-24 16,38-5-12-16,6 0 11 15,14-18 40-15,-1-8 14 16,-13-2-12-16,-11 6-16 0,-17 8-25 16,-15 7-11-16,-9 6 1 15,0-2 6-15,-39 3 2 16,-29 0-15-16,-3 0-1 16,-2 22 1-16,7 11-2 15,20 9-1-15,8-1 0 16,13 1 2-16,17-3 0 15,8-9 0-15,0-9 0 16,33-7-3-16,32-5-4 16,9-9-10-16,5 0-33 15,-3 0-24-15,-10-16-41 16,-20-2-28-16,0 0-155 16</inkml:trace>
  <inkml:trace contextRef="#ctx0" brushRef="#br0" timeOffset="2287.9661">6752 4440 155 0,'0'11'175'0,"0"-4"-171"15,0 0 27-15,28-3 20 16,10-3-19-16,3-1-5 16,-3 0 9-16,-5 0 10 15,-6 0-9-15,11 0-6 16,-5 0-5-16,0-12-7 15,-1-13-12-15,-4 0-3 0,-9-5 4 16,-8 3 0 0,-3 6 3-16,-8 8-2 0,0 4-6 15,0 8-2-15,0 1-1 16,0 0-1-16,0 0-9 16,0 0-46-16,0 0-125 15,13 0-219-15</inkml:trace>
  <inkml:trace contextRef="#ctx0" brushRef="#br0" timeOffset="3083.8726">6117 4317 92 0,'0'0'94'0,"-5"0"-88"15,5 0 0-15,-8 0-6 16,-3 0 0-16,8 0 0 16,-3 0 0-16,6 0 0 15,0 1 0-15,0-1 4 16,-5 0 14-16,5 0 37 16,-3 0 3-16,-8 0-10 0,11 0-8 15,0 0-18 1,0 0-13-16,0 0-7 0,0 0 3 15,0 0 3-15,0 0 18 16,0 0 7-16,-8 0 2 16,3 0 5-16,5 0-7 15,-6 0-3-15,6 0-5 16,0 6-5-16,0 24-6 16,0 14 18-16,0 16-2 15,19 5-11-15,9-6-6 16,10-13-5-16,19-7-6 15,3-20-2-15,38-19 0 16,9 0 0-16,10-37 0 16,-5-21 0-16,-14-6 1 0,-27-1-1 15,-25 8 3-15,-13 13 5 16,-28 15 4-16,-5 9-2 16,0 10 3-16,0 5-6 15,0 0-4-15,-5-1-3 16,-28 2-10-16,14-2-24 15,0 2-54-15,19-2-53 16,0 4-83-16</inkml:trace>
  <inkml:trace contextRef="#ctx0" brushRef="#br0" timeOffset="3510.1">6995 4446 326 0,'0'5'61'15,"52"-5"16"-15,13 0 9 16,14-27-30-16,9-21-15 0,-6-8-5 16,-17 0 22-1,-24 10-3-15,-22 15-10 0,-11 14-17 16,-8 6-9-16,-19 11-1 16,-55 0-14-16,-37 44-4 15,-1 17-2-15,22 12 2 16,24 1 0-16,31-2-1 15,35-8-3-15,0-12 1 16,60-14 3-16,44-18-1 16,21-14-1-16,0-6-7 0,-2 0-26 15,-8 0-74 1,-6-11-74-16,-30-13-310 0</inkml:trace>
  <inkml:trace contextRef="#ctx0" brushRef="#br0" timeOffset="4327.9204">1084 6280 196 0,'-11'-3'187'15,"3"3"-158"-15,8 0 28 16,0 0-15-16,0 24-25 16,0 9 16-16,0 17-10 15,19 6-5-15,0 3-4 16,0 5 1-16,-16 2-4 0,8 8 2 16,-11-4-7-1,0-4-5-15,0-18-1 0,0-16-4 16,0-30-14-16,0-4-32 15,-11-44-53-15,-11-19-112 16</inkml:trace>
  <inkml:trace contextRef="#ctx0" brushRef="#br0" timeOffset="4545.8543">1220 6177 308 0,'68'-51'70'0,"9"6"7"16,4 9 11-16,4 7-17 15,-14 16-2-15,-14 10-25 0,-21 3-12 16,-23 22-24 0,-13 37 6-16,0 27 8 0,-87 16-17 15,-30 1-5-15,-6-13-3 16,22-25-12-16,30-23-13 16,44-19-31-16,27-9-32 15,0-13-44-15,55-1-26 16</inkml:trace>
  <inkml:trace contextRef="#ctx0" brushRef="#br0" timeOffset="4800.0583">2101 6455 316 0,'38'-28'169'15,"8"-4"-131"-15,20-9 49 16,-20 4-53-16,-21 10-24 15,-25 6-7-15,0 14 5 16,-47 7 23-16,-43 7-19 16,-13 35-10-16,-12 16-1 15,6 10 2-15,25 4-2 16,10-3-1-16,33-9 0 16,11-15-7-16,30-19-24 15,0-17-38-15,79-9-64 16,25-11-113-16</inkml:trace>
  <inkml:trace contextRef="#ctx0" brushRef="#br0" timeOffset="5249.6511">2761 6311 306 0,'-52'27'93'15,"-14"10"-33"-15,6 3 21 16,9 8-29-16,-1 5-32 15,19 2-7-15,19-5 5 16,14-7-11-16,0-15-7 16,36-20-1-16,40-8 0 15,17-15 1-15,-3-28 1 16,-6-3-1-16,-4-2 3 0,-20 0 5 16,-20 7 2-16,-10 6-6 15,-16 0-3-15,-14 2 0 16,0 4 1-16,0 3-1 15,0 5-1-15,0 7 2 16,0 6 13-16,0 8 1 16,0 0-5-16,-5 0-7 15,-4 0-2-15,-1 11-2 16,1 17 0-16,-10 15 0 16,6 6 3-16,7 8 1 15,-7 3 8-15,13-5 1 16,0-12-9-16,0-18-4 15,5-14-1-15,22-11-3 16,6 0 1-16,13-34 0 16,6-19-17-16,-11-9-37 0,3 4-30 15,-23 14-38-15,-1 14-56 16</inkml:trace>
  <inkml:trace contextRef="#ctx0" brushRef="#br0" timeOffset="5887.8061">3824 6050 284 0,'-52'30'162'16,"-8"9"-133"-16,8 6 29 15,1 4-15-15,10 0-11 16,3 4-6-16,10-14 0 0,15-9-17 16,13-17-9-1,0-13-1-15,13-5 1 0,45-33 1 16,10-12 0-16,8 1-1 15,-27 15 0-15,3 16 1 16,-19 18-1-16,-3 10 1 16,-22 35 1-16,0 14-2 15,-8 0 0-15,0-13-3 16,0-20-48-16,0-26-143 16</inkml:trace>
  <inkml:trace contextRef="#ctx0" brushRef="#br0" timeOffset="6067.1901">4478 5603 531 0,'-46'61'143'16,"22"31"-105"-16,-4 21 39 16,-4 10-41-16,-1 4-31 15,0-6-4-15,9-20-1 16,24-20-23-16,0-33-131 15,38-36-408-15</inkml:trace>
  <inkml:trace contextRef="#ctx0" brushRef="#br0" timeOffset="7251.9185">2971 5708 156 0,'-14'-19'61'15,"-2"8"9"-15,7 4-7 16,4 5-17-16,5-1-19 16,0 3 0-16,0 0 4 15,0 0-5-15,0 0-9 16,0 34 14-16,0 25 38 15,14 22-40-15,10 16-8 16,-18 8-2-16,-4 2-6 16,-2-9-7-16,0-15-6 15,0-24 0-15,11-29-25 16,17-30-159-16</inkml:trace>
  <inkml:trace contextRef="#ctx0" brushRef="#br0" timeOffset="7875.8482">5605 5528 453 0,'-20'0'89'16,"1"5"-72"-16,11 26 26 15,-11 19 0-15,0 14-19 16,0 12-7-16,-8 13 4 15,-6 8-13-15,-5 5-6 16,-9-6-2-16,20-8-1 0,8-3-13 16,8-13-31-16,11-18-55 15,0-9-76-15,19-18-46 16</inkml:trace>
  <inkml:trace contextRef="#ctx0" brushRef="#br0" timeOffset="8107.8865">5768 6424 199 0,'66'-37'208'16,"-6"-4"-151"-16,24-12 45 15,3-5-41-15,-8 5-11 16,-32 16-16-16,-28 11-11 0,-19 16 5 16,-14 10 6-16,-59 0-15 15,-36 40-19-15,-17 22 0 16,6 12-1-16,17 0-2 15,32-3-5-15,30-14-17 16,30-17-25-16,11-17-49 16,16-17-28-16,58-6-72 15</inkml:trace>
  <inkml:trace contextRef="#ctx0" brushRef="#br0" timeOffset="8399.6859">6379 6103 335 0,'0'0'90'16,"0"0"-23"0,0 0-30-16,0 0-17 0,0 0-11 15,0 0 2-15,5 0 10 16,4 0 8-16,4 0-5 16,6 0 1-16,14 0-4 15,8 0 6-15,11 0-9 16,0 0-5-16,-9 0-1 15,-7 0-3-15,-12 7-6 16,-5 14-2-16,-5 14 1 16,-14 12 0-16,0 9-1 15,-6 2-1-15,-40-9-12 16,19-14-23-16,8-19-39 16,19-16-51-16,0 0-66 0</inkml:trace>
  <inkml:trace contextRef="#ctx0" brushRef="#br0" timeOffset="8715.7464">7178 6016 267 0,'-33'0'196'0,"-19"34"-158"16,11 0 32-16,-2-1-24 15,16-8-33-15,7-14-11 16,20-8-2-16,0-3 0 15,0 0 0-15,0 0 10 16,20-7 20-16,-7 7 11 0,6 0-6 16,0 18-13-16,-11 36 17 15,-8 18-12-15,0 11-10 16,-8 8-5-16,-49-5-9 16,-8-14-3-16,5-14 0 15,13-23-3-15,1-20-9 16,16-15-19-16,16-6-37 15,14-36-29-15,0-14-51 16,58-2-13-16,15-7-70 16</inkml:trace>
  <inkml:trace contextRef="#ctx0" brushRef="#br0" timeOffset="8978.5041">7603 5375 171 0,'0'0'281'16,"-13"8"-278"-16,-7 21 22 15,15 12 12-15,-3 11-11 16,-3 12 4-16,3 15 9 16,-11 9 5-16,0 19-3 15,-6 9-11-15,3 5-11 16,-2-7-15-16,2-18-4 15,8-24-3-15,3-28-9 0,-2-26-19 16,5-18-32-16,2-7-52 16,-8-27-143-16</inkml:trace>
  <inkml:trace contextRef="#ctx0" brushRef="#br0" timeOffset="9165.698">7265 6045 317 0,'25'-3'85'15,"7"3"15"-15,9 0-16 16,16 0-29-16,9 0-9 16,5 0-13-16,2 0-14 15,-18-10-13-15,-3-6-6 16,-14 0-3-16,0-7-19 16,-19-2-43-16,-2 6-74 0,2-1-36 15,11-6-112-15</inkml:trace>
  <inkml:trace contextRef="#ctx0" brushRef="#br0" timeOffset="9509.9062">8143 5417 434 0,'-14'0'64'15,"6"0"0"-15,8 0-12 16,0 0-21-16,0 5-13 15,0 24 22-15,0 18-8 16,0 17-11-16,0 8-6 0,0 9 4 16,-11 5-4-16,-10 0 0 15,1-6-1-15,15-12-10 16,5-19-4-16,0-23-3 16,0-17-3-16,57-9-1 15,-2-2 5-15,10-17 0 16,-2 10 2-16,-28 9 0 15,-2 0 1-15,-19 25-1 16,-9 12 2-16,-5 8-1 16,0-8-1-16,0-9-5 15,0-14-58-15,0-14-69 16,0 0-64-16,0-17-226 0</inkml:trace>
  <inkml:trace contextRef="#ctx0" brushRef="#br0" timeOffset="9690.4953">8855 5580 655 0,'-30'0'38'16,"30"0"-29"-16,0 5-5 15,0 9-4-15,0 1-26 16,0 3-60-16,0 6-87 15,0 6-110-15</inkml:trace>
  <inkml:trace contextRef="#ctx0" brushRef="#br0" timeOffset="9839.8464">8942 5952 339 0,'-8'15'87'15,"-3"3"33"-15,3-5-34 16,8-8-67-16,0-2-19 15,0-3-8-15,0 0-36 16,0-3-105-16,13-23-232 16</inkml:trace>
  <inkml:trace contextRef="#ctx0" brushRef="#br0" timeOffset="10251.791">9302 5540 173 0,'-6'0'158'16,"-7"0"-151"-16,13 0 28 16,-8 0 8-16,8 0-29 15,0 0-6-15,0 0 16 16,13-16 35-16,25-10 19 15,9-3-16-15,7-4 3 16,9 7-2-16,-17 7-4 0,1 16-15 16,-15 3-10-16,-10 16-17 15,-16 40-8-15,-6 29-4 16,-55 25-2-16,-40 6-2 16,7 6-1-16,18-15-1 15,42-23-7-15,28-23-12 16,19-24-3-16,82-25-1 15,55-12 17-15,29 0 7 16,3-20 3-16,-38 6-2 16,-52 7-1-16,-38 7-1 15,-27 0-19-15,8 0-108 16,-41-19-140-16</inkml:trace>
  <inkml:trace contextRef="#ctx0" brushRef="#br0" timeOffset="12225.6447">1321 8309 132 0,'0'0'85'16,"0"-3"-59"-16,0 1-2 15,0-6 15-15,0-1-7 16,0-6-5-16,0-3 12 16,0 5 14-16,0-2-8 15,0 8 1-15,0 6-5 16,0 1-13-16,0 0-11 16,0 7-6-16,0 33 0 0,0 18 20 15,-8 14-18-15,-11 5-9 16,8 1-4-16,-3-3-1 15,1-11-9-15,13-10-29 16,0-19-66-16,0-23-67 16,0-12-109-16</inkml:trace>
  <inkml:trace contextRef="#ctx0" brushRef="#br0" timeOffset="12419.8539">1602 8180 385 0,'0'0'89'16,"0"0"-52"-16,0 9-17 0,0 25 26 16,0 12-8-16,0 12-19 15,0 13-8-15,0 3-7 16,0 4-3-16,0-8-1 16,-6-8-14-16,-26-7-34 15,-4-6-71-15,4-15-41 16</inkml:trace>
  <inkml:trace contextRef="#ctx0" brushRef="#br0" timeOffset="12614.981">939 8572 313 0,'0'-10'209'15,"22"4"-202"-15,68-4 56 16,27-1-13-16,17-3-22 15,-17-8-1-15,-5 2-21 16,-33 4-6-16,-41 5-10 16,-24 10-44-16,-14 1-94 15,0 12-103-15</inkml:trace>
  <inkml:trace contextRef="#ctx0" brushRef="#br0" timeOffset="12801.775">953 8685 410 0,'0'0'154'0,"0"0"-113"15,27 0 26-15,63-3-3 16,17-10-17-16,-4-2-26 16,-5 3-21-16,-24-1-4 15,-3 4-32-15,2 3-55 16,-2 5-119-16</inkml:trace>
  <inkml:trace contextRef="#ctx0" brushRef="#br0" timeOffset="13131.8199">2583 8642 247 0,'22'30'176'15,"-11"6"-103"-15,16-7-13 16,14-8-28-16,17-14-21 16,21-7 4-16,5-16 16 15,-18-21-8-15,-20-6 4 16,-32 8-4-16,-14 5-13 0,-6 5-4 15,-54 10 3 1,-19 6-8-16,-5 9-1 0,10 0-2 16,22 0-11-16,25 0-19 15,16 0-52-15,11 0-70 16,38-26-198-16</inkml:trace>
  <inkml:trace contextRef="#ctx0" brushRef="#br0" timeOffset="13499.7487">3974 7700 184 0,'-41'-36'100'0,"-16"13"-76"16,0 8 23-16,2 15 1 15,3 0-22-15,14 28-10 16,-3 25-6-16,-5 12-2 15,8 17 29-15,0 16 0 16,10 6 4-16,9 7-1 16,6-4-16-16,13-11-15 15,0-11-9-15,0-15-3 16,0-16-13-16,0-18-20 16,-28-13-34-16,-10-19-16 15,-3-4-30-15,-2-12-70 16,7-17 62-16,17-5 124 15,14-4 79-15,5 4 16 16,0-5 8-16,32 11-26 16,28 5-33-16,17 6-27 0,7 6-15 15,22 7-2-15,6-7-59 16</inkml:trace>
  <inkml:trace contextRef="#ctx0" brushRef="#br0" timeOffset="14181.5634">4885 8225 309 0,'0'27'165'0,"-14"30"-132"15,9 22 33-15,-4 16-27 16,-1 6-28-16,-4 4-7 16,6-4-4-16,-11-5 0 15,5-12-4-15,3-26-23 16,11-24-94-16,0-34-142 15</inkml:trace>
  <inkml:trace contextRef="#ctx0" brushRef="#br0" timeOffset="14421.8324">4885 8188 281 0,'65'-36'222'0,"14"9"-164"16,25 9 43-16,-3 14-46 15,-25 4-5-15,-21 4-16 16,-44 36-22-16,-11 24-3 16,-58 15-1-16,-62 12-7 15,-30-9-1-15,-13-6-9 16,32-22-14-16,27-18-20 16,44-16-14-16,41-10-15 0,19-10-44 15,25 0-50-15,62 0-92 16</inkml:trace>
  <inkml:trace contextRef="#ctx0" brushRef="#br0" timeOffset="14745.8062">5528 8430 377 0,'-8'5'22'15,"8"-1"26"-15,0-4-10 16,0-4-18-16,33-26 36 15,8-5 0-15,2 4-7 16,-21 4-3-16,-3 11-8 0,-19 8-16 16,0 8-7-16,0 0 4 15,-22 0 0-15,-40 18-15 16,-12 15-4-16,-16 5 0 16,6 8-1-16,15 3 1 15,4 7-1-15,21-5-1 16,22 0-1-16,17-5-1 15,5-10-5-15,19-19-15 16,52-5-20-16,11-12-12 16,16-4-19-16,25-27-49 15,-1-10-24-15,12-10-66 16</inkml:trace>
  <inkml:trace contextRef="#ctx0" brushRef="#br0" timeOffset="15141.6833">6504 8265 312 0,'-60'39'42'16,"0"13"33"-16,-2 8-12 15,7 1-24-15,17 0 3 0,19-21-10 16,19-21-22 0,0-19-9-16,46-18-1 0,39-52 3 15,32-27-1-15,8-21-1 16,-2-15-1-16,3 5 5 16,-9 10 16-16,-38 19 25 15,-33 31-9-15,-27 27-19 16,-19 25-6-16,0 16 4 15,-19 17 4-15,-46 37-20 16,-14 29 0-16,0 12 0 16,8 9-1-16,16-5 0 15,31-10-6-15,24-20-38 16,0-14-60-16,71-13-63 16,21-12-94-16</inkml:trace>
  <inkml:trace contextRef="#ctx0" brushRef="#br0" timeOffset="15441.9001">7546 8247 216 0,'-41'0'173'0,"-16"19"-102"15,2 16 8-15,3 15-24 16,1 4-24-16,10 2-8 15,11-15-15-15,22-14-8 16,8-24-5-16,0-3-15 0,54-25 19 16,12-19 1-16,-9 9 1 15,-5 5 8-15,-6 17 4 16,0 13 1-16,-13 0-8 16,0 31 3-16,-14 9-6 15,-19 3-3-15,0-10-1 16,0-15-29-16,0-18-95 15,22-18-127-15</inkml:trace>
  <inkml:trace contextRef="#ctx0" brushRef="#br0" timeOffset="15643.6888">8307 7355 205 0,'-33'43'194'15,"-3"23"-136"-15,4 19 30 16,-17 16-29-16,-6 21-19 16,-5 7-13-16,-5 8-20 15,13-4-7-15,6-17 0 16,26-15-21-16,20-17-70 16,0-27-116-16</inkml:trace>
  <inkml:trace contextRef="#ctx0" brushRef="#br0" timeOffset="15847.9129">8549 8171 468 0,'-46'54'147'0,"38"15"-63"15,8 7-31-15,0 0-36 16,8-5-12-16,-8-9 2 15,0-15-4-15,-19-12-3 16,-55-20-8-16,-5-15-46 16,0-15-148-16</inkml:trace>
  <inkml:trace contextRef="#ctx0" brushRef="#br0" timeOffset="18583.9663">9046 7870 387 0,'-14'0'70'16,"8"-4"8"-16,1 4-11 15,-3 0-17-15,8 0-21 16,-6 0 5-16,1 0-4 15,-3 0-15-15,-11 0-10 16,0 11-3-16,-1 4-2 16,7-8 0-16,5 0 0 15,8-7-3-15,0 0-1 0,0 0 3 16,0 0 1-16,13-12 1 16,1 6 5-16,-9 6 5 15,-5 0 4-15,0 0-6 16,-13 18-9-16,-25 5-8 15,-3-8-62-15,27-14-100 16,14-1-182-16</inkml:trace>
  <inkml:trace contextRef="#ctx0" brushRef="#br0" timeOffset="18995.6622">8994 8440 421 0,'0'0'127'15,"-6"0"-90"1,-7 0-12-16,-15 15-17 16,9-7-6-16,6 1-2 0,13-9 0 15,0 0-1-15,0 0 0 16,13-20 1-16,25-2 0 15,-2 4 4-15,-17 11 18 16,-14 7 12-16,-5 0-27 16,0 0-7-16,0 3-11 15,-24 5-78-15,16-8-179 16</inkml:trace>
  <inkml:trace contextRef="#ctx0" brushRef="#br0" timeOffset="19379.5377">9681 7870 281 0,'3'0'112'16,"-3"0"-26"-16,0 0-27 16,0 0-11-16,0 0-17 15,-9 22 0-15,-18 14-12 0,-11 4-3 16,-3 9 0-16,3 2-2 16,5-9-9-16,25-14-5 15,8-17-1-15,22-11-2 16,54 0 3-16,11-13 1 15,-8-11-1-15,-13 4 1 16,-14 7-1-16,-20-6-2 16,1 3-4-16,-14-11-20 15,-5 1-46-15,-9 1-71 16,9-5-60-16</inkml:trace>
  <inkml:trace contextRef="#ctx0" brushRef="#br0" timeOffset="19565.8119">10174 7614 404 0,'0'5'181'0,"0"44"-101"16,0 20 15-16,0 25-33 15,0 11-26-15,0 15-19 16,0 4-1-16,-8 2-6 16,-19-2-8-16,-3-10-2 15,3-16-3-15,13-20-16 16,14-27-56-16,0-35-106 15,19-16-219-15</inkml:trace>
  <inkml:trace contextRef="#ctx0" brushRef="#br0" timeOffset="30319.7426">22750 1854 192 0,'0'-7'221'15,"-28"3"-208"-15,9 4 35 16,-3 0-15-16,3 0-20 16,-8 17-8-16,-17 6 1 15,-7 9 7-15,-18 18 8 16,-15 19 0-16,8 13-7 16,21 15-4-16,9 5 1 15,21 1 1-15,20-11-1 16,5-21-2-16,11-29-2 15,59-30 0-15,23-12 10 16,27-30 8-16,16-34-11 0,9-23 2 16,-3-14-4-16,-22-9-2 15,-22-2-3-15,-27 6-4 16,-30 1 0-16,-28 13 0 16,-13 16-2-16,0 22 1 15,-60 26-2-15,-5 21-1 16,-28 7 1-16,-10 30-2 15,-4 26-2-15,-2 8-1 16,16-1-1-16,23 2 1 16,37-8 0-16,25-4 3 15,8-7 2-15,22-9 0 16,54-7 0-16,22-8 0 16,8-10 0-16,-7-4 0 0,-10-5 0 15,-15 1 0 1,-22-4-22-16,-6 0-62 0,-32 0-75 15,-14 5-321-15</inkml:trace>
  <inkml:trace contextRef="#ctx0" brushRef="#br0" timeOffset="30619.2647">23529 2162 157 0,'19'2'206'0,"1"1"-196"16,18 3 83-16,8-5-34 15,14-1-26-15,-3 0-7 16,-2 0-16-16,-25 0-10 16,-8 0 0-16,-22 0-22 15,5 0-51-15,-5 0-86 16</inkml:trace>
  <inkml:trace contextRef="#ctx0" brushRef="#br0" timeOffset="30799.4974">23475 2444 342 0,'41'0'194'16,"16"0"-179"-16,22 0 73 16,0 0-74-16,-13-7-14 15,-9-7-14-15,3-4-76 16,-14-5-136-16</inkml:trace>
  <inkml:trace contextRef="#ctx0" brushRef="#br0" timeOffset="31669.479">25127 1825 93 0,'-13'-9'240'0,"-1"6"-210"15,0 3 42-15,-5-5-12 0,6 0-16 16,-7 1-8-16,1-4-2 15,-8 7 3-15,-11 1-6 16,-14 0-13-16,-13 35-1 16,-1 20-3-16,-13 15-6 15,19 14 3-15,14-2-2 16,21 0 1-16,25-13-2 16,0-12 0-16,28-23 1 15,56-21 0-15,33-13 10 16,28-29-4-16,18-33-3 15,7-20-6-15,-21-4 0 16,-42 2 2-16,-47 14 0 0,-55 10 4 16,-5 16 4-16,-98 15-12 15,-25 18-4-15,-10 11 0 16,10 0-2-16,30 4-14 16,42 11-39-16,42 1-49 15,9-9-115-15,22-7-267 16</inkml:trace>
  <inkml:trace contextRef="#ctx0" brushRef="#br0" timeOffset="33979.412">23240 3892 328 0,'-27'-8'159'0,"13"8"-145"15,14 0 50-15,-5 0-33 16,-3 0-12-16,-3 0-2 16,-8 21 15-16,-3 11 6 15,3 12-6-15,0 13-5 16,0 10-6-16,11 2-6 16,-3 11-9-16,2-1-2 15,-10-7-2-15,11-15-2 16,-3-20 1-16,11-20-1 15,0-13-1-15,0-4 0 16,0 0 1-16,0-33-1 0,0-20-12 16,30-15-3-16,6-12 8 15,10-2 7-15,6 1 0 16,0 1 2-16,0 13-1 16,-1 14 0-16,-4 14 2 15,-6 20-2-15,-17 11 0 16,-5 8-1-16,3 0-1 15,-3 0 2-15,6 12-7 16,-4 12-46-16,-1 9-39 16,-10 6-51-16,-1 4-85 15</inkml:trace>
  <inkml:trace contextRef="#ctx0" brushRef="#br0" timeOffset="34437.6476">24067 3999 306 0,'-9'1'17'0,"9"2"5"15,0-3 16-15,0 0 8 16,0 0 18-16,9 0 16 16,34-3-23-16,12-9-16 15,2 5-10-15,-5-3-19 16,-6 2-10-16,-13 4-1 0,-6 2-1 16,-8 2-2-1,0 0-18-15,-5 0-38 0,5 0-75 16,0 0-4-16,-16 0-22 15</inkml:trace>
  <inkml:trace contextRef="#ctx0" brushRef="#br0" timeOffset="34639.4374">24039 4257 388 0,'0'9'20'16,"52"-1"69"-16,19-6-19 0,16-2-29 16,-8 0-16-16,-16-4-21 15,-22-14-4-15,-22-3-7 16,14 5-43-16,-1-5-122 16</inkml:trace>
  <inkml:trace contextRef="#ctx0" brushRef="#br0" timeOffset="35113.3908">25184 3653 481 0,'-24'0'39'0,"16"16"-24"16,-25 10 15-16,-11 5-16 16,-7-2-9-16,15-1-5 15,6-13 2-15,16-6 2 16,14-9-2-16,0 0 4 16,33-9 21-16,44-25 4 15,29-2 3-15,11 0 7 16,3 5 4-16,-16 9-3 15,-33 9-2-15,-39 13-17 0,-23 0-12 16,-9 17-6 0,-41 40 2-16,-77 29 1 0,-32 25-6 15,-27 10-2-15,27 4 0 16,25-14-1-16,51-18 0 16,36-24-2-16,38-25 0 15,5-14 1-15,61-14 0 16,18-10 1-16,9-6 1 15,13 0 0-15,-2-6-6 16,2-13-12-16,3-8-33 16,-8-4-51-16,-2 0-73 15,-23-1-98-15</inkml:trace>
  <inkml:trace contextRef="#ctx0" brushRef="#br0" timeOffset="35607.2871">26496 3963 223 0,'0'-3'200'16,"0"3"-192"-16,0 0 6 16,0 0-9-16,0-1 3 15,0-1 23-15,0-1 39 16,0 0-8-16,0 3-21 15,0-2-13-15,-8 2-9 16,2 0-2-16,1 0 0 16,-1 0-3-16,-7 0-3 15,-20 0-1-15,-13 22-5 16,-9 10-5-16,3 8 1 16,-5-1-1-16,3 9 3 0,2 0 0 15,8-1 3-15,22-4-3 16,3-7-2-16,19-3-1 15,0-12-1-15,0-6-8 16,19 1-27-16,41-10-44 16,25 0-92-16,-1-6-66 15</inkml:trace>
  <inkml:trace contextRef="#ctx0" brushRef="#br0" timeOffset="35929.2454">26842 4173 345 0,'-11'0'77'15,"-8"0"-56"-15,11 0 10 16,-11 8-8-16,0 10-6 16,5 1 15-16,1 5-1 15,7 0-11-15,6-4-2 16,0-2 0-16,0-5-6 15,19-13 0-15,19 0 17 16,14 0-2-16,8-10-5 16,-13-5-5-16,-9-1-10 15,-11 8-6-15,-19 0 2 16,-2-2-3-16,-6-3 0 16,0-3-1-16,0 3-24 15,0-6-12-15,0 4-30 0,0 0-89 16,24-1-98-16</inkml:trace>
  <inkml:trace contextRef="#ctx0" brushRef="#br0" timeOffset="36403.3803">27723 3890 387 0,'-60'22'29'16,"-6"10"40"-16,-7 2 5 15,-3 6-34-15,-4 0-9 16,15 0 0-16,19-10-19 16,24-10-9-16,22-9-3 0,0-7 0 15,3-2 9-15,48 0 38 16,-10 1-8-16,8 7-5 15,-13 2 1-15,-17 12-10 16,-19 7-11-16,0 8-5 16,-41 8-5-16,-49-4-4 15,3-11-4-15,10-22-23 16,31-10-62-16,41-7-49 16,5-23-65-16,30-4-95 15</inkml:trace>
  <inkml:trace contextRef="#ctx0" brushRef="#br0" timeOffset="36709.6011">28704 3549 150 0,'-59'7'309'16,"-26"36"-283"-16,-13 15 50 16,-19 16-6-16,-14 16-22 15,5 8-9-15,23 10-2 16,24-3-9-16,24-11-7 16,25-12-12-16,30-22-9 15,0-12 0-15,33-18-1 0,24-11-3 16,8-8-5-16,1-11-37 15,5 0-51-15,-8-6-66 16,-20-24-73-16</inkml:trace>
  <inkml:trace contextRef="#ctx0" brushRef="#br0" timeOffset="37137.5804">28429 3984 274 0,'-5'0'27'0,"5"0"3"15,0 0 41-15,0 0 13 16,24-6-13-16,28-12 9 15,8 5-19-15,5-4-4 16,-10 6-3-16,-3 6-7 16,-14 3-18-16,-11 2-12 15,-21 0-13-15,-6 11-3 16,0 29 0-16,-28 13 1 16,-43 6-1-16,-8 5-1 0,9-7-1 15,23-11-3-15,20-12 0 16,21-13 2-16,6-6 0 15,0-2 2-15,0-1 0 16,25-2 0-16,8-10 0 16,2 4-2-16,-5-4-12 15,6 0-19-15,-6 0-48 16,10-4-71-16,-1-11-85 16</inkml:trace>
  <inkml:trace contextRef="#ctx0" brushRef="#br0" timeOffset="37303.5263">29059 4123 615 0,'-5'0'27'16,"5"0"5"-16,0 0-10 16,0 0-22-16,0 0-11 15,10 2-34-15,23 3-81 16,8-3-68-16</inkml:trace>
  <inkml:trace contextRef="#ctx0" brushRef="#br0" timeOffset="37625.9496">29686 3949 396 0,'-52'51'13'15,"20"7"52"-15,7-3 9 16,25-10-32-16,0-11-26 16,11-16-4-16,57-12-3 15,28-6 19-15,10-20 10 16,17-20-9-16,-9-14 2 16,-16 4-11-16,-32 6 1 15,-28 9 5-15,-38 11-14 16,0 4-3-16,-85 5-9 15,-32-2 0-15,-8-1-2 16,13 7 1-16,22-4-5 0,27 4-18 16,33 4-28-16,22 1-31 15,8 6-53-15,46 0-106 16</inkml:trace>
  <inkml:trace contextRef="#ctx0" brushRef="#br0" timeOffset="37895.526">30507 3502 378 0,'13'25'51'0,"-7"29"55"15,2 18-25-15,-8 25-8 16,-14 18-9-16,-59 19-6 16,-17 1-19-16,-27-3-16 15,-9-17-22-15,-5-20-1 16,11-30-39-16,44-28-105 16,11-37-151-16</inkml:trace>
  <inkml:trace contextRef="#ctx0" brushRef="#br0" timeOffset="39387.5027">23259 5419 136 0,'0'-2'192'0,"-5"2"-160"15,-3 0 19-15,8 0 1 16,-6-5-15-16,6 5 2 16,0-1 1-16,-8 0-2 15,3 1-3-15,-3-5 0 16,2 5-4-16,1 0-6 15,5 18-12-15,0 25 6 16,0 15 9-16,0 3-20 16,-3 2-1-16,-8-8-2 15,-3-10-3-15,9-14-2 16,5-16 0-16,0-15-2 16,0 0 1-16,0-33-2 0,0-31-31 15,19-16-4 1,41-9 17-16,5 9 14 0,12 11 7 15,-4 14 1-15,6 19 0 16,-8 15-1-16,-5 14 1 16,-6 7-1-16,-17 0-1 15,4 1-6-15,-20 21-40 16,6 9-62-16,-14 2-53 16</inkml:trace>
  <inkml:trace contextRef="#ctx0" brushRef="#br0" timeOffset="39695.5796">24208 5417 400 0,'0'-5'70'0,"0"4"-29"16,36-6 34-16,21-2-17 16,8-3-13-16,-13 1-8 15,-11 0-28-15,-11 7-6 16,-16-1-2-16,-11 3-1 16,-3 2-6-16,0 0-41 15,0 11-45-15,-3 26 35 0,-41 6 8 16,-2-2-35-16,-1-3-42 15,7-8-100-15</inkml:trace>
  <inkml:trace contextRef="#ctx0" brushRef="#br0" timeOffset="39823.447">24208 5417 92 0,'47'173'170'15,"-47"-171"-38"-15,13-2 11 16,25 0-42-16,14 0-33 16,14 0-20-16,7-7-18 15,-2-14-15-15,-5 2-15 16,-12-2-12-16,-7-5-37 15,-4 6-116-15,-7 2-130 16</inkml:trace>
  <inkml:trace contextRef="#ctx0" brushRef="#br0" timeOffset="40213.2218">25239 5227 249 0,'-8'-5'205'0,"8"5"-197"16,0 0 17-16,0-5 17 16,0 2 9-16,22-9 16 0,21 0-10 15,17-3 5 1,11 0-9-16,-3 6-11 0,-10 2-10 15,-31 7-11-15,-14 0-11 16,-13 9-9-16,0 40 3 16,-32 25 2-16,-50 22-5 15,-27 13 0-15,16-5-1 16,20-11 0-16,29-17 0 16,44-24-2-16,0-21-1 15,38-17-1-15,49-14 0 16,31 0-1-16,7-14-16 15,17-16-40-15,-11 5-61 0,-25-9-89 16,-21 5-213 0</inkml:trace>
  <inkml:trace contextRef="#ctx0" brushRef="#br0" timeOffset="41007.3994">26771 5326 605 0,'-131'43'13'0,"20"14"42"16,-1 5 1-16,19 0-29 16,22 1-24-16,33-7-2 15,24-6-1-15,14-5 0 16,6-15 0-16,59-8-1 15,28-12 1-15,11-10-10 0,16 0-16 16,-9-8-18 0,-2-16-25-16,-10-1 10 0,-20-5 3 15,5-1-10-15,-10 6-28 16,-3-9-111-16</inkml:trace>
  <inkml:trace contextRef="#ctx0" brushRef="#br0" timeOffset="41225.5803">27284 5572 139 0,'-46'27'214'15,"5"6"-148"-15,16-1 22 16,22-2-38-16,3-10-36 16,9-12 6-16,56-8 14 15,22 0 18-15,9-28-19 16,2-4 9-16,-38 1 4 16,-19 5-9-16,-22 8-11 15,-19 8-8-15,0 2-1 0,-68 2-17 16,-28 5 0-16,-2 1-5 15,16 0-9-15,30 0-28 16,39 0-42-16,13 0-45 16,35-5-99-16</inkml:trace>
  <inkml:trace contextRef="#ctx0" brushRef="#br0" timeOffset="41465.5892">28176 5303 24 0,'-3'0'459'0,"-63"27"-404"15,9 15 6 1,-8-2-5-16,5 4-22 0,22-8-1 16,10-4-1-16,28-11-27 15,0-3-4-15,0-4 12 16,19 5 32-16,-5 2-5 16,-9 7-12-16,-5 5-11 15,0 4-9-15,-43-2-7 16,-9-8-1-16,11-18-13 15,36-9-33-15,5-15-73 16,30-22-81-16,43-8-17 16</inkml:trace>
  <inkml:trace contextRef="#ctx0" brushRef="#br0" timeOffset="41727.8969">29274 4919 120 0,'-13'-4'400'0,"-45"4"-383"16,4 14 15-16,-17 27-1 15,-13 12 3-15,-9 15-7 16,-5 15 6-16,-1 12 1 16,20 11 4-16,14-3-19 15,32-9-6-15,20-17-9 16,13-18-4-16,8-17-4 15,57-20-14-15,20-12-17 0,13-10-31 16,-8-13-58-16,3-22-22 16,-28-13-201-16</inkml:trace>
  <inkml:trace contextRef="#ctx0" brushRef="#br0" timeOffset="42011.359">29250 5340 400 0,'-36'26'128'0,"23"13"-97"15,13-3 15-15,0-7-14 16,0-11-18-16,49-11-8 16,27-7 6-16,11 0 6 0,12-21 9 15,-15-12 22-15,-13 2-9 16,-25 3-10-16,-18 10-5 15,-28 6-11-15,0 1-6 16,-36 0-8-16,-35-1-1 16,-13 1-5-16,13 0-15 15,38-2-34-15,33-1-53 16,0-8-84-16,76-10-168 16</inkml:trace>
  <inkml:trace contextRef="#ctx0" brushRef="#br0" timeOffset="42207.3683">30199 4872 363 0,'0'15'153'0,"0"34"-56"16,5 25-15-16,-5 25-14 16,0 22-17-16,-11 10-1 15,-68 6-3-15,-27-10-20 16,-6-10-19-16,-5-23-8 15,10-30-20-15,37-31-86 16,12-33-159-16</inkml:trace>
  <inkml:trace contextRef="#ctx0" brushRef="#br0" timeOffset="43167.4878">23437 6973 490 0,'-28'0'79'0,"28"7"-72"15,0 23 32-15,0 7-2 16,0 3-11-16,14 5-7 16,0-1 3-16,-14 6 7 15,0-3-9-15,0-8-4 16,0-17-11-16,0-14-4 0,0-8-1 16,0-2 3-16,0-45 0 15,0-17-3-15,0-21-2 16,0-2-4-16,32 3 6 15,34-2 1-15,5 13 3 16,16 3-1-16,-3 14 1 16,-4 10 4-16,-15 18 1 15,-27 10-4-15,-19 13-5 16,-11 5 0-16,3 0-13 16,11 7-39-16,3 24-39 15,-12 15-84-15,-4 4-41 16</inkml:trace>
  <inkml:trace contextRef="#ctx0" brushRef="#br0" timeOffset="43451.3569">24372 6773 425 0,'0'0'117'0,"0"0"-68"16,0 0 32 0,46 0-26-16,6 0-22 15,-6 0-22-15,-18-1-10 0,-9-5-1 16,-11 6-6-16,-3 0-33 15,1 0-92-15,-6 27-110 16</inkml:trace>
  <inkml:trace contextRef="#ctx0" brushRef="#br0" timeOffset="43601.1157">24372 7039 638 0,'19'0'106'0,"22"0"-41"15,19 0-23 1,5 0-42-16,-7-7-24 0,7-14-92 16,-30-4-199-16</inkml:trace>
  <inkml:trace contextRef="#ctx0" brushRef="#br0" timeOffset="48121.4979">25967 6758 285 0,'-8'0'95'0,"8"0"-76"15,0 0 28-15,0 0-15 16,0 0-15-16,0 0 16 16,0-1 8-16,0-5 2 15,0 4 2-15,0-3-12 16,0-3 0-16,0-1 4 15,46-4 5-15,11-1-5 16,12 2-7-16,-4 3 0 16,-2 2-4-16,-3 5-7 0,-14 2-8 15,-8 0 1 1,-5 0-8-16,-19 28-1 0,-14 18 0 16,0 26-2-16,-60 22 0 15,-44 16-1-15,6 2 1 16,27-13-1-16,57-25-2 15,14-26 0-15,104-29-2 16,35-19-1-16,11 0 0 16,14-19-2-16,-34-11-38 15,-31 5-106-15,-67-6-158 16</inkml:trace>
  <inkml:trace contextRef="#ctx0" brushRef="#br0" timeOffset="64899.0841">18553 10647 85 0,'3'-3'124'0,"-3"2"-35"0,5-6-48 16,-5 3-5-16,0 0 1 15,0-2-2-15,0 5 2 16,0 1 4-16,0-2 0 16,0 2-5-16,0 0-2 15,0 0-6-15,0 0-8 16,-27 0-10-16,-11 0-5 15,11 0 4-15,8 0 3 16,13 0-2-16,-7-4-1 16,4-3 2-16,4 5-2 15,0-6-2-15,2 0 0 16,3-2 0-16,0-7-2 16,0 0-2-16,22-3 6 0,24 1 5 15,-8 5 8-15,3 3 3 16,-11 5-2-16,-16 6-3 15,-1 0-10-15,-13 0-1 16,0 21 4-16,-13 15 6 16,-53 15-11-16,-5-3-7 15,-8-4-1-15,8-13 0 16,17-11 0-16,16-12 0 16,10-8-1-16,15 0 0 15,13-25-3-15,0-18-2 16,0-5 4-16,32 2 2 15,23 4 1-15,8 10 0 0,-9 11 2 16,-7 6 4-16,-9 15 4 16,-14 0-2-16,-21 11-3 15,-3 25 3-15,-8 17 0 16,-58 6-5-16,-13-5-3 16,8-16-1-16,20-12 0 15,23-21 0-15,17-5-1 16,11-31 0-16,0-24-4 15,50-12-3-15,31 3 6 16,15 12 2-16,-17 23 1 16,-25 16-1-16,-21 13 1 15,-33 29 0-15,0 29 2 0,-54 1-3 16,-36-17-12 0,24-42-102-16,33-36-266 15</inkml:trace>
  <inkml:trace contextRef="#ctx0" brushRef="#br0" timeOffset="76615.1077">15914 10682 69 0,'0'-3'44'15,"0"3"-27"-15,0 0 5 16,0-2-2-16,0 1 3 16,0-3-8-16,0-1-3 15,0 0 10-15,0 1 2 16,0-4-10-16,0-2-4 15,0 0 3-15,0-5 6 16,19 1-11-16,-5 5 0 16,-9 1 6-16,-5 2-5 0,0 6 14 15,0 0 2-15,0 0-7 16,0 0-10-16,0 0-6 16,0 0 7-16,0 0 17 15,0 0-4-15,0 0 0 16,0 0 3-16,0 0-9 15,0-3-6-15,0 3-3 16,0 0-3-16,0 0 1 16,0 0-3-16,0 0 0 15,0 0 1-15,0 0 3 16,0 0 0-16,0 0-3 16,0 0 0-16,0 5 1 0,0-1 1 15,0 2 3-15,0-1 1 16,0 6-4-16,0-4 3 15,0 2 1-15,0-1-2 16,0 2-3-16,6-3-1 16,2-2 1-16,11 2 1 15,-6-4-2-15,15 5-1 16,4-2 3-16,-12 0-2 16,7-1 2-16,-8 0 0 15,5 0 1-15,-2 0-3 16,-8 0 1-16,5 2-1 15,-14-1-1-15,9 1 2 16,5 1-2-16,0-1 2 0,0 2-1 16,3 3-2-1,-3-3 0-15,0 0-1 0,0-2 0 16,-10 2 0-16,1-1 1 16,4-3 0-16,0 2 2 15,5 0-2-15,-6-2 0 16,-4 0-1-16,2 2 0 15,-3-4 1-15,11-1-1 16,-14 3 0-16,14 0 1 16,3 0-1-16,-3-1 0 15,8 5 0-15,-7-4 1 16,-1-2 0-16,0 7 0 0,0-5 1 16,0 2 0-1,3 5-1-15,-11-5 0 0,2 3 0 16,9-4 0-16,-3 1-1 15,6-3 2-15,2-4 0 16,-2 2 2-16,-4-2 0 16,-2 0-1-16,0 0-1 15,9 4-1-15,-9-4 1 16,0 0-1-16,14 4 0 16,-6-1 0-16,0 0 0 15,3-1 2-15,6 0 2 16,-6-2-2-16,2 0-1 15,4 0 0-15,2 0 0 16,8 0 0-16,-8 0 0 16,3 0-1-16,6 0-1 0,-9 0 1 15,0 0 1-15,8 0 1 16,-13 0-2-16,-14 0 0 16,3 0-1-16,-8 0 1 15,5 0-1-15,0 0 0 16,-6 0 0-16,12 0 1 15,8-7 1-15,2 1 0 16,17-4 0-16,-8 2 0 16,7 1 0-16,-4-2-2 15,-14 2 2-15,-6 1-2 0,0-1 0 16,3 0 0 0,-8-1 0-16,2 1 1 0,-7 1 0 15,2-2 0-15,5-1 0 16,4 4 0-16,-9-4 0 15,8-1-1-15,-8 0 0 16,0-4 1-16,6 6-1 16,-9-2 0-16,3-1 0 15,6 3 0-15,-12 1 0 16,-7 5 0-16,2 1 0 16,-3-3 0-16,4 3 0 15,-4-8 0-15,9 5 0 16,-3-4 1-16,-9 0-1 15,4 1 0-15,13-8 0 16,-6 2 0-16,1-2 0 0,5 2 0 16,-5-1 0-16,5-3 0 15,-5 3 0-15,5-1 0 16,-6-1 0-16,1 4 0 16,-9-1 0-16,4 5 0 15,-4-1 0-15,0 3 1 16,-2-3-1-16,-3 4 0 15,6-2 0-15,-6 0 1 16,0-4-1-16,0 0 1 16,0 1-1-16,0-3 0 15,0 5 0-15,0 4 1 16,0-4-1-16,0 0 0 0,0-1 0 16,0-2 0-1,0 6 1-15,0-1 0 0,0-2 0 16,-6-2 0-16,3-1-1 15,-7 0 0-15,1 1 1 16,9-1-1-16,-5 2 2 16,-1 1-2-16,-2-1 0 15,8 2 0-15,-5-2 0 16,5-1 0-16,-8 2 1 16,2 2-1-16,-2-1 1 15,3 1 0-15,-1-2 0 16,6 1-1-16,-14 0 1 15,9 0-1-15,-3 1 0 16,-6 2 0-16,9-3 1 0,-14-1-1 16,10 3 0-16,4 2 1 15,-3-2 0-15,-3 3 0 16,3-1-1-16,0 1 1 16,-3 0-1-16,5-1 1 15,-2 1-1-15,3-4 1 16,-4 2-1-16,-1-2 0 15,1-1 0-15,-4 4 0 16,2-2 2-16,-3 0-2 16,1 0 0-16,4 1 0 15,-4-4 0-15,2 4 0 16,-8-3 0-16,5 2 0 16,-5 0 0-16,-3 2 0 0,9 1 0 15,-12-1 0-15,11 0 0 16,-5 1 0-16,6-2 0 15,-6 3 0-15,-1-6 0 16,7 4 1-16,-6-3-1 16,-3 0 1-16,-3 3 0 15,4-5 0-15,2 4-1 16,-6-3 0-16,6 4 0 16,5-3 0-16,-5 1 1 15,6 3-1-15,-7 2 1 16,12-6 1-16,-5 4-1 15,-1-1 0-15,-2 1 0 16,-1 2 0-16,-2 0 0 0,-14 0-1 16,9 0 0-1,-9 0 0-15,11 0 1 0,-2 0-1 16,-9 0 0-16,11 0 0 16,-8 0 0-16,3 0 0 15,8 0 1-15,-8 0-1 16,-1 0 0-16,-2 0 0 15,-2 0 0-15,-1 5 0 16,0 3 0-16,-2-3 0 16,2 5 0-16,-5-2 0 15,5-4 0-15,6 4 0 16,2-6 0-16,-2 3 0 0,3-1 0 16,-4 3 0-1,1 0 0-15,-3-2 0 0,8 3 0 16,-2-6 0-16,-4 6 0 15,-4 1 0-15,4-5 0 16,1 4 0-16,8-5 0 16,-5 4 0-16,5-5 1 15,-9 3-1-15,1 0 0 16,2 0 0-16,-2-2 0 16,3 5 0-16,2-4 0 15,3 2 0-15,-9 1-1 16,9 0 1-16,-13 1 0 15,7-3 0-15,-8 3 0 16,-7 2 0-16,7-3 0 16,-5 7 0-16,-1 0 0 0,12-6 0 15,-6-2 0-15,6 0 0 16,8 2 0-16,0-3 0 16,0 3 0-16,-8-2 0 15,8 1 0-15,-1 0 0 16,-1 0 0-16,2 3 0 15,-6-3 0-15,-2 2 0 16,-6 2 0-16,6 0 0 16,0 1 0-16,2 1 0 15,6-2 0-15,5 2 0 16,6 0-1-16,-8-3 2 16,8 2-1-16,-1-3 0 0,-2 5 0 15,3-7 1-15,8 4-1 16,0 0 0-16,-5-4 1 15,-1 1-1-15,6-8 0 16,0 0-3-16,0 0-5 16,0 0-11-16,0 0-54 15,0-15-126-15</inkml:trace>
  <inkml:trace contextRef="#ctx0" brushRef="#br0" timeOffset="82494.7008">15900 10586 88 0,'0'0'11'0,"0"0"2"16,0 0-4-16,0 0 2 0,0 0 0 15,0 0-4-15,0-2 3 16,0-2 5-16,0-1-9 15,0 3-6-15,0 0 1 16,0-1 0-16,0 3 11 16,6 0 4-16,-6 0-9 15,0 0-2-15,0 0 3 16,0 0 4-16,0 0-10 16,0 0 1-16,0 0 3 15,0 0 7-15,0 0 1 16,0 0-5-16,0 0 0 15,0 0 7-15,0 0 10 16,0 0 6-16,0 0-8 16,0 0-4-16,0 0-5 0,0 0-1 15,0 0-11-15,0 5-2 16,0-3-1-16,0 3 0 16,0-5 0-16,0 4 3 15,0-2 0-15,0 1 0 16,0-3 1-16,0 0-3 15,0 0-1-15,-11 1 1 16,11 1-1-16,-8 1-5 16,8 0-14-16,-6-1-29 15,6 4-60-15,0-6-76 16</inkml:trace>
  <inkml:trace contextRef="#ctx0" brushRef="#br0" timeOffset="85128.9569">15958 10592 17 0,'0'0'50'0,"0"0"-4"16,0 0-12-16,0 0-3 15,0 0-11-15,0 0-15 16,0 0-1-16,0 0 3 15,0 0-1-15,0 0-3 16,0 0-3-16,0 0 4 16,0 0 16-16,0 0 7 15,0 0 2-15,0 0-12 16,-11 0-11-16,5 0-6 16,-2 0-3-16,8 0-1 0,0 0-11 15,0 0-8 1,0 0 9-16,0 0 11 0,0 0 3 15,0 0 1-15,0 0-1 16,0 0-1-16,0 0-3 16,0-2-6-16,-5 2 5 15,5-1 5-15,-3 1 2 16,3-3 2-16,0 3 0 16,0 0-2-16,-11 0 5 15,11 0 5-15,-8 0-6 16,8-2-6-16,0-2 0 15,-6 2 0-15,6-5 0 16,-5-1-10-16,2 2-28 16,-2 0-43-16,-1 1 39 0,-7 1 17 15,13 1 25-15,0 3 1 16,0 0 2-16,0 0 7 16,0 0 9-16,0 0-8 15,0 0 2-15,-6 0 4 16,3 0 1-16,-8 3 7 15,11-2 1-15,0-1-5 16,0 0 3-16,0 0 11 16,-8 0-3-16,8 0 5 15,0 0-16-15,-5 0-15 16,5-4 7-16,0-2 1 16,0 4-3-16,0-3-4 15,0 3 0-15,0-1 0 0,0-3-1 16,0-2 3-16,0 2-3 15,0-3-4-15,0-5 4 16,0 3 1-16,13-1-2 16,1-4 7-16,0 1-6 15,-9 3-5-15,9-1-1 16,-3 0 1-16,8 1 3 16,-11-2-4-16,11-1 2 15,-11 2 0-15,6-3 0 16,5-1 1-16,-19 2-1 15,11 4 4-15,-3 3 4 16,-8 3-4-16,0 3-1 0,0 2-4 16,11-6 0-1,-11 0 0-15,3-6 2 0,2-3 0 16,-5 4-1-16,8-8 4 16,3-2-1-16,-3 0 2 15,12-6 2-15,-10 5-3 16,-1 3-2-16,-1 1-1 15,-8 7 1-15,5-2-1 16,-5 0 4-16,6-1 1 16,7-4-4-16,-5-1-3 15,3-2-1-15,-2-3 1 16,10-6 5-16,-6-1-3 16,6 2-2-16,-5 0 4 0,-14 14-1 15,5-5 4 1,9 3 1-16,-14-3-7 0,8-2-1 15,-2-1-1-15,-6-3 1 16,5-4 0-16,-5 2 5 16,14-2-6-16,-6 3 3 15,3 7 0-15,-3-1-1 16,3 2 0-16,-3-1-1 16,-8-2 1-16,0-7-1 15,6 3 0-15,2-9 1 16,5-1-2-16,7 2 0 15,12-3 0-15,-7 4 0 0,-3 4 0 16,-3 0 0 0,-14 8 1-16,9-1 1 0,-14 0 1 15,0 1 2-15,0 2 0 16,0-5 1-16,0 0-4 16,0-10-1-16,13-3-1 15,20-4 0-15,-14 2 1 16,8-2-1-16,-7 1 1 15,-1 5 0-15,0 2 2 16,-19 8-1-16,8 3 2 16,-8-1 2-16,0-1 0 15,0-4-5-15,0 2-1 16,0-2 2-16,0 1-1 16,0-1-1-16,5 2 1 15,1 1-1-15,-6-3 1 0,0 3-1 16,0-2 1-16,0 0 0 15,0-2 0-15,0 8 0 16,0 0 0-16,0 5 1 16,0-2 0-16,0 0 1 15,0 5-1-15,0-5 0 16,0 0-2-16,-6 1 1 16,-7-3-1-16,-1 6 1 15,3 0 0-15,3 5 0 16,-6 2 1-16,-5-1 0 15,0 1 1-15,6 0 1 16,-7-2-2-16,-7-1-1 0,8-1-1 16,-5-3 1-16,2 2-1 15,-3-1 1-15,-2 2 0 16,8-1-1-16,-8 0 1 16,2 2-1-16,6 2 0 15,-3 1 1-15,-2 1 0 16,-9-2-1-16,14 4 0 15,-8-1 0-15,7-1 0 16,7 2 0-16,-6 2 0 16,2-1 0-16,-13 0 0 15,3 0 0-15,-11 3 0 16,5 0 0-16,-2 0 0 16,-14 0 0-16,2 6 0 15,6 9-1-15,-2 2 1 16,10 2 0-16,6-7-1 0,8 0 1 15,5 2 0-15,6-2 0 16,-3 1 0-16,-3 2 0 16,1 1 0-16,-9 2 1 15,3 2-1-15,-6 0 0 16,6 3-1-16,6-1 1 16,4 2 0-16,-1-1 0 15,1 0 1-15,9 0-1 16,-5-5 1-16,5 1-1 15,0 3 0-15,0-3 1 0,0 2 0 16,0 3 0 0,0 4 0-16,0 1 0 0,11 3 0 15,-8 1-1-15,7-1 0 16,-7-2 1-16,-3 0-1 16,6-1 1-16,-1 1-1 15,3-6 1-15,-8 4-1 16,11 0 0-16,-3 0 0 15,-8 8 0-15,0 0 0 16,0-2 0-16,0-3 0 16,0 2 0-16,0-1 0 15,0-5 0-15,0 1-1 16,0 1 1-16,0-9 0 16,0 6 0-16,0-2 0 15,0 3 0-15,0-1 0 0,0 2 0 16,0 3 0-16,0 2-1 15,0 2 1-15,0-4 0 16,0 0 0-16,0-5 0 16,0-2 0-16,0 0-1 15,0 2 1-15,0 4 1 16,0 4-1-16,0 0 0 16,0-1 0-16,0 2 0 15,0-9 0-15,0-2 0 16,0 2 0-16,0-4-1 15,0 2 1-15,0 7 0 16,0 1 1-16,0 3-1 0,0 2 0 16,-8 6 0-16,-3 1 0 15,3 0 0-15,-6-1 0 16,4 1 0-16,1-3-1 16,4-2 1-16,5-4-1 15,0 0 0-15,0-5 1 16,0 6 0-16,11 3 0 15,2-2-1-15,-4-1 0 16,4-1-2-16,-2-7-5 16,-11-9-23-16,8-6-17 15,3-4-25-15,3-3-80 16,5-2-61-16</inkml:trace>
  <inkml:trace contextRef="#ctx0" brushRef="#br0" timeOffset="87453.1936">15699 10507 39 0,'0'0'15'0,"5"0"7"0,3-4 14 16,3 0 8-16,-3-2-9 15,-2 3 5-15,-1-5-6 16,-5 2-22-16,8-3-6 16,6 3 1-16,-9 2 14 15,-5 2 8-15,0 2 1 16,0 0-13-16,0 0 5 15,0 0-2-15,0 0-6 16,0 0-1-16,0 0 1 16,0 0-1-16,0 0-1 15,0-3 0-15,0 3 5 16,0 0 11-16,0-3 0 16,0 1 4-16,-8-6-4 15,-24-5-24-15,2-3-3 16,-3-2 1-16,6 3 0 0,5 1-2 15,-8 4 1-15,11-1 0 16,2 1 3-16,-13 1 1 16,8-2 3-16,-2 1-2 15,-3-3-2-15,2 5-1 16,-2-4 3-16,0-5 0 16,8 6-3-16,-6 4 3 15,3-1 1-15,3 1-4 16,0 0-1-16,0 3 0 15,-3 0 0-15,-8 3 1 16,8 1 2-16,-2-2-3 0,-4 2 3 16,9 0-2-16,6 0 3 15,5 0-3-15,-12 0-2 16,10 0 0-16,-10 0-1 16,4 0 1-16,-14 0-1 15,11 0 1-15,3 0 0 16,-3 0 2-16,0 0 1 15,-6 0 0-15,3 0-2 16,3 0-1-16,5 0 0 16,-5 0 0-16,-5 0 1 15,7 2 1-15,-2-1 1 16,-13 6-2-16,7-2-1 16,-2 3 0-16,8-5-1 15,-9 5 1-15,9-5 0 0,-8 0 1 16,8 2 0-16,0-5 2 15,-6 4 2-15,-2-2-4 16,-11 4-1-16,3 1 0 16,2-2 0-16,8 1-1 15,-2-1 0-15,2-2 0 16,4 0 0-16,-4 2 1 16,-2-2-1-16,-6-1 2 15,-5 3-1-15,11 0 1 16,-11 4 0-16,10-2-2 15,4-3 0-15,-4 3 1 16,-4-1-1-16,-1-1 0 0,6 3 1 16,-6-5-1-16,8 5 0 15,-7-2 0-15,5 1 1 16,7 1-1-16,1-4 1 16,-8 0-1-16,-6 5 1 15,1 1-1-15,-7 2 0 16,7 0 0-16,4-1 0 15,1-1 0-15,3 2 0 16,-4 1 1-16,9-2-1 16,0-1 0-16,-3 1 0 15,-2 1 0-15,5-2 0 16,-8 2 0-16,7 1 0 16,1-3 0-16,-8-1 0 15,8 1 0-15,0 0 0 0,-3-2 0 16,11 3 0-16,-5-2 0 15,-3-1 0-15,5 8 0 16,-5-1 0-16,8 2 0 16,-3 1 0-16,6-2 0 15,3-4 0-15,5 6 0 16,0-7 0-16,0 3 1 16,0 0-1-16,0 1 0 15,0 0 0-15,27-2 0 16,6 1 2-16,5-5-1 15,0 3-1-15,-2-2 1 0,2-3 0 16,-5 5-1 0,-1-9 0-16,6 4 1 0,3-1 0 15,-3 5 2-15,3 0-3 16,-2-4 1-16,-12 10-1 16,11-7 1-16,-5-1-1 15,-1 1 0-15,-4-3 0 16,4 2 0-16,-4-6 0 15,2 1 0-15,11-4 0 16,5 0 1-16,0 0-1 16,12 0 1-16,-18 0-1 15,4 0 1-15,-3 0-1 16,-3 0 0-16,3 0 0 16,-3 0 0-16,9 0 0 15,-9 0 1-15,8-5-1 0,-5-2 0 16,3 3 0-16,-12 1 0 15,1 1 0-15,0 0 0 16,-11 2 1-16,2 0-1 16,-5 0 0-16,3 0 0 15,3 0 0-15,7-5 0 16,-4-2 0-16,4 0 0 16,-7-2 0-16,8 2 0 15,-6 3 1-15,0-3-1 16,6-4 1-16,-6 0 0 15,11-2-1-15,-11 3 0 16,3-2 1-16,3 4-1 0,0-5 0 16,0 1 0-16,-1-3 0 15,9-2 0-15,-3-1 1 16,-5 0-1-16,3 1 1 16,-6 1-1-16,5-3 0 15,-5 0 0-15,5 1 0 16,-5 3 0-16,3-3 0 15,8 3 0-15,-8 1 1 16,5 3-1-16,-16 0 0 16,8 3-1-16,-22 0 1 15,11 2 0-15,-5 0-1 16,-6 1-1-16,11 1 0 16,0-4-1-16,-5 2-2 15,-1 2-16-15,6-6-6 0,0 0-7 16,1-2-12-16,-7-3-36 15,-2 6-50-15,-3 2-42 16</inkml:trace>
  <inkml:trace contextRef="#ctx0" brushRef="#br0" timeOffset="88705.0209">15887 10557 119 0,'0'-4'97'16,"-6"2"-48"-16,6-1-4 15,0 1-15-15,0-1-6 16,0 2-15-16,0-2-1 16,0 3 2-16,0 0 10 15,-5-3 7-15,-3 3-8 0,8 0 0 16,0 0-4-16,-6 0 2 15,-8 0-4-15,6 0 0 16,-3 7-2-16,-8 5-3 16,6 4-5-16,4-3 0 15,-10 1-1-15,14-3-1 16,-14 2 4-16,5-3-2 16,6 1 0-16,-3-2-2 15,3 1 0-15,0 4 0 16,-11-6 0-16,8 0 0 15,-3 5 1-15,1-4 3 16,4 6 0-16,4-2-1 0,-1 3 0 16,-7-5-2-16,5 3 4 15,-3 0-1-15,3-2-3 16,-3 3-2-16,2 2 3 16,4-2 4-16,-9 3 3 15,6 2-4-15,-3-1-4 16,-2 1 0-16,4 3 0 15,4-6-1-15,0-1-1 16,5 3 0-16,-3-4 1 16,-3 0 0-16,1 1 3 15,5 2 0-15,-6 1 3 16,4 4-2-16,-4-4-3 16,1 7 2-16,-3-2-2 0,-3 5-1 15,8-2 0-15,-2 0 1 16,5-1-1-16,-6 0 0 15,3 1-1-15,3-2 0 16,-5-3 1-16,-1-2-1 16,6 4 1-16,-5 0-1 15,-3 2 2-15,2 2-1 16,4 6 1-16,2-3-2 16,0-2 4-16,0 0-4 15,0-8 1-15,0-1-1 16,0 2 0-16,0 1 0 15,0 1 3-15,0 3-1 16,0 4-1-16,0-5 0 0,0 4 4 16,0-5-3-16,0-1-1 15,0 3 0-15,0 3 0 16,-11-1 0-16,3 3 0 16,8 2-1-16,0 1 2 15,0-3-2-15,0-1 0 16,0-4 0-16,0-3 0 15,0 0 0-15,0-1 0 16,0 3 1-16,0 4-1 16,0-4 0-16,0 7 0 15,0-7 0-15,8 5 0 16,-8-8 0-16,11-4 0 16,-3 1 0-16,-3 0 0 15,3 0 0-15,-2 0 0 0,2 5 0 16,-2-3 0-16,2 0 0 15,11 0 0-15,-6 1 0 16,12 1-1-16,-6-1 1 16,0-3 0-16,8 3 0 15,-7-2 0-15,7 2 0 16,-3-1 0-16,-5-1 0 16,3-6-3-16,3-4-3 15,-17 0-4-15,17-2-14 16,-17 2-18-16,5-2-4 15,6 7-42-15,-10-3-61 16,7 0-40-16</inkml:trace>
  <inkml:trace contextRef="#ctx0" brushRef="#br0" timeOffset="90310.9067">15971 10635 80 0,'0'0'130'0,"-5"0"-83"16,5 0-1-16,0 0-22 15,0 0-1-15,0 0 6 16,0 8 4-16,0 1 1 0,0 5-6 16,5-3-3-16,-2 4-9 15,8 3-8-15,-3-1 6 16,11 4 4-16,0-3-9 16,-5-1-3-16,5 6 2 15,-5-2 1-15,5-2-6 16,-6 2 3-16,1 4-1 15,-1-1 6-15,7-1-1 16,-7 1-1-16,1-2 0 16,5 3 0-16,-8-3-4 15,2 7 1-15,1-4-2 16,-6 1-2-16,3 3 0 16,3-4-1-16,-1 6 0 0,1-4 0 15,5-4 0 1,-13 6 1-16,2-1 1 0,-3 1-2 15,1 1 1-15,-4-1-1 16,4 0 1-16,-1-3 0 16,4-5-1-16,1 2 0 15,-10 0-1-15,9 2 2 16,-4 0-1-16,-5 3 0 16,8 0 1-16,-8 5-2 15,0-3 0-15,0 3 0 16,0 1 0-16,0 1 0 15,0-5 1-15,0 6-1 0,6-5 1 16,-6-3 0-16,0 4 0 16,0-7 1-16,0 4 1 15,0-4-1-15,0-1 1 16,0 2-2-16,8-2 0 16,-8 3 0-16,0-1-1 15,0-2 1-15,0-1 0 16,0 1 1-16,0 2-2 15,0-2 1-15,0-1-1 16,0-1 0-16,0-9 0 16,0 2 0-16,-8 0 0 15,8 4 0-15,-6 1 1 16,-2-1-1-16,3 0-1 16,-4 2 1-16,4-4-1 15,0 1 1-15,-15 0 0 0,12-2 0 16,-11 3 0-16,6-3 0 15,7 2 0-15,-13-5 0 16,11 1 0-16,-6-2 0 16,-5 1 0-16,5-1 0 15,9-1 0-15,-3 6-1 16,-3-2 1-16,3 4 0 16,-11-1 0-16,5 4 0 15,0 1 0-15,3-3 0 16,-2 3 0-16,5-7 0 15,-3 2-1-15,-3-2 1 16,1-1-1-16,-1-2 1 0,-5 4 0 16,5-4-1-16,-5 2 1 15,-8 1 0-15,2 0-2 16,6-1 0-16,-8 0-3 16,-6 0-3-16,0-5-7 15,1-5 1-15,-1-4-23 16,-5-1-34-16,-3 0-89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8:09:38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 4060 465 0,'0'0'30'0,"0"0"-18"16,0 0 48-16,0 0-23 15,0 0-14-15,0 14 4 16,0 25-5-16,-47 28 10 16,-43 27-9-16,-29 22-12 15,-26 26-3-15,-10 17-4 0,21 0-3 16,39-12 0-16,48-30-1 15,47-36-1-15,44-26 0 16,70-31 1-16,28-19 0 16,8-5 1-16,-16 0-1 15,-23-18 0-15,-31 10-1 16,-29 0-24-16,-21 2-54 16,-8-1-108-16,-8 2-241 15</inkml:trace>
  <inkml:trace contextRef="#ctx0" brushRef="#br0" timeOffset="329.7911">2166 5109 331 0,'19'0'106'0,"0"0"-88"16,33-8 71-16,8-5-50 15,14-12-7-15,5-7-1 16,-3-6-5-16,-24 0 2 16,-11 2-6-16,-22 11-5 15,-19 8-3-15,0 6 3 16,-8 11 5-16,-58 0-7 16,-24 19-12-16,-16 23-2 15,-6 15 0-15,9 8 0 16,13 7-1-16,22 2 0 0,10 0-3 15,20-12-2-15,16-17-16 16,22-16-41-16,0-17-53 16,52-12-28-16,41-5-45 15</inkml:trace>
  <inkml:trace contextRef="#ctx0" brushRef="#br0" timeOffset="929.8036">2750 4936 267 0,'0'0'79'0,"0"0"-41"16,0 0 14 0,0-5-10-16,0 1-9 0,0 0-13 15,11-3 5-15,8 1 8 16,-11 4-12-16,-3-1 12 15,-2-1-5-15,-3 3-2 16,6-1-9-16,-6 2-5 16,0 0-1-16,0 0 1 15,0 0 3-15,0 0-2 16,0 0 0-16,0 0-2 16,0 0-5-16,5 14 1 15,0 10 12-15,-5 11 1 0,0 4-6 16,0 9-4-1,0-4-5-15,0-8-3 0,-5-14-2 16,0-11 0-16,5-11-3 16,0-8 0-16,27-34 0 15,57-13 0-15,6-11-3 16,3 8 3-16,-22 14 3 16,-17 17 1-16,-29 15 0 15,-11 12-1-15,-14 0 1 16,0 23-1-16,0 11 4 15,0 5 0-15,0-14-2 16,-6-12-2-16,6-13 0 16,6 0-2-16,54-22 2 15,24-7 2-15,1 2 0 16,-14 12 2-16,-22 15-1 0,-17 5 0 16,-26 32 7-16,-6 14-3 15,-8 1-7-15,-39-6-2 16,4-14-23-16,24-19-48 15,19-13-58-15,0-4-68 16,0-32-156-16</inkml:trace>
  <inkml:trace contextRef="#ctx0" brushRef="#br0" timeOffset="1276.3027">3909 4738 165 0,'0'0'248'0,"0"-2"-191"16,0 2 49-16,0 0-43 16,0 0-20-16,0 0-8 15,0 0-5-15,0 2 1 16,5 21 5-16,3 6-6 16,-8 7-9-16,0-7-9 15,0-7-6-15,0-10-5 16,0-8-1-16,27-4 0 15,31-4 0-15,21-20 2 16,11 0 0-16,-17 11 2 16,-21 13 1-16,-19 0-1 15,-19 20 0-15,-14 17 8 0,0 5-5 16,-39-3-7 0,-1-11-4-16,15-12-21 0,11-11-44 15,14-5-46-15,0-9-30 16,28-20-136-16</inkml:trace>
  <inkml:trace contextRef="#ctx0" brushRef="#br0" timeOffset="1448.0186">4819 4728 510 0,'0'48'74'0,"-13"11"35"16,-15 0-54-16,4-4-35 15,-9-11-20-15,19-15-3 0,9-14-34 16,5-6-62-16,0-9-74 16,0 0-215-16</inkml:trace>
  <inkml:trace contextRef="#ctx0" brushRef="#br0" timeOffset="1584.0887">4866 4512 401 0,'-33'0'182'15,"0"0"-122"-15,11 0-5 16,3 0-53-16,0 0-2 16,19 0-26-16,0-28-122 0,60-10-336 15</inkml:trace>
  <inkml:trace contextRef="#ctx0" brushRef="#br0" timeOffset="1974.0874">6000 4586 28 0,'-41'0'439'16,"-16"0"-406"-16,2 24 57 15,-21 15-19-15,-11 9-17 16,-3 4-5-16,16 2-11 16,22-15-26-16,33-10-10 15,19-13-1-15,0-9-1 16,0 0 1-16,38 7 3 15,-5-2 6-15,-14 13-4 16,-19 10-3-16,-19 9 2 16,-52 1-5-16,-13-12-11 15,5-13-45-15,27-20-68 0,38 0-148 16</inkml:trace>
  <inkml:trace contextRef="#ctx0" brushRef="#br0" timeOffset="2249.7984">6313 4741 316 0,'-27'2'103'0,"-38"23"-58"0,-6 13 24 16,-14 6-7-1,-13 7 3-15,19 6 2 0,25-13-16 16,21-12-33-16,27-10-16 16,6-9-2-16,28-8 0 15,29-5-1-15,22 0-2 16,8-3-12-16,11-16-27 16,-13 1-64-16,8-6-90 15</inkml:trace>
  <inkml:trace contextRef="#ctx0" brushRef="#br0" timeOffset="2580.0328">6758 4800 435 0,'-38'35'50'15,"-14"7"48"-15,-13 8-27 16,5 4-18-16,13-6-16 16,9-14-15-16,19-11-17 15,19-16-5-15,0-7 0 16,33-5 1-16,46-22 1 16,11-7-1-16,-11 4 0 15,-14 13 3-15,-24 8 1 16,-3 9 2-16,-32 10-4 0,-6 26 11 15,0 13-5-15,-6-6-9 16,-26-8-13-16,18-21-60 16,14-14-75-16,0-19-90 15</inkml:trace>
  <inkml:trace contextRef="#ctx0" brushRef="#br0" timeOffset="2820.0696">7429 4080 436 0,'0'0'51'15,"5"0"7"-15,1 22-9 0,2 19 6 16,-8 12-11 0,0 19 9-16,0 21-2 0,0 11-17 15,-14 9-12-15,-27 6-15 16,3-13-7-16,5-11-5 15,6-12-24-15,8-15-58 16,14-15-10-16,-1-11-79 16,-2-19-150-16</inkml:trace>
  <inkml:trace contextRef="#ctx0" brushRef="#br0" timeOffset="3037.9751">7126 4706 559 0,'0'0'49'0,"33"-6"23"16,46-3-37-16,-6-6-19 15,9-7-16-15,-8-4-3 16,-14 1-31-16,16-2-68 15,-16 3-129-15</inkml:trace>
  <inkml:trace contextRef="#ctx0" brushRef="#br0" timeOffset="3473.6174">7723 4997 341 0,'60'-17'111'16,"36"-23"-25"-16,29-18-18 16,0-4-23-16,-16-5 6 15,-16 11-9-15,-38 11-4 16,-36 14-5-16,-19 20-10 16,0 11-1-16,-93 11-14 15,-32 47-8-15,-6 12 0 16,8 16-1-16,39-5 1 15,29-9 0-15,30-14 0 16,25-18-1-16,0-17-3 16,58-23-11-16,48 0-25 0,44-24-50 15,19-20-102-15,-19 5-254 16</inkml:trace>
  <inkml:trace contextRef="#ctx0" brushRef="#br0" timeOffset="4110.0043">1956 6524 158 0,'14'-20'339'16,"0"7"-305"-16,-3 9 47 0,-11 1-25 15,0 3-31 1,0 0 0-16,0 4-1 0,0 39 9 15,0 17-4-15,-11 13-17 16,-25 12-8-16,3-3-4 16,-5-5-1-16,11-5-8 15,13-6-33-15,14-13-36 16,0-12-73-16,0-17-143 16</inkml:trace>
  <inkml:trace contextRef="#ctx0" brushRef="#br0" timeOffset="4373.8451">2480 6981 490 0,'98'-38'52'16,"33"-14"54"0,0-4-39-16,-19-6-23 0,-28 16-19 15,-43 7-11-15,-27 13-5 16,-14 13 2-16,-28 13 8 15,-62 0-7-15,-24 26-12 16,-9 28 0-16,-2 9 0 16,27-1 0-16,24-6-3 15,25-10-2-15,27-14-6 16,8-10-22-16,14-8-44 16,14-14-60-16,51 0-83 15</inkml:trace>
  <inkml:trace contextRef="#ctx0" brushRef="#br0" timeOffset="4613.9965">3213 6739 408 0,'0'0'36'16,"0"0"35"-16,0 4 10 16,0 1-21-16,28-4-15 15,12-1-2-15,18 0-4 16,-1 0-18-16,-11-6 0 15,1 6-14-15,-15 0-6 16,-12 0 0-16,1 14-1 16,-10 19 0-16,-11 6-2 15,0-3-5-15,0-6-23 16,0-9-48-16,0-14-66 0,0-7-125 16</inkml:trace>
  <inkml:trace contextRef="#ctx0" brushRef="#br0" timeOffset="4876.0026">4124 6632 118 0,'-57'18'426'0,"-17"15"-391"16,22 2 67-16,20-9-29 15,13-5-42-15,19-6-27 16,0-5-3-16,0 1 4 0,24 19 16 15,-5 18 9-15,-19 18 6 16,-11 24-6-16,-62 7-17 16,-17 4-12-16,5-16-1 15,11-22-5-15,23-32-15 16,10-31-33-16,16-6-36 16,25-45-72-16,0-21-72 15</inkml:trace>
  <inkml:trace contextRef="#ctx0" brushRef="#br0" timeOffset="5145.4807">4721 6087 331 0,'-8'8'106'0,"8"18"-65"15,0 12 47-15,0 6-41 16,0 11-4-16,0 10 2 16,0 9-3-16,-6 6-12 15,-26-1-15-15,-6 0-15 16,5-2 0-16,0-5-7 16,0-7-22-16,-13-11-42 15,19-22-53-15,-6-16-76 0,-5-16-50 16</inkml:trace>
  <inkml:trace contextRef="#ctx0" brushRef="#br0" timeOffset="5304.3178">4296 6714 244 0,'52'-9'141'16,"-6"2"-72"-16,19-1 30 16,14-3-44-16,6-1 4 15,13-6-17-15,-19-6-25 16,-13-3-17-16,-15-4-5 15,-10-3-54-15,-2-2-135 16,-7 1-274-16</inkml:trace>
  <inkml:trace contextRef="#ctx0" brushRef="#br0" timeOffset="5595.8768">5395 5943 489 0,'-11'0'45'0,"11"0"22"16,0 15-7-16,0 16-1 16,5 12-22-16,9 12 5 15,-9 14-9-15,-5 13-7 16,0 7-9-16,0-1-1 16,-5-11-6-16,-3-19-6 15,8-23-4-15,0-16 0 16,60-17-1-16,19-2 1 0,0 0 1 15,0 0-1-15,-22 0 2 16,-24 12-2-16,-33 25 0 16,0 6-2-16,-44-6-22 15,3-21-96-15,9-16-171 16</inkml:trace>
  <inkml:trace contextRef="#ctx0" brushRef="#br0" timeOffset="6157.898">6594 6164 553 0,'-5'0'81'16,"5"0"-12"-16,0 0-9 0,0 0-33 16,0 0-22-16,0 0-5 15,0 0-3-15,0-11-25 16,0 3-51-16,14 8-130 15</inkml:trace>
  <inkml:trace contextRef="#ctx0" brushRef="#br0" timeOffset="6308.0962">6594 6518 642 0,'-5'13'59'0,"5"-4"-4"0,0-3-55 15,0-6-4-15,0 0-79 16,27-33-95-16</inkml:trace>
  <inkml:trace contextRef="#ctx0" brushRef="#br0" timeOffset="6758.2598">7271 6046 17 0,'-6'0'306'0,"-2"0"-280"16,8 0 51-16,0 0-6 15,0 0-10-15,0 0-10 16,0 0-15-16,0-4 4 16,19-6 6-16,16-6 5 15,17 3-13-15,11-10-2 16,-3 1-6-16,19-1 2 16,0 4-2-16,-22 11-4 15,-16 8-7-15,-22 11-6 0,-19 44 0 16,0 32-9-1,-60 24-4-15,-19 10 0 0,-3-5 0 16,36-12 0-16,24-25 0 16,22-29 0-16,3-25 0 15,68-25 0-15,27-10-15 16,6-36-6-16,-3-12-24 16,-3-3-59-16,0-1-91 15,-22-6-329-15</inkml:trace>
  <inkml:trace contextRef="#ctx0" brushRef="#br0" timeOffset="20038.0959">23816 1487 443 0,'0'-9'9'16,"0"7"5"-16,0-3 22 0,0 2-20 15,-19 1 3-15,-9 2 16 16,-23 0-3-16,-15 7-4 16,-18 38 4-16,-23 25-9 15,-2 19-4-15,3 14-6 16,13 17 2-16,22 8-4 15,30-5-6-15,30-19-2 16,11-27 0-16,33-37-3 16,65-37 4-16,33-10 9 15,33-60-3-15,18-25 1 0,15-18 0 16,-20-12-1 0,-19 5 3-16,-41 9 3 0,-62 7-9 15,-31 18-5-15,-24 13 0 16,-32 18-2-16,-61 29 1 15,-43 23 1-15,-36 23-2 16,-11 43-2-16,11 15 0 16,50 6 0-16,51-7-2 15,57-12-3-15,14-11 0 16,52-17-1-16,52-15 5 16,35-17 1-16,24-8 1 15,6 0-8-15,-11 0-22 16,-13 0-39-16,-22 0-85 15,-31-4-106-15</inkml:trace>
  <inkml:trace contextRef="#ctx0" brushRef="#br0" timeOffset="20313.8357">25086 1793 99 0,'36'-3'455'15,"2"3"-452"-15,41 0 87 0,-3 0-58 16,-27 0-29-16,-16 0-3 15,-17 0-4-15,-7 0-26 16,-4 3-65-16,-5 28-120 16</inkml:trace>
  <inkml:trace contextRef="#ctx0" brushRef="#br0" timeOffset="20463.9964">25034 2139 312 0,'41'-16'193'0,"17"8"-164"16,40-10 64-16,22-2-65 0,8-7-23 16,-16-5-5-16,-6 4-55 15,-13-3-88-15</inkml:trace>
  <inkml:trace contextRef="#ctx0" brushRef="#br0" timeOffset="20832.018">26711 1498 396 0,'-109'72'63'0,"3"21"-19"15,8 11 42-15,24 1-44 16,36-5-6-16,24-21 0 16,14-21-8-16,47-28-7 15,51-30 2-15,46 0 11 16,34-52-5-16,4-20-12 16,1-14-9-16,-36-2-2 15,-38 7 6-15,-54 12 9 16,-55 12-7-16,-3 14 1 15,-92 6-9-15,-17 7-6 0,0 18-5 16,14-2-16-16,38 10-74 16,41-19-125-16,19-25-313 15</inkml:trace>
  <inkml:trace contextRef="#ctx0" brushRef="#br0" timeOffset="21281.8263">27780 1651 667 0,'-27'-2'10'16,"27"2"7"-16,0 0-14 15,0 0-3-15,22 0-23 16,16 0-100-16,-19 0-67 15</inkml:trace>
  <inkml:trace contextRef="#ctx0" brushRef="#br0" timeOffset="21439.5842">27780 1965 689 0,'-24'0'22'15,"24"0"-22"-15,0 0-9 16,19 0-83-16,0 0-205 16</inkml:trace>
  <inkml:trace contextRef="#ctx0" brushRef="#br0" timeOffset="22159.7904">25160 3181 505 0,'0'-2'41'0,"0"2"33"16,0 0-30-16,0 0-25 0,0 15-2 16,0 12 16-16,24 12 1 15,-15 12-13-15,-4 11-2 16,-5 5-6-16,0-2-4 16,0-11-4-16,0-22-3 15,0-17-1-15,-5-15 0 16,5 0 0-16,0-27 0 15,0-33-1-15,0-19-2 16,32-7 1-16,39-1 1 16,8 14 0-16,14 8 0 15,0 12 2-15,-9 10 4 16,-13 12 1-16,-19 15-1 16,-25 8-5-16,-8 8-1 0,0 0-1 15,3 6-23-15,3 18-68 16,-3 6-46-16,-3 2-78 15</inkml:trace>
  <inkml:trace contextRef="#ctx0" brushRef="#br0" timeOffset="22601.7979">26084 2949 355 0,'-19'0'29'0,"16"0"24"15,3-2-15-15,0 2-10 16,0-4 10-16,0-1 16 16,0 3-3-16,0-8-8 15,22 0-5-15,25 0 6 16,10 4-5-16,-19 2-7 16,-11 4-9-16,-8 0-12 15,-19 4-8-15,0 30 2 0,-38 16 2 16,-27 10-5-16,-1 5-2 15,20-14 0-15,32-19-1 16,14-15-3-16,14-17-13 16,57 0-21-16,22-15-6 15,18-12-19-15,-7 9-71 16,-17 0-95-16</inkml:trace>
  <inkml:trace contextRef="#ctx0" brushRef="#br0" timeOffset="23005.9164">26889 3116 387 0,'0'0'154'16,"0"0"-115"-16,60-1 48 16,10-12-55-16,-4-4-11 15,-6 2-15-15,-27 4-6 16,-6 4 0-16,-16 7-14 16,-3 0-66-16,-8 3-78 15,0 32-175-15</inkml:trace>
  <inkml:trace contextRef="#ctx0" brushRef="#br0" timeOffset="23179.8542">26935 3341 446 0,'19'0'178'15,"14"0"-154"-15,32-8 52 16,3-2-59-16,-5 0-17 15,-11-5-7-15,-11 6-96 16,-9-4-102-16</inkml:trace>
  <inkml:trace contextRef="#ctx0" brushRef="#br0" timeOffset="24221.687">27611 3094 275 0,'0'-2'101'0,"0"2"-68"16,0-2 23-16,30-1 12 15,38-1 0-15,25-6 2 16,16 2-7-16,3 2-13 0,-19 2-9 15,-23 4-27 1,-23 0-14-16,-14 0 0 0,-20 0-4 16,1 0-28-16,-3 0-76 15,-11 2-35-15,0 9-62 16</inkml:trace>
  <inkml:trace contextRef="#ctx0" brushRef="#br0" timeOffset="24521.5537">28645 2784 555 0,'-11'0'66'0,"-25"28"-53"0,-2 17 39 15,0 9-30-15,-22 4-18 16,8-3-3-16,-8 1 0 15,8-10 0-15,28-15-1 16,24-14 0-16,0-16-1 16,76-1 1-16,22-4 0 15,14-18 3-15,5 4-2 16,-24 8 0-16,-14-2-1 16,-33 8 0-16,1-1-13 15,-15-1-70-15,-12-3-38 0,-10-13-221 16</inkml:trace>
  <inkml:trace contextRef="#ctx0" brushRef="#br0" timeOffset="24723.7075">29242 2703 543 0,'-19'0'55'0,"5"33"-1"15,0 17 29-15,-13 13-34 16,-6 11-18-16,-16 15-14 15,-5 11 5-15,-12 6-5 16,-13 7-5-16,14-7-10 16,13-8-2-16,6-13-7 15,26-13-51-15,20-33-110 16,0-32-152-16</inkml:trace>
  <inkml:trace contextRef="#ctx0" brushRef="#br0" timeOffset="28045.7226">25959 4652 409 0,'0'0'35'16,"0"-3"10"-16,0 3 12 15,0 0-27-15,0 0 8 16,0 0 3-16,0 0-1 16,0 8-7-16,0 21 10 15,0 13-10-15,-6 9-12 16,-15-1-4-16,-9 3-4 16,2-12-7-16,9-9-3 15,6-16-2-15,13-10-1 16,0-6 0-16,0-11 0 15,0-32 0-15,5-25-2 16,47-14 1-16,8-7 1 0,13 3-1 16,-2 11 1-16,0 14 1 15,-11 19 0-15,-8 15 7 16,-25 12 4-16,-8 13-2 16,-5 2-8-16,0 0-2 15,5 5-2-15,-6 12-11 16,12 10-66-16,-6 3-74 15,-11 7-56-15,11 0-197 16</inkml:trace>
  <inkml:trace contextRef="#ctx0" brushRef="#br0" timeOffset="28279.5783">26850 4441 510 0,'0'0'28'0,"0"5"2"15,11-3 22-15,36 1-16 16,-6-3-10-16,-3 0-6 16,-3 0-8-16,-5 0-10 15,-22 0-2-15,3 0-13 16,-11 2-88-16,0 22-115 15</inkml:trace>
  <inkml:trace contextRef="#ctx0" brushRef="#br0" timeOffset="28413.5172">26831 4690 476 0,'11'0'53'0,"25"0"37"15,15 7-49-15,-4-4-40 16,18 3-1-16,-13-6-90 15,-14-22-402-15</inkml:trace>
  <inkml:trace contextRef="#ctx0" brushRef="#br0" timeOffset="29194.0762">28088 4408 491 0,'-19'0'48'0,"14"0"0"16,5 0 2-16,0 0-20 15,-8 17 2-15,8 13 15 16,0 14-12-16,0 12-6 15,0 10 2-15,0 5-13 16,0 2-3-16,0-6-8 16,0-14-4-16,0-19-2 15,13-22-1-15,14-12 0 16,12-8 0-16,21-40 3 16,11-20-3-16,-6-13-1 15,-19-11-1-15,-13-2-4 16,-19-9 2-16,-14 5 2 15,0 13 0-15,0 18 0 0,-9 23 2 16,4 22 0-16,5 11 1 16,0 9-1-16,0-1 0 15,0-2-1-15,52-7 1 16,27-5 0-16,25-8 1 16,40 0-1-16,20-9 2 15,13-2 0-15,-5 0-2 16,-22 11 1-16,-33 4-1 15,-30 9-1-15,-30 8-12 16,-2 4-83-16,-31 0-99 16,-24 15-185-16</inkml:trace>
  <inkml:trace contextRef="#ctx0" brushRef="#br0" timeOffset="29463.6262">29021 4506 386 0,'0'0'89'0,"0"6"-28"16,38-6 15-16,19 0-33 0,3 0-5 15,-13 0-11 1,-9-6-19-16,-6-6-7 0,-10 2-1 16,8 2-13-16,3 1-103 15,-6 3-91-15</inkml:trace>
  <inkml:trace contextRef="#ctx0" brushRef="#br0" timeOffset="29712.0244">29820 4320 315 0,'-14'0'295'15,"-32"31"-289"-15,-1 19 52 16,-10 9-31-16,-22 1-21 16,11-5-6-16,5-9-1 0,30-10-3 15,33-19-1-15,0-17-8 16,96 0-13-16,16-15 17 15,8-17 7-15,-3-4 1 16,-14 2 1-16,-15-3-1 16,-4 0-30-16,-5-5-78 15,-27 6-118-15</inkml:trace>
  <inkml:trace contextRef="#ctx0" brushRef="#br0" timeOffset="29845.4683">30335 4325 364 0,'-46'56'167'15,"-17"16"-80"-15,8 15-20 0,-15 10-26 16,-4-3-12-16,8-5-9 16,1-9-18-16,27-22-2 15,38-14-41-15,0-31-149 16</inkml:trace>
  <inkml:trace contextRef="#ctx0" brushRef="#br0" timeOffset="33611.3782">26207 5685 466 0,'8'-19'36'15,"3"6"-21"-15,5-2 53 16,1 4-45-16,-9 5-4 15,-8 6 9-15,0 0 1 16,0 10-6-16,0 25-3 16,-33 21 10-16,-13 9-20 15,-11 9-5-15,-9-7-3 0,6-14-2 16,22-18 1 0,11-22-1-16,27-13 0 0,0-41 0 15,13-34-9-15,58-22 4 16,27-7 1-16,9 6 3 15,-4 17 1-15,-24 24 1 16,-27 23 3-16,-27 26 4 16,-17 8-4-16,-8 29-3 15,0 41 5-15,-25 18-1 16,-10 15-3-16,2-4-1 16,28-18-1-16,5-27 0 15,32-35-1-15,48-19 1 16,26-58 0-16,22-32 3 15,-11-13 2-15,-21 4 8 16,-34 12-2-16,-40 17 1 0,-22 17-9 16,0 15-3-1,0 16-2-15,-19 6-28 0,6 16-59 16,13 0-48-16,0 9-84 16</inkml:trace>
  <inkml:trace contextRef="#ctx0" brushRef="#br0" timeOffset="33867.3811">27284 5933 485 0,'0'18'123'15,"0"-4"-119"-15,65-14 37 16,12 0-22-16,2-25-2 0,-14-17-7 15,-27 2 6-15,-38 5 0 16,0 11 0-16,-38 9 10 16,-27 10-18-16,-12 5-6 15,9 3-2-15,16 17-5 16,20 7-32-16,32-3-71 16,0-6-72-16</inkml:trace>
  <inkml:trace contextRef="#ctx0" brushRef="#br0" timeOffset="34167.7874">28415 5759 445 0,'-24'35'106'15,"2"22"-79"-15,17 11 40 0,-14 8-37 16,-1-3-16-16,-7 2-5 16,3-2 0-16,10-7-9 15,0-2 0-15,14-21-13 16,0-21-48-16,0-22-64 15,28-10-94-15</inkml:trace>
  <inkml:trace contextRef="#ctx0" brushRef="#br0" timeOffset="34399.7128">28579 5674 397 0,'46'-31'69'0,"9"2"37"16,16 7-17-16,0 7-27 15,-11 12 3-15,-22 3-24 16,-11 11-9-16,-27 35-6 0,-5 15-4 16,-77 18-10-16,-41 8-7 15,-21 0-4-15,-6-18-1 16,19-19-2-16,33-22-8 16,38-17-14-16,32-11-28 15,28 0-25-15,3-1-60 16,74-27-69-16</inkml:trace>
  <inkml:trace contextRef="#ctx0" brushRef="#br0" timeOffset="34653.5636">29163 5726 315 0,'-33'35'206'0,"0"3"-185"0,33-4 44 16,0-9-48-16,19-12-14 15,60-13 11-15,9-2 23 16,7-27 4-16,-16 0 4 16,-38 4 0-16,-36 3-20 15,-5 5-1-15,-32 4-7 16,-34 3-10-16,-18 0-7 16,5 3-3-16,13 3-12 15,33 2-51-15,28 2-46 16,5 0-66-16,14 0-134 15</inkml:trace>
  <inkml:trace contextRef="#ctx0" brushRef="#br0" timeOffset="34827.621">29831 5597 106 0,'0'0'438'0,"0"0"-416"15,0 17 64-15,0 18-27 16,0 2-36-16,0-8-16 15,0 0-6-15,0-7-1 16,0-4-7-16,0-8-24 16,0-2-75-16,-25-8-105 15</inkml:trace>
  <inkml:trace contextRef="#ctx0" brushRef="#br0" timeOffset="35179.4614">29831 5453 132 0,'0'-17'475'16,"0"7"-408"-16,2 7-15 16,23 3-39-16,-6 0-13 15,0 0-1-15,3 13-16 16,-3 20-38-16,-5 11-41 16,-14 7 0-16,10-1 2 15,-10-9 26-15,9-18 12 16,10-16 56-16,13-7 19 15,15-11 74-15,18-20 6 16,1-7-4-16,13 2-9 0,-19 7-14 16,-17 9-5-1,-15 11-19-15,-15 9-10 0,-13 0-15 16,0 2-15-16,0 27-1 16,0 16-4-16,-27 0-3 15,2 1-13-15,4-10-34 16,15-8-26-16,6-16-27 15,0-12-10-15,14-4 23 16,32-34-125-16</inkml:trace>
  <inkml:trace contextRef="#ctx0" brushRef="#br0" timeOffset="35389.4022">31142 4966 211 0,'0'0'220'15,"0"27"-176"-15,-14 19 11 16,1 11-31-16,-12 14-17 16,-2 15 2-16,-6 5 15 15,-13 11-7-15,-6 2-8 16,-8-5-2-16,3-14-7 16,5-25-10-16,19-25-36 15,1-27-78-15,4-8-102 16</inkml:trace>
  <inkml:trace contextRef="#ctx0" brushRef="#br0" timeOffset="35531.7108">30736 5419 169 0,'52'-36'339'15,"8"19"-268"-15,11 10 14 16,16 7-26-16,-3 0-17 16,6 0-23-16,3 0-16 15,-6 0-3-15,-5 5-27 16,-22 3-89-16,-19-8-151 15</inkml:trace>
  <inkml:trace contextRef="#ctx0" brushRef="#br0" timeOffset="37061.5221">24735 7113 476 0,'0'-14'23'0,"0"12"32"16,0 2 5-16,0 0-34 0,-3 0-5 16,-16 28 1-1,-14 26 10-15,-5 26 5 0,11 21-9 16,16 6-4-16,11-3-11 15,11-17-3-15,73-23-4 16,22-27 8-16,47-34 3 16,41-3-1-16,16-54-5 15,-11-18 0-15,-36-14-5 16,-45 0 0-16,-53-2-2 16,-40 1 2-16,-25 2-4 15,-6 7 0-15,-78 16-2 16,-28 18 0-16,-19 19 1 15,-8 18 0-15,2 7-1 16,1 3 0-16,24 23-1 16,14 11 1-16,25 6-2 0,21-1 1 15,25 5 0-15,13-2 0 16,14-5 1-16,52 1 0 16,49-7 0-16,43-5 0 15,17-9 0-15,-8-5 0 16,-14-7-2-16,-36-4 0 15,-24-4-29-15,-8 0-57 16,-30 0-73-16,-35-8-209 16</inkml:trace>
  <inkml:trace contextRef="#ctx0" brushRef="#br0" timeOffset="37399.7258">26379 7335 280 0,'0'-1'322'16,"19"1"-307"-1,41 0 51-15,11 0-35 0,0 0-11 16,-22 0-11-16,-19 0-9 16,-17 0 0-16,-13 0-13 15,0 0-48-15,0 19-106 16,-52 20-184-16</inkml:trace>
  <inkml:trace contextRef="#ctx0" brushRef="#br0" timeOffset="37549.6769">26390 7621 282 0,'40'0'231'0,"-7"0"-172"16,33 0 55-1,5-2-69-15,8-9-19 0,0-8-17 16,-6-6-9-16,-7-6-18 15,-9-3-75-15,-2-1-82 16</inkml:trace>
  <inkml:trace contextRef="#ctx0" brushRef="#br0" timeOffset="37827.3163">27761 6826 486 0,'0'0'16'16,"8"25"41"-16,-8 15-4 16,0 7-29-16,0 6-9 15,-35 9 3-15,-9 2-5 16,3 8-8-16,9-2-5 15,-1-10 0-15,25-4-22 16,8-27-58-16,0-28-71 16,13-1-87-16,28-45 46 15</inkml:trace>
  <inkml:trace contextRef="#ctx0" brushRef="#br0" timeOffset="38013.3706">28107 6831 143 0,'0'0'324'0,"0"8"-304"16,0 25 52-16,-5 3-36 15,-9 9-24-15,6 2-7 16,-22 6-3-16,3-3-2 16,-11 7-8-16,2 0-20 15,-7-9-57-15,-9-10-119 16</inkml:trace>
  <inkml:trace contextRef="#ctx0" brushRef="#br0" timeOffset="38217.5928">27426 7023 523 0,'0'-13'83'0,"68"3"-27"16,35 3 6-16,9-5-45 15,19-2 9-15,5-5-15 16,-5 2-10-16,-5 2-1 16,-23 2-33-16,4 1-77 15,-4 1-59-15,-4-4-149 16</inkml:trace>
  <inkml:trace contextRef="#ctx0" brushRef="#br0" timeOffset="38411.6675">29223 6705 234 0,'-71'39'239'0,"-11"13"-179"16,-14 16 40-16,-10 11-48 15,-19 16-20-15,-6 11-11 16,-11 11 0-16,3 3-11 16,14-12-8-16,21-8-2 15,38-18-9-15,34-18-41 16,32-21-58-16,0-27-32 15,27-16-128-15</inkml:trace>
  <inkml:trace contextRef="#ctx0" brushRef="#br0" timeOffset="38757.4636">28822 7425 79 0,'-14'5'236'16,"3"6"-223"-16,3 0 37 16,8-7-3-16,0 3-16 15,0-7 8-15,0 0 16 16,27 0 16-16,33 0-7 16,17-14-20-16,-12 6 0 0,-5 1 2 15,-27 7-21-15,-20 0-16 16,-13 29-1-16,0 18 4 15,-46 14-5-15,-25 7-6 16,17-7 0-16,21-9-1 16,33-14 0-16,0-19 0 15,79-19 0-15,46 0-1 16,25-30 1-16,0-5-3 16,-11-2-17-16,-13 8-82 15,-36-3-113-15</inkml:trace>
  <inkml:trace contextRef="#ctx0" brushRef="#br0" timeOffset="41127.6539">25141 9015 367 0,'-19'-5'101'16,"16"5"-48"-16,-2 0-3 0,5 0-35 15,0 22 0-15,0 17 30 16,0 11-6-16,0 9-10 15,0 6-15-15,0 10 17 16,5-4-18-16,-5-12-6 16,0-16-2-16,0-23-4 15,0-15 1-15,0-5-2 16,14-15 2-16,5-32-2 16,8-18-1-16,-2-13-3 15,-12 2-1-15,1 0 2 16,-1 11 1-16,-4 9-1 0,15 15 2 15,14 9 0 1,3 3 1-16,19 6-1 0,6 0 1 16,-1 5 0-16,-8 7 0 15,-2 7-1-15,-3 4-11 16,-6 0-52-16,11 8-33 16,-10 19-67-16,-15 2-221 15</inkml:trace>
  <inkml:trace contextRef="#ctx0" brushRef="#br0" timeOffset="41493.8261">26032 8676 141 0,'0'-5'278'16,"0"5"-258"-16,0 0 40 16,0 0-26-16,0-2-6 15,0-2 6-15,0-2 9 16,11-3 2-16,17 6-5 16,4-2-8-16,1 5-2 15,-8 0-1-15,-12 0-14 16,-13 15-9-16,0 19 8 15,0 12 5-15,-33 11-12 16,-18-6-5-16,4-2-1 16,28-13-1-16,6-11-1 0,13-13-4 15,5-9-22-15,55-3-36 16,38-8 5-16,9-17-82 16,-17 3-128-16</inkml:trace>
  <inkml:trace contextRef="#ctx0" brushRef="#br0" timeOffset="42379.6344">26725 9110 130 0,'-11'0'256'0,"8"3"-251"15,3 2 3-15,0 1 32 16,14-2 7-16,27-4 11 16,16 0-8-16,9 0 7 15,-6 0-25-15,-14 0-25 16,-13 0-7-16,-9 0-3 16,-10 0-50-16,-14 0-58 0,0 0-140 15</inkml:trace>
  <inkml:trace contextRef="#ctx0" brushRef="#br0" timeOffset="42551.5969">26542 9443 459 0,'19'6'45'0,"36"-2"76"15,21-4-64-15,12 0-32 16,-7 0-14-16,-7-4-11 15,-9-18-14-15,-13 1-96 16,-19-4-111-16</inkml:trace>
  <inkml:trace contextRef="#ctx0" brushRef="#br0" timeOffset="42851.5896">27524 9118 327 0,'0'0'239'15,"35"0"-222"-15,28 0 51 16,11-3-36-16,5-7-20 16,-14-2-6-16,-13 2-6 15,-25 0-2-15,-2 8-53 16,-17-3-98-16</inkml:trace>
  <inkml:trace contextRef="#ctx0" brushRef="#br0" timeOffset="43151.8881">28339 8837 155 0,'0'0'498'0,"-8"0"-491"15,-6 30-7-15,-24 9 3 16,-14 10 0-16,-13 4-3 15,-14 0 0-15,13 1 0 16,20-8 1-16,32-10-1 16,14-18 0-16,19-14-3 15,69-4 3-15,15 0 1 16,4-4 1-16,2-9 0 16,-17 0 2-16,-21-6-4 0,-11-4-1 15,-2 0-29-15,-18-5-90 16,-20-1-133-16</inkml:trace>
  <inkml:trace contextRef="#ctx0" brushRef="#br0" timeOffset="43339.3603">28860 8824 429 0,'0'4'51'0,"-25"27"28"15,-2 16 6-15,-6 17-34 16,-10 10-25-16,-9 15-5 15,6 6 0-15,-20-1 0 16,12-6-15-16,-6-13-6 0,2-3-12 16,39-15-31-1,11-14-93-15,8-34-128 0</inkml:trace>
  <inkml:trace contextRef="#ctx0" brushRef="#br0" timeOffset="43567.5286">29413 8820 587 0,'-130'68'35'0,"23"36"4"0,9 14 4 16,0 12-31-1,24-6-10-15,28-15-2 0,27-19 1 16,19-26-1-16,8-21-6 15,63-20-29-15,27-9-28 16,8-14-72-16,-7 0-308 16</inkml:trace>
  <inkml:trace contextRef="#ctx0" brushRef="#br0" timeOffset="44845.4565">29951 9067 238 0,'0'-1'180'15,"0"1"-141"-15,0-4 9 16,0 3-31-16,0 1-8 15,0-3-1-15,0 3 1 16,0 0 1-16,-14 0 17 16,8 0 15-16,4 0-11 15,2 0-12-15,-6 0-3 16,6 0-1-16,0-2-5 16,0 2-2-16,-5 0-3 0,5 0 2 15,0-2-1-15,0-1-3 16,0 3-1-16,0 0 4 15,0-2 0-15,0 2-2 16,0-3 5-16,0 3 4 16,0 0-6-16,0-2-2 15,0 2-2-15,0 0 0 16,0 0-3-16,-3 0 0 16,3 0 0-16,-11 0 0 15,11 0 0-15,0 0 0 16,0 0 0-16,0 0-1 15,0 0 0-15,0 0 1 16,0 0 0-16,0 0-2 0,0 0-5 16,0 0-12-1,0 2-20-15,0-2-60 0,0 0-106 16</inkml:trace>
  <inkml:trace contextRef="#ctx0" brushRef="#br0" timeOffset="45564.7607">29850 9067 322 0,'0'-13'104'0,"2"5"-66"16,-2 2 37-16,0 5-27 16,0-1-17-16,0 2 8 0,-8 0-11 15,-38 17-17-15,-11 22-1 16,2 14 14-16,3 8 1 15,14 5-9-15,19-11-6 16,19-9-4-16,11-23 0 16,57-21-2-16,30-2 4 15,25-43 2-15,8-19 0 16,-25-4-6-16,-27 4 4 16,-35 9 9-16,-31 18 0 15,-13 6-7-15,-10 11-5 16,-50 5-5-16,-6 10-5 15,1 3-22-15,24 0-21 0,30 0-38 16,11 3-49-16,0 16-67 16</inkml:trace>
  <inkml:trace contextRef="#ctx0" brushRef="#br0" timeOffset="45843.5203">30493 9073 530 0,'-71'30'24'0,"11"7"40"15,3 12-6-15,22-6-17 16,15-6-32-16,20-8-7 0,9-14-2 16,56-1 8-1,6-2 15-15,-19-3 20 0,-19 11-9 16,-33 6-4-16,0 11-5 15,-58 7-10-15,-29 1-13 16,-17-10-2-16,14-15-8 16,30-20-46-16,47 0-69 15,13-10-78-15,27-22-175 16</inkml:trace>
  <inkml:trace contextRef="#ctx0" brushRef="#br0" timeOffset="46170.4578">31423 8613 606 0,'-131'83'44'0,"0"28"7"16,14 28-16-16,32 18-16 16,20 5-7-16,46-9 1 0,19-21-9 15,11-27-4-15,62-26-9 16,26-19-57-16,-15-11-72 15,-5-22-155-15</inkml:trace>
  <inkml:trace contextRef="#ctx0" brushRef="#br0" timeOffset="49639.6348">31456 9118 149 0,'0'-3'208'0,"0"-2"-149"0,0 3-8 16,0-1 12-16,0-1-7 15,0 1-9-15,0 3 6 16,0 0-9-16,0 0-13 15,-6 0-10-15,1 20-5 16,-3 28 13-16,-6 14-9 16,-5 4-13-16,-6 7 1 15,-7-6-5-15,10-10-2 16,3-7-1-16,11-16-2 16,8-12-26-16,0-18-71 15,35-4-74-15,30-18-122 16</inkml:trace>
  <inkml:trace contextRef="#ctx0" brushRef="#br0" timeOffset="49849.6139">31829 9101 257 0,'-11'0'276'15,"-11"0"-239"-15,3 30 12 16,6 9-1-16,2 6-28 15,-3 2-13-15,6 3-4 16,-3 0-1-16,8-8-2 16,-2-3-1-16,0-9-17 15,-4-3-32-15,-15-6-39 16,2-3-115-16</inkml:trace>
  <inkml:trace contextRef="#ctx0" brushRef="#br0" timeOffset="50043.2227">31254 9323 352 0,'0'-13'209'0,"0"0"-168"16,52 5 15-16,21 1-28 16,-2 1-8-16,14-1-7 15,-14 0-9-15,2-3-1 16,-2-5-3-16,3 1-24 15,-14-9-105-15,-14-9-140 0</inkml:trace>
  <inkml:trace contextRef="#ctx0" brushRef="#br0" timeOffset="50223.3793">32309 8671 523 0,'0'44'95'0,"0"27"-4"15,6 24-29-15,-6 27-31 16,-20 24-10-16,-78 18-12 16,-38 8-3-16,-9-13-6 15,-7-22-2-15,35-26-72 16,18-49-177-16</inkml:trace>
  <inkml:trace contextRef="#ctx0" brushRef="#br0" timeOffset="56381.2619">25861 10909 375 0,'0'-5'112'0,"-14"1"-73"15,14 1 34-15,0 3-39 16,0-1-10-16,0-1 3 16,-5 0 7-16,-4 2 2 15,4 0-5-15,-9 0-6 16,9 24-6-16,-3 12-2 15,2 15-4-15,6 8-5 16,0 9-6-16,-13 6 0 16,7-4-2-16,-8-9 0 15,9-21 1-15,5-16-1 0,0-16 0 16,0-8-1-16,0-8 1 16,0-39-5-16,0-23 0 15,5-18 3-15,23-2-1 16,-4 5 2-16,9 12 1 15,13 9 0-15,-7 16 0 16,7 6 0-16,-13 16 1 16,-12 13 1-16,-10 13-2 15,-11 0-2-15,14 0 2 16,0 20-1-16,-1 6-5 16,6 5-73-16,-5 4-60 15,-9-8-112-15</inkml:trace>
  <inkml:trace contextRef="#ctx0" brushRef="#br0" timeOffset="57033.3436">26390 10672 175 0,'-11'0'179'0,"-3"0"-157"15,9 0 32-15,5 0-8 16,-9 0 1-16,9 0 7 15,0 0-2-15,0 0-6 16,0 0-14-16,-5 0-9 16,5 0-6-16,0 0-5 15,0 0-6-15,0 0 0 16,0-2-2-16,0 2-1 16,0 0 4-16,0-3 7 15,0 3 5-15,0-1-1 16,25-6-6-16,2 6-1 15,0-2-2-15,-8 0-2 0,-5 1-2 16,-9 2 1-16,-5 0-1 16,0-3-4-16,0 3 0 15,0 0 3-15,0 0-2 16,0 0 2-16,0 0-1 16,0 0 0-16,0 0-2 15,0 0 0-15,0 0-1 16,0 8 1-16,-5 4-1 15,5 0 0-15,0 1 0 16,0 0 0-16,0-4 0 16,0-1 0-16,0-3 1 15,19-2 0-15,14 4 1 0,-14-7 2 16,-6 3-2-16,-7-3 0 16,-6 2-2-16,2-2-2 15,-2 3-4-15,11 0-50 16,-11 0-117-16,0-1-141 15</inkml:trace>
  <inkml:trace contextRef="#ctx0" brushRef="#br0" timeOffset="57377.1574">26949 10995 231 0,'0'0'315'16,"0"0"-285"-16,51 0 40 0,15 0-33 15,-12-3-33 1,-5-7-4-16,-21 3-1 0,-28 0-19 16,0 7-29-16,0 0-76 15</inkml:trace>
  <inkml:trace contextRef="#ctx0" brushRef="#br0" timeOffset="57535.3143">27014 11236 380 0,'27'-11'292'0,"6"11"-271"15,43 0 42-15,-2-12-63 16,-3-4 0-16,-25-7-138 0,-27-4-182 15</inkml:trace>
  <inkml:trace contextRef="#ctx0" brushRef="#br0" timeOffset="57835.2035">27775 10947 460 0,'0'0'163'0,"0"0"-142"16,52 0 34-16,8 0-33 15,-14 0-15-15,-13 0-6 16,-14 0-1-16,-8 0-13 16,10 0-48-16,-2 0-74 15,14 0-125-15</inkml:trace>
  <inkml:trace contextRef="#ctx0" brushRef="#br0" timeOffset="58121.4438">28495 10714 251 0,'0'0'235'15,"0"0"-204"-15,0 0 17 16,0 28-13-16,-33 11-8 16,-24 10-16-16,-12 8-4 15,-7 2 8-15,11-1-9 16,18-9-1-16,25-12-5 15,22-15 0-15,0-15 0 16,55-7 5-16,16 0 17 16,16-11-3-16,-11-18-14 0,-2-3-5 15,-8 3 0 1,-23-4-12-16,4 4-65 0,-15 5-51 16,-18-5-137-16</inkml:trace>
  <inkml:trace contextRef="#ctx0" brushRef="#br0" timeOffset="58293.6259">28495 10714 426 0,'289'50'135'15,"-317"-5"-71"-15,9 17-14 16,-8 6-22-16,-3 5-14 16,-5 5-2-16,-4 1 1 15,12-9-1-15,8-17-12 0,0-12-1 16,19-24-30-1,0-15-82-15,5-2-67 0</inkml:trace>
  <inkml:trace contextRef="#ctx0" brushRef="#br0" timeOffset="59035.3359">29064 11086 396 0,'-10'0'221'0,"-12"0"-185"15,22 11 13-15,-11 6-8 16,8-5-31-16,3-5-9 16,0-7 0-16,0 0-1 15,0 0 0-15,0 0 1 16,0 0 2-16,14-2-2 16,-1 1 2-16,-7 1 0 15,-6 0-1-15,0 11-1 16,0 9-1-16,-11 6-28 15,11-19-151-15</inkml:trace>
  <inkml:trace contextRef="#ctx0" brushRef="#br0" timeOffset="59289.2857">29460 10904 500 0,'0'-7'74'0,"57"-8"-42"16,33 0 10-16,-3 1 1 16,-2-3-10-16,-14-1-13 15,-6 2-18-15,-19-3-2 16,-5 2-14-16,-13 9-95 15,-9-5-131-15</inkml:trace>
  <inkml:trace contextRef="#ctx0" brushRef="#br0" timeOffset="59455.1819">30278 10590 124 0,'0'40'450'0,"-19"17"-374"16,5 20 9-16,-8 17-35 0,-8 8-30 15,-5 7-18 1,-3-4-2-16,13-13-2 0,11-11-32 16,6-25-106-16,8-32-246 15</inkml:trace>
  <inkml:trace contextRef="#ctx0" brushRef="#br0" timeOffset="60369.4308">30632 10950 371 0,'0'0'103'0,"0"0"-23"16,33 0-7-16,19-7-30 16,0-3-19-16,-6 0-9 0,0 8-11 15,-21 2-3 1,-12 0-1-16,-7 0-21 0,-6 0-97 16,0 11-154-16</inkml:trace>
  <inkml:trace contextRef="#ctx0" brushRef="#br0" timeOffset="60535.3522">30651 11199 292 0,'0'2'253'0,"0"1"-181"16,38 1-12-16,22-4-41 0,6 0-14 15,-9-11-5 1,-16-8-26-16,5 0-110 0,-26-3-143 15</inkml:trace>
  <inkml:trace contextRef="#ctx0" brushRef="#br0" timeOffset="60805.0948">31445 10769 215 0,'0'0'323'0,"-3"11"-302"16,-22 30 21-16,-13 13-18 16,-16 4-15-16,2 1-4 15,14-6 3-15,16-12 0 0,22-13-2 16,0-18-2-16,33-10 1 16,46 0 7-16,5-20-3 15,-5-8-4-15,-13 5-2 16,-1-5-3-16,-13 4-2 15,-3-2-68-15,-11 3-76 16,-19-1-190-16</inkml:trace>
  <inkml:trace contextRef="#ctx0" brushRef="#br0" timeOffset="60962.5543">31851 10759 51 0,'-8'0'417'15,"-30"43"-299"-15,-1 20-52 0,-7 24-19 16,-8 22-11-16,-6 4-21 15,-3 8-14-15,8-9 0 16,9-15-1-16,8-21-2 16,19-11-22-16,13-17-102 15,-2-21-133-15</inkml:trace>
  <inkml:trace contextRef="#ctx0" brushRef="#br0" timeOffset="61637.3678">26902 12758 477 0,'0'-2'72'0,"0"2"-20"15,0 0-4-15,8 0-6 16,6 17-7-16,2 15-8 16,-13 8-2-16,-3 8-5 15,0 5-5-15,0-10-3 0,-8-8-5 16,2-21-6-16,6-14 0 16,0 0-1-16,0-42 0 15,0-22-4-15,25-18-1 16,30-4 2-16,7 3 1 15,-2 14 2-15,14 11 2 16,-3 16 4-16,2 5 4 16,-10 12 10-16,-8 9-6 15,-17 9-8-15,0 7-5 16,-11 0-1-16,11 10-1 0,-10 10-12 16,-1 9-59-1,0 5-88-15,-8-4-106 0</inkml:trace>
  <inkml:trace contextRef="#ctx0" brushRef="#br0" timeOffset="61877.3246">27985 12522 455 0,'0'0'120'16,"32"-17"-105"-16,67-3 27 16,18-4-4-16,-5-5 2 0,-9 3-14 15,-29 6-17-15,-36 12-9 16,-19 3-1-16,-19 5-23 16,0 0-98-16,-19 23-129 15</inkml:trace>
  <inkml:trace contextRef="#ctx0" brushRef="#br0" timeOffset="62035.6959">28069 12767 139 0,'38'0'349'16,"3"0"-258"-16,25 0 11 16,37 0-70-16,-5-3-21 15,1-18-8-15,-15-3-3 16,-16-2-34-16,-10 5-108 0,-26-8-151 15</inkml:trace>
  <inkml:trace contextRef="#ctx0" brushRef="#br0" timeOffset="62455.3323">29209 12262 309 0,'-46'30'219'0,"-1"4"-192"0,14 3 17 16,14-7-20-16,9-9-20 16,10-17-2-16,0-4 19 15,16-4 31-15,52-31 2 16,27-4 10-16,12-3-20 15,-4 7-4-15,-21 12-2 16,-19 10-11-16,-30 13-17 16,-33 24-9-16,0 34 7 15,-44 24-4-15,-57 13-2 16,-8 9-1-16,11-1-1 0,30-8-1 16,19-25-1-1,46-25 0-15,3-30-2 0,54-15 2 16,58-9 2-16,38-28 0 15,6-6 0-15,-9 0-4 16,-19 8-12-16,-27 3-37 16,-3-3-105-16,-35-11-188 15</inkml:trace>
  <inkml:trace contextRef="#ctx0" brushRef="#br0" timeOffset="64769.2347">17125 7765 114 0,'0'0'174'0,"0"0"-138"16,0 0 53-16,0 7-32 16,0 14-18-16,-39 0-5 0,1 3-4 15,-3 0-7-15,-5-6-3 16,13-10-5-16,0-2-4 16,14-6-2-16,0 0 2 15,19-6 0-15,0-16 3 16,0-3-3-16,0 0-2 15,0 2 3-15,19 6 3 16,-5 6 10-16,-9 5-3 16,-5 6-7-16,0 0-11 15,0 0-2-15,0 20 6 16,0 10 1-16,-27 2-6 16,-5-3 0-16,2-11-3 15,16-9 0-15,0-9 0 0,14 0 0 16,0-33 0-16,0-8-3 15,47-10 3-15,4 11 0 16,1 11 0-16,-5 11 3 16,-26 12 9-16,4 6 9 15,-25 12-10-15,0 32 6 16,-19 15-4-16,-52 9-8 16,-3-8-5-16,14-21 0 15,28-22 0-15,13-17-3 16,19-12-2-16,0-35-22 15,5-8 6-15,41 5 7 16,-5 14 10-16,-3 17 4 0,-19 15 0 16,-5 4 0-16,-14 4 0 15,0 27 2-15,0 2-2 16,-14-8 1-16,-5-3-1 16,19-21-2-16,0-1-3 15,0-17-3-15,19-17 5 16,17 7 3-16,-6 6 2 15,-8 14 1-15,-17 7 0 16,-5 0-1-16,0 5-2 16,0 19 1-16,-5-2-1 15,-17-2-1-15,-8-11-17 16,22-9-36-16,-6 0-2 16,9 0-17-16,5 0 26 15,0 0-18-15,0 6-46 16,0 9-109-16</inkml:trace>
  <inkml:trace contextRef="#ctx0" brushRef="#br0" timeOffset="70645.3925">17133 10270 207 0,'0'0'67'16,"0"0"-49"-16,0 0-4 15,0 0-7-15,0-8-3 16,0-4-1-16,0-4 10 16,0 0 2-16,0 2-2 15,0 6-6-15,0-2 0 16,0 0-7-16,5-6 0 16,1 4-25-16,2-4-17 15,5-1 5-15,7 6 23 0,-15-3-12 16,-2 11 6-16,-3-3 11 15,0 6 9-15,0 0 8 16,0 0 19-16,0 0 0 16,0 0 1-16,0 0 0 15,0 0-2-15,0 0 3 16,0 0-3-16,0 0-4 16,0 0 0-16,0 0 6 15,0 0-1-15,0 0-9 16,0 0-2-16,0 0-2 15,0 0-5-15,0 0 1 16,0 0 2-16,0 0 4 0,0 0-5 16,0-2-5-16,0-2 1 15,0 4 1-15,0-1 4 16,0-1 3-16,0-4 2 16,0 0-5-16,0-4-2 15,0 2-3-15,0-1 0 16,0 2-1-16,0 1-1 15,11-1-3-15,2-3-1 16,-5-1 0-16,3-1 0 16,3-1 2-16,-6-4-1 15,11-5 2-15,0-4 0 16,-5 2-2-16,5-3-1 16,-11 5 1-16,3-1-2 0,3 3 0 15,-6-1 1-15,3 0-1 16,2-1 0-16,-4-5 0 15,10 4 1-15,-8-5-1 16,10-2 1-16,-10 2-1 16,3-3 0-16,0 2 0 15,5 1 0-15,-6-2 1 16,1 0 0-16,5 2 0 16,0-3 0-16,-11 0 0 15,11 0 0-15,-8-4-1 16,-2 0 2-16,-4 3-2 15,3 7 2-15,6 3 0 16,-14 1 2-16,11 5-1 16,-9-5 1-16,4 1-2 0,-1-3-1 15,1 0 0-15,-4-4-1 16,9-4 1-16,-2 2 0 16,-1-1 0-16,-3 6 0 15,-5 2 1-15,6 4 1 16,-6 0 0-16,0-5 1 15,0 2-3-15,0 0-1 16,0-1 1-16,0 0 0 16,0-6-1-16,0-2 0 15,0 2 2-15,0 3 0 16,0-1 2-16,0 6 0 16,0 1 1-16,0 3 0 15,0 0-2-15,0-3-2 0,0 2-1 16,0-3 0-16,0-6 0 15,0-4 0-15,0-5 0 16,0 2 0-16,0 5 0 16,0 9 0-16,0 5 1 15,0 4 2-15,0-2 0 16,-11-5-1-16,-3-1 0 16,0-3-1-16,-5-3-1 15,6-4 0-15,-6-4 1 16,11 3-1-16,2-1 0 15,3 2 0-15,-2 4 0 16,-9 3 1-16,14 6 2 0,-11 3 1 16,3 3-1-16,-3-3-1 15,3 1 1-15,0-4-3 16,-8 1 1-16,2-3-1 16,6 3 1-16,-6-1-1 15,3 4 1-15,3 0 1 16,-3 4 0-16,8 0 1 15,-10-3 0-15,-6-2-2 16,8 1 1-16,-8-1-1 16,5-1 0-16,0-2 0 15,-5 6-1-15,11-2 0 16,-16 3 1-16,10 1 1 16,0 0 0-16,-5-1 0 0,0 6-1 15,3-3 0 1,-1 3 1-16,4-4-1 0,-9 0 0 15,8 3-1-15,-2-2 0 16,2 2 0-16,12-1 1 16,-9 4-1-16,3-1 0 15,-3 1 0-15,-8 0 0 16,10 0 0-16,-10 0 1 16,6 0-1-16,-1 0 1 15,0 0-1-15,9 0 0 16,-9 0 0-16,1 0 1 15,-1 0-1-15,-5 0 0 0,8 8 0 16,-8 0 0 0,11 6 0-16,-20-4 0 0,23 2 0 15,-9-2 0-15,-5-3 0 16,11 4 0-16,-3-4 0 16,9 2 0-16,-9 8 0 15,2-6 0-15,4 2 0 16,-9 1 0-16,14 0 0 15,-5-4 0-15,-9 3 0 16,14 0 0-16,0 3 0 16,0 1 0-16,0 1 0 15,-8-4 0-15,3 2 0 16,-1 5 0-16,-2-1 0 0,3 0 0 16,-1-4 0-1,-2 6 0-15,8-6 0 0,-6 4 0 16,-2 2 0-16,8-5 1 15,-5 3-1-15,5 1 0 16,0 2 0-16,-8 1 0 16,8-1 0-16,0-6 0 15,0-2 0-15,0 0 0 16,0-5 0-16,0 2 0 16,0 2 0-16,0 0 0 15,0 5 0-15,0-3 1 16,0 7-1-16,0 0 0 15,0-3 1-15,0 0 0 16,0-5 0-16,0 1 0 0,0-4 0 16,0-4 0-16,0 2 3 15,0-2 0-15,0 4-2 16,0-2 0-16,0 2-2 16,0 1 1-16,0 2-1 15,0 5 1-15,0 3 0 16,0 2 0-16,0-3 1 15,0 0-1-15,0 0 0 16,0 2 0-16,-6-2 1 16,6 5-1-16,0-3 1 15,-5 1-1-15,5-1 0 16,0 3 0-16,-8-4-1 16,8 2 0-16,-6-2 1 0,6-1-1 15,0-5 0 1,0 2 1-16,0-2-1 0,0 2 0 15,0 3 1-15,0 3-1 16,0 5 0-16,0 3 1 16,0 8-1-16,0-3 0 15,6-2 2-15,2-2-2 16,3-5 0-16,-3-1 0 16,-8-6 0-16,13 0 0 15,-7 1 0-15,8 0 0 16,-1 5 0-16,6 2 0 15,-13-2 0-15,7 4 0 0,-4-3 0 16,1 1 0-16,10 1 1 16,-12-1-1-16,5-2 0 15,-2-2 0-15,-3-4 0 16,11 1 1-16,-10-4-1 16,2 1 0-16,2-1 0 15,1-1 0-15,-1 0-1 16,-7 2 2-16,13 2-1 15,-11 2 0-15,0 4 0 16,3 0 0-16,3 1 0 16,-14 0 1-16,5 0-1 15,-5-11 0-15,0-1 0 16,0-11 0-16,0-3 0 16,14 0-2-16,-14-3-6 0,14 0-36 15,18 0-81-15,-4-20-115 16</inkml:trace>
  <inkml:trace contextRef="#ctx0" brushRef="#br0" timeOffset="72489.478">17119 10231 168 0,'-5'-4'50'15,"5"4"-13"-15,-9 0-16 16,9 0-2-16,0 0 3 15,-10 0 7-15,10 0 5 16,-3 0-1-16,3 0-10 16,-6 0-3-16,6 0 3 15,0 0-3-15,0 0-2 16,0 0-1-16,-8 0-6 16,8 0 5-16,-5 0-3 15,5 0-4-15,0 0-3 0,0 0-1 16,0 0 1-16,0 0-1 15,0 0 0-15,0 0 6 16,0 0-3-16,0 0 0 16,0 7 2-16,0-3 4 15,0-1 0-15,5 4-4 16,3-3-2-16,-2 6-1 16,7 1 0-16,-4 0 2 15,2 4-1-15,-3 2-3 16,-3-3-2-16,1 1-1 15,2 0-1-15,0-5 1 16,-3 5-1-16,6-7-1 0,-2 5 1 16,-1 0 1-16,11 2-1 15,-6 0 1-15,12 5-1 16,-17-4 1-16,3 2 0 16,8 0 1-16,-5 0-2 15,-6-2-1-15,6 2 1 16,-1-1-1-16,6 1 0 15,0 2 1-15,6 4-1 16,-3 0 0-16,-3 2 0 16,-6 1 2-16,1 2 5 15,-3-4 5-15,-3 1-5 16,3-1-2-16,3-1-1 16,-9 0-2-16,9-2-2 0,-6-3 1 15,-3-3-1-15,4 2 0 16,-4-2 1-16,1 3 1 15,-6-1 3-15,0 2-3 16,0 0 1-16,0-1-2 16,2-2-1-16,9 5 1 15,-11-4-1-15,8 3 0 16,-8-2 0-16,0 2 0 16,0-3 1-16,11 1-1 15,-11 1 0-15,0-2 1 16,0 3-1-16,0 4 0 15,0-3 0-15,8 5 0 0,-2 1 0 16,-1-3 0 0,4-1 0-16,-4 5 0 0,-2-1 0 15,-3 2 0-15,0 3 0 16,5-3 0-16,-5-1 0 16,0 0 0-16,0 6 0 15,0-6 1-15,0 0-2 16,0-1 1-16,0-6 0 15,0 0 1-15,0 0-1 16,0 5 0-16,0 3 0 16,-5 0 0-16,-9 5 0 15,11-5 0-15,-2 0 0 16,-1-4 0-16,6-1 0 16,0-4 0-16,-8-1 0 0,8-4 0 15,0 2 0-15,-11 5 0 16,3 1 0-16,-3 3 0 15,-2 2 0-15,4 1 0 16,-1 0 0-16,1 2 0 16,9-7 0-16,0 1 0 15,0-6 0-15,0-5-1 16,0 1 2-16,0 3-1 16,0-5 0-16,0 4 0 15,0-2 0-15,0-1 0 16,0 8 0-16,0 2 0 15,0 1 0-15,-13-2-1 16,-12 0 1-16,12-2 0 0,-7-1-1 16,-1-2 0-16,2 0 0 15,-9-8 0-15,-2 2 0 16,-2-5 1-16,-1-1-1 16,-8-1 1-16,8-6-3 15,-8 0-1-15,9 0 2 16,-7 0-3-16,7 0 2 15,-1 0-1-15,0 0 2 16,6 0-4-16,-11 0-6 16,11 0 0-16,-3 0 0 15,2 0-5-15,7 0-11 16,1 0-22-16,15-5-39 16,0-2-99-16</inkml:trace>
  <inkml:trace contextRef="#ctx0" brushRef="#br0" timeOffset="74079.1953">17105 10211 189 0,'0'0'26'16,"0"0"-8"-16,0 0 14 15,0 0 4-15,0 1-6 16,0-1 4-16,0 0 5 16,-10 0-2-16,7 0-9 15,-3 4-9-15,6-2-4 16,-13-1-2-16,7 6 8 0,1 1-8 16,2-2-8-16,-2 4 1 15,-9 0 0 1,14 3 4-16,-11-2-4 0,3 4-3 15,8 2-1-15,-14-1-1 16,3 1 0-16,9 4 5 16,-12 1 4-16,3 0-3 15,3 5-2-15,-11-1-3 16,8-1 0-16,3-2 0 16,-6 4 1-16,0-6 0 15,4 5 1-15,1-2 0 16,-10-1-2-16,11 0 0 15,-3 2-2-15,-2-4 1 0,-1-3-1 16,0 4 0 0,14-4 0-16,-13-5 1 0,13 6-1 15,0-5 1-15,-6 6-1 16,6 0 2-16,0 2-1 16,-13 4 2-16,-6 0-1 15,5-2 1-15,-5-1 1 16,0-1 0-16,11-2-2 15,-3 3-1-15,8-4-1 16,-3 0 0-16,-7 3 0 16,13 0 2-16,-6-2 0 15,1 2 2-15,5-3 2 0,0 2-1 16,0 4-2 0,-8-2 1-16,8 6-4 0,-14-1 1 15,9-2 0-15,-1 1-1 16,6 1 0-16,-3-1 1 15,-2 4-1-15,0-3 2 16,-4 5 0-16,9-3 1 16,0 0 1-16,-5 1-2 15,5-3-1-15,0-3-1 16,0-5 0-16,0-5 0 16,0 1 1-16,0-2-1 15,0 0 0-15,0 9 0 16,0-2 0-16,0 6 1 15,-14-1 0-15,14 2 1 0,-5-1-1 16,-3 0-1-16,2-4 0 16,-2 2 0-16,8-1 0 15,-5 3 1-15,5 1-1 16,-6-1 0-16,6 1 0 16,0-4 0-16,0 1 0 15,0-2 0-15,0-1 0 16,0-5 0-16,0 3 0 15,0-4 0-15,0 5 0 16,0 2 0-16,6-2 0 16,-1 5 0-16,3-2 0 15,-2 2 0-15,7 1 0 16,-5-3 0-16,3 2 0 0,3-4 0 16,-6 1 0-16,11 1 0 15,-5-2 0-15,5 7 0 16,14-1 0-16,13 1 0 15,11 1 0-15,3-6-1 16,6-8 1-16,-9-6-5 16,17-4-63-16,-3-6-84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8:12:53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11568 5324 172 0,'-6'-2'73'0,"6"2"-43"16,0 0 54-16,0-5-46 15,0 5 1-15,0-6 11 16,0 3 5-16,0 0-2 16,27-6-3-16,20 3-10 15,5-5-12-15,-1 4-9 16,-18 0-9-16,-6 2-9 15,-2-2-1-15,-6 1-5 16,-5 6-28-16,5 0-55 16,-11 0-84-16,-8 27-132 0</inkml:trace>
  <inkml:trace contextRef="#ctx0" brushRef="#br0" timeOffset="224.106">11628 5692 340 0,'13'11'124'0,"1"8"-92"16,0 3 44-16,-4 3-58 0,-10 0-14 15,0-3-3-15,0-1-1 16,0-5-7-16,0-11-23 15,0-5-39-15,0 0-80 16</inkml:trace>
  <inkml:trace contextRef="#ctx0" brushRef="#br0" timeOffset="449.7479">11799 4935 511 0,'-21'0'60'16,"21"0"-47"-16,0 0-5 16,0-8-8-16,0-4-2 15,0-2-51-15,41 2-81 16,-3 2-170-16</inkml:trace>
  <inkml:trace contextRef="#ctx0" brushRef="#br0" timeOffset="907.9618">12552 4973 303 0,'-33'11'12'16,"20"-1"26"-16,13-4 1 16,0-6-30-16,0 0-6 15,19 0 19-15,60-23 48 16,24-7-9-16,-4 6-5 15,-18 2 5-15,-15 14-2 16,-33 8-8-16,-23 0-24 16,-10 12-18-16,0 30 19 0,-46 14-11 15,-19 7-14-15,2-4-3 16,17-13 0-16,24-15-1 16,22-12-2-16,0-13-3 15,52-3 4-15,21-3 2 16,-2 2 0-16,-16 11 2 15,-31 16-1-15,-24 21 4 16,-5 14 3-16,-88 4-4 16,-24-4-4-16,-9-15-1 15,4-21-24-15,15-15-82 16,47-13-94-16,17 0-234 16</inkml:trace>
  <inkml:trace contextRef="#ctx0" brushRef="#br0" timeOffset="1417.849">11235 7146 383 0,'44'-7'27'15,"24"-6"76"-15,30 0-38 16,6-7-18-16,-6 1-11 16,-6 5-16-16,-32 4-17 15,-8 6-3-15,-19 1-2 16,-22-2-15-16,3 5-54 16,-14 0-147-16</inkml:trace>
  <inkml:trace contextRef="#ctx0" brushRef="#br0" timeOffset="1627.8948">11483 7376 462 0,'0'14'145'16,"0"10"-134"-16,0 0 36 15,0-6-40-15,0 1-7 16,0-3-17-16,0-3-43 16,0 0-83-16,-5-13-68 15</inkml:trace>
  <inkml:trace contextRef="#ctx0" brushRef="#br0" timeOffset="1813.8098">11521 6725 673 0,'0'-5'12'0,"0"3"-12"16,0-9-2-16,28 0-38 15,37-2-116-15,0 0-83 16</inkml:trace>
  <inkml:trace contextRef="#ctx0" brushRef="#br0" timeOffset="2211.9705">12315 6761 234 0,'-11'8'149'0,"3"-5"-143"16,8-3 18-16,0 0 26 15,46 0 22-15,25-11-5 16,3-1-2-16,-9 2-4 0,-5 7 1 16,-22 3-24-16,-13 13-18 15,-12 25 5-15,-13 11-7 16,0 9-9-16,-38-4-7 15,11-9-2-15,16-14 0 16,11-16-2-16,0-7-2 16,63-8 3-16,10 3 1 15,-2 4 1-15,-16 14-1 16,-28 18 3-16,-27 20 3 16,-3 20 1-16,-89 6-3 15,-26-6-4-15,-10-18-3 16,8-31-42-16,41-30-130 15,33-43-205-15</inkml:trace>
  <inkml:trace contextRef="#ctx0" brushRef="#br0" timeOffset="3187.7497">14177 6095 146 0,'-14'0'11'0,"9"-3"3"0,-3-2 5 16,2 2-14 0,6 0-2-16,0 3 0 0,-5 0-1 15,-3 0-2-15,8 0-14 16,0 0-43-16,-6 0 57 16,6 0 17-16,0 0 39 15,0 0 13-15,0 0-18 16,0 0-16-16,0 0-14 15,0 0-2-15,0 0 6 16,25 3 15-16,21 2 3 16,25-2-10-16,3-3 1 15,5 0 1-15,-14 0-27 16,-18 0-6-16,-20 0-2 16,-11 0-5-16,-2 0-43 0,-14 0-107 15,0 15-257-15</inkml:trace>
  <inkml:trace contextRef="#ctx0" brushRef="#br0" timeOffset="3397.91">14444 6459 551 0,'47'11'38'0,"26"6"26"0,4 0-39 16,-17-8-25-1,-14-1-7-15,11-5-79 0,-16-3-209 16</inkml:trace>
  <inkml:trace contextRef="#ctx0" brushRef="#br0" timeOffset="4791.7716">18968 4576 81 0,'-8'0'245'16,"-12"0"-206"-16,7 0 19 0,7 0-12 15,-2 0-22-15,-3 0 1 16,11 0 3-16,0 0 0 16,0 0 3-16,0 0 7 15,11 0 8-15,55-13 15 16,26 0-11-16,7 1-13 15,-12 8-3-15,-22 4-4 16,-27 0-12-16,-19 7-12 16,-19 27-1-16,0 11 0 15,-10 6 1-15,-31-3-4 16,0-11-2-16,16-20-1 16,25-10 0-16,0-7-2 0,52 0 3 15,27 0 0-15,-8 0 0 16,-11 0 2-16,-27 7 2 15,-33 35 10-15,0 23 8 16,-93 21-3-16,-43 8-14 16,-36-8-5-16,22-24-3 15,19-31-22-15,33-31-53 16,38 0-71-16,30-32-70 16,16-4-173-16</inkml:trace>
  <inkml:trace contextRef="#ctx0" brushRef="#br0" timeOffset="5677.628">16465 6121 165 0,'-28'-2'198'0,"15"2"-185"15,13 0 50-15,0 0-21 16,0-2-18-16,8-5 11 16,57-1 13-16,25-2-5 15,41-2-6-15,66-4 5 16,73-3 2-16,95-6-1 16,82 0-3-16,66-3-3 15,35 6-4-15,16-1-13 16,11 5-10-16,-16-6 1 15,-16-5-9-15,-19-6-2 16,-45-2-1-16,-59-3 1 0,-65 4 0 16,-93 2 0-16,-93 3-1 15,-58 6-4-15,-51 8-6 16,-27 8-29-16,-22 9-49 16,-11 0-74-16,-30 0-203 15</inkml:trace>
  <inkml:trace contextRef="#ctx0" brushRef="#br0" timeOffset="6869.8699">17086 6538 159 0,'-13'-5'204'0,"-1"3"-146"16,3-1 31-16,3 3-28 16,8 0-14-16,0 0-18 15,-11 0-3-15,8-1-2 16,-2-2-5-16,5 0-1 15,-8 3 5-15,2 0-3 16,6 0-2-16,0 7-10 0,0 26 14 16,0 12 11-16,0 10-15 15,0 9-3-15,0 4-5 16,0 11-1-16,0-3-5 16,-11 3-2-16,9-3-1 15,-9-7-1-15,-3-12 0 16,6-13 0-16,-11-12-1 15,8-12-3-15,8-8-16 16,-2-12-53-16,5 0-74 16,0 0-154-16</inkml:trace>
  <inkml:trace contextRef="#ctx0" brushRef="#br0" timeOffset="7243.8978">17291 7010 397 0,'-14'0'24'0,"14"0"14"0,0 0-17 16,6 0-13-16,48 0 22 16,42-5 43-16,10-9-18 15,17-4-11-15,-17 3 18 16,-13 5-20-16,-31 3-28 15,-26 1-11-15,-25 6-3 16,-11-2-7-16,8 2-68 16,-8 0-151-16</inkml:trace>
  <inkml:trace contextRef="#ctx0" brushRef="#br0" timeOffset="7843.9316">18804 6478 242 0,'25'-8'121'16,"7"0"-87"-16,20-6 47 16,8 3-33-16,0-2-2 15,-3 0 11-15,-10 3-22 16,-14 4-3-16,-14 0-2 16,-19 4 4-16,0 2-18 0,0 0-2 15,0 0-5-15,0 8-6 16,-19 27 2-16,-39 10 2 15,-10 8-6-15,3-3-1 16,7-3 0-16,31-15 0 16,16-6 0-16,11-11-1 15,6-10 1-15,54-3 1 16,16-2 0-16,11 0 5 16,-10 0 0-16,2-7 0 15,-25-1-5-15,-21 3-1 16,-3 3-7-16,-22-2-50 15,6 4-101-15,-14 4-74 16</inkml:trace>
  <inkml:trace contextRef="#ctx0" brushRef="#br0" timeOffset="8130.0254">18679 7054 212 0,'0'7'182'0,"0"4"-147"15,0-3 48-15,19-6-25 16,41-2 3-16,32 0-13 0,26-2 6 16,32-25-4-1,5-2-6-15,-16 4-7 0,-27 0-20 16,-38 7-14-16,-23 5-3 15,-21 3-4-15,-13 8-21 16,2 2-47-16,-14 0-43 16,1 0-31-16,-6 4-57 15</inkml:trace>
  <inkml:trace contextRef="#ctx0" brushRef="#br0" timeOffset="8669.9121">19047 7330 231 0,'-3'0'80'0,"3"0"-24"16,0 0 6-16,-5 0-24 15,5 0 4-15,-6 0-3 16,-2 0-8-16,8 0 1 16,0 0-7-16,0 0-6 15,0-3 1-15,0-6 4 16,0-1 0-16,0-5 1 16,33-5 1-16,13 1 6 0,20-4-11 15,-1 3 7-15,0-1 1 16,-10 7-5-16,-17 6-7 15,-24 7-9-15,-9 1-6 16,-5 0-1-16,0 0-1 16,0 8 0-16,-27 24-1 15,-25 15 1-15,-5 0-2 16,16-6 1-16,16-8-3 16,17-13 1-16,8-9-1 15,0-3 2-15,14 0 2 16,27 3 0-16,5 1 1 15,-2 6 3-15,-22 8 0 16,-12 12 3-16,-10 6 2 0,-13 6-2 16,-66 0-6-1,-11-9-1-15,3-16-4 0,2-25-23 16,33 0-67-16,47-42-71 16,5-14-137-16</inkml:trace>
  <inkml:trace contextRef="#ctx0" brushRef="#br0" timeOffset="9187.7201">20868 6735 408 0,'-73'0'170'0,"-7"9"-137"0,4 19 35 16,-11 4-24-16,11-1-20 15,26-12-19-15,18-9-4 16,21-4-1-16,11-6 0 16,0 0 6-16,60 0 44 15,11 0 3-15,2 9-16 16,-21 7-8-16,-14 15-6 15,-29 9-4-15,-9 9-8 16,-17 8-5-16,-73-3-3 16,-3-5-3-16,1-20-2 15,15-22-6-15,17-7-26 16,36-25-31-16,24-15-42 16,0 1-3-16,44 10-37 0,21 11-9 15,3 4-61-15</inkml:trace>
  <inkml:trace contextRef="#ctx0" brushRef="#br0" timeOffset="9411.9295">21351 6806 514 0,'0'23'35'15,"0"8"30"-15,0 3-17 0,0 5-32 16,0-2-15-16,-19 3-1 16,-19 0-1-16,10-5-7 15,4-7-17-15,10-9-63 16,9-13-66-16,-4-6-187 16</inkml:trace>
  <inkml:trace contextRef="#ctx0" brushRef="#br0" timeOffset="9570.0873">21378 6620 475 0,'0'0'145'0,"0"0"-145"16,0-5-5-1,0 5-32-15,52 0-92 0,0 0-91 16</inkml:trace>
  <inkml:trace contextRef="#ctx0" brushRef="#br0" timeOffset="9869.9098">21667 6804 289 0,'-8'8'167'0,"8"4"-121"16,0 5 29-16,0-4-29 0,0 3-28 15,8-6-8 1,-2 1 2-16,26-11-8 0,15 0 0 16,13 0 2-16,24-21 10 15,-10-2 12-15,-9 5 16 16,-8 11 7-16,-18 7-8 16,-12 0-17-16,-19 4-12 15,-8 27-5-15,0 3-5 16,-8 1-4-16,-19-5-5 15,8-12-33-15,19-4-56 16,0-11-29-16,2-1-60 16,42-2-53-16</inkml:trace>
  <inkml:trace contextRef="#ctx0" brushRef="#br0" timeOffset="10401.8957">23240 6411 220 0,'0'-2'120'15,"0"-6"-90"-15,-27 5 44 16,-6 3-14-16,1 0-6 15,-9 0-10-15,-11 8-5 0,-11 19-9 16,14 10 7-16,-8 9-8 16,19 12-9-16,2 0-4 15,12 6 3-15,24-6 1 16,0-8-6-16,0-11-6 16,46-5 2-16,33-16-4 15,11-5 4-15,22-13 6 16,5 0-7-16,3-13-3 15,-11-25-1-15,8-18 2 16,-16-9-2-16,-16-7 0 16,-20-4 4-16,-32 1 0 15,-33-1-4-15,0 8-5 16,-65 16 1-16,-28 17-1 0,-24 22-2 16,5 13 1-16,3 19-1 15,16 20 0-15,28 9 2 16,18-4-1-16,39-1 1 15,8-5 0-15,0 0 1 16,66-2 0-16,21-10-1 16,11-8 0-16,0-15-4 15,0-3-37-15,14-7-135 16,-27-51-206-16</inkml:trace>
  <inkml:trace contextRef="#ctx0" brushRef="#br0" timeOffset="13401.6107">15415 9700 396 0,'-25'0'83'16,"25"0"-38"-16,0 0 6 0,0 7-7 16,30 8-17-1,25-7 3-15,21-4 11 0,12-4-2 16,10 0 7-16,0 0-11 16,0-22-6-16,-5-6-9 15,-14-7-5-15,-22-2-10 16,-11 3-3-16,-27-1 0 15,-19 10 0-15,0 5-1 16,-5 0 0-16,-60 8 0 16,-20 6-1-16,-27 6-1 15,-8 6 0-15,3 31 0 16,11 11 0-16,10 10-2 16,23 5-1-16,34-1 3 0,39-1-1 15,0 2 2 1,47 0 0-16,29-4 0 0,25-10 2 15,8-10 1-15,8-5 2 16,-10-12-1-16,-9-8-4 16,-19-11 0-16,-8-3-8 15,-25 0-54-15,1-16-118 16,-28-12-208-16</inkml:trace>
  <inkml:trace contextRef="#ctx0" brushRef="#br0" timeOffset="13755.649">16955 9535 345 0,'0'0'145'15,"14"0"-86"-15,46-4 29 0,16-1-45 16,-16-1-12-1,-8 1-5-15,-11 0-14 0,-22 5-12 16,0 0-4-16,-11 0-30 16,9 0-98-16,-14 0-170 15</inkml:trace>
  <inkml:trace contextRef="#ctx0" brushRef="#br0" timeOffset="13957.5687">16942 9787 416 0,'-14'15'135'0,"14"0"-61"0,0-8 9 16,41 0-24-16,19-7-20 16,16 0-23-16,-10-14-15 15,5-9-1-15,2-6-36 16,26-14-132-16,-29-17-323 15</inkml:trace>
  <inkml:trace contextRef="#ctx0" brushRef="#br0" timeOffset="14617.7943">18030 8974 328 0,'0'0'59'0,"0"0"-41"16,0 0 24-16,27-1 19 15,19-5-3-15,12-4 3 0,13-1-16 16,-3 2-2-16,-3-1 1 15,-8 3-5-15,-29 3-14 16,-9 4-12-16,-11 0-7 16,-8 0 0-16,0 8-3 15,-8 30 4-15,-44 10 1 16,0 8-7-16,19-4-1 16,25-4 0-16,8-9 0 15,0-8 0-15,55-9 0 16,16-11 0-16,13-7 0 15,-5-4-5-15,14 0-16 16,-22-19-56-16,13 1-75 0,-24-6-101 16</inkml:trace>
  <inkml:trace contextRef="#ctx0" brushRef="#br0" timeOffset="14871.7864">19726 8906 555 0,'-52'9'41'0,"6"31"32"15,-25 14-22-15,-27 17-30 16,-28 19-16-16,-24 15-1 16,-13 9 5-16,-15 7 10 15,15-2-12-15,5-9-3 16,35-13-4-16,30-23-2 0,33-19-14 15,36-21-20-15,24-23-26 16,19-11-59-16,65-6-47 16,14-33-117-16</inkml:trace>
  <inkml:trace contextRef="#ctx0" brushRef="#br0" timeOffset="15367.8171">19407 9575 96 0,'0'0'75'16,"-8"0"-38"-16,2 8 16 16,-8-2-11-16,9-3-25 15,-3-1-5-15,2-2 9 16,1 0 14-16,2 0 9 15,-2 0 3-15,-9 0 4 16,14 0-10-16,0 0-4 16,0 0-8-16,0 0-10 15,0-8-2-15,27-8 6 16,12-4 8-16,7 3 2 16,-5 2 7-16,-17 4-5 15,-5 7-9-15,-16 1-11 0,-3 3-4 16,0 0-1-16,0 0-6 15,0 7-3-15,-8 21 0 16,-25 4 0-16,9-5-1 16,21-7-1-16,3-9 1 15,22-4 0-15,24 0 0 16,17-2 1-16,-17 6 2 16,-5 6 17-16,-27 18 3 15,-14 18-8-15,-33 20 4 16,-68 7-13-16,-41-6-6 15,-2-17 0-15,18-29-6 16,28-28-30-16,60-8-110 0,38-43-201 16</inkml:trace>
  <inkml:trace contextRef="#ctx0" brushRef="#br0" timeOffset="19288.6644">20795 9113 516 0,'-44'0'0'16,"44"0"-15"-16,0 2-140 16</inkml:trace>
  <inkml:trace contextRef="#ctx0" brushRef="#br0" timeOffset="19533.7583">20898 9672 645 0,'-38'12'63'0,"33"8"-63"16,5-6-41-16,0-10-152 16</inkml:trace>
  <inkml:trace contextRef="#ctx0" brushRef="#br0" timeOffset="20343.6369">20822 9133 302 0,'0'0'163'15,"0"0"-133"-15,-8 0 14 16,2 0-15-16,6 0-17 16,-5 0 2-16,-14 0 6 0,10 0-10 15,1 0-5-15,3 0-3 16,5 0 0-16,0 0-2 15,0 0 1-15,0-20 9 16,33-4-1-16,7-7 9 16,-7 4 20-16,-14 13 6 15,-19 5-1-15,0 9-13 16,0 0-16-16,0 0-8 16,-13 17-3-16,-47 14-2 15,2-4-1-15,17-7-4 16,31-13-35-16,10-7-52 15,19 0-63-15,41 0-127 16</inkml:trace>
  <inkml:trace contextRef="#ctx0" brushRef="#br0" timeOffset="20725.5553">20781 9757 234 0,'-38'0'286'0,"19"3"-266"15,5 2 19-15,0 4-23 16,4-7-13-16,10-2-1 16,0 0 0-16,0 0 3 15,0 0 11-15,0-19 28 16,19-8-28-16,11 9 29 16,-22 6 26-16,-8 7-18 15,0 5-20-15,0 0-20 16,0 0-11-16,-28 13-2 15,18-5-16-15,10-8-81 16,30-8-160-16</inkml:trace>
  <inkml:trace contextRef="#ctx0" brushRef="#br0" timeOffset="36737.3173">21817 9612 175 0,'0'0'40'0,"0"-3"46"16,0 3-34-16,0 0-14 15,0-1-4-15,0 1 0 16,0 0-2-16,0-4-5 0,33 4 16 15,5 0 4-15,8 0-9 16,-5 0-13-16,19-3 1 16,6-9-2-16,13-7 1 15,5-12-3-15,-5-10-5 16,-2-1 0-16,-23 0-8 16,-21 2-1-16,-14 5-2 15,-19 8-4-15,0 1 1 16,-8 13 0-16,-58 9-2 15,-32 4-1-15,-14 17-2 16,-16 25-1-16,8 9 0 16,22 1 2-16,14 2-1 0,37 3 1 15,20 1 1 1,27-1 0-16,0 2 0 0,14-4 0 16,40-3 0-16,17-8 1 15,0-6-1-15,-6-8 0 16,1-5 0-16,-14-11 0 15,-3-8-7-15,-6-6-66 16,4 0-72-16,-9-22-198 16</inkml:trace>
  <inkml:trace contextRef="#ctx0" brushRef="#br0" timeOffset="37053.6426">23175 8863 302 0,'-27'0'185'0,"8"0"-171"15,5 15 31-15,8 22 7 16,-7 10-21-16,-6 12-3 15,-14 21 0-15,-8 12 1 16,-11 13-9-16,-2 11-4 16,-3 1-10-16,5-9-6 15,5-6-3-15,20-19-18 0,16-16-35 16,11-35-30-16,0-32-40 16,44 0-7-16,24-48-98 15</inkml:trace>
  <inkml:trace contextRef="#ctx0" brushRef="#br0" timeOffset="37307.5972">23548 8920 393 0,'0'0'44'16,"0"0"-16"-16,0 17 16 0,0 16 11 15,0 7-22-15,0 16 1 16,-32 18-2-16,-15 16-2 16,-4 11-16-16,-23 9-6 15,3 0-6-15,-3 1-2 16,4-10-4-16,18-9-20 16,30-24-47-16,16-30-68 15,6-30-53-15</inkml:trace>
  <inkml:trace contextRef="#ctx0" brushRef="#br0" timeOffset="37517.4457">23843 9583 600 0,'-27'44'14'15,"8"8"15"-15,5 8-3 16,-5 2-26-16,5-4-12 16,-5 0-32-16,0-2-80 15,0-9 7-15,16-15-97 16</inkml:trace>
  <inkml:trace contextRef="#ctx0" brushRef="#br0" timeOffset="37705.559">24007 9294 583 0,'-41'-3'38'16,"35"3"14"-16,-2 0-43 16,8 0-9-16,0 0-14 15,0 3-31-15,8 9-39 16,30 13-45-16,3 14-274 15</inkml:trace>
  <inkml:trace contextRef="#ctx0" brushRef="#br0" timeOffset="38163.4606">24451 9535 525 0,'-11'0'59'0,"11"16"-52"16,0 19 12-16,0 8 9 16,0 7-14-16,0 5-4 15,0 6 0-15,-8 10 3 16,-17 6 1-16,4-3-7 16,-12-2-7-16,14-23-3 15,5-16-6-15,9-23 2 16,5-10-1-16,0-15 2 0,0-31-15 15,0-17 15 1,0-16 6-16,13-11 0 0,31-4 1 16,8 1 1-16,16 6 3 15,11 6 5-15,19-2-2 16,0 7 0-16,6 8 5 16,-11 14 12-16,-3 17 13 15,-25 16 11-15,-13 16-7 16,-30 5-14-16,-22 39-16 15,0 31 16-15,-93 29-15 16,-43 4-10-16,-23-3-3 16,9-19-1-16,30-23-5 0,44-26-18 15,41-19-31-15,35-13-30 16,8-6-41-16,85-25-191 16</inkml:trace>
  <inkml:trace contextRef="#ctx0" brushRef="#br0" timeOffset="38433.0129">25525 9381 493 0,'-112'45'76'0,"17"4"-22"16,16-3 14-16,24-4-30 15,31-19-19-15,24-9-19 16,0-14-5-16,24 0 5 15,36 0 6-15,19-3 27 0,-13 3 21 16,-20 0-4-16,-32 35-12 16,-14 21-7-16,-52 19-9 15,-49 5-17-15,3-13-5 16,19-19-8-16,35-28-42 16,36-20-59-16,8-9-45 15,41-28-174-15</inkml:trace>
  <inkml:trace contextRef="#ctx0" brushRef="#br0" timeOffset="38747.5537">25814 9688 267 0,'0'5'294'16,"28"3"-265"-16,32-8 27 15,24 0-20-15,14-29-25 16,6-11 7-16,2-13 26 15,-21 2 9-15,-20 4-9 16,-32 12-5-16,-28 12-20 16,-5 11-2-16,-52 12 3 15,-54 0-20-15,-11 27 0 16,-6 20 0-16,25 9 1 16,19 0-1-16,27 2 1 15,19-5-1-15,25 2 2 16,8-5 6-16,8-5-1 0,50-9-4 15,21-5-3-15,5-13-1 16,34-18-7-16,12 0-59 16,9-30-183-16</inkml:trace>
  <inkml:trace contextRef="#ctx0" brushRef="#br0" timeOffset="59617.2539">10338 10787 95 0,'0'34'93'0,"0"3"-54"16,11 8 14-16,-8 12-24 15,-3 2 7-15,0 17-10 0,0 7-1 16,0 9-8-16,0 8-1 16,0 9-10-16,0 9-1 15,-14 15 4-15,-8 11 2 16,3 3-3-16,8-4-3 15,11-2-2-15,0-9 2 16,0-3 4-16,0-5 18 16,19 6-6-16,6 9-17 15,-6 13-3-15,-11 7-1 16,-8 11-1-16,0 14-1 16,-5 2 2-16,-28 8 0 15,6 8 0-15,-1-5 2 16,4-1 5-16,5-9-1 0,2-1-6 15,-2 1 0-15,0 1-1 16,-8 12 1-16,-3-1 0 16,3 9 0-16,-1 5 0 15,9-2 3-15,6-5 5 16,-1-11-1-16,9-12-4 16,-4-7-1-16,4-17-2 15,5-13 0-15,0-17 0 16,0-16 0-16,0-15-2 15,-11-11-3-15,-3-10-7 16,-7-5-15-16,-12-9-34 16,-5-18-90-16</inkml:trace>
  <inkml:trace contextRef="#ctx0" brushRef="#br0" timeOffset="60413.3502">5678 14502 195 0,'-5'0'80'0,"5"0"-75"16,0 0 14-16,0 0 15 16,11 0-2-16,35 0 6 0,9 0-9 15,15-4 3 1,15-5 2-16,21-2-3 0,22 5-5 15,25 6-10-15,43 0-2 16,47 0 2-16,52-9 1 16,45-13-4-16,53-16 1 15,68-16 3-15,68-16-7 16,73-3 0-16,47 2 5 16,6 15 14-16,-12 11 8 15,-16 15-23-15,3 6-6 16,8 4 0-16,22-1-5 15,-36 7-2-15,-54-2-1 16,-73 4 1-16,-78-5-1 16,-70 3 0-16,-76-5-1 0,-96 4 0 15,-84 7-10-15,-60 1-43 16,-33-1-65-16,-117-13-145 16</inkml:trace>
  <inkml:trace contextRef="#ctx0" brushRef="#br0" timeOffset="63143.1667">10349 9982 117 0,'-11'13'9'0,"3"-5"-1"16,8-4-5-16,0-4-3 16,0 0 0-16,0 0 0 15,0 0-1-15,0 0-1 16,0 3 2-16,0-3 2 15,0 0 0-15,0 0-2 16,0 0 0-16,0 0 11 0,0 0 10 16,0 3 7-16,0 1 11 15,0 1 2-15,0-1-7 16,0 3-11-16,0 2-13 16,-11-1-6-16,11 2 1 15,-3 2 4-15,3 5 6 16,0 1 3-16,0 4 2 15,0 0 2-15,0 0-4 16,0 6-7-16,0 2-1 16,0-1 0-16,0 0 1 15,0 1-1-15,0-2-4 16,-5-5 1-16,-1 0-5 0,4 0 0 16,-4 0-2-16,6-1 0 15,0 1 1-15,0-1-1 16,0 8 0-16,0 2 2 15,0 8-2-15,0 4 0 16,0 4 0-16,0 0 0 16,0-8-11-16,0-1-13 15,8-15-80-15,17-11-199 16</inkml:trace>
  <inkml:trace contextRef="#ctx0" brushRef="#br0" timeOffset="69991.2087">20004 11720 114 0,'-3'-7'51'0,"-8"4"-18"0,8-1 9 16,-7-2 0-16,1-1 8 15,9 2-2-15,0 0 4 16,0-1-9-16,0 2 6 16,0 4-6-16,0-2-11 15,0 2-11-15,0-3 4 16,0 3-2-16,0 0-4 15,0 0-4-15,0 0-3 16,0 0-3-16,0 20 13 16,14 22 2-16,8 13-9 15,11 12-5-15,-14 7-4 16,0 5-1-16,-8-1-3 0,-11-3-1 16,0-16-1-16,0-20 0 15,0-16 1-15,0-18-2 16,0-5 2-16,0 0-1 15,0-26 0-15,0-22-5 16,0-21-3-16,0-4 6 16,0-3 0-16,0 3 2 15,27 5 0-15,38 11 0 16,1 5-2-16,21 16 2 16,-11 8 2-16,-2 5-2 15,-3 13 2-15,-17 6-2 16,-21 4-1-16,-3 0 0 15,-13 0-6-15,-12 9-33 0,-5 9-44 16,0-3-62 0,0-4-119-16</inkml:trace>
  <inkml:trace contextRef="#ctx0" brushRef="#br0" timeOffset="70373.0047">21536 11347 355 0,'0'-7'68'15,"0"7"-4"-15,0 0 1 16,0 1-37-16,-33 21-4 16,-13 5 8-16,-14 10-4 15,-5 10 3-15,-1 18-9 16,1 9 2-16,8 13-4 16,10 7-6-16,20 0-4 15,22-7-3-15,5-12-5 16,0-20-2-16,13-19-2 15,20-11-11-15,5-9-6 16,-19-9-26-16,-11-4-70 0,-8-3-39 16,0 0-171-16</inkml:trace>
  <inkml:trace contextRef="#ctx0" brushRef="#br0" timeOffset="70763.2138">21673 11798 423 0,'0'0'45'0,"0"0"-24"16,0 2 1-16,0 20-10 0,0 7-5 16,0 2 14-16,0-3-3 15,0 1 13-15,46-10 3 16,19-10 0-16,14-9 1 15,6 0-6-15,-6 0-1 16,0-20 0-16,-5-8-11 16,-12-6-3-16,-21 2-10 15,-22 7-2-15,-19 0 0 16,0 2 0-16,-8 1-2 16,-44 1 0-16,-13 4 0 15,2-2 0-15,17 6-1 16,5-2-6-16,8 6-9 15,20 0-14-15,-1 4-12 0,14 0-1 16,0 2-28 0,0 3-19-16,0 0-29 0,0-6-41 15,46-7-76-15</inkml:trace>
  <inkml:trace contextRef="#ctx0" brushRef="#br0" timeOffset="71062.996">22428 11368 316 0,'0'-8'41'16,"13"4"18"-16,17 0-17 16,-2 2-1-16,4 2 9 15,7 0 6-15,7 0-18 16,-5 24 15-16,5 7 0 15,-13 14-20-15,-14 13-6 16,-19 13-7-16,0 11 2 16,-22 15-7-16,-60 4-9 15,-10-2-4-15,4-9-2 16,4-26-2-16,27-18-16 16,21-22-35-16,17-11-48 15,8-13-50-15,11-13-134 16</inkml:trace>
  <inkml:trace contextRef="#ctx0" brushRef="#br0" timeOffset="71452.6571">23139 11642 220 0,'0'0'151'16,"3"0"-117"-16,60 0 38 15,5 0-23-15,3 0-10 16,-6-6-13-16,-13 0-15 16,-5 5-9-16,-15 1-2 15,-13 0-8-15,-19 0-21 16,0 0-76-16,-5 16-128 15</inkml:trace>
  <inkml:trace contextRef="#ctx0" brushRef="#br0" timeOffset="71709.174">23259 11921 319 0,'47'11'209'16,"13"1"-115"-16,-3 5 5 16,3-3-69-16,-3-3-28 15,-10-5-2-15,-6-6-32 16,-31 0-95-16,-1-18-89 15</inkml:trace>
  <inkml:trace contextRef="#ctx0" brushRef="#br0" timeOffset="91670.9281">24699 11318 38 0,'-11'0'207'0,"-8"0"-161"0,5 0-5 16,9-2-4-16,5-3 2 15,-3-7-1-15,-2 5 0 16,5-2-4-16,-6 2 6 16,6 0-6-16,0 0-5 15,0 7-10-15,0-2-8 16,0 2 5-16,0 0-5 15,0 0-2-15,0 0 1 16,0 0 0-16,0 0-2 16,-2 0 0-16,-4 0-1 15,1 2-1-15,-3 5-3 16,8-7-3-16,0 0 3 16,0 0-2-16,0 0 3 15,8 0 4-15,38-22 6 16,30-1 9-16,25-2-4 0,17-4-3 15,4 12 7-15,-15 8 1 16,-28 6-5-16,-47 3-7 16,-32 22-10-16,-8 28 6 15,-44 13 6-15,-18 11-5 16,-18-4-6-16,-2-6-3 16,25-22 0-16,29-19 0 15,36-16 0-15,28-7-1 16,59 0 1-16,25 0 1 15,30-2-1-15,-3 2 0 16,-41 14 1-16,-52 37 1 16,-46 18 5-16,-93 14-1 0,-70-1-4 15,-28-9-2-15,14-27-1 16,32-35-40-16,55-11-78 16,49-29-128-16</inkml:trace>
  <inkml:trace contextRef="#ctx0" brushRef="#br0" timeOffset="93544.9906">20214 13475 304 0,'0'0'98'0,"0"0"-79"16,-17 0 6-16,-13 0-5 16,30 0 6-16,0 0 11 15,0 0-10-15,0 0 4 16,0 0-1-16,0 11-5 16,0 1-2-16,0 3-7 15,0 5 1-15,0 3 4 0,0 3-4 16,0 8-3-1,0 1-4-15,0 1-4 0,-13-5-1 16,7-4 0-16,-2-11-3 16,3-9-1-16,2-7 1 15,-8 0 1-15,3-15 12 16,-3-20-5-16,11-11-9 16,0-7-1-16,0-1 1 15,11-3-1-15,43-2 1 16,9-7 1-16,11 3 1 15,10 2 5-15,4 11 3 16,-4 16 7-16,-5 8-7 0,-27 17-7 16,-38 7-4-1,-14 2 0-15,-9 0-3 0,-18 2-19 16,27 20-65-16,0 8-58 16,17-8-76-16</inkml:trace>
  <inkml:trace contextRef="#ctx0" brushRef="#br0" timeOffset="93844.7175">21555 12882 150 0,'6'-8'308'15,"-6"6"-270"-15,-11 2 17 16,-25 8-21-16,6 16 4 16,3 14-5-16,-33 21 7 15,-24 21-8-15,-28 19-4 16,3 6-10-16,30 3-2 16,46-15-5-16,33-21-9 15,0-7-2-15,52-27-2 16,8-11-11-16,16-8-19 15,17-4-70-15,10-10-67 16</inkml:trace>
  <inkml:trace contextRef="#ctx0" brushRef="#br0" timeOffset="94212.4785">21967 13022 245 0,'0'0'144'16,"0"0"-125"-16,0 0 31 16,0 3-6-16,0 10-11 15,0 4-7-15,0 4 3 16,0 6-4-16,0 8-10 16,0-2-7-16,-5 2-8 15,-9-9 0-15,0-6-17 16,14-5-34-16,0-7-61 15,0-8-132-15</inkml:trace>
  <inkml:trace contextRef="#ctx0" brushRef="#br0" timeOffset="94422.9822">22223 12953 338 0,'-13'0'50'15,"-6"21"-19"-15,5 6 29 16,14 4-22-16,0 6-13 16,0 2-6-16,-19 1-12 15,5-4-7-15,-5 0 0 16,6-11-7-16,7-7-21 16,1-4-79-16,5-11-150 15</inkml:trace>
  <inkml:trace contextRef="#ctx0" brushRef="#br0" timeOffset="94625.239">21752 13055 403 0,'13'-15'81'16,"20"7"-17"-16,27 0-18 15,35-7-25-15,20-5 4 16,8-3-1-16,7 1-8 15,-10-1-11-15,-10 5-5 0,-18 4-13 16,-51 14-48 0,-41 0-59-16,0 14-160 0</inkml:trace>
  <inkml:trace contextRef="#ctx0" brushRef="#br0" timeOffset="94902.5346">21790 13522 121 0,'33'-22'316'0,"-6"9"-256"0,19 1 32 16,0 1-42-16,39-10-5 15,27-8-5-15,24-3-4 16,-5-1-22-16,14 4-12 16,-39 6-2-16,-41 11-7 15,-18 12-32-15,-47 0-66 16,0 21-75-16</inkml:trace>
  <inkml:trace contextRef="#ctx0" brushRef="#br0" timeOffset="95345.253">22032 13800 272 0,'-5'3'89'15,"0"-3"-38"-15,-4 0 5 16,-2 0-9-16,11 0-4 16,0-10 9-16,0-9 3 15,66-10-14-15,5 2-4 16,32 1 0-16,-10 0 1 0,-22 13-16 15,-38 11-15-15,-33 2-3 16,0 0-2-16,-14 13-2 16,-5 24 1-16,-14 7-1 15,-10 4 1-15,2-10 0 16,22-16-1-16,19-14-1 16,19-8 0-16,54 0-3 15,17-14-4-15,9-9-19 16,12-1-31-16,-18 10-30 15,-36-8-72-15,-29-10-146 16</inkml:trace>
  <inkml:trace contextRef="#ctx0" brushRef="#br0" timeOffset="95600.9847">23022 12887 446 0,'0'0'160'16,"0"0"-154"-16,0 34 29 15,19 13 12-15,36 15-2 16,5 13-13-16,3 18 8 16,-23 13 4-16,-40 11-21 15,-5 5-10-15,-93-8-13 0,-9-12 0 16,9-23-17-1,60-30-60-15,30-29-82 0,8-20-131 16</inkml:trace>
  <inkml:trace contextRef="#ctx0" brushRef="#br0" timeOffset="96574.8707">23628 13270 183 0,'19'-7'262'16,"-19"7"-196"-16,0 0-2 15,0 0-12-15,19 0-2 16,46-4-21-16,6 1-18 16,3-3-9-16,-36 1-2 15,-30 0-8-15,-8 5-62 16,-14 0-94-16</inkml:trace>
  <inkml:trace contextRef="#ctx0" brushRef="#br0" timeOffset="96770.5492">23679 13574 606 0,'33'-4'77'0,"5"4"-19"16,41-5-38-16,-8-3-20 15,-38 5-143-15,-33-18-227 16</inkml:trace>
  <inkml:trace contextRef="#ctx0" brushRef="#br0" timeOffset="111044.9777">25029 12989 149 0,'0'0'55'0,"0"0"-12"16,5 0 5-16,15 0-16 15,1 0-13-15,-2-5 13 16,-5 0 12-16,0 0 12 0,5 3 3 15,-8-2-9 1,-11 4-14-16,8-2-7 0,-8 2-14 16,0 0-2-16,0 0 0 15,0 0 3-15,0 0 1 16,0-2-2-16,0-1 8 16,0 3-3-16,0-2 1 15,0 2-5-15,0-3 0 16,0-2-1-16,-27 0-5 15,-20-1-8-15,-24-1-2 16,0 6 1-16,-16 1-1 16,-11 0 0-16,8 16 0 15,3 17 0-15,-3 8-1 16,16 6 1-16,28-3 0 16,13 2 0-16,28-7-1 0,5-5 0 15,5-7 1-15,55-9-1 16,19-5 1-16,14-13 0 15,16 0 2-15,3-8 0 16,-9-20 2-16,-10-2-1 16,-25 5 3-16,-16 6-3 15,-19 9-2-15,-22 7-1 16,-11 3 2-16,0 0-1 16,0 0 1-16,0 8 0 15,-11 29 0-15,-11 18 3 16,-11 13-2-16,-5 3 0 15,5 9 0-15,-5 4 0 0,5 5 4 16,1 0 2-16,10-6-4 16,3-17-2-16,13-16-3 15,6-21 0-15,0-14-4 16,0-11-27-16,39-4-85 16,21-38-177-16</inkml:trace>
  <inkml:trace contextRef="#ctx0" brushRef="#br0" timeOffset="114306.432">20053 15060 188 0,'-16'-4'62'16,"2"2"-11"-16,14 2-8 15,0 0-12-15,-8 0-9 16,8-1 10-16,0 1 3 15,-11-5-1-15,8 4 6 16,-2 1-4-16,5 0 2 0,0 0-4 16,-6-3-14-16,6 0-1 15,-3 3 6-15,-2 0-5 16,0 0-1-16,-4 0-5 16,9 0-5-16,0 0-2 15,0 23-2-15,0 19 9 16,0 19 3-16,0 5-10 15,0 4-3-15,0-1-2 16,0-4-1-16,0-3 0 16,-11-7-1-16,3-15 1 15,-5-13-1-15,13-13 0 16,0-8 0-16,0-6 0 16,-6-13 1-16,-2-32-1 15,3-19-4-15,5-11 1 16,0-4 3-16,0-3 0 0,40 5 0 15,7 10 0-15,5 11 0 16,5 14 0-16,-3 10 1 16,-2 15 0-16,6 9-1 15,-18 1 0-15,4 4-1 16,-17 3 0-16,14 0-16 16,6 0-52-16,-1 6-59 15,-13 6-90-15</inkml:trace>
  <inkml:trace contextRef="#ctx0" brushRef="#br0" timeOffset="114652.6848">21255 14719 431 0,'0'-9'35'15,"0"5"17"-15,0 2-20 16,0 2-8-16,0 0 8 16,0 0 7-16,-41 6-9 15,-10 34-12-15,-15 13 5 0,-7 17 4 16,15 11-11-1,7 3-6-15,23-3 0 0,28-5-5 16,0-10-5-16,11-17 0 16,30-9-6-16,25-7-15 15,7-7-43-15,-2-2-87 16,-6-13-86-16</inkml:trace>
  <inkml:trace contextRef="#ctx0" brushRef="#br0" timeOffset="114995.7048">21948 14926 350 0,'0'0'84'15,"0"0"-49"-15,0 12 19 16,0 15-21-16,0 8-11 16,0 6 1-16,0 5 3 0,-14 6 8 15,3 1-11-15,-8-5-12 16,11-3-10-16,8-10-1 15,0-11-9-15,0-8-17 16,0-9-59-16,0-7-78 16,33-7-113-16</inkml:trace>
  <inkml:trace contextRef="#ctx0" brushRef="#br0" timeOffset="115192.4238">22302 14950 387 0,'0'0'90'16,"0"4"-53"-16,0 26 27 0,0 9-32 15,0 5-20-15,0 6-3 16,0 2-9-16,0-4 0 16,-13-3-16-16,-1-4-22 15,-10-7-73-15,4-11-110 16</inkml:trace>
  <inkml:trace contextRef="#ctx0" brushRef="#br0" timeOffset="115440.8505">21653 15000 64 0,'0'-23'363'15,"0"7"-275"-15,60 9-41 16,20-4 3-16,-4 4-28 16,11 2 2-16,-2 0-3 15,-12 2-7-15,-7-1-9 16,-4 4-5-16,-10 0-1 16,3 0-9-16,-9 7-30 15,-8 7-107-15,-13-4-69 16</inkml:trace>
  <inkml:trace contextRef="#ctx0" brushRef="#br0" timeOffset="115672.5572">22649 14616 295 0,'0'0'294'15,"8"0"-268"-15,38 27 16 16,-2 14-6-16,-11 16-6 15,-6 12-6-15,-22 18-2 16,-5 18 3-16,-13 10-14 16,-53 3-5-16,-24-6-6 15,-2-15-1-15,2-20-11 16,35-27-39-16,36-20-43 16,19-22-59-16,0-8-96 15</inkml:trace>
  <inkml:trace contextRef="#ctx0" brushRef="#br0" timeOffset="117194.6162">23339 15000 93 0,'-14'0'11'15,"8"0"26"-15,-2 0 37 16,-5 0 5-16,7-3 10 15,-7-2-17-15,13 3-3 16,0 2-2-16,0-6-10 16,0 6-26-16,8-7-17 15,24 4 11-15,1-1-14 16,-8 1-9-16,2 3-2 16,-8-2-1-16,0 2-9 15,8 0-43-15,-8 0-101 16,-10 5-124-16</inkml:trace>
  <inkml:trace contextRef="#ctx0" brushRef="#br0" timeOffset="117382.7816">23325 15385 417 0,'33'0'189'0,"27"-7"-184"16,19-4 23 0,11 6-28-16,-17-2-85 0,-21-4-238 15</inkml:trace>
  <inkml:trace contextRef="#ctx0" brushRef="#br0" timeOffset="123096.3108">24473 14744 243 0,'-14'0'68'0,"6"0"-24"16,8 0-8-16,0 0-18 16,-11 0-1-16,11 0 3 15,-3 0 17-15,-2 0 11 16,5-3-5-16,0 1-16 16,-8 2-8-16,8-4 10 15,0-3 1-15,0-4 2 0,0-7-2 16,27-4-3-16,25-2 0 15,13 5-9-15,3-6 1 16,9 9-4-16,2-4-1 16,-8 5-4-16,-22 8-4 15,-17 1 0-15,-21 6-5 16,-8 0 1-16,3 0 1 16,-6 31-1-16,0 17 4 15,-14 20-3-15,-46-1-1 16,-5-7-2-16,18-15 1 15,17-19-1-15,30-13 0 16,0-12-1-16,30-1-1 0,44 0 2 16,5 0 1-16,0 6 0 15,-22 10 3-15,-19 19 2 16,-38 27 3-16,0 21 4 16,-109 20-6-16,-43-2-4 15,-23-17-3-15,9-29-3 16,35-35-37-16,46-20-77 15,34-4-108-15,42-47-259 16</inkml:trace>
  <inkml:trace contextRef="#ctx0" brushRef="#br0" timeOffset="125590.2608">19892 16704 156 0,'-14'-8'148'15,"-5"1"-104"-15,19-3 26 16,0-3-38-16,0 0-24 16,0 2 17-16,0 0 22 15,0 9-3-15,0 2-1 0,0 0-9 16,0 0-9-16,0 0-8 15,0 0-9-15,0 20-1 16,0 18 9-16,0 8-2 16,0 8-8-16,11 9-3 15,-3 7 2-15,-2 6 0 16,-6-2-3-16,0-9-2 16,0-22 0-16,0-14 0 15,5-19 0-15,-5-10 1 16,0-5-1-16,0-43 0 15,0-21-4-15,0-10-5 16,0-5-3-16,0 2 1 16,0 7 9-16,28 4 2 0,12 9 0 15,18 8 2-15,-6 15-2 16,-6 14 0-16,-11 16 0 16,4 7 0-16,-7 2-2 15,6 0-1-15,-5 0-30 16,8 10-73-16,-22 8-54 15,0 0-151-15</inkml:trace>
  <inkml:trace contextRef="#ctx0" brushRef="#br0" timeOffset="125890.5108">21051 16269 302 0,'0'-4'226'0,"0"4"-197"15,0 0 9-15,-19 7-29 16,-8 25-5-16,-12 14 1 16,-21 12 9-16,-5 15 11 15,8 11-5-15,16 4 2 16,13-1-5-16,28-1-6 15,0-10-7-15,0-10-4 16,36-8 0-16,8-12-2 0,2-11-9 16,0-9-35-1,6-17-86-15,-25-9-102 0</inkml:trace>
  <inkml:trace contextRef="#ctx0" brushRef="#br0" timeOffset="126408.2593">21583 16349 216 0,'-14'-3'130'0,"6"3"-83"15,8 0-15-15,0 0-17 16,0-3-2-16,0 1 11 16,0 0 12-16,0-9 5 15,32 1 13-15,20-4 0 16,-11 3-15-16,0 3-4 15,-16 7-15-15,-6 1-7 16,-19 0-4-16,0 8 1 0,0 15 0 16,0 8-6-16,-33-5-3 15,8-5-1 1,6-8 0-16,11-10 0 0,8-3-2 16,0 0-1-16,8 0-1 15,39 0 3-15,15-1 1 16,-7 1 1-16,-17 0 0 15,-19 1 1-15,-19 32 1 16,0 3 1-16,-33 2-4 16,-26-1 0-16,-4-4-22 15,8-12-63-15,28-12-35 16,16-7-39-16,11-2-104 16</inkml:trace>
  <inkml:trace contextRef="#ctx0" brushRef="#br0" timeOffset="126640.7045">22414 16363 225 0,'-19'0'184'0,"11"0"-168"15,8 9 9-15,0 12 4 16,0 1-12-16,0 5 2 15,0 3 5-15,-11 0-13 16,-3-3-8-16,1-4-3 0,5-14-3 16,8-4-29-16,0-5-79 15,0 0-89-15</inkml:trace>
  <inkml:trace contextRef="#ctx0" brushRef="#br0" timeOffset="126835.1727">22414 16363 339 0,'117'-50'110'0,"-122"50"-69"15,5 18-5-15,0 4-1 16,0 3-17-16,0 5-8 16,0 0-10-16,0 6 0 15,-19-3-1-15,3-5-10 0,-1-5-41 16,-5-10-82-16,-2-6-143 15</inkml:trace>
  <inkml:trace contextRef="#ctx0" brushRef="#br0" timeOffset="127030.3538">22242 16341 409 0,'19'-19'50'0,"69"7"16"15,21-6 1-15,16-2-40 16,6 5 1-16,-19 1-12 16,-25 10-16-16,-24 4-3 0,-36 0-27 15,-13 15-65 1,-14 19-77-16,-19 11-185 0</inkml:trace>
  <inkml:trace contextRef="#ctx0" brushRef="#br0" timeOffset="127254.4886">21645 16963 274 0,'41'0'189'0,"63"-15"-96"15,48-7-5 1,18-4-51-16,1-5-8 0,-21 4-18 15,-32 2-10-15,-34 7-1 16,-35 8-19-16,-11 3-60 16,-19 7-87-16,-19 0-185 15</inkml:trace>
  <inkml:trace contextRef="#ctx0" brushRef="#br0" timeOffset="127562.4455">22101 17153 413 0,'65'-23'137'16,"39"3"-90"-16,21-5 22 16,-16 3-54-16,-27 8-10 15,-44 7-5-15,-19 7 0 16,-19 0-2-16,0 7-5 15,-27 29 7-15,-30 9 0 16,10 1 0-16,15-5 0 16,26-12 0-16,6-6 0 15,17-13-2-15,43-8 0 16,24-2 0-16,3 0 1 16,6-19-1-16,-8-8-21 15,7-3-68-15,-15-11-86 0</inkml:trace>
  <inkml:trace contextRef="#ctx0" brushRef="#br0" timeOffset="127816.3342">23377 16304 426 0,'0'0'204'0,"27"14"-195"16,44 23 25-16,2 14 5 0,-7 13 2 16,-28 18-18-16,-38 15 1 15,0 12-3-15,-46 6-7 16,-44-3-13-16,-22-5-1 16,0-9-10-16,14-19-59 15,38-29-99-15,22-41-177 16</inkml:trace>
  <inkml:trace contextRef="#ctx0" brushRef="#br0" timeOffset="128650.5185">24020 16670 435 0,'0'-10'106'15,"19"8"-59"-15,47-4-12 16,-1-4-24-16,6 2-6 16,-25 3-5-16,-5 3-2 15,-27 2-16-15,10 0-42 16,-24 0-120-16</inkml:trace>
  <inkml:trace contextRef="#ctx0" brushRef="#br0" timeOffset="128830.5941">24007 17031 579 0,'24'-3'153'0,"36"1"-146"15,11-4 1-15,8 6-8 16,-14-9-97-16,-18-17-333 15</inkml:trace>
  <inkml:trace contextRef="#ctx0" brushRef="#br0" timeOffset="139612.125">25239 16415 146 0,'0'-7'75'16,"14"-1"-31"-16,10-1 8 16,3 2-14-16,-8-1-16 15,-10-4-3-15,2 5 7 16,-3 0 19-16,3 3 9 0,-3-1-11 16,-3 0-6-16,3 5-8 15,-8-3-9-15,0 1-4 16,6-1-2-16,-6 1 1 15,0 2 5-15,0-4-1 16,0 0-1-16,0-4 4 16,0 4-2-16,0-3-10 15,0 4 2-15,0 3 2 16,-6-3-4-16,-21 2-3 16,-11 1-7-16,-8 0 1 15,-9 0-1-15,-2 12-1 16,16 12-1-16,-3 3 2 0,12 9 0 15,13-2-1-15,10-2 1 16,9-5-2-16,0-9 0 16,0-11-2-16,28-3 3 15,4-4 1-15,12 0 0 16,11-4 1-16,10-15 0 16,0-6 0-16,6-4-1 15,-11 1 0-15,-16 6 1 16,-17 7-1-16,-19 7 0 15,-2 2 0-15,-6 6 0 16,0 0 0-16,0 0 1 16,0 0-1-16,0 0-1 0,0 0 0 15,0 22 1 1,0 12 0-16,0 8 0 0,-25 8 1 16,-10 6 0-16,2 1-1 15,-5-1 0-15,19-7-1 16,11-12-4-16,8-10-30 15,0-10-51-15,0-11-22 16,46-6-39-16,-5-7-51 16</inkml:trace>
  <inkml:trace contextRef="#ctx0" brushRef="#br0" timeOffset="139898.2836">25972 16372 272 0,'0'-4'193'16,"0"0"-161"-16,0 4-4 15,0 0-14-15,0 0 1 16,0 0 10-16,0 0 7 16,0 12-1-16,0 13 16 15,-5 18-10-15,-36 10-19 16,-16 11-7-16,-11 6-7 15,5-2 0-15,0-4-3 16,11-12-1-16,22-7-4 16,17-14-14-16,13-7-29 15,0-10-54-15,19-14-76 16,41 0-104-16</inkml:trace>
  <inkml:trace contextRef="#ctx0" brushRef="#br0" timeOffset="140198.9287">26253 16649 333 0,'-46'0'83'0,"8"11"-61"16,0 11 7-16,10-1-6 15,9-1-14-15,19-7-7 16,0-6 0-16,0-3-1 0,19-1 23 15,28-1 39-15,-9 4-2 16,3-1-12-16,-11 5 0 16,-17 6-23-16,-13 10 2 15,0 3-12-15,0 9-11 16,-38-1-5-16,-8-5-6 16,-6-10-43-16,6-14-32 15,21-8-50-15,3 0-57 16,22-26-75-16</inkml:trace>
  <inkml:trace contextRef="#ctx0" brushRef="#br0" timeOffset="140394.3889">26226 16629 249 0,'0'0'338'0,"0"0"-292"16,33 0 23-16,54 0 7 15,30 0-28-15,9 0-32 16,-1 0-8-16,-8-11-8 16,-24 5-5-16,-17 3-57 15,-35-1-134-15,-30-9-255 16</inkml:trace>
  <inkml:trace contextRef="#ctx0" brushRef="#br0" timeOffset="141922.3698">19930 18168 147 0,'-8'0'222'15,"-8"0"-178"-15,16 0-25 16,0 0-13-16,0 18 18 15,19 11 21-15,5 7-16 0,-24 10 0 16,8 6-9 0,-8-1-8-16,0-10 1 0,0-6-5 15,0-12-5 1,0-12-1-16,0-8-2 0,0-3 1 16,0 0 0-16,0-40 3 15,0-15-4-15,0-14-6 16,0-2 6-16,11 1 1 15,22 10 5-15,8 16 4 16,-3 9 2-16,3 9 6 16,-3 18-9-16,-10 4-8 15,4 4-1-15,-7 0-3 16,-3 16-10-16,2 7-41 16,-5 6-91-16,-11-10-113 15</inkml:trace>
  <inkml:trace contextRef="#ctx0" brushRef="#br0" timeOffset="142192.2517">21084 17740 468 0,'-71'33'30'16,"24"15"24"-16,-4 14-26 15,-4 13-11-15,3 6-2 16,19 9 4-16,1-1 2 16,32-13-4-16,0-9-3 15,0-14-7-15,41-15-6 0,16-9-1 16,0-10 0-16,-2-6-6 16,5-9-13-16,5-4-52 15,-8 0-92-15,-5-4-103 16</inkml:trace>
  <inkml:trace contextRef="#ctx0" brushRef="#br0" timeOffset="142582.3206">21580 18063 348 0,'8'-11'91'15,"44"1"-31"-15,13-8 9 16,14 0-25-16,-5 3-4 16,-9 6 2-16,-18 4-10 15,-23 2-17-15,-5 3-9 16,-19 0-3-16,0 25 3 15,-11 19 5-15,-43 18-6 0,-25 11-4 16,8 0 0 0,14-5-1-16,35-15 0 0,22-14 0 15,0-16-1-15,52-12-2 16,27-8 1-16,13-3 2 16,-2 0 0-16,-2 0-1 15,-9 0-5-15,-8-7-27 16,2-4-75-16,-21-3-99 15</inkml:trace>
  <inkml:trace contextRef="#ctx0" brushRef="#br0" timeOffset="142808.1935">22750 18094 175 0,'0'10'290'0,"-3"4"-265"16,3 10 39-16,0 9-27 16,0 7-15-16,0 2-16 15,0 5-2-15,-11-2-3 16,-11-6-1-16,3-11-1 16,8-14-14-16,11-10-63 15,0-4-91-15</inkml:trace>
  <inkml:trace contextRef="#ctx0" brushRef="#br0" timeOffset="142988.7586">23063 17962 370 0,'-33'29'116'16,"14"15"-56"-16,6 10-6 15,4 5-33-15,-4 1-15 16,-12-1-6-16,17-2 0 15,-22-4-6-15,3-4-17 16,8-6-62-16,-22-13-71 16</inkml:trace>
  <inkml:trace contextRef="#ctx0" brushRef="#br0" timeOffset="143182.1713">22586 18157 100 0,'0'-17'458'0,"0"5"-396"0,38 2-2 16,41-3-17-16,6 2-22 15,13 0-16-15,-8 2-5 16,-8 1-4-16,-6 1-23 16,-11 1-69-16,-18 5-95 15,-14-8-157-15</inkml:trace>
  <inkml:trace contextRef="#ctx0" brushRef="#br0" timeOffset="143392.193">23578 17631 606 0,'0'48'28'15,"28"30"57"-15,-15 23-40 16,-13 18 1-16,-5 21-26 15,-74 0-8-15,-33-2-4 16,-24-17-8-16,-9-21-3 16,14-27-17-16,33-29-59 15,38-33-83-15,41-18-176 16</inkml:trace>
  <inkml:trace contextRef="#ctx0" brushRef="#br0" timeOffset="143828.3078">24249 18193 217 0,'-5'0'349'16,"5"0"-310"-16,5 5 0 16,52 0-13-16,3-3-15 15,-8 1-11-15,-11-1-13 16,3 1-101-16,-17-3-151 0</inkml:trace>
  <inkml:trace contextRef="#ctx0" brushRef="#br0" timeOffset="144008.4533">24358 18395 423 0,'-5'0'293'0,"5"0"-288"16,46 0 1-16,33 0-6 16,11 0-10-16,-11-16-137 0,-11-6-190 15</inkml:trace>
  <inkml:trace contextRef="#ctx0" brushRef="#br0" timeOffset="144510.334">25152 17940 13 0,'-25'4'340'15,"6"-1"-300"-15,16-1 5 16,-2-2-4-16,5 0-8 16,0 0 20-16,0-2 12 15,19-18-16-15,33-5 0 16,-6-2-3-16,6 2 0 15,-6 6-4-15,-13 9-5 16,-19 7-12-16,-12 3-19 0,-2 20-3 16,0 26 2-1,-16 14 1-15,-28-2-2 0,17-12-4 16,27-12-1-16,0-17-5 16,27-5 0-16,33-5 3 15,17 10 3-15,-6 12 0 16,-17 25 2-16,-48 20 4 15,-6 18 2-15,-112 5-3 16,-30-5-5-16,-5-20 0 16,19-30-24-16,43-42-158 15,31-29-341-15</inkml:trace>
  <inkml:trace contextRef="#ctx0" brushRef="#br0" timeOffset="148590.5936">10796 13909 153 0,'0'-4'32'0,"0"3"-3"16,0-7-25-16,11-3-4 16,3-1 0-16,5-1 0 15,-3 0 2-15,3 4-1 16,-5 2 2-16,-9 4 17 16,-5-1 26-16,0 3-19 15,0 1-2-15,0 0 12 16,0-2 0-16,0 2-8 15,0-4-10-15,0 3 0 16,0-1 2-16,0 2 10 16,0 0-7-16,0 0-6 0,0 0 7 15,0 0-4 1,0 0-4-16,0 0-2 0,0 2 0 16,0 26 8-16,0 3-12 15,0 6-8-15,0 2-3 16,0-10-12-16,0-3-61 15,8-13-114-15</inkml:trace>
  <inkml:trace contextRef="#ctx0" brushRef="#br0" timeOffset="149040.1864">11393 13817 216 0,'0'0'71'0,"0"0"-41"16,0 0-7-16,0 0 4 15,-8-1 6-15,8 1 8 16,0 0-7-16,-5 0-11 15,5 0 9-15,0 0 4 16,0 0-11-16,0 0-8 16,0 23 5-16,0 7-12 15,0 8-7-15,0 2-3 16,0-4-6-16,0-1-32 16,0-15-141-16</inkml:trace>
  <inkml:trace contextRef="#ctx0" brushRef="#br0" timeOffset="149443.9551">11955 13778 316 0,'0'0'89'16,"0"0"-53"-16,0 0-3 15,0 22 8-15,0 9-6 16,0 6-6-16,-14 2-10 16,-5 5-16-16,6-11-3 0,7 1-7 15,-2-15-69-15,-3-19-295 16</inkml:trace>
  <inkml:trace contextRef="#ctx0" brushRef="#br0" timeOffset="150142.3674">10447 13444 237 0,'-5'-1'80'16,"5"1"-22"-16,0-6-34 15,0 5 13-15,13-2 0 16,14-1-3-16,12 3 4 15,-1 1-15-15,-11 0-15 16,0 0-8-16,-2 0-1 16,-6 0-13-16,8 0-55 15,-19 0-52-15,-2 1-211 16</inkml:trace>
  <inkml:trace contextRef="#ctx0" brushRef="#br0" timeOffset="150554.2914">10512 13059 211 0,'-5'-4'63'0,"0"4"-24"16,5-1-12-16,0-3 0 15,0 1 6-15,0 2 14 16,13-5 1-16,20 4 7 16,-3 2-22-16,-8 0-14 15,-3 0-13-15,-11 0-6 16,3 0-2-16,-11 0-10 16,5 0-30-16,4 0-55 15,-9 0-55-15</inkml:trace>
  <inkml:trace contextRef="#ctx0" brushRef="#br0" timeOffset="150982.1668">10338 12547 205 0,'-8'-3'84'16,"8"2"-25"-16,0-3-15 15,0 1-5-15,0 2-7 16,0-5 6-16,33 4-1 16,13-1-8-16,0 3-8 0,11-2-10 15,-21 2-6 1,2 0-5-16,-19 0-8 0,0 0-12 15,3 0-19-15,3 0-48 16,-6 0-53-16</inkml:trace>
  <inkml:trace contextRef="#ctx0" brushRef="#br0" timeOffset="151380.1716">10376 12118 186 0,'0'-6'91'16,"0"6"-31"-16,6 0-16 15,40 0-15-15,-5 0-3 0,5 0-5 16,-2 0-5-16,-17 0-14 15,-8 0-2-15,-5 0 0 16,5 0-16-16,-5 0-14 16,-6 0-59-16,-3 0-117 15</inkml:trace>
  <inkml:trace contextRef="#ctx0" brushRef="#br0" timeOffset="151800.2916">10395 11664 186 0,'0'0'61'15,"0"0"-19"1,0 0 2-16,19 0-6 0,9 0-10 15,4 0 5-15,1 0-3 16,-11 0-15-16,8 0 0 16,-3 0-9-16,-2 0-6 15,-9 0 0-15,14-6-11 16,-3-2-21-16,11 0-36 16,-5-1-50-16,0-5-150 15</inkml:trace>
  <inkml:trace contextRef="#ctx0" brushRef="#br0" timeOffset="152167.9484">10436 11256 132 0,'0'-5'101'0,"0"5"-53"0,0-4-20 16,11 1 2-16,24 0 0 15,9 1 5-15,-3-3-8 16,16 0-3-16,-5 0-2 16,-16-1-12-16,-4 4-8 15,-7-1-2-15,-6-2-4 16,0 2-38-16,-5 2-51 16,-12 1-94-16</inkml:trace>
  <inkml:trace contextRef="#ctx0" brushRef="#br0" timeOffset="152550.2887">10338 10858 1 0,'0'-5'133'0,"0"1"-65"15,0 1-14-15,44-2-9 16,7 3-13-16,-2-3 4 16,17 1-5-16,-1-2-4 15,-18 0-16-15,-9 5-9 16,-24-3-2-16,-4 4-23 16,10 0-35-16,-20 0-48 15</inkml:trace>
  <inkml:trace contextRef="#ctx0" brushRef="#br0" timeOffset="152940.0056">10311 10476 117 0,'27'-5'43'0,"3"3"8"16,11 2-28-16,-3 0-8 15,-3 0 4-15,12-2 2 16,-9 2-5-16,-11-4-8 16,-8 2-8-16,-8 2 0 15,-8 0-33-15,-3 0-64 16</inkml:trace>
  <inkml:trace contextRef="#ctx0" brushRef="#br0" timeOffset="153292.1823">10303 10203 247 0,'0'0'42'0,"35"0"8"16,41 0 2-16,3 0-16 16,6 1-8-16,-3-1-5 15,-20 0-16-15,-7 0-6 16,-22 0-1-16,-20 0-27 16,-2-3-117-16</inkml:trace>
  <inkml:trace contextRef="#ctx0" brushRef="#br0" timeOffset="154230.005">9866 13860 202 0,'-8'-2'65'0,"3"2"-31"0,5 0 4 15,0 0-2-15,-9 3 1 16,9 18 8-16,-5 6-7 16,-3 9-2-16,-3-1-9 15,5-1-18-15,4-2-9 16,2-9 0-16,0-5-8 15,0-9-11-15,0-1-62 16,0-7-94-16</inkml:trace>
  <inkml:trace contextRef="#ctx0" brushRef="#br0" timeOffset="154650.0898">9321 13835 33 0,'-6'-4'259'0,"-7"4"-223"16,13 0-14-16,0 0-4 15,0 7 8-15,0 15 6 16,0 5-6-16,0 5 2 15,0 6-6-15,0 0-11 16,0-3-8-16,0-6-3 16,0-5-1-16,0-5-3 15,0-8-8-15,0-3-33 16,0-8-114-16</inkml:trace>
  <inkml:trace contextRef="#ctx0" brushRef="#br0" timeOffset="154950.9513">8857 13897 143 0,'-2'0'205'0,"-23"15"-174"0,20 18 16 15,-3 6-10-15,2 3-14 16,-8 6-5-16,1-3-12 16,-6-5-5-16,5-6-1 15,9-7-1-15,5-1-14 16,0-9-89-16</inkml:trace>
  <inkml:trace contextRef="#ctx0" brushRef="#br0" timeOffset="155782.1687">10371 14583 42 0,'-8'0'191'0,"-3"0"-126"15,11 0-18-15,0 0-28 16,0 0-11-16,0-3 0 15,0-1 8-15,0 1 13 0,0 3 9 16,0 0-6 0,0 0-12-16,-3 0-5 0,3 0-6 15,-11 0-7-15,11 0 1 16,0 0-3-16,0 0 1 16,0 0 0-16,0 0-1 15,0 0 2-15,0 0-2 16,0 0 0-16,0 0 1 15,0 0 1-15,25 0 8 16,21 0 13-16,0 0-10 16,11 0-6-16,-10 0-7 15,-14 0-4-15,13 0-34 16,-27 0-97-16,-19 0-174 16</inkml:trace>
  <inkml:trace contextRef="#ctx0" brushRef="#br0" timeOffset="156366.182">10363 14903 196 0,'-11'0'51'0,"8"0"-28"0,3 0 6 15,-11 0 3 1,11 0-11-16,0 0 0 0,0 0-11 15,0 0-7-15,-8 0 11 16,8-1 12-16,0 1 3 16,0 0-8-16,0 0-12 15,0 0-2-15,0 0 2 16,0 0 10-16,0 0 0 16,8 0-3-16,11 0 4 15,6 0-11-15,7 0-8 16,-4 0 0-16,-1 0-1 15,0 0 0-15,-8 0-6 0,14 0-12 16,-14 0-98 0,-19 0-202-16</inkml:trace>
  <inkml:trace contextRef="#ctx0" brushRef="#br0" timeOffset="156952.034">10283 15243 114 0,'-5'-3'101'15,"0"2"-45"-15,5 1-21 16,0-4 0-16,0 4 7 16,0-5 2-16,0 2 9 15,13-2-8-15,17 0-19 16,3 3-2-16,-6 1-12 16,6-1-12-16,-9-1 0 0,4 0-8 15,4 3-32-15,-10 0-65 16,-3 0-89-16</inkml:trace>
  <inkml:trace contextRef="#ctx0" brushRef="#br0" timeOffset="157514.178">10166 15638 77 0,'-11'0'75'16,"9"0"-36"-16,-4 0-8 15,1 0 14-15,2 0 1 16,3 0-4-16,0 0-8 16,0-3-5-16,0-1-12 15,0-3 4-15,0 4 19 16,3-2-8-16,29 1-2 0,15 2 4 15,5 1-9 1,-6 1-12-16,3 0-13 0,-8 0-3 16,0 0-40-16,-9-3-103 15,-21-9-255-15</inkml:trace>
  <inkml:trace contextRef="#ctx0" brushRef="#br0" timeOffset="164733.9225">12039 13997 256 0,'0'0'122'0,"0"0"-66"15,0 0-31-15,0-2-9 16,0 2-1-16,0-5 4 15,0 5 17-15,0 0-4 16,-5 0-4-16,-1 0 0 16,4 0-1-16,-17 0-8 15,8 0-12-15,-17 0-3 16,1 5 0-16,8-2 8 16,19-3-2-16,-5 0 1 15,5 0 7-15,0-8-4 16,0-25 3-16,0-5-3 15,5-3 5-15,41 7 1 16,-7 6 3-16,7 8-3 16,-13 12 6-16,-6 8-6 15,-8 0-11-15,-11 11-4 0,-8 22-1 16,0 10 2-16,-8 4-4 16,-38-4 0-16,8-11-2 15,-3-18 0-15,22-14 0 16,13-5 0-16,6-41-2 15,0-17-1-15,0-3 3 16,38 9 0-16,9 13 1 16,-1 17 0-16,-13 18 2 15,-1 9 3-15,-7 0 1 16,-17 30 1-16,-8 21-1 16,0 12-1-16,-52 4-4 15,-13-5-1-15,5-18-1 0,22-23-1 16,10-21 1-16,15-2-1 15,13-48-1-15,0-14-2 16,0 1 1-16,46 10 3 16,1 21 0-16,-9 17 2 15,-11 15 1-15,-8 0 0 16,-19 29-1-16,0 21 2 16,-27 5-3-16,-30-3-1 15,-3-24 0-15,8-28-8 16,19 0-18-16,0-42-34 15,20-5-20-15,13 15-38 16,0 7-56-16,0 10-206 16</inkml:trace>
  <inkml:trace contextRef="#ctx0" brushRef="#br0" timeOffset="166138.0675">10466 10283 120 0,'8'-6'42'0,"0"5"1"15,6 1-7-15,-8 0 5 16,-1 0-3-16,0 0-4 15,-5 0 8-15,0 0-6 16,0 0 5-16,0 0 6 16,0 0 1-16,0 0-10 15,0 0-15-15,0 7-9 16,-10 2-5-16,-10 1 1 16,-12 0-1-16,4-4 0 15,1-6 0-15,8 0-1 16,6 0 13-16,2-21-2 15,11-7-12-15,0-14 0 0,0 4 7 16,24-3-4-16,14 3 8 16,9 2-2-16,-6 6 2 15,-3 8-3-15,-19 10 3 16,0 9-2-16,-16 3-7 16,-3 0-6-16,0 35 0 15,-22 13 3-15,-41 13-2 16,-5-1-3-16,3-19 0 15,7-17-1-15,31-19 0 16,13-5 0-16,14-33 0 16,0-21-2-16,6-8 0 15,43 2 2-15,8 10 1 16,0 15-1-16,-16 21 1 16,-13 14 3-16,-15 0 1 15,-13 30-3-15,0 27 11 0,-46 15-4 16,-28 4-7-16,-5-19-2 15,27-30 0-15,20-27-6 16,13-3-14-16,19-40-37 16,0-5-40-16,19 1-37 15,46 6-113-15</inkml:trace>
  <inkml:trace contextRef="#ctx0" brushRef="#br0" timeOffset="167390.1688">8942 14241 168 0,'0'0'126'16,"0"0"-90"-16,0 0-9 15,0 0-15-15,0 0-9 16,0 0 5-16,-6 0 5 15,-2 0 6-15,-5 0 26 16,7 0 5-16,-7 0-9 0,-6 0-20 16,-3 7-3-16,-3-2-9 15,6-2-1-15,-3 4 1 16,-2 0 5-16,2-2-1 16,-3-3-6-16,6 0 4 15,6-2 2-15,13 0-3 16,-6-12 12-16,6-20-9 15,0-8-9-15,0 1 4 16,6 4 5-16,21 8 11 16,-8 12 3-16,-5 8-5 15,-14 7-11-15,0 0-9 16,0 9 0-16,0 27 3 16,0 6 15-16,-41 5-15 0,3-3-3 15,-3-12 0-15,11-10-2 16,8-15 0-16,8-7 1 15,3-12-1-15,11-32 0 16,0-13 0-16,14 0 0 16,43 5 0-16,-10 15 2 15,-4 19 7-15,-21 18 3 16,-8 0-8-16,-14 27 2 16,0 25 4-16,0 12-2 15,-52 5-5-15,-8-17-2 0,8-21-1 16,0-26 0-1,6-5-2-15,13-32 0 0,20-15-6 16,13 4-15-16,13 3-30 16,83 19-39-16,24 11-60 15,10-1-116-15</inkml:trace>
  <inkml:trace contextRef="#ctx0" brushRef="#br0" timeOffset="169271.7802">10316 14790 120 0,'0'0'55'0,"0"0"-7"16,0 0-1-16,0-4-5 16,0-1 5-16,0-1-9 15,0 3-14-15,0-1-4 16,0 4-4-16,0 0 2 16,0 0 0-16,0 0 5 0,0 0 2 15,0 0-5 1,0 0-2-16,0 0-3 0,-13 0-11 15,2 0-2-15,-3 11-1 16,0-7 2-16,1-1-1 16,13-3 3-16,-11 0 1 15,11 0 2-15,0 0 11 16,-8 0 7-16,8-7-9 16,0-4-11-16,0 2 2 15,0 2 1-15,0 1 3 16,0 4-1-16,0 2 2 15,0 0-2-15,0 0-5 0,0 0-4 16,0 8-1 0,0 7 4-16,0 4 2 0,0 1-3 15,0-4-2-15,-11-2-2 16,-3-5 1-16,-8 0-1 16,3-9 0-16,0 0 2 15,5 0-1-15,4-9-1 16,10-11-1-16,0-2 1 15,0-2 1-15,5-3 0 16,20 10 2-16,-4 1 7 16,4 12 3-16,-6 4-6 15,-5 0-1-15,5 2-1 16,-6 22 6-16,-7 10-2 16,-6 8-4-16,0-5-3 15,-6-2-1-15,-18-9 0 0,2-10-1 16,3-9 0-16,5-7 0 15,3 0-1-15,3-15 1 16,-3-15-3-16,11-7-1 16,0 2 3-16,0 0 1 15,30 8 0-15,-2 9 1 16,-1 9-1-16,-16 6 2 16,2 3 0-16,-4 6-2 15,-9 23 2-15,0 13 1 16,0 1 0-16,-9-3-1 15,-15-11-1-15,2-14-1 0,8-12 0 16,9-3-1-16,-1 0 0 16,6-10-7-16,0 2-33 15,11-8-101-15,25-13-214 16</inkml:trace>
  <inkml:trace contextRef="#ctx0" brushRef="#br0" timeOffset="172501.8953">10559 10017 17 0,'-11'0'6'0,"3"0"-6"16,2 0-23-16,1 0 23 15,2 0 1-15,-2 0 48 16,5 0 5-16,0 0-8 0,0 0-7 16,0 0-14-16,0 0-19 15,0-2-3-15,19 0-2 16,0-1 0-16,-11 3 3 16,17 0 8-16,-6 0-3 15,-3 0-3-15,3 0 2 16,-5 5-1-16,-3 6-2 15,2 5-3-15,-5 2 1 16,12 1-2-16,-10-3 0 16,10-1-1-16,-4-6 2 15,3-3 1-15,0 5 0 16,8-3 4-16,-8 1 0 16,6 1-4-16,-3 3-2 0,-9 2 0 15,4-2 1-15,-9 2-1 16,-3 4-1-16,4-2 3 15,1 1-3-15,4-2 1 16,0 0-1-16,-1-3 0 16,15 1 0-16,-9-1 1 15,8-2 0-15,3 3-1 16,-3 2 1-16,-2 0 1 16,-3 1-2-16,-3 0 1 15,5 4-1-15,-7 0 1 16,2 4-1-16,0-2 0 15,0 2 0-15,8-3-1 0,-2 0 1 16,2 2 1-16,0 1-1 16,-8 1 0-16,0 1 0 15,9 5 0-15,-9-2 0 16,13 3 0-16,-12-1-1 16,7-3 0-16,-8 5-1 15,8 4-2-15,-8 10-2 16,0 5 2-16,0 11-1 15,0 7-13-15,1 2-8 16,-7 1-4-16,-5-3 10 16,11-7-49-16,-19-4-5 15</inkml:trace>
  <inkml:trace contextRef="#ctx0" brushRef="#br0" timeOffset="173004.123">11595 11244 112 0,'0'0'21'15,"0"0"-11"-15,0 0 3 16,0 0-1-16,0 2 2 16,0 5-1-16,14-1-3 0,-9-3 1 15,3 4-7-15,6 0-1 16,-9 2 2-16,9 1 0 15,5 0-1-15,-5 3-4 16,-1-3-8-16,-2 0-17 16,-3-3-26-16,-8-2-45 15</inkml:trace>
  <inkml:trace contextRef="#ctx0" brushRef="#br0" timeOffset="173064.7285">11595 11244 26 0,'144'116'0'15</inkml:trace>
  <inkml:trace contextRef="#ctx0" brushRef="#br0" timeOffset="173710.194">11753 11213 118 0,'0'0'71'0,"0"0"-50"15,0 0 0-15,0 0-9 16,0 0-6-16,0 5-1 16,6 8 8-16,-6 2 5 15,0 1 1-15,8 4-6 16,-3-4-7-16,1 6-4 0,2-1-2 16,-3 6 1-1,1 3-1-15,-6-3 0 0,0-1 2 16,0 2 0-16,0-1-1 15,0 6-1-15,2 0 1 16,18-3 0-16,-15 5 0 16,14-1-1-16,-11-4 0 15,3 6 0-15,-3-3 0 16,-2 2 0-16,7 1 0 16,1 5 0-16,5-2 0 15,0 2 1-15,0 5-1 16,9 5 0-16,-9-3 0 15,2 0 0-15,4-1-1 16,-3-1 1-16,-11-2 0 0,16-1 0 16,-22 1 0-16,-2-2 0 15,8-2 0-15,-3-3 0 16,3-3 0-16,-11 0-2 16,19-1-4-16,-2 3 0 15,-1-5 1-15,0 9 2 16,3-1 2-16,1 2 0 15,-1-2 1-15,0 3 0 16,0 0-1-16,0 0 0 16,-11 1-8-16,0-5-6 15,-2-4 8-15,5 1 1 16,-3 2 0-16,0 8 2 16,8 6 4-16,-13 5 0 0,2 0-3 15,-5-1-13-15,0-3-1 16,0-2-53-16,0-9-61 15</inkml:trace>
  <inkml:trace contextRef="#ctx0" brushRef="#br0" timeOffset="174781.9848">10286 9886 143 0,'-16'8'55'0,"-3"8"-35"15,8-5 3-15,11-2-15 16,0-1-8-16,0 0-2 16,0 0-3-16,0 3-12 15,0-3-10-15,0-3-8 16,0-3-3-16,0 0-75 0</inkml:trace>
  <inkml:trace contextRef="#ctx0" brushRef="#br0" timeOffset="175185.6446">10286 9886 79 0,'262'156'21'0,"-281"-145"5"15,16-3 16-15,-2-1-14 16,-1-1-14-16,6-6 3 0,0 0 5 15,-8 0-2 1,-3 0 9-16,-16 0-10 0,0 0-14 16,-1 7-4-16,-10 1 0 15,0 1-1-15,11 3 0 16,-6-3 1-16,-5-3-1 16,5 7 0-16,-8-3 1 15,3 5 0-15,-3 3-1 16,3 2 0-16,0 3-1 15,5-1 1-15,-2 5 0 16,2 2 0-16,-19 9 0 16,6-1 0-16,-17 5 0 15,8 0 0-15,-2 0 0 16,8-3 0-16,11-3-1 16,5-5-7-16,14-5-22 0,6-3-19 15,7-9-51-15</inkml:trace>
  <inkml:trace contextRef="#ctx0" brushRef="#br0" timeOffset="175652.0825">10022 10340 150 0,'-33'14'12'0,"6"2"5"16,-3 0 9-16,-3 4-8 16,0 0-8-16,-2 3-2 15,2 2 6-15,-11 7 8 16,4 4 3-16,1 0-1 15,-7 7-15-15,5 2-5 16,3 2-3-16,0-1 0 16,-3 4 0-16,3-1-1 15,-9 3 0-15,9 6 2 16,-8 4-1-16,5 3 4 16,11 6 0-16,8 9-3 15,17 2-2-15,-3 4-2 0,8 6 1 16,0-1 0-16,-6 11 0 15,-8 2 1-15,-5-1 0 16,-13 4 0-16,-1-1 0 16,0-6 0-16,-5-3 0 15,19-7-7-15,5-19-53 16,14-13-126-16</inkml:trace>
  <inkml:trace contextRef="#ctx0" brushRef="#br0" timeOffset="176183.9065">9078 12043 33 0,'-32'23'72'0,"7"-1"-47"16,-2 2 18-16,8 5-18 0,5 5-11 15,-5 2 8-15,5 1-5 16,-5 4-6-16,6-3 2 15,-6-1 11-15,10 2-8 16,4 1-9-16,5 2-4 16,0 5 4-16,0 8 0 15,-6 7-4-15,6 8 2 16,0 1 1-16,-2 3-2 16,-4 6 2-16,6 0-5 15,-8 4-1-15,8 7 1 16,-11 9-1-16,-2 2 0 15,-1 0 0-15,0-1 0 0,3 4 0 16,9-5 2 0,2-2-2-16,0-4 0 0,0-6-2 15,16-7 1-15,22-5 0 16,0-8-3-16,3-4-3 16,-3-6 0-16,9 1-21 15,-1-3-68-15</inkml:trace>
  <inkml:trace contextRef="#ctx0" brushRef="#br0" timeOffset="176701.8693">8896 14532 93 0,'0'41'92'16,"38"-5"-68"-16,3 4 22 15,-3-5-21-15,16-2-10 16,-2-4-4-16,5 0-2 15,9-2 9-15,-1-1 1 16,14 2 0-16,6 5-2 16,-6-3-11-16,8 5 3 15,3 3-7-15,-3-4 0 0,-5 4-2 16,-8 3-2 0,-3-7-2-16,-3 1-8 0,-3-5-9 15,1-8-30-15,-23-2-35 16,4-13-112-16</inkml:trace>
  <inkml:trace contextRef="#ctx0" brushRef="#br0" timeOffset="177610.0088">12086 13681 150 0,'0'-2'49'0,"0"2"-45"0,0 0 3 15,13 0 18 1,1 9-2-16,-14 13 1 0,0 3 6 16,0 8-2-16,0 5-8 15,0 0-11-15,-19 3-5 16,-8 4-1-16,-14 5-1 16,-11 2 3-16,0 3-3 15,-13 0 0-15,-1 1 2 16,1-1-1-16,8-4 0 15,-3 0 0-15,8-7-2 16,-8-7-1-16,13-7 1 16,-4-2-1-16,-1-7-1 15,-8 0 1-15,3 1 0 16,-9 0 1-16,-2 3-1 16,-8 0 0-16,7 3 1 0,-7-4-1 15,8-2 1-15,3-2-1 16,-6-5 1-16,5-8 2 15,1-1-2-15,-1 1 0 16,14-2 15-16,-2 3-1 16,2-1-10-16,9 0 3 15,2-3-4-15,-6-4-3 16,4 0 0-16,-4 0 4 16,-18-9-5-16,-9-8 0 15,-10-1 0-15,-9 1 0 16,8-1 1-16,1 3-1 15,5 1 0-15,5 4-4 0,17 0-29 16,5 1-97-16</inkml:trace>
  <inkml:trace contextRef="#ctx0" brushRef="#br0" timeOffset="181245.7322">9733 14943 73 0,'-25'0'17'0,"1"0"6"16,7-7 1-16,-2 2 5 15,6 0 7-15,-12 2-7 0,6-1-7 16,-3 0-7-16,11-1-3 16,-11-1-3-16,11-1 6 15,-2 0-2-15,-9-1 3 16,3 8 12-16,5 0 0 16,3 0-4-16,-8 0-8 15,6 0-13-15,-6 0 0 16,-3 0-1-16,3-2-1 15,-6-3 0-15,3-2 1 16,-2-5 4-16,2 1 10 16,-8-2-2-16,3-2-5 15,8 1-4-15,5 7-3 0,0-3 0 16,1 3-2 0,-1-4 1-16,3 0-1 0,-11 0 0 15,3 0 0-15,0-2 1 16,0 1 0-16,-8-4 0 15,16 6 2-15,-3-2 2 16,1-2 1-16,-1-4-1 16,-5-6 0-16,0 1-2 15,0-4 4-15,-3 6-3 16,8-4-2-16,1 3 0 16,-1 0 1-16,3 2 6 15,6 0-3-15,-3-1 1 16,2-2-2-16,6 0-1 0,-19-2-2 15,11-2-1 1,-11 0 0-16,0-7-1 0,0 1 0 16,5-7 1-16,6 3-1 15,2 0 0-15,1 0 3 16,5 2-1-16,0-1-1 16,0 3 0-16,-8 3-1 15,2-1 1-15,-7 2-1 16,13-3 1-16,-14 0-1 15,8-7 0-15,-7 2 1 16,7-6 0-16,4 5-1 16,-4-7 0-16,6 3 0 15,-8-3 0-15,3-1 1 16,-1 0-1-16,6-4 0 0,0 3 0 16,0-4 0-16,0 0 2 15,-14 9-1-15,9-1-1 16,-9 10 1-16,9 1-1 15,2 7 1-15,-2-2 2 16,5-2 2-16,0 0-2 16,0-3 0-16,0-7-2 15,0-6 1-15,0-4 0 16,0-2 0-16,8 3 0 16,3 7-1-16,-3 1 1 15,11 1 0-15,-5-1 0 16,-3-1-2-16,-9-1 3 15,-2-4 0-15,0 3 0 0,0-3-3 16,0-2 1-16,0-1 0 16,0 3 0-16,11 6-1 15,-3-2 1-15,3 3-1 16,-2 1 1-16,1-2-1 16,-1-3 0-16,-1 5 0 15,11-8 1-15,-5 5 2 16,5-4-1-16,-6-2-1 15,4 0 0-15,-9 0 1 16,-3-3-1-16,3-2 0 16,6-1-1-16,5 5 0 15,0-3 1-15,0 2-1 16,-5 1 0-16,8-1 1 0,-11 3-1 16,2 4 0-16,1 6 1 15,0-3 1-15,5 8 3 16,0-7-5-16,0 4 0 15,14-3 0-15,5 0 0 16,-3-3 0-16,12-3 0 16,-4 2 1-16,9-1-1 15,-11 9 1-15,5 3-1 16,1 3 0-16,4-4 0 16,7 2 0-16,7-5 1 15,9-5-1-15,-3 3 0 16,-6-3 0-16,9-1 1 15,-17 4-1-15,-5 7 0 16,-11 9 0-16,-14 8 0 0,11 4 0 16,0-2 0-16,3-2 0 15,16-3 0-15,-10-1 0 16,7-6 0-16,-7 1 0 16,4-2 1-16,-4 3-1 15,-1 4 0-15,6-1 0 16,-6 4-1-16,6 0 1 15,0 3 0-15,-6-1-1 16,-13 4 1-16,5 3-2 16,-19-1 0-16,3 5 1 15,-3 0-3-15,8 0 3 16,12 0 0-16,-1 0 1 0,3 0 0 16,-3 0 0-16,8 8-1 15,-8 0 1-15,3 7 0 16,-3 0 0-16,3 2 0 15,-8 6 0-15,-8-1 1 16,-6-1-1-16,-6 1 0 16,6-6 1-16,-5 3-1 15,0 1 0-15,-1 3 1 16,1 1-1-16,-9 3 3 16,9 1-2-16,0-2 1 15,-1 0-1-15,6-2 1 16,0 3 0-16,1 0-1 15,-1-3 2-15,-6 1-1 0,14-7 0 16,-13 3-1-16,5-4 0 16,0 1 0-16,0-1 3 15,0 3-1-15,1 2 1 16,-12 0-1-16,5 4-1 16,-7-1 0-16,7 2 1 15,1-2 0-15,5-1 1 16,-13-1-2-16,7-2 1 15,-5 2-1-15,3 2 1 16,3-3 1-16,-6 3-2 16,3-3 1-16,-11 0-3 15,14 4 1-15,-6-2 0 16,11 5 0-16,0 0 1 0,0 3 0 16,-5 2-1-16,-9 6-1 15,9 2 2-15,-9 6 0 16,3-4 3-16,-8 2-1 15,6-1 1-15,-6-2 0 16,8 3-2-16,-2-6-2 16,7 1 0-16,6-9-1 15,-5 0 1-15,0-8-1 16,5 2 0-16,-6-1 0 16,-7 3 1-16,7 2 0 15,1 11 0-15,-14 0 0 16,8 6 0-16,3 3-1 15,-11-2 1-15,8 5-1 0,-8-2 1 16,0 0-1-16,0-8 0 16,6 3 0-16,-1-6 0 15,-5-5 0-15,19 2 1 16,-11 0-1-16,1-1 0 16,7-1 0-16,-8 3 0 15,-8-4 0-15,0 1 0 16,0-2 0-16,0 2 1 15,0 2-1-15,0 1 0 16,0-1 0-16,0-3 0 16,0 2 0-16,0-7 0 15,0 1 0-15,8-5 0 16,3-1 0-16,3-3 0 0,0-1 0 16,5-3 0-16,-11 2 0 15,11 1 0-15,0 1 0 16,-5 6 0-16,-1 0 0 15,4 5 0-15,-4-3 0 16,1 6 0-16,-9-2 1 16,9-3-1-16,-6-3 0 15,11-1 0-15,-19 0 0 16,8-1 0-16,-8 2 0 16,0 1 0-16,0 2 0 15,0-2 0-15,0 6 0 16,0-4 0-16,0-4 0 15,0 5 0-15,0-7 0 0,0 4 0 16,0-1 0-16,0 0 0 16,-8 3 0-16,0-1 0 15,-11 2 0-15,-11-1 0 16,3 2 0-16,-6-3 0 16,14 0 0-16,-8-6 0 15,13 0-1-15,0-1 1 16,-16 0-1-16,3-2 1 15,-6 6-1-15,-8-4 1 16,3 4 0-16,-3 2-1 16,9-3 1-16,-7 3 0 15,12-9 0-15,-11 1 0 0,11-3 0 16,-6-2-1-16,-5 2 1 16,-8 1-1-16,-1 3 1 15,-10 0-1-15,16 1 1 16,-5 0 0-16,8-5 0 15,-9-6 0-15,14-4-1 16,-5 0 0-16,-3-1 0 16,3 1 1-16,5 2 0 15,1-2 0-15,-6 9-1 16,-3 1 1-16,3-4 0 16,-9 5 0-16,9 2 0 15,-8 0 0-15,10-4 0 16,3 0 1-16,1-3-1 0,2-4 0 15,2 6 0 1,1-2 1-16,0 3-1 0,-11-1 1 16,11 4-1-16,-3-2 2 15,-6 3-1-15,6 0-1 16,-5-4 1-16,2 6 0 16,3-7 1-16,-11 4-1 15,0 1 0-15,-11-2 1 16,9 3-2-16,2-5-1 15,-3 1 1-15,9-5 0 16,-3 0-2-16,-9 0-3 16,1-4 1-16,-6-8-1 0,6 0-17 15,-12 0-3 1,7 0 6-16,10-3-22 0,0-7-3 16,-3 0 27-16,3 3-9 15,-2 3 4-15,2-4-5 16,3 6 12-16,5-1 14 15,6 3 0-15,8 0-5 16,-9 0 1-16,-4 0-36 16,-1-2-125-16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10:25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9951 9190 251 0,'-8'0'43'0,"8"-1"-42"16,0-4 10-16,0 5 6 15,0-2-5-15,0 2 6 16,0 0 1-16,0-2-8 15,0 2 5-15,8-3 14 16,30 2 5-16,14-3-6 16,13 4-8-16,3 0-6 15,-2 0-2-15,-1 0 1 16,-13 0-9-16,-14 0-5 16,-11 0-3-16,-16 0-27 0,-2 0-63 15,-4 4-72-15</inkml:trace>
  <inkml:trace contextRef="#ctx0" brushRef="#br0" timeOffset="218.475">10082 9627 363 0,'0'0'33'0,"13"0"9"0,34 2 36 16,4-2-37-16,-12 0-32 16,2 0-9-16,-11 0-2 15,5-9-50-15,11-19-77 16,-2-7-229-16</inkml:trace>
  <inkml:trace contextRef="#ctx0" brushRef="#br0" timeOffset="479.4974">11614 8613 367 0,'-57'13'175'0,"-22"44"-166"16,-6 25-4-16,-21 23 22 15,8 17-1-15,5 19 6 16,22 10-6-16,30 11-12 16,22-14-10-16,14-16 1 15,5-25-2-15,0-25-3 16,32-23-14-16,47-34-65 16,14-25-172-16</inkml:trace>
  <inkml:trace contextRef="#ctx0" brushRef="#br0" timeOffset="1877.0277">12309 9138 182 0,'-24'0'26'16,"21"0"-11"-16,3 0 17 16,0 0-18-16,0 0 0 15,0 0 18-15,-5 0 1 16,-9 0-4-16,0 0-2 16,-5 0-2-16,0 0-7 0,6 0-2 15,2 0 2-15,2 0 3 16,9 0 1-16,-8 0-6 15,-3 0-4-15,3 0 1 16,3 0 1-16,-9 0-2 16,3 0-8-16,3 0-3 15,8 0 4-15,0 0 6 16,0 0 2-16,0 0 3 16,-8-5-14-16,2 3 3 15,6-1 3-15,0 3 3 16,-13 0 2-16,13 0-2 15,0 0-3-15,0 0-4 0,0 0 0 16,-11 0-1-16,-16 10 1 16,-14 18-4-16,8 6-1 15,19-4 0-15,14-2-1 16,0-6-1-16,28-8-2 16,23 2 5-16,23-6 0 15,5-2 0-15,6 10 4 16,-15 6 3-16,-18 20 8 15,-38 20 12-15,-14 9 3 16,-11 8-10-16,-76 2-14 16,-30-12-6-16,-1-14-1 15,-7-18-6-15,13-27-11 16,14-12-14-16,13-24-27 16,20-29-10-16,27-7-15 15,38-10-50-15,0 1-52 0</inkml:trace>
  <inkml:trace contextRef="#ctx0" brushRef="#br0" timeOffset="2108.7356">11832 9090 331 0,'0'0'23'0,"19"6"22"15,66-1 30 1,27-5-13-16,18 0-13 0,7 0-11 16,-20 0-23-16,-35-5-15 15,-17-2 0-15,-21 1-9 16,-11 3-26-16,-1 3-102 16,1 0-175-16</inkml:trace>
  <inkml:trace contextRef="#ctx0" brushRef="#br0" timeOffset="3264.5016">13228 9806 548 0,'-60'40'54'15,"14"24"-22"-15,-20 13 25 16,-24 8-30-16,-5-6-24 16,-9-12-3-16,6-23-11 15,14-19-35-15,46-25-82 16,35-11-121-16</inkml:trace>
  <inkml:trace contextRef="#ctx0" brushRef="#br0" timeOffset="3960.3848">14346 8916 134 0,'0'-1'178'15,"0"1"-160"-15,0 0 38 16,0 0-7-16,0 0-17 16,0 0-11-16,0 19 25 15,0 9-11-15,-5 9-9 16,-9 10-9-16,-5 5-5 15,5 3 0-15,-5-1-9 0,11-7-3 16,3-7-3-16,-1-11-12 16,6-6-19-16,0-21-42 15,0-2-27-15,0-20-50 16</inkml:trace>
  <inkml:trace contextRef="#ctx0" brushRef="#br0" timeOffset="4238.679">14504 8887 203 0,'0'0'151'0,"0"0"-134"16,0 0 30-1,0 0 8-15,0 16-25 0,0 5-5 16,14 10 2-16,-9 2-6 15,-5 7-6-15,0 10-1 16,0 0-9-16,0 2-5 16,-5-2-1-16,-20-7-10 15,4-10-15-15,1-8-10 16,-1-12-14-16,2-5-11 16,5-6-7-16,-5-2-56 15</inkml:trace>
  <inkml:trace contextRef="#ctx0" brushRef="#br0" timeOffset="4508.1306">13817 8938 371 0,'0'-7'42'15,"71"-1"-34"-15,27-12 62 16,33-3-16-16,19-7-14 16,14-4 2-16,2 1-16 15,-16 3-5-15,-19 6-9 16,-33 10-12-16,-24 11 0 16,-23 3-8-16,-12 1-28 0,-20 31-42 15,-6 13-46-15,-13 20-75 16</inkml:trace>
  <inkml:trace contextRef="#ctx0" brushRef="#br0" timeOffset="4824.4726">13719 9757 371 0,'85'-23'38'16,"40"-10"50"-16,39-3 0 15,18-4-39-15,6-2-10 16,-21 1-16-16,-36 9-11 15,-39 10-12-15,-34 7 0 16,-31 5-11-16,-16 7-33 16,-9 3-59-16,4 0-79 15,-6 15-129-15</inkml:trace>
  <inkml:trace contextRef="#ctx0" brushRef="#br0" timeOffset="5460.2847">14158 10010 215 0,'0'-6'20'16,"0"1"27"-16,-8 1-9 15,2-2-21-15,6-1 0 16,-5-1 14-16,-3 1 7 15,8 5 2-15,0-3-5 16,0 3-5-16,0-2-8 16,0 0-8-16,0-1-5 15,0-3-3-15,0-4 4 16,0-3 0-16,27-3 5 0,11-4 5 16,14-5 7-16,13 1 6 15,1 0-3-15,-1 4-2 16,-18 7 4-16,-20 8-7 15,-22 7-16-15,-5 0-4 16,0 0 0-16,0 34-3 16,-32 18 3-16,-28 15-2 15,2 0-3-15,7-12-1 16,31-16-1-16,20-13-1 16,0-15-2-16,6-5 1 15,40 0 4-15,6-1 2 0,0 12 1 16,-17 11 4-1,-16 20 7-15,-19 21 12 0,-49 14-13 16,-68 4-10-16,-33-10-3 16,0-26-10-16,6-26-35 15,18-25-64-15,34-16-108 16</inkml:trace>
  <inkml:trace contextRef="#ctx0" brushRef="#br0" timeOffset="11130.254">15761 9677 75 0,'-11'0'17'0,"6"-5"18"15,2 5 8-15,-2 0-5 16,-3-2 5-16,-3 2-24 16,-3 0 3-16,14 0 6 15,-8 0-4-15,-3 0-4 16,11 0-3-16,-8 0-5 16,2 0 3-16,1 0-4 15,5 0-1-15,0 0 4 16,0 0 6-16,0 0 5 0,0 0-13 15,52 0 8 1,18-4 21-16,4-5-7 0,-3-1-6 16,-6 5-4-16,1-3-11 15,-12 6-8-15,-15-1-3 16,-20 1-2-16,0-5 0 16,-11-5-12-16,-3-7-55 15,23 0-98-15,-23-3-113 16</inkml:trace>
  <inkml:trace contextRef="#ctx0" brushRef="#br0" timeOffset="11460.261">16091 9493 117 0,'0'0'125'15,"-3"5"-119"-15,-7 0 21 16,10-5 20-16,0 2-5 16,0 0-9-16,-6 9 11 15,-2 4 8-15,2 7 0 0,6 9-8 16,-8 10-11-1,-3 4-8-15,-2 6-10 0,-1 4-8 16,-13-2-4-16,8-6-3 16,0-12-9-16,5-11-36 15,14-15-78-15,0-9-114 16</inkml:trace>
  <inkml:trace contextRef="#ctx0" brushRef="#br0" timeOffset="18064.2765">16876 9138 157 0,'-19'8'191'16,"-8"-1"-175"-16,13-7 17 15,14 0 1-15,0 0-7 16,0 0 0-16,0 0 1 15,14-9-2-15,32-11 12 16,20-1 12-16,5-4-14 16,2 1 0-16,1 1 4 15,-9 7 1-15,-7 3-7 16,-31 7-12-16,-13 6-5 16,-9 0-8-16,-5 0-3 15,0 32-3-15,0 29 11 16,-52 20-3-16,-40 16-10 0,-15 15-1 15,-16 5-1-15,6 1-3 16,19-3 3-16,33-21-3 16,37-15 1-16,28-20-1 15,0-16-1-15,25-16 3 16,35-12 2-16,5-8 0 16,1-3 2-16,-1-4-1 15,-10 0 2-15,-17 0-3 16,-19 0-1-16,3 0-7 15,8-4-45-15,3-18-48 16,2-5-31-16,22-4-26 16,9-7 36-16,13-5 7 0</inkml:trace>
  <inkml:trace contextRef="#ctx0" brushRef="#br0" timeOffset="18320.1405">17866 9539 425 0,'0'-4'54'0,"0"2"28"16,0 0-34-16,0-1-17 15,0 3-14-15,0 0 9 0,14 0 18 16,-1 27-12 0,-13 12-4-16,0 14-6 15,0 8-11-15,-21 9-5 0,-18-3-4 16,-1-2-2-16,10-15-2 15,16-15-9-15,6-20-29 16,8-15-38-16,8-26-15 16,57-28-66-16,34-21-77 15</inkml:trace>
  <inkml:trace contextRef="#ctx0" brushRef="#br0" timeOffset="18535.8089">18412 9249 145 0,'-28'11'322'0,"1"23"-293"0,8 11 49 16,5 5-16-16,-5 10-26 15,0 6-14-15,0 2-4 16,-3 1-2-16,-2-6-10 16,5-4-6-16,10-10-5 15,9-9-16-15,-5-11-27 16,5-11-20-16,0-11-22 15,0-7-39-15,0 0-161 16</inkml:trace>
  <inkml:trace contextRef="#ctx0" brushRef="#br0" timeOffset="18814.0116">17329 9526 292 0,'0'-6'193'15,"41"4"-186"-15,54-6 90 16,44-2-23-16,30-5-23 16,28-7 10-16,2 0-7 15,-22-1-19-15,-30 4-17 16,-46 9-16-16,-44 0-2 15,-21-2-7-15,-12-3-21 16,-10-10-54-16,0-4-40 16,-9 0-40-16,9-4-50 0</inkml:trace>
  <inkml:trace contextRef="#ctx0" brushRef="#br0" timeOffset="19032.2861">18927 8601 681 0,'27'14'21'0,"44"43"22"15,3 27 23-15,-17 23-19 16,-16 32-7-16,-41 27-11 16,0 20-8-16,-98 3-9 15,-33-6-5-15,-27-31-7 0,13-38-4 16,22-46-29-16,42-49-65 15,37-26-125-15</inkml:trace>
  <inkml:trace contextRef="#ctx0" brushRef="#br0" timeOffset="24512.2312">5160 6275 367 0,'-19'26'42'0,"0"7"-31"16,11 9 36-16,8 1 4 15,0-7-19-15,0-13-6 16,8-19 9-16,63-9-7 16,60-71 12-16,54-48 10 15,63-39-9-15,14-18-12 16,-33 14-8-16,-65 39-11 16,-85 40-9-16,-71 39-1 15,-8 26-29-15,-14 21-100 16,-13 2-143-16</inkml:trace>
  <inkml:trace contextRef="#ctx0" brushRef="#br0" timeOffset="25186.1763">4885 9040 370 0,'-38'14'194'0,"10"5"-193"16,15 1 39-16,-6 5 0 16,10 6-18-16,4 10-5 15,-9 14 5-15,14 6 4 16,0 0-1-16,14-17-6 16,65-32-10-16,60-24 5 0,55-76 16 15,62-38 14 1,33-27-10-16,-14 5-8 0,-70 30-12 15,-82 29-14-15,-83 29-5 16,-40 21-49-16,0 4-122 16,-27-6-281-16</inkml:trace>
  <inkml:trace contextRef="#ctx0" brushRef="#br0" timeOffset="29180.0156">10240 12235 132 0,'0'0'137'0,"0"0"-78"16,0 0-28-16,33-7 42 16,13-4-17-16,11-1-23 15,0 2-9-15,3-6 3 16,-5 3-5-16,-17 2-12 0,-13 4-10 15,-17 3 0-15,-8 4-16 16,0 0-73-16,0 22-72 16</inkml:trace>
  <inkml:trace contextRef="#ctx0" brushRef="#br0" timeOffset="29365.8769">10330 12434 369 0,'0'14'184'0,"8"4"-163"0,22-6 28 15,5-4-27-15,9 0-22 16,-9-8-6-16,4 0-45 16,7 0-85-16,-2-19-120 15</inkml:trace>
  <inkml:trace contextRef="#ctx0" brushRef="#br0" timeOffset="29651.7746">11636 11713 558 0,'-79'72'7'16,"-6"18"22"-16,-16 27 9 16,-2 13-21-16,10 6-6 15,22-3 3-15,52-12 5 16,19-17-12-16,0-20 1 16,63-25-3-16,5-16-3 15,3-16-2-15,-11-9-1 16,-14-13-20-16,6-5-115 0,-25-27-377 15</inkml:trace>
  <inkml:trace contextRef="#ctx0" brushRef="#br0" timeOffset="30604.1699">11889 12342 145 0,'-5'0'49'16,"5"0"11"-16,0 0-19 15,0-2-10-15,0 2-2 16,0 0 3-16,0 0-1 16,-8 0 6-16,8-2-7 15,0 2-6-15,0 0-4 16,0 0-5-16,41 0 21 15,30 0 16-15,35-3-15 16,11-6 2-16,19-6-11 16,-24 2-18-16,-14 2-8 15,-24 1-2-15,-30 7-5 16,-12 3-36-16,-4 0-116 16,-15 7-172-16</inkml:trace>
  <inkml:trace contextRef="#ctx0" brushRef="#br0" timeOffset="31039.2793">13365 12134 319 0,'0'0'88'16,"0"0"-77"0,0 3 20-16,-20 21-6 0,-26 10-12 15,-6-1 8-15,17-3 12 16,5-4-19-16,27-12-2 16,3-9-7-16,16-5-1 15,50 0 20-15,13 0 32 16,3 0-11-16,-14 6-4 15,-11 9-3-15,-19 9 2 16,-24 14-11-16,-14 13-3 16,0 4-14-16,-38 0-8 15,-28-10-4-15,9-16 0 16,-3-12-8-16,8-14-3 0,3-3-9 16,0-4-16-16,27-25-11 15,11-6 1-15,11 1-2 16,0-4-22-16,0 3-34 15,11-4-29-15,22-2-89 16</inkml:trace>
  <inkml:trace contextRef="#ctx0" brushRef="#br0" timeOffset="31152.8161">13365 12134 13 0</inkml:trace>
  <inkml:trace contextRef="#ctx0" brushRef="#br0" timeOffset="31285.9616">13365 12134 13 0,'5'-121'356'0,"-5"121"-313"0,68 0 69 0,41 0-3 0,36-10-24 15,18-7-4-15,-5-2-21 16,-32 7-28-16,-36 8-16 16,-38 0-12-16,-20 4-4 15,-23 0 0-15,-9 0-10 16,0 0-33-16,0 0-60 15,0 4-38-15,0 20-65 16</inkml:trace>
  <inkml:trace contextRef="#ctx0" brushRef="#br0" timeOffset="31653.9626">14387 12766 231 0,'0'20'451'15,"-41"16"-426"-15,-11 19 45 16,-32 14-16-16,-14 10-36 16,-14 7-18-16,8-5-1 15,12-14-10-15,32-25-33 16,30-23-30-16,30-19-56 15,19-57-168-15</inkml:trace>
  <inkml:trace contextRef="#ctx0" brushRef="#br0" timeOffset="32847.0327">15521 12110 318 0,'-22'39'226'0,"-2"14"-209"15,10 8 36-15,-10 3-22 16,7 2-25-16,-2-6-6 16,6-12-1-16,2-10-4 15,11-13-19-15,0-16-42 16,0-9-72-16,11-26-133 0</inkml:trace>
  <inkml:trace contextRef="#ctx0" brushRef="#br0" timeOffset="33041.9055">15895 12003 477 0,'-19'33'36'0,"11"6"20"16,8 5-14-16,0 3-21 15,0 4-16-15,0-2-5 16,0-4-3-16,0 0-9 15,0-3-25-15,0-6-75 0,-20-7-71 16</inkml:trace>
  <inkml:trace contextRef="#ctx0" brushRef="#br0" timeOffset="33290.0487">15270 12197 365 0,'0'-2'169'0,"0"-9"-150"16,74-9 5-16,43-10 33 15,39-9-14-15,24-6-18 0,35-8 9 16,9 0-4 0,-17 3-15-16,-41 8-11 0,-43 12-4 15,-58 18-16-15,-32 12-43 16,-33 5-35-16,0 39-35 15,-33 23-16-15,-70 22-154 16</inkml:trace>
  <inkml:trace contextRef="#ctx0" brushRef="#br0" timeOffset="33521.9287">15325 12716 458 0,'84'-35'114'0,"47"-9"-50"0,58-16 14 16,15-3-28-16,11-1-3 15,-24 7-16-15,-54 14-18 16,-45 14-13-16,-40 13-2 16,-38 11-13-16,-6 5-30 15,-8 0-48-15,0 26-64 16,-33 21-39-16,-13 10-109 15</inkml:trace>
  <inkml:trace contextRef="#ctx0" brushRef="#br0" timeOffset="34092.2545">15704 12951 272 0,'-5'2'18'15,"2"1"-2"-15,-8-3 23 16,11 0-15-16,0 0-2 16,0 0 3-16,-8 0 8 15,2 0 9-15,6 0-9 16,-5 0-3-16,5-3-9 15,0-6-6-15,0 3 5 16,0 0 4-16,0 3-5 16,0 0 2-16,0 3-6 0,0 0-7 15,0 0 1-15,0 0-3 16,0 0 0-16,0-1 2 16,0-6 1-16,0-2 6 15,0-4 1-15,52-6 10 16,18-2 1-16,10-6 2 15,-1 7 4-15,-14 6 0 16,-5 9-14-16,-35 5-11 16,-12 5-3-16,-13 29-2 15,0 14-2-15,-32 4-1 0,-23-2-1 16,11-7-1-16,25-18-4 16,19-9-2-16,0-8-5 15,14-6 5-15,35 1 8 16,-14-2 1-16,-5 13 2 15,-27 18 5-15,-3 22 1 16,-46 19 0-16,-58 9-7 16,-16-16-2-16,3-28-6 15,32-38-36-15,50-40-83 16,35-66-178-16</inkml:trace>
  <inkml:trace contextRef="#ctx0" brushRef="#br0" timeOffset="34907.9417">17422 12357 418 0,'0'-1'55'15,"0"1"-4"-15,0 0-6 16,0 0-18-16,0 22 1 16,0 14 1-16,0 7 0 15,0 12 5-15,0 6-16 16,0 4-11-16,-8 3-7 16,-17-8 0-16,6-9-8 15,5-10-13-15,6-17-27 16,-3-13-32-16,-2-11-40 15,4 0-20-15,-10-13-85 0</inkml:trace>
  <inkml:trace contextRef="#ctx0" brushRef="#br0" timeOffset="35087.6806">17160 12601 491 0,'11'0'80'0,"41"0"-9"15,27 0-1-15,8 0-25 16,17 0-27-16,-12 3-17 16,-13-3-1-16,-13 0-12 15,-9 0-30-15,-2 0-66 16,7 0-90-16</inkml:trace>
  <inkml:trace contextRef="#ctx0" brushRef="#br0" timeOffset="35344.0048">18403 12270 338 0,'0'14'285'0,"0"23"-278"16,0 15 45-16,6 7-24 15,-6 7-22-15,0 2-5 16,0 1-1-16,0-4-1 16,-14-7 0-16,-2-11-10 0,8-17-24 15,8-20-48-15,0-10-59 16,0-13-22-16</inkml:trace>
  <inkml:trace contextRef="#ctx0" brushRef="#br0" timeOffset="35524.0236">18810 12241 405 0,'0'36'115'0,"0"13"-73"0,0 8 9 16,0 8-12 0,0-1-31-16,0 1-8 0,-6-5-7 15,-13-10-23-15,-3-4-41 16,9-12-78-16,-20-13-235 15</inkml:trace>
  <inkml:trace contextRef="#ctx0" brushRef="#br0" timeOffset="35718.2913">18016 12440 106 0,'0'-25'525'16,"60"6"-471"-16,33 1 44 0,43-3-48 15,28 2-12 1,21-8-11-16,11 0-8 0,-13 5-17 16,-27 1-2-16,-45 8-18 15,-26 9-68-15,-31 1-79 16,-15 3-107-16</inkml:trace>
  <inkml:trace contextRef="#ctx0" brushRef="#br0" timeOffset="35927.9297">19786 11767 828 0,'19'130'22'16,"-6"33"33"-16,-13 22-18 15,-46 4-11-15,-85 0-13 16,-46-10-13-16,-25-25-2 15,6-39-19-15,32-51-51 16,77-64-102-16,49-42-214 16</inkml:trace>
  <inkml:trace contextRef="#ctx0" brushRef="#br0" timeOffset="41231.7458">5286 12256 361 0,'-20'0'83'0,"12"0"-72"15,8 0 32-15,0 0-4 16,0 0-12-16,0 0-8 0,0 0 0 16,0 0 2-16,0 0-2 15,-13 28-4-15,-1 23 22 16,-5 13-8-16,19-2-6 15,0-18 5-15,93-35-2 16,84-22-8-16,90-82 10 16,82-53-6-16,25-30-17 15,-42 1-5-15,-84 32 0 16,-128 37-34-16,-81 35-112 16,-39 10-153-16</inkml:trace>
  <inkml:trace contextRef="#ctx0" brushRef="#br0" timeOffset="43676.1162">11025 15365 3 0,'14'-5'35'15,"-14"5"-23"-15,11-3-8 16,-9 3-4-16,4 0-3 16</inkml:trace>
  <inkml:trace contextRef="#ctx0" brushRef="#br0" timeOffset="43915.8815">11221 14972 18 0,'0'-22'0'16,"0"5"0"-16</inkml:trace>
  <inkml:trace contextRef="#ctx0" brushRef="#br0" timeOffset="44837.9955">10305 15041 12 0,'-19'0'30'16,"6"0"-20"-16,4 0 4 16,-4 0-13-16,2 0 13 15,3 0 6-15,-3 0-3 16,3-3 15-16,-1-1 6 15,4 2 14-15,-9 0 2 16,14 2-16-16,-19 0-6 0,8 0-7 16,3 0-7-16,3 0 12 15,5 0 8-15,0 0-14 16,0 0-1-16,0-4-4 16,0 3 1-16,43-5 7 15,23 2 27-15,13-6-18 16,-6 2-21-16,-15 3-7 15,-12 5-6-15,-19 0-2 16,-13 0 0-16,-3 0-1 16,-11 0-17-16,0 0-50 15,0 17-65-15,0 15-37 16,-25 6-140-16</inkml:trace>
  <inkml:trace contextRef="#ctx0" brushRef="#br0" timeOffset="45055.9866">10319 15372 222 0,'-14'7'212'0,"12"5"-192"16,2-3 3-16,8-5 7 15,52-4 11-15,11 0-15 16,2 0-9-16,-2-10-12 15,-14-6-5-15,-21 0-2 0,-3 1-19 16,-3 3-132 0,-22 5-262-16</inkml:trace>
  <inkml:trace contextRef="#ctx0" brushRef="#br0" timeOffset="45672.1601">11922 14443 212 0,'0'-5'200'16,"0"5"-175"-16,-13 0 38 16,-39 34 3-16,-27 31-48 15,-25 34-6-15,-13 22 7 16,10 25-2-16,17 23-7 0,25 5-1 16,38 2-6-16,27-20-3 15,0-27-1-15,41-21-3 16,24-25-5-16,-8-21-14 15,3-17-33-15,-2-17-47 16,-12-26-83-16</inkml:trace>
  <inkml:trace contextRef="#ctx0" brushRef="#br0" timeOffset="46105.9566">11889 15215 290 0,'0'0'127'0,"14"0"-104"16,43-3 52-16,17-5-17 16,5-1-37-16,6-1-15 15,-1 3-5-15,-5-2-1 16,-13 3-6-16,-6 6-34 16,-3 0-151-16</inkml:trace>
  <inkml:trace contextRef="#ctx0" brushRef="#br0" timeOffset="46765.7046">13392 14904 12 0,'-14'8'230'0,"1"3"-198"16,-7-3 28-16,7-1-7 0,-6 1-28 16,0-4-12-16,10 0-6 15,4-1-1-15,2-3 5 16,3 0 2-16,0 0 2 15,0 0 4-15,0 0 8 16,0 0 5-16,0 0-9 16,0 0-5-16,0 0-7 15,0 0-1-15,0 0 0 16,0 0-3-16,0 0-5 16,0 0 0-16,0 0 2 15,0 0 6-15,0 0 8 16,0 0-1-16,0 0-1 0,-5 0-3 15,5 0-2-15,-6 0-4 16,6 0-2-16,-8 15-1 16,-22 15-2-16,-3 12-1 15,-13 10 0-15,19 0-1 16,8-7 0-16,19-11-1 16,0-13-2-16,65-13 3 15,25-8 0-15,11 0 0 16,3 0 2-16,-6 8 2 15,-33 16 19-15,-24 14 12 16,-24 15-15-16,-17 17 6 16,-44 10-13-16,-68 0-11 15,-24-11-2-15,2-15-3 0,3-25-8 16,28-22-9 0,10-7-19-16,28-23-23 0,21-22-15 15,41-4-18-15,3-8-62 16,22-7-128-16</inkml:trace>
  <inkml:trace contextRef="#ctx0" brushRef="#br0" timeOffset="47006.1027">13234 14858 216 0,'0'0'252'0,"0"0"-225"16,0 0 23-16,51-2 4 16,34-3 27-16,21-1-26 15,25 0-12-15,0-8-12 16,0-1-22-16,-14-1-9 16,-30 3-2-16,-29 7-22 15,-26 6-89-15,-26 0-153 16</inkml:trace>
  <inkml:trace contextRef="#ctx0" brushRef="#br0" timeOffset="47349.9788">14275 15711 400 0,'0'6'271'15,"0"15"-246"1,0 17 46-16,-27 18 2 0,-25 24-42 16,-32-1-25-16,-23 7-6 15,-29-4-3-15,-9-9-32 16,42-26-95-16,18-41-261 16</inkml:trace>
  <inkml:trace contextRef="#ctx0" brushRef="#br0" timeOffset="48759.3631">15227 14875 44 0,'0'-2'287'0,"0"2"-250"15,0 0-12-15,0 0-11 16,0 0-5-16,0 0-6 15,0-2 9-15,0-1 17 16,0 3 0-16,0 0-11 16,0 0 1-16,0 0 0 15,0 0 2-15,0-1 4 16,0 1-2-16,0 0 0 16,0 0-11-16,0 0-5 15,0 0-2-15,0 0-4 16,0-3 1-16,0 3-1 15,0 0 1-15,0 0-1 0,0 0 0 16,0 0-1-16,0 0 2 16,0 0-1-16,0 0 2 15,0 0 1-15,0 0 1 16,0 0-3-16,0 0-1 16,0 0 2-16,0 0 1 15,0 0 3-15,0 0-1 16,0 0-4-16,0 0 1 15,0 0-2-15,0 0-1 16,0 0 2-16,0 0-2 16,0 0 2-16,0 0 0 15,0 0 2-15,0 0 2 16,0 0-3-16,0-3 2 0,0 3-1 16,0 0-1-16,0 0-1 15,-3 0-1-15,3 0 3 16,0 0 1-16,0 6-2 15,0 23-3-15,-11 11 3 16,11 8-2-16,0-2-1 16,0 0-1-16,0 2 0 15,0-9-1-15,0-10-6 16,0-12-10-16,0-12-28 16,0-5-33-16,0 0-7 15,0 0-7-15,0-21-44 16,19-3-18-16</inkml:trace>
  <inkml:trace contextRef="#ctx0" brushRef="#br0" timeOffset="48969.6836">15584 14788 192 0,'0'-2'155'0,"0"2"-111"15,0 0-5-15,0 17 4 16,0 13-4-16,3 10-13 15,-3 6-2-15,0 7-10 16,0 5-7-16,0-5-5 16,0-2-2-16,0-9-9 15,-19-9-12-15,-9-12-55 16,20-18-35-16,-16-3-94 16</inkml:trace>
  <inkml:trace contextRef="#ctx0" brushRef="#br0" timeOffset="49239.815">15107 14736 436 0,'0'0'17'0,"41"0"22"0,54 5 33 16,31-5-22-1,26 0-14-15,12 0 10 0,-1-9-16 16,-18-4-21-16,-41 5-8 16,-44 3-1-16,-22 5-7 15,-19 0-7-15,-11 0-24 16,-8 18-47-16,0 22-26 16,-52 15 1-16,-21 6-79 15</inkml:trace>
  <inkml:trace contextRef="#ctx0" brushRef="#br0" timeOffset="49495.9442">14747 15543 400 0,'0'0'134'15,"38"0"-116"-15,55 0 51 16,24-5-1-16,36-19-29 15,21-4 1-15,-7-3-2 16,-12-2-19-16,-30 8-16 16,-32 3-3-16,-27 12-2 15,-23 5-6-15,-21 5-22 16,8 0-39-16,-22 25-25 16,11 12 14-16,-11 2-26 15,-8-5-41-15</inkml:trace>
  <inkml:trace contextRef="#ctx0" brushRef="#br0" timeOffset="50020.0101">15330 15738 396 0,'-27'0'30'15,"16"0"-12"-15,11 0 8 0,0 0-19 16,0 0-7-16,0 0 6 16,0 0 10-16,0 0 21 15,25-6 6-15,8-9 1 16,13-2-9-16,14-3 3 15,5 3 8-15,12-1 0 16,-4 8-5-16,-15 6-6 16,-26 4-21-16,-24 2-11 15,-8 35-2-15,0 18 1 16,-32 14-2-16,-28 8 0 16,13-10-4-16,15-14-2 15,26-21-10-15,6-13-7 0,0-12 7 16,52-4 12-1,0-1 4-15,-6 2 3 0,-10 3 2 16,-12 9 2-16,-24 8 9 16,0 13 4-16,-24 10-6 15,-55 5-10-15,-28-8-4 16,1-11-2-16,-3-20-6 16,2-13-15-16,28-9-25 15,36-25-23-15,43-5-8 16,0 0-75-16,76-1-61 15</inkml:trace>
  <inkml:trace contextRef="#ctx0" brushRef="#br0" timeOffset="50313.9648">16942 15335 439 0,'-33'25'151'16,"19"9"-136"-16,14 6 37 16,0 4-29-16,0-3-14 15,0 2-4-15,20-4 0 16,-7 1-5-16,1-3-1 0,-14-4-3 15,0 2-7-15,0 5-19 16,-27 3-59-16,-12-8-89 16,1-10-101-16</inkml:trace>
  <inkml:trace contextRef="#ctx0" brushRef="#br0" timeOffset="50485.9112">16751 15638 495 0,'46'-17'109'0,"1"2"-4"16,32 3-16-16,-8-4-51 15,8 3-26-15,-8 2-12 0,-11-5-20 16,-6 4-56-16,9-2-80 16,-9-7-354-16</inkml:trace>
  <inkml:trace contextRef="#ctx0" brushRef="#br0" timeOffset="51393.8106">17670 15106 334 0,'0'0'70'15,"0"0"-31"-15,0 0 10 16,5-1-11-16,50-17-7 16,21 0 40-16,11 2-5 15,12 4-9-15,-15 5-6 0,-18 7-12 16,-26 0-22 0,-20 33-14-16,-20 24-1 0,-9 25 2 15,-75 25-2-15,-28 9-2 16,-11 4-4-16,17-6-1 15,32-17 0-15,42-26-1 16,32-21-2-16,2-22-3 16,64-18 7-16,29-9 4 15,3-1 1-15,-5 0 1 16,-6 0-1-16,-10 0 0 16,-23-1-1-16,-21-4-3 15,-14-2-28-15,-8-3-71 16,-3-6-62-16,11-4-69 0</inkml:trace>
  <inkml:trace contextRef="#ctx0" brushRef="#br0" timeOffset="51587.8581">18739 15517 520 0,'-22'2'109'16,"3"26"-53"-16,19 8-14 15,0 9-24-15,-6 9-15 16,-7 5-3-16,-1 4 0 16,0-7-4-16,4-7-9 15,-4-14-47-15,14-17-86 16,0-18-117-16</inkml:trace>
  <inkml:trace contextRef="#ctx0" brushRef="#br0" timeOffset="51776.0566">19183 15320 448 0,'-33'52'122'16,"14"12"-102"-16,11 12 14 16,-3-1-13-16,3-6-20 15,3 0-1-15,-9-8-9 16,0-8-26-16,-5-9-74 0,0-15-34 15</inkml:trace>
  <inkml:trace contextRef="#ctx0" brushRef="#br0" timeOffset="51985.7839">18556 15549 516 0,'0'0'149'0,"30"0"-138"16,76 0 52-16,31 0-22 16,21-20-22-16,-3-14-16 15,-16-4-3-15,-27-6-12 0,-8-9-27 16,-31-4-47 0,-2 0-72-16,-16 0-71 0</inkml:trace>
  <inkml:trace contextRef="#ctx0" brushRef="#br0" timeOffset="52209.9416">19851 14637 425 0,'41'52'93'0,"16"23"33"16,28 19-40-16,-17 22-10 16,-11 29-32-16,-38 21-2 15,-19 18-7-15,-65 10-14 0,-52-3-7 16,-39-7-9-16,-5-25-5 15,6-38 0-15,38-45-7 16,24-43-7-16,28-33-19 16,24-14-17-16,22-35-45 15,19-5-54-15,27-2-98 16</inkml:trace>
  <inkml:trace contextRef="#ctx0" brushRef="#br0" timeOffset="53373.3008">5954 14479 275 0,'0'-7'169'15,"-6"7"-108"-15,-62 29 22 16,-44 43-24-16,-62 32-8 0,-25 36-15 15,-36 31-11-15,-13 22-15 16,-3 16-5-16,3 10-3 16,27-8 0-16,36-13-2 15,46-30-1-15,35-48-3 16,47-54-20-16,10-59-39 16,20-18-22-16,14-65-87 15,2-33-214-15</inkml:trace>
  <inkml:trace contextRef="#ctx0" brushRef="#br0" timeOffset="53605.8001">3759 15372 418 0,'136'114'91'0,"36"16"37"16,30 8-26-16,2 12-24 15,-2 0-27-15,-11 2-16 16,-28-9-19-16,-24-20-11 15,-16-19-5-15,-36-28 0 16,-24-32-2-16,-41-28-1 16,-9-13 1-16,-13-3 0 15,0-34-1-15,0-18-24 16,0-6-41-16,0 11-28 16,0 13-83-16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12:30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15952 2934 81 0,'0'-4'150'0,"0"2"-137"0,0 0 26 15,0-1-7-15,14-2 40 16,-1 0-23-16,1 3 8 16,-14-3 11-16,0 3-20 15,0-1-4-15,0 3-1 16,0 0-8-16,0 0 3 15,-19 0-5-15,-41 46-18 16,-14 28-11-16,-21 31-2 16,16 28-2-16,19 11 0 15,13 7 0-15,20-5 0 16,27-10 0-16,0-21-1 16,0-24-1-16,36-33 0 0,13-19 0 15,-8-13-2 1,0-11-1-16,-3-10-13 0,8-5-41 15,0 0-58-15,-7-5-137 16</inkml:trace>
  <inkml:trace contextRef="#ctx0" brushRef="#br0" timeOffset="479.664">16740 3400 133 0,'0'-5'231'0,"0"5"-208"15,0 0 42-15,0 0-12 16,0 0-18-16,0 0-9 0,0 0 9 16,0 0 2-1,0-3-8-15,-8 3-6 0,2-2-3 16,-7 2 0-16,-20 0 4 15,-13 0-15-15,-20 29-7 16,-13 19-1-16,3 18 1 16,-17 10-2-16,22 7 1 15,11-3-1-15,19-8 0 16,30-9-3-16,11-16-8 16,0-17-16-16,71-26-31 15,33-4-22-15,16-37-81 16,3-17-7-16,2-1-93 15</inkml:trace>
  <inkml:trace contextRef="#ctx0" brushRef="#br0" timeOffset="839.8804">17160 3527 368 0,'-35'0'48'15,"15"13"37"-15,-7 3-17 16,3 7-46-16,-1-3-3 15,3 5 3-15,3 0 2 16,0 11-4-16,0 1 5 16,0 2-7-16,16-8-15 15,3-9-3-15,0-12 0 16,0-8-1-16,14-2 1 16,27-8 0-16,16-25 0 15,-11-4 0-15,-7 7 0 16,-4 5 0-16,-10 13 1 0,-25 7 0 15,5 5 0-15,-5 0 1 16,3 0-2-16,-3 16 2 16,0 13 11-16,0-2-7 15,0-3-6-15,0-6-3 16,0-10-15-16,0-8-29 16,32 0-31-16,20-4-43 15,-5-15-22-15,4-1-99 16</inkml:trace>
  <inkml:trace contextRef="#ctx0" brushRef="#br0" timeOffset="1087.8065">17531 3753 405 0,'-25'18'55'16,"6"-6"6"-16,19-9 6 15,0-3-40-15,0 0-3 16,44-29 1-16,10-14 1 15,23-5-4-15,-9 1-12 16,-16 5 3-16,-9 6-1 16,-7 13-7-16,-17 2-4 15,5 8-1-15,-15 11-3 16,4 2-9-16,6 0-18 16,6 0-26-16,10 0-54 15,-2 0-46-15,5 0-148 0</inkml:trace>
  <inkml:trace contextRef="#ctx0" brushRef="#br0" timeOffset="1343.9495">18417 3070 367 0,'0'-5'58'16,"0"3"-7"-16,0-2 2 15,0 4-23-15,0 0-13 16,0 9 16-16,0 25 14 15,-5 16-16-15,-12 19-6 16,-13 13-3-16,-3 10-7 0,1 0-7 16,-1-2-6-16,-2-10-2 15,5-9-6-15,10-16-14 16,18-20-18-16,2-21-15 16,0-14-16-16,0 0-18 15,0-26-59-15,0-12-111 16</inkml:trace>
  <inkml:trace contextRef="#ctx0" brushRef="#br0" timeOffset="1507.9376">18155 3533 248 0,'0'0'96'16,"0"0"-18"-16,0 0-7 16,33 0-7-16,32 0-13 0,12 0-26 15,2 0-11 1,0-1-9-16,8-7-5 0,-21 2-11 15,4 6-39-15,-4 0-95 16,-33 0-284-16</inkml:trace>
  <inkml:trace contextRef="#ctx0" brushRef="#br0" timeOffset="1890.0829">18791 3693 224 0,'32'-5'106'0,"-5"-10"-55"16,12 3 49-16,12-10-46 15,9-5-11-15,-13 2 8 16,-4-6-12-16,-2 2 0 15,-30 4-2-15,-3 7-6 16,-8 7-3-16,0 0-8 16,0 7-3-16,-32 4-2 15,-34 0-12-15,-18 7-3 16,-14 30 0-16,-1 13-2 16,15 7 1-16,10 3 1 15,22-3-2-15,12-4-1 0,29-6 0 16,11-13-11-16,0-10-20 15,65-16-28-15,33-8-22 16,25-10-83-16,16-30-63 16</inkml:trace>
  <inkml:trace contextRef="#ctx0" brushRef="#br0" timeOffset="2160.0501">19510 3381 294 0,'-92'34'171'0,"-4"5"-133"16,31 2 98-16,24-9-57 0,22-12-47 16,19-4-30-16,0-2 0 15,5-2 13-15,22 3 29 16,1 5-4-16,-12 12-8 16,-16 7-5-16,0 8-9 15,-33 5-10-15,-37-6-6 16,10-15-2-16,2-10-3 15,26-20-16-15,26-1-28 16,6-16-45-16,0-19-24 16,38-6-32-16,22 8 1 15,11-4-89-15</inkml:trace>
  <inkml:trace contextRef="#ctx0" brushRef="#br0" timeOffset="2347.9273">19930 3338 175 0,'0'0'354'0,"0"33"-340"16,0 11 81-16,0 6-39 15,0 1-21-15,-8-4-17 16,-11-6-15-16,-6-6-3 16,6-5-4-16,-2-6-12 15,1-10-30-15,7-6-68 16,2-8-73-16</inkml:trace>
  <inkml:trace contextRef="#ctx0" brushRef="#br0" timeOffset="2506.0132">19813 3160 224 0,'0'-11'374'0,"0"7"-363"15,0-3 25-15,25 0-25 16,29-3-11-16,22-6-5 15,3 5-29-15,9 11-66 16,2 0-67-16</inkml:trace>
  <inkml:trace contextRef="#ctx0" brushRef="#br0" timeOffset="2909.8333">20743 3286 214 0,'-19'-5'95'15,"-3"5"-23"-15,-30 0 5 16,-11 5-24-16,-18 24-5 16,-18 14 6-16,1 14-20 15,8 8-8-15,3 2 1 16,22-8-12-16,21-12-9 0,22-12-5 15,22-20-1 1,0-11-2-16,14-4 2 0,57-4 1 16,21-29-1-16,9-5 0 15,-3-7-1-15,-8 5 1 16,-35 12 1-16,-22 14 0 16,-14 14 0-16,-19 0 0 15,0 13 1-15,0 21 13 16,-22 11 8-16,-8-5-16 15,14-4-7-15,5-9-6 16,11-6-15-16,0-6-30 16,32-15-56-16,20 0-40 15,8 0-23-15</inkml:trace>
  <inkml:trace contextRef="#ctx0" brushRef="#br0" timeOffset="3201.9895">21045 3313 297 0,'0'0'187'16,"0"8"-146"-16,0 35 34 16,-27 8-36-16,-6 4-25 15,-5-5-2-15,6-1-2 16,4-14 1-16,9-15-8 16,19-12-3-16,0-8 0 15,0-6-2-15,38-23 2 16,22-5 2-16,6 3 2 15,-9 11 4-15,-11 10 11 16,1 10 7-16,-1 0-8 16,0 10 2-16,-2 18 0 0,-11 2-13 15,-6-1-7-15,-13-2-3 16,5-6-17-16,8-7-48 16,6 3-61-16,-1-14-92 15</inkml:trace>
  <inkml:trace contextRef="#ctx0" brushRef="#br0" timeOffset="3419.6794">21839 2955 448 0,'24'36'183'0,"15"36"-129"0,21 25 23 16,-9 21-17-16,-12 7-22 15,-23 4-9-15,-16-4 1 16,-22 3-12-16,-62-6-16 16,-20-13-2-16,6-20-31 15,32-44-140-15,20-45-342 16</inkml:trace>
  <inkml:trace contextRef="#ctx0" brushRef="#br0" timeOffset="68225.514">10605 5375 258 0,'-19'0'48'16,"11"0"-19"-16,8 0 21 16,0 0-25-16,0 0-9 15,0 0-11-15,0 0 3 16,0 0 8-16,0 0-2 16,0 0 8-16,0 0-1 0,0 0-9 15,0 0-3 1,0 0-2-16,0 0 3 15,0 0 4-15,27 0 13 0,28 0 15 16,16-3-17-16,19-3-1 16,-3 4 3-16,3-1-6 15,-11 3-3-15,-8 0-5 16,-6 0-3-16,-10 0-5 16,-9 3-3-16,-8 9 0 15,3 3 0-15,-16 5 1 16,2 9 0-16,-2 7-1 15,-4 15 5-15,4 7-2 16,-6 16 2-16,-5 14 0 0,-6 10-3 16,3 9-1-1,-3 0-1-15,-8 1-2 0,0 2 0 16,0-4 2-16,0-1 0 16,0-5-2-16,0 0 1 15,0-11 0-15,0-2 0 16,0 0-1-16,0 0 0 15,0 7 0-15,0 7 0 16,0 3 0-16,0 5 0 16,0 2 1-16,-8 4 0 15,-17 7-1-15,12 3 0 16,-7-4 0-16,7-9 0 16,7-12 0-16,-2-10-1 15,3-4 1-15,5-5 0 16,-6 1 0-16,6-2 0 0,-2 0 0 15,2-7 1-15,-6-3-1 16,6 0 1-16,-5-6-1 16,-4-2 1-16,9-6-1 15,0-13 1-15,0-15-1 16,-5-8 1-16,5-12-1 16,-14-8 1-16,14 2 1 15,-19 0 10-15,-13 3 11 16,-20 8-13-16,-8-5-7 15,-25 3 5-15,6 8-2 16,-14-1-4-16,-10 7 0 16,2 3 0-16,-16 6-2 15,5-1 0-15,-5 5 1 16,19-9-1-16,13-4 0 0,14-10-1 16,11-14 0-16,14-1-7 15,-1-23-28-15,42-34-95 16,5-23-153-16</inkml:trace>
  <inkml:trace contextRef="#ctx0" brushRef="#br0" timeOffset="71295.2273">13659 5951 353 0,'-5'0'32'0,"5"0"12"16,0 0 4-16,0 0-14 15,0 0-9-15,0 0-6 16,0-4-1-16,0 4 3 16,0-2 0-16,0 2-4 15,0 0-6-15,0 0-4 16,0 0 0-16,0 0 1 15,0 0-2-15,0 0-1 16,0 0 0-16,0 0-4 16,0 0 0-16,0 0-1 0,0 0 2 15,0 0 3-15,0 0 4 16,0 0 4-16,0 0-2 16,0 0 0-16,-3 0 0 15,3 0-4-15,0 0 0 16,0 0-5-16,-11 0 1 15,11 0 0-15,0 0 3 16,0 0 1-16,0 0 3 16,0 0 0-16,0 0-2 15,0 0-2-15,0 0 0 16,0 0-1-16,0 0-3 16,0 0-2-16,-6 14 0 15,-7 30 0-15,-1 14 1 0,-5 18-1 16,0 5 1-16,-3 9-1 15,-2 6 0-15,5-3 0 16,-9-7-3-16,20-16-13 16,3-27-45-16,5-27-48 15,0-16-69-15,5-22 14 16</inkml:trace>
  <inkml:trace contextRef="#ctx0" brushRef="#br0" timeOffset="71617.1528">13523 6000 33 0,'0'-33'445'0,"0"3"-439"16,0-3 9-16,76-2 19 16,11-5-6-16,17 2-4 15,8 6 1-15,-14 5 11 16,-14 10 1-16,-29 14-4 15,-25 3-7-15,-16 2-11 16,-14 32 13-16,0 20 12 16,-71 17-16-16,-47 11-15 15,-13-2-7-15,-8-6-2 16,28-19 0-16,26-16-2 16,25-17-10-16,36-12-7 0,18-7-19 15,6-3-19-15,19 0-15 16,85 0-37-16,27-5-23 15,21-10-62-15</inkml:trace>
  <inkml:trace contextRef="#ctx0" brushRef="#br0" timeOffset="71895.0491">14379 6167 370 0,'-38'46'13'15,"19"3"36"-15,10-8-23 16,9-10-18-16,0-11-4 16,60-15 3-16,14-5 19 0,11 0 40 15,-9-11-1-15,-27-7-6 16,-19 3-13-16,-16 3-13 16,-14 2-10-16,0-6-3 15,-14 1-9-15,-24 0-11 16,-22 1 0-16,13 2-7 15,9 0-14-15,25-8-34 16,13 3-30-16,0-13-80 16,68-9-130-16</inkml:trace>
  <inkml:trace contextRef="#ctx0" brushRef="#br0" timeOffset="72165.1225">15377 5482 306 0,'0'0'85'16,"0"6"-66"-16,0 26 39 16,0 11-9-16,0 7-15 15,-8 15 1-15,-22 7 8 16,2 14-11-16,-13 8-8 15,3 0-8-15,0-4-15 16,11-8-1-16,8-9-6 0,11-12-24 16,-3-8-67-16,11-17-67 15,0-22-123-15</inkml:trace>
  <inkml:trace contextRef="#ctx0" brushRef="#br0" timeOffset="72675.1862">15887 6129 350 0,'-47'0'23'16,"9"5"20"-16,0 12-3 16,-14 4-18-16,6 3 5 15,-1 5 1-15,-4 7 0 16,4 4-5-16,12-3-8 15,5-6-5-15,11-5-8 0,19-10-2 16,0-8-1 0,0-8 0-16,43 0 1 0,28-18 0 15,3-14 0-15,0-5 1 16,-9 0-1-16,-19 11 0 16,-16 7 1-16,-11 12 2 15,-16 7 4-15,-3 0 2 16,0 19-2-16,0 20 26 15,-33 1-12-15,1 2-16 16,13-14-5-16,10-9-1 16,9-9-10-16,0-10-22 15,0 0-44-15,41-8-29 16,25-23-51-16</inkml:trace>
  <inkml:trace contextRef="#ctx0" brushRef="#br0" timeOffset="72937.0008">16255 6172 169 0,'-33'16'199'16,"-5"22"-155"-16,2 8 30 15,6 0-23-15,3-2-16 16,0-9-16-16,13-13-8 16,9-11-3-16,5-11-7 15,0-3-1-15,13-37 0 16,53-20 1-16,13-6-1 15,5 6 6-15,-4 12 22 16,-10 19 6-16,-4 14-7 0,-20 9-11 16,6 6-11-16,-11 0-5 15,-3 0 0-15,14 0-11 16,13 0-97-16,14-29-354 16</inkml:trace>
  <inkml:trace contextRef="#ctx0" brushRef="#br0" timeOffset="73741.0306">18717 5904 56 0,'-11'-10'264'15,"3"10"-244"-15,8 0 12 0,0 0-21 16,0-1-7-16,0 1 20 16,0 0 25-16,0 0 1 15,-11 0-15-15,-3 0-13 16,-8 0-12-16,3 0 10 16,8 5 8-16,3 1-2 15,3-2 2-15,5-1 0 16,0-3-11-16,0 2-7 15,0 4-2-15,19-3-1 16,52 3 23-16,16-1 0 0,11-5-9 16,6 0-1-16,-14 2-2 15,-25 3-6-15,-24 0-7 16,-22-3-4-16,-11 3-1 16,-8-5-1-16,0 3-5 15,0-3-15-15,0 0-50 16,0 0-56-16,0 0-81 15,0 0-111-15</inkml:trace>
  <inkml:trace contextRef="#ctx0" brushRef="#br0" timeOffset="74145.2612">19235 5761 166 0,'0'-2'132'0,"-6"2"-93"16,6 0 12-16,0 0-5 16,0 0-21-16,0 0-10 15,0-3 7-15,0 3 10 16,0 0-8-16,0 0-1 15,0 0 1-15,0 0 6 0,11 0-2 16,25 0-7 0,10 0 10-16,1 0-6 0,2 0 1 15,-17 0 3-15,-4 0-5 16,-20 0-8-16,-3 0-1 16,-5 10-4-16,0 18 0 15,0 14 8-15,-52 8-9 16,-21 4-8-16,-12 1-2 15,12-15-1-15,21-16-17 16,33-19-59-16,19-10-111 16,46-54-425-16</inkml:trace>
  <inkml:trace contextRef="#ctx0" brushRef="#br0" timeOffset="74963.1179">21555 5395 417 0,'-13'-4'48'15,"13"4"3"-15,0 0-24 16,0 4-19-16,0 27 0 16,0 19 40-16,0 14-22 15,0 10 7-15,0 9-1 16,-28 6-3-16,-10 8-7 0,-14-3-12 15,6-7-10-15,8-25 0 16,5-22-6-16,20-29-16 16,4-11-10-16,9-34 6 15,0-25-74-15,0-13 23 16,0-12 1-16,0-7 20 16,14-7-23-16,32-7 17 15,25 5 53-15,16 7 9 16,17 13 43-16,2 19 60 15,-2 14-31-15,-17 15-1 0,-10 13 4 16,-23 12-9 0,-21 7-2-16,-22 0-21 0,-11 22-13 15,0 35 5-15,-52 22 2 16,-60 16-20-16,-19 7-14 16,-19 1-3-16,6-9-1 15,27-12-4-15,38-18-4 16,40-14-8-16,39-16 5 15,0-8 6-15,63-2 5 16,35-6 0-16,14-2 1 16,8-2 1-16,-16 0 0 15,-25-1 1-15,-14-6-2 16,-38-2 0-16,-16-5-3 0,3 0-11 16,5 0-76-1,8-19-136-15,-8-8-224 0</inkml:trace>
  <inkml:trace contextRef="#ctx0" brushRef="#br0" timeOffset="75255.1143">22275 6024 333 0,'52'0'160'15,"27"0"-103"-15,36-19 42 16,13-17-51-16,-17-3-6 15,-23 3-17-15,-39 7-14 16,-33 9-3-16,-16 11 5 0,0 9 7 16,-79 0-4-16,-22 17-15 15,-27 28 0-15,8 12-1 16,11 2 0-16,27-1 0 16,30-9-2-16,20-11-4 15,32-15-8-15,0-8-21 16,32-11-13-16,56-4-3 15,15-7-53-15,23-23-89 16,-1-8-33-16</inkml:trace>
  <inkml:trace contextRef="#ctx0" brushRef="#br0" timeOffset="75465.0401">23339 5845 404 0,'-99'42'54'0,"12"8"43"15,16 2-16-15,19 1-57 16,20-11-19-16,23-7-1 16,9-11-2-16,0-7-2 15,33-10 1-15,33-7-1 16,13 0-1-16,0-18-2 16,0-22-10-16,-8-8-42 15,-6 1-106-15,-5-4-96 16</inkml:trace>
  <inkml:trace contextRef="#ctx0" brushRef="#br0" timeOffset="75683.1619">23887 5258 378 0,'-20'59'5'16,"10"13"49"-16,7 9 4 15,-8 11-8-15,-3-5-9 16,-13 6-6-16,-6-6-27 16,-5-5-8-16,-3-5-5 15,-2-8-8-15,2-7-23 16,8-9-75-16,14-24-108 16</inkml:trace>
  <inkml:trace contextRef="#ctx0" brushRef="#br0" timeOffset="75854.9314">23516 5787 543 0,'32'-3'18'16,"45"-4"5"-16,21-9-10 15,14-3-13-15,13-9-2 16,20 3-28-16,5-5-159 15</inkml:trace>
  <inkml:trace contextRef="#ctx0" brushRef="#br0" timeOffset="76522.9511">24655 5875 143 0,'-8'-6'142'0,"-11"0"-117"16,6 6 42 0,-7 0-10-16,-4 0-27 0,-3 0 4 15,-14 0 19-15,-3 17-19 16,-10 9 2-16,-9 1-13 16,-3 7-1-16,-2 5 2 15,11 0-6-15,11-9-10 16,13-3-5-16,19-12-3 15,6-11 0-15,8-4 0 16,0 0-1-16,8-11 1 16,39-15 1-16,13-7-1 15,5 4 1-15,-8 2 0 16,-18 9 0-16,-18 8-1 16,-10 6 0-16,-3 4 0 15,-8 0 0-15,0 6 0 0,0 23 1 16,0 5-1-16,0-7 0 15,0-6-5-15,0-9-22 16,6-9-51-16,29-3-66 16,17 0-82-16</inkml:trace>
  <inkml:trace contextRef="#ctx0" brushRef="#br0" timeOffset="76777.049">24857 5904 383 0,'-11'0'83'0,"-10"0"-12"16,7 12-2-16,0 5-28 0,-5-3-22 16,0-2-7-16,19-2-3 15,0-7-7-15,0-3-2 16,46 0 0-16,39-20 0 16,2-2 0-16,-10 11 4 15,-23 8 5-15,-29 3 2 16,-6 5-4-16,-19 21-4 15,0 7-3-15,0-7-3 16,0-5-36-16,0-13-103 16,0-8-57-16,32 0-55 15</inkml:trace>
  <inkml:trace contextRef="#ctx0" brushRef="#br0" timeOffset="77085.1732">25683 5837 220 0,'6'-8'119'0,"-6"2"-36"15,0 4-9-15,0 2-5 16,-6 0-33-16,-34 0-26 16,-10 12 6-16,10 6 7 15,1 0-3-15,12-7-8 16,22-1-8-16,2-6-1 16,3-4-2-16,0 0 2 15,0 4 2-15,0 6 3 16,0 12 14-16,8 13 22 15,-8 16-9-15,0 20-2 16,-27 14-6-16,-63 9-14 16,-16-7-10-16,-17-13-3 0,16-17 0 15,4-25-7-15,35-20-13 16,16-12-26-16,38-17-38 16,14-25-50-16,28-5-62 15,51-3-47-15</inkml:trace>
  <inkml:trace contextRef="#ctx0" brushRef="#br0" timeOffset="77384.9471">26090 5729 238 0,'-47'32'249'0,"1"13"-241"15,16 7 58-15,3-2-40 16,13-7-13-16,14-14-8 16,0-14-4-16,14-12-1 15,51-3 2-15,6 0 6 16,3-21 8-16,-9 7-3 16,-21 3 7-16,-12 11-5 15,-23 0-8-15,-4 6-3 16,-5 21-2-16,0 0-2 15,0-7-4-15,0-14-21 16,0-6-80-16,0-3-62 0</inkml:trace>
  <inkml:trace contextRef="#ctx0" brushRef="#br0" timeOffset="77625.2402">26861 5178 486 0,'-5'17'43'0,"-1"27"-17"15,-2 17 23-15,3 14-15 16,-9 10-12-16,-24 17 4 16,-3 5 2-16,-11 8 0 0,0-9-11 15,1-11-17-15,12-19-8 16,31-18-26-16,3-21-58 15,5-12-32-15,13-18-52 16</inkml:trace>
  <inkml:trace contextRef="#ctx0" brushRef="#br0" timeOffset="78031.1295">27159 5972 87 0,'10'-5'58'0,"-1"-3"-45"16,-1 1 34-16,-8 2-2 15,11 1-4-15,-11 1 12 16,0-2 3-16,0 3-2 16,0 2-7-16,-11 0 0 15,-16 0-29-15,-20 0 0 16,-5 19 4-16,-13 10-3 15,-9 6 4-15,3 6-3 16,11-3-7-16,14-4 2 16,13-10-5-16,22-11-8 15,11-13-2-15,0 0-2 16,63-10 2-16,16-25 0 16,14-5 0-16,-9 1 0 15,-18 11 0-15,-20 14 0 0,-8 14 1 16,-21 0-1-16,2 12-1 15,-19 21 1-15,0-3-2 16,0 2-9-16,0-10-69 16,19-9-115-16,14-13-185 15</inkml:trace>
  <inkml:trace contextRef="#ctx0" brushRef="#br0" timeOffset="78262.8204">27597 5972 419 0,'-13'34'69'0,"-1"6"1"0,-5 3-16 16,11-11-27-16,-3-10-14 15,11-14-3-15,0-8-6 16,0-9-2-16,65-35 5 16,45-9 1-16,23-7 2 15,23 12 23-15,-17 17-18 16,-28 15-13-16,-40 13-2 15,-30 3-4-15,-22 0-9 16,-5 17-72-16,-14 0-177 16</inkml:trace>
  <inkml:trace contextRef="#ctx0" brushRef="#br0" timeOffset="79741.2138">10821 10968 172 0,'0'0'62'15,"0"0"-49"-15,0 0 16 16,0 0 11-16,0 0-3 16,0 0 4-16,19 0-6 15,16 0 3-15,3 0-1 16,22 0 3-16,17 0-9 16,10-12-8-16,16-5 6 15,4 1-6-15,5-7 0 16,-14 5 0-16,-19 7-4 15,-22 4-6-15,-30 4-7 0,-27 3-5 16,0 0 0 0,0 0-1-16,0 21 1 0,0 22 3 15,0 14 2-15,0 23 0 16,-32 21-4-16,4 21 0 16,4 18 0-16,2 14 3 15,-3 9 3-15,-2 11 1 16,0 0-2-16,2-6-2 15,6-11-3-15,0-16-1 16,17-11-1-16,2-6 0 16,0-2 0-16,0 1 0 15,0 6 1-15,0-1-1 16,0-3 0-16,0-4 0 16,-6 5 0-16,-8-1 0 15,-5 4 0-15,0 0 0 0,0-8 0 16,-8-2 0-16,8-4 0 15,-14-5 1-15,6 3-1 16,-6-6-1-16,0 2 1 16,1-9 0-16,-1 1 1 15,0-9-1-15,14-6 0 16,0-13 0-16,0-14 0 16,11-18 0-16,2-18 0 15,4-8 0-15,2-9 0 16,-11-4 0-16,11-2 2 15,-19 0 9-15,5 0 11 16,-8 0-10-16,-8 0-6 0,-5 0 1 16,-9 0-1-16,-10 0-3 15,-23 0-2-15,-7 0-1 16,-9 7 0-16,-8-1 1 16,11-5-1-16,0-1 0 15,11 0-3-15,11-4-9 16,5-32-30-16,36-30-108 15,13-33-245-15</inkml:trace>
  <inkml:trace contextRef="#ctx0" brushRef="#br0" timeOffset="80813.125">12939 12535 432 0,'0'-3'69'0,"0"3"-15"16,0 0-12-16,14 0-10 0,-1 24 8 16,7 19-9-16,-1 9-5 15,0 13-5-15,-6 9-5 16,-7 8-4-16,-1 5-3 16,-5 13-4-16,0 0-4 15,0-9-1-15,0-25-1 16,0-25-1-16,0-29-2 15,-11-12 2-15,3-12 2 16,-3-41-3-16,-2-27-6 16,13-14 4-16,-9-14 1 15,9-14 3-15,0-4 1 16,0 4 0-16,33 13 0 16,22 19 1-16,2 16 0 0,14 19 2 15,-3 12 3-15,-3 13 0 16,-13 14 1-16,-19 9 3 15,-25 6-5-15,-8 1-2 16,0 7-1-16,0 33 2 16,-8 20 17-16,-52 9-13 15,-16 3-8-15,2-4 0 16,3-7-1-16,17-1 1 16,10-8-2-16,22-9 1 15,11 0 0-15,11-2 0 16,0-7 1-16,25-2 0 15,16 3 0-15,-9-5 0 16,12-1 0-16,-17 1 0 16,1-4 0-16,4-8-1 0,-13 0-7 15,0-5-28-15,9-5-52 16,15-8-80-16,-2 0-105 16</inkml:trace>
  <inkml:trace contextRef="#ctx0" brushRef="#br0" timeOffset="81127.0298">13771 12933 429 0,'0'0'71'0,"52"0"-26"15,54-8 28-15,17-22-24 0,2-4-8 16,-46 0-11-16,-22 7-20 15,-43 4-6-15,-14 10 3 16,-5 7 7-16,-75 6-7 16,-23 15-6-16,-23 32 0 15,1 13 0-15,13 6 0 16,28 4-1-16,26-3 0 16,18-8-1-16,26-11-1 15,14-14-3-15,0-13-12 16,60-19-22-16,33-2-32 15,29-7-53-15,23-27-59 16,13-5-46-16</inkml:trace>
  <inkml:trace contextRef="#ctx0" brushRef="#br0" timeOffset="81345.0552">14799 12859 376 0,'-104'13'103'16,"20"19"-29"-16,15 8 2 15,12 3-22-15,30 2-15 16,13-4-30-16,14-3-7 16,0-9 0-16,14-7 1 15,40-9-2-15,17-8-1 16,3-5 0-16,16-5-3 0,-19-24-10 16,-11-14-26-1,-8 1-70-15,-6-10-78 0,-13-6-181 16</inkml:trace>
  <inkml:trace contextRef="#ctx0" brushRef="#br0" timeOffset="81554.7564">15257 12277 393 0,'-11'23'144'0,"11"15"-110"16,0 10 33-16,0 16-30 15,11 8-19-15,-3 7-1 16,-8 7-8-16,0 1-9 16,-22-3 0-16,-16-9-8 0,0-1-19 15,-3-12-40-15,11-15-74 16,8-21-60-16</inkml:trace>
  <inkml:trace contextRef="#ctx0" brushRef="#br0" timeOffset="81721.0442">14995 12758 554 0,'19'0'83'16,"27"-6"-65"-16,34-1-3 16,18-10-15-16,14-5 0 15,18-8-50-15,-4-1-150 0,-14 2-207 16</inkml:trace>
  <inkml:trace contextRef="#ctx0" brushRef="#br0" timeOffset="82094.9722">16039 12730 404 0,'-46'0'126'0,"19"0"-115"0,-6 0 7 16,6 8-13-16,-11 10 4 15,-1 7 1-15,4 11 14 16,-14 6 12-16,16-5-11 16,17-4-10-16,5-11-9 15,11-12-6-15,0-10-2 16,19 0 1-16,55-21 0 15,-4-19 1-15,15-4-1 16,-14 5 1-16,-17 15 1 16,-34 11 0-16,-1 13 2 15,-19 0-3-15,0 15 0 16,0 19 4-16,0 6-4 0,-19-2 0 16,-1-3-12-16,12-11-46 15,8-3-91-15,0-12-65 16</inkml:trace>
  <inkml:trace contextRef="#ctx0" brushRef="#br0" timeOffset="82349.2142">16405 12845 349 0,'0'-2'212'16,"0"2"-151"-16,-6 0-4 15,-2 0-12-15,8-4-21 16,0 2-8-16,0-3 3 15,0-5 0-15,27 2-5 0,6 3-5 16,5-4-5 0,-5 9 1-16,0 0 0 0,-1 0-4 15,-4 0 0-15,-9 9-1 16,-6 9-2-16,-7 2-6 16,7-3-28-16,-4-1-60 15,29-9-50-15,8-7-24 16,20 0-125-16</inkml:trace>
  <inkml:trace contextRef="#ctx0" brushRef="#br0" timeOffset="82588.9874">17277 12684 458 0,'-41'0'103'0,"-2"22"-44"0,-4 13 2 15,6 1-3-15,14 4-8 16,16-7-14-16,11-3-35 15,0-3-1-15,0-1 0 16,0 9 4-16,0 8 25 16,-5 15 10-16,-55 8-9 15,-33 6-20-15,-24-4-10 16,-3-19 0-16,11-27-12 16,22-22-33-16,29-22-63 15,58-32-86-15,0-9-116 16</inkml:trace>
  <inkml:trace contextRef="#ctx0" brushRef="#br0" timeOffset="82867.1316">17389 12673 481 0,'-19'0'74'0,"11"20"-19"16,2 8-19-16,6-1-15 15,0-1-12-15,0-5-6 16,0-3 0-16,0-11 1 16,0-5-1-16,11-2-3 15,36 0 2-15,7-5 0 16,-2-7-1-16,-14 7 1 0,-11 5 0 16,-2 0 0-16,-17 20 1 15,-8 5-3-15,0-9-3 16,0-5-16-16,6-11-72 15,21 0-94-15</inkml:trace>
  <inkml:trace contextRef="#ctx0" brushRef="#br0" timeOffset="83076.7874">18338 12050 379 0,'-25'40'209'16,"17"18"-182"-16,0 15 32 16,-11 15-23-16,-6 9-9 0,-7 5-9 15,-15 2-6-15,6-6-3 16,3-6-9-16,11-17-6 16,27-19-38-16,0-23-174 15</inkml:trace>
  <inkml:trace contextRef="#ctx0" brushRef="#br0" timeOffset="83843.2104">18758 12659 270 0,'-8'-8'206'16,"-31"8"-179"-16,7 0 29 16,-20 1-36-16,0 28 2 15,-13 9 13-15,5 2-4 16,8 6-2-16,19-1 2 0,14-13-16 16,16-10-15-16,3-16-3 15,0-6-2-15,0 0 3 16,41-23 2-16,19-14 2 15,6-4-2-15,-1 3 0 16,-8 10 0-16,-24 11 0 16,-11 12 0-16,-11 5 0 15,-11 7 0-15,0 24 0 16,0 15-1-16,0-4-18 16,-11-4-56-16,3-14-94 15,8-16-10-15,0-8-68 16,0 0 247-16,38-14 5 15,16-12 166-15,12-6-12 16,5-4-18-16,21-9-13 0,7-3-47 16,4 8-16-16,-10 5-24 15,-22 10-16-15,-19 8-12 16,-20 2-10-16,-15 2-3 16,7-8-5-16,4-9-29 15,10-12-124-15,-6-11-238 16</inkml:trace>
  <inkml:trace contextRef="#ctx0" brushRef="#br0" timeOffset="84359.0834">20527 12579 327 0,'-13'0'178'0,"13"0"-163"16,8 0 20-16,57 0 21 15,25 0-10-15,17 0-10 16,7-8-3-16,-18 1-7 0,-12-3-17 16,-32 6-9-16,-14-2-1 15,-11 5-11-15,-13-6-43 16,5 6-101-16,-13-5-172 15</inkml:trace>
  <inkml:trace contextRef="#ctx0" brushRef="#br0" timeOffset="84598.8215">21242 12324 94 0,'-14'0'459'15,"14"0"-433"-15,0 0 2 0,27 0-10 16,39 0 18-16,-9 2-10 16,-5 4 0-16,-19 10-1 15,-33 9-4-15,0 12 0 16,-19 16-3-16,-52 0-8 16,-17 4-9-16,12-3-1 15,16-15-19-15,22-18-62 16,38-21-113-16</inkml:trace>
  <inkml:trace contextRef="#ctx0" brushRef="#br0" timeOffset="85072.9478">22932 12028 328 0,'-13'-3'228'15,"13"3"-204"-15,0 0 0 16,0 25-16-16,0 16 24 15,0 16-20-15,0 6-2 16,0 10 6-16,0 6-2 16,0-2-2-16,-33-1-8 15,6-2-4-15,-1-9-5 16,-2-7-30-16,9-13-76 0,1-23-63 16,1-22-121-16</inkml:trace>
  <inkml:trace contextRef="#ctx0" brushRef="#br0" timeOffset="85304.7887">23156 11909 470 0,'103'-48'70'16,"23"16"35"-16,-28 12-32 16,-13 18-15-16,-34 2-9 15,-18 21-25-15,-33 33-10 16,0 19 0-16,-84 20-4 15,-42 3-10-15,-29 1-1 0,-9-11-4 16,6-17-10 0,19-22-10-16,35-23-22 0,50-14-10 15,29-10 0-15,25 0-27 16,6 0-104-16</inkml:trace>
  <inkml:trace contextRef="#ctx0" brushRef="#br0" timeOffset="85574.9955">23548 12582 462 0,'-46'48'121'0,"41"-5"-89"0,5-16-3 15,51-14-27-15,39-13-2 16,17 0 0-16,5-27 3 15,-22-4 22-15,-25 5 23 16,-46 3-6-16,-19 7-7 16,-11-3-4-16,-57 4-26 15,-17 2-5-15,6 2-8 16,14 3-32-16,13 6-54 16,47-4-57-16,5-5-119 15</inkml:trace>
  <inkml:trace contextRef="#ctx0" brushRef="#br0" timeOffset="85829.0018">24996 11608 481 0,'0'0'85'0,"0"15"-66"15,-8 27 21-15,-3 16-11 16,-11 24-15-16,-10 16 5 16,-26 14 7-16,-7 7-5 15,-9-2-2-15,3-7-16 16,11-10-3-16,17-11-19 0,21-16-44 16,22-10-66-16,0-23-66 15</inkml:trace>
  <inkml:trace contextRef="#ctx0" brushRef="#br0" timeOffset="86242.1459">25566 12396 258 0,'-41'0'160'0,"-5"0"-129"16,-11 7 12-16,-3 8-18 0,-6 4-6 15,-5 5 6-15,-2 5 11 16,-17 10-2-16,5 11-1 16,-2 1-1-16,11 0-9 15,21-9-8-15,28-14-12 16,16-13-3-16,11-15-3 15,19-7 0-15,55-33 2 16,35-19 0-16,-3 0-1 16,-2 2 2-16,-20 14 1 15,-29 17 2-15,-23 18 14 0,-21 8-3 16,-11 19-2-16,0 27 9 16,-11 12-13-16,-24 1-8 15,5-8-7-15,11-8-34 16,19-12-74-16,0-10-76 15,19-21-131-15</inkml:trace>
  <inkml:trace contextRef="#ctx0" brushRef="#br0" timeOffset="86549.129">25940 12287 484 0,'-22'27'77'0,"6"15"-19"16,7 10-11-16,-4 1-32 0,2 0-5 16,-11-3 0-16,8-8 1 15,3-13-2-15,11-19-9 16,0-10 0-16,20-15-2 16,45-33 2-16,20-22 0 15,7-8 3-15,12 8 9 16,2 11 30-16,-8 23-5 15,-19 14-11-15,-13 16 4 16,-9 6-13-16,-11 0-10 16,-7 6-7-16,-7 5-2 15,1-3-23-15,-6-8-124 16,-21-26-379-16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14:37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6024 4540 95 0,'0'0'152'0,"-5"0"-121"16,5 0 28-16,0 0-11 16,-5 0-15-16,5 0 4 15,0 0-3-15,0 0-5 16,0 0-9-16,0 0-8 16,0 0-6-16,0 0-4 15,0 20 5-15,0 10 3 16,0 8 9-16,24 10-5 15,-10 7-3-15,10 7 0 0,-10 0-3 16,-14-2-5-16,0-4-3 16,0-10-1-16,0-11-6 15,0-13-11-15,3-20-32 16,2-2-51-16,9-5-48 16</inkml:trace>
  <inkml:trace contextRef="#ctx0" brushRef="#br0" timeOffset="292.1097">6286 4646 19 0,'0'-4'246'16,"0"4"-213"-16,0 0 19 15,0 0-15-15,0-3-20 16,0 3 8-16,0 0 4 15,0 0-2-15,0 0 1 16,-11 10 11-16,-21 20 3 16,-9 10-22-16,-17 4-11 15,-21 8-5-15,-8-1-2 16,-8 2-2-16,16-6 0 16,13-7-2-16,25-12-6 15,22-13-11-15,6-15-41 16,13 0-15-16,21-20-59 15</inkml:trace>
  <inkml:trace contextRef="#ctx0" brushRef="#br0" timeOffset="703.9943">6477 4698 186 0,'0'0'45'0,"0"0"2"15,0 2 7-15,0-2-1 16,33 0-16-16,13 0-9 16,1 0 3-16,-4 0 1 15,-2 0-11-15,-8 0-16 16,-6 0-4-16,-16 0-1 15,-3-3-4-15,-2-2-8 0,7 5-39 16,-13 0-87-16,0 0-79 16</inkml:trace>
  <inkml:trace contextRef="#ctx0" brushRef="#br0" timeOffset="921.4852">6485 4931 254 0,'6'0'79'15,"32"0"-42"-15,22-2 38 0,5-8-34 16,1-1-6 0,-14 1-16-16,-6-1-15 0,-19 3-4 15,-21 4-2-15,7 1-12 16,-7 2-57-16,-6 1-148 15</inkml:trace>
  <inkml:trace contextRef="#ctx0" brushRef="#br0" timeOffset="1423.5302">7486 4547 152 0,'0'0'82'0,"0"0"-45"16,0 0 4-16,-19 0-11 15,0 0-5-15,0 8-21 16,10 0-2-16,-4-4 2 15,13-2 3-15,0 2-2 16,0-1 2-16,0-1 4 16,0 6 5-16,0-3 2 15,0 7 14-15,0-2-6 0,-6 4 3 16,6 1-17-16,0-3-6 16,0 1-2-16,0-1-1 15,0 1 2-15,0 6 8 16,0 4 10-16,6 1 1 15,13 8 4-15,-16 4 3 16,2 2-1-16,-5-1-16 16,0 2-3-16,0-6-5 15,-8-3-3-15,-25-6-3 16,3-12 0-16,-11-10-4 16,-2-2-3-16,2 0-14 15,0-18-28-15,8-5-17 16,28-7-28-16,5 0-22 15,0 0-78-15</inkml:trace>
  <inkml:trace contextRef="#ctx0" brushRef="#br0" timeOffset="1650.1009">7486 4575 274 0,'0'0'97'0,"0"0"-77"16,65 0 42-16,28 0-5 15,5-6-3-15,9-6-16 0,2-4-13 16,-22-1-18 0,-11-1-7-16,-21-4-5 0,-12 7-33 15,-15-1-167-15</inkml:trace>
  <inkml:trace contextRef="#ctx0" brushRef="#br0" timeOffset="2242.0781">5594 5823 117 0,'-9'-2'252'16,"-4"2"-218"-16,13 0 21 15,0 0-4-15,0 0-20 16,0 0-10-16,0 0 9 16,22 0 10-16,29 19 2 15,9 14-11-15,6 2-1 16,-14 8-8-16,-6-2-12 15,-13-1-10-15,-14-4 0 0,-6-6-4 16,-2-7-11-16,-2-10-30 16,4-13-60-16,17 0-47 15,-3-13 11-15,6-19-4 16,14-6 31-16</inkml:trace>
  <inkml:trace contextRef="#ctx0" brushRef="#br0" timeOffset="2452.2672">6275 5893 38 0,'6'-20'95'0,"-6"8"36"15,0 6-28-15,0 6-21 16,0 0 2-16,0 0-26 16,0 3-11-16,-33 26-4 15,-13 14-7-15,-12 12-4 0,-21 10-14 16,0 9-11-16,-19 5-4 16,-8 8-2-16,-3-1-1 15,2-3-2-15,23-11-2 16,24-18-8-16,16-18-21 15,22-15-32-15,12-13-32 16,10-8-37-16,0 0-52 16</inkml:trace>
  <inkml:trace contextRef="#ctx0" brushRef="#br0" timeOffset="2834.2491">6177 6218 157 0,'-3'0'27'0,"3"0"4"16,-5 0 1-16,5 0 4 0,0 0 11 15,0 0-10-15,0 0-1 16,0 0 6-16,27 0 18 16,20-2-24-16,-4-8-8 15,4 0-5-15,-15 0-16 16,-4 3-4-16,-9 2-3 15,-11 3-1-15,-8 2-4 16,0 0-16-16,0 0-90 16,0 0-110-16</inkml:trace>
  <inkml:trace contextRef="#ctx0" brushRef="#br0" timeOffset="3052.3728">6177 6218 225 0,'-19'151'145'0,"19"-151"-119"15,0 0 33-15,30 0-10 16,11 0-30-16,11 0-6 16,-6 0-6-16,-13-5-2 15,0 0-5-15,-14-1-6 16,0 1-8-16,19-5-64 15,-11-1-184-15</inkml:trace>
  <inkml:trace contextRef="#ctx0" brushRef="#br0" timeOffset="3570.396">7099 5963 85 0,'0'0'238'0,"0"0"-227"16,0 0 19-16,0 6 5 16,0 2-22-16,0 4 6 15,0 5 0-15,-6 6 8 16,-13 5-2-16,-8-1 1 15,2-4-5-15,12-9-16 0,-1-6-3 16,14-6 0-16,0-2 1 16,0 0 0-16,27-12 0 15,39-18 2-15,5 0 3 16,8-2 13-16,-8 5 18 16,2 7-8-16,4 3-5 15,-31 9 0-15,-11 5-3 16,-10 3-8-16,-25 11-9 15,0 26 6-15,0 16 2 16,-65 13-8-16,-20 11-5 16,-8 4 0-16,9-2-1 15,5-8 0-15,32-14 0 16,23-17 0-16,24-18 0 0,5-15 0 16,66-7 0-16,36 0 4 15,10-13 5-15,-11-6-4 16,-16-3-4-16,-16 5-1 15,-28-6-6-15,0-4-49 16,-29-18-218-16</inkml:trace>
  <inkml:trace contextRef="#ctx0" brushRef="#br0" timeOffset="10842.1616">11096 3262 71 0,'0'-5'19'15,"0"-2"5"-15,8-1 7 16,-8 3-7-16,0 0-11 16,0 0 0-16,0 2 7 15,14 0-12-15,-9 0-3 0,-5 1 1 16,0 0-2-16,0-1 0 16,0 3 4-16,0 0 6 15,0 0 4-15,0 0 6 16,0-2-3-16,0 2 4 15,0-2-6-15,0 2-1 16,0 0-2-16,0-3 1 16,0 1-4-16,0 2-1 15,0 0 7-15,0 0 1 16,0 0-1-16,0-3 0 16,0 3-4-16,0 0-3 15,0 0 5-15,0 0 3 16,-19 8 2-16,-35 27-10 0,-28 19-9 15,-19 16-1-15,-8 9-2 16,8 9 2-16,3 11-2 16,13 2 0-16,25-8-2 15,22-12 2-15,19-31-2 16,19-23 0-16,0-24-1 16,27-3 3-16,50-36 0 15,21-29 1-15,14-12 0 16,-6-6 0-16,-8-4 0 15,-8 7 0-15,-35 8 1 16,-17 13 1-16,-11 19 0 16,-21 16 2-16,-1 14-1 15,-5 10 3-15,0 6-4 16,0 37-1-16,-25 14 1 0,-15 16 2 16,1 3-1-16,1 0-3 15,3 2-1-15,10-12-1 16,6-11 0-16,5-16-4 15,9-13-14-15,5-21-13 16,0-5-13-16,0-17-29 16,30-30-70-16,25-14-144 15</inkml:trace>
  <inkml:trace contextRef="#ctx0" brushRef="#br0" timeOffset="11185.7445">11320 3473 191 0,'0'0'141'16,"0"22"-103"-16,-14 7 40 15,-5 3-19-15,19 9-21 16,-8-1-5-16,-3-7-10 16,11 4-10-16,0-6-9 15,-6-12-4-15,-2-5-2 16,8-13 0-16,0-1 1 15,0-19 1-15,8-24-1 16,36-10-2-16,16 0 3 16,5 1 1-16,6 6 1 15,3 10 1-15,5 11 2 0,-22 12 5 16,-10 11 15-16,-20 2-5 16,-8 0-11-16,-14 7-7 15,-5 5-2-15,0 1-8 16,0 0-26-16,0 1-56 15,0 7-37-15,0 2-60 16</inkml:trace>
  <inkml:trace contextRef="#ctx0" brushRef="#br0" timeOffset="11494.3026">12211 3473 305 0,'0'0'154'15,"0"0"-149"-15,0 0 24 16,-19 16-6-16,-14 13-17 16,-13 7-4-16,-19 9-1 15,5 9 0-15,2 0 1 16,23 0 0-16,29-6 1 15,6-10 0-15,0-6 0 16,47-6 3-16,13-17 0 16,-8-4-5-16,13-5-1 15,-19 0-3-15,-2-4-10 16,11-18-73-16,-17-6-97 0</inkml:trace>
  <inkml:trace contextRef="#ctx0" brushRef="#br0" timeOffset="11905.5903">13032 2978 146 0,'11'0'126'16,"-3"0"-120"-16,-3 0 70 15,1 0-25-15,-6 0-22 16,0 16-7-16,0 14 11 16,-33 11-9-16,-30 19-13 15,-16 14-1-15,-2 16-6 16,-4 9-2-16,1-5-2 15,24-10 0-15,27-16-2 16,27-21-1-16,6-18-3 16,22-13 0-16,41-9 4 15,21-7 2-15,-15 0 1 0,10 0-1 16,-14-5 0-16,-19-5-1 16,-7 2-16-16,-20 3-51 15,-11 0-46-15,-8-2-116 16</inkml:trace>
  <inkml:trace contextRef="#ctx0" brushRef="#br0" timeOffset="12213.945">12577 3311 172 0,'0'-3'37'0,"13"-2"-5"16,39-4 29-16,13-4-9 15,14-2 11-15,9 1-7 16,-4 4-15-16,-10 0-19 15,-11 9-19-15,-23 1-3 16,4 0-3-16,-8 0-15 16,15 0-65-16,-4 0-144 0</inkml:trace>
  <inkml:trace contextRef="#ctx0" brushRef="#br0" timeOffset="12800.1172">13714 3441 45 0,'0'0'47'0,"0"0"4"16,0 0-5-16,0 0-4 15,0 0 22-15,0-1-7 16,0-2-2-16,0 0-8 15,-14 1-22-15,-2 0-8 16,-9 2-10-16,-13 0 3 16,-9 0 3-16,-7 19 1 15,-9 19-6-15,3 7 1 0,14 4 3 16,8 2-4-16,10-7-2 16,15-6-5-16,2-14-1 15,11-17-6-15,0-7 3 16,33 0 3-16,29-30 1 15,12-7-1-15,0-2 0 16,-9 4 0-16,-8 8 1 16,-24 9-1-16,-8 11 1 15,-17 7 1-15,-8 0-2 16,0 14 9-16,0 14 11 16,0-3-17-16,-14-3-3 15,3-10-13-15,11-2-44 16,0-4-50-16,0-6-26 15,19 0-83-15</inkml:trace>
  <inkml:trace contextRef="#ctx0" brushRef="#br0" timeOffset="13122.0226">14005 3495 95 0,'0'0'281'16,"0"3"-253"-16,0 26 37 15,-19 7 6-15,-5 5-22 16,-4-2-24-16,4-1-2 16,2-9-9-16,3-11-10 15,19-10-4-15,0-8-1 16,0-3 1-16,38-33 0 0,41-8 0 16,28 0 0-16,-9 4 0 15,-14 15 0-15,-18 13 1 16,-9 12 0-16,-24 0 3 15,-12 31-1-15,-21 8 9 16,0 6-3-16,0-4-9 16,-5-7-7-16,-17-8-5 15,17-13-33-15,5-10-52 16,0-3-35-16,0 0-147 16</inkml:trace>
  <inkml:trace contextRef="#ctx0" brushRef="#br0" timeOffset="13849.7923">15148 2958 253 0,'0'-3'30'16,"0"3"-10"-16,0-2 32 15,0 2-16-15,0 0-17 16,0 0 0-16,0 0 2 0,0 0 12 16,0 2-4-16,19 14-4 15,-6-1-8-15,1 1-7 16,5-1-7-16,-8 1-2 15,-3-5-1-15,-2 0-1 16,-1-3-5-16,-2-3-13 16,8-5-42-16,11 0-42 15,16-5-92-15</inkml:trace>
  <inkml:trace contextRef="#ctx0" brushRef="#br0" timeOffset="14125.7899">15630 2858 253 0,'0'0'35'0,"0"0"1"15,0 4 5-15,-24 11-9 16,5 4-16-16,-3 3 0 16,-11 7 3-16,-5 2 2 15,-14 8-3-15,-2 7-4 16,-9 0-7-16,-2 7-3 15,10-4-4-15,-10 2 0 16,18-2 0-16,4-10-2 16,23-12-1-16,7-9-9 15,13-16-18-15,0-2-10 0,0 0-33 16,24-24-39-16,36-4-46 16</inkml:trace>
  <inkml:trace contextRef="#ctx0" brushRef="#br0" timeOffset="14485.9183">15993 2862 95 0,'0'0'133'15,"0"0"-114"1,0 0 28-16,0 17 19 0,0 5-27 16,-35 7-20-16,-9 14 2 15,-22 5 4-15,-4 11 0 16,-9 7 2-16,-1 6-1 16,1 6-2-16,6-3-11 15,-4-6-8-15,17-7-5 16,6-10 0-16,16-15 0 15,13-8-1-15,3-10-3 16,11-10 0-16,9-1-6 16,2-7-19-16,0-1-34 15,0 0-16-15,2 0-47 16,31-1-114-16</inkml:trace>
  <inkml:trace contextRef="#ctx0" brushRef="#br0" timeOffset="14801.9811">15573 3397 23 0,'0'0'233'15,"0"0"-215"-15,6 14 69 0,2 7-36 16,11 9-13-16,8 3-1 16,6 4 1-16,0 0-20 15,-3 0 0-15,-9 0-2 16,7-4-7-16,-9-4-7 16,-6 2-2-16,6-6-1 15,-13-8-6-15,-1-3-3 16,3-5-26-16,-8-9-64 15,14 0-86-15</inkml:trace>
  <inkml:trace contextRef="#ctx0" brushRef="#br0" timeOffset="15025.7477">15993 3434 360 0,'-35'24'23'16,"-23"7"39"-16,-7 12 11 16,-1 6-21-16,-7 4-16 15,-4 5 6-15,-10 0-14 16,11-2-20-16,10-9-8 16,12-14-4-16,21-11-21 15,22-15-58-15,11-7-79 16</inkml:trace>
  <inkml:trace contextRef="#ctx0" brushRef="#br0" timeOffset="15715.96">16568 3382 88 0,'-19'0'94'0,"0"6"-47"0,11-2 0 16,2 1-12-1,-2-2-4-15,8 0-4 0,-5-3 6 16,5 0 6-16,0 0 3 16,0 0-3-16,46 0 8 15,1 0-12-15,4-3-22 16,-4-9-10-16,-1 1-3 15,-16 2-1-15,-3-1-11 16,-18 6-16-16,-9 3-40 16,0 1-35-16,5 0-88 15</inkml:trace>
  <inkml:trace contextRef="#ctx0" brushRef="#br0" timeOffset="15949.9546">16522 3577 6 0,'0'0'312'15,"0"0"-284"-15,0 2 30 16,14 0-9-16,18-2 0 16,1 0-20-16,0 0-17 15,-6 0-9-15,-2 0-3 16,2 0 0-16,0 0-3 15,-2 0-7-15,7 0-40 16,20-4-83-16,8-10-150 16</inkml:trace>
  <inkml:trace contextRef="#ctx0" brushRef="#br0" timeOffset="16481.8177">17913 3038 188 0,'0'0'36'0,"-9"0"-27"0,-2 0 35 16,-8 0 2-16,6 0-16 16,-6 0-5-16,-9 2-7 15,7 8-3-15,-12 5 6 16,-5 7 2-16,-1 7 2 16,-12 10 3-16,-4 8-1 15,-5 11 0-15,-3 7-4 16,3 7-8-16,14-2-3 15,19-10-1-15,8-8-3 16,19-12-2-16,0-12 0 16,2-12 6-16,61-9 6 15,22-7-7-15,27-1 0 0,13-34-4 16,0-15-5-16,1-10 1 16,-17-4 1-16,-16 1 0 15,-42 4 7-15,-37 7-2 16,-14 10-1-16,-19 7 2 15,-60 15 0-15,-19 10-9 16,0 6-1-16,13 4-2 16,20 0-16-16,18 0-54 15,39-5-93-15,8-13-197 16</inkml:trace>
  <inkml:trace contextRef="#ctx0" brushRef="#br0" timeOffset="17419.8753">17763 3121 158 0,'-14'0'34'0,"6"0"-9"16,-3 0 9-16,3 0-5 15,-3 4-14-15,3 2-1 16,-6 0 3-16,0 3 6 15,1 2-8-15,-6-4-2 16,13 0-10-16,-2-3 1 16,3 2-1-16,-1-3 6 15,3 2 7-15,-8 5 4 16,3 0-3-16,-11 5-8 16,8-2 3-16,9 3 2 15,-9 2-6-15,2-3-3 16,4-1-3-16,5 4 3 0,0-3 3 15,0 2 9 1,0 1-2-16,0-1 3 0,0 2-3 16,5 0 2-16,36-5 1 15,6-2-1-15,4-3-5 16,-4 0-6-16,-4-1-1 16,-2 1-4-16,-8-2-1 15,-8 0-3-15,-4-7-24 16,12 0-97-16,0 0-287 15</inkml:trace>
  <inkml:trace contextRef="#ctx0" brushRef="#br0" timeOffset="21087.9025">10796 4966 25 0,'0'-4'4'0,"0"0"-3"16,0 4 2-16,0 0 7 16,0 0-3-16,0 0-3 15,0 0 9-15,0 0 2 0,0 0 5 16,0 0 14-16,0 0-4 15,0 0-10-15,0 0 3 16,0 0 3-16,0 0 1 16,0 0 6-16,0 0-3 15,0 0-14-15,0 0 3 16,0 0 2-16,0 0 6 16,0 0 1-16,0 0 0 15,11 0-9-15,-3 0-2 16,6 0 6-16,-1-3-6 15,-7 3-8-15,2 0-4 16,-8 0 0-16,0 0 1 16,0 0 0-16,0 0 9 15,0 0 1-15,0 0 5 16,0 0 1-16,0 0-10 0,0 0 1 16,-22 0 1-16,-38 0-12 15,-11 0-1-15,-13 16-1 16,-1 16 0-16,-2 11 0 15,3 7 0-15,13 2 0 16,19 4 0-16,11 0 0 16,16-8 0-16,17-9 0 15,8-14-1-15,0-14 1 16,0-11-1-16,52 0 1 16,27-36 0-16,19-16 1 0,14-11-1 15,-8 5 1 1,-17 5 2-16,-22 13 0 0,-18 17-3 15,-28 14 2-15,-8 9 0 16,-11 0-2-16,0 17 0 16,0 23 6-16,0 12 4 15,-30 5-8-15,-3-3-2 16,11-9 0-16,9-15-1 16,2-13-2-16,11-14-6 15,0-3-12-15,0-7-22 16,27-32-12-16,25-5-38 15,-6-5 3-15,11 2 10 16,-5 1 37-16,3 10-33 0,-4 3-58 16,-7 15 67-16</inkml:trace>
  <inkml:trace contextRef="#ctx0" brushRef="#br0" timeOffset="21335.6952">11170 5017 111 0,'0'0'104'16,"0"6"-10"-16,0 20-7 15,0 6-23-15,-9 5-2 16,-15 3-25-16,5 3 0 15,-3-7-1-15,11-6-14 16,-3-14-13-16,14-11-8 16,0-5-1-16,0-28-1 15,0-22-4-15,44-7-2 16,11 2 4-16,24 8 0 16,0 11 3-16,-3 14 1 15,-8 9-1-15,-2 6 0 0,-23 7 0 16,-10 0 0-16,-11 0 0 15,-3 0-3-15,-19 0-32 16,14 0-51-16,-4 0-23 16,12 0-167-16</inkml:trace>
  <inkml:trace contextRef="#ctx0" brushRef="#br0" timeOffset="21657.6574">12263 4763 413 0,'-19'16'17'0,"-8"2"12"15,-3 5 16-15,-17 9-24 16,-7 3-4-16,-17 9 5 15,-8 9 9-15,8 8-8 16,11 3-8-16,22-6-9 16,30-8-2-16,8-17-4 15,0-14 0-15,19-12 1 16,27-7-1-16,6 0 0 16,8-9-1-16,0-26-9 15,-8-2-33-15,18-5-66 16,-1-5-75-16</inkml:trace>
  <inkml:trace contextRef="#ctx0" brushRef="#br0" timeOffset="21995.7064">12931 4440 287 0,'0'0'101'16,"0"0"-88"-16,0 0 25 0,0 11 10 16,0 14-28-16,0 5-3 15,0 11 8-15,0 10-7 16,-38 5-7-16,-14 11-4 16,-13 2-4-16,-1 5-3 15,6-7 0-15,14-5 0 16,27-21-1-16,19-12-2 15,0-16 3-15,0-13-1 16,38 0 1-16,16 0-3 16,9-15-3-16,-3 0-10 15,-8 0-19-15,-19 0-25 16,2 2-24-16,3-6-126 16</inkml:trace>
  <inkml:trace contextRef="#ctx0" brushRef="#br0" timeOffset="22265.8442">12557 4797 335 0,'0'-1'28'0,"28"1"0"15,32-9 27 1,19 1-36-16,5-8 14 0,6-3-2 16,-16 3-16-1,-14 3-14-15,-8 5-1 0,-9 7-6 16,-10 1-10-16,8 0-50 16,-3 0-72-16,8 0-120 15</inkml:trace>
  <inkml:trace contextRef="#ctx0" brushRef="#br0" timeOffset="22647.6792">13580 4691 312 0,'-38'0'53'0,"0"12"2"16,-9 13 12-16,1 3-38 0,-9 6-11 15,-2 5 7-15,-3 3 0 16,16 2-3-16,9-1 3 16,16-4-11-16,13-9-12 15,6-12-2-15,0-18-1 16,25 0 0-16,35-22 1 16,19-20-2-16,6-3 0 15,-6 3-1-15,-14 6 3 16,-19 10 0-16,-21 13 1 15,-17 7 0-15,-8 6 0 0,0 0 2 16,0 0-1 0,0 16-1-16,-19 5-1 0,-8 0 0 15,8-7-4-15,11-1-19 16,8-3-28-16,0-2-41 16,0-5-9-16,27-3-48 15,6 0 3-15</inkml:trace>
  <inkml:trace contextRef="#ctx0" brushRef="#br0" timeOffset="22895.9969">13804 4828 282 0,'0'0'50'16,"0"0"1"-16,0 4 4 16,0 8-5-16,8-4 1 15,3 5-4-15,8-3-4 0,-6-3-16 16,-5 4-7-16,-2-6-6 15,13-5-11-15,14 0-2 16,8 0 0-16,10-5 0 16,1-6 0-16,-5 4 3 15,-9 7 2-15,-11 0-1 16,0 0-2-16,-8 12-3 16,-5 2-8-16,11-10-37 15,15-4-168-15</inkml:trace>
  <inkml:trace contextRef="#ctx0" brushRef="#br0" timeOffset="24171.9665">15017 4448 76 0,'0'-2'56'16,"-3"-4"-6"-16,-2 0-15 15,5 3-7-15,-14-3-18 16,14 1 0-16,-11 3 16 16,11 0 8-16,-8 2 2 15,8 0-5-15,0-3-5 16,0 3 0-16,-11 0 5 0,11 0-4 15,0 0-8-15,0 0-3 16,0 0-5-16,0 0-3 16,0 0 4-16,0 0 5 15,0 0 4-15,0-5 0 16,44-2-11-16,7-4 9 16,4 2 7-16,-3 1-11 15,-14 6 3-15,-19 2-4 16,-16 0-9-16,-3 0-4 15,0 22 2-15,0 16 5 0,-36 7-3 16,-15-1-5 0,4-4 0-16,14-9-1 0,23-9 0 15,10-7-1-15,0-4 0 16,38-8 1-16,22-3 1 16,5 0-3-16,1 0-8 15,-9-15-15-15,-3-5-47 16,-10-2-46-16,2-3-74 15</inkml:trace>
  <inkml:trace contextRef="#ctx0" brushRef="#br0" timeOffset="24425.6839">15914 4337 304 0,'-33'21'98'15,"0"11"-43"-15,-7 7 49 0,-7 2-59 16,-15 5-24-16,-4 5-8 16,-2 6 3-16,-17 10-4 15,-5 3-3-15,-8-2-2 16,11 1-6-16,2-9-1 16,25-8-4-16,14-11-6 15,16-13-29-15,22-16-25 16,8-12-48-16,0 0-52 15,65-17-128-15</inkml:trace>
  <inkml:trace contextRef="#ctx0" brushRef="#br0" timeOffset="24725.4614">15797 4749 217 0,'-55'19'179'15,"-2"13"-152"-15,5 0 50 16,6-5-10-16,18-7-34 16,20-5-28-16,8-9-5 15,0-5 0-15,0 3 1 16,47-1 4-16,7 4 9 16,-2 7 19-16,-25 15 13 0,-27 10-11 15,0 10-5-15,-19 7-15 16,-44 2-12-16,-13-10-3 15,11-19-9-15,5-13-14 16,21-16-22-16,7-8-22 16,24-29-69-16,8-11-17 15,8-3-57-15</inkml:trace>
  <inkml:trace contextRef="#ctx0" brushRef="#br0" timeOffset="24919.7109">15737 4763 215 0,'-6'0'223'0,"6"5"-208"15,0 6 47-15,14-6-32 16,51-5-16-16,17 0-2 16,11-5-8-16,0-18-2 15,-1 1-2-15,-26-1-6 16,-15 9-43-16,-18-2-125 15</inkml:trace>
  <inkml:trace contextRef="#ctx0" brushRef="#br0" timeOffset="27335.4339">13771 4964 14 0,'0'-2'23'0,"0"-2"13"15,0 4-3-15,0-6-5 16,0 3 7-16,0 1-2 16,5 0-11-16,3-1-8 15,-8 1-3-15,0-2 1 16,0 4 3-16,0 0 0 16,0 0 2-16,0 0-1 15,0 0 2-15,0 0 3 16,0 0-6-16,0 0-5 0,0 0-6 15,0 0-2-15,0 0 0 16,0 0-2-16,0 0 0 16,0 0 0-16,6 0 0 15,-6 0 0-15,8 0 0 16,-8 0 6-16,0 0 10 16,6 0 0-16,-6 0-9 15,0 0-2-15,0 0-4 16,0 0 0-16,0 0 0 15,0 0 4-15,0 0 10 0,0 0 11 16,0 6-7 0,0 1 0-16,0 6-7 0,0-2-4 15,0 13 1-15,0 1 6 16,0 5-2-16,0 6-4 16,0-1 4-16,0 0-3 15,0-11-5-15,0-9-5 16,0-11 0-16,0-4 0 15,0-19 0-15,19-19-2 16,27-10 0-16,14-2 2 16,-3 7 0-16,9 6 0 15,-6 11 1-15,-9 9-1 16,-4 13 1-16,-15 4 1 16,1 0-2-16,-8 16 6 15,-12 15 11-15,-13 12 1 0,0 4-10 16,0 3-7-16,-5-3-1 15,-14-13-2-15,-8-7-9 16,21-14-14-16,6-13-40 16,0 0-87-16</inkml:trace>
  <inkml:trace contextRef="#ctx0" brushRef="#br0" timeOffset="28153.5887">16797 4668 0 0,'-5'-1'119'0,"5"1"-101"16,0 0 23-16,-8 0 2 15,8 0-13-15,-6-4-1 16,6 4 2-16,0 0 4 16,0-2-4-16,0 2-15 15,0 0 3-15,0 0 6 0,0 0-8 16,-8 0-2-16,8 0 9 15,0 0-4-15,0 0-3 16,0 0 2-16,0 0 4 16,41 0 7-16,24-7 1 15,14-5-3-15,-5-3-17 16,-8 1-9-16,-17 0-2 16,-22 0-3-16,-8 5-16 15,-5 2-69-15,-6 5-144 16</inkml:trace>
  <inkml:trace contextRef="#ctx0" brushRef="#br0" timeOffset="28505.6225">16838 4940 295 0,'0'0'107'0,"0"0"-68"16,19 0 49-16,9 0-29 16,-4 0-20-16,-5 0-11 15,-5 0-23-15,-1 0-5 16,7 0-14-16,12 0-61 16,15-4-127-16</inkml:trace>
  <inkml:trace contextRef="#ctx0" brushRef="#br0" timeOffset="65653.0919">18313 4668 290 0,'0'0'213'0,"-13"0"-188"16,-9 0 39-16,3 0-19 16,-8 0-27-16,-3 0 3 15,-6 0 10-15,-8 0-2 16,9 6-8-16,-14 4-5 15,3 13-4-15,-14 19-4 16,0 9-4-16,2 20-1 16,12 5-1-16,19 4 0 15,16-5 0-15,11-14-2 16,19-20-1-16,46-23 1 16,25-18 1-16,28-1 3 15,2-45 3-15,5-13 2 16,-8-8 10-16,-24-1 0 0,-36 6-2 15,-30 7 1-15,-27 4-4 16,0 3-7-16,-51 7-3 16,-15 8-4-16,-13 10 1 15,14 9-1-15,10 6-4 16,12 7-8-16,23 1-30 16,20 0-48-16,0 0-49 15,25 1-91-15,46 21-147 16</inkml:trace>
  <inkml:trace contextRef="#ctx0" brushRef="#br0" timeOffset="66127.7502">18796 5098 324 0,'0'3'59'0,"0"2"-13"16,0 3 32-16,0 1-18 15,0 7-30-15,-11 1 0 0,-16 2-1 16,8-2-8-1,5-7-8-15,6-2-9 0,8-8-4 16,0 0 1-16,0-13 1 16,0-13 0-16,27-1-1 15,6 6 3-15,-14 12 15 16,-11 4 13-16,-8 5-10 16,0 0-11-16,0 9-5 15,-8 17 2-15,-30 4 7 16,5-7-12-16,14-10-3 15,11-9 0-15,8-4 0 16,0 0 0-16,0 0 0 16,0-13-2-16,0 2 2 15,13 3-3-15,-4 8-4 16,-9 0-25-16,5 0-99 0,1-4-181 16</inkml:trace>
  <inkml:trace contextRef="#ctx0" brushRef="#br0" timeOffset="66643.2479">19276 4679 217 0,'-8'0'138'0,"8"0"-124"16,0 0 22-16,0 0 9 15,5-8-6-15,25-11 8 16,22-5 8-16,11 6-6 16,-3-2 5-16,-6 6-4 15,3 11-1-15,-24 3-16 16,-14 0-19-16,-19 25-5 15,0 16 9-15,0 11-4 16,-52 0-4-16,1-5-9 16,18-14-1-16,14-20-1 15,11-7-1-15,8-6-1 0,8 0 1 16,63-19 2 0,13-4 0-16,-5 7 0 0,-5 11 2 15,-28 5 0-15,-8 0 1 16,-18 32 4-16,-20 16 6 15,0 16 3-15,-60 6-9 16,-25-7-5-16,-8-3-2 16,3-20-1-16,11-18-2 15,8-13-7-15,6-9-13 16,24 0-20-16,22-20-29 16,19-9-36-16,0 0-80 15,38 1-112-15</inkml:trace>
  <inkml:trace contextRef="#ctx0" brushRef="#br0" timeOffset="67259.2899">20841 4578 466 0,'-8'0'26'0,"-11"0"33"15,8 0-14-15,-17 0-25 16,-4 0-9-16,-9 0 7 0,-3 0-1 16,-8 0 5-16,-8 0-6 15,-5 0-1-15,-9 20 0 16,-2-2-6-16,11 5-1 15,13-3-1-15,16-3-2 16,25-3-3-16,3-6 0 16,8 1 1-16,0 5 1 15,19-1 6-15,47-3 10 16,7 2 2-16,17-3 0 16,-2 5 1-16,4-3 1 15,-10 6-3-15,-16 4-4 16,-20 3-6-16,-19 6-4 0,-2 4-2 15,-25 12 1-15,0 2-3 16,-11 8-2-16,-44 1-1 16,-16-2 0-16,-5-8 0 15,8-14-1-15,-3-15 0 16,16-6 0-16,4-12-1 16,7 0 0-16,17-12 1 15,19-27-1-15,8-20-2 16,13-17-1-16,61-11 3 15,19-5 1-15,18-2 1 16,-2 8 0-16,-10 10 0 16,-7 14 1-16,-40 17-1 15,-19 12 2-15,-25 5-2 0,-8 5-5 16,0-2-78 0,0-8-129-16,0-7-326 0</inkml:trace>
  <inkml:trace contextRef="#ctx0" brushRef="#br0" timeOffset="68947.3556">21523 4916 383 0,'0'-1'69'16,"0"-2"-47"-16,0-4 11 15,27-4-9-15,30-4 14 16,3-5-8-16,-3 2-4 16,-10-3-4-16,-6 7-7 15,-17 4 1-15,-2 4-13 0,-11 6-3 16,-3 0-4-16,3 0-12 15,3 0-44-15,-1 17-129 16,1 5-153-16</inkml:trace>
  <inkml:trace contextRef="#ctx0" brushRef="#br0" timeOffset="69133.7526">21724 5085 189 0,'-5'0'232'0,"5"1"-208"16,0 4 45-16,33-5 0 16,18 0-34-16,4 0-11 15,-11 0-14-15,-12 0-10 16,1 0 0-16,-6 0-7 0,6-3-27 16,19-9-159-16</inkml:trace>
  <inkml:trace contextRef="#ctx0" brushRef="#br0" timeOffset="69612.9236">22651 4657 324 0,'-27'-3'169'0,"0"3"-145"0,0 3 44 15,-22 26-52-15,-11 13-4 16,5 9 2-16,-10 5 5 16,7 9-7-16,6 5 0 15,31 1-1-15,15-6-3 16,6-13-3-16,8-15 0 16,55-15 3-16,16-18 4 15,25-4 4-15,24-29-3 16,22-31-2-16,0-14-1 15,-14-3 5-15,-10-3 3 16,-34 2-3-16,-29 4 2 16,-47 6-5-16,-16 7-3 15,-13 8-1-15,-66 15-2 0,-19 21-2 16,-20 17 1 0,-7 8-4-16,8 35 1 0,18 4-2 15,26 0 0-15,35-6 0 16,19-5-1-16,19-12 0 15,0-3 0-15,62-13 1 16,20-2-1-16,14-6 1 16,-9 0-4-16,11-17-9 15,-19-15-62-15,11-1-90 16,-25-4-145-16</inkml:trace>
  <inkml:trace contextRef="#ctx0" brushRef="#br0" timeOffset="90522.8576">9485 6784 332 0,'-28'0'79'16,"17"0"-58"-16,3 0 25 15,-3 12-1-15,9 4-17 16,2-2-7-16,0 3 12 16,0 4-2-16,0 6-7 15,0 8-5-15,0 5-5 16,0 3-7-16,0-5-1 0,-11-3-4 15,2-14 0-15,-1-9-2 16,1-10 1-16,9-2 1 16,0-10 1-16,0-27-3 15,0-13 0-15,0-8-1 16,41-13 1-16,22 2 1 16,-3-2-1-16,5 10 0 15,4 9 1-15,1 5 0 16,-10 12 1-16,3 7 4 15,-16 11 1-15,-15 10-2 16,-13 7 2-16,9 0-5 16,-9 0-2-16,0 12 0 0,8 10-1 15,-8-2-6-15,0 0-10 16,3-6-27-16,3-2-57 16,7-5-40-16,-4-7-5 15,10 0-114-15</inkml:trace>
  <inkml:trace contextRef="#ctx0" brushRef="#br0" timeOffset="90883.0807">10638 6269 144 0,'8'0'168'0,"-8"0"-155"16,0 0 27-16,6 0 16 16,7 0-14-16,12 0 9 15,-3 0 15-15,-3 0-26 16,5 3-19-16,-21 10-9 16,-3 5-3-16,0 13 6 15,-3 11 4-15,-54 12-11 16,2 0-4-16,-2-3-4 15,19-8 1-15,30-14-1 16,8-11-1-16,8-11 1 16,49-7 0-16,9 0 0 0,-6 0 0 15,-3-7 0-15,-30 3-4 16,-13 4-15-16,-1 0-54 16,1 0-122-16</inkml:trace>
  <inkml:trace contextRef="#ctx0" brushRef="#br0" timeOffset="91235.3399">11230 6729 327 0,'0'0'75'0,"0"0"9"16,32 6 5-16,15-5-51 15,10-1-9-15,-11 0-10 16,1 0-12-16,-23 0-7 16,-5 0 0-16,-19 0-8 0,0 0-32 15,0 0-100-15,0 25-106 16</inkml:trace>
  <inkml:trace contextRef="#ctx0" brushRef="#br0" timeOffset="91393.1112">11240 7030 397 0,'0'0'165'0,"47"2"-117"16,13 1 5-16,5-3-47 16,1 0-6-16,5-5-21 15,-11-26-175-15</inkml:trace>
  <inkml:trace contextRef="#ctx0" brushRef="#br0" timeOffset="91933.057">12557 6700 517 0,'-13'-2'32'16,"13"2"5"-16,0 0-13 16,8 7 5-16,44 15 10 15,8 2-7-15,19 5-1 16,11-1-2-16,-11 5-6 16,-5 3-17-16,-17 0-6 15,-16 4-2-15,-22 2-11 16,-19 6-19-16,0 6-59 15,0-11-101-15,0-16-246 16</inkml:trace>
  <inkml:trace contextRef="#ctx0" brushRef="#br0" timeOffset="92158.9417">13095 6736 554 0,'-71'0'20'15,"-3"18"20"-15,-16 21 15 16,-16 7-27-16,-6 2-13 16,-16 8-7-16,13 0-5 15,-2-1 0-15,13 0-3 16,31-11-2-16,26-3-7 16,23-16-22-16,24-15-37 15,0-10-37-15,41 0-1 0,35-28-57 16</inkml:trace>
  <inkml:trace contextRef="#ctx0" brushRef="#br0" timeOffset="92555.3024">13324 6469 267 0,'0'-2'52'15,"0"-2"8"-15,0 3-10 0,0-2-10 16,2-1-11-16,23-3 7 16,16-4 2-16,24-4 2 15,14-3-11-15,11 1 4 16,-11 2 3-16,-19 7-4 15,-21 6-10-15,-20 2-14 16,-19 2-6-16,0 32 1 16,-52 16 8-16,-35 11-6 15,-3 1-3-15,16-8-2 16,30-7 0-16,31-16 0 16,13-12-1-16,13-8-3 15,45-11-1-15,21 0-3 16,8-4-18-16,11-16-41 0,6 3-96 15,-25 0-120-15</inkml:trace>
  <inkml:trace contextRef="#ctx0" brushRef="#br0" timeOffset="92832.7842">13994 6814 242 0,'6'2'89'16,"40"-2"-19"-16,11 0 24 16,17 0-35-16,5 0-11 15,6 0-18-15,-6-15-8 16,-22 6-8-16,-11-1-10 15,-10 0-4-15,-6 4-9 16,-11-2-27-16,-3 4-91 16,-5-6-75-16</inkml:trace>
  <inkml:trace contextRef="#ctx0" brushRef="#br0" timeOffset="93021.0732">14564 6574 373 0,'-27'32'84'0,"-6"11"-32"16,-5 6 18-16,-3 4-11 16,8 8-20-16,-5-1-2 15,6-1-22-15,-15-4-15 16,28-6-1-16,-3-6-9 16,11-12-30-16,11-7-71 15,0-19-81-15</inkml:trace>
  <inkml:trace contextRef="#ctx0" brushRef="#br0" timeOffset="93252.8845">14938 6727 334 0,'0'38'197'15,"19"5"-179"-15,19 3 42 16,-5-6-30-16,-1-6-20 16,-4-6-10-16,-4-11-9 15,4-2-13-15,-9-10-21 16,8-5-47-16,14 0-57 16,8-20-99-16</inkml:trace>
  <inkml:trace contextRef="#ctx0" brushRef="#br0" timeOffset="93419.0886">15559 6769 178 0,'0'-3'100'0,"0"3"-8"16,0 6-5-16,-19 26 6 16,-35 13-29-16,-28 9-17 15,-11 13-6-15,-13 16 0 16,-3 8-15-16,8 1-17 16,3-5-9-16,22-6 0 15,29-15-17-15,20-16-45 16,27-20-79-16,0-25-83 15</inkml:trace>
  <inkml:trace contextRef="#ctx0" brushRef="#br0" timeOffset="93814.8998">15848 6538 169 0,'0'0'139'0,"0"0"-92"16,44-7 42-16,-3-6-19 15,11 1-17-15,-6-3 7 16,1 6-12-16,-15 5 1 16,-18 4-12-16,-14 0-23 15,0 28-11-15,-14 19 24 16,-46 11-13-16,-5-2-6 16,13-1-1-16,19-12 1 15,25-15-8-15,8-13 0 16,22-15-5-16,62 0-10 15,15-21-51-15,45-17-93 16,-13-13-130-16</inkml:trace>
  <inkml:trace contextRef="#ctx0" brushRef="#br0" timeOffset="94414.8451">16634 6826 203 0,'0'5'74'0,"0"-5"-16"16,0 4 10-16,0-4 12 16,32 0-21-16,7 0-7 15,7 0-16-15,14 0-6 16,-3 0-4-16,3 0-12 16,-8-6-11-16,-11-1-3 15,-8-1-8-15,-9 2-26 0,3 4-83 16,-7 0-174-1</inkml:trace>
  <inkml:trace contextRef="#ctx0" brushRef="#br0" timeOffset="94580.9044">16961 6956 538 0,'0'10'77'15,"0"4"-76"-15,52-13-1 16,13-1-8-16,17 0-108 0,0-30-219 16</inkml:trace>
  <inkml:trace contextRef="#ctx0" brushRef="#br0" timeOffset="96365.0164">18161 6683 386 0,'0'0'35'0,"0"0"-15"16,0 0 9-16,0 0 13 15,13 0-24-15,1 0 17 16,0 0 6-16,-14 0-8 16,5 0-9-16,-5 0-8 15,0 0 1-15,0 0-3 16,0 0-4-16,0 0-4 16,0 0-3-16,0 0-1 15,0 0-1-15,0 0 2 16,0 0 0-16,0 0 2 15,0 0 2-15,0 0 5 16,0 0-4-16,0 0-3 0,0 0-1 16,0 0 2-1,0 0-1-15,0 0-1 0,0 0 5 16,0 0 6-16,0 0-2 16,0 0-2-16,0 0-3 15,0 0 0-15,-5 0-2 16,-23 2-2-16,-13 27-1 15,-35 18-2-15,8 6-1 16,-8-3 0-16,35-8 0 16,27-15-1-16,14-9 0 15,3-7-1-15,68-9 2 16,27 0 2-16,8-1 1 16,-10 6 2-16,-23 10 2 15,-26 12 1-15,-28 12 3 16,-19 16-3-16,-6 22 0 0,-73 1-4 15,-33-4-4-15,-5-19 0 16,19-26-9-16,19-27-10 16,27-4-24-16,11-35-32 15,27-22-30-15,14-3-61 16,0-2-32-16</inkml:trace>
  <inkml:trace contextRef="#ctx0" brushRef="#br0" timeOffset="96574.5688">18076 6688 372 0,'57'-3'39'16,"12"1"60"-16,15 2-50 15,14 0-9-15,-13 0-10 16,-12-4-25-16,-15-3-5 15,-17-1-2-15,-9-3-20 16,-7 3-88-16,-3-5-195 16</inkml:trace>
  <inkml:trace contextRef="#ctx0" brushRef="#br0" timeOffset="96951.1787">18804 6401 311 0,'-8'14'35'16,"-3"-2"-14"-16,11 1 22 15,0-7-15-15,0-4-9 16,0 2 34-16,38-4 8 15,0 0 1-15,9 2-12 16,-1 3-12-16,-8 3-3 16,-10 3-19-16,-23 10-8 0,-5 11 7 15,0 11 4-15,-38 4-10 16,-9 4-5-16,15-9-1 16,18-7-3-16,14-12 0 15,0-13-3-15,46-10-5 16,39 0-5-16,8-10-8 15,10-14-30-15,-2-2-50 16,-11 2-78-16,-16-2-238 16</inkml:trace>
  <inkml:trace contextRef="#ctx0" brushRef="#br0" timeOffset="97378.9906">19516 7010 437 0,'0'0'60'0,"46"0"0"16,14 0 6-16,14-5-35 16,2-1-6-16,-8-5-11 15,-16 4-14-15,-22 0 0 16,-16 0-20-16,-14 4-51 16,0-8-127-16</inkml:trace>
  <inkml:trace contextRef="#ctx0" brushRef="#br0" timeOffset="97595.1233">19859 6754 407 0,'-8'36'126'0,"-5"15"-63"16,-1 14 18-16,-16 6-31 15,-3 9-18-15,-21-4-14 16,2-5-18-16,-5-10-1 0,16-23-37 16,22-23-102-16,19-15-251 15</inkml:trace>
  <inkml:trace contextRef="#ctx0" brushRef="#br0" timeOffset="98653.0295">18049 5563 170 0,'8'0'51'16,"-8"0"-47"-16,0-6 31 16,0 5 16-16,11-5-7 15,-11 4-11-15,0 2-1 16,8 0-14-16,25 0-6 16,19 0 0-16,35 2 24 15,49 18 2-15,74 0-3 0,76 3 8 16,91-9-5-16,92 2-3 15,52-10 4-15,35 0-18 16,0-5-13-16,-38-1-8 16,-46 0 0-16,-80-1 0 15,-78-14-1-15,-96 2 1 16,-82 0-2-16,-57 7-1 16,-27 1-8-16,-24 1-24 15,4 4-71-15,-7 0-114 16</inkml:trace>
  <inkml:trace contextRef="#ctx0" brushRef="#br0" timeOffset="102051.2032">20495 6908 87 0,'0'0'210'0,"0"0"-187"15,0 0 4-15,0 0-7 0,0 0-11 16,0 0-5 0,0 0 9-16,0-2 11 0,0 2 2 15,0 0-10-15,0 0-5 16,0 0 4-16,0 0 0 16,0 0 6-16,0 0 1 15,0 0-3-15,0 0 5 16,0 0-5-16,0 0 0 15,0 0 2-15,13 0-8 16,1 0 2-16,16-3 9 16,5-6 1-16,9-5 4 15,27-1-6-15,8-1 4 0,8-2 1 16,-8 6-5 0,-27 5-4-16,-19 1-5 0,-20 6-7 15,-13 0-3-15,0 23-2 16,-32 34 7-16,-75 27-1 15,-29 28-6-15,-17 15-2 16,17-2-3-16,38-18 0 16,46-24 1-16,52-29-1 15,0-18 0-15,44-19-3 16,43-17 2-16,11 0 4 16,14-10-2-16,-17-19 2 15,-21-1-11-15,-9-5-23 16,-13 1-49-16,-5 5-64 15,-20-1-78-15</inkml:trace>
  <inkml:trace contextRef="#ctx0" brushRef="#br0" timeOffset="102597.005">21490 6618 183 0,'-6'0'31'0,"6"0"17"16,0 0-16-16,0 0-14 15,0 0 18-15,0-3 24 16,0 2 5-16,0-2-18 15,0-2-8-15,19-1-4 16,20-2 12-16,2-1-10 16,10 1 1-16,-18 4 2 0,-14 2-8 15,0 2-7-15,-19 0-16 16,0 0-3-16,0 16 5 16,0 20 6-16,-19 5-12 15,-22 2-1-15,11-5-3 16,22-8 0-16,8-4-1 15,0-11-1-15,46-10 0 16,34-5 1-16,10 0-6 16,21-15-25-16,-4-7-93 15,-9-9-97-15</inkml:trace>
  <inkml:trace contextRef="#ctx0" brushRef="#br0" timeOffset="103002.9231">22425 6859 214 0,'0'0'263'0,"0"0"-232"15,16 0 30-15,42-5-15 16,2-2-24-16,5-4-1 16,-5 1 0-16,-8 3-11 15,-28 2-10-15,-4 5-3 16,-20 0-17-16,0 0-107 0,-11 21-175 16</inkml:trace>
  <inkml:trace contextRef="#ctx0" brushRef="#br0" timeOffset="103166.8495">22452 7102 650 0,'6'0'58'16,"40"0"-5"-16,9 0-20 15,-4 0-33-15,7 0-5 16,7-15-58-16,-18-22-175 15</inkml:trace>
  <inkml:trace contextRef="#ctx0" brushRef="#br0" timeOffset="104246.7664">23862 6667 264 0,'14'-6'161'16,"-14"2"-138"-16,0 2 36 15,0 2-30-15,0 0-8 16,0 0 21-16,0 0-4 16,5 0-15-16,9 0 3 0,13 0 3 15,3 2-17-15,5 5-2 16,-2-1 4-16,-3-1 2 16,-8-3 0-16,-8 4-2 15,-14 1-5-15,0 1-6 16,0 8 0-16,0 3 4 15,-3 5-3-15,-41 3-2 16,-2 11-2-16,-20 0 0 16,-7 8 0-16,-4 10 0 15,4-1 0-15,7 6-3 16,15-1-1-16,18-8 1 16,19-6-1-16,14-11 0 0,0-10-1 15,28-13 4-15,32-8 1 16,30-4 2-16,16 0-1 15,11 0 2-15,-13 0 3 16,-25-7-1-16,-38 3-3 16,-17 4-2-16,-10-3-1 15,-14-6-8-15,0-7-56 16,0-6-150-16,5-10-119 16</inkml:trace>
  <inkml:trace contextRef="#ctx0" brushRef="#br0" timeOffset="104622.8474">24996 6661 468 0,'0'0'85'16,"-8"0"-73"-16,-22 6 3 15,-16 17-9-15,-1 1-4 16,7 1 6-16,-7-3 6 16,28-1-8-16,19-7-5 15,0-2 1-15,41-1 9 16,44-6 23-16,7 2 17 0,6 1-7 16,-13 4-1-1,-33 7-17-15,-20 5-2 0,-23 8-8 16,-9 8-5-16,-36 5-4 15,-54 1-7-15,-13-10-1 16,2-14-8-16,3-19-14 16,21-3-18-16,36-3-17 15,22-30-23-15,19-3-58 16,14-15-36-16,43-1-136 16</inkml:trace>
  <inkml:trace contextRef="#ctx0" brushRef="#br0" timeOffset="104735.4865">24996 6661 417 0</inkml:trace>
  <inkml:trace contextRef="#ctx0" brushRef="#br0" timeOffset="104837.6462">24996 6661 417 0,'224'-130'58'0,"-140"126"38"0,28-12-15 15,25-4-44-15,-1-4-14 16,-16-10-19-16,-17 5-4 15,-18 1-1-15,-25 6-15 16,-8 14-45-16,-11 8-129 16,-22 0-157-16</inkml:trace>
  <inkml:trace contextRef="#ctx0" brushRef="#br0" timeOffset="105116.7252">26065 6804 432 0,'63'0'38'0,"24"0"87"15,17-5-80 1,7-10-22-16,-26 0-15 0,-20 4-7 16,-32 1-1-16,-14-3-3 15,-11 3-17-15,-8 3-73 16,0-2-100-16</inkml:trace>
  <inkml:trace contextRef="#ctx0" brushRef="#br0" timeOffset="105334.702">26542 6583 262 0,'-8'0'224'16,"-11"15"-205"-16,19 12 52 0,0 3-23 16,-5 7-31-16,-9 4-8 15,0-1 2-15,-10 3-4 16,-4-2-4-16,-4-3-3 15,5 2-4-15,-12-5-25 16,7 4-60-16,13-16-91 16,10-16-118-16</inkml:trace>
  <inkml:trace contextRef="#ctx0" brushRef="#br0" timeOffset="105656.8016">26954 6528 288 0,'3'0'166'0,"-3"0"-146"16,0 10 16-16,-17 21 13 16,-26 7-33-16,-12 8-12 15,-10 1 0-15,-6 4-3 16,11-3 0-16,22-11-1 15,24-13 0-15,14-12-1 16,46-12 1-16,39 0 5 16,32-18 18-16,9-7 1 15,-15 0-2-15,-12 1-5 16,-26-2-6-16,-16 5-11 16,-24-5-4-16,-25-4-24 0,-8 6-82 15,0-4-38-15,0 3-162 16</inkml:trace>
  <inkml:trace contextRef="#ctx0" brushRef="#br0" timeOffset="105852.9372">27532 6427 466 0,'0'17'52'0,"-8"26"37"15,-22 10-26-15,-11 18-22 16,-11 6-10-16,-13 1 3 15,-3 3-16-15,-3-5-17 16,-6 0-1-16,23-5-5 0,7-3-23 16,28-17-55-1,19-16-89-15,0-30-74 0</inkml:trace>
  <inkml:trace contextRef="#ctx0" brushRef="#br0" timeOffset="106130.6756">27906 6649 68 0,'19'0'384'0,"27"0"-369"16,25 0 60-16,16-9-43 16,-2-3-9-16,-6-2-12 15,-27 0-11-15,-28 6-1 16,-16 7-16-16,-8 1-66 16,-13 1-144-16</inkml:trace>
  <inkml:trace contextRef="#ctx0" brushRef="#br0" timeOffset="106257.165">27949 6849 340 0,'14'0'140'0,"27"0"-103"16,24 0-33-16,14 0-4 16,25-13-74-16</inkml:trace>
  <inkml:trace contextRef="#ctx0" brushRef="#br0" timeOffset="106954.7681">28901 6588 255 0,'-14'0'37'0,"14"0"8"16,0 0 28-16,0 0-13 15,0 0-6-15,0 0 5 16,0 0 1-16,36 0-9 0,29-7-17 16,25-7-1-1,0 0 6-15,-8 1-2 0,-6 6 1 16,-21 7-15-16,-31 0-16 15,-24 13-5-15,0 29 4 16,-71 20 1-16,-40 10-3 16,-29 18-4-16,10-1 0 15,12-2-2-15,34-15 0 16,43-19 1-16,35-22-1 16,6-15-4-16,39-15 3 15,67-1 3-15,11-1 0 16,3-27-1-16,8-2 0 15,-16-2-3-15,0-6-23 16,-14-1-47-16,-11-1-57 0,3-5-113 16</inkml:trace>
  <inkml:trace contextRef="#ctx0" brushRef="#br0" timeOffset="107486.7196">30518 6553 407 0,'0'0'25'0,"0"0"-23"16,0 0 1-16,0 0-2 15,-11-3 5-15,-8-1 18 16,0-4 15-16,-9 1 3 16,-4 3 0-16,-7 1-3 15,-15 3-14-15,-17 0-5 16,-13 0-2-16,-4 19-5 16,-4 7-6-16,-4 3 1 15,17 5-1-15,5 4-2 16,23-5 0-16,12-3 0 15,31-12-5-15,8-8-1 16,0-6 1-16,74-4 0 0,35-7 0 16,16-29 0-1,14-7-3-15,-2-4 3 0,-17 6 3 16,-30 11 1-16,-30 9 9 16,-28 14 3-16,-32 7 2 15,0 10-13-15,0 32 4 16,-46 15 20-16,-6 10-10 15,-8 4-6-15,8 0-7 16,6-1-4-16,5 0-2 16,-8-4 0-16,8-5-4 15,14-3-12-15,16-8-60 16,11-22-134-16</inkml:trace>
  <inkml:trace contextRef="#ctx0" brushRef="#br0" timeOffset="110330.7499">23993 8306 444 0,'-14'0'48'16,"14"0"10"-16,0 0-9 16,0 0-26-16,0 0-13 15,0 0-2-15,0 0 3 16,0 0-1-16,0 0-5 15,0 0-2-15,0 0-1 16,0 28 14-16,-5 11 14 16,5 5-15-16,-14 9-3 15,6 2 3-15,-3-2-5 16,3-6 0-16,-3-13-4 16,3-11-2-16,2-14-4 0,-2-9 0 15,8 0 1-15,0 0 1 16,0-25-2-16,0-15-4 15,0-11-2-15,0-10 3 16,14-1 2-16,19 2 0 16,18 2 1-16,23 1 0 15,5 5 1-15,6 10-1 16,-15 6 0-16,-4 14 1 16,-20 11 0-16,-13 9 0 15,-14 2-1-15,-5 0-1 16,-6 14 1-16,3 12-10 0,2 2-25 15,6-4-32 1,9 2-51-16,24-9-64 0,-6-12-122 16</inkml:trace>
  <inkml:trace contextRef="#ctx0" brushRef="#br0" timeOffset="110630.8365">25040 8180 376 0,'0'0'72'15,"14"0"16"-15,37 0-20 16,4 0-36-16,5 0-10 16,-11 0-13-16,-22 0-8 15,-8 0-1-15,-16 0-2 16,-3 0-17-16,0 3-56 16,0 10-119-16</inkml:trace>
  <inkml:trace contextRef="#ctx0" brushRef="#br0" timeOffset="110824.8034">25007 8440 484 0,'0'8'114'0,"33"0"-32"15,35-1-11-15,17-7-57 16,-6 0-14-16,-3 0-3 15,-16-24-33-15,-14-3-35 16,14 0-66-16,-2-2-148 16</inkml:trace>
  <inkml:trace contextRef="#ctx0" brushRef="#br0" timeOffset="111320.8641">25921 8269 323 0,'0'0'187'0,"0"0"-180"15,0 27 62-15,0 12-24 16,0 3-27-16,0 7 0 15,5-5 10-15,1-2-4 16,2-4-4-16,11-9-11 0,0-9-9 16,-11-12-1-16,11-8 1 15,8-16 1-15,12-31-1 16,7-12-1-16,-13-6-8 16,-14-7-1-16,-6 1 8 15,-13-2 2-15,0 8-3 16,0 11 2-16,0 14 1 15,0 16 0-15,0 9 1 16,0 5-1-16,0 7 0 16,6-6 0-16,40-1 0 15,33-7 0-15,25-6 6 16,40-5 6-16,20 4 12 0,27-1 11 16,5 4-7-16,-8-1-8 15,-35 3-14-15,-28 9-6 16,-40-3-2-16,-20 3-25 15,-32 5-68-15,-14 5-40 16,-19 0-138-16</inkml:trace>
  <inkml:trace contextRef="#ctx0" brushRef="#br0" timeOffset="111904.6788">26471 8299 112 0,'-2'0'235'0,"-9"2"-223"15,11 3 9-15,0-2-1 16,0-3-3-16,0 0 9 16,0 0 33-16,0 0-4 0,0 0 0 15,24 0-9-15,17-10-10 16,6-6-6-16,23-1 2 15,15-6-1-15,-1 5-3 16,4-3 1-16,-17 7-2 16,-25 12-10-16,-19-1-9 15,-27 3-5-15,0 0-3 16,0 11 1-16,-22 26-1 16,-43 13 1-16,-11 6-1 15,-12 0-1-15,4 1 0 16,10-2 0-16,12-6-2 15,7-12 0-15,36-8-1 16,19-15 0-16,0-7 2 0,14-3 0 16,56-4 2-1,10 0 2-15,12 0-2 0,-2-13-1 16,-16-1 1-16,-14-2-6 16,-8 2-24-16,-9-1-61 15,4 4-71-15,-1 2-127 16</inkml:trace>
  <inkml:trace contextRef="#ctx0" brushRef="#br0" timeOffset="112422.9953">27851 8274 418 0,'0'-5'46'0,"-11"1"-10"15,-2 1-12-15,-15 0-22 16,-2 3 1-16,-16 0 16 16,0 0 10-16,-9 0 0 15,-16 3-10-15,-2 18-1 16,-9 8 0-16,3 1 2 15,0 9-4-15,10 3-5 0,7 3-3 16,26-11-2 0,17-8-5-16,19-10-1 0,0-10-1 15,22-6 1-15,49 0 1 16,8-15 2-16,11-15 0 16,-8-3 6-16,-11 5 5 15,-14 0 6-15,-16 10 6 16,-22 8-7-16,-6 5-7 15,-13 5-1-15,0 0-7 16,0 17-4-16,0 16 8 16,0 11 1-16,0 4-4 15,0 2 5-15,0 4 3 16,0-1 2-16,-13-6-8 16,5-5-2-16,2-14-5 0,1-5-4 15,5-10-6-15,0-5-40 16,0-8-98-16,0 0-145 15</inkml:trace>
  <inkml:trace contextRef="#ctx0" brushRef="#br0" timeOffset="115425.0345">24833 2842 25 0,'0'-3'344'16,"0"3"-311"-16,0-4 33 15,0 4-1-15,0 0-26 16,0 0-1-16,0 0 1 15,-8 0 2-15,-12 0-5 16,-18 0-6-16,-14 16 2 16,-21 22-20-16,-17 14-10 15,-11 19 0-15,-3 29 0 0,17 17-1 16,11 20 0-16,35 7 1 16,22-11-1-16,19-12 1 15,0-17-1-15,8-21 0 16,38-18 4-16,-2-16 3 15,-6-9 4-15,-2-11 6 16,-12-4-2-16,-2-6 1 16,2-8 2-16,-18-4-8 15,-6-4-7-15,0-3-4 16,0 0 0-16,0 0 0 16,0 0-1-16,0 0-7 15,-14-14-15-15,-5-6-51 16,14 0-43-16,5 0-30 0,0-5-47 15</inkml:trace>
  <inkml:trace contextRef="#ctx0" brushRef="#br0" timeOffset="116227.1431">25015 3516 82 0,'-8'-10'291'16,"8"2"-279"-16,0 5 40 0,0-5-10 15,0 1-22-15,-11 2 2 16,11 0 11-16,0 5 5 16,-8 0-7-16,8 0-8 15,0 0-5-15,0 25-6 16,0 15 2-16,0 14 12 16,0 4-12-16,0-2 3 15,0 2-7-15,0-10-3 16,0-8 0-16,8-14-3 15,3-15 0-15,-3-5-3 16,1-6 1-16,10-2-1 16,5-33 0-16,9-14 5 15,-6-17-2-15,-13-5-4 0,-3-9-2 16,-11-7-1-16,0 0-2 16,0-5-1-16,0 11 0 15,0 6 1-15,-11 13-1 16,11 20-2-16,-14 9 5 15,14 11 2-15,-5 8 0 16,5 4 1-16,0 2 0 16,0 1 1-16,0-1-1 15,0-4 0-15,52-3 0 16,27 1 4-16,24 1 0 16,28 2 0-16,14-2 6 15,24-5 3-15,2 2 3 16,-15 2 3-16,-25-1-6 0,-30 2-9 15,-31 6-3 1,-23 4-1-16,-14 3-8 0,-14 0-18 16,-6 0-46-16,-5 0-60 15,3 5-83-15</inkml:trace>
  <inkml:trace contextRef="#ctx0" brushRef="#br0" timeOffset="117045.054">25716 3313 262 0,'0'0'39'16,"-5"0"-12"-16,5 0 15 0,0 0-12 15,0 0 5-15,0 0 13 16,0 0-5-16,0-5-13 16,0 0-6-16,0-2-4 15,0 5-6-15,0-2-1 16,0 3-1-16,0-2-7 16,0 0-1-16,0-2-2 15,0 3 1-15,0-3 0 16,0 5 4-16,0-4-1 15,0-1-4-15,0 3 3 16,0 1-1-16,0-1 12 16,0-3 0-16,0-1-1 15,0 2 4-15,24-7 3 0,17 1 5 16,-3 0-9-16,3 1-2 16,-3 1 2-16,-10 3-2 15,4 2-3-15,-13 3-1 16,-5 0-4-16,5 0-4 15,-8 0-3-15,-3 0 1 16,11 3-2-16,-5 15 2 16,-9 4 0-16,-5 11-1 15,0 16-1-15,-24 6 1 16,-36 11 0-16,-25 8-1 16,-7 7 0-16,2 2 0 15,2-5-1-15,18-13-1 16,18-16-1-16,30-19 2 0,11-15 0 15,11-10-3 1,0-5-1-16,33 0 1 0,38 0 4 16,16-7 0-16,-3-8 0 15,-13 2 2-15,-11 1-1 16,-22 2-1-16,-10-3-1 16,-1 0-10-16,-2-3-31 15,-1 1-58-15,3 0-37 16,-5 0-70-16,8-5-187 15</inkml:trace>
  <inkml:trace contextRef="#ctx0" brushRef="#br0" timeOffset="117688.5039">26842 3192 315 0,'0'-6'57'15,"0"1"-29"-15,0-2 19 0,0 0-7 16,0-5-16-16,-5 2-7 16,-23-1 20-16,-4 3-5 15,-6 7-10-15,-3 1 1 16,-17 0-9-16,7 0-7 16,-15 21-3-16,-2 22-1 15,5 5-1-15,9 5 1 16,16 3 6-16,10-5 9 15,23-3-6-15,5-17-4 16,0-9-4-16,0-10-3 0,46-12-1 16,12 0 2-1,7-15 3-15,14-15-1 0,-14-3 2 16,-5 1-3-16,-13 0 2 16,-20 2-2-16,-2 5 3 15,-20 2-2-15,3 9 2 16,-8 4 1-16,0 4-4 15,0 5 1-15,0 1 1 16,0 0-1-16,0 19-2 16,0 24 0-16,-13 13 5 15,-12 8 4-15,9 7 0 16,-3-2-1-16,0-3 2 16,-1-13-6-16,-4-3-6 15,10-10 0-15,12-9-9 16,2-12-9-16,0-6-27 0,27-9-57 15,25-4-78-15,13 0-40 16</inkml:trace>
  <inkml:trace contextRef="#ctx0" brushRef="#br0" timeOffset="117920.6097">26987 3869 572 0,'-19'53'71'0,"-14"1"-19"15,-13 6 20 1,-20-6-49-16,6-5-19 0,-11-3-4 16,19-14-2-16,12-12-15 15,20-20-7-15,20 0-20 16,0-16-44-16,52-35-101 15</inkml:trace>
  <inkml:trace contextRef="#ctx0" brushRef="#br0" timeOffset="118544.8118">27690 3141 198 0,'0'0'174'0,"0"0"-145"16,0 0 13-16,0 0-8 15,0 0-6-15,-8 0 17 16,-17 4 5-16,-2 15-10 16,-14 16-16-16,11 10 1 15,-5 7-4-15,10 10-8 16,6-5-6-16,11 1 9 16,8-13-3-16,0-14-2 15,0-11-4-15,41-15-4 16,24-5 4-16,14-11-1 0,25-32 2 15,-11-7-2 1,-9-9-2-16,-18-2-2 0,-20 11 0 16,-27 9 0-16,-19 9 0 15,-19 4 0-15,-46 10-2 16,-14 8-1-16,0 9-7 16,38 1-8-16,11 0-18 15,16 0-27-15,14 0-27 16,0 0-61-16,19 11-7 15</inkml:trace>
  <inkml:trace contextRef="#ctx0" brushRef="#br0" timeOffset="118904.5967">28148 3528 349 0,'0'7'48'15,"0"2"24"-15,0-1-1 16,0-1-38-16,0 0-17 16,0 4 5-16,0-7 1 15,0 2-4-15,0-4 0 16,0-2-8-16,19 0-7 15,9 0-2-15,10-10 2 0,-5-6 3 16,-6 2 3-16,-16 9 11 16,-11 5 12-16,0 0-15 15,0 0-11-15,-19 5-5 16,-20 9-1-16,12-7-9 16,22-7-22-16,5 0-50 15,19-11-116-15,41-24-175 16</inkml:trace>
  <inkml:trace contextRef="#ctx0" brushRef="#br0" timeOffset="119406.6792">28522 3063 317 0,'0'0'87'0,"0"0"-55"16,0 0 19-16,19-13-13 16,33-7 9-16,13-1 10 15,-5 3-15-15,-8 3 3 16,5 8 5-16,-16-1-6 0,-8 8-5 15,-14 0-10 1,-16 0-11-16,-3 33-12 0,0 8 0 16,-47 9 0-16,-7-4 1 15,16-10-7-15,10-17 0 16,23-11-2-16,5-8 0 16,0 0-2-16,33-5 2 15,18-13 0-15,15 2 2 16,-14 6 0-16,-17 10 1 15,-5 0 0-15,-16 26 2 16,-14 27 4-16,0 17 2 16,-71 7 4-16,-14 0-6 0,-2-15-5 15,22-20-2 1,7-25-4-16,37-17-11 0,10 0-20 16,11-28-40-16,11-3-55 15,48-3-45-15,12 6-2 16</inkml:trace>
  <inkml:trace contextRef="#ctx0" brushRef="#br0" timeOffset="120058.6811">29806 2847 288 0,'0'-4'104'0,"0"3"-31"16,0-2-8-16,-14-1-30 15,-10 4-9-15,-3 0 2 16,-20 0-2-16,-5 4-5 15,-13 19-8-15,-3 4 12 16,-3 2-7-16,11 4-5 16,8-4 0-16,14-1 5 15,11-8-2-15,16-4-4 0,11-5-4 16,0-7-6-16,0 5-1 16,43-7 3-16,12 1 6 15,2 2 6-15,3 2 4 16,0 2-1-16,-8 6 3 15,5 2-2-15,-16 6-2 16,-8 3-5-16,-9 8-8 16,-4 3 0-16,-20 3-4 15,0 3-1-15,0-1 1 16,-30-1-1-16,-25-4 0 16,3-4-1-16,-5-13 0 15,11-6-1-15,5-14 0 16,-6 0 1-16,9-4-1 0,19-28-5 15,11-20-1 1,8-16 0-16,0-11-2 0,46-6-1 16,20 4 7-16,-1 13 2 15,1 12 1-15,-1 12 1 16,-24 13 1-16,-8 11-1 16,-9 7 0-16,-21 9 0 15,2 2-4-15,9 2-31 16,19 0-65-16,5 0-9 15,0 2-67-15,-5 0-78 16</inkml:trace>
  <inkml:trace contextRef="#ctx0" brushRef="#br0" timeOffset="120350.4434">30193 2469 165 0,'0'0'397'15,"0"6"-365"-15,0 29 29 16,33 14-9-16,5 26-16 16,-5 11-19-16,-14 20 12 15,-19 23 14-15,0 18-6 16,-46 11-1-16,-31 5-4 15,-15-9-12-15,-1-17-13 0,0-25-7 16,9-19 0-16,7-31-9 16,45-49-37-16,15-26-127 15,17-75-211-15</inkml:trace>
  <inkml:trace contextRef="#ctx0" brushRef="#br0" timeOffset="167872.174">24912 4711 299 0,'-17'10'85'15,"-13"3"-66"-15,-2 2 47 16,-1-1-2-16,0 3-31 16,-2 0 0-16,-9 5 10 15,-10 3-5-15,2 13-5 16,5 11-8-16,-10 17-4 16,-3 23-5-16,8 22-1 0,6 10-4 15,32 7 0-15,14-18-2 16,22-18 1-16,55-11-4 15,-9-16 2-15,-3-8 2 16,-8-14-6-16,-10-9-1 16,-9-17-3-16,-19-10 0 15,-16-7-7-15,8 0-30 16,-3-7-67-16,-3-22-119 16</inkml:trace>
  <inkml:trace contextRef="#ctx0" brushRef="#br0" timeOffset="168188.1946">24885 5295 282 0,'10'0'194'15,"-10"0"-159"-15,0 1 64 16,0 11-22-16,28-3-33 16,37-9-6-16,9 0-3 15,5 0-14-15,-16 0-17 0,-14-6-4 16,-25 2-2-16,-16 4-32 15,-8 0-104-15,0 0-182 16</inkml:trace>
  <inkml:trace contextRef="#ctx0" brushRef="#br0" timeOffset="168660.2205">25482 5344 85 0,'30'0'468'15,"-30"0"-465"-15,0 47 35 16,0 4-1-16,0-2-4 16,0-6-8-16,0 0-1 15,13-10-6-15,-10-11-10 16,2-14-3-16,-5-8-2 15,11-2 1-15,-2-39 23 16,4-16-18-16,6-9-8 16,-5-12-1-16,-14-4 1 15,0 4-1-15,0-2-1 16,-19 9 0-16,-8 3 1 16,7 13-2-16,20 5 1 0,0 4-1 15,0 15 0-15,0 3 2 16,20 11 0-16,12 3 0 15,15 1 2-15,18-1 4 16,14-4 2-16,19-2 10 16,6 0-4-16,13 0 2 15,9 1-2-15,-1-5-7 16,-16 7-5-16,-30 5-2 16,-33 6-1-16,-37 6-7 15,-9 0-43-15,5 20-69 0,3 4-78 16</inkml:trace>
  <inkml:trace contextRef="#ctx0" brushRef="#br0" timeOffset="169154.1823">26043 5171 140 0,'0'0'268'0,"0"0"-251"0,0 0 28 16,-11 0-3-16,-5 0 1 15,16 0 2-15,0-11 6 16,8-4-1-16,39-1-15 15,18-4 3-15,6-1-3 16,3 4-10-16,-4 4-1 16,9 7-5-16,-27 5-5 15,-24 1-10-15,-28 1-1 16,0 28 0-16,0 11-1 16,-33 10 1-16,-8 6-2 15,-16 13-1-15,-28 7 0 16,6-7-2-16,5-1 1 15,23-15 1-15,32-16 0 16,10-4-1-16,9-17-2 0,0-9-4 16,22-7-1-16,30 0 2 15,19 0 3-15,8-17-5 16,0-4-12-16,-8 1-16 16,-19 3-25-16,-25 6-49 15,-8-8-65-15,8-4-230 16</inkml:trace>
  <inkml:trace contextRef="#ctx0" brushRef="#br0" timeOffset="169634.1866">27088 5002 397 0,'11'-8'34'0,"-11"8"35"15,-25 0 1-15,-40 0-43 16,-4 12-23-16,7-1 9 16,7 11 9-16,12 8-6 15,2 10 4-15,-11 7 6 16,5 11 2-16,15-5-5 16,4-2-3-16,28-5-9 15,0-14-4-15,0-11-6 16,14-19 0-16,32-2 0 15,14-2 4-15,17-32-3 0,2-5-1 16,-6-5 1-16,4 2-1 16,-23 1 0-16,-15 3 1 15,-20 15-1-15,-19-1 0 16,0 10 2-16,0 5 3 16,-14 1 4-16,9 8-2 15,5 0 1-15,0 0-2 16,0 0-4-16,0 24-2 15,0 18 4-15,-25 13-4 16,-8 6 0-16,1 0 0 16,10-9-1-16,11-6-1 15,11 3-4-15,0 0-25 16,0-2-44-16,24-3-38 16,-10-19-41-16,0-12-154 15</inkml:trace>
  <inkml:trace contextRef="#ctx0" brushRef="#br0" timeOffset="169784.1156">27355 5610 478 0,'5'7'96'0,"-5"40"8"16,-32 23-14-16,-39 12-52 16,-14 0-30-16,1-6-8 15,15-13-19-15,26-28-94 16,21-35-180-16</inkml:trace>
  <inkml:trace contextRef="#ctx0" brushRef="#br0" timeOffset="173553.8699">27786 4936 134 0,'-17'4'182'0,"4"-2"-171"16,13-2 19-16,-3 0 5 15,-8 0-19-15,11 0-4 16,0 0 18-16,-8 0 15 16,8 0-20-16,0 0-3 15,0 0 4-15,0 0-4 16,-6 0-2-16,6 0 1 16,0 0-2-16,0-13 6 15,33-11 1-15,19-4 15 0,13 3-11 16,1 2 3-1,-6 9-3-15,-14 6-2 0,-13 7-9 16,-14 1-9-16,-5 0-2 16,-4 14 0-16,-7 21 1 15,-3 8-6-15,0 1-2 16,-13-2-1-16,-15-11 0 16,9-15 0-16,14-8 0 15,5-8-1-15,0 0 0 16,0 0 0-16,32 0-1 15,20-2 2-15,6-4 1 16,-12 6-1-16,-5 0 2 16,-17 30 1-16,-24 18 4 15,0 17 0-15,-24 6-2 16,-63 2-4-16,-3-9-1 0,5-20-2 16,17-22-5-16,16-17-16 15,19-5-17-15,14 0-25 16,14 0-27-16,5 0-77 15,13-11-91-15</inkml:trace>
  <inkml:trace contextRef="#ctx0" brushRef="#br0" timeOffset="173922.1997">28612 5388 89 0,'0'-5'308'0,"0"5"-271"16,0 0 34-16,0 0-9 15,0 0-37-15,0 0-10 16,0 6-1-16,0-6 4 15,0 0-8-15,0 0-2 16,0 0 0-16,0 0 8 16,0-13 16-16,0 6-4 15,0-1 0-15,8 6 0 0,-3 2-11 16,-5 0-6-16,0 0-5 16,0 10-6-16,0 3 0 15,-13-4-31-15,7-5-60 16,6-4-85-16,0-19-103 15</inkml:trace>
  <inkml:trace contextRef="#ctx0" brushRef="#br0" timeOffset="174296.4483">29201 4829 224 0,'-25'0'267'16,"-2"0"-262"-16,8 23 29 15,-6 0 0-15,6-4-8 16,11-5-4-16,0-7 9 16,8-7-14-16,0 0-10 15,8 0 21-15,44 0 32 16,21 0-2-16,4 4-13 15,-12 13-14-15,-24 17-5 16,-14 11-5-16,-27 9-5 16,0 9-10-16,-21 6-5 15,-37-10-1-15,-7-14 0 16,5-19-6-16,8-20-12 0,6-6-24 16,5-23-26-16,11-19-38 15,11-9-24-15,19-3 1 16,0 5 17-16,0 0 4 15</inkml:trace>
  <inkml:trace contextRef="#ctx0" brushRef="#br0" timeOffset="174378.7241">29201 4829 344 0</inkml:trace>
  <inkml:trace contextRef="#ctx0" brushRef="#br0" timeOffset="174504.6771">29201 4829 344 0,'-90'-9'96'0,"114"9"-55"0,23 0 49 0,13 0-46 0,5-9-7 15,6-5-3-15,-6 1-8 16,1 1-14-16,-20-4-4 16,-5 4-8-16,-14 4-1 15,6 0-11-15,0 4-75 16,0-1-118-16,-23 1-148 16</inkml:trace>
  <inkml:trace contextRef="#ctx0" brushRef="#br0" timeOffset="174972.0272">29858 4613 12 0,'-6'8'265'0,"4"-1"-252"16,2-3 27-16,0-4 0 16,0 0-13-16,0 0 5 15,0 0 34-15,16 0-3 16,22 0-5-16,19-4 2 16,3-3-10-16,6 6-8 15,-20 1 5-15,-5 0-17 0,-11 0-13 16,-11 7 0-1,-11 20-4-15,-8 11-5 0,0 11-5 16,-57 3-2-16,-11-1 0 16,-3-1-1-16,19-4 0 15,11-9-2-15,22-12 0 16,19-5-1-16,0-11-2 16,0-3 1-16,60-4 2 15,19-2 1-15,17 0 1 16,5 0 1-16,-11 0-1 15,-6-2 0-15,1-8 0 16,-25-2-13-16,-14-3-38 16,0-1-51-16,-18-6-80 15,-23-5-156-15</inkml:trace>
  <inkml:trace contextRef="#ctx0" brushRef="#br0" timeOffset="175158.1029">31044 4355 625 0,'33'100'60'0,"18"35"60"15,-23 13-27-15,-28 14-51 16,-41 9-18-16,-63-10-18 16,-32-11-6-16,10-31-2 15,20-51-13-15,68-55-101 16,19-39-225-16</inkml:trace>
  <inkml:trace contextRef="#ctx0" brushRef="#br0" timeOffset="202365.757">5482 8031 185 0,'-27'4'112'16,"13"5"-106"-16,14-4-4 16,0-1 2-16,0 1 4 15,22-2 13-15,49 2 12 16,19-3-7-16,24-2-6 16,-2 5 0-16,16-5-1 15,6 0-1-15,2 0-8 16,19 0-2-16,-7 0-2 15,7-15-2-15,-2-3 6 16,2 3 1-16,-10 0 2 16,-9 8 2-16,-11 0-4 0,-7 4 2 15,-12 1-1-15,-8 2 1 16,-13 0-2-16,2 0-3 16,-5 0 0-16,5 0 2 15,6 0-5-15,16-3 0 16,3-1-2-16,8-2 0 15,-9 3-1-15,12 2 1 16,-6 1 3-16,-10 0-1 16,2 0 4-16,-3 0-5 15,11 1-2-15,14 5 0 16,8-6 1-16,6 0-2 16,-1 0 0-16,-7 0 1 15,-1 0-2-15,-11 0 1 16,-18 0-1-16,-9 0 0 0,-8 3 0 15,-3-1 0-15,-2-2 0 16,13 2 1-16,14-2 0 16,13 0 0-16,22 0-1 15,6-4 1-15,11-12 1 16,-1 5-1-16,1 4 1 16,-14 1-1-16,-6 2 1 15,1 4-1-15,-1-2-1 16,-18 2 0-16,-4-4 0 15,-15-1-1-15,-9 0 1 16,-5 0 0-16,5 1 0 16,-3 4 0-16,-13-3 0 15,-3 3 0-15,-8 0 0 0,-14-3 0 16,-5 3 0-16,-17 0 0 16,-10 0 0-16,-6 0 0 15,3 0 0-15,-3-3 0 16,19 2 0-16,8 1 0 15,28-4 1-15,16 2-1 16,8 2 0-16,14-2 1 16,0 2-1-16,0 0 0 15,-14 0 0-15,5 0 0 16,-5 0 0-16,-13 0 0 16,-3 0 0-16,-11 0-1 15,0 0 1-15,-6 0 0 0,14 0 0 16,14 0 0-16,5 0 0 15,-5 0 0-15,5 0 0 16,-22 0 0-16,-10 0 0 16,-12 2 0-16,-10 5 0 15,-3-4-3-15,0 0 2 16,-3 0 1-16,22-3 0 16,5 0 0-16,17 0 0 15,5 0 0-15,11 0 0 16,14 0 0-16,-8 0 1 15,8 0-1-15,-6 0-1 16,-8 0 0-16,0 0 1 16,6 0 0-16,16 0-2 0,8 0-2 15,16-14 2 1,6-1 1-16,-2-1-2 0,-12 0 2 16,-11 3-1-16,-15 3 2 15,-18 3 0-15,-7 6 0 16,-12 1 0-16,-2 0 0 15,0 0 0-15,-3 0-1 16,3 0-1-16,3 0 0 16,5 0-4-16,5 0 4 15,-5-7 0-15,-2 7 1 16,-4-2 0-16,-7 2 1 16,-1 0 0-16,6 0 0 15,0 0 0-15,11 0-1 0,13 2-2 16,12 2 2-16,15-4-1 15,12 3 2-15,10 4-1 16,20-1-4-16,11 3 3 16,-9-3 1-16,-2 5-1 15,-20-3 2-15,-27 2-1 16,-5-7 1-16,-8 2 0 16,7-1 0-16,-12-4 0 15,-15 0 0-15,-18 0 0 16,-15 0 0-16,-15-6 0 15,-12-3 0-15,-5 3 0 16,-5-1 0-16,-6 5 0 16,-8-1 0-16,0 3 0 15,0-2 0-15,11-1 0 0,30-3-1 16,16 3 1-16,36-5 0 16,24 1 0-16,17-3 0 15,-6 3 0-15,-3 3 0 16,-13 4 0-16,-19 0 0 15,-14 0 0-15,-16 0 1 16,-28 0-1-16,-16 7-1 16,-5 7 1-16,-14 1-9 15,0 2-16-15,-14 4 20 16,-13 2 2-16,13-1 3 16,3 2 0-16,3-1 0 15,-3 8 1-15,-2 1 0 0,-9-2-1 16,-8 5 1-16,3-2-1 15,8-4 0-15,-3-5-1 16,8-2 1-16,3-1 0 16,11-5-1-16,0 2 0 15,0-3-2-15,14 0-1 16,5 2 3-16,-5-5 1 16,-14 5 0-16,0 2 0 15,0-3 0-15,0 7-1 16,-14-3 1-16,-5 4-2 15,5-5 2-15,6 5 0 16,3-2 0-16,5 1 0 16,0-5 0-16,5-1 0 0,36 0 1 15,11-4-1 1,13-2 0-16,-5 1 0 0,-3-6 0 16,3 2 0-16,-2 1 0 15,-4-2 0-15,17 2 0 16,14 1 0-16,2-1 0 15,17-2 0-15,21 4 0 16,0-3 1-16,17 0-1 16,3-2 1-16,13-2-1 15,0 3 1-15,11 0 0 16,8-6 1-16,6 7 2 16,0 0-3-16,-17-2 0 0,-5 0-1 15,-9-5 0-15,12-1 1 16,-6 0-1-16,-13 5 0 15,-28-3 0-15,-19-2 1 16,-19 3-1-16,-22-1 0 16,-10 0 0-16,-1 4 0 15,1-5 0-15,-15-1 0 16,1 0 0-16,-14 0 1 16,6 0-1-16,2 0 0 15,14 0 1-15,-3 3 0 16,-11 1-1-16,-8-3 0 15,-11-1 0-15,3 0 0 16,8 4 0-16,3-4 0 16,22 0 0-16,21 0 0 15,28 0 1-15,32 0 0 0,25 0 0 16,19 0 2-16,11 0-1 16,14 0 2-16,5 2-1 15,11 7-1-15,25-2-2 16,13 0 0-16,8-3 1 15,6-2-1-15,-1-2 0 16,9 0 0-16,11 0 1 16,3 0-1-16,-9 0 0 15,-8 0 2-15,-16 0-2 16,3 0 1-16,-25-2-1 16,-14-6 0-16,-5 0 0 15,-13-3 0-15,-12 5 1 0,-8-6-1 16,-8 2 0-16,-11 1 0 15,-27-2-1-15,-33 3 1 16,-32 6 0-16,-33 0 0 16,-14 2 0-16,-19 0 0 15,0 0-10-15,-39 0-33 16,-59-4-78-16</inkml:trace>
  <inkml:trace contextRef="#ctx0" brushRef="#br0" timeOffset="207457.6688">2881 10345 7 0,'-14'0'402'15,"0"0"-382"-15,14 0 1 16,0 0 3-16,0 0-8 16,0 0-4-16,0 0 10 0,33 9 23 15,0 14-14-15,13 10-4 16,-8 4-5-16,9 9-10 16,-1 7-3-16,-13 2-2 15,-6 6-1-15,-2 4-3 16,-12 3-3-16,-13-5 0 15,0-4-3-15,0-10-16 16,0-20-43-16,0-16-59 16,0-13-50-16</inkml:trace>
  <inkml:trace contextRef="#ctx0" brushRef="#br0" timeOffset="207720.0641">3451 10378 268 0,'0'-1'128'15,"0"-2"-106"-15,-6 3 26 16,-10 0-6-16,-14 18-19 16,-22 16 0-16,-22 9-4 15,-18 12 0-15,-12 5-7 16,-8-4-4-16,14-4-6 15,19-14-2-15,14-5-5 16,26-16-9-16,12-10-12 0,27-7-21 16,0 0-27-16,38-21-146 15</inkml:trace>
  <inkml:trace contextRef="#ctx0" brushRef="#br0" timeOffset="208003.6135">3530 10490 225 0,'11'2'63'0,"8"3"-20"16,2-1 5-16,7-2-2 15,10-2-9-15,8 0 2 16,11 0 1-16,-2 0-4 16,-11 0-16-16,-3 0-16 15,-22 0-4-15,-6-2-1 16,-2-6-8-16,-11 8-51 16,0 0-112-16</inkml:trace>
  <inkml:trace contextRef="#ctx0" brushRef="#br0" timeOffset="208199.6788">3609 10753 324 0,'65'0'79'15,"1"0"-12"-15,4 0-12 16,-12 0-47-16,-26 0-8 15,-10 0 0-15,-22 0-18 16,0 0-48-16,0 0-121 16</inkml:trace>
  <inkml:trace contextRef="#ctx0" brushRef="#br0" timeOffset="208537.757">4301 10647 126 0,'0'0'216'0,"0"0"-193"16,0 0 0-16,0 3 29 16,33 2 4-16,19-5-8 15,-6 0-14-15,6 0-10 16,-6 0-8-16,-5 0-13 16,-16 0-3-16,-6 0-1 15,-11 0-13-15,6-5-72 16,18-10-151-16</inkml:trace>
  <inkml:trace contextRef="#ctx0" brushRef="#br0" timeOffset="208963.4752">5468 10270 234 0,'0'0'144'0,"0"0"-136"16,0 0 5-16,-5 0 29 15,-17 6-7-15,-8 10-14 16,-5 8 0-16,-12 5 6 16,-16 7 3-16,-2 15-4 15,-9 10-7-15,-16 9 4 16,17 7 2-16,13 3 0 0,22-8-6 15,38-13-10-15,0-14-7 16,5-13-2-16,55-17 1 16,14-12 1-16,16-3 2 15,0-11 3-15,-9-21 1 16,-4-6-2-16,-25 7 3 16,-25 2 3-16,-27 5-3 15,0 7 2-15,-57 4-7 16,-31 7-2-16,-4 3-2 15,7 3 0-15,22 0-3 16,28 0-33-16,16 0-47 16,19 0-57-16,0 0-114 15</inkml:trace>
  <inkml:trace contextRef="#ctx0" brushRef="#br0" timeOffset="209527.6702">2643 11831 328 0,'6'0'69'0,"2"0"-40"16,0 20 37-16,11 0-18 15,6 7-8-15,2 7 9 16,6 1-8-16,-6 1-15 16,6 4-6-16,-3-3-10 15,-14-2-10-15,3-6 0 16,0-4-4-16,-5-2-16 16,5-11-26-16,6-6-58 15,7-6-70-15,23-8-84 16</inkml:trace>
  <inkml:trace contextRef="#ctx0" brushRef="#br0" timeOffset="209781.6339">3396 11916 233 0,'0'-2'100'16,"0"2"-22"-16,0 0-10 16,0 0-23-16,-11 2-8 15,-16 21 4-15,-11 12-2 16,-9 12-4-16,-13 15-3 15,-32 15-11-15,-12 10-7 16,-19 1-6-16,9 2-5 16,10-14-3-16,11-13-1 15,31-21 1-15,21-18-6 16,27-11-4-16,14-11-10 16,0-2-25-16,14-2-33 0,46-25 2 15,19 1-21-15,5-5-104 16</inkml:trace>
  <inkml:trace contextRef="#ctx0" brushRef="#br0" timeOffset="210073.5277">3311 12262 268 0,'9'0'64'0,"4"0"-32"15,20 0 27-15,0 0 1 16,13 0-17-16,11-8-4 16,-10-5-5-16,-1 0-9 15,-8 6-15-15,-13 3-8 16,-17-1-2-16,0 5-6 15,-8 0-16-15,0 0-55 16,0 0-62-16,0 9-49 16</inkml:trace>
  <inkml:trace contextRef="#ctx0" brushRef="#br0" timeOffset="210291.7075">3320 12461 250 0,'11'0'63'16,"35"0"21"-16,0 0 17 15,6 0-46-15,3-8-10 16,-17 5-11-16,-11-2-28 16,-2 3-6-16,-17-4-1 15,-3 1-11-15,-5 0-24 16,8 3-57-16,9-2-84 0</inkml:trace>
  <inkml:trace contextRef="#ctx0" brushRef="#br0" timeOffset="210561.7674">4309 12066 403 0,'0'14'45'16,"0"24"6"-16,-13 8 33 15,-14 14-26-15,2 8-13 0,-16 9-1 16,-5-1-6-16,2-7-7 16,9-10-21-16,-4-11-9 15,20-17-1-15,19-11-4 16,0-20-18-16,0 0-35 15,14-37-81-15,30-28-286 16</inkml:trace>
  <inkml:trace contextRef="#ctx0" brushRef="#br0" timeOffset="212683.728">9825 9037 257 0,'0'0'74'15,"0"-5"-42"-15,0 5 5 16,0 0 9-16,-5 0 8 16,-22 0 5-16,-17 0-19 15,-21 12-26-15,-9 22 4 16,-5 16 2-16,-25 16-6 0,6 22-4 16,11 13-2-16,30 9-2 15,10-3-4-15,34-14-2 16,13-21 0-16,0-24 0 15,46-28 0-15,44-20 2 16,22-16 7-16,27-38 8 16,5-21 0-16,-2-12-5 15,-16-9 7-15,-28 1-1 16,-19-5-9-16,-38 7-4 16,-30 9-1-16,-11 13-2 15,-11 24 0-15,-63 13 0 16,-16 26-1-16,-30 8 0 0,-16 13-1 15,-9 40-1 1,6 11-1-16,30 9 1 0,36-2-2 16,34-6 2-16,39-7 0 15,0-8 0-15,52-10 1 16,46-12-1-16,25-11 1 16,11-15 0-16,-9-2 0 15,-16 0 0-15,-16-9-1 16,-36-8-11-16,-16-4-48 15,-8 4-65-15,-20 1-152 16</inkml:trace>
  <inkml:trace contextRef="#ctx0" brushRef="#br0" timeOffset="213029.7053">10534 9399 350 0,'-19'11'34'15,"11"2"14"-15,8-2 0 0,0-2-27 16,0-3-8-16,0-5 30 16,41-1 7-16,5 0-13 15,3 0-13-15,-13 0-14 16,-17 0-10-16,-5 0 0 16,-14 0-13-16,0 0-37 15,0 0-119-15,0 0-276 16</inkml:trace>
  <inkml:trace contextRef="#ctx0" brushRef="#br0" timeOffset="213223.4456">10376 9841 407 0,'33'4'32'0,"24"-3"80"15,17-1-78-15,-3 0-25 16,-11 0-9-16,-9-13-3 16,-10-7-34-16,3 2-86 15,-3 1-158-15</inkml:trace>
  <inkml:trace contextRef="#ctx0" brushRef="#br0" timeOffset="214003.8728">11581 9594 342 0,'0'0'28'15,"0"0"3"-15,-19 0-13 16,-13 14-10-16,-15 3 20 16,4 2 7-16,-12 9-4 15,-2 7 6-15,-3 5-7 16,5 8-10-16,-2 9 2 16,16 1-4-16,3-7-6 0,19-9-11 15,19-19-1-15,0-10-3 16,0-13 2-16,46 0 1 15,11-17 1-15,12-16 2 16,1-2-3-16,-10 4 1 16,-8 2-1-16,-19 9 4 15,-14 4 5-15,-11 9 5 16,-8 2 4-16,0 5-9 16,0 0-3-16,0 5-2 15,0 22 6-15,0 10 15 16,-22 0-18-16,12-11-7 15,1-8-1-15,9-7-7 0,0-11-9 16,0 0-7-16,0 0-15 16,47-12-1-16,5-16-3 15,-1-1 23-15,4 1 15 16,-3-1 1-16,-14 3-25 16,-5 4 3-16,-14 10 25 15,-19 7 1-15,0 2 4 16,0 3 12-16,0 0 22 15,0 16-1-15,-6 10-5 16,-13 5-15-16,5-4 0 16,-5-3 4-16,19-1-4 15,0-14-7-15,0 0-7 16,0-9 0-16,0 0-3 0,0-18 2 16,58-27 8-16,26-15-10 15,3 0 1-15,3 12-1 16,-8 9 2-16,-5 18 5 15,-7 6-3-15,-10 15-3 16,-13 0-1-16,-15 0 0 16,-12 0-3-16,1 0-10 15,-10 5-25-15,-11-1-42 16,19 2-46-16,-2-5-40 16,26-1-57-16</inkml:trace>
  <inkml:trace contextRef="#ctx0" brushRef="#br0" timeOffset="214363.5638">13215 9491 255 0,'-22'12'57'15,"-11"6"-6"-15,-11 9 15 16,-16 4-6-16,-10 10-6 16,-18 11-10-16,9 2-10 0,8 1-8 15,33-7-4-15,35-10-14 16,3-13-8-16,14-7 2 15,41-7 0-15,10-11 7 16,6 0-3-16,3 0-6 16,-9-11 0-16,0-17-10 15,-13-3-21-15,0-4-82 16,-6-3-102-16</inkml:trace>
  <inkml:trace contextRef="#ctx0" brushRef="#br0" timeOffset="214709.7298">13896 9101 349 0,'0'0'31'16,"0"0"-17"-16,0 7 39 15,0 16 2-15,0 6-36 16,-19 11-3-16,-35 14 8 16,-4 14-9-16,-15 7-4 15,2 3-7-15,11-3-1 16,8-13-1-16,33-12-1 0,19-17-1 16,0-10 0-16,19-2 0 15,33-6 0-15,0-4 1 16,8 2-1-16,-9 0 0 15,1-5-2-15,-11-6-9 16,-16-2-33-16,2 0-78 16,-13 0-79-16</inkml:trace>
  <inkml:trace contextRef="#ctx0" brushRef="#br0" timeOffset="214957.7464">13403 9475 237 0,'0'0'190'16,"27"0"-155"-16,38 0 59 15,20 0-54-15,-6 0-17 16,27 0 0-16,-8-2-13 15,-13-11-9-15,0 2-1 16,-15-3-12-16,4 10-57 16,-9-4-120-16</inkml:trace>
  <inkml:trace contextRef="#ctx0" brushRef="#br0" timeOffset="215421.4191">14564 9443 225 0,'-13'3'23'0,"-1"4"-10"0,0 0 24 16,-16 6 5-16,3 2-7 16,-8 4 0-16,-9 5 18 15,-2 5-5-15,5 5-16 16,-3 4-11-16,-8 0-7 16,11-1-2-16,9-7-5 15,18-7-5-15,9-7-2 16,5-11 0-16,0-5 1 15,46 0-1-15,19-30 1 16,14-3-1-16,-2 2 0 16,-12 4 0-16,-24 9 8 15,-14 8 7-15,-16 10 4 16,-11 0-15-16,0 7-3 0,0 24 12 16,-32 3-4-16,-1-4-9 15,0-4-8-15,20 0-45 16,13-4-90-16,0-9-59 15</inkml:trace>
  <inkml:trace contextRef="#ctx0" brushRef="#br0" timeOffset="215677.8594">14812 9649 340 0,'0'0'79'0,"0"0"-24"16,0 17 38-16,-13 5-12 0,-12 5-40 15,12-3-22-15,4-9-6 16,9-6-5-16,0-9-7 16,28 0 5-16,51-14 15 15,27-20 1-15,9 0-4 16,-15 13-2-16,-23 16 7 16,-23 5-7-16,-29 15-9 15,-25 30-4-15,0 3-3 16,-14 5-4-16,-43-6-56 15,5-28-159-15</inkml:trace>
  <inkml:trace contextRef="#ctx0" brushRef="#br0" timeOffset="218413.7655">16222 8974 147 0,'0'0'128'0,"0"0"-97"15,0 0 2-15,0 0 6 16,0-1-12-16,0 1 3 16,0 0 9-16,0 0 1 15,0 0-11-15,0-3-10 16,0 3-3-16,0 0 0 16,0 0-4-16,0 0 3 15,0 0 0-15,0 0-8 16,0 0-2-16,0 0 3 15,0 0 4-15,0-3 0 0,0 3 1 16,0 0-2-16,0-3-5 16,0 3-4-16,0 0-1 15,0 0-1-15,0 0 1 16,0 0-1-16,0 0 0 16,0 0 0-16,0 0 0 15,0 0 0-15,0 0 1 16,0 0 4-16,0 0 4 15,-8 0-2-15,8 0-1 16,0 0-2-16,0 0 1 16,0 0-2-16,0 0-1 15,0 0 1-15,0 0-2 16,0 0 2-16,0 0-1 0,0 0 0 16,0 0 3-16,0 0 0 15,-6 0-1-15,6 0-2 16,0 0-1-16,0 0 2 15,0 0-2-15,0 0 1 16,0 0 1-16,0 0 0 16,0 0 0-16,0 0-1 15,0-2 1-15,0 2 3 16,0 0 0-16,0 0-3 16,-5 0-1-16,5 0-1 15,0 0 0-15,0 0 1 16,0 0-2-16,0 0 0 0,0 0 0 15,0 0 1-15,0-3-1 16,0 3 1-16,0 0-1 16,0 0 0-16,0 0 0 15,0 0 0-15,0 0 3 16,0 0 2-16,0 0-3 16,0 0-1-16,0 0-1 15,0 0 1-15,0 0-1 16,0 0 0-16,0 0 1 15,0 0-1-15,0 0 0 16,0 0 0-16,0 0 0 16,0 0 0-16,0 0 0 15,0 0 1-15,0 0-1 16,0 0 0-16,0 0 0 16,0 0 0-16,0 0 0 0,0 0 0 15,0 0 0-15,0 0 0 16,0 0 0-16,0 0 0 15,0 0 0-15,0 0 0 16,0 0 0-16,0 0 1 16,0 0 1-16,0 0-1 15,0 0-1-15,0 0 1 16,0 0 0-16,0 0 0 16,0 0 0-16,0 0 0 15,0 0 1-15,0 0-1 16,0 0-1-16,0 0 0 15,0 0 1-15,0 0-1 0,0 0 0 16,0 0 0-16,0 0 0 16,0 0 0-16,0 0 0 15,0 0 0-15,0 0 0 16,0 0 0-16,0 0 0 16,0 0 0-16,0 0 0 15,0 0 0-15,0 0 0 16,0 0 0-16,0 0 0 15,-8 0 0-15,8 14-1 16,-11 15 1-16,3 9 2 16,-11 11-1-16,5 0 1 15,0 3-2-15,3-6 0 16,3-15-2-16,8-12 1 0,0-16-7 16,0-3-19-16,0-14-39 15,47-24-74-15,10-6-61 16,16 4 6-16</inkml:trace>
  <inkml:trace contextRef="#ctx0" brushRef="#br0" timeOffset="219973.4112">17250 8979 155 0,'-8'0'109'16,"-9"0"-105"-16,9 0 26 15,3 0 11-15,-3 0-10 16,8 0-8-16,-11 0 6 0,8 0 12 16,3 0 11-16,-5 0-10 15,-4 0-11-15,-15 0-6 16,-23 29-2-16,-29 19 2 16,-22 24 0-1,-36 23-3-15,-16 16-4 0,-27 5-10 16,8 1-6-16,25-12-2 15,26-12-1-15,39-17-3 16,33-19-13-16,13-23-16 16,20-20-35-16,13-14-83 15,0 0-30-15</inkml:trace>
  <inkml:trace contextRef="#ctx0" brushRef="#br0" timeOffset="221555.6813">16928 9634 114 0,'0'-2'137'16,"0"2"-100"-16,0 0-12 16,0 0-5-16,0 0-11 15,0 0 16-15,0-3 13 16,0 1 2-16,0 2-4 16,-5 0-4-16,5 0-10 15,0 0-6-15,0 0-2 16,0 0-5-16,-8 0 5 15,8 0 5-15,-6-2-1 0,6 2-3 16,0 0-3-16,0 0 0 16,0 0-5-16,0 0-3 15,-14 0-2-15,9 0 0 16,-9 0 0-16,-5 0-1 16,6 0 1-16,-1 0 1 15,0 0 1-15,-5 0 3 16,0 0 2-16,-8 7-6 15,2 3-1-15,-2 3-1 16,3-2 0-16,-4 4-1 16,-4 5 1-16,-1 5 1 15,0 9 0-15,0 8 1 0,-7 11 1 16,7 7-3-16,-5 5 1 16,19-1 0-16,19-10 0 15,0-8-1-15,0-14 0 16,27-12-1-16,25-13 3 15,13-7 7-15,11 0 1 16,-7-5 1-16,-12-14 5 16,-24-2-5-16,-20 1 0 15,-7 1-4-15,-6-2-2 16,-19 6-3-16,-41 4-3 16,-11 5 0-16,-8 4-2 15,21 2-4-15,12 0-18 16,19 0-40-16,21 0-39 0,6 8-53 15,0-1-40-15</inkml:trace>
  <inkml:trace contextRef="#ctx0" brushRef="#br0" timeOffset="228471.2545">17893 9528 54 0,'-8'0'115'0,"8"3"-106"0,0-1 12 15,0-2 13 1,0 0 2-16,0 0-14 0,0 0-7 16,0 0 10-16,0 0 1 15,0 0-8-15,0 0 1 16,0 0-1-16,0 0-9 16,0 0-3-16,19 0 7 15,17 0 33-15,16 0 6 16,-6-2-17-16,-8-3-11 15,-11 5-10-15,-8-5-12 16,-8 5-2-16,-11 0-12 16,3 0-23-16,11 0-58 0,-3 0-166 15</inkml:trace>
  <inkml:trace contextRef="#ctx0" brushRef="#br0" timeOffset="228951.3922">17842 9935 242 0,'0'-3'70'16,"0"1"-25"-16,16 2 10 16,11-2-9-16,11 2-1 15,-2-3-6-15,2 3-1 16,-11-4-1-16,6 4-21 15,-14 0-16-15,0 0-6 16,8-4-49-16,-16-5-169 16</inkml:trace>
  <inkml:trace contextRef="#ctx0" brushRef="#br0" timeOffset="235807.2146">3680 8974 303 0,'-6'0'41'15,"6"0"-9"-15,0-1-7 16,0 1 10-16,0 0-7 16,0-3 6-16,-8 3 20 15,8-3 5-15,-6 3-20 16,6 0-15-16,-2 0-4 15,2-3-7-15,-6 3-9 16,6 0-1-16,-5 0 1 0,5 0 5 16,-8 0-4-16,-3 0-1 15,-8 3-3-15,-14 18-1 16,6 12 1-16,-11 4 0 16,10 6-1-16,9 3 2 15,0 7-2-15,16 1 0 16,3-2 0-16,0-4 1 15,0-13-1-15,3-10 0 16,41-5 2-16,8-16 1 16,7-4 3-16,21-4 2 15,12-33 8-15,6-14 3 16,1-6-7-16,-15-7-5 16,-5 0-2-16,-19 4-5 0,-16 3 0 15,-17 7 0-15,-13 7 0 16,-14 8 0-16,0 6 0 15,0 7 1-15,-41 2 0 16,-3 9-1-16,-2 1 0 16,-14 10 0-16,-6 0 0 15,1 0-1-15,0 0-2 16,13 13-7-16,11 0-4 16,3-4-18-16,19-1-16 15,16-3-1-15,3 1-20 16,0-4-22-16,0 4-25 15,3 0-26-15,29 5-49 0</inkml:trace>
  <inkml:trace contextRef="#ctx0" brushRef="#br0" timeOffset="236175.098">3797 9252 79 0,'-6'-5'170'16,"-7"3"-113"-16,13 2 9 15,-6-5-20-15,-7 1-25 0,7 0-11 16,3 2 9-16,3 2 10 15,0 0-10-15,0 0-1 16,0 0-3-16,0 0-3 16,0 0-5-16,0 2 5 15,0 20 22-15,22 10-12 16,8 5-5-16,6 4-1 16,-6 1-8-16,-8-5-4 15,10-2-4-15,-13-10-5 16,-5-15-16-16,19-10-40 15,10-8-106-15</inkml:trace>
  <inkml:trace contextRef="#ctx0" brushRef="#br0" timeOffset="236789.4478">4558 9075 379 0,'-39'33'37'0,"-2"-5"-19"16,14-4 8-16,8-7-10 15,8-12-15-15,3-3-1 16,8-2 3-16,0 0 22 16,0-4 26-16,0-16-29 15,19-2 0-15,22-1-1 16,-8 1 3-16,5 4-5 15,14-1-12-15,2 3 5 0,-2 4 4 16,-6 2 2-16,-13 9-1 16,-8 1-5-16,-12 0-4 15,-5 0-3-15,-2 15 4 16,-6 14-2-16,0 8-5 16,-6 12-1-16,-48 14-1 15,-17 16 0-15,-13 6-1 16,-9 1 1-16,8-3 0 15,12-4 1-15,15-14-1 16,26-18-2-16,24-18 0 16,8-14 0-16,32-12 1 15,53-3 1-15,21 0 2 16,20-21 5-16,-4 0 3 16,-15 0 2-16,-23 7-7 15,-13 2-5-15,-16-1-9 0,-17 0-56 16,-38-14-143-16</inkml:trace>
  <inkml:trace contextRef="#ctx0" brushRef="#br0" timeOffset="237847.2944">3281 3155 201 0,'20'-3'41'0,"-10"3"12"0,10-3 9 16,-12 3-7-1,0-3-1-15,-8 3-5 0,0 0 0 16,0-1-7-16,0-3-2 15,0 4-3-15,0 0-2 16,0 0-7-16,0 0-6 16,-14 14-7-16,-27 20-1 15,-5 19-8-15,-6 11-2 16,6 12-3-16,8 12 0 16,16 5 1-16,16-9 0 15,6-13-1-15,0-17-1 16,9-17 0-16,34-17 0 15,17-17 0-15,14-3 3 16,16-31 3-16,8-28-2 0,8-17 3 16,-16-9 1-16,-16 1 0 15,-22 5 7-15,-28 7-9 16,-24 9-3-16,0 11-2 16,-11 15 1-16,-43 10-1 15,-9 17-1-15,-2 5-3 16,16 5-4-16,-3 0-7 15,8 0-15-15,17 0-21 16,13 0-18-16,9 0-14 16,5 5-26-16,0 8-20 15,0-2-27-15</inkml:trace>
  <inkml:trace contextRef="#ctx0" brushRef="#br0" timeOffset="238139.1949">3451 3498 304 0,'0'0'76'16,"0"4"-27"-16,0 6 21 15,13 6-7-15,25 10-15 0,1 4 2 16,7 2-8 0,-13 1-7-16,5 3-13 0,-11-6-18 15,0-3-4-15,-13-6-4 16,-9-6-13-16,-5-14-21 16,6-1-59-16,7 0-93 15</inkml:trace>
  <inkml:trace contextRef="#ctx0" brushRef="#br0" timeOffset="238477.5652">4394 3250 328 0,'-19'26'49'15,"-8"-2"17"-15,13 5 17 16,0 0-40-16,9 3-2 16,-1 8-3-16,6 5 3 15,-8 4 2-15,8 6 3 16,0 3-6-16,0 2-10 15,0-2-6-15,0 0-14 16,-5-6-8-16,-1-12-2 0,-7-8-6 16,-1-9-24-16,0-20-99 15,-13-3-286-15</inkml:trace>
  <inkml:trace contextRef="#ctx0" brushRef="#br0" timeOffset="256965.1836">19450 9194 466 0,'0'0'55'16,"0"0"-38"-16,-16 0 1 15,-6 8-3-15,-11 9-7 16,-5 5 0-16,-8 6 3 16,0 4 3-16,-14 11 1 15,8 7 5-15,5 6-4 16,4 7-2-16,16 3 0 16,7 7 9-16,12-2-9 15,8-8-5-15,0-11-4 16,33-20-1-16,19-20-1 15,27-12 3-15,14-16 10 0,10-44 10 16,4-20-10-16,-4-10-4 16,-5 2-3-16,-24 0 4 15,-22 15-2-15,-20 6-5 16,-26 7-3-16,-6 15-1 16,-6 10 1-16,-54 14 2 15,-10 6-3-15,-4 7-2 16,3 5 0-16,25 1-1 15,8-1 0-15,13 3-8 16,22 0-22-16,3 0-47 16,0 0-81-16,36 26-115 15</inkml:trace>
  <inkml:trace contextRef="#ctx0" brushRef="#br0" timeOffset="257437.4633">20004 9795 171 0,'0'0'250'0,"0"0"-227"16,0 0 3-16,0 0 12 16,0 0-2-16,0 0-15 15,0 0-1-15,-3 6 0 16,-11 1 0-16,-5 1 2 16,8-3-7-16,3-3 0 15,8-2-6-15,0 0-2 16,0 0 0-16,0-21 7 15,0 0 0-15,8 0 0 16,12 10-8-16,-7 9 7 16,-2 2 5-16,-11 0-8 15,0 2 2-15,0 20-4 0,-24 8 2 16,-4 0-6-16,1-15-4 16,16-3 0-16,11-12-2 15,0 0-4-15,0 0-15 16,6 0-31-16,45-6-63 15,-4-10-38-15,-1-4-60 16</inkml:trace>
  <inkml:trace contextRef="#ctx0" brushRef="#br0" timeOffset="257796.962">20966 9166 372 0,'0'0'73'16,"0"0"-65"-16,-8 2 17 15,-3 19 18-15,3 0-22 16,-3 6 6-16,-2 5 14 15,-4 9 6-15,-13 8-11 16,-5 6 4-16,-9 16-5 16,6 4-6-16,-8-3-8 15,13-3-16-15,0-5-2 0,6-8-3 16,13-10 0 0,3-11 0-16,11-14-6 0,0-7-17 15,0-6-41-15,0-8-45 16,19 0-60-16,25-20-36 15</inkml:trace>
  <inkml:trace contextRef="#ctx0" brushRef="#br0" timeOffset="258255.5442">21201 9339 318 0,'-6'-4'60'15,"6"4"-29"-15,0-1-17 16,0 1-2-16,0 0 5 16,0-3 12-16,0-1 18 15,19-1-2-15,28-4-13 16,18-6 2-16,14 1-3 15,19-5-8-15,1-1 0 16,-1 3-1-16,-5-1 2 16,-17 8-1-16,-11 3-7 0,-13 3-7 15,-16 4-4-15,-6 0-2 16,-3 0 0-16,-8 0-1 16,-5 8 1-16,-12 23 1 15,-2 16 1-15,0 12 4 16,-27 18-2-16,-38 12 1 15,-15 8 6-15,-4 10-2 16,-3-3-5-16,21-12-2 16,14-10-5-16,14-22 0 15,25-23-4-15,-1-9-10 16,14-20-33-16,5-8-75 16,28-17-154-16</inkml:trace>
  <inkml:trace contextRef="#ctx0" brushRef="#br0" timeOffset="259439.1212">22946 9817 220 0,'-14'-4'85'15,"14"0"-58"-15,-8 3 21 0,8-1-12 16,-5 2 5-16,-1-4 1 16,-2 4 3-16,3 0-3 15,5-1-16-15,-3-5-1 16,-8 5-5-16,11-2 9 16,-6 3-5-16,4 0-10 15,2 0-1-15,0 0-1 16,0-4-4-16,0 4-1 15,0 0 3-15,0-1 3 16,0 1-2-16,0 0-4 16,0 0-1-16,0 0-3 15,0 0 0-15,0-2-1 0,0-1 0 16,0-2 3 0,0 0 7-16,46-1 0 0,22 1-1 15,36 2-3-15,5-5-1 16,-3 0 5-16,6 1 0 15,-14 7-3-15,-24 0-1 16,-17 0-4-16,-16 0-1 16,-16 0-3-16,-12 3 2 15,1-1-1-15,-14-2-1 16,5 0 0-16,-5 0 0 16,0 0 0-16,0 0-1 15,0 0 0-15,0 0-7 16,0 0-24-16,0 0-36 15,0 0-58-15,0 0-89 16,0 0-44-16</inkml:trace>
  <inkml:trace contextRef="#ctx0" brushRef="#br0" timeOffset="260145.3398">23797 9535 171 0,'0'0'193'15,"-9"0"-173"-15,9 0-4 16,0 0 1-16,0 0-5 16,0 0 5-16,0 0 7 15,-5 0 6-15,-1-2-2 16,-2 0 1-16,8 2-7 16,0 0-2-16,0 0-2 0,0 0-8 15,0 0-5 1,0 0 0-16,0 0-2 0,0 0 4 15,-5-5 6-15,-1-1 1 16,6 4 5-16,-8-1-2 16,8 1-6-16,0 2-2 15,0 0-4-15,0 0-1 16,0 0 1-16,0 0-1 16,0 0 2-16,0 0 5 15,0 0 2-15,0 0 1 16,0 0-6-16,0 0-3 15,0 0-2-15,0 0 0 16,0 0 8-16,27 0 2 16,12 0 0-16,12 0 0 15,4 0-4-15,2 0-1 0,3 0-4 16,-8 0 0-16,0 7 1 16,-11 4-3-16,-3-7 2 15,-16 3-4-15,-6-1 2 16,-8-4-2-16,-8 5 2 15,0 8 2-15,0 13 4 16,-19 11 1-16,-46 10-2 16,-14 14-5-16,-6-1 1 15,12 0-2-15,2-9-1 16,19-14 0-16,11-11-4 16,16-10-39-16,17-18-116 15,3-9-262-15</inkml:trace>
  <inkml:trace contextRef="#ctx0" brushRef="#br0" timeOffset="273854.9579">25479 9539 324 0,'-25'9'61'0,"-2"6"-59"15,3-3 14-15,4-1 10 16,1 4-10-16,11-4 1 16,3-3 9-16,5-6 14 15,0 1 4-15,0-3 6 16,5 0-12-16,52 0-4 16,17 0 2-16,24-13-3 15,14-13-3-15,-8 3-7 16,-6 3-3-16,-30 8 2 15,-24 9-6-15,-23 3-9 16,-10 0-3-16,-11 0 3 16,0 35 0-16,-57 20-5 0,-41 22-1 15,-33 23-1-15,-13 13-1 16,18 1 0-16,22-11-1 16,25-20 0-16,44-22-1 15,30-20 1-15,5-17-4 16,8-9 0-16,43-4 2 15,23-11 4-15,-3 0 0 16,-6 0-1-16,-5 0-8 16,-21-6-41-16,-7-1-48 15,-18 2-66-15,-3 3-187 16</inkml:trace>
  <inkml:trace contextRef="#ctx0" brushRef="#br0" timeOffset="274176.7354">26005 10276 132 0,'0'-6'391'15,"0"6"-365"-15,6 0 22 16,-6 0-21-16,0 0-10 15,0 0-14-15,0 0 3 16,0 0 6-16,0 0-4 0,0 0-3 16,0 0 0-1,21 0 14-15,4 0 10 0,2-5-6 16,-8 2 14-16,-13 3-4 16,-6 0-15-16,0 0-13 15,0 15-5-15,-6 0-22 16,-13-2-56-16,6-13-71 15,13 0-122-15</inkml:trace>
  <inkml:trace contextRef="#ctx0" brushRef="#br0" timeOffset="274716.9366">27079 9665 271 0,'20'-18'195'0,"-12"7"-172"15,3 4 40-15,-11 5-28 16,0-5-14-16,0-1-6 16,0 0 20-16,0 1 4 15,-11-1-10-15,-30 8-3 16,-19 0-7-16,-17 0 2 15,-15 31-17-15,-1 11 0 0,9 8 7 16,4 7-7 0,10 10 3-16,15 2-4 0,17-9 0 15,19-12-3-15,19-17-1 16,0-18-1-16,52-13-1 16,40-5 3-16,15-37 0 15,24-16-1-15,-1-3-1 16,-18-6 2-16,-3 8 2 15,-24 9-1-15,-25 7 0 16,-22 13 1-16,-22 13-2 16,-10 12 2-16,-6 5 2 15,0 0 4-15,0 16-2 0,-19 27-3 16,-28 12 2 0,1 13-2-16,-9 5 2 0,4 4 0 15,7 0-2-15,11-9-2 16,1-5-1-16,18-12-7 15,6-14-12-15,8-15-26 16,0-15-24-16,0-7-29 16,0-17-32-16,46-31-104 15</inkml:trace>
  <inkml:trace contextRef="#ctx0" brushRef="#br0" timeOffset="275123.1152">27617 9609 96 0,'0'0'292'0,"5"0"-268"15,3 0 30-15,6 0 3 16,10 0-7-16,17 0-17 16,11 0 15-16,14-5-1 15,13-13-10-15,5-1-14 16,6 3 5-16,-22 6 0 0,3 2-10 16,-24 8-3-1,-20 0-6-15,-16 27 6 0,-11 22-5 16,-6 14-2-16,-54 25-2 15,-16 7-3-15,-6 2-2 16,6-10 0-16,21-11-1 16,3-18-1-16,14-15-5 15,11-18-32-15,16-6-67 16,-16-17-63-16,2-2-232 16</inkml:trace>
  <inkml:trace contextRef="#ctx0" brushRef="#br0" timeOffset="276156.9349">19794 10573 85 0,'-8'-8'259'16,"8"8"-224"-16,-11 0 26 16,8 0-17-16,-16 0-5 15,-6 0-13-15,-7 21-4 16,-4 6 11-16,-2 10-3 15,-3 5-10-15,3 8-2 16,19 3-1-16,5-4-5 16,14-6 1-16,0-9 1 0,0-12-7 15,47-8-1-15,10-11 6 16,17-3 5-16,24-4-5 16,-6-29-1-16,7-11 0 15,-20-8-4-15,-14-3-3 16,-19-3-2-16,-26 6 1 15,-20 5-2-15,0 10 3 16,-9 7-3-16,-34 10 0 16,-12 10-1-16,9 7-1 15,-6 3 0-15,6 0-8 16,13 0-8-16,8 18-30 16,6 2-22-16,11 2-28 0,8 4-41 15,0 3-4-15,0-1-24 16</inkml:trace>
  <inkml:trace contextRef="#ctx0" brushRef="#br0" timeOffset="276456.6279">19840 10810 289 0,'0'0'53'0,"0"0"6"0,0 0-6 16,0 0-10-1,0 0 21-15,0 3-12 0,0 13-2 16,11 1-3-16,16 2-7 16,-2 3-16-16,-3-5-11 15,2 2-7-15,-5-3-4 16,3-8-2-16,-8-3-3 15,5-1-11-15,0-4-28 16,0 0-38-16,-5 0-62 16,13-6-64-16</inkml:trace>
  <inkml:trace contextRef="#ctx0" brushRef="#br0" timeOffset="276743.3225">20617 10615 261 0,'0'0'159'16,"3"4"-116"-16,16 20 61 15,-19 9-46-15,0 9-6 16,0 4-11-16,0 3 6 15,0 2-12-15,-19-6-14 0,3-4-11 16,10-11-10 0,-5-7-2-16,11-11-12 0,0-9-38 15,0-3-38-15,17 0-43 16,37-23-145-16</inkml:trace>
  <inkml:trace contextRef="#ctx0" brushRef="#br0" timeOffset="277680.7358">26150 10636 237 0,'0'-8'163'0,"0"6"-134"15,0-2 37-15,0 4-22 16,0 0-18-16,-41 4-3 16,-6 20 9-16,-10 10 2 0,-16 11-5 15,15 7-6-15,12 1 3 16,19 0-10-16,21-8-8 16,6-4 5-16,0-11-3 15,19-8-2-15,41-17 1 16,25-5-2-16,13-12 0 15,14-31-3-15,-9-7 1 16,-4-8 2-16,-15 4-1 16,-29-1 3-16,-31 4 4 15,-24 3 2-15,0 8-13 16,-38 7 1-16,-41 8-3 16,-6 17-3-16,-5 8-4 0,30 0-4 15,6 0-14-15,16 2-27 16,24 11-35-16,14-1-41 15,0 6-68-15</inkml:trace>
  <inkml:trace contextRef="#ctx0" brushRef="#br0" timeOffset="278010.9244">26207 10904 377 0,'0'0'119'0,"0"12"-58"16,0 4-17-16,0-2-12 15,27 0-2-15,11 1-10 16,3-3 14-16,-3 4 1 16,-5-1-16-16,0-1-11 15,-14 1-8-15,3 0-5 16,-3-4-31-16,0 6-40 0,-5-5-82 16,-1-2-130-1</inkml:trace>
  <inkml:trace contextRef="#ctx0" brushRef="#br0" timeOffset="278496.9118">26908 10727 256 0,'0'0'151'16,"0"0"-129"-16,0 0 1 16,0 0 4-16,0 0 8 15,0 0 12-15,2 0 8 16,28 0-8-16,6 0-1 15,10 0-4-15,3-9-10 16,-13 4 0-16,2 2-6 16,-14 3-14-16,-7 0-3 15,2 0 0-15,-19 20-4 16,0 16-2-16,-22 15-3 16,-43 7-1-16,-1 6-1 0,9-7 1 15,16-6 1-15,22-8 0 16,19-16 1-16,0-11 0 15,0-10 2-15,52-6 8 16,32 0 11-16,14-25-10 16,1-3-10-16,-7 4-2 15,-18-6-7-15,-14-1-50 16,-22-10-149-16,-13-9-445 16</inkml:trace>
  <inkml:trace contextRef="#ctx0" brushRef="#br0" timeOffset="285016.8633">7088 12478 378 0,'5'-1'65'15,"1"1"-11"-15,7-2 16 16,15-4-28-16,-9 4-5 16,13 2-5-16,-12 0 0 15,-1 0-8-15,0 31 1 16,-11 14-3-16,0 11-3 16,-8 21-12-16,0 6-6 15,0 3 0-15,0-6-1 16,0-18 0-16,0-16 0 15,0-18 0-15,0-13 0 0,0-10-2 16,0-5-4-16,0-4-5 16,0-33 0-16,25-16-3 15,7-13 5-15,7 1 6 16,1-5 3-16,1-3 1 16,17 1 0-16,-1 4 3 15,3 7-2-15,5 6 3 16,3 12 2-16,-5 5-2 15,3 10 7-15,-15 7 2 16,-4 10-10-16,-1 9-2 16,-13 2-1-16,0 0-1 15,-12 0-1-15,-2 7-9 0,0 6-26 16,-5-1-26-16,0-2-49 16,-3-3-53-16,10-1-8 15</inkml:trace>
  <inkml:trace contextRef="#ctx0" brushRef="#br0" timeOffset="285510.7008">8536 12068 275 0,'0'0'48'0,"0"0"7"15,0 0 2-15,0 0-12 16,0 0 1-16,0 0-2 16,0 0-3-16,0 0-3 15,0 8-12-15,0 4-1 16,0 0-10-16,0 0-2 15,11-2 0-15,2 0-2 16,9-5-1-16,11 2 7 16,-1-3 7-16,1 0-8 0,-14-4-4 15,-5 6-6-15,-14-3-3 16,0 11-1-16,0 8 2 16,-3 9 8-16,-49 10-9 15,6 6-3-15,-6-6 0 16,22-2 0-16,17-14-1 15,13-1-1-15,0-14-1 16,13 1 2-16,39-8 0 16,13 0 1-16,1-3-1 15,-1 0-4-15,-2 0-21 16,-22 0-40-16,0-3-32 16,-8-9-71-16,-9 3-218 15</inkml:trace>
  <inkml:trace contextRef="#ctx0" brushRef="#br0" timeOffset="285826.6772">9204 12619 342 0,'0'2'99'16,"32"4"-19"-16,34-6 5 16,13 0-33-16,11 0-23 15,-16 0-16-15,-28-6-4 16,-13 1-9-16,-22 5-2 15,-11 0-9-15,0 0-35 16,0 0-60-16,-25 13-122 16</inkml:trace>
  <inkml:trace contextRef="#ctx0" brushRef="#br0" timeOffset="286020.7957">9100 12917 1 0,'19'0'568'0,"47"0"-525"16,32 0 53-16,5 0-69 15,-18-7-15-15,-20 4-12 16,-32 0-6-16,-25 2-28 16,-8-2-33-16,0 3-23 15,0 0-126-15</inkml:trace>
  <inkml:trace contextRef="#ctx0" brushRef="#br0" timeOffset="286336.7432">10120 12673 341 0,'13'0'95'0,"9"14"-7"15,16 15-2-15,9-2-25 16,-1 3-22-16,6 2-8 16,13-2 5-16,-7 2-17 15,-7-3-7-15,-15 1-2 16,2-3-10-16,-13 4-1 0,-9-4-5 15,3-8-16-15,-13-6-29 16,-6-10-22-16,0-3-63 16,0-3-69-16</inkml:trace>
  <inkml:trace contextRef="#ctx0" brushRef="#br0" timeOffset="286555.0237">10755 12637 355 0,'0'0'173'16,"-33"8"-134"-16,-32 33 33 16,-25 11-27-16,-22 10-3 15,-13 5-18-15,2-2-15 0,3-7-9 16,27-8-3-16,23-14-5 16,42-17-23-16,23-13-14 15,5-6-33-15,60-38-35 16,43-16-19-16,36-11 7 15,17-2-57-15</inkml:trace>
  <inkml:trace contextRef="#ctx0" brushRef="#br0" timeOffset="286907.0575">11164 12364 209 0,'0'0'151'16,"0"0"-135"-16,0 0 19 16,0 0 4-16,0 0-8 15,0 0 2-15,0 0 25 16,25 0 8-16,35-3-19 16,0-5-5-16,11 1 1 15,-6 3-4-15,-27 4-8 16,-11 0-17-16,-21 6-10 15,-6 31 2-15,-6 12 4 16,-45 9-6-16,4 0-3 16,6-11-1-16,22-9 0 15,19-14-1-15,0-10 0 0,14-6-4 16,32-8-13-16,14 0-8 16,6-8-18-16,-1-13-47 15,-13-1-94-15,5-4-114 16</inkml:trace>
  <inkml:trace contextRef="#ctx0" brushRef="#br0" timeOffset="287138.7141">11739 12752 234 0,'6'0'171'0,"54"0"-85"15,30 0 10-15,3 0-51 16,5-1-2-16,8-15-12 16,-21 4-11-16,-12-1-13 15,-24 6-7-15,-27 2-9 16,-11 0-29-16,-11-1-49 16,0 6-80-16,0 0-226 15</inkml:trace>
  <inkml:trace contextRef="#ctx0" brushRef="#br0" timeOffset="287362.539">12211 12561 364 0,'-19'0'185'0,"5"16"-162"0,1 19 41 15,-6 12-21-15,-6 7-4 16,-10 4-10-16,-3 3-2 15,-3 2-12-15,-6-12-11 16,9-7-4-16,19-9-11 16,5-13-30-16,14-10-27 15,0-12-33-15,0 0-70 16,66-34-136-16</inkml:trace>
  <inkml:trace contextRef="#ctx0" brushRef="#br0" timeOffset="287572.9133">12697 12666 305 0,'0'18'257'16,"0"11"-225"-16,27 6 27 16,25 3-19-16,5-4-12 15,11-4-13-15,-5-3 0 16,2-1-12-16,-10-11-3 15,-12-4-7-15,-2-2-39 16,-14-9-61-16,6 0-96 16</inkml:trace>
  <inkml:trace contextRef="#ctx0" brushRef="#br0" timeOffset="287760.8856">13468 12764 35 0,'-38'24'455'16,"-22"15"-394"-16,3 11 20 15,-22 13-16-15,-6 8 0 16,-2 2-43-16,-3 4-17 16,16-11-5-16,9-11-4 15,27-16-24-15,19-14-38 16,10-14-34-16,9-11-28 16,0 0 2-16,47-30-121 0</inkml:trace>
  <inkml:trace contextRef="#ctx0" brushRef="#br0" timeOffset="288112.6862">13705 12501 149 0,'0'0'179'16,"0"0"-137"-16,33 0 24 16,13 0 16-16,14-15-17 15,11-2-2-15,8 3 2 0,0 2 6 16,-8 3-15-16,-5 9-9 16,-20 0-13-16,-21 33-7 15,-25 22-4-15,0 13-18 16,-47 6-4-16,-10-5-1 15,11-16 0-15,32-19 0 16,14-17-3-16,14-17-15 16,65 0-5-16,13-23-4 15,18-17-42-15,-10-8-71 16,-15-6-136-16</inkml:trace>
  <inkml:trace contextRef="#ctx0" brushRef="#br0" timeOffset="289088.5218">15140 12813 133 0,'0'0'208'15,"0"0"-156"-15,0 0 5 16,0 0-4-16,0 0-6 16,0 0 0-16,0 0 0 15,0 0-20-15,0 0-7 16,0 0 1-16,0 0-11 16,8 0 3-16,22 0 1 15,-3 0-6-15,-5 0-1 16,8 0-1-16,-3-3-6 15,11-2 0-15,-10 0-3 16,-1-5-14-16,-8-3-44 16,0 3-72-16,-11-1-108 15</inkml:trace>
  <inkml:trace contextRef="#ctx0" brushRef="#br0" timeOffset="289628.8403">15224 13033 231 0,'0'0'269'0,"19"0"-192"16,8 10 19-16,14 10-7 16,-2 0-29-16,1 0-37 15,-7-5-23-15,-8-8-5 16,-4-7-19-16,-1 0-61 16,-15-12-84-16</inkml:trace>
  <inkml:trace contextRef="#ctx0" brushRef="#br0" timeOffset="291480.4389">16797 12472 139 0,'0'-3'152'0,"0"3"-109"15,0 0-2-15,0 0-6 16,0 0-2-16,0-2-13 16,0 2-14-16,0 0 2 15,0 0-1-15,0 0-7 16,0 0-7-16,0 0 6 15,0 0 1-15,0 0 3 16,0 0 3-16,0 0 1 16,0 0 4-16,0 0 8 0,0 0 3 15,0 0 6-15,0 0-6 16,0 0-1-16,0 0 2 16,0 0-4-16,0 0 0 15,0 0 1-15,0 0 11 16,14 0 1-16,5 0-13 15,0 0-10-15,-11 0-7 16,-2 0-2-16,-1 0-1 16,-5 0-6-16,0 0-22 15,0 0-68-15,0 0-156 16</inkml:trace>
  <inkml:trace contextRef="#ctx0" brushRef="#br0" timeOffset="291916.5218">17776 12300 128 0,'0'0'273'15,"0"0"-252"-15,-27 11 14 16,-19 13-3-16,-6 5-1 16,-22 5-7-16,-5 8-3 15,-5 8 3-15,-15 12 1 0,7 13 5 16,-6 11-11-16,13 11-4 16,25 7-7-16,8-2-4 15,39-10-1-15,13-20 0 16,0-28 1-16,46-23 2 15,33-19 1-15,0-2-2 16,6-33 1-16,2-18 5 16,-11-9-1-16,-21 0-6 15,-25 6-4-15,-30 11 1 16,0 6 0-16,-58 13-1 16,-12 11 0-16,4 5-12 15,20 5-17-15,19 3-20 0,18 0-56 16,9 0-80-16</inkml:trace>
  <inkml:trace contextRef="#ctx0" brushRef="#br0" timeOffset="292186.7945">18286 12348 285 0,'0'0'122'0,"44"5"-79"0,21 25 65 15,3 8-66 1,-10 10 12-16,-12 15-18 0,-38 11 4 16,-8 15-3-16,-60 9-19 15,-52 9-16-15,-32 2-2 16,-12 2-21-16,-15-7-54 15,7-12-61-15,14-25-56 16</inkml:trace>
  <inkml:trace contextRef="#ctx0" brushRef="#br0" timeOffset="292499.0623">16470 12219 434 0,'-125'84'42'0,"-6"21"22"15,14 16-26-15,13 10-15 16,11 11 5-16,41 0-9 16,33-10-18-16,19-16-1 15,19-23-12-15,66-32-34 0,40-28-57 16,39-29-82-16</inkml:trace>
  <inkml:trace contextRef="#ctx0" brushRef="#br0" timeOffset="293242.8167">19066 12189 33 0,'-8'0'224'0,"8"0"-180"16,0 0-3-16,0 3-3 16,0 0 4-16,0-3-1 15,0 2 8-15,-6-2 4 16,6 0-9-16,0 0-11 16,0 0-11-16,0 0-6 0,0 0 3 15,0 0 5-15,0 0 0 16,0 0-6-16,0 0 5 15,19 0 0-15,9 2-5 16,-4 1-2-16,3-3-8 16,-7 2 0-16,7-2 1 15,-3 0 1-15,4 0 5 16,-1 1-5-16,-8 4 0 16,-11 2-3-16,3 4-1 15,-11 9 4-15,0 9 0 16,0-1-5-16,0 1-1 15,-11-2-3-15,8-3 0 16,3-3-1-16,0-6 0 16,0-2-2-16,28-10-4 15,13-3-21-15,24 0-27 0,17-19-55 16,-9-20-114-16</inkml:trace>
  <inkml:trace contextRef="#ctx0" brushRef="#br0" timeOffset="293926.7964">19562 12786 417 0,'0'0'113'0,"0"0"-51"16,0 0-10-16,19 0 3 15,41 0-12-15,6 0-14 16,13 0-7-16,-6 0-12 16,-2 0-3-16,-14 0-6 15,-21 0-1-15,-3 0-18 16,-20 0-63-16,6-13-41 15,-5-8-131-15</inkml:trace>
  <inkml:trace contextRef="#ctx0" brushRef="#br0" timeOffset="294143.0302">19851 12638 552 0,'0'38'73'0,"0"14"8"16,0 13-21-16,-19 1-26 15,-27 4-34-15,-6-5 0 16,-3-9-17-16,4-11-39 16,21-15-20-16,13-9-57 15,17-21-95-15</inkml:trace>
  <inkml:trace contextRef="#ctx0" brushRef="#br0" timeOffset="294502.7322">20966 12466 493 0,'-19'17'130'0,"-8"16"-99"16,8 15 29-16,5 11-4 15,-13 11-32-15,8 4-3 16,-8 4-4-16,2-2 1 16,-2-3-13-16,8-6-5 15,0-3-10-15,10-6-33 16,4-20-43-16,5-12-43 16,0-21-88-16</inkml:trace>
  <inkml:trace contextRef="#ctx0" brushRef="#br0" timeOffset="294998.7388">21588 12287 460 0,'0'0'49'15,"0"0"-3"-15,0 0-4 16,5 0 6-16,17 0-18 15,11 0 3-15,5-8 9 16,0 3 2-16,-2 1-11 16,-17 4-6-16,-14 0-7 15,1 0-3-15,-6 11-1 16,0 8-10-16,0 5-3 16,0-2-1-16,-19 5 0 15,-14 6-1-15,-5 1 2 0,-3 3-3 16,8 2 0-16,9-1 1 15,2-8 0-15,22-6-1 16,0-5-1-16,0-9 0 16,41-9-4-16,16-1 0 15,17 0-8-15,5-15-24 16,-8-15-61-16,2-13-103 16</inkml:trace>
  <inkml:trace contextRef="#ctx0" brushRef="#br0" timeOffset="295538.4896">22139 12918 316 0,'19'0'49'16,"14"-1"-11"-16,7-6 45 16,7 6-8-16,16-4 1 15,-9 1-14-15,12 0-19 0,4-3-20 16,-4 0-10-16,-6-1-13 16,-14-2-4-16,-2 4-15 15,-22-5-37-15,10 7-45 16,-21-2-94-16</inkml:trace>
  <inkml:trace contextRef="#ctx0" brushRef="#br0" timeOffset="295718.767">22343 13140 436 0,'0'8'216'16,"0"-1"-166"-16,44 1 13 15,16-1-33-15,19-7-28 16,0 0-2-16,-3-11-50 16,-16-25-124-16,-21-4-229 15</inkml:trace>
  <inkml:trace contextRef="#ctx0" brushRef="#br0" timeOffset="296806.3955">23671 12726 363 0,'0'-3'140'0,"0"3"-98"15,0-2-3-15,19 2-11 16,9-2 18-16,12-4-11 16,12-4-1-16,14-3 20 15,18-1-10-15,14-3-7 16,-5 3-1-16,-14 6-12 15,-35 6-11-15,-17 2-6 16,-27 0 0-16,0 3-2 16,0 28-2-16,-60 8-3 0,-30 9 0 15,-3-2-3-15,9-5-1 16,32-17-2-16,25-11-1 16,27-6 1-16,0-7 1 15,46 0 3-15,30 0 2 16,17 0 2-16,0 6 3 15,-22 11 2-15,-19 19 6 16,-44 16 4-16,-8 13-2 16,-47 18-3-16,-64 1-7 15,-15-8-5-15,-2-13 0 16,22-21-7-16,21-25-3 16,33-17-7-16,20 0-6 0,10-20-10 15,22-17-35 1,0-6-13-16,35-5-28 0,36-5-4 15,14 3-66-15</inkml:trace>
  <inkml:trace contextRef="#ctx0" brushRef="#br0" timeOffset="297210.5163">25468 12485 394 0,'0'-2'46'15,"0"2"19"-15,-8 0-9 0,-30 0-17 16,-14 18-14-16,-3 5 8 16,-16 9 4-16,-2 16-1 15,-12 12-2-15,6 6 4 16,-5 9-5-16,32 5-14 15,14-9-5-15,30-8-5 16,8-11-6-16,27-28-1 16,52-16 0-16,38-8-2 15,14-27 1-15,-6-17-1 16,-26-4 0-16,-34 2 1 16,-38 3 1-16,-27 6 1 15,-13 11 5-15,-72 14-8 0,-27 12-2 16,6 0-1-16,2 9-6 15,36 9-21-15,16-4-52 16,39 2-38-16,13-8-51 16,0-6-110-16</inkml:trace>
  <inkml:trace contextRef="#ctx0" brushRef="#br0" timeOffset="297464.4453">26253 12592 444 0,'0'7'87'16,"-11"24"-7"-16,-16 15-20 15,-14 1-31-15,-2 3-17 16,7-3-2-16,-2-3-6 15,5-4-4-15,1-11-4 16,7-3-15-16,3-11-52 16,3-8-61-16,-14-4-57 15</inkml:trace>
  <inkml:trace contextRef="#ctx0" brushRef="#br0" timeOffset="297638.4782">25716 12864 89 0,'0'-8'359'15,"0"-1"-250"-15,74 1-28 16,10-6-24-16,14 2-18 16,1-3-14-16,4-6 4 15,-5 2-8-15,-10-6-21 16,-18 0 0-16,-18 1-53 16,-5-8-79-16,-6 7-151 15</inkml:trace>
  <inkml:trace contextRef="#ctx0" brushRef="#br0" timeOffset="297826.4364">26987 12512 47 0,'0'35'524'0,"-44"15"-432"16,-2 17 20-16,-9 4-37 15,-2 8-40-15,-3 3-28 16,-5 1-3-16,5-7-4 15,8-8-10-15,14-20-39 16,24-13-65-16,6-29-93 16</inkml:trace>
  <inkml:trace contextRef="#ctx0" brushRef="#br0" timeOffset="298402.7128">27728 12917 401 0,'-8'4'77'15,"3"0"-3"-15,5 0 11 16,0-1-25-16,0 3 4 16,8-2-24-16,44-4-21 15,5 0-9-15,17 0-5 16,5-9-5-16,-14-7-2 16,-8 2-22-16,-24-2-54 15,-11 6-59-15,-22 5-192 16</inkml:trace>
  <inkml:trace contextRef="#ctx0" brushRef="#br0" timeOffset="298568.7239">27854 13125 437 0,'0'10'273'15,"0"10"-210"-15,43 2 5 16,26-9-58-16,7-8-10 15,-11-5-34-15,1-5-121 16,-20-26-196-16</inkml:trace>
  <inkml:trace contextRef="#ctx0" brushRef="#br0" timeOffset="299070.4282">28876 12728 559 0,'0'0'2'15,"0"0"10"-15,25 0 11 16,48-5 23-16,17-10-9 0,3 0 11 16,-14 9 8-16,-16 6 6 15,-22 0-11 1,-36 19-29-16,-5 23-12 0,-65 10 3 16,-33 9-8-16,-1-4-5 15,23-9-2-15,41-18-5 16,16-17-5-16,19-13 6 15,21 0 3-15,37 0 3 16,21-8 4-16,-14 3 1 16,-18 5 2-16,-9 0 2 15,-25 20 12-15,-13 25 1 16,0 12-9-16,-73 9-8 16,-45 2-5-16,1-8-4 0,11-22-12 15,16-12-11 1,30-20-13-16,22-6-15 0,24 0-35 15,14-28-3-15,0-2-19 16,60-4-93-16</inkml:trace>
  <inkml:trace contextRef="#ctx0" brushRef="#br0" timeOffset="299542.6786">29792 12687 271 0,'0'-3'195'16,"0"3"-171"-16,0 0 14 16,0 0-16-16,0 0 2 15,0 0 33-15,14-3 5 16,32 1-14-16,17-5 0 16,16-1-3-16,0-4-13 15,9 5 2-15,-9 3-17 0,-3 1 2 16,-16 3 3-16,-14 0-8 15,-13 17-6-15,-28 15-3 16,-5 14 1-16,0 11-4 16,-5 12-1-16,-55 14-1 15,-11 10 1-15,-3 7 1 16,-2-5 0-16,16-12-2 16,-5-14 0-16,24-22-2 15,-6-11-22-15,4-8-58 16,-4-15-86-16,9-13-174 15</inkml:trace>
  <inkml:trace contextRef="#ctx0" brushRef="#br0" timeOffset="301222.4829">9097 15258 256 0,'0'-15'247'0,"0"2"-198"15,14 0 20-15,13 0-21 0,6-2-22 16,0-4-2-16,-6 3 4 15,-2 1-2-15,-6 3 2 16,-11 4-2-16,-8 2-2 16,5 6-6-16,-5 0 0 15,0 0-2-15,0 0-8 16,14 0-4-16,5 15-1 16,8 26 3-16,-8 10 2 15,14 12-4-15,-14 4 0 16,-5 3-2-16,-1-9 0 15,-7-12-2-15,-6-17 0 16,0-19 0-16,0-13-2 0,0 0-1 16,0-34-5-16,19-28-19 15,22-27 2-15,11-20 6 16,21-11 12-16,12 0 7 16,7 19 1-16,4 19-1 15,-3 22 0-15,-14 26 1 16,-22 16 0-16,-3 16 1 15,-7 2-2-15,-1 6 1 16,-13 16-1-16,-3-4-10 16,-8 2-80-16,2-9-64 15,-10-4-103-15</inkml:trace>
  <inkml:trace contextRef="#ctx0" brushRef="#br0" timeOffset="301538.4857">10889 14833 571 0,'0'0'62'0,"5"6"-22"0,42-1-7 15,13 0-10-15,-3-3-6 16,0-2-11-16,-24 0-6 16,-17 0-4-16,-16 0-24 15,0 0-49-15,0 5-99 16,-27 18-233-16</inkml:trace>
  <inkml:trace contextRef="#ctx0" brushRef="#br0" timeOffset="301694.7041">10758 15159 584 0,'38'0'105'15,"22"0"-11"-15,25 0-22 0,-6 0-51 16,5 0-21-16,-13-5 0 15,-11-15-61-15,-16-13-103 16,-17-12-211-16</inkml:trace>
  <inkml:trace contextRef="#ctx0" brushRef="#br0" timeOffset="302310.7923">12211 14912 231 0,'-13'0'429'15,"7"0"-419"1,1 26-6-16,5 10 7 0,0 13 15 15,0 4-2-15,0 5 8 16,0 1 2-16,32-4-7 16,17-18-2-16,-2-17-20 15,13-20-4-15,-3-12 2 16,3-42 2-16,-5-18-5 16,-12-7-1-16,-21 6-15 15,-22 6 5-15,0-1 5 16,-8 7 4-16,-39 9 0 15,1 7 2-15,8 12-1 0,24 14 1 16,14-4 0 0,14 4 1-16,70-8-1 0,34-4 3 15,29-2 6-15,36-3 8 16,7-2 1-16,12 2 6 16,0 1-11-16,-17 3-7 15,-21 5-6-15,-39 5-1 16,-40 10-19-16,-28 5-57 15,-16 5-75-15,-22 2-149 16</inkml:trace>
  <inkml:trace contextRef="#ctx0" brushRef="#br0" timeOffset="302850.5992">13018 14897 608 0,'-13'0'32'16,"13"0"2"-16,0 0-19 0,38 0 4 16,35-17 18-16,23-9 12 15,16 0-5-15,-6 4-5 16,-13 6-1-16,-17 12-3 16,-35 4-16-16,-41 0-14 15,0 31-3-15,-33 10-1 16,-38 5-1-16,3-4 0 15,16-14-3-15,28-10-6 16,10-13 1-16,14-5 2 16,0 0 3-16,57-7 3 15,12-9 1-15,1 14 0 16,-10 2 1-16,-16 12 8 16,-36 30 3-16,-8 26 0 15,-46 16-4-15,-60 2-5 16,-12-7-4-16,7-22-1 0,26-28-5 15,14-24-11-15,25-5-12 16,27-21-32-16,19-20-33 16,0-1-27-16,38-3-48 15,35 0-32-15</inkml:trace>
  <inkml:trace contextRef="#ctx0" brushRef="#br0" timeOffset="303248.6">13948 14825 375 0,'-19'0'69'16,"19"3"8"-16,-8 1 2 16,8-4-27-16,0 0-24 15,0 0-7-15,27 0 15 16,58-11 11-16,13-8-1 16,13-2-12-16,7 4-5 15,-12 12 2-15,-16 5-5 0,-35 0-8 16,-36 37-7-16,-19 21-3 15,-14 14-3-15,-60 14-5 16,-5 7 0-16,-5-9 0 16,27-15 0-16,-3-20-2 15,27-21-13-15,14-22-28 16,5-6-79-16,14-31-144 16</inkml:trace>
  <inkml:trace contextRef="#ctx0" brushRef="#br0" timeOffset="304844.7239">18720 14212 473 0,'0'0'93'0,"0"0"-23"16,0 0-22-16,0 11-9 16,-22 16-3-16,-49 18-6 15,-22 20-2-15,-24 16-7 16,-3 23 1-16,5 13 1 16,36 11-5-16,33 5-7 15,27-3-3-15,19-14-1 16,11-15 1-16,43-24-4 15,4-20-4-15,-7-17 0 16,4-15-5-16,-17-8-23 0,0-9-57 16,-10-8-74-16,-9-15-181 15</inkml:trace>
  <inkml:trace contextRef="#ctx0" brushRef="#br0" timeOffset="306052.3681">18870 14893 37 0,'0'0'354'15,"0"0"-300"-15,0 0 6 16,0 0-15-16,0 0-22 15,0 0-5-15,0-3 3 16,0 3 0-16,0 0-3 0,0 0-2 16,0 0 1-16,0 0-2 15,0 0 2-15,0-1-3 16,0 1 3-16,0 0 1 16,0 0-1-16,0 0 2 15,0 0-3-15,0 0-4 16,0 0-2-16,0 0-3 15,0 0-5-15,0 15 2 16,0 19 7-16,0 8-4 16,0 8-2-16,5 4 5 15,0 1-3-15,4-11-3 16,4-13-3-16,-13-18-1 16,0-10 1-16,6-3-1 0,7 0 0 15,1-10 0 1,5-17 0-16,0-10 0 0,-5-9-1 15,-1-10 0-15,-13-6-2 16,0-7 1-16,0-14-5 16,0 0 0-16,0 7 1 15,-8 4 1-15,8 23 5 16,0 14 0-16,0 17 0 16,0 6 0-16,0 12 1 15,0 0-1-15,0 0-1 16,0 0 1-16,0 0-1 15,55 0 1-15,35 6 2 0,41-6 2 16,27 0 6-16,24 0 2 16,15-12-3-16,2-5-2 15,-3-1-3-15,-19-3-2 16,-16 7-2-16,-41-2-2 16,-22 6-2-16,-32 3-8 15,-20 2-25-15,-8 2-30 16,-19 0-39-16,-10-3-64 15,-4-3-175-15</inkml:trace>
  <inkml:trace contextRef="#ctx0" brushRef="#br0" timeOffset="306810.305">19412 14882 147 0,'0'0'169'0,"-5"0"-124"16,5 0 2-16,0 0-7 16,0 0-5-16,0 0-1 15,0 0 7-15,0 0 1 16,0-7-1-16,19 0-7 16,19-3-2-16,14 1-6 0,2 0 6 15,-2 1 4 1,-6 1-7-16,-7 4-4 0,-7 3-13 15,-18 0-5-15,-6 3 4 16,-8 21-1-16,0 2-4 16,-3 8-2-16,-40-3-4 15,-9-1 0-15,11-5-1 16,8-11 0-16,20-8-2 16,-1-3 3-16,14-3-2 15,0 0 1-15,0 0 1 16,36 0 0-16,7 0 1 15,12 0 0-15,-23 8 0 0,-7 14 2 16,-20 6 3 0,-5 13 7-16,0 3-2 0,-43 9-9 15,-31-6-2-15,3-10-1 16,-2-15-3-16,10-16-12 16,8-6-3-16,9 0-7 15,13-19-11-15,20-7-8 16,13-7-41-16,0-1-35 15,41-6-67-15,24-7-152 16</inkml:trace>
  <inkml:trace contextRef="#ctx0" brushRef="#br0" timeOffset="307304.4571">20148 14775 283 0,'-8'0'94'16,"0"0"-60"-16,-3 0 2 15,11 0-10-15,0 0-14 16,0 0 5-16,0 0 18 0,0 0 6 16,0 0 13-16,27 0-7 15,25 0-6-15,25 0-9 16,7 0-6-16,9-3-4 16,5-12-2-16,-11 2 1 15,-21 4-6-15,-15 3-4 16,-12 6-4-16,-20 0-4 15,0 0-1-15,-11 0 1 16,-8 15 2-16,0 13 0 16,0 6 3-16,0 11-2 15,-52 13-3-15,-2 7 3 16,-23 14-1-16,-2 2 2 16,6-1-5-16,7-11-2 0,20-17-4 15,13-20-18 1,22-21-30-16,11-11-44 0,0-11-41 15,85-30-148-15</inkml:trace>
  <inkml:trace contextRef="#ctx0" brushRef="#br0" timeOffset="307710.3334">21097 15278 102 0,'0'3'149'16,"0"-1"-92"-16,0 0 4 15,0 4-3-15,0 1-7 16,0 5 2-16,0 4 18 0,0 5-2 16,0 10-9-1,0 7-7-15,-13 11 1 0,-39 7-13 16,-27 3-9-16,-6 6-16 15,-8-7-16-15,9-16-8 16,13-19-55-16,17-23-67 16,34-19-122-16</inkml:trace>
  <inkml:trace contextRef="#ctx0" brushRef="#br0" timeOffset="308700.455">22302 14543 309 0,'0'0'74'16,"0"0"-27"-16,0 2-11 15,0 16-7-15,-19 4-3 16,0 2 11-16,-3 4 7 16,3 5-4-16,-5-7-6 15,10 0 1-15,6-12-13 16,-3-4-18-16,11-6-4 16,0-4 0-16,0 0 2 15,33-31 13-15,38-7-10 0,21-9 0 16,17 1 8-16,3 1 16 15,8 9 4-15,-8 5-3 16,-8 11-4-16,-31 10-7 16,-24 10-4-16,-27 0-11 15,-16 0-3-15,-6 32 3 16,0 12 1-16,-25 14 2 16,-43 11-5-16,-41 14 0 15,-8 6-2-15,-17 9 0 16,-11 9 0-16,4 1-1 15,7-2-1-15,17-13-5 16,19-26-11-16,40-25-11 0,23-25-2 16,35-17 18-16,0-4 7 15,46-26-1-15,42-8 7 16,29 2 0-16,19 6 5 16,-5 14 3-16,-11 10 4 15,-30 6 3-15,-25 0-2 16,-32 15-13-16,-14 8-2 15,-19-3-40-15,0 1-73 16,0-8-62-16,-38-3-145 16</inkml:trace>
  <inkml:trace contextRef="#ctx0" brushRef="#br0" timeOffset="309068.6519">23344 15227 397 0,'0'0'172'16,"0"0"-144"-16,0 19 2 15,-25 13-6-15,-15 3-19 16,-20-4 1-16,2-3 8 15,12-13 10-15,27-11-11 16,11-4-9-16,8-4 15 0,21-26 14 16,31-10-24-16,14 4 6 15,-1 11 15-15,-27 8-6 16,-10 8 1-16,-20 9-16 16,-8 0-5-16,-3 28-3 15,-49 5 0-15,0 4-1 16,6-15-18-16,19-12-45 15,21-10-26-15,6 0-18 16,19-34-126-16</inkml:trace>
  <inkml:trace contextRef="#ctx0" brushRef="#br0" timeOffset="309608.9312">24688 14616 378 0,'0'-1'80'0,"0"-2"-16"15,0 0-8-15,-8 3-21 16,-30 0-19-16,-19 0-5 0,-22 0 3 15,-14 14 26 1,-5 15-3-16,-6 8-12 0,17 9-3 16,2 7 4-16,6 3-8 15,14-7-5-15,24-6-9 16,22-14-4-16,19-14-2 16,0-15-8-16,60 0 8 15,24-19 2-15,20-16 0 16,2 2 1-16,-8 1 0 15,-13 4-1-15,-20 12 2 16,-24 1 0-16,-22 9 2 16,-13 4 1-16,-3 2 2 15,-3 0 0-15,0 0 3 16,0 8-5-16,0 15 10 0,0 10-2 16,0 11 1-16,-3 4-1 15,-27 14-7-15,-6 2 6 16,-2 5-5-16,5-10-6 15,1-12-1-15,18-13-4 16,0-16-18-16,14-8-36 16,0-10-45-16,0 0-22 15,0-3-26-15,20-24-109 16</inkml:trace>
  <inkml:trace contextRef="#ctx0" brushRef="#br0" timeOffset="309996.2922">24895 14710 413 0,'0'7'71'0,"0"-2"2"16,17-5-21-16,40 0-18 15,17 0-6-15,24-21 8 16,5-8 10-16,9 0-3 16,11-5-1-16,-11 10-11 15,-25 2-8-15,-22 10-10 0,-26 9-11 16,-26 3-2 0,-13 7 1-16,0 37-1 0,-46 10 1 15,-20 12-1-15,-4 3 0 16,1-1 0-16,4-5-1 15,2 2 0-15,17-17-1 16,19-11-12-16,7-18-23 16,20-13-27-16,0-6-6 15,0-25-18-15,60-25-37 16,25-15-38-16,13 0-8 16</inkml:trace>
  <inkml:trace contextRef="#ctx0" brushRef="#br0" timeOffset="310200.398">26005 14385 505 0,'33'0'118'15,"13"16"-18"-15,11 24-23 16,-10 17-31-16,-14 21-22 16,-25 20 10-16,-8 22-5 15,-33 17 3-15,-68 11-10 16,-35-5-9-16,-14-14-13 15,5-32-3-15,14-37-30 16,28-38-63-16,37-22-152 16</inkml:trace>
  <inkml:trace contextRef="#ctx0" brushRef="#br0" timeOffset="313876.3768">18352 16490 369 0,'0'-6'184'0,"0"6"-175"16,0-3 26-16,0 3-10 15,0 0-18-15,0 0-2 16,0 0 4-16,0 0 8 16,-9 0 3-16,-2 13 4 15,-2 9 5-15,-6 8 0 16,-14 12-9-16,-2 19-2 16,-15 15-2-16,1 21-4 15,3 17 2-15,2 20 2 16,17 8-6-16,14 0-4 15,2-13-3-15,11-28 0 16,0-19-2-16,0-23 0 16,11-17-1-16,-3-19 0 0,-3-5-1 15,-5-13-15-15,0-5-48 16,6 0-65-16,-6-12-150 16</inkml:trace>
  <inkml:trace contextRef="#ctx0" brushRef="#br0" timeOffset="314528.4372">18711 17085 204 0,'0'0'159'15,"-5"0"-145"-15,-9 0 10 16,9 0 11-16,-3 0-4 16,8 0 16-16,0 0 17 15,0 0-10-15,-6 0-25 16,6 0-6-16,0 0 5 16,0 0-6-16,0 0-7 15,0 0 1-15,0 6 7 0,0-5-3 16,0-1-3-16,6 0-5 15,54 0 5-15,16 0 6 16,17-15 4-16,5-1-9 16,-19 2-10-16,-22 5-1 15,-29 5-4-15,-15 4-3 16,-13 0-1-16,0 0-13 16,0 0-49-16,-5 0-53 15,-17-3-88-15,16-10-257 16</inkml:trace>
  <inkml:trace contextRef="#ctx0" brushRef="#br0" timeOffset="315240.5698">19491 17140 195 0,'0'-7'252'0,"0"7"-209"16,0 0 34-16,0 0-38 16,0 0-7-16,0 0-9 15,0-3 3-15,0 3 10 16,0 0-8-16,0 0-5 16,0 0-2-16,0 25-8 15,0 18 12-15,0 9-5 16,0 6-9-16,0 6-4 15,0-7 4-15,0-6 0 16,0-17-4-16,0-13-6 0,0-17-1 16,0-4 0-1,0-4 1-15,19-36-1 0,22-18-1 16,3-17-2-16,-9-3 1 16,-2-13-3-16,-17 1 2 15,-16 3-1-15,0 10 0 16,0 20-3-16,0 15 2 15,-16 12 4-15,-6 11 0 16,9 10 0-16,7 2-5 16,-8 5 5-16,14 0 1 15,0 2 0-15,0-3 0 16,0 0 0-16,0 1 0 16,41-9 0-16,30-5 2 15,27-5 2-15,33-1 2 0,22-4 4 16,22 4 2-16,-9 0 1 15,-5 0-3-15,-22-1-8 16,-33 6-2-16,-21 0-5 16,-34 8-23-16,-23 0-38 15,-9 7-31-15,-6 2-59 16,-7 0-204-16</inkml:trace>
  <inkml:trace contextRef="#ctx0" brushRef="#br0" timeOffset="315856.5451">20206 17076 361 0,'0'0'41'15,"0"0"-4"1,-6 0 2-16,6 0-13 0,0 0 12 15,0 0 10-15,0 0 7 16,0-4-5-16,0 2-3 16,6-5-16-16,45-9 2 15,34-3 0-15,-11-4-7 16,-4 9-2-16,-29 8-4 16,-22 6-12-16,-19 0-4 15,0 11 2-15,-5 27 2 16,-55 9-2-16,-19 2-4 15,8-3-1-15,19-17-1 16,25-11 0-16,22-13 0 16,5-5-1-16,0 0 0 15,49 0 1-15,16 0 1 0,3 0 0 16,-11 0 2-16,-16 8 3 16,-22 25 9-16,-19 6-3 15,0 9-5-15,-32-2-6 16,-47 0-1-16,-14-8-2 15,8-19-6-15,6-11-10 16,14-8-11-16,21 0-24 16,12 0-26-16,18-18-36 15,14 6-34-15,0-5-60 16</inkml:trace>
  <inkml:trace contextRef="#ctx0" brushRef="#br0" timeOffset="316328.5196">20947 16908 354 0,'-8'2'58'0,"8"-1"-20"16,0 3 10-16,0-1 23 16,8-3-17-16,44 0-4 15,27 0 0-15,19-14-9 16,20-8-7-16,7-3 2 15,-2 0-4-15,-31 5-15 16,-26 7-9-16,-25 5-6 16,-11 6 1-16,-22 2-3 15,-8 0 0-15,0 33 3 0,0 12 2 16,-8 17-2 0,-36 11 0-16,-5 10 4 0,-3 8 2 15,-13-9-2 1,18-10-4-16,9-16-3 0,6-20-9 15,12-15-37-15,15-14-57 16,5-7-53-16,0 0-155 16</inkml:trace>
  <inkml:trace contextRef="#ctx0" brushRef="#br0" timeOffset="316521.5151">21942 17489 270 0,'0'42'489'15,"-27"20"-422"-15,-25 13 7 0,-8 3-36 16,-19-6-38-16,3-13-4 16,8-18-60-16,11-25-97 15,16-16-135-15</inkml:trace>
  <inkml:trace contextRef="#ctx0" brushRef="#br0" timeOffset="326469.719">23279 16832 207 0,'13'-1'109'16,"1"-11"-75"-16,5 0 23 0,-5 0-2 16,-1 3-14-16,-2 2 8 15,-8-4-4-15,-3 1-2 16,5 2-11-16,1-2-1 16,2 3-6-16,-8-1-1 15,0 6-2-15,0 0 2 16,0 2-1-16,0 0 0 15,0 0-7-15,0 0-4 16,0 0-1-16,0 0-5 16,0 0 1-16,-22 2-2 15,-38 22-4-15,-22 16-1 16,-16 15 0-16,5 13 0 16,14 3 0-16,14 12 0 0,13 16 1 15,19 2-1-15,12 0 0 16,21-11 0-16,0-17 0 15,27-24-1-15,25-15 1 16,21-18 0-16,12-16 1 16,21 0 1-16,11-39-1 15,-18-14 2-15,-1-9-2 16,-33-3 2-16,-38 11-3 16,-21 8 0-16,-6 12 1 15,-27 11 0-15,-39 8-1 16,-18 7 0-16,-1 8-1 15,11 0-1-15,17 0-9 0,30 0-26 16,21 0-28 0,6 8-33-16,0 0-53 0,52-1-81 15</inkml:trace>
  <inkml:trace contextRef="#ctx0" brushRef="#br0" timeOffset="326987.9672">23941 17426 367 0,'-19'4'114'16,"-3"9"-94"-16,17-1-5 16,-9 6-8-16,0-5-6 15,1-4 0-15,-6-2 2 16,13-7 33-16,1 0 17 15,-3 0-13-15,8 0-6 16,0 0-6-16,0-7-2 0,0 1-5 16,0 5-3-16,0-1-4 15,0 2-4-15,0 0-2 16,0 0 1-16,0 0-3 16,0 0-1-16,-14 0-1 15,9 2-2-15,5-1-2 16,0-1-1-16,0 0-3 15,0-1-4-15,0-16-11 16,5-2-22-16,9 11 11 16,5 7-5-16,-11 1-19 15,3 0-29-15,11 0-65 16,-22 0-28-16</inkml:trace>
  <inkml:trace contextRef="#ctx0" brushRef="#br0" timeOffset="327161.2083">23941 17426 396 0</inkml:trace>
  <inkml:trace contextRef="#ctx0" brushRef="#br0" timeOffset="327498.2669">23941 17426 396 0,'38'47'87'0,"-57"-42"-72"0,6 0 2 0,-12 1-15 0,-2 0 2 16,-1 0 18-16,-4-5 14 15,13-1-8-15,5 0-2 16,9 0 2-16,-9 0-9 16,8-16-4-16,-2-4 5 15,8-3-9-15,0-1-10 16,0 2 16-16,0 4-9 15,28 0 7-15,-9 8-1 16,-6 9 1-16,-13 1-5 16,0 0-2-16,0 0 0 15,0 6 0-15,0 22-1 16,-19 3 5-16,-22 2-9 16,9-10-1-16,7-11-2 15,17-9 0-15,8-3 1 0,0 0 0 16,0 0 1-16,0 0-2 15,8-10 1-15,11 0 2 16,8 2-3-16,-16 8-1 16,8 0-1-16,-10 0-1 15,4 0-13-15,1 9-62 16,-3 0-67-16,16-9-130 16</inkml:trace>
  <inkml:trace contextRef="#ctx0" brushRef="#br0" timeOffset="327880.3467">24680 16847 136 0,'-11'0'333'16,"-8"0"-272"-16,19 0-13 16,-3 7-14-16,-8 26 27 0,3 12-16 15,-5 14 3 1,-7 19-4-16,-4 8-6 0,-3 9-6 15,8-3-6-15,-14-4-18 16,14-11-7-16,5-12-1 16,6-13-1-16,-3-23-8 15,11-11-23-15,0-13-33 16,0-5-28-16,30-12-54 16,3-28-80-16</inkml:trace>
  <inkml:trace contextRef="#ctx0" brushRef="#br0" timeOffset="328158.1151">25029 16869 551 0,'0'-7'48'15,"11"5"5"-15,16 2-23 16,6 0 3-16,-6 0-2 15,-2 13 6-15,-6 24 3 16,-19 16-1-16,0 12-18 16,0 6-5-16,0 4-14 15,-11-10-2-15,3-3-1 16,-11-12-1-16,19-10-13 16,0-18-28-16,0-6-41 15,0-16-33-15,27 0-66 0,25-32-98 16</inkml:trace>
  <inkml:trace contextRef="#ctx0" brushRef="#br0" timeOffset="328434.3808">25623 16505 352 0,'9'0'209'0,"18"2"-175"0,25 35 40 16,-1 20-6-16,9 21 5 15,-8 16-24-15,-14 24-3 16,-29 25-5-16,-9 15-11 16,-14 11-9-16,-60-2-7 15,-16-16-11-15,-2-27-3 16,32-37-2-16,22-40-28 15,38-47-85-15,0-50-235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20:50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3410 5253 138 0,'2'-3'21'0,"-2"0"41"15,6 1 19-15,-6 0-36 16,0 2 2-16,0-4 11 15,0 4 4-15,0 0-6 16,0 0-16-16,5 0-9 16,-5 0-15-16,0 0 0 0,14 0-3 15,13 8 4-15,6 17 6 16,0 14-5-16,5 9-7 16,-11 4-3-16,-2 0 0 15,-6-4-3-15,0-14-1 16,-11-10-3-16,0-13 0 15,-8-9-1-15,0-2 1 16,0 0-1-16,0 0 0 16,0-32-1-16,0-17-1 15,0-16-1-15,6-10 1 16,26-10 2-16,1 4 0 16,13 2 0-16,1 9 0 0,10 12 3 15,-3 15-1-15,-2 6 1 16,0 11 1-16,0 3-1 15,8 6 0-15,-22 4-3 16,3 4 0-16,-16 4-6 16,15 5-22-16,-7 0-57 15,30 0-75-15,-9 11-139 16</inkml:trace>
  <inkml:trace contextRef="#ctx0" brushRef="#br0" timeOffset="411.928">4866 4929 409 0,'-14'0'43'16,"14"0"0"-16,0 0-7 15,0 0-16-15,22 0 8 16,27 0 27-16,16 0-14 16,-5-6-20-16,-5-2-2 15,2 3-12-15,-19 3-7 16,3 2-1-16,-14 0-12 16,6 0-54-16,-3 0-79 15,-13 15-102-15</inkml:trace>
  <inkml:trace contextRef="#ctx0" brushRef="#br0" timeOffset="613.7056">5076 5221 463 0,'38'0'33'0,"41"0"98"15,5 0-80-15,-5-7-43 16,-24-3-8-16,-11 1-3 16,-23-1-39-16,12 0-76 15,-3-2-174-15</inkml:trace>
  <inkml:trace contextRef="#ctx0" brushRef="#br0" timeOffset="1153.8669">5940 4835 251 0,'-19'0'102'16,"11"0"-54"-1,8 0 36-15,0 0-31 0,0 0-12 16,0 0-14-16,0-6-6 16,35-10 12-16,36-10 13 15,14 4 1-15,-1 1 4 16,-10 11-3-16,-14 7-13 15,-17 3-9-15,-15 3-13 16,-18 31-2-16,-10 11 1 16,0 8-3-16,-51 0-5 15,4-14-3-15,9-13-1 16,19-13-1-16,19-13-2 0,0 0-1 16,27-3 2-16,39-18 2 15,13 6 0-15,-14 6 0 16,-13 9 1-16,-25 15 3 15,-21 38 3-15,-6 28 8 16,-52 23-4-16,-63 1-8 16,-21-7-3-16,11-21 0 15,13-35-4-15,22-32-11 16,16-10-28-16,31-25-45 16,35-28-77-16,8-15-143 15</inkml:trace>
  <inkml:trace contextRef="#ctx0" brushRef="#br0" timeOffset="2219.7398">3895 7133 172 0,'0'-7'217'16,"0"6"-177"-16,0 1 26 15,0 0-15-15,0 0-18 16,0 0-2-16,0 0 12 16,-11 0 1-16,-16 0-10 15,-11 1-12-15,-9 22 0 16,-5 12-3-16,6 12-9 16,-8 15-1-16,10 15 0 15,17 17 1-15,8 11-2 16,19-3-2-16,0-8-4 15,19-18-1-15,41-23 0 0,16-23-1 16,17-25 1-16,13-5 3 16,17-43 7-16,16-23-1 15,3-24-4-15,-9-13 3 16,-16-7-1-16,-18-1-5 16,-34 10-3-16,-38 10 0 15,-27 15 0-15,-8 12 0 16,-52 17 0-16,-38 20 0 15,-19 20-1-15,-14 7-2 16,-5 27 0-16,-4 27 0 16,23 11 2-16,33 3-1 15,18-4 1-15,25-1 0 16,22-13-2-16,19-7 1 16,0-15 0-16,60-10 0 0,25-11 2 15,24-7-1-15,24 0 1 16,-2-7 0-16,-13-14-13 15,-15 2-51-15,-29 5-40 16,19 1-66-16,-17 12-188 16</inkml:trace>
  <inkml:trace contextRef="#ctx0" brushRef="#br0" timeOffset="2653.9437">5114 7236 166 0,'-11'4'234'15,"11"2"-211"-15,30-6 51 16,38 0-17-16,17 0-20 16,-6-17-17-16,-3-5-1 15,-16 1-7-15,-19 10-12 16,-17 0 0-16,-15 8-32 16,10 3-85-16,-8 0-172 15</inkml:trace>
  <inkml:trace contextRef="#ctx0" brushRef="#br0" timeOffset="2841.9106">5422 7491 405 0,'33'0'108'0,"18"0"-45"16,9 0-17-16,-8 0-46 15,-14-15-4-15,-8 2-29 16,9-4-112-16,-15 4-273 16</inkml:trace>
  <inkml:trace contextRef="#ctx0" brushRef="#br0" timeOffset="3231.6957">6354 6703 323 0,'0'2'117'0,"0"22"-47"16,0 12 26-16,0 5-40 15,-13 4-44-15,-6 5-9 16,-9-3 1-16,9-2-4 15,-8-6-1-15,19-7-8 16,-3-9-33-16,11-15-49 16,0-8-50-16,27-15-52 15</inkml:trace>
  <inkml:trace contextRef="#ctx0" brushRef="#br0" timeOffset="3434.0527">6714 6662 199 0,'0'0'203'0,"0"0"-161"16,0 23 32-16,0 10-12 15,0 6-30-15,0 5 0 16,0 2 0-16,0-2-24 16,0-2-8-16,-8-1-6 15,-16 0-21-15,-9-9-54 16,6-12-76-16,8-15-110 0</inkml:trace>
  <inkml:trace contextRef="#ctx0" brushRef="#br0" timeOffset="3638.1699">6144 6864 217 0,'0'-7'313'16,"14"1"-303"-16,76-9 86 15,22-7-37-15,13-8-27 16,12-6-7-16,-12-3-16 16,-13 2-9-16,-22 5-1 15,2 7-14-15,-21 2-54 16,14 5-82-16,2 2-126 16</inkml:trace>
  <inkml:trace contextRef="#ctx0" brushRef="#br0" timeOffset="3839.9124">7671 6478 320 0,'-68'60'111'0,"-11"17"-50"15,-5 13 46-15,-20 13-43 16,-13 10-38-16,-9 9-6 16,4 7-2-16,10 2-11 15,5-9-7-15,28-20-4 16,28-33-9-16,32-26-9 15,10-28-31-15,9-15-31 16,9-4-66-16,56-35-169 0</inkml:trace>
  <inkml:trace contextRef="#ctx0" brushRef="#br0" timeOffset="4207.9853">7892 6688 256 0,'-24'10'76'0,"-9"25"-12"16,-8 16-5-1,-16 14-4-15,-9 12 3 0,-2 17-10 16,-3 18 11-16,14 7-8 15,22 0-12-15,21-19-23 16,14-29-12-16,0-27 0 16,41-25-4-16,30-19 1 15,2 0-1-15,6-40 3 16,-8-3 2-16,-19 4 13 16,-30 13 12-16,-22 11-12 15,-8 4-6-15,-69 11-8 16,-23 0-4-16,-10 16-9 15,23 11-37-15,27-18-129 16,28-9-309-16</inkml:trace>
  <inkml:trace contextRef="#ctx0" brushRef="#br0" timeOffset="7566.0093">11104 3579 381 0,'-19'0'16'0,"11"0"47"16,8 0-3-16,-6 0-27 0,1-2-9 16,-3-1 4-1,2 3 7-15,6-5-5 0,-2 5 1 16,2 0 4-16,-11 0-7 16,11 0-7-16,0 0 1 15,0 0-4-15,0 0-6 16,0 0 0-16,0 0-7 15,0 0-3-15,0 0 0 16,13 22-1-16,39 11 4 16,5 9 4-16,12 2-2 15,-4 7-3-15,-13-5-2 16,5 4-2-16,-16 0 1 16,-8-3-1-16,-1 2 0 0,-18-1-3 15,-8-11-8 1,2-2-40-16,-3-8-78 0,-5-19-111 15</inkml:trace>
  <inkml:trace contextRef="#ctx0" brushRef="#br0" timeOffset="7866.371">11739 3594 276 0,'-27'0'154'0,"-6"3"-137"16,-10 27 60-16,-12 9-18 16,-16 10-22-16,-27 14-3 15,-19 6-8-15,-8 6 3 16,5-2-4-16,21-12-17 15,23-19-6-15,35-19-2 16,22-16 0-16,19-7-5 16,0 0-24-16,74-28-112 15,35-16-100-15</inkml:trace>
  <inkml:trace contextRef="#ctx0" brushRef="#br0" timeOffset="8209.3807">12048 3753 166 0,'-9'8'172'0,"4"-5"-139"15,5 5 13-15,0-2 21 16,19-6 0-16,27 0-9 16,14 0-14-16,11 0-14 15,-5 0-10-15,5-6-10 16,-17 5-9-16,-8-2-1 15,-7 3-14-15,7 0-80 16,-21 3-173-16</inkml:trace>
  <inkml:trace contextRef="#ctx0" brushRef="#br0" timeOffset="8419.9929">12309 3922 566 0,'0'8'10'0,"6"9"57"15,46-10-45-15,8-7-12 16,0 0-6-16,5 0-4 16,6-12-3-16,3-8-28 15,15-9-128-15,-4-4-280 16</inkml:trace>
  <inkml:trace contextRef="#ctx0" brushRef="#br0" timeOffset="9020.0239">13392 3676 166 0,'0'0'149'0,"0"0"-114"16,-8 0 7-16,8 0 5 15,0 0-6-15,-6 0-5 16,6-3 6-16,-5 0-4 16,2 2 3-16,-2-2-8 15,-4 3-1-15,9 0-1 16,-5 0 0-16,5 0-8 15,0 7-11-15,0 25 6 16,0 13 5-16,0 6-12 0,-11 10 1 16,-3 6-2-16,-7-2-5 15,1-16-1-15,7-17-4 16,7-20 0-16,6-12 0 16,0-16 2-16,0-34-2 15,6-24-1-15,46-18-3 16,16-2 4-16,16 9 2 15,1 18 3-15,-6 21 4 16,-14 16 3-16,-5 17 5 16,-21 13-7-16,-1 0-4 15,-11 0-6-15,6 0-1 16,13 0-17-16,52-4-84 16,0-39-203-16</inkml:trace>
  <inkml:trace contextRef="#ctx0" brushRef="#br0" timeOffset="9567.5866">15060 3632 153 0,'0'0'231'0,"0"0"-165"15,-10 0 22-15,1 0-20 0,-4 0-16 16,-6 0-8-16,-14 0-5 15,-5 0-21-15,-22 9-1 16,-6 23 3-16,-13 13-2 16,3 12-3-16,21 8 2 15,9 0-2-15,27-7-8 16,19-8-1-16,0-12-5 16,27-14-1-16,39-19 0 15,18-5-1-15,14-6-13 16,22-32-39-16,8-3-76 15,-2 3-110-15</inkml:trace>
  <inkml:trace contextRef="#ctx0" brushRef="#br0" timeOffset="9897.849">15554 3800 422 0,'-33'29'36'16,"20"7"10"-16,4-1 26 16,9-5-39-16,0-6-11 15,0-9 11-15,22-11-8 16,30-4 4-16,14 0 7 16,7-26-12-16,9-13-2 15,-8 0-2-15,-9 10-2 16,-32 10-2-16,-28 5 2 0,-5 8 2 15,-38 6 0-15,-55 0-20 16,-16 0-1-16,8 6 1 16,25 8-5-16,43-9-12 15,20-2-33-15,13-3-25 16,24 0-38-16,63-22-76 16,25-7-33-16</inkml:trace>
  <inkml:trace contextRef="#ctx0" brushRef="#br0" timeOffset="10129.7413">16465 3634 218 0,'0'0'174'16,"-8"15"-68"-16,-36 17-17 0,-16 2-30 15,-6 4-12-15,20-12-3 16,13-4-1-16,33-5-31 16,0-6-9-16,0 0 8 15,33 4 20-15,5 7 7 16,-5 6-9-16,-25 11-9 15,-8 11-9-15,-27 2-4 16,-52-6-5-16,-6-13-2 16,14-21-4-16,25-12-30 15,32-35-78-15,14-29-114 16,52-17-204-16</inkml:trace>
  <inkml:trace contextRef="#ctx0" brushRef="#br0" timeOffset="10805.9581">17585 3308 151 0,'0'0'203'0,"-8"0"-158"16,-30 3 11-16,-17 22 6 0,-15 3-7 15,-10 8-30 1,4 9-6-16,-11 15 21 0,21 14-3 15,1 3-2-15,21 7-4 16,28-3-6-16,16-12-6 16,0-17-4-16,33-21-12 15,49-23 1-15,40-8 3 16,36-27 10-16,20-27-8 16,10-17-2-16,-16 3 1 15,-36-1 3-15,-35 4 3 16,-63 8-3-16,-38 6 1 15,-27 7-3-15,-96 14-6 16,-43 22-2-16,-12 8-1 16,9 50 1-16,38 12 0 0,58 0 1 15,43-16-2-15,30-10-1 16,65-15 0-16,85-20 1 16,52-1-2-16,30-12-7 15,2-21-25-15,-10 4-106 16,-55-1-155-16</inkml:trace>
  <inkml:trace contextRef="#ctx0" brushRef="#br0" timeOffset="14157.5818">18883 3715 83 0,'-3'0'328'0,"-7"0"-298"16,10 0 8-16,0 3 9 15,0 7-6-15,0-5-17 16,13-2 5-16,6-3 9 15,6 0 6-15,16 0-9 16,-3 0-12-16,8-5-13 16,-13-4-7-16,-6 5-3 0,-8 1-1 15,0 2-2-15,9 1-19 16,-17 0-57-16,10 0-66 16,-21 14-28-16,0 6-141 15</inkml:trace>
  <inkml:trace contextRef="#ctx0" brushRef="#br0" timeOffset="14375.4632">18902 3944 272 0,'0'3'191'15,"0"1"-176"-15,0 2 59 16,11-4-38-16,30-2 3 15,5 0 6-15,-7 0-15 0,-1-10-6 16,-3-2-21-16,-5 1-3 16,6-3-2-16,2 2-47 15,19-2-129-15,-8-1-145 16</inkml:trace>
  <inkml:trace contextRef="#ctx0" brushRef="#br0" timeOffset="15103.7931">20146 3520 123 0,'-33'0'133'16,"-11"0"-101"-16,28 0 8 0,0 0-26 16,2 0 17-16,6 0 14 15,-6 0-6-15,3 0-3 16,8 4-8-16,-2-4 7 16,5 0-6-16,0 0 2 15,0 0 4-15,0 0-2 16,5-6-4-16,45-15-6 15,15-3 12-15,11-4-2 16,-7 6-4-16,7 2 1 16,-5 5-5-16,-6 4-8 0,-16 9 2 15,-16 2-9-15,-14 0-3 16,-5 0-1-16,-14 7-3 16,0 26-1-16,-8 10-1 15,-44 11 0-15,-8 3-1 16,8-14 0-16,27-8-1 15,23-16 0-15,2-12-3 16,0-2 2-16,2-2-1 16,31 1 3-16,11 6 1 15,-3 9 2-15,-3 7-1 16,-16 17 1-16,-22 14 5 16,0 18 5-16,-60 13-4 15,-60 7-4-15,-17-12-5 16,12-20 1-16,13-25-1 0,22-31-3 15,19-7-10-15,17-35-33 16,29-20-34-16,25-12-71 16,33-13-125-16</inkml:trace>
  <inkml:trace contextRef="#ctx0" brushRef="#br0" timeOffset="19077.6247">21574 3783 327 0,'-13'0'54'0,"13"-4"-1"15,-6 4-2-15,6 0-11 16,-5-1-4-16,-3-2 3 16,8 0-8-16,-14 3-1 15,9-1 2-15,-9 1-8 16,-5 0-2-16,-8 0-10 15,-20 0-4-15,-5 19-4 16,-13 12-1-16,0 10-2 0,-1 9 0 16,-5 9 1-1,11 6 3-15,8-1 4 0,14-1-1 16,25-8-3-16,13-9-5 16,0-13 0-16,0-10 0 15,19-10-1-15,33-5-5 16,13-8-21-16,14 0-47 15,14-4-79-15,-3-21-111 16</inkml:trace>
  <inkml:trace contextRef="#ctx0" brushRef="#br0" timeOffset="19363.7742">21760 4038 261 0,'-36'33'186'0,"6"1"-159"15,30-5 35-15,0-5-31 16,6-12-19-16,46-12 18 16,27 0 18-16,13-18-3 15,7-17-12-15,-7-2-2 16,-21 0-13-16,-25 7-2 16,-35 5-5-16,-11 6-2 15,0 4 7-15,-43 5-7 16,-36 10-8-16,-19 0-1 15,-9 7-2-15,28 11-7 16,33-6-21-16,27-6-38 16,19-6-21-16,41 0-69 0,62-16-92 15</inkml:trace>
  <inkml:trace contextRef="#ctx0" brushRef="#br0" timeOffset="19579.6724">22624 3761 152 0,'25'-6'160'16,"-25"6"-76"-16,0 2 7 15,-11 31-10-15,-41 17-18 16,6 2-31-16,-1-2 3 16,15-5-13-16,23-11-11 15,9-4 4-15,0-6 9 16,0 3 13-16,0-1-11 16,0 4-11-16,-11-3-9 0,-35-2-4 15,-8-9-2 1,-9-9-3-16,8-7-19 0,17 0-72 15,30-16-54-15,8-9-82 16</inkml:trace>
  <inkml:trace contextRef="#ctx0" brushRef="#br0" timeOffset="20173.5123">23404 3218 367 0,'0'0'52'16,"0"0"-34"-16,0 0 15 15,-8 21 22-15,-3 11-24 16,-3 10 3-16,-13 5 7 16,2 8-17-16,4 3-8 0,2-4-9 15,-6-4-6-15,3-3-1 16,3-8-2-16,5-10-8 16,1-18-27-16,13-11-82 15,0 0-23-15,41-34-154 16</inkml:trace>
  <inkml:trace contextRef="#ctx0" brushRef="#br0" timeOffset="20383.7093">23559 3209 309 0,'-11'0'121'15,"3"9"-114"-15,3 17 29 16,-1 4 4-16,6 2-20 15,0 6-4-15,0 0-3 16,0 3-4-16,0-10-7 16,0-1-2-16,0-8-1 15,0 0-16-15,0 2-60 16,-2-10-136-16</inkml:trace>
  <inkml:trace contextRef="#ctx0" brushRef="#br0" timeOffset="20615.592">23022 3209 312 0,'0'-10'120'16,"74"0"-99"-16,35-4 62 15,-3-1-48-15,20-4 5 16,-15 1-11-16,12-5-4 15,-17 8-9-15,-7 0-13 16,-23 8-3-16,-16 3-7 16,-22 4-32-16,-5 0-89 15,-30 24-102-15</inkml:trace>
  <inkml:trace contextRef="#ctx0" brushRef="#br0" timeOffset="20898.7731">22788 3949 294 0,'0'2'81'0,"46"-2"11"16,25 0 8-16,22 0-48 15,24-21 0-15,8-8-9 16,1-3-10-16,-9-1-10 16,-13 4-8-16,-20 0-12 0,-18 6-3 15,-15 6-10 1,-4 5-36-16,-20 7-59 0,-2 5-84 16,-17 0-169-16</inkml:trace>
  <inkml:trace contextRef="#ctx0" brushRef="#br0" timeOffset="21343.6725">23568 4013 306 0,'-28'0'72'16,"-4"17"-32"-16,-7 13 4 16,-12 8-2-16,-15 12-3 15,-7 6 4-15,2 8 2 16,5 9-1-16,12-3-22 15,24-9-3-15,16-10-5 16,14-17-6-16,0-16-4 16,52-17 1-16,27-1 10 15,25-16 7-15,2-27-8 0,-8-2-8 16,-33 6 9-16,-35 9 5 16,-21 8 4-16,-9 7-7 15,-39 7-11-15,-48 8-6 16,-22 0-3-16,3 15-3 15,13 10-15-15,36-5-55 16,38-7-56-16,19-13-111 16</inkml:trace>
  <inkml:trace contextRef="#ctx0" brushRef="#br0" timeOffset="22287.436">24492 3778 151 0,'-14'0'90'0,"9"0"-34"15,5 0-6-15,0 0-4 0,0 0-22 16,0 0-15-16,0 0 11 15,0-3 34-15,16 0 7 16,11 2-15-16,9 1-12 16,-3 0-5-16,10 0-8 15,-2 0-14-15,-8 0-6 16,-9 0-1-16,-5 0-9 16,-5 0-28-16,-6 4-111 15,3 6-179-15</inkml:trace>
  <inkml:trace contextRef="#ctx0" brushRef="#br0" timeOffset="22513.7403">24413 4110 416 0,'0'15'22'16,"0"-1"39"-16,38-1-12 16,8-2-23-16,6-7-12 15,-6-4-11-15,6 0-3 16,3-8-39-16,10-19-87 16</inkml:trace>
  <inkml:trace contextRef="#ctx0" brushRef="#br0" timeOffset="24013.733">25801 3445 241 0,'-6'0'33'16,"1"0"11"-16,5 0-10 15,-8 3-16-15,2-3-7 0,6 0 10 16,0 0 12-16,0 0 1 15,0 0-6-15,0 0-7 16,0 0-1-16,0 0 3 16,0 0 10-16,19-16 0 15,47-5 7-15,13-8-5 16,19 1 8-16,-8 7 4 16,-17 3-6-16,-21 18-12 15,-14 0-12-15,-35 31-8 16,-3 35-4-16,-13 17 4 15,-72 6-6-15,-16 8-1 16,-8-7-2-16,25-19 0 16,29-20-2-16,30-22 0 0,25-14-1 15,0-13-2 1,47 1 2-16,24-1 3 0,0 5 0 16,-6 7 1-16,-13 16 1 15,-30 18 0-15,-22 19 3 16,-19 12 1-16,-80 11-2 15,-40-5-3-15,-19-16-1 16,-5-25-1-16,26-23-6 16,25-21-11-16,42-8-35 15,34-34-48-15,36-5-15 16,36-7-79-16,67-1-138 16</inkml:trace>
  <inkml:trace contextRef="#ctx0" brushRef="#br0" timeOffset="24733.9826">26700 3868 429 0,'-21'-3'112'0,"21"3"-54"15,-6 0-10-15,6 0-20 16,-5 0-18-16,-3 0-1 15,8 0 3-15,-14 0-6 16,14 0-1-16,0 0 1 16,0 0 6-16,0 0 9 0,0 0 6 15,0 0-16 1,0 0-5-16,0-3 7 0,0 3-1 16,0 0-2-16,0 6-9 15,0 5-1-15,0 2 0 16,-6-12-11-16,6-1-26 15,0 0-16-15,0-18-17 16,20-4-6-16,18 9-4 16,3 9-37-16,-3 4-91 15</inkml:trace>
  <inkml:trace contextRef="#ctx0" brushRef="#br0" timeOffset="25287.6551">27330 3470 392 0,'-8'6'71'16,"8"9"-65"-16,0 12 14 15,0-1 11-15,0 4-13 16,0-2 6-16,0-3 12 16,6 1 8-16,7-3-21 15,14-11-7-15,1-7-7 0,2-5 2 16,5-1 14-16,3-30-13 16,-5-6-8-16,5-8-2 15,-19-2 0-15,-11 2 0 16,-8-5 0-16,0-5-1 15,0 2 0-15,-27-5 0 16,0 11 0-16,-3 7-1 16,3 11 0-16,13 8 0 15,9 3 1-15,-1 10-1 16,6 2 0-16,0 6 1 16,0-2-1-16,0 2-2 15,11 0 2-15,41-2 1 0,21-6 5 16,20-2 2-16,11-2 3 15,8-4 6-15,5 6 2 16,-24 1-8-16,-14 0-5 16,-22 6-5-16,-24-2-1 15,-6 1-6-15,-22 1-12 16,3 2-26-16,-8 1-53 16,0 0-35-16,0 0-74 15,0 0-82-15</inkml:trace>
  <inkml:trace contextRef="#ctx0" brushRef="#br0" timeOffset="25775.6319">27794 3382 212 0,'-6'3'93'0,"6"-3"-65"16,0 3 8-16,0-3 4 16,0 0-5-16,0 0 8 15,0 0 8-15,0 0-22 16,11-3 8-16,11-7 0 16,-3-7-5-16,19 0 3 0,3-3-6 15,-3-1-6 1,-5 10 0-16,0 0-4 0,-20 7-9 15,1 1-3-15,-14 3-5 16,0 0 0-16,0 0-2 16,0 25 2-16,-19 8 1 15,-16 2-3-15,2-7 0 16,8-5 0-16,20-10-1 16,-3-4 1-16,8-9-2 15,0 0 2-15,27 3 0 16,11-3 0-16,3 9 0 15,-16 7 2-15,-12 14 3 16,-13 8 3-16,0 16 2 16,-52 6-6-16,-27-4-4 15,-5-6-3-15,-1-18-20 0,12-16-52 16,21-10-45-16,25-4-72 16,-1 2-141-16</inkml:trace>
  <inkml:trace contextRef="#ctx0" brushRef="#br0" timeOffset="26023.4507">27126 4075 503 0,'0'0'39'0,"71"0"41"0,46 0-24 16,22-11-22-16,19-23-2 15,6-1 3-15,-1 0-1 16,-32 4-13-16,-24 7-13 16,-31 9-8-16,-35 4 0 15,-17 3-11-15,-10 6-19 16,-14-2-61-16,0 4-55 16,0 0-71-16</inkml:trace>
  <inkml:trace contextRef="#ctx0" brushRef="#br0" timeOffset="26443.4917">27478 4282 139 0,'0'0'129'15,"0"0"-87"-15,0 0 3 16,0 0-4-16,0 0-8 16,0 0-5-16,0 0 12 15,0 0 12-15,0 0-4 16,0 0-4-16,0 0-1 16,0 0-5-16,16-6 0 15,22 4-4-15,6-4-6 16,-3 2 3-16,-1 0-14 0,-20 4 0 15,-7 0-1-15,-7 0-10 16,-6 0-4-16,0 14-1 16,0 30 1-16,-19 19 1 15,-41 9-3-15,0-2 0 16,2-7 0-16,31-12-1 16,27-17 1-16,0-15-2 15,27-19-13-15,58 0-18 16,27-27-20-16,13-16-100 15,-27-17-230-15</inkml:trace>
  <inkml:trace contextRef="#ctx0" brushRef="#br0" timeOffset="30095.2912">28895 3957 170 0,'-8'0'139'0,"3"0"-133"16,-1 0 10-16,6 0 18 15,-8 0-3-15,8 0 2 16,0 0 12-16,0 0 14 16,-8 0-17-16,8 0-7 15,0 0-8-15,0 0-8 16,0 0-4-16,0 0 10 16,41 0-6-16,5 0-10 15,1 0-2-15,-1 0-5 16,-3 0-2-16,-10 0-1 15,-6 0-5-15,-2 0-20 0,-11 6-52 16,5 0-54-16,-17 6-111 16</inkml:trace>
  <inkml:trace contextRef="#ctx0" brushRef="#br0" timeOffset="30275.7785">28808 4268 350 0,'0'6'68'0,"0"-1"26"16,8-2-21-16,44-3-45 15,14 0-12-15,-12 0-13 16,-2-14-3-16,-9 0-16 0,-2-1-57 16,-2-7-92-16</inkml:trace>
  <inkml:trace contextRef="#ctx0" brushRef="#br0" timeOffset="31025.6959">29970 3042 175 0,'0'0'89'0,"0"0"-28"16,0-2-7-16,0 2-22 15,0-2-14-15,0-3-7 16,0 2 17-16,0 1 9 15,13-4-3-15,12 0 0 16,8-5 9-16,21 0-3 16,3-3-9-16,9 3 2 15,5-3-7-15,2 6-3 16,-7 2 1-16,7 6-6 16,-29 0-7-16,-30 0-8 15,-14 20-1-15,-25 16 1 0,-68 17 0 16,-13 2-2-1,-6-3 0-15,17-5-1 0,27-14 1 16,35-13-1-16,27-10-1 16,6-6 1-16,0-4-1 15,9 0 0-15,56 0 1 16,11 0 0-16,3 5 1 16,-8 17-1-16,-35 13 2 15,-31 13-1-15,-5 5 3 16,-65 8 2-16,-47-4-4 15,-11-10-2-15,12-12 0 16,23-20-2-16,42-8-12 16,21-7-22-16,25-8-13 15,0-20-16-15,47-5-24 16,37-2 6-16,20 1 3 0,2-2-25 16,-8 2-75-16</inkml:trace>
  <inkml:trace contextRef="#ctx0" brushRef="#br0" timeOffset="31527.3607">30763 3289 261 0,'-14'0'78'0,"1"0"-47"16,13 0 33-16,0 0-29 15,-6 0-8-15,6 0 8 16,-13 0 1-16,5 0-11 0,-12 14-11 15,15 16 1-15,-9 8 22 16,14 2-14-16,0-6-5 16,0-6-6-16,0-10-5 15,0-4-2-15,19-14-1 16,9 0 11-16,4 0 2 16,7-25-11-16,7-7-3 15,-13-9-2-15,-6 0-1 16,-8-10 0-16,8-4 1 15,-8-3-1-15,-8-7 0 16,-2-2 0-16,-9 2-2 16,0 7 2-16,0 11 0 0,-9 12 0 15,-2 17 0-15,11 6 0 16,0 5 0-16,0 7 0 16,0 0 0-16,0 0 0 15,0 0 0-15,0 0-1 16,52 0 1-16,27 0 0 15,11 0 0-15,8 0 1 16,9 0-1-16,-15 0 1 16,4 0-1-16,-22 0 0 15,-23 0 0-15,-18 0-9 16,-6 0-29-16,1 0-44 16,-18 0-43-16,10 0-49 15</inkml:trace>
  <inkml:trace contextRef="#ctx0" brushRef="#br0" timeOffset="32105.8248">31314 3087 162 0,'-8'3'33'0,"8"-3"-32"16,-8 2 8-16,2-2 3 15,1 2-2-15,-4 4 24 16,-1-1 20-16,1 2 0 0,4-3-13 16,-3 1-12-16,8-5-10 15,0 0 2-15,0 0 3 16,0 0-9-16,0 0 0 15,0 0 3-15,0 0 3 16,0 0-1-16,0-12 0 16,19 3 1-16,22-4 4 15,-3 2 0-15,3-2 0 16,-3 2-7-16,-5 6 0 16,-12 5-6-16,-10 0-5 15,-11 0-6-15,0 16 0 16,0 15 2-16,-51 6 0 0,-7 2-1 15,-2-5-1-15,19-11-1 16,22-8 0-16,19-13 0 16,0-2 0-16,14 0 0 15,38 0 1-15,13-7-1 16,-10 7 1-16,-12 0 0 16,-15 9 3-16,-20 31 9 15,-8 12-5-15,-14 13 0 16,-84 5-7-16,-36-11-1 15,-2-17-1-15,5-17-24 16,60-18-33-16,44-7-35 16,13 0-25-16,14-9-113 0</inkml:trace>
  <inkml:trace contextRef="#ctx0" brushRef="#br0" timeOffset="32481.3176">30049 3890 130 0,'-28'10'52'0,"-4"2"22"16,-6 2 3-16,2 2-14 16,-2-4-14-16,19-3-6 15,5-1-7-15,14-8-1 16,0 0 18-16,107-6 20 16,62-20-12-16,73-12-24 15,28-3 5-15,17-5-6 16,-50 10-19-16,-68 11-12 15,-82 10-5-15,-82 13-1 16,-5 2-16-16,0 0-65 0,0 12-52 16,-5 8-48-1</inkml:trace>
  <inkml:trace contextRef="#ctx0" brushRef="#br0" timeOffset="33027.415">30488 4178 92 0,'-8'7'71'0,"-12"-5"-36"16,20 3 20-16,-13-2-11 15,7-2-3-15,6 2 6 16,0-3-12-16,0 0-6 15,0 4 2-15,0-4 3 16,0 0 10-16,0 0 4 16,6 0-8-16,40 0-1 0,1 0-4 15,-1 0-8-15,-8 0-6 16,-5 0-2-16,-14 0-6 16,-6 5-10-16,-13 8-2 15,0 13 1-15,0 9 2 16,0 7 0-16,-65 7-2 15,0 2 0-15,13-3-2 16,5-4 0-16,47-5 0 16,0-8 0-16,20-6 0 15,53-8 1-15,17-8-1 16,16-9-1-16,6 0-8 16,6 0-74-16,-34-26-151 15</inkml:trace>
  <inkml:trace contextRef="#ctx0" brushRef="#br0" timeOffset="38767.4332">10965 5945 308 0,'-14'-2'36'16,"-5"-1"3"-16,8 3 16 0,9-3-12 16,-9-1-6-16,-3-6-3 15,9 6 2-15,2-2-9 16,-8 1 3-16,11 1-2 15,-8 0-11-15,2 4 2 16,1 0-5-16,5-2-2 16,0 2-2-16,0 0-5 15,0 0-1-15,0 0 4 16,0 0 2-16,0 0 0 16,0 0-5-16,0 0-2 15,46 13 12-15,6 19 1 16,0 6-4-16,0 10 2 15,-6-2-3-15,-2 3-6 0,-9-7-3 16,-5-2-1 0,-13-13-1-16,2-10-3 0,-6-9-23 15,-7-8-44-15,5 0-28 16,-11-11-82-16,0-15-223 16</inkml:trace>
  <inkml:trace contextRef="#ctx0" brushRef="#br0" timeOffset="38991.5261">11576 5921 156 0,'0'0'332'0,"-14"0"-295"16,9 0 22 0,5 9-7-16,-14 19 14 0,-5 17-27 15,-22 13-14-15,-16 19-4 16,-30 11-9-16,-17 11-5 15,-13-5-5-15,5-9-2 16,19-14-2-16,22-25-17 16,44-18-56-16,27-28-70 15,0-14-121-15</inkml:trace>
  <inkml:trace contextRef="#ctx0" brushRef="#br0" timeOffset="39373.3363">11876 6159 87 0,'-6'1'265'0,"6"5"-232"16,0-5-10-16,0 4 32 15,0 0 23-15,14-3-18 16,19 0-16-16,10-1-13 15,-2-1-9-15,6 0-13 16,-20 0-7-16,-3 0-2 16,-10 0-5-16,-9 0-42 15,-5 6-70-15,0 17-91 16</inkml:trace>
  <inkml:trace contextRef="#ctx0" brushRef="#br0" timeOffset="39569.524">11791 6440 401 0,'19'4'158'16,"3"7"-120"-16,16 1 36 16,14-2-45-16,-6-5-16 15,-13-3-13-15,0-2-1 16,8 0-31-16,-11 0-84 15,-3-21-161-15</inkml:trace>
  <inkml:trace contextRef="#ctx0" brushRef="#br0" timeOffset="40679.509">12986 6262 189 0,'10'-8'94'0,"-1"-3"-44"15,4 3 33-15,-2 4-39 0,-8-2-2 16,2 6-4 0,-5-1-2-16,0 1-7 0,6 0-10 15,7 0-3-15,1 14 11 16,11 9 15-16,-17 11-29 15,3 5-8-15,-11 3 1 16,0-1 4-16,0-12-7 16,0-12 1-16,-11-5-2 15,3-12 0-15,8 0 0 16,0 0-1-16,0-29 1 16,0-16-2-16,0-8 1 15,0-15-1-15,8-6 0 16,24-1 1-16,15 1 0 0,5 12 3 15,19 14 4 1,-3 14 6-16,-3 11 0 0,-8 10 1 16,-10 9-9-16,-15 4-6 15,-18 0 0-15,-8 0 0 16,2 0-8-16,-8 20-25 16,19 10-27-16,11 6-41 15,5 8-16-15,25 4-60 16,6-4-150-16</inkml:trace>
  <inkml:trace contextRef="#ctx0" brushRef="#br0" timeOffset="41031.7852">14624 5922 344 0,'0'0'40'15,"-49"0"10"-15,-8 13-14 16,-17 24-8-16,-16 5-2 16,-2 1 5-16,21-5 11 15,30-9-3-15,22-11-22 16,19-9-14-16,0-9-2 16,52 0 9-16,13 0 18 15,0 0 3-15,-10 9 0 16,-17 13-1-16,-24 17-11 15,-14 9 2-15,-22 8-11 0,-54 2-7 16,-12-11-2 0,-7-18-1-16,21-18-2 0,22-11-7 15,25 0-19-15,27-26-33 16,0-9-9-16,47-5-36 16,32 3-28-16,0-2-77 15</inkml:trace>
  <inkml:trace contextRef="#ctx0" brushRef="#br0" timeOffset="41249.4944">14962 5977 465 0,'0'21'18'0,"3"8"36"16,16 1-8-16,0 2-14 15,-13 3-4-15,-6-3-17 16,0 0-8-16,0-4-3 16,0-13-1-16,-14-3-15 15,3-8-55-15,3-4-102 16</inkml:trace>
  <inkml:trace contextRef="#ctx0" brushRef="#br0" timeOffset="41414.1133">15041 5750 443 0,'0'-6'93'16,"0"6"-60"-16,0 0-31 16,0 0-2-16,9 0-74 15,10 0-100-15</inkml:trace>
  <inkml:trace contextRef="#ctx0" brushRef="#br0" timeOffset="41721.4587">15377 6126 82 0,'-8'25'415'16,"-22"5"-400"-16,30-5 34 15,0-13-16-15,0-9-28 16,30-3-2-16,30-27 15 16,24-22-1-16,20-1-9 15,-3 6 12-15,-9 13 18 16,-21 16 3-16,-19 15-19 16,-33 7-8-16,-19 34-4 15,0 16 1-15,-52 5-8 0,0-8-3 16,1-8-7-1,23-10-29-15,20-12-41 0,8-8-21 16,0-8-61 0,0-5-121-16</inkml:trace>
  <inkml:trace contextRef="#ctx0" brushRef="#br0" timeOffset="42125.3304">16653 5712 269 0,'0'0'190'0,"-19"0"-163"15,-28 20 1-15,-4 25-14 0,-15 11 11 16,1 9 0-16,7 9 11 16,12 0-1-16,32-10-5 15,14-14-6-15,6-21-10 16,68-24-2-16,29-5 14 15,28-35-3-15,8-26-12 16,6-10-7-16,-9-11-3 16,-13 6 2-16,-17 6-2 15,-35 10 3-15,-30 15-2 16,-41 10 1-16,-41 16 2 16,-76 17-3-16,-39 2-2 15,-7 40 0-15,18 26 0 16,25 6 0-16,49-2 0 15,25-11 0-15,32-9 0 0,14-16 0 16,47-12 2-16,51-14-2 16,27-8 0-16,11 0-11 15,17-21-83-15,-30-12-130 16</inkml:trace>
  <inkml:trace contextRef="#ctx0" brushRef="#br0" timeOffset="42643.2573">17885 5833 422 0,'0'0'57'0,"55"0"13"16,16 0-30-16,5 0-34 15,-21-10-5-15,-4 1-1 0,-10-3-11 16,-16 9-67 0,-17 3-131-16</inkml:trace>
  <inkml:trace contextRef="#ctx0" brushRef="#br0" timeOffset="42847.5234">18022 6095 566 0,'0'12'74'16,"0"10"-31"-16,35-9-29 15,30-13-14 1,6 0-2-16,3-16-84 0,-11-15-144 16</inkml:trace>
  <inkml:trace contextRef="#ctx0" brushRef="#br0" timeOffset="44731.2447">19273 5714 234 0,'-24'0'28'15,"4"0"20"-15,12 0 15 16,-11 0-13-16,6 0-3 15,7 0 12-15,1 0-11 16,5 0-17-16,-8-2-2 16,8-3 8-16,0-5 0 15,13-4-15-15,44-7-4 16,25-1 7-16,-5 3-4 16,2 8 8-16,-25 9 0 15,-16 2-9-15,-27 17-9 16,-11 27-1-16,-5 23-3 15,-61 11-4-15,-5-2-2 0,6-11-1 16,24-22 0-16,11-21 0 16,30-18-1-16,0-4-2 15,38 0-1-15,33-8 4 16,3 1 0-16,-17 7 1 16,-30 11-1-16,-27 43 2 15,-8 25 2-15,-90 15 0 16,-38 7-2-16,-22-16-2 15,13-26 0-15,41-30-6 16,44-29-39-16,55-8-41 16,5-30-57-16,71-18-51 0</inkml:trace>
  <inkml:trace contextRef="#ctx0" brushRef="#br0" timeOffset="45435.3194">20361 6084 261 0,'-11'0'84'0,"-8"0"1"15,11 0-14-15,2-3-7 16,1 3-14-16,-3-1 2 15,0 1-5-15,-9 0-11 16,15 0-8-16,-9 0-4 16,2 0-10-16,9-5-7 15,-5 5 1-15,0 0-1 16,5 0-1-16,0 0-4 16,0-1-1-16,0-1-1 15,0-2 1-15,0-5-1 0,0-5 2 16,19-2-1-1,0 1-1-15,-8 10 0 0,-9 5 3 16,-2 0 1-16,0 0-2 16,0 0 0-16,0 0-1 15,0 0 0-15,0 0 1 16,0 0-2-16,0 0 0 16,0 0-1-16,0 0-9 15,11-9-33-15,30-6-74 16,11-1-43-16,8 2-103 15</inkml:trace>
  <inkml:trace contextRef="#ctx0" brushRef="#br0" timeOffset="45901.2994">21294 5845 410 0,'-28'0'103'16,"-24"24"-70"-16,-13 11 36 15,8 4-10-15,-3-2-18 16,27-8-19-16,19-1-11 16,14-6-4-16,0-7 11 15,0 3 21-15,0 4 1 16,0 6-6-16,0 16-6 15,0 13-7-15,-79 11-7 16,-24 5-6-16,-23-5-8 16,15-21 0-16,26-22-2 15,30-22-13-15,23-3-27 0,32-28-53 16,0-16-35 0,68 0-25-16,16-3-47 0</inkml:trace>
  <inkml:trace contextRef="#ctx0" brushRef="#br0" timeOffset="46103.1903">21574 5974 535 0,'0'0'123'0,"0"48"-118"0,0 10 14 16,-13-7-6-1,-6-3-10-15,-9-11-3 0,4-6-4 16,16-9-40-16,-11-1-35 16,0-16-117-16</inkml:trace>
  <inkml:trace contextRef="#ctx0" brushRef="#br0" timeOffset="46275.2954">21593 5671 606 0,'-13'0'38'0,"7"0"-37"16,6 7-1-16,0 0-21 0,33-6-108 16,8 10-102-16</inkml:trace>
  <inkml:trace contextRef="#ctx0" brushRef="#br0" timeOffset="46545.467">22027 6051 459 0,'0'21'93'0,"0"-1"16"15,-5-3-36-15,5-2-31 16,0-13-18-16,24-2 3 0,36 0 10 15,19-7-5-15,6-10-9 16,-1 2-9-16,-32 12 0 16,-11 3-7-16,-27 0-6 15,-14 30 1-15,0 7-1 16,0 1-1-16,-22-2-3 16,8-11-33-16,14-13-58 15,0-5-57-15,0-7-57 16</inkml:trace>
  <inkml:trace contextRef="#ctx0" brushRef="#br0" timeOffset="46853.553">23366 5410 315 0,'0'30'60'0,"0"12"-16"15,-8 9 13-15,-20 6-21 0,1-2-11 16,-17 1-6-1,6 4-11-15,-8-5-5 0,10-2-3 16,12-16-12-16,18-20-56 16,6-17-152-16</inkml:trace>
  <inkml:trace contextRef="#ctx0" brushRef="#br0" timeOffset="47055.3033">23652 5398 384 0,'0'31'50'15,"-14"10"-16"-15,-5 9 26 16,6 2-30-16,-20 1-17 0,8 0-8 16,-7-2-5-16,-1-1-2 15,0 0-28-15,6-8-94 16,-11-19-191-16</inkml:trace>
  <inkml:trace contextRef="#ctx0" brushRef="#br0" timeOffset="47265.4545">23107 5478 396 0,'0'-8'203'0,"8"8"-185"0,82-7 8 15,8-8 2-15,3-7-9 16,3 0-6-16,-12 1-2 16,1 2-7-16,-17 7-4 15,-10 4-1-15,-6 8-43 16,-14 0-80-16,-27 8-126 16</inkml:trace>
  <inkml:trace contextRef="#ctx0" brushRef="#br0" timeOffset="47513.3495">22605 6189 403 0,'0'0'34'15,"11"0"3"-15,57-3 50 16,36-24-34-16,13-11-11 15,8 1-5-15,20-2 5 16,-1 0-10-16,-13 7-17 16,-13 3-10-16,-15 6-4 15,-24 7-1-15,-13 10-29 16,-25 6-84-16,-3 0-78 16</inkml:trace>
  <inkml:trace contextRef="#ctx0" brushRef="#br0" timeOffset="47925.2802">23423 6194 291 0,'0'0'216'16,"-27"7"-174"-16,-30 25-6 15,-23 17-4-15,-23 9-1 16,5 6-5-16,5 10 6 0,14 1 6 16,24-7-7-16,23-1-7 15,32-20-16-15,0-13-5 16,16-13 0-16,55-19 2 15,22-2 4-15,10-8-3 16,-5-22-3-16,-8 1 0 16,-41 4 0-16,-24 8 5 15,-25 6 1-15,-19 9 6 16,-79 2-6-16,-33 0-9 16,-14 20-3-16,42-1-3 15,35-1-42-15,43-18-100 16,25-31-176-16</inkml:trace>
  <inkml:trace contextRef="#ctx0" brushRef="#br0" timeOffset="49021.3755">24432 6080 62 0,'-8'0'58'16,"-9"0"6"-16,9 0 3 16,0 0-21-16,-3 0-11 15,11 0 5-15,-8 0 17 16,8 0-3-16,0 0 19 15,0 0 8-15,22 0-11 16,43-5-13-16,20-2-20 16,5 0-24-16,-11-3-10 15,-25 4-3-15,-10-2-9 16,-9-2-56-16,-5 5-53 16,-11 5-94-16</inkml:trace>
  <inkml:trace contextRef="#ctx0" brushRef="#br0" timeOffset="49209.4233">24571 6311 570 0,'33'-8'162'15,"13"8"-152"-15,39 0 30 16,24-8-38-16,-30-12-2 15,5-5-76-15,-24-4-108 16,-13-6-141-16</inkml:trace>
  <inkml:trace contextRef="#ctx0" brushRef="#br0" timeOffset="49741.3993">25572 5708 413 0,'-19'0'52'16,"10"0"-25"-16,9 0 31 16,0 0-8-16,17-11 5 15,54-8-2-15,13-3-4 16,1 9-2-16,-25 4 1 16,-19 9-9-16,-25 0-22 15,-16 28-10-15,-16 18 4 16,-53 18-6-16,-21 7-4 15,6-6 0-15,24-18-1 16,41-21 0-16,19-15-1 16,5-11-4-16,61 0 5 15,13 0 0-15,-8 0 0 0,-3 0 1 16,-30 24 0-16,-24 21 3 16,-14 20 1-16,-33 15-1 15,-73 2 0-15,-17-4-3 16,-3-14-1-16,15-25 0 15,32-20-11-15,21-19-16 16,31 0-34-16,27-29-22 16,6-19-49-16,73 3-8 15,8-4-86-15</inkml:trace>
  <inkml:trace contextRef="#ctx0" brushRef="#br0" timeOffset="50050.1204">26417 5871 641 0,'-33'12'46'0,"0"13"6"16,28-10-10-16,5-3-42 0,0-10 0 16,0-2-49-16,0 0-37 15,19-14-69-15,27-5-288 16</inkml:trace>
  <inkml:trace contextRef="#ctx0" brushRef="#br0" timeOffset="50311.7168">27379 5375 413 0,'0'0'155'16,"0"1"-144"-16,0 27 37 15,0 14-7-15,0 4-30 16,-11 10-6-16,-29 1-2 16,12-7-3-16,-2-5 0 15,11-9-9-15,19-3-54 16,-3-1-52-16,-16 3-168 15</inkml:trace>
  <inkml:trace contextRef="#ctx0" brushRef="#br0" timeOffset="50491.3965">26758 6126 575 0,'51'0'72'16,"42"-17"10"-16,38-8-65 15,19-2-14-15,-11-10-3 16,-13 2 1-16,-23 2-1 16,-24 3-30-16,-32 14-91 15,-15 0-106-15</inkml:trace>
  <inkml:trace contextRef="#ctx0" brushRef="#br0" timeOffset="50903.4567">26940 6346 363 0,'0'0'41'0,"0"0"-1"15,47 0 41 1,37-8-19-16,4-13-16 0,4-1 16 16,-21 7-2-16,-25 10-4 15,-26 5-20-15,-20 10-31 16,-6 37 4-16,-62 18 0 15,-22 16-8-15,-8 2 0 16,24-9-1-16,36-13 0 16,38-28 0-16,0-19-1 15,65-14-3-15,34-16-15 16,18-23-23-16,8-11-38 16,-2-3-78-16,-17-5-221 15</inkml:trace>
  <inkml:trace contextRef="#ctx0" brushRef="#br0" timeOffset="52103.3474">28410 5998 75 0,'-14'0'207'15,"1"0"-149"-15,7 0 7 16,6 0-8-16,0 0-14 16,0 0 5-16,0 0 7 15,52 0-20-15,22-10-4 0,2-1-12 16,-10 3-13-16,-20 4-5 15,-13-2-1-15,-14 5-4 16,8-2-30-16,-8 0-73 16,-5 3-72-16</inkml:trace>
  <inkml:trace contextRef="#ctx0" brushRef="#br0" timeOffset="52283.4744">28383 6233 453 0,'32'0'47'0,"28"0"61"15,20 0-69-15,10 0-28 16,-25 0-11-16,-5-9 0 0,-3-9-37 16,-16 0-63-16,-8-6-113 15</inkml:trace>
  <inkml:trace contextRef="#ctx0" brushRef="#br0" timeOffset="52912.9624">29942 5429 151 0,'-5'0'113'16,"-9"0"-59"-16,6 0-9 15,-3 0-6-15,3 0 4 0,8 0-7 16,0 0 3-16,-11 0 19 16,11-3-7-16,0-1-9 15,0-6-10-15,19 3-1 16,28-2 7-16,-1 1-2 15,-13-1-14-15,-3 2-6 16,-22 7-1-16,-8 0-12 16,0 0-2-16,0 17 1 15,-19 13 1-15,-17 2-1 16,6-5-1-16,17-10-1 16,13-3 0-16,0-10-2 15,24-4 0-15,31 0 2 16,24 0 1-16,-14 0-1 15,-8 0 1-15,-29 7 2 0,-28 23 4 16,0 12 3-16,-47 14 2 16,-37-1-11-16,-14 3 0 15,0-13-1-15,24-15-20 16,22-15-48-16,33-15-33 16,19 0-25-16,0 0-97 15,0-11-139-15</inkml:trace>
  <inkml:trace contextRef="#ctx0" brushRef="#br0" timeOffset="53126.8376">29438 6053 537 0,'0'0'39'15,"84"0"41"-15,50 0-40 16,41-11-6-16,15-15-9 15,7-2-6-15,-20-8-9 16,-32 5-5-16,-34 3-5 16,-45 4-23-16,-6 6-80 15,-22 4-74-15,-38 7-255 16</inkml:trace>
  <inkml:trace contextRef="#ctx0" brushRef="#br0" timeOffset="53565.4219">29831 6297 229 0,'-11'0'126'0,"8"0"-105"15,3 4 7-15,0-4 6 0,0 0-6 16,0 0 3-16,0 0 15 16,0 0 1-16,0 0-13 15,0 0 3-15,35 0 14 16,31 0-7-16,13 0-13 15,3-11 4-15,-14 6 6 16,-22 2-12-16,-16 3-8 16,-30 3-12-16,0 35-2 15,-11 14 0-15,-49 10-3 16,-13 5-3-16,10-10 0 16,41-14-1-16,22-19 0 15,47-23-2-15,92-1-9 0,43-41-26 16,42-19-59-1,-22-16-136-15</inkml:trace>
  <inkml:trace contextRef="#ctx0" brushRef="#br0" timeOffset="57251.4385">16176 7146 214 0,'8'-2'17'0,"-3"-3"34"16,1 4 15-1,13-5-12-15,-6-1-2 0,15-1 3 16,-4-6-3-16,4 1 3 16,10-3-11-16,-16 3-11 15,-3 5-4-15,-19 1 3 16,0 4-6-16,0-2-1 15,0 2-5-15,0 0-4 16,0 3 4-16,-14 0-2 16,-13 0-6-16,-39 29-3 15,-29 40-5-15,-17 27-2 16,-8 26 3-16,30 15 1 16,25 5-3-16,29 9-1 15,17-5 0-15,19-17-2 16,0-22 0-16,41-24 0 0,5-22 0 15,1-19 0-15,-9-12 0 16,-5-13 0-16,-9-2-7 16,-10-13-28-16,13-2-54 15,-13 0-50-15,-14-34-206 16</inkml:trace>
  <inkml:trace contextRef="#ctx0" brushRef="#br0" timeOffset="57993.3329">17250 7214 209 0,'0'-5'34'0,"0"0"7"0,-8 2-22 16,8 1 4-16,-11 0 11 16,3-1 2-16,-3-1 4 15,3 4 4-15,-3 0-2 16,8 0-6-16,-2 0 0 16,5 0-9-16,0-1-5 15,-9 1-2-15,9-3-5 16,0 3-6-16,0-2 4 15,0 2 5-15,0-2 1 16,0 2 3-16,0-6-2 0,9 2 0 16,42-4 4-1,17 4 9-15,3-3-11 0,-24 5-9 16,-17 0-5-16,-17 2-1 16,-13 0-5-16,0 0-1 15,0 18 1-15,-19 16 2 16,-41 11-2-16,-2-8 0 15,15-8-2-15,20-16-1 16,27-8-1-16,0-5-2 16,0 0 1-16,41 0-2 15,24 0 4-15,1 0 1 16,-14 0 0-16,-20 5 1 16,-32 28 0-16,0 11 0 15,-41 11 1-15,-43-1-1 0,-20-4 0 16,12-14-1-16,21-19-4 15,16-17-21-15,25 0-15 16,22-3-19-16,8-22-17 16,38-2-30-16,41 1-13 15,0 3-57-15</inkml:trace>
  <inkml:trace contextRef="#ctx0" brushRef="#br0" timeOffset="58525.1747">18142 7277 70 0,'0'-6'287'15,"0"6"-233"-15,0 0-1 16,0 0-28-16,0 0-11 16,0 2-2-16,-9 26 35 15,-2 6 8-15,11 7-20 16,0 2-1-16,0-6-10 16,0-5-7-16,20-16-5 0,7-7-4 15,-3-9 1 1,4 0 3-16,4-7-3 0,12-24-4 15,-11-11-4-15,-17-3 0 16,-5-8-1-16,-11-1 0 16,0-3-1-16,0 0-2 15,-25 5-4-15,-7 4-2 16,4 13 4-16,15 8 2 16,7 13 3-16,1 4 0 15,5 9 0-15,0-5 0 16,0-1 0-16,49 2 0 15,19-6 1-15,28 1 1 16,18 2 1-16,9-2 1 16,8 6-1-16,-6-2 0 15,-13 6-3-15,-28 0 0 0,-26 0-8 16,-17 3-57-16,-14 19-69 16,-27 2-181-16</inkml:trace>
  <inkml:trace contextRef="#ctx0" brushRef="#br0" timeOffset="59343.2027">18706 7204 190 0,'-8'0'102'15,"8"0"-52"-15,0 0-1 16,-6 0-22-16,1 0-9 16,5 0-2-16,-8 0 6 0,8 0 9 15,0 0 7-15,0 0-7 16,0 0-6-16,0-5-2 15,19-5 6-15,41-3-7 16,-3 1 1-16,-2 1 7 16,-4 4-5-16,-12 5-6 15,-12 2 5-15,0 0-8 16,-16 0-6-16,-11 0-8 16,0 0 1-16,0 16 3 15,-25 3-2-15,-15 3-2 16,1 1-1-16,7-9-1 15,23-5-1-15,9-5 1 16,0-4-2-16,22 0 2 0,36 3 0 16,-12 2 0-1,6 7 1-15,-25 8 1 0,-8 7 2 16,-19 10 6-16,-19 12 1 16,-52-1-6-16,-30-1-4 15,-2-11-1-15,4-14-6 16,20-15-25-16,33-7-27 15,27 0-19-15,13-15-41 16,6-1-52-16,0 4-89 16</inkml:trace>
  <inkml:trace contextRef="#ctx0" brushRef="#br0" timeOffset="59799.3016">17021 7966 18 0,'-25'2'205'0,"12"4"-199"16,10-2 25-16,-2-1 11 16,5-3-10-16,0 0 9 15,0 0 22-15,5 0 7 16,55 0 2-16,52 0-14 15,40 0 0-15,42-11-2 16,49-7 3-16,8 4-19 16,-3 0-12-16,-25 2-8 15,-35 5-13-15,-43-1-5 16,-39 5-2-16,-29 1-2 16,-31 2-20-16,-5-4-32 0,5-4-45 15,-8-6-49-15,-18 2-101 16</inkml:trace>
  <inkml:trace contextRef="#ctx0" brushRef="#br0" timeOffset="60542.6206">18024 8241 229 0,'-2'2'45'0,"-4"-2"-29"16,1 0-7-16,5 0 1 16,0 0 11-16,-6 0 20 15,4 0 14-15,-12 0-17 16,3 0-2-16,11 0 2 16,0 0-9-16,0 0-4 15,0 0-7-15,0 0-1 16,0 0 4-16,0-7 1 15,38-6-3-15,3 1 2 0,16 1 4 16,9-1 6 0,-1 4-7-16,-5 0 0 0,6 3-10 15,-20 3-6-15,-2 2 4 16,-28 0-7-16,-5 0-3 16,-11 0-1-16,0 6 1 15,0 18 2-15,-11 11 1 16,-35 12-2-16,-28 10-1 15,3 2-2-15,6 0 1 16,24-2-1-16,16-10 0 16,20-12 0-16,5-13 0 15,30-15-1-15,49-7 0 16,14 0-2-16,18 0-10 16,-7-5-34-16,8-13-48 0,-20-10-78 15,-13-12-220-15</inkml:trace>
  <inkml:trace contextRef="#ctx0" brushRef="#br0" timeOffset="60999.1332">19859 8017 421 0,'0'0'72'15,"0"0"-24"-15,0 4 11 0,0 13 2 16,0 6-9-16,0 13-6 15,-35 12 1-15,-41 9-11 16,-17 7-15-16,-5-7-14 16,5-10-7-16,22-17-8 15,38-22-88-15,28-8-104 16</inkml:trace>
  <inkml:trace contextRef="#ctx0" brushRef="#br0" timeOffset="61945.1747">21013 7122 289 0,'-14'0'36'0,"0"0"-11"0,14 0 13 16,0 0-10-16,0 0 4 15,0 0 28-15,0 0 18 16,28 0-26-16,18-5 6 16,11-5-20-16,3 0-2 15,-8 6 3-15,-19 4-14 16,-14 0-8-16,-19 6-12 16,0 28 3-16,-27 9-2 15,-31 0-2-15,-2-8-3 16,28-13-1-16,18-14 0 15,14-3 0-15,0-5-1 16,27 0-1-16,44-6 2 16,3-1 1-16,-9 7-1 0,-13 0 2 15,-33 15 0-15,-19 28 5 16,-11 15 4-16,-62 9-4 16,-26 2-6-16,-4-8-1 15,5-23-2-15,32-16-37 16,39-21-44-16,22-1-38 15,5-4-89-15</inkml:trace>
  <inkml:trace contextRef="#ctx0" brushRef="#br0" timeOffset="62169.1315">20495 7924 554 0,'0'0'42'0,"92"0"57"16,45 0-61-16,21-9-21 16,11-23-3-16,14 0 7 15,-12-3 0-15,-21 4-9 16,-46 8-8-16,-36 11-4 16,-24 5-12-16,-3 5-53 15,-3 2-82-15,-19 0-63 16</inkml:trace>
  <inkml:trace contextRef="#ctx0" brushRef="#br0" timeOffset="62619.0168">21013 8185 258 0,'-8'3'73'16,"-3"-2"-20"-16,-3-1-5 16,0 0-7-16,14 0-17 15,0 0 13-15,0 0 0 0,0 0 8 16,0 0 3-16,0 0 1 15,58 0-3-15,7 0-9 16,0-6-1-16,-5-3-4 16,-21 6-4-16,-18 3-6 15,-21 0-15-15,0 12-4 16,0 28 3-16,-60 11-1 16,-5 9-4-16,0-6-1 15,18-14 0-15,28-12 0 16,19-9 0-16,6-17 0 15,62-2-5-15,35 0 3 16,9-14-7-16,5-3-12 16,1-1-9-16,7-5-14 0,1-1-62 15,-15-15-103-15</inkml:trace>
  <inkml:trace contextRef="#ctx0" brushRef="#br0" timeOffset="62949.1809">22335 7221 261 0,'0'0'217'0,"0"12"-187"16,0 28 60-16,0 21 5 15,0 10-41-15,0 17 6 16,14 17-5-16,-14 17-9 16,0 15-6-16,-22 4-13 15,-54-1-14-15,-9-24-11 16,6-24-2-16,19-33-10 15,8-34-66-15,19-25-182 16</inkml:trace>
  <inkml:trace contextRef="#ctx0" brushRef="#br0" timeOffset="101018.6526">3712 8495 145 0,'47'-8'112'15,"-9"4"-99"-15,14 0 12 16,2 2 13-16,17-3-21 15,14 1-4-15,13-3 7 16,22-3 7-16,11-6-3 0,5 4-4 16,8 1-4-16,6 3 2 15,-19 4-6-15,14 2 0 16,-1 2-2-16,9 0 3 16,30 0 1-16,5 0-2 15,16 0 1-15,6 0 0 16,14 0-1-16,-9-13 2 15,1-3-2-15,-12-2-4 16,-16 6-2-16,-16 4-1 16,-22 0-3-16,-14 5-1 15,-2 2 0-15,-3-1-1 16,5-3 1-16,3-1-1 0,6-1 0 16,-1 2 1-16,6 1 1 15,-19 2 3-15,-27 2 6 16,-12 0 0-16,-26 0-3 15,-14 0-6-15,8 0-1 16,-9 0-1-16,20 0 1 16,27 0-1-16,22 0 2 15,30 0-2-15,6 0 0 16,2 0 0-16,6 0 0 16,-1 0 1-16,3 0 1 15,17 0 2-15,-8-7 6 16,-14 0-5-16,-6-1-1 15,-11-3-2-15,-13 3-1 0,0-3-1 16,-5 1 1 0,-15 3 0-16,12-1-1 0,3-1 0 15,-4 3 0-15,23 0 2 16,7-1-2-16,4-4 0 16,-23 0 1-16,-4 2 1 15,-18 0 5-15,-12 5-4 16,-1 3 0-16,-25-1-2 15,-7 2-1-15,24 0 0 16,16 0 1-16,17 0-1 16,-9-6 2-16,-24-2-1 15,-35 5-1-15,-31-2-9 16,-18-6-25-16,-6-4-80 16,-6-12-175-16</inkml:trace>
  <inkml:trace contextRef="#ctx0" brushRef="#br0" timeOffset="101588.8323">14191 8265 4 0,'-8'0'0'16</inkml:trace>
  <inkml:trace contextRef="#ctx0" brushRef="#br0" timeOffset="101644.3468">14191 8265 16 0,'-8'-42'0'16</inkml:trace>
  <inkml:trace contextRef="#ctx0" brushRef="#br0" timeOffset="101694.6401">14150 8223 0 0,'-33'0'25'16,"9"0"-17"-16,-4 0-8 15,9 0-10-15</inkml:trace>
  <inkml:trace contextRef="#ctx0" brushRef="#br0" timeOffset="102984.6403">14150 8223 111 0,'-156'-93'120'16,"148"93"-87"-16,-16 0-16 15,-9 0-8-15,11 8 0 16,3 6 3-16,8 8-4 16,3 4 1-16,8 4 11 15,0 6 4-15,0 4-2 16,0 8 4-16,19 2-3 16,22-2 4-16,5 5-11 15,-2-7-6-15,2-6 2 16,-13-6 3-16,0-10-7 15,-1-7 2-15,1-1-2 16,0-7-3-16,0-1 0 0,27-8 1 16,-3 0-2-16,27 0 0 15,9 0 2-15,0 0 2 16,10 0-4-16,-4 0 0 16,-7 0 0-16,15 0 2 15,2 0 5-15,16 0 13 16,11 2-21-16,3 9 1 15,6-5 1-15,-1 2 3 16,1 2-2-16,-1-3-3 16,-7 3 0-16,-12-4 1 0,-16 0 3 15,-8 0 0 1,-5-4 1-16,-4-2-2 0,-4 3 3 16,2-1-3-16,-6 0-4 15,9 1 0-15,5 0 1 16,8-2-3-16,3 2 2 15,11-3 1-15,11 0-1 16,11 0 0-16,11 0 5 16,5 0-2-16,3 0-2 15,-14 0 0-15,-11 0 1 16,-18 4-1-16,-12 1 1 16,-22-3 0-16,-5 4 0 15,-13-1-1-15,-9-5-1 16,3 0-1-16,-3 0 0 15,17 0 0-15,-3 0 0 16,11 0 0-16,13 0-1 16,3 0 1-16,0 0 0 0,14 0-1 15,5 0 3-15,9 0-2 16,-6 0 1-16,16 0 0 16,-10 0-1-16,5 0-1 15,-6 0 1-15,-8 0-2 16,9-2 2-16,2-7-1 15,11 2 0-15,5-1 0 16,1 0-1-16,-1 1 1 16,-2 0 0-16,-3 1 1 15,-2 1-1-15,-7 3 1 16,-4 0-1-16,10-2 0 16,3 2 0-16,19 0 1 0,17-3-1 15,10-2 0-15,12 4 2 16,-1-3 3-16,0 6-1 15,14-2 0-15,-5 2-2 16,16 0 0-16,-3 0-2 16,3 0 0-16,-17 0 0 15,-2-3 0-15,2 1-1 16,6-3 1-16,6 1 0 16,-1 1 0-16,0 1 1 15,4-1-1-15,-18 3 1 16,4 0-1-16,-9 0 2 15,-5 0-3-15,5 0 2 16,-5 0-1-16,-3 0 1 0,14 0-1 16,-3 0 0-16,17 0 1 15,-7 0 0-15,-26 0 0 16,-11 0 2-16,-14 0-3 16,-8 3 2-16,0-1-1 15,0 3 0-15,-11-3 0 16,-3-2-1-16,3 0 1 15,11 0-1-15,0 0 0 16,14 0 0-16,-6 0 2 16,6 0-2-16,7-4 0 15,-1-4 1-15,7 3-1 16,0-3 1-16,6 3-1 0,13-4 0 16,8 1 0-16,20-3 0 15,-3 4-1-15,-6 2 2 16,-18 3-2-16,-53 2 0 15,-32 0 1-15,-60 0-1 16,-52 0-11-16,0 0-81 16,-96 0-47-16,-37-6-231 15</inkml:trace>
  <inkml:trace contextRef="#ctx0" brushRef="#br0" timeOffset="108026.5798">2101 11001 249 0,'0'0'41'15,"5"0"16"-15,-5 0-18 16,6 0 9-16,-6 0 3 16,0 0 2-16,0 0-5 15,0 0-15-15,8 14 9 16,6 18-18-16,-9 12-6 15,9 9-4-15,-14 8-3 16,0 10-4-16,0-2-1 16,0-2-3-16,0-15-2 0,-14-17-1 15,14-20 0-15,-5-15 0 16,-4 0 4-16,9-47 0 16,0-25-4-16,0-15-1 15,41-9 1-15,17-2 0 16,15 10 0-16,6 14 1 15,0 18-1-15,6 13 3 16,-6 17 4-16,-14 8 4 16,-13 14-6-16,-14 4-5 15,-16 0-1-15,3 8-2 16,-17 20-15-16,-8 6-54 16,0 14-91-16,11-1-82 15</inkml:trace>
  <inkml:trace contextRef="#ctx0" brushRef="#br0" timeOffset="108350.8753">3246 10921 247 0,'8'0'133'0,"-2"0"-93"16,13 0 2-16,3 0 16 16,21 0 10-16,12 0-25 15,-3 0-21-15,-1 0-9 16,-4 0-5-16,-9 0-6 15,-16 0-2-15,2 0-2 16,-16 0-15-16,-8 0-88 16,0 4-101-16</inkml:trace>
  <inkml:trace contextRef="#ctx0" brushRef="#br0" timeOffset="108536.9051">3279 11204 469 0,'0'0'62'16,"52"0"20"-16,21 0-26 15,17 0-36-15,-11-7-15 16,-13-7-5-16,-25 0-5 16,-17 0-33-16,-2 7-90 15,-8 0-168-15</inkml:trace>
  <inkml:trace contextRef="#ctx0" brushRef="#br0" timeOffset="108844.6422">4124 11084 370 0,'8'0'71'16,"17"-5"-24"-16,16-5-15 16,10-5 9-16,1-4 0 15,3-1-3-15,-3 1-20 0,-20 10-13 16,1 7-4-16,-14-1-1 15,-19 0-10-15,14 3-64 16,5 0-97-16,5 0-172 16</inkml:trace>
  <inkml:trace contextRef="#ctx0" brushRef="#br0" timeOffset="109204.8206">4838 10799 339 0,'0'0'36'0,"0"0"-2"16,36 0 35-16,29 0-10 15,25-12-8-15,8-6 9 16,-5 2-7-16,-17 8 3 15,-29 5-16-15,-25 3-19 16,-22 0-13-16,0 22-2 16,-60 32 20-16,-52 25-6 15,-19 16-16-15,8 3-3 16,41-14-1-16,44-19 2 16,38-21-2-16,28-16-1 0,64-21 1 15,31-7-1 1,0 0-1-16,-3-26-7 0,-22 0-41 15,-6 1-121-15,-15-11-213 16</inkml:trace>
  <inkml:trace contextRef="#ctx0" brushRef="#br0" timeOffset="110417.6896">2082 13009 404 0,'-41'0'114'16,"14"0"-61"0,-12 0 14-16,1 0-43 0,-22 26-16 15,-11 15 5-15,-2 15 2 16,-1 19 4-16,17 10 0 16,24 6 0-16,28-6-1 15,5-12-8-15,11-21-5 16,57-15 2-16,22-21-5 15,16-13 4-15,22-3 4 16,6-33-1-16,8-25-1 16,-17-14 0-16,-13-16 1 15,-33-1-4-15,-27 0-2 0,-52 1 0 16,0 15-2 0,-58 10 0-16,-40 18-1 15,-27 26 2-15,-20 19-1 0,-5 1-1 16,0 42-1-16,39 5 1 15,23 5 0-15,50 2-1 16,38-3 0-16,0-4 0 16,71-10 1-16,55-9 0 15,24-12 0-15,21-9 0 16,-7-5-1-16,-14-3 1 16,-25 0-24-16,-21 0-76 15,-25-23-77-15,-46-6-253 16</inkml:trace>
  <inkml:trace contextRef="#ctx0" brushRef="#br0" timeOffset="110704.7352">3358 13033 416 0,'8'0'170'16,"11"0"-144"-16,19 0 20 0,3 0-26 15,-3 0-16-15,1 0-4 16,-20 0-1-16,-6 0-5 15,-5 0-49-15,-8 5-152 16</inkml:trace>
  <inkml:trace contextRef="#ctx0" brushRef="#br0" timeOffset="110877.1075">3221 13406 341 0,'0'0'295'0,"0"5"-265"16,80-5 20 0,18 0-36-16,0-10-14 0,-8-22-15 15,-11-5-113-15,-14-3-104 16</inkml:trace>
  <inkml:trace contextRef="#ctx0" brushRef="#br0" timeOffset="111184.7462">4838 12690 497 0,'-32'23'24'0,"4"20"16"15,-10 10 15-15,0-1-35 16,-3 4-16-16,3-5-3 16,5-3-1-16,14-5-1 15,6-11-10-15,4-12-43 16,9-20-81-16,14 0-111 15</inkml:trace>
  <inkml:trace contextRef="#ctx0" brushRef="#br0" timeOffset="111378.6156">5035 12606 438 0,'0'0'82'0,"0"0"-62"16,0 24 14-16,-6 12 11 15,6 4-20-15,-8 5-3 16,-3 2-6-16,-8-2-12 16,-3-1-4-16,3 1-13 15,-27-3-45-15,13-5-92 16,-5-13-133-16</inkml:trace>
  <inkml:trace contextRef="#ctx0" brushRef="#br0" timeOffset="111574.5972">4484 12788 256 0,'0'-21'278'0,"8"6"-223"15,71-4-7-15,30-1-11 16,17-3-14-16,7-3 2 16,4-3-3-16,-12 2 1 15,-8 9-14-15,-24 1-9 16,-22 14-13-16,-25 3-59 15,-13 1-110-15,-28 29-172 0</inkml:trace>
  <inkml:trace contextRef="#ctx0" brushRef="#br0" timeOffset="111814.6384">3960 13437 498 0,'71'-18'40'0,"55"-5"53"15,32-2-51-15,19-5-9 0,11-5 6 16,-11-2-2 0,-29 2-12-16,-26 8-12 0,-51 7-13 15,-30 8-1-15,-22 7-30 16,0 5-75-16,-19 0-135 15</inkml:trace>
  <inkml:trace contextRef="#ctx0" brushRef="#br0" timeOffset="112196.7893">4642 13503 416 0,'-14'0'53'16,"9"0"8"-16,-3 0-3 15,-3 0-24-15,3 3-13 16,-17 16 0-16,-16 12 5 15,-5 6-10-15,-6 5 0 16,14 0-7-16,19-2-2 16,19-12-4-16,0-8-2 15,5-7-1-15,47-13 3 16,22 0 1-16,-3 0 4 0,8 0-2 16,-14-3-4-16,-8-7-2 15,-10 1-2-15,-15-12-14 16,-15 3-62-16,7-5-125 15,-24-1-143-15</inkml:trace>
  <inkml:trace contextRef="#ctx0" brushRef="#br0" timeOffset="112334.7289">4642 13503 299 0,'289'63'102'16,"-289"-49"20"-16,-27 29-2 16,-20 15-40-16,-10 20-19 15,-14 10-10-15,3 16-2 16,-16-1-20-16,26-11-29 15,12-20-1-15,38-23-53 16,8-37-189-16</inkml:trace>
  <inkml:trace contextRef="#ctx0" brushRef="#br0" timeOffset="115542.7129">9471 10497 379 0,'-6'-5'55'16,"-7"5"-4"-16,13 0 13 15,-6 0-33-15,6 11 5 16,0 7 5-16,0 3 2 15,0 10-5-15,39 9-2 16,12 9-7-16,23 11-6 16,-9 5-3-16,-7 4-2 15,-12-2-11-15,-19 2-6 0,-13 0-1 16,-14-9-9 0,0-4-37-16,0-15-44 0,0-18-67 15,-8-23-115-15</inkml:trace>
  <inkml:trace contextRef="#ctx0" brushRef="#br0" timeOffset="115758.5496">10008 10606 441 0,'-71'0'242'16,"-8"15"-234"-16,-19 34 48 15,-8 8-30-15,-17 4-20 16,17 2-6-16,7-10 0 0,23-5-7 16,30-18-17-16,27-8-41 15,19-14-49-15,0-8-37 16,90 0-172-16</inkml:trace>
  <inkml:trace contextRef="#ctx0" brushRef="#br0" timeOffset="116096.5062">10731 10647 337 0,'0'0'187'0,"32"0"-152"15,34 0 33-15,13 0-25 16,5-3-24-16,-5-1-12 15,-13-1-6-15,-20-2-1 0,-27 0-20 16,-19 5-62 0,0-2-84-16</inkml:trace>
  <inkml:trace contextRef="#ctx0" brushRef="#br0" timeOffset="116284.5619">10671 10910 208 0,'0'6'506'0,"8"10"-494"15,63 4 61-15,21-6-47 0,-2-10-26 16,-2-4-9 0,-23 0-81-16,-13-27-70 0,-6-12-204 15</inkml:trace>
  <inkml:trace contextRef="#ctx0" brushRef="#br0" timeOffset="117162.6739">11903 10692 365 0,'0'0'90'0,"0"0"-56"15,19 0 39-15,41 0-20 16,25 0-7-16,7 0-4 16,7-2 0-16,-1-4-10 15,-6 1-9-15,-26 2-14 16,-23-1-9-16,-15 2-12 16,-9-2-47-16,-11-3-63 15,30 3-102-15</inkml:trace>
  <inkml:trace contextRef="#ctx0" brushRef="#br0" timeOffset="117574.6047">13005 10469 331 0,'0'0'65'0,"0"0"-21"16,19 0-7-16,33-8 9 0,13-4 15 16,14-1-15-1,-5-2-2-15,-17 8 5 0,-24 3-12 16,-14 4-18-16,-19 0-13 15,0 26 10-15,-58 23 13 16,-48 23-18-16,-19 14-8 16,-3 0-2-16,29-6 0 15,45-10 1-15,54-21 2 16,0-11-1-16,54-17 0 16,45-12-3-16,18-9 1 15,-5 0-1-15,-3 0-6 16,-30-4-32-16,-14-6-43 15,1-4-86-15,-1-7-190 0</inkml:trace>
  <inkml:trace contextRef="#ctx0" brushRef="#br0" timeOffset="118008.2169">14360 10677 453 0,'0'-7'49'0,"-19"4"6"15,19 2-4-15,-19-3-26 16,5 1 4-16,-13 3-4 16,2 0 6-16,-21 7 2 15,-6 21 1-15,-22 18-4 16,3 6-9-16,-13 7-2 0,24 6-9 15,3-1-3-15,21-5-6 16,25-3-1-16,11-14-2 16,0-9-20-16,39-6-54 15,34-20-14-15,17-7-89 16,22-14-302-16</inkml:trace>
  <inkml:trace contextRef="#ctx0" brushRef="#br0" timeOffset="118316.469">14635 10851 559 0,'-33'28'49'16,"-10"9"-34"-16,26-1 5 15,17-6-14-15,0-9-5 16,41-16 1-16,44-5 8 15,21-5-1-15,17-25 3 16,-3-8 6-16,-8-1-2 16,-14 4 12-16,-49 10 5 15,-22 13 0-15,-27 6-8 16,-24 6 1-16,-61 0-14 16,-21 0-12-16,-6 0-2 15,33 12-17-15,41-1-53 16,30-8-43-16,8-3-44 15,35 0-196-15</inkml:trace>
  <inkml:trace contextRef="#ctx0" brushRef="#br0" timeOffset="118526.4686">15671 10694 493 0,'-41'33'101'0,"-10"6"-38"16,12 1 11-16,20-5-16 15,11-9-13-15,8 1-33 16,8-11-10-16,22 2 5 16,-13-3 4-16,-12 5-2 15,-5 6 7-15,-5 8-8 0,-61-3-8 16,-7-9-18 0,2-14-76-16,52-9-149 0</inkml:trace>
  <inkml:trace contextRef="#ctx0" brushRef="#br0" timeOffset="119036.5556">16675 10132 380 0,'-9'0'57'16,"9"0"11"-16,0 1-7 15,0 14-23-15,0 10-3 16,-5 5 2-16,-3 8 1 16,-17 10-11-16,-16 3-9 15,3-5-16-15,-8 0-2 16,0-11-12-16,13-9-31 16,22-9-47-16,3-6-26 15,8-11-127-15</inkml:trace>
  <inkml:trace contextRef="#ctx0" brushRef="#br0" timeOffset="119224.3752">16969 10115 432 0,'-8'17'78'15,"2"24"-13"-15,6 4-16 16,0 6-24-16,-5-4-24 15,-14-9-1-15,11 0-18 16,-20-4-48-16,-10-3-31 16,6 2-80-16</inkml:trace>
  <inkml:trace contextRef="#ctx0" brushRef="#br0" timeOffset="119426.2254">16386 10163 573 0,'144'-12'14'15,"20"-3"48"-15,10-1-46 16,-2 0-11-16,-8-9-1 16,2-1-4-16,-19 2-3 15,-32 2-12-15,-39 10-66 16,-35 9-94-16</inkml:trace>
  <inkml:trace contextRef="#ctx0" brushRef="#br0" timeOffset="119696.5901">16195 10742 510 0,'117'-7'54'0,"22"-5"29"0,16-4-62 16,-10-9-19-16,-1-2-2 15,-32-2-3-15,-27 1-12 16,-20 5-48-16,-18 11-51 15,-9 4-114-15</inkml:trace>
  <inkml:trace contextRef="#ctx0" brushRef="#br0" timeOffset="120176.3442">16470 10913 492 0,'0'-3'49'0,"0"3"7"15,0 0-30-15,0 0-5 16,-5 22 6-16,-36 12-4 15,-25 15-11-15,-10 8-6 16,8 8-1-16,16-5 0 16,27-13-5-16,25-17 0 15,11-21-2-15,68-9-3 16,28-6-3-16,5-27-18 16,-3-10-18-16,-11 1-17 15,-19 0-7-15,-14 8-96 16,-5 1-156-16</inkml:trace>
  <inkml:trace contextRef="#ctx0" brushRef="#br0" timeOffset="120342.6643">16942 10909 507 0,'-27'34'89'16,"-12"24"2"-16,-21 14-14 15,3 18-14-15,-16 9-27 16,2-1-28-16,-3-7-8 15,3-16-2-15,33-22-49 16,5-17-123-16,33-31-193 16</inkml:trace>
  <inkml:trace contextRef="#ctx0" brushRef="#br0" timeOffset="123268.5256">18212 10575 439 0,'74'-12'40'15,"-17"6"37"-15,12 6-6 16,12-2-45-16,-7 2-17 16,-14 0-4-16,-14 0-4 0,-8 0-1 15,-10-7-2-15,-17 7-32 16,-11 0-107-16,0-2-214 16</inkml:trace>
  <inkml:trace contextRef="#ctx0" brushRef="#br0" timeOffset="123454.5689">18248 10787 542 0,'19'-14'168'15,"-8"14"-151"-15,68 0 26 16,33 0-43-16,0-4 0 0,-20-16-55 15,-59 16-88-15,-33-11-120 16</inkml:trace>
  <inkml:trace contextRef="#ctx0" brushRef="#br0" timeOffset="123807.7984">19459 10606 480 0,'0'0'129'0,"0"0"-115"16,27 0 26-16,19 0-27 16,50-16-9-16,10-3-4 15,-16-4-1-15,-44 17-41 0,-46 0-84 16,0 1-296-16</inkml:trace>
  <inkml:trace contextRef="#ctx0" brushRef="#br0" timeOffset="124362.121">20140 10406 222 0,'0'0'94'15,"0"0"-75"-15,-8 0 5 16,8 4 6-16,0-4 15 15,0 0-6-15,0 0 1 16,0 0 8-16,0 0-5 16,3 0-3-16,2-4-6 15,1 2-14-15,-6 0-5 16,8-3-1-16,5 0 3 16,17-6 4-16,17 0 4 0,21-3-4 15,14-5-2-15,10 1 7 16,1 6-2-16,-14 0 2 15,6 9-3-15,-20 3-1 16,-24 0-5-16,-16 3-9 16,-25 25-4-16,0 12 0 15,-71 16-1-15,-55 17 0 16,-29 13-2-16,-17 12-1 16,19-5 0-16,23-6 0 15,50-15-1-15,50-25 1 16,30-18 0-16,11-18 0 15,74-11-2-15,16 0-2 16,24-19-12-16,3-7-24 16,-21 3-59-16,-42-14-90 15,-24-20-220-15</inkml:trace>
  <inkml:trace contextRef="#ctx0" brushRef="#br0" timeOffset="125090.6155">21831 10609 397 0,'27'-14'79'0,"11"3"-9"15,22-8 20-15,19 0-42 16,-2 6 9-16,-31 6-16 16,-38 5-14-16,-8 2-5 15,0 0-6-15,0 15-9 16,-35 9-2-16,-9-1-4 16,3-11-1-16,27-9-6 15,14-3-10-15,0 0-2 16,0 0-18-16,14-21-17 15,54-8 19-15,14-7-10 16,-27 18-15-16,-42-1-67 16</inkml:trace>
  <inkml:trace contextRef="#ctx0" brushRef="#br0" timeOffset="125704.8429">22943 10212 281 0,'8'0'110'16,"6"0"-43"-16,-9 0-5 16,4 0-21-16,-9 0-15 15,0-1-3-15,5 1-2 16,-5 0-1-16,5 0-2 15,-5 7-8-15,0 23 18 16,0 6 6-16,0 10-12 16,0-8-1-16,0-7-6 0,0-14-11 15,0-14-1 1,0-3-1-16,55-22 7 0,30-30-1 16,7-10-8-16,-7-9 0 15,-20 6-2-15,-27 1 1 16,-24 5 1-16,-6 4 0 15,-8 3 0-15,0 9 0 16,0 12-1-16,0 11 1 16,0 13 0-16,0-1-1 15,0 6 0-15,11-3 0 16,49-1 1-16,33-3 2 16,43-1 0-16,28-6 1 0,18 0-2 15,-29 1 1-15,-44 4-2 16,-43 9-7-16,-58 2-50 15,-8 0-65-15,-55 21-110 16</inkml:trace>
  <inkml:trace contextRef="#ctx0" brushRef="#br0" timeOffset="126178.473">23483 10176 227 0,'0'3'60'0,"0"-1"-1"16,0-2 14-16,0 0-12 15,5 0 0-15,23 0-11 16,4 0-7-16,-12-5 0 16,12-5-13-16,20-5-1 15,33-4 4-15,54-3 3 16,24 1-1-16,-13 7-2 16,-38 13-11-16,-66 1-13 15,-40 0-8-15,-6 15-1 0,-27 20 1 16,-63 12 2-16,-22 9-3 15,-14 1-1-15,4-4 0 16,23-13-5-16,34-13-2 16,57-12-3-16,8-10-11 15,106-5 8-15,31 0 1 16,7-10 8-16,-24-5-17 16,-25 5-11-16,-43 2-6 15,-38 8-41-15,-14 0-41 16,-30 0-86-16</inkml:trace>
  <inkml:trace contextRef="#ctx0" brushRef="#br0" timeOffset="126440.487">22886 10714 373 0,'0'0'147'0,"0"0"-101"15,19 0 11-15,41 0 20 16,57 0-26-16,74-4-7 16,65-24-7-16,58 1-2 15,5-6-15-15,-41 3 4 16,-49 9-16-16,-101 3-8 16,-68 11 0-16,-38 7-13 0,-22 0-26 15,0 0-34 1,-8 17-49-16,-63 9-38 0,-14 6-57 15</inkml:trace>
  <inkml:trace contextRef="#ctx0" brushRef="#br0" timeOffset="126830.4967">23548 11019 320 0,'0'11'120'0,"0"-2"-93"15,-13 5 55-15,13-10-46 16,0-4-6-16,0 0 13 16,19-4 5-16,52-14-6 15,35-2 5-15,11 1-2 16,-5 8-9-16,-33 6-12 15,-41 5-10-15,-10 0-6 16,-28 7-6-16,0 21-2 16,0 11 3-16,-22 11-2 15,-30 1-1-15,-5 6 0 16,-3-10-1-16,13-18 0 0,42-6 1 16,5-16-7-1,79-7-3-15,38 0 2 0,14-7-17 16,-14-22-43-16,-24 3-36 15,-55-1-65-15,-24-12-213 16</inkml:trace>
  <inkml:trace contextRef="#ctx0" brushRef="#br0" timeOffset="127820.1127">25697 10428 353 0,'14'-2'104'15,"43"2"-44"1,17-2 21-16,10-6-40 0,14-2-13 16,-19 1-16-16,-13 1-10 15,-34 0-2-15,-12 5-9 16,-20 3-36-16,0 0-37 15,-20 0-80-15</inkml:trace>
  <inkml:trace contextRef="#ctx0" brushRef="#br0" timeOffset="128000.2807">25711 10640 396 0,'27'0'211'15,"3"0"-167"-15,35 0 40 16,20 3-63-16,2 4-18 16,-8-7-3-16,-32 0-25 15,-42 0-104-15,-5 0-71 16</inkml:trace>
  <inkml:trace contextRef="#ctx0" brushRef="#br0" timeOffset="128922.3485">26949 10662 391 0,'0'0'62'16,"0"0"2"-16,27 0-12 16,30 0 12-16,28 0 0 15,21-3-25-15,0-6-8 0,-10 2-1 16,-28-4-15-16,-30 7-15 16,-13-5 0-16,-17-9-40 15,-8 9-82-15,0-3-97 16</inkml:trace>
  <inkml:trace contextRef="#ctx0" brushRef="#br0" timeOffset="129402.0346">27668 10590 487 0,'9'19'81'0,"-9"27"-64"16,0 12 27-16,0-2-20 15,0-1-17-15,0-5-1 16,0-7 2-16,0-8 7 16,5-12-2-16,9-16-4 15,-1-7-3-15,20-7 3 16,5-35 0-16,22-10-9 15,-3-11 0-15,3-2 1 16,-8-1-1-16,-19-8 0 16,-19 0 0-16,-1-10 0 0,-13 6-1 15,0 17 1-15,0 5 0 16,-5 27 0-16,-9 14 0 16,0 2 0-16,14 13 3 15,0 0 2-15,0 0-3 16,0 0-2-16,0 0 1 15,6-2 4-15,65-5 20 16,62-4 5-16,75-4-13 16,29 2 4-16,-14-1-7 15,-40-3-14-15,-66 4 0 16,-43 4-3-16,-36 2-41 16,-38 7-65-16,-5 0-107 0</inkml:trace>
  <inkml:trace contextRef="#ctx0" brushRef="#br0" timeOffset="129882.4878">28227 10636 264 0,'0'0'54'0,"0"0"-5"0,0 0 2 16,0 0 5-16,0 0-10 16,0 0-5-16,0 0-1 15,6-6 4-15,27-3-2 16,18-6 0-16,28-1-4 15,-5 4 7-15,16-3-15 16,14 3-3-16,2 0-1 16,11 1-5-16,-10 7 0 15,-23-2-3-15,-46 6-11 16,-24 0-3-16,-14 28-3 16,-33 18 4-16,-57 14 0 15,-30 10-3-15,8-4-1 0,14-10-1 16,66-12 1-16,32-16-1 15,51-23-1-15,102-5 1 16,16-8-3-16,16-26-3 16,-10 1-15-16,-44-4-22 15,-52 8-59-15,-46-6-106 16,-33-10-340-16</inkml:trace>
  <inkml:trace contextRef="#ctx0" brushRef="#br0" timeOffset="133808.6763">9054 12485 133 0,'-33'-2'142'15,"19"2"-128"-15,-5 0 27 0,6 0-6 16,13 0 7-16,-9 0 7 16,9 0-1-16,0-5 1 15,0 5-6-15,0 0-6 16,0 0-3-16,0 0-8 15,0 0-5-15,0 0-9 16,0 0-7-16,28 8 12 16,18 15 16-16,6 12-17 15,-6 3-7-15,-8 7-1 16,-18 1-6-16,-7-3-2 16,-13-3-1-16,0-6-7 15,0-7-34-15,0-5-41 16,-5-3-47-16,5-10-102 0</inkml:trace>
  <inkml:trace contextRef="#ctx0" brushRef="#br0" timeOffset="134040.2014">9806 12561 450 0,'-32'0'84'0,"-28"21"-24"15,-17 24-3-15,-10 12-15 16,-17 11-9-16,-2 9-14 16,-3 8-11-16,-16 8-7 0,-6 1 0 15,11-8-1-15,8-14-14 16,22-18-33-16,38-18-41 16,11-11-40-16,28-8-32 15,13-4-158-15</inkml:trace>
  <inkml:trace contextRef="#ctx0" brushRef="#br0" timeOffset="134422.3278">9825 12864 70 0,'0'0'404'0,"14"0"-391"16,60-5 51-16,35-4 6 15,16-6-40-15,-8-3-16 16,-13 1-7-16,-36-2-7 16,-22 4-3-16,-26 0-26 15,-10 5-62-15,-10 7-97 16</inkml:trace>
  <inkml:trace contextRef="#ctx0" brushRef="#br0" timeOffset="134610.2619">10003 13061 672 0,'84'-6'24'0,"14"5"65"15,3 1-48-15,-16 0-28 16,-20 0-13-16,-27-7-22 16,-5-5-86-16,-33-7-90 15</inkml:trace>
  <inkml:trace contextRef="#ctx0" brushRef="#br0" timeOffset="135622.333">11279 12882 392 0,'0'-2'65'16,"0"2"-7"-16,8 0-6 16,14 0-14-16,21-3 10 15,31 0-5-15,2-2 2 16,25-5-2-16,3 1-12 15,-14-2-12-15,-17 4-11 16,-34 0-8-16,-39 2-6 16,0 2-13-16,-20-1-51 15,-45 4-64-15,0 0-110 16</inkml:trace>
  <inkml:trace contextRef="#ctx0" brushRef="#br0" timeOffset="136380.2972">11960 12684 289 0,'0'-3'39'16,"8"-2"-23"-16,12 5 28 16,-12-3-3-16,-8 3 8 15,0 0 2-15,0 0-5 0,0 0-15 16,0 0-6-16,0 0 1 16,0 0-5-16,0 0-8 15,0 0-3-15,0 0 3 16,0 0-1-16,0 0-2 15,0 0 2-15,0 0-5 16,0 0-2-16,0 0-1 16,0 0-1-16,0 0 0 15,0 0 5-15,0 0 8 16,0 0-3-16,0-1-7 16,0 1-5-16,0 0-1 15,0 0 0-15,0 0 0 0,0 0 2 16,0 0 0-16,0 0 6 15,0 0 1-15,0 0-3 16,0 0 2-16,0 0-3 16,0 0 0-16,0 0 2 15,0-6 1-15,0-1 6 16,0-7 1-16,24-2-10 16,14-5 6-16,17 3 3 15,10-2 4-15,6 2-5 16,14 1-3-16,13-4-1 15,14 1-2-15,2 1 0 16,-18 5 0-16,-28 6-3 16,-19 8-3-16,-41 0-1 0,-8 19 0 15,-57 33 1 1,-77 21-1-16,-35 16 0 0,-3 11 0 16,17-4-2-16,49-4-3 15,54-11 2-15,44-16 2 16,8-22 0-16,60-16 1 15,52-19 0-15,27-8-1 16,2-8-3-16,-15-20-7 16,-33-2-18-16,-36 3-52 15,-11 3-28-15,-13 6-76 16,0 1-256-16</inkml:trace>
  <inkml:trace contextRef="#ctx0" brushRef="#br0" timeOffset="137070.3855">14144 12730 108 0,'-19'-4'136'16,"6"4"-130"-16,4 0 5 15,9 0-2-15,0-3 10 16,0 3 0-16,0-2 20 16,0 0 22-16,0 2-5 15,-5-3-4-15,5 3-4 16,-5-3-3-16,5 3-10 0,0-3-8 16,0 3-11-1,0 0 1-15,0 0 1 0,0 0 1 16,0 0 0-16,-9 0 0 15,4 0-4-15,-3 0-3 16,-17 0 2-16,-21 0-2 16,-6 0-7-16,-8 0-1 15,-5 9 9-15,7 2 5 16,12 2-10-16,11 2-3 16,18-2 2-16,17 2-7 15,0-6 1-15,0 5-1 16,33 2 4-16,11 4 2 15,-12 4 9-15,-4 11 4 16,-28 5 1-16,0 5-11 16,-14 1-4-16,-52 3-3 0,-18-10-2 15,5-14 0 1,-6-18-4-16,25-7-17 0,9-13-23 16,26-16-18-16,17-3-7 15,8-2 0-15,0 11-11 16,27-3-7-16,36 4-19 15,10 5-51-15</inkml:trace>
  <inkml:trace contextRef="#ctx0" brushRef="#br0" timeOffset="137490.3358">14512 12726 502 0,'0'0'88'16,"0"0"-12"-16,0 4-23 16,0 22-19-16,0 4-13 15,-21 6 10-15,-18 1-10 16,-1 0-14-16,1 0-6 15,7-9-1-15,4-2-11 16,4-6-27-16,-3-5-18 16,13-2-34-16,3-1-111 15,11-12-201-15</inkml:trace>
  <inkml:trace contextRef="#ctx0" brushRef="#br0" timeOffset="137662.1815">14575 12520 641 0,'-24'0'2'16,"5"4"-2"-16,10 11-79 15,9-4-188-15</inkml:trace>
  <inkml:trace contextRef="#ctx0" brushRef="#br0" timeOffset="138134.2437">14916 12773 140 0,'-5'0'339'16,"-9"7"-301"-16,14 11 23 15,-19 4-3-15,5 5-27 16,1 0-8-16,-7-1 7 16,7-5-4-16,7-4-7 15,6-15-15-15,0-2-3 16,28-2 1-16,48-32-1 16,17-3-1-16,5 5 0 15,-11 10 2-15,-11 9 4 16,-24 13 15-16,-30 0-7 15,-22 32-5-15,0 18 1 16,-19 6-6-16,-41-5-4 16,8-7-19-16,11-11-30 15,9-15-29-15,21-1-17 0,8-10-23 16,3-7-79-16</inkml:trace>
  <inkml:trace contextRef="#ctx0" brushRef="#br0" timeOffset="138434.1846">16184 12258 302 0,'5'0'110'16,"-5"11"-38"-16,0 20-12 16,0 7-7-16,0 7-29 15,-32-1 6-15,-1 1-25 16,0-3-5-16,0-4 0 16,6-6-5-16,8-4-34 15,19-17-39-15,0-7-49 16,0-4-32-16,19-6-82 15</inkml:trace>
  <inkml:trace contextRef="#ctx0" brushRef="#br0" timeOffset="138614.2073">16541 12303 265 0,'0'0'271'15,"0"6"-236"-15,0 20 8 16,-11 12-12-16,-11-1-21 15,3 1-5-15,-5-1-5 16,5 0-2-16,-3-5-22 16,3 6-52-16,-9-1-33 15,-2 3-99-15</inkml:trace>
  <inkml:trace contextRef="#ctx0" brushRef="#br0" timeOffset="138832.2888">16012 12353 284 0,'33'-18'311'15,"40"18"-285"-15,23-3 18 16,29-3-26-16,12-4-11 16,7-3-4-16,14-1 0 15,-27-5-1-15,-19 5-2 16,-14-1-5-16,-32 8-36 15,-28 7-52-15,-25 0-70 16,-13 14-192-16</inkml:trace>
  <inkml:trace contextRef="#ctx0" brushRef="#br0" timeOffset="139050.3644">15685 12889 629 0,'0'0'27'16,"93"0"-7"-16,29 0-1 15,42-22-14-15,21-8-3 16,3-7-2-16,-19 4 2 0,-24 7 6 16,-39 1-8-1,-40 9-9-15,-9 14-72 0,-35 2-139 16</inkml:trace>
  <inkml:trace contextRef="#ctx0" brushRef="#br0" timeOffset="139500.3803">16184 12996 535 0,'0'0'76'0,"-8"5"-33"15,-20 24-11-15,-4 4 1 16,-12 7-28-16,3 6-3 16,3-3 3-16,16-5 9 0,11-9-8 15,11-18-4 1,14-6-1-16,51-5 1 0,20 0-1 15,-1-16 1-15,-5 2-2 16,-19-1 0-16,-21 5-7 16,-7-1-31-16,-13 0-56 15,-5 0-70-15,11-1-206 16</inkml:trace>
  <inkml:trace contextRef="#ctx0" brushRef="#br0" timeOffset="139664.3921">16628 13040 381 0,'-22'26'132'0,"-16"21"-36"0,0 11-15 16,-22 13-12-1,-5 11 7-15,-6 0-15 0,-3-5-41 16,17-12-20-16,11-19-8 16,26-16-67-16,7-12-79 15,13-18-125-15</inkml:trace>
  <inkml:trace contextRef="#ctx0" brushRef="#br0" timeOffset="140564.2835">18049 12719 388 0,'54'-9'114'16,"12"5"-33"-16,32-2 6 16,-22 1-63-16,-16 5-20 15,-27-2-4-15,-19 2-15 0,-14-6-38 16,0 6-72-16,0-3-207 15</inkml:trace>
  <inkml:trace contextRef="#ctx0" brushRef="#br0" timeOffset="140798.3353">18068 13014 588 0,'8'11'18'0,"58"10"54"16,4-8-52-16,4-3-20 16,-17-10-4-16,-5 0-61 15,-16-6-79-15,-6-10-92 16</inkml:trace>
  <inkml:trace contextRef="#ctx0" brushRef="#br0" timeOffset="141150.3178">19393 12925 652 0,'57'0'41'0,"3"0"-3"15,11 0-14-15,-24 0-24 0,-12 0-19 16,-2-11-40-16,-9 0-41 16,-5-3-84-16</inkml:trace>
  <inkml:trace contextRef="#ctx0" brushRef="#br0" timeOffset="141682.0337">20113 12619 96 0,'-25'0'261'15,"17"0"-221"-15,8 0 9 16,0 0-20-16,0 0-17 16,0 0 3-16,22-3 31 0,30-1 18 15,0-2-8-15,19 1-9 16,27 1 0-16,13-3 2 16,7-1-8-16,-31 5-7 15,-35 1-14-15,-25 2-12 16,-27 0-7-16,0 27-1 15,-60 18 10-15,-38 14-1 16,-38 10-7-16,-9 12-2 16,20 5 0-16,21-5 0 15,58-13 0-15,37-15 0 0,9-19 1 16,66-12-1 0,46-10 1-16,13-9-1 0,6-3-4 15,-14 0-30-15,-24-3-76 16,-17-13-102-16</inkml:trace>
  <inkml:trace contextRef="#ctx0" brushRef="#br0" timeOffset="142342.2933">21536 12837 368 0,'0'-5'335'0,"0"5"-304"16,0 0-19-16,0 0-12 15,-13 0-38-15,-15 0-58 16,15-3-59-16,7-6-236 16</inkml:trace>
  <inkml:trace contextRef="#ctx0" brushRef="#br0" timeOffset="142904.0709">22559 12434 392 0,'0'6'128'16,"0"26"-60"-16,0 8-16 16,0-2-24-16,0-6-19 15,0-8-8-15,11-11 0 16,16-9 0-16,11-4 8 15,-3-2 12-15,9-22-9 16,-11-9-10-16,0 1-2 16,-25-6 0-16,5 1-2 15,-13 1-7-15,0-2-6 16,0-3 3-16,-13 8 11 16,5 1 0-16,8 6 2 0,0 9-1 15,0 2 1-15,8 0-1 16,38 3 3-16,33-5 1 15,30 0 3-15,17-4 6 16,24-1 4-16,-6 4-3 16,1-3 7-16,-14 7-1 15,-33 2-8-15,-33 5-12 16,-32 1-10-16,-20 5-46 16,-13 1-31-16,-13 0-156 15</inkml:trace>
  <inkml:trace contextRef="#ctx0" brushRef="#br0" timeOffset="143302.1795">23082 12327 499 0,'0'0'27'16,"0"5"4"-16,0-3-10 16,33-2 2-16,32 0-15 15,9 0 5-15,-3 0 22 16,-6-2 7-16,-13-4-5 16,-19 6 2-16,-20 0-12 0,-4 0-22 15,-9 0-4-15,0 27-1 16,-60 11 15-16,-33 8-8 15,-11 7-7-15,6-7-1 16,33 0-1-16,32-16-2 16,33-12 1-16,11-7 1 15,68-9-4-15,27-2 5 16,12 0-7-16,-15 0-14 16,-5-8-11-16,-24-6-6 15,-28 7-39-15,-21 1-57 16,-25 6-114-16</inkml:trace>
  <inkml:trace contextRef="#ctx0" brushRef="#br0" timeOffset="143520.6206">22321 12921 573 0,'22'0'51'16,"87"0"39"-16,63 0-25 15,35-3-23-15,39-19-10 16,2 3-6-16,-19-6-13 16,-52 5-8-16,-51 8-5 15,-61 1-15-15,-27 7-39 16,-38 1-47-16,0 3-76 16,0 0-88-16</inkml:trace>
  <inkml:trace contextRef="#ctx0" brushRef="#br0" timeOffset="143978.3501">22853 13252 255 0,'0'-2'129'15,"0"2"-67"-15,0-3-12 16,0 3-12-16,33-2 4 15,13-3 4-15,25-1 1 16,14-4 4-16,2 3 5 16,-8 2-7-16,-35 5-6 15,-23 0-15-15,-21 8-21 16,-8 28-3-16,-57 17 13 16,-20 9-12-16,6-4-4 0,27-4 0 15,44-12-1-15,8-17-1 16,74-17-3-16,43-8-8 15,28 0-23-15,-1-15-46 16,-13-15-39-16,-27 3-34 16,-39-2-161-16</inkml:trace>
  <inkml:trace contextRef="#ctx0" brushRef="#br0" timeOffset="148076.1921">24571 12900 260 0,'0'-4'109'16,"0"4"-61"-16,24 0-7 0,-4 0 14 16,7 0-7-16,0 0-12 15,11 0 11-15,0 0-4 16,9 0-6-16,-6-1-9 16,5-1-3-16,-13 2-9 15,-14 0-10-15,-8 0-6 16,-11 0-6-16,0 17-28 15,-38 19-73-15,-33 12-124 16</inkml:trace>
  <inkml:trace contextRef="#ctx0" brushRef="#br0" timeOffset="148324.2537">24688 13192 606 0,'60'0'12'16,"17"0"28"-16,10 0 9 15,-22 0-27-15,-8 0-22 16,-16 0-3-16,-2-2-17 15,-12-8-59-15,3 0-93 0</inkml:trace>
  <inkml:trace contextRef="#ctx0" brushRef="#br0" timeOffset="148610.3096">26371 12933 491 0,'65'-7'60'0,"22"6"-16"16,6-3 23-16,-3 4-30 15,-11-3-21-15,-22 3-16 16,-21-1-9-16,-6-6-42 16,-14 6-71-16,-11-1-150 15</inkml:trace>
  <inkml:trace contextRef="#ctx0" brushRef="#br0" timeOffset="149142.1523">27186 12964 564 0,'0'32'35'16,"-3"12"-15"-16,3 4 4 15,0-6-2-15,0-9-10 16,33-9-9-16,-11-12 6 16,2-9 1-16,-2-3 13 15,-6 0 7-15,1-7-21 16,-4-13-7-16,6 0-2 16,-19 5-3-16,11 2-2 0,-3 4 5 15,12-11 0-15,7-9 0 16,11-10-11-16,0-7 3 15,-5-6-4-15,-6-8 10 16,-2-10 2-16,-4-9 0 16,-1-3 0-16,-1 0 0 15,2 15 0-15,12 15 1 16,-3 15 5-16,-8 17 4 16,5 8 2-16,-2 12 4 15,2 0-8-15,25 0 6 0,13 8 0 16,14 6-2-1,33-8-5-15,30-2 1 0,11-4 7 16,2 0-7-16,-16 0-6 16,-35-4-2-16,-31-2-1 15,-26-4-14-15,-23 3-31 16,-16 7-48-16,-8 0-104 16</inkml:trace>
  <inkml:trace contextRef="#ctx0" brushRef="#br0" timeOffset="149554.3585">27938 12847 516 0,'-13'0'75'16,"7"0"-69"-16,6 0 15 16,0 3-15-16,6-3 2 15,45 0 15-15,23 0 22 16,24-18 12-16,6 3-13 16,2 3 0-16,-10 0-2 15,-36 9-13-15,-28 3-15 16,-32 0-9-16,0 24-4 15,-76 23 3-15,-39 21-4 16,-21 10-1-16,24-4 1 0,36-9-1 16,49-19 1-16,27-18-1 15,65-18 1-15,66-10 0 16,33 0 2-16,-1-21-2 16,-13-11-15-16,-38 1-26 15,-33 1-49-15,-27 5-88 16,-30 0-258-16</inkml:trace>
  <inkml:trace contextRef="#ctx0" brushRef="#br0" timeOffset="150588.0949">15213 14825 436 0,'-54'-6'273'0,"-23"6"-268"16,-21 30 48-16,-27 24-7 15,-20 23-18-15,-10 27-13 16,8 16-2-16,10 17-4 16,45 1-3-16,40-5 2 15,52-10-1-15,27-26-7 16,71-15-1-16,6-26-8 15,-12-15-20-15,-7-7-37 0,-33-2-62 16,-33-11-215 0</inkml:trace>
  <inkml:trace contextRef="#ctx0" brushRef="#br0" timeOffset="151564.2898">15292 15436 289 0,'0'-3'236'0,"0"3"-196"16,25 0 7-1,54 0 1-15,27 0 9 0,36 0-21 16,-8 0-2-16,-17 0-1 16,-38 0-23-16,-27-4-10 15,-28 4-10-15,-16 0-47 16,-8 0-45-16,0 0-91 15</inkml:trace>
  <inkml:trace contextRef="#ctx0" brushRef="#br0" timeOffset="152044.2049">16301 15457 320 0,'0'0'293'0,"0"22"-285"15,0 16 32-15,0 10-1 16,19 4-27-16,14 3-8 16,0-2 2-16,-1-5 8 15,-4-11 2-15,-4-8-7 16,-5-14-6-16,3-13-2 15,3-2 3-15,7-4 6 16,1-31-8-16,8-9-2 16,-8-18-2-16,-3-1-4 15,-9-14-5-15,-15-8 10 16,-6-4-3-16,0 2 2 0,0 12 2 16,0 14 0-16,0 18 1 15,0 13 2-15,8 12-3 16,11 4 6-16,6 7-2 15,16 1 4-15,29 3 5 16,23-6 10-16,44-1 9 16,40-5-7-16,27-4-9 15,20-4-5-15,-22 3-6 16,-31 1-5-16,-53 0 0 16,-53 10-24-16,-27 3-51 15,-30 6-48-15,-8 0-107 16</inkml:trace>
  <inkml:trace contextRef="#ctx0" brushRef="#br0" timeOffset="152486.2171">17370 15355 222 0,'-3'-11'282'0,"3"10"-263"15,0 1 27-15,0 0-31 0,0 0-5 16,3 0 12-16,41-6 25 16,10-1 0-16,17-2-3 15,14-2-1-15,-1 0-2 16,3 3-7-16,3-8-6 15,-5 5-14-15,-31 5-4 16,-21 4-4-16,-19 2-6 16,-14 2 0-16,-22 31-1 15,-57 17 1-15,-30 10-2 16,8 5 1-16,16-1 1 16,42-7-1-16,43-6 0 15,0-11 1-15,65-11 1 16,31-4 0-16,15-11-1 15,-12-3-1-15,-15-4 1 0,-29-7-10 16,-4 0-58-16,-12 0-61 16,-12 0-79-16,0 0-188 15</inkml:trace>
  <inkml:trace contextRef="#ctx0" brushRef="#br0" timeOffset="152658.1935">18632 15817 363 0,'-65'31'317'16,"-9"19"-222"-16,-10 12-3 15,-20 4-50-15,-8-4-36 0,6-8-6 16,16-13-17-16,30-12-65 16,27-15-59-16,33-14-115 15</inkml:trace>
  <inkml:trace contextRef="#ctx0" brushRef="#br0" timeOffset="153762.2917">19210 15449 95 0,'-8'-1'170'16,"8"1"-148"-16,0 0 10 15,0 0 4-15,27 0 30 16,58-11 5-16,19 1 10 15,21-4-9-15,11 1-2 16,-10-2-26-16,-20 2-22 16,-30 3-22-16,-29 5 0 15,-34-1-19-15,-7 2-45 0,-6 4-78 16,0 0-281 0</inkml:trace>
  <inkml:trace contextRef="#ctx0" brushRef="#br0" timeOffset="154217.4172">20132 15559 586 0,'0'42'22'16,"27"8"41"-16,33-5-35 15,11-3-19-15,3-7-8 16,5-16 0-16,-8-12-1 0,-6-7 1 16,-5 0 0-16,-3-25 3 15,-10-8 3-15,-9-5-7 16,-16-6 1-16,-11-3-1 16,-11-3-2-16,0-11-3 15,0-7 3-15,-6-14 2 16,-7 1 0-16,2 6 0 15,11 11 0-15,0 17 0 16,0 11 2-16,0 13 1 16,5 5 5-16,28 3 0 15,19 0 4-15,21-1-1 0,31-2 14 16,40-2 13-16,34-7-6 16,10-1-4-16,22 4-2 15,-25 1-10-15,-29 5-13 16,-45 9-3-16,-45 1-13 15,-28 5-48-15,-24 3-49 16,-14 0-57-16,0 0-137 16</inkml:trace>
  <inkml:trace contextRef="#ctx0" brushRef="#br0" timeOffset="154774.227">21299 15362 334 0,'-5'0'62'0,"-4"3"-18"0,9-3-8 16,0 0-5-16,0 0-2 16,0 0-4-16,0 0 3 15,0 0-6-15,0 0 5 16,0 0 1-16,0 0-5 15,0 0-3-15,0 0 4 16,9 0 10-16,56 0 5 16,28-10-10-16,16-2 1 15,24-1-3-15,4 3-6 16,-34 3 2-16,-35 1 1 16,-29 6-13-16,-39 0-11 15,0 30 1-15,-41 20 1 16,-44 12 0-16,-13 10-2 15,14 1 0-15,29-8 0 16,50-13-5-16,5-18-4 0,87-25 0 16,49-9-1-16,14-5-5 15,8-29-22-15,-13-9-29 16,-23 4-39-16,-34 7-41 16,-12 0-203-16</inkml:trace>
  <inkml:trace contextRef="#ctx0" brushRef="#br0" timeOffset="155082.0931">23205 14682 106 0,'0'-1'507'16,"0"1"-473"-16,41 13 28 16,19 29 4-16,0 16-20 15,-3 16-19-15,-19 18 3 16,-30 17 2-16,-8 14-11 16,-65 2 8-16,-69 13-17 15,-40-6-2-15,-25-2-10 16,-8-15 0-16,29-16-16 15,26-19-48-15,48-28-77 0,44-27-81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25:11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5474 6814 63 0,'0'-2'89'15,"0"2"-60"-15,0-4 11 16,0 2-1-16,0 0-16 16,0-1 3-16,0 1 19 15,0 2-8-15,0 0-6 16,0 0 4-16,0 0 3 15,0 0-12-15,0 0-5 0,-6 0 1 16,6 0-9-16,0 0-2 16,0 0-2-16,0 0 2 15,0 0 0-15,0 0 1 16,0 0-1-16,0 2 5 16,0 16 9-16,0 6-12 15,0 5-2-15,0 5-3 16,0 8 3-16,-5 10-3 15,-17 5-3-15,3 8-1 16,0 2-3-16,0-5 0 16,11-1-1-16,-3-14 0 15,2-14 0-15,-1-13 0 0,10-7 0 16,0-8 0-16,-3-5 0 16,3 3 0-16,0-3 0 15,0 0 0-15,0 0 0 16,35 0 1-16,-2 0 1 15,11 0 0-15,-4 0 2 16,7 0-1-16,5 0 2 16,-6 0 2-16,6-3 1 15,-6 0-2-15,17 1 3 16,-9-1-2-16,4 3-4 16,-4 0 0-16,-2-3 3 15,-6 3 6-15,1-5 1 16,-1 5-3-16,-2-2-2 0,2 2-1 15,0-2-2 1,-2 2-3-16,-3-4-2 0,11 2 1 16,2-4 0-16,4-2 0 15,2-1 0-15,-3 3 1 16,-3-7 0-16,-2 6 1 16,0 0 1-16,-11-1-2 15,-3 5-1-15,8 0 0 16,-7-8-1-16,7 3 1 15,0 1-1-15,1 0 0 16,4 2 0-16,-7 0 0 16,-3-2 0-16,5 7 1 0,-8-3-1 15,-2 3 0 1,13-4 0-16,-8 3 0 0,-3-2 0 16,8 1 2-16,-5-1-2 15,-3 0 0-15,3 3 0 16,3-4 0-16,2 2 0 15,-5 2 0-15,6-4 0 16,2 4 0-16,-14 0 5 16,9 0 4-16,-22 0-2 15,-9 0-4-15,6 0-2 16,-19 0-1-16,11 0 0 16,-8 0 0-16,2 0 0 15,1 0 0-15,-6 0 0 16,5 0 0-16,-5 0-1 15,0 4 1-15,0-4 0 0,0 0 0 16,0 0 0-16,0 0 0 16,0 0 0-16,8-5 0 15,14-30 0-15,16-20 1 16,1-16-1-16,-1-7 0 16,-6 6 0-16,-10 6 0 15,3 13 0-15,-17 16 0 16,-3 8 1-16,-5 14-1 15,0 1 0-15,0 5-2 16,-24-2-5-16,-12 5-15 16,6-1-26-16,-2 3-62 15,24 0-93-15,8 1-321 0</inkml:trace>
  <inkml:trace contextRef="#ctx0" brushRef="#br0" timeOffset="975.9635">6589 8009 12 0,'-14'-3'381'15,"9"3"-351"-15,-1 0 37 16,6 0 1-16,0 0-30 16,0 0-14-16,0 11 4 15,0 21 21-15,0 7-14 16,0 9-8-16,0 1-9 15,0 7-1-15,0 2-8 16,0-1-3-16,0-5-3 16,-8-5-2-16,-5-15 0 15,13-12-1-15,0-10-1 0,-6-10-1 16,6 0 0-16,0-5 0 16,0-24-1-16,-8-10-7 15,8-7 3-15,0-1 0 16,0-3 4-16,0-4 3 15,0 3-1-15,14 4 1 16,18 1 0-16,-4 9 0 16,4 2 0-16,-5 7 0 15,6 6 0-15,-8 7 1 16,7 6 0-16,1 2 0 16,5 1-1-16,3 2 1 15,6 4-1-15,-9 0 0 16,8 0 0-16,-8 0 0 0,-5 0-3 15,0 0-23 1,-11 0-67-16,2 0-50 0,3 0-61 16</inkml:trace>
  <inkml:trace contextRef="#ctx0" brushRef="#br0" timeOffset="1409.9724">7407 7650 311 0,'-6'0'38'0,"6"0"1"15,0 0-6-15,0 0-14 16,0-1 8-16,6 1 27 16,27-3 12-16,-1 0-20 15,1 3 2-15,2 0 1 16,4 0-7-16,-12 0-5 16,-3 0-18-16,-4 3-7 15,-12 13 0-15,-8 7-6 16,0 17-1-16,0 11-2 15,-55 4-1-15,-2 6-2 0,16-15-1 16,11-10 1-16,30-17-1 16,0-9 0-16,25-10 0 15,26 0 1-15,9-3-1 16,0-22-9-16,-8-5-50 16,-14-10-116-16,-5-19-387 15</inkml:trace>
  <inkml:trace contextRef="#ctx0" brushRef="#br0" timeOffset="4456.2651">11393 6117 25 0,'-8'0'77'15,"8"0"-20"-15,0 0 8 16,0 0-15-16,0 0-8 16,-5 0-1-16,-1 0 3 15,6 0-16-15,0 0-8 16,0 0 0-16,0 0 3 16,0 0 5-16,0 0 2 15,0 0-6-15,0 0-7 0,0 2-6 16,0 5 5-1,19 4 14-15,28-6-7 0,15 2 3 16,17-5-2-16,14-2 1 16,-8 0 1-16,-1 0-4 15,-10 0-8-15,-23 0-4 16,-12 0-5-16,-7 0-3 16,-18 0-2-16,-14 0 0 15,0 0 0-15,0 0-4 16,0 0-9-16,0 2-54 15,0 4-78-15,-25-6-99 16</inkml:trace>
  <inkml:trace contextRef="#ctx0" brushRef="#br0" timeOffset="5061.8031">12132 5853 280 0,'-11'0'104'15,"8"0"-95"-15,3 0 10 16,-5 0-2-16,5 0-8 16,0 0 6-16,0 0 10 15,0 0 6-15,0 0-2 16,0 0-1-16,-8 0 0 16,2 0-2-16,1 0 1 15,5 0-5-15,0 0-6 16,0 0-3-16,0 0 2 15,0 0-2-15,0 0-5 16,0 0 0-16,0 0-1 16,0 0 1-16,0 0 0 0,-8 0-1 15,8 0-3-15,0 0-2 16,0 2-1-16,19 18 5 16,27 9 10-16,20-3-7 15,2 3 1-15,8 0 4 16,3-5 0-16,-13-4 1 15,-6-7-4-15,-22-1-5 16,-11-1 0-16,-16 5 0 16,-11 7-1-16,0 8-1 15,-82 19-1-15,-38 9-1 16,-24 6-2-16,13-1-1 16,19-8 1-16,33-18-4 15,35-9-14-15,31-17-39 16,13-12-93-16,65-48-187 15</inkml:trace>
  <inkml:trace contextRef="#ctx0" brushRef="#br0" timeOffset="5968.9771">14098 5782 211 0,'-5'-5'192'0,"5"5"-169"16,0 0 18-16,0-5-19 16,0 4-4-16,0 1 17 0,0 0 6 15,0 0-9 1,0 0-3-16,0 0-9 0,0 0-4 16,5 28 15-16,9 10 1 15,5 12-16-15,-11 3-4 16,3-1-6-16,-3-6-1 15,-8 3 1-15,11-12-4 16,-3-10-2-16,-2-11 0 16,2-9-1-16,-3-7 1 15,-5 0 0-15,0 0 0 16,0-10 0-16,0-20 0 16,14-12-2-16,-9-4 0 15,-5-2 1-15,14-10-1 16,-9-9 2-16,9-4-1 15,-6 8 1-15,3 9 0 0,11 12 0 16,-9 12 0-16,12 9 0 16,8 6 1-16,-6 7-1 15,6 1 0-15,13 7 1 16,6 0 0-16,0 0 2 16,2 0 2-16,-2 0 0 15,-8 0-5-15,-12 0 0 16,-10 0-2-16,-3 0-9 15,-8 0-25-15,-3 0-78 16,20 0-74-16,-4 0-140 16</inkml:trace>
  <inkml:trace contextRef="#ctx0" brushRef="#br0" timeOffset="6389.7902">15140 5195 318 0,'-14'0'22'0,"14"0"24"15,0 0-2-15,14 0-9 0,32 0 16 16,14-8 11-1,-3-1-18-15,9-2 4 16,-6 0-3-16,-3 3-7 0,-11 4-6 16,-19-1-8-16,-13 5-11 15,-14 0-6-15,0 19-2 16,0 31 12-16,-60 14 1 16,-24 16-15-16,-9 2-3 15,8-11 0-15,39-13 0 16,27-16-2-16,19-20-1 15,27-9 1-15,52-13 1 16,17 0 1-16,-4 0-1 16,-7-13 1-16,-11-1-5 15,-9 0-31-15,-8 2-51 16,11 2-70-16,-5 5-200 0</inkml:trace>
  <inkml:trace contextRef="#ctx0" brushRef="#br0" timeOffset="6801.6941">16105 5729 42 0,'0'0'347'16,"0"0"-316"-16,65 0 44 16,20 0-18-16,7 0-11 15,12-14 2-15,-19 2-17 0,-20 1-24 16,-24 4-7-16,-22 0 0 16,-14 3-7-16,-5 1-32 15,9 3-85-15,-9 0-142 16</inkml:trace>
  <inkml:trace contextRef="#ctx0" brushRef="#br0" timeOffset="7005.8169">16249 5955 551 0,'38'8'17'15,"42"-4"85"-15,4-2-64 16,-13-2-31-16,-11 0-7 16,-8 0-5-16,-20-11-18 15,15-7-77-15,-9-3-128 16</inkml:trace>
  <inkml:trace contextRef="#ctx0" brushRef="#br0" timeOffset="7649.945">17763 5185 177 0,'0'0'0'0,"0"0"-2"15,0 0 2 1,0 0 3-16,0 0 8 15,0-3 31-15,0 0 21 0,0 3-13 16,0-1-1-16,0 1-12 16,0 0-7-16,0 0 2 15,0 0-10-15,0-3 1 16,0 3-8-16,0 0-6 16,0-1 0-16,0 1 4 15,0 0 1-15,0-3 3 16,0 3 7-16,0-4-5 15,0 4-7-15,0 0-2 16,0 0 4-16,0 0 2 16,0 0-5-16,0 0-3 15,0 0 6-15,0 0-2 0,0 0-7 16,-3 0-4-16,-8 18 0 16,-8 33 2-16,-14 20 21 15,-13 18-9-15,-28 13-6 16,-10 13-1-16,-6 6-1 15,8-4-2-15,11-10-5 16,6-23 1-16,24-24-1 16,11-24-1-16,8-18-4 15,22-18-13-15,0-5-37 16,33-32-67-16,46-9-92 16,5-6-90-16</inkml:trace>
  <inkml:trace contextRef="#ctx0" brushRef="#br0" timeOffset="8061.7506">18461 5153 7 0,'0'-8'398'0,"0"2"-391"16,0 6 6-16,0 0 19 15,0 0 11-15,-17 19-1 16,-24 15-7-16,-10 13-4 16,-4 17 8-16,-10 8 3 15,-6 11-1-15,5 7-4 16,9 5-5-16,16-4-11 0,14-9-13 16,27-15-5-16,0-20-2 15,41-22-1-15,51-17 0 16,17-8 1-16,17-20 1 15,-1-25-1-15,-13-5 1 16,-27 3 5-16,-25 2 9 16,-41 3-3-16,-19 6-6 15,-19 1-2-15,-69 9-2 16,-29 12-1-16,-8 10 0 16,-12 4 0-16,6 9-2 15,20 10-4-15,26-1-28 16,44-10-78-16,41-8-122 0</inkml:trace>
  <inkml:trace contextRef="#ctx0" brushRef="#br0" timeOffset="8751.7833">19794 5648 220 0,'0'-3'183'0,"0"3"-149"16,0 0 3-16,0 0-14 0,0 0-9 15,0 0 3 1,0 0 16-16,46 0 12 0,20 0-6 16,15 0-3-16,12 0-6 15,14 0-9-15,10 0 1 16,14 0-5-16,-20 0-1 15,1 0-7-15,-33-7-9 16,-35 3 0-16,-22 2-3 16,-3 2-11-16,-19 0-39 15,0 0-89-15,0 0-147 16</inkml:trace>
  <inkml:trace contextRef="#ctx0" brushRef="#br0" timeOffset="9307.9411">20650 5504 63 0,'-19'0'278'15,"5"0"-265"-15,3 0 12 16,3 0 6-16,3 0-18 15,-1 0 0-15,6 0 16 16,-8 0 27-16,8 0-6 16,0 0-22-16,0 0-5 15,0 0-1-15,0 0-2 0,0 0-1 16,-5 0 1-16,5 0-5 16,0 0-6-16,0 0-2 15,0 0 2-15,0 0-1 16,0 0 0-16,0 0-3 15,0 0-1-15,-8 0 1 16,8 0-1-16,0 0 1 16,0 0 5-16,0 0 1 15,13 0 6-15,14 0-5 16,6 5-2-16,5-1 2 16,20-1-3-16,-9 1 0 15,16 3 5-15,1-6-3 0,4 4 2 16,-4 0 1-16,-14-1-3 15,-20 4-3-15,-4-1-3 16,-15 5-1-16,-13 4-2 16,0 12 3-16,-13 7-1 15,-58 11-2-15,-8 4-2 16,-19 5 0-16,5-6-1 16,22-11-5-16,22-11-28 15,19-18-64-15,30-9-79 16,5-18-278-16</inkml:trace>
  <inkml:trace contextRef="#ctx0" brushRef="#br0" timeOffset="11309.9456">22321 5754 530 0,'-19'25'21'0,"19"14"18"0,0 8 16 15,0 4-27 1,0 2-11-16,6 5 2 0,7 2-6 15,-13-5-4-15,0-9-3 16,0-16-4-16,0-13 1 16,0-12-3-16,0-5 1 15,0 0 1-15,0-7-1 16,9-37-1-16,10-19-1 16,8-21 0-16,17-18 1 15,-3-2 0-15,16 7 0 16,3 20 0-16,0 20 1 15,-8 15 0-15,5 12 1 16,3 10 2-16,0 5 12 16,-8 9 0-16,-6 5-3 15,-13 1-6-15,-1 0-4 0,-4 0-3 16,-4 0 0-16,9 10-4 16,-9 9-5-16,-7 11-37 15,2 7-80-15,0 8-20 16,0-3-42-16</inkml:trace>
  <inkml:trace contextRef="#ctx0" brushRef="#br0" timeOffset="11587.1799">23638 5590 271 0,'0'0'173'0,"0"0"-154"15,0 0 16-15,33 0 25 16,19 0-16-16,2 0-7 16,4-3 2-16,-12-2-21 15,-13 0-13-15,-6 5-5 16,-8 0 0-16,-13 0-7 15,-6 0-41-15,0 22-98 16,-6 17-85-16</inkml:trace>
  <inkml:trace contextRef="#ctx0" brushRef="#br0" timeOffset="11759.7744">23516 5911 361 0,'0'0'239'15,"19"0"-201"-15,52 0 40 16,13 0-52-16,-5 0-21 16,-13-11-5-16,-14-3-1 15,-12-3-15-15,7 1-76 16,-9 3-168-16</inkml:trace>
  <inkml:trace contextRef="#ctx0" brushRef="#br0" timeOffset="12337.8587">24942 5121 155 0,'0'-5'263'0,"0"5"-245"16,0 0 10-16,0 0 8 15,0 0 12-15,2 0-13 0,-2 0-17 16,0 16 17-16,0 15 7 15,-13 16-14-15,-28 8-16 16,-16 10-7-16,-9 1-2 16,1-2-1-16,13-11-2 15,30-16 0-15,22-17-2 16,19-20 2-16,66 0 0 16,27-14-2-16,-12-15 2 15,-4 7 0-15,-17 2 0 16,-24 4 0-16,-9 0-1 15,-13-1-10-15,-1 3-77 16,-2-10-113-16</inkml:trace>
  <inkml:trace contextRef="#ctx0" brushRef="#br0" timeOffset="12539.8842">25613 5066 155 0,'-47'36'421'15,"-7"29"-389"-15,10 15 64 16,3 14-40-16,-16 7-20 16,2 7-23-16,-2 6-2 15,3 1-6-15,2-1-5 16,19-4 0-16,8-11-10 16,6-15-35-16,19-16-79 0,11-29-161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26:57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11581 10370 28 0,'0'0'72'16,"-5"0"-23"-16,5 0-19 15,0 0-5-15,0 0 4 16,0 0-5-16,0 0 25 15,0 0-2-15,0 0-14 16,0 0 0-16,0 0-9 0,0 0-9 16,0 0 1-16,0 0 7 15,0 0 0-15,0 0-3 16,-8 0 1-16,8 0-4 16,0 0-1-16,-6 0 4 15,6 0 7-15,0 0-6 16,0 0-6-16,0 0-3 15,0 0-7-15,0 0-3 16,14 7 10-16,38-3 15 16,13-4 3-16,20 0 1 15,-1 0-5-15,-10 0-10 16,-3 0-6-16,-30 0-7 16,-9 0-3-16,-18 0 0 0,-14 0-1 15,5 0-9 1,-5 0-21-16,0-3-76 0,0-5-111 15,0-6-154-15</inkml:trace>
  <inkml:trace contextRef="#ctx0" brushRef="#br0" timeOffset="564.1816">12048 10181 143 0,'0'-5'159'0,"0"2"-142"16,0 3 35-16,0 0-2 15,0-2-22-15,0 2-2 16,0 0 0-16,0 0-5 16,0 0-4-16,0 0-2 15,0 0 11-15,0 0 1 16,0 0-9-16,0 0 0 16,0-3-4-16,0 3-2 15,0 0-1-15,0 0 3 0,0 0-2 16,0 0-6-16,0 0-4 15,0 0 1-15,19 0 21 16,19 3-10-16,8 5-4 16,6-1 7-16,22 1 1 15,16-4-7-15,-9 2 0 16,9 2 0-16,-24-1-5 16,-1 8 0-16,-18-3-3 15,-15-3-1-15,-13 6 0 16,-10 4 4-16,-9 10 0 15,-9 9 1-15,-61 10-3 16,-23 5-3-16,-24 4 0 0,5-8-1 16,14-12-1-16,19-15-9 15,40-16-34-15,39-6-85 16,14-39-172-16</inkml:trace>
  <inkml:trace contextRef="#ctx0" brushRef="#br0" timeOffset="1313.9257">14897 9456 445 0,'0'-3'28'15,"0"3"37"-15,0 0-1 16,-11 3-17-16,-35 22-18 16,-9 15-12-16,-10 11 3 15,-6 13 0-15,5 22-4 16,-13 16-1-16,19 20-1 16,8 7-2-16,28 0-8 15,16-8-2-15,8-20 0 16,8-20-1-16,36-17-1 15,7-26 0-15,-2-12 2 16,-10-11 3-16,-7-10 1 0,-18-2-5 16,-3-3-1-16,-11 0-4 15,0 0-13-15,0 0-73 16,0-15-146-16</inkml:trace>
  <inkml:trace contextRef="#ctx0" brushRef="#br0" timeOffset="1936.1328">15265 10074 173 0,'-14'-6'243'0,"6"4"-203"16,8-3 19-16,0 5-20 15,0 0-14-15,0 0-5 16,0 0 12-16,0 0 5 15,0 0-10-15,-5 0-5 0,5 0-4 16,-6 0-5-16,6 0-1 16,0 0 3-16,0 0-3 15,0 0-3-15,0 0-7 16,0 18 1-16,0 13 11 16,0 6-7-16,0 5-3 15,11 4 2-15,-11 6-1 16,0-5 0-16,0-3-1 15,0-3-2-15,0-13-2 16,0-12 0-16,0-10 0 16,0-6 0-16,0 0 0 15,0-22 2-15,0-26-2 16,0-17-1-16,0-4 0 0,0 0 0 16,14 5 1-1,21 4 0-15,9 8 0 0,-3 6 0 16,11 10 1-16,-6 13-1 15,-8 10 0-15,-11 9-1 16,-2 4 1-16,-3 0-3 16,-3 0-16-16,0 0-47 15,-5 10-56-15,-1 14-59 16,1 2-47-16</inkml:trace>
  <inkml:trace contextRef="#ctx0" brushRef="#br0" timeOffset="2244.1777">16320 9838 173 0,'0'-5'355'15,"0"5"-335"-15,0 0 12 16,0 0-3-16,-13 0-14 15,-20 26 6-15,-19 13 12 16,-8 13 6-16,3 5-12 16,10 8 0-16,1-1-6 15,32-2-12-15,14-8-7 16,0-11-1-16,28-11-1 16,24-12 0-16,27-7-1 15,0-13-5-15,5 0-28 0,1-4-34 16,-1-20-78-16,9-6-98 15</inkml:trace>
  <inkml:trace contextRef="#ctx0" brushRef="#br0" timeOffset="2550.1056">16980 10068 488 0,'-38'22'34'0,"11"3"12"15,27-2-18-15,0-6-20 0,8-9-3 16,52-8 6 0,30 0 20-16,22-8 13 0,13-18-10 15,6-13-2-15,-14 2 5 16,-24-1-18-16,-28 7-3 16,-32 7 0-16,-33 1 1 15,0 7 4-15,-27 3-16 16,-58 7-4-16,-13 6 1 15,0 0-2-15,13 0-4 16,20 3-8-16,24 5-28 16,27-6-38-16,14-2-16 15,22 0-61-15,68 0-106 16</inkml:trace>
  <inkml:trace contextRef="#ctx0" brushRef="#br0" timeOffset="2784.1716">18109 9817 265 0,'-14'7'175'16,"-38"20"-110"-16,6 0 5 16,0 5-11-16,18-5-3 15,18-4-12-15,10-1-31 16,0-1-10-16,10-2 14 16,18 5 27-16,-9 2-7 15,0 6-12-15,-19 2-12 16,0 4-8-16,-38-6-1 0,-28-9-4 15,6-14-9 1,8-9-35-16,20-6-56 0,32-30-50 16,0-9-95-16</inkml:trace>
  <inkml:trace contextRef="#ctx0" brushRef="#br0" timeOffset="3269.9861">18731 9555 384 0,'-33'0'75'0,"-19"28"-16"16,0 16-10-16,-13 8-15 16,5 10-6-16,3 10 6 15,16 6 1-15,22-4-12 16,19-13-11-16,0-19-7 16,43-20-1-16,50-22 1 15,19 0 14-15,27-29-2 16,-3-19 0-16,-5-19-5 15,-6 2-1-15,-40 0 5 16,-28 6 0-16,-35 9-6 16,-22 3-4-16,-46 9-4 0,-53 13 0 15,-26 22-1-15,2 3 1 16,17 31-2-16,27 16 1 16,16 4 0-16,36-3-1 15,21-10 0-15,6-2-1 16,44-14 0-16,62-11 0 15,25-11-3-15,0 0-33 16,14-20-106-16,-28-17-215 16</inkml:trace>
  <inkml:trace contextRef="#ctx0" brushRef="#br0" timeOffset="4477.9583">19794 10022 365 0,'0'0'130'16,"11"0"-101"-16,54 0 54 16,14 0-30-16,25-5-7 15,-9-2-7-15,-10 0-23 16,-28 7-13-16,-30 0-3 16,-13 0 0-16,-14 0-9 0,0 0-38 15,0 0-118 1,0 4-184-16</inkml:trace>
  <inkml:trace contextRef="#ctx0" brushRef="#br0" timeOffset="4867.7521">20546 9722 241 0,'-13'-7'396'15,"2"7"-395"-15,11 0 6 0,5-7-2 16,47-6 5-16,8-3-3 16,6-1 4-16,-4 4 14 15,-7 0 10-15,5 4 4 16,-17 4-10-16,-2 1-14 16,-13 4-6-16,-9 0-7 15,-14 14 0-15,1 20 9 16,-6 16 0-16,0 3-5 15,0-1-4-15,-6-3-2 16,1-2 1-16,5-4-1 16,0 0 0-16,0-7 0 15,19-7-1-15,19-7-1 16,22-2-1-16,5-11-2 16,6-8 0-16,3-1-13 15,-3 0-31-15,-11-25-23 0,-22-10-46 16,3-8-75-16,-30-7-158 15</inkml:trace>
  <inkml:trace contextRef="#ctx0" brushRef="#br0" timeOffset="5122.1172">21640 9260 149 0,'8'-8'415'0,"11"8"-373"16,14 0 0-16,19 13-3 15,2 20-3-15,9 21-5 16,-3 14 14-16,-22 25-14 0,-11 14-6 16,-27 14-3-16,0 12-8 15,-19-3-6-15,-41-10-7 16,-5-25-1-16,5-25 0 16,11-25-4-16,27-26-13 15,8-19-33-15,14-6-41 16,0-36-32-16,19-13-100 15,36-12-101-15</inkml:trace>
  <inkml:trace contextRef="#ctx0" brushRef="#br0" timeOffset="5506.3539">22297 9093 350 0,'0'0'55'0,"0"0"-33"15,0 0-1-15,0 3 18 16,0 2-11-16,0-5-4 15,11 0 37-15,35 0 4 0,14 0-19 16,-3 0-8 0,-16 0 1-16,-2 0-6 0,-31 0-8 15,11 0-17-15,-19 32-7 16,0 19 4-16,-6 17 0 16,-35 0-3-16,14-9-2 15,8-12 0-15,19-13-3 16,0-16-16-16,33-15-34 15,51-3-69-15,28-10-119 16</inkml:trace>
  <inkml:trace contextRef="#ctx0" brushRef="#br0" timeOffset="6234.2073">22919 9987 488 0,'57'-3'17'15,"36"-7"61"-15,18-3-36 16,1-2-23-16,-19 4-14 16,-36-1-5-16,-16 6-8 15,-22-3-29-15,-5 6-66 16,-14-2-95-16</inkml:trace>
  <inkml:trace contextRef="#ctx0" brushRef="#br0" timeOffset="6428.0969">23344 9751 583 0,'-19'36'42'16,"19"20"19"-16,0 9-3 15,0 7-39-15,0 0-16 16,-6-12-3-16,-7-12-4 16,5-12-25-16,2-13-54 15,6-8-55-15,0-15-145 16</inkml:trace>
  <inkml:trace contextRef="#ctx0" brushRef="#br0" timeOffset="6661.9012">24315 9237 557 0,'-131'80'84'0,"5"30"-54"16,15 20 21-16,18 8-45 15,22 10-6-15,19-4 0 16,33-16-1-16,19-24 1 15,0-31 0-15,38-23-8 16,41-24-26-16,14-13-65 16,5-8-107-16</inkml:trace>
  <inkml:trace contextRef="#ctx0" brushRef="#br0" timeOffset="7282.1729">24563 9708 62 0,'-6'0'381'16,"1"4"-328"-16,5 25 3 0,0 17 6 15,0 12-27-15,0 5-9 16,0 2-2-16,-14-7-4 15,1-8-9-15,-6-20-9 16,16-9-2-16,-3-20 1 16,6-1-1-16,0-18 3 15,0-31-3-15,9-21-1 16,42-5 1-16,7-1-1 16,7 7 1-16,0 11 4 15,4 12-1-15,-4 13 11 16,0 6-7-16,-2 7-7 15,-16 3 0-15,-15 9-14 16,-4 8-32-16,-9 0-58 0,0 11-117 16,8 20-123-16</inkml:trace>
  <inkml:trace contextRef="#ctx0" brushRef="#br0" timeOffset="7546.0307">25383 9649 579 0,'-87'32'62'16,"22"13"24"-16,13 5-29 15,14-5-40-15,19-14-17 16,19-5-5-16,0-10-3 0,11-2 8 16,30 3 2-16,-3 1 15 15,-6 8 18-15,-18 12-2 16,-14 7-10-16,-27 7-10 15,-63-3-11-15,-11-8-2 16,-8-17-3-16,30-16-27 16,24-8-50-16,44-8-67 15,11-27-128-15</inkml:trace>
  <inkml:trace contextRef="#ctx0" brushRef="#br0" timeOffset="7725.9761">25893 9707 446 0,'0'37'153'15,"-13"18"-132"-15,2 5 21 16,-11 6-35-16,-3-9-7 16,-2-10-21-16,0-10-69 15,8-1-83-15,0-26-105 16</inkml:trace>
  <inkml:trace contextRef="#ctx0" brushRef="#br0" timeOffset="7890.0213">25902 9397 323 0,'0'-10'277'15,"0"10"-238"-15,0 0-36 16,0 0-3-16,5 19-19 15,14 13-65-15,8 11-59 16,-8 7-62-16</inkml:trace>
  <inkml:trace contextRef="#ctx0" brushRef="#br0" timeOffset="8107.8427">26062 9921 209 0,'3'7'123'15,"8"-5"-55"-15,8-2 7 16,14 0-5-16,13-7-10 15,22-22-5-15,22-2-12 16,3 4 17-16,-8 4 2 0,-6 12-17 16,-28 11-20-16,-12 6-10 15,-20 37-10-15,-19 14-3 16,0 4-2-16,-19-4-5 16,-28-8-19-16,15-12-68 15,2-16-50-15,30-18-66 16,0-3-83-16</inkml:trace>
  <inkml:trace contextRef="#ctx0" brushRef="#br0" timeOffset="15977.8575">27625 9341 346 0,'0'0'139'0,"0"0"-117"15,0 0 36-15,0 0-33 16,0 0-17-16,0 0-4 15,0 0 6-15,-14 0 5 16,0 0 4-16,-5 3 0 16,-2 9-3-16,-12 8 3 15,-19 8-1-15,-8 6-4 16,-16 13-4-16,-3 11-3 16,0 8 0-16,5 6 2 15,11 7-2-15,28 7-2 16,16 0-2-16,19-5-1 15,0-20-2-15,8-20 1 0,38-18-1 16,31-23 0-16,21 0 1 16,0-43 3-16,14-26 0 15,-14-5-3-15,-5-4 2 16,-20 5 7-16,-35 9 9 16,-24 6-9-16,-14 8-3 15,-33 7-3-15,-35 7-1 16,-22 17-2-16,-8 16 1 15,5 3-2-15,3 20 0 16,6 21-2-16,18 12-3 16,31 0-4-16,29 1 0 0,6-9 1 15,39-10 4 1,48-13-1-16,22-14-5 0,-3-8-12 16,17 0-20-16,-22-16-19 15,16-10-68-15,-38-4-137 16</inkml:trace>
  <inkml:trace contextRef="#ctx0" brushRef="#br0" timeOffset="16253.2484">28162 8973 623 0,'0'0'19'16,"52"23"-18"-16,19 30 10 16,-1 19 14-16,-15 26-9 15,-36 17-13-15,-19 17 7 16,-38 10 8-16,-74-1 0 16,-19 1-3-16,-8-16-11 15,22-23-4-15,13-27-4 16,31-32-10-16,15-34-45 15,37-10-81-15,21-9-68 16</inkml:trace>
  <inkml:trace contextRef="#ctx0" brushRef="#br0" timeOffset="16839.3566">28574 8915 385 0,'-6'-4'59'0,"6"4"-46"16,0 0 15-16,0 0-17 15,0 0 0-15,0 0 22 16,0-2 12-16,0 2-8 16,-8-3-11-16,-6 3-8 15,9 0-3-15,-3 0-2 16,2 0-8-16,6 5 9 15,-5 8 5-15,5-6-15 16,0-1-1-16,0-5-3 16,0 2 3-16,0 0 4 15,0-1 7-15,11 2 1 16,16 1 7-16,11-3-7 0,3-2-2 16,-3 0 4-16,9 0-8 15,-9 0 2-15,-11 0 2 16,-8 0-7-16,-19 2-3 15,0 20-1-15,0 18 1 16,-11 17 1-16,-35 5-3 16,5-2-1-16,27-13-4 15,14-18-4-15,8-19-11 16,63-10-16-16,22-4-20 16,0-24-17-16,-3 10-25 15,-11 1-117-15</inkml:trace>
  <inkml:trace contextRef="#ctx0" brushRef="#br0" timeOffset="17304.0726">29353 9528 311 0,'-5'0'81'0,"5"0"-41"16,0-7 30-16,14 7 7 15,29-6-23-15,-2 1-11 16,22-5 4-16,5 1-11 15,-11 2-11-15,-5 1-12 0,-16 3-11 16,-6 1-2-16,-14 2-4 16,3 0-29-16,-8 0-68 15,-3 0-98-15,-8 20-82 16</inkml:trace>
  <inkml:trace contextRef="#ctx0" brushRef="#br0" timeOffset="17507.0234">29250 9843 215 0,'0'0'394'0,"0"0"-376"0,71-12 53 16,32-10-30-16,-5-1-30 15,-10 0-9-15,-17 1-2 16,-20 4-10-16,-15 3-35 15,2 7-94-15,-11-4-128 16</inkml:trace>
  <inkml:trace contextRef="#ctx0" brushRef="#br0" timeOffset="17843.7836">30507 9147 244 0,'0'0'237'0,"0"7"-232"16,0 28 14-16,-19 6 10 15,-14 4-9-15,-13 8-8 16,-6 2 19-16,-8 5 8 15,22-7-15-15,16-16-9 16,22-13-11-16,0-18-3 16,54-6 1-16,25 0 6 15,11-21 6-15,-10-1 3 0,-15 5-11 16,0 2-4-16,-13-5-2 16,-11-2-13-16,-3-10-94 15,-10-3-171-15</inkml:trace>
  <inkml:trace contextRef="#ctx0" brushRef="#br0" timeOffset="18009.4054">31077 9009 275 0,'-19'62'347'0,"-22"37"-307"16,8 29 55-16,-19 17-33 15,-8 9-20-15,-5 0-25 0,7-7-13 16,7-12-4-1,10-15-2-15,22-27-38 0,19-40-163 16</inkml:trace>
  <inkml:trace contextRef="#ctx0" brushRef="#br0" timeOffset="58721.6513">7696 11701 134 0,'0'0'84'0,"0"0"-4"16,0 0-51-16,0 0 14 0,0 0 21 15,0-1-9-15,0 1 12 16,0 0-14-16,0 0-16 16,0 0-11-16,0 0-5 15,0 0-3-15,0 0-3 16,0 0 11-16,0 16-8 16,0-2-3-16,0 8 2 15,0 6-2-15,0 2-6 16,8 6-2-16,-8 3-3 15,6-3-1-15,-6-2 1 16,0 0-2-16,0-2-1 16,0-8-1-16,0-7 1 15,0-8-1-15,0-7 0 0,0-2 0 16,0 0 0-16,0-7 0 16,0-29-2-16,-6-13-4 15,6-11 0-15,0-8 3 16,0 4 3-16,38 7-1 15,-5 5 1-15,-6 9 0 16,11 12 0-16,-19 9 0 16,9 10 0-16,-15 8 0 15,6 4-1-15,9 0-1 16,-4 0 1-16,4 0 0 16,-4 0-23-16,14 9-53 15,3 0-46-15,5-1-107 0</inkml:trace>
  <inkml:trace contextRef="#ctx0" brushRef="#br0" timeOffset="59253.4489">8582 11304 233 0,'0'0'89'0,"0"0"-51"16,-8 0-14-16,2 0 0 16,1 0-5-16,2 0 4 15,-2 0 14-15,-1 0 4 16,4-5-8-16,-4 5-8 16,6 0-2-16,0 0-1 15,0 0 19-15,27-4 4 16,17-3-18-16,-9-4-2 0,4 3 9 15,-7-1-12-15,-18 9-12 16,-3 0-5-16,-11 0 1 16,0 16 0-16,-49 28 1 15,-25 15-1-15,1 5-3 16,2-8-2-16,43-13-1 16,28-13-1-16,0-16 1 15,9-8-3-15,51-6-8 16,10 0-31-16,23-20-43 15,3 4-71-15,-17 2-60 16</inkml:trace>
  <inkml:trace contextRef="#ctx0" brushRef="#br0" timeOffset="59667.5018">9624 11512 397 0,'0'0'46'0,"-14"0"2"16,-8 0-10-16,-8 3 2 16,-11 11-14-16,-11 6 3 15,-5 8 9-15,-3 8-9 16,0 12-5-16,3 7-5 16,16 0-3-16,8 2-5 15,33-6-4-15,0-4 1 16,0-6-1-16,28-7-3 15,29-10-4-15,-3-12 0 16,4-12-15-16,26 0-39 0,23 0-68 16,15-22-30-16,-10-10-259 15</inkml:trace>
  <inkml:trace contextRef="#ctx0" brushRef="#br0" timeOffset="59965.6427">10174 11780 89 0,'-54'27'374'0,"-6"11"-352"15,22 3 37-15,27-4-20 16,11-5-27-16,43-13-6 16,42-15 6-16,8-4 5 15,13-6 3-15,6-29 7 16,-3-10 8-16,-25-2-13 0,-29 5-2 15,-31 6-5-15,-15 14 3 16,-9 4-7-16,-33 8 0 16,-46 9-8-16,-19-2-3 15,5 3 0-15,3 0-2 16,38 0-8-16,25 0-24 16,27 0-38-16,0-3-72 15,71-8-108-15</inkml:trace>
  <inkml:trace contextRef="#ctx0" brushRef="#br0" timeOffset="60221.7423">11164 11554 132 0,'-73'32'407'16,"-31"11"-388"-16,6 8 54 0,19-4-20 15,46-11-33-15,33-14-18 16,0-9-1-16,11-6-1 15,35-3 15-15,-5 3 28 16,3 8-2-16,-22 7-16 16,-12 7-12-16,-10 3-2 15,-19 1-7-15,-46-6-3 16,-6-12-1-16,6-15-15 16,18 0-28-16,34-27-50 15,13-6-60-15,0-4-70 0</inkml:trace>
  <inkml:trace contextRef="#ctx0" brushRef="#br0" timeOffset="60611.615">11300 11316 69 0,'0'0'254'16,"0"0"-212"-16,28 0 46 15,10 0-25-15,14-3-18 16,-11 1 4-16,-9 2-2 15,-13 0-21-15,-19 15-12 16,0 29 3-16,-38 11-5 16,-22 10-8-16,-5-6 0 15,32-13 3-15,19-12-5 16,14-18-2-16,6-11 0 16,48-5-4-16,4 0-4 15,7-14-20-15,9-3-63 16,-28-1-51-16,-13 1-235 0</inkml:trace>
  <inkml:trace contextRef="#ctx0" brushRef="#br0" timeOffset="61083.3862">12173 11295 179 0,'-22'3'284'0,"-54"37"-258"16,-11 20 36-16,-6 6-13 16,8 6-7-16,6 3-3 15,8 2 6-15,25 5-6 16,27-7-9-16,19-17-15 15,0-16-10-15,60-20-3 16,30-22 2-16,16 0 5 16,11-41-2-16,9-14-3 15,10-9-1-15,-10-8-1 16,-9-2 2-16,-33 2 1 16,-37 4-1-16,-47 7 0 15,0 6-1-15,-90 14-1 0,-30 33-2 16,-22 8 0-16,11 47-1 15,30 14 1-15,22 4 0 16,41-8 0-16,24-7 0 16,14-6 0-16,0-8 0 15,41-10 0-15,36-9-1 16,34-13-6-16,29-4-44 16,4 0-126-16,6-31-239 15</inkml:trace>
  <inkml:trace contextRef="#ctx0" brushRef="#br0" timeOffset="63039.1834">13215 11688 168 0,'0'0'109'0,"0"0"-74"15,0 0 5-15,0 0-5 16,0 0 7-16,0 0-3 15,0 0 5-15,0 0 5 16,0 0-13-16,0 0-10 16,0 0-4-16,0 0-2 15,0 11 0-15,-3-4-6 16,-3-5-3-16,6 0 1 16,0-2 4-16,0 0 6 15,28 0-1-15,51 0 8 16,30-11-10-16,-11-3 1 0,-11 2-11 15,-35 4-8-15,-25 4-1 16,-13-2-1-16,5-7-26 16,-5 4-86-16,-14-1-131 15</inkml:trace>
  <inkml:trace contextRef="#ctx0" brushRef="#br0" timeOffset="68665.3572">14706 11182 404 0,'0'0'49'0,"0"0"2"16,-5 0-10-16,5 0-20 15,0 0-2-15,0 0-3 16,0 0 4-16,0 0 2 15,-14 5-3-15,-16 21 1 16,3 20-2-16,-20 11-12 16,-18 12-5-16,-1 6 0 15,-7-1-1-15,26-11 0 16,23-18-1-16,24-19-3 16,0-23-4-16,52-3-2 15,40-6 10-15,12-22 2 16,8 4 1-16,-28 5 0 15,-5 2-3-15,-32 4 0 0,-14-2-6 16,-12 2-54-16,4-2-25 16,-6 0-74-16,0-1-91 15</inkml:trace>
  <inkml:trace contextRef="#ctx0" brushRef="#br0" timeOffset="68911.411">15257 11117 132 0,'0'-9'239'16,"0"3"-178"-16,0 6-5 0,0 0-22 16,0 0-18-1,0 10 2-15,0 25 45 0,-11 15-20 16,-11 13-9-16,-16 18-9 16,-19 6-7-16,-12 11-4 15,-7-4-6-15,-3 2-4 16,-5-5-3-16,15-10-1 15,12-11-4-15,16-17-21 16,28-21-29-16,13-15-42 16,0-17-36-16,13 0-124 15</inkml:trace>
  <inkml:trace contextRef="#ctx0" brushRef="#br0" timeOffset="69781.2952">15499 11558 207 0,'0'-4'94'15,"0"-1"-35"-15,0-1 8 16,0 5-2-16,0 1 9 16,0 0-18-16,0 0-7 15,0 0-14-15,-5 0-14 0,0 0-5 16,2 0-4-16,-8 26-2 16,3 12 13-16,-11 9-10 15,0 6-5-15,-9 4-4 16,4-4-1-16,-9-6-3 15,19-13 0-15,9-21 0 16,5-13 0-16,0 0-1 16,0-28-3-16,11-23-1 15,30-9 2-15,19 2-3 16,2 3 2-16,-2 8 4 16,-2 8 0-16,-9 15 1 15,-11 2 1-15,3 11 2 16,-8 10 1-16,-14 1-5 0,-8 0 0 15,2 0-1 1,-5 0-6-16,22 0-48 0,-2 11-65 16,-1 3-56-16</inkml:trace>
  <inkml:trace contextRef="#ctx0" brushRef="#br0" timeOffset="70165.4095">16530 11514 349 0,'0'0'90'0,"-14"-2"-27"16,6 2-4-16,8 0-30 16,-19 0 1-16,0 0 1 15,-19 0-5-15,-22 22-6 16,-11 16 16-16,-8 10-2 16,14 5-11-16,5 4-11 15,27 0-5-15,14-7-2 16,19-5 0-16,0-13-4 15,5-9-1-15,42-15-2 0,13-6-9 16,19-2-21-16,19-3-49 16,-8-25-59-16,8-3-145 15</inkml:trace>
  <inkml:trace contextRef="#ctx0" brushRef="#br0" timeOffset="70479.1228">16961 11642 117 0,'-30'23'326'0,"3"11"-296"16,8 2 9-16,2 3-11 16,17-6-18-16,0-11 4 15,27-17 10-15,53-5 1 16,12-12-9-16,12-29 7 15,13-8 5-15,-11-3 5 16,-13 2-7-16,-22 9 4 16,-33 6-11-16,-38 10-4 15,0 8-3-15,-76 8-7 16,-22 9-5-16,5 0-2 16,22 0-7-16,25 9-29 15,27 4-29-15,19-2-48 16,0-11-49-16</inkml:trace>
  <inkml:trace contextRef="#ctx0" brushRef="#br0" timeOffset="70741.3807">18016 11390 332 0,'-38'13'235'15,"-17"17"-208"-15,4 1 36 16,32-4-23-16,19-4-15 15,0-8-20-15,5-2-2 16,41-5 17-16,1 6 2 16,-6 2 18-16,-17 6-2 0,-24 12-6 15,0 10-9-15,-27 8-13 16,-49-4-7-16,2-12-3 16,11-15-7-16,28-21-31 15,24-6-46-15,11-32-100 16,19-10-28-16,46 2-127 15</inkml:trace>
  <inkml:trace contextRef="#ctx0" brushRef="#br0" timeOffset="71199.4881">18777 11174 403 0,'-38'0'33'0,"-9"15"0"15,-4 12 27-15,-9 4-11 16,-11 17 2-16,5 7 2 16,1 9-4-16,16 12-15 15,16-8-11-15,22-6-12 16,11-14-3-16,0-15 0 15,66-14-2-15,18-16 7 16,14-3-5-16,19-6-2 16,-5-31-2-16,-5-14 2 15,-17-6 5-15,-17-9 6 0,-21 3-4 16,-25-4-5-16,-27 4-4 16,0-3 0-16,-46 16-4 15,-33 16 0-15,-6 26 0 16,20 8 0-16,-1 28 1 15,12 20-1-15,10 6 0 16,17 6 0-16,13-2 0 16,14-10 0-16,19-2 0 15,47-11-2-15,21-9-7 16,17-7-44-16,2-19-109 16,-2 0-244-16</inkml:trace>
  <inkml:trace contextRef="#ctx0" brushRef="#br0" timeOffset="72279.3142">19598 11512 149 0,'0'-4'163'0,"16"2"-141"16,25-1 46-16,11 3 7 16,2 0-21-16,9 0 7 15,-3 0-4-15,-14 0-23 16,-8 0-23-16,-16 0-10 15,-8 0-1-15,-3 0-4 16,11 0-57-16,2 0-71 16,-5 0-216-16</inkml:trace>
  <inkml:trace contextRef="#ctx0" brushRef="#br0" timeOffset="72535.2594">19977 11350 301 0,'-9'10'172'0,"-2"4"-144"16,11 10 57-16,0-1-52 16,0 16-9-16,0 5 8 15,0 8-6-15,-8 11 1 16,-24-2-10-16,4-4-15 15,-2-9-2-15,22-9 0 16,-5-10-11-16,13-11-51 16,0-18-51-16,32-8-93 15</inkml:trace>
  <inkml:trace contextRef="#ctx0" brushRef="#br0" timeOffset="72840.4918">20898 11038 435 0,'0'0'52'16,"0"0"-11"-16,0 30 28 16,0 11-26-16,-38 11-26 15,-19 11-7-15,-3 4 2 16,8-6-1-16,6-6-5 0,32-18-2 15,14-18-3-15,0-18 2 16,74-1 12-16,29-8 0 16,17-14-2-16,-11 0-6 15,-16 0-4-15,-14 0-3 16,-27-6-1-16,-14-7-27 16,3-1-63-16,-17-4-38 15,-2 1-74-15</inkml:trace>
  <inkml:trace contextRef="#ctx0" brushRef="#br0" timeOffset="72999.2219">21561 10987 118 0,'0'0'165'0,"0"0"-61"0,0 5-2 15,-6 38 7 1,-26 19-24-16,-9 28-26 0,-11 18-17 16,0 15-9-16,-5 2-10 15,2-13-12-15,12-20-11 16,21-17-4-16,22-23-97 15,0-20-138-15</inkml:trace>
  <inkml:trace contextRef="#ctx0" brushRef="#br0" timeOffset="76461.2798">21975 11481 254 0,'-8'0'183'16,"-6"0"-167"-16,14 0 22 16,0 0-6-16,0 0-12 15,0 0 9-15,0 0-3 16,0 0-1-16,0 0 7 15,0 0 3-15,47 0 3 16,21 0-12-16,11 0-10 0,16 0-5 16,-7 3-3-16,2-3-2 15,-17 0-6-15,-26 0 0 16,-15 0-11-16,-2 0-47 16,-8-13-85-16,-11-8-128 15</inkml:trace>
  <inkml:trace contextRef="#ctx0" brushRef="#br0" timeOffset="76925.4724">22551 11260 234 0,'0'-7'84'0,"0"-2"-48"16,0-4 14-16,0 3-16 0,0 1-4 16,0 1 12-16,0 5 5 15,0 1-8-15,0 2-11 16,0 0-4-16,0 0-11 16,0 6-3-16,0 23 21 15,0 3-6-15,0 13-9 16,0 7 0-16,-11 10 6 15,-8 4-2-15,2 1-12 16,6-6-5-16,3-16-3 16,8-21-5-16,0-4-57 15,0-20-88-15,0-2-127 16</inkml:trace>
  <inkml:trace contextRef="#ctx0" brushRef="#br0" timeOffset="79289.0563">23508 11529 392 0,'0'-3'104'15,"-11"3"-59"-15,2 0 12 16,9 0-34-16,0 0-11 15,0 0 3-15,0 0 9 16,0 0-1-16,0 13 1 0,0 20 7 16,20 6-15-16,-12 8-4 15,-3 3 3-15,1 0-9 16,-6-5 0-16,0-14-3 16,0-13-2-16,0-11 0 15,0-7-1-15,0-8 1 16,8-34-1-16,5-15 0 15,-2-10-4-15,3 1 2 16,0-3 1-16,5 5 1 16,3 12 0-16,2 10-1 15,9 7 1-15,-6 11 0 16,6 7 0-16,-1-1 1 16,7 11 1-16,7 1 2 15,-8 6-1-15,3 0-3 0,-8 0 0 16,-9 3 0-16,4 7-2 15,-4 0-13-15,9 5-46 16,8-5-23-16,0-2-29 16,-3-2-62-16,0-6-114 15</inkml:trace>
  <inkml:trace contextRef="#ctx0" brushRef="#br0" timeOffset="79693.0489">24391 10980 228 0,'-11'0'106'15,"3"0"-60"-15,2 0 9 16,-7 0-24-16,13-1 7 15,-6-3 17-15,6 2 6 16,0-3-3-16,0 0-10 16,44-6-10-16,-3 5-12 15,-3 3-8-15,-19-1-7 16,-5 4-2-16,-14 0-5 16,0 0-2-16,0 24 0 0,-11 16 10 15,-30 10-7 1,-11 1-4-16,11 0-1 0,17-9 0 15,24-8 0-15,0-9-2 16,5-11-1-16,50-2 1 16,2-9-3-16,8-3-11 15,-10 0-25-15,10 0-30 16,-2 0-71-16,-17-8-132 16</inkml:trace>
  <inkml:trace contextRef="#ctx0" brushRef="#br0" timeOffset="80023.241">25187 11178 501 0,'-79'30'105'16,"-5"18"-103"-16,15 1 12 15,37-13-5-15,13-7-9 16,19-17 1-16,0-4-1 16,19-6 24-16,22 1 17 15,5 5 10-15,-16 1-3 16,-8 12-2-16,-9 10-11 16,-13 9-12-16,-27 12-14 15,-52-2-4-15,-19-3-5 0,5-12-2 16,22-17-23-16,19-18-31 15,33 0-39-15,19-6-35 16,6-17-8-16,65-4-75 16</inkml:trace>
  <inkml:trace contextRef="#ctx0" brushRef="#br0" timeOffset="80241.3975">25711 11308 99 0,'5'0'384'0,"-5"3"-341"16,0 26 47-1,14 10-52-15,-6 7-15 0,-8-4-7 16,0-1-12-16,0-1-3 16,-8-9-1-16,-11-8-1 15,-3-5-20-15,16-9-47 16,1-9-60-16,5 0-171 15</inkml:trace>
  <inkml:trace contextRef="#ctx0" brushRef="#br0" timeOffset="80421.2995">25921 10935 662 0,'0'-2'32'15,"-3"2"-32"-15,3 10 0 16,0 3-12-16,0 6-85 16,22 9-26-16,-3 4-36 15,-11 9-101-15</inkml:trace>
  <inkml:trace contextRef="#ctx0" brushRef="#br0" timeOffset="80721.5104">26032 11341 163 0,'6'16'129'0,"-6"-3"-51"0,0-1 0 16,5 4-18 0,-5-4-9-16,8 5-15 0,6-4-17 15,5-3-8-15,6-10 0 16,16 0 0-16,10-14 24 16,7-10 3-16,-4-1-8 15,4 6-1-15,-12 8 5 16,0 10-14-16,-5 1-9 15,-3 0-8-15,-10 12-2 16,2 12 3-16,-22 5-2 16,-3 0-2-16,-5-5-3 15,0-4-11-15,0-2-10 16,-11-5-24-16,3-4-20 16,-6-4-33-16,14-2-35 15,0-3-41-15,0 0-56 0</inkml:trace>
  <inkml:trace contextRef="#ctx0" brushRef="#br0" timeOffset="81088.9442">26940 10921 337 0,'9'0'99'16,"29"0"0"-16,16 0-26 15,9 0-18-15,-8-5-3 16,-9-1-11-16,-16 5-17 16,-22 1-1-16,-8 0-15 15,0 12-5-15,-5 24 15 16,-36 10-8-16,-6 4-7 15,1-6-2-15,27-10-1 16,13-4 0-16,6-13 0 16,0-6 0-16,47-10-1 15,24-1-2-15,-11 0 1 16,11 0-24-16,-6-13-46 16,-5-1-22-16,0-1-76 15,-22 0-221-15</inkml:trace>
  <inkml:trace contextRef="#ctx0" brushRef="#br0" timeOffset="81575.1249">27867 10975 332 0,'0'0'104'0,"0"0"-66"16,0 0-17 0,-8 21 23-16,-30 8-13 0,-3 7 6 15,-16 12 1-15,2 17 15 16,4 7-18-16,-1 8-3 16,33-3-8-16,16-13-12 15,3-12-2-15,3-17-5 16,68-17 4-16,19-18 4 15,16 0-3-15,25-43-6 16,8-19-2-16,-3-18 0 16,3-12 0-16,-27 5-1 15,-36 3-1-15,-29 14 0 16,-47 12 0-16,0 12 0 0,-52 19 0 16,-41 21-1-1,-10 6 1-15,-4 22-2 0,17 18 1 16,11 0 0-16,19 2 1 15,36-8 0-15,10 1 0 16,14-2 1-16,0 1 2 16,38-2 1-16,22-8-1 15,19-1-3-15,6-16-6 16,18-5-75-16,-10-2-130 16,-8-26-338-16</inkml:trace>
  <inkml:trace contextRef="#ctx0" brushRef="#br0" timeOffset="82581.1731">29293 11189 292 0,'0'-6'172'0,"-5"5"-126"15,5-3 13-15,14-4-28 16,46 1 8-16,11-1-21 16,-6 1 2-16,-19 3 3 15,-2-1-6-15,-25-1-17 16,-3-1-1-16,23 2-31 16,-7 1-88-16,-4 4-128 15</inkml:trace>
  <inkml:trace contextRef="#ctx0" brushRef="#br0" timeOffset="82791.1538">29250 11499 490 0,'0'0'97'0,"0"0"-40"16,52 0 2-16,32 0-36 15,-5 0-18-15,-19 0-4 16,-22 0-1-16,-13-2-6 16,8-1-34-16,2 3-81 0,-10 0-133 15</inkml:trace>
  <inkml:trace contextRef="#ctx0" brushRef="#br0" timeOffset="83120.5012">30520 10975 476 0,'0'0'100'0,"0"0"-76"0,-13 20-10 16,-14 15-3-16,-6 3 4 15,-14 6-8-15,-18 5 3 16,8 8 11-16,2 1 1 16,12-8-10-16,34-13-7 15,9-15-4-15,9-12 0 16,61-10 2-16,15 0 3 16,13-19-4-16,-5-1-1 15,-14-1-1-15,-19-1-9 16,-8 0-36-16,-6 0-58 15,-21-1-107-15</inkml:trace>
  <inkml:trace contextRef="#ctx0" brushRef="#br0" timeOffset="83309.1647">30979 10960 455 0,'-47'41'131'16,"-13"27"-52"-16,8 22 8 15,1 17-30-15,4 2-26 16,-10-3-18-16,5-3-8 16,6-14-5-16,5-7 0 15,33-13-17-15,8-14-96 16,0-28-128-16</inkml:trace>
  <inkml:trace contextRef="#ctx0" brushRef="#br0" timeOffset="113654.2026">22079 10856 228 0,'-19'0'171'0,"5"9"-141"16,-19 13-4-16,-10 4 8 15,-12 11 7-15,-29 9-10 16,-28 12 2-16,-33 18 3 16,-37 15-1-16,-28 14-9 0,-19 12-4 15,0-4-12-15,13-8-9 16,31-16-1-16,49-17-11 15,43-15-12-15,52-20-15 16,30-16-31-16,11-16-65 16,46-5-66-16</inkml:trace>
  <inkml:trace contextRef="#ctx0" brushRef="#br0" timeOffset="114600.8315">31404 10946 328 0,'-46'0'55'16,"-6"14"-15"-16,-14 15 30 15,-26 7-19-15,-26 11-6 0,-32 14-9 16,-27 18-8-16,-19 13-9 16,-14 3-7-16,-6 3-2 15,20-11-8-15,19-7-2 16,24-14 0-16,22-7-6 16,28-14-6-16,32-16-25 15,38-17-52-15,33-12-88 16</inkml:trace>
  <inkml:trace contextRef="#ctx0" brushRef="#br0" timeOffset="123146.4975">7630 12324 99 0,'0'0'27'0,"0"0"62"16,0 0-53 0,0 0-18-16,0 0 2 0,-8 0 11 15,3 0 9-15,5 0-3 16,0 0-3-16,0-3-15 16,0-9-7-16,0-5 0 15,0 4 6-15,0 0 3 16,13 1-3-16,1-1-3 15,11-1-5-15,-12 4-2 16,1-3-1-16,0 6 0 16,-1 2 0-16,1 0-2 15,-1 2 1-15,-2 1-1 16,-3 2 0-16,3 0 0 16,-8 0-2-16,8 0-1 0,-3 0 2 15,11 0 0-15,-5 2-1 16,5 11 0-16,6 1-2 15,2-1 0-15,-8 3 0 16,0-8-1-16,3 6 0 16,-3-6 1-16,8 3-2 15,3-5 2-15,3-4-1 16,-6-2 3-16,14 0-1 16,3-2 1-16,-3-11 0 15,5-3-2-15,11 3 1 16,-5 0-2-16,-6 5 0 15,-7 3 0-15,-18 5 0 16,4 0 0-16,-9 9 0 0,1 11 2 16,-4-6-1-16,-5-6 0 15,6-4-1-15,5-4 0 16,8 0 0-16,22 0 2 16,-2-16-1-16,5 6 0 15,-11 3 0-15,-3 1-1 16,-11 3 0-16,6-1 0 15,-14 3 0-15,3-2 0 16,-3 3-1-16,0 0 1 16,0 0 0-16,8 0 0 15,0 0 0-15,-2 0 0 16,2 0 0-16,-8 0 0 0,0 0 0 16,-5 4 0-1,0 2-1-15,5-5 1 0,0-1 0 16,8 0 1-16,6 0-1 15,13 0 0-15,-2 0 1 16,8-1-1-16,-12-5 0 16,-12 5 0-16,-9 1-1 15,0 0 1-15,-5 0 0 16,5 0 0-16,-6 0 0 16,6 0 0-16,0 0 0 15,3 0 0-15,16 0 0 16,-5 0 0-16,5 1-1 15,-5 5 1-15,2 0 0 16,-5-1 0-16,-2-2 0 16,-4 0 0-16,-7 4-1 0,13 4 0 15,-11 1 1-15,-3-1 0 16,9-5 0-16,2 1 0 16,3-7 0-16,-3 0 0 15,6 0 0-15,-11 0 0 16,2 0-1-16,-5 0 1 15,0 0 0-15,9 0 0 16,-1 4 0-16,-3-2 0 16,-4 1 0-16,7-3 0 15,-19 0 0-15,11 0 0 16,0 0 0-16,0 0 0 16,0 0 0-16,9 0 1 0,-1 0-1 15,6 0 0-15,-9 0 1 16,-2 0-1-16,-3 0-1 15,6 0 1-15,2-3 0 16,0-3 1-16,3-3-1 16,6 0 1-16,-6-1 0 15,-3 2 0-15,0 1-1 16,-2 3 0-16,-4 2 0 16,12 2-1-16,-14 0 1 15,14 0-1-15,5 0-1 16,-5 0 1-16,8 2 0 15,-9 6 1-15,1-4-1 0,-6 0 0 16,6-1 1-16,5-3 0 16,9 0 1-16,-9 0-1 15,22 0 0-15,-3 0 1 16,11-7-2-16,9-9 1 16,-4-3 0-16,-2 3 0 15,-5 1 0-15,-6 3 0 16,-22 7 0-16,-11 5 0 15,-8 0-2-15,-13 2-21 16,-6 28-84-16,0-1-143 16</inkml:trace>
  <inkml:trace contextRef="#ctx0" brushRef="#br0" timeOffset="124946.2286">23390 12122 313 0,'-5'0'50'16,"5"0"-49"-16,0 0 6 16,0 0-5-16,0 0 4 0,0 0 11 15,0 0 18-15,11-4 3 16,2 1-8-16,9 0-1 15,-3 1-18-15,0-1-1 16,14-1-2-16,-8-2 1 16,-4 0-3-16,4 5 1 15,2-6 2-15,-2 7-3 16,2 0-5-16,0-3 0 16,-8 3-1-16,1 0 0 15,7 0 1-15,-3-4-1 16,23-1 1-16,-15 0 0 15,7-2-1-15,-4-2 1 0,3 2-1 16,0 1 0-16,-5 5 0 16,3-2 0-16,-6 0 0 15,5 1-1-15,3-2 1 16,0-2 0-16,9-1-2 16,-15-1 0-16,-4 6 1 15,-4-2-1-15,-10 3 2 16,5 1-1-16,0-4 1 15,-3 4-1-15,9-2 1 16,-6 2 0-16,8 0 0 16,-8 0-1-16,14 0-2 15,-6-1 1-15,-2-5 1 16,-3 1-2-16,-11 2 3 16,8 2 0-16,2-1 3 0,23-3-3 15,2-1 1-15,9-1-1 16,8 4-1-16,-22-1-2 15,5 1 3-15,-8 3 0 16,-11 0 0-16,-8 0 3 16,3 0-2-16,-3 0 1 15,11 0-2-15,-8 0 0 16,3 0 0-16,10 0 0 16,-2 0 0-16,5 0 0 15,0 0 0-15,-2 3-1 16,-4 5 1-16,1-8-1 15,-3 0-3-15,11 0-1 16,3 0-1-16,5 0-2 0,3 0 8 16,-14 0 0-16,8 0 0 15,-5 0 0-15,-3 0 1 16,-5 7 2-16,0 3-3 16,5-10-3-16,0 0 3 15,11 0-3-15,0 0 2 16,0 0 1-16,8 0 0 15,-10 0 0-15,-9-5 1 16,3-1-1-16,2 3 0 16,-10-1 0-16,3 1 0 15,-4 3 0-15,-7-4 2 16,8 4-2-16,-1-2 0 0,1 1 0 16,2-1 1-1,9 2-1-15,-6 0 0 0,9 0 0 16,-1 0 0-16,0 0 3 15,-5 0-2-15,3 0 2 16,-11 0-3-16,2 0 2 16,9 0-1-16,-3 0-1 15,10 0 1-15,-4 0 0 16,5 0-1-16,-6 0 0 16,6-3 0-16,5 1 0 15,-3-3 0-15,12-4 0 16,-6 0 2-16,5-7 0 15,1 3 0-15,5-9 3 16,13 5-4-16,-10 5 2 16,-9 6-1-16,-13 6-2 0,-14 0 0 15,-5 0 0-15,-11 11-3 16,-17 17-44-16,-5-20-238 16</inkml:trace>
  <inkml:trace contextRef="#ctx0" brushRef="#br0" timeOffset="151716.0259">11819 13077 169 0,'0'0'151'0,"0"-1"-78"0,0 1-27 31,0-3 2-31,0 3-9 0,0 0-6 0,0-2-1 0,0 2-1 16,0 0-7-16,0 0-6 15,0 0 2-15,0 20 10 16,0 5-12-16,0 5-2 16,0 4-3-16,0 6-3 15,0 2-3-15,5 0 2 16,-5 0-4-16,8-5-3 15,-2-6 0-15,-1-9-2 16,-5-14 0-16,0-1 0 16,8-7-1-16,-8 0 1 15,0-8-1-15,0-20-4 16,0-2 0-16,0-1 3 16,0-7 1-16,0-3-1 31,14-2 1-31,5 1-1 0,0 5 2 0,0 2 0 0,8 5 0 15,12 3 1-15,-7 4-1 16,6 4 1-16,3 3 2 16,0 2 1-16,-8 4 3 15,11 3-3-15,-9-6-4 16,9 0-1-16,2-1-9 16,-13-4-20-16,13 4-60 15,0 1-141-15</inkml:trace>
  <inkml:trace contextRef="#ctx0" brushRef="#br0" timeOffset="152240.4119">12920 12597 260 0,'0'0'25'0,"0"0"12"15,0 0 6-15,0 0 5 16,0 0 4-16,0-4-4 16,0 4-2-16,0-1-11 15,0 1-12-15,0 0-2 16,0 0-4-16,0 0 3 16,0 0 13-16,19 0-12 15,-5 0-5-15,-1 0 5 16,-2 5 0-16,8-1-6 15,-10 3-2-15,-9 8 1 16,0 7-2-16,0 14 2 0,-9 2-4 16,-23 2-7-16,-1-4-2 15,22-6-1-15,-3-8 0 16,14-8-2-16,0-3-2 16,25-9-3-16,30-2-8 15,7 0-19-15,4-2-55 16,13-20-115-16,-11-8-258 15</inkml:trace>
  <inkml:trace contextRef="#ctx0" brushRef="#br0" timeOffset="152924.7039">13504 13148 310 0,'0'0'127'15,"0"0"-90"-15,0 11 31 16,38 1-16-16,14 1-14 15,-6-2-17-15,14-4-8 16,-16 0-7-16,-4-4-5 16,-7-1-1-16,-6-2-13 0,17 0-69 15,2-7-151-15</inkml:trace>
  <inkml:trace contextRef="#ctx0" brushRef="#br0" timeOffset="153283.8714">14741 12820 399 0,'0'0'56'15,"-35"27"-9"-15,-14 6 6 16,0 4-39-16,-17 5-10 16,1 6 0-16,8-1 9 15,16-8 3-15,16-9-4 16,25-11-6-16,0-6 1 16,25-13-2-16,62 0 9 15,11 0-3-15,14-6-3 16,-8-8-3-16,-20 6-3 15,-18 1-2-15,-31-5-3 16,-5-1-16-16,-11-6-60 0,-3-10-95 16,-5 4-173-16</inkml:trace>
  <inkml:trace contextRef="#ctx0" brushRef="#br0" timeOffset="153516.4624">15167 12741 253 0,'0'0'240'16,"0"0"-197"-16,0 0 7 16,0 17-13-16,-8 11 1 15,-3 6-5-15,3 10 7 16,-17 13-1-16,-2 11-3 16,-11 12-7-16,-3 10-14 15,-11-2-10-15,11 0-5 0,3-19-6 16,11-16-15-16,16-17-48 15,11-21-33-15,0-15-66 16,65-29-102-16</inkml:trace>
  <inkml:trace contextRef="#ctx0" brushRef="#br0" timeOffset="153854.2572">15469 13014 409 0,'-21'29'20'0,"7"9"31"0,0 4 9 15,-5 6-14-15,-5 2-7 16,5-2-4-16,-3-11-18 16,8-15-12-16,14-12-3 15,0-10-2-15,0-3 0 16,0-39 2-16,47-11-1 15,18-7 1-15,0 5 4 16,4 7 14-16,-7 17 14 16,-15 9-7-16,-1 7 2 15,-8 7-9-15,-16 5-13 16,3 3-2-16,-17 0-5 16,5 0-6-16,-2-2-21 15,8 0-61-15,3-2-79 0,22 3-148 16</inkml:trace>
  <inkml:trace contextRef="#ctx0" brushRef="#br0" timeOffset="154100.3036">16301 12893 401 0,'-65'33'219'0,"5"15"-210"15,13 10 19-15,-4 8 0 16,12 3-13-16,12-4 1 0,13-12-1 16,14-11-7-1,0-19-4-15,6-4-4 0,48-12 0 16,4-7-13-16,10-2-16 16,8-29-35-16,11-8-75 15,-2-6-50-15,-9 6-33 16</inkml:trace>
  <inkml:trace contextRef="#ctx0" brushRef="#br0" timeOffset="154348.4488">16661 13108 248 0,'-33'38'160'16,"11"0"-72"-16,12 2-14 16,10-8-35-16,0-8-21 15,32-14-1-15,34-10-4 16,18-2-1-16,6-30 4 0,-3 0 17 15,-21-2 9-15,-14 7-7 16,-30 12-18-16,-22-3-9 16,0 4 3-16,-33 3-11 15,-41 4-3-15,-5 7 0 16,6 0-2-16,29 0-18 16,17 0-29-16,27 0-19 15,0-10-60-15,46-9-85 16</inkml:trace>
  <inkml:trace contextRef="#ctx0" brushRef="#br0" timeOffset="154574.3741">17400 12951 254 0,'0'0'186'0,"0"5"-128"16,-14 20 18-16,-10 5-10 15,-1-1-16-15,17 0-1 16,8-5-23-16,0 1-17 15,0-5-4-15,5-5 16 16,9-1 9-16,-6 2-12 16,-8 0-10-16,0 6-6 15,-19-3-2-15,-30-5-9 16,-3-9-46-16,28-5-73 16,24-38-171-16</inkml:trace>
  <inkml:trace contextRef="#ctx0" brushRef="#br0" timeOffset="155248.3765">18510 12751 264 0,'-17'-3'158'0,"-7"-2"-96"16,5 5-16-16,13-2-32 16,-16 2 4-16,3 0 7 15,-13 0 1-15,-1 0 7 16,-5 0 2-16,-14 18 2 0,-3 13-5 15,-2 8-1-15,-3 12-6 16,8 7-3-16,20 2-6 16,18 8 0-16,14-9 10 15,0-9-21-15,19-18-4 16,52-25-1-16,16-7 0 16,30-27 0-16,20-28 1 15,-12-14-1-15,1 0 0 16,-28 1 0-16,-33 11 2 15,-46 8-1-15,-19 6 1 16,0 14 0-16,-79 11-1 0,-19 18-1 16,-6 0 0-16,6 36 0 15,19 8 1-15,27 4-1 16,33 1 0-16,19-5 0 16,0 1 1-16,39-6-1 15,26-8 0-15,19-13-2 16,9-11-27-16,19-7-47 15,5-20-132-15</inkml:trace>
  <inkml:trace contextRef="#ctx0" brushRef="#br0" timeOffset="155878.3264">19287 12948 462 0,'35'-2'40'0,"22"0"48"16,14 0-26-16,-5 0-41 16,-20-5-13-16,-10 6-5 15,-26-2-3-15,-4 0-3 16,-6 2-11-16,0-3-49 15,0 1-114-15,0 3-174 16</inkml:trace>
  <inkml:trace contextRef="#ctx0" brushRef="#br0" timeOffset="156050.0789">19287 12948 559 0,'125'190'71'0,"-59"-182"8"16,18-8-52-16,-16 0-25 16,-2 0-2-16,-9-23-40 15,3-5-110-15,-14-4-147 16</inkml:trace>
  <inkml:trace contextRef="#ctx0" brushRef="#br0" timeOffset="156658.2507">21018 12693 191 0,'-24'0'288'15,"-4"0"-262"1,-10 2 24-16,-3 22-17 0,-24 8-2 15,5 10-1-15,-11 12 14 16,11 13 12-16,16 8-2 16,23 2-25-16,21-13-12 15,0-14-11-15,54-24 3 16,50-25 4-16,27-10-5 16,27-49 8-16,24-19 1 15,-18-5-5-15,-39 10 2 16,-67 13-1-16,-58 14-5 15,-66 13 3-15,-84 11-11 16,-13 12-6-16,18 4-42 16,61-14-142-16,70-24-500 0</inkml:trace>
  <inkml:trace contextRef="#ctx0" brushRef="#br0" timeOffset="170992.3483">14976 14578 44 0,'27'-12'168'16,"-8"6"-165"-16,-11 6-3 15,3 0-3-15,-11 0-27 16,0 0 1-16,-13 3-44 15</inkml:trace>
  <inkml:trace contextRef="#ctx0" brushRef="#br0" timeOffset="171450.0246">15060 14425 458 0,'-19'4'29'0,"6"0"-19"16,13 4 33-16,0 1-7 15,0 13 4-15,0 4 0 16,0 8 5-16,0 12-12 15,0 4-4-15,0 4-3 16,0 3-10-16,0-2-9 16,0-10 1-16,0-13-3 15,-6-13-1-15,1-16-2 16,-3-3 0-16,-6-22 4 16,14-39-6-16,0-30 0 0,0-12-3 15,35-5 3-15,36 3 0 16,14 16 3-16,-1 16 0 15,4 17 5-15,-9 22 7 16,-14 24 4-16,1 10-4 16,-17 12-3-16,-17 23-9 15,-10 2-3-15,-16 1-15 16,-6 1-62-16,0-7-97 16,8-4-143-16</inkml:trace>
  <inkml:trace contextRef="#ctx0" brushRef="#br0" timeOffset="172058.584">15914 14087 344 0,'-14'2'48'0,"14"-2"-21"15,0 0 23-15,0 0-18 16,0 0 2-16,-5 0 8 15,5 0 4-15,0 0-12 16,0 0 2-16,0 0-7 16,0 0-14-16,30 0 11 0,11 0 13 15,16-2-12-15,-16-6-10 16,5 6-2-16,-19 2-4 16,-7 0 0-16,-7 12-5 15,-13 29 8-15,0 19 1 16,-27 13-9-16,-25 4-5 15,6-10-1-15,27-13 0 16,19-17-4-16,0-18-9 16,46-16-35-16,39-3-14 15,18-18-35-15,14-18-93 16,-10-1-187-16</inkml:trace>
  <inkml:trace contextRef="#ctx0" brushRef="#br0" timeOffset="172410.1544">16770 14392 497 0,'0'0'71'16,"0"0"-3"-16,8 0-26 15,50 0 17-15,10 0-30 16,3 0-12-16,-17-7 4 15,-5 1-18-15,-22 2-3 16,-13 0-13-16,-8 2-46 16,-6 2-72-16,0 0-97 15</inkml:trace>
  <inkml:trace contextRef="#ctx0" brushRef="#br0" timeOffset="172552.1515">16844 14649 276 0,'0'3'299'15,"13"3"-200"-15,45-2 12 16,10-1-55-16,11-3-39 16,5 0-17-16,1-20-4 15,5-18-77-15,-17-11-141 16</inkml:trace>
  <inkml:trace contextRef="#ctx0" brushRef="#br0" timeOffset="173258.0646">18090 14172 411 0,'13'-6'75'16,"-2"0"-16"-16,-3 2-3 15,3 4-28-15,-11 0-16 16,0 0 2-16,0 21 4 15,0 25 20-15,-43 13-18 16,-17 8-13-16,0-1-3 16,16-2-2-16,31-14-1 15,13-19-1-15,19-13 0 16,65-16 0-16,33-2 0 0,3 0 1 16,-2-14 0-1,-20-4 0-15,-19 2-1 0,-33-1-1 16,-19-4-17-16,-16-4-41 15,3-6-90-15,-14-4-105 16</inkml:trace>
  <inkml:trace contextRef="#ctx0" brushRef="#br0" timeOffset="173460.2152">18725 14090 413 0,'0'0'101'0,"0"0"-16"16,-5 29-26-16,-17 18-7 15,3 10-10-15,0 12 0 16,-9 10-11-16,4 6-4 16,-9 0-3-16,6-6-9 0,-6-7-15 15,6-14 0-15,8-18-12 16,0-13-34-16,19-22-52 16,0-5-53-16,38-19-144 15</inkml:trace>
  <inkml:trace contextRef="#ctx0" brushRef="#br0" timeOffset="173781.8518">19052 14494 505 0,'-13'42'54'0,"13"5"-16"16,0 0 6-16,-6-3-31 15,-2-8-7-15,-3-11-3 16,3-10 3-16,-6-13 2 16,9-2 1-16,5-13 7 15,0-30-8-15,13-16-7 16,53-8 0-16,18 4 6 16,-5 6 19-16,6 14 14 15,-6 11-4-15,-8 12-11 16,-16 9-9-16,-17 11-8 15,-19 0-8-15,-11 0-2 16,-8 0-28-16,5 0-81 0,14 0-88 16,1 0-176-16</inkml:trace>
  <inkml:trace contextRef="#ctx0" brushRef="#br0" timeOffset="174008.1284">19917 14407 671 0,'-47'29'39'15,"4"13"-10"-15,2 12 0 16,-3 13-14-16,9-4-8 0,7 3-3 16,23-13 2-1,5-9-2-15,0-11-4 0,22-11-2 16,24-12-13-16,17-10-48 15,16 0-47-15,5-23-118 16</inkml:trace>
  <inkml:trace contextRef="#ctx0" brushRef="#br0" timeOffset="174278.1292">20388 14615 557 0,'-27'44'66'15,"27"-2"2"-15,0-4-31 16,0-16-16-16,49-15-15 16,27-7 0-16,12 0 10 0,10-22 15 15,-8-14 6-15,-17-4 1 16,-10 6-10-16,-41 5-14 16,-22 10-3-16,0 4 2 15,-52 5-5-15,-35 7-8 16,-17 3-4-16,25 0-7 15,27 0-25-15,20 6-42 16,32-6-51-16,8 0-86 16,57-15-149-16</inkml:trace>
  <inkml:trace contextRef="#ctx0" brushRef="#br0" timeOffset="174495.9008">21242 14375 327 0,'0'0'274'16,"0"28"-184"-16,0 12-31 15,-8 6-15-15,2-3-8 16,6-2 1-16,0-7-12 16,14-5-16-16,18-3-1 15,-7-6 3-15,-11 2 4 16,-14-4-3-16,0-1-8 16,-19-4-4-16,-28-1-3 15,-5-12-19-15,-13 0-37 16,27-20-55-16,30-13-69 0,8-1-125 15</inkml:trace>
  <inkml:trace contextRef="#ctx0" brushRef="#br0" timeOffset="174938.1811">22447 13939 483 0,'-74'12'51'0,"3"27"9"16,-8 15-15-16,-11 14-11 0,9 10 7 16,4 9 11-16,31 5-11 15,13 2-11-15,33-9-5 16,0-17-7-16,38-17-13 15,55-29-3-15,19-22 6 16,13-1-8-16,6-50 0 16,5-26 0-16,-10-14 1 15,-14-3 1-15,-28 1 5 16,-32 9 8-16,-44 13 0 16,-8 16-8-16,-54 20-2 15,-36 23-2-15,-3 12-2 16,-5 29 0-16,24 22-1 15,17 7 0-15,30 2-1 16,27-11 0-16,0-7-6 0,0-12-4 16,41-12-18-16,19-5-23 15,2-9-34-15,12-4-37 16,-9 0-146-16</inkml:trace>
  <inkml:trace contextRef="#ctx0" brushRef="#br0" timeOffset="190439.821">14911 15946 275 0,'0'0'266'16,"0"0"-239"-16,0 14 1 15,0 19 0-15,0 15 5 16,0 6-15-16,-14 7-3 15,14 0-2-15,0-2 3 16,0-4 0-16,-11-7-1 0,11-2-6 16,-8-16-4-16,-6-11-3 15,3-12-2-15,9-7 1 16,-18-3 3-16,7-39-4 16,7-23 0-16,6-18 0 15,0-8 0-15,58-4 1 16,10 11 8-16,8 12 21 15,3 16-2-15,-13 20 1 16,-12 13-6-16,-7 14-12 16,-23 9-10-16,-5 0-1 15,8 0-8-15,1 0-48 16,10 0-89-16,14 7-94 16</inkml:trace>
  <inkml:trace contextRef="#ctx0" brushRef="#br0" timeOffset="190838.1581">16078 15948 404 0,'0'0'122'15,"0"0"-84"-15,10 0 15 16,39 0-12-16,3 3-19 16,8 0-6-16,-8-2-4 15,-8 2-8-15,-17 1-4 16,-8 2-3-16,-5-1-31 16,5 5-74-16,0 5-59 0,-19 10-95 15</inkml:trace>
  <inkml:trace contextRef="#ctx0" brushRef="#br0" timeOffset="191033.8761">16064 16355 586 0,'0'8'67'16,"0"5"-35"-16,27-5 0 0,39-4-14 15,18-4-9 1,9 0-9-16,-9 0-9 0,9-20-68 16,-17-9-187-16</inkml:trace>
  <inkml:trace contextRef="#ctx0" brushRef="#br0" timeOffset="191738.1557">17959 15678 379 0,'0'-3'53'16,"0"3"5"-16,0 0-25 0,0 0-11 16,0 0 0-1,0 5 11-15,-36 32 10 0,-21 19-18 16,-3 10-17-16,-5 4-5 15,7-9-3-15,26-12 0 16,32-10-1-16,0-20-1 16,52-8 0-16,59-11 2 15,20 0 1-15,11-15 1 16,-17-9-2-16,-18 3 0 16,-36-1 0-16,-30 5-3 15,-22-2-33-15,-8 3-54 16,-11 0-74-16,0-3-125 15</inkml:trace>
  <inkml:trace contextRef="#ctx0" brushRef="#br0" timeOffset="191947.7744">18542 15656 429 0,'-8'0'126'0,"-16"7"-64"15,2 26-12-15,-5 16-7 16,-3 10-6-16,-3 15-12 15,0 14-2-15,-13 4-9 16,-6 2-4-16,-8-5-7 16,3-8-3-16,10-10-5 15,1-12-15-15,27-14-41 16,11-12-48-16,8-11-55 0,8-15-154 16</inkml:trace>
  <inkml:trace contextRef="#ctx0" brushRef="#br0" timeOffset="192277.9654">19112 16170 372 0,'-27'0'48'16,"8"0"19"0,-14 0-12-16,-13 21-12 0,-6 14-6 15,-3 8-3-15,-2 6 5 16,5 5-5-16,20-1-1 16,13-6-15-16,19-4-9 15,0-9-5-15,0-10-3 16,43-5-1-16,17-10-7 15,11-9-18-15,8 0-38 16,14-17-35-16,-3-15-51 16,-6-4-89-16</inkml:trace>
  <inkml:trace contextRef="#ctx0" brushRef="#br0" timeOffset="192531.813">19510 16333 340 0,'-43'38'156'15,"35"-1"-86"-15,8-8-20 16,0-7-16-16,38-11-20 16,46-11-4-16,9 0 10 15,5-11 7-15,0-12 15 16,-32-4 0-16,-20 11-13 16,-27 7-9-16,-19 3-6 15,0 6 6-15,-71 0-2 16,-19 0-18-16,-8 6-2 15,30 3-5-15,22-2-15 16,26-7-36-16,20 0-42 0,0-12-52 16,52-19-95-16</inkml:trace>
  <inkml:trace contextRef="#ctx0" brushRef="#br0" timeOffset="192749.8747">20200 16171 171 0,'38'-8'178'15,"-19"8"-86"-15,-10 0 2 16,-9 1-9-16,0 28-14 15,0 10-29-15,0 8 0 16,-14-4-4-16,6 3-17 16,2-8-4-16,6-8-7 0,0-7-2 15,0-1 1 1,-5 4 1-16,-41-3 1 0,-9 6-8 16,-16-7-3-16,6-9-7 15,18-13-30-15,15 0-39 16,26-13-27-16,6-16-64 15,14 0-36-15</inkml:trace>
  <inkml:trace contextRef="#ctx0" brushRef="#br0" timeOffset="193237.8753">21392 15954 108 0,'0'-10'157'0,"0"-1"-83"16,0 4-8-16,-6 5 8 16,-2-2-2-16,-19 4-14 15,-3 0-23-15,-11 21-11 16,-16 21 10-16,-9 13 7 15,1 12-6-15,5 9-1 16,13 5-20-16,28-7-6 16,19-13 0-16,0-11-1 15,19-19-7-15,47-17 2 16,13-14-2-16,25 0 4 16,21-43 3-16,0-22-3 0,-2-15 0 15,-11-5 4-15,-33 6 10 16,-38 12 12-16,-41 12-15 15,0 13-2-15,-55 17 3 16,-43 18-8-16,-5 7-5 16,15 11-1-16,23 27 2 15,32 4-3-15,22 0-1 16,11 1 0-16,38-14 2 16,52-7-1-16,22-12-1 15,14-10 0-15,-15-14-6 16,28-43-40-16,-21-20-219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3T17:31:24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3003 4973 140 0,'0'0'131'0,"0"-2"-114"16,0 2 33-16,0-1-17 15,0-3 31-15,0 4-19 16,0 0 8-16,0-2 5 16,0 2-12-16,0 0-15 15,0 0 3-15,0 0 5 16,-11 0-5-16,-29 0-4 16,-31 13-18-16,-22 32-12 15,-19 26 0-15,0 21 0 0,22 11-1 16,36-8 1-16,35-8-2 15,19-19 1-15,19-21-3 16,54-19-2-16,26-27-3 16,18-1-10-16,3-17-24 15,-8-17-29-15,-3-2-52 16,-30 10-86-16</inkml:trace>
  <inkml:trace contextRef="#ctx0" brushRef="#br0" timeOffset="307.6845">3530 5422 218 0,'0'0'158'0,"30"0"-135"16,30-3 71-16,13-21-36 15,-13-7-25-15,-3-2 2 16,-18 2-1-16,-20 0-15 15,-19 1 8-15,0 6-2 16,0 6-15-16,-30 6 6 16,-22 12-2-16,-14 0-10 15,4 42-3-15,-9 19-1 16,5 4 0-16,20 4-1 16,22-10 0-16,10-13-4 0,14-10-12 15,0-19-25 1,27-17-45-16,39 0-55 0,32-28-83 15</inkml:trace>
  <inkml:trace contextRef="#ctx0" brushRef="#br0" timeOffset="577.7559">4217 5305 384 0,'-33'32'38'16,"25"-5"13"-16,-3-9-11 15,11-12-30-15,0-6 3 0,33-13 21 16,38-25 11-16,16-8-16 16,11 2-6-16,-8 7-3 15,-11 14 1-15,-22 11-9 16,-24 12-8-16,-6 0-2 16,-19 26-2-16,-8 10 1 15,0 1-1-15,0-3-5 16,0-11-20-16,0-7-32 15,0-16-41-15,0 0-35 16,0-17-12-16</inkml:trace>
  <inkml:trace contextRef="#ctx0" brushRef="#br0" timeOffset="809.9805">5296 4634 141 0,'0'-2'267'15,"0"2"-243"-15,0 0 9 16,0 25 26-16,0 9-16 16,0 13-11-16,0 11 2 15,-5 10-3-15,-20 3-13 16,-7 0-9-16,10 4-9 16,3-5-1-16,-6-7-6 15,17-17-20-15,0-11-35 16,-3-19-53-16,11-9 1 15,-8-7-78-15</inkml:trace>
  <inkml:trace contextRef="#ctx0" brushRef="#br0" timeOffset="989.7182">5086 5016 243 0,'0'-1'153'16,"28"-4"-150"-16,32 1 55 15,16-5-27-15,17-4-7 16,5-5 1-16,0 4-23 16,-13 2-2-16,-6 3-11 15,-14 7-95-15,-10 2-307 16</inkml:trace>
  <inkml:trace contextRef="#ctx0" brushRef="#br0" timeOffset="1297.7694">6112 5096 312 0,'84'-33'20'16,"1"-1"91"-16,-1-8-50 15,-24 7-26-15,-27 2-6 16,-19 7 3-16,-14 5-3 15,-3 8 4-15,-60 6-11 0,-16 7-13 16,-8 0-4 0,-3 23-4-16,5 14 0 0,17 9-1 15,5 6 0-15,17-1-1 16,24-10-3-16,17-7-12 16,5-12-17-16,22-13-29 15,49-9-12-15,13 0-34 16,9-11-78-16</inkml:trace>
  <inkml:trace contextRef="#ctx0" brushRef="#br0" timeOffset="2113.6524">6112 5096 13 0,'346'-11'173'0,"-346"7"-34"16,0-1-37-16,14-8-20 16,18-11-17-16,20-12-12 15,14-5-7-15,7-5-8 0,4 5 0 16,2 1-13-16,0 5-9 15,-22 7-11-15,-11-1-4 16,1 10-1-16,-15 2-4 16,-13 10-23-16,-5 7-54 15,-14 0-35-15,0 19-36 16,0 11 38-16,0 0-25 16,6-9 99-16,7-2 40 15,9-9 11-15,3-3 43 16,2-1 28-16,14-6 1 0,16 0-32 15,8 0 1 1,6-22-13-16,-5-2 19 0,-12 0 5 16,-16 1-7-16,-10 10-10 15,-17 5-14-15,-11 6-10 16,-6 2 10-16,-73 0-18 16,-38 37-14-16,-9 11-2 15,9 13 2-15,24 3-1 16,23-3-2-16,37-12-10 15,19-14-22-15,14-25-15 16,33-10 5-16,60-20-10 16,32-29-58-16,11-9-18 15,-5 2 36-15,-19 3 57 16,-22 11 38-16,-30 13 3 16,-19 8-1-16,-27 21 0 15,-14 0-1-15,0 16 34 16,-14 24 44-16,-27 5 0 0,8 1-6 15,6-7-23-15,16-8-34 16,11-17-14-16,0-14-2 16,44 0 0-16,29-32 6 15,17-7 3-15,3 1 6 16,-27 5 9-16,-12 9-10 16,-21 9-9-16,-33 15 0 15,0 0 0-15,-22 29-1 16,-41 22-2-16,3 1 2 15,19-3 3-15,28-14-7 0,13-19 0 16,0-16-1 0,35-8 1-16,44-42 0 0,25-10 0 15,-1-12 0-15,-4-3 0 16,-12-2 1-16,-11 6 3 16,-21 12 6-16,-23 15 7 15,-32 18 9-15,0 15 3 16,0 11 4-16,-19 14-14 15,-27 32-18-15,-9 18-1 16,-4 6 0-16,20-7-1 16,34-9-7-16,5-15-42 15,46-16-73-15,58-17-142 16</inkml:trace>
  <inkml:trace contextRef="#ctx0" brushRef="#br0" timeOffset="2759.7653">9943 4639 352 0,'-85'0'140'16,"-13"22"-104"-16,0 20 42 16,5 8-41-16,9 3-8 15,32-4 1-15,27-11-9 16,25-15-18-16,0-16-3 16,19-7 0-16,52-4 2 15,19-28 6-15,3-5-1 16,-14 10 2-16,-14 11 17 15,-18 16-3-15,-15 0-16 0,-12 25-4 16,-7 22 0 0,-13 1-2-16,0-5-1 0,0-19-9 15,0-24-52-15,0 0-48 16,47-52-57-16,29-19-174 16</inkml:trace>
  <inkml:trace contextRef="#ctx0" brushRef="#br0" timeOffset="2945.9254">10657 4339 464 0,'0'51'28'16,"0"12"45"-16,0 4-19 0,0 3-29 15,0 1-22-15,0-4-3 16,0-2-7-16,-38-10-39 15,-14-14-74-15,-3-15-117 16</inkml:trace>
  <inkml:trace contextRef="#ctx0" brushRef="#br0" timeOffset="3072.7618">10305 4749 179 0,'77'-35'237'0,"2"0"-186"15,27 5 6-15,11 1-39 16,-5 0-14-16,-14 3-2 15,-13 1-2-15,-12 5-10 16,-29 3-127-16</inkml:trace>
  <inkml:trace contextRef="#ctx0" brushRef="#br0" timeOffset="4205.4285">4099 6346 354 0,'0'0'78'16,"-13"0"16"-16,-6 0-23 16,-9 7-44-16,4 24 3 15,-9 12-4-15,11 12 5 16,-2 6-7-16,21 0 1 15,3-12-7-15,0-14-13 16,22-20-3-16,43-15 7 16,20-3 11-16,-6-36 0 15,6-11-7-15,-26 2-5 16,-39 9-2-16,-20 6-2 16,0 5 3-16,0 6-3 0,-52 3-4 15,5 1-2-15,9 3-10 16,11 2-24-16,22 3-43 15,5-2-7-15,0 6-30 16,5 4 2-16,28 2 38 16,8 0 13-16,2 16-5 15,-10 14 19-15,8 2-25 16,-22 3 53-16,0-2 21 16,-19 2 63-16,0-12 27 15,0-2 3-15,0-7-26 16,0-11-7-16,0-3-15 0,8-13 14 15,25-34-4 1,32-11-11-16,12 3-5 0,10 4-1 16,-11 14-7-16,-16 13-18 15,-22 11-11-15,-10 5-2 16,-9 6 0-16,-6 2-5 16,20 0-25-16,-14 0-53 15,17 21-27-15,-4 1-24 16,7-4 15-16,7 0-13 15,-2-8 11-15,10-4 86 16,-8-5 35-16,-2-1 16 16,-17 0 47-16,1 0 13 15,-17 7-1-15,-3-3-20 16,3 4-15-16,-3 1 16 0,-8 9 7 16,5 0-3-16,-2 4-15 15,8 0-15-15,-11-6-15 16,0-3-15-16,0-13-3 15,-19 0-15-15,-19-16-34 16,-9-26-58-16,15-4 27 16,12-7-56-16,12 5 39 15,8 2 82-15,0 9 18 16,0 9 18-16,19 8 35 16,-10 2 17-16,-4 4 24 15,3 6-45-15,3 0-38 16,8 0-11-16,17 4 0 15,7 1-1-15,25 3-20 0,22 0-73 16,3 5-117 0</inkml:trace>
  <inkml:trace contextRef="#ctx0" brushRef="#br0" timeOffset="4565.7483">6131 6213 304 0,'-66'25'92'16,"1"9"-10"-16,5 6 10 16,3 1-38-16,16-7-26 15,14-12-13-15,21-12-15 16,6-10 0-16,0 0 0 16,38 0 12-16,17-22 15 0,2 1-11 15,-11 7 1-15,-18 6 5 16,4 8-1-16,-4 0-9 15,-9 26-3-15,-8 24 9 16,-11 17-3-16,-6 7-9 16,-54 5-2-16,-19-7-3 15,-11-10 0-15,6-15 0 16,5-18-1-16,10-10 0 16,18-18-7-16,4-1-10 15,9-3-30-15,19-33-18 16,13-6-10-16,6 0-37 15,6-1-60-15,54-1-145 16</inkml:trace>
  <inkml:trace contextRef="#ctx0" brushRef="#br0" timeOffset="4835.7411">6668 6188 425 0,'5'0'52'0,"-5"21"29"0,9 15-1 16,-9 9-37-16,0 3-10 15,0-2-16-15,-28-6-13 16,4-9-4-16,2-8-2 15,8-9-19-15,-5-2-45 16,14-12-115-16,-1 0-172 16</inkml:trace>
  <inkml:trace contextRef="#ctx0" brushRef="#br0" timeOffset="4993.6755">6662 6029 407 0,'0'0'141'0,"6"0"-112"16,21 0-26 0,11-2-3-16,14 2-13 0,-11 0-37 15,3 5-58-15,-3 30-58 16</inkml:trace>
  <inkml:trace contextRef="#ctx0" brushRef="#br0" timeOffset="5189.5623">7145 6392 377 0,'14'-20'69'16,"13"1"15"-16,11 4-20 15,3 2-12-15,-3 5-7 16,0 8 1-16,-10 0-19 16,-9 10-12-16,-6 25-1 0,-13 9-11 15,0 2-3-15,0-1-19 16,-19-9-50-16,11-8-71 15,8-22-127-15</inkml:trace>
  <inkml:trace contextRef="#ctx0" brushRef="#br0" timeOffset="5631.7088">7930 6074 642 0,'-24'0'102'0,"16"0"-102"15,2 6-14-15,6 1-32 16,-5 1-77-16,5-1-99 16</inkml:trace>
  <inkml:trace contextRef="#ctx0" brushRef="#br0" timeOffset="5765.4744">7958 6462 318 0,'-25'13'172'0,"3"0"-118"16,3-2-54-16,6-10-9 16,2-1-187-16</inkml:trace>
  <inkml:trace contextRef="#ctx0" brushRef="#br0" timeOffset="6501.0506">2676 8472 368 0,'-11'0'20'15,"9"-2"81"-15,2 2-45 16,0-2-13-16,0 2-1 0,0 0-5 16,0 0-3-16,0 0-4 15,0 11-15-15,13 24 27 16,14 11-8-16,-7 9-15 15,-7 12 4-15,-13 0-6 16,0-9-9-16,0-18-5 16,0-17-3-16,0-19 1 15,0-4 1-15,0-2-2 16,-41-36 0-16,11-23-4 16,22-18-3-16,8-14 2 15,6 1 4-15,67 9 1 16,12 8 0-16,7 14 0 15,12 18 2-15,-6 15 1 0,0 16 1 16,-30 12-2 0,-2 0-2-16,-14 4-2 0,-14 15-18 15,-11 3-97-15,6 3-91 16,-19 7-242-16</inkml:trace>
  <inkml:trace contextRef="#ctx0" brushRef="#br0" timeOffset="6929.5363">3849 8301 190 0,'0'-2'371'16,"0"2"-352"-1,0 0 13-15,35-5 23 0,30-8-32 16,1-2-6-16,-14 3-4 16,-14-1-11-16,-16 12-2 15,-11-3-5-15,-11 4-32 16,0 0-114-16,0 12-184 15</inkml:trace>
  <inkml:trace contextRef="#ctx0" brushRef="#br0" timeOffset="7101.504">3838 8614 651 0,'32'0'13'15,"39"0"65"-15,8 0-51 16,0-17-27-16,-21-16-13 16,15-14-127-16,-34-14-362 15</inkml:trace>
  <inkml:trace contextRef="#ctx0" brushRef="#br0" timeOffset="7813.7376">5460 7828 231 0,'-19'-4'103'15,"8"3"-46"-15,3-2 27 16,8-3-31-16,0 1-6 16,-11 1 0-16,8 4-2 15,-2 0-6-15,-22 0-12 16,-6 32-9-16,-14 30-13 15,-18 20 8-15,8 22 0 16,16 7-3-16,11 5 3 16,30-12-4-16,0-13-9 15,0-19 0-15,49-21 0 16,-3-16-2-16,6-15 1 0,-11-6 1 16,-8-9-1-1,-14-1-5-15,-6-4-23 0,-13 0-20 16,20-17-55-16,7-17-82 15,11-3-81-15</inkml:trace>
  <inkml:trace contextRef="#ctx0" brushRef="#br0" timeOffset="8181.9538">5790 8165 302 0,'0'0'110'16,"0"0"-100"-16,0 0 17 0,0 13 16 15,5 13-13-15,1 10 7 16,-3 1-2-16,-3 11-9 16,0 0 3-16,0-5-9 15,0-13-16-15,0-13-3 16,0-17-1-16,0 0 0 15,5-2 0-15,20-33 0 16,7-10 0-16,15-9 0 16,7 4 0-16,3-1 1 15,3 5-1-15,-2 5 3 0,-17 12 3 16,-14 11 6 0,-16 11-5-16,-3 4-7 0,-8 3 0 15,0 0-10-15,0 3-66 16,11 19-96-16,5 1-152 15</inkml:trace>
  <inkml:trace contextRef="#ctx0" brushRef="#br0" timeOffset="8563.7205">6649 8122 400 0,'-33'4'18'0,"6"24"2"16,-6 6 7-16,-5 4-8 15,-3 2-5-15,-5 6 9 16,8-7 22-16,10-2-4 16,15-9-15-16,13-9-14 15,0-15-12-15,21-4 1 16,45-19 4-16,13-28 0 15,6-6-1-15,-20 2-2 16,0 8-1-16,-18 17 1 16,-23 14 5-16,-16 12 2 15,-8 0-6-15,0 16-2 16,0 21 10-16,0 5 0 0,0-2-8 16,-13-7-3-16,-1-12-1 15,14-6-11-15,0-12-25 16,0-3-66-16,19 0-71 15,47 0-176-15</inkml:trace>
  <inkml:trace contextRef="#ctx0" brushRef="#br0" timeOffset="8923.7336">7303 8138 431 0,'-65'19'143'0,"5"20"-81"15,3 8 10-15,10 9-52 16,14-1-12-16,14-14 0 16,19-10-7-16,0-17-1 0,11-14 0 15,49-5 1-15,11-38 7 16,22-22 1-16,0-10-4 16,-1-12 1-16,-2-3 9 15,-11 6 9-15,-21 15-4 16,-26 17-6-16,-18 20-10 15,-14 24 3-15,0 8 9 16,-11 6-4-16,-43 35-12 16,-6 18 0-16,-11 11 0 15,19 6 0-15,5-1-1 16,20-2 0-16,16-13-4 16,11-8-24-16,0-6-53 0,33-11-22 15,19-10-34-15,8-10-25 16,11-15-59-16</inkml:trace>
  <inkml:trace contextRef="#ctx0" brushRef="#br0" timeOffset="9125.6276">8004 8103 352 0,'0'0'278'16,"-5"11"-268"-16,2 24 26 15,-3 11-2-15,1-1-25 16,-3-2-5-16,2-7-4 0,-7-7-1 16,-1-8-12-16,9-13-30 15,5-4-35-15,0-4-98 16,0-20-214-16</inkml:trace>
  <inkml:trace contextRef="#ctx0" brushRef="#br0" timeOffset="9262.2614">8110 7770 455 0,'-21'0'83'0,"7"0"-51"15,8 0-32-15,1 0-24 16,5 0-30-16,0 13-77 0,0 5-208 16</inkml:trace>
  <inkml:trace contextRef="#ctx0" brushRef="#br0" timeOffset="9613.6712">8372 7998 322 0,'0'17'47'15,"0"19"42"-15,-14 5-9 0,-5 10-16 16,-8-5-6 0,13-3-28-16,9-13-26 0,5-15-3 15,0-15-1-15,0 0-1 16,46-18 1-16,20-18 2 16,13-4-1-16,-22 11 0 15,-16 13 1-15,-16 14 6 16,-17 2-2-16,-8 13-5 15,0 27 5-15,0 7 0 16,-3-2-6-16,-13-9-6 16,16-14-45-16,0-15-84 15,5-7-60-15,52-15-131 0</inkml:trace>
  <inkml:trace contextRef="#ctx0" brushRef="#br0" timeOffset="9815.506">9138 7974 391 0,'0'0'101'0,"0"0"-28"16,-27 24-38-16,13 11 18 16,1 5 12-16,7 1-32 15,6 2-17-15,0 0 10 16,0 4-3-16,0 0-11 16,0 1-5-16,-38-2-7 15,-8-8 0-15,-1-16-5 16,4-15-19-16,7-7-51 15,31-9-52-15,5-32-129 16</inkml:trace>
  <inkml:trace contextRef="#ctx0" brushRef="#br0" timeOffset="10071.7544">9498 7452 360 0,'27'12'84'0,"-2"35"-12"16,16 23 17-16,3 25-22 0,-17 23-3 16,-14 26-4-16,-13 20-9 15,-8-7-11-15,-68-8-16 16,-3-28-24-16,5-30-13 15,44-52-120-15,17-39-280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8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C1CE-1C34-44F8-B770-88B5AA0D414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E8BE-EF32-4453-BFCA-1A7A0A28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mos.com/calculator/a4i6rodk73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mos.com/calculator/vxzfq85gn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between Rectangular and 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524" y="193419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x = r cos θ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r sin θ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θ = </a:t>
            </a:r>
            <a:r>
              <a:rPr lang="en-US" dirty="0" err="1" smtClean="0"/>
              <a:t>arctan</a:t>
            </a:r>
            <a:r>
              <a:rPr lang="en-US" dirty="0" smtClean="0"/>
              <a:t> </a:t>
            </a:r>
            <a:r>
              <a:rPr lang="en-US" baseline="30000" dirty="0" smtClean="0"/>
              <a:t>y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x</a:t>
            </a:r>
            <a:r>
              <a:rPr lang="en-US" baseline="30000" dirty="0" smtClean="0"/>
              <a:t>2 </a:t>
            </a:r>
            <a:r>
              <a:rPr lang="en-US" dirty="0" smtClean="0"/>
              <a:t>+</a:t>
            </a:r>
            <a:r>
              <a:rPr lang="en-US" baseline="30000" dirty="0" smtClean="0"/>
              <a:t> </a:t>
            </a:r>
            <a:r>
              <a:rPr lang="en-US" dirty="0" smtClean="0"/>
              <a:t>y</a:t>
            </a:r>
            <a:r>
              <a:rPr lang="en-US" baseline="30000" dirty="0" smtClean="0"/>
              <a:t>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12600" y="1044360"/>
              <a:ext cx="6608520" cy="4526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5040" y="1030680"/>
                <a:ext cx="6627240" cy="45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9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Convert from Rectangular into 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(5, 2)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(-6, 1)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7760" y="888840"/>
              <a:ext cx="11014920" cy="556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160" y="878760"/>
                <a:ext cx="11038680" cy="55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7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Convert from Polar into Rectangular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(3, </a:t>
            </a:r>
            <a:r>
              <a:rPr lang="el-GR" dirty="0" smtClean="0"/>
              <a:t>π</a:t>
            </a:r>
            <a:r>
              <a:rPr lang="en-US" dirty="0" smtClean="0"/>
              <a:t>/6)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(-2, </a:t>
            </a:r>
            <a:r>
              <a:rPr lang="el-GR" dirty="0" smtClean="0"/>
              <a:t>π</a:t>
            </a:r>
            <a:r>
              <a:rPr lang="en-US" dirty="0" smtClean="0"/>
              <a:t>/4)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3040" y="1018080"/>
              <a:ext cx="11428920" cy="482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720" y="1005120"/>
                <a:ext cx="11456280" cy="48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0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Polar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Convert the following graphs into polar coordinates: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16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(x-2)</a:t>
            </a:r>
            <a:r>
              <a:rPr lang="en-US" baseline="30000" dirty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/>
              <a:t>2</a:t>
            </a:r>
            <a:r>
              <a:rPr lang="en-US" dirty="0" smtClean="0"/>
              <a:t> + (y-3)</a:t>
            </a:r>
            <a:r>
              <a:rPr lang="en-US" baseline="30000" dirty="0"/>
              <a:t>2</a:t>
            </a:r>
            <a:r>
              <a:rPr lang="en-US" dirty="0" smtClean="0"/>
              <a:t> = 9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23480" y="1823760"/>
              <a:ext cx="7297560" cy="1242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0520" y="1819080"/>
                <a:ext cx="7315200" cy="12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Polar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Convert the following graphs into polar coordinates: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16		r</a:t>
            </a:r>
            <a:r>
              <a:rPr lang="en-US" baseline="30000" dirty="0"/>
              <a:t>2</a:t>
            </a:r>
            <a:r>
              <a:rPr lang="en-US" dirty="0" smtClean="0"/>
              <a:t> = 16	r =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(x-2)</a:t>
            </a:r>
            <a:r>
              <a:rPr lang="en-US" baseline="30000" dirty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4	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(y-3)</a:t>
            </a:r>
            <a:r>
              <a:rPr lang="en-US" baseline="30000" dirty="0"/>
              <a:t>2</a:t>
            </a:r>
            <a:r>
              <a:rPr lang="en-US" dirty="0" smtClean="0"/>
              <a:t> = 9		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42120" y="3206160"/>
              <a:ext cx="8563680" cy="2770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2400" y="3193920"/>
                <a:ext cx="8580240" cy="27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3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Polar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Convert the following graphs into polar coordinates: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16		r</a:t>
            </a:r>
            <a:r>
              <a:rPr lang="en-US" baseline="30000" dirty="0"/>
              <a:t>2</a:t>
            </a:r>
            <a:r>
              <a:rPr lang="en-US" dirty="0" smtClean="0"/>
              <a:t> = 16	r =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(x-2)</a:t>
            </a:r>
            <a:r>
              <a:rPr lang="en-US" baseline="30000" dirty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4	(</a:t>
            </a:r>
            <a:r>
              <a:rPr lang="en-US" dirty="0" err="1" smtClean="0"/>
              <a:t>rcos</a:t>
            </a:r>
            <a:r>
              <a:rPr lang="el-GR" dirty="0" smtClean="0"/>
              <a:t>θ</a:t>
            </a:r>
            <a:r>
              <a:rPr lang="en-US" dirty="0" smtClean="0"/>
              <a:t> – 2)</a:t>
            </a:r>
            <a:r>
              <a:rPr lang="en-US" baseline="30000" dirty="0"/>
              <a:t>2</a:t>
            </a:r>
            <a:r>
              <a:rPr lang="en-US" dirty="0" smtClean="0"/>
              <a:t> + (</a:t>
            </a:r>
            <a:r>
              <a:rPr lang="en-US" dirty="0" err="1" smtClean="0"/>
              <a:t>rsin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r>
              <a:rPr lang="en-US" baseline="30000" dirty="0"/>
              <a:t>2</a:t>
            </a:r>
            <a:r>
              <a:rPr lang="en-US" dirty="0" smtClean="0"/>
              <a:t> = 4</a:t>
            </a:r>
          </a:p>
          <a:p>
            <a:pPr marL="0" indent="0">
              <a:buNone/>
            </a:pPr>
            <a:r>
              <a:rPr lang="en-US" dirty="0" smtClean="0"/>
              <a:t>			r</a:t>
            </a:r>
            <a:r>
              <a:rPr lang="en-US" baseline="30000" dirty="0"/>
              <a:t>2</a:t>
            </a:r>
            <a:r>
              <a:rPr lang="en-US" dirty="0" smtClean="0"/>
              <a:t>cos</a:t>
            </a:r>
            <a:r>
              <a:rPr lang="en-US" baseline="30000" dirty="0"/>
              <a:t>2</a:t>
            </a:r>
            <a:r>
              <a:rPr lang="el-GR" dirty="0" smtClean="0"/>
              <a:t>θ</a:t>
            </a:r>
            <a:r>
              <a:rPr lang="en-US" dirty="0" smtClean="0"/>
              <a:t> – 4rcos</a:t>
            </a:r>
            <a:r>
              <a:rPr lang="el-GR" dirty="0" smtClean="0"/>
              <a:t>θ</a:t>
            </a:r>
            <a:r>
              <a:rPr lang="en-US" dirty="0" smtClean="0"/>
              <a:t> + 4 + r</a:t>
            </a:r>
            <a:r>
              <a:rPr lang="en-US" baseline="30000" dirty="0"/>
              <a:t>2</a:t>
            </a:r>
            <a:r>
              <a:rPr lang="en-US" dirty="0" smtClean="0"/>
              <a:t>sin</a:t>
            </a:r>
            <a:r>
              <a:rPr lang="en-US" baseline="30000" dirty="0"/>
              <a:t>2</a:t>
            </a:r>
            <a:r>
              <a:rPr lang="el-GR" dirty="0" smtClean="0"/>
              <a:t>θ</a:t>
            </a:r>
            <a:r>
              <a:rPr lang="en-US" dirty="0" smtClean="0"/>
              <a:t>=4</a:t>
            </a:r>
          </a:p>
          <a:p>
            <a:pPr marL="0" indent="0">
              <a:buNone/>
            </a:pPr>
            <a:r>
              <a:rPr lang="en-US" dirty="0" smtClean="0"/>
              <a:t>			r</a:t>
            </a:r>
            <a:r>
              <a:rPr lang="en-US" baseline="30000" dirty="0"/>
              <a:t>2</a:t>
            </a:r>
            <a:r>
              <a:rPr lang="en-US" dirty="0" smtClean="0"/>
              <a:t> = 4rcos</a:t>
            </a:r>
            <a:r>
              <a:rPr lang="el-GR" dirty="0" smtClean="0"/>
              <a:t>θ</a:t>
            </a:r>
            <a:r>
              <a:rPr lang="en-US" dirty="0" smtClean="0"/>
              <a:t>		r = 4cos</a:t>
            </a:r>
            <a:r>
              <a:rPr lang="el-GR" dirty="0" smtClean="0"/>
              <a:t> θ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/>
              <a:t>2</a:t>
            </a:r>
            <a:r>
              <a:rPr lang="en-US" dirty="0" smtClean="0"/>
              <a:t> + (y-3)</a:t>
            </a:r>
            <a:r>
              <a:rPr lang="en-US" baseline="30000" dirty="0"/>
              <a:t>2</a:t>
            </a:r>
            <a:r>
              <a:rPr lang="en-US" dirty="0" smtClean="0"/>
              <a:t> = 9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Polar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Convert the following graphs into polar coordinates: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16		r</a:t>
            </a:r>
            <a:r>
              <a:rPr lang="en-US" baseline="30000" dirty="0"/>
              <a:t>2</a:t>
            </a:r>
            <a:r>
              <a:rPr lang="en-US" dirty="0" smtClean="0"/>
              <a:t> = 16	r =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(x-2)</a:t>
            </a:r>
            <a:r>
              <a:rPr lang="en-US" baseline="30000" dirty="0"/>
              <a:t>2</a:t>
            </a:r>
            <a:r>
              <a:rPr lang="en-US" dirty="0" smtClean="0"/>
              <a:t> + y</a:t>
            </a:r>
            <a:r>
              <a:rPr lang="en-US" baseline="30000" dirty="0"/>
              <a:t>2</a:t>
            </a:r>
            <a:r>
              <a:rPr lang="en-US" dirty="0" smtClean="0"/>
              <a:t> = 4		r = 4cos</a:t>
            </a:r>
            <a:r>
              <a:rPr lang="el-GR" dirty="0" smtClean="0"/>
              <a:t> 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30000" dirty="0"/>
              <a:t>2</a:t>
            </a:r>
            <a:r>
              <a:rPr lang="en-US" dirty="0" smtClean="0"/>
              <a:t> + (y-3)</a:t>
            </a:r>
            <a:r>
              <a:rPr lang="en-US" baseline="30000" dirty="0"/>
              <a:t>2</a:t>
            </a:r>
            <a:r>
              <a:rPr lang="en-US" dirty="0" smtClean="0"/>
              <a:t> = 9		r = 6sin</a:t>
            </a:r>
            <a:r>
              <a:rPr lang="el-GR" dirty="0" smtClean="0"/>
              <a:t> 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0"/>
            <a:ext cx="426133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64360" y="1562040"/>
              <a:ext cx="3130560" cy="163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680" y="1553040"/>
                <a:ext cx="3152160" cy="16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0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8 sin </a:t>
            </a:r>
            <a:r>
              <a:rPr lang="el-GR" dirty="0" smtClean="0"/>
              <a:t>θ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371601"/>
            <a:ext cx="44386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53480" y="852480"/>
              <a:ext cx="9986760" cy="3034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720" y="843120"/>
                <a:ext cx="10014480" cy="30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3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6 cos </a:t>
            </a:r>
            <a:r>
              <a:rPr lang="el-GR" dirty="0" smtClean="0"/>
              <a:t>θ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1762125"/>
            <a:ext cx="407193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04000" y="506520"/>
              <a:ext cx="9070200" cy="3235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760" y="498240"/>
                <a:ext cx="9096120" cy="32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3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Polar Coordinates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Polar coordinates define every point as a distance (</a:t>
            </a:r>
            <a:r>
              <a:rPr lang="en-US" i="1" dirty="0" smtClean="0"/>
              <a:t>r</a:t>
            </a:r>
            <a:r>
              <a:rPr lang="en-US" dirty="0" smtClean="0"/>
              <a:t>) from a central point (the pole), and an angle (</a:t>
            </a:r>
            <a:r>
              <a:rPr lang="el-GR" i="1" dirty="0" smtClean="0"/>
              <a:t>θ</a:t>
            </a:r>
            <a:r>
              <a:rPr lang="en-US" dirty="0" smtClean="0"/>
              <a:t>) from a central line (the polar axis).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701548" y="1600200"/>
            <a:ext cx="0" cy="4038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25148" y="3581400"/>
            <a:ext cx="3352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964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H="1">
            <a:off x="8701548" y="2057400"/>
            <a:ext cx="671052" cy="1524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8701548" y="3124200"/>
            <a:ext cx="685800" cy="762000"/>
          </a:xfrm>
          <a:prstGeom prst="arc">
            <a:avLst>
              <a:gd name="adj1" fmla="val 14766534"/>
              <a:gd name="adj2" fmla="val 745051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62094" y="1743981"/>
            <a:ext cx="62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(r, </a:t>
            </a:r>
            <a:r>
              <a:rPr lang="el-GR" dirty="0"/>
              <a:t>θ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39200" y="26024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8302" y="32280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 = 2x + 3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36680" y="1539360"/>
              <a:ext cx="8041320" cy="564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5160" y="1526760"/>
                <a:ext cx="8058960" cy="5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7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sin</a:t>
            </a:r>
            <a:r>
              <a:rPr lang="el-GR" dirty="0" smtClean="0"/>
              <a:t>θ</a:t>
            </a:r>
            <a:r>
              <a:rPr lang="en-US" dirty="0" smtClean="0"/>
              <a:t> = 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 = 2x + 3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sin</a:t>
            </a:r>
            <a:r>
              <a:rPr lang="el-GR" dirty="0" smtClean="0"/>
              <a:t>θ</a:t>
            </a:r>
            <a:r>
              <a:rPr lang="en-US" dirty="0" smtClean="0"/>
              <a:t>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 = 2x + 3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51120" y="2607840"/>
              <a:ext cx="3060000" cy="375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7080" y="2598120"/>
                <a:ext cx="3084120" cy="3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9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 = 2x + 3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51360" y="3524760"/>
              <a:ext cx="7095960" cy="1042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0920" y="3516120"/>
                <a:ext cx="7119000" cy="10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8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n-US" baseline="30000" dirty="0" smtClean="0"/>
              <a:t>y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  <a:r>
              <a:rPr lang="en-US" dirty="0" smtClean="0"/>
              <a:t> = 1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 smtClean="0"/>
              <a:t>y  = 2x + 3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n-US" baseline="30000" dirty="0" smtClean="0"/>
              <a:t>y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  <a:r>
              <a:rPr lang="en-US" dirty="0" smtClean="0"/>
              <a:t> = 1	</a:t>
            </a:r>
            <a:r>
              <a:rPr lang="en-US" dirty="0" err="1" smtClean="0"/>
              <a:t>arctan</a:t>
            </a:r>
            <a:r>
              <a:rPr lang="en-US" dirty="0" smtClean="0"/>
              <a:t>(</a:t>
            </a:r>
            <a:r>
              <a:rPr lang="en-US" baseline="30000" dirty="0" smtClean="0"/>
              <a:t>y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  <a:r>
              <a:rPr lang="en-US" dirty="0" smtClean="0"/>
              <a:t>)= </a:t>
            </a:r>
            <a:r>
              <a:rPr lang="en-US" dirty="0" err="1" smtClean="0"/>
              <a:t>arctan</a:t>
            </a:r>
            <a:r>
              <a:rPr lang="en-US" dirty="0" smtClean="0"/>
              <a:t> 1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 smtClean="0"/>
              <a:t>y  = 2x + 3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n-US" baseline="30000" dirty="0" smtClean="0"/>
              <a:t>y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  <a:r>
              <a:rPr lang="en-US" dirty="0" smtClean="0"/>
              <a:t> = 1	</a:t>
            </a:r>
            <a:r>
              <a:rPr lang="en-US" dirty="0" err="1" smtClean="0"/>
              <a:t>arctan</a:t>
            </a:r>
            <a:r>
              <a:rPr lang="en-US" dirty="0" smtClean="0"/>
              <a:t>(</a:t>
            </a:r>
            <a:r>
              <a:rPr lang="en-US" baseline="30000" dirty="0" smtClean="0"/>
              <a:t>y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  <a:r>
              <a:rPr lang="en-US" dirty="0" smtClean="0"/>
              <a:t>)= </a:t>
            </a:r>
            <a:r>
              <a:rPr lang="en-US" dirty="0" err="1" smtClean="0"/>
              <a:t>arctan</a:t>
            </a:r>
            <a:r>
              <a:rPr lang="en-US" dirty="0" smtClean="0"/>
              <a:t> 1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baseline="30000" dirty="0"/>
              <a:t>π</a:t>
            </a:r>
            <a:r>
              <a:rPr lang="en-US" dirty="0" smtClean="0"/>
              <a:t>/</a:t>
            </a:r>
            <a:r>
              <a:rPr lang="en-US" baseline="-25000" dirty="0"/>
              <a:t>4</a:t>
            </a:r>
          </a:p>
          <a:p>
            <a:pPr marL="0" indent="0">
              <a:buNone/>
            </a:pPr>
            <a:r>
              <a:rPr lang="en-US" dirty="0" smtClean="0"/>
              <a:t>y  = 2x + 3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4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y  = 2x + 3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89200" y="4536360"/>
              <a:ext cx="7813800" cy="2075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5160" y="4525560"/>
                <a:ext cx="7843680" cy="20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3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4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y = 2x + 3	y – 2x = 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4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y = 2x + 3	y – 2x = 3	</a:t>
            </a:r>
            <a:r>
              <a:rPr lang="en-US" dirty="0" err="1" smtClean="0"/>
              <a:t>rsin</a:t>
            </a:r>
            <a:r>
              <a:rPr lang="el-GR" dirty="0" smtClean="0"/>
              <a:t>θ</a:t>
            </a:r>
            <a:r>
              <a:rPr lang="en-US" dirty="0" smtClean="0"/>
              <a:t> – 2rcos</a:t>
            </a:r>
            <a:r>
              <a:rPr lang="el-GR" dirty="0" smtClean="0"/>
              <a:t>θ</a:t>
            </a:r>
            <a:r>
              <a:rPr lang="en-US" dirty="0" smtClean="0"/>
              <a:t> = 3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 Representations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Since polar points are angular in their definition, one point can be represented in numerous ways.  </a:t>
            </a:r>
          </a:p>
          <a:p>
            <a:pPr marL="0" indent="0">
              <a:buNone/>
            </a:pPr>
            <a:r>
              <a:rPr lang="en-US" dirty="0" smtClean="0"/>
              <a:t>(r, </a:t>
            </a:r>
            <a:r>
              <a:rPr lang="el-GR" dirty="0" smtClean="0"/>
              <a:t>θ</a:t>
            </a:r>
            <a:r>
              <a:rPr lang="en-US" dirty="0" smtClean="0"/>
              <a:t>) = (r, </a:t>
            </a:r>
            <a:r>
              <a:rPr lang="el-GR" dirty="0" smtClean="0"/>
              <a:t>θ</a:t>
            </a:r>
            <a:r>
              <a:rPr lang="en-US" dirty="0" smtClean="0"/>
              <a:t> + 2n</a:t>
            </a:r>
            <a:r>
              <a:rPr lang="el-GR" dirty="0" smtClean="0"/>
              <a:t>π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01548" y="1600200"/>
            <a:ext cx="0" cy="4038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25148" y="3581400"/>
            <a:ext cx="3352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01548" y="2057400"/>
            <a:ext cx="671052" cy="1524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8701548" y="3124200"/>
            <a:ext cx="685800" cy="762000"/>
          </a:xfrm>
          <a:prstGeom prst="arc">
            <a:avLst>
              <a:gd name="adj1" fmla="val 14766534"/>
              <a:gd name="adj2" fmla="val 745051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62094" y="1743981"/>
            <a:ext cx="62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(r, </a:t>
            </a:r>
            <a:r>
              <a:rPr lang="el-GR" dirty="0"/>
              <a:t>θ</a:t>
            </a:r>
            <a:r>
              <a:rPr lang="en-US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8302" y="32280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334500" y="1981201"/>
            <a:ext cx="114300" cy="734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8304571" y="2971801"/>
            <a:ext cx="1257300" cy="1134397"/>
          </a:xfrm>
          <a:prstGeom prst="arc">
            <a:avLst>
              <a:gd name="adj1" fmla="val 2847279"/>
              <a:gd name="adj2" fmla="val 21487957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8839200" y="2819401"/>
            <a:ext cx="832947" cy="1219200"/>
          </a:xfrm>
          <a:prstGeom prst="arc">
            <a:avLst>
              <a:gd name="adj1" fmla="val 15117870"/>
              <a:gd name="adj2" fmla="val 4723317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86480" y="2634735"/>
            <a:ext cx="89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en-US" dirty="0"/>
              <a:t>+2</a:t>
            </a:r>
            <a:r>
              <a:rPr lang="el-GR" dirty="0"/>
              <a:t>π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378880" y="1001520"/>
              <a:ext cx="9509760" cy="43128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5920" y="993960"/>
                <a:ext cx="9533880" cy="43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4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y = 2x + 3	y – 2x = 3	</a:t>
            </a:r>
            <a:r>
              <a:rPr lang="en-US" dirty="0" err="1" smtClean="0"/>
              <a:t>rsin</a:t>
            </a:r>
            <a:r>
              <a:rPr lang="el-GR" dirty="0" smtClean="0"/>
              <a:t>θ</a:t>
            </a:r>
            <a:r>
              <a:rPr lang="en-US" dirty="0" smtClean="0"/>
              <a:t> – 2rcos</a:t>
            </a:r>
            <a:r>
              <a:rPr lang="el-GR" dirty="0" smtClean="0"/>
              <a:t>θ</a:t>
            </a:r>
            <a:r>
              <a:rPr lang="en-US" dirty="0" smtClean="0"/>
              <a:t> = 3 </a:t>
            </a:r>
          </a:p>
          <a:p>
            <a:pPr marL="0" indent="0">
              <a:buNone/>
            </a:pPr>
            <a:r>
              <a:rPr lang="en-US" dirty="0" smtClean="0"/>
              <a:t>			r = 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sin</a:t>
            </a:r>
            <a:r>
              <a:rPr lang="el-GR" baseline="-25000" dirty="0" smtClean="0"/>
              <a:t>θ</a:t>
            </a:r>
            <a:r>
              <a:rPr lang="en-US" baseline="-25000" dirty="0" smtClean="0"/>
              <a:t> </a:t>
            </a:r>
            <a:r>
              <a:rPr lang="en-US" baseline="-25000" dirty="0"/>
              <a:t>– </a:t>
            </a:r>
            <a:r>
              <a:rPr lang="en-US" baseline="-25000" dirty="0" smtClean="0"/>
              <a:t>2cos</a:t>
            </a:r>
            <a:r>
              <a:rPr lang="el-GR" baseline="-25000" dirty="0" smtClean="0"/>
              <a:t>θ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115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Convert the following into polar coordinates:</a:t>
            </a:r>
          </a:p>
          <a:p>
            <a:pPr marL="0" indent="0">
              <a:buNone/>
            </a:pPr>
            <a:r>
              <a:rPr lang="en-US" dirty="0" smtClean="0"/>
              <a:t>y = 6		r = 6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= 5		r = 5 sec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 = x		</a:t>
            </a:r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4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y = 2x + 3	r = 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sin</a:t>
            </a:r>
            <a:r>
              <a:rPr lang="el-GR" baseline="-25000" dirty="0" smtClean="0"/>
              <a:t>θ</a:t>
            </a:r>
            <a:r>
              <a:rPr lang="en-US" baseline="-25000" dirty="0" smtClean="0"/>
              <a:t> </a:t>
            </a:r>
            <a:r>
              <a:rPr lang="en-US" baseline="-25000" dirty="0"/>
              <a:t>– </a:t>
            </a:r>
            <a:r>
              <a:rPr lang="en-US" baseline="-25000" dirty="0" smtClean="0"/>
              <a:t>2cos</a:t>
            </a:r>
            <a:r>
              <a:rPr lang="el-GR" baseline="-25000" dirty="0" smtClean="0"/>
              <a:t>θ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689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3 </a:t>
            </a:r>
            <a:r>
              <a:rPr lang="en-US" dirty="0" err="1" smtClean="0"/>
              <a:t>csc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93" y="1295400"/>
            <a:ext cx="5493307" cy="42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04160" y="338760"/>
              <a:ext cx="5131080" cy="1542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720" y="333360"/>
                <a:ext cx="5149440" cy="15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8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2 sec </a:t>
            </a:r>
            <a:r>
              <a:rPr lang="el-GR" dirty="0" smtClean="0"/>
              <a:t>θ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217316"/>
            <a:ext cx="4190999" cy="486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37640" y="167400"/>
              <a:ext cx="4114080" cy="1848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960" y="158400"/>
                <a:ext cx="4138560" cy="18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8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2152"/>
            <a:ext cx="3429000" cy="50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49680" y="281160"/>
              <a:ext cx="7324920" cy="2602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0320" y="270360"/>
                <a:ext cx="7343280" cy="26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9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</a:t>
            </a:r>
            <a:r>
              <a:rPr lang="en-US" baseline="30000" dirty="0" smtClean="0"/>
              <a:t>5</a:t>
            </a:r>
            <a:r>
              <a:rPr lang="en-US" dirty="0" smtClean="0"/>
              <a:t>/</a:t>
            </a:r>
            <a:r>
              <a:rPr lang="en-US" baseline="-25000" dirty="0" smtClean="0"/>
              <a:t>2cos</a:t>
            </a:r>
            <a:r>
              <a:rPr lang="el-GR" baseline="-25000" dirty="0" smtClean="0"/>
              <a:t>θ</a:t>
            </a:r>
            <a:r>
              <a:rPr lang="en-US" baseline="-25000" dirty="0" smtClean="0"/>
              <a:t> + 3sin</a:t>
            </a:r>
            <a:r>
              <a:rPr lang="el-GR" baseline="-25000" dirty="0" smtClean="0"/>
              <a:t>θ</a:t>
            </a:r>
            <a:endParaRPr lang="en-US" baseline="-25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8858"/>
            <a:ext cx="4595812" cy="379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49520" y="1767600"/>
              <a:ext cx="3141360" cy="3523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280" y="1758600"/>
                <a:ext cx="3157560" cy="35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2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Graphs: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492"/>
            <a:ext cx="10515600" cy="5155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Rose Curves: </a:t>
            </a:r>
          </a:p>
          <a:p>
            <a:pPr marL="0" indent="0">
              <a:buNone/>
            </a:pPr>
            <a:r>
              <a:rPr lang="en-US" dirty="0"/>
              <a:t>r = 5 sin (3θ)				r = 2 cos (2θ)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Rose Curves are always of the form: </a:t>
            </a:r>
            <a:r>
              <a:rPr lang="en-US" i="1" dirty="0"/>
              <a:t>r = a sin (</a:t>
            </a:r>
            <a:r>
              <a:rPr lang="en-US" i="1" dirty="0" err="1"/>
              <a:t>nθ</a:t>
            </a:r>
            <a:r>
              <a:rPr lang="en-US" i="1" dirty="0"/>
              <a:t>)</a:t>
            </a:r>
            <a:r>
              <a:rPr lang="en-US" dirty="0"/>
              <a:t> or </a:t>
            </a:r>
            <a:r>
              <a:rPr lang="en-US" i="1" dirty="0"/>
              <a:t>r = a cos (</a:t>
            </a:r>
            <a:r>
              <a:rPr lang="en-US" i="1" dirty="0" err="1"/>
              <a:t>nθ</a:t>
            </a:r>
            <a:r>
              <a:rPr lang="en-US" i="1" dirty="0"/>
              <a:t>)</a:t>
            </a:r>
            <a:r>
              <a:rPr lang="en-US" dirty="0"/>
              <a:t>.  Based on your graphs, how can you determine the length of each petal of the rose-curve?  </a:t>
            </a:r>
          </a:p>
          <a:p>
            <a:pPr marL="0" indent="0">
              <a:buNone/>
            </a:pPr>
            <a:r>
              <a:rPr lang="en-US" dirty="0"/>
              <a:t>How can you determine the number of petal in the entire graph? (</a:t>
            </a:r>
            <a:r>
              <a:rPr lang="en-US" i="1" dirty="0"/>
              <a:t>Hint: there are different rules for even n-values and odd n-values.)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8000" y="4745880"/>
              <a:ext cx="7981560" cy="1932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960" y="4735440"/>
                <a:ext cx="8001000" cy="19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9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Graphs: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443"/>
            <a:ext cx="10515600" cy="512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Lemiҫons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i="1" dirty="0" smtClean="0"/>
              <a:t>This is pronounced Lee-</a:t>
            </a:r>
            <a:r>
              <a:rPr lang="en-US" i="1" dirty="0" err="1" smtClean="0"/>
              <a:t>Mah</a:t>
            </a:r>
            <a:r>
              <a:rPr lang="en-US" i="1" dirty="0" smtClean="0"/>
              <a:t>-</a:t>
            </a:r>
            <a:r>
              <a:rPr lang="en-US" i="1" dirty="0" err="1" smtClean="0"/>
              <a:t>Zon</a:t>
            </a:r>
            <a:r>
              <a:rPr lang="en-US" i="1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 = 3 + 2 sin θ		r = 3 – 6 cos θ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 = 4 + 4 sin θ		r = 5 + 2cos θ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Lemiҫons</a:t>
            </a:r>
            <a:r>
              <a:rPr lang="en-US" dirty="0" smtClean="0"/>
              <a:t> are always of the form </a:t>
            </a:r>
            <a:r>
              <a:rPr lang="en-US" i="1" dirty="0" smtClean="0"/>
              <a:t>r = a ± b sin θ </a:t>
            </a:r>
            <a:r>
              <a:rPr lang="en-US" dirty="0" smtClean="0"/>
              <a:t>or </a:t>
            </a:r>
            <a:r>
              <a:rPr lang="en-US" i="1" dirty="0" smtClean="0"/>
              <a:t>r = a ± b cos θ.</a:t>
            </a:r>
            <a:r>
              <a:rPr lang="en-US" dirty="0" smtClean="0"/>
              <a:t>  They are categorized in four groups: convex, dimpled, cardioid, and with inner loop.  The value of </a:t>
            </a:r>
            <a:r>
              <a:rPr lang="en-US" baseline="30000" dirty="0" smtClean="0"/>
              <a:t>b</a:t>
            </a:r>
            <a:r>
              <a:rPr lang="en-US" dirty="0" smtClean="0"/>
              <a:t>/</a:t>
            </a:r>
            <a:r>
              <a:rPr lang="en-US" baseline="-25000" dirty="0" smtClean="0"/>
              <a:t>a</a:t>
            </a:r>
            <a:r>
              <a:rPr lang="en-US" dirty="0" smtClean="0"/>
              <a:t> will determine which of these categories it fits into.</a:t>
            </a:r>
          </a:p>
        </p:txBody>
      </p:sp>
    </p:spTree>
    <p:extLst>
      <p:ext uri="{BB962C8B-B14F-4D97-AF65-F5344CB8AC3E}">
        <p14:creationId xmlns:p14="http://schemas.microsoft.com/office/powerpoint/2010/main" val="27359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Lemiҫons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7435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Based on your graphs and some vocabulary </a:t>
            </a:r>
            <a:r>
              <a:rPr lang="en-US" i="1" dirty="0" smtClean="0"/>
              <a:t>(such as cardio meaning heart-related)</a:t>
            </a:r>
            <a:r>
              <a:rPr lang="en-US" dirty="0" smtClean="0"/>
              <a:t> determine which of the above equations become which classifications.  Then determine the value of </a:t>
            </a:r>
            <a:r>
              <a:rPr lang="en-US" baseline="30000" dirty="0" smtClean="0"/>
              <a:t>b</a:t>
            </a:r>
            <a:r>
              <a:rPr lang="en-US" dirty="0" smtClean="0"/>
              <a:t>/</a:t>
            </a:r>
            <a:r>
              <a:rPr lang="en-US" baseline="-25000" dirty="0" smtClean="0"/>
              <a:t>a</a:t>
            </a:r>
            <a:r>
              <a:rPr lang="en-US" dirty="0" smtClean="0"/>
              <a:t> that would create these graphs.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Convex:	Example (from above): 			</a:t>
            </a:r>
            <a:r>
              <a:rPr lang="en-US" baseline="30000" dirty="0" smtClean="0"/>
              <a:t>b</a:t>
            </a:r>
            <a:r>
              <a:rPr lang="en-US" dirty="0" smtClean="0"/>
              <a:t>/</a:t>
            </a:r>
            <a:r>
              <a:rPr lang="en-US" baseline="-25000" dirty="0" smtClean="0"/>
              <a:t>a</a:t>
            </a:r>
            <a:r>
              <a:rPr lang="en-US" dirty="0" smtClean="0"/>
              <a:t> &lt; ½ 	</a:t>
            </a:r>
          </a:p>
          <a:p>
            <a:pPr marL="0" indent="0">
              <a:buNone/>
            </a:pPr>
            <a:r>
              <a:rPr lang="en-US" dirty="0" smtClean="0"/>
              <a:t>Dimpled:	Example (from above):			½  &lt; </a:t>
            </a:r>
            <a:r>
              <a:rPr lang="en-US" baseline="30000" dirty="0" smtClean="0"/>
              <a:t>b</a:t>
            </a:r>
            <a:r>
              <a:rPr lang="en-US" dirty="0" smtClean="0"/>
              <a:t>/</a:t>
            </a:r>
            <a:r>
              <a:rPr lang="en-US" baseline="-25000" dirty="0" smtClean="0"/>
              <a:t>a</a:t>
            </a:r>
            <a:r>
              <a:rPr lang="en-US" dirty="0" smtClean="0"/>
              <a:t> &lt; 1</a:t>
            </a:r>
          </a:p>
          <a:p>
            <a:pPr marL="0" indent="0">
              <a:buNone/>
            </a:pPr>
            <a:r>
              <a:rPr lang="en-US" dirty="0" smtClean="0"/>
              <a:t>Cardioid:	Example (from above):			</a:t>
            </a:r>
            <a:r>
              <a:rPr lang="en-US" baseline="30000" dirty="0" smtClean="0"/>
              <a:t>b</a:t>
            </a:r>
            <a:r>
              <a:rPr lang="en-US" dirty="0" smtClean="0"/>
              <a:t>/</a:t>
            </a:r>
            <a:r>
              <a:rPr lang="en-US" baseline="-25000" dirty="0" smtClean="0"/>
              <a:t>a </a:t>
            </a:r>
            <a:r>
              <a:rPr lang="en-US" dirty="0" smtClean="0"/>
              <a:t>= 1</a:t>
            </a:r>
          </a:p>
          <a:p>
            <a:pPr marL="0" indent="0">
              <a:buNone/>
            </a:pPr>
            <a:r>
              <a:rPr lang="en-US" dirty="0" smtClean="0"/>
              <a:t>Inner Loop:	Example (from above):			</a:t>
            </a:r>
            <a:r>
              <a:rPr lang="en-US" baseline="30000" dirty="0" smtClean="0"/>
              <a:t>b</a:t>
            </a:r>
            <a:r>
              <a:rPr lang="en-US" dirty="0" smtClean="0"/>
              <a:t>/</a:t>
            </a:r>
            <a:r>
              <a:rPr lang="en-US" baseline="-25000" dirty="0" smtClean="0"/>
              <a:t>a </a:t>
            </a:r>
            <a:r>
              <a:rPr lang="en-US" dirty="0" smtClean="0"/>
              <a:t>&gt; </a:t>
            </a:r>
            <a:r>
              <a:rPr lang="en-US" dirty="0"/>
              <a:t>1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Graphs: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0876"/>
            <a:ext cx="10515600" cy="524608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Lemnoscates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16 sin (2θ)		r</a:t>
            </a:r>
            <a:r>
              <a:rPr lang="en-US" baseline="30000" dirty="0" smtClean="0"/>
              <a:t>2</a:t>
            </a:r>
            <a:r>
              <a:rPr lang="en-US" dirty="0" smtClean="0"/>
              <a:t> = 9 cos (2θ)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-25sin(2θ)		r</a:t>
            </a:r>
            <a:r>
              <a:rPr lang="en-US" baseline="30000" dirty="0" smtClean="0"/>
              <a:t>2</a:t>
            </a:r>
            <a:r>
              <a:rPr lang="en-US" dirty="0" smtClean="0"/>
              <a:t> = -4 cos (2θ)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Remember, you are calculating and plotting r – values, not r</a:t>
            </a:r>
            <a:r>
              <a:rPr lang="en-US" baseline="30000" dirty="0" smtClean="0"/>
              <a:t>2</a:t>
            </a:r>
            <a:r>
              <a:rPr lang="en-US" dirty="0" smtClean="0"/>
              <a:t> values.  If r</a:t>
            </a:r>
            <a:r>
              <a:rPr lang="en-US" baseline="30000" dirty="0" smtClean="0"/>
              <a:t>2 </a:t>
            </a:r>
            <a:r>
              <a:rPr lang="en-US" dirty="0" smtClean="0"/>
              <a:t>is negative, then no point can be plotted. 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63560" y="145080"/>
              <a:ext cx="3735360" cy="119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6360" y="132120"/>
                <a:ext cx="3752640" cy="12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 -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038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the r – value is negative r – value, think of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 facing the angle of 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and walk backwards a distance of 5, you be at the point:</a:t>
            </a:r>
          </a:p>
          <a:p>
            <a:pPr marL="0" indent="0">
              <a:buNone/>
            </a:pPr>
            <a:r>
              <a:rPr lang="en-US" dirty="0" smtClean="0"/>
              <a:t>(-5, </a:t>
            </a:r>
            <a:r>
              <a:rPr lang="el-GR" baseline="30000" dirty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82040" y="1040040"/>
              <a:ext cx="5872320" cy="427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8720" y="1028880"/>
                <a:ext cx="5898960" cy="42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6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= 2 + 4 sin </a:t>
            </a:r>
            <a:r>
              <a:rPr lang="el-GR" dirty="0" smtClean="0">
                <a:solidFill>
                  <a:schemeClr val="tx1"/>
                </a:solidFill>
              </a:rPr>
              <a:t>θ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25" y="1676401"/>
            <a:ext cx="3982085" cy="31121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6" y="3003867"/>
            <a:ext cx="3973652" cy="29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625" y="2900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= 2 + 4 sin </a:t>
            </a:r>
            <a:r>
              <a:rPr lang="el-GR" dirty="0" smtClean="0">
                <a:solidFill>
                  <a:schemeClr val="tx1"/>
                </a:solidFill>
              </a:rPr>
              <a:t>θ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22" y="1809078"/>
            <a:ext cx="3982085" cy="31121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6" y="3003867"/>
            <a:ext cx="3973652" cy="295923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477000" y="1066800"/>
            <a:ext cx="3352800" cy="1600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791200" y="1188419"/>
            <a:ext cx="685800" cy="48926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204951" y="1403500"/>
            <a:ext cx="342900" cy="24463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884787" y="1732235"/>
            <a:ext cx="171450" cy="12231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1" y="1295401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 + 4 sin 0</a:t>
            </a:r>
          </a:p>
        </p:txBody>
      </p:sp>
    </p:spTree>
    <p:extLst>
      <p:ext uri="{BB962C8B-B14F-4D97-AF65-F5344CB8AC3E}">
        <p14:creationId xmlns:p14="http://schemas.microsoft.com/office/powerpoint/2010/main" val="14990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625" y="2900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= 2 + 4 sin </a:t>
            </a:r>
            <a:r>
              <a:rPr lang="el-GR" dirty="0" smtClean="0">
                <a:solidFill>
                  <a:schemeClr val="tx1"/>
                </a:solidFill>
              </a:rPr>
              <a:t>θ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22" y="1809078"/>
            <a:ext cx="3982085" cy="31121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6" y="3003867"/>
            <a:ext cx="3973652" cy="295923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477000" y="1066800"/>
            <a:ext cx="3352800" cy="1600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791200" y="1188419"/>
            <a:ext cx="685800" cy="48926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204951" y="1403500"/>
            <a:ext cx="342900" cy="24463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884787" y="1732235"/>
            <a:ext cx="171450" cy="12231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1" y="120861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 + 4 sin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7399" y="1574513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 + 0</a:t>
            </a:r>
          </a:p>
        </p:txBody>
      </p:sp>
    </p:spTree>
    <p:extLst>
      <p:ext uri="{BB962C8B-B14F-4D97-AF65-F5344CB8AC3E}">
        <p14:creationId xmlns:p14="http://schemas.microsoft.com/office/powerpoint/2010/main" val="13775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625" y="2900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= 2 + 4 sin </a:t>
            </a:r>
            <a:r>
              <a:rPr lang="el-GR" dirty="0" smtClean="0">
                <a:solidFill>
                  <a:schemeClr val="tx1"/>
                </a:solidFill>
              </a:rPr>
              <a:t>θ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22" y="1809078"/>
            <a:ext cx="3982085" cy="31121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6" y="3003867"/>
            <a:ext cx="3973652" cy="295923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477000" y="1066800"/>
            <a:ext cx="3352800" cy="1600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791200" y="1188419"/>
            <a:ext cx="685800" cy="48926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204951" y="1403500"/>
            <a:ext cx="342900" cy="24463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884787" y="1732235"/>
            <a:ext cx="171450" cy="12231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1" y="120861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 + 4 sin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7399" y="1574513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 + 0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6544" y="1905001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</a:t>
            </a:r>
          </a:p>
        </p:txBody>
      </p:sp>
    </p:spTree>
    <p:extLst>
      <p:ext uri="{BB962C8B-B14F-4D97-AF65-F5344CB8AC3E}">
        <p14:creationId xmlns:p14="http://schemas.microsoft.com/office/powerpoint/2010/main" val="32945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625" y="2900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 = 2 + 4 sin </a:t>
            </a:r>
            <a:r>
              <a:rPr lang="el-GR" dirty="0" smtClean="0">
                <a:solidFill>
                  <a:schemeClr val="tx1"/>
                </a:solidFill>
              </a:rPr>
              <a:t>θ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22" y="1809078"/>
            <a:ext cx="3982085" cy="31121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06" y="3003867"/>
            <a:ext cx="3973652" cy="295923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477000" y="1066800"/>
            <a:ext cx="3352800" cy="16002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791200" y="1188419"/>
            <a:ext cx="685800" cy="48926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204951" y="1403500"/>
            <a:ext cx="342900" cy="24463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884787" y="1732235"/>
            <a:ext cx="171450" cy="12231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1" y="120861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 + 4 sin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7399" y="1574513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 + 0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6544" y="1905001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3"/>
          <a:stretch/>
        </p:blipFill>
        <p:spPr bwMode="auto">
          <a:xfrm>
            <a:off x="4456163" y="2224426"/>
            <a:ext cx="1091689" cy="25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1"/>
          <a:stretch/>
        </p:blipFill>
        <p:spPr bwMode="auto">
          <a:xfrm>
            <a:off x="8382001" y="3365144"/>
            <a:ext cx="1020401" cy="25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2 + 4 sin </a:t>
            </a:r>
            <a:r>
              <a:rPr lang="el-GR" dirty="0" smtClean="0"/>
              <a:t>θ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295400"/>
            <a:ext cx="7362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of the graph: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www.desmos.com/calculator/a4i6rodk73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= 2 + 4 sin </a:t>
            </a:r>
            <a:r>
              <a:rPr lang="el-GR" dirty="0" smtClean="0"/>
              <a:t>θ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43001"/>
            <a:ext cx="7343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is a </a:t>
            </a:r>
            <a:r>
              <a:rPr lang="en-US" dirty="0" err="1" smtClean="0"/>
              <a:t>Limi</a:t>
            </a:r>
            <a:r>
              <a:rPr lang="az-Cyrl-AZ" dirty="0" smtClean="0"/>
              <a:t>ҫ</a:t>
            </a:r>
            <a:r>
              <a:rPr lang="en-US" dirty="0" smtClean="0"/>
              <a:t>on with an Inner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can get all 4 kinds of </a:t>
            </a:r>
            <a:r>
              <a:rPr lang="en-US" dirty="0" err="1" smtClean="0"/>
              <a:t>Limi</a:t>
            </a:r>
            <a:r>
              <a:rPr lang="az-Cyrl-AZ" dirty="0" smtClean="0"/>
              <a:t>ҫ</a:t>
            </a:r>
            <a:r>
              <a:rPr lang="en-US" dirty="0" err="1" smtClean="0"/>
              <a:t>ons</a:t>
            </a:r>
            <a:r>
              <a:rPr lang="en-US" dirty="0" smtClean="0"/>
              <a:t> based on the constants in the equation.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1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View the following animation: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https://www.desmos.com/calculator/vxzfq85gnd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Negative r - values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95600" y="1219200"/>
            <a:ext cx="6019800" cy="5410200"/>
            <a:chOff x="1447800" y="1219200"/>
            <a:chExt cx="6019800" cy="5410200"/>
          </a:xfrm>
          <a:scene3d>
            <a:camera prst="orthographicFront">
              <a:rot lat="4685439" lon="19328025" rev="19423996"/>
            </a:camera>
            <a:lightRig rig="threePt" dir="t"/>
          </a:scene3d>
        </p:grpSpPr>
        <p:cxnSp>
          <p:nvCxnSpPr>
            <p:cNvPr id="4" name="Straight Arrow Connector 3"/>
            <p:cNvCxnSpPr/>
            <p:nvPr/>
          </p:nvCxnSpPr>
          <p:spPr>
            <a:xfrm flipH="1">
              <a:off x="4686300" y="1219200"/>
              <a:ext cx="6726" cy="5410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447800" y="3962399"/>
              <a:ext cx="6019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133600" y="1523999"/>
              <a:ext cx="5105400" cy="48768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724400" y="2162785"/>
              <a:ext cx="1676400" cy="17996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mcaputo\AppData\Local\Microsoft\Windows\Temporary Internet Files\Content.IE5\D6F3K6R0\man-silhouette-walking-13260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4100" y="3098929"/>
            <a:ext cx="635000" cy="725488"/>
          </a:xfrm>
          <a:prstGeom prst="rect">
            <a:avLst/>
          </a:prstGeom>
          <a:noFill/>
          <a:scene3d>
            <a:camera prst="orthographicFront">
              <a:rot lat="0" lon="360000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24723 0.0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r>
              <a:rPr lang="en-US" dirty="0" smtClean="0"/>
              <a:t>Try These:	r = 2 cos (2θ)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007" y="1282700"/>
            <a:ext cx="6258291" cy="5074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6960" y="598680"/>
              <a:ext cx="10745640" cy="409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440" y="585360"/>
                <a:ext cx="10769040" cy="41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5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These: r</a:t>
            </a:r>
            <a:r>
              <a:rPr lang="en-US" baseline="30000" dirty="0" smtClean="0"/>
              <a:t>2</a:t>
            </a:r>
            <a:r>
              <a:rPr lang="en-US" dirty="0" smtClean="0"/>
              <a:t> = -4 cos (2θ)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343" y="1193800"/>
            <a:ext cx="6145314" cy="49831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2800" y="512280"/>
              <a:ext cx="11280960" cy="418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840" y="497880"/>
                <a:ext cx="11307600" cy="42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0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Conics in Polar Form: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All Conic Sections can be identified in Polar form with the following equations: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𝑒𝑐𝑜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where e is the eccentricity.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5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conic section: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0940" y="1690688"/>
                <a:ext cx="3380974" cy="101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40" y="1690688"/>
                <a:ext cx="3380974" cy="10177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042280" y="1632240"/>
              <a:ext cx="7696800" cy="5115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080" y="1617120"/>
                <a:ext cx="7710480" cy="51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 Representations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Since polar points are angular in their definition, one point can be represented in numerous ways.  </a:t>
            </a:r>
          </a:p>
          <a:p>
            <a:pPr marL="0" indent="0">
              <a:buNone/>
            </a:pPr>
            <a:r>
              <a:rPr lang="en-US" dirty="0" smtClean="0"/>
              <a:t>(r, </a:t>
            </a:r>
            <a:r>
              <a:rPr lang="el-GR" dirty="0" smtClean="0"/>
              <a:t>θ</a:t>
            </a:r>
            <a:r>
              <a:rPr lang="en-US" dirty="0" smtClean="0"/>
              <a:t>) = (r, </a:t>
            </a:r>
            <a:r>
              <a:rPr lang="el-GR" dirty="0" smtClean="0"/>
              <a:t>θ</a:t>
            </a:r>
            <a:r>
              <a:rPr lang="en-US" dirty="0" smtClean="0"/>
              <a:t> + 2n</a:t>
            </a:r>
            <a:r>
              <a:rPr lang="el-GR" dirty="0" smtClean="0"/>
              <a:t>π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(r, </a:t>
            </a:r>
            <a:r>
              <a:rPr lang="el-GR" dirty="0" smtClean="0"/>
              <a:t>θ</a:t>
            </a:r>
            <a:r>
              <a:rPr lang="en-US" dirty="0" smtClean="0"/>
              <a:t>) = (-r, </a:t>
            </a:r>
            <a:r>
              <a:rPr lang="el-GR" dirty="0" smtClean="0"/>
              <a:t>θ</a:t>
            </a:r>
            <a:r>
              <a:rPr lang="en-US" dirty="0" smtClean="0"/>
              <a:t> +[2n+1]</a:t>
            </a:r>
            <a:r>
              <a:rPr lang="el-GR" dirty="0" smtClean="0"/>
              <a:t>π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01548" y="1600200"/>
            <a:ext cx="0" cy="4038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25148" y="3581400"/>
            <a:ext cx="3352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001000" y="2057400"/>
            <a:ext cx="1371600" cy="31242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8701548" y="3124200"/>
            <a:ext cx="685800" cy="762000"/>
          </a:xfrm>
          <a:prstGeom prst="arc">
            <a:avLst>
              <a:gd name="adj1" fmla="val 14766534"/>
              <a:gd name="adj2" fmla="val 745051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62094" y="1743981"/>
            <a:ext cx="62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(r, </a:t>
            </a:r>
            <a:r>
              <a:rPr lang="el-GR" dirty="0"/>
              <a:t>θ</a:t>
            </a:r>
            <a:r>
              <a:rPr lang="en-US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8302" y="32280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334500" y="1981201"/>
            <a:ext cx="114300" cy="734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8304571" y="2971801"/>
            <a:ext cx="1257300" cy="1134397"/>
          </a:xfrm>
          <a:prstGeom prst="arc">
            <a:avLst>
              <a:gd name="adj1" fmla="val 7934996"/>
              <a:gd name="adj2" fmla="val 21487957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58837" y="3045526"/>
            <a:ext cx="89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en-US" dirty="0"/>
              <a:t>+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23932" y="4267200"/>
            <a:ext cx="89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-r</a:t>
            </a:r>
          </a:p>
        </p:txBody>
      </p:sp>
    </p:spTree>
    <p:extLst>
      <p:ext uri="{BB962C8B-B14F-4D97-AF65-F5344CB8AC3E}">
        <p14:creationId xmlns:p14="http://schemas.microsoft.com/office/powerpoint/2010/main" val="19062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which coordinate does not represent the same point as the others.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(5, 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(5, 7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(-5, 4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(-5, 7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99240" y="1971360"/>
              <a:ext cx="5965200" cy="4046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560" y="1958400"/>
                <a:ext cx="5985360" cy="40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4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which coordinate does not represent the same point as the others.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3886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(5, </a:t>
            </a:r>
            <a:r>
              <a:rPr lang="el-GR" dirty="0" smtClean="0"/>
              <a:t>π</a:t>
            </a:r>
            <a:r>
              <a:rPr lang="en-US" dirty="0" smtClean="0"/>
              <a:t>/3) = (r, 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(5, 7</a:t>
            </a:r>
            <a:r>
              <a:rPr lang="el-GR" dirty="0" smtClean="0"/>
              <a:t>π</a:t>
            </a:r>
            <a:r>
              <a:rPr lang="en-US" dirty="0" smtClean="0"/>
              <a:t>/3) = (r, </a:t>
            </a:r>
            <a:r>
              <a:rPr lang="el-GR" dirty="0" smtClean="0"/>
              <a:t>θ</a:t>
            </a:r>
            <a:r>
              <a:rPr lang="en-US" dirty="0"/>
              <a:t> </a:t>
            </a:r>
            <a:r>
              <a:rPr lang="en-US" dirty="0" smtClean="0"/>
              <a:t>+ 2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(-5, 4</a:t>
            </a:r>
            <a:r>
              <a:rPr lang="el-GR" dirty="0" smtClean="0"/>
              <a:t>π</a:t>
            </a:r>
            <a:r>
              <a:rPr lang="en-US" dirty="0" smtClean="0"/>
              <a:t>/3) = (-r, </a:t>
            </a:r>
            <a:r>
              <a:rPr lang="el-GR" dirty="0" smtClean="0"/>
              <a:t>θ</a:t>
            </a:r>
            <a:r>
              <a:rPr lang="en-US" dirty="0" smtClean="0"/>
              <a:t> + 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(-5, 7</a:t>
            </a:r>
            <a:r>
              <a:rPr lang="el-GR" dirty="0" smtClean="0"/>
              <a:t>π</a:t>
            </a:r>
            <a:r>
              <a:rPr lang="en-US" dirty="0" smtClean="0"/>
              <a:t>/3) = (-r, </a:t>
            </a:r>
            <a:r>
              <a:rPr lang="el-GR" dirty="0" smtClean="0"/>
              <a:t>θ</a:t>
            </a:r>
            <a:r>
              <a:rPr lang="en-US" dirty="0" smtClean="0"/>
              <a:t> + 2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which coordinate does not represent the same point as the others.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3886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(5, </a:t>
            </a:r>
            <a:r>
              <a:rPr lang="el-GR" dirty="0" smtClean="0"/>
              <a:t>π</a:t>
            </a:r>
            <a:r>
              <a:rPr lang="en-US" dirty="0" smtClean="0"/>
              <a:t>/3) = (r, 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(5, 7</a:t>
            </a:r>
            <a:r>
              <a:rPr lang="el-GR" dirty="0" smtClean="0"/>
              <a:t>π</a:t>
            </a:r>
            <a:r>
              <a:rPr lang="en-US" dirty="0" smtClean="0"/>
              <a:t>/3) = (r, </a:t>
            </a:r>
            <a:r>
              <a:rPr lang="el-GR" dirty="0" smtClean="0"/>
              <a:t>θ</a:t>
            </a:r>
            <a:r>
              <a:rPr lang="en-US" dirty="0"/>
              <a:t> </a:t>
            </a:r>
            <a:r>
              <a:rPr lang="en-US" dirty="0" smtClean="0"/>
              <a:t>+ 2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(-5, 4</a:t>
            </a:r>
            <a:r>
              <a:rPr lang="el-GR" dirty="0" smtClean="0"/>
              <a:t>π</a:t>
            </a:r>
            <a:r>
              <a:rPr lang="en-US" dirty="0" smtClean="0"/>
              <a:t>/3) = (-r, </a:t>
            </a:r>
            <a:r>
              <a:rPr lang="el-GR" dirty="0" smtClean="0"/>
              <a:t>θ</a:t>
            </a:r>
            <a:r>
              <a:rPr lang="en-US" dirty="0" smtClean="0"/>
              <a:t> + 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(-5, 7</a:t>
            </a:r>
            <a:r>
              <a:rPr lang="el-GR" dirty="0" smtClean="0"/>
              <a:t>π</a:t>
            </a:r>
            <a:r>
              <a:rPr lang="en-US" dirty="0" smtClean="0"/>
              <a:t>/3) = (-r, </a:t>
            </a:r>
            <a:r>
              <a:rPr lang="el-GR" dirty="0" smtClean="0"/>
              <a:t>θ</a:t>
            </a:r>
            <a:r>
              <a:rPr lang="en-US" dirty="0" smtClean="0"/>
              <a:t> + 2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019800" y="2133600"/>
            <a:ext cx="457200" cy="2895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0" y="3429000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same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5410200"/>
            <a:ext cx="156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point</a:t>
            </a:r>
          </a:p>
        </p:txBody>
      </p:sp>
    </p:spTree>
    <p:extLst>
      <p:ext uri="{BB962C8B-B14F-4D97-AF65-F5344CB8AC3E}">
        <p14:creationId xmlns:p14="http://schemas.microsoft.com/office/powerpoint/2010/main" val="21923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966</Words>
  <Application>Microsoft Office PowerPoint</Application>
  <PresentationFormat>Widescreen</PresentationFormat>
  <Paragraphs>291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Office Theme</vt:lpstr>
      <vt:lpstr>MATH 1330</vt:lpstr>
      <vt:lpstr>Polar Coordinates</vt:lpstr>
      <vt:lpstr>Multiple Representations</vt:lpstr>
      <vt:lpstr>Negative r - values</vt:lpstr>
      <vt:lpstr>Negative r - values</vt:lpstr>
      <vt:lpstr>Multiple Representations</vt:lpstr>
      <vt:lpstr>Determine which coordinate does not represent the same point as the others.</vt:lpstr>
      <vt:lpstr>Determine which coordinate does not represent the same point as the others.</vt:lpstr>
      <vt:lpstr>Determine which coordinate does not represent the same point as the others.</vt:lpstr>
      <vt:lpstr>Conversion between Rectangular and Polar Coordinates</vt:lpstr>
      <vt:lpstr>Convert from Rectangular into Polar</vt:lpstr>
      <vt:lpstr>Convert from Polar into Rectangular</vt:lpstr>
      <vt:lpstr>Polar Graphs</vt:lpstr>
      <vt:lpstr>Polar Graphs</vt:lpstr>
      <vt:lpstr>Polar Graphs</vt:lpstr>
      <vt:lpstr>Polar Graphs</vt:lpstr>
      <vt:lpstr>r = 5</vt:lpstr>
      <vt:lpstr>r = 8 sin θ</vt:lpstr>
      <vt:lpstr>r = 6 cos θ</vt:lpstr>
      <vt:lpstr>Lines</vt:lpstr>
      <vt:lpstr>Lines</vt:lpstr>
      <vt:lpstr>Lines</vt:lpstr>
      <vt:lpstr>Lines</vt:lpstr>
      <vt:lpstr>Lines</vt:lpstr>
      <vt:lpstr>Lines</vt:lpstr>
      <vt:lpstr>Lines</vt:lpstr>
      <vt:lpstr>Lines</vt:lpstr>
      <vt:lpstr>Lines</vt:lpstr>
      <vt:lpstr>Lines</vt:lpstr>
      <vt:lpstr>Lines</vt:lpstr>
      <vt:lpstr>Lines</vt:lpstr>
      <vt:lpstr>r = 3 csc θ</vt:lpstr>
      <vt:lpstr>r = 2 sec θ</vt:lpstr>
      <vt:lpstr>θ = π/3</vt:lpstr>
      <vt:lpstr>r = 5/2cosθ + 3sinθ</vt:lpstr>
      <vt:lpstr>Polar Graphs:</vt:lpstr>
      <vt:lpstr>Polar Graphs:</vt:lpstr>
      <vt:lpstr>Lemiҫons</vt:lpstr>
      <vt:lpstr>Polar Graphs:</vt:lpstr>
      <vt:lpstr>r = 2 + 4 sin θ</vt:lpstr>
      <vt:lpstr>r = 2 + 4 sin θ</vt:lpstr>
      <vt:lpstr>r = 2 + 4 sin θ</vt:lpstr>
      <vt:lpstr>r = 2 + 4 sin θ</vt:lpstr>
      <vt:lpstr>r = 2 + 4 sin θ</vt:lpstr>
      <vt:lpstr>r = 2 + 4 sin θ</vt:lpstr>
      <vt:lpstr>Animation of the graph:</vt:lpstr>
      <vt:lpstr>r = 2 + 4 sin θ</vt:lpstr>
      <vt:lpstr>That is a Limiҫon with an Inner Loop</vt:lpstr>
      <vt:lpstr>You can get all 4 kinds of Limiҫons based on the constants in the equation. </vt:lpstr>
      <vt:lpstr>Try These: r = 2 cos (2θ)</vt:lpstr>
      <vt:lpstr>Try These: r2 = -4 cos (2θ)</vt:lpstr>
      <vt:lpstr>Conics in Polar Form:</vt:lpstr>
      <vt:lpstr>Identify the conic section: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7</cp:revision>
  <dcterms:created xsi:type="dcterms:W3CDTF">2017-01-16T18:03:39Z</dcterms:created>
  <dcterms:modified xsi:type="dcterms:W3CDTF">2017-08-03T18:17:24Z</dcterms:modified>
</cp:coreProperties>
</file>