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02:30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12918 2542 338 0,'38'-127'3'0,"4"5"-3"0,4 12 0 16,-3 9-2-16,-2 13-54 15,-10 23-31-15,-4 19-81 16</inkml:trace>
  <inkml:trace contextRef="#ctx0" brushRef="#br0" timeOffset="3009.379">19631 3772 455 0,'-4'0'9'0,"4"0"12"15,0 0 23-15,0 0-32 16,0 0 4-16,0 0 10 16,3 0 12-16,13-2-1 15,5-3-9-15,6-3 8 16,8 1-10-16,6 1-12 0,9 1-6 16,3 0 2-1,0 3-3-15,-2-2-7 0,-9 4 0 16,-9 0-13-16,-9 0-35 15,-12 0-49-15,-12 10-127 16</inkml:trace>
  <inkml:trace contextRef="#ctx0" brushRef="#br0" timeOffset="3225.2542">19835 3792 429 0,'-6'4'44'15,"5"2"-25"-15,1 4 38 16,0 2-32-16,0 9 8 0,-3 5-10 16,-6 10-7-16,-3 6-1 15,-6 5-9-15,-3 6-4 16,-3 3-2-16,-1-1-8 16,1-3-13-16,3-4-29 15,2-14-15-15,7-10-34 16,3-9-86-16</inkml:trace>
  <inkml:trace contextRef="#ctx0" brushRef="#br0" timeOffset="3558.1128">19946 4125 567 0,'-27'17'24'16,"5"17"-23"-16,4 4 21 15,9 0-19-15,9-3-1 16,0-9-2-16,18-10 3 16,14-8-1-16,7-8 8 15,10 0 8-15,-1-18 4 16,-6-4-3-16,-12-1 10 15,-17 5-2-15,-13 5-6 0,0 2-2 16,-28 3-4 0,-8 3-15-16,-6 5-16 0,7 0-17 15,12 0-26-15,14 0-41 16,9 0-147-16</inkml:trace>
  <inkml:trace contextRef="#ctx0" brushRef="#br0" timeOffset="3857.3474">20486 3911 352 0,'0'0'168'0,"0"0"-154"15,0 0 44-15,0 14-40 16,0 14 15-16,0 6-16 16,0 10 0-16,-11 8-1 15,-3 5-5-15,-3 9-2 16,-2 5-9-16,-2 0 0 16,-5-4-14-16,0-5-25 15,-1-10-66-15,5-13-66 16,3-19-188-16</inkml:trace>
  <inkml:trace contextRef="#ctx0" brushRef="#br0" timeOffset="4073.4464">20322 4216 238 0,'12'-10'320'15,"6"4"-295"-15,11 0 72 16,7 0-64-16,2 1-22 16,-1 2-4-16,0 1-7 15,-4 2-21-15,-2 0-27 16,1 0-45-16,-6 5-49 0,-1 4-84 16</inkml:trace>
  <inkml:trace contextRef="#ctx0" brushRef="#br0" timeOffset="4355.9485">20811 4162 163 0,'-1'0'156'0,"-20"8"-111"15,-11 16 34-15,-5 6-30 16,-6 7-10-16,1 6-3 16,5 1-1-16,11-5-5 15,13-8-11-15,10-7-16 16,3-15-3-16,19-9-13 15,16 0 8-15,8-26 1 0,3-8-1 16,-4-2 5 0,-8 8 0-16,-13 8 17 0,-11 7-1 15,-5 11 6-15,-5 2-3 16,0 15-11-16,-1 13 10 16,-10 10-8-16,4-4-10 15,1-6-18-15,6-4-47 16,0-7-101-16,0-8-111 15</inkml:trace>
  <inkml:trace contextRef="#ctx0" brushRef="#br0" timeOffset="4573.3043">21205 3790 242 0,'0'-5'387'0,"0"5"-365"16,0 16 26-16,-6 24-2 16,-3 18 7-16,-10 12-23 15,-7 10 0-15,-4 5-23 16,2 0-7-16,4 0-53 16,5-18-197-16</inkml:trace>
  <inkml:trace contextRef="#ctx0" brushRef="#br0" timeOffset="5619.734">21850 4066 371 0,'-33'9'175'16,"0"10"-172"-16,3 3 53 16,0 8-43-16,6 7-10 0,3 6 0 15,5 1 2-15,7 2 8 16,8-10 0-16,1-7-5 15,10-15-3-15,26-14-3 16,15-6 4-16,17-32-1 16,13-23-1-16,4-12-3 15,-6-10 12-15,-12 0 4 16,-16 3-6-16,-17 3-1 16,-12 10-9-16,-9 10 2 15,-6 17-3-15,-6 16 1 16,-1 13-1-16,0 10 3 15,-4 1 6-15,-17 8-6 16,-6 22-3-16,-3 15 0 0,1 13 2 16,3 8 2-16,5 8 0 15,8-1 0-15,10-5-3 16,3-9-1-16,19-13 0 16,18-19 0-16,16-15 0 15,8-12 0-15,4-15 1 16,0-26 0-16,-10-3 1 15,-10-6 4-15,-16 7 1 16,-15 5 1-16,-14 12-1 16,-3 12-4-16,-36 14 7 15,-19 2-10-15,-11 32 0 16,2 10 0-16,13 9 2 0,22 3 1 16,15 0-3-16,17-7 0 15,5-6-4-15,29-10-11 16,12-7-42-16,11 0-55 15,4-12-162-15</inkml:trace>
  <inkml:trace contextRef="#ctx0" brushRef="#br0" timeOffset="6167.7493">22894 4076 449 0,'0'0'56'0,"0"0"27"15,0 0-47-15,-9 0-18 16,-6 0-6-16,-10 0-4 16,-8 7 5-16,-3 10 11 15,-1 7 7-15,7 0-7 16,7 3-5-16,9-4-11 0,11-5-8 16,3-10-5-16,6-8-7 15,17 0 12-15,7-12 1 16,0-10 3-16,0-2 2 15,-8 4 2-15,-8 6 1 16,-7 7 9-16,-4 7 6 16,-3 0-20-16,0 27-1 15,0 18 14-15,0 14 0 16,-18 6-5-16,-12 3-6 16,-13 4 2-16,-9 0 0 15,-9-5 4-15,0-7-6 16,4-16-6-16,9-14 0 15,11-19-14-15,10-11-19 16,9-11-27-16,6-24-15 0,12-9-7 16,3 3-68-16,33 0-69 15</inkml:trace>
  <inkml:trace contextRef="#ctx0" brushRef="#br0" timeOffset="6485.0117">23072 4310 394 0,'-11'20'61'16,"-1"2"38"-16,3 0-57 15,3-3-27-15,3-9-4 16,3-8-3-16,0-2-1 16,8-16 20-16,22-27 16 15,13-18-13-15,12-8 13 16,5-1 3-16,-4 13 7 16,-11 13-11-16,-12 12-12 15,-17 14-20-15,-7 5-10 16,2 4-25-16,-8-9-152 15,4-18-538-15</inkml:trace>
  <inkml:trace contextRef="#ctx0" brushRef="#br0" timeOffset="7198.9629">23676 4110 201 0,'-21'0'129'0,"9"0"-82"15,3 4 34-15,3 6-49 16,3-2 3-16,0-1 1 15,3 0 17-15,0 0-12 16,0 1-3-16,22-5 11 16,13-3-14-16,11 0-8 15,9-8-10-15,-3-12-1 16,-11-2 1-16,-16 6-6 0,-14 4-8 16,-11 4 0-16,-3 5-1 15,-30 3-2-15,-19 0-8 16,-13 20-4-16,3 10 6 15,11 3 3-15,16-1 0 16,18 2-12-16,15-4-12 16,2-2 9-16,25-5 12 15,17-5 3-15,13-9-6 16,8-3-34-16,3-6-21 16,-3 0-72-16,-8 0-120 15</inkml:trace>
  <inkml:trace contextRef="#ctx0" brushRef="#br0" timeOffset="7548.4357">24343 4059 94 0,'-9'-1'302'0,"-3"1"-248"15,-6 0 13-15,-7 0-47 16,-5 0 17-16,-5 3 10 16,-2 11-2-16,7 0-4 15,9 2-14-15,14-2-22 0,7-1-3 16,9-3 2 0,18 4 1-16,4 2 6 0,-3 2 12 15,-7 4 13-15,-9 4 2 16,-12 6 3-16,0 8-7 15,-28 1-10-15,-12-3-16 16,-5-10-8-16,3-18-12 16,12-10-57-16,18-12-98 15,12-18-223-15</inkml:trace>
  <inkml:trace contextRef="#ctx0" brushRef="#br0" timeOffset="7814.4246">24608 4090 441 0,'0'-1'217'0,"-4"1"-179"15,-16 0 10-15,-8 9-47 16,-8 9 1-16,-4 2 0 16,7-2 2-16,14-2 4 15,16-4-7-15,3-6 0 16,22-4 6-16,8 2 15 15,-2 2 26-15,-5 6-3 16,-13 6 0-16,-10 11-12 16,-12 9-11-16,-34 10-4 15,-15-2-18-15,-7-10 0 16,13-28-56-16,29-18-237 0</inkml:trace>
  <inkml:trace contextRef="#ctx0" brushRef="#br0" timeOffset="8345.0651">25250 3971 671 0,'-6'-4'22'0,"6"4"89"16,0-2-84-16,9 2-27 15,0 0-27-15,-3 6-90 16,-6 12-107-16</inkml:trace>
  <inkml:trace contextRef="#ctx0" brushRef="#br0" timeOffset="8495.3148">25165 4270 749 0,'0'-2'20'0,"0"2"-20"15,6 0-39-15,5 0-337 16</inkml:trace>
  <inkml:trace contextRef="#ctx0" brushRef="#br0" timeOffset="9111.1109">26151 3730 536 0,'-5'0'10'16,"5"-2"67"-16,0 0-58 15,0 2-10-15,0 0 11 16,0 0 2-16,-1 18 11 16,-5 10-8-16,-10 13 5 15,-11 11-9-15,-12 10-3 16,-13 11-1-16,-5 3-6 16,-4 6-6-16,2 1-5 15,13-11-4-15,14-14-29 16,12-16-57-16,11-18-44 15,9-17-167-15</inkml:trace>
  <inkml:trace contextRef="#ctx0" brushRef="#br0" timeOffset="9975.7543">26656 3804 88 0,'0'-5'386'15,"0"5"-367"-15,-5 0 62 16,-10 0-48-16,-12 0-21 16,-6 8 6-16,-9 4-1 15,-5 4 2-15,-7 6 1 16,3 2-10-16,8-2-7 15,13-2-2-15,15-5 0 16,7-2 2-16,8-2 3 16,0 2 9-16,8 1 9 15,17 4 17-15,8 3-5 16,1 2-11-16,-1 2-2 16,-4 2-5-16,-10 6-7 0,-4 1-4 15,-6 8 0-15,-6 5-2 16,-3-2-3-16,0 2-2 15,-7-3 0-15,-14-2-1 16,-5-4 0-16,-2-4 0 16,-2-4-1-16,-1-8-2 15,1-7-2-15,1-7 1 16,4-6-2-16,3-2-1 16,8 0 3-16,6-8 1 15,8-14 2-15,0-12-4 16,28-19-4-16,21-12 5 15,17-13 2-15,13-7 2 16,5 0 1-16,-4 7 2 0,-10 11 6 16,-16 11 3-16,-18 16-6 15,-17 14-3-15,-12 9-2 16,-5 8-3-16,-2 5-14 16,-6 2-47-16,-16 2-46 15,-2 0-74-15,7 10-243 16</inkml:trace>
  <inkml:trace contextRef="#ctx0" brushRef="#br0" timeOffset="10393.1416">27110 3830 317 0,'-1'1'82'0,"-10"13"9"15,-8 2-31-15,-4 8-11 16,-8 4-5-16,-5 6-8 16,1 8-3-16,-4 8 1 15,3 5-4-15,7 3-6 16,12-6-12-16,15-10-10 15,2-9-2-15,19-15 0 0,20-11 0 16,12-7 3 0,9-17 3-16,2-24 2 0,1-11 10 15,-5-4 8-15,-8-1 8 16,-10 5-12-16,-16 0-7 16,-16 6-10-16,-8 4-5 15,-14 6-1-15,-18 10-10 16,1 12 0-16,3 8-2 15,11 4-14-15,4 2-36 16,10 0-51-16,3 0-67 16,0 7-172-16</inkml:trace>
  <inkml:trace contextRef="#ctx0" brushRef="#br0" timeOffset="10775.1354">27607 3747 387 0,'-16'14'42'0,"-4"7"50"0,7 1-65 16,0 1 8-16,5 1 2 15,8-4-13-15,0-4-13 16,8-4-4-16,18-8 3 16,10-4 1-16,7-2 13 15,-1-20 16-15,-9 0 11 16,-12 4 18-16,-15 6-18 15,-6 4-19-15,-18 1-13 16,-27 2-19-16,-3 2-17 16,-1 3-65-16,19-10-169 15</inkml:trace>
  <inkml:trace contextRef="#ctx0" brushRef="#br0" timeOffset="13256.9766">5941 12254 160 0,'0'5'194'0,"0"5"-187"15,0-1 2-15,0 5-2 16,0 2 1-16,3 0 6 15,-2 2 14-15,1 1 4 16,-2 2 7-16,0 2-11 16,0 2-3-16,0 4-15 15,0 4-7-15,0 4-2 16,-6 3-1-16,0 4 1 16,1 4 1-16,1-4 5 15,3 0 12-15,1-2-12 16,-2 0-6-16,1 0 1 15,1 1-1-15,0-1 0 0,0 1-1 16,-2 2 0-16,1 4 0 16,-2 3 0-16,-2 5 0 15,1 5 0-15,-1 2-1 16,-1 0 0-16,3 2-2 16,0 0-1-16,-1 4-1 15,1-1 1-15,-3-1-1 16,0-3 5-16,-3-3 0 15,1-1 0-15,2 0 0 16,3-3 0-16,2-1 0 16,-1-1 0-16,2-2 0 15,0 2 0-15,-1 2 0 0,-1 3 0 16,-3 3 0-16,3 0 0 16,1 1-3-16,-1-5 3 15,2 0 0-15,0-2 0 16,-1 5 0-16,-2 1 3 15,-2 6-3-15,-1 2 0 16,0 1 0-16,-3 4 1 16,2 0-1-16,-1-2-1 15,1-1-2-15,0-4 6 16,0-2-3-16,3 1 0 16,1-2 1-16,3 3-1 15,0-3 2-15,0-3-1 16,0-11 1-16,0-13-2 0,0-11-2 15,0-14-9-15,0-11-50 16,0-4-185-16</inkml:trace>
  <inkml:trace contextRef="#ctx0" brushRef="#br0" timeOffset="14997.3552">6060 12298 26 0,'0'0'50'0,"-1"-1"18"15,1 1-28-15,-2 0-13 16,2 0 0-16,0 0 3 16,0 0 0-16,0 0 6 15,0 1-13-15,0 1-11 16,0 0-6-16,0-2-3 15,0 0 2-15,0 0 4 16,0 0 11-16,0 0-3 16,0 0-11-16,-1 0-1 0,-1 0 15 15,1 0 4 1,-2 0-13-16,3 0-8 0,0 0-2 16,-1 0 1-16,1 0 0 15,0 0 3-15,0 0 3 16,0 0 1-16,0 0 3 15,0 0 2-15,0 0 0 16,0 0-2-16,0 0-4 16,0 0-5-16,0 0 0 15,0 0 6-15,0 0 1 16,0 0-5-16,0 3 0 16,0 4-1-16,7 3 15 15,2 2-4-15,1 0-7 16,2 2-2-16,-1 0-1 0,1 2-1 15,2-2 0-15,2 1 0 16,1 2 5-16,0 3 6 16,2-2-6-16,0 4-2 15,1-1 0-15,1 2 0 16,3 4-3-16,-1-1-3 16,0 4-1-16,2 1 2 15,-1 2-1-15,0 2-1 16,-1-1 1-16,3 0 0 15,3-4 1-15,-1 3 0 16,0 2 3-16,-1-2 0 16,1 2-1-16,1-1 0 15,2-3-2-15,2 3 1 0,3 2-2 16,1 0 1-16,1 6 2 16,0 4-1-16,-2 2-1 15,-2 0 0-15,2-1-1 16,-1-3-1-16,0-3 1 15,5-1 1-15,4-2 0 16,0 3 1-16,4 2 2 16,0 1 3-16,-2 0-1 15,0 1-1-15,-2-3-4 16,-4 0 0-16,3-2-2 16,2-3 1-16,0 4-2 15,0-2 2-15,-1 2-1 16,-2 3 0-16,0-3 0 0,0 1 0 15,-5-4 0-15,-1 1 2 16,0-1-1-16,-2 1-1 16,0 0 0-16,3 0 1 15,1 2-1-15,-1 3 0 16,5 0-1-16,0 0 0 16,0 1 1-16,-4-3-1 15,-1-2 0-15,-2-3 0 16,-2-2 0-16,-1 0-1 15,0-1 1-15,-1 2-1 16,0 4-2-16,2 3 0 16,2 1-2-16,-4 1 2 0,0-3-1 15,-1 1-11-15,-3-5 1 16,-5-6 5-16,-1-4-10 16,-3-6-4-16,-3-2-6 15,1-6-8-15,-2 3-5 16,2-3-20-16,-2 2-27 15,-2 1 14-15,-5 0-107 16</inkml:trace>
  <inkml:trace contextRef="#ctx0" brushRef="#br0" timeOffset="16942.5397">5864 16019 107 0,'-8'2'0'16,"2"-2"-18"-16,-3 0 18 15,2 0 5-15,1 0 2 16,0 0 31-16,0 0-38 15,-2 0 0-15,-1-4 14 16,2 4 4-16,-1 0-10 16,4 0 5-16,-3 0 16 15,2 0 4-15,2 0-5 16,0 0-21-16,1 0 29 16,2 0-6-16,0 0-8 15,0 0-12-15,-1 0-1 16,1 0 4-16,0 0 3 0,0 0-3 15,0 0-1-15,6-3 4 16,12-3 7-16,7 0 8 16,5-6-15-16,4 2-3 15,2-2-8-15,-2-3-5 16,1 2 2-16,-1 5 0 16,-1 6 8-16,3 2 8 15,1 0-8-15,-1-2-7 16,1-1 0-16,1-2-1 15,-4-1 2-15,0 0-1 16,0 1-1-16,-3-1 2 16,2 1 0-16,0-1 2 0,2 0-1 15,-3 1 0-15,3-3-4 16,-1 2-1-16,4-1 2 16,3 2-2-16,1 3 0 15,0-1 1-15,-1 1 1 16,0-1-1-16,-5-3 0 15,1-1-1-15,1-2 1 16,0 1-1-16,4 0 0 16,2 3 0-16,3 4 0 15,2 1 1-15,-4 0 2 16,-2 0 2-16,-1 6-3 16,-5-1-2-16,1 0 0 15,0-3 0-15,-1 2 0 16,1-1 1-16,1-1 2 0,-1-2 2 15,0 0 6-15,-1 0 2 16,2 0-7-16,1 0-4 16,-3 0-1-16,2-9-1 15,-1-1 0-15,1-4 0 16,0 4 0-16,2-2 0 16,0 0 0-16,-2 2 0 15,2-2 0-15,-1 2 1 16,2-2-1-16,-2-2-1 15,0 4 1-15,3-2 0 16,-1 4-1-16,6 0 1 16,1 1 0-16,5 2 2 15,3-1 5-15,-4 0 3 0,-2 0-1 16,-3 0-5-16,-6-1-2 16,-3-4-2-16,-2 1 0 15,-2 0 0-15,0-3 0 16,-4 4 1-16,-1-2-1 15,-2 3 0-15,-1 2 0 16,0 0-1-16,0 6 1 16,1 0-5-16,-1 0-5 15,-3 2-25-15,-6 10-41 16,-9 2-65-16,-8 0-229 16</inkml:trace>
  <inkml:trace contextRef="#ctx0" brushRef="#br0" timeOffset="17891.1632">8763 15356 284 0,'-2'-5'57'0,"2"1"-35"16,-2 1-12-16,1-1-10 15,-1 2-1-15,2 1-4 16,0 0 5-16,0 1 0 15,-1-2 6-15,1 2 14 16,0 0-5-16,-3-2 2 16,0-1-5-16,-2 0-6 15,1 0-4-15,-1 0-2 16,4 1-1-16,-1 2 1 16,2 0 1-16,-2 0 3 15,0-2 9-15,1 0 0 0,-1-1-3 16,1 0-4-16,-1 3-4 15,2-2 0-15,0 2 1 16,0 0 1-16,0 0-3 16,0 0 0-16,0 0 4 15,0 3 7-15,6 11 7 16,9 5-6-16,0 6-10 16,4 3-3-16,5 1-1 15,-3 1 0-15,3-1 1 16,-3-2-1-16,-2-1 1 15,-4-2-1-15,-3-4-7 16,-3-1-16-16,-6 1-65 16,-3-2-222-16</inkml:trace>
  <inkml:trace contextRef="#ctx0" brushRef="#br0" timeOffset="19369.6416">5874 15475 163 0,'0'0'16'15,"-2"0"-6"-15,2 0 3 16,0 0 10-16,0 0 3 15,0 0-3-15,0 0 5 16,-1 0 14-16,1 0 2 16,0 0-3-16,0 0-7 15,0 0-10-15,0 0-15 0,0 0-7 16,0 0 1-16,0 0-2 16,0 0 2-16,0-1 0 15,0 1 4-15,0 0 4 16,0-2-1-16,1 0-5 15,17 0 2-15,9 2 3 16,8-2 3-16,2 2-9 16,0-3-1-16,-3-1-3 15,-2 1 1-15,-3 1-1 16,1 2 0-16,0 0 1 16,-2 0-1-16,1 0 4 15,-5 2 0-15,-3 5-2 0,-4-4 2 16,-3-3-4-16,-2 0 0 15,-3 0 0-15,-3 0 0 16,-3 0 0-16,-2 4 0 16,4 9 0-16,2 9 11 15,4 9 6-15,-1 8-6 16,3 12-4-16,-4 8-3 16,0 7-2-16,1 3-2 15,-3-5 1-15,-3-10-1 16,1-16 0-16,-1-9-16 15,1-15-99-15,-5-14-243 16</inkml:trace>
  <inkml:trace contextRef="#ctx0" brushRef="#br0" timeOffset="22861.5585">6120 13416 106 0,'-2'0'189'0,"2"0"-169"15,0 0-3-15,0 0-4 16,0 0-8-16,0 0-3 16,0 0 7-16,0 0 9 15,0 0 3-15,0 0-1 16,0 0-6-16,0 0-5 0,0 0 3 16,0 0 6-16,0 0 5 15,0 0-5-15,0 0-6 16,0 0-1-16,0 0 4 15,0 0 5-15,0 0 2 16,0 0-7-16,0 0-9 16,0-2-2-16,0-8 6 15,6-2 1-15,2-4 2 16,1 2 0-16,0 0 2 16,-3 4 2-16,0 4 2 15,-3 2-6-15,1 3-5 16,-1 1-3-16,1 0-4 15,3 0 0-15,-1 0 0 0,1 0 0 16,-1 0-1 0,0 3 0-16,0 5 0 0,-2-2 0 15,1 5 0-15,-2 4 1 16,-3 7 0-16,0 7-1 16,0 4-2-16,-2 3 0 15,-8-3-1-15,0-6-4 16,1-7 3-16,3-7-3 15,1-7-3-15,2-3 4 16,3-2 1-16,0-1 2 16,0 0 0-16,0 0-4 15,0 0 1-15,0 0 2 0,0 0 4 16,5-4 2 0,1 1-1-16,-2 3 0 0,2 0 0 15,4 0-1-15,-1 0 1 16,4 14 6-16,0 8-1 15,-3 5 2-15,2 9-2 16,-6 1-1-16,-4 4-2 16,-2-2-2-16,0-1-1 15,-8-6 0-15,-11-5 0 16,-7-6 0-16,-3-7-2 16,0-6-2-16,3-5-12 15,6-3-8-15,4 0-30 16,5 0-39-16,6-13-69 15,5-11-54-15</inkml:trace>
  <inkml:trace contextRef="#ctx0" brushRef="#br0" timeOffset="23376.8827">6317 13370 344 0,'0'0'40'16,"0"0"-4"-16,0 0-12 16,0 0-11-16,0 0 6 15,0 2-5-15,0 14-4 16,-3 6-1-16,0 8 0 16,3 6 1-16,0 3 3 15,1 5-1-15,19 0 0 16,2-5-1-16,5-10 4 15,5-13-1-15,-1-16 11 0,2-2 1 16,5-28-6 0,-2-13-7-16,-6-5 0 0,-10 2 22 15,-16 7 1-15,-4 8-7 16,-14 9-14-16,-18 8-7 16,-9 8-4-16,0 6-4 15,6 0-4-15,10 0-6 16,11 0-32-16,7-7-52 15,7-12-146-15</inkml:trace>
  <inkml:trace contextRef="#ctx0" brushRef="#br0" timeOffset="24806.5401">7843 15133 100 0,'0'-2'180'0,"0"2"-159"15,0-2 28-15,0 0-16 16,0 0-6-16,0-1 9 16,0 2 6-16,0-1 0 15,0 0-5-15,0 1-10 16,0 1-9-16,0-2-3 15,0 1-3-15,0 1-1 16,0 0 6-16,0 0-4 0,0 0 0 16,0 0 4-16,-2 0 0 15,2 0-6-15,-1 0-2 16,1 0-4-16,0 0-4 16,0 0 0-16,-3 0-1 15,3 0 1-15,-1 0-1 16,-2 0 0-16,-2 4-1 15,1 10 1-15,-2 1 0 16,1 0 0-16,-2 1 0 16,3 3 0-16,1 3-1 15,-1 3 0-15,3 3 1 16,1 2-1-16,0 3 1 0,0 2-1 16,0 2 1-16,0 1 1 15,5-4-1-15,5-6-1 16,2-9 1-16,0-5-2 15,3-5 0-15,0-3 2 16,2-5 0-16,-1-1 1 16,1 0 0-16,-2-14 2 15,-1-5-2-15,-4-3 3 16,-5-2-4-16,-2 2-1 16,-3 0-1-16,0 0-3 15,-3 7 0-15,-12 4 5 16,-3 5-1-16,3 4-5 15,-1 2 6-15,5 0-2 0,0 0-6 16,4 5-12 0,3 2-14-16,1 0-15 0,3 1-25 15,0-1-32-15,0 1-15 16,3-2-166-16</inkml:trace>
  <inkml:trace contextRef="#ctx0" brushRef="#br0" timeOffset="25288.7903">8122 15143 350 0,'0'0'62'0,"0"0"-21"15,0 0-18-15,0 0-19 16,0 0-3-16,0 0 3 16,0 4 0-16,-1 4 12 15,-4 4 5-15,-2 8-2 16,1 4-3-16,-2 7 2 15,2 5-3-15,3 2-4 16,3 5 2-16,0 1 7 0,0-3-4 16,17-7-3-16,7-9-8 15,2-14-2-15,6-11 1 16,4-2 7-16,1-30-4 16,3-16 0-16,-1-6 3 15,-9-4 9-15,-15 13 12 16,-15 10-5-16,0 13-9 15,-28 9-7-15,-8 5-10 16,-2 4-18-16,4 0-32 16,9-2-47-16,7-8-192 15</inkml:trace>
  <inkml:trace contextRef="#ctx0" brushRef="#br0" timeOffset="43528.8314">16328 11860 315 0,'0'0'17'16,"0"0"14"-16,1 0 3 15,-1 0-24-15,0 0-7 16,0 0 0-16,0 0 9 16,0 0 2-16,0 0 0 15,0 1 3-15,0 14 9 16,0 10-4-16,0 4 1 15,0 9-6-15,-1 5-6 16,-1 3-3-16,-1 4-1 16,2 0 0-16,1 8 1 15,0 7-2-15,0 8-4 16,0 12 1-16,-2 7-1 0,-1 11 1 16,0 8-1-16,0 9-1 15,0 14-1-15,-1 2 0 16,0 5 1-16,-2 5 0 15,0-2 1-15,-4 2 0 16,3-3-1-16,0-7-1 16,1-4 2-16,0-3-2 15,1 2-2-15,0-3 1 16,3 5 0-16,0-3-3 16,2-2 3-16,0-2-2 15,0-6-5-15,8-5 2 16,2-8-11-16,1-10 0 0,0 0-9 15,-5-8 3-15,1-4 9 16,-6-11-6-16,-1-16-19 16,0-17-42-16,0-29-159 15</inkml:trace>
  <inkml:trace contextRef="#ctx0" brushRef="#br0" timeOffset="44941.3216">16508 11806 18 0,'-6'0'15'16,"0"0"-12"-16,3 0-6 15,-2 0-4-15,3 0 7 16,2 0 24-16,0 0 7 16,0 0 2-16,0 0 15 15,-1 0-16-15,-1 0-9 0,-1 0-19 16,2 0-4 0,-1 0-1-16,1 0 1 0,-1 0 1 15,1 0 12-15,-1 0 13 16,2 0 4-16,-3 4 7 15,3 2 3-15,-2 2-14 16,2 2-12-16,0 2-5 16,0 0-4-16,0 4 4 15,0 0 9-15,0 0 9 16,5 8-9-16,4 3 6 16,4 4-4-16,1 5-7 15,5 7-5-15,1 1 2 0,4 2 8 16,4 6 1-1,5-2-4-15,4 2 4 0,9-2-7 16,5-5-1-16,4-1-6 16,5-2-1-16,1 3 1 15,2 2-1-15,4 4 1 16,4 5 0-16,6 6 1 16,1 7-1-16,3 5 4 15,3 7-2-15,1 11-1 16,6 6 1-16,1 6-1 15,4 3 2-15,7 3-2 16,5 3-3-16,8-3-1 16,15-5 2-16,11-5 3 15,10-6 15-15,6 1-12 16,1-3-10-16,-12-1 0 0,-7 0-3 16,-12-5-3-16,-13-3-3 15,-18-6-7-15,-21-7-3 16,-17 0 8-16,-13-4 5 15,-12-4 6-15,-6 1 0 16,-7-2 0-16,-3 1-1 16,-6 0 0-16,-2-1-7 15,-8 2-16-15,-2 0-20 16,-6-5-61-16,-21-12-127 16</inkml:trace>
  <inkml:trace contextRef="#ctx0" brushRef="#br0" timeOffset="46408.7232">16367 15767 88 0,'-6'-8'123'0,"-2"-2"-119"15,2 1 12-15,0 0-5 16,-2 1-2-16,0 1-6 0,-1 2-2 15,1-3 9-15,1 2 1 16,4 2 16-16,2 0 22 16,1 2-5-16,-2 0-10 15,2 2-14-15,0 0-7 16,0-2-8-16,0 2-3 16,0-2 5-16,0-2 3 15,15-1 7-15,3 0 17 16,7 1-10-16,5-6 2 15,6 3-8-15,4-6-3 16,3 4 0-16,1 0-6 16,2-1-3-16,3 2-2 15,6 1 4-15,4 0-1 0,3 3 3 16,-4 0 3-16,-1 3-4 16,-2-3-2-16,-1 2-3 15,6-3 1-15,6-4 0 16,6 1 0-16,2-2 0 15,0-1-2-15,-1 3 2 16,-1 1-1-16,-2 0-2 16,-6 4-2-16,-1 0 0 15,-8 3 1-15,3 0-1 16,-3 0 0-16,2 0 1 16,3 0 1-16,2 1-1 15,1 7 2-15,0-2 1 0,-2 1 0 16,0-1 1-1,5-4-2-15,6-2-1 0,2 0 0 16,1 0 2-16,1 0-1 16,-6-6 2-16,-3 1-4 15,-7 1 0-15,-5 2 0 16,-5-2 4-16,-3 1-2 16,-3-3 0-16,0-3 0 15,1-1-1-15,1 0 0 16,2 1-1-16,-1 0-1 15,1 3 1-15,-3-1 0 16,1 4 0-16,-1 1 0 16,0 2-1-16,2-2 1 15,4-4 0-15,0-3 2 16,4-2 4-16,0-3 3 0,-1-3-5 16,-3 3-3-16,-2-1-2 15,-4 2 0-15,-2 4 0 16,-9 1-1-16,-6 5-1 15,-5 3-3-15,-7 0-4 16,-4 0-1-16,-5 0-12 16,-3 0-32-16,-4 5-31 15,0-5-121-15</inkml:trace>
  <inkml:trace contextRef="#ctx0" brushRef="#br0" timeOffset="47834.4423">16262 15182 126 0,'0'-3'11'0,"0"-2"40"0,0 0-32 15,0 1 25-15,0 2-19 16,0-1-9-16,0 3 0 15,0 0-1-15,0 0 3 16,0 0 5-16,0 0-6 16,0 0-5-16,0-2-9 15,0 1 0-15,0-1 0 16,0 0 3-16,2 2 4 16,-2 0 8-16,0 0 2 15,1 0-6-15,-1 0-5 0,3 0-4 16,0 0-2-1,4-1 0-15,1-2 4 0,0 1 0 16,4 1-2-16,1-1-1 16,2-1 0-16,1 0 3 15,5 0 6-15,0-1 0 16,7-5-1-16,2-2 5 16,0 1 4-16,-2 0-6 15,-4 2-6-15,-6 6-2 16,-4 2-6-16,-4 0 5 15,3 7 3-15,-2 16 5 16,1 15 2-16,0 12-6 16,-5 15-8-16,-1 8-1 15,-1 2-1-15,-2-4-1 16,-2-8-1-16,2-14 0 0,-2-13-11 16,-1-8-51-16,0-20-112 15</inkml:trace>
  <inkml:trace contextRef="#ctx0" brushRef="#br0" timeOffset="48798.8119">16504 13023 478 0,'0'0'32'0,"0"0"31"15,0 0-30-15,0 0-31 16,0 0-2-16,-3 2 0 16,-2 13 2-16,-5 12 2 15,-5 12 1-15,-4 11-5 16,-1 7 0-16,4-2-3 16,7-10-2-16,9-15-5 15,0-15-8-15,13-13-9 16,16-2 15-16,5-10 12 0,4-12 10 15,3 1 10-15,-4-1 7 16,-2 6-11-16,-10 7-12 16,-8 7-4-16,-10 2-36 15,-7 5-80-15,0 14-157 16</inkml:trace>
  <inkml:trace contextRef="#ctx0" brushRef="#br0" timeOffset="49031.1572">16661 13043 223 0,'-7'-1'236'0,"3"1"-215"16,-2 0 40 0,2 13-29-16,-1 16-10 0,-1 8-3 15,-3 13 9-15,-4 6-1 16,-1 3-11-16,-2-1-8 15,3-4-8-15,-1-7 0 16,7-4-21-16,2-3-49 16,2-6-75-16,3-9-137 15</inkml:trace>
  <inkml:trace contextRef="#ctx0" brushRef="#br0" timeOffset="49364.8589">16768 13220 523 0,'-36'33'12'16,"10"2"23"-16,9-7-7 15,14-8-28-15,3-8-8 16,9-12-13-16,16 0 21 15,7 0 5-15,0 0 30 16,-3-4 17-16,-7 4-4 16,-8 0-6-16,-5 8-10 0,-9 18 4 15,0 14-8 1,-6 8-17-16,-21 4-11 0,-1-6-14 16,3-13-25-16,2-15-30 15,3-18-5-15,8 0-48 16,5-22-91-16,7-14-114 15</inkml:trace>
  <inkml:trace contextRef="#ctx0" brushRef="#br0" timeOffset="49562.9882">16759 13131 392 0,'0'0'175'16,"16"0"-152"-16,25 0 84 16,15 0-50-16,10-2-18 15,3-6-18-15,-2 4-21 16,-6 4-29-16,-13 0-129 16</inkml:trace>
  <inkml:trace contextRef="#ctx0" brushRef="#br0" timeOffset="50527.4766">18703 14854 44 0,'3'-3'228'0,"3"3"-177"16,-3-5 27-16,3 1-47 16,1-3-16-16,1 0-5 15,2 0 8-15,-2 1 18 16,-2 0 1-16,-3 5 6 15,-3-1 10-15,0 2-21 16,0 0-2-16,0 0 0 16,-6 20-11-16,-13 18-13 15,-3 13-6-15,-1 8-5 0,5-8-6 16,10-11 1-16,8-17-3 16,0-12-11-16,16-11-17 15,13-4 23-15,10-21 18 16,4-2 16-16,2-4 1 15,-5 7-9-15,-7 8-8 16,-9 4-1-16,-12 8-15 16,-8 4-53-16,-4 0-132 15</inkml:trace>
  <inkml:trace contextRef="#ctx0" brushRef="#br0" timeOffset="50744.6552">18991 14716 450 0,'0'0'203'0,"0"0"-166"16,-3 1 20-16,-3 27-49 15,-1 14-8-15,-1 19 2 16,-4 11 0-16,0 7-1 16,-4 1-1-16,-1-8 0 15,2-12-1-15,4-16-34 16,6-17-42-16,4-13-55 15,1-14-72-15</inkml:trace>
  <inkml:trace contextRef="#ctx0" brushRef="#br0" timeOffset="51059.2946">19176 14834 348 0,'-19'23'209'0,"-1"2"-179"16,8 1 31-16,6-4-55 15,6-4-6-15,0-6-3 16,9-4 0-16,12-4 3 16,3-2 5-16,0-2 23 15,0 6 17-15,-3 8 17 16,-9 13-13-16,-8 17-4 0,-4 12-12 15,0 6-18-15,-20-2-15 16,0-14-2-16,-1-17-12 16,4-19-29-16,1-10-31 15,0-14-59-15,2-18-140 16</inkml:trace>
  <inkml:trace contextRef="#ctx0" brushRef="#br0" timeOffset="51259.1248">19174 14857 497 0,'12'-3'93'16,"15"-6"18"-16,17-5 2 0,12-4-42 15,1 4-21-15,-7 3-31 16,-14 5-19-16,-9 6-30 15,-16 0-104-15,-11-3-460 16</inkml:trace>
  <inkml:trace contextRef="#ctx0" brushRef="#br0" timeOffset="72524.2362">21317 10396 564 0,'-9'-4'4'0,"3"4"30"16,1-2 10-16,-3 0-36 15,-6 0 1-15,-8 2-2 16,-8 0-4-16,-7 4 3 16,-4 14-3-16,3 6-2 15,8 3-1-15,10 2-1 16,14-6-2-16,6-5-4 15,2-4 2-15,19-8 5 16,6-4 2-16,3 0 10 16,-5 3 19-16,-9 2 3 15,-8 7-3-15,-8 16-13 16,-12 10 4-16,-22 15 2 0,-18 5-17 16,-4-6-7-1,-2-12 0-15,7-14-18 0,11-14-25 16,7-14-28-16,8 0 5 15,11-14-9-15,10-8-9 16,4 2-44-16,21 2-56 16</inkml:trace>
  <inkml:trace contextRef="#ctx0" brushRef="#br0" timeOffset="73089.9734">21469 10524 475 0,'0'0'38'0,"0"0"59"16,0 0-43-16,0 0-38 15,0 0 5-15,0 0-3 16,0 0-8-16,0 0-6 15,0 0-1-15,0 0 0 16,0 0 0-16,0 13 0 16,-6 21 6-16,-5 10 9 15,-5 8-3-15,-4 7-2 0,3-3-5 16,1-8-5 0,8-12-1-16,5-16-2 0,3-14-4 15,0-6-2-15,14-18-10 16,14-19 5-16,6-8 8 15,0-1 3-15,-2 8 1 16,-7 9 1-16,-5 10 10 16,-8 8-2-16,-8 11-7 15,-4 0-1-15,0 8 4 16,0 19 3-16,-3 4 0 16,-1-3-4-16,1-7-3 15,3-9-2-15,0-7-5 16,16-5-9-16,5 0 5 15,3 0 8-15,0 0 1 0,-5 0 0 16,-7 0 1-16,-4 9 1 16,-8 11 1-16,0 10 2 15,0 4-3-15,-10-6-2 16,4-5-2-16,0-9-61 16,1-3-95-16,-1-9-129 15</inkml:trace>
  <inkml:trace contextRef="#ctx0" brushRef="#br0" timeOffset="73472.2849">22012 10735 411 0,'0'0'49'0,"0"0"33"16,0 0-30-16,0 0-19 16,-13 0 6-16,-10 10-21 15,-8 7-11-15,-6 11 1 16,4 5 2-16,5 0-5 16,8-1-3-16,8-8-2 15,9-4-6-15,3-11-5 16,3-9-4-16,21 0 15 0,8-11 2 15,-1-9-1 1,-3 6 3-16,-7 8-2 0,-10 6 5 16,-5 0 3-16,-2 16 3 15,-1 12 3-15,-2 7-2 16,-1 3-14-16,0-6 0 16,2-6-38-16,-1-9-83 15,4-14-147-15</inkml:trace>
  <inkml:trace contextRef="#ctx0" brushRef="#br0" timeOffset="73721.0431">22378 10316 345 0,'0'-1'128'15,"1"1"-105"-15,5 0 12 16,-1 17-9-16,-4 16 9 16,-1 14 2-16,0 13-10 15,-10 12-11-15,-10 3-6 16,0 0-6-16,1-4-4 16,6-13-13-16,6-11-66 15,2-15-90-15,5-20-75 16</inkml:trace>
  <inkml:trace contextRef="#ctx0" brushRef="#br0" timeOffset="73920.8792">22622 10316 499 0,'0'7'91'16,"-10"24"-31"-16,1 18-11 15,-3 17-36-15,-4 11 1 16,-4 6 2-16,2-3-14 16,4-5-2-16,4-7-36 15,6-8-127-15,4-16-334 16</inkml:trace>
  <inkml:trace contextRef="#ctx0" brushRef="#br0" timeOffset="74286.8572">22755 10848 444 0,'22'-10'84'0,"8"-10"22"16,9-8-50-16,-2-3-34 16,-2 0 16-16,-11 4-8 15,-12 10-13-15,-8 8-11 16,-4 3 9-16,0 6 6 16,-19 0-5-16,-24 6-16 15,-10 20 0-15,-1 13-1 16,11 8 0-16,15 0 1 15,15-7-6-15,13-4-16 16,4-14-34-16,26-9-38 16,8-11-25-16,4-2-124 15</inkml:trace>
  <inkml:trace contextRef="#ctx0" brushRef="#br0" timeOffset="74536.0808">23079 10702 92 0,'19'-20'313'0,"-10"7"-221"16,-7 8 13-16,-2 1-55 15,0 4-22-15,0 0 0 16,-3 0-19-16,-5 9-8 16,4 6-1-16,4-5-1 15,0-2-5-15,0-1 5 16,9 2 1-16,-2 2 16 16,-1 6 32-16,-3 8 14 15,-3 10 3-15,0 11-19 16,-16 7-19-16,-11 3-17 15,-1-4-10-15,-1-10-6 0,7-15-29 16,-1-16-56-16,3-11-68 16,9 0-99-16</inkml:trace>
  <inkml:trace contextRef="#ctx0" brushRef="#br0" timeOffset="74785.309">23367 10414 466 0,'0'0'85'16,"3"0"-17"-16,0 6-38 0,0 10 4 16,1 7-9-1,-2 11 0-15,-2 16 4 0,0 7 2 16,-3 9-9-16,-6 2-14 15,-3-4-8-15,2 1-13 16,-3-5-40-16,-6-6-48 16,-2-14-93-16</inkml:trace>
  <inkml:trace contextRef="#ctx0" brushRef="#br0" timeOffset="74918.5277">23313 10665 493 0,'19'-34'241'16,"6"10"-155"-16,4-3-26 0,8 0-60 16,1 3-21-16,2-10-159 15</inkml:trace>
  <inkml:trace contextRef="#ctx0" brushRef="#br0" timeOffset="75500.317">24188 10640 585 0,'-22'0'141'0,"-1"0"-93"16,-3 9 29-16,1 13-70 15,2 5-4-15,7-2-3 16,9-2-6-16,7-5-15 15,1-4-1-15,21-2 22 16,4-1 4-16,1 3 24 16,-3 3 3-16,-11 3 0 15,-6 9-1-15,-7 11-11 16,-14 8-5-16,-21 4-9 0,-10-8-5 16,1-12-3-1,6-20-17-15,9-12-44 0,8 0-34 16,7-8-30-16,10-10-30 15,4-2-47-15</inkml:trace>
  <inkml:trace contextRef="#ctx0" brushRef="#br0" timeOffset="75683.2926">24465 10745 671 0,'-18'29'30'16,"6"7"61"-16,6 4-76 16,5-2-15-16,1-3-31 15,0-2-72-15,0-4-129 16</inkml:trace>
  <inkml:trace contextRef="#ctx0" brushRef="#br0" timeOffset="75832.8321">24568 10381 550 0,'0'-7'157'0,"0"7"-123"16,0 0-34 0,12 2-9-16,6 22-94 0,1 10-91 15</inkml:trace>
  <inkml:trace contextRef="#ctx0" brushRef="#br0" timeOffset="76331.3969">25162 10517 418 0,'-27'4'206'15,"-9"26"-181"-15,-3 14 27 16,-5 14-49-16,0 7 0 15,8 5 8-15,9-6 12 0,14-10-7 16,13-16-3-16,15-21-10 16,28-17 7-16,17-9-10 15,11-33-1-15,6-16-15 16,0-20-3-16,-7-8 19 16,-9-5 16-16,-16 7 46 15,-13 12 4-15,-16 17-36 16,-10 17-15-16,-6 14-9 15,0 18-1-15,-8 6-4 16,-18 17-1-16,-7 20-2 16,-2 11-1-16,4 12 2 15,10 1 0-15,11-2 1 16,10-10-2-16,6-18 1 0,27-13-5 16,9-17 6-1,5-1 0-15,0-13 0 0,-7-15 3 16,-11 1 10-16,-10 5 11 15,-13 12 2-15,-6 5-11 16,0 5-5-16,-22 21-10 16,-12 19 0-16,-4 13 0 15,13-1 0-15,17-9-4 16,8-14-6-16,41-13-21 16,16-16-41-16,16-2-108 15,-1-22-216-15</inkml:trace>
  <inkml:trace contextRef="#ctx0" brushRef="#br0" timeOffset="76863.4343">26565 10573 587 0,'-28'20'95'0,"6"16"-2"15,10 2-45-15,12 6-42 0,0-5-4 16,22-3-1-16,17-14-1 16,7-8 0-16,6-13 0 15,-8-1 7-15,-14 0 2 16,-16-1-2-16,-14-6-3 16,0-4 14-16,-23-6-3 15,-6-3-15-15,0-2-22 16,8 3-40-16,10 6-51 15,11 4-138-15</inkml:trace>
  <inkml:trace contextRef="#ctx0" brushRef="#br0" timeOffset="77064.6437">27116 10581 562 0,'-12'35'65'15,"3"15"8"-15,2 10-47 16,-2 7-21-16,0 6 2 16,-2 6 2-16,-6 5-6 15,-4-2-3-15,-2-4-13 16,-4-15-42-16,4-15-115 16,-1-28-193-16</inkml:trace>
  <inkml:trace contextRef="#ctx0" brushRef="#br0" timeOffset="77312.597">27143 10597 431 0,'49'-53'119'15,"6"12"7"-15,-1 10-52 16,-3 11-26-16,-15 12-6 16,-17 8-23-16,-19 20-17 15,-2 30 11-15,-36 21 4 16,-22 8-9-16,-11-6-6 15,-3-14-2-15,10-17-9 16,15-17-4-16,16-16-20 16,15-9-18-16,13-6-21 15,5-16-15-15,8-2-93 16,23-4-90-16</inkml:trace>
  <inkml:trace contextRef="#ctx0" brushRef="#br0" timeOffset="77695.2409">27576 10502 573 0,'-15'33'57'0,"3"11"23"16,-2 10-52-16,2 12-13 16,-2 3 10-16,-3 7-8 15,-1-1-10-15,-1 0-4 16,5-6-3-16,2-11-1 15,4-15-18-15,3-20-31 0,2-21-18 16,3-4-8-16,0-38-12 16,0-16-22-16,9-16 90 15,9-8 20-15,4-7 19 16,5 0 19-16,6 6-15 16,6 6-3-16,6 13-8 15,5 15 0-15,-2 16 32 16,-3 12 15-16,-5 8 14 15,-5 8 8-15,-12 3-1 16,-10 14-15-16,-13 27-34 16,-17 19 2-16,-34 10-10 15,-19 5-12-15,-9-6-8 16,1-18-3-16,17-23-12 0,19-24-69 16,20-14-160-1</inkml:trace>
  <inkml:trace contextRef="#ctx0" brushRef="#br0" timeOffset="78228.3094">28100 10584 600 0,'0'0'70'0,"-4"1"26"0,-5 14-73 15,2 12-18-15,1 4-3 16,6 2-2-16,1-3-3 15,28-5 0-15,9-11 1 16,7-7 2-16,1-7 6 16,-7 0 11-16,-15-5 32 15,-15-1-6-15,-9-4-11 16,-9-1-10-16,-25-8-17 16,-11-3-5-16,2 3-16 15,7 1-20-15,15 1-35 16,11 8-50-16,10-3-123 15</inkml:trace>
  <inkml:trace contextRef="#ctx0" brushRef="#br0" timeOffset="78492.9314">28610 10466 489 0,'-36'4'187'0,"-3"23"-133"16,0 7-1-16,10 4-46 15,10 2-7-15,15-7-6 16,4-9-28-16,10-3 1 16,16-6 28-16,-4-4 5 15,-1 0 36-15,-9 2 14 16,-9 0 2-16,-3 9 1 0,-19 9-17 16,-17 3-16-16,-9-1-20 15,2-7-4-15,11-16-45 16,12-10-74-16,11 0-86 15,9-18-263-15</inkml:trace>
  <inkml:trace contextRef="#ctx0" brushRef="#br0" timeOffset="78659.4227">28777 10597 503 0,'0'0'146'0,"0"10"-36"0,0 16-59 15,0 6-46 1,0 1-5-16,0-2-9 0,0-1-38 16,-8-3-58-16,-10-9-123 15</inkml:trace>
  <inkml:trace contextRef="#ctx0" brushRef="#br0" timeOffset="78825.351">28973 10250 609 0,'0'0'60'16,"0"14"-42"-16,0 12-18 16,-1 7-54-16,-5 5-171 0</inkml:trace>
  <inkml:trace contextRef="#ctx0" brushRef="#br0" timeOffset="79041.7279">29208 10165 73 0,'0'0'496'0,"0"0"-438"16,0 24 34-16,0 15-56 15,0 12-7-15,-11 10-10 16,-8 9-6-16,-2 9-9 15,-4 3-4-15,4-4-1 0,3-12-16 16,2-16-59-16,2-19-49 16,1-13-67-16,5-17-188 15</inkml:trace>
  <inkml:trace contextRef="#ctx0" brushRef="#br0" timeOffset="79224.5926">29044 10561 370 0,'0'0'144'0,"0"0"-31"16,0 0-70-16,1 0-23 16,10-2 0-16,8-2 12 15,9-2 10-15,5-2-5 16,0-2-10-16,-2 6-12 0,-7 4-15 16,-5 0-8-1,-6 4-43-15,-9 14-68 0,-4 4-117 16</inkml:trace>
  <inkml:trace contextRef="#ctx0" brushRef="#br0" timeOffset="79473.749">29282 10646 420 0,'8'0'123'16,"8"0"-12"-16,7 0-75 16,8-10-30-16,8-10-5 15,-2-7 0-15,-7 1 30 16,-12 7 52-16,-11 6-26 0,-7 11-21 15,-22 2-17 1,-26 0-18-16,-14 24-1 0,-4 10-4 16,12 10-1-16,23 2 3 15,23-7-1-15,8-12-8 16,36-18-22-16,18-9-8 16,10-6 23-16,2-20 16 15,-13 2-20-15,-18 12-28 16,-31 10-106-16</inkml:trace>
  <inkml:trace contextRef="#ctx0" brushRef="#br0" timeOffset="81718.5917">23732 11637 511 0,'2'-4'56'0,"-2"0"6"16,0 0 19-16,0 4-52 15,0-2-2-15,0 0 2 16,-2 0-11-16,-8 1 1 16,-7 1 5-16,-12 0-11 15,-7 9-9-15,-1 9-4 16,5 6-3-16,16 0-5 16,11-2-7-16,5-1 6 15,9-6 5-15,17 0 4 0,5-5 8 16,-1 0 13-16,-5-1 3 15,-11 4 3-15,-11 5-7 16,-3 10-7-16,-24 13 3 16,-21 5-10-16,-10 0-6 15,-5-10-6-15,7-14-27 16,11-10-23-16,10-7-16 16,10-4-26-16,11-1-20 15,8 4-45-15,3-4-31 16</inkml:trace>
  <inkml:trace contextRef="#ctx0" brushRef="#br0" timeOffset="82283.6882">23980 11745 196 0,'0'-6'373'16,"-2"4"-335"-16,2 1 28 16,0 1-55-16,0 0-11 15,0 0-1-15,0 0 1 16,0 0 2-16,0 0 2 0,0 6 10 16,0 1 12-1,-1 6-4-15,-2 6-3 16,2 6-2-16,-1 7 1 0,-1 4-2 15,-1 4-2-15,-2 0-2 16,0-2-1-16,1-4-5 16,1-11-6-16,4-7-1 15,0-12-4-15,0-4-11 16,15-7 2-16,7-20 8 16,2-9 6-16,3-3 3 15,1-2-3-15,-1 5 1 16,-2 5 3-16,-5 9-2 15,-11 9 2-15,-5 10 4 16,-4 3-3-16,0 0-1 16,0 16-4-16,0 4 5 0,0 4 0 15,0-8-5-15,6-4-2 16,18-9-1-16,9-3 1 16,4 0 2-16,-1 0 2 15,-3 0 8-15,-11 18-1 16,-13 13 0-16,-9 14-2 15,-9 15 4-15,-21 6-11 16,2-4-7-16,10-9-72 16,8-20-109-16,7-22-353 15</inkml:trace>
  <inkml:trace contextRef="#ctx0" brushRef="#br0" timeOffset="82666.2461">24696 11912 332 0,'0'0'59'16,"0"0"20"-16,0 0-18 15,-7 0-35-15,-13 0 21 16,-11 14-19-16,-8 16-4 15,-4 4 10-15,3 3-2 16,10-1-4-16,8-2-7 0,16-4-15 16,6-6-5-16,19-10 2 15,21-10 14-15,11-4-17 16,-2-10-17-16,-1-12-30 16,-14 0 19-16,-12 6 28 15,-11 10 14-15,-8 6 25 16,-3 12-2-16,0 20 17 15,0 11-16-15,-9 1-26 16,1-4-12-16,4-9-15 16,3-9-80-16,1-14-95 15,0-8-252-15</inkml:trace>
  <inkml:trace contextRef="#ctx0" brushRef="#br0" timeOffset="82899.1073">25141 11552 478 0,'0'0'139'0,"0"0"-77"16,0 3-17-16,0 31-19 16,0 17 7-16,-12 18-6 15,-9 16-10-15,-6 5-7 16,-3 1-1-16,5-3-9 15,2-7-9-15,9-12-39 16,3-13-79-16,5-17-96 16,6-25-200-16</inkml:trace>
  <inkml:trace contextRef="#ctx0" brushRef="#br0" timeOffset="83131.6551">25327 11621 572 0,'0'0'100'16,"0"12"-16"-16,0 19-23 16,0 16-34-16,-1 16 1 15,-7 9-9-15,-2 6-7 0,-5-6-4 16,1-3-8-16,1-3-7 15,1-4-81-15,2-13-213 16</inkml:trace>
  <inkml:trace contextRef="#ctx0" brushRef="#br0" timeOffset="83746.6763">25870 12075 430 0,'-1'0'82'16,"1"0"26"-16,1 0-50 16,22-4-23-16,9-7 3 15,12-6 3-15,6-7-6 16,-1-5 0-16,-8 2-6 15,-13 3-14-15,-14 8-12 0,-14 3-3 16,-5 8-3 0,-37 5-2-16,-20 9-7 0,-19 25 4 15,-7 14 7-15,9 5 1 16,11 2 3-16,18-4-2 16,20-3-1-16,20-9-4 15,10-6-24-15,34-11-22 16,19-8-6-16,16-11-28 15,8-3-111-15,-1-20-151 16</inkml:trace>
  <inkml:trace contextRef="#ctx0" brushRef="#br0" timeOffset="83996.4233">26319 11788 490 0,'-31'0'46'16,"9"10"66"-16,9 9-67 15,13 6-39-15,13 8 6 16,26 2 12-16,10 2-10 16,-4 4 3-16,-14-3 18 15,-18 3 11-15,-13 7 2 16,-24 2-11-16,-25 5-18 16,-10-3-18-16,-1-13-1 15,10-16-17-15,12-19-37 16,11-4-55-16,9-28-57 15,17-13-223-15</inkml:trace>
  <inkml:trace contextRef="#ctx0" brushRef="#br0" timeOffset="84229.1787">26780 11553 507 0,'0'2'34'16,"0"20"42"-16,0 10-43 15,0 14-16-15,0 17 7 16,0 14-1-16,-14 11-5 0,-7 4 5 16,-3-2-22-1,-5-4-1-15,-4-3-63 0,-5-17-152 16</inkml:trace>
  <inkml:trace contextRef="#ctx0" brushRef="#br0" timeOffset="84362.1708">26722 11928 558 0,'44'-20'201'0,"12"10"-101"15,11 4-54-15,2 2-46 16,-2-1-23-16,-12-8-156 15</inkml:trace>
  <inkml:trace contextRef="#ctx0" brushRef="#br0" timeOffset="85028.0525">27849 12099 478 0,'4'-8'44'0,"3"1"0"15,-7-2-10-15,0 1-28 16,0 1-6-16,0-2 19 0,-17-2 1 16,-13 1 3-1,-9 3-6-15,-12 7 8 0,-7 0-2 16,-1 17 3-16,2 16 3 16,9 5 1-16,17 4-2 15,20 0-3-15,11-3-5 16,17-9-20-16,26-10-9 15,12-14-28-15,14-6-28 16,-2-21 16-16,-6-15 24 16,-15 0 25-16,-14 3 6 15,-13 9 18-15,-11 9 23 16,-7 9 6-16,-1 4-15 0,0 2-14 16,0 0-9-16,0 4-7 15,0 15-3-15,3 10 0 16,9 6-1-16,1 3-4 15,4 0-22-15,-4-2-108 16,-5-10-85-16,-7-13-330 16</inkml:trace>
  <inkml:trace contextRef="#ctx0" brushRef="#br0" timeOffset="85309.9605">28177 11926 577 0,'0'-7'92'15,"3"4"22"-15,1 3-72 16,-1 3-35-16,-3 24-6 16,0 15 4-16,-6 10-1 0,-14 1-1 15,-2-2 0-15,6-15-3 16,12-12-3-16,4-17-17 16,23-7-21-16,26-28 5 15,13-15 26-15,5-2 10 16,-10 7 21-16,-9 13 12 15,-16 14 11-15,-9 11-4 16,-11 5-11-16,-8 21-14 16,-4 11-7-16,0 9-8 15,-9-1-19-15,2-8-94 16,4-14-141-16</inkml:trace>
  <inkml:trace contextRef="#ctx0" brushRef="#br0" timeOffset="85710.1621">28824 11934 345 0,'0'0'198'16,"0"0"-156"-16,-6 0-17 15,-10 13-24-15,-5 8-1 16,-9 10 0-16,-8 7 9 15,-1 9 32-15,4 0 16 16,13-5-1-16,13-9-13 0,9-13-21 16,0-9-22-16,9-6-8 15,12-5-15-15,0-2 11 16,0-20 9-16,1-7 3 16,-3 1 2-16,-4 2 4 15,-1 14 9-15,-8 7 8 16,-3 5 3-16,-3 15-7 15,0 23 9-15,-3 16-1 16,-23 11-6-16,-10 3-12 16,-13 4-7-16,-10-1-1 15,-7-3-1-15,-1-12 1 16,4-14-1-16,11-18-13 0,10-17-36 16,8-7-59-1,10-25-84-15,18-21-287 0</inkml:trace>
  <inkml:trace contextRef="#ctx0" brushRef="#br0" timeOffset="86224.3786">29390 11585 436 0,'0'0'65'0,"0"0"40"15,0 0-55-15,0 8-29 16,0 18 13-16,-8 19-6 15,-8 11-2-15,-11 10-1 16,-7 12 5-16,-8 5-3 16,-4 7-10-16,-3 2-4 15,5-4-6-15,7-8-7 16,16-13-5-16,11-15-18 16,10-18-37-16,7-12-51 15,23-17-45-15,7-5-304 16</inkml:trace>
  <inkml:trace contextRef="#ctx0" brushRef="#br0" timeOffset="86540.203">29309 12310 521 0,'-1'0'76'0,"1"2"14"15,7 3-59-15,26-2-27 16,16-3-4-16,8 0-4 15,4-14 1-15,-7-16 3 16,-11-2 8-16,-17 1 29 16,-15 9 18-16,-11 7-25 15,-14 8-3-15,-30 7-18 16,-18 7-8-16,-13 21-1 0,6 12 0 16,16 0-1-16,20 1 1 15,25-3 2-15,10-3-2 16,42-1 27-16,21-6-13 15,9-6-7-15,4-9-7 16,-13-4-4-16,-13-3-10 16,-13 5-37-16,-16 5-88 15,-11 7-165-15</inkml:trace>
  <inkml:trace contextRef="#ctx0" brushRef="#br0" timeOffset="86640.8044">29846 12642 190 0,'2'-8'595'0,"-2"8"-496"16,0-1-77-16,5-17-22 16,-1-15-310-16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34:53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18557 7429 583 0,'-37'0'82'15,"-1"0"-76"-15,5 0 5 16,4 12 3-16,0 4-11 16,10 1-3-16,4-2-1 15,12-3-1-15,3-2-1 16,4-5-1-16,19 0 4 15,7-3 7-15,1 0 26 16,-3 4 18-16,-10 8-8 16,-13 14-14-16,-5 10 7 0,-29 15 1 15,-21 7-19 1,-16-3-11-16,0-6-7 0,6-15-1 16,13-17-23-16,11-16-45 15,9-3-41-15,12-5-11 16,8-6-14-16,7 0-108 15</inkml:trace>
  <inkml:trace contextRef="#ctx0" brushRef="#br0" timeOffset="249.7067">18755 7633 681 0,'0'0'10'16,"2"7"22"-16,-1 14-4 16,1 6-22-16,-2 2-6 15,0 0-3-15,0 1-35 16,0-1-83-16,-11-4-99 15</inkml:trace>
  <inkml:trace contextRef="#ctx0" brushRef="#br0" timeOffset="420.5993">18803 7316 738 0,'-12'-4'5'0,"12"4"-10"16,0 0-17-16,9 2-170 15,9 12-85-15</inkml:trace>
  <inkml:trace contextRef="#ctx0" brushRef="#br0" timeOffset="748.4826">19030 7537 477 0,'0'0'73'16,"0"0"-15"-16,0 0 2 15,0 0-38-15,0 3 3 16,0 8 5-16,0 5 10 15,0 6-9-15,0 6-10 16,-8-1 5-16,5-7-14 16,3-10-12-16,3-10 0 0,28 0-1 15,10-8 1 1,6-10 3-16,-5 7 0 0,-10 8 10 16,-16 3-6-16,-10 14-6 15,-6 11-1-15,0 4-27 16,0-19-170-16</inkml:trace>
  <inkml:trace contextRef="#ctx0" brushRef="#br0" timeOffset="1313.5677">20765 7443 620 0,'0'0'32'0,"0"0"28"15,0 0-9-15,-11 0-42 16,-8 0-4-16,-14 0-2 15,-10 10-1-15,-9 9 3 16,4 6 5-16,3 5 8 16,14-2-7-16,12-6-9 15,10-4-2-15,9-7-2 16,0-8-1-16,22-3-2 16,11-5 5-16,7-15 3 15,2-2 1-15,-9 5-2 16,-12 7 5-16,-11 6 3 0,-9 4-2 15,-1 12-1-15,0 20 1 16,-14 11-7-16,0 1-1 16,5-3-35-16,5-10-80 15,4-12-72-15,0-11-162 16</inkml:trace>
  <inkml:trace contextRef="#ctx0" brushRef="#br0" timeOffset="1546.4746">20789 7629 463 0,'7'-7'82'0,"-2"2"40"16,-1 3-60-16,-3 2-41 16,1 0-7-16,1 0-10 0,0 2 3 15,2 7-2 1,4-1-3-16,7-5 0 0,9-3-1 16,8 0 2-16,6-9 2 15,0-2 5-15,-6 3 15 16,-8 8-7-16,-9 0-3 15,-10 6-6-15,-6 15-8 16,0 2-1-16,0-1-59 16,9-7-114-16,11-15-352 15</inkml:trace>
  <inkml:trace contextRef="#ctx0" brushRef="#br0" timeOffset="1829.1922">21372 7549 538 0,'-42'35'254'0,"4"9"-238"16,12-2 58-16,13-8-69 16,13-12-5-16,3-16-14 15,30-6-21-15,11-37-2 16,10-19 10-16,7-19 26 16,5-10 1-16,-5-4 19 15,-10 1 18-15,-10 14 12 16,-18 22-14-16,-11 25-13 15,-9 23-2-15,-3 8-13 16,-3 37-6-16,-18 19-1 16,-4 22 0-16,1 2-2 15,7-1-26-15,13-7-44 0,4-14-85 16,9-17-195-16</inkml:trace>
  <inkml:trace contextRef="#ctx0" brushRef="#br0" timeOffset="2294.7382">23227 7317 642 0,'-54'0'85'0,"-7"22"-58"16,-3 18 65-16,3 11-72 16,5 10-10-16,13 3 3 15,16-1-10-15,18-5-3 16,9-10-3-16,18-13-22 15,18-8-33-15,10-8-22 16,9-10-15-16,8-6-61 16,3-3-137-16</inkml:trace>
  <inkml:trace contextRef="#ctx0" brushRef="#br0" timeOffset="2528.2041">23568 7491 473 0,'-31'27'89'0,"3"8"20"16,10 5-76-16,13-7-16 16,5-7-12-16,33-9-4 15,16-16 0-15,13-1-1 16,3-18 3-16,-7-11 11 16,-15-1 33-16,-18 1 9 15,-20 5-16-15,-5 2-11 16,-30 0-16-16,-14 3-12 15,-3 3-1-15,9 2-19 16,20 6-66-16,18 0-69 16,13 0-208-16</inkml:trace>
  <inkml:trace contextRef="#ctx0" brushRef="#br0" timeOffset="2759.9865">24137 7280 656 0,'-23'12'62'0,"3"12"32"16,3 4-62-16,7 0-23 16,10 1-9-16,2-5 0 15,24 2-4-15,5-5 4 16,-5 1 3-16,-16 3 12 16,-10 9 21-16,-36 2 5 15,-19 8-21-15,-13-8-20 0,3-16-6 16,17-17-83-16,20-13-156 15</inkml:trace>
  <inkml:trace contextRef="#ctx0" brushRef="#br0" timeOffset="4755.1103">25911 7283 287 0,'-6'-11'147'16,"-6"-2"-115"-16,-2 2 70 15,-1 2-59-15,-1 2-15 16,-5 5-1-16,-4 2-15 16,-2 0-6-16,-5 7 0 15,0 20-3-15,-3 7-1 16,4 7 1-16,4-1 3 16,8-5 2-16,11-10-5 15,7-9-3-15,1-10 0 16,13-6 0-16,19-10 5 0,12-20-2 15,1-6 0-15,-5-1-3 16,-10 6 0-16,-13 8 1 16,-8 12 6-16,-4 6 6 15,-5 5-3-15,0 0-8 16,0 3-2-16,0 19 0 16,0 5-2-16,3 2-3 15,7 0-36-15,0-6-81 16,0-5-67-16,-5-6-191 15</inkml:trace>
  <inkml:trace contextRef="#ctx0" brushRef="#br0" timeOffset="4938.0709">25955 7403 33 0,'11'-6'401'16,"2"-4"-358"-16,8-9 76 16,14-6-73-16,9-8-22 15,10-7-5-15,4 0-6 16,-4 3-8-16,-10 12 0 15,-18 11-5-15,-13 11-11 16,-13 3-17-16,0 0-33 16,0 17-72-16,-4 5 29 15,-5 2-30-15,5-1-32 16</inkml:trace>
  <inkml:trace contextRef="#ctx0" brushRef="#br0" timeOffset="5138.1841">26348 7280 82 0,'31'0'149'0,"6"0"0"0,7-14-34 16,3 0-48-16,1-6-25 15,-2 3-29-15,-8 2 0 16,-13 3 10-16,-14 8-1 16,-11 4-11-16,-24 0 15 15,-29 20-15-15,-21 13-10 16,-4 4 1-16,11 5 3 16,22-6 16-16,23-8-8 15,22-5-13-15,25-5 0 16,34-6-22-16,25 0-19 15,17-10-88-15,0-2-262 16</inkml:trace>
  <inkml:trace contextRef="#ctx0" brushRef="#br0" timeOffset="5969.7444">28460 6654 503 0,'0'0'5'0,"0"0"72"15,0 0-53-15,0 0-23 0,0 0 7 16,0 0 1-16,0 0 6 15,0 0 1-15,0-2 6 16,0 2 6-16,-4 0-9 16,-5 0-5-16,-7 12 4 15,-11 12-4-15,-14 14-8 16,-17 10-1-16,-12 10-2 16,-4 5-3-16,8-3-2 15,18-11 2-15,21-11-3 16,18-13-2-16,9-5-5 15,9-3 7-15,24 1 3 16,14-2 16-16,11 3 16 16,1 2 6-16,-5-1-11 0,-12 2-15 15,-14 0-12 1,-9 2-2-16,-10-2-38 0,-6 0-94 16,-3-10-179-16</inkml:trace>
  <inkml:trace contextRef="#ctx0" brushRef="#br0" timeOffset="6284.863">29106 6451 627 0,'0'0'30'0,"5"8"37"16,4 30-26-16,0 22 6 16,-3 25-6-16,-5 15-10 15,-1 10-3-15,0 3-9 16,-6-3-12-16,-1-6-5 15,4-7-2-15,3-5-12 16,0-8-66-16,3-7-98 16,4-17-294-16</inkml:trace>
  <inkml:trace contextRef="#ctx0" brushRef="#br0" timeOffset="6442.3041">29623 7496 770 0,'-23'-7'93'16,"7"-15"-93"-16,16-7-99 16</inkml:trace>
  <inkml:trace contextRef="#ctx0" brushRef="#br0" timeOffset="11044.3817">18147 10073 177 0,'0'0'30'0,"1"-4"27"16,5 0-1-16,1 0-35 16,1-1 1-16,1 0-6 15,0-1-4-15,-2 2 17 16,-1-1-1-16,-1 0-12 15,-2 3-2-15,0 2 10 16,-3-2 27-16,0 0 5 16,0 2-5-16,0-3-14 15,0 1-11-15,0 1-7 16,0-1-8-16,0 0 4 16,0 2-1-16,-3 0 3 15,1 0-4-15,-2 0-9 0,-4 0-1 16,-5 0-1-16,-2 0-2 15,-3 0 1-15,6 0-1 16,-1 0 0-16,7 0-1 16,1 0 1-16,4 0 0 15,-1 0 0-15,2 0 0 16,-1 0 0-16,-1 0 0 16,-5 0 0-16,-6 12 4 15,-6 6-4-15,-3 4 1 16,1 0 0-16,5-2 0 15,3 0-1-15,5-2 0 16,3 2 0-16,1 4 1 16,1 1-1-16,-3 5 0 0,3 3 0 15,-3 0 4 1,0 5 1-16,-2-7 1 0,2-5-2 16,2-8-1-16,0-9-2 15,-1-2-1-15,-7-3 0 16,-10-1 0-16,-11-3-3 15,-10 2-13-15,-5-2-8 16,5 2-20-16,7 1-12 16,13-2-22-16,10 1-32 15,12-2-96-15</inkml:trace>
  <inkml:trace contextRef="#ctx0" brushRef="#br0" timeOffset="11422.3014">18211 10274 498 0,'-5'0'39'0,"5"0"-3"15,0 0 16-15,23 0-13 16,12-14-1-16,11-10 11 15,5-3-1-15,2 0-19 16,-11 5 2-16,-13 5-17 16,-11 7-11-16,-13 6-1 15,-5 2 6-15,-18 2 9 0,-24 0-12 16,-18 13-5-16,-5 14 0 16,3 8 1-16,13 1-1 15,18-3-1-15,13-3-5 16,18-3-10-16,0-3 0 15,31-2 4-15,17-4-1 16,10-3-6-16,10-5-33 16,3-2-39-16,-2-3-52 15,-10-3-113-15</inkml:trace>
  <inkml:trace contextRef="#ctx0" brushRef="#br0" timeOffset="11672.0247">18945 10115 673 0,'-24'0'65'16,"1"0"-3"-16,-11 18-11 15,-9 18-44-15,-4 13 0 16,5 1 1-16,13 0-7 15,22-9-1-15,7-8-6 16,34-6-24-16,15-5-25 16,12-4-21-16,5-7-65 0,1-9-161 15</inkml:trace>
  <inkml:trace contextRef="#ctx0" brushRef="#br0" timeOffset="12238.2308">20695 9925 369 0,'0'-2'183'0,"0"1"-86"16,-2-1 3-16,-7 2-50 16,-7 0-18-16,-9 0-15 15,-11 0-14-15,-6 7-2 0,-6 13 1 16,2 9 4-16,4 6 4 16,10 5-4-16,9-6-5 15,13 0-1-15,10-9-2 16,0-9-6-16,16-10-1 15,15-6-8-15,8-3 12 16,7-20 5-16,-2-2 1 16,-12 5 0-16,-9 9 1 15,-13 4 3-15,-7 5 4 16,-1 2-5-16,-1 0-4 16,5 16-4-16,5 8-4 15,1-2-57-15,5 3-72 0,2-11-146 16</inkml:trace>
  <inkml:trace contextRef="#ctx0" brushRef="#br0" timeOffset="12470.5532">20871 10020 545 0,'0'0'134'0,"0"0"-52"16,0 0-28-16,0 9-48 15,0 13 0-15,0-2-4 16,3-6-2-16,12-8-7 15,10-6-6-15,10-6 9 16,7-14 4-16,2 0 7 16,-7 4 10-16,-10 9 7 0,-12 7-1 15,-9 1-10-15,-6 23 1 16,0 9-6-16,0 2-8 16,0-4-40-16,0-8-119 15,4-16-175-15</inkml:trace>
  <inkml:trace contextRef="#ctx0" brushRef="#br0" timeOffset="12736.0613">21309 10008 144 0,'-22'0'507'0,"-11"23"-456"16,7 11 40-16,7 0-74 16,16-9-10-16,3-16-7 0,35-9-4 15,16-18-31 1,8-30-8-16,3-19 17 0,-4-14 26 15,-9-8 7-15,-9 3 46 16,-12 17 29-16,-11 21-16 16,-13 25-22-16,-4 16-21 15,0 9-13-15,-11 37-7 16,-3 16-3-16,2 15-3 16,12 2-7-16,19-2-23 15,23-6-54-15,9-13-119 16,-2-12-445-16</inkml:trace>
  <inkml:trace contextRef="#ctx0" brushRef="#br0" timeOffset="13201.6318">23224 9762 439 0,'0'-10'117'16,"-21"8"-12"-16,-6 2-9 16,-13 0-70-16,-11 5 16 15,-7 20-7-15,-2 11-14 16,5 10-1-16,11 7-9 15,16 2-11-15,16-2-1 16,12-3-14-16,15-4-19 16,16-7-1-16,11-6-20 0,7-13-30 15,8-8-38-15,6-12-47 16,-2-2-88-16</inkml:trace>
  <inkml:trace contextRef="#ctx0" brushRef="#br0" timeOffset="15113.6048">24110 9664 718 0,'-61'38'42'0,"2"17"63"16,9 8-68-16,17 3-13 15,27-7-13-15,22-9-11 0,53-16-3 16,25-16-12-16,12-10 0 16,-5-8-1-16,-18 0-34 15,-24 3-29-15,-17 0-111 16,-23-3-322-16</inkml:trace>
  <inkml:trace contextRef="#ctx0" brushRef="#br0" timeOffset="21015.9814">23786 9798 7 0,'-10'-6'155'0,"-1"6"-129"16,1-4 8-16,-1 0-14 16,1-3-15-16,0 2 2 15,1-2 1-15,1 2 18 16,0 0 19-16,1 2-8 15,0 1-11-15,1 2 0 16,3 0-16-16,0-4 2 16,3 1 8-16,0-5 19 15,0-5-4-15,0-1-12 16,0 3 4-16,0 2 3 16,0 5-1-16,0 2 7 15,-3 2-1-15,-11 0-7 16,-8 0-12-16,-15 17 0 15,-11 16 0-15,-12 11-9 0,-4 10 3 16,1 8-3-16,10-5 0 16,18-13-6-16,35-10 1 15,23-17 0-15,51-10 2 16,17-3-4-16,-4-1 16 16,-26 0-3-16,-28 7 5 15,-33 10-8-15,-30 10-6 16,-46 4-1-16,-29 0-3 15,-15-10-32-15,8-19-67 16,28-12-127-16</inkml:trace>
  <inkml:trace contextRef="#ctx0" brushRef="#br0" timeOffset="22080.0196">25165 9709 184 0,'6'-5'45'0,"1"-2"42"16,0-1 15-16,4-3-43 15,-3 1 4-15,-1 2-9 0,-4 3-24 16,-3 1-2-16,0 4-2 16,0 0-9-16,-12 0 3 15,-19 0-9-15,-13 24-6 16,-8 15 0-16,1 10 5 15,7 4 4-15,11-1 5 16,14-8-6-16,13-7-6 16,6-11-6-16,4-12-1 15,26-14-5-15,13-6 0 16,9-30 3-16,5-13-2 16,-6-1 1-16,-15 3 1 15,-16 12 2-15,-14 17 4 16,-6 6 7-16,0 12 4 0,0 0 4 15,0 4-9-15,-4 18-4 16,-8 8-6-16,6-1-2 16,6 0-10-16,0-5-34 15,21-4-54-15,4-4-29 16,2-7-58-16,-3-9-131 16</inkml:trace>
  <inkml:trace contextRef="#ctx0" brushRef="#br0" timeOffset="22312.8887">25372 9810 290 0,'3'-12'101'0,"0"6"18"16,-1 4-55-16,-2 2-47 16,0 0-16-16,1 0-1 0,-1 8 0 15,2-2 4-15,-2-4 5 16,3-2 11-16,5-7 18 16,6-32 6-16,7-15-20 15,5-11-1-15,7 2 4 16,-3 14-2-16,0 17-6 15,-7 14-5-15,0 12-13 16,1 6-1-16,0 0-14 16,4 16-31-16,-2 4-54 15,1 0-69-15,-2 0-102 16</inkml:trace>
  <inkml:trace contextRef="#ctx0" brushRef="#br0" timeOffset="22562.235">25811 9567 459 0,'0'-4'99'0,"0"2"0"0,1 2-55 16,8 0-30-16,15-5-9 16,21-6 3-16,17-15 0 15,15-10-1-15,-2-7 7 16,-15 9 8-16,-24 12-14 16,-22 10-7-16,-14 12 5 15,-30 5 8-15,-30 25-4 16,-18 12-5-16,-8 7 4 15,10 2 9-15,22-1 0 16,23-2-12-16,22-4-6 16,9-2-4-16,35-3-19 15,28-13-27-15,19-8-38 0,17-16-109 16</inkml:trace>
  <inkml:trace contextRef="#ctx0" brushRef="#br0" timeOffset="23726.1403">27700 9276 42 0,'-6'-6'216'0,"3"-1"-207"16,0 0 59-16,1 5-42 15,2-2 1-15,0 2 14 0,0 2-12 16,0-2-4-16,0 0 0 16,0 1 5-16,0 1-7 15,0 0-9-15,0 0-3 16,0-2-3-16,0 2-1 15,0-1 3-15,0-1 8 16,0 2 2-16,0-4 0 16,0 3-9-16,0 0-5 15,0-1 1-15,0 1-2 16,0-1 1-16,0 1 0 16,0 1-1-16,0 0-1 15,0 0 3-15,0 0 0 16,0 0-2-16,2 0-2 0,17 6-2 15,14 14 10-15,12 8 8 16,7 4 10-16,4 1-10 16,-3-1-1-16,-6-3-8 15,-8-7-5-15,-12-1-3 16,-9-6-2-16,-9-6 0 16,-6-3 0-16,-3-2 0 15,0-3-1-15,0 6 1 16,-14 3 1-16,-19 9-1 15,-16 10 0-15,-10 4 0 16,-5 4 0-16,1 4-1 16,5-1 1-16,7 1 0 0,14-2 0 15,8-5 0 1,11-2-6-16,8-6-19 0,9-4-44 16,1-4-46-16,16-11-66 15,21-7-178-15</inkml:trace>
  <inkml:trace contextRef="#ctx0" brushRef="#br0" timeOffset="24008.7518">28520 9196 569 0,'0'0'69'0,"0"0"37"16,0 26-73-16,5 34 28 16,5 21-18-16,0 17-24 15,1 5-13-15,7-1-6 16,4-2-15-16,2-8-89 15,9-22-168-15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36:40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26568 942 430 0,'-17'-5'1'0,"5"-5"26"0,-3 3-11 15,1 0-16-15,-5 3-1 16,-5 4-3-16,-3 0 2 16,-8 18 2-16,-3 13 1 15,1 3 8-15,-1 8-1 16,7 5 3-16,4-2 2 15,10-5 3-15,8-7 0 16,9-11-12-16,0-10 2 16,17-10 5-16,16-2 13 15,9-14 3-15,6-15-2 16,-3-9-2-16,-8-2-15 16,-12 4 2-16,-7 8 1 0,-7 9 3 15,-10 12 5-15,-1 3-3 16,0 4-3-16,0 0-5 15,0 7-6-15,-6 19 1 16,1 11 0-16,4 1-1 16,1 0-1-16,1-6-1 15,19-7 0-15,4-6-2 16,4-6-3-16,2-6-18 16,0-7-36-16,-2 0-25 15,-8 0-98-15,-5-17-195 16</inkml:trace>
  <inkml:trace contextRef="#ctx0" brushRef="#br0" timeOffset="382.4837">26855 721 410 0,'0'0'16'0,"0"0"42"16,5 0-40-16,12 0 14 0,5-1 28 16,6-9-10-1,2 3-10-15,-1-2 4 0,-6 7-13 16,-11 0-2-16,-7 2-18 15,-5 0-5-15,0 2 0 16,0 24-1-16,-20 15 4 16,-6 9-4-16,1-2-4 15,8-8-1-15,14-12-1 16,3-9-17-16,19-12-30 16,18-5-17-16,9-2-10 15,6 0-65-15,-5-2-115 16</inkml:trace>
  <inkml:trace contextRef="#ctx0" brushRef="#br0" timeOffset="666.0212">27407 983 470 0,'19'0'23'0,"14"-5"92"16,11 1-83-16,5-1-1 15,-1 2-22-15,-4 3-9 16,-5 0-5-16,-8 0-5 15,-7 8-16-15,-9 6-48 16,-7 0-99-16</inkml:trace>
  <inkml:trace contextRef="#ctx0" brushRef="#br0" timeOffset="898.1789">27632 884 566 0,'-13'31'46'16,"1"12"46"-16,2 8-63 16,-3 4-14-16,0 2-15 15,4-4-1-15,3-4-23 16,5-7-54-16,1-12-102 15,0-18-260-15</inkml:trace>
  <inkml:trace contextRef="#ctx0" brushRef="#br0" timeOffset="1529.7543">28061 620 439 0,'0'0'28'0,"0"0"47"15,0 0-59-15,0 0 6 16,0 0 15-16,0 0-6 15,0 0-1-15,0 14-7 16,-5 20-7-16,-4 15 4 16,-6 10-4-16,-1 10-5 15,-2 3 0-15,1-3 2 16,3-14-13-16,6-15-3 16,6-21-7-16,2-16-17 0,10-3 1 15,21-29 16-15,11-12 8 16,8-6 2-16,4 3 4 15,-6 13 3-15,-5 9 9 16,-10 14 9-16,-11 8-8 16,-11 0 9-16,-8 17-6 15,-3 22 8-15,-9 12-3 16,-26 9-2-16,-9 0-11 16,-4-6-11-16,5-17-1 15,10-15-27-15,9-15-47 16,6-7-18-16,8-8 5 15,10-15-91-15,4-6-157 16</inkml:trace>
  <inkml:trace contextRef="#ctx0" brushRef="#br0" timeOffset="1995.5083">28492 704 267 0,'-2'0'93'0,"1"0"-13"16,1 0-40-16,0 0-7 16,0 0 15-16,0 0-9 15,0 0 1-15,0 0-4 16,0 0 2-16,0 0-2 16,0 0 2-16,1 0-1 15,14 0 1-15,5 0 2 16,0 0-4-16,-3 0-10 15,-8 2-10-15,-8 10-4 0,-1 7-4 16,0 11-1 0,0 6-3-16,-3 4-4 0,-4-8 0 15,7-7-6-15,4-10-24 16,32-13-37-16,14-2-50 16,11-4-17-16,-2-12-95 15</inkml:trace>
  <inkml:trace contextRef="#ctx0" brushRef="#br0" timeOffset="2444.069">29086 944 454 0,'0'0'92'0,"1"0"33"16,20 0-70-16,9 0-22 15,6 0 8-15,0 0-22 16,-3 0-18-16,-7 0-1 16,-8 0-24-16,-6 0-60 15,-6 5-124-15</inkml:trace>
  <inkml:trace contextRef="#ctx0" brushRef="#br0" timeOffset="2627.2127">29054 1197 704 0,'0'1'42'16,"26"2"74"-16,18-1-94 16,10-2-15-16,3 0-7 15,2-4-108-15,-8-23-240 16</inkml:trace>
  <inkml:trace contextRef="#ctx0" brushRef="#br0" timeOffset="3159.0548">29989 913 478 0,'0'0'89'15,"0"-2"45"-15,0 2-86 16,0 0-18-16,-10 0 0 15,-18 0-14-15,-24 8-13 16,-19 20-3-16,-12 19 0 0,6 14 0 16,12 10 5-16,17 6 12 15,23-9-2-15,20-10 3 16,12-16-13-16,36-16 5 16,21-18 3-16,20-8-7 15,8 0-6-15,-2-16-10 16,-12-6-37-16,-20-2-51 15,-14-4-54-15,-20-1-299 16</inkml:trace>
  <inkml:trace contextRef="#ctx0" brushRef="#br0" timeOffset="3936.0206">30269 620 392 0,'0'0'76'16,"0"0"34"-16,0 0-79 16,0 0-17-16,1 0-3 15,8 0 0-15,3 0-5 16,0 0 9-16,0 0 13 16,1 0 14-16,-2 0-1 0,-2 3-5 15,-1-2-4-15,-3 1-7 16,-2 4-7-16,-1-4-2 15,-1 5-9-15,-1 2-4 16,0 6-1-16,0 5-2 16,0 1 0-16,0-1 0 15,0-3 0-15,0-3-1 16,0-4 1-16,0-3 0 16,0-3-4-16,0 0-3 15,0 1 4-15,0 0 3 16,2-2 0-16,-2 0 0 15,0 0 0-15,0-1 0 0,0-1 1 16,0-1-1-16,0 3 0 16,0-3 0-16,0 0 0 15,0 0 0-15,3 2 0 16,3 0 0-16,4 1 0 16,7-2 4-16,12-1 5 15,13 0 2-15,10 0 5 16,8-8 1-16,-6-3-4 15,-17 6-5-15,-16 1-8 16,-15 4-2-16,-6 0-39 16,0 0-142-16,-3 0-511 15</inkml:trace>
  <inkml:trace contextRef="#ctx0" brushRef="#br0" timeOffset="31906.3406">25596 2307 261 0,'-6'-4'114'0,"1"2"-110"15,5 1 56-15,0 0-39 16,0 1-7-16,0-2 5 15,0 2-5-15,0 0-6 16,0 0-1-16,0 3 9 16,0 16 12-16,0 9-9 15,0 10-8-15,2 4-6 16,-1 4 2-16,-1 2-1 16,3-4-1-16,0-8-3 15,3-9-1-15,-1-11 0 16,4-8 0-16,-2-8 0 0,5 0 3 15,6-17 0-15,4-17-4 16,-1-10-3-16,0-11-7 16,-2-7-4-16,-3-5 13 15,-3-1 1-15,-3 0 0 16,-1 10 1-16,-1 7 1 16,-1 15 1-16,-1 7 2 15,0 10-1-15,2 4-2 16,0 2-2-16,3 1 0 15,1 1 0-15,6-2-1 16,3 0 0-16,1 1 1 16,13-3 3-16,6-3 4 15,10-2 5-15,10-1 1 0,5 1 6 16,-6 1-6 0,-4 4-7-16,-11 7-6 0,-14 4-4 15,-7 4-23-15,-10 0-43 16,-5 18-95-16,-9 7-224 15</inkml:trace>
  <inkml:trace contextRef="#ctx0" brushRef="#br0" timeOffset="32404.8275">26272 2093 216 0,'0'-3'187'16,"0"1"-173"-16,0 2 38 15,0 0-38-15,-3 0 8 16,-8 0-7-16,-4 0-6 16,-5 13 3-16,-2 6 3 15,-1 5 1-15,-3 8-4 16,1 2-2-16,1 4-5 0,2 2 4 16,4 1 0-16,6-6 5 15,7-4-2-15,5-7-6 16,6-7 0-16,20-7-3 15,9-7 2-15,7-3-1 16,-2 0-2-16,-7-6 1 16,-12-8 11-16,-10 6 13 15,-11 2 4-15,0-2-9 16,-12 5-3-16,-16-2-11 16,-11 0-8-16,0 5-3 15,6 0-4-15,12 0-17 0,12-3-24 16,8-3-30-16,1 4-72 15,9-6-122-15</inkml:trace>
  <inkml:trace contextRef="#ctx0" brushRef="#br0" timeOffset="32987.6301">26604 1720 244 0,'-7'0'21'0,"1"0"49"16,3 0-37-16,0 0-17 16,2 0-1-16,1 0-4 15,0 0 9-15,0 0 13 16,0 0 7-16,0 0-6 16,1 1-4-16,15 1 13 15,4 0 0-15,2-2-2 16,0 0-13-16,-8 3-13 15,-4 3-6-15,-7 10-4 16,-3 9 8-16,0 11-3 16,-4 8-3-16,-6-6-4 15,4-4-3-15,6-10 0 16,0-10-5-16,20-10-18 0,16-2-36 16,6-2-42-16,9 0-138 15</inkml:trace>
  <inkml:trace contextRef="#ctx0" brushRef="#br0" timeOffset="33602.2731">27224 2205 210 0,'12'-7'179'16,"13"1"-155"-1,14-2 75-15,13-6-57 0,8 0 0 16,-1 0-11-16,-7 4-13 16,-13 6-18-16,-14 4-7 15,-8 0-54-15,-5 7-60 16,-11 4-158-16</inkml:trace>
  <inkml:trace contextRef="#ctx0" brushRef="#br0" timeOffset="33868.0962">27534 2033 18 0,'0'-4'461'0,"-3"4"-449"15,3 0 40-15,-2 6-45 16,-1 11 0-16,0 10 7 16,-4 7-2-16,3 3-3 15,-4 3-2-15,2 0-5 16,0-1-2-16,-1-1-1 16,-1 0-16-16,1-3-77 15,2-8-96-15</inkml:trace>
  <inkml:trace contextRef="#ctx0" brushRef="#br0" timeOffset="34450.1105">27866 1849 150 0,'2'-4'234'16,"-2"4"-213"-16,0 0 24 0,0 0-33 15,0 19 7-15,0 8 10 16,-3 7-5-16,-9 10-3 15,0 8 2-15,-3 12 0 16,-4 5-6-16,0 2 1 16,3-10-13-16,6-18-4 15,9-21-1-15,1-14-2 16,5-8 2-16,15-3 3 16,11-22 4-16,5-9-3 15,6-4-1-15,-5-1 4 0,-1 5 5 16,-6 4-3-1,-3 9 3-15,-5 9 0 0,-7 7-1 16,-3 5-4-16,-3 0-4 16,-3 12 10-16,-2 17 3 15,-4 6-2-15,0 12-4 16,-9 4 5-16,-19 1-2 16,-6-3-5-16,-2-9-5 15,1-10-3-15,4-13 0 16,4-10-3-16,4-7-10 15,5 0-20-15,6-12-17 16,6-5-13-16,3-1-10 16,3 5-26-16,0-3-81 15</inkml:trace>
  <inkml:trace contextRef="#ctx0" brushRef="#br0" timeOffset="34865.8138">28310 1859 348 0,'0'0'35'0,"0"0"16"16,0 0-38-16,0 0 21 15,1 0 10-15,8 0 4 16,5 0 0-16,5 0-1 16,2 0-3-16,3 0-13 15,-4 0-6-15,-6-3-9 16,-6 2-4-16,-4 1-6 15,-4 0-4-15,0 12 2 16,-7 16-2-16,-7 8 1 16,-1 0-2-16,5-5-1 15,8-9-1-15,2-7-11 0,12-7-37 16,22-3-41-16,11-5-62 16,6 0-222-16</inkml:trace>
  <inkml:trace contextRef="#ctx0" brushRef="#br0" timeOffset="35537.3511">28929 2179 350 0,'0'0'46'15,"6"-1"31"-15,9-1-58 16,7-2-4-16,6 2 15 16,5-3-18-16,2 0-6 15,-4-1-4-15,0 2-1 16,-7 0-1-16,-7 4-12 15,-4 0-48-15,-7 0-56 16,-5 0-65-16</inkml:trace>
  <inkml:trace contextRef="#ctx0" brushRef="#br0" timeOffset="35747.5732">28983 2334 264 0,'-3'3'93'16,"3"1"-4"-16,0-2-40 16,9-1-5-16,14-1 8 15,10 0-18-15,5 0-18 16,0 0-16-16,-5 0-2 16,-6 0-80-16,-3 0-78 15,1 0-155-15</inkml:trace>
  <inkml:trace contextRef="#ctx0" brushRef="#br0" timeOffset="36245.5821">29664 2041 64 0,'-6'0'391'0,"5"0"-361"16,1 0 37-16,1-1-64 0,25-9 8 16,10 0-9-16,13-4 17 15,3 2 23-15,-1 5 14 16,-9 2 3-16,-14 5-13 15,-13 0-25-15,-14 0-9 16,-1 18-2-16,-11 12 1 16,-14 8-5-16,-5 0-3 15,5-6-3-15,12-8 0 16,13-10-6-16,0-9-16 16,24-2 3-16,15-3 15 0,10 0 4 15,0 6 2 1,-7 5 5-16,-17 7 9 0,-16 10 9 15,-9 14 3-15,-22 14 1 16,-29 14-9-16,-20-3-14 16,-6-6-6-16,8-16-1 15,13-18-20-15,14-18-40 16,15-9-39-16,3-18-22 16,11-16-69-16,13-6-142 15</inkml:trace>
  <inkml:trace contextRef="#ctx0" brushRef="#br0" timeOffset="36711.2701">30307 1864 265 0,'0'-1'27'0,"0"1"51"16,0 0-43-16,0-2 17 15,5-1 3-15,10 1-16 0,6-1-5 16,6-1 8-16,1-3-1 16,0 1-2-16,-2-1 1 15,-6 7-4-15,-5 0-10 16,-7 0-12-16,-2 0-5 16,-6 12-1-16,0 11-3 15,0 8-3-15,-14 5 1 16,-6 6-2-16,2-6 0 15,3-5-1-15,9-5 0 16,6-6-1-16,13-5 0 16,21-6-1-16,13-4-15 15,6-4-48-15,2-1-96 16,-8 0-363-16</inkml:trace>
  <inkml:trace contextRef="#ctx0" brushRef="#br0" timeOffset="44675.0654">26405 2964 388 0,'0'0'91'0,"1"-2"-41"15,1 0-1-15,-2 2-40 16,0 0-5-16,0 0 2 0,0 0-1 16,0 2 3-16,-6 7 3 15,-5 2 12-15,-5 5 5 16,-4 6 2-16,-8 4-6 16,-11 10-12-16,-13 12-3 15,-12 12-3-15,-8 15-4 16,4 9 4-16,5 4 4 15,16-2 3-15,16-7 2 16,13-17-10-16,18-16-3 16,0-12-2-16,29-18 0 15,20-15 0-15,12-1 1 16,8-20 0-16,-5-11 2 16,-18-4 2-16,-17 5 2 15,-22 3 10-15,-7 4 2 0,-32 4-2 16,-23 5-13-16,-10 8-4 15,-4 6-8-15,15 0-31 16,24 0-60-16,29 0-99 16</inkml:trace>
  <inkml:trace contextRef="#ctx0" brushRef="#br0" timeOffset="45356.989">26776 3513 328 0,'0'0'16'15,"0"0"58"-15,0 0-47 16,6 0 7-16,10 0 18 15,10 0-12-15,7-2-2 16,9-6-6-16,5-2-2 16,-2 1-7-16,-4 0-15 15,-9 5-8-15,-7 2-7 16,-7 2-42-16,-5 0-56 16,-5 0-90-16</inkml:trace>
  <inkml:trace contextRef="#ctx0" brushRef="#br0" timeOffset="45639.7441">27000 3310 516 0,'0'0'42'0,"0"0"31"16,0 0-33-16,0 12-35 15,0 13 12-15,0 15 16 16,-12 11-12-16,-3 8-3 16,-4-5-8-16,0-2-10 15,9-5-16-15,10-14-132 16,0-18-397-16</inkml:trace>
  <inkml:trace contextRef="#ctx0" brushRef="#br0" timeOffset="46421.8392">27714 3024 269 0,'0'-6'184'0,"0"4"-108"16,0 1 9-16,0-1-56 15,0 2 8-15,0 0-8 16,0 0-11-16,-1 22 3 0,-5 13-2 16,-4 13-8-1,2 8 0-15,-3 7-6 0,-3 9-3 16,-1 2-2-16,-5 2 0 15,4-7 0-15,3-17 0 16,5-18 1-16,5-16-1 16,3-14 0-16,0-4-1 15,9-10 0-15,16-18 0 16,11-12 1-16,3-7 0 16,3 3 0-16,-2 4 2 15,-3 9-1-15,-5 10 1 16,-4 9 0-16,-9 9 1 15,-5 3-2-15,-4 0 0 16,-4 20 6-16,-4 11 1 0,-2 11 3 16,-6 6 3-16,-21 5-1 15,-11 3-3-15,-8-7-3 16,-6-6-3-16,1-13-3 16,1-10-1-16,3-14-5 15,3-6-9-15,6-6-11 16,7-14-11-16,6 0-11 15,11 3-12-15,10 0-12 16,4 3-33-16,12-2-92 16</inkml:trace>
  <inkml:trace contextRef="#ctx0" brushRef="#br0" timeOffset="46919.9622">28111 3156 155 0,'-1'0'186'0,"1"0"-151"16,0 0 34-16,0 0-46 16,0 0 13-16,0 0 1 15,0 0-2-15,0 0 1 16,0 0-9-16,0 0 1 16,1 0 7-16,10-4-13 15,3-2 0-15,2 0 1 16,0 3-4-16,-3 0 1 15,0 1 0-15,-5 2 1 16,-2 0-4-16,-3 0-2 16,-3 0-3-16,2 0-1 15,-2 16-4-15,0 10-2 16,0 5-2-16,0 3-1 16,-2-3-1-16,2-7-1 15,0-4-1-15,5-4-3 0,16-3-12 16,8-4-20-16,10-1-35 15,10-8-92-15,-2-2-298 16</inkml:trace>
  <inkml:trace contextRef="#ctx0" brushRef="#br0" timeOffset="47441.4542">28820 3360 389 0,'0'0'102'16,"0"0"-21"-16,0-2-14 15,4 2-40-15,17 0 10 16,10 0-9-16,7 0 8 15,-2 0 0-15,-6 0-24 0,-10 0-12 16,-8 0-4-16,-2 0-59 16,-10 7-88-16,0 3-354 15</inkml:trace>
  <inkml:trace contextRef="#ctx0" brushRef="#br0" timeOffset="47635.4008">28796 3576 700 0,'0'6'15'16,"24"4"81"-16,15-2-73 16,8-2-11-16,0-2-12 15,-1-4-65-15,-12 0-212 0</inkml:trace>
  <inkml:trace contextRef="#ctx0" brushRef="#br0" timeOffset="49530.3097">30272 3224 403 0,'1'0'96'0,"-1"0"-47"15,0 0 4-15,0 0-43 0,0 0 2 16,0 0 3-16,0 0-7 15,0 0 1-15,0 0 8 16,0 0 6-16,0-3-2 16,-14-8-1-16,-11 1-4 15,-13 0-7-15,-7 8-6 16,-12 2-2-16,-1 0 0 16,-2 14-1-16,8 10 0 15,3 8 0-15,10 4 1 16,7 1 0-16,9 7 1 15,9-3-1-15,9-4-1 16,5-8 0-16,11-7 1 0,20-8 2 16,18-10 2-16,15-4 3 15,7-11-2-15,4-19-2 16,-2-9 2-16,-11-4 7 16,-11 1-4-16,-9 4 0 15,-15 9-2-15,-11 11-2 16,-8 7 1-16,-7 8 2 15,-1 3 0-15,0 0 0 16,0 5-5-16,-1 22-3 16,-14 14 1-16,-6 19 0 15,-4 8 2-15,-5 7 8 16,-5 1 1-16,1-2-2 16,-2-4-4-16,5-7-6 0,7-6 0 15,7-10-13-15,6-9-48 16,9-8-77-16,1-16-165 15</inkml:trace>
  <inkml:trace contextRef="#ctx0" brushRef="#br0" timeOffset="61484.3971">27282 4542 435 0,'0'0'54'0,"0"0"-32"15,0 0 32-15,3 0-46 16,-2-2-2-16,2-2 22 16,-1-1-6-16,1 1-4 15,-3-1 5-15,0 3 4 16,0 2 2-16,0 0-8 15,0 0-6-15,0 0-6 16,0 2-7-16,-2 20-2 16,-5 17 0-16,-2 16 2 15,-2 13 0-15,4 13 0 16,-5 5 0-16,-4-2-1 16,-1-2 1-16,-1-11-1 15,6-19-1-15,4-17 0 0,6-16 0 16,2-12-5-1,0-7-3-15,0-7-3 0,18-25 5 16,8-16 6-16,6-5 0 16,4 1 1-16,3 6 0 15,1 10 2-15,-3 12 3 16,-3 10 1-16,-4 9-3 16,-6 5-3-16,-6 1 0 15,-5 23 4-15,-10 10 4 16,-3 14 0-16,-20 10-2 15,-24 4-1-15,-14 2-1 16,-8-5-3-16,4-16-1 0,8-16-1 16,14-21-5-1,10-6-25-15,6-17-43 0,8-14-23 16,10-1-59-16,6-4-59 16</inkml:trace>
  <inkml:trace contextRef="#ctx0" brushRef="#br0" timeOffset="61933.3688">27762 4568 249 0,'-3'-4'191'16,"3"4"-182"-16,0-2 50 15,0 2-49-15,0-1 14 16,0 0 0-16,9-1-7 15,0-2 16-15,5 1 5 16,2 1 7-16,3-3-3 16,4-1-3-16,2 1-7 0,0 1-9 15,-4 4 0-15,-7 0-7 16,-10 0-2-16,-4 7-2 16,0 21-3-16,-6 19-1 15,-19 10-1-15,-3 1-7 16,2-5 1-16,17-18-1 15,9-16-5-15,21-11-33 16,29-8-56-16,16 0-74 16,3-13-172-16</inkml:trace>
  <inkml:trace contextRef="#ctx0" brushRef="#br0" timeOffset="62432.2177">28431 4826 101 0,'0'-7'486'0,"3"3"-467"16,16-3 84-16,6 0-75 0,8-2-1 15,0 1-4 1,-3 0-20-16,-5 4-3 0,-5 4-21 15,-7 0-66-15,-7 0-83 16,-6 16-246-16</inkml:trace>
  <inkml:trace contextRef="#ctx0" brushRef="#br0" timeOffset="62581.9452">28442 5007 634 0,'6'4'67'0,"20"-2"-6"16,12-2-9-16,11 0-48 0,3 0-4 15,-5 0-49-15,-13 0-233 16</inkml:trace>
  <inkml:trace contextRef="#ctx0" brushRef="#br0" timeOffset="64561.3204">29518 4612 282 0,'-1'-2'37'15,"1"0"46"-15,-2 0-44 0,2 1-23 16,0 1 6-16,0 0-3 15,0-1 1-15,0 1 3 16,0 0 0-16,0 0 0 16,0 0 1-16,0-4 6 15,3-4 5-15,17-4 12 16,11-8-23-16,13-1 14 16,4 6 3-16,1 2-7 15,-10 9 4-15,-13 4-10 16,-13 0-14-16,-11 6-5 15,-2 25-1-15,-12 14-6 16,-17 12 0-16,-3 1-2 0,3-10-1 16,13-10-8-16,16-11-14 15,4-9-5-15,26-3 12 16,10-2 15-16,2 1 1 16,-6 2 3-16,-9 4 10 15,-15 9 7-15,-12 12 8 16,-27 11-3-16,-28 10-6 15,-16-3-15-15,-1-13-4 16,7-20-4-16,7-26-56 16,16-9-114-16,3-36-264 15</inkml:trace>
  <inkml:trace contextRef="#ctx0" brushRef="#br0" timeOffset="66688.4435">27426 5985 502 0,'-5'0'33'0,"2"-2"51"15,3 0-25-15,0 2-41 16,0 0 3-16,0 0-15 0,0 0-3 15,0 14-3-15,0 20 9 16,0 14 13-16,0 10-5 16,-11 5-3-16,-5 3-1 15,-2-2-5-15,0-9-1 16,4-15-6-16,4-16 0 16,7-15-1-16,3-9-3 15,0-3-8-15,19-23-15 16,16-15 14-16,11-8 5 15,6 2 5-15,2 7 2 16,-2 13 3-16,-10 12 7 16,-11 11 10-16,-10 4-1 0,-10 6-2 15,-10 22 6-15,-1 13-5 16,-4 10-6-16,-22 5 0 16,-10 1-5-16,-6-5-2 15,-1-11-4-15,3-14-1 16,7-17 0-16,3-10-4 15,4 0-17-15,5 0-26 16,9-10-28-16,12-2-35 16,6-8-96-16,25-2-211 15</inkml:trace>
  <inkml:trace contextRef="#ctx0" brushRef="#br0" timeOffset="66921.3158">28047 6114 769 0,'6'0'6'15,"9"0"40"-15,9 0-17 16,7 0-29-16,4 4 0 15,-1 4-34-15,-3 2-66 16,-8 8-55-16,-17 0-157 0</inkml:trace>
  <inkml:trace contextRef="#ctx0" brushRef="#br0" timeOffset="67087.6496">28084 6352 521 0,'16'0'236'16,"4"0"-204"-16,16 0 56 16,13 0-86-16,5 7-2 15,-2-7-137-15,-9 0-404 16</inkml:trace>
  <inkml:trace contextRef="#ctx0" brushRef="#br0" timeOffset="67759.5338">28723 6196 554 0,'0'0'90'16,"0"0"-41"-16,1 0-5 16,2 8-44-16,2 18 2 0,2 14 3 15,0 6-1-15,1 4 0 16,0-4-1-16,-1-7-2 15,5-10 0-15,0-15-1 16,0-14 2-16,6 0-2 16,-1-29 0-16,3-15 0 15,-1-16-3-15,-6-7-1 16,-9-7 4-16,-4-6 0 16,-1 0 0-16,-13 1-1 15,-1 10-1-15,6 14-3 16,6 18 3-16,3 13-2 15,0 11 4-15,2 0 0 16,18 4 0-16,13-2 4 0,18 3 1 16,22-2 10-16,17-2 8 15,16-4 4-15,10-2 2 16,-7 2-4-16,-15-2-12 16,-24 6-13-16,-27 4-12 15,-17 6-66-15,-14 2-87 16,-12 3-214-16</inkml:trace>
  <inkml:trace contextRef="#ctx0" brushRef="#br0" timeOffset="68367.8945">29221 6073 275 0,'-1'-2'24'16,"-1"0"62"-16,1 0-50 15,-1 2-8-15,2-2 1 16,-1 0-11-16,-1 1-7 16,0-1-1-16,2 0 17 0,0 2 9 15,-2-1 1-15,2 1-9 16,-1-2-9-16,1 2-7 16,0 0-2-16,0-2 3 15,0 0 5-15,0-8-2 16,11-4 0-16,12-2 2 15,7-4 13-15,11 0-2 16,6 5 4-16,-1 4 0 16,-10 5-1-16,-13 6-9 15,-12 0-18-15,-11 12-1 16,0 22 3-16,-21 12-3 16,-13 8-4-16,-4-3 0 15,10-8-4-15,17-12-7 0,11-9-8 16,24-4 2-16,26 4 14 15,16 2 3-15,3 7 6 16,-13 1 7-16,-23 4 17 16,-31 10-2-16,-19 6-1 15,-49 6-22-15,-24-2-5 16,-5-15 0-16,5-22-14 16,22-19-132-16,16-43-304 15</inkml:trace>
  <inkml:trace contextRef="#ctx0" brushRef="#br0" timeOffset="70313.1887">8200 5786 196 0,'0'0'307'16,"0"0"-306"-1,0 0 13-15,0 15 7 0,1 9 8 16,6 4-13-16,3 2-5 16,0 6 5-16,5 1 3 15,0 7-1-15,1 0-5 16,-2-1-3-16,2-4-7 15,-4-10 1-15,-1-10-3 16,-3-11 0-16,-3-6-1 16,-1-2 2-16,3-13 15 15,0-18-9-15,-1-13-7 16,-6-9 0-16,0-10-1 16,-7-5-1-16,-10 1 1 15,-2 3 1-15,2 7-1 0,2 12 1 16,5 9 0-16,2 14-1 15,3 8 0-15,2 4 0 16,1 9-1-16,2-4 1 16,0 2 0-16,3-7 0 15,22-4 0-15,16-6 0 16,18-7 5-16,25-7 9 16,19-6 12-16,16 0-1 15,8 1 3-15,-6 3-11 16,-15 11-10-16,-18 3-5 15,-23 7-2-15,-18 7-11 16,-16 4-53-16,-10 4-70 16,-15 0-147-16</inkml:trace>
  <inkml:trace contextRef="#ctx0" brushRef="#br0" timeOffset="70994.9323">8747 5834 201 0,'-4'0'98'16,"1"0"-95"-16,1 0 28 0,2 0-5 16,0 0 11-1,0 0 2-15,0 0-9 0,0 0 14 16,0 0-11-16,9 0-14 16,5-9 11-16,8-6 4 15,0-1-9-15,2 1 6 16,-1-2 1-16,-1 0 1 15,2 0-1-15,-2 2-4 16,-4 4-13-16,-4 5-7 16,-8 6-6-16,-5 0-1 15,-1 0 0-15,0 16-1 16,0 8 5-16,-7 8-4 0,-7-2 1 16,5-7-2-1,9-7-2-15,0-6-3 0,14-7 1 16,14-1 4-16,5 2 0 15,0 5 2-15,-8 9 1 16,-10 13 6-16,-15 18 15 16,-12 12-3-16,-28 6-5 15,-12-6-13-15,-2-19-3 16,0-23-3-16,7-19-51 16,9-15-151-16,10-29-435 15</inkml:trace>
  <inkml:trace contextRef="#ctx0" brushRef="#br0" timeOffset="102385.524">7649 10662 338 0,'-3'-2'27'0,"3"0"17"16,-1-1-14-16,1-1-26 15,0-3-2-15,0 3-2 16,0 2 0-16,-2 0 0 16,2 2 3-16,0 0 8 15,0 0 7-15,0 0-4 16,0 0-3-16,0 0-1 16,0 0-4-16,0 0-1 15,0 0 1-15,0 0 2 16,0 0 1-16,0 0 1 0,0 0-5 15,0 0-4-15,0 0 2 16,2 0 3-16,13 8 7 16,1 5-5-16,5 5 4 15,4 5-2-15,7 8-2 16,2 5 1-16,3 5-2 16,2 1-2-16,-3-4-2 15,-8-2-1-15,-2-8 1 16,-7-6-1-16,-5-6 0 15,-4-7-1-15,-6-6-1 16,-2-3 0-16,-2 0 1 16,0 0 2-16,-2-11-3 0,-15-12-6 15,-2-7 1 1,0-1 5-16,1 0-4 0,5 1 4 16,4 1 0-16,3 2 1 15,2 6 0-15,4 0 1 16,0 6 0-16,0 2 0 15,5 4-1-15,9 8 2 16,5 1 2-16,2 0-2 16,6 3 6-16,-2 12-2 15,1-1-1-15,-4 0-4 16,-4-1-2-16,-2-1-5 16,-2-1-22-16,-1 2-69 15,1-2-69-15,-2-2-200 16</inkml:trace>
  <inkml:trace contextRef="#ctx0" brushRef="#br0" timeOffset="102785.0363">8106 10493 152 0,'3'0'209'16,"4"0"-201"-16,1 0 36 16,4 0-3-16,5 0-2 15,5 0-8-15,3 0-5 16,3-2-1-16,0-4-5 16,-1 1-7-16,-1 0-9 15,-5 0-4-15,-2 2 0 16,-4-1-5-16,-5-3-24 0,-1-2-56 15,-4-6-71 1,-5 0-164-16</inkml:trace>
  <inkml:trace contextRef="#ctx0" brushRef="#br0" timeOffset="103033.997">8357 10209 344 0,'0'0'151'0,"0"0"-147"16,0 2 17-16,11 15-4 16,6 3-13-16,5 3 1 0,2 8 5 15,4 4 9 1,2 7 7-16,0 7-6 0,3-2-3 16,0 3-4-16,-2-4-9 15,-1-6-4-15,-5-7 0 16,-7-11-12-16,-6-11-34 15,-8-11-44-15,-4 0-120 16</inkml:trace>
  <inkml:trace contextRef="#ctx0" brushRef="#br0" timeOffset="103582.4714">8491 10117 275 0,'0'0'98'16,"0"0"-91"-16,0 0 39 15,0 0-27-15,4 0-10 16,8 5 21-16,6 8-11 15,4 3 2-15,1 6-9 16,5 4 1-16,2 7-1 16,3 5 3-16,3 5-3 15,1 3-8-15,-1-2-2 0,-4-6-2 16,-6-10 0-16,-8-11 0 16,-8-10-5-16,-7-5-10 15,-3-2-5-15,0-4-23 16,-19-18 19-16,-8-10-4 15,-9-9 13-15,-7-9 8 16,-9-10 7-16,-3-10 11 16,6-2 18-16,7 1-17 15,13 1 11-15,13 4 21 16,5 7-17-16,10 4 11 16,1 8-12-16,0 6 6 15,12 12 2-15,1 12-11 16,6 14 3-16,3 3-5 0,4 32 11 15,1 18-13-15,-6 14-13 16,-10 4-6-16,-11-12-2 16,-2-15-43-16,-31-27-107 15,-13-14-408-15</inkml:trace>
  <inkml:trace contextRef="#ctx0" brushRef="#br0" timeOffset="109210.9769">5563 9222 282 0,'-3'0'50'0,"-2"0"-36"16,3 0 33-16,1 0-27 0,-1 0-8 15,1 0-3-15,-1 0 2 16,1 0 3-16,-2 0 5 16,-3 4-9-16,-1 10-6 15,0 2 1-15,1 5 7 16,3 4 2-16,3 1-3 15,0-2 0-15,0 3-2 16,6-5 1-16,11-5-2 16,1-7 5-16,4-10 0 15,3 0 9-15,4-13 9 16,2-15-2-16,-1-5-3 16,-4-5-4-16,-4 2-1 0,-9 4-9 15,-7 6 0 1,-6 6-5-16,0 9 1 0,-9 5-2 15,-13 6-6-15,-7 0 0 16,2 0-12-16,4 7-11 16,8 0-18-16,5-1-12 15,10 0-54-15,0 1-72 16,0-3-99-16</inkml:trace>
  <inkml:trace contextRef="#ctx0" brushRef="#br0" timeOffset="109933.8354">5634 9700 269 0,'-7'0'110'15,"4"0"-81"-15,2 0 11 0,-1 0-25 16,2 0-5-16,-2 0 3 15,0 0 18-15,1 0 4 16,-1 8-2-16,1 12-9 16,1 6-6-16,0 5-3 15,0 7-4-15,0 4-4 16,0 3-2-16,0-1 1 16,0 0-1-16,4-3-1 15,0-7-3-15,1-10-1 16,-2-8 0-16,-3-8 0 15,2-7-2-15,-2-1 0 16,0 0 0-16,0-18-3 0,0-6-8 16,0-5 10-16,0 3 3 15,0-2 0-15,0-4 0 16,0-3 2-16,1-3-2 16,13 0 1-16,2-2-1 15,5 5 5-15,1 2 9 16,2 5 5-16,0 4 1 15,0 8 6-15,-6 6-5 16,-2 6-5-16,-5 4-9 16,-4 0-3-16,2 2 0 15,-6 17-2-15,-3 7 6 16,0 11-2-16,-12 7-2 16,-11 2-4-16,-3 0 0 0,-1-7-1 15,3-10 0 1,3-11-6-16,5-9-15 0,4-3-14 15,4-6-13-15,7 0 0 16,1 0-47-16,0-9-75 16,3-8-175-16</inkml:trace>
  <inkml:trace contextRef="#ctx0" brushRef="#br0" timeOffset="110748.7495">5676 10547 244 0,'-7'-1'143'0,"1"-1"-127"16,2 2 46-16,4 0-41 15,0 0-4-15,0 0 6 16,0 0 3-16,-2 0 5 15,1 0-4-15,1 0 0 16,0 0-12-16,0 5 0 0,0 17-2 16,0 7 3-16,0 13-4 15,0 3-4-15,1 6-4 16,7 4 0-16,-4-2-1 16,1-7-3-16,0-10 1 15,-4-10-1-15,2-15 0 16,-3-7-2-16,0-4 2 15,0 0 0-15,-6-24-5 16,-6-11-6-16,1-7 5 16,1-6 3-16,6-2 3 15,4-2 0-15,0 1 1 16,3 1 0-16,16 6 3 16,6 0-2-16,5 6 8 0,0 3 6 15,1 4 12 1,0 6-4-16,-5 8-5 0,0 10-12 15,-6 7-3-15,-5 0-1 16,-1 22 4-16,-7 14 13 16,-7 11-6-16,0 8-4 15,-18 3-6-15,-16-1-4 16,-5-12 0-16,0-13-6 16,-5-20-19-16,2-12-29 15,3-11-57-15,9-24-99 16</inkml:trace>
  <inkml:trace contextRef="#ctx0" brushRef="#br0" timeOffset="112560.8144">7581 6779 430 0,'0'0'49'15,"0"-1"-44"-15,0-1 47 16,0 2-24-16,0-2-5 0,0 0 0 16,0 2 0-16,0-2-4 15,0 2-1-15,0-2-3 16,0 2-3-16,0 0-1 16,0 0-2-16,0 0-2 15,0 0 3-15,-2 0 6 16,-13 0-9-16,-7 11-5 15,-4 8-2-15,0 5 0 16,2 4-2-16,3 7 2 16,3 4 0-16,4 0-1 15,4 0 1-15,6-3-6 16,2-5 5-16,2-7-1 0,0-8-1 16,13-7-2-16,6-9 1 15,7 0 4-15,7-27 1 16,5-15 1-16,0-14 1 15,-5-6-1-15,-5 6 2 16,-8 6-3-16,-7 15 1 16,-5 13-2-16,-5 13 1 15,-3 6-1-15,0 3 1 16,0 3 1-16,0 23-2 16,-9 12 0-16,-2 8 1 15,4 2-1-15,4-5 0 16,3-8 0-16,0-7-1 15,1-12-2-15,11-6-13 0,6-10-24 16,4 0-47 0,0-4-98-16</inkml:trace>
  <inkml:trace contextRef="#ctx0" brushRef="#br0" timeOffset="113175.8415">7980 6796 441 0,'0'0'26'0,"0"0"37"16,-1 0-10-16,-4 0-29 15,1 0-10-15,-6 0-8 16,-2 7 15-16,-2 7-7 16,-4 8-11-16,-1 11 1 15,1 8 11-15,2 4-4 16,7 4 1-16,4-3-2 15,5-8-1-15,0-11-1 16,11-11-5-16,8-15-3 0,5-1 1 16,4-24 2-16,1-22-1 15,1-12-2-15,-1-8 1 16,-2-2 0-16,-5 3 0 16,-5 9 5-16,-13 4 2 15,-4 2 1-15,0 9 1 16,-4 5-2-16,-6 10-6 15,2 10-1-15,0 6 3 16,4 5-2-16,0 4 2 16,2 1 0-16,1 0 0 15,-1 16-2-15,2 18-2 16,0 7 1-16,0 3-1 0,12 0 1 16,0-1-1-16,0-1 0 15,-2-2 0-15,-2-7 0 16,1-7 0-16,-1-10-2 15,0-11-8-15,1-5-40 16,2 0-51-16,2-5-109 16</inkml:trace>
  <inkml:trace contextRef="#ctx0" brushRef="#br0" timeOffset="113591.7209">8328 6858 435 0,'0'0'101'0,"6"7"-97"15,3 8 60-15,5 5-28 0,0 7-13 16,1 3-8 0,0 7 4-16,-6 8 5 0,-1 5-1 15,-7 7-1-15,-1 1 1 16,0 4-15-16,-9 0-4 15,-10-5-1-15,-4-12-3 16,-4-12-3-16,-1-17-17 16,-3-16-28-16,-2 0-20 15,6-24-77-15,6-8-90 16</inkml:trace>
  <inkml:trace contextRef="#ctx0" brushRef="#br0" timeOffset="113832.6119">8328 6704 797 0,'-7'0'30'0,"7"0"-1"15,0 2-29-15,0-2-37 16,3-16-188-16</inkml:trace>
  <inkml:trace contextRef="#ctx0" brushRef="#br0" timeOffset="140975.242">15875 3982 240 0,'-3'-1'115'15,"1"-1"-100"-15,2 2 0 16,0 0-4-16,0 0-3 0,0 0 11 16,0 0 15-1,0 0 14-15,0 0-2 0,0 0-6 16,0-2-14-16,0 2-9 16,0-1-5-16,0 1 2 15,0 0 2-15,0-1 1 16,3-3 0-16,16-2 5 15,13 0 3-15,2-4-12 16,0 5-11-16,-5-1-2 16,-13 5-11-16,-9 1-30 15,-7 0-45-15,0 7-82 16,0 13-228-16</inkml:trace>
  <inkml:trace contextRef="#ctx0" brushRef="#br0" timeOffset="141274.9918">15940 4158 475 0,'4'-2'163'16,"5"2"-150"-16,0 0 74 15,2 0-66-15,-4 5-21 16,1 7 0-16,-1-2-48 15,5-7-146-15</inkml:trace>
  <inkml:trace contextRef="#ctx0" brushRef="#br0" timeOffset="145115.3528">16742 3841 357 0,'0'-2'36'16,"0"2"-24"-16,0 0 37 15,0 0-45-15,0 0 8 16,0 0 14-16,0 0 12 16,0 0-10-16,0 0-2 15,0 0-6-15,0 4-8 16,3 10 8-16,4 4 3 15,2 6-14-15,-2 2 8 0,3 8-5 16,-1-2-4-16,2 0-3 16,-1-8-3-16,-1-10-2 15,-4-9 1-15,-1-5 0 16,2 0 1-16,1-5 1 16,4-16 0-16,-2-6-2 15,1-7-1-15,-5-5-1 16,-4 0-2-16,-1-1 2 15,0 3 1-15,0 3 0 16,0 4 0-16,0 2 0 16,0 6 0-16,0 2 0 15,0 5 0-15,0 4 0 0,0 0-1 16,0 2 1 0,0 1-1-16,0 0 0 0,0 0 0 15,13-2-1-15,7 2 0 16,12-4 2-16,8 3 0 15,11 1 0-15,7-3 1 16,10 1 0-16,4-2 4 16,1 1 0-16,-12 4-4 15,-14 0-1-15,-13 7 0 16,-10 0-27-16,-5 0-54 16,-7 0-60-16,-7 7-94 15</inkml:trace>
  <inkml:trace contextRef="#ctx0" brushRef="#br0" timeOffset="145746.9775">17454 3646 242 0,'2'-1'98'0,"-2"1"-61"15,0 0 13-15,0 0-38 16,0 0-2-16,0 0 8 16,0-1 7-16,0 1 7 15,0 0 0-15,-10 0-12 16,-3 0-5-16,1 1-1 16,-4 4-9-16,4 3-3 15,-3-2-1-15,0 4 0 16,-3 2 3-16,-1 4 3 15,-3 4 4-15,-5 6-5 0,0 6 0 16,2 5 0-16,3 6-3 16,6 2 0-16,7-1-1 15,6-4 0-15,3-4-1 16,2-10-1-16,17-8 5 16,11-11 3-16,7-7-1 15,2 0 2-15,1-7 0 16,-7-11 2-16,-7 0 2 15,-13-4 2-15,-7 6 0 16,-6 2-5-16,-15 0-7 16,-19 4-3-16,-8 4-1 15,-6 2-5-15,6 4-9 0,8 0-23 16,7 0-16-16,9 4-47 16,6 4-69-16,6 2-136 15</inkml:trace>
  <inkml:trace contextRef="#ctx0" brushRef="#br0" timeOffset="146150.3464">16729 4462 184 0,'-6'7'136'0,"0"-1"-116"15,3-2 51-15,3 1-50 16,0-4-6-16,0-1 18 15,12 0 11-15,17 0 20 16,14-9-5-16,21-8-13 16,14-2-4-16,11-3 6 15,7 0-6-15,-1-1-11 16,-5 4-11-16,-10 5-11 0,-17 4-6 16,-18 6-3-16,-17 2-5 15,-9 2-28-15,-8 0-37 16,-4 0-24-16,-5 0-56 15,-2 0-149-15</inkml:trace>
  <inkml:trace contextRef="#ctx0" brushRef="#br0" timeOffset="146761.2975">17148 4702 272 0,'0'0'5'0,"0"0"29"16,0 0 2-16,0 0-11 15,0 0 8-15,0 0 2 16,0 0-1-16,-3 0 2 15,2 0 2-15,-2 0-9 16,0 0 0-16,0 0-15 16,-1 0-10-16,1 0 1 15,1-2 2-15,1 2-2 0,1-1-1 16,0-1-2 0,0-1 4-16,0-1 11 0,0-4-2 15,7-4-9-15,9 0 9 16,4-4 0-16,5-1 11 15,5 0 4-15,3 0 0 16,-3 4-2-16,-5 3-4 16,-10 3-11-16,-9 6-8 15,-6 1-4-15,0 0-1 16,0 11 0-16,-18 18 1 16,-7 5 0-16,-1 2-1 15,2-4 0-15,11-8-1 16,10-4-3-16,3-7-10 0,13-6 3 15,14-1 8 1,2 3 3-16,1 0 1 0,-10 5 1 16,-10 7 6-16,-10 6 5 15,-16 12 14-15,-30 10-1 16,-12 2-18-16,-14-1-5 16,10-20-3-16,7-18-13 15,10-12-84-15,10-30-171 16</inkml:trace>
  <inkml:trace contextRef="#ctx0" brushRef="#br0" timeOffset="151672.4862">15947 6467 322 0,'0'-2'90'16,"0"2"-46"-16,0 0 4 15,0-4-28-15,3-1-3 16,3 0 3-16,-1-2 2 15,0 0-1-15,-1 4 8 16,-4 0 4-16,0 1 1 16,0 2 0-16,0 0-2 0,0 0-8 15,0 0-7-15,4 0-7 16,8 0-2-16,6 0 5 16,5 0-5-16,5-4-1 15,0 1-2-15,-1-2-4 16,-3-1-1-16,-3 0-7 15,-6 0-50-15,-6-1-44 16,-8 5-57-16,-1 2-189 16</inkml:trace>
  <inkml:trace contextRef="#ctx0" brushRef="#br0" timeOffset="151932.1159">16025 6671 6 0,'0'0'379'0,"-3"0"-328"16,3 0 38-16,0 0-13 15,0 0-7-15,6 0-2 16,16 0-2-16,11 0-20 15,7-6-15-15,4-5-21 16,-2-3-9-16,-8 2-40 16,-10-9-154-16</inkml:trace>
  <inkml:trace contextRef="#ctx0" brushRef="#br0" timeOffset="155024.6736">16932 6325 166 0,'-2'-6'46'0,"2"1"25"16,0-1-20-16,0 1-15 16,0-2 2-16,0-1-1 15,0 3-2-15,0 1-10 16,0 1 0-16,0 3 0 16,0 0 0-16,0 0-4 0,0 0-5 15,0 0-2-15,0 0 3 16,0 0-2-16,0 0-8 15,0 0-4-15,0 16-1 16,0 6 6-16,4 6 4 16,2 3-6-16,0 3 1 15,-2 0-3-15,3-2-3 16,-1-8 0-16,0-6 0 16,-3-11-1-16,2-4 0 15,0-3 1-15,3 0 1 16,3-20 2-16,-1-12 0 15,-1-12-4-15,-4-10 0 16,-5-5 0-16,0-7-2 0,0 4-2 16,0 6 2-1,0 11 2-15,-2 11-1 0,-1 10 1 16,1 8 0-16,1 7 0 16,-2 4 0-16,3 1 0 15,0 4 0-15,0 0 0 16,0 0 0-16,0 0-1 15,6 0-1-15,15 0 2 16,14-2 1-16,9-6 3 16,13-2 3-16,8-2 1 15,4-2 8-15,-2-1-3 16,-9 1-8-16,-10 3-5 0,-15 5 0 16,-12 4-6-16,-6 2-20 15,-8 0-15-15,-4 4-54 16,-3 10-58-16,0 3-50 15</inkml:trace>
  <inkml:trace contextRef="#ctx0" brushRef="#br0" timeOffset="155639.7781">17263 6226 227 0,'-2'0'62'0,"2"0"-59"16,0 0 29-16,0 0-18 15,0 0-5-15,0 0 15 16,0 0 7-16,-2 0 6 15,1 0 9-15,-1 0-10 16,2 0-7-16,0 0 7 16,0 0-12-16,0-2-3 15,0-1-3-15,0-3-2 16,9-1-5-16,6-2 3 16,5-2 2-16,6 0 1 0,4-1 5 15,4 1 2-15,-1 3 2 16,-5 4-5-16,-11 2-5 15,-7 2-12-15,-7 0-4 16,-3 10 1-16,0 10 2 16,-2 3-2-16,-17 4 2 15,-1-3-3-15,1-3 0 16,8-8-2-16,8-7-6 16,3-4-4-16,0-2 0 15,16 0 0-15,12-2 11 16,5-3 1-16,0 4 1 15,-9 1 1-15,-11 0 4 16,-10 20 4-16,-3 10 5 0,-23 11 1 16,-21 5-8-1,-14 2-5-15,-6-9-3 0,1-10 0 16,9-16-31-16,14-11-37 16,10-2-7-16,9-11-31 15,11-3-37-15,7 2-51 16</inkml:trace>
  <inkml:trace contextRef="#ctx0" brushRef="#br0" timeOffset="155972.5802">16820 6895 381 0,'0'0'49'16,"0"2"-19"-16,15-2 55 15,25 0-13-15,25-7-9 16,23-14-13-16,21-7 2 15,15-3-9-15,5 0-7 16,-10 6-16-16,-19 8-13 16,-26 10-7-16,-22 5-1 0,-19 2-37 15,-11 0-45-15,-12 0-35 16,-10 2-131-16</inkml:trace>
  <inkml:trace contextRef="#ctx0" brushRef="#br0" timeOffset="156537.5457">17092 7281 282 0,'-2'-7'96'15,"2"1"-78"-15,0-1 42 16,0-2-46-16,0 5 9 16,0 0 4-16,0 2 7 15,0 2-1-15,0 0-3 16,0 0-5-16,0 0-3 0,0 0 4 15,0-2 0 1,0 2-6-16,0-4 3 0,6-2-1 16,13-4-1-1,10-2 2-15,10-4-3 0,7-2 2 16,6 1 2-16,-4 5 3 16,-14 2-5-16,-16 4-11 15,-11 6-7-15,-7 0-2 16,-4 22 0-16,-18 22 1 15,-14 9-2-15,-3 1 0 16,7-8-1-16,10-11 0 16,15-11-5-16,7-10-10 15,10-5 1-15,19 0 8 16,0 1 6-16,-6 1 0 0,-8 4 1 16,-15 12 6-1,-16 9 4-15,-32 12 1 0,-21-3-10 16,-4-6-2-16,4-21-13 15,5-18-80-15,15-15-172 16</inkml:trace>
  <inkml:trace contextRef="#ctx0" brushRef="#br0" timeOffset="159846.1775">16212 9013 295 0,'-5'-7'65'0,"2"0"-45"16,3 1 44-16,0 2-33 16,0-4-13-16,0-2-1 15,6-2 8-15,9-5 13 16,2 1 26-16,5 2-8 15,3 5-7-15,3 4-3 16,-1 5-18-16,-4 0-16 16,-1 0-11-16,-6 0-1 15,-2 1-12-15,-5 7-58 16,-9 5-64-16,0 2-108 16</inkml:trace>
  <inkml:trace contextRef="#ctx0" brushRef="#br0" timeOffset="160095.6549">16291 9183 542 0,'0'0'106'0,"0"0"-103"16,7 0 36-16,17 0-31 16,7 0-5-16,5 0-3 15,2-3-4-15,-2 1-52 0,-6-2-116 16</inkml:trace>
  <inkml:trace contextRef="#ctx0" brushRef="#br0" timeOffset="165748.5568">17048 8597 283 0,'0'-6'41'0,"-4"2"-4"15,3 1 20-15,1 2-38 16,0 1-1-16,0 0-4 16,0-2 5-16,0-2 4 15,0 2 0-15,0-4-6 0,0 2 6 16,0 0 7-16,0-2-2 15,0 2 0-15,0 0-8 16,0 4-4-16,0 0-5 16,0 0-2-16,0 0-1 15,0 0-2-15,0 0-1 16,0 0-4-16,0 0 0 16,0 0 1-16,0 0 0 15,0 0-2-15,0 0 1 16,0 0 1-16,0 0 5 15,0-2 4-15,0 2-2 16,0 0 0-16,0 0-2 0,0 0-1 16,0 0-3-1,0 0-2-15,0 0 0 0,0 0-1 16,0 0 0-16,0 0 0 16,0 0 0-16,0 0-1 15,0 0 1-15,0 0-1 16,0 9 1-16,11 12 1 15,4 7 2-15,3 7-2 16,-3 2 1-16,2 4-2 16,-4-1 0-16,2-2 1 15,-3-8-1-15,-3-8 0 16,0-12 0-16,-5-6 0 16,-2-4 0-16,1 0 1 15,-2-1 1-15,2-22 2 16,-3-13-3-16,0-14-1 0,0-12-2 15,0-9-5-15,-4-4 1 16,-4 6 2-16,2 11 4 16,5 13-1-16,-2 16-1 15,3 11 2-15,0 7-1 16,0 4 0-16,0 2 0 16,0 3-2-16,0 0-1 15,3 0-1-15,4-2 2 16,5 0 3-16,9 0 0 15,10-3 1-15,13-2-1 16,12-1 4-16,12-2 2 16,1 0 5-16,0 0-2 0,-5 2-3 15,-10 3-3-15,-9 6-3 16,-11 1-2-16,-7 0-15 16,-5 0-59-16,-11 4-66 15,-10 9-108-15</inkml:trace>
  <inkml:trace contextRef="#ctx0" brushRef="#br0" timeOffset="166314.4144">17628 8513 292 0,'1'-14'26'0,"3"2"47"15,-1-1-29-15,-1 1-20 16,1 1 8-16,-3 1 10 15,0 4 3-15,0 1 2 16,0 5-9-16,0-1-8 0,0 1-6 16,0-3 1-16,0 2-2 15,-5-3-10-15,-5 4-3 16,-5 0-8-16,-4 0-2 16,-4 9 0-16,1 10 0 15,-1 5 0-15,1 6 0 16,4 4 0-16,3 6 0 15,6 7 0-15,8 0 0 16,1 2 2-16,10-9-2 16,19-10 1-16,11-16 1 15,9-8 0-15,5-6 5 16,-3-7 1-16,-8-16 1 16,-17-4 0-16,-15 2 1 15,-11 2-2-15,-11 1-3 16,-27 8-4-16,-14 7-1 0,-10 7-10 15,6 0-12-15,15 11-16 16,16 4-32-16,16-3-55 16,6 0-92-16</inkml:trace>
  <inkml:trace contextRef="#ctx0" brushRef="#br0" timeOffset="166829.3221">17080 9107 138 0,'-6'2'214'16,"5"-2"-205"-16,1 2 34 15,0 2-17-15,0-4 32 16,17 2 11-16,21-2 7 16,20 0-16-16,24-6-14 15,22-12 11-15,22-8-4 16,9 1-11-16,-10 1-16 15,-18 11-14-15,-32 4-12 16,-30 9-1-16,-21 0-23 0,-15 0-58 16,-9 17-70-1,-4 3-124-15</inkml:trace>
  <inkml:trace contextRef="#ctx0" brushRef="#br0" timeOffset="167910.134">17274 9782 133 0,'0'-2'88'0,"-2"-1"-6"15,1 0-9-15,-1 1-11 16,2-5-8-16,0 2-3 15,0 0-5-15,0 2-6 16,-1 1-18-16,1 2 0 0,0 0-4 16,-2 0-9-1,2 0-3-15,0 0-3 0,0 8-3 16,2 14 0-16,8 12 8 16,4 2 1-16,1 0 0 15,-3 0 0-15,4-6-4 16,-4-11-4-16,1-5 0 15,-2-10-1-15,-4-4 0 16,3 0 1-16,0-13 0 16,-1-16-1-16,-3-15 0 15,-6-9-14-15,0-7-6 16,0-2 5-16,-11 3 5 16,0 9 1-16,3 13 9 15,2 6 0-15,4 11 0 16,1 8 0-16,1 4 0 0,0 3 0 15,0 4-2-15,0-3 2 16,9-2 0-16,12 0 0 16,10-5 7-16,9 2 9 15,12-1 4-15,7-2 3 16,3 0 6-16,-2 0-6 16,-3 1-14-16,-11 4-9 15,-6 0-1-15,-9 3-19 16,-6 4-39-16,-6 0-35 15,-3 0-68-15,-7 2-116 16</inkml:trace>
  <inkml:trace contextRef="#ctx0" brushRef="#br0" timeOffset="168542.2648">17587 9726 210 0,'-1'0'110'0,"-2"0"-108"16,3 0 4-16,0 0-2 15,0 0 17-15,0 0 20 16,0 0-8-16,0 0-2 16,0-2 7-16,0 2-3 15,0-2-5-15,0 1-5 16,0-2-2-16,7-6-2 15,11-1 0-15,2-3 6 16,3 0-2-16,4 2 5 0,0-5-3 16,-2 5 0-1,-4 0-7-15,-7 6-13 0,-8 3-4 16,-3 2-2-16,-2 0-1 16,-1 0 0-16,0 0-1 15,0 3 1-15,0 15 3 16,0 4-3-16,0 0 0 15,-1-5-1-15,1-3 0 16,0-5-3-16,10-3-4 16,14-4 6-16,3 3 2 15,-6-2 7-15,-6 3 9 16,-11 7 3-16,-4 6 16 16,-1 11-2-16,-25 7-10 15,-11 1-14-15,-3-9-7 16,4-11-2-16,4-18-13 0,6 0-57 15,3-31-114-15,8-12-285 16</inkml:trace>
  <inkml:trace contextRef="#ctx0" brushRef="#br0" timeOffset="171434.7804">18654 9127 427 0,'0'-5'68'0,"0"3"-2"15,0 1-14-15,0 1-35 16,0 0 0-16,0 0-6 15,0 5-4-15,-10 9 2 16,-1 3 1-16,2-3 12 16,0-5-4-16,8-4-6 15,1-5-6-15,0 0-3 16,0 0-1-16,14-12-1 16,10-10 2-16,3-3-3 15,-4 5 1-15,-7 7 0 0,-10 6-1 16,-5 7 1-16,-1 0-1 15,0 5-3-15,-10 13-19 16,-2 8-76-16,3-10-166 16</inkml:trace>
  <inkml:trace contextRef="#ctx0" brushRef="#br0" timeOffset="172100.3882">18878 8843 448 0,'-3'-2'26'0,"3"1"24"15,0-1-8-15,0 0-25 16,7 2 10-16,2 0-7 0,1 0-10 15,-1 12 1-15,2 7 7 16,1 1-6-16,-2 1-4 16,1-1-4-16,1-5-4 15,-2-4 0-15,-2-8 0 16,2-3 2-16,-1-2 2 16,3-20 1-16,1-7-3 15,-2-10-1-15,-5-5-1 16,-5-5 0-16,-1-6-3 15,0-2 2-15,-3-1 0 16,-7 1 1-16,2 8 0 16,4 12 0-16,-3 10 0 0,7 10 0 15,-2 5-1-15,2 5 1 16,0 3-1-16,0 2 1 16,0-1-1-16,0-1 1 15,12-2 0-15,7-1 0 16,8-3 1-16,9-2 5 15,9 0 1-15,4 0 9 16,5 0 0-16,-2 4-8 16,-7 4-8-16,-8 4-1 15,-9 0-15-15,-2 0-17 16,-7 14-48-16,-5 0-84 16,-9 6-139-16</inkml:trace>
  <inkml:trace contextRef="#ctx0" brushRef="#br0" timeOffset="172598.63">19257 8662 303 0,'-2'0'29'16,"2"0"17"-1,0 0-22-15,0 0-9 0,0-2 4 16,3-4 2-16,4 1 23 16,2-5 10-16,7-2-5 15,7 0-6-15,9-1-8 16,2-2-3-16,2 4-1 15,-11 4-3-15,-7 2-13 16,-11 5-11-16,-7 0-3 16,0 5-1-16,-4 17 3 15,-11 6-3-15,0-5 0 16,6-4-3-16,7-9-11 16,2-6-3-16,7-4 1 15,16 0 16-15,10-4 2 16,0-1 1-16,-5 5 12 0,-9 0 4 15,-13 5-1-15,-6 22-7 16,-6 11-2-16,-23 8-7 16,-8-2-2-16,-2-8-41 15,6-10-65-15,3-8-57 16,5-9-117-16</inkml:trace>
  <inkml:trace contextRef="#ctx0" brushRef="#br0" timeOffset="172864.6576">19082 9224 417 0,'0'0'96'15,"0"0"-38"-15,23 0 27 16,27-13-41-16,20-7 8 15,21-5-12-15,9 1-12 16,2 2 1-16,-11 2-12 16,-18 5-16-16,-18 5-1 15,-18 6-31-15,-14 4-52 16,-13 0-34-16,-10 0-81 16,-7 5-228-16</inkml:trace>
  <inkml:trace contextRef="#ctx0" brushRef="#br0" timeOffset="173513.0679">19155 9651 299 0,'-6'-5'156'0,"3"1"-100"15,3 4 13-15,0 0-53 16,0 0-12-16,0 0-3 0,0 9 3 16,8 13 16-1,4 11 13-15,1 4-1 16,-3 2-7-16,5-3-9 0,0-4-9 15,3-4-2-15,-1-12-5 16,-4-5 2-16,-1-11 0 16,-3 0 1-16,3-21 1 15,-3-15-2-15,-3-13-2 16,-6 0-12-16,0-4-14 16,0 5 16-16,-2 6 4 15,-2 0 3-15,1 4 3 16,3 8 0-16,0 0 1 15,0 2 0-15,13-3 4 16,10-1-4-16,9-3 2 16,9 0 4-16,8-1 8 0,8 0 15 15,-1 6 3-15,1 3-8 16,-11 5-14-16,-5 6-11 16,-8 6-6-16,-5 7-31 15,-7 3-50-15,-11 0-81 16,-10 1-193-16</inkml:trace>
  <inkml:trace contextRef="#ctx0" brushRef="#br0" timeOffset="174094.7154">19453 9547 126 0,'-1'0'213'16,"-1"0"-211"-16,2 0 3 16,0 0-4-16,0 0-1 15,0 0 0-15,0 0 1 16,0 0 12-16,0 0 25 15,-1 0 10-15,1 0 7 16,0 0-6-16,0 0-5 0,3-2-1 16,13-4-3-1,2 1-6-15,0-2-4 0,-1 2-3 16,-7 3-14-16,-4 1-10 16,1 1-3-16,-2 0 0 15,-2 0 0-15,3 6 0 16,-5 3 0-16,-1 6 0 15,0-1 0-15,0 0-2 16,0-4 2-16,2 0-2 16,7-3-2-16,6-2-3 15,5 1 4-15,5-2 3 16,0 1 1-16,-3 2 5 0,-7 6 4 16,-8 3 7-16,-7 8 8 15,0 6 0 1,-8 6-11-16,-12-2-8 0,-1-6-6 15,5-6-1-15,1-11-13 16,3-6-25-16,-3-5-8 16,-1 0-14-16,1-10 3 15,6-2-44-15,0 5-44 16,6 2-78-16</inkml:trace>
  <inkml:trace contextRef="#ctx0" brushRef="#br0" timeOffset="174582.2404">20050 8882 202 0,'0'0'201'16,"0"-3"-137"-16,0 0 7 15,0-1-41-15,2 2-4 16,11-1 7-16,4-1 1 15,3 1-11-15,3-1 0 16,1-2-7-16,-2 4-13 0,-3-3-3 16,-2 5-19-1,-4 0-49-15,-5 0-92 0,-8 0-130 16</inkml:trace>
  <inkml:trace contextRef="#ctx0" brushRef="#br0" timeOffset="174843.9922">20076 9084 285 0,'0'0'163'0,"0"0"-119"15,4 0 41-15,15 0-37 16,4 0-8-16,5 0-19 16,-1 0-11-16,-3 0-10 15,-5 0 0-15,-7 0-35 16,-12 5-105-16</inkml:trace>
  <inkml:trace contextRef="#ctx0" brushRef="#br0" timeOffset="176980.0925">20563 8641 54 0,'0'-5'25'0,"0"2"28"16,0-1-30-16,0 2-21 16,0-1-2-16,5-2 0 15,-1 3 0-15,1-2-5 16,1 4-15-16,0 0-13 0,0 0 1 16,-2 0-7-1</inkml:trace>
  <inkml:trace contextRef="#ctx0" brushRef="#br0" timeOffset="178434.5076">20595 8636 169 0,'-2'-1'53'16,"1"-1"-18"-16,-1 0 3 0,1 2-18 16,1-2 10-16,0 0-5 15,0 2 2-15,0 0 13 16,0-2 0-16,0 1-8 16,0 1-7-16,0 0-2 15,-3 0 3-15,2 0-5 16,-1 0-6-16,1 0 3 15,1-2-6-15,-2 2-3 16,2 0 0-16,0 0-3 16,0 0 0-16,0 0 0 15,0 0 0-15,0 0-3 16,0 2-3-16,0 16 0 16,0 6 5-16,9 5 0 0,3 3 3 15,1-4 2-15,2-3-5 16,-1-8-1-16,-3-6 0 15,-3-7 4-15,-2-4-1 16,0 0 2-16,6-2 0 16,1-20-2-16,3-8-7 15,-2-11 0-15,-3-7-3 16,-3-8-7-16,-6-6 3 16,-2-4 3-16,0 2 1 15,-2 8 1-15,-8 9 1 16,3 11 0-16,-1 8 1 15,2 12 0-15,1 3 0 0,0 7-1 16,2 3 0-16,3-1 1 16,-2 4 0-16,2 0 0 15,0 0-1-15,0 0-1 16,8 0-3-16,27 0 5 16,22-4 0-16,28-4 16 15,23-3 6-15,7-3 1 16,1 0-3-16,-16 0-10 15,-18 6-10-15,-21 5 0 16,-20 3-28-16,-18 0-87 16,-18 10-156-16</inkml:trace>
  <inkml:trace contextRef="#ctx0" brushRef="#br0" timeOffset="180446.5183">21017 8426 363 0,'-4'-1'33'0,"1"1"19"15,3 0-16-15,0 0-28 16,0 0-3-16,0 0-1 16,0 0 5-16,0 0 16 15,0 0 15-15,0 0 0 16,0 2-11-16,0 12-10 16,0 7-5-16,0 6-1 0,0 5-5 15,-3 4-3-15,0 0-1 16,-2-2-1-16,2-3-3 15,0-5 0-15,3-2 0 16,0-6-1-16,0-6-15 16,0-6-35-16,12-2-91 15,3-4-104-15</inkml:trace>
  <inkml:trace contextRef="#ctx0" brushRef="#br0" timeOffset="181294.3198">21442 8448 302 0,'0'-1'29'16,"0"-3"26"-16,0 1-31 16,0 0-15-16,0-1-1 15,0 1 14-15,0 0-2 16,-6-1 10-16,-3 2 13 0,-4 2-17 16,-4 0-18-1,-3 0-5-15,-3 0-2 0,2 5 2 16,0 4-3-16,2 1 0 15,4 0 0-15,0 0 0 16,6-1 0-16,2-2 1 16,2-1-1-16,2-2 0 15,2 3 1-15,1 0 5 16,0 1 11-16,0 0-2 16,0 2 1-16,10-1 2 15,8 0 3-15,-1 1-2 16,3-2-3-16,0 0-6 0,1 0-3 15,0 0-2-15,-3 1-2 16,-1-2 1-16,-3 3 1 16,-1 0-2-16,-5 1 1 15,-1 0 1-15,2-2 3 16,-3 4-2-16,0-1-5 16,-3 0 0-16,2 1 0 15,-4-1-1-15,-1 1 0 16,0 0 0-16,0 2 1 15,0-1-1-15,-7-1 0 16,-2-1 0-16,-5-2 0 16,4-2 0-16,-5-2 0 15,1-2 0-15,-2 0 0 16,1-2-2-16,-1-2-2 16,4 0 3-16,3 0 0 0,3 0 1 15,-1-8-1-15,4 0 0 16,3-6-1-16,0-2-4 15,0-6-7-15,16-3 4 16,6-5 4-16,5-3 4 16,3-3 1-16,0 0 1 15,-3-1-1-15,-8 3 2 16,-5 4-1-16,-4 6 2 16,-7 3 0-16,-3 8-2 15,0 1-1-15,-6 6 0 16,-9 4-6-16,-6 2-17 15,-2 0-18-15,1 0-33 0,2 10-43 16,0 5-77-16</inkml:trace>
  <inkml:trace contextRef="#ctx0" brushRef="#br0" timeOffset="181975.6501">20513 9163 212 0,'-5'-2'70'16,"4"1"3"-16,1 1-15 16,0 0-3-16,0-2-2 0,0-1-13 15,10-1-5-15,32-1 15 16,31-6 12-16,35-4 6 15,36-7-5-15,19-3-11 16,2 1-22-16,-17 6-13 16,-31 8-11-16,-29 9-6 15,-27 1-10-15,-20 0-57 16,-19 3-73-16,-18 3-180 16</inkml:trace>
  <inkml:trace contextRef="#ctx0" brushRef="#br0" timeOffset="183138.955">20932 9377 178 0,'-7'0'63'0,"5"0"-49"16,1 0 19-16,1 0-4 15,0 0-7-15,0 0 2 16,0 0-3-16,0-1 4 16,0 1 7-16,-2 0 0 0,2 0-5 15,-1 0-7-15,1 0-6 16,-2 0-9-16,2-2 1 15,0 0 8-15,-1 2 14 16,1 0 3-16,0 0-7 16,0 0-8-16,0-2 6 15,0 0-7-15,0-1-3 16,0-1 0-16,10-7-2 16,8 1 2-16,3-4 0 15,0-2 5-15,3 0 10 0,-2 4-1 16,-1 0-4-1,-3 2-8-15,-3 4-9 0,0 2-4 16,-2 2-1-16,-1 2-1 16,-1 0 1-16,-1 0-1 15,-4 0-1-15,-5 10-1 16,-1 4-1-16,0 6 4 16,-14 0-1-16,-8 4 1 15,-4 1-1-15,2-1-2 16,2-1-2-16,6-4-10 15,9-6-2-15,0-6-8 16,5-4 5-16,2-3 10 16,0 0 8-16,0 0 2 15,0 0 4-15,0 0 3 16,0 0 7-16,10 0-5 0,10 0 2 16,7 0-3-16,6 0-3 15,0 0 0-15,-2 6 0 16,-3 5-1-16,-7 1 0 15,-6 6-1-15,-5 4 1 16,-8 3 4-16,-2 8 4 16,-13 5 1-16,-22 9 2 15,-8-1 1-15,-11-4-5 16,1-13-5-16,3-10-4 16,4-13-2-16,7-6-6 15,5-2-40-15,5-12-59 16,16-12-75-16</inkml:trace>
  <inkml:trace contextRef="#ctx0" brushRef="#br0" timeOffset="189242.301">21957 8915 169 0,'-3'-2'17'0,"3"1"41"16,-2 1-26-16,1-4-2 15,1 3 5-15,0 0-8 16,0-1-8-16,0 2 4 16,-2 0 6-16,-1 0 1 15,3 0-1-15,-1-1-13 16,1 1-2-16,0 0-5 16,0 0-5-16,0 0-1 15,0 0-2-15,0 0-1 0,0 0 0 16,0 0 3-16,0 0 2 15,0 0 11-15,0 0 14 16,0 0 2-16,0-4-5 16,7 1 6-16,13-1-3 15,5 0-6-15,2 1-12 16,-2 2-10-16,-1-2-2 16,-4 1-32-16,-4 2-64 15,-10 0-113-15</inkml:trace>
  <inkml:trace contextRef="#ctx0" brushRef="#br0" timeOffset="189590.8071">21991 9124 503 0,'-3'0'49'15,"3"0"46"-15,0 0-44 16,9-2-22-16,6 2-7 16,3 0-22-16,3 0-6 15,0 0-73-15,-6 0-154 16</inkml:trace>
  <inkml:trace contextRef="#ctx0" brushRef="#br0" timeOffset="192350.7691">22507 8991 71 0,'-16'-4'143'16,"4"2"-134"-16,5 1 37 15,5-2 1-15,2 3-29 16,0 0-7-16,0 0 4 16,0 0 13-16,8 0 13 15,4 0-1-15,8 2-9 16,9 2-10-16,11 0-1 16,17 1 4-16,15-2 7 15,14-3 7-15,8 0-18 0,9 0-4 16,7 0-2-16,11-1-5 15,19-10-7-15,24-2 21 16,21 4 2-16,17 5-19 16,7 4-3-16,-3 0 0 15,-9 1-1-15,-9 11-2 16,-14 3-1-16,-17-5 1 16,-22 0 0-16,-30-6 1 15,-30-2 1-15,-28-2 0 16,-23 0-1-16,-16 0 0 15,-7 0 1-15,-1 0 0 16,2 0-2-16,-2 0-7 0,0 0-18 16,0 0-17-16,0 0 0 15,-2-8-5-15,-8-4-22 16,-10-2-80-16</inkml:trace>
  <inkml:trace contextRef="#ctx0" brushRef="#br0" timeOffset="192683.6692">25432 8903 492 0,'0'0'9'0,"1"0"7"15,13 0 35-15,10 0-35 16,8 0 20-16,9 0 1 16,-1 0 3-16,-4 0-10 15,-14 4-4-15,-11-1 1 16,-11 7-10-16,-10 9-2 15,-31 11 17-15,-19 6-21 0,-7 1-11 16,10-6-7 0,22-6-41-16,30-23-119 0</inkml:trace>
  <inkml:trace contextRef="#ctx0" brushRef="#br0" timeOffset="194013.2471">26236 8261 221 0,'-3'-9'187'0,"-2"3"-140"15,5 1 48-15,0 2-70 16,0 1-16-16,0-2 6 15,0 2-4-15,0-4-1 16,2-1 12-16,-1 4 4 16,-1-1-1-16,0 4-4 15,0 0-4-15,0 0-4 16,0 0-2-16,0 0-4 16,0 0-1-16,0-2-1 15,0 2-1-15,0 0-3 0,0 4-1 16,5 18 0-16,4 10 2 15,3 8 2-15,0 6-1 16,0 6 0-16,1 1 0 16,-1-3-2-16,0-6-1 15,0-9 1-15,-2-8-1 16,1-11 0-16,-2-6 0 16,-5-5 0-16,-1-3 0 15,-1-2 0-15,-2 0 0 16,0 0 0-16,1 0 0 15,4-8 0-15,2-21-2 16,0-16-14-16,0-18 3 0,-4-11-7 16,-3-5 9-16,0-1 6 15,0 9 4-15,0 8 1 16,0 10 1-16,-5 10-1 16,2 12 0-16,0 13 0 15,3 8 0-15,0 6 0 16,0 4 0-16,0 0 0 15,0 0 0-15,1-1-2 16,20-4 2-16,15 1 1 16,17-6 8-16,18 1 0 15,15-6 1-15,11-3 6 16,5-3-3-16,-5-3-3 16,-10 3-8-16,-17 6-2 0,-18 4-6 15,-19 4-40 1,-14 5-81-16,-16 2-152 0</inkml:trace>
  <inkml:trace contextRef="#ctx0" brushRef="#br0" timeOffset="194778.152">26985 8200 328 0,'8'-8'56'16,"2"2"48"-16,-6 1-48 16,1 0-23-16,-4 4 3 15,1-1-9-15,-1-2-6 0,-1 4-6 16,0-3-2-16,0 1 2 15,0-1 5-15,0-2 8 16,-12-2-6-16,-9 4-19 16,-11 1 0-16,-7 2-2 15,-4 0 0-15,-1 12-1 16,2 10 0-16,2 5 0 16,1 6 0-16,5-1 1 15,4 4 1-15,6-1 3 16,14-2-1-16,7-2-3 15,3-4 1-15,12-5-2 16,18-5 3-16,7-7 2 0,11-9-2 16,4-1-1-16,-3-8 3 15,0-15 3-15,-8-5-2 16,-5-1 0-16,-10 5-4 16,-6 2 0-16,-7 4-2 15,-4 7 0-15,-6 4 0 16,-2 5 3-16,-1 2 3 15,0-2 0-15,0 2-1 16,0 0-2-16,-7 10-3 16,-6 17 1-16,-7 9 0 15,1 6 1-15,0 6 3 16,2 2-2-16,1 0-3 16,7-4-1-16,3-2-3 0,6-8-20 15,0-9-42 1,0-12-49-16,3-15-87 0,12-1-218 15</inkml:trace>
  <inkml:trace contextRef="#ctx0" brushRef="#br0" timeOffset="195343.4984">27311 8298 438 0,'-4'0'60'16,"-2"0"0"-16,3 0-35 16,-1 14-20-16,-1 2 3 15,2 12-2-15,2 4 6 16,-1 7 6-16,-1 7 0 15,-1-2 0-15,1-6 4 16,3-2-5-16,0-12-6 16,0-4-3-16,0-9-7 15,9-8 4-15,1-3 1 16,6 0 7-16,7-20-4 16,4-12-4-16,0-18-5 15,0-8-6-15,-10-8 3 0,-5-9-12 16,-4-3 8-16,-5 3 3 15,-3 6 4-15,0 12-1 16,0 13 1-16,0 10 0 16,0 14 0-16,0 8 0 15,0 5 0-15,0 6 1 16,0 1-1-16,0 0-1 16,10 0-1-16,8 0 2 15,14 6 0-15,17 0 7 16,12-2 10-16,12-4 3 0,11 0 7 15,-1-2 1 1,-7-11-5-16,-7-1-8 0,-14 3-14 16,-10 7-1-16,-14 0-29 15,-13 4-84-15,-15 0-162 16</inkml:trace>
  <inkml:trace contextRef="#ctx0" brushRef="#br0" timeOffset="196424.2203">27756 8276 24 0,'0'-1'248'0,"-4"0"-167"16,2 1-5-16,2 0-35 15,0 0-11-15,0 0-10 16,0 0-3-16,0 0-2 16,0 0 3-16,0 0 12 15,0 0 2-15,9 0-9 16,15-4 19-16,9 0-3 16,8-1-5-16,1 0-4 0,-4 2-3 15,-8 2-3 1,-13 1-6-16,-11 0-12 0,-6 1-5 15,0 22 1-15,-22 13-1 16,-15 8-1-16,-9 9 0 16,-4-3-2-16,4-4-2 15,16-9 2-15,20-10 2 16,10-5 0-16,22-7 0 16,26-6 0-16,18-4 5 15,6-5 2-15,2 0-5 16,-9 0-2-16,-5 0-1 15,-12 2-39-15,-17 3-72 0,-19 1-96 16</inkml:trace>
  <inkml:trace contextRef="#ctx0" brushRef="#br0" timeOffset="196891.9981">26689 9061 435 0,'-4'-2'49'16,"4"2"12"-16,4-3-10 15,22 0-18-15,23-3 20 16,34-2-11-16,31-4 11 0,37 0 1 16,25-2-4-16,9 0-17 15,-2 4-17-15,-20 4-7 16,-26 4-6-16,-34 2-2 16,-31 0-1-16,-23 0-13 15,-21 0-40-15,-14 0-43 16,-9 0-34-16,-5 0-98 15</inkml:trace>
  <inkml:trace contextRef="#ctx0" brushRef="#br0" timeOffset="197471.5267">27262 9345 39 0,'-1'-5'324'15,"-2"1"-258"-15,3 3 17 16,-2 1-50-16,2 0-19 16,0 0 5-16,0-1 8 15,0-1-5-15,0 0 11 16,0-2 5-16,0 1-3 15,11-6-3-15,17 1-3 16,11-2-5-16,3-2 5 16,-8 4 2-16,-9 2 2 15,-14 2-13-15,-11 4-16 16,0 0 3-16,-18 24 1 16,-15 12-6-16,-6 10-2 15,8-3 0-15,14-9-3 0,17-8-4 16,0-3-10-16,19-6 3 15,7 1 8-15,-3-2 6 16,-10-2 2-16,-13 2 6 16,-6 10-1-16,-37 6 7 15,-14-1-14-15,-9-11-4 16,1-15-69-16,8-10-157 16</inkml:trace>
  <inkml:trace contextRef="#ctx0" brushRef="#br0" timeOffset="218221.8053">28747 8845 409 0,'0'0'20'0,"7"0"32"16,10 0-13-16,8 0-14 15,5 0 28-15,4 0-21 16,1 0-10-16,-3-2 2 16,-3 0-14-16,-7 2-6 15,-10 0-4-15,-3 0-15 0,-9 9-41 16,-2 11-59-16,-26 2-90 16</inkml:trace>
  <inkml:trace contextRef="#ctx0" brushRef="#br0" timeOffset="218403.9919">28911 9006 632 0,'25'-11'29'15,"-1"3"32"-15,0 8-24 16,-6 0-37-16,-3 4-52 0,-7 4-126 15,-4-1-337-15</inkml:trace>
  <inkml:trace contextRef="#ctx0" brushRef="#br0" timeOffset="219002.7387">29505 8254 278 0,'0'-1'109'16,"13"-6"-37"-16,7 0 8 15,8-4-48-15,9 0 18 0,8-1-8 16,1 1 2-1,-3 1 9-15,-13 4-4 0,-15 4-12 16,-12 2-12-16,-3 0-14 16,-12 26-8-16,-18 10-3 15,-10 9 3-15,1 0-2 16,8-5-1-16,13-16 0 16,15-7-7-16,3-8-11 15,9-4 0-15,16 1 0 16,4 2 17-16,-7 2 1 15,-4 3 6-15,-13 8 11 16,-5 7 4-16,-23 12-1 16,-23 8-1-16,-18 1-4 15,-9-4-8-15,6-8-7 0,12-10 0 16,19-12-23-16,12-11-52 16,10-4-40-16,11 0-25 15,3-6-76-15</inkml:trace>
  <inkml:trace contextRef="#ctx0" brushRef="#br0" timeOffset="219451.6582">29790 8557 386 0,'0'8'19'0,"3"10"57"16,12 1-18-16,5 1-6 16,5-1-2-16,4-4-22 15,1-5-10-15,2-7-6 16,-1-3 2-16,0-1-1 16,1-18-6-16,-4-5-5 15,-6-3 1-15,-11-2-3 16,-11-1-2-16,0-5-11 15,-6-4 9-15,-7-1-2 16,2-4 1-16,5 4 3 16,4 5-1-16,2 9 2 0,0 7 0 15,0 4 1-15,0 5 0 16,13-2 0-16,13-4 0 16,16-2 0-16,14 0 2 15,13-1 7-15,6 0 1 16,2 3 0-16,-10 2 5 15,-13 6 2-15,-15 5-3 16,-18 3-14-16,-12 0-14 16,-9 18-51-16,-6 5-100 15,-21 5-152-15</inkml:trace>
  <inkml:trace contextRef="#ctx0" brushRef="#br0" timeOffset="219901.4087">30230 8429 345 0,'0'0'86'0,"1"0"-18"16,11-2-22-16,2-2-35 16,5 0 16-16,0 0-9 0,1 1-8 15,-1 0 1-15,-1 1 1 16,-1 0 9-16,2 1 5 16,-2 0 2-16,2-1 0 15,-3 2-6-15,2 0-7 16,-7 0-6-16,-3 6 2 15,-5 3-2-15,-3 5-3 16,0 10-6-16,-17 6 2 16,-12 6-1-16,-2 3-1 15,3-5 1-15,14-3 0 16,14-11-1-16,0-6-6 16,27-4-17-16,9-7-18 15,3-1 8-15,-2-2 13 16,-9 2-11-16,-8-1-15 0,-16 6-37 15,-4-2-85-15</inkml:trace>
  <inkml:trace contextRef="#ctx0" brushRef="#br0" timeOffset="220266.3576">29317 8951 402 0,'0'0'55'0,"26"0"9"15,28 0-13-15,25 0-12 16,33 0 27-16,27-4-14 16,18-6-3-16,7 1 2 15,-14 1-10-15,-27 1-19 16,-35 6-11-16,-27 1-11 16,-24 0-6-16,-20 11-39 15,-16 9-55-15,-1-1-40 0,-9-2-168 16</inkml:trace>
  <inkml:trace contextRef="#ctx0" brushRef="#br0" timeOffset="220848.3513">29809 9243 332 0,'-3'-2'15'0,"0"2"47"16,1 0-37-16,2-1 10 16,0-1 8-16,0 0-18 15,0 0 4-15,0 2-1 16,0-1-7-16,0 0 4 16,0 1-1-16,0-3 2 0,0-4 2 15,14 1 2 1,8-5 0-16,7 3 1 0,0 2-4 15,0 3 1-15,-9 3-3 16,-6 0-2-16,-9 0-9 16,-5 4-9-16,0 16-4 15,-6 8 3-15,-9 2-1 16,3-4-3-16,9-6 1 16,3-6-1-16,6-3-3 15,16-2-7-15,2 2 3 16,-1 0 7-16,-6 7 1 15,-12 9 7-15,-5 12 6 16,-31 10 8-16,-28 5 0 16,-14 0-2-16,-1-12-16 0,14-19-4 15,18-23-2-15,17-10-35 16,13-36-88-16,12-13-171 16</inkml:trace>
  <inkml:trace contextRef="#ctx0" brushRef="#br0" timeOffset="221298.1705">29693 7768 502 0,'0'15'33'0,"7"36"31"16,17 36 3-16,7 27-15 15,1 20 4-15,-1 13-21 16,-4-1-30-16,-5-3-5 15,-10-15-26-15,-12-16-119 16,0-18-408-16</inkml:trace>
  <inkml:trace contextRef="#ctx0" brushRef="#br0" timeOffset="221663.4577">29745 9505 822 0,'10'117'4'16,"10"5"37"-16,5-2-41 15,6-17-36-15,4-21-255 16</inkml:trace>
  <inkml:trace contextRef="#ctx0" brushRef="#br0" timeOffset="222278.2874">30703 8850 456 0,'25'0'174'0,"14"0"-163"16,0 0 74-16,-6 2-69 15,-8 5-16-15,-12 4-7 16,-11 6-76-16,-2 0-153 15</inkml:trace>
  <inkml:trace contextRef="#ctx0" brushRef="#br0" timeOffset="222444.3074">30665 9093 627 0,'33'0'38'16,"11"4"58"-16,5-1-49 15,0 1-42-15,-6-1-5 16,-13 1-20-16,-12-4-155 16,-8 0-443-16</inkml:trace>
  <inkml:trace contextRef="#ctx0" brushRef="#br0" timeOffset="222909.6801">31101 8965 572 0,'0'26'25'0,"0"10"72"16,0 1-63-16,9 3-18 15,9-3 0-15,3-1-11 16,6-6-5-16,0-8 0 0,-2-10 0 16,0-12-1-1,0-3 0-15,4-28 2 0,-5-13-2 16,-2-8-6-16,-11-10-8 16,-11-14 0-16,0-7 0 15,0-1 5-15,-6 9 9 16,6 15 1-16,0 16 1 15,0 14 5-15,0 10 1 16,0 10-2-16,0 7 5 16,0 1 2-16,19 1 0 15,12-3-5-15,21-2-1 16,14 0-2-16,10 1 5 16,2 4 7-16,-3-1 6 15,-10 0-2-15,-10 0-3 0,-15 2-13 16,-11 0-4-16,-16 0-37 15,-13 6-106-15,0 2-157 16</inkml:trace>
  <inkml:trace contextRef="#ctx0" brushRef="#br0" timeOffset="223325.7237">31479 8894 324 0,'0'0'102'15,"0"0"-21"-15,0 0-26 16,18 0-29-16,10-6 2 15,10 3 8-15,6-1-1 16,5 0 1-16,-2 4 7 16,-6 0 6-16,-8 0 4 15,-16 0-11-15,-12 10-16 16,-5 15-15-16,-15 14-9 16,-21 13 2-16,-9 2-2 0,1-2-2 15,14-8 2-15,24-11-2 16,20-9 0-16,52-10 0 15,38-9-3-15,24-5 3 16,-3-17 0-16,-14-13-36 16,-30-10-79-16,-20 0-100 15</inkml:trace>
  <inkml:trace contextRef="#ctx0" brushRef="#br0" timeOffset="226236.014">14396 10165 487 0,'0'0'82'16,"0"0"-41"-16,0 0 13 0,0 0-42 15,9 0-9-15,3 0 0 16,5 0 0-16,5-3-2 16,0-2 0-16,3-1-1 15,-1 4-3-15,-4 2-15 16,-3 0-29-16,-3 0-54 16,-4 0-38-16,-10 13-55 15</inkml:trace>
  <inkml:trace contextRef="#ctx0" brushRef="#br0" timeOffset="226501.0299">14391 10346 363 0,'0'2'74'15,"0"-2"2"-15,9 0-14 16,8 0 0-16,7-4 0 16,2-3-1-16,0 0-6 15,-7 1-20-15,-6 5-27 16,-5-1-8-16,0 2-10 16,-1 0-44-16,0 0-50 0,1 0-41 15,-2 2-90-15</inkml:trace>
  <inkml:trace contextRef="#ctx0" brushRef="#br0" timeOffset="227033.3788">14911 10099 607 0,'1'0'27'0,"4"0"0"15,2 10-16-15,2 12-4 16,3 5-4-16,3 2 0 16,0-2 16-16,-1 1 3 15,0-8-4-15,-1-3-2 16,-2-8-9-16,-2-4-3 15,1-5 2-15,-1 0-2 16,-1-23 0-16,-2-11-4 16,-3-4-9-16,-3-9 1 15,0 1 1-15,-2-6 1 16,-10 4 4-16,2 0 2 16,1 13-1-16,4 7 1 15,1 8 3-15,2 8 2 0,2 6 3 16,0 0 2-16,0 2 2 15,0-2-4-15,21-4-5 16,10 0 0-16,11-4 3 16,15 0 6-16,10-4 15 15,7-1 10-15,0-1-7 16,-5 3-9-16,-11 1-11 16,-16 7-10-16,-11 4-3 15,-13 5-7-15,-8 0-31 16,0 0-55-16,-10 14-72 15,0 6-197-15</inkml:trace>
  <inkml:trace contextRef="#ctx0" brushRef="#br0" timeOffset="227532.0848">15340 9989 320 0,'0'0'100'0,"0"0"-52"0,0 0 2 16,0 0-11-16,11 0 6 16,2 0-5-16,-1 0-3 15,4-2 5-15,-1 0-4 16,5-2 0-16,0 2-10 16,-1 1-11-16,1 1-9 15,-1 0-4-15,-2 0 11 16,-1 0 2-16,-5 0-5 15,-3 5-4-15,-8 9-1 16,0 9 1-16,-3 10 1 0,-18 9-6 16,-2 0-2-1,4 0 0-15,10-10 11 0,9-7 1 16,1-7-4-16,29-8 0 16,12-8 15-16,9-2-6 15,-3 0-15-15,-4 0-3 16,-9-8 0-16,-4-2-20 15,-6-17-124-15,2-28-594 16</inkml:trace>
  <inkml:trace contextRef="#ctx0" brushRef="#br0" timeOffset="308360.9791">15830 11495 425 0,'-3'-1'24'0,"3"0"47"16,0 1-48-16,0 0-23 15,0 0 0-15,3 0 6 16,3 0 14-16,0 0 6 15,4 0 8-15,3 0-2 0,5 0-8 16,7 0-3 0,4-3-4-16,5 1-8 15,-3-1-7-15,-6 1-2 0,-5 2-7 16,-5 0-16-16,-10 0-44 16,-5 2-110-16,0 8-155 15</inkml:trace>
  <inkml:trace contextRef="#ctx0" brushRef="#br0" timeOffset="308586.5202">15880 11673 600 0,'0'0'41'16,"0"0"16"-16,6 0-25 15,11 0-8-15,7 2-5 16,1-1-19-16,2 4-9 16,1 0-36-16,2-2-98 15,0-3-280-15</inkml:trace>
  <inkml:trace contextRef="#ctx0" brushRef="#br0" timeOffset="309899.0699">16562 11350 429 0,'0'-4'30'0,"0"2"46"15,0 2-32 1,0 0-25-16,0 0-3 0,0 0 1 15,0 6 1-15,0 12 16 16,0 9-7-16,0 5-11 16,-2 4-6-16,-4 6 0 15,-1 0-6-15,0 2-3 16,1-8-1-16,0-8 0 16,4-16-1-16,2-8 1 15,0-4-1-15,0-16 1 16,0-15-19-16,0-10 5 15,0-1-2-15,5-2 6 0,5 4 0 16,3 0 9 0,4 4 1-16,2 5 0 0,3 3 0 15,3 2 0-15,2 4 1 16,-4 5 3-16,0 6-2 16,-5 7-2-16,-1 4-2 15,-1 0-22-15,0 3-62 16,-1 16-54-16,-2 3-135 15</inkml:trace>
  <inkml:trace contextRef="#ctx0" brushRef="#br0" timeOffset="310265.053">16898 11444 169 0,'0'0'142'16,"0"2"-96"-16,13-2 46 16,11 0-23-16,7 0-11 15,10-12-7-15,3-6-6 16,-2-4-10-16,-4 0-15 16,-9 2-10-16,-9 2-6 15,-10 6-4-15,-10 0 3 16,0 8-1-16,-18 2-2 15,-19 2 0-15,-8 2 2 16,-8 15 1-16,5 6-3 0,5 3 2 16,11 0-2-16,14 3-1 15,10 1 0-15,8 1-5 16,0 0-5-16,19-1 3 16,9-4-7-16,6-2-22 15,4-5-52-15,3-6-87 16,-3-7-224-16</inkml:trace>
  <inkml:trace contextRef="#ctx0" brushRef="#br0" timeOffset="310564.2715">17548 11339 485 0,'-7'-3'81'0,"-4"1"-31"16,1 2 1-16,-5 0-50 16,-5 6-1-16,-5 12 1 15,-3 4 0-15,-2 3 1 16,5 2 15-16,7 1 4 16,9-3-13-16,9-3-6 15,7-5-2-15,20-3 6 16,12-6 4-16,6-2-5 15,2-1-5-15,-2-2-7 0,-9 0-32 16,-6-1-46-16,-6-2-87 16</inkml:trace>
  <inkml:trace contextRef="#ctx0" brushRef="#br0" timeOffset="310797.0467">17890 11381 437 0,'0'4'157'16,"0"3"-122"-16,0 6-7 16,1 7-17-16,4 3-7 15,0 6-3-15,-4 1-1 0,-1 1-1 16,0-2-2-16,0 1-13 15,-1-2-33-15,-10-2-62 16,2-10-76-16</inkml:trace>
  <inkml:trace contextRef="#ctx0" brushRef="#br0" timeOffset="310970.8114">17940 11123 631 0,'-7'-4'73'16,"6"4"0"-16,1 0-73 15,0 0-1-15,0 0-103 16,4 0-51-16,5 14-119 16</inkml:trace>
  <inkml:trace contextRef="#ctx0" brushRef="#br0" timeOffset="311495.3555">18062 11301 114 0,'0'0'331'16,"0"5"-302"-16,8 15 37 15,0 8-45-15,0 6-10 16,-2 3 0-16,-4 6-4 16,-2 10-1-16,-2 3-4 15,-14 7-1-15,-6 5-1 16,2-4-5-16,0-10-5 15,2-14-10-15,9-23-6 0,1-17 5 16,7-3 5 0,1-31-28-16,0-10 16 0,6-11 1 15,15-11 24-15,3-12 3 16,11-6 26-16,6-3 16 16,8 7-6-16,6 7-10 15,2 14 18-15,-3 6 7 16,-1 15-4-16,-9 13 17 15,-13 8-16-15,-10 15-3 16,-17 2-21-16,-4 22-12 16,-22 18 17-16,-22 17-11 15,-14 3-15-15,-3-2-3 16,9-12-3-16,16-11-58 16,12-10-76-16,24-15-147 15</inkml:trace>
  <inkml:trace contextRef="#ctx0" brushRef="#br0" timeOffset="311994.0868">18819 11211 158 0,'-3'0'300'0,"-3"0"-250"15,-1 0 21-15,-2 0-51 16,2 7 3-16,-4 9 11 16,-1 2 8-16,6 3-10 0,6 1-10 15,0-3 0 1,15-5-4-16,16-3 0 0,7-10-5 15,1-1 4-15,-7 0 3 16,-9-8-3-16,-16-7-3 16,-7-2-2-16,-6-2-3 15,-21-5-9-15,-2 1-21 16,0 3-37-16,11 1-34 16,11 8-77-16,7 2-147 15</inkml:trace>
  <inkml:trace contextRef="#ctx0" brushRef="#br0" timeOffset="312476.0602">19431 10732 29 0,'0'-30'400'0,"0"7"-344"15,-12 4 24-15,-6 3-51 16,-2 5-1-16,-6 3-12 16,4 5-2-16,-2 3 3 15,2 0 8-15,0 9-5 16,2 9-2-16,-1 8-2 16,4 3-4-16,3 9 3 15,4 6 6-15,7 4-2 16,3 8-4-16,0 6 0 15,0 3-7-15,9 5-8 16,-1 0 0-16,-1-2 0 0,-7-5-3 16,0-7-6-16,0-8-15 15,-11-8-40-15,-3-15-23 16,-2-10-36-16,-4-15-98 16</inkml:trace>
  <inkml:trace contextRef="#ctx0" brushRef="#br0" timeOffset="312642.576">19103 11143 546 0,'12'-8'154'0,"3"2"-77"16,15-2-29-16,9 2-40 16,7 0-8-16,-1 1 0 0,-1 2-46 15,4-7-131 1,-2-8-341-16</inkml:trace>
  <inkml:trace contextRef="#ctx0" brushRef="#br0" timeOffset="313091.4379">19774 11044 564 0,'0'0'54'0,"0"0"11"16,-4 0-40-16,-17 9-15 16,-6 7 0-16,-3 2 25 15,3 2 0-15,6-3-24 16,11-3-11-16,10-1 0 16,0-4-8-16,1 0 8 15,11 3 9-15,1-2 13 0,0 7 16 16,-7 3 3-16,-6 6-3 15,0 4-12-15,-18 4-16 16,-13-2-8-16,-4-8-2 16,1-10-19-16,1-14-37 15,8 0-77-15,4-24-78 16,11-4-140-16</inkml:trace>
  <inkml:trace contextRef="#ctx0" brushRef="#br0" timeOffset="313341.0084">19845 11169 489 0,'1'-2'147'0,"5"2"-84"16,1 0-30-16,5 0-12 15,1 2-5-15,-3 13-5 16,-6 4 2-16,-2 4-8 16,-2 5-5-16,0 0-1 15,-5 4-27-15,-9-2-48 16,-3 1-65-16,3-12-212 16</inkml:trace>
  <inkml:trace contextRef="#ctx0" brushRef="#br0" timeOffset="313514.8177">19986 10914 295 0,'-7'-9'425'16,"2"9"-383"-16,5 0-42 15,0 0-20-15,0 0-99 16,3 16-91-16,3 6-185 15</inkml:trace>
  <inkml:trace contextRef="#ctx0" brushRef="#br0" timeOffset="313872.9172">20196 11104 401 0,'0'0'108'16,"0"5"-3"-16,0 9-50 15,0 5 7-15,0 4-10 16,0 1-10-16,-4-2-17 16,1-4-9-16,3-7-5 15,0-6-9-15,3-5-1 0,20 0 1 16,8-19 5-16,6-4 9 15,-1-1 6-15,-3 10 8 16,-7 8-5-16,-6 6 0 16,-7 8-9-16,-10 26-16 15,-3 10 0-15,0 6 0 16,0-1 0-16,-9-7 0 16,2-12-9-16,1-10-103 15,4-20-128-15</inkml:trace>
  <inkml:trace contextRef="#ctx0" brushRef="#br0" timeOffset="315652.7567">15427 12239 260 0,'-2'0'51'16,"2"0"8"-16,0 0-27 15,0 0-9-15,0 0 2 16,0 0-7-16,0 0 6 16,0 0 4-16,0 0 1 15,0 0-2-15,0 0 8 16,0 0-7-16,0 0-6 16,0 0-9-16,0 0-6 15,11 0 7-15,10-3 9 16,8-2 5-16,4-1 4 15,2 3 7-15,0 3-6 16,-2 0-7-16,-3 0-9 16,-9 0-8-16,-9 2-8 0,-5 10-1 15,-7 10 2-15,0 4 5 16,-21 7 1-16,-12 2-4 16,-2-7-4-16,3-6-2 15,10-8-1-15,11-9-5 16,11-5-3-16,0 0-3 15,17-3-6-15,17-13 17 16,9 2 3-16,1 4 2 16,-8 10 6-16,-11 0 1 15,-14 5 0-15,-11 22 0 16,-3 8 12-16,-32 8-8 16,-14 4-13-16,-12-5 0 0,-1-10-25 15,9-14-47-15,8-16-61 16,12-2-49-16,14-6-126 15</inkml:trace>
  <inkml:trace contextRef="#ctx0" brushRef="#br0" timeOffset="315951.2592">15033 12875 492 0,'15'-5'105'16,"14"-4"-47"-16,19 0 29 15,18 1-24-15,19-3-16 16,12 2-8-16,12 1-13 15,-2-1-10-15,-6 4-11 16,-17 1-5-16,-21 3-13 16,-17 1-54-16,-13 0-77 15,-15 0-108-15</inkml:trace>
  <inkml:trace contextRef="#ctx0" brushRef="#br0" timeOffset="316699.366">15257 13135 214 0,'-3'-6'230'0,"0"4"-198"15,1 2 22-15,2 0-39 16,0 0-7-16,0 0-4 16,-1 0 8-16,1 0 21 0,-2 0 12 15,1 0-5-15,-2 0-9 16,1 14-12-16,1 10-4 15,1 8-1-15,0 6-6 16,0 5 0-16,0 0-1 16,3-2-2-16,4-4 2 15,1-8-4-15,0-7 1 16,0-7-4-16,-3-8 1 16,-1-7-1-16,2 0-1 15,1-18 0-15,-2-15-3 16,-2-6-5-16,-3-5 0 15,0-2 6-15,0 3 3 16,0 3 1-16,0 4-1 16,-2 4 0-16,2 2 1 0,0 5-1 15,0 4-1-15,3 4-6 16,5 4 3-16,1 4 1 16,6 1 3-16,4 0 1 15,5 1 2-15,13-1 2 16,8-3 1-16,10 1 0 15,3-1-2-15,-1 0-4 16,-9 7-9-16,-11 1-25 16,-8 3-61-16,-7 0-57 15,-8 1-163-15</inkml:trace>
  <inkml:trace contextRef="#ctx0" brushRef="#br0" timeOffset="317398.2338">15621 13084 278 0,'3'-8'110'15,"-3"1"-71"-15,1 2-4 16,-1 3-21-16,0 1-3 16,0 1 7-16,0 0 11 0,0 0 7 15,0 0 7-15,-1 0-3 16,-8 0-12-16,-2 3-13 15,-2 6-7-15,-1 5-6 16,-2 2-1-16,-1 2-1 16,-3 6 1-16,1 4 0 15,-3 4 6-15,3 7 4 16,1 5 4-16,3 2-5 16,6 4-2-16,6-2-4 15,3-8 0-15,5-7-3 16,20-10 3-16,8-11 4 15,9-9 8-15,7-3-2 16,-1-8-3-16,-7-15 2 16,-15-3 5-16,-10-1 3 15,-13 2-4-15,-3 1-7 0,-22 6-1 16,-20 3-9-16,-5 8-6 16,0 3-7-16,13 4-8 15,13 0-33-15,12 0-59 16,9 0-121-16</inkml:trace>
  <inkml:trace contextRef="#ctx0" brushRef="#br0" timeOffset="321252.7995">16385 12775 284 0,'0'-1'27'16,"0"1"14"-16,0-3-21 15,0 3 10-15,0 0 14 16,0 0-6-16,0 0 6 16,0-2 2-16,0 2 0 15,0-1-11-15,0 1-10 16,0 0-10-16,0 0-9 15,0-2-3-15,0 2 0 16,0 0 1-16,3 0 4 0,13 0 18 16,3 0 5-16,8-3-8 15,2 0-7-15,-4-1-6 16,-4 1-10-16,-8 1-5 16,-7 2-28-16,-4 0-54 15,-2 0-93-15,-5 17-214 16</inkml:trace>
  <inkml:trace contextRef="#ctx0" brushRef="#br0" timeOffset="321520.7558">16405 12970 297 0,'0'0'252'0,"3"0"-209"15,6 0 28-15,8-2-47 16,4-3 2-16,4-1-3 16,3 1-3-16,-2 1-9 15,-3 2-11-15,-4 2-2 16,-2 0-16-16,-5 0-48 15,-1 0-129-15</inkml:trace>
  <inkml:trace contextRef="#ctx0" brushRef="#br0" timeOffset="322950.8557">17102 12209 138 0,'-6'0'32'16,"0"0"47"-16,2 0-44 16,-1 0-1-16,2 0-7 15,1 0-7-15,0 0-2 16,2 0 4-16,0 0 2 16,0 0 6-16,-1 0 2 15,1 0 1-15,0 0-1 16,0 0 4-16,0 0-1 15,7 0-12-15,9-5 3 16,10-1 8-16,8-1 1 0,2-1-7 16,-5 2-3-16,-6 6-7 15,-8 0-11-15,-10 0-5 16,-5 16-2-16,-2 11 5 16,0 11-3-16,-19-1-2 15,0-4-1-15,2-9-1 16,8-10-2-16,7-10 1 15,2-4 3-15,0 0-2 16,12 0 2-16,12-7 2 16,1-1 3-16,-5 6 2 15,-2 2 4-15,-11 2-1 16,-7 23 1-16,-1 11 8 16,-28 10 0-16,-11 1-14 0,-8-5-5 15,2-12-1-15,3-10-12 16,9-16-16-16,8-4-3 15,4-1-23-15,7-12-8 16,10-4-9-16,5 5-35 16,2 2-26-16,22 3-115 15</inkml:trace>
  <inkml:trace contextRef="#ctx0" brushRef="#br0" timeOffset="323632.5468">17592 12421 349 0,'0'-2'76'0,"0"1"7"16,0-1-45-16,0 2-23 0,0 0-14 16,0 0 5-1,0 0 2-15,0 0 4 0,0 0 8 16,0 0 2-16,0 0-7 15,4 18 16-15,3 7-8 16,1 3-8-16,2 2-9 16,2-2 0-16,3-2-5 15,1-6-1-15,0-4 1 16,0-8-1-16,-3-6 2 16,1-2 0-16,4-12 1 15,-2-14-3-15,-1-5-1 16,-4-5-1-16,-4-6 0 15,-7-4 0-15,0-6 1 16,-6-1 0-16,-4 2 1 0,1 7 0 16,-2 11 0-16,5 11 0 15,0 8 0-15,3 3 0 16,0 4 0-16,3 3 0 16,0 0 0-16,0 0 0 15,0 0-3-15,0 0 2 16,8 0-2-16,13 2 3 15,7-2 0-15,12 1 1 16,8-5 3-16,7-1 1 16,7-5 7-16,0-4 3 15,6 1-4-15,-8 3-9 16,-10 5-2-16,-9 4-13 16,-15 5-23-16,-5 0-50 0,-8 0-80 15,-9 8-125-15</inkml:trace>
  <inkml:trace contextRef="#ctx0" brushRef="#br0" timeOffset="324580.7641">18135 12306 138 0,'0'-6'137'0,"1"1"-65"16,1 0-7-16,-2 5-28 16,1-4-8-16,-1 2-6 15,2 1 1-15,-2-1-4 16,1 1 1-16,1-3 2 15,-1 1-2-15,1-1-4 16,-1 3-3-16,-1-1 1 0,0-2 1 16,0 4 5-16,0-1-1 15,0 1-3-15,0 0-8 16,-3 0-2-16,-4 0-5 16,-1 0-1-16,-1 0-1 15,2 0 1-15,-2 0-1 16,0 0 0-16,-5 0 0 15,2 8 1-15,-2 3 1 16,-1 1 1-16,-2 4 0 16,2 3 1-16,-1 4 0 15,2 2 2-15,0 8-2 16,3 2-1-16,2 1-2 16,0 3-1-16,6-3 1 0,3-1-1 15,0-4-1 1,2-4 1-16,14-5 0 0,6-5 0 15,4-3 1-15,2-7 0 16,5-3 5-16,1-4 0 16,-5 0-1-16,-5-5-2 15,-7-10-1-15,-5-5-1 16,-5 2-1-16,-6-1 0 16,-1 2 0-16,-3 3-3 15,-17 2-3-15,-5 2-12 16,-6 5 5-16,1 5 3 15,0 0 4-15,3 0-9 0,2 1-16 16,4 11-7 0,3 0-17-16,6 0-20 0,5 0-32 15,2 3-61-15</inkml:trace>
  <inkml:trace contextRef="#ctx0" brushRef="#br0" timeOffset="325128.8643">17150 13037 102 0,'0'0'210'0,"0"0"-184"16,0 0 11-16,0 0-29 16,3 0-5-16,4 0 10 15,7 0 17-15,-1 0 17 16,13 0 11-16,11 0-12 15,15 0-9-15,15 0-9 16,17-7-5-16,8-5 5 16,10-2 3-16,4-6-3 15,-3-2-10-15,-9 1-8 16,-15 5-10-16,-14 3-1 16,-15 7-39-16,-13 6-79 0,-13 4-105 15</inkml:trace>
  <inkml:trace contextRef="#ctx0" brushRef="#br0" timeOffset="325860.4746">17692 13224 225 0,'5'-5'155'0,"-2"1"-99"16,-1 2-8-16,1-2-28 15,-2 1-10-15,1 2 4 0,-2 0 19 16,0 1 4-16,0 0 7 15,0 0 0-15,0 0-7 16,0-2-5-16,0-2-10 16,0 1-11-16,-6-1-11 15,-6 0 0-15,0 2-1 16,-2 2 1-16,-2 0 0 16,-3 0 1-16,1 2-1 15,-1 8 0-15,0-1-1 16,0 5 1-16,2 2-2 15,0 6 2-15,-1 3-1 16,1 3 1-16,3 9 3 0,3 1-1 16,5 4 2-16,5 2-2 15,1-6 0-15,6-6 1 16,17-7-2-16,7-11 3 16,8-8 4-16,4-6 6 15,-1 0 3-15,-5-12-6 16,-9-9 0-16,-12-1-5 15,-7 0-2-15,-8 0-4 16,0 4 1-16,-17 2-1 16,-11 5-1-16,-5 4-3 15,-3 7 3-15,7 0-1 16,9 0-17-16,8 0-42 16,12 0-73-16,0-2-206 0</inkml:trace>
  <inkml:trace contextRef="#ctx0" brushRef="#br0" timeOffset="326458.9818">18515 12848 409 0,'-1'-4'79'0,"1"1"20"15,0 0-54-15,16-4-10 16,8 0 2-16,10-1 7 15,-1 0-12-15,-3 4-8 16,-6 2-24-16,-6 2-4 0,-6 0-27 16,-2 6-45-16,-6 8-76 15,-4 4-171-15</inkml:trace>
  <inkml:trace contextRef="#ctx0" brushRef="#br0" timeOffset="326658.2854">18542 13093 550 0,'0'0'103'0,"6"0"-24"16,21 0-4-16,12 0-30 0,4-6-31 15,-1-4-14 1,-6 4-35-16,-5 4-115 0,-13-6-204 15</inkml:trace>
  <inkml:trace contextRef="#ctx0" brushRef="#br0" timeOffset="328737.1978">19549 12356 316 0,'0'-6'94'16,"0"0"-11"-16,0 3-18 16,0 0-32-16,0 1-15 15,0 0-3-15,0 2 4 16,0 0-2-16,0 0-7 16,0 0-4-16,4 7-2 15,1 12 18-15,1 4-12 16,0 4-4-16,1 3-1 15,-1 0-2-15,-1-4-1 16,-2-7-2-16,-2-7 1 16,2-7 0-16,-1-5-1 15,-1 0 1-15,5 0 1 16,-1-3-1-16,1-14-1 16,1-5-2-16,-4-3-1 15,-1-2 0-15,-2-1 3 0,0-4 0 16,0 0 0-16,0-3 0 15,0-3 0-15,0 1 0 16,-2 1 0-16,2 5 0 16,-1 9 0-16,-1 6-2 15,2 6 1-15,0 4 1 16,0 2 0-16,0 0-1 16,0 2 1-16,0 0 0 15,8-2-1-15,5 1-1 16,9 0 2-16,9-1 0 15,13 0 3-15,13-4 1 16,8-2-1-16,4-4 1 0,-3 4 1 16,-8-1-1-16,-9 3-4 15,-9 3-1-15,-4 1-7 16,-4 4-8-16,-6-2-32 16,-5 2-77-16,-7 0-80 15</inkml:trace>
  <inkml:trace contextRef="#ctx0" brushRef="#br0" timeOffset="329401.8425">20152 12213 301 0,'0'-7'76'0,"0"1"-24"16,0 1-18-16,3 1-18 15,-2-1 0-15,-1 3 10 0,0 1 10 16,0 1-3 0,0 0-3-16,0 0-3 0,0 0 0 15,0 0-1-15,0 0-4 16,-1 0-9-16,-7 0-4 16,-2 0-8-16,-2 0-1 15,-2 0 1-15,-1 0-1 16,1 0 0-16,-2 8 1 15,0 3-1-15,1 0 1 16,-1 2 0-16,1 5 4 16,-3 2-2-16,2 6-1 15,1 8 2-15,-1 2 0 16,5 2 0-16,3 2 4 0,7-4 1 16,1-6-7-1,7-5 1-15,19-7-3 0,8-6 1 16,4-8 0-16,-1-4 3 15,-6 0-1-15,-7 0 3 16,-9-14-2-16,-8-2 4 16,-5 0-2-16,-2-2-4 15,-2 4-2-15,-20 1-2 16,-8 6-4-16,-3 4-7 16,0 3-15-16,5 0-17 15,4 0-11-15,9 0-36 16,2 5-53-16,6 5-106 15</inkml:trace>
  <inkml:trace contextRef="#ctx0" brushRef="#br0" timeOffset="329784.3759">19352 12877 312 0,'0'0'72'0,"0"0"-6"15,0 0-6-15,19 0-24 16,16 0 18-16,18-7 6 16,21 0-16-16,17-6 2 15,16-1-12-15,12-4 3 16,1-2-7-16,-8 2-16 16,-20 4-12-16,-22 2-2 15,-21 9-9-15,-17 3-31 16,-12 0-44-16,-7 0-35 15,-7 5-91-15,-6 5-195 0</inkml:trace>
  <inkml:trace contextRef="#ctx0" brushRef="#br0" timeOffset="330416.3851">19823 13062 222 0,'-1'-1'118'0,"-1"-1"-74"16,2 2-9-16,0-2-25 15,0 0 6-15,0 1 14 16,0 0 13-16,0 1-3 16,0-2 0-16,0 2-14 15,0-1-13-15,0 1-9 16,0-2-3-16,0 2-1 15,0 0 0-15,0 0 0 16,0 0 5-16,0 0 9 0,11-3 10 16,3-2 7-16,9-2-4 15,6-3-11-15,5 0-7 16,3 0 0-16,3-3 4 16,-1 5 12-16,-6 0-7 15,-5 4 1-15,-11 4-4 16,-7 0-6-16,-8 0-5 15,-2 0-2-15,0 7-1 16,-5 17 3-16,-17 10 0 16,-8 6-4-16,-7 5 0 15,1-1 0-15,6-3 0 16,14-7 0-16,14-5-2 16,2-9 2-16,35-6 2 0,17-8 5 15,9-4 13-15,5-2-7 16,-4 0-11-16,-11 0-2 15,-14 0-2-15,-13 0-47 16,-16 0-136-16</inkml:trace>
  <inkml:trace contextRef="#ctx0" brushRef="#br0" timeOffset="361158.3091">15904 14155 396 0,'0'0'70'0,"6"0"-33"16,3 0-5-16,6 0-29 16,3 0 3-16,4-8-2 15,-1-2-3-15,-1 4-1 0,-7 4-24 16,-6 2-14-16,-4 0-45 15,-3 0-83-15</inkml:trace>
  <inkml:trace contextRef="#ctx0" brushRef="#br0" timeOffset="361324.9058">15992 14213 215 0,'0'0'285'15,"0"0"-250"-15,0 0 31 16,13 0-45-16,1 0-19 0,5 4-2 16,1 5-29-1,1 3-64-15,-4 1-81 16</inkml:trace>
  <inkml:trace contextRef="#ctx0" brushRef="#br0" timeOffset="361673.6913">16413 14044 480 0,'1'0'18'15,"5"13"20"-15,5 13 12 16,-2 5-29-16,-3 6-15 0,-3-1-1 15,0-1-4-15,-3-11-1 16,0-8 0-16,0-13 0 16,0-3 0-16,0-14-1 15,-2-20 0-15,2-8 1 16,0-2 0-16,16 2 7 16,4 8 17-16,4 9-2 15,0 7-11-15,-1 9-8 16,-1 6-3-16,-2 3-2 15,0 0-23-15,-5 20-64 16,-1 9-122-16</inkml:trace>
  <inkml:trace contextRef="#ctx0" brushRef="#br0" timeOffset="362072.7699">16949 14075 248 0,'0'0'165'0,"0"0"-121"16,0-2 19-16,0 2-35 15,0 0-9-15,0 0 1 16,0 0 7-16,0 0 3 16,-6 0-2-16,-5 0-13 15,-5 0-8-15,1 0-3 0,-3 5-3 16,1 8-1-1,0-3 1-15,1 6-1 0,2 0-1 16,3 0 1-16,7-2 0 16,2 3 1-16,2-2 1 15,0 3 0-15,3-2 3 16,11-4-1-16,5-4 6 16,6-6 1-16,5-2-1 15,3 0-4-15,0 0-4 16,-2 0-2-16,-4 0-2 15,-10 0-6-15,-7 0-11 16,-4 0-10-16,-6 0 0 0,0 0-44 16,-13 0-45-16,-4 12-78 15</inkml:trace>
  <inkml:trace contextRef="#ctx0" brushRef="#br0" timeOffset="362504.8316">17374 14056 449 0,'-3'0'178'0,"1"-1"-153"16,2-2 39-16,0 0-56 15,0 3-8-15,-4 0-5 16,-8 0-1-16,-5 17 5 15,-5 5 1-15,0 4 5 16,5 1 4-16,5-3 1 16,7 0-1-16,5-4-4 0,0 2 2 15,14-2-1-15,11-6-5 16,8-2-1-16,6-4-7 16,0-4-26-16,1-4-30 15,-7 0-60-15,-9 0-67 16</inkml:trace>
  <inkml:trace contextRef="#ctx0" brushRef="#br0" timeOffset="362704.524">17590 14127 317 0,'0'0'151'0,"0"0"-127"15,0 0-3-15,6 0-16 0,0 10 15 16,1 4 14-1,-1 2 12-15,-1 2-18 0,1 4-12 16,-3-2-16-16,1 0 0 16,-1-4-28-16,-3-3-69 15,0-7-128-15</inkml:trace>
  <inkml:trace contextRef="#ctx0" brushRef="#br0" timeOffset="362862.3303">17666 13932 605 0,'0'0'15'16,"0"10"-15"-16,0 13-30 16,0 6-116-16,0 2-257 15</inkml:trace>
  <inkml:trace contextRef="#ctx0" brushRef="#br0" timeOffset="363269.8365">17817 14112 533 0,'0'27'61'0,"0"7"-28"16,4 6 8-16,4 4-33 0,-2 1-7 15,-2 3-1-15,1-4 0 16,-1-3-3-16,-3-6-3 16,-1-15-4-16,0-9-9 15,0-11-26-15,0-13 5 16,0-27-11-16,0-22-12 16,0-11 36-16,0-11 25 15,0-1 2-15,11 4 45 16,8 4-9-16,7 11 3 15,4 8 5-15,3 9-5 16,-2 12 9-16,-3 12 8 16,-7 14 3-16,-10 11-15 0,-6 6-19 15,-5 28 6-15,-10 18 2 16,-21 10-18-16,-11 3-15 16,-3-12-1-16,11-13-23 15,11-19-54-15,7-21-80 16,13-6-292-16</inkml:trace>
  <inkml:trace contextRef="#ctx0" brushRef="#br0" timeOffset="363836.5956">18651 13972 339 0,'-6'-2'46'16,"2"0"54"-16,2 2-45 16,0-2-18-16,-1 2-12 15,2 0-8-15,-1 6 9 16,1 10 1-16,1 2-5 16,0-2 0-16,4-3-4 15,14-1-8-15,3-9 0 16,0-1-1-16,-3-2 1 0,-8 0-4 15,-7-7 8-15,-3-6-9 16,0 1-5-16,-17 0-3 16,-3-2-33-16,2 7-30 15,8 1-39-15,7 1-66 16,3-3-184-16</inkml:trace>
  <inkml:trace contextRef="#ctx0" brushRef="#br0" timeOffset="364134.378">19055 13622 192 0,'-16'-8'303'16,"2"1"-287"-16,-2 3 56 15,4 1-58-15,-3 1-3 16,0 2-1-16,-1 0-1 15,1 2 2-15,-1 17-1 16,0 9 2-16,5 10-3 16,5 6 5-16,4 5 0 15,2 6-7-15,3 5-4 16,13-3-3-16,3 3-7 16,-2-4-20-16,-6-7-50 15,-8-6-78-15,-3-10-135 0</inkml:trace>
  <inkml:trace contextRef="#ctx0" brushRef="#br0" timeOffset="364267.2257">18843 13992 579 0,'27'-13'36'16,"13"0"36"-16,14 8-53 15,7 1-19-15,0 4-21 16,-1 0-72-16,-10 5-180 15</inkml:trace>
  <inkml:trace contextRef="#ctx0" brushRef="#br0" timeOffset="364566.3711">19604 13972 443 0,'-37'0'163'0,"4"9"-114"16,-1 18 12-16,2 4-51 15,6 7-8-15,9 0-2 16,7 2 0-16,10-2-1 0,0-7 1 15,5-2-1-15,17-5-5 16,6-5-16-16,5-6-27 16,1 1-57-16,3-8-91 15</inkml:trace>
  <inkml:trace contextRef="#ctx0" brushRef="#br0" timeOffset="364833.7326">19856 14089 430 0,'-3'18'115'0,"3"-2"-62"15,0-3-10-15,17-2-39 16,13-7-4-16,6-4 1 16,2 0 0-16,-2-20 2 15,-6-3 12-15,-8-2 29 16,-8 5 17-16,-11 6-12 15,-3 4-22-15,-13 8-3 16,-20 2-24-16,-6 0-9 16,1 0-15-16,11 8-33 15,15 0-53-15,12-6-82 16,0-2-251-16</inkml:trace>
  <inkml:trace contextRef="#ctx0" brushRef="#br0" timeOffset="365082.5381">20259 13857 404 0,'-1'0'241'15,"-6"13"-183"-15,0 2-9 16,6 2-40-16,1 1-9 16,4-4-1-16,19-3-4 15,5 0 5-15,-3 1 2 16,-4 4 14-16,-10 6 41 15,-11 6 12-15,-2 8-20 16,-26 6-16-16,-11-1-23 0,-7-9-10 16,4-13-12-1,8-19-61-15,2-9-151 0</inkml:trace>
  <inkml:trace contextRef="#ctx0" brushRef="#br0" timeOffset="367742.3275">14788 14848 368 0,'-1'0'55'15,"-1"0"-24"-15,2 0-5 16,0 0-7-16,0 0 6 16,8 0-4-16,6-3 23 15,5-10 6-15,6-3-13 16,6-2 4-16,4-2 1 16,-1 4-5-16,-4 5-4 15,-8 6-11-15,-10 5-9 16,-8 0-6-16,-2 7 2 0,-2 15 2 15,0 9-1-15,-6 6-6 16,-10-1-2-16,-1-7-2 16,7-7-1-16,5-13-6 15,5-8-7-15,0-1 5 16,9-1-3-16,11-15 7 16,3-1 5-16,3 1 10 15,-7 7 5-15,-7 7 2 16,-8 2-5-16,-4 7-6 15,0 24 2-15,-3 11 1 0,-20 9-6 16,-9 4-3 0,-2-11-4-16,1-12-22 0,2-13-30 15,4-14-13-15,0-5-3 16,5 0-8-16,5-2-16 16,1-1-37-16,2 3-36 15</inkml:trace>
  <inkml:trace contextRef="#ctx0" brushRef="#br0" timeOffset="368041.6241">14442 15311 561 0,'0'0'63'0,"0"0"-18"16,27-10-10-16,18-2-3 16,21-8 9-16,20-2-4 15,13-1-4-15,5 1-9 16,-1 2-11-16,-8 3-4 16,-11 7-5-16,-13 2-4 15,-11 5-6-15,-14 3-6 16,-15 0-34-16,-14 0-30 15,-12 8-26-15,-5 7-141 16</inkml:trace>
  <inkml:trace contextRef="#ctx0" brushRef="#br0" timeOffset="368640.159">14723 15619 502 0,'-2'-2'74'16,"2"2"-23"-16,0 0-22 16,0 0-23-16,0 0-6 15,0 9 0-15,12 20 7 16,4 12 7-16,-2 7 3 16,2 3 1-16,-2-2-6 15,2-9-6-15,-2-8-4 16,-4-12-2-16,-4-14 0 15,-3-6 0-15,0 0 3 16,0-25 0-16,-3-12-3 16,0-9-2-16,-3-4-5 0,-16-3-2 15,-3 1 5-15,2 4 3 16,2 10 1-16,9 3 1 16,6 9-1-16,3 6 0 15,0 2-4-15,0 2 4 16,3-1 2-16,12 0-2 15,4-1 0-15,8 0 1 16,11-2 7-16,9-1 6 16,10-2 3-16,1 1 11 15,0 3-3-15,-6 7-20 16,-4 7-5-16,-8 5-5 16,-4 0-20-16,-6 5-27 15,-6 15-39-15,-10 6-123 0,-4-1-217 16</inkml:trace>
  <inkml:trace contextRef="#ctx0" brushRef="#br0" timeOffset="369172.1333">15042 15613 345 0,'-3'-2'146'15,"3"0"-116"-15,0-2 33 16,0-2-35-16,16-5-2 15,11-3 6-15,6-5 18 16,1 3 3-16,-2 5-5 16,-7 7-18-16,-10 4-20 15,-5 0-7-15,-7 19-2 16,-3 10 1-16,0 8-1 16,-7 0-1-16,-4-2-2 0,5-13-5 15,5-9-12 1,1-6-12-16,0-7 10 0,15 0 21 15,6 0 5-15,2 0 14 16,-3 0 1-16,-5 0 2 16,-8 6 0-16,-7 16-6 15,0 11 1-15,-12 9-4 16,-18 2-13-16,-7-4-2 16,-6-11-15-16,3-14-25 15,-1-13-4-15,6-2-17 16,5-3-10-16,12-11 13 15,10 0-18-15,8-1-69 16,2-7-56-16</inkml:trace>
  <inkml:trace contextRef="#ctx0" brushRef="#br0" timeOffset="369787.1979">15576 15267 71 0,'0'0'180'0,"0"-2"-112"16,0 1-11-16,0-4-13 15,0-1 6-15,4-2 6 16,8-2 4-16,5 0-8 16,5 1-16-16,4 0 3 15,0-1-13-15,3 4-10 16,-4 2-16-16,-4 4-11 0,-9 0-25 15,-8 0-54-15,-4 10-119 16</inkml:trace>
  <inkml:trace contextRef="#ctx0" brushRef="#br0" timeOffset="369986.567">15676 15378 694 0,'-6'0'61'0,"6"0"28"0,6 0-57 15,18 0-24-15,7 0-8 16,5 0-53-16,-3 4-113 16,-3-4-292-16</inkml:trace>
  <inkml:trace contextRef="#ctx0" brushRef="#br0" timeOffset="372098.4035">16365 14837 83 0,'0'0'62'0,"0"-3"-19"16,0 1-19-16,0 1-8 15,0 1-10-15,0 0 1 0,0 0 3 16,-1 0 17-16,1 0 18 15,0 0-11-15,0 0-13 16,0 0-3-16,0 0-2 16,-2 0 4-16,2 0-4 15,0 0-1-15,0 0 6 16,0 0 4-16,0 0 3 16,0-2 0-16,0-1 1 15,2-3-1-15,13-5 6 16,7 1-1-16,4-2 0 15,2 1 0-15,-1 2-3 16,-5 6-9-16,-5 1-8 0,-4 2-9 16,-7 0-2-1,-3 11-2-15,-3 12 0 0,0 10 3 16,-9 5-2-16,-17 3-1 16,-2-1-4-16,1-8-2 15,6-10 1-15,8-12-4 16,8-6 0-16,5-4 5 15,0 0 0-15,0 0-1 16,9-2 5-16,5-6 0 16,-2 4 5-16,2 4 2 15,-1 0-2-15,-4 0-2 16,-3 10 1-16,-2 14-1 16,-4 5 0-16,-2 3 0 15,-18 2-3-15,-6-5-1 0,-4-7-4 16,2-8-6-16,0-8-5 15,3-6 3-15,5 0-10 16,2 0-5-16,11 0 5 16,4 0-1-16,3 0 0 15,0 0-30-15,4 0-61 16,12 0-22-16,5 0-85 16</inkml:trace>
  <inkml:trace contextRef="#ctx0" brushRef="#br0" timeOffset="372713.5359">16745 15085 391 0,'0'-2'38'15,"0"2"36"-15,0-2-47 16,0 2-12-16,0 0 1 16,0 0 1-16,0 0 3 15,10 13-2-15,0 6-9 0,3 3 3 16,1 1-3-1,2 1-3-15,-4-4-2 0,3-4-3 16,-4-5 0-16,-4-9 1 16,3-2 0-16,-2 0 3 15,-1-13 6-15,4-12-8 16,-2-7-3-16,-6-5-10 16,-3-7-15-16,0 0-16 15,-2 2 10-15,-8 4 24 16,1 10 7-16,0 4 2 15,-3 4 7-15,3 1 10 16,5 4-6-16,1 2-6 0,3 0-5 16,0 4-2-1,0 0 2-15,0-3-2 0,1 4 0 16,14-5 0-16,9-3 11 16,7-3 6-16,12-3 0 15,8 0-3-15,10 1-1 16,7-1-2-16,3 2-1 15,-4 6-5-15,-4 6-5 16,-11 8-3-16,-10 0-15 16,-9 4-17-16,-8 12-55 15,-10 0-37-15,-8 4-82 16</inkml:trace>
  <inkml:trace contextRef="#ctx0" brushRef="#br0" timeOffset="373378.5987">17148 14986 207 0,'-3'0'48'16,"0"0"-25"-16,3 0 2 15,0 0-5-15,0 0 2 16,0 0 8-16,0 0-2 16,0 0 7-16,0 0 7 15,0-5 1-15,6-4-8 16,11-3-6-16,5-2-1 16,5-2-7-16,1 0 0 0,-1 2 12 15,-7 6-1-15,-4 6-16 16,-7 2-12-16,-1 0 0 15,-3 18 3-15,-3 8-1 16,-2 4-6-16,0-2 0 16,-13 1 0-16,-1-9 0 15,4-6 0-15,7-8 0 16,3-4 0-16,0-2-9 16,13 0-5-16,7-13 14 15,8 0 0-15,2 6 6 16,-6 5 0-16,-4 2-1 15,-9 4 1-15,-10 18-1 16,-1 9 5-16,-7 6 1 0,-23 6-4 16,-7-1-7-1,-5-3-3-15,-1-7-16 0,4-12-18 16,4-15-25-16,3-5-25 16,-2-2-23-16,-2-12-19 15,8 2-117-15</inkml:trace>
  <inkml:trace contextRef="#ctx0" brushRef="#br0" timeOffset="373794.317">16274 15554 132 0,'-9'4'20'16,"2"3"20"-16,2-2-1 15,2 0 17-15,2 2-16 16,1-4 2-16,0-1 18 16,0-2 3-16,13 0-7 0,19 0 17 15,18-4-17-15,23-7 1 16,23-9 2-16,23-4-13 16,21-1-3-16,7-4-17 15,7 5-16-15,-10 6-10 16,-23 10-10-16,-26 8-52 15,-29 0-64-15,-23 10-46 16,-17 8-246-16</inkml:trace>
  <inkml:trace contextRef="#ctx0" brushRef="#br0" timeOffset="375057.9008">16786 15767 81 0,'-2'0'113'15,"2"2"-64"-15,-1 0-5 16,1-2-26-16,0 0-4 15,0 0-1-15,0 0 1 16,0 0 0-16,0 0 3 16,0 0 9-16,0 0 10 15,0 0 1-15,0 0 2 16,-2 0-8-16,2 0-13 16,0 0-10-16,0 0-3 15,0 0-5-15,-3 0 1 0,3 0 0 16,0 0 7-16,-1 0 6 15,1 0-1-15,-2 0-3 16,2 0 0-16,0 0 2 16,0-4-4-16,0 1-6 15,0-4-1-15,0 1-1 16,0 2 6-16,0-3-1 16,2 0 4-16,8-1 7 15,7-2-1-15,7-2 1 16,11-8 4-16,7 4 3 15,3 0 3-15,-3 4-2 16,-8 8-5-16,-12 4-9 0,-10 0-7 16,-9 18 1-16,-3 11 2 15,0 8-2-15,-15-1-4 16,-5-2 0-16,-1-6-5 16,7-9-4-16,7-10-4 15,7-6-1-15,0-3 5 16,0 0 0-16,3 0 8 15,9 0 1-15,1-1 9 16,2 1 4-16,-1 0 0 16,-4 0 0-16,-4 19 0 15,-6 9 6-15,0 10 0 16,-8 8-7-16,-18 2-4 0,-9-4-3 16,-2-9-4-16,0-13-1 15,1-14-3-15,0-8-7 16,-1-8-14-16,4-17-16 15,8-3-18-15,7 2-32 16,10 2-40-16,8-5-172 16</inkml:trace>
  <inkml:trace contextRef="#ctx0" brushRef="#br0" timeOffset="375656.3749">18066 15464 318 0,'0'-1'152'15,"0"-6"-60"-15,0 1-3 16,15-7-59-16,12 0-8 16,9 1 1-16,3 2-11 15,-4 1-9-15,-2 8-3 16,-9 1-15-16,-6 0-31 15,-12 3-72-15,-6 16-127 16</inkml:trace>
  <inkml:trace contextRef="#ctx0" brushRef="#br0" timeOffset="375855.9469">18100 15659 543 0,'8'-6'121'16,"11"-4"-58"-16,11-2 25 16,6 2-70-16,-2 5-18 15,-1 5-26-15,-2 0-63 16,-4 0-72-16,1 1-195 16</inkml:trace>
  <inkml:trace contextRef="#ctx0" brushRef="#br0" timeOffset="376354.6001">18687 15398 422 0,'0'-3'157'0,"0"3"-120"15,0 0 14-15,10 20-25 16,6 11 0-16,4 9-8 16,1 1-3-16,1 0-6 15,-1 0-3-15,1-5 0 16,1-7-2-16,-1-7-3 16,-2-7-1-16,-1-7 1 0,-2-8-1 15,-3 0-2-15,1-25 1 16,-3-18-7-16,-4-15-10 15,-8-11-1-15,0-5 4 16,-11 0 7-16,-11 2 4 16,1 10 4-16,3 11 5 15,6 15 1-15,6 12 5 16,3 9 0-16,3 4 4 16,0 3-7-16,8 2-2 15,15 0-4-15,9 0 2 16,10-1 9-16,13-6 17 15,12-3 4-15,10-6-7 16,13-7 0-16,2 1-1 0,-1 1-9 16,-11 5-14-16,-15 8-3 15,-14 6-15-15,-14 5-41 16,-8 3-50-16,-10 0-78 16,-5 2-274-16</inkml:trace>
  <inkml:trace contextRef="#ctx0" brushRef="#br0" timeOffset="376969.9678">19306 15301 192 0,'-6'-5'69'0,"1"0"-5"15,0 3-18-15,2 0-16 16,-1 1-8-16,0 1 12 15,2 0-3-15,-1 0-14 16,2 0 8-16,1 0 11 16,0-2-3-16,0 2 0 0,0-3 6 15,0-3 0-15,0-4-11 16,15-2-17-16,9-3 5 16,7 0 7-16,7 1 5 15,0-1 2-15,-2 6 10 16,-6 6-9-16,-11 1-15 15,-5 2-10-15,-7 2-6 16,-4 15-1-16,-3 8 1 16,0 6-3-16,-12 1-2 15,-4-4-6-15,4-7 3 16,6-6-1-16,6-8-6 16,0-5-4-16,16-2 9 0,8 0 10 15,1 4 4-15,-2 3 13 16,-5 10 5-16,-9 12 20 15,-9 15-4-15,-12 19-7 16,-34 12-20-16,-17-2-11 16,-7-8 0-16,3-24 0 15,7-24 0-15,9-17-77 16,5-22-207-16</inkml:trace>
  <inkml:trace contextRef="#ctx0" brushRef="#br0" timeOffset="381043.265">12749 16662 512 0,'-8'0'56'16,"-2"0"-35"-16,-4 1 22 15,-2 5-31-15,4 1-5 16,-2 0-2-16,-2 1 3 15,-3 2-2-15,-4 2 5 16,-5 0 7-16,-5 0 4 16,-7-4-1-16,-5-2-4 15,-8-6-9-15,-10 0-5 16,-6 0-3-16,-3 0-1 16,-6-4 0-16,-7-1 1 0,-8 2-1 15,-8 3-4 1,-8 0 5-16,-5 0 0 0,-8 8 0 15,-11 2 1-15,-7 0 0 16,-6-4-1-16,0-4 0 16,-1-2 0-16,2 0 0 15,5 0 0-15,4-6 0 16,7-4-1-16,3-4 1 16,1 3 0-16,0-2 1 15,2-1 0-15,4 0-1 16,1-5 0-16,6-4 1 15,8-7-1-15,7-3 0 0,7-5 1 16,10 0 1 0,4-4 1-16,0-2-1 0,10 2 0 15,11 2-1-15,8 2-1 16,10 1 0-16,7 1 1 16,8-8 3-16,7 0 17 15,9-4-10-15,6 1-8 16,0 3-1-16,0 6-2 15,10 2 1-15,1 4 0 16,1 5 0-16,-2 7 2 16,-2 6 0-16,-5 6 2 15,-2 5 6-15,-1 3-3 16,0 0-2-16,0 0-3 16,0 0 0-16,0 0-1 15,0 0 0-15,0 0-2 0,0 0 1 16,0 0-1-16,0 0 0 15,0 0 1-15,0 0 1 16,0 0 0-16,0 0-1 16,0 0 0-16,0 3 0 15,0 0-1-15,0-1 0 16,0-1 0-16,0 2 0 16,0 1 0-16,-4 1 1 15,-2 4-1-15,-4 0 0 16,-3 7 0-16,0 6 0 15,-6 5 0-15,-4 11-1 16,-2 6 0-16,-1 1-2 0,3-7 1 16,2-8 2-1,7-12-1-15,6-12 1 0,6-6-1 16,2 0 0-16,0 0-2 16,0-10-6-16,13-16 6 15,7-12 3-15,7-5 1 16,1-1 1-16,3 0 3 15,-2 6 1-15,-3 3 0 16,-2 9 2-16,-6 7 0 16,-1 6-2-16,-4 6-5 15,2 3 1-15,2 4-1 16,0 0 2-16,4 18 1 16,-1 7 2-16,-1 4-1 0,-2 5-2 15,-3-4-3 1,1-2-1-16,0-10-15 0,-3-6-54 15,-2-12-111-15,-8-6-446 16</inkml:trace>
  <inkml:trace contextRef="#ctx0" brushRef="#br0" timeOffset="386912.5103">15682 17062 418 0,'-2'30'32'0,"2"1"-3"16,0 2-13-16,0 2-4 16,5 1-7-16,0 1 1 0,0-4 4 15,-3-8 7 1,-2-7 3-16,0-10-13 0,0-5-4 15,0-3 1-15,0 0 3 16,0-10-1-16,0-16 2 16,1-11-4-16,8-7 5 15,5-4 14-15,5-4 2 16,0 3 0-16,1 7-3 16,-1 7-12-16,0 11-8 15,-5 10-2-15,1 8-1 16,0 6-10-16,1 0-30 15,-1 8-31-15,4 12-50 16,0 0-81-16</inkml:trace>
  <inkml:trace contextRef="#ctx0" brushRef="#br0" timeOffset="387294.274">16156 17038 355 0,'3'0'111'0,"-1"0"-52"16,-1 0-8-16,4 0-18 15,1-6-2-15,0-3-17 16,2 0-2-16,-5 3-6 16,-3-2-2-16,0 4 3 15,0 0 11-15,0 2 0 0,-8 2-5 16,-9 0-11-16,-4 7-2 15,-2 10-1-15,1-3 1 16,3 3 0-16,4 0 1 16,7 2-1-16,4 1 0 15,4 2 0-15,0 3 2 16,0 0 3-16,15 0 0 16,0 0 0-16,6-1-2 15,1 0-3-15,0-2-1 16,1-2-10-16,1-4-46 15,0-1-67-15,-1-10-128 16</inkml:trace>
  <inkml:trace contextRef="#ctx0" brushRef="#br0" timeOffset="387577.5912">16479 17088 44 0,'0'-4'524'15,"0"4"-490"-15,-3 0 15 16,-4-2-36-16,-3 2-12 16,-2 0-1-16,-4 6 0 15,-5 16-1-15,2 8 1 16,0 1 1-16,8 1 5 16,3-6 9-16,5-4 0 0,3-2-4 15,0 0-8 1,17-4-2-16,10-3 0 0,7-4 1 15,4-3-2-15,1-5-4 16,0 1-25-16,-7-2-50 16,-10 3-52-16,-8-2-168 15</inkml:trace>
  <inkml:trace contextRef="#ctx0" brushRef="#br0" timeOffset="387910.3847">16714 17112 357 0,'0'0'78'0,"2"0"-11"15,-1 0-20-15,2 0-8 16,-1 8 5-16,1 11-6 16,0 7-8-16,-3 7-11 15,0 2-14-15,0-1-5 0,0-1-6 16,0-2-25-16,0 1-37 15,0-4-60-15,0-5-132 16</inkml:trace>
  <inkml:trace contextRef="#ctx0" brushRef="#br0" timeOffset="388073.7989">16706 16896 402 0,'-7'-10'351'0,"-2"10"-349"0,9 0-4 16,0 2-70-16,3 18-116 15,14 5-242-15</inkml:trace>
  <inkml:trace contextRef="#ctx0" brushRef="#br0" timeOffset="388541.8464">16916 17082 363 0,'0'8'149'0,"0"5"-118"0,14 7 20 15,5 8-36-15,-2 8 8 16,-1 6 0-16,-3 11-1 16,-6 3-6-16,1 0-9 15,-4 0-1-15,2-8-6 16,-5-14 0-16,-1-14-6 16,0-15-13-16,0-5-12 15,-1-29-3-15,-9-19-20 16,1-19 7-16,4-10 7 15,5-5 23-15,0 4 15 0,12 3 2 16,15 4 28 0,7 7 28-16,8 9 12 0,0 15 3 15,1 16 4-15,-3 18-16 16,-11 6-16-16,-13 39-4 16,-16 27-5-16,-3 18-13 15,-30 7-14-15,-10-9-7 16,-6-22-5-16,0-28-40 15,4-29-102-15,9-18-217 16</inkml:trace>
  <inkml:trace contextRef="#ctx0" brushRef="#br0" timeOffset="389476.0062">17802 16992 450 0,'0'0'84'16,"0"0"-49"-16,0 0 14 16,0 0-37-16,0 0-8 15,0 0-2-15,0 0-2 16,0 0 1-16,0 0 0 15,0 0 10-15,0 0 33 0,0 0-4 16,0 0-9 0,0 0-15-16,0 0-7 0,0 0-6 15,0 0-2-15,0 0-1 16,0 0 1-16,0 0-1 16,0 0 0-16,0 0 1 15,0 0 2-15,0 0 5 16,0 0 2-16,0 0 1 15,0 0-3-15,0 0-1 16,0 0-1-16,-2 0-4 16,-7 18 0-16,-2 8-1 15,0 8-1-15,0 0 0 16,7-1-1-16,4-5 1 16,0-6-1-16,7-8-1 15,10-10 2-15,2-4-1 0,4-8 1 16,-4-22 1-16,-1-7 0 15,-9 2 0-15,-9 5 0 16,0 5 0-16,-12 8-1 16,-12 4-4-16,-4 9-8 15,4 4-11-15,9 0-31 16,9 0-27-16,6 0-53 16,0 0-100-16</inkml:trace>
  <inkml:trace contextRef="#ctx0" brushRef="#br0" timeOffset="389771.9846">18241 16705 54 0,'7'-34'347'16,"-6"0"-316"-16,-1 3 46 15,0 2-44-15,-4 4-10 16,-11 7-3-16,-3 5 8 15,2 8-4-15,-4 5-4 16,2 0-5-16,1 12-7 16,1 14-3-16,5 5 1 15,5 12-2-15,6 5 2 16,0 5 2-16,0 4-4 16,12-2-3-16,7 4-1 0,2 4-3 15,-3-1-25-15,-5-5-55 16,-8-7-52-16,-5-9-76 15</inkml:trace>
  <inkml:trace contextRef="#ctx0" brushRef="#br0" timeOffset="389938.513">18036 16975 269 0,'18'-27'298'15,"9"7"-235"-15,10 2 21 16,11-2-45-16,4 8-16 15,-3 8-23-15,1 2-7 0,-6 2-50 16,-6 3-66 0,-8 12-142-16</inkml:trace>
  <inkml:trace contextRef="#ctx0" brushRef="#br0" timeOffset="390237.4887">18843 16587 499 0,'-19'26'101'16,"-2"8"-68"-16,-3 8 7 16,-3 9-36-16,-3 12-3 15,-1 11-1-15,4 2-1 0,10-3 0 16,11-12-2-16,6-19-2 15,8-15-5-15,16-14 5 16,11-9 5-16,5-4 15 16,5 0 13-16,1-4-9 15,-4-1-6-15,-8 2-13 16,-10 3-1-16,-11 0-24 16,-11 10-64-16,-2 8-121 15</inkml:trace>
  <inkml:trace contextRef="#ctx0" brushRef="#br0" timeOffset="390422.1645">18647 16914 538 0,'0'-6'161'0,"28"-4"-106"15,15 2 16-15,12 1-58 16,5 6-13-16,-3 1-11 15,-5 0-24-15,-10 15-36 16,-12 7-67-16,-8 1-123 16</inkml:trace>
  <inkml:trace contextRef="#ctx0" brushRef="#br0" timeOffset="390752.9539">19300 16856 237 0,'3'0'58'0,"-3"2"20"16,0 0-28-16,0 4 4 16,-18 5-10-16,-2 8 4 15,-5 9-1-15,1 6-3 16,4 5-18-16,3 2-2 16,4-3-8-16,7-8-9 15,3-7-3-15,3-10-4 16,0-10-1-16,12-3-6 15,8-19 1-15,4-17 2 0,3-6 2 16,-2 0 2 0,0 11 0-16,-5 12 9 0,-6 18 8 15,-4 1 3-15,-4 19 2 16,-3 10-6-16,0-2-16 16,0 2-5-16,0-6-61 15,0-4-114-15,-3-14-288 16</inkml:trace>
  <inkml:trace contextRef="#ctx0" brushRef="#br0" timeOffset="391019.2562">19519 16849 350 0,'0'0'280'15,"0"26"-237"-15,0 6 18 0,0 7-51 16,0 1-7-16,0-3-3 15,8-10 0-15,9-12 0 16,8-15-2-16,11-6 0 16,9-25 2-16,4-5 18 15,-2 6 42-15,-10 9 5 16,-10 13-14-16,-14 8-16 16,-11 9-19-16,-2 17-16 15,-12 2-7-15,-6-16-140 16,-3-16-650-16</inkml:trace>
  <inkml:trace contextRef="#ctx0" brushRef="#br0" timeOffset="399498.6338">8799 12364 57 0,'5'-9'386'0,"-4"2"-337"15,2 3 16-15,1 1-14 16,-1 1-19-16,-3 1-9 16,0 1-4-16,0 0 6 15,0 0-2-15,0 0-2 16,0 0-3-16,0 0-2 15,3 14-4-15,0 12 1 16,1 12 6-16,-3 5-13 16,1 1-3-16,-2 0-3 15,1-2 0-15,1 0-9 16,-1-2-24-16,1-4-31 0,-2-5-22 16,0-6-29-16,-9-5-38 15,-9-3-30-15</inkml:trace>
  <inkml:trace contextRef="#ctx0" brushRef="#br0" timeOffset="399748.0607">8512 12976 328 0,'-25'11'75'16,"8"-3"-22"-16,11-4 3 15,6-2-17-15,0-2 2 16,15 0 4-16,23 0 14 15,23-11-2-15,20-7-10 0,18 0 1 16,13-2-11 0,-1 0-5-16,-8 2-6 0,-16 6-16 15,-21 8-9-15,-20 4-1 16,-15 0-17-16,-13 8-29 16,-9 10-43-16,-9 8-69 15,0-1-129-15</inkml:trace>
  <inkml:trace contextRef="#ctx0" brushRef="#br0" timeOffset="400499.9428">8561 13410 453 0,'0'0'52'16,"0"0"-39"-16,0 0 4 16,0 0-17-16,0 8 5 15,7 9 13-15,3 12 16 16,0 8 3-16,0 12-3 15,-1 7-2-15,3 5-14 16,-3 1-5-16,0-7-5 16,0-9-4-16,0-8-3 15,0-13-1-15,-1-12 0 16,0-9-2-16,0-4 0 0,-1-4 0 16,3-20 1-16,-1-8-2 15,-1-7 0-15,-2 1-6 16,-2 0 0-16,-4-2 5 15,0 1 4-15,0 0 0 16,-2 0 0-16,-12 0-4 16,-5-1 1-16,1 6-1 15,0 4-5-15,7 7 1 16,4 3 7-16,4 6 1 16,0 4 0-16,3 2 1 15,0 2 0-15,0 2 3 16,4 0-3-16,13-1-1 0,11 0 3 15,11-4 2-15,15-5 8 16,11-10 5-16,11-7 0 16,1-3-1-16,-7-5 0 15,-11 8-5-15,-14 8-10 16,-15 7-2-16,-9 8-11 16,-6 6-29-16,-6 2-35 15,-5 0-66-15,-1 2-148 16</inkml:trace>
  <inkml:trace contextRef="#ctx0" brushRef="#br0" timeOffset="401061.6591">8974 13525 260 0,'-1'0'171'16,"1"0"-143"-16,0 0 25 16,0 0-26-16,0 0-14 15,0 0 3-15,3 0 15 16,10 0 11-16,8-4-2 16,4-7 7-16,7-5-4 15,5-1-7-15,0 4 1 16,-6 1-4-16,-7 6-14 15,-9 5-7-15,-9 1 4 16,-3 3-9-16,-3 21-1 16,0 12-4-16,-13 17-1 15,-14 8-1-15,-3 4-5 16,3 1 1-16,6-6 1 0,8-11 1 16,10-13 0-16,3-14-1 15,8-16-2-15,20-6-2 16,8-3 7-16,7-19 0 15,-1-2 0-15,-3 2-13 16,-4 3-28-16,-2 1-86 16,-6-6-128-16</inkml:trace>
  <inkml:trace contextRef="#ctx0" brushRef="#br0" timeOffset="401793.1375">9707 12831 368 0,'0'-1'101'16,"0"-1"-41"-16,0 1-5 15,4-2-25-15,12-1 9 16,7 2 11-16,1 0-5 0,1 2-9 16,0 0-15-16,-5 0-18 15,-5 0-3-15,0 4-11 16,-6 10-38-16,-6 7-35 15,-3-1-47-15,0 8-125 16</inkml:trace>
  <inkml:trace contextRef="#ctx0" brushRef="#br0" timeOffset="401976.0705">9787 13121 573 0,'0'6'136'16,"12"1"-86"-16,17-2 24 16,8-5-45-16,6 0-21 15,-4 0-8-15,-5 0-45 16,-10-6-122-16,-15-4-322 16</inkml:trace>
  <inkml:trace contextRef="#ctx0" brushRef="#br0" timeOffset="405184.9394">10323 12560 233 0,'0'-1'16'0,"0"-3"6"16,0 0-4-16,0 1 4 15,0-2 6-15,0 3 4 16,0 1 18-16,0-1 10 0,0 2-13 16,0 0-11-16,0 0-6 15,0 0-9-15,0 0-7 16,0-1-4-16,0-3-4 15,0 0-3-15,0-2-3 16,0 1 4-16,0 4 10 16,0 1 3-16,0 0-1 15,0 0-5-15,0 0-2 16,0 0-2-16,0 0-6 16,0 2-1-16,6 16 1 15,9 7 8-15,3 8 1 16,1 1-5-16,0 1-1 0,-2-2-1 15,-1-8 0-15,-4-6-1 16,-3-7 1-16,1-7 2 16,-2-5 0-16,0 0 0 15,0-4-2-15,-3-15-1 16,-2-13-2-16,-3-9-5 16,0-6-4-16,0-6-9 15,-12 3 5-15,3 3 7 16,-2 6 5-16,4 7 1 15,-2 10-2-15,6 4-2 16,0 6-6-16,3 2 0 16,0 2-1-16,0-3 2 15,3-3 4-15,16-3 4 0,7-4 1 16,8 1 1 0,8 0 8-16,6 2 4 0,4 2 0 15,2 5-2-15,1 2 1 16,-2 3-6-16,-3 2-6 15,-6 4-2-15,-8 2-23 16,-6 0-62-16,-3 0-63 16,-7 10-92-16</inkml:trace>
  <inkml:trace contextRef="#ctx0" brushRef="#br0" timeOffset="405735.9197">10779 12481 430 0,'-1'0'27'0,"-1"0"17"16,2 0-12-16,0 0-22 15,0 0-1-15,0 0 12 16,9 0 25-16,9 0 1 15,3-6 2-15,8-1-10 16,-1-1-6-16,-1 2-6 16,-7 0-10-16,-6 4-3 15,-2 2-4-15,-8 0-7 16,1 0-3-16,-4 10 1 16,-1 16 6-16,0 11-5 15,-17 9-2-15,-2 2 0 16,2-4 0-16,8-6-1 0,9-9 1 15,0-9-3-15,23-11 0 16,15-6 2-16,11-3 1 16,8 0 0-16,1-5 0 15,-6-2-2-15,-13 4-22 16,-14 1-31-16,-14 2-49 16,-10 0-69-16,-1 7-179 15</inkml:trace>
  <inkml:trace contextRef="#ctx0" brushRef="#br0" timeOffset="406049.751">10458 13048 459 0,'0'5'63'0,"0"1"-15"15,6 2 2-15,24 0 17 16,21-7 1-16,27-1-7 16,20-5-5-16,21-16-18 15,8-6-12-15,-6 2-13 16,-16 4-11-16,-28 11-2 15,-22 6-29-15,-19 4-44 0,-12 0-57 16,-13 5-92-16</inkml:trace>
  <inkml:trace contextRef="#ctx0" brushRef="#br0" timeOffset="406665.8364">10775 13388 380 0,'-8'6'30'15,"1"-1"0"-15,6-4-21 16,-1 1 1-16,2-2 19 16,0 0 9-16,0 0 10 15,0 0-6-15,0 0-7 16,0 0-2-16,2 0-1 16,20 0 4-16,8-2 1 15,10-6-1-15,8-2-5 16,0-2-2-16,-2 5 3 15,-12 2-6-15,-9 3-9 16,-11 2-9-16,-5 6-6 16,-9 22 0-16,0 16 0 15,-14 10-2-15,-11 8 0 16,1 3-1-16,6-9 1 16,14-14 0-16,4-12 0 0,19-18-1 15,24-12-2-15,12 0-7 16,7-20-12-16,0-6-31 15,-9 6-54-15,-7 2-100 16,-7-4-242-16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45:15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5312 6403 264 0,'0'0'12'16,"0"-2"16"-16,0 2 7 16,0 0-20-16,0-1 0 15,0 1-6-15,0 0 4 16,0-1 5-16,0 1-5 15,0 0-6-15,0-2-6 16,0 0-1-16,0 0-3 16,0 2 3-16,0 0 2 15,0 0-1-15,0 0 0 16,0 0 5-16,0 0-2 16,0 0-4-16,0 0 2 15,0 8 10-15,0 0-4 16,2 2-6-16,-2 0 0 15,3-2 4-15,-1 2-2 16,-2 1-1-16,0 2 3 0,0 1 0 16,0 3-1-16,0-2-2 15,0 3-1-15,0 0 0 16,0 2-1-16,1-2-1 16,2 2 3-16,0 1-2 15,-1 1-1-15,-1 0 0 16,1 2 2-16,-2 0-1 15,0 4-1-15,0-1 2 16,1 4 0-16,1-2-1 16,1-1 0-16,0 0-1 15,2 1 0-15,2 4 0 16,-1 1 0-16,-2 4 0 0,2 2 3 16,-4 2 0-16,1 1 6 15,-1 3-2-15,0-2 5 16,1 4-7-16,0-1-3 15,1 1 0-15,-1-5-2 16,5 1 0-16,-2-2 0 16,3 2 0-16,0 0 0 15,-2 4 0-15,-1 0 0 16,0 0 0-16,-5 1 0 16,3-2 0-16,-1-1 0 15,-3-3 1-15,3 1 1 16,-2 0 0-16,2 4 0 15,0 1-2-15,2 2 0 0,0 4 0 16,1-3 0 0,-1-2 0-16,-1-2 1 0,1-3 0 15,-2-4-1-15,0-2 1 16,0 2 0-16,-2 3 0 16,1 1 0-16,-1 6 0 15,2 2 0-15,0-2 1 16,0 3 0-16,2-2 2 15,-5-2-4-15,0-1 5 16,0-1 0-16,0 0-1 16,0 0-2-16,-6-1 0 15,0 3 1-15,0 0-2 0,0 2 0 16,1 3-1 0,1 1 0-16,-1 2 1 0,-1 0-1 15,3 2 1-15,-1-1 0 16,3 1 1-16,1 1-2 15,-3-2 0-15,1 3 2 16,1-4 1-16,-2-2-1 16,0-1-2-16,1-1 1 15,-2-3 0-15,0 3 0 16,0-1 0-16,-2 0 0 16,5 1-1-16,1-4 0 15,0 1 0-15,0 1 1 16,0 3-1-16,0 2 0 15,0-2-1-15,0-2 1 16,-2-6 0-16,-1-1 1 0,2-1-1 16,-1 3 0-16,2 4 0 15,0 4 0-15,0 2 0 16,0 5 0-16,0-2 0 16,0 0 0-16,0-1 0 15,0 0 0-15,0 3 0 16,2-1 0-16,2-1 0 15,2-3 2-15,1-4-2 16,1-10-3-16,-2-7-4 16,-6-8-16-16,0-9-48 15,0-18-79-15</inkml:trace>
  <inkml:trace contextRef="#ctx0" brushRef="#br0" timeOffset="2410.0207">5341 6427 249 0,'0'0'8'0,"0"0"2"0,0 0 7 15,0 0-13-15,0 0-2 16,0 0 5-16,0 0 1 16,0 0 0-16,3 0 3 15,1 0 12-15,-2 2 5 16,0-2-7-16,-1 2-4 15,-1-2-1-15,0 0-6 16,0 0 5-16,0 0 6 16,0 0-3-16,0 0-4 15,0 0-9-15,0 0-1 0,0 2 1 16,2-1-1 0,1 2 8-16,1 1 3 0,1 2-5 15,5 2 1-15,-3 0 4 16,2 2-2-16,1 4-3 15,0-1 1-15,0 3 9 16,2-1-14-16,3 1 1 16,3 3 1-16,-3 0-2 15,4 0 3-15,-1 0-2 16,2 1 1-16,2 2-2 16,-1-1-1-16,1-3 0 15,-1 1-4-15,0-2 3 16,1 3-2-16,1 1 1 15,-4 1 4-15,4 0-1 16,0-2 3-16,0 1 0 0,-1-1 0 16,2 1-3-16,0-3-1 15,0 1-1-15,-3-2-1 16,4 1 0-16,-3-3-1 16,4 0 0-16,-5 0 2 15,1 0 1-15,0 1-2 16,1 2 1-16,-5-2 2 15,3-1 1-15,-2 3-3 16,-3-5-1-16,1 3-1 16,-2 1 1-16,-3 1-3 15,1 0 3-15,1 3 0 16,0 0 2-16,2 3-1 0,0 2 1 16,-1 0-2-16,3-1 0 15,-5 0-1-15,3 0 1 16,0-1 0-16,0 0 0 15,0-2 1-15,4 4 1 16,-1-1-1-16,2 2 2 16,3 3-3-16,0-4-1 15,1 1 3-15,0-3-5 16,1 2 2-16,1 0 2 16,-1 2-3-16,4 2 3 15,0 3-2-15,1 4-1 16,1-3 2-16,2 4 0 15,2 4-1-15,6 1 2 0,-2 3-2 16,2 3-1-16,1 0 0 16,0 4-1-16,5-3 0 15,1 0 0-15,3 2 1 16,1-3 1-16,-4 2 2 16,-1 0 0-16,-2 0-1 15,-3 0-1-15,-3-4 0 16,-4-3-2-16,-1-6 2 15,-4-2-1-15,-4-4 0 16,-3-6-1-16,-2-2 1 16,-5-3-1-16,-1-4 0 15,-4-1 2-15,-5-4-1 0,2-1-1 16,-3 0-1 0,-1-2 1-16,1-1 0 0,-2 3 0 15,5 2 0-15,-3-1 1 16,3 4-1-16,3 2 0 15,1 3 0-15,5 2 0 16,2 4 1-16,2 0-1 16,3 3 1-16,2 0-1 15,4 3 0-15,4 4 0 16,4 6 1-16,4 3 0 16,8 8 0-16,1 2-1 15,1 4 0-15,0-1 0 16,-1-1-2-16,2 0 2 0,0 2 0 15,4 3 0 1,0-4 1-16,0 1 2 0,-3-4 1 16,-3-2 0-16,-2-1-2 15,-1 0-1-15,-4-1 1 16,-2-1-2-16,-3-1 1 16,-2-2-1-16,-4-3 0 15,0-4 1-15,-1-5 1 16,-2 0-2-16,-1-1 1 15,2-1-1-15,3 2 1 16,2 3 0-16,4 2 0 16,3 0-1-16,3 1 1 15,-1-1-1-15,0 2 0 16,2-2 0-16,-3-1-1 0,2 2 1 16,0 2 0-16,3 2 1 15,4-1-2-15,-1 0 2 16,3-1-1-16,-2-1 0 15,1-3 0-15,-6 1 1 16,-3-4-1-16,-8-6 0 16,-8-4 0-16,-10-9-2 15,-8-3-2-15,-5-4-18 16,-7 0-58-16,-2-2-74 16,-28-3-196-16</inkml:trace>
  <inkml:trace contextRef="#ctx0" brushRef="#br0" timeOffset="4255.6973">5393 11858 130 0,'11'0'39'0,"7"-2"49"16,4 2-17-16,2 0-49 16,0-3 24-16,4 2-6 15,-1-3-9-15,3 0 1 16,1-2-7-16,5-2 3 15,4 2-3-15,2-1-7 16,0 2-11-16,3-1-1 16,-5 0 8-16,0-2 0 15,-1-1 1-15,-3 0 4 16,-3 1-4-16,-1-2-3 16,0 3-7-16,-1 3 6 0,0-1-7 15,-4 5-2-15,-2 0-1 16,-2 0 0-16,1 0 0 15,0-3 3-15,1-3 2 16,3-3 1-16,2-4 4 16,1-3 4-16,-1 2 1 15,-5 1-1-15,-3 2-11 16,0 1 3-16,-1 2-2 16,-2 4 5-16,5-2-7 15,3 2-2-15,4 0 3 16,5-2-2-16,2 0 0 15,3-2 0-15,1 2-2 0,-1 0 0 16,-3 1 2-16,1 0-2 16,-3 0 1-16,1 0 1 15,2-2 2-15,3 0 3 16,-1 0 1-16,4 0-4 16,-3 1-2-16,0 0-1 15,1 2-1-15,-1-2 1 16,-2 4-1-16,2-2 1 15,-3 2-1-15,0-3 0 16,2-2 1-16,-4 0 0 16,-1 2 0-16,0-1 0 15,-3-1 0-15,3 1 2 16,5 1 3-16,-2 1-5 0,-1-1 2 16,-1 3-2-16,-3 0 0 15,3 0 1-15,-2-1-2 16,1-1 1-16,-1 3 0 15,1-1 2-15,3 2 3 16,-2 0-4-16,2 0 0 16,0 0-1-16,2 0-1 15,1-2 1-15,2 0-1 16,2-2 1-16,-1 1 1 16,2 0 0-16,0 2 0 15,-1-1 1-15,-3 2-1 16,-1 0 0-16,0 0 0 0,-2 0-1 15,3 0 0-15,-1 0 1 16,-3-3-1-16,-1 1 1 16,-5 0-1-16,2 2 0 15,-2 0 1-15,2-2-1 16,3 2 2-16,-1 0-2 16,0-2 2-16,-1 0-2 15,-2 1 1-15,2-2-2 16,3 1 1-16,4 0 1 15,1-1-1-15,-1 0 0 16,-1-1-1-16,0 2 0 16,2-3-1-16,1-1 0 15,4-3 1-15,5 2 0 16,0 0 1-16,4-3 1 0,-2 0 0 16,0 3 1-16,-5 2-2 15,-1 2 0-15,-2 3 0 16,-3 0 0-16,-5 0 0 15,-1 0-1-15,-4 6 0 16,-5-1-1-16,2-5-8 16,-1 0-23-16,-1 0-66 15,0-6-116-15</inkml:trace>
  <inkml:trace contextRef="#ctx0" brushRef="#br0" timeOffset="6949.216">5562 11410 144 0,'-4'0'41'16,"2"0"-1"-16,2 0 10 15,0 0-24-15,-1 0-17 16,-2 0-6-16,0-4 9 15,0 3 3-15,1 1 6 16,1 0-4-16,1 0-8 16,0 0 1-16,0 0 2 15,0-2 2-15,0 1 1 16,0 1 3-16,0 0-8 16,-2-2-2-16,2 2-7 15,-1 0 0-15,-1-2 0 16,2 2 2-16,0-2 4 0,0 1 5 15,0 0-1-15,0-3 0 16,6-1-3-16,8-2 9 16,10-5-6-16,5 0 6 15,7-6 3-15,3 0 4 16,0 0 9-16,-2 2-8 16,-4 2-3-16,-6 1-4 15,-4 6-11-15,-6-3-3 16,-1 4-2-16,-4 0-1 15,0 1-1-15,-1 4 1 16,-2-1-1-16,4 2 1 16,0 0 4-16,4 18 8 15,1 15 3-15,-2 13-7 0,-1 11 0 16,-2 5-1-16,-4 3-6 16,1-6-2-16,1-8-7 15,0-9-37-15,-1-8-51 16,-4-15-137-16</inkml:trace>
  <inkml:trace contextRef="#ctx0" brushRef="#br0" timeOffset="12337.4119">5117 12290 184 0,'5'-6'236'16,"2"-2"-213"-16,-1-2 48 16,2-2-18-16,-5 4 1 15,-2-2-13-15,-1 3 3 16,0 4 1-16,-12 3 0 15,-16 2-28-15,-17 36-10 16,-10 30-2-16,-15 34-5 16,0 27 0-16,7 12 1 15,24-6 2-15,31-13 2 0,22-21 1 16,50-24 2-16,24-23-4 16,14-22-1-16,4-20 7 15,-6-12-4-15,-9 0-6 16,-6-12-6-16,-11 2-43 15,-9-2-107-15,-15-6-344 16</inkml:trace>
  <inkml:trace contextRef="#ctx0" brushRef="#br0" timeOffset="18338.2247">4871 5434 243 0,'0'-11'29'0,"0"5"-14"0,0 2 48 16,0 2-28-1,0 0-10-15,0 0 5 0,0 2-6 16,0-1-2-16,0 1 1 15,0 0-3-15,0 0-4 16,-4 1-8-16,-1 27 3 16,-5 22 1-16,-4 29-1 15,1 19-2-15,-2 12-1 16,6 5-2-16,0-2 0 16,3-13-2-16,3-23-3 15,3-30-1-15,0-27-1 16,0-20 0-16,0-23 1 15,0-38 0-15,2-28 0 16,11-27-5-16,2-12-2 16,6-1-1-16,1 11 7 0,1 13 1 15,2 17-1-15,-1 16 2 16,-2 11-2-16,-2 11-2 16,-1 14 0-16,-7 12 1 15,-2 10 0-15,-7 10-2 16,-3 4 4-16,0 0 0 15,6 0-7-15,2 24 7 16,8 16 10-16,2 13 1 16,3 10-9-16,3 7 0 15,0 8 4-15,-2 14-4 16,-1 6 0-16,-2 4-2 16,-5 4 0-16,-2-9-2 0,-3-10-12 15,0-9-20-15,-2-16-19 16,-4-17-26-16,0-16-40 15,-3-17-55-15</inkml:trace>
  <inkml:trace contextRef="#ctx0" brushRef="#br0" timeOffset="18654.267">4913 6058 324 0,'0'-7'23'16,"0"0"11"-16,7-1 37 15,17 1-16-15,7-1-16 16,8 2 2-16,2-2-23 16,2 1-14-16,-3-4-4 15,1-1-3-15,-4-4-75 16,-7-9-363-16</inkml:trace>
  <inkml:trace contextRef="#ctx0" brushRef="#br0" timeOffset="19967.5947">10709 11169 342 0,'0'-16'54'0,"0"6"-9"15,0 4-11-15,0 6-12 16,0 0-9-16,0 0-3 16,0 5-5-16,2 13 6 15,7 9 17-15,1 2-1 16,0 7-4-16,3 7-3 16,0 10-3-16,-3 11 0 15,2 7-11-15,-3 4-4 16,-1 0 0-16,-4-5-2 15,1-7 1-15,-2-15-1 16,1-16 0-16,-2-14-9 16,-2-14 2-16,0-4-1 0,0-6 3 15,-9-22-1-15,-14-14-17 16,-5-11 18-16,4-8 5 16,-1-6 2-16,2-5-1 15,10 1 1-15,7 1-1 16,6 8 4-16,0 0 6 15,18 4 2-15,13 1 3 16,8 0-6-16,9 4 12 16,2 11 3-16,-2 12 0 15,-9 12-11-15,-8 15-11 16,-5 3 2-16,-10 22 2 16,-9 21-1-16,-3 15 4 0,-4 10-6 15,-2 3-3-15,-10-8 1 16,2-14-2-16,5-21-1 15,5-14-11-15,2-12-24 16,23-2 10-16,12-2 21 16,14-12 5-16,6 0 3 15,-2 14 2-15,-9 0 13 16,-13 26 1-16,-15 21-6 16,-18 19 5-16,-3 6 4 15,-37-2-10-15,-13-8-9 16,-12-24-3-16,-5-23-20 15,-1-15-72-15,1-22-91 16</inkml:trace>
  <inkml:trace contextRef="#ctx0" brushRef="#br0" timeOffset="37159.3126">4218 8684 335 0,'-3'0'3'16,"3"0"7"-16,0 0 1 15,0 0 5-15,0 0 29 16,0 0 3-16,0 0-3 16,0 0-8-16,-2 0-13 15,2 0-3-15,0 0-9 0,0 0-7 16,0 0-2-16,0 0-1 16,0 0 4-16,2 0 4 15,16 0 10-15,12 2 13 16,10 2-13-16,6-4-2 15,9 0-1-15,8 0 1 16,6 0 1-16,10-10 5 16,0-8-7-16,-2-2-2 15,-11 2-4-15,-17 5-2 16,-15 7-4-16,-15 3-3 16,-9 3-1-16,-7 0 0 15,-2 0-1-15,-1 0 1 16,0 4 2-16,0 28-1 0,-3 22 11 15,-18 20-4 1,-7 14-9-16,1 9 2 0,5 1 0 16,4-8-2-16,7-10 0 15,6-21-2-15,5-18-16 16,0-20-81-16,0-21-160 16</inkml:trace>
  <inkml:trace contextRef="#ctx0" brushRef="#br0" timeOffset="41565.2055">8643 7780 328 0,'3'-4'26'0,"4"0"0"16,1 0 23 0,-1-3-31-16,2-1-1 0,-3 1 4 15,-1 1 8-15,-2 2 19 16,-3 2-2-16,0 2-13 16,0 0-4-16,0 0-6 15,0 0-5-15,0 0 1 16,0 0 0-16,0 0-1 15,0 0 3-15,-5-2 4 16,-10 2-10-16,-10 0-12 16,-10 0-3-16,-6 8 1 15,-7 14-1-15,-6 13 0 16,2 7 0-16,4 9-1 16,7 7 0-16,9 1 1 15,11-1-1-15,11-5 0 0,10-9-1 16,2-12-1-16,21-14 3 15,12-16 0-15,9-2 2 16,9-26-2-16,6-18 1 16,1-9 0-16,-5-3 0 15,-7 5 6-15,-9 5 0 16,-10 9 2-16,-8 6-2 16,-10 15 3-16,-7 8 0 15,-2 5 3-15,-2 3-3 16,0 0-5-16,0 27-2 15,0 26 5-15,-9 28 8 16,-6 21-8-16,-2 9-5 0,4 6 4 16,1 0-1-1,3-11 0-15,3-12 0 0,5-15-4 16,1-23-2-16,0-18 0 16,0-16-3-16,5-12-12 15,3-10-37-15,3 0-75 16,0-8-104-16</inkml:trace>
  <inkml:trace contextRef="#ctx0" brushRef="#br0" timeOffset="47101.8089">12529 5186 333 0,'2'-2'123'16,"-2"0"-112"-16,1 2 45 15,1-2-24-15,-2 2-21 16,0 0 7-16,0-2 19 16,0 1 7-16,0 1-14 15,0-2-13-15,0 2-3 16,0-1-2-16,0-3 1 0,-6 2 1 16,-7-2-7-16,-6 3-5 15,-7 1 0-15,-7 5 1 16,-10 19-2-16,-1 10-1 15,2 8 1-15,4 2-1 16,8 3 0-16,12-1 0 16,5-2-1-16,13-4 0 15,0-5 0-15,10-13 0 16,18-12-2-16,8-10 3 16,9-7 1-16,9-27 1 15,2-12 1-15,-1-10 0 16,-7-3-1-16,-6 3 1 0,-16 8-1 15,-9 12 2-15,-11 18 6 16,-6 14-2-16,0 4 1 16,-4 5-5-16,-18 26 0 15,-4 11-4-15,2 5 0 16,5 0 0-16,10-5-1 16,9-6 1-16,0-5-1 15,13-9-3-15,11-6-2 16,4-12-9-16,4-4-20 15,1-6-25-15,-2-12-42 16,-3-8-80-16,-7-2-235 16</inkml:trace>
  <inkml:trace contextRef="#ctx0" brushRef="#br0" timeOffset="47534.685">12835 4884 452 0,'0'0'7'16,"0"0"25"-16,0 0 8 15,0 0-19-15,0-1 6 16,6-3 17-16,0 2-4 16,3 2-10-16,1-1 1 15,1 1-4-15,2 0-2 16,-2 0-5-16,-1 0-7 16,-1 0-6-16,-4 0-3 15,-2 15 2-15,-3 6 3 16,0 9 2-16,0 6-7 15,-3 1-2-15,-4-1-1 16,7-7-1-16,0-7-2 16,5-10-5-16,16-6-4 0,6-4-1 15,4-2-9 1,1 0-26-16,-4 0-42 0,-4 0-88 16,-7 0-215-16</inkml:trace>
  <inkml:trace contextRef="#ctx0" brushRef="#br0" timeOffset="47833.4527">13256 5224 504 0,'16'0'48'0,"16"0"-3"15,10-8 37-15,8-2-50 16,4-2-4-16,-5 2-4 16,-3 3-23-16,-10 0-1 15,-8 1-13-15,-5 2-17 16,-11-1-45-16,-5 0-73 15,-4 1-107-15</inkml:trace>
  <inkml:trace contextRef="#ctx0" brushRef="#br0" timeOffset="48049.6129">13569 4959 638 0,'-4'19'51'0,"1"12"-36"16,0 13 55-16,-3 10-36 15,-3 7-22-15,-7 5-7 16,-3-1 3-16,0 1-8 16,4-10-5-16,6-6-61 15,9-26-135-15</inkml:trace>
  <inkml:trace contextRef="#ctx0" brushRef="#br0" timeOffset="48831.376">14087 4799 503 0,'-3'0'53'0,"3"0"-38"15,0 0 33-15,0 13-40 16,0 10 14-16,0 11 0 16,0 4 4-16,0 12-3 15,0 10-5-15,0 8 1 16,0 9-3-16,0-1-5 15,-6-10-1-15,0-17-8 16,3-21-2-16,3-18-1 16,0-8 1-16,0-2-5 15,0-17 0-15,15-22-2 0,6-13 3 16,7-5 3-16,4 3 1 16,3 7 1-16,4 11 2 15,3 11 8-15,-5 8 2 16,-4 15 2-16,-9 2-8 15,-11 9-3-15,-6 23 7 16,-7 14 11-16,-5 12-1 16,-26 10-3-16,-8-2-6 15,-5-6-5-15,0-12-5 16,9-15-2-16,6-13 0 16,5-12-7-16,7-8-13 15,4 0-24-15,8-14-31 0,5-10-48 16,14-6-93-16</inkml:trace>
  <inkml:trace contextRef="#ctx0" brushRef="#br0" timeOffset="49263.2522">14702 4821 287 0,'0'0'173'16,"0"0"-147"-16,0 0 34 15,0 0-28-15,0 0 5 16,7 0 0-16,8-3 5 16,6-5-8-16,0 2 3 15,-3 1-4-15,-8 3-3 16,-7 2-2-16,-3 0-12 16,0 2-7-16,0 24 2 15,0 11 7-15,-10 8-13 16,-5 5-3-16,1-2-2 0,11-11-1 15,3-8 0-15,15-14-7 16,18-5-12-16,4-6-22 16,4 0-44-16,2-4-82 15,-3-6-365-15</inkml:trace>
  <inkml:trace contextRef="#ctx0" brushRef="#br0" timeOffset="49811.6978">15303 5216 489 0,'0'0'72'0,"4"0"-47"16,13 0 40-16,4 0-40 15,4 0 0-15,-3 0-13 16,-3-2-11-16,-6 2-1 0,-4 0-11 16,-3 0-13-16,-5 12-28 15,1 5-75-15,-2 6-117 16</inkml:trace>
  <inkml:trace contextRef="#ctx0" brushRef="#br0" timeOffset="49978.2889">15313 5439 466 0,'7'0'113'0,"10"0"1"15,7 2-14-15,4-2-61 16,4 0-19-16,-1 0-20 0,-4 0-7 15,-3 0-54-15,1 0-65 16,-2 0-141-16</inkml:trace>
  <inkml:trace contextRef="#ctx0" brushRef="#br0" timeOffset="50543.147">16294 5091 508 0,'0'-2'96'16,"0"-2"-73"-16,0 2 43 15,0-1-52-15,0-2 5 16,-8 1-8-16,-13 4-1 16,-7 0 5-16,-8 0-2 15,-7 23 4-15,-3 9 0 16,1 6 3-16,6 6 2 15,12 4-2-15,11 0-11 16,14-2 2-16,2-7 0 16,24-5-6-16,13-8-2 15,10-8-3-15,6-10 0 16,1-7-11-16,-3-1-30 0,-9 0-45 16,-10-13-52-16,-11-8-171 15</inkml:trace>
  <inkml:trace contextRef="#ctx0" brushRef="#br0" timeOffset="51042.1586">16522 4804 5 0,'-3'0'470'16,"2"0"-454"-16,1 0 24 0,0 0-25 16,0 0-13-1,0 0 22-15,11 0 26 0,6-5 4 16,7-2-6-16,2-1 7 16,0 0-8-16,-7 2-12 15,-4 6-9-15,-6 0-11 16,-6 0-5-16,0 20-1 15,-3 9 3-15,0 13-2 16,-9 2-1-16,-3-2-7 16,3-6-1-16,8-10-1 15,1-8 0-15,7-7-1 16,19-10-7-16,11-1-17 16,9 0-54-16,5-17-133 15</inkml:trace>
  <inkml:trace contextRef="#ctx0" brushRef="#br0" timeOffset="55702.9802">12295 6684 4 0,'0'-3'0'16,"0"0"-4"-16,0-3 4 15,0 4 0-15</inkml:trace>
  <inkml:trace contextRef="#ctx0" brushRef="#br0" timeOffset="56363.3313">12295 6684 208 0,'27'-42'155'16,"-12"35"-142"-16,1 3 73 15,1-1-28-15,-5 0-35 16,-6 4-2-16,-3-1 4 16,-3 0 4-16,0 2 11 15,0-1 3-15,-5-1-7 16,-11-2-7-16,-13 4-26 15,-7 0-3-15,-10 2 0 16,-4 21 0-16,-3 8 0 16,3 12 0-16,5 8-1 15,6 7-1-15,14 3 0 0,8 0 0 16,13-7-1-16,4-9-2 16,10-12 1-16,20-15 1 15,12-14 3-15,7-4 0 16,12-31 2-16,4-15 2 15,-3-7 0-15,-8-3 3 16,-14 3 1-16,-11 9-1 16,-13 12 7-16,-10 14-6 15,-6 14-3-15,0 4 0 16,-19 25-5-16,-11 21 3 16,1 12-3-16,8 3 0 15,10-3 0-15,11-9 0 0,0-9-5 16,17-9-4-16,10-9-15 15,6-11-7-15,0-9-15 16,-3-2-35-16,-2 0-74 16,-10-17-143-16</inkml:trace>
  <inkml:trace contextRef="#ctx0" brushRef="#br0" timeOffset="56828.8283">12678 6436 199 0,'0'0'238'16,"0"0"-213"-16,0 0 25 15,0 0-20-15,0 0-11 16,0-3-1-16,13-3 24 16,4 0 10-16,4-4-9 15,5 0-4-15,-1 1 4 16,-4 3-14-16,-6 3 0 0,-8 1-12 15,-5 2-6-15,-2 0-4 16,0 0-2-16,-6 24-4 16,-12 15 2-16,-5 12-2 15,4 1-1-15,10-6 0 16,9-7-2-16,0-12-6 16,22-7-14-16,7-11-15 15,5-7-15-15,4-2-16 16,-1 0-28-16,-1-12-95 15</inkml:trace>
  <inkml:trace contextRef="#ctx0" brushRef="#br0" timeOffset="57277.4364">13195 6772 90 0,'0'0'340'0,"0"0"-315"15,4-2 49-15,13-2-13 16,6-3-24-16,6 0-4 15,4-5-2-15,3 2-5 16,-1 3-7-16,1-1-9 0,-3 3-10 16,-6 1-10-16,-6 2-27 15,-8 2-68-15,-3 0-98 16</inkml:trace>
  <inkml:trace contextRef="#ctx0" brushRef="#br0" timeOffset="57559.9242">13387 6577 337 0,'-3'0'215'16,"3"5"-197"-16,0 17 69 16,0 14-18-16,0 14-11 15,-7 12-13-15,-4 9-9 16,-6 3-15-16,-3-4-16 16,1-6-5-16,4-8-18 15,6-14-93-15,9-23-196 16</inkml:trace>
  <inkml:trace contextRef="#ctx0" brushRef="#br0" timeOffset="58557.4216">14036 6314 313 0,'-16'5'162'15,"4"-1"-147"-15,7-2 53 16,5-2-21-16,0 0-20 15,0 0-6-15,0 0 6 16,8 0 8-16,14 0 7 16,12 0 9-16,14 0-12 0,8-5-7 15,5-1-5-15,1 0-5 16,-3 1-2-16,-9 3-9 16,-12 2-7-16,-12 0-2 15,-11 0-2-15,-4 16 0 16,-10 14 0-16,-1 13 0 15,-12 16 1-15,-16 8-1 16,-6 6 0-16,-5 9 1 16,1 4-1-16,1 1 0 15,3-6 0-15,7-11-1 16,6-12-1-16,8-11-8 16,5-14-20-16,7-15-36 15,1-10-74-15,0-8-112 0</inkml:trace>
  <inkml:trace contextRef="#ctx0" brushRef="#br0" timeOffset="59055.9697">14682 6162 460 0,'-3'0'36'0,"3"0"-29"15,0 0 4-15,0 0-1 16,0 0 14-16,0 0 8 16,8 0 18-16,7 0 3 15,10-5-4-15,6-6 0 16,7 0-5-16,2 2-2 0,-6 3-10 15,-6 6-4-15,-9 0-5 16,-8 9-12-16,-9 24-1 16,-2 13 1-16,-13 6-5 15,-12 4-6-15,5-11 0 16,12-14-7-16,8-16-14 16,24-15-37-16,22-2-27 15,12-25-64-15,5-7-185 16</inkml:trace>
  <inkml:trace contextRef="#ctx0" brushRef="#br0" timeOffset="59687.883">15209 6533 233 0,'0'0'323'0,"12"0"-308"15,19 0 65-15,11 0-47 16,1 0-8-16,-2 0-10 16,-8 0-15-16,-8 0-5 0,-8 5-25 15,-6 3-65 1,-8 4-105-16</inkml:trace>
  <inkml:trace contextRef="#ctx0" brushRef="#br0" timeOffset="59887.5036">15278 6770 156 0,'23'-2'571'0,"9"-6"-565"16,11 0 111-16,11 4-85 16,-5 0-32-16,-4 4-8 0,-2 0-57 15,2 0-104-15,-9 0-173 16</inkml:trace>
  <inkml:trace contextRef="#ctx0" brushRef="#br0" timeOffset="60702.3032">16444 6300 524 0,'3'0'59'0,"-3"-2"-44"16,2 0 42-16,-1 0-42 15,-1 2 4-15,0-2 9 16,0 0 15-16,-18 2-3 16,-13 0-23-16,-18 2-15 15,-11 22-1-15,-1 7 4 16,0 10-3-16,6 5-1 0,8 7 0 15,7-4-1-15,14-1 0 16,15-9 0-16,11-12-3 16,7-13-3-16,30-14-2 15,14 0-4-15,14-26-5 16,6-11-9-16,-1-7 17 16,-4-2 9-16,-11 2 6 15,-15 6 11-15,-10 8 4 16,-15 9-12-16,-9 12 0 15,-5 7 2-15,-1 2-3 16,0 5-7-16,-3 20 1 16,-11 12 5-16,-5 16 3 0,-1 7 9 15,-4 8 4-15,1 9-2 16,0 3 0-16,3-2-7 16,7-6-10-16,7-12-4 15,6-15-12-15,0-14-43 16,0-14-70-16,7-17-94 15</inkml:trace>
  <inkml:trace contextRef="#ctx0" brushRef="#br0" timeOffset="61433.5673">16693 6071 109 0,'-1'0'283'0,"-2"0"-272"0,3 0 32 15,0 0-27 1,0 0-5-16,0 0 7 0,0 0 9 15,0 0 5-15,0 0-4 16,0 0 3-16,0 0-4 16,0 0-6-16,0 0 3 15,0 0 5-15,7 0-4 16,5-2 2-16,-1 2-5 16,-2 0 1-16,2 0-3 15,-3 0-5-15,1 0-5 16,-4 8-4-16,-2 8-4 15,-3 4 0-15,0 7 1 16,0 4-1-16,0-1-2 0,0-3 0 16,0-5-1-16,1-8 1 15,24-12-1-15,11-2 0 16,7-7 0-16,4-14-8 16,-6-1-29-16,-9 8-57 15,-10 0-98-15</inkml:trace>
  <inkml:trace contextRef="#ctx0" brushRef="#br0" timeOffset="62830.4558">12461 8540 212 0,'1'-3'367'16,"-1"3"-341"-16,0 0 35 15,0 0-24-15,0 0-21 16,-1 0-9-16,-19 0 3 16,-11 0 13-16,-9 3-21 15,-9 14 0-15,-4 9 3 16,4 10-3-16,3 11 0 15,5 6-1-15,13 3 0 16,13-3-1-16,9-7-1 16,6-12-1-16,2-12 0 15,20-12-1-15,10-10 2 16,12-8 1-16,7-21 0 16,6-14 2-16,-1-5 0 0,-4 0 6 15,-8 1 9 1,-10 8 0-16,-12 10-2 0,-12 13-3 15,-9 8-2-15,-1 8-4 16,0 0-4-16,-6 22 0 16,-6 13-1-16,-1 9 1 15,7 4-2-15,6 2 0 16,1-4-1-16,20-4 0 16,4-11-4-16,2-7-13 15,5-7-20-15,-5-10-59 16,-4-7-86-16,-9 0-194 15</inkml:trace>
  <inkml:trace contextRef="#ctx0" brushRef="#br0" timeOffset="63261.9662">12703 8334 360 0,'0'0'125'15,"0"0"-94"-15,0 0 26 0,0-2-31 16,7 2 2-16,6-4 14 15,5 2 4-15,-1-3-8 16,0 0 1-16,-3 1-11 16,-5 4-4-16,-5 0-6 15,-4 0-12-15,0 0 7 16,0 2-3-16,-3 18-5 16,-11 14 5-16,-2 5-8 15,0 2-2-15,7 0 0 16,9-5-1-16,0-6 0 15,11-6-5-15,16-5-3 16,4-4-4-16,6-8-10 0,-1-2-31 16,1-3-44-16,-6-2-63 15,-8 0-150-15</inkml:trace>
  <inkml:trace contextRef="#ctx0" brushRef="#br0" timeOffset="63578.3388">13096 8649 476 0,'0'2'134'16,"26"1"-89"-16,10-1 16 16,8-2-49-16,1 0-9 15,1 0-3-15,-7-5-11 16,-14 0-34-16,-8 0-86 15,-8-1-169-15</inkml:trace>
  <inkml:trace contextRef="#ctx0" brushRef="#br0" timeOffset="63794.8795">13275 8562 431 0,'-1'14'246'16,"1"15"-209"-16,-2 10 60 15,-4 9-49-15,-5 6-33 16,-5-1-15-16,0-4-21 16,1-5-78-16,6-15-120 15</inkml:trace>
  <inkml:trace contextRef="#ctx0" brushRef="#br0" timeOffset="64477.162">13983 8136 567 0,'0'0'20'0,"0"6"30"16,-2 18-32-16,-7 7-1 15,-6 8-7-15,-1 7-7 16,-5 2 1-16,0 4-4 16,6-5 0-16,6-7-2 0,9-13 0 15,3-12-8-15,30-11 9 16,13-4 1-16,12 0 3 16,5-8 5-16,-2-1-2 15,-6-2-4-15,-8 3-2 16,-9 2-3-16,-18 2-27 15,-10 2-116-15,-8-5-172 16</inkml:trace>
  <inkml:trace contextRef="#ctx0" brushRef="#br0" timeOffset="64725.5435">14300 8180 617 0,'-12'9'35'0,"5"14"24"15,1 13-13-15,-3 10-28 16,3 8-3-16,-2 7 3 16,-2 6 4-16,0 1-6 15,-1-1-12-15,1-7-4 16,2-3-13-16,2-8-32 15,3-12-48-15,2-10-51 16,1-22-162-16</inkml:trace>
  <inkml:trace contextRef="#ctx0" brushRef="#br0" timeOffset="65324.9559">15070 8033 371 0,'-12'0'104'16,"-5"0"-38"-16,-3 0-2 16,-7 0-38-16,-4 0-4 15,-5 0-4-15,-6 14-7 16,0 8-4-16,0 7 0 16,1 7 14-16,5 8 13 15,5 2-4-15,5 0-7 16,14-4-10-16,11-9-10 15,1-10-3-15,13-12 0 0,20-8 0 16,10-3 1-16,5-6-1 16,4-16 0-16,-1-6-1 15,-5-1 1-15,-4 0 0 16,-6-1 1-16,-9-2 3 16,-9 2-2-16,-5-2 6 15,-6 5 2-15,-2 8-3 16,-3 8-1-16,-2 10 4 15,0 1-2-15,0 0-1 16,0 16-3-16,0 18 1 16,-8 16 12-16,-5 10-5 15,-4 10 9-15,-2 6-1 16,1 3-7-16,-1-1-7 16,1-3-6-16,3-11-2 15,2-10-23-15,2-12-55 0,3-8-64 16,7-22-78-16,1-12-212 15</inkml:trace>
  <inkml:trace contextRef="#ctx0" brushRef="#br0" timeOffset="65654.8275">15304 8302 463 0,'0'3'137'15,"0"2"-101"-15,16-1 28 16,7 1-28-16,7-3-11 16,1-2-11-16,-2 0-6 15,-5 0-8-15,-6 0-17 16,-7 0-31-16,-6 3-58 16,-5 7-104-16</inkml:trace>
  <inkml:trace contextRef="#ctx0" brushRef="#br0" timeOffset="65839.868">15315 8544 71 0,'0'0'705'0,"0"3"-653"15,15 1-4-15,14-1-33 16,10-3-15-16,2 0-7 15,0 0-73-15,-6-12-190 16</inkml:trace>
  <inkml:trace contextRef="#ctx0" brushRef="#br0" timeOffset="66661.212">16364 7997 7 0,'-12'-8'528'0,"-3"6"-497"15,0 2 50-15,-9 0-50 16,-7 0-6-16,-8 0 0 16,-10 4-6-16,-2 14 9 15,-4 6 6-15,6 3-2 16,7 4-22-16,12-4-9 15,11-3-1-15,8-5 0 16,8-5 0-16,3-3 2 16,3-2 0-16,24-1 6 15,12-1 4-15,10 0-4 16,2 1 1-16,1 3 3 16,-2 3 2-16,-6 8 7 0,-4 3 0 15,-4 6-10-15,-10 6-4 16,-7 3-3-16,-13 7-3 15,-6 4 1-15,-5 3-1 16,-25 0-1-16,-7-4 0 16,-5-7-1-16,2-13-1 15,3-12 0-15,5-17-2 16,4-1-3-16,4-15 1 16,8-13-2-16,8-9-1 15,8-7 3-15,6-8 6 16,22-7 0-16,13-4 1 15,8-4-1-15,5 2 0 16,4 0 1-16,-3 5 1 16,-11 9 0-16,-13 11-1 0,-13 13-1 15,-11 11 0-15,-4 11-13 16,-1 5-49-16,-2 0-94 16,0 10-151-16</inkml:trace>
  <inkml:trace contextRef="#ctx0" brushRef="#br0" timeOffset="66953.5104">16820 7924 555 0,'0'0'140'16,"0"28"-90"-16,0 19 46 16,0 23-51-16,0 15-11 15,0 9-6-15,-3 8-6 16,2-3-2-16,1-4-12 16,-2-10-8-16,1-12 0 15,-2-17-10-15,0-14-27 16,0-14-56-16,-3-28-138 15</inkml:trace>
  <inkml:trace contextRef="#ctx0" brushRef="#br0" timeOffset="69414.1931">12692 10198 488 0,'0'0'25'0,"0"0"7"16,0-2 23-16,0 0-19 15,0-1-12-15,-1-3 1 16,-10 0-4-16,-2 0-1 16,-5 0 8-16,-3 4-6 15,-6 2-8-15,-6 0-8 16,-3 15-3-16,-4 14-2 16,0 10-1-16,1 3 1 15,9 5 0-15,8-1 0 16,10-1-1-16,6-1 3 15,6-5 2-15,0-9 3 16,16-13-4-16,16-16-2 0,12-1-1 16,13-32 3-16,6-17-1 15,-1-6-1-15,-4-2-1 16,-13 7 0-16,-12 8 2 16,-14 11 4-16,-11 12 0 15,-8 11 0-15,0 8 1 16,-5 5-5-16,-17 24-1 15,-5 13-2-15,1 4-1 16,7 2 0-16,9 2 0 16,9-3 0-16,1-3-1 15,1-6 1-15,19-6-8 16,5-12-20-16,6-8-54 0,4-12-29 16,-3-2-130-16</inkml:trace>
  <inkml:trace contextRef="#ctx0" brushRef="#br0" timeOffset="69896.7034">12970 9979 204 0,'0'0'265'16,"-2"0"-221"-16,2 0 18 15,0 0-23-15,0 0-7 16,0 0-11-16,0-1-1 15,0 1 7-15,0-2-3 16,6-3 8-16,10 1 8 16,4-2-4-16,4-1-7 15,4 2-4-15,-3 1-6 16,-4 2-6-16,-9 2-2 16,-6 0-6-16,-3 7-3 0,-3 18 3 15,0 9 3-15,-4 6-5 16,-7 0-2-16,7-3 0 15,4-8-1-15,0-7-1 16,15-10 0-16,12-5-2 16,5-7-3-16,4 0-17 15,-1 0-31-15,-4 0-72 16,-6-8-95-16</inkml:trace>
  <inkml:trace contextRef="#ctx0" brushRef="#br0" timeOffset="70611.5988">13468 10302 177 0,'0'-3'191'15,"0"0"-149"-15,0 0 16 16,10-2-21-16,10 1 28 16,7-1 10-16,4 0-7 0,5 1-2 15,4 0-17-15,-1 2-21 16,-6 0-26-16,-8 0-2 15,-7 2-35-15,-6 0-75 16,-8 0-100-16</inkml:trace>
  <inkml:trace contextRef="#ctx0" brushRef="#br0" timeOffset="70894.2643">13587 10489 695 0,'0'0'100'15,"9"0"-58"-15,14 2-9 16,11 4-18-16,10-4-12 16,4-2-3-16,3 0-41 15,-9 0-134-15,-11-21-308 16</inkml:trace>
  <inkml:trace contextRef="#ctx0" brushRef="#br0" timeOffset="76480.4612">14567 9985 338 0,'-1'-2'100'15,"-1"2"-41"-15,2 0 5 16,0-2-29-16,0 2-15 16,0-2 2-16,0 2 8 15,0 0-1-15,0 0 0 16,-1 0-1-16,-1 0-2 16,-1 0-10-16,3 0-8 15,-1 0 0-15,-2 0-1 16,-1 4 3-16,2-1-6 15,2-3-4-15,0 0 1 16,3 0 1-16,18-5 2 16,12-13 14-16,11-4 3 0,6 0 0 15,-3 6-1 1,-8 7 3-16,-12 9-2 0,-12 0-9 16,-9 11-8-16,-6 21 2 15,-15 16 1-15,-22 9-3 16,-5 0-4-16,0-7-4 15,14-14-2-15,16-17-3 16,12-14-1-16,7-5-1 16,25 0 9-16,11 0 2 15,2-2 4-15,-3 2 2 16,-11 7 2-16,-15 29 3 16,-16 16 2-16,-25 16-2 15,-29 12-7-15,-13-1-4 16,0-13-2-16,10-18-21 15,15-27-46-15,19-21-101 0,16-33-210 16</inkml:trace>
  <inkml:trace contextRef="#ctx0" brushRef="#br0" timeOffset="77162.553">15231 10095 416 0,'-9'0'52'16,"5"0"-21"-16,2 0-7 15,2 0-22-15,0 0-2 16,0 0 6-16,0 0 20 15,0 0 19-15,0 0 4 16,0 0 0-16,18-2 1 16,13-7-2-16,10-4-17 0,6-2 4 15,0 3-2-15,-5 4-2 16,-11 5-2-16,-10 3-14 16,-10 0-8-16,-11 23-2 15,0 18 5-15,-19 15 1 16,-15 14-8-16,-7 1-2 15,6 0-1-15,14-9-1 16,17-14 1-16,9-12 0 16,45-16 0-16,33-12 1 15,22-8-1-15,10 0 0 16,-11-18-29-16,-23-6-72 16,-23-10-187-16</inkml:trace>
  <inkml:trace contextRef="#ctx0" brushRef="#br0" timeOffset="79623.0072">12974 11678 418 0,'5'0'40'15,"-4"0"20"-15,2 0 10 16,-3 0-22-16,0-2-16 16,0 2 8-16,0 0 0 0,0 0-4 15,-9 0-4 1,-3-1-14-16,-9-1-14 0,-6 2 0 16,-5 0-2-16,-6 8-2 15,-4 17-2-15,-4 13 2 16,3 8 0-16,1 10 0 15,11 1 0-15,10 0 0 16,8-8-1-16,8-7 0 16,5-11 1-16,0-10 0 15,19-11-1-15,10-10 1 16,10 0 9-16,10-29-2 16,0-15 1-16,0-9-1 0,-8-4 0 15,-12 5 4 1,-8 10 0-16,-9 6-3 15,-6 10 2-15,-4 13-2 0,-2 6-6 16,0 7 0-16,0 0-2 16,-5 18-5-16,-8 16 5 15,-1 16 0-15,5 6 0 16,6 0 0-16,3 0 0 16,0-9 0-16,16-9 0 15,4-8 0-15,5-8 0 16,1-6-3-16,1-4-1 15,-5-4-17-15,-4-3-43 16,-10-1-48-16,-4-1-53 16,-4-3-182-16</inkml:trace>
  <inkml:trace contextRef="#ctx0" brushRef="#br0" timeOffset="79972.1701">13383 11703 431 0,'-5'0'227'16,"5"0"-178"-16,11 0 23 16,18 0-24-16,9 0-9 15,4-8-25-15,-4 2-9 16,-9 1-5-16,-7 3-13 15,-7 2-32-15,-6 0-70 16,-7 0-98-16</inkml:trace>
  <inkml:trace contextRef="#ctx0" brushRef="#br0" timeOffset="80155.047">13493 11880 652 0,'0'3'98'16,"0"4"-11"-16,16 1-13 16,9 0-44-16,6-2-28 15,3-2-2-15,-3-1-88 16,-10-3-226-16</inkml:trace>
  <inkml:trace contextRef="#ctx0" brushRef="#br0" timeOffset="81036.3003">14096 11932 525 0,'-5'0'44'0,"5"0"14"15,0 0-35-15,0 0-23 16,0 13 0-16,0 10 4 15,3 6 15-15,11 11 16 16,5 5 4-16,2 0-8 16,5 4-2-16,2-7-10 0,0-6-12 15,-3-9-6-15,-4-11-1 16,-7-10-1-16,-5-6 1 16,0-13 0-16,-5-21-1 15,-4-9-8-15,0-3-10 16,-22-6-10-16,-11-4 2 15,-6-11 5-15,-2-6 11 16,3 2 10-16,7 6 1 16,10 11 0-16,8 14 7 15,8 10-5-15,3 9 11 16,2 4-1-16,7 1 2 16,18 0 3-16,17 1 3 0,20-4 3 15,29-1 3 1,26-4 1-16,26-2-2 15,15-5-5-15,3-2-9 0,-6 0-9 16,-17 3-2-16,-25 6-3 16,-23 5-9-16,-23 4-29 15,-12 1-34-15,-12-1-34 16,-6 6-45-16,-7-2-108 16</inkml:trace>
  <inkml:trace contextRef="#ctx0" brushRef="#br0" timeOffset="81684.7748">14699 11853 169 0,'-14'0'280'15,"-4"0"-239"-15,5 0 40 16,1 0-48-16,6 0-10 16,5 0-6-16,1 0-9 15,0 0 7-15,1 0 11 16,20-7 14-16,15-9 23 16,14-4-17-16,10-1-11 15,1 5-3-15,-10 4-1 16,-18 5-7-16,-15 5-8 15,-15 2-12-15,-3 18-3 16,-21 20 4-16,-12 6-5 16,-4-1-6-16,1-8-5 0,14-15-5 15,14-10-3 1,8-10-4-16,6 0 3 0,21 0 20 16,7-3 1-16,4 0 13 15,-4 3 3-15,-6 0 3 16,-10 20-2-16,-15 15-5 15,-3 11 2-15,-28 10-4 16,-19 4-9-16,-8-6-2 16,-1-15-1-16,7-15-4 15,10-18-14-15,9-6-12 16,10-19-32-16,10-10-39 16,10-4-13-16,10-3-71 15,29-2-102-15</inkml:trace>
  <inkml:trace contextRef="#ctx0" brushRef="#br0" timeOffset="82050.4529">15194 11860 361 0,'0'0'82'0,"0"0"-15"16,0 0-7-16,9-7-12 16,9-4-2-16,7-5 1 15,8 4 5-15,4 0 1 0,3 0-2 16,-7 10-5-16,-7 2-5 16,-13 0-13-16,-8 14-11 15,-5 23-6-15,-11 19 2 16,-22 16-13-16,-13 6 0 15,0-5 0-15,10-11 0 16,18-17 0-16,18-17 0 16,15-17 0-16,30-9-8 15,10-2 3-15,5-10 3 16,-5-6-4-16,-6 2-6 16,-4 5-26-16,-6-4-103 15,-3-8-238-15</inkml:trace>
  <inkml:trace contextRef="#ctx0" brushRef="#br0" timeOffset="82665.6631">16168 11789 214 0,'-1'-3'189'16,"1"0"-129"-16,0 0 32 15,0-1-53-15,15-2 9 16,6 0 3-16,5 0 17 16,9-1-13-16,1 1-18 15,0 1-13-15,-5 2-24 0,-9 3-2 16,-10 0-41-16,-8 0-96 16,-4 8-209-16</inkml:trace>
  <inkml:trace contextRef="#ctx0" brushRef="#br0" timeOffset="82881.7621">16283 12043 816 0,'15'0'42'16,"9"-2"24"-16,10 1-66 16,4 1 0-16,3 0-106 15,-8 0-271-15</inkml:trace>
  <inkml:trace contextRef="#ctx0" brushRef="#br0" timeOffset="101470.1743">17115 11890 520 0,'-6'0'75'16,"6"0"-52"-16,0 0 3 15,0 5-23-15,8 12 4 16,3 5 9-16,5 7 1 16,-3 4-1-16,1 3 3 15,-4-1 0-15,-2-3-9 16,-1-6-2-16,-1-4-5 15,-2-10-1-15,0-7-2 16,-3-5 1-16,2-3 2 0,-1-31 0 16,1-16-3-16,-2-17-9 15,-1-11 0-15,0-8 5 16,-3 2 4-16,-9 11 0 16,2 19 0-16,2 16 0 15,5 15 1-15,0 9 1 16,2 5-2-16,1 3 0 15,0 0-2-15,0 0 2 16,12-3 1-16,15-5 3 16,15-3 7-16,19-4 7 15,21-1 11-15,15-3 0 16,16 2 0-16,2 1-8 0,1 3-7 16,-1 2-5-16,-8 10-7 15,-10 4-2-15,-17 3-6 16,-21 0-68-16,-20 10-68 15,-23 9-128-15</inkml:trace>
  <inkml:trace contextRef="#ctx0" brushRef="#br0" timeOffset="101936.4181">17742 11673 341 0,'0'-9'138'15,"0"2"-86"-15,0 5 25 16,0 2-47-16,0 0-12 15,0 0-6-15,0 11 19 16,0 18-2-16,-4 16-7 16,-12 15-4-16,-3 12-2 15,-6 6-5-15,-2 2-5 16,2-1-3-16,4-7-3 16,6-6-4-16,6-15-37 15,8-16-62-15,1-20-70 16,1-15-192-16</inkml:trace>
  <inkml:trace contextRef="#ctx0" brushRef="#br0" timeOffset="102351.2641">17995 11774 488 0,'7'-12'35'0,"0"2"15"16,-2 5 2-16,-4 3-32 15,-1 1 1-15,0 1-2 16,0 0 2-16,0 0-8 0,-9 8-4 16,-10 20-2-16,-3 10 0 15,-3 14-1-15,0 12 9 16,3 4 7-16,4 5 3 15,8-3-2-15,7-11-4 16,3-14-6-16,12-14-10 16,19-17 0-16,10-14-1 15,3 0 1-15,2-25 1 16,-10-5-2-16,-12 4 12 16,-18 0 2-16,-6 6 5 15,-32 2-11-15,-17 9-10 16,-7 9-3-16,3 0-15 15,15 5-18-15,20 5-76 0,18-10-145 16</inkml:trace>
  <inkml:trace contextRef="#ctx0" brushRef="#br0" timeOffset="103282.3931">18690 11910 450 0,'-3'0'13'0,"3"0"37"16,0 0-40-16,0 0-4 15,0-2 15-15,0 2 23 16,0-2 6-16,0 1-13 15,0 1-9-15,0 0-8 16,0 0-3-16,0 7 1 16,0 13 8-16,0 8-12 15,6 9 2-15,3 9-3 16,1 6 1-16,2 0-6 16,2 1-2-16,3-13-5 15,4-11 0-15,3-17-1 16,3-12 1-16,4-12 1 15,-1-26 1-15,-1-16-1 0,-6-12-2 16,-8-7 1-16,-4-7-1 16,-11-3 0-16,0 0-4 15,-23 0-4-15,-3 11 2 16,0 12 5-16,8 20-3 16,5 16 2-16,5 10 1 15,5 8-1-15,3 1 2 16,9 0-5-16,30-4 0 15,23-8 5-15,22-8 2 16,24-5 4-16,14-4 10 16,2 3 1-16,-8 6 5 15,-20 8-16-15,-31 8-6 0,-26 9-67 16,-30 0-155 0</inkml:trace>
  <inkml:trace contextRef="#ctx0" brushRef="#br0" timeOffset="105344.085">19321 11784 408 0,'-3'0'77'0,"3"0"-71"16,0 0 20-16,0 0-10 15,11-4-1-15,9-6 9 16,7-1 29-16,7-3-3 16,12-3 9-16,4-2 9 0,2 3-20 15,-5 2-12-15,-8 4-8 16,-12 8-10-16,-12 2-10 15,-9 6-7-15,-6 29 2 16,-16 21 7-16,-32 24-7 16,-13 10-3-16,-5 2 1 15,17-14 0-15,20-20 0 16,28-18-1-16,9-17-1 16,32-14 1-16,15-9 5 15,12 0 6-15,8-8-7 16,1-5-4-16,-9 9-3 15,-10 4-26-15,-23 0-220 16</inkml:trace>
  <inkml:trace contextRef="#ctx0" brushRef="#br0" timeOffset="106474.5839">20527 11834 67 0,'0'0'63'16,"0"-2"-8"-16,0 2-12 15,0 0-21-15,0 0-17 16,0 0 0-16,0 0 4 16,0 0 3-16,0-2 2 15,0 0 9-15,0 0 9 0,0 2 7 16,0 0 3-16,0 0 6 15,0 0-3-15,0 0-10 16,0 0-2-16,0 0-2 16,0 0-10-16,0 0-3 15,0-1-1-15,0 0 4 16,0 1 0-16,10-4 11 16,16 1 14-16,9-4-6 15,4-3-15-15,-2 2-19 16,-7 4-6-16,-11 4-18 15,-8 0-58-15,-11 1-98 16,-2 16-270-16</inkml:trace>
  <inkml:trace contextRef="#ctx0" brushRef="#br0" timeOffset="106757.0911">20580 12183 530 0,'6'-7'144'0,"6"2"-79"15,6 3 27-15,4 2-75 16,0 0-17-16,-1 0-16 16,-1 20-105-16,-7-6-191 15</inkml:trace>
  <inkml:trace contextRef="#ctx0" brushRef="#br0" timeOffset="109684.2822">21822 11545 441 0,'0'-6'37'16,"0"5"54"-16,0 0-44 15,0 1-20-15,-1 0 4 16,-11 8-10-16,-7 22-5 16,-10 14-5-16,-8 13-10 15,-1 7 0-15,2 1-1 16,7-2-1-16,14-15-2 15,11-14-3-15,4-16 0 16,27-12 6-16,19-6 2 16,15-6 18-16,5-8 12 15,-2-1-9-15,-9 6-3 16,-14 5 0-16,-16 3-14 16,-13 1-6-16,-8 0-20 0,-4 0-64 15,0 1-59-15,-9 1-138 16</inkml:trace>
  <inkml:trace contextRef="#ctx0" brushRef="#br0" timeOffset="109982.9007">22182 11515 487 0,'0'-14'39'0,"2"3"44"15,1 1-52-15,1 2-26 0,-2 2 0 16,-2 1 8-16,0 2 1 16,1 3 3-16,-1 0 5 15,0 16 17-15,0 15-13 16,0 13-7-16,-10 9-7 16,-10 12-3-16,-8 15-1 15,-6 5-2-15,-3 6-3 16,2-4-3-16,8-10-1 15,9-15-21-15,8-20-69 16,4-18-59-16,5-22-77 16</inkml:trace>
  <inkml:trace contextRef="#ctx0" brushRef="#br0" timeOffset="110431.7567">22348 11792 484 0,'1'0'70'0,"5"0"-26"16,2 24 16-16,2 8-39 16,2 10-7-16,-1 4-10 15,-1 5-2-15,-3-3 0 16,3-6 0-16,-1-10 1 15,1-14-3-15,-1-10 0 16,1-8-2-16,8-14 2 0,1-20 0 16,0-13-3-16,-2-13-1 15,-6-1 0-15,-7-6 1 16,-1-2 2-16,-3 4 2 16,0 9-1-16,0 7 0 15,2 11 1-15,-1 8 2 16,2 4 3-16,5 4 1 15,-1 5 1-15,7 2 10 16,10 0 6-16,14-3 3 16,19-4 4-16,13 0-11 15,8-3-5-15,-5 4-2 16,-6 4-7-16,-18 7-6 16,-14 7 0-16,-13 3-36 0,-12 5-91 15,-10 10-156-15</inkml:trace>
  <inkml:trace contextRef="#ctx0" brushRef="#br0" timeOffset="110863.9582">22769 11689 408 0,'0'0'40'16,"0"0"15"-16,0 0-24 15,4 0-1-15,14 0 12 16,4-2 2-16,7-4-7 15,5 0 3-15,3-3 11 16,1 3-7-16,-8 3 1 16,-7 3-14-16,-11 0-12 15,-9 10-11-15,-3 27 0 16,-4 13 1-16,-17 12-7 16,-3-2 0-16,3-4 0 15,15-13 0-15,6-14 2 0,30-15 1 16,39-14 6-16,31 0 4 15,15-21-12-15,-2-2-3 16,-19 1-27-16,-30-5-142 16</inkml:trace>
  <inkml:trace contextRef="#ctx0" brushRef="#br0" timeOffset="114853.5422">7300 11957 452 0,'3'-10'11'16,"-1"4"36"-16,-1 1 5 15,1 3-14-15,-2 2 0 16,0-2-5-16,0 2-11 16,0 0-9-16,0 0 0 15,0 0 2-15,0 0 0 16,0 0-2-16,0 0 0 15,0 2 7-15,0 21 1 16,-5 16 5-16,-13 16-14 16,-4 12-8-16,-2 2-4 0,10-8-2 15,10-15 2-15,4-16 0 16,12-18-4-16,18-12-12 16,10 0 15-16,6-14 1 15,1-5 0-15,-4 6 0 16,-9 9 0-16,-10 4-1 15,-3 0-34-15,-8 0-61 16,-8 0-72-16,-5 0-214 16</inkml:trace>
  <inkml:trace contextRef="#ctx0" brushRef="#br0" timeOffset="115086.9915">7601 12002 556 0,'0'0'61'0,"-1"0"-14"16,-2 8-26-16,3 12-13 16,-2 9 22-16,1 9-1 15,-5 10-3-15,-1 7 2 16,-4 11-8-16,-4 4 2 16,0 2-12-16,-1-5-9 15,5-10-1-15,8-12-11 16,3-15-67-16,0-14-51 15,10-16-99-15</inkml:trace>
  <inkml:trace contextRef="#ctx0" brushRef="#br0" timeOffset="115486.0902">7794 12311 396 0,'0'8'140'16,"0"15"-115"-16,1 7 55 16,10 3-48-16,5 0-3 15,-1-1-21-15,3-7-2 16,0-7 4-16,0-12-3 16,1-6 1-16,-1-13-5 15,2-26 4-15,-4-12-7 16,-9-5 0-16,-5 1-2 0,-2 1-5 15,-9 9 3-15,-10 8 1 16,-1 8 3-16,7 8 0 16,5 11 0-16,7 0 7 15,1-4 3-15,7-4 2 16,23-12-1-16,12-5 15 16,15-4 2-16,5 1-2 15,3 1 6-15,-3 5-8 16,-5 8-7-16,-8 8-9 15,-9 10-8-15,-5 6-9 16,-7 2-101-16,-13 16-136 16</inkml:trace>
  <inkml:trace contextRef="#ctx0" brushRef="#br0" timeOffset="116134.4708">8221 12186 306 0,'0'0'75'15,"0"0"-3"-15,0-2-27 0,0 2-19 16,0 0 0-16,0-1-12 16,0 1 10-16,6-2 5 15,3 1 2-15,4-3 2 16,4-3 4-16,5 2 1 15,3-6-5-15,3 0-5 16,2 0 1-16,-1 1-2 16,-1 4-5-16,-5 2-11 15,-4 4-2-15,-6 0-5 16,-5 0-4-16,-8 26 1 16,0 12 1-16,-24 13 0 15,0 6-2-15,10-4 0 16,11-7 0-16,5-16 1 0,32-16 0 15,17-14 2-15,19-14 11 16,9-28-14-16,3-6-2 16,-11-5-54-16,-19-3-180 15</inkml:trace>
  <inkml:trace contextRef="#ctx0" brushRef="#br0" timeOffset="152695.7269">13909 13699 285 0,'0'-10'49'16,"0"-2"34"-16,0-1-23 15,0 2 2-15,0 2 6 16,0 1-14-16,-1-1-19 16,1 2-3-16,0-1-22 0,0 2-3 15,0 1-3 1,0 4 12-16,-2 1 4 0,2 0-2 16,0 0-11-16,0 17-6 15,0 15 4-15,11 10 11 16,1 4-9-16,1 1-2 15,-2-10-2-15,-1-8-2 16,0-14-1-16,-2-14 0 16,0-1 0-16,5-30 0 15,0-19-1-15,2-19-2 16,-7-10-16-16,-8-1 4 16,0 1 11-16,-20 4 4 15,1 10 1-15,3 10 1 16,5 11-2-16,9 13 1 15,2 4 0-15,5 2-1 0,22 4-1 16,9 5 1-16,12 0 2 16,11 2 2-16,19-2 6 15,14-1 4-15,10-5 8 16,5 0 0-16,-5 3-19 16,-13 4-3-16,-17 8-25 15,-22 6-71-15,-20 0-97 16,-21 4-333-16</inkml:trace>
  <inkml:trace contextRef="#ctx0" brushRef="#br0" timeOffset="153078.3503">14487 13316 592 0,'0'0'20'0,"0"0"21"16,-2 8-33-16,-4 14-2 0,-3 12 3 15,-7 9-7 1,-5 2 0-16,0 1 1 0,8-10 0 16,10-10 4-16,3-13-2 15,25-10-1-15,14-3 8 16,6-1 1-16,4-14-3 16,-1 3-10-16,-2 4 0 15,-9 5-10-15,-10 0-45 16,-15 3-119-16</inkml:trace>
  <inkml:trace contextRef="#ctx0" brushRef="#br0" timeOffset="153244.542">14775 13300 616 0,'0'18'68'15,"3"19"-6"-15,3 18-8 16,-2 14-36-16,-2 9-9 15,-1 6-9-15,-1-8-5 16,0-8-17-16,0-17-58 16,3-17-81-16,9-27-200 15</inkml:trace>
  <inkml:trace contextRef="#ctx0" brushRef="#br0" timeOffset="153610.6601">15181 13404 551 0,'-7'53'119'15,"7"11"-92"-15,0 1 24 16,14-6-30-16,7-13-14 16,4-16-7-16,3-18-8 15,-2-12 5-15,-4-12 3 16,-5-30 0-16,-8-17 0 15,-8-11-6-15,-1-8-7 16,-3-6 6-16,-13 4 7 16,-1 10 0-16,8 15 3 15,5 19 4-15,4 12 3 0,0 8-2 16,18 2 5-16,12-3-5 16,13-4 2-16,12 1 6 15,13 0 4-15,10 3 6 16,0 4 5-16,-5 5-8 15,-10 7-23-15,-18 1-13 16,-7 0-120-16,-7 0-391 16</inkml:trace>
  <inkml:trace contextRef="#ctx0" brushRef="#br0" timeOffset="154491.6118">16037 13330 417 0,'-2'-4'162'0,"-1"2"-87"0,-1-1-3 16,-2 1-42-16,-6-1-14 16,-9 0-13-16,-7 1-2 15,-6 2 1-15,-4 0-1 16,-1 2 2-16,2 9 3 16,9-1 2-16,7 2-1 15,9-6-4-15,8-2-3 16,4 0 0-16,0 1 3 15,14 0 17-15,13-1 14 16,6 2 1-16,6 2-11 16,0 3-3-16,-2 4-3 15,-1 6-10-15,-7 6-3 0,-3 5-3 16,-7 9-1-16,-8 5-2 16,-9 0 2-16,-2 0-2 15,-10 0 2-15,-16-3-1 16,-9-5 0-16,-2-5 0 15,-4-9 0-15,5-9-1 16,4-10-1-16,6-5 0 16,7 0-1-16,9-12 0 15,8-17-2-15,2-7-1 16,14-11 3-16,23-6 3 16,14-5-1-16,13-6 1 15,2 4 0-15,-4 12 0 16,-10 10 0-16,-17 14-3 0,-10 10-27 15,-8 8-19 1,-3 6-59-16,-5 0-81 0,1 6-200 16</inkml:trace>
  <inkml:trace contextRef="#ctx0" brushRef="#br0" timeOffset="154724.0794">16596 13416 498 0,'14'-10'232'0,"11"-4"-191"15,16-1 34-15,6 3-60 16,1 2-15-16,-11 7-6 15,-9 3-46-15,-17 0-70 16,-11 22-97-16</inkml:trace>
  <inkml:trace contextRef="#ctx0" brushRef="#br0" timeOffset="154874.0363">16582 13584 624 0,'11'0'108'0,"18"0"16"15,8 0-59-15,8 0-46 0,7 3-19 16,9 5-4-16,-7-6-133 16,-9-2-448-16</inkml:trace>
  <inkml:trace contextRef="#ctx0" brushRef="#br0" timeOffset="155572.3013">17518 13277 340 0,'0'-6'172'0,"0"6"-122"16,0 0 7-16,0 0-52 15,0 0 1-15,0 0 1 16,0 0 4-16,0-2 18 15,0 2 18-15,0-3 3 16,0 1-10-16,19-4-18 16,12-3 5-16,15 1 6 0,9-4-5 15,-1 9-8 1,-5 3-1-16,-15 0-7 0,-11 3-11 16,-14 17-1-16,-9 14-1 15,-3 11 1-15,-32 11 0 16,-14 10-2-16,-6 5-1 15,4-5 1-15,15-12 1 16,14-16 1-16,19-12 0 16,3-7 1-16,18-6-1 15,13-4 2-15,11-2 4 16,5-2-2-16,3 0-2 16,-1 0-2-16,-4 3-4 15,-4-2-40-15,-12-1-106 16,-8-5-164-16</inkml:trace>
  <inkml:trace contextRef="#ctx0" brushRef="#br0" timeOffset="155954.6677">18209 13414 604 0,'-7'31'98'16,"7"16"-49"-16,0 3-1 15,6 0-29-15,12-3-15 16,1-8-4-16,0-10 0 16,2-12-2-16,0-17 0 15,2-5 2-15,0-31 7 0,0-16-7 16,-7-8-10-16,-7-4 3 16,-9-3 1-16,0 1 6 15,-10 2-1-15,-5 5 1 16,1 14 1-16,8 15 0 15,3 13 1-15,3 11 1 16,0 2 3-16,5 2-5 16,20-6 1-16,16-4 7 15,17-6 9-15,19-7 4 16,17-6 3-16,9-1 9 16,2 3-4-16,-14 5-12 15,-20 8-13-15,-20 9-5 16,-19 7-30-16,-12 0-87 0,-9 0-180 15</inkml:trace>
  <inkml:trace contextRef="#ctx0" brushRef="#br0" timeOffset="156852.489">18917 13249 93 0,'-2'-5'512'16,"2"5"-450"-16,0 0 9 15,0 0-40-15,3 0-2 16,3 5-11-16,0-1-4 16,-6-2-4-16,0-2 8 15,0 0 3-15,0 0-3 16,-2 0-5-16,-16 0-6 15,-8 0-3-15,-10 0-4 16,-5 5 1-16,-2 6 1 16,3 4-2-16,6 4 1 15,5 0 0-15,9-2 3 0,9-3-3 16,9-1-1-16,2-1 0 16,2 4 1-16,20 2 6 15,9 0 11-15,7 0-3 16,1 0 1-16,1 2-3 15,-1 0 2-15,-6 2-8 16,-7 7-7-16,-7 3 0 16,-5 4 0-16,-5 1 0 15,-4 4 0-15,-5 0 0 16,0 1 0-16,-11-2 0 16,-10-6 0-16,-1-4 0 15,4-12 0-15,3-8 0 16,5-9-4-16,2-1-7 0,2-13 3 15,5-16 0 1,1-15 3-16,1-9 2 0,20-8 3 16,9-7 1-16,6 4 1 15,6 0 1-15,-1 7-1 16,-2 10 3-16,-7 10 3 16,-12 9 1-16,-9 12-6 15,-9 4-2-15,-2 3-1 16,0 4-2-16,-17 2-14 15,-4 2-45-15,1 1-101 16,1-3-161-16</inkml:trace>
  <inkml:trace contextRef="#ctx0" brushRef="#br0" timeOffset="157467.6464">19566 13503 397 0,'0'-11'140'0,"10"0"-33"16,12 0-22-16,11 0-19 16,7 2-14-16,4-1-13 15,0 4-15-15,-3 0-23 16,-10 6-1-16,-9 0-32 0,-10 12-84 15,-12 13-117-15</inkml:trace>
  <inkml:trace contextRef="#ctx0" brushRef="#br0" timeOffset="157650.6535">19677 13677 772 0,'0'1'64'0,"21"3"7"16,22-1-30-16,13-3-36 0,3 0-5 15,1 0-83-15,-15 0-226 16</inkml:trace>
  <inkml:trace contextRef="#ctx0" brushRef="#br0" timeOffset="158807.7109">20574 13271 317 0,'0'-5'131'0,"0"3"-77"15,0 1 19 1,0-2-31-16,0-2-9 15,9-1 6-15,7-5 4 0,10-1 5 16,8-3-3-16,5 1-6 16,0 2-5-16,-6 6-6 15,-10 6-12-15,-10 0-12 16,-9 18-2-16,-4 20 0 16,-9 13 2-16,-24 15-1 15,-12 10-3-15,-8 4 1 16,-3 1-1-16,13-9-1 15,12-14-3-15,16-17-2 16,15-14 2-16,16-12 0 16,33-7 4-16,17-7 7 15,12-1 13-15,1 0-7 0,-14 0-6 16,-14 0-3-16,-18 0-4 16,-15 8-8-16,-8-1-39 15,-9 0-121-15,-1-7-162 16</inkml:trace>
  <inkml:trace contextRef="#ctx0" brushRef="#br0" timeOffset="158966.1097">21306 13472 941 0,'-19'0'16'0,"12"0"-16"15,7 0-27 1,0 0-180-16</inkml:trace>
  <inkml:trace contextRef="#ctx0" brushRef="#br0" timeOffset="159513.5708">21656 13435 488 0,'0'0'211'15,"0"1"-157"-15,0 29 0 16,0 16-36-16,3 13-7 16,1 4-9-16,3-2 5 0,2-9-5 15,2-11-2 1,4-18-1-16,1-16-3 0,5-7 4 15,0-31 3-15,0-21-3 16,0-19-4-16,-8-9-4 16,-10-5 0-16,-3 0 3 15,-12 7-6-15,-7 16 1 16,1 17 9-16,9 21 1 16,7 14 2-16,2 6 3 15,0-2-5-15,23 0 4 16,22-4-4-16,17 0 5 15,16 0 7-15,9-2 3 16,5 0-2-16,-3-1 2 16,-10-1-4-16,-13 7-11 15,-18 7-53-15,-20 0-149 0</inkml:trace>
  <inkml:trace contextRef="#ctx0" brushRef="#br0" timeOffset="159912.4448">22175 13328 623 0,'-3'0'77'16,"1"0"15"-16,-5 15-65 16,-6 16-19-16,-7 13-3 15,-4 6-5-15,2 2 1 16,8-8-1-16,14-10-1 15,0-17-1-15,35-12-6 16,13-5 7-16,7-13 1 16,-2-8 4-16,-6-3-4 0,-9 4 0 15,-12 3-3 1,-7 0-8-16,-11 3-68 0,-7 1-59 16,-1-2-153-16</inkml:trace>
  <inkml:trace contextRef="#ctx0" brushRef="#br0" timeOffset="160045.8005">22415 13374 588 0,'0'0'140'0,"1"26"-13"16,-1 19-55-16,0 13-28 15,0 9-13-15,-13 0-16 16,1 0-15-16,5-9-2 16,4-10-47-16,3-18-241 15</inkml:trace>
  <inkml:trace contextRef="#ctx0" brushRef="#br0" timeOffset="160577.924">22894 13530 869 0,'0'0'17'0,"0"0"-12"16,0 0-5-16,0 17-155 15,0 0-253-15</inkml:trace>
  <inkml:trace contextRef="#ctx0" brushRef="#br0" timeOffset="160975.8968">23058 13592 612 0,'0'17'108'0,"0"15"-87"16,15 9 35-16,10 3-47 15,7-1-9-15,1-3-3 16,-4-9-11-16,-3-13-16 16,-7-10-8-16,-7-8 17 15,-1-18 14-15,-3-23-9 16,-2-13-24-16,-6-6 1 0,0-6 16 15,-6-11 23-15,-10 3 0 16,4 2 14-16,5 9 10 16,7 16 7-16,0 14 2 15,5 8 3-15,18 4-12 16,13 1-6-16,16-2-3 16,15 0-6-16,18-2 5 15,8 0 6-15,-2 5 9 16,-14 4-3-16,-24 13-25 15,-22 2-1-15,-15 9-60 16,-11 20-102-16,-5 1-215 16</inkml:trace>
  <inkml:trace contextRef="#ctx0" brushRef="#br0" timeOffset="161325.0783">23585 13400 463 0,'0'0'164'0,"12"-6"-77"16,22-8-33-16,11-3-14 15,1 0 2-15,0 4-1 16,-13 6-12-16,-16 3-11 0,-12 4-8 15,-5 10-5 1,-18 30-5-16,-20 18 5 0,-14 15-4 16,-1-3-1-16,15-10 2 15,21-15 0-15,17-16 0 16,34-17 0-16,35-10-2 16,25-2 2-16,12-12-1 15,3-10-1-15,-17 0-33 16,-20-6-104-16,-21-6-324 15</inkml:trace>
  <inkml:trace contextRef="#ctx0" brushRef="#br0" timeOffset="161773.7768">24574 13355 405 0,'0'-7'339'0,"21"-1"-258"16,14 0 5-16,9 2-66 15,2 6-20-15,-10 0-9 0,-12 14-95 16,-21 12-153-16</inkml:trace>
  <inkml:trace contextRef="#ctx0" brushRef="#br0" timeOffset="161923.4794">24589 13583 767 0,'16'1'110'0,"15"4"-30"16,23-1-58-16,15-2-22 16,13-2-45-16,-6-8-244 15</inkml:trace>
  <inkml:trace contextRef="#ctx0" brushRef="#br0" timeOffset="162538.6691">25444 13266 133 0,'4'-15'469'16,"3"6"-394"-16,5-4 28 16,8 1-61-16,2-1-12 15,4 2-11-15,1 2-9 16,-2 4-5-16,-3 2-3 0,-2 3 2 15,-1 0 6-15,-5 0-2 16,0 8-1-16,-2 3 0 16,-4 5-4-16,-5 6 1 15,-3 6-1-15,-12 8 0 16,-22 10-3-16,-12 5 1 16,-6 11-1-16,-1 0 0 15,4 1 0-15,11-7-2 16,17-8-1-16,13-7 0 15,8-9 1-15,26-6 2 16,23-8 6-16,19-6 19 16,12-5-14-16,2-7-5 15,-4 0-6-15,-19-8-1 0,-18-9-28 16,-14-1-81-16,-17-4-183 16</inkml:trace>
  <inkml:trace contextRef="#ctx0" brushRef="#br0" timeOffset="162677.8953">26143 13402 897 0,'-14'0'37'16,"11"0"3"-16,3 0-40 15,11 0-105-15,18 0-376 0</inkml:trace>
  <inkml:trace contextRef="#ctx0" brushRef="#br0" timeOffset="163188.2067">26537 13242 557 0,'0'0'124'16,"3"-1"-6"-16,30-7-45 15,19-1-54-15,12-4-4 16,13 4 3-16,0 0-1 16,-8 3 1-16,-21 4 3 0,-23 2-10 15,-24 0-11 1,-5 24-1-16,-33 20 1 0,-20 22 0 15,-15 13-2-15,-4 4-3 16,9-5-1-16,21-15 3 16,22-16 2-16,24-16 0 15,16-9 1-15,38-7 1 16,15-8 7-16,11-5-2 16,-2-2-6-16,-10 0-2 15,-14 0-35-15,-11-6-141 16,-11-5-228-16</inkml:trace>
  <inkml:trace contextRef="#ctx0" brushRef="#br0" timeOffset="163405.7019">27352 13388 744 0,'0'-4'122'0,"0"4"-13"15,0 0-64-15,1 0-42 16,7 0-3-16,8 0-21 16,5 0-180-16</inkml:trace>
  <inkml:trace contextRef="#ctx0" brushRef="#br0" timeOffset="164118.2067">27658 13472 683 0,'0'22'86'16,"1"12"-1"-16,20 11-31 16,9 4-43-16,6-4-9 15,7-7-2-15,6-12-1 16,-1-13-4-16,-3-13-4 16,-9-9-2-16,-10-29-11 15,-5-12-9-15,-13-6 10 16,-8-5-3-16,-3 1 5 15,-23-2 10-15,-2 2-1 16,1 6 10-16,8 11 0 16,5 18 0-16,11 8 5 15,3 5 11-15,5 2 6 0,20-1-11 16,11-2 1-16,15-1 7 16,11 4 6-16,12 2-10 15,4 4-1-15,-6 4-3 16,-12 0-1-16,-18 0-10 15,-20 0-1-15,-11 20-46 16,-9 9-134-16,-2 2-286 16</inkml:trace>
  <inkml:trace contextRef="#ctx0" brushRef="#br0" timeOffset="164450.6145">28216 13436 376 0,'-5'0'125'0,"5"0"-38"15,0 0-29-15,3 0-42 16,13 0 11-16,6 0-15 16,3-8 6-16,2-2 2 15,0 2 21-15,1 0 4 16,-3 4 5-16,-8 0-1 15,-10 4-16-15,-7 0-22 16,0 12-4-16,-13 20-5 16,-16 16 2-16,-5 1-4 0,4 0 2 15,8-6-1 1,17-11-1-16,5-6 0 0,33-12-3 16,21-6-3-16,16-8-8 15,7 0-9-15,-3 0-57 16,-9-14-88-16,-16-6-340 15</inkml:trace>
  <inkml:trace contextRef="#ctx0" brushRef="#br0" timeOffset="164932.9365">29317 13235 835 0,'22'-6'14'16,"18"3"57"-16,19-1-42 16,0 4-29-16,-8 0-25 15,-12 22-125-15,-29 0-222 0</inkml:trace>
  <inkml:trace contextRef="#ctx0" brushRef="#br0" timeOffset="165082.6352">29354 13476 851 0,'39'5'69'15,"18"1"-20"-15,18 1-14 16,12-5-35-16,4-2-19 15,-3-6-185-15</inkml:trace>
  <inkml:trace contextRef="#ctx0" brushRef="#br0" timeOffset="165597.8133">30328 13098 489 0,'2'-9'217'0,"-2"9"-105"15,0 0-33-15,0 0-61 16,0 4-9-16,-12 26-9 16,-12 18 2-16,-9 14-2 15,0 4-2-15,8-5-4 0,16-9-5 16,9-12-5-16,37-13 3 16,17-12 13-16,13-4 0 15,3-9 9-15,-7-2-7 16,-8 0-2-16,-12 0-9 15,-11-2-51-15,-12-15-102 16,-12-5-347-16</inkml:trace>
  <inkml:trace contextRef="#ctx0" brushRef="#br0" timeOffset="165797.5472">30773 13185 722 0,'-15'20'59'15,"3"19"39"-15,2 13-53 16,-4 14-31-16,1 8-8 16,-2 7-4-16,-5 2-2 15,1-5-4-15,-2-7-11 16,2-9-78-16,4-11-80 16,3-23-182-16</inkml:trace>
  <inkml:trace contextRef="#ctx0" brushRef="#br0" timeOffset="166179.7818">31009 13512 586 0,'0'37'82'15,"-2"6"23"-15,2-1-43 16,0-3-32-16,5-5-15 15,12-10-12-15,5-8-3 16,3-8-5-16,0-8-11 16,-3-6-11-16,-5-24-9 15,-4-6-12-15,-7-8-9 16,-6-8 26-16,0-5 16 16,0-5 15-16,0 0 7 0,0 11 6 15,12 12 12 1,4 12 1-16,7 6 8 0,9 2-5 15,11-1-5-15,10 6-2 16,8 1-8-16,7 4-3 16,2 0 8-16,-3 3-3 15,-10 4 4-15,-18 1-6 16,-13 1-14-16,-13 0-14 16,-2 0-106-16,-2 1-241 15</inkml:trace>
  <inkml:trace contextRef="#ctx0" brushRef="#br0" timeOffset="166728.5905">31550 13446 376 0,'-1'0'101'15,"1"0"-5"-15,0 0-52 0,0 0-23 16,0 0-2-16,0 0 2 15,0 0-10-15,0 0 8 16,0-1-1-16,0 1 5 16,0 0-1-16,0 0 5 15,0 0 0-15,0 0-8 16,0 0 3-16,5 0 0 16,12 0-2-16,5 0 7 15,4 0-2-15,-4 0-4 16,-4 0-2-16,-6 0-7 15,-5 0-6-15,-7 0-3 16,0 11-3-16,-10 14-3 16,-13 11 2-16,-5 6 0 0,1-4-3 15,10-6 2 1,9-4 1-16,8-2 1 0,12-2 0 16,27-4 2-16,13-4 7 15,12-12-6-15,6-4-3 16,-3-10 0-16,-1-20 0 15,-8-14-39-15,-1-13-373 16</inkml:trace>
  <inkml:trace contextRef="#ctx0" brushRef="#br0" timeOffset="188276.1093">20748 5310 483 0,'3'-4'8'16,"0"2"51"-16,-3 1 0 16,0 1-32-16,0 0 0 15,0 0 6-15,0 0 0 16,-3 0-1-16,-20 0-4 16,-19 17-10-16,-23 19-14 15,-15 17-3-15,-9 23 0 16,2 12 0-16,17 2 0 0,22-3-1 15,30-14 1-15,18-15 0 16,26-12-1-16,22-17-6 16,14-14-5-16,8-11-22 15,3-4-36-15,-1 0-92 16,-11-16-232-16</inkml:trace>
  <inkml:trace contextRef="#ctx0" brushRef="#br0" timeOffset="188659.478">21451 5395 483 0,'0'-2'19'16,"0"0"37"-16,0 2-27 15,0-2-11-15,-3 0 6 16,-9-1-3-16,-10 3-6 16,-12 0 3-16,-11 5 7 15,-13 23-1-15,-13 12-3 16,-1 14 6-16,6 8-2 15,15 1-3-15,21 0 1 0,23-4-13 16,7-3-5-16,37-9-1 16,18-8-4-16,13-8-1 15,4-7-3-15,-3-8-22 16,-6-6-63-16,-5-4-48 16,-9-6-95-16</inkml:trace>
  <inkml:trace contextRef="#ctx0" brushRef="#br0" timeOffset="189656.0263">20932 5467 195 0,'0'-4'99'0,"0"0"-61"15,0 2 16-15,0 1-19 16,-6-2 3-16,-1 1-7 15,-4 2 8-15,-5 0-12 16,-4 0 9-16,-5 0 3 16,-5 20-10-16,-4 4-9 15,1 7-2-15,5-1-7 16,7 0-6-16,12-2-2 0,9-1 0 16,0-3 6-16,25-3 17 15,8-1 20-15,1 2-6 16,-7 4-5-16,-12 3-10 15,-13 8-4-15,-7 12 1 16,-37 9-7-16,-24 2-13 16,-9-7-2-16,6-20-27 15,14-24-46-15,22-9-50 16,30-22-75-16,8-29-319 16</inkml:trace>
  <inkml:trace contextRef="#ctx0" brushRef="#br0" timeOffset="190387.9414">21991 5226 417 0,'0'-8'53'15,"0"4"71"-15,0 0-63 16,0 2-23-16,0 2-1 0,0-2-7 15,0 2-6-15,0 0-6 16,-4 4-10-16,-8 27-4 16,-9 18 30-16,-10 18-11 15,-10 21 1-15,-9 14-6 16,-2 6-6-16,4-5-7 16,9-22-5-16,18-30 0 15,11-26-3-15,10-25-5 16,14-28-5-16,27-38-14 15,19-27-5-15,10-24 5 16,3-9 11-16,-2-6 16 16,-2 7 2-16,-8 16 5 15,-6 23 3-15,-16 32-1 0,-13 24-5 16,-15 23 0-16,-6 7-3 16,-5 27 0-16,0 28 15 15,-7 21-9-15,-9 20-3 16,-4 22 7-16,0 15 5 15,-2 3-1-15,4 2-10 16,9-12-5-16,7-17-6 16,2-14-32-16,0-18-57 15,7-19-64-15,-1-26-122 16</inkml:trace>
  <inkml:trace contextRef="#ctx0" brushRef="#br0" timeOffset="190571.5588">21927 5772 753 0,'28'-7'54'16,"20"0"9"-16,18-1-19 16,5 0-44-16,-3 0-1 15,-6 2-70-15,-11-4-221 16</inkml:trace>
  <inkml:trace contextRef="#ctx0" brushRef="#br0" timeOffset="191185.9776">22931 5478 627 0,'14'0'19'15,"15"-2"24"-15,16 2-9 16,14-3-31-16,2 1 0 16,-6 2-3-16,-16 0-19 15,-17 0-90-15,-19 14-242 16</inkml:trace>
  <inkml:trace contextRef="#ctx0" brushRef="#br0" timeOffset="191335.6763">23092 5762 716 0,'29'4'32'16,"16"4"35"-16,13 6-67 15,4-3-45-15,-11-5-347 16</inkml:trace>
  <inkml:trace contextRef="#ctx0" brushRef="#br0" timeOffset="208726.8237">24125 4661 378 0,'0'-1'18'16,"1"-3"48"-16,4 0-30 15,1-4-16-15,0-2 10 16,0 1-1-16,0 1-7 16,1 3-1-16,-4 3 3 15,0 0 1-15,-3 0-1 16,0 2-8-16,0 0-2 15,0 0-3-15,0 4 0 16,0 16 6-16,0 11 4 16,-3 8-11-16,-9 9-3 15,-6 5-4-15,-4 3-2 16,-3-1 0-16,-2-3-1 0,6-10-1 16,4-15-1-16,11-14-3 15,6-13-2-15,0 0-1 16,14-19-5-16,11-8 3 15,5-4 7-15,0 2 3 16,-2 6 4-16,0 4 6 16,-2 5-2-16,-7 4-2 15,-1 9-2-15,-7 1-3 16,-3 6 0-16,-5 20 6 16,-1 8 0-16,-2 8-2 15,0-1-5-15,0 0-1 16,0-6-13-16,0-4-50 15,0-7-33-15,0-5-61 0,0-7-116 16</inkml:trace>
  <inkml:trace contextRef="#ctx0" brushRef="#br0" timeOffset="208963.3571">24480 4953 430 0,'3'-4'100'15,"4"4"-59"-15,4 0 27 0,4 0-52 16,5 13 6 0,2 4-8-16,1 2-9 0,-2 2-5 15,1-2-1-15,-5 1-9 16,-2-3-24-16,-6-1-45 15,-3-3-48-15,-5-9-128 16</inkml:trace>
  <inkml:trace contextRef="#ctx0" brushRef="#br0" timeOffset="209158.8858">24886 4879 383 0,'0'0'48'0,"0"6"4"15,-2 21 7-15,-11 10-5 16,-10 11-9-16,-4 4-18 0,-5 10-8 16,-7 1-9-16,0-1-10 15,3 0-11-15,7-12-34 16,7-9-80-16,12-18-53 16</inkml:trace>
  <inkml:trace contextRef="#ctx0" brushRef="#br0" timeOffset="209624.5759">24999 4969 457 0,'0'9'8'15,"0"18"45"-15,0 3-34 16,0 6-11-16,0 4 3 16,0 2 1-16,-6 2-5 15,-4-3-3-15,-1-3-3 16,4-10-1-16,-2-11-13 16,4-10-36-16,-1-7-37 15,3-7-6-15,2-22-70 16,1-11 36-16,0-6 126 15,12-8 24-15,10-1 78 0,6 0-13 16,7 2-15-16,5 4-8 16,6 4-29-16,4 5-7 15,2 8 7-15,0 6-8 16,-6 11 18-16,-4 5 4 16,-14 10 8-16,-13 0-8 15,-12 20-22-15,-3 17 1 16,-32 13 2-16,-24 10-13 15,-15-2-19-15,-7-9 0 16,11-18-18-16,15-19-40 16,15-12-71-16,20-18-140 15</inkml:trace>
  <inkml:trace contextRef="#ctx0" brushRef="#br0" timeOffset="210106.7972">23964 5493 354 0,'0'0'119'15,"0"-4"-71"-15,6-4 26 16,25-2-54-16,23-2 21 0,28 0 11 16,33 0 0-16,28 4 8 15,25 0-10-15,7 1-22 16,-17 2-24-16,-27 5-4 15,-35 0-35-15,-34 5-69 16,-26 14-65-16,-22-3-302 16</inkml:trace>
  <inkml:trace contextRef="#ctx0" brushRef="#br0" timeOffset="210605.6272">24279 5819 223 0,'-33'8'300'0,"1"17"-292"15,7 6 49-15,8 5-49 16,8 1 1-16,9 0 2 16,0-9 7-16,29-9-7 15,17-13 4-15,18-6 7 16,12-11-2-16,-6-17-1 16,-13 2 4-16,-27 0 8 15,-27 4-3-15,-12 3-10 16,-34 0-18-16,-15 0-33 15,-2 2-60-15,11 7-29 16,16 0-176-16</inkml:trace>
  <inkml:trace contextRef="#ctx0" brushRef="#br0" timeOffset="210921.454">24726 5768 452 0,'0'0'57'0,"0"18"22"16,0 12-38-16,0 11-10 16,0 13-8-16,0 8-4 15,-2 8-4-15,-5 0-11 16,-5 3-4-16,0-3-14 16,-3-1-62-16,0-14-120 15</inkml:trace>
  <inkml:trace contextRef="#ctx0" brushRef="#br0" timeOffset="211204.0223">24802 5748 517 0,'7'-8'77'0,"7"2"-13"15,8 0-32-15,8 1-24 16,4 5 14-16,-1 0 0 16,-3 1 3-16,-9 17 2 15,-11 5 2-15,-10 6 0 0,-6 5-4 16,-32 3-10-16,-15 1-14 16,-5-8-1-16,6-14-14 15,12-16-25-15,10-10-44 16,14-18-40-16,16-2-134 15</inkml:trace>
  <inkml:trace contextRef="#ctx0" brushRef="#br0" timeOffset="211569.8527">25185 5757 153 0,'0'-3'259'15,"0"3"-204"-15,0 0 3 16,0 0-45-16,0 0 1 15,0 1 5-15,3 16 12 16,1 5-2-16,-3 7-2 16,1 9 6-16,-2 7-7 15,0 7-6-15,0 5-4 16,0 1-9-16,0 0-7 0,-2-7-13 16,-4-7-36-16,0-10-31 15,-1-11-57-15,1-18-62 16</inkml:trace>
  <inkml:trace contextRef="#ctx0" brushRef="#br0" timeOffset="211802.6401">25251 5821 401 0,'21'-18'96'15,"0"-2"-7"-15,7 2-41 16,2 3-32-16,0 3 19 15,-2 8 10-15,-7 4 13 0,-7 0-7 16,-5 18-10-16,-9 16-10 16,0 10-6-16,-21 12-9 15,-21 0-14-15,-7-5-2 16,1-15-18-16,8-19-35 16,13-17-68-16,16-19-102 15</inkml:trace>
  <inkml:trace contextRef="#ctx0" brushRef="#br0" timeOffset="212301.4476">25866 5307 458 0,'0'0'54'16,"1"-1"43"-16,19-2-60 16,5-2-12-16,4-1-18 15,0 4-7-15,-2 0 0 16,-3 1-8-16,-5 1-39 0,-7 0-96 16,-10 5-236-16</inkml:trace>
  <inkml:trace contextRef="#ctx0" brushRef="#br0" timeOffset="212467.5658">25935 5473 271 0,'0'3'412'0,"7"6"-376"16,23-3 54-16,8 0-81 15,3-6-9-15,-5 0-46 0,-3 0-181 16</inkml:trace>
  <inkml:trace contextRef="#ctx0" brushRef="#br0" timeOffset="215461.1758">27462 4582 208 0,'0'-2'41'0,"0"-2"-26"15,2 1-15 1,5 1-2-16,2-1 2 0,0-1 20 15,-3 1 36-15,0 2 7 16,0-3-15-16,2 1 2 16,5-1-14-16,-1 4-5 15,3-3-1-15,-2 1-5 16,-1 0 10-16,-3 0-2 16,-3 2-3-16,-1-1-3 15,-5 1-6-15,0-1-5 16,0-1 3-16,0 2 0 15,0-1 2-15,0 1 1 16,0-6-8-16,-8-1 4 16,-10-4-13-16,-7-4-5 0,-14 6-1 15,-7 5-7-15,-8 4 3 16,-1 0 0-16,7 22-3 16,5 4 5-16,12 7 1 15,8 3-1-15,8 3 1 16,9 0-2-16,6-1 0 15,3-6 0-15,24-8 0 16,12-9 4-16,10-10 0 16,9-5 5-16,5 0 0 15,-4-16 2-15,-3-10 0 16,-8 2-5-16,-10-3 0 16,-5 2 0-16,-9 3-1 15,-6 4-1-15,-8 8 1 0,-7 5 1 16,-3 5 1-1,0 0 3-15,0 0-2 0,0 0-2 16,-10 17-1-16,-9 11 0 16,-5 10 1-16,-3 8-1 15,-3 9-1-15,0 1 0 16,-1 2 1-16,1-2-1 16,6-2 0-16,3-4-11 15,5-7-37-15,4-3-57 16,0-6-55-16,2-10-131 15</inkml:trace>
  <inkml:trace contextRef="#ctx0" brushRef="#br0" timeOffset="215709.6">26954 5409 585 0,'16'0'110'16,"36"0"-50"-16,39 0 44 16,30 0-82-16,19 0-3 0,1 0-14 15,-12 2-5 1,-21 6-10-16,-26 0-53 0,-26 2-113 15,-21-5-213-15</inkml:trace>
  <inkml:trace contextRef="#ctx0" brushRef="#br0" timeOffset="218569.651">27082 5776 530 0,'0'-4'25'16,"0"4"72"-16,0-2-80 15,0 2-11-15,0 0 6 16,0 0-4-16,0 0-2 16,-2 0 0-16,-11 20-2 15,-9 17 11-15,-10 9-3 16,-4 6-6-16,2 1-3 15,7-5-3-15,15-11-1 16,12-9-2-16,2-10-3 0,29-9 6 16,14-7 2-1,12-2 1-15,-1 0 0 0,-5 0 0 16,-6-6-3-16,-11 5-2 16,-10 1-18-16,-14 0-60 15,-7 0-100-15,-3 7-154 16</inkml:trace>
  <inkml:trace contextRef="#ctx0" brushRef="#br0" timeOffset="218805.5726">27356 5854 579 0,'-3'0'25'0,"-3"11"35"0,-3 16-39 15,-1 12-15-15,0 8 2 16,-7 4-1-16,1 9-2 16,-7 1 3-16,0 1 4 15,-3-2-6-15,1-5-6 16,2-7-6-16,7-12-16 16,4-11-33-16,6-14-28 15,6-11-34-15,0-2-38 16</inkml:trace>
  <inkml:trace contextRef="#ctx0" brushRef="#br0" timeOffset="219217.8291">27490 6035 372 0,'-10'0'229'15,"6"20"-194"-15,4 7 19 16,0 4-37-16,13 4-11 16,10-6-4-16,6-4 0 15,6-7-2-15,-2-12-2 16,-1-6 2-16,-5-5 0 16,-1-22-1-16,-9-9-4 15,-8-6-2-15,-7 2 4 0,-2-1 0 16,-6 5 3-1,-9 0 0-15,3 9 0 0,3 6 1 16,6 7 0-16,3 5-1 16,0 2 0-16,14-3 0 15,18 2 1-15,17-5 4 16,16 1 8-16,9-3-2 16,10-4 3-16,1 5 4 15,-7-3 1-15,-13 6-9 16,-17 7-10-16,-21 4-33 15,-17 0-80-15,-10 10-183 16</inkml:trace>
  <inkml:trace contextRef="#ctx0" brushRef="#br0" timeOffset="219699.9368">27993 6049 372 0,'0'0'57'16,"0"2"34"-16,9-2-33 15,12 0-11-15,4 0 4 16,1 0-15-16,-2 0-11 16,-2 0-6-16,2 0 3 15,-2 0-2-15,-2 0-13 16,1 0 4-16,-9 0-1 15,-1 0-5-15,-6 7-2 16,-5 13-1-16,0 8 2 16,-5 6 2-16,-9-3-3 0,0 0-1 15,10-7-1-15,4-6 1 16,10-5 3-16,26-6 8 16,12-7 4-16,6 0-2 15,-2-4-15-15,-8-12-3 16,-2 0-33-16,-6-14-197 15</inkml:trace>
  <inkml:trace contextRef="#ctx0" brushRef="#br0" timeOffset="251455.9408">20387 7937 69 0,'3'-11'320'0,"4"0"-297"16,4 1 54-16,1-3-42 15,3 3-3-15,-1 0 6 16,-5 3-9-16,-3 2 6 16,-4 2-6-16,-2 3-1 15,0 0-1-15,0 0-8 16,-8 15-15-16,-18 26 5 15,-12 23-3-15,-16 21-6 16,-5 12 2-16,1 7-2 16,11-8 0-16,15-20 0 0,20-16-2 15,12-22-1-15,6-16-7 16,26-12-1-16,7-8 9 16,7-2 2-16,0 0 3 15,-3-6-1-15,-10 2-2 16,-13 4-23-16,-10 0-83 15,-10 5-124-15</inkml:trace>
  <inkml:trace contextRef="#ctx0" brushRef="#br0" timeOffset="251739.3144">20080 8238 468 0,'25'-21'121'0,"14"2"-79"15,13 1 48-15,2 4-70 16,-5 6-13-16,-3 8-7 15,-10 0-10-15,-3 14-31 16,-3 9-54-16,-2 4-76 0,-1-1-175 16</inkml:trace>
  <inkml:trace contextRef="#ctx0" brushRef="#br0" timeOffset="252088.3175">20907 8212 377 0,'-18'-2'82'0,"-7"2"-21"15,-10 7 8-15,-10 22-41 16,-8 11 8-16,-7 10 5 16,0 11-8-16,11 1 3 0,12-4-7 15,16-8-19 1,13-17-10-16,8-11-3 0,8-17-12 15,22-5 0-15,10-25 15 16,11-18 2-16,3-5 0 16,-7 0-2-16,-9 10 2 15,-12 12 8-15,-14 12 7 16,-6 8 1-16,-6 6-3 16,0 3 5-16,-9 22-7 15,-6 15 2-15,1 4-15 16,4 0-7-16,9-2-64 15,1-10-84-15,5-17-180 16</inkml:trace>
  <inkml:trace contextRef="#ctx0" brushRef="#br0" timeOffset="252354.9652">21044 8372 573 0,'0'0'76'0,"0"0"-9"16,0 13-33-16,0 18-4 15,-9 10 4-15,-6 5-23 16,0-7-8-16,12-12-3 16,3-17-1-16,22-10 0 15,22-17 1-15,11-14 7 16,8 1 8-16,-7 10 13 16,-14 13 7-16,-14 7-6 15,-15 11-11-15,-13 21-8 0,0 8-6 16,-6 8-4-16,-7-4-11 15,4-5-109-15,7-21-185 16</inkml:trace>
  <inkml:trace contextRef="#ctx0" brushRef="#br0" timeOffset="252919.6891">21715 7899 572 0,'0'0'48'15,"0"0"0"-15,0 17-29 0,0 16 23 16,0 14-2-16,0 17-12 16,-3 16-6-16,-16 10-9 15,-2 8 1-15,-6 4-8 16,-1 5-6-16,-2-3 0 15,5-19-15-15,8-28-54 16,8-32-15-16,9-25 46 16,0-16 4-16,0-28-58 15,12-13-10-15,5-15 32 16,0-8 70-16,3-5 20 0,2-2 61 16,4 0-5-1,3 4-1-15,7 8-17 16,5 8 1-16,3 17-7 0,1 12-2 15,0 8-13-15,-5 11-2 16,-5 8-2-16,-12 9-6 16,-11 2-9-16,-12 32-8 15,-4 22 1-15,-32 24-7 16,-15 14-1-16,-1-7-3 16,9-17 0-16,20-26-2 15,23-21-2-15,8-16-9 16,29-5-1-16,9-6 14 15,-1-9 1-15,-6 10 0 16,-14 5 5-16,-19 25 4 16,-7 32 8-16,-43 23-1 0,-23 11-11 15,-13 0-6-15,3-19 0 16,14-25-3-16,19-28-51 16,13-23-181-16</inkml:trace>
  <inkml:trace contextRef="#ctx0" brushRef="#br0" timeOffset="253534.897">22595 8082 623 0,'26'-1'10'16,"16"0"81"-16,13 1-51 16,0 0-14-16,-7 0-14 15,-15 7-12-15,-14 9-40 16,-15 5-79-16,-4-1-165 16</inkml:trace>
  <inkml:trace contextRef="#ctx0" brushRef="#br0" timeOffset="253684.3473">22688 8348 722 0,'18'8'73'0,"19"-1"29"16,17 0-63-16,9-3-39 15,10-1-45-15,-6-3-203 16</inkml:trace>
  <inkml:trace contextRef="#ctx0" brushRef="#br0" timeOffset="258705.4387">24074 7584 250 0,'1'-3'35'16,"-1"-1"41"-16,0 2-16 16,0 2-28-16,0-2 8 0,0 0-5 15,0-2 2 1,0 2 10-16,0 1-6 0,0-1-8 15,0 0-5-15,0 2-8 16,-4-1-9-16,-11 1-9 16,-7 0-2-16,-8 0 0 15,-7 16 0-15,-4 12 0 16,4 6 0-16,4 9 2 16,9 1 2-16,15 0 0 15,9-6 1-15,6-8-5 16,26-9 1-16,13-13 2 15,11-8 9-15,7-11 0 16,-3-15-1-16,-8-4 4 16,-15-2-4-16,-16 3-3 15,-14 2-2-15,-7 5 0 0,-9 4-6 16,-18 4-2-16,-8 7-13 16,1 7-35-16,4 0-17 15,13 0-37-15,13 10-57 16,4 0-103-16</inkml:trace>
  <inkml:trace contextRef="#ctx0" brushRef="#br0" timeOffset="258938.9066">24451 7589 311 0,'0'-2'91'0,"0"2"-43"16,0-1 11-16,0 1-54 15,-1 0 1-15,-4 14 14 16,1 11 36-16,-5 9-11 16,0 9-13-16,0 3-5 15,-6 8-12-15,0 4-10 16,-4 11-5-16,4 5-1 16,-1-2-15-16,4-14-40 15,3-22-99-15,1-24-48 16,4-12-25-16</inkml:trace>
  <inkml:trace contextRef="#ctx0" brushRef="#br0" timeOffset="259221.1667">24387 7606 257 0,'26'-31'78'15,"0"1"24"-15,4 6-18 16,3 4-34-16,1 2 6 15,1 6-9-15,-4 8-7 16,-6 4-9-16,-6 0-14 16,-8 22-11-16,-8 14 1 15,-3 6-3-15,-13 8-2 16,-23-1-1-16,-10-5-1 16,-6-6 1-16,4-11-1 0,12-12-3 15,11-13-16-15,11-2-24 16,8-8-24-16,6-10-51 15,6-2-52-15,23 0-148 16</inkml:trace>
  <inkml:trace contextRef="#ctx0" brushRef="#br0" timeOffset="259702.9605">24862 7519 464 0,'0'0'20'15,"0"2"52"-15,0 17-18 0,1 6-26 16,1 7-15-16,-2 5-4 16,0 7-7-16,0 6 0 15,-17 6-1-15,-3 6 0 16,-4 2-1-16,4-7-3 15,2-13-10-15,8-18-18 16,4-18 22-16,0-8 9 16,2-16 9-16,2-18-6 15,2-12-3-15,0-6-1 16,6-1 1-16,16-1 1 16,8-2-1-16,6 3 0 15,9 0 1-15,3 6 3 0,7 4-2 16,3 6 8-16,1 5 3 15,-2 8 9-15,-6 4 12 16,-14 11 5-16,-16 7-9 16,-14 2-12-16,-7 17-10 15,-20 17 7-15,-25 12-5 16,-16 7-8-16,-11-6 0 16,-3-2-2-16,11-15-6 15,11-12-23-15,14-8-40 16,7-7-21-16,12-2-58 15,11-1-148-15</inkml:trace>
  <inkml:trace contextRef="#ctx0" brushRef="#br0" timeOffset="260035.7764">23636 8126 373 0,'-2'0'23'0,"2"0"64"15,18 0-30-15,29 0-7 16,30 0 7-16,34-9-6 0,31-8 1 15,31-2 4-15,15-5-13 16,2 4-14-16,-14 1-10 16,-36 6-17-16,-36 11-2 15,-41 2-30-15,-30 10-57 16,-19 17-64-16,-14-2-183 16</inkml:trace>
  <inkml:trace contextRef="#ctx0" brushRef="#br0" timeOffset="260667.5997">24189 8638 337 0,'-3'-11'161'15,"-6"6"-105"-15,0 0 32 16,0 1-75-16,-1 4-10 16,-2 0-1-16,-8 0-2 15,-5 0 0-15,-8 0 1 16,-6 7 1-16,-3 14 6 15,-2 7 10-15,3 5-5 16,7 3 0-16,9-2 3 16,12-6 3-16,11-5-10 0,2-12-9 15,22-5 0 1,13-6 0-16,11-10 0 0,3-16 3 16,2-8-2-16,-8 0 2 15,-11 4-3-15,-13 10 2 16,-12 7 8-16,-7 11 13 15,0 2-1-15,-1 4-15 16,-14 21 0-16,-4 8-4 16,3 4-3-16,6 1-1 15,10-5-3-15,0-4-22 16,12-1-65-16,15-8-66 16,3-10-136-16</inkml:trace>
  <inkml:trace contextRef="#ctx0" brushRef="#br0" timeOffset="261033.2102">24469 8684 367 0,'-35'8'142'16,"-3"11"-82"-16,1 1 14 15,0 7-60-15,4 7-1 16,4 0 8-16,12 2 1 15,14-4-5-15,3-6 0 16,17-11-13-16,18-11-2 16,11-4-2-16,8-19 6 15,5-17-6-15,3-12 1 0,-1-6 1 16,-2-2-2-16,-6 1 6 16,-13 6 8-16,-15 10 8 15,-16 7-1-15,-9 10 3 16,-1 10-6-16,-20 10-13 15,-4 2-5-15,-2 18 0 16,-3 11 0-16,4 6 0 16,9 1-3-16,8-3-12 15,7-1-27-15,2-2-29 16,3 0-27-16,9-2-67 16,7-4-99-16</inkml:trace>
  <inkml:trace contextRef="#ctx0" brushRef="#br0" timeOffset="261449.1157">24900 8692 498 0,'0'0'67'0,"6"0"21"15,10 0-22-15,1 20-12 16,-3 9-2-16,-11 12-10 16,-3 11-5-16,-12 10-10 15,-23 4-8-15,-14-1-3 16,-3-8-14-16,0-8-2 16,4-11-1-16,11-18-17 0,6-17-27 15,5-3-43 1,11-23-66-16,14-13-119 0</inkml:trace>
  <inkml:trace contextRef="#ctx0" brushRef="#br0" timeOffset="261631.6149">25011 8448 474 0,'-6'-8'362'16,"6"6"-328"-16,0-1-34 16,9 0-12-16,21-6-182 15,1-9-364-15</inkml:trace>
  <inkml:trace contextRef="#ctx0" brushRef="#br0" timeOffset="262313.4907">25548 7945 338 0,'0'-10'229'15,"18"4"-175"-15,16 0 16 16,9-2-50-16,1 3-14 16,-2 2-6-16,-11 1-15 15,-10 2-73-15,-10 0-138 16</inkml:trace>
  <inkml:trace contextRef="#ctx0" brushRef="#br0" timeOffset="262513.0391">25627 8189 733 0,'18'0'56'0,"13"0"36"16,5 0-56-16,-1 0-36 15,-4 5-38-15,-6-5-156 16</inkml:trace>
  <inkml:trace contextRef="#ctx0" brushRef="#br0" timeOffset="265971.4947">26912 7218 363 0,'-5'0'28'0,"2"0"45"15,3 0-52-15,-1 0-16 16,1 0 2-16,0 0-1 15,0 0 4-15,-3 0 5 16,0 0 5-16,1 0 9 0,-1 0-2 16,3 0-8-16,0 4-2 15,3 4-3-15,21 2 9 16,14 2 10-16,15-5-5 16,13 0 0-16,10-7 0 15,2 0-4-15,-4 0-6 16,-13 0-4-16,-13-7-6 15,-18 0-7-15,-12 5-1 16,-11 0-1-16,-7 2-4 16,0 0-2-16,-9 18 6 15,-22 16 1-15,-12 5 3 16,-8 5-2-16,-3 3 0 0,2-2 1 16,9-1-1-16,4-3-1 15,9-6 0-15,9-8-13 16,5-4-49-16,2-4-33 15,1-2-53-15,-2-5-196 16</inkml:trace>
  <inkml:trace contextRef="#ctx0" brushRef="#br0" timeOffset="266204.8422">26491 7857 555 0,'0'0'58'0,"36"0"42"15,32 0-34-15,37 0 2 16,38 0-10-16,21 0-22 16,11 0-12-16,-8 0-15 15,-23 0-9-15,-26 0-2 16,-38 0-28-16,-30 0-114 15,-29 0-179-15</inkml:trace>
  <inkml:trace contextRef="#ctx0" brushRef="#br0" timeOffset="268614.9359">26552 8481 361 0,'3'-2'92'16,"-3"2"-34"-16,0-2 5 16,2 2-50-16,-1 0-2 15,-1 0 7-15,0 0 0 16,0 0 0-16,0 0 9 16,0 0 1-16,0 0-9 15,0 0-7-15,0 0-5 16,-6 0-7-16,-3 7 1 15,-9 14 2-15,-4 7-3 16,-8 8 0-16,-3 1 0 16,3-2 1-16,8-5-1 15,10-9 0-15,12-7-1 0,0-6-1 16,30-8-3 0,15 0 5-16,11 0 7 0,7-4 6 15,-3-6 1-15,-9 2-3 16,-11 2 0-16,-15 6-10 15,-8 0-1-15,-11 0-28 16,-6 5-34-16,0 8-71 16,-13-1-71-16</inkml:trace>
  <inkml:trace contextRef="#ctx0" brushRef="#br0" timeOffset="268881.0839">26837 8438 380 0,'0'-1'90'0,"0"1"-23"15,0 0-7-15,0 0-55 16,0 11 2-16,-4 14 15 16,-5 7-4-16,-3 10 1 15,-6 4 6-15,-6 7-5 16,-4 3-4-16,0 2-3 15,-4 0-7-15,4 0-6 16,5-2-2-16,4-7-14 16,7-12-28-16,9-15-44 15,3-15-43-15,3-7-76 16</inkml:trace>
  <inkml:trace contextRef="#ctx0" brushRef="#br0" timeOffset="269313.0747">26941 8673 357 0,'0'0'147'16,"-3"0"-106"-16,-1 15 3 16,-2 13-28-16,5 6 4 15,1 4-3-15,0 0-5 16,0-2-8-16,13-8-1 0,1-8-3 15,6-9 1-15,4-11 0 16,-1 0 4-16,2-25-2 16,-1-11-3-16,-5-6-1 15,-5-6-4-15,-8 0 3 16,-3-1 1-16,-3 1 1 16,0 2-2-16,0 9-1 15,0 6 3-15,0 9 1 16,0 2 1-16,7 0 0 15,4 3 1-15,9 1-3 16,9-1 3-16,11 0 11 16,14-2 13-16,8-1-3 15,12 1 2-15,0-1-5 0,-2 2-6 16,-13 6-13 0,-12 6-2-16,-19 6-31 0,-12 0-45 15,-11 0-78-15,-5 12-140 16</inkml:trace>
  <inkml:trace contextRef="#ctx0" brushRef="#br0" timeOffset="269778.8239">27368 8567 427 0,'0'0'64'0,"0"0"1"16,0 0-13-16,0 0-38 15,5 0 11-15,7 0-3 16,5 0 4-16,3 0-1 15,2-2 4-15,4-2-4 16,-3 0-4-16,0 0 0 16,-5 0-7-16,-6 4-5 15,-6 0 4-15,-6 0-2 16,0 5-3-16,0 17 1 0,-17 7-5 16,-6 4 0-16,-2 0-1 15,-1 2-3-15,3-2 4 16,6-4 0-16,8-5 1 15,9-2 3-15,0-2-3 16,16-2 2-16,10-3 2 16,7-5-3-16,2 0-4 15,-4-5-2-15,-3-3-7 16,-2-2-38-16,-2 0-157 16</inkml:trace>
  <inkml:trace contextRef="#ctx0" brushRef="#br0" timeOffset="270876.6885">28128 7794 294 0,'0'0'50'0,"0"0"27"16,0 0-50 0,0 0-13-16,0 0-7 0,0 0 0 15,7 0 6-15,2 0 8 16,-1 0 3-16,1 0-4 15,2 0-8-15,3 0-9 16,4 0-3-16,-2 0-3 16,2 1-25-16,-3 2-64 15,1 0-151-15</inkml:trace>
  <inkml:trace contextRef="#ctx0" brushRef="#br0" timeOffset="271458.0992">28153 7991 441 0,'8'-2'54'0,"8"2"83"16,9 0-82-16,2 0-12 16,3 0-22-16,-8 0-21 15,-7 6-17-15,-3 10-40 16,-9 0-74-16,-3-2-207 15</inkml:trace>
  <inkml:trace contextRef="#ctx0" brushRef="#br0" timeOffset="272788.5862">28848 7129 178 0,'-1'-1'75'0,"-1"-3"-24"0,1 3-11 16,1 1-37-16,0-1 7 16,-3 1 13-16,3-2 15 15,0 2 9-15,0 0-5 16,0 0-15-16,0 0-2 16,9 0-1-16,10 0 8 15,11 4-9-15,12 5 2 16,4-2-4-16,8-2 5 15,1-2 6-15,-6-2-3 16,-4 2-3-16,-8 1-13 16,-7-1-8-16,-5 4-1 15,-5 0-4-15,-5 1 0 16,-6 1 0-16,-8 2-1 0,-1 6 1 16,-1 7 0-16,-19 8 3 15,-7 6-1-15,-6 4 0 16,-8 5-2-16,-4-1 1 15,-4 4 0-15,-1 2-1 16,3-3 0-16,6-7 0 16,9-9-6-16,8-10-14 15,8-9-18-15,11-12-25 16,5-2-28-16,9-2-56 16,17-16-229-16</inkml:trace>
  <inkml:trace contextRef="#ctx0" brushRef="#br0" timeOffset="273370.0533">29475 7439 522 0,'0'0'18'0,"-2"12"53"16,1 8-49-16,1 5-8 15,0-2-4-15,6 0-2 0,10-1-3 16,-2-4-2 0,2-3-2-16,-4-6-1 0,0-4 0 15,0-3 2-15,-2-2 1 16,4 0 5-16,-5 0 1 15,0-9-2-15,2-6 1 16,-1-7 0-16,0 0-4 16,0-8-4-16,-1-3 0 15,-1-6-4-15,-4-3 0 16,1-5-7-16,-5 1 5 16,0 2 2-16,0 8 4 15,0 6 0-15,-5 8 1 16,-2 5-1-16,-1 6 3 15,0 5 1-15,5 2 0 0,3 3-2 16,0-1 4-16,0 1-1 16,19 0-5-16,9-3 4 15,14 3 1-15,16-3 4 16,13 2 18-16,12-4 4 16,3 1-7-16,-1 2-10 15,-11-1-7-15,-15 2-5 16,-17 2-2-16,-15 0-6 15,-9 0-14-15,-9 0-21 16,-8 7-25-16,-1 0-38 16,0 3-21-16,-3 2-83 15</inkml:trace>
  <inkml:trace contextRef="#ctx0" brushRef="#br0" timeOffset="273935.5166">29934 7365 339 0,'-7'3'20'0,"4"1"48"16,3-2-48-16,0-1-15 16,0 1 0-16,0-2 7 15,0 0 15-15,0 0 19 16,0 0 1-16,6 0-13 16,1 0 0-16,8 0-2 15,3 0-6-15,8 0 1 16,3 0 1-16,4 0 0 15,2 0-6-15,-3-2-7 16,-3 2 1-16,-5 0-9 16,-6 0-4-16,-4 0-1 15,-5 0-2-15,-5 5 0 0,-4 2 0 16,0 5 0 0,-13 3 0-16,-16 9 2 0,-10 5 1 15,-6 1-2-15,2 4 0 16,2-1 2-16,10-6-3 15,10-3 3-15,14-5-3 16,7-4 0-16,13 0-2 16,26-6 2-16,13-2 0 15,8-5 0-15,-3 0-1 16,-9-2-10-16,-7 0-13 16,-13 0-43-16,-11 2-70 15,-11-2-173-15</inkml:trace>
  <inkml:trace contextRef="#ctx0" brushRef="#br0" timeOffset="274550.5681">28863 7935 345 0,'0'-4'142'15,"0"2"-54"-15,24 0-11 16,18-1-49-16,28 2 23 16,22 1-10-16,24 0 4 15,22 0-3-15,7 0-5 16,-3 12-5-16,-5 1-17 15,-21 1-3-15,-13 1-7 16,-21 3-4-16,-16-2-1 16,-18 0 0-16,-11-3-4 15,-9-6-9-15,-5-7-16 0,-1 0-17 16,-7 0-48 0,-3-12-44-16,-6 0-145 0</inkml:trace>
  <inkml:trace contextRef="#ctx0" brushRef="#br0" timeOffset="275368.8277">28871 8178 469 0,'0'-2'69'16,"0"1"-12"-16,0 1-13 15,0 0-44-15,-6 1 2 16,-6 15-1-16,-6 4 0 15,-7 2 0-15,-7 7-1 16,-8 5 2-16,-2 3 2 16,5 3-1-16,7-2-2 15,15-9-1-15,15-7-1 0,0-11-5 16,27-6 6-16,15-5 6 16,14 0 18-16,7 0 15 15,0 0-16-15,-4 0-2 16,-8 0-6-16,-12 0-1 15,-11 2-14-15,-12 1-11 16,-10 2-36-16,-4 4-39 16,-2-3-82-16,0-1-195 15</inkml:trace>
  <inkml:trace contextRef="#ctx0" brushRef="#br0" timeOffset="275664.5034">29154 8302 445 0,'0'-2'70'15,"0"0"40"-15,0 2-72 16,0 0-24-16,0 0-1 16,0 0-10-16,0 16 6 15,0 8 27-15,0 8 0 16,-15 8-3-16,0 2-8 15,-6 4-7-15,-2-2-5 16,3 0-8-16,1-3-4 16,3-6-2-16,0-3-4 15,6-6-12-15,1-7-24 16,3-6-48-16,5-5-21 0,-2-4-73 16,3-4-108-16</inkml:trace>
  <inkml:trace contextRef="#ctx0" brushRef="#br0" timeOffset="276058.7617">29378 8565 387 0,'0'0'79'0,"0"0"24"16,0 0-59-16,0 0-19 16,0 0-11-16,0 0-12 15,-3 6-1-15,-3 6 6 16,-3-4 9-16,5 1 7 15,1-4-6-15,3-4-9 16,0-1-4-16,0 0 8 16,14 0 14-16,3-1 5 15,1-7-2-15,-8 4 1 0,-7 2-7 16,-3 2-13-16,0 0-10 16,0 0-6-16,0 7-54 15,0 4-91-15,0-11-228 16</inkml:trace>
  <inkml:trace contextRef="#ctx0" brushRef="#br0" timeOffset="276613.3246">29702 8360 381 0,'-2'0'36'16,"2"0"6"-16,0 0-28 15,0 0-4-15,12 0 24 16,2 0 8-16,5 0 10 15,6 0-9-15,6-4-2 16,5-4 0-16,5-1 1 16,2 2-4-16,-7 1-9 15,-8 3-10-15,-8 3-9 16,-10 0-4-16,-4 0 0 0,-5 0-3 16,-1 11 0-16,0 7 0 15,-1 6-2-15,-17 5 1 16,-9 6-2-16,-9 2 1 15,-7 6-1-15,-6 2 1 16,2-1 0-16,3-4 1 16,11-3-1-16,9-9 0 15,12-4-1-15,9-6 1 16,3-2-1-16,3 0 0 16,23 0 7-16,11-4 9 15,10-2 2-15,6-2-4 16,-2-1-6-16,-9-2 1 0,-8 1-8 15,-10 2-1-15,-8-1-22 16,-6-7-110-16,-4-7-347 16</inkml:trace>
  <inkml:trace contextRef="#ctx0" brushRef="#br0" timeOffset="277560.5306">30655 8053 345 0,'0'0'119'16,"0"0"-59"-16,0 0 6 15,15 0-49-15,6-4 23 16,3 2-1-16,6-1-2 16,3-3 1-16,-4 3-4 15,-2 3-13-15,-3 0-21 16,-9 0 0-16,0 0-23 16,-6 6-36-16,-8 10-27 15,-1 3-87-15,-4 0-195 16</inkml:trace>
  <inkml:trace contextRef="#ctx0" brushRef="#br0" timeOffset="277742.7013">30688 8282 333 0,'0'0'178'0,"0"1"-98"16,27 2 32-16,10-1-68 15,8 0 1-15,2-2-31 16,-3 0-14-16,-8 0-31 16,-10 0-76-16,-5 0-151 0</inkml:trace>
  <inkml:trace contextRef="#ctx0" brushRef="#br0" timeOffset="278757.0355">28889 9537 479 0,'-11'0'64'0,"2"0"36"16,3 0-49-16,6 0-43 0,0 0 2 15,0 0-7 1,0 0-2-16,5 0 9 0,13 0 15 16,7-4 12-16,12-4-4 15,14-5-6-15,13-2-6 16,6-3-2-16,0 1 4 15,-8 5 0-15,-16 5-5 16,-20 6-11-16,-12 1-4 16,-9 0-3-16,-4 0 0 15,-1 5-1-15,0 19-1 16,-10 12 0-16,-20 14-1 16,-15 12 0-16,-6 5 0 0,-5 7 3 15,-3 0 1 1,1-3 2-16,5-5 0 15,6-8 0-15,11-10-2 0,13-10-1 16,9-12-1-16,8-5-7 16,6-6-54-16,0-7-92 15,4-8-193-15</inkml:trace>
  <inkml:trace contextRef="#ctx0" brushRef="#br0" timeOffset="279472.6619">29494 9758 568 0,'-7'0'17'0,"4"0"15"16,2 14-12-16,1 6-17 15,0 6 5-15,0 4 1 16,7 1 1-16,0 4 6 16,-2 1 4-16,-1-1 4 15,1-8-7-15,1-3-10 16,1-9-1-16,-1-8-3 15,3-7-1-15,4 0 2 16,7-16 4-16,4-19-6 16,3-15-2-16,-1-9-9 0,-3-11-5 15,-5-8-3-15,-8-1 4 16,-8 1-4-16,-2 10 8 16,0 18 9-16,-12 15 1 15,0 13 4-15,3 11 2 16,4 7-5-16,4 4 3 15,1 0-3-15,0 0-2 16,19 4 0-16,14 9 4 16,18-5 16-16,14-4 4 15,15-4-4-15,12 0-4 16,8-4 1-16,3-10 5 16,-8-1-2-16,-13 3-12 15,-19 4-8-15,-20 3-2 16,-16 5-25-16,-15 0-47 15,-9 0-64-15,-3 3-114 0</inkml:trace>
  <inkml:trace contextRef="#ctx0" brushRef="#br0" timeOffset="280120.2701">29887 9741 58 0,'0'0'314'16,"0"0"-299"-16,0 0 55 16,1 0-50-16,11 0 5 15,6 0 24-15,8 0-2 16,3 0 4-16,11 0-7 16,7-1-4-16,3-3-2 15,-2 0-7-15,-10 2-12 16,-11 2-6-16,-10 0-8 15,-9 0-2-15,-4 0 3 16,-4 0 0-16,0 18-2 16,-9 6 2-16,-18 12-4 0,-11 10-2 15,-8 3 0-15,1 0-1 16,6-4 1-16,9-6 0 16,15-6 1-16,15-7 1 15,2-8-1-15,32-4 2 16,17-5 5-16,14-4 3 15,8-5-7-15,-1 2-4 16,-5-1-6-16,-12 1-29 16,-14-1-85-16,-15-1-149 15</inkml:trace>
  <inkml:trace contextRef="#ctx0" brushRef="#br0" timeOffset="280868.7527">28814 10228 198 0,'-16'8'76'0,"3"1"-31"15,3 0 12-15,4-1-45 16,2-2-1-16,1-2 3 16,1-2-6-16,2 0-3 15,0-2 8-15,-1 0 24 16,-1 0 9-16,1 0 1 16,1 0-10-16,0 0-13 15,0 0-4-15,0 0-3 16,0 0-1-16,0 0 3 15,0 0 1-15,15 0 1 16,15 1 16-16,22 4-1 16,26 1 2-16,35 0 3 0,34 4-4 15,32 2 1 1,18 0-5-16,8-3-13 0,-14-4-20 16,-27 1 0-16,-34 3 0 15,-38 6 0-15,-28 1 0 16,-25 4 0-16,-14-6 0 15,-10-6 0-15,-4 1-19 16,-2-7-54-16,-6 1-93 16,1-3-94-16</inkml:trace>
  <inkml:trace contextRef="#ctx0" brushRef="#br0" timeOffset="281716.5427">29641 10782 152 0,'2'-11'471'15,"-2"7"-458"-15,0-1 51 16,-8 2-49-16,-8 1-15 16,-10 2 0-16,-7 0-5 15,-9 0 4-15,-1 0 1 16,1 8 3-16,-1-1 5 0,6 3 6 15,4 4-4-15,3 0-2 16,3 4 9-16,5 0-4 16,4 2 0-16,2-1-1 15,6-1 1-15,4 1-5 16,6-2-4-16,0 2-3 16,5 0-1-16,16 1 5 15,3 2 7-15,6 2 11 16,5-2 0-16,-1 4-4 15,1-2-1-15,-1 0-7 16,-2 2-4-16,-3-2-5 16,-3 5 0-16,-4 1-2 0,-5 1 0 15,-8 4 0-15,-9 1 0 16,0 0 2-16,-11 2 0 16,-16-1-1-16,-4-3 0 15,-5-3-1-15,2-11-1 16,5-8 0-16,6-10-4 15,3-2-1-15,8-11-2 16,6-21 5-16,6-11-2 16,5-14 2-16,28-10 1 15,16-10 2-15,13-7 0 16,9-4 1-16,0 1 1 16,-6 14 6-16,-16 18 3 15,-18 19-3-15,-15 16-8 16,-8 6-5-16,-2 10-32 0,0 0-121 15,0-3-289-15</inkml:trace>
  <inkml:trace contextRef="#ctx0" brushRef="#br0" timeOffset="290378.8908">28592 5263 90 0,'-2'-1'195'0,"-1"1"-174"16,2-2 37-16,-1 2-36 16,2-2 3-16,0 1 16 15,0 1-3-15,0-1-6 16,0 1-8-16,0 0-1 16,0 0 2-16,0 0-1 15,0 0 1-15,0 0-2 16,8 0 7-16,17 0 1 0,8 0-1 15,10 0-9-15,0-2-14 16,-5 0-7-16,-10 2-6 16,-10 0-35-16,-11 0-51 15,-7 13-113-15</inkml:trace>
  <inkml:trace contextRef="#ctx0" brushRef="#br0" timeOffset="290611.6592">28625 5505 528 0,'8'-7'126'15,"4"2"-68"-15,11 3 33 16,2 2-77-16,5 0-14 15,1 0-4-15,-1 4-79 16,-9 3-203-16</inkml:trace>
  <inkml:trace contextRef="#ctx0" brushRef="#br0" timeOffset="292074.7791">29691 4627 256 0,'5'-2'71'16,"-4"2"-14"-16,5 0 15 15,0-1-35-15,-1 1 1 0,-4 0-10 16,1-2-7-16,-2 2 7 16,0-2 4-16,0 1-4 15,0-1 0-15,0 1-3 16,0 1-10-16,0-2-7 15,-3-1-6-15,-5 0 1 16,-4-3 1-16,-6-1-4 16,-6 4 0-16,-5 3 0 15,-7 0 0-15,-4 8 2 16,-1 14-2-16,2 2-1 16,5 7 1-16,4 4-1 15,5-1 0-15,6 2 1 16,7-6 0-16,7-3-1 0,5-7 2 15,5-5 1-15,23-5 4 16,11-10 4-16,14 0 1 16,7-17-4-16,4-11-2 15,-4-7-3-15,-9-1 0 16,-7 2-1-16,-11 6 2 16,-8 5 2-16,-11 8-1 15,-8 8 3-15,-6 2 4 16,0 5-3-16,0 0-6 15,0 0-1-15,0 0-1 16,-9 14 0-16,-6 15 0 16,-4 6 1-16,-2 5 1 15,0 5 0-15,-1 3 1 16,1 0 2-16,1 1-2 16,4 0-3-16,7-4 0 0,4 1-9 15,5-8-37-15,0-8-60 16,0-14-97-16,6-16-263 15</inkml:trace>
  <inkml:trace contextRef="#ctx0" brushRef="#br0" timeOffset="292623.4031">29942 4891 465 0,'0'0'21'0,"5"0"63"15,3 2-55-15,3 11-1 16,-1 6-9-16,2 1-13 16,-3 4 0-16,-3-2-1 15,-1 0-1-15,-2-2 0 16,2-4-4-16,0-5 1 15,1-5-1-15,0-6-1 16,3 0 1-16,6-5 2 16,2-17 1-16,5-6-2 15,-2-7 0-15,3-6-1 16,-5-3 1-16,1-4 0 0,-1-3 1 16,-3 7 1-16,-5 8 5 15,-1 7-3-15,-6 9 6 16,-3 3-1-16,0 9-1 15,0 1-5-15,0 3-1 16,0 1-1-16,0 1 0 16,0-1 0-16,5 0 3 15,4-2 2-15,5-2 0 16,8-2-3-16,9 2 1 16,13-3 5-16,6 3 6 15,5-2-4-15,0 1-9 16,-1 3-2-16,-5 2-1 0,-4 1-2 15,-9 0-23-15,-11 2-41 16,-11 0-43-16,-13 7-93 16,-1 12-205-16</inkml:trace>
  <inkml:trace contextRef="#ctx0" brushRef="#br0" timeOffset="293072.0795">30376 4869 339 0,'-6'0'39'0,"3"-2"45"16,2 2-46-16,1 0-28 15,0 0 3-15,0 0-7 16,0 0-1-16,0 0 9 16,9 0 12-16,7-4 13 15,9 0 6-15,8-4-8 16,6 2-6-16,1-2-1 16,-1 3-1-16,-12 2-6 15,-9 2-11-15,-14 1-7 16,-4 0-5-16,-6 12 0 0,-22 17 0 15,-14 13 0-15,-9 1 1 16,2-2-1-16,12-5-1 16,17-9 1-16,19-7 0 15,4-4-2-15,34-5-2 16,21-5 4-16,14-3 1 16,7-3-1-16,-6 0-11 15,-10 2-32-15,-23 1-28 16,-16 7-109-16,-24-3-153 15</inkml:trace>
  <inkml:trace contextRef="#ctx0" brushRef="#br0" timeOffset="293620.962">29458 5409 191 0,'-2'0'169'16,"2"2"-104"-16,0 2 11 0,8 2-42 15,28-2 14-15,33-2 15 16,44-2 7 0,42-4-1-16,35-13-1 0,13-3-12 15,-17 3-17-15,-29 2-18 16,-43 8-15-16,-36 5-6 15,-33 2-12-15,-25 0-32 16,-16 5-73-16,-4 7-68 16,-13-1-223-16</inkml:trace>
  <inkml:trace contextRef="#ctx0" brushRef="#br0" timeOffset="294472.7365">29508 5798 33 0,'3'-4'126'15,"0"2"-9"-15,-2-4-20 0,2 1-24 16,6-4-24-16,0 2-15 16,6-3-7-16,-5 3 7 15,-2 1 3-15,-4 0-4 16,-4 5-4-16,0 0-3 15,0 1 1-15,-4 0-7 16,-14 21-13-16,-11 10 4 16,-9 10-8-16,1 2-2 15,5-1-1-15,16-7-1 16,12-9-1-16,4-6-6 16,25-6-1-16,18-6 9 15,9-4 2-15,3-4 1 0,-4 0-3 16,-9 0 0-1,-12 2-12-15,-9-2-45 0,-14 0-67 16,-7 0-89-16</inkml:trace>
  <inkml:trace contextRef="#ctx0" brushRef="#br0" timeOffset="294685.1108">29809 5755 365 0,'0'-1'215'15,"0"1"-155"-15,0 7-7 16,0 20-29-16,-9 13 4 16,-3 7-12-16,-4 5-5 15,-7 2-5-15,0-2-2 0,-3-3-4 16,8-7-6-16,4-6-29 16,4-8-55-16,7-8-94 15,3-15-214-15</inkml:trace>
  <inkml:trace contextRef="#ctx0" brushRef="#br0" timeOffset="294848.3379">29991 6029 643 0,'0'0'109'0,"0"0"-48"0,0 0-61 15,0 2-26-15,11 10-93 16,6-6-111-16</inkml:trace>
  <inkml:trace contextRef="#ctx0" brushRef="#br0" timeOffset="295183.9968">30157 5895 436 0,'0'-2'107'0,"0"1"-42"16,24-2-12 0,11-1-29-16,13-3 17 0,5 2-3 15,-4 5 0-15,-10 0-2 16,-17 0-8-16,-15 6-22 15,-7 23-3-15,-26 14 5 16,-18 13-2-16,-11 8-4 16,3-6 3-16,16-8-2 15,18-13-2-15,18-10-1 16,15-10-5-16,32-12-8 16,19-5-8-16,9 0-41 15,-2-8-68-15,-14-11-136 0</inkml:trace>
  <inkml:trace contextRef="#ctx0" brushRef="#br0" timeOffset="295965.426">30973 5236 317 0,'-2'-2'119'0,"2"2"-34"16,0 0-5-16,0 0-60 16,12 0 11-16,7 0 2 15,3 0-17-15,1 2-5 16,1 8-11-16,-2 1-6 15,-6 0-49-15,-9 2-156 0</inkml:trace>
  <inkml:trace contextRef="#ctx0" brushRef="#br0" timeOffset="296131.3342">31015 5479 550 0,'22'6'48'0,"12"-2"57"16,10 4-74-16,5-1-31 15,-12-2-36-15,-9-3-160 0</inkml:trace>
  <inkml:trace contextRef="#ctx0" brushRef="#br0" timeOffset="296763.4283">31746 4833 11 0,'0'-7'442'15,"0"6"-418"-15,0-3 44 16,0 1-57-16,-14-3 2 16,-5 1-2-16,-11-1-7 0,-10 6 7 15,-4 0 7-15,-2 3 9 16,1 18-6 0,4 4 1-16,6 4-2 0,8-1-4 15,10 0-2-15,12-4-13 16,5-5-1-16,14-6-3 15,23-6 2-15,8-7-3 16,14 0-9-16,-1-5-17 16,-7-10 18-16,-11-1 8 15,-14 1 4-15,-14 5 9 16,-7 2 14-16,-3 4 4 16,-2 0 7-16,0 4 4 15,0 0-18-15,-4 0-17 16,-11 19 1-16,-3 10-3 15,-3 7-1-15,2 3 0 0,1 2-1 16,6 0-4-16,3-3-10 16,2 2-53-16,2-4-37 15,2-8-117-15</inkml:trace>
  <inkml:trace contextRef="#ctx0" brushRef="#br0" timeOffset="297162.4409">31807 5049 538 0,'0'0'33'0,"0"15"50"16,0 12-58-16,0 4-11 16,0 2-7-16,0 0-7 15,7-3 0-15,2-5-4 16,0-10-3-16,6-7-1 15,1-8 1-15,3-3 2 16,4-22-6-16,-2-7-23 16,-3-4-1-16,-3-5 12 15,-6-2 12-15,-3-4 10 16,0 1 1-16,3 2 11 16,-5 7 18-16,5 10-2 15,-3 9 7-15,6 5-14 16,11 2 1-16,7 1-16 0,15 2 6 15,11 1 9-15,5 3-4 16,5 0-3-16,-2 0-7 16,0 1-4-16,-14-1-2 15,-14 4-16-15,-10 0-55 16,-17 0-114-16,-9 0-312 16</inkml:trace>
  <inkml:trace contextRef="#ctx0" brushRef="#br0" timeOffset="297562.0673">32131 5100 401 0,'0'-2'68'15,"13"1"17"-15,9-2-45 16,7 1-2-16,2 1-3 16,-1-1-7-16,-3 2 8 15,-9 0-1-15,-8 0-17 0,-10 0-7 16,0 2-11-1,-18 19-2-15,-20 11 1 0,-9 8 2 16,-2 4-1-16,10-4 1 16,14-5 0-16,19-10-1 15,6-5-1-15,29-6-3 16,22-6-4-16,10-8-5 16,5 0-41-16,-5 0-51 15,-11-5-64-15,-13-7-161 16</inkml:trace>
  <inkml:trace contextRef="#ctx0" brushRef="#br0" timeOffset="297893.7326">31417 5622 292 0,'8'-13'349'0,"38"3"-289"0,32-4 42 15,29 0-58-15,17 1-3 16,6 2-5-16,-10 0-14 16,-15 4-14-16,-17 5-8 15,-18 2-11-15,-14 0-67 16,-5 0-140-16</inkml:trace>
  <inkml:trace contextRef="#ctx0" brushRef="#br0" timeOffset="298658.4524">31974 5814 22 0,'-8'-6'455'0,"1"6"-397"15,-2-3 14-15,-1-1-59 16,-3 1-1-16,-6-1-3 16,-3 2 5-16,-6 0 0 15,-4 2 2-15,-2 0-6 16,-3 0-2-16,-1 0 0 15,4 2-3-15,3 5-3 16,10 2-1-16,9 0 1 0,3-1-2 16,6 2 7-1,0 4 12-15,3 2 7 0,0 4 0 16,0 1-3-16,15 2-3 16,7 3 1-16,10-1-2 15,3 0-2-15,-1-1-7 16,-2 0-2-16,-5 1-3 15,-8 1-2-15,-4-1 0 16,-6 0 0-16,-6 3 0 16,-3 3-1-16,0 0-1 15,0 1 0-15,-12 0-1 16,-7-4 1-16,-5 0-1 16,-3-3 1-16,0-6-1 15,-1-8 0-15,5-9-1 16,9-2 1-16,14-31 0 0,1-23-1 15,38-23-2-15,20-16 0 16,18-2 3-16,12 5-2 16,-4 15 2-16,-15 16 3 15,-19 15 3-15,-21 13-2 16,-15 13-4-16,-11 6-25 16,-4-7-211-16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51: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4610 6272 201 0,'0'-4'37'16,"0"4"-8"-16,0 0 3 15,0 0-5-15,0 0 4 16,0-2 8-16,0 1 3 0,0-2 8 16,0 1-27-16,-3-1 0 15,-1 3 2-15,1-1-9 16,0 1-3-16,1 0-6 16,1 0-4-16,1 0 0 15,-2 0 2-15,-1 0-4 16,2 9 1-16,-2 5 2 15,1 3 5-15,2 6-2 16,0 3-2-16,0 7 0 16,0 8-3-16,0 5 2 15,2 11-3-15,-1 3 1 16,2 4 1-16,-1 5-3 0,1 4 1 16,-2 5 0-16,1 0-1 15,-2-3 0-15,0-3 0 16,0-1 1-16,0 4-1 15,0 4 0-15,0 2 0 16,0 2 0-16,0-1 0 16,0-2 0-16,0-4 0 15,1-2 0-15,4-3 1 16,2-1-1-16,1 4-1 16,-4 8 1-16,-2 4 0 15,-2 5 0-15,0 6 0 16,0 7 1-16,0 5-1 0,0 7-1 15,0 0 1-15,0-1 0 16,0-5-1-16,6-8 1 16,1-7 0-16,-3-15-1 15,-1-18-1-15,-3-17 1 16,0-20-5-16,0-17-19 16,0-8-44-16,-1-33-99 15</inkml:trace>
  <inkml:trace contextRef="#ctx0" brushRef="#br0" timeOffset="1496.2768">4628 6328 128 0,'-9'-5'17'0,"1"4"10"15,0-1-4-15,0-1-11 16,2-2 15-16,2-1 22 16,1-2-26-16,0 0 11 15,3 2-1-15,0 1-2 16,0 2 3-16,0 3-10 0,0-2-8 15,0 2-6-15,0 0-5 16,0 0 0-16,0 0 5 16,0 0 10-16,0 2 0 15,0 5-13-15,0 2 4 16,3 2 9-16,6 2-4 16,3-1-7-16,1 5 22 15,2 1-13-15,3 2-11 16,1 0 8-16,-1-2 1 15,3 2-4-15,1 2 1 16,-1 0-10-16,2 2 20 16,0 0-13-16,0 0-8 15,-1-1 3-15,1-1 0 0,-3 2 4 16,-3 0 0 0,1-2-2-16,-3 4 1 0,3 0 4 15,-2 4-3-15,4 1-3 16,-1 1 0-16,-1 1-1 15,0 0 3-15,-2-3-3 16,2-2-2-16,-1-4-2 16,0-2 4-16,-1-4 4 15,1 2-1-15,-1 2-4 16,1 0 4-16,-1 2 0 16,-1 3-6-16,2 1 1 15,-1 5-2-15,0 4 1 0,1 1-1 16,-1-2 0-1,1-4 2-15,-2-2 1 0,0-5 3 16,0-1 2-16,0 0-4 16,-1 0-1-16,0 0 1 15,1 0-2-15,-3 1-2 16,0 0 1-16,3 1-1 16,0-1 1-16,2 0-2 15,3-2 0-15,2 2 0 16,1-2 2-16,0 3 2 15,1 0 1-15,-1 1-2 16,1 4 0-16,1 1-2 16,2-2-1-16,-2-1 1 15,-2 0-1-15,0-2 1 16,1 5-1-16,2-1 1 0,3 6-1 16,1 1 2-16,1-1 1 15,2 2-1-15,-3-3 0 16,2 0-1-16,0 0 1 15,3 1-2-15,2 3 0 16,1 0 1-16,0 1 1 16,1 3 2-16,1 2 1 15,8 0-3-15,6 0 2 16,10-1 1-16,1-1 0 16,4 0-2-16,-3 0-1 15,-4-2-2-15,-3 3 0 16,-3-1 0-16,-6 2 0 0,-7-3 0 15,-9 4 0-15,-6 0 0 16,-4 2 0-16,-7 1 0 16,-3 0-7-16,-4 1-3 15,-6-3-8-15,-2-3-16 16,-2-5-54-16,0-15-101 16,0-22-253-16</inkml:trace>
  <inkml:trace contextRef="#ctx0" brushRef="#br0" timeOffset="2759.9715">4695 9401 231 0,'-1'0'47'15,"1"0"-14"-15,0 0 19 16,0 0-30-16,10 0 25 15,1-2-16-15,3-5-9 16,4-1 15-16,5 0 11 16,0-2-12-16,0 5-18 15,4-2 15-15,0 3-7 0,1 2-6 16,2 0-3 0,-2 1-2-16,4-3-4 0,-3 3 11 15,3-3-11-15,-2 4 5 16,-2 0-4-16,0 0-4 15,-1-1-2-15,-3-2 0 16,1-1 0-16,-1-1 0 16,2 3 0-16,0 0 0 15,3 2-2-15,3 0-1 16,3 0 1-16,2 0-2 16,1 0-1-16,2 0 1 15,-1-3-1-15,-1-7 2 0,0 0 7 16,-2 0-5-1,-2 4-2-15,-6 3-1 0,1 0-1 16,1 3 0-16,-1-4-1 16,4 4 0-16,0-5 0 15,1 0 0-15,0-1 2 16,2 0-1-16,3-2 1 16,0 0 1-16,6 0 1 15,-2 3-3-15,6 0-1 16,5 2 2-16,3-1-2 15,5-1 0-15,4 2 1 16,-2 0 2-16,-2 1 4 16,0 2-5-16,-1 0-1 15,3 3-1-15,2 7 0 16,-5-3 0-16,-3-2-2 0,-10-2-6 16,-5-3-23-16,-4 0-67 15,-8-4-91-15</inkml:trace>
  <inkml:trace contextRef="#ctx0" brushRef="#br0" timeOffset="3873.9044">4746 8943 99 0,'-2'-1'52'16,"1"-1"19"-16,-1 1-17 15,-1 1-7-15,2 0-21 16,-1-2-6-16,1 0-9 15,1 2 11-15,0-2 14 16,0 2-5-16,0 0-8 16,0-1-2-16,0 1 2 15,0 0-4-15,0 0-5 16,0-2 3-16,0 2-5 16,0 0-3-16,0-1-2 15,0 0 1-15,0-2 0 16,12-2 0-16,6 0 17 0,1-2-6 15,7 0-8-15,0 0-2 16,3-2 4-16,2 0-5 16,-3-2 1-16,-2 2 3 15,-7 1-8-15,-2 5-3 16,-5 3 2-16,-5 0-3 16,2 0 1-16,-5 0 0 15,2 0 0-15,-1 0 3 16,-2 11-3-16,-3 9 8 15,0 10 3-15,0 9-1 16,-8 7-4-16,-4 10-4 16,1 2 4-16,0 0-3 15,5-2-4-15,4-7 0 0,2-11-3 16,0-12-44 0,0-10-63-16,0-16-140 0</inkml:trace>
  <inkml:trace contextRef="#ctx0" brushRef="#br0" timeOffset="10956.7212">6290 8695 280 0,'0'0'18'16,"0"0"-4"-16,0 0-2 15,0 0-1-15,0 0 17 16,0 0 1-16,0 0 8 16,0 0-11-16,0 3-8 15,-1-1-6-15,-2 2-4 16,0-2 1-16,0 2 7 16,0 0 5-16,-4 4 4 15,-1 0-9-15,2 0-2 16,0 0 2-16,-2-1-7 15,1 1-4-15,0 1-2 16,0-1-3-16,1 2 0 0,0 1 0 16,-1 0 0-16,1 5 0 15,0 4 2-15,-1 2-1 16,0 2 1-16,0 2 2 16,4-1-1-16,2 1-1 15,1-2 0-15,0 0-1 16,0-1-1-16,0-1 2 15,4 0 0-15,8-2 2 16,-1-4 1-16,1-1 3 16,2-6 0-16,-1-4 5 15,3-5 0-15,-1 0 4 16,1 0-2-16,-1-11 1 16,0-7-4-16,-3 0-2 0,0 0 1 15,-3-1-8-15,-3 1 1 16,0-2-2-16,-3 2 1 15,0-2-2-15,-3 0-1 16,0-2 1-16,0 0 0 16,0 0 0-16,0 1-1 15,0 2 0-15,-2 4 0 16,-2 3 2-16,-1 4 0 16,-1 1 0-16,0-2 0 15,0 3-1-15,-1 3-1 16,-1-3 0-16,2 1 1 15,0 3-1-15,-1-4 0 0,1 4 0 16,0-2 1-16,2 1-1 16,-1 0 0-16,-1 1 0 15,0 0 0-15,2 0 0 16,-2 0 0-16,0 2 0 16,0 0-1-16,-3 0 1 15,3 0-1-15,0 0 0 16,0 0 1-16,-3 6 0 15,3-1 0-15,0 3 0 16,0 1 0-16,2-1 0 16,-1 0 0-16,-1 3-1 15,3 0 1-15,2 0 0 16,1 2-1-16,0 1 1 16,0 2 0-16,4-1 0 15,10-1 0-15,1-2 2 0,5-7 3 16,4-2 2-16,0-1-1 15,0 0-3-15,0-2-2 16,-5 0-1-16,-1 0-1 16,-1-5-58-16,-7-14-138 15</inkml:trace>
  <inkml:trace contextRef="#ctx0" brushRef="#br0" timeOffset="14381.8126">10110 6487 11 0,'4'-16'171'0,"2"3"-161"16,1 2-7-16,1 1 31 15,-4 4 29-15,-1 4 14 16,-3 2-3-16,0 0 6 15,0 0-7-15,0 0-13 16,-1 0-10-16,-16 0-19 16,-11 15-20-16,-8 8-6 15,-5 12 1-15,2 5-1 16,4 0-1-16,10-1-3 16,13-8-1-16,10-5-2 0,2-10 2 15,14-2 0-15,10-2 0 16,4 0 4-16,-3 4 12 15,-6 10 10-15,-9 12 7 16,-10 22 6-16,-17 15-13 16,-24 9-17-16,-19 1-7 15,-10-11-2-15,3-20 0 16,4-24-17-16,15-23-25 16,15-7-41-16,22-31-26 15,11-5-62-15,23-4-114 16</inkml:trace>
  <inkml:trace contextRef="#ctx0" brushRef="#br0" timeOffset="14831.7297">10257 6927 515 0,'0'0'49'15,"0"0"-28"-15,9 0 7 0,12 0 14 16,10-2-4-16,13-24 13 15,11-15 2-15,3-7-1 16,-4 4-8-16,-14 4-4 16,-16 12-18-16,-15 9-10 15,-9 8 2-15,-18 10 4 16,-30 1-12-16,-19 27-6 16,-10 23-2-16,2 20 0 15,14 6 1-15,17-1-1 16,17-11-2-16,21-15-8 15,6-16-6-15,33-15 0 16,18-14-6-16,15-4-3 0,11-18-24 16,5-11-31-16,-4-2-57 15,-5-7-97-15</inkml:trace>
  <inkml:trace contextRef="#ctx0" brushRef="#br0" timeOffset="15113.3128">11185 6542 651 0,'-7'0'50'0,"-10"0"-36"15,-8 20 25-15,-11 13-20 16,-7 10 8-16,-2 11-2 15,3 8 11-15,16 0-12 16,20-8-9-16,6-7-15 16,28-17 0-16,19-14-9 15,10-12-18-15,12-4-57 16,6-18-101-16,-4-28-331 16</inkml:trace>
  <inkml:trace contextRef="#ctx0" brushRef="#br0" timeOffset="15794.9281">11958 6395 592 0,'0'-9'21'16,"-1"1"15"-16,-12 3 10 15,-9 5-19-15,-12 0-17 16,-14 7-1-16,-6 20 3 0,-4 11-1 15,1 16-4 1,7 13 5-16,8 12 1 0,14 11 7 16,14 11-1-16,14-4-10 15,12-13-5-15,27-23 0 16,18-31 0-16,17-30 2 16,19-22 3-16,10-45-5 15,11-27-3-15,-1-15 0 16,-18-6 2-16,-22 9 9 15,-34 18 12-15,-35 15-11 16,-13 17 6-16,-40 22-9 16,-18 27-9-16,-9 15-1 15,-2 46-2-15,16 14 2 16,17 5-2-16,25-7-1 16,20-13-10-16,21-11-2 0,32-11 9 15,18-15 0-15,16-12-19 16,11-4-15-16,-2 0-68 15,-11-8-80-15,-17-6-337 16</inkml:trace>
  <inkml:trace contextRef="#ctx0" brushRef="#br0" timeOffset="16249.7663">12677 6646 605 0,'0'-3'143'0,"17"-3"-127"16,15-5 47-16,6 0-46 15,-1 0-6-15,-9 3-11 16,-11 5 0-16,-7 3-25 16,-3 0-40-16,-5 0-81 15,-2 0-259-15</inkml:trace>
  <inkml:trace contextRef="#ctx0" brushRef="#br0" timeOffset="16542.8983">12747 6885 783 0,'5'9'84'15,"18"-4"-66"-15,15-2 28 16,9-3-35-16,4 0-11 15,3-10-23-15,-9-13-203 16</inkml:trace>
  <inkml:trace contextRef="#ctx0" brushRef="#br0" timeOffset="17681.8482">13340 6834 49 0,'6'-13'100'16,"2"2"-67"-16,0 1 49 0,-2 4-48 15,-2 2-9-15,2 2-3 16,0 0-6-16,-3 1-2 15,0-1-5-15,-1 2 3 16,-2 0 18-16,0 0 10 16,0 0-2-16,1 0-5 15,4 0-6-15,4 0 5 16,7 0 1-16,2 0-8 16,7 0-1-16,7 0 4 15,8-5-1-15,5-5 5 16,7 1 2-16,3-2-8 15,2 0-5-15,3 4-5 16,-1 0-1-16,-1 4-8 0,-1 3-3 16,-2 0 1-1,-2 4 1-15,-3 9 0 0,5 2 2 16,5-1 0-16,3 5 1 16,5-4 4-16,8-5-5 15,5 1-1-15,12-7-1 16,7-2 0-16,4-2-1 15,-1 0-2-15,-4 0 0 16,-4-5-2-16,-1-5-1 16,-3 1 6-16,0-4 5 15,0 1-2-15,-2 2-1 16,-4 1-1-16,-7 4-7 0,-14 5 0 16,-13 0 0-1,-5 0 0-15,-9 0 0 0,-5 6 0 16,-7 2 0-16,-10-2 0 15,-6-6 0-15,-8 0-13 16,-1 0-66-16,0-6-148 16</inkml:trace>
  <inkml:trace contextRef="#ctx0" brushRef="#br0" timeOffset="21880.3391">14197 5556 387 0,'0'-5'25'16,"0"1"59"-16,0 3-32 0,0 1-43 15,0 0 9-15,-1 0 9 16,-1 0 1-16,1 0 0 16,1 0-8-16,-2 20-4 15,1 10 17-15,-1 14-5 16,-2 10-15-16,-3 7-7 15,-2 9-3-15,-2 6-2 16,-1 1 0-16,2-9-1 16,4-23 0-16,3-20 0 15,3-21-2-15,0-4 1 16,12-24-10-16,13-15 1 16,8-7-7-16,0 4 5 0,-3 6 9 15,-4 12 3-15,-5 10 0 16,-9 9 3-16,-3 5 5 15,-4 2-3-15,-5 25 18 16,0 12-4-16,0 10-7 16,-8 2-10-16,-2-2-2 15,-2-8-3-15,3-7-30 16,3-8-46-16,-2-2-33 16,0-2-80-16,6-4-135 15</inkml:trace>
  <inkml:trace contextRef="#ctx0" brushRef="#br0" timeOffset="22096.4385">14445 6051 569 0,'8'0'48'0,"5"0"-35"16,5 14 56-16,4 8-50 15,-3 5-13-15,-5 3-2 16,-3 2-4-16,-1-4-12 16,-3-2-40-16,-2-6-41 15,-4-6-65-15,2-14-89 16</inkml:trace>
  <inkml:trace contextRef="#ctx0" brushRef="#br0" timeOffset="22262.7146">14642 6131 270 0,'18'-24'56'0,"0"8"39"16,-6 7-28-16,-6 7-21 15,-2 2-4-15,-1 2 5 16,-3 18-8-16,0 11-11 16,0 10-8-16,-16 9-11 15,-8 7-1-15,-6 1-4 16,2 0-4-16,-1-6 0 16,10-6-16-16,3-10-67 15,10-16-83-15,6-20-160 16</inkml:trace>
  <inkml:trace contextRef="#ctx0" brushRef="#br0" timeOffset="22661.6194">14870 6132 570 0,'0'8'43'0,"0"23"-25"16,0 13 34-16,0 7-31 15,0 8-10-15,-1 2-5 16,-5-2-4-16,0 1-2 16,1-8 0-16,1-8 0 15,1-16-11-15,1-14-17 16,1-14-5-16,1-14 29 16,0-27-2-16,0-20-15 0,12-15 21 15,9-14 1-15,7-6 10 16,11 5 6-16,13 10 6 15,9 15 5-15,5 14-6 16,-5 14 11-16,-12 18 8 16,-19 18-8-16,-18 6-3 15,-12 38-11-15,-22 21 6 16,-29 12-14-16,-22 5-7 16,-6-9-4-16,7-20 0 15,18-22-16-15,19-25-47 16,24-4-50-16,11-33-135 15</inkml:trace>
  <inkml:trace contextRef="#ctx0" brushRef="#br0" timeOffset="26402.662">13930 7485 191 0,'2'-5'24'0,"4"0"26"16,-2 2-3-16,2-2 0 15,0 1-1-15,-3 1-10 16,2 0-1-16,-4 1 4 15,1 0-2-15,-2 2 7 16,0 0-3-16,0 0-10 0,0 0-4 16,0 0 0-16,0 0-5 15,0 0 2-15,-2 0-2 16,-8 0-7-16,-8 0-15 16,-3 0-1-16,-6 12-2 15,0 8-1-15,-3 11-1 16,4 6-5-16,0 8 5 15,8-1-2-15,7 0-1 16,9-6 0-16,2-9 2 16,0-7 3-16,18-14 1 15,7-8 2-15,12-13 0 16,8-27 3-16,7-12 2 16,-1-6-2-16,-9 0 5 0,-9 7 1 15,-14 9 5-15,-11 14-11 16,-5 12-2-16,-3 14 0 15,0 2-1-15,-2 18-2 16,-12 16-1-16,0 9 1 16,2-1 2-16,4-2-1 15,7-6 1-15,1-4-3 16,0-6-5-16,1-4 3 16,11-6-13-16,0-4-17 15,1-5-42-15,1-5-73 16,1 0-141-16</inkml:trace>
  <inkml:trace contextRef="#ctx0" brushRef="#br0" timeOffset="26884.4992">14484 7499 455 0,'3'-6'5'0,"3"0"34"15,-3-2-13-15,0 1-15 16,-2 2 9-16,-1 1 3 0,0 2 16 16,0 2 5-1,-21 4-25-15,-10 20-15 0,-8 11-2 16,2 8 2-16,4 8 0 15,8-2 0-15,11-6 0 16,14-11-3-16,0-13-1 16,30-19 0-16,12-5 0 15,7-33-1-15,5-18 1 16,1-13-3-16,2-9 3 16,-6-2 0-16,-5 4 0 15,-10 7 0-15,-17 16 2 16,-15 14 4-16,-4 14-4 0,0 16 2 15,-14 9 1 1,-5 15-4-16,-1 23-1 0,2 9 0 16,3 6 0-16,9 2 0 15,6-3 0-15,0-4 0 16,13-5-1-16,13-9-3 16,4-8-33-16,-1-3-53 15,1-8-77-15,-5-10-210 16</inkml:trace>
  <inkml:trace contextRef="#ctx0" brushRef="#br0" timeOffset="27183.9554">14994 7482 516 0,'8'14'62'16,"5"6"-50"-16,3 9 30 15,4 10-36-15,-5 8 1 16,-5 4 3-16,-9 9 9 16,-1 0 0-16,-7-2 1 15,-14-6-6-15,-4-7-10 16,-5-11-4-16,0-14-8 15,2-18-49-15,1-4-57 0,6-36-136 16</inkml:trace>
  <inkml:trace contextRef="#ctx0" brushRef="#br0" timeOffset="27319.5977">15085 7148 775 0,'-21'11'0'16,"14"-3"-85"-16,7-8-420 15</inkml:trace>
  <inkml:trace contextRef="#ctx0" brushRef="#br0" timeOffset="44159.5348">6075 6903 355 0,'-10'0'113'0,"2"0"-112"16,5 0 25-16,-1 0-13 15,0 10 0-15,-4 2 3 16,2 7-1-16,-2 0 3 16,4-2 1-16,4-2-1 15,0-3-7-15,6-6-2 16,14-2 19-16,5 3-1 15,-1 2-2-15,-4 5-3 16,-6 10-4-16,-8 11 6 16,-6 11-3-16,-8 12 0 15,-20 6-6-15,-8-6-11 16,-3-10-4-16,4-14-1 16,2-15-8-16,3-16-19 15,9-3-12-15,5-1-28 16,7-17-21-16,9 2-50 0,0-6-75 15</inkml:trace>
  <inkml:trace contextRef="#ctx0" brushRef="#br0" timeOffset="44459.3695">6023 6993 222 0,'13'-10'242'0,"10"0"-231"15,14-5 85-15,10-7-46 16,6-1-15-16,2-4-5 15,-4 4-18-15,-11 4-12 16,-7 5-5-16,-9 6-44 16,-9 8-81-16,-6 0-190 15</inkml:trace>
  <inkml:trace contextRef="#ctx0" brushRef="#br0" timeOffset="45023.8573">6424 7049 268 0,'-4'0'186'16,"3"8"-186"-16,1 10 12 0,0 5 26 16,0 8-4-16,0 4-7 15,0 7 0-15,0 4 3 16,0 5-2-16,1-2-8 16,8-7-11-16,0-9-8 15,3-13-1-15,-2-10 0 16,2-10-2-16,1-4 2 15,1-25 2-15,4-10-1 16,-3-12 0-16,-1-3-1 16,-4-3 0-16,-7 1 0 15,-3-2 0-15,0 2 0 16,-2 2-1-16,-9 4 1 16,-2 11-1-16,1 9 1 15,2 8 0-15,2 9 1 16,2 2-1-16,2 2 0 0,2 1 0 15,2-3 0-15,0-1 0 16,12-8 1-16,15-4-1 16,9-2 2-16,13-4 7 15,14 3 5-15,12-3-4 16,5 0-1-16,-4 5-6 16,-10 5-3-16,-15 7-8 15,-12 7-34-15,-10 6-72 16,-8 0-106-16</inkml:trace>
  <inkml:trace contextRef="#ctx0" brushRef="#br0" timeOffset="45672.6252">6775 7004 247 0,'0'-5'55'0,"0"0"-19"16,0 2-4-16,0 3-6 15,-2 0 8-15,1 0 1 16,1 0-3-16,-2-2-5 15,2 0-6-15,0-3 0 16,8-4 9-16,11 1 8 0,4-4-11 16,4 2-7-16,1-2 10 15,2 2 1-15,-5 3-3 16,-4 7-4-16,-9 0-11 16,-7 7-7-16,-5 11-1 15,0 8 4-15,-4 0 0 16,-11 0-3-16,-1-1-1 15,7-12-3-15,8-4-2 16,1-8 0-16,3-1-1 16,20 0 1-16,9-1 1 15,-1-1 0-15,-4 2 1 16,-15 11 4-16,-12 22 5 16,-9 15 12-16,-34 10-13 15,-17 2-8-15,-1-10-2 16,4-18-13-16,11-18-72 0,13-14-94 15,9-16-278-15</inkml:trace>
  <inkml:trace contextRef="#ctx0" brushRef="#br0" timeOffset="47235.6197">5686 9729 292 0,'4'-10'49'0,"1"2"-11"15,2 1 22-15,1 2-18 16,-3 0 3-16,-2 2 1 15,-3 3 6-15,0 0-13 16,0 0-15-16,0 0-8 16,0 0-6-16,0 0-5 15,0 0-1-15,0 0 0 16,0 11-3-16,-8 13 17 16,-4 10-6-16,-6 8-9 15,0 2-2-15,2-2 0 16,7-7-1-16,9-13 0 0,0-14-1 15,28-8 0-15,14-3 1 16,13-17 0-16,6-2 0 16,0 2 1-16,-6 6-2 15,-11 5-3-15,-13 5-37 16,-12 4-57-16,-14 0-88 16,-5 0-207-16</inkml:trace>
  <inkml:trace contextRef="#ctx0" brushRef="#br0" timeOffset="47567.9094">6044 9589 92 0,'0'-4'224'0,"0"4"-144"16,0 0-3-16,0 0-27 16,0 0-2-16,0 12 4 15,0 20 33-15,0 24-22 0,0 24-9 16,-3 19-7-16,-9 13-21 15,-1 1-20-15,10-8-6 16,3-31-58-16,3-40-338 16</inkml:trace>
  <inkml:trace contextRef="#ctx0" brushRef="#br0" timeOffset="68616.9625">19313 5240 464 0,'0'-5'17'0,"0"0"30"16,2 3 2-16,-2-3-30 16,0 3 15-16,0 0-4 15,0 2-4-15,0 0 4 16,-2 0-1-16,-10 0-11 16,-12 0-14-16,-8 0-4 15,-13 13 0-15,-6 13 0 16,-4 8 0-16,0 9 3 15,10 3-3-15,9 0 0 16,15-2 0-16,17-11 0 16,4-8 0-16,12-14-1 15,24-11 1-15,11-7 3 16,8-28 1-16,6-7-1 16,-2-3 0-16,-10 5 10 15,-13 11 3-15,-14 10-1 0,-14 10-2 16,-8 9 3-16,0 0-13 15,-15 29 2-15,-6 14-4 16,-1 8-1-16,8-3 0 16,13-6-2-16,1-14-12 15,16-10-21-15,18-13-28 16,5-5-27-16,5 0-83 16,-2-18-128-16</inkml:trace>
  <inkml:trace contextRef="#ctx0" brushRef="#br0" timeOffset="69032.6612">19634 5051 377 0,'0'0'62'0,"0"-2"-27"16,0 0 25-16,1-3-48 16,8-2 27-16,2 1 13 0,-1 4-16 15,-1-1 0 1,0 1 3-16,-1 2 0 0,-3 0-12 15,-2 0-5-15,-3 0-8 16,0 17-6-16,0 10 3 16,-3 5-5-16,-5 3-3 15,5-5 0-15,3-7-3 16,6-5 0-16,22-8-2 16,8-5 1-16,7-3-3 15,2-2-16-15,-2 2-36 16,-1-1-85-16,-5-1-261 15</inkml:trace>
  <inkml:trace contextRef="#ctx0" brushRef="#br0" timeOffset="69431.6639">20273 5373 539 0,'25'-6'14'0,"15"-4"84"15,14 1-40-15,3-2-34 16,-4 0-3-16,-6 5-21 15,-10 1-19-15,-10 2-47 16,-9 1-122-16,-12-1-284 0</inkml:trace>
  <inkml:trace contextRef="#ctx0" brushRef="#br0" timeOffset="69648.0041">20459 5170 61 0,'0'0'677'16,"0"14"-673"-16,0 12 54 16,2 14-21-16,3 9-25 0,-5 8-12 15,0 4-4 1,0 7-61-16,-8-7-145 0</inkml:trace>
  <inkml:trace contextRef="#ctx0" brushRef="#br0" timeOffset="70395.6712">21271 4939 453 0,'0'-4'75'16,"0"3"-29"-16,0 1 3 16,0 0-48-16,3 1 2 15,-2 20 13-15,-1 10 7 16,0 9-8-16,0 8 4 15,-6 8 2-15,-10 3-5 16,-3-1-7-16,2-10-7 0,6-14-2 16,10-16-5-16,1-16-9 15,15-2-6-15,18-29 20 16,14-11 1-16,7-6 0 16,5 1 1-16,-3 3 9 15,-4 14 11-15,-7 12 17 16,-10 10-5-16,-15 6-13 15,-11 13-7-15,-9 20-6 16,-9 15 4-16,-25 6-3 16,-17 4-4-16,-10-3-4 15,0-9-1-15,7-14-4 16,8-12-13-16,13-16-31 16,11-4-6-16,13-10-16 0,9-12-19 15,3-6-89-15,30-3-180 16</inkml:trace>
  <inkml:trace contextRef="#ctx0" brushRef="#br0" timeOffset="70763.1405">21841 4861 335 0,'0'0'29'0,"0"0"51"15,11 0-23-15,12-4 4 16,8-3-1-16,5 0-19 15,0 3 2-15,-11 2-1 16,-11 2-6-16,-11 0-14 16,-3 15-14-16,-8 16 6 15,-17 9-4-15,-7 4-6 16,3-2 0-16,8-5-2 16,19-12-2-16,5-11-10 15,36-11-40-15,12-3-58 0,10 0-96 16</inkml:trace>
  <inkml:trace contextRef="#ctx0" brushRef="#br0" timeOffset="71277.2146">22598 5202 355 0,'14'0'114'15,"16"-2"-66"-15,14-2 41 16,7 0-59-16,1 0 9 16,-10 2-23-16,-12 2-16 15,-12 0-28-15,-10 0-62 16,-8 13-87-16</inkml:trace>
  <inkml:trace contextRef="#ctx0" brushRef="#br0" timeOffset="71443.5479">22633 5370 537 0,'27'0'75'0,"5"0"48"16,15 0-61-16,2-1-48 15,-6 1-14-15,-8 0-10 16,-7 0-109-16,-4 0-145 16</inkml:trace>
  <inkml:trace contextRef="#ctx0" brushRef="#br0" timeOffset="71792.508">23608 5077 524 0,'-25'0'55'0,"-3"0"-11"15,-8 11-4 1,-7 12-35-16,-4 8 4 0,-3 9 8 16,2 6 2-16,9-4 12 15,18 2-8-15,18-10-11 16,5-4 1-16,35-11 1 16,14-7 5-16,13-6-9 15,2-6-8-15,-2 0-2 16,-9 0-12-16,-15-4-48 15,-13-9-40-15,-15-2-117 16</inkml:trace>
  <inkml:trace contextRef="#ctx0" brushRef="#br0" timeOffset="72258.0922">23849 4819 256 0,'-5'0'136'15,"2"0"-99"-15,3 0 20 16,0 0-46-16,0 0 15 16,15 0 12-16,3 0 21 15,11 0-3-15,8-4-10 16,6-3 2-16,-6 3 1 15,-10 1-4-15,-15 3-14 16,-12 0-15-16,0 13-9 16,-18 21-4-16,-13 11 7 15,-8 5-9-15,9-6 0 16,18-11-1-16,12-14 0 0,29-14-12 16,27-5-40-1,24-15-94-15,0-17-220 0</inkml:trace>
  <inkml:trace contextRef="#ctx0" brushRef="#br0" timeOffset="73987.2499">19155 6575 443 0,'5'-4'53'16,"-5"2"-12"-16,0 0 27 15,0 2-49-15,0-1-2 16,0 1 8-16,-14 0 10 16,-10 0-3-16,-13 7-20 15,-14 11-7-15,-7 9-1 0,-3 7-1 16,0 14 0-16,6 4-2 15,8 8 1-15,14-3 0 16,14-5-2-16,15-12 0 16,4-12-1-16,17-15-2 15,24-13 1-15,12-15 2 16,13-25 5-16,3-17-4 16,-5-1 1-16,-12 9 4 15,-19 10 14-15,-16 19 5 16,-13 12-4-16,-4 8 2 0,0 6-19 15,-20 26-2 1,0 14 0-16,0 8-2 0,8-1 0 16,11-5-8-16,1-6-19 15,13-6-32-15,11-9-14 16,6-5-45-16,1-15-70 16</inkml:trace>
  <inkml:trace contextRef="#ctx0" brushRef="#br0" timeOffset="74419.6003">19381 6392 377 0,'-3'-3'31'16,"3"3"53"-16,0 0-27 16,0 0-36-16,0-1 11 15,4-2-7-15,12-2 5 16,6-2 10-16,7 1 0 15,-3-2 0-15,-3 4 2 0,-7 1-9 16,-8 3-8 0,-8 0-11-16,0 15-7 0,-9 19 3 15,-15 14 4-15,-7 7-11 16,1-4-1-16,9-5-1 16,15-10-1-16,6-9-4 15,27-15-16-15,18-9-31 16,10-3-43-16,11 0-58 15,0-19-205-15</inkml:trace>
  <inkml:trace contextRef="#ctx0" brushRef="#br0" timeOffset="74818.9405">19991 6708 539 0,'28'-10'47'0,"14"-1"36"16,13 0-16-16,3 0-49 15,-1 0 1-15,-9 3-12 16,-8 5-7-16,-14 3-31 16,-9 0-98-16,-9 7-288 15</inkml:trace>
  <inkml:trace contextRef="#ctx0" brushRef="#br0" timeOffset="75201.0271">20116 6515 460 0,'-2'0'161'0,"1"28"-96"15,-5 17 56-15,-5 15-83 16,-6 8-19-16,-1 2-19 16,6-4-31-16,3-16-153 15</inkml:trace>
  <inkml:trace contextRef="#ctx0" brushRef="#br0" timeOffset="75899.3111">21253 6265 521 0,'0'-8'132'0,"0"5"-83"15,0 3 18-15,0 0-61 16,-11 12-4-16,-10 18 5 15,-10 10-4-15,-5 7-3 0,-3-1-3 16,8-2 3 0,10-10-7-16,15-14-11 0,6-7 1 15,36-10 1-15,18-3 16 16,11 0 3-16,4 0 2 16,-5-5-4-16,-10-2-1 15,-12 3-1-15,-14 1-34 16,-10 1-111-16,-14-5-189 15</inkml:trace>
  <inkml:trace contextRef="#ctx0" brushRef="#br0" timeOffset="76132.8078">21617 6232 609 0,'-22'24'65'0,"2"8"-24"15,1 14 20-15,-5 10-39 16,-1 5-2-16,-4 4-9 16,-4 3-9-16,-2 2-2 15,-3 2-1-15,4-2-10 16,4-7-48-16,3-9-54 16,5-14-65-16,10-18-161 15</inkml:trace>
  <inkml:trace contextRef="#ctx0" brushRef="#br0" timeOffset="76697.2312">21847 6073 74 0,'0'0'228'0,"-2"0"-214"16,2 0 33-16,0 0-31 16,0 0 16-16,0 0 7 15,-1 0-3-15,1 0 9 16,0 0-3-16,0 0 0 15,0 0-15-15,0 0-2 0,6 0 3 16,10 0 1 0,8 0 24-16,3 0-10 0,-3 0-7 15,-7 5-1-15,-9 4-12 16,-8 10-13-16,0 7-4 16,-12 10 0-16,-9 4-3 15,3-5-3-15,6-6 1 16,12-7-1-16,3-10-2 15,30-8-7-15,15-4-8 16,5 0-20-16,-2 0-43 16,1-10-82-16,-4-9-247 15</inkml:trace>
  <inkml:trace contextRef="#ctx0" brushRef="#br0" timeOffset="77312.5031">22217 6531 257 0,'0'-4'183'16,"7"1"-143"-16,10 0 38 16,11-2-21-16,9-2 2 15,9 0-15-15,4-1-10 16,-4 1-11-16,-12 3-23 15,-12 4-2-15,-14 0-38 0,-7 0-45 16,-1 2-107 0,-6 10-264-16</inkml:trace>
  <inkml:trace contextRef="#ctx0" brushRef="#br0" timeOffset="77478.8199">22309 6602 152 0,'0'0'473'16,"6"7"-428"-16,24-1 92 16,15 3-105-16,11-1-22 15,8 0-10-15,2-2-52 16,-5-6-195-16</inkml:trace>
  <inkml:trace contextRef="#ctx0" brushRef="#br0" timeOffset="78310.0865">23529 6268 250 0,'8'-8'217'0,"-3"4"-148"16,-1-2 13-16,-4 4-56 15,0 0-1-15,0 2 2 16,-18 0-14-16,-9 16 1 16,-6 8-6-16,-1 4 2 15,6 2 4-15,8-4-10 16,14-3-4-16,6-4 1 15,15-2 1-15,16-2 9 16,10 0 19-16,1 1 4 16,-2 0-1-16,-15 0-6 15,-11 2 0-15,-14 8-11 16,-6 8 1-16,-29 9-10 0,-9 3-5 16,-6-2-2-16,4-10-4 15,7-12-25-15,8-17-30 16,7-5-22-16,8-16-8 15,13-17-20-15,3-1-26 16,16 0-88-16</inkml:trace>
  <inkml:trace contextRef="#ctx0" brushRef="#br0" timeOffset="78576.8432">23542 6246 341 0,'4'-8'99'16,"15"2"-4"-16,14 0-9 16,10 0-24-16,10 2-4 15,8 3-11-15,0 1-19 16,-4 0-19-16,-10 0-9 15,-12 9-16-15,-9 7-41 16,-6 3-43-16,-5 3-127 16,-5 3-180-16</inkml:trace>
  <inkml:trace contextRef="#ctx0" brushRef="#br0" timeOffset="79008.4171">24071 6465 445 0,'-7'10'46'15,"5"14"24"-15,2 8-9 16,0 6-23-16,0 11-5 16,0 4-7-16,12 2-10 15,0-5-9-15,4-10-4 16,-1-15-2-16,2-14-1 15,-1-11-1-15,2-2 1 0,-3-29 6 16,1-18-6-16,-4-9-5 16,-4-9-3-16,-2-5 5 15,-6-1 2-15,0-2 1 16,0 5-4-16,0 9 3 16,0 11 1-16,4 14-1 15,7 7 1-15,5 5-1 16,5 7 1-16,12-1 0 15,11-2 5-15,16 0 8 16,15-2-1-16,13-3 9 16,13-1 10-16,8 4-6 15,-6 0-4-15,-12 8-18 0,-22 6-3 16,-23 6-27 0,-16 2-69-16,-12 0-86 0,-9 8-219 15</inkml:trace>
  <inkml:trace contextRef="#ctx0" brushRef="#br0" timeOffset="79507.2123">24571 6348 378 0,'-6'0'18'0,"6"0"49"16,0 0-37-16,0 0-21 15,6 0 9-15,9-1 8 16,6-5 12-16,5-3 16 15,6 0-6-15,1 2 5 16,-2-1-4-16,-7 5-11 16,-12 1-22-16,-11 2-11 0,-1 5-3 15,-4 17 0 1,-15 4 2-16,-1-1-4 0,5-3 1 16,9-6-1-16,6-6-8 15,3-6-13-15,21-4 9 16,9 0 12-16,3 3 2 15,0 2 8-15,-10 5 5 16,-9 6 14-16,-16 11 1 16,-2 10-2-16,-34 7-7 15,-12 5-14-15,-5-5-7 16,5-12-3-16,10-20-39 16,11-12-60-16,12-6-55 15,14-24-129-15</inkml:trace>
  <inkml:trace contextRef="#ctx0" brushRef="#br0" timeOffset="79789.8857">25363 5944 552 0,'24'1'13'0,"9"23"66"15,4 14-55-15,-10 10-3 16,-9 11 5-16,-14 15 2 0,-4 10-3 16,-32 7-15-16,-24 2-10 15,-14 4-1-15,-15 0-58 16,-7-1-88-16,1-10-196 15</inkml:trace>
  <inkml:trace contextRef="#ctx0" brushRef="#br0" timeOffset="80305.2991">23373 6180 408 0,'-58'33'41'0,"-3"14"35"16,4 13-10-16,7 13-27 15,12 15-3-15,20 13-15 16,18 4 1-16,12-2-12 15,37-8-10-15,15-11-11 0,14-8-48 16,2-10-155 0</inkml:trace>
  <inkml:trace contextRef="#ctx0" brushRef="#br0" timeOffset="81170.8986">25691 5852 61 0,'14'-5'347'16,"-7"3"-301"-16,5 0 51 15,3 1-70-15,-3 1 1 16,0 0-7-16,-5 0-3 15,-2 0 2-15,-2 0 2 16,0 3 1-16,-2 2 0 16,-1 1-1-16,0 3-4 15,0 5 2-15,0 2 0 16,0 3-5-16,0 0-2 16,0-3-1-16,0 4-3 15,0-4-1-15,2 3-3 16,6-2-1-16,3-1-2 15,3 2-2-15,0 0 3 0,3-3-1 16,-1-4 0 0,-2-3-1-16,-1-2 1 0,-1-3-2 15,-1-1 0-15,-1 0 0 16,1-2 0-16,-2 0 0 16,2 1 0-16,1-1 0 15,3 0 0-15,-1 0-4 16,-1 0-9-16,-1 0-7 15,-4 0-29-15,1 0-76 16,-5 0-247-16</inkml:trace>
  <inkml:trace contextRef="#ctx0" brushRef="#br0" timeOffset="82466.7649">18584 8413 561 0,'8'-9'26'15,"0"-1"31"-15,1-1 1 16,-4 4-40-16,-4 1-1 0,-1 4 10 16,0 2-2-16,-18 0-3 15,-19 0-10-15,-15 13-10 16,-16 15 0-16,-4 12 1 16,0 12-1-16,3 8 0 15,12 3 2-15,17-4 0 16,18-4-4-16,19-10 0 15,3-14-3-15,31-11-3 16,17-20-2-16,13-2 5 16,9-33 3-16,8-16 0 15,1-7 1-15,-8-3 1 16,-9 10 7-16,-22 8 11 0,-18 17-3 16,-16 12-5-16,-6 12 3 15,-3 2-12-15,-16 26-1 16,-7 11-2-16,4 11 0 15,11-1-1-15,11-1-4 16,0-3-11-16,22-9-15 16,11-7-18-16,5-8-39 15,4-11-60-15,-9-8-221 16</inkml:trace>
  <inkml:trace contextRef="#ctx0" brushRef="#br0" timeOffset="82898.8334">18969 8137 17 0,'0'-3'317'0,"0"3"-276"15,0-1 44-15,0 1-30 0,0-4-5 16,4 3-8 0,8-5-8-16,6-3 8 0,4-1 1 15,2-2 1-15,0 2-3 16,-3 2-5-16,-9 4-4 15,-6 4-8-15,-6 0-14 16,0 7-5-16,-9 20-2 16,-9 12 3-16,-4 8-3 15,-2 0-1-15,4 0-2 16,12-4 0-16,8-6 1 16,16-8-1-16,24-12-2 15,17-10-5-15,10-7-32 16,10 0-87-16,0-15-153 15</inkml:trace>
  <inkml:trace contextRef="#ctx0" brushRef="#br0" timeOffset="83597.147">19676 8479 371 0,'0'0'223'16,"6"0"-186"-16,27 0 43 15,17 0-39-15,20 0-1 16,8-8-15-16,-5 2-6 16,-13 3-16-16,-17 3-3 15,-18 0-34-15,-10 0-80 16,-10 0-99-16</inkml:trace>
  <inkml:trace contextRef="#ctx0" brushRef="#br0" timeOffset="83847.781">19994 8286 549 0,'-2'0'173'0,"2"14"-138"15,-1 25 69-15,-5 14-69 16,-9 14-11-16,-3 3-11 16,-8 1-11-16,3-5-2 15,9-10-23-15,14-12-117 16,2-24-233-16</inkml:trace>
  <inkml:trace contextRef="#ctx0" brushRef="#br0" timeOffset="84448.9476">21198 8033 431 0,'11'-14'114'0,"-2"6"-27"16,-2 2-24-16,-3 6-39 15,-2 0-2-15,-2 8-4 16,0 20 19-16,0 12-8 16,-14 10-6-16,-8 8 5 15,-10 6-8-15,-7 9-6 16,-7 0-4-16,3 4-8 15,3-2-2-15,5-7-5 16,10-12-23-16,6-12-56 0,8-19-48 16,7-16-63-16,4-9-40 15</inkml:trace>
  <inkml:trace contextRef="#ctx0" brushRef="#br0" timeOffset="84876.6984">21733 8013 396 0,'0'-4'161'0,"0"0"-82"15,0 4-20-15,0 0-54 16,0 0 1-16,0 0-5 15,0 0 0-15,-9 0 0 16,-7 16 10-16,-11 10 8 16,-9 9 16-16,-8 9-3 15,-6 13-9-15,0 8-6 16,8 10-5-16,12 1 3 16,15-6-5-16,15-10-1 15,7-16-3-15,28-14-1 16,14-14-1-16,14-16 4 15,1 0-1-15,-6-17-1 0,-13-10 2 16,-23-3 5 0,-16-2 0-16,-6 0 1 0,-24-1-10 15,-15 3-4-15,-8 6-4 16,6 9-14-16,13 6-26 16,16 2-43-16,12 4-75 15,16-7-229-15</inkml:trace>
  <inkml:trace contextRef="#ctx0" brushRef="#br0" timeOffset="85259.64">22140 8198 330 0,'0'0'312'0,"0"0"-247"15,14 0 29-15,16-6-69 16,11-2-1-16,6 2-22 16,-3 0-2-16,-8 3-25 15,-10 3-76-15,-10 0-95 16</inkml:trace>
  <inkml:trace contextRef="#ctx0" brushRef="#br0" timeOffset="85509.2061">22205 8404 709 0,'3'0'99'16,"22"1"-11"-16,12 1-52 16,15 1-36-16,5 0-4 15,1-3-66-15,-10 0-202 16</inkml:trace>
  <inkml:trace contextRef="#ctx0" brushRef="#br0" timeOffset="106125.7668">23163 7971 332 0,'-4'-2'40'0,"3"2"-1"15,-1 0 0-15,2 0-39 0,-1 0 2 16,-1 0 4-16,-1 0 14 16,-1 2 3-16,0 2-2 15,2 2 12-15,-1-3-8 16,3 0 6-16,0-1-1 16,0-2-11-16,0 0-1 15,0 0 0-15,16 0 2 16,11-2 14-16,11-10-8 15,7-1 0-15,2-1 1 16,-3 1 0-16,-12 2-10 16,-9 6-5-16,-13 4-6 15,-4 1-5-15,-6 0 0 16,0 20 2-16,-13 17 0 16,-20 19-2-16,-15 13-1 15,-17 6-1-15,-6 4-2 0,6 1-2 16,8-10 0-16,18-12-3 15,21-16-3-15,15-15 0 16,3-11 5-16,30-10 6 16,18-6 1-16,13 0 6 15,5-4-1-15,-5-3-6 16,-13 5 0-16,-17 2-18 16,-13 0-63-16,-9 7-78 15,-2-3-171-15</inkml:trace>
  <inkml:trace contextRef="#ctx0" brushRef="#br0" timeOffset="106541.7749">23826 7959 535 0,'-16'0'19'15,"-8"0"39"-15,2 8-33 16,-1 10-20-16,4 2 11 16,10 0-10-16,9-5-5 0,0-6 0 15,28-3 7-15,11-1 14 16,7-1 15-16,-2 3 10 15,-7 6-7-15,-13 6-6 16,-14 11-8-16,-10 9-2 16,-6 8-7-16,-25 8-5 15,-9-1-8-15,-6-1-4 16,2-15 0-16,5-9-2 16,6-14-16-16,5-13-39 15,4-2-22-15,5-8-13 16,7-16-9-16,9-2-3 15,3-5-42-15,6-2-60 0</inkml:trace>
  <inkml:trace contextRef="#ctx0" brushRef="#br0" timeOffset="106774.5224">23799 7883 483 0,'16'-11'112'15,"28"4"-29"-15,10-4 28 16,14 4-70-16,-3 4-6 0,-9 3-35 16,-8 0-15-1,-10 4-74-15,-10 13-88 0,-13-2-312 16</inkml:trace>
  <inkml:trace contextRef="#ctx0" brushRef="#br0" timeOffset="107016.8491">24350 8139 788 0,'4'0'10'16,"-2"0"53"-16,-2 0-60 16,0 7-3-16,0 5-27 15,-2 3-39-15,-8 1-86 16,9-13-193-16</inkml:trace>
  <inkml:trace contextRef="#ctx0" brushRef="#br0" timeOffset="107439.3558">24737 7868 571 0,'20'-11'20'16,"24"-12"47"-16,12-6-29 16,9-4-8-16,-1 1 17 15,-11 6 8-15,-17 10-9 16,-15 14-17-16,-16 2-13 15,-5 32-6-15,-16 14 1 0,-19 6-4 16,-1 1-4-16,6-14-3 16,20-12 1-16,10-15-1 15,22-9-5-15,17 0 1 16,4 3 4-16,2 7 0 16,-11 16 5-16,-19 17 13 15,-15 22 10-15,-33 13 2 16,-35 10-30-16,-19-6 0 15,-1-16 0-15,13-24 0 16,14-34 0-16,21-23-106 16,21-57-510-16</inkml:trace>
  <inkml:trace contextRef="#ctx0" brushRef="#br0" timeOffset="110349.0828">22830 9255 118 0,'0'0'275'0,"0"0"-260"16,7 0 67-16,10-7-24 15,3 0-18-15,2-1-7 16,0 2-6-16,0 0-8 15,-1 1-9-15,0-1-8 16,-3 4-2-16,-8 2-6 16,-1 0-19-16,-3 0-24 15,-3 0-45-15,-3 2-57 16,0 14-97-16</inkml:trace>
  <inkml:trace contextRef="#ctx0" brushRef="#br0" timeOffset="110515.3507">22876 9428 244 0,'0'0'155'0,"1"0"-87"15,15 0 57-15,7 0-73 16,6-7-7-16,5 1-8 16,0 3-26-16,-5 3-11 15,-7 0-31-15,-7 2-90 16,-2 5-182-16</inkml:trace>
  <inkml:trace contextRef="#ctx0" brushRef="#br0" timeOffset="110997.5487">23495 9095 411 0,'0'-2'37'0,"12"0"51"16,18-4-11-16,15-3-33 16,7-2 12-16,13-3-16 15,3 2-3-15,-1 0 0 16,-6 2-6-16,-13 4-22 16,-13 4-8-16,-12 2-1 15,-11 2-3-15,-11 16-4 16,-1 10 3-16,-13 13 4 15,-18 8 0-15,-8 9 1 16,-5 9 2-16,-2 6-2 0,1-3 1 16,2-4-1-16,9-8-1 15,9-10-6-15,8-6-40 16,5-9-44-16,6-10-56 16,6-9-126-16</inkml:trace>
  <inkml:trace contextRef="#ctx0" brushRef="#br0" timeOffset="111330.1349">24182 9296 134 0,'-33'0'488'16,"1"18"-474"-16,3 6 67 15,13-1-68-15,16-8-13 16,0 1-10-16,29-7-3 16,14-5 2-16,8-4 11 15,1 0 1-15,-3 0 12 16,-8 3 10-16,-10 16 22 16,-13 7-4-16,-18 12 1 15,-3 10-11-15,-37 10-7 16,-13 8-14-16,-12-1-10 15,-2-9 0-15,10-16-11 0,11-16-39 16,13-22-40-16,9-4-52 16,12-28-179-16</inkml:trace>
  <inkml:trace contextRef="#ctx0" brushRef="#br0" timeOffset="111529.5921">24257 9248 727 0,'53'-15'43'16,"17"0"96"-16,15-7-105 0,-1 3-10 16,-6-2-9-1,-15 4-15-15,-13 4 0 0,-13 2-30 16,-13 7-101-16,-20 0-194 15</inkml:trace>
  <inkml:trace contextRef="#ctx0" brushRef="#br0" timeOffset="112793.2828">20019 11201 328 0,'14'-12'200'0,"5"2"-177"0,2 0 69 16,-2 0-57-16,-6 4-20 15,-7 4-1-15,-6 0 3 16,0 2 14-16,0 0-3 16,-17 0-3-16,-18 0-19 15,-13 10-5-15,-14 10 0 16,-13 12-1-16,1 8 0 15,2 9 0-15,11 5 2 16,13 4 2-16,20-2 0 16,17-5 5-16,11-13-3 15,9-15-1-15,29-16 0 16,21-7 2-16,19-27-3 16,11-20-4-16,7-12-1 0,-5-7-1 15,-12 1 2-15,-18 4 0 16,-22 8 3-16,-21 11 0 15,-15 14 4-15,-3 14 0 16,-17 14-1-16,-17 10-6 16,-8 28 0-16,2 12 1 15,7 6-1-15,17 2 0 16,16-3 0-16,0-1 0 16,25-12 0-16,10-7 0 15,7-11-2-15,3-6-3 16,1-8-11-16,-4-3-38 15,-10 0-59-15,-10-7-127 0</inkml:trace>
  <inkml:trace contextRef="#ctx0" brushRef="#br0" timeOffset="113258.6677">20577 10729 426 0,'0'-5'54'0,"0"2"41"15,3-2-38-15,10 2-32 16,5-1 24-16,9 3-10 16,8-6-2-16,2-1 0 15,-2 2-3-15,-9 5-13 16,-13 1-12-16,-10 0-8 0,-3 18 0 15,-19 20 2 1,-20 13 0-16,-6 10-2 0,1 1 0 16,14-9 2-16,21-8 2 15,9-13-4-15,30-15-1 16,18-11-3-16,11-6-26 16,-1 0-71-16,2-14-115 15</inkml:trace>
  <inkml:trace contextRef="#ctx0" brushRef="#br0" timeOffset="113776.6477">21312 11139 387 0,'0'0'149'0,"18"-6"-68"16,12-3 11-16,6 0-51 16,3 1-11-16,1 3-7 15,-7 2-20-15,-6 3-3 0,-11 0-30 16,-8 6-60-16,-8 5-108 15</inkml:trace>
  <inkml:trace contextRef="#ctx0" brushRef="#br0" timeOffset="114040.1932">21360 11358 394 0,'23'0'365'0,"18"0"-330"15,9 0 62-15,8 0-97 16,-5-4-8-16,-11-6-122 15,-15-4-353-15</inkml:trace>
  <inkml:trace contextRef="#ctx0" brushRef="#br0" timeOffset="122985.2316">22500 10776 28 0,'0'-12'379'0,"0"7"-354"16,0 2 56-16,0 3-36 15,-2 0-28-15,-11 0-1 16,-6 0-8-16,-4 11 2 0,-4 3 6 15,7-1 7-15,8-3-2 16,12 0-16-16,0-4-1 16,29 0 13-16,15-2 11 15,8 0 13-15,2 0 2 16,-11 6-8-16,-15 8-5 16,-19 12-9-16,-9 17-7 15,-21 10-1-15,-26 14-4 16,-18 3-6-16,-5-4-3 15,-3-12 0-15,11-14-4 16,15-17-11-16,16-17-21 16,12-10-16-16,11-4-16 0,8-23-33 15,6-8-62-15,22-3-2 16,10-6-16-16</inkml:trace>
  <inkml:trace contextRef="#ctx0" brushRef="#br0" timeOffset="123234.557">22506 10734 426 0,'0'-8'52'16,"9"-3"69"-1,27-5-66-15,17-1-7 0,13-1 13 16,13-2-20-16,3 5-13 16,2 3-14-16,-8 12-14 15,-11 0-29-15,-14 19-77 16,-9 9-110-16</inkml:trace>
  <inkml:trace contextRef="#ctx0" brushRef="#br0" timeOffset="123750.015">23676 10701 509 0,'18'-26'20'16,"-7"9"1"-16,-1 3 43 16,-7 3-51-16,-3 5-2 15,0 1 5-15,-26 4-4 16,-14 1-4-16,-20 0 7 0,-10 12-1 15,-9 15 4-15,0 12 6 16,0 12-3-16,10 5 3 16,14 2 1-16,22-8-12 15,26-9-5-15,13-19-6 16,43-22-2-16,22-4 3 16,17-33 1-16,6-14-4 15,2-6-1-15,-10 0 1 16,-18 12 0-16,-26 15 2 15,-22 20 10-15,-20 15 0 16,-6 46-5-16,-25 25 16 16,-11 22-6-16,2 2-7 0,7-11-7 15,11-19-3-15,13-20-3 16,9-19-39-16,0-21-142 16,7-10-488-16</inkml:trace>
  <inkml:trace contextRef="#ctx0" brushRef="#br0" timeOffset="128571.4124">20674 12697 233 0,'7'-6'197'0,"-5"1"-177"16,2-1 48-16,2-3-19 0,-1 3-21 15,-1 0-5-15,-2 1-3 16,-2 0-5-16,0 1 5 16,0-1 11-16,-9 0 4 15,-9-1-8-15,-9 2-11 16,-16 4-9-16,-9 0-6 15,-7 22-1-15,-8 14 0 16,3 12 0-16,5 7-1 16,6 5 1-16,9-2 0 15,14-3 0-15,15-6 0 16,11-3 0-16,4-11 0 16,22-15 0-16,19-18 0 15,17-6 1-15,13-30 8 0,9-16-5 16,5-10 0-16,-4 1 0 15,-14 1 0-15,-15 2-3 16,-21 8-1-16,-11 9 0 16,-11 12 1-16,-6 13-1 15,-3 11 1-15,0 3 0 16,-15 24-1-16,-6 15-2 16,-1 13 2-16,4 4 0 15,6-2 0-15,10 2 0 16,2-8 0-16,8-4-1 15,17-7-12-15,5-1-31 16,6-10-20-16,-2-1-55 0,-2-10-66 16</inkml:trace>
  <inkml:trace contextRef="#ctx0" brushRef="#br0" timeOffset="128854.1434">21127 12625 120 0,'-1'-4'372'16,"1"1"-335"-16,6-4 34 0,24-5-44 15,10-2 11-15,6 0-6 16,-1 0-11-16,-2 4-16 16,-7 4-5-16,-6 5-4 15,-6 1-30-15,-8 0-45 16,-11 9-67-16,-5 11-115 16</inkml:trace>
  <inkml:trace contextRef="#ctx0" brushRef="#br0" timeOffset="129020.5466">21183 12842 510 0,'15'0'51'16,"18"0"66"-16,13 0-69 16,7 0-17-16,3-4-14 15,-3 2-17-15,-7 2-46 16,-11 0-144-16</inkml:trace>
  <inkml:trace contextRef="#ctx0" brushRef="#br0" timeOffset="129502.704">21965 12551 455 0,'-26'45'102'0,"8"10"-84"16,6 5 54-16,9 0-49 16,3 0-17-16,0-7-4 15,20-9-2-15,5-13 0 16,0-16-3-16,-1-10-4 15,0-5 0-15,-2-23 3 16,-3-21 0-16,-2-16 4 0,-5-7-1 16,-6-5 1-1,-6-2 2-15,0 4-1 0,-9 7 1 16,-9 7 3-16,1 11 3 16,0 14 5-16,5 7 6 15,9 12 7-15,3 1-3 16,2 1-4-16,26-2-11 15,20-7-7-15,17-6 3 16,22-8 2-16,13-11-1 16,12-7 0-16,1-7 1 15,-1 6 0-15,-14 6-3 16,-16 12-3-16,-11 15-44 16,-6 11-110-16,3 4-218 15</inkml:trace>
  <inkml:trace contextRef="#ctx0" brushRef="#br0" timeOffset="130084.3807">22452 12517 294 0,'-17'0'263'16,"-2"0"-241"-16,5 2 64 15,5 4-61-15,7-1-18 16,2 3-6-16,2 1 0 16,20-1 12-16,6 0 2 15,5 0 9-15,-3 0 12 16,-6 4 0-16,-11 4-3 16,-10 12-5-16,-3 12-4 15,-7 9-6-15,-23 2-7 16,-6-2-7-16,-4-10-3 15,9-10-1-15,10-15-2 16,6-10-30-16,6-4-37 0,3-20-33 16,1-17-46-1,5-4-5-15,0 0-35 0</inkml:trace>
  <inkml:trace contextRef="#ctx0" brushRef="#br0" timeOffset="130300.7485">22460 12467 491 0,'4'0'83'16,"25"0"12"-16,18-8 5 15,13-3-57-15,6 3-7 16,1 4-20-16,-3 4-16 0,-6 0-25 15,-10 12-66-15,-15 5-71 16,-15-8-232-16</inkml:trace>
  <inkml:trace contextRef="#ctx0" brushRef="#br0" timeOffset="130882.6811">23395 12400 323 0,'0'-3'152'16,"0"3"-109"-16,0 0 8 15,0 0-40-15,0 0 14 16,0-1 7-16,-10-1-4 16,-8 0-14-16,-11 2-9 15,-6 0-2-15,-11 0 8 0,-7 12 7 16,-2 8-2-16,-3 8 1 15,3 7-7-15,11 4 5 16,10 2 3-16,15-3-2 16,13-3-5-16,6-6-5 15,6-11-1-15,22-7 0 16,11-9-3-16,13-2-2 16,6-14 0-16,2-15-2 15,-5-7 1-15,-9 2 1 16,-13-1 2-16,-11 12 9 15,-11 7 6-15,-8 10 10 16,-3 6-9-16,0 10-6 0,0 25-7 16,-2 18 7-16,-2 20-6 15,2 7-3-15,2 0 0 16,0-4-3-16,13-8 0 16,1-10-17-16,-3-3-94 15,-7-19-168-15</inkml:trace>
  <inkml:trace contextRef="#ctx0" brushRef="#br0" timeOffset="142787.2177">2933 8348 276 0,'-6'-2'27'16,"2"1"49"-16,1 1-14 15,1 0-27-15,1 0-2 16,-1 0-6-16,2 0-6 15,0 0 1-15,0 0-5 16,0 0-12-16,8 14 0 16,14 9 20-16,4 7-7 0,2 7-12 15,0 3 0-15,-1 4-2 16,0-6-1-16,-5-6-3 16,-4-11 0-16,-3-10 1 15,-7-5-1-15,-2-6 1 16,-5 0-1-16,1-8 4 15,-2-22 0-15,0-9-4 16,0-14 0-16,-12-4-9 16,-11-9-2-16,-2-6 3 15,-2 0-4-15,-2 3 5 16,4 7 6-16,1 14 0 16,2 8 1-16,2 11-2 15,3 7 2-15,2 5 0 0,3 3 0 16,3 4-2-16,3 4 2 15,3 2 0-15,3 0 2 16,0-3-2-16,9-6-3 16,19-4 3-16,16-8 5 15,12-7 2-15,15-10 4 16,10-9 0-16,10-11 2 16,3-4-5-16,-4 4-5 15,-14 5-2-15,-18 11-1 16,-19 9-21-16,-15 12-71 15,-12 7-111-15</inkml:trace>
  <inkml:trace contextRef="#ctx0" brushRef="#br0" timeOffset="143368.9489">3366 7991 324 0,'-14'6'44'0,"-2"10"-39"16,1 4 53-16,0 2-21 16,5-1-1-16,5-4-14 0,5-4-6 15,0-4-7-15,11-7 6 16,14-2 19-16,12 0 7 16,6-4-15-16,2-2 3 15,-3 6-4-15,-8 0-1 16,-9 19-6-16,-11 17-1 15,-12 12 5-15,-2 6-9 16,-15 5-8-16,-12-3-4 16,-7-9 0-16,1-13-1 15,-1-15-13-15,2-17-28 0,6-2-18 16,7-18-18 0,12-13-46-16,4-7-75 15</inkml:trace>
  <inkml:trace contextRef="#ctx0" brushRef="#br0" timeOffset="143668.36">3297 8005 264 0,'9'-10'70'0,"8"-3"-29"16,9-6 49-16,12-3-55 16,5-6 4-16,5-3-14 15,-5-3-14-15,-4 5-9 16,-8 0-2-16,-10 7-33 15,-8 0-110-15,-10 1-255 16</inkml:trace>
  <inkml:trace contextRef="#ctx0" brushRef="#br0" timeOffset="144483.0752">3912 7714 261 0,'3'0'36'0,"-2"-2"-31"15,1 0 38-15,1 2-23 16,-3 0-1-16,0 0 1 16,0 0 17-16,0 0-1 15,0-2-3-15,0 2-7 0,-6 0-13 16,-5 0-9-16,-3 0-3 15,-3 4-1-15,-5 16 2 16,-5 4 6-16,-4 10-7 16,-2 6 1-16,1 2-2 15,6-1 8-15,3-1 11 16,8 2-5-16,6-6 5 16,8-5-3-16,1-6-6 15,3-10-5-15,15-14-3 16,9-1 2-16,5-19 5 15,4-18 0-15,1-5-6 16,-2-3 3-16,-6-2-4 0,-2 2-2 16,-9 5 1-16,-6 7-1 15,-6 6 1-15,-6 12-1 16,0 4 1-16,0 6 1 16,0 4 2-16,0 1 2 15,0 0-2-15,0 3-3 16,0 16 0-16,0 9 6 15,0 10 15-15,0 6 5 16,14 9-5-16,3 7-6 16,2 6-2-16,1 0-9 0,3 4-5 15,-1-11-1 1,5-5-38-16,-3-9-70 0,-6-5-103 16</inkml:trace>
  <inkml:trace contextRef="#ctx0" brushRef="#br0" timeOffset="145430.7659">3517 7499 63 0,'0'-2'38'16,"0"1"2"-16,0-1-23 15,0 1 2-15,0-3 0 16,0 2 8-16,0-5 7 16,7-1-7-16,3-1 4 15,4-5 2-15,5-6 10 16,6-8 3-16,8-12-10 16,5-7-21-16,5-8-1 15,2-1 7-15,-2 4-10 16,-4 9-7-16,-9 10-4 15,-9 11 2-15,-11 7-2 16,-4 8-15-16,-6 7-75 0</inkml:trace>
  <inkml:trace contextRef="#ctx0" brushRef="#br0" timeOffset="173296.53">8574 10886 403 0,'2'-10'198'0,"-2"8"-182"16,-3 2 43-16,-17 0-22 16,-8 22-24-16,-10 5-6 15,-3 5 4-15,1 2 8 16,1 1 1-16,9-6-5 16,8-5-9-16,9-10-5 15,9-6-1-15,4-6 0 16,0-1 0-16,21 1 0 0,9-1 24 15,4 7 17-15,-1 6-23 16,-8 12 0-16,-10 16 6 16,-15 13-2-16,0 9-10 15,-34 7-8-15,-8-4-3 16,-6-10 0-16,-1-15-1 16,2-18-4-16,2-12-12 15,3-12-16-15,10 0-12 16,13-18-21-16,16-5-46 15,6-6-69-15,29-5-163 16</inkml:trace>
  <inkml:trace contextRef="#ctx0" brushRef="#br0" timeOffset="173545.8988">8807 11019 654 0,'1'0'23'0,"4"12"-19"16,-2 14 25-16,-1 8-8 16,-2 6-18-16,0 2-3 15,0 0 0-15,-11-3-3 0,-4-5-12 16,3-12-52-1,2-7-89-15,-1-15-123 0</inkml:trace>
  <inkml:trace contextRef="#ctx0" brushRef="#br0" timeOffset="173702.023">8799 10900 445 0,'0'-10'250'0,"0"6"-250"16,0 1-13-16,3 0-79 15,11 3-93-15</inkml:trace>
  <inkml:trace contextRef="#ctx0" brushRef="#br0" timeOffset="174011.2142">9022 11079 347 0,'-9'20'291'16,"2"10"-280"-16,5 0 23 16,2-2-13-16,0-7-12 15,9-13-9-15,10-8 0 16,11-5 5-16,10-22 7 0,4-4 6 15,2 5 11-15,-4 10 10 16,-11 16-6-16,-7 0-9 16,-14 28-6-16,-10 15 2 15,0 9-10-15,-13 0-9 16,-10-6-1-16,4-15-23 16,9-13-55-16,4-14-49 15,6-4-79-15,0-24-206 16</inkml:trace>
  <inkml:trace contextRef="#ctx0" brushRef="#br0" timeOffset="174444.0694">9711 10657 317 0,'0'-4'306'0,"0"4"-305"15,0 5 21-15,-15 25-10 16,-7 11 16-16,-3 12-5 16,-1 9 3-16,4 8 12 15,2 5-5-15,10-3-4 16,10-10-14-16,0-18-14 16,13-22-1-16,22-16 1 15,12-6 6-15,13-36 3 16,6-19-6-16,1-16-2 15,-4-8 0-15,-7-9 1 0,-7-7 4 16,-14 3-1-16,-16 2-3 16,-17 9-1-16,-2 20-1 15,-24 19 0-15,-18 23-1 16,-4 19-1-16,-8 31 1 16,2 27 0-16,8 18 0 15,13 6 2-15,10 0-1 16,15-11-1-16,6-17 0 15,9-16 0-15,24-16 0 16,12-10-11-16,7-12-36 16,6 0-62-16,1-13-117 15</inkml:trace>
  <inkml:trace contextRef="#ctx0" brushRef="#br0" timeOffset="174931.9536">10496 10680 546 0,'0'0'71'16,"0"0"-57"-16,13 4 25 15,16-1 12-15,8-3-22 16,2 0-13-16,-4 0-7 15,-6 0-9-15,-11 0-19 16,-6 0-95-16,-11 0-175 16</inkml:trace>
  <inkml:trace contextRef="#ctx0" brushRef="#br0" timeOffset="175125.8998">10624 10937 907 0,'41'6'9'0,"17"-6"-3"16,1 0-6-16,-5 0-100 16,-15-18-390-16</inkml:trace>
  <inkml:trace contextRef="#ctx0" brushRef="#br0" timeOffset="179597.9921">11736 9919 310 0,'0'-5'102'16,"0"1"-102"-16,0 2 26 0,0 2-16 16,0-3 2-16,0 1-7 15,0 2 6-15,0-2 24 16,0 2-2-16,0 0-7 15,0 0-1-15,-2 0-4 16,1 0 0-16,1 0-4 16,0 0-3-16,0 0-3 15,0 0-1-15,0 0-4 16,0 0 8-16,0-1 0 16,0 1-4-16,0 0 0 15,0 0-4-15,0 0-4 16,0 0 0-16,0 0-1 0,0 0 1 15,0 0 1-15,0 0-1 16,0 0 3-16,0 0-1 16,0 0-1-16,0 0-1 15,0 0 0-15,0 0-1 16,0 0 0-16,0 3 0 16,0 14 2-16,0 6 12 15,0 9-11-15,3 7-1 16,3 5 1-16,4 5 1 15,-1-3-3-15,2-1-2 16,0-9 0-16,-2-12 0 16,0-10 0-16,-4-9-1 15,1-5 2-15,0 0 2 0,1-20 4 16,4-13-6 0,0-11-1-16,-1-7-2 0,-7-7-2 15,-3-5-1-15,0-2 0 16,0 5 0-16,-3 3 3 15,-1 11 2-15,1 9 0 16,2 12 0-16,1 11 0 16,0 4 1-16,0 5-1 15,0 1 0-15,0-3-2 16,8-3-2-16,14-5 3 16,12-1 1-16,16-4-1 15,12-2 1-15,20-2 4 0,18-5 3 16,14-2 1-1,6-1-1-15,-2 2-4 0,-13 1-2 16,-19 3-1-16,-19 6-5 16,-21 4-18-16,-17 8-77 15,-13-1-61-15,-11 4-251 16</inkml:trace>
  <inkml:trace contextRef="#ctx0" brushRef="#br0" timeOffset="180428.4807">12222 9838 261 0,'0'0'92'15,"0"0"-46"-15,0 0-7 16,0 0-8-16,0 0 0 15,0 0 0-15,0 0 8 16,0 0-1-16,-2 0-4 16,1 0-4-16,-1 0-9 15,1 0-6-15,-2 0-2 16,-4 4-4-16,-1 10 0 16,-2 4-1-16,-2 0 0 15,7-2 0-15,5-2-3 0,0-6-5 16,3-1 0-1,20-2 3-15,7 0 4 0,5-2 3 16,1 3 3-16,-4 3-1 16,-7 7 0-16,-10 4 2 15,-9 6 7-15,-6 5-7 16,-6 0-6-16,-20 2-6 16,-2-6-2-16,-3-9-3 15,2-6-25-15,4-12-21 16,3 0-12-16,7-14-20 15,4-8-33-15,5-2-29 16,6 5-22-16,0 0-51 16</inkml:trace>
  <inkml:trace contextRef="#ctx0" brushRef="#br0" timeOffset="180878.1574">12236 9876 326 0,'0'-2'96'16,"0"0"-59"-16,0-2 26 15,14-3-39-15,15-4 24 16,13-3 13-16,10 2-18 16,4-2-4-16,-2 3-6 15,0 0-23-15,-11 5-10 0,-7 3-5 16,-14 3-50 0,-8 0-101-16,-8 0-163 0</inkml:trace>
  <inkml:trace contextRef="#ctx0" brushRef="#br0" timeOffset="181509.7031">12973 9741 432 0,'0'-1'12'0,"-3"1"14"16,0-2-7-16,-2 2 0 15,-6-2-12-15,-3 2-1 16,-5 0 13-16,-4 0 3 0,-3 14 8 16,-2 6-8-16,0 4 4 15,1 10-3-15,3 0-10 16,8 2 4-16,7-4-4 15,4-9-8-15,5-6-4 16,11-11 0-16,14-6 0 16,8 0-1-16,4-20 0 15,-1-6 0-15,-2-4 2 16,-4 0 0-16,-5-2 2 16,-4 6 6-16,-6 4 3 15,-4 6 1-15,-5 5-4 16,-6 6 1-16,0 5 6 0,0 0-5 15,0 0 2-15,0 7-5 16,-2 12-4-16,-7 9-1 16,2 6 7-16,-1 6 1 15,1 4-1-15,0-4-1 16,1-1-8-16,3-4-2 16,1-6-5-16,2-2-42 15,0 0-73-15,0-8-166 16</inkml:trace>
  <inkml:trace contextRef="#ctx0" brushRef="#br0" timeOffset="181909.013">11786 10573 525 0,'-1'0'63'0,"1"0"2"0,16 2-8 16,40-2 1-16,39 0 10 16,48-17-20-16,36-12 2 15,18 2-12-15,0 3-11 16,-25 9-8-16,-35 10-14 16,-37 5-5-16,-35 0 0 15,-24 0 0-15,-23 15-6 16,-11 5-81-16,-7-10-178 15</inkml:trace>
  <inkml:trace contextRef="#ctx0" brushRef="#br0" timeOffset="188459.8771">12123 10912 160 0,'0'-4'124'15,"0"1"-67"-15,0-2 7 16,2 1-16-16,2-4-3 16,1 3-2-16,-2-2 11 15,-3 5-7-15,0 2-12 16,0 0-3-16,0 0 2 16,-9 2-7-16,-15 18-21 15,-6 12-4-15,-1 7-2 16,4-3 0-16,12-6 0 15,12-11-3-15,3-6-2 16,14-5 1-16,14-4 4 16,3 1 3-16,-1 0 7 15,-5 5 6-15,-9 6-5 0,-12 10 8 16,-4 13 7 0,-9 8-3-16,-25 6-17 0,-14-1-5 15,-3-8-1-15,-2-13-16 16,8-15-22-16,3-15-6 15,9-1-7-15,9-17-23 16,11-10-28-16,11-1-15 16,2-2-16-16,12 0-85 15</inkml:trace>
  <inkml:trace contextRef="#ctx0" brushRef="#br0" timeOffset="188708.9432">12092 10905 303 0,'14'-9'196'15,"6"1"-160"-15,16-2 74 16,9 2-47-16,12-2-26 15,0 2 1-15,-5 0-18 16,-7 2-20-16,-10 2-4 16,-5 0-40-16,-7 4-79 15,-7 0-91-15</inkml:trace>
  <inkml:trace contextRef="#ctx0" brushRef="#br0" timeOffset="189324.3544">12556 11077 421 0,'0'-6'23'15,"0"0"26"-15,0 6 4 16,0 0-13-16,0 0-11 16,0 0-3-16,0 0-2 15,0 0-10-15,0 8 0 16,0 14 16-16,6 12-10 15,2 8-6-15,-4 9-5 16,-1 5-1-16,-3 2-2 16,2-6-5-16,2-8 0 15,0-15-1-15,2-11 0 0,2-15-3 16,0-3-2 0,2-14-1-16,0-22-6 0,4-8-18 15,-4-14-5-15,-5-6 5 16,-5-6 17-16,0-1 9 15,0 6 2-15,0 10 2 16,-3 11 1-16,1 15 1 16,2 9 3-16,0 7-1 15,0 2 0-15,0 1-1 16,17-4-2-16,8-2 7 16,11-4 2-16,11-4 9 15,10-1 9-15,4 2-2 0,2-1 0 16,3 1-6-1,-5 5-10-15,-5 0-10 0,-9 5-2 16,-10 2-29-16,-8 6-65 16,-10 5-108-16</inkml:trace>
  <inkml:trace contextRef="#ctx0" brushRef="#br0" timeOffset="189889.6968">12951 11019 305 0,'-10'0'68'0,"0"0"-37"15,-1 0 18-15,2 3-27 16,3 2-4-16,5-5-1 16,-1 0 9-16,2 0 14 15,0 0 2-15,0 0 7 16,9 0-8-16,17-10-11 0,8-2 2 15,8-3-7-15,3 3 5 16,-5 3 3-16,-7 5-9 16,-9 4-2-16,-14 0-11 15,-6 15-8-15,-4 15 4 16,-10 7-3-16,-15 5-3 16,-1-2-1-16,4-7-4 15,10-11 0-15,9-10-6 16,3-5-4-16,13-6 3 15,13-1 8-15,2 4 3 16,-1 2 2-16,-5 8 4 16,-7 9 10-16,-13 12 2 15,-5 9 2-15,-39 6-8 0,-16-2-10 16,-6-8-2 0,0-18-16-16,11-22-36 0,12-2-103 15,9-40-229-15</inkml:trace>
  <inkml:trace contextRef="#ctx0" brushRef="#br0" timeOffset="192517.9469">13606 10420 335 0,'0'0'108'0,"0"0"-87"16,8 0 13-16,7 0-17 16,3 0 11-16,4 0 4 15,0 0-7-15,0 0-2 16,-3 0-4-16,-1 0-14 16,-2 0-5-16,-2 0-7 15,-3 3-62-15,-1 1-97 16,-4-4-238-16</inkml:trace>
  <inkml:trace contextRef="#ctx0" brushRef="#br0" timeOffset="192771.8583">13680 10640 548 0,'10'0'36'0,"11"0"42"16,6-7-23-16,4 5-28 16,1-4-18-16,-7 5-9 15,-4 1-4-15,-8 0-25 16,-5 0-77-16,-8 0-167 15</inkml:trace>
  <inkml:trace contextRef="#ctx0" brushRef="#br0" timeOffset="206183.5342">14294 9956 310 0,'0'-2'53'0,"0"1"-51"16,0 1 25-16,0 0-23 16,0-1 5-16,0 1 15 15,0-2 26-15,-1 1 14 16,1 1-13-16,-2 0-18 0,2 0-7 16,0 0-8-16,0 0-10 15,0 0-4-15,0 0-2 16,0 0-2-16,3 12 1 15,12 12 17-15,3 6-2 16,3 6-8-16,-4-3-3 16,-1-6-2-16,-1-3-1 15,-3-10-1-15,-2-6 2 16,-2-5-2-16,-1-3 0 16,1 0 2-16,1-9 0 15,2-15-3-15,-2-12-1 16,-4-6-4-16,-5-12-1 15,0-4 1-15,-12-7-6 0,-6 5 5 16,-1 2 4-16,5 11-1 16,4 9 3-16,1 7 0 15,6 8-1-15,1 3 1 16,2 3 0-16,0 3-1 16,0-1 1-16,0 3-1 15,3-2 0-15,8 0 1 16,4-2-1-16,4-2 1 15,8 0 1-15,6 1 2 16,6 0 5-16,2 2 2 16,15 3 3-16,8 4 1 15,12 3 1-15,6-2 2 0,3 3-7 16,-3-3-7-16,-7 3-1 16,-13 0-2-16,-10 1 0 15,-13 1 0-15,-10 0-6 16,-6 0-17-16,-4-1-33 15,-6-1-29-15,-3 4-50 16,-2 0-131-16</inkml:trace>
  <inkml:trace contextRef="#ctx0" brushRef="#br0" timeOffset="206601.8941">14765 9724 388 0,'0'-2'68'0,"0"2"-10"16,0-1-16-16,0 1-25 0,1 0 10 16,9 1-5-16,1 13 10 15,-4 7-2-15,2 4 0 16,-5 7-8-16,-4 2-6 15,0 4-8-15,0 3-1 16,0-4-5-16,-3-4-2 16,-4-8-1-16,7-10-14 15,0-8-32-15,0-7-41 16,0-2-47-16,7-20-117 16</inkml:trace>
  <inkml:trace contextRef="#ctx0" brushRef="#br0" timeOffset="207014.5876">14981 9709 24 0,'0'-7'306'16,"0"2"-277"-16,4 2 38 15,3 3-25-15,4-1-14 16,4-1-10-16,0 0 16 16,6-1 1-16,4-1-6 15,3-5 1-15,4 0-2 0,-1 0-2 16,0 3-7-16,-2-1-5 16,-10 5-6-16,-3 2-3 15,-6 0-3-15,-4 0 0 16,-3 6 1-16,0 12 10 15,-3 11 0-15,0 6-3 16,-6 7-3-16,-13 2-3 16,0 4 2-16,-2 0 0 15,3-2-3-15,2-5-3 16,4-4-2-16,3-8-12 16,6-11-37-16,3-10-38 15,0-8-37-15,7 0-100 16</inkml:trace>
  <inkml:trace contextRef="#ctx0" brushRef="#br0" timeOffset="207447.3706">15480 9678 208 0,'0'0'136'0,"0"0"-117"16,0 0 47-16,11 0-10 15,10-3-3-15,7-1-8 16,2-1 5-16,0 2-3 15,-2 0-1-15,-1 1-10 16,-3 2-14-16,-3 0-2 16,-5 0-6-16,-1 0-7 15,-4 8-6-15,-1 10 2 16,0 6 3-16,-2 8-2 16,-5 4 2-16,-3 4-2 15,0 6 2-15,0 0 1 16,-6-2-4-16,-3-4-3 15,0-3-5-15,3-3-40 0,-1-6-56 16,-4-2-64-16,-7-10-216 16</inkml:trace>
  <inkml:trace contextRef="#ctx0" brushRef="#br0" timeOffset="207913.4873">14376 10470 357 0,'0'0'180'0,"0"0"-151"16,17 0 35-16,32 0-4 16,29-3 7-16,38-5-12 15,32 1 3-15,22-3-8 16,9 4-11-16,-11 0-21 16,-19 1-8-16,-20-4-6 15,-23 0-4-15,-17-4-1 16,-17-2-32-16,-21 2-78 15,-11-1-94-15,-7-6-278 16</inkml:trace>
  <inkml:trace contextRef="#ctx0" brushRef="#br0" timeOffset="208911.1939">14814 10748 624 0,'0'-2'54'16,"0"2"14"-16,0 0-29 16,-11 19-15-16,-14 16-10 15,-10 11-2-15,-9 16-5 16,-6 7-1-16,0 3-2 16,2-2-2-16,6-8-2 15,8-9-2-15,7-11-23 16,12-8-43-16,9-12-24 15,6-15-76-15,17-7-159 0</inkml:trace>
  <inkml:trace contextRef="#ctx0" brushRef="#br0" timeOffset="209226.0516">15088 10914 606 0,'-24'5'21'0,"-3"12"43"16,9 1-18-16,10-2-34 15,8-3-12-15,7-6 0 0,27-2 0 16,10-3 5-16,3 0 15 16,-6 2 21-16,-9 7 16 15,-12 10-18-15,-14 9-4 16,-6 12-8-16,-20 10-10 15,-21 0-10-15,-12-3-7 16,-2-11 0-16,7-14-10 16,11-18-33-16,9-6-27 15,7-16-42-15,12-15-33 16,9-6-71-16</inkml:trace>
  <inkml:trace contextRef="#ctx0" brushRef="#br0" timeOffset="209408.9826">15113 10812 742 0,'39'-2'48'0,"28"-5"76"16,26-6-65-16,14-7-39 15,7-8-10-15,-5-5-10 16,-9 1-8-16,-19-1-94 15,-27-4-200-15</inkml:trace>
  <inkml:trace contextRef="#ctx0" brushRef="#br0" timeOffset="297517.0504">13423 9381 759 0,'0'0'49'0,"0"0"-45"16,0 0-8-16,6 2-14 15,3 0-93-15,-2 1-90 16,1-1-202-16</inkml:trace>
  <inkml:trace contextRef="#ctx0" brushRef="#br0" timeOffset="297994.4149">13614 9188 473 0,'0'-2'79'0,"0"2"-75"15,2 0 23-15,7 0-21 16,5 11 14-16,3 10 9 16,1 7-7-16,-1 2-9 15,-1-2-4-15,0-4-4 16,-4-9-5-16,-2-8 0 15,1-7-1-15,-4-4-3 0,-2-24 3 16,-4-13-3-16,-1-7-5 16,0-4-8-16,-13-3 4 15,-8 4 4-15,-1-2 9 16,3 9 0-16,6 10 0 16,6 11 2-16,5 7 0 15,2 7-1-15,0 1 5 16,0-2 0-16,14-4-3 15,8-8 0-15,8-8 7 16,6-6-2-16,7-5 1 16,-1 1-2-16,0 5 8 15,-9 8-12-15,-7 11-3 0,-8 6-15 16,-10 9-38-16,-7 1-129 16</inkml:trace>
  <inkml:trace contextRef="#ctx0" brushRef="#br0" timeOffset="298460.4424">13876 8881 405 0,'0'0'88'16,"0"0"-80"-16,0 0 8 15,0 0-15-15,0 0 3 16,6 0 14-16,4-7 13 16,-1 0 22-16,2-4 0 15,1 0-2-15,3 0-1 16,-4 3-14-16,-2 6-13 15,-3 2-11-15,-1 0-9 16,0 2-2-16,-2 18 4 16,-1 4-5-16,-2 0 0 15,1-5-6-15,4-6-9 16,5-11-8-16,9-2-7 0,7-5 21 16,0-11 9-16,0 5 13 15,-5 11 13-15,-5 5 12 16,-13 31-2-16,-3 18 10 15,-16 11-29-15,-17-6-13 16,0-13-4-16,6-21-31 16,3-23-99-16,7-7-283 15</inkml:trace>
  <inkml:trace contextRef="#ctx0" brushRef="#br0" timeOffset="299264.6911">13428 11664 807 0,'-8'0'0'15,"8"0"-23"-15,4 0-100 16,9 0-330-16</inkml:trace>
  <inkml:trace contextRef="#ctx0" brushRef="#br0" timeOffset="299889.677">13429 12026 449 0,'-8'15'96'0,"2"9"-89"16,5 6 21-16,1 0-18 15,0-2-6-15,3-6-2 16,12-8 4-16,3-10 12 0,0-4 8 15,3 0-7 1,1-24-2-16,1-12-6 0,0-8-11 16,-2-4-4-16,-6 1 4 15,-3 3 0-15,-6 2 9 16,-3 2 1-16,-3 4 3 16,0 6-6-16,0 0-1 15,0 7-5-15,0 5 0 16,0 2 0-16,8 5-1 15,3 0 6-15,6 0-1 16,10-2 2-16,10-1 3 16,9-3 5-16,11-3 1 15,5-1-1-15,4 1-1 16,-2 3-6-16,-9 4-8 0,-11 7-10 16,-14 6-52-16,-13 0-97 15,-17 8-192-15</inkml:trace>
  <inkml:trace contextRef="#ctx0" brushRef="#br0" timeOffset="300255.211">13791 11916 231 0,'-1'0'367'0,"1"-4"-325"16,0-3 18-16,18-3-30 15,9 1 0-15,3-2-1 16,-5 4-2-16,-6 7 5 16,-7 0-16-16,-7 0-15 15,-5 20 4-15,0 8 5 16,-3 1-6-16,-6-6 0 15,7-3-1-15,2-9-3 16,15-3-3-16,15-4 3 16,3 3 3-16,-2 4 13 15,-10 12 13-15,-21 16-2 0,-12 17-4 16,-40 12-15 0,-12-5-8-16,0-16-11 0,10-45-102 15,26-32-474-15</inkml:trace>
  <inkml:trace contextRef="#ctx0" brushRef="#br0" timeOffset="305775.4631">8286 15153 521 0,'2'-1'84'0,"-2"0"-57"16,0-1 26-16,0 0-19 15,0 2-1-15,0 0 2 16,-8 0 3-16,-17 5-10 15,-17 18-17-15,-16 18-9 16,-6 14-1-16,-1 10 1 16,13 5-2-16,15 4-1 15,16 1 0-15,17-1 0 16,4-4-3-16,13-12-5 16,22-12-14-16,11-13-26 15,6-13-30-15,6-12-80 16,-12-8-226-16</inkml:trace>
  <inkml:trace contextRef="#ctx0" brushRef="#br0" timeOffset="306041.1757">8539 15528 513 0,'-2'27'94'16,"2"1"-83"-16,18-7 28 15,24-9-11-15,14-12-5 16,13-12-5-16,4-26 3 16,-9-9-2-16,-17 3 10 0,-22 1-9 15,-24 9-6 1,-5 5-8-16,-37 8-6 16,-18 13 0-16,-16 8-9 0,-1 5-6 15,9 14-4-15,21 1-31 16,24 2-30-16,22-4-85 15,20-10-109-15</inkml:trace>
  <inkml:trace contextRef="#ctx0" brushRef="#br0" timeOffset="306290.0775">9274 15180 572 0,'-46'38'42'16,"-4"3"10"-16,9 1-15 15,14-9-13-15,12-15-17 16,15-10-7-16,13-8 0 16,20 0 7-16,4-4 33 15,-1 4 15-15,-9 0-17 16,-11 15-7-16,-16 17-14 16,0 11-11-16,-35 3-6 15,-10-6-1-15,-4-9-19 16,5-20-56-16,10-11-39 15,18-6-55-15,16-18-178 16</inkml:trace>
  <inkml:trace contextRef="#ctx0" brushRef="#br0" timeOffset="306739.6279">9796 14870 369 0,'0'-11'202'0,"0"6"-169"15,-3 5 40-15,-21 5-33 16,-10 28-20-16,-9 19 3 16,-3 16 13-16,2 14 2 15,10 4-14-15,11-1 0 16,14-12-4-16,9-13-11 0,9-21-9 15,24-18 1-15,16-20-1 16,13-2 6-16,9-39 3 16,7-18-5-16,-4-13-2 15,-8-11-1-15,-17 2 4 16,-16 3 11-16,-22 5-2 16,-11 8-8-16,-18 9-3 15,-22 14-2-15,-16 25-1 16,-9 16-3-16,-10 36 1 15,1 24 2-15,14 8 0 16,21 0 1-16,22-5-1 16,17-11-1-16,6-12 1 0,32-11-3 15,15-18 0-15,16-11-5 16,7-4-25-16,5-17-76 16,-9-12-112-16</inkml:trace>
  <inkml:trace contextRef="#ctx0" brushRef="#br0" timeOffset="307161.0044">10444 15065 739 0,'0'0'81'16,"16"-6"-9"-16,17-1-37 16,9-1-19-16,0 5-16 15,-5 3-3-15,-9 0-32 16,-10 0-82-16,-6 11-109 15</inkml:trace>
  <inkml:trace contextRef="#ctx0" brushRef="#br0" timeOffset="307322.5018">10535 15235 775 0,'0'3'138'15,"4"1"-101"-15,34-3-21 16,12-1-16-16,8 0-6 16,0-5-125-16,-16-15-309 15</inkml:trace>
  <inkml:trace contextRef="#ctx0" brushRef="#br0" timeOffset="310506.683">11681 14224 315 0,'3'-3'68'0,"-2"-2"1"15,1 0-12-15,5-1-15 16,-3-2 8 0,4 0-4-16,-2 3-7 0,1-2 2 15,-4 3-2-15,-3 4-5 16,0 0-14-16,0 0-1 16,-3 12-8-16,-13 25-3 15,-5 18-3-15,-7 13-5 16,4 3 0-16,3-4-1 15,12-16-8-15,9-16-6 0,1-19-7 16,31-16 1 0,16-8 13-16,14-25 8 0,10-6 2 15,-5-1 2-15,-11 5-4 16,-14 11 0-16,-15 4-12 16,-13 8-73-16,-13 10-58 15,-1 0-138-15</inkml:trace>
  <inkml:trace contextRef="#ctx0" brushRef="#br0" timeOffset="310729.8217">12116 14001 459 0,'0'-9'94'0,"0"4"-16"15,0 5-23-15,0 0-38 0,0 21-4 16,0 18 17-1,0 11-4-15,-7 11-2 0,-7 12-3 16,-4 12-4-16,-4 7-9 16,-4 5-8-16,0-2-1 15,0-1-20-15,3-2-54 16,-3-8-71-16,4-15-94 16</inkml:trace>
  <inkml:trace contextRef="#ctx0" brushRef="#br0" timeOffset="310930.454">11424 15146 393 0,'-3'0'310'0,"3"0"-241"16,28 0 8-16,38-22-49 16,43-11 15-16,43-14-12 15,29-9-9-15,10 4-10 16,-15 6-10-16,-32 16-2 15,-38 16-7-15,-33 13-48 16,-26 1-105-16,-21 0-94 16</inkml:trace>
  <inkml:trace contextRef="#ctx0" brushRef="#br0" timeOffset="311481.7564">11721 15481 517 0,'-36'5'71'0,"3"15"-37"16,2 4 22-16,8 0-31 16,7-8-14-16,10-3-11 15,6-8 0-15,9-5 2 16,19 0 34-16,7 0 24 16,-1 0 2-16,-7 6-16 15,-8 15-20-15,-13 15-9 0,-6 14-4 16,-10 15-8-1,-29 6-5-15,-9-3-1 0,-8-12-8 16,-4-19-24-16,3-18-21 16,5-19-21-16,6 0-18 15,16-13-7-15,19-13-53 16,11-6-112-16</inkml:trace>
  <inkml:trace contextRef="#ctx0" brushRef="#br0" timeOffset="311680.4252">11554 15505 432 0,'11'-10'248'0,"14"0"-222"16,18-9 67-16,15 1-47 15,4-2-21-15,0 2-16 16,-10 6-9-16,-7 2-9 15,-13 8-35-15,-3 2-65 16,-10 0-67-16,-4 4-228 16</inkml:trace>
  <inkml:trace contextRef="#ctx0" brushRef="#br0" timeOffset="312094.2015">12073 15510 479 0,'-12'9'179'0,"5"8"-158"16,7 10 33-16,0 9-26 15,7 12-7-15,5 9 2 16,1 5-6-16,2 1-3 16,-1 2-1-16,2-9 2 15,-1-11-10-15,1-14-5 16,-4-19-3-16,2-12-3 15,-1-19 0 1,2-28 5-16,0-19-11 0,-7-14-17 16,-7-11-11-1,-1-5 15-15,0 7 23 0,-7 14 2 0,2 17 0 16,4 15 2-16,1 9 3 16,0 5 4-1,17 0-3-15,15 4 6 16,11-1 7-16,14-1-1 0,7 2 4 15,9-1 7-15,1 6-8 16,-3 4-11 0,-9 4-10-16,-10 6-15 0,-13 4-36 15,-9 2-86-15,-12 0-117 16</inkml:trace>
  <inkml:trace contextRef="#ctx0" brushRef="#br0" timeOffset="312674.8096">12506 15459 39 0,'-5'0'379'0,"2"0"-333"15,3-5 7-15,0 5-28 16,0-4-3-16,0 4-1 16,0-2 15-16,0-2 9 15,0 4-9-15,0 0 8 16,0 0-2-16,0 0-16 15,0 0-9-15,0-4-8 16,0 0-2-16,5-6 4 16,8-2 3-16,9-2 7 15,4-2 3-15,7 3 2 16,-2 1 3-16,-1 5-6 16,-7 5-9-16,-6 2-7 0,-4 0-5 15,-7 17 0 1,-4 8-1-16,-2 7 1 0,0 2-2 15,0-2 0-15,-2-6-2 16,2-10-1-16,8-2-5 16,13-5 3-16,2 2 5 15,-3-2 4-15,-7 6 4 16,-11 11-2-16,-2 11-6 16,-32 15 0-16,-20 3 0 15,-12-4 0-15,-8-17 0 16,8-18 0-16,9-16-10 15,15 0-60-15,22-16-75 0,12-12-132 16</inkml:trace>
  <inkml:trace contextRef="#ctx0" brushRef="#br0" timeOffset="314304.0561">13509 14903 132 0,'0'0'456'16,"0"-3"-411"-16,10-2 16 16,9-3-45-16,3 2-2 15,4 3-5-15,1 1-9 16,-5 2 0-16,-3 0-11 15,1 0-12-15,-3 12-40 16,-6 4-111-16,-6 0-193 16</inkml:trace>
  <inkml:trace contextRef="#ctx0" brushRef="#br0" timeOffset="314537.2184">13564 15191 627 0,'0'0'69'0,"11"0"34"16,19-2-36-16,7-2-27 15,5-2-21-15,-2 1-19 16,-7 5-7-16,-3 0-72 0,-18 0-204 15</inkml:trace>
  <inkml:trace contextRef="#ctx0" brushRef="#br0" timeOffset="316352.4176">14696 13923 344 0,'0'-9'66'16,"0"1"-19"-16,0 0-3 15,6-4-34-15,2 5-1 16,0 0 10-16,-2 3 28 15,-4 1 9-15,-2 1-9 16,0 2-2-16,0-1-7 16,0 1-16-16,0 0-13 15,-6 12-8-15,-7 20 5 16,-4 10-5-16,-4 4-1 0,4 1 0 16,4-10-1-16,10-10 0 15,3-11-2-15,6-12-3 16,24-4 3-16,13 0 3 15,7-6 3-15,-1-4-1 16,-7 4-2-16,-13 6-1 16,-9 0-7-16,-10 0-38 15,-3 0-37-15,-2 4-53 16,-4 0-50-16,-1-4-155 16</inkml:trace>
  <inkml:trace contextRef="#ctx0" brushRef="#br0" timeOffset="316648.6135">15030 13844 299 0,'3'-12'97'0,"0"2"-16"16,2 4 3-16,-1 1-28 16,-1 4-15-16,-3 1-3 15,0 0 2-15,0 0-6 16,0 4-10-16,0 20-4 15,-6 12 13-15,-5 13-17 16,-4 9-7-16,-5 8 1 16,-4 4 3-16,0 2-4 15,3 1-7-15,3-6-2 0,6-10-1 16,7-13-11 0,5-17-22-16,0-18-37 0,3-9-37 15,16 0-49-15,6-20-63 16</inkml:trace>
  <inkml:trace contextRef="#ctx0" brushRef="#br0" timeOffset="317180.9696">15294 14047 74 0,'0'-5'367'0,"0"4"-312"16,0 1 32-16,0 0-59 0,3 0-18 16,-2 0-9-16,1 12 7 15,-1 5 5-15,-1 5 10 16,0 7 4-16,0 1 0 16,0 6-2-16,0 3-5 15,0-2-10-15,0-2-5 16,2-9-2-16,4-10-3 15,3-11-1-15,4-5 1 16,2-13 3-16,3-17 2 16,3-10-3-16,-5-6-1 15,1-5-1-15,-8-3-4 16,-6-2-1-16,-3-1-9 0,0 1 0 16,-12 6-3-16,-2 8 8 15,4 8 8-15,4 9 1 16,3 8 0-16,3 8 1 15,-3 4 1-15,3 3 2 16,0 2 6-16,0 0-5 16,15 0 1-16,13-7 12 15,19-4 8-15,19-7 1 16,15-5-3-16,13-5-1 16,3 1-3-16,-6 2-10 15,-10 3-10-15,-17 8 0 16,-15 4-14-16,-16 6-33 15,-13 4-62-15,-7 0-62 16,-10 0-109-16</inkml:trace>
  <inkml:trace contextRef="#ctx0" brushRef="#br0" timeOffset="317713.3224">15728 13924 301 0,'-9'2'44'15,"5"0"33"-15,2-2-34 16,2 0-8-16,0 0 10 16,0 0 2-16,5 0 1 15,10 0-13-15,1-2 7 16,6-6 3-16,4 0-8 16,-3 0-6-16,-1 2 8 15,-5 3-15-15,-8 0-15 16,-2 3-5-16,-7 0-3 0,0 4 0 15,0 17-1 1,-7 6 2-16,-6 3-2 0,0-1 2 16,5-7-2-16,8-8 0 15,0-7-3-15,18-7-1 16,13 0 4-16,5 0 3 16,1 0 3-16,-5 0 10 15,-10 0 5-15,-13 11 0 16,-9 19-10-16,-15 12-1 15,-25 11-6-15,-14 2-4 16,-3-2-4-16,-1-6-18 16,2-15-32-16,-1-13-57 15,0-11-52-15,5-8-84 16</inkml:trace>
  <inkml:trace contextRef="#ctx0" brushRef="#br0" timeOffset="318028.5302">14365 14963 650 0,'0'0'46'16,"19"0"28"-16,41-19-44 15,43-10 11-15,49-13 9 0,43-8-8 16,24-2-4-16,10 5-9 16,-16 12-9-16,-31 9-17 15,-34 8-3-15,-36 2 0 16,-26 3 0-16,-17 2-6 16,-12 0-16-16,-13 2-23 15,-6-3-46-15,-12 6-68 16,-10-3-89-16</inkml:trace>
  <inkml:trace contextRef="#ctx0" brushRef="#br0" timeOffset="318460.8194">15303 15113 552 0,'0'-2'77'16,"0"2"8"-16,0 0-44 15,0 0-17-15,-3 16 0 16,-12 15 7-16,-6 15 9 16,-7 5-11-16,-11 5 0 15,-1 3-9-15,-4 1-10 16,1-7-10-16,7-8-2 15,7-3-8-15,9-10-20 16,8-8-40-16,9-7-38 16,3-9-34-16,11-8-50 15,19-2 21-15</inkml:trace>
  <inkml:trace contextRef="#ctx0" brushRef="#br0" timeOffset="318744.0055">15530 15245 203 0,'-23'0'408'16,"-4"12"-377"-16,2 10 23 15,1 0-24-15,11-3-7 16,10-5-15-16,3-8-8 16,21-6 3-16,20 0 18 15,10 0 18-15,0 0 9 16,-14 0 6-16,-13 5-13 15,-19 17-14-15,-7 17-8 16,-32 14-5-16,-17 9-14 16,-7 0 0-16,4-10 0 0,6-18-8 15,11-18-23-15,6-16-25 16,5-18-53-16,14-23-50 16,12-13-88-16</inkml:trace>
  <inkml:trace contextRef="#ctx0" brushRef="#br0" timeOffset="318894.1056">15674 15138 751 0,'35'-3'117'16,"18"-1"-6"-16,21-3-67 16,14 0-44-16,6-1 0 0,-2-9 0 15,-2 5 0-15,-19-11-103 16,-25-18-336-16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04:58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15989 8929 431 0,'0'0'23'16,"0"-1"-2"-16,0-1 22 0,0 2-35 15,0-1-6-15,3-1-1 16,-1 2 3-16,-1 0 0 16,1 0 13-16,2 0 8 15,-1 9 6-15,-2 7-5 16,-1 9-7-16,0 8-3 15,0 10 0-15,0 6 0 16,0 4-6-16,-4 4-6 16,-3-9-3-16,4-10-1 15,1-14 0-15,2-14-1 16,0-10-5-16,0 0-1 16,6-22 7-16,12-16 3 15,4-8-3-15,3-1 2 0,1 3-2 16,1 4 1-1,0 5 5-15,-5 8 6 0,-5 10 5 16,-6 10-6-16,-6 7-4 16,-3 0-3-16,-2 15 4 15,0 14 2-15,0 4-1 16,0-6-8-16,0-7 1 16,3-11-2-16,13-9-7 15,6 0-3-15,11-23 10 16,7-1 1-16,-2 4 5 15,-7 11 3-15,-7 9-3 16,-11 11 0-16,-7 22 0 0,-6 10 0 16,0 10-5-16,0-3-1 15,-1-5-14-15,1-7-73 16,0-10-69-16,0-12-151 16</inkml:trace>
  <inkml:trace contextRef="#ctx0" brushRef="#br0" timeOffset="216.1325">16698 9106 429 0,'0'9'210'0,"-5"3"-204"0,5 7 21 15,0 3-21-15,0 1-6 16,0 2-16-16,0-1-77 16,0-9-108-16</inkml:trace>
  <inkml:trace contextRef="#ctx0" brushRef="#br0" timeOffset="366.3463">16780 8892 170 0,'0'-8'488'0,"0"6"-475"16,0 2 23-16,0 0-36 0,4 0-41 15,13 0-42-15,2 12-78 16,8 4-199-16</inkml:trace>
  <inkml:trace contextRef="#ctx0" brushRef="#br0" timeOffset="798.0271">17281 8976 567 0,'-33'1'24'0,"1"23"40"16,-3 10-26-1,2 9-31-15,7 6 0 0,3 1-4 16,11 0-1-16,9-7-2 16,3-14-1-16,12-16-7 15,18-13 0-15,9-16-1 16,10-28 9-16,8-16 4 16,1-12-3-16,-4-6 6 15,-5-3 7-15,-13 2 15 16,-12 9 5-16,-12 6-13 15,-9 16-5-15,-3 14-7 16,0 15 1-16,0 13 9 0,-8 6-7 16,-2 10-11-1,-7 22 2-15,-1 18-1 0,-3 14 2 16,6 9 1-16,4 10-2 16,9-5-3-16,2-7-3 15,8-10-18-15,17-12-59 16,11-6-58-16,7-18-99 15</inkml:trace>
  <inkml:trace contextRef="#ctx0" brushRef="#br0" timeOffset="1163.9069">17777 8933 605 0,'-51'43'74'0,"-3"8"-38"15,7 11 13-15,11 4-42 16,15 1-5-16,16-7-2 16,5-14 0-16,18-17-5 15,15-21-4-15,9-8-3 16,8-35-3-16,5-19 7 16,4-15 1-16,-7-11 7 15,-3-8 5-15,-10-4 14 16,-9 4 28-16,-11 4 4 15,-10 11-22-15,-7 17-10 0,-2 16-2 16,0 21-5 0,0 19-4-16,-2 6-2 0,-10 34-5 15,-3 18 1-15,0 17-2 16,4 7 1-16,6 3-1 16,5-9 0-16,0-7-8 15,6-12-32-15,12-12-68 16,1-11-84-16,2-15-114 15</inkml:trace>
  <inkml:trace contextRef="#ctx0" brushRef="#br0" timeOffset="1496.2476">18318 8615 355 0,'-1'-4'193'0,"-4"2"-141"15,3 2 9-15,2 0-51 16,-4 0-3-16,-2 13 4 16,-3 14 17-16,-1 16 11 15,-4 13 11-15,2 14-12 16,5 4-2-16,3 3-9 15,4-9-12-15,4-10-12 16,15-12-3-16,7-16-1 0,4-9-14 16,-2-9-25-1,3-11-25-15,-1-1-61 0,-5 0-59 16,-3-11-214-16</inkml:trace>
  <inkml:trace contextRef="#ctx0" brushRef="#br0" timeOffset="1795.5766">18630 8962 265 0,'28'-39'313'0,"-7"8"-193"16,-7 7-9-16,-8 8-62 15,-6 7-24-15,0 6-2 16,-20 3 6-16,-17 0-26 16,-9 23-3-16,-3 13 1 15,8 8 1-15,14 0 0 16,15-4-2-16,12-6 0 16,0-10-2-16,30-7-11 15,12-8-12-15,7-5-28 16,4-4-79-16,-6 0-163 15</inkml:trace>
  <inkml:trace contextRef="#ctx0" brushRef="#br0" timeOffset="2476.5556">19837 8843 604 0,'0'-2'46'0,"0"1"39"16,0 1-38-16,-5 0-27 15,-15 1 9-15,-7 17-16 16,0 0-2-16,4 3-7 16,10-2-4-16,10-6-4 15,3-4-1-15,0-5 5 16,9 1 2-16,11 0 15 16,3 3 17-16,-2 0-7 15,-10 10-11-15,-11 7-5 0,-9 12 0 16,-33 7-6-16,-14 2-5 15,-9-5-6-15,7-11-37 16,4-14-39-16,10-8-31 16,14-4 6-16,13 1-15 15,17 0 8-15,5-5-187 16</inkml:trace>
  <inkml:trace contextRef="#ctx0" brushRef="#br0" timeOffset="2693.4946">20128 8981 611 0,'-6'0'80'16,"5"0"-48"-16,1 14 4 15,0 9-32-15,-3 4-4 16,1 1 0-16,-3-3-31 15,-1 1-71-15,0-9-143 16</inkml:trace>
  <inkml:trace contextRef="#ctx0" brushRef="#br0" timeOffset="2829.3221">20210 8724 487 0,'0'-2'223'15,"0"2"-216"-15,0 0-7 16,0 16-44-16,3 7-92 16,9 2-194-16</inkml:trace>
  <inkml:trace contextRef="#ctx0" brushRef="#br0" timeOffset="3391.6759">20712 8896 24 0,'-29'0'528'0,"-10"12"-502"0,-6 13 70 16,-5 11-63-16,-3 8-6 16,4 10 13-16,9 6 0 15,11-4-10-15,16-7-16 16,13-16-14-16,5-20-7 15,29-13-6-15,12-22 8 16,14-29 1-16,13-21 0 16,7-18 0-16,8-13 4 15,-1-5 2-15,-9 0 9 16,-14 8 13-16,-17 16-15 16,-17 23-5-16,-19 25-1 15,-10 25 2-15,-1 11 5 0,-25 42-8 16,-14 23 6-16,-7 20-5 15,0 8-3-15,14 2-2 16,12 0 2-16,17-17 0 16,3-14-3-16,17-24-1 15,24-18 0-15,14-18 4 16,10-4 2-16,9-24-1 16,-3-18 0-16,-8-11 1 15,-17 2 1-15,-14 2 3 16,-19 12 7-16,-13 12-5 15,-21 17 1-15,-30 8-5 16,-11 28-4-16,-1 21 0 16,11 7 0-16,22 2-1 0,20-2 0 15,10-7-1-15,32-7-3 16,22-9-17-16,16-4-50 16,8-9-101-16,-8-12-326 15</inkml:trace>
  <inkml:trace contextRef="#ctx0" brushRef="#br0" timeOffset="4671.9844">22133 8764 695 0,'24'-6'24'0,"19"-4"68"16,15 3-52-1,2 4-40-15,-9 3-7 0,-13 0-67 16,-12 18-76-16,-17 3-151 15</inkml:trace>
  <inkml:trace contextRef="#ctx0" brushRef="#br0" timeOffset="4987.8732">22172 9069 178 0,'4'0'467'0,"8"0"-422"15,17 0 80-15,18-2-62 16,17-9-19-16,10 0-30 16,-3 1-14-16,-17 9-11 15,-15 1-143-15,-33-7-304 0</inkml:trace>
  <inkml:trace contextRef="#ctx0" brushRef="#br0" timeOffset="6184.8987">23328 8954 192 0,'0'-7'370'15,"0"3"-362"-15,0 4 71 16,0 0-59-16,0-1-17 16,0 1 4-16,0 0-5 15,0 3 1-15,7 21 22 16,7 10-3-16,2 12 3 16,2 7-7-16,3 11 2 15,0 3-7-15,0 0-2 16,1-11-4-16,1-18-7 15,-1-22 0-15,4-16-2 16,2-4 2-16,3-36 2 0,-1-14-2 16,-3-14-4-1,-6-2-6-15,-12-4 0 0,-9-1 9 16,0-5 1-16,-6-2 2 16,-12 5-1-16,4 10-1 15,3 12 0-15,3 11 0 16,5 15 0-16,3 9 1 15,0 11-1-15,0 6 0 16,0 3-1-16,6 0-6 16,15 0 7-16,13 0 2 15,20 0 0-15,21-2 6 16,23-10 7-16,20-10 14 0,9-6 5 16,1-4-6-1,-16 4-11-15,-20 8-13 0,-26 8-4 16,-27 8-10-16,-23 4-60 15,-14 11-117-15,-11 16-94 16</inkml:trace>
  <inkml:trace contextRef="#ctx0" brushRef="#br0" timeOffset="6766.7006">24123 8907 448 0,'-4'-1'29'15,"2"1"70"-15,2-2-70 16,0 2-14-16,0 0 7 16,0 0 2-16,2-1 8 0,11-4 2 15,7-1 17-15,11-5 2 16,9 0-7-16,0 4-9 15,-7 4-15-15,-13 3-11 16,-13 0-8-16,-7 21-1 16,0 8-1-16,-13 6-1 15,-5-1 0-15,3-6-1 16,8-10-12-16,7-8-7 16,0-6-2-16,9-1 11 15,14-2 11-15,4 5 7 16,-2 2 9-16,-5 10 6 15,-11 12 0-15,-9 14 1 16,-24 19-1-16,-24 9-11 0,-9 1-11 16,-4-16-1-1,6-24-7-15,6-26-20 0,9-7-33 16,8-26-43-16,15-1-18 16,17 3-26-16,0 4-107 15</inkml:trace>
  <inkml:trace contextRef="#ctx0" brushRef="#br0" timeOffset="7115.976">24881 9076 155 0,'0'-5'407'0,"0"1"-307"16,0 2-6-16,0 1-49 15,0 1-11-15,0 0-9 16,-1 0-9-16,-13 9-1 16,-1 5-5-16,3-4-6 0,5-3-4 15,3-4-29-15,4-3-115 16,0-12-310-16</inkml:trace>
  <inkml:trace contextRef="#ctx0" brushRef="#br0" timeOffset="7797.6774">26121 8929 453 0,'-14'-3'57'16,"-2"0"78"-16,0 3-74 15,-5 0-28-15,-1 0 2 16,0 7-16-16,2 10-12 0,3-2-6 16,8-1-1-1,6-1 0-15,3-6 0 0,0 3 10 16,8 1 25-16,4 3-2 15,-5 4-1-15,-1 4-10 16,-6 7-4-16,0 6-7 16,-10 1-4-16,-13 5-7 15,-2-7 0-15,-3-10-1 16,-2-14-14-16,-3-10-11 16,-3 0-12-16,-1 0 1 15,4-3 1-15,11 0-13 16,14-1-18-16,8 2-63 15,15-8-115-15</inkml:trace>
  <inkml:trace contextRef="#ctx0" brushRef="#br0" timeOffset="8346.3721">26388 8929 489 0,'1'-3'47'0,"-1"2"57"15,0-1-66-15,0 2-23 16,0 0 2-16,0 0-11 16,0 17 10-16,0 7-1 0,0 7 2 15,-7 7 3-15,-11 7 8 16,-3 3-3-16,0 1-2 15,2-3-13-15,8-11-8 16,5-9-2-16,6-16-6 16,0-10-9-16,11-2 2 15,14-25 11-15,8-9 2 16,1 0 1-16,-1 1-1 16,-4 6 1-16,-3 7 0 15,-7 4 5-15,-5 7-3 16,-6 6-3-16,-7 5 3 15,-1 0-2-15,0 0-1 16,0 16 0-16,0 4 7 0,0 0-3 16,0-1-2-1,0-7-2-15,15-6-1 0,9-6 1 16,8 0 0-16,1 0 2 16,-7 0 3-16,-5 0 3 15,-10 10 2-15,-8 15-1 16,-3 10-3-16,-3 11-3 15,-14 2-3-15,-1-8-3 16,6-9-52-16,6-12-86 16,5-9-83-16,1-10-223 15</inkml:trace>
  <inkml:trace contextRef="#ctx0" brushRef="#br0" timeOffset="8679.3084">27006 9122 449 0,'-27'13'79'0,"-6"3"20"16,-4 8-59-16,-3 5-4 15,2 3-8-15,8 4-8 16,11-2-7-16,7-6-9 15,12-8-4-15,0-12-16 16,24-8-7-16,7-4 18 16,2-16 5-16,0 0 2 0,-3 4 7 15,-6 8 9-15,-4 8 1 16,-5 0 2-16,-2 20-8 16,-5 11-2-16,-3 5-11 15,-2 0-1-15,-2-6-34 16,1-10-53-16,4-16-115 15,1-4-224-15</inkml:trace>
  <inkml:trace contextRef="#ctx0" brushRef="#br0" timeOffset="8961.4631">27434 8573 416 0,'0'16'93'0,"0"15"27"15,0 15-63-15,-5 12-4 16,-9 12-9-16,-5 10-14 16,-3 3-14-16,1 2-8 15,5-1-8-15,1-5-3 16,6-8-24-16,4-21-41 15,4-24-7-15,1-26-22 16,0-7-17-16,15-32-31 0,9-12-163 16</inkml:trace>
  <inkml:trace contextRef="#ctx0" brushRef="#br0" timeOffset="9161.1054">27664 8629 495 0,'0'0'103'16,"0"2"-21"-16,0 20-47 16,0 15-2-16,0 12 13 15,-3 12-11-15,-5 13-1 16,-6 7-5-16,-5 1-5 0,2 1-16 16,0-3-8-1,2-2-24-15,5-4-102 0,-1-19-143 16</inkml:trace>
  <inkml:trace contextRef="#ctx0" brushRef="#br0" timeOffset="9743.5629">27916 9221 477 0,'7'0'49'0,"20"-3"57"16,12-18-65-16,14-2-10 16,3-7 11-16,-7 5-3 15,-16 4-1-15,-17 7-14 16,-16 5-1-16,-2 1-4 16,-30 2-13-16,-16 6-6 15,-16 0-7-15,-5 8 3 16,1 16 3-16,8 7 1 15,12 3 1-15,12 4 0 16,14 4-1-16,15 2 0 0,7 0-3 16,21-4-23-1,26-5-59-15,16-8-45 0,12-15-146 16</inkml:trace>
  <inkml:trace contextRef="#ctx0" brushRef="#br0" timeOffset="9975.6832">28519 9037 317 0,'-36'0'228'16,"0"0"-146"-16,-7 17-14 15,5 4-36-15,13 1 0 16,18 0-32-16,7-2-6 0,6-1 4 16,14 5 2-1,3-1 23-15,-8 4 41 0,-8 7 17 16,-7 6-38-16,-7 6-10 15,-26 0-13-15,-12-7-19 16,-3-12-1-16,9-18-17 16,8-9-44-16,12-9-73 15,19-20-93-15,0-5-175 16</inkml:trace>
  <inkml:trace contextRef="#ctx0" brushRef="#br0" timeOffset="10241.4803">28893 8720 458 0,'-10'0'116'16,"2"6"-34"-16,1 10-42 15,4 10-27-15,0 6 8 16,0 13 6-16,-3 9-2 15,-6 4 11-15,-2 6-4 16,-5 4-10-16,-1 1-21 16,-2 5-1-16,-3-2-19 15,0-8-36-15,0-17-40 16,3-17-81-16,0-22-168 16</inkml:trace>
  <inkml:trace contextRef="#ctx0" brushRef="#br0" timeOffset="10391.4051">28696 9073 256 0,'30'-24'430'0,"6"6"-316"15,12-2-21-15,7 4-76 16,1-2-17-16,-4 6-2 16,2-2-126-16,-9-9-277 15</inkml:trace>
  <inkml:trace contextRef="#ctx0" brushRef="#br0" timeOffset="10989.9495">29434 9149 302 0,'-11'0'141'0,"-1"0"-98"15,1 0-3-15,1 0-31 16,2 0 4-16,-1 0 8 15,5 0 23-15,-5 0 11 16,-1 0-6-16,-4 7-5 16,-10 8-8-16,-4 6-17 0,-3 8-6 15,-1 2-5-15,7-5-8 16,10 0 0-16,8-6-3 16,7-6-5-16,0 0 8 15,0-1 2-15,4-1 10 16,5 3 16-16,-3 0 3 15,-3 5-9-15,-3 0-12 16,0 0-8-16,-24-1-2 16,-7-8-21-16,-4-11-50 15,1 0-55-15,6-10-63 16,9-2-54-16</inkml:trace>
  <inkml:trace contextRef="#ctx0" brushRef="#br0" timeOffset="11205.7777">29666 9276 687 0,'-5'0'61'0,"1"2"17"16,1 20-67-16,-3 6-10 15,1 1-1-15,-3 1-41 16,-6-5-79-16,-7-2-62 0,-1-8-173 16</inkml:trace>
  <inkml:trace contextRef="#ctx0" brushRef="#br0" timeOffset="11341.1868">29700 8947 162 0,'14'-30'439'15,"-8"12"-332"-15,0 6-8 16,0 2-94-16,4 5-5 16,2 5-67-16,3 0-114 15,-2 15-211-15</inkml:trace>
  <inkml:trace contextRef="#ctx0" brushRef="#br0" timeOffset="11937.624">30041 9082 392 0,'-13'7'115'16,"-7"6"-21"-16,-5 7-37 16,-10 11-39-16,-2 13 4 15,-4 14-4-15,5 5 0 16,10 2 14-16,15-13 2 15,11-12-14-15,14-17 1 16,26-18-14-16,14-7-7 16,11-38-12-16,10-27 1 0,-1-15 8 15,0-8 3-15,-3-1 10 16,-5 2 18-16,-11 4 12 16,-13 5-18-16,-14 15-11 15,-16 21-9-15,-7 18-1 16,-5 20 2-16,0 6 11 15,-23 14-10-15,-10 20-4 16,-7 14-2-16,4 12 1 16,8 3 0-16,10 3 0 15,8 0 1-15,10-7 0 16,0-11 0-16,22-10 1 16,15-14 1-16,9-10-2 0,1-14 2 15,-1-2-2-15,-6-22 1 16,-7-6 7-16,-9 2 17 15,-13 8-9-15,-8 3-4 16,-3 9-8-16,-16 5-4 16,-20 3 0-16,-6 11 0 15,4 23-7-15,13 7 3 16,19 0 3-16,6-4 0 16,25-4 0-16,12-3 1 15,4-7 1-15,-4-4-1 16,-13-1-9-16,-15 7-27 15,-9 11-99-15,-15-2-319 16</inkml:trace>
  <inkml:trace contextRef="#ctx0" brushRef="#br0" timeOffset="12189.3573">30668 9704 899 0,'-7'2'54'15,"-3"-2"-54"-15,8-2-7 16,1-22-401-16</inkml:trace>
  <inkml:trace contextRef="#ctx0" brushRef="#br0" timeOffset="39155.054">16037 10330 212 0,'-5'-7'38'16,"4"-1"14"-16,1 1 0 16,0-2-33-16,0 3-13 15,0-1 35-15,0 5-17 16,0-2 11-16,0-2 2 16,0 0 0-16,0 0-6 15,0 1-4-15,0 2 1 16,0 1-9-16,0 2-4 15,0 0-5-15,0 8-2 16,0 18 3-16,0 16 16 16,0 9-10-16,-7 12-2 15,-5 10-5-15,-3 9 0 0,-2 3-6 16,-1-2-4-16,5-6 0 16,1-9-15-16,6-11-51 15,3-8-74-15,2-24-98 16</inkml:trace>
  <inkml:trace contextRef="#ctx0" brushRef="#br0" timeOffset="39636.8775">16450 10684 466 0,'2'-13'37'0,"-2"2"-29"16,3 0 30-16,-2 2-26 16,-1 0-11-16,0 3 5 15,0 2 21-15,-3 0-4 16,-13 4 2-16,-10 0-12 15,-3 27-6-15,-7 13 3 16,1 10-1-16,5 8 2 16,8 2 2-16,13-2-4 0,9-10-6 15,0-11-3 1,21-16-7-16,11-21-14 0,6-2 3 16,3-31 12-16,2-9 3 15,-2-7 3-15,-6 3 2 16,-10 5 5-16,-10 10 11 15,-10 15-1-15,-4 10 2 16,-1 6 3-16,0 10-9 16,-4 24-7-16,-10 10 4 15,-1 6-9-15,6-8-1 16,6-5-13-16,3-9-59 16,0-9-65-16,17-19-66 15</inkml:trace>
  <inkml:trace contextRef="#ctx0" brushRef="#br0" timeOffset="39919.8726">16750 10646 71 0,'0'0'337'0,"0"9"-309"16,0 20 44-16,0 10-31 16,-11 9-10-16,-5 4 5 15,-3-1-4-15,1 0-3 16,0-11-11-16,8-16-9 15,3-11-6-15,7-13-3 16,0-15 0-16,5-25-3 16,19-15-1-16,9-1 4 15,3 4 16-15,-2 13 17 0,2 15 0 16,-3 12-5-16,-5 12-16 16,0 0-9-16,-4 11-3 15,-4 6-18-15,3 3-70 16,-2-1-89-16,-3-3-235 15</inkml:trace>
  <inkml:trace contextRef="#ctx0" brushRef="#br0" timeOffset="40368.7459">17410 10636 30 0,'-12'-5'540'0,"-3"5"-519"16,-3 0 50-16,-9 16-51 15,-4 16-9-15,-4 4 8 16,7-1 3-16,9-3-7 16,10-11-15-16,7-10-1 15,2-11-23-15,3 0-13 16,13-6 37-16,2-14 0 15,2-3 11-15,-4 0 6 16,-3 4-5-16,-6 5 8 16,-4 13 1-16,-2 1 12 0,-1 12-21 15,0 27-5-15,0 18 20 16,-3 17-11-16,-16 11-4 16,-9 7-4-16,-8 3 1 15,-8-5 7-15,-5-10-2 16,1-12-6-16,4-21-5 15,5-17-3-15,7-17-2 16,4-13-14-16,3 0-20 16,10-22-34-16,5-14-29 15,10-4-14-15,10 0-26 16,24-4-90-16</inkml:trace>
  <inkml:trace contextRef="#ctx0" brushRef="#br0" timeOffset="40701.2255">17484 11035 470 0,'0'0'102'16,"12"-2"-42"-16,19-17 2 15,14-7-28-15,8-10-12 16,0-6 2-16,-8 4 8 16,-11 4-10-16,-17 11-13 15,-11 9-2-15,-6 7 7 0,-8 5 4 16,-28 2-3-16,-17 12-15 16,-10 18 0-16,2 12 0 15,9 4 0-15,13 5 0 16,11 0 0-16,14-2-5 15,14-7-14-15,10-14-52 16,35-12-54-16,9-16-111 16</inkml:trace>
  <inkml:trace contextRef="#ctx0" brushRef="#br0" timeOffset="40950.5975">17982 10767 568 0,'-25'0'90'15,"-3"3"-31"1,4 20-30-16,6 7-19 0,8-1-7 16,10-1-3-16,0-6-4 15,4-3 1-15,5-1 3 16,-3 2 26-16,-1 6 31 16,-5 8 3-16,0 8-20 15,-22 8-18-15,-9-2-18 16,-4-11-4-16,5-17-10 15,8-16-36-15,6-6-62 16,10-32-99-16,6-15-266 16</inkml:trace>
  <inkml:trace contextRef="#ctx0" brushRef="#br0" timeOffset="41283.1695">18254 10359 320 0,'0'-3'100'0,"0"-1"-72"16,0 2-17-16,0-4-11 16,0 2 0-16,0 2 7 0,0-1 19 15,0 2 20 1,0-1 13-16,0 0 0 0,-2 2-3 15,-1 0-8-15,3 0-20 16,0 4-9-16,0 21 2 16,6 14 17-16,5 18-12 15,-2 15-5-15,-5 16-3 16,-4 5-5-16,0-1-9 16,0-4-4-16,0 1-6 15,-5-6-41-15,-6-5-89 16,-3-23-140-16</inkml:trace>
  <inkml:trace contextRef="#ctx0" brushRef="#br0" timeOffset="41449.4733">18281 10658 177 0,'0'-11'674'0,"3"10"-605"16,21 1-14-16,14 0-43 15,6 0-12-15,5 0-26 16,-4-15-179-16</inkml:trace>
  <inkml:trace contextRef="#ctx0" brushRef="#br0" timeOffset="42097.9151">19553 10593 285 0,'-37'-8'417'0,"-6"8"-408"0,10 9 57 16,2 19-51-16,10 5-15 16,11-1 0-16,10-4-2 15,17-9-3-15,22-8 1 16,12-6 4-16,-2-3 15 16,-7 3 19-16,-17 5 12 15,-16 9-8-15,-9 15-12 16,-31 12-6-16,-24 13-9 15,-14-1-9-15,2-12-2 16,13-20-22-16,17-18-57 16,14-8-49-16,16-11-48 15,7-10-67-15,10 1-82 0</inkml:trace>
  <inkml:trace contextRef="#ctx0" brushRef="#br0" timeOffset="42297.4326">19862 10731 693 0,'-10'6'7'0,"10"11"73"0,0 7-58 16,0 4-21-1,0 2-1-15,3 0-21 0,-3 0-51 16,0-3-40-16,0-11-73 15</inkml:trace>
  <inkml:trace contextRef="#ctx0" brushRef="#br0" timeOffset="42446.971">19986 10410 312 0,'0'-10'378'0,"0"4"-358"15,12 6-11-15,7 0-9 16,4 0-102-16,-4 14-173 16</inkml:trace>
  <inkml:trace contextRef="#ctx0" brushRef="#br0" timeOffset="42979.1297">20316 10627 423 0,'-37'44'91'0,"-4"16"-9"16,8 9-2-16,8-3-46 15,16-9-12-15,9-17-9 16,9-22-13-16,26-18 1 16,14-9-1-16,10-36 5 0,8-19 0 15,2-20-2-15,4-7 8 16,-9-3 18-16,-13 8 17 15,-14 8-15-15,-19 13-21 16,-10 15-9-16,-8 15 4 16,0 20-2-16,-11 15-1 15,-12 0-2-15,-7 27 0 16,-3 13 0-16,2 13 0 16,4 10 0-16,9 11-1 15,8 8 1-15,10-2 1 16,0-10 2-16,32-18-2 15,13-16 0-15,13-15-1 16,9-18 3-16,-1-3-2 16,-6-16 0-16,-13-19 3 15,-14-6 4-15,-19-1 0 0,-14 6-1 16,-8 9 0-16,-29 15 0 16,-16 12-5-16,-3 27-2 15,6 21-1-15,12 8 1 16,21-6 2-16,17-3-1 15,3-9-1-15,30-7-2 16,15-8 1-16,13-10-7 16,8-3-25-16,1-10-101 15,-6 0-246-15</inkml:trace>
  <inkml:trace contextRef="#ctx0" brushRef="#br0" timeOffset="43395.6462">21715 10398 800 0,'0'-8'20'15,"21"4"47"-15,16-1-44 16,5 3-20-16,0 2-3 16,-9 0-20-16,-8 7-70 0,-10 15-96 15,-13 4-293 1</inkml:trace>
  <inkml:trace contextRef="#ctx0" brushRef="#br0" timeOffset="43577.4538">21844 10597 841 0,'-8'0'71'0,"8"0"-21"15,25 0-37-15,16 3-13 16,9 4-31-16,-2-7-138 16,-12 0-492-16</inkml:trace>
  <inkml:trace contextRef="#ctx0" brushRef="#br0" timeOffset="49480.1153">23565 10262 380 0,'0'-5'104'16,"0"2"-21"-16,0 1-6 15,0 0-45-15,6-2 0 16,9-2-13-16,7-2 5 16,11-3 9-16,8-1 1 15,2-1 3-15,0 1-5 16,-7 5-5-16,-9 3-9 15,-11 4-8-15,-5 0-5 16,-10 16-1-16,-1 21 6 16,-24 17-1-16,-28 23-6 15,-20 21-3-15,-12 10 0 16,4 4 0-16,12-15-4 0,24-17-5 16,27-20 4-1,17-17 0-15,16-13 1 0,29-12 4 16,16-7 2-16,9-9 9 15,0-2 0-15,-9 0-6 16,-10 0-4-16,-15 0-1 16,-11 0-18-16,-8 0-85 15,-11 0-156-15</inkml:trace>
  <inkml:trace contextRef="#ctx0" brushRef="#br0" timeOffset="49797.2171">24404 10585 678 0,'-11'2'18'0,"-5"22"41"16,-7 9-33-16,-5 3-14 16,6-1-4-16,7-12 0 0,5-7-4 15,10-13 1-15,0-3-1 16,19-9-4-16,8-13-20 15,-11-11-202-15</inkml:trace>
  <inkml:trace contextRef="#ctx0" brushRef="#br0" timeOffset="50477.6822">25730 10386 486 0,'0'0'42'0,"-12"0"54"15,-13 10-52-15,-9 8-16 16,-7 2-4-16,-5 1-11 0,1-3 4 15,9-3 7-15,12-6-13 16,15-4-11-16,9-2 0 16,2-3-3-16,22 0 3 15,10 2 16-15,0 2 24 16,-4 6 5-16,-12 5-4 16,-16 12-8-16,-4 15-4 15,-33 15-11-15,-21 7-14 16,-11-4-4-16,-2-16-5 15,4-16-21-15,4-20-31 16,10-8-32-16,17 0-25 16,16 0-29-16,18 0-12 15,7 0-47-15</inkml:trace>
  <inkml:trace contextRef="#ctx0" brushRef="#br0" timeOffset="51075.9506">25982 10452 179 0,'-1'-4'354'16,"1"1"-309"-16,0 2 28 15,0-2-59-15,0 1 4 16,0 2 0-16,0-2-9 15,0 2 1-15,0 0-1 0,0 0 4 16,0 0-1-16,0 0 12 16,0 10 0-16,0 2-6 15,0 6 10-15,0 7-8 16,0 6-2-16,0 7 1 16,-11 8-4-16,-1 4-4 15,-2 3-3-15,-2-5-5 16,2-8-3-16,8-14 0 15,4-12-7-15,2-14-12 16,5-2 2-16,22-26 10 16,8-9 7-16,8-7 0 15,1 3 0-15,-5 7 4 16,-4 5 3-16,-9 11 1 0,-8 7 0 16,-8 4-2-16,-4 7-5 15,-3 0 0-15,-2 18 7 16,1 7 1-16,-1 1-4 15,2-4-5-15,2-4 0 16,4-8-3-16,1 0-1 16,2-1 2-16,1 1 1 15,0-1 0-15,-6-1 1 16,-1 0-1-16,-1-2 0 16,-1 0 0-16,-1 0-4 15,0 2-8-15,-2 4 5 16,-1-2-3-16,0 2-14 0,0-4-1 15,0-2-9-15,0 2-23 16,0-2-28-16,0 0-125 16</inkml:trace>
  <inkml:trace contextRef="#ctx0" brushRef="#br0" timeOffset="51541.6544">26860 10567 597 0,'-24'0'44'16,"-11"20"14"-16,-5 12-15 16,0 7-36-16,-3 7-6 15,10-5 1-15,9-8-2 16,13-11 0-16,11-12-1 15,11-10-14-15,24 0 7 0,9-20-3 16,1-8 4-16,-7 3 7 16,-11 6 2-16,-12 10 20 15,-7 9 25-15,-5 2-20 16,-3 29 6-16,0 9 1 16,0 6-25-16,-9-2-9 15,1-10-33-15,8-8-76 16,0-21-92-16</inkml:trace>
  <inkml:trace contextRef="#ctx0" brushRef="#br0" timeOffset="51791.1022">27255 10119 588 0,'0'0'37'16,"0"16"28"-16,0 22-19 16,-2 17-23-16,-7 13-6 15,-4 14 0-15,-4 10-13 16,-2 9-1-16,-3 1-2 16,2-7-1-16,6-15-18 15,6-23-66-15,7-25-54 16,1-32-16-16,9-15-123 0</inkml:trace>
  <inkml:trace contextRef="#ctx0" brushRef="#br0" timeOffset="51956.9793">27535 10084 673 0,'0'13'42'0,"-10"30"53"16,-6 18-42-16,-8 15-30 15,-3 12-6-15,-3 6-9 16,3-2-8-16,11 0-22 16,11-14-174-16</inkml:trace>
  <inkml:trace contextRef="#ctx0" brushRef="#br0" timeOffset="52639.0233">28123 10774 540 0,'0'-6'31'0,"0"-2"58"15,5-2-70-15,13-2-16 16,2 0 14-16,-2-1 12 16,-1 2 3-16,-7 0 0 15,-2-3-7-15,-5 1-4 16,-3-4-12-16,-5 1-4 16,-26 6-2-16,-14 5 0 15,-13 5-3-15,-8 13 0 16,3 18 1-16,8 7 1 0,11 6 1 15,17 1 1 1,13 2-2-16,14 2-2 0,5-4 0 16,25-6 0-16,10-7 1 15,6-12-1-15,9-8-13 16,5-4-61-16,4-3-83 16,-3-5-155-16</inkml:trace>
  <inkml:trace contextRef="#ctx0" brushRef="#br0" timeOffset="52873.0588">28553 10584 73 0,'-21'-3'572'16,"3"3"-535"-16,6 3 55 16,12 8-71-16,0 7-20 0,6 0 0 15,9 4 1-15,1 0-2 16,-7 2 16-16,-9 3 29 15,-4 4 1-15,-32 10-14 16,-13 3-17-16,-5 0-14 16,5-9-1-16,13-13-19 15,14-10-33-15,13-12-26 16,9 0-43-16,3-14-83 16,25-17-59-16</inkml:trace>
  <inkml:trace contextRef="#ctx0" brushRef="#br0" timeOffset="53088.9502">28826 10163 372 0,'-8'10'113'15,"4"19"-23"-15,2 7-29 16,2 12-20-16,0 6-2 15,0 11-9-15,0 8-19 16,-11 4-11-16,-3 3-9 16,-5-6-38-16,-3-11-78 15,-8-7-123-15</inkml:trace>
  <inkml:trace contextRef="#ctx0" brushRef="#br0" timeOffset="53237.5542">28655 10599 624 0,'49'-30'61'16,"10"0"41"-16,16 6-76 16,10 4-26-16,0 6-2 15,-6 3-80-15,-15 0-261 16</inkml:trace>
  <inkml:trace contextRef="#ctx0" brushRef="#br0" timeOffset="53686.4548">29554 10553 737 0,'-55'28'29'0,"19"0"-3"15,27 5-26-15,11-2-16 16,35-5-13-16,12-4 24 16,5-5 5-16,-7-3 7 15,-14-2 27-15,-19 2 29 16,-14 6-10-16,-24 10 0 16,-34 8-29-16,-20 6-20 15,-7-9-4-15,10-13-13 16,19-14-42-16,24-8-43 15,15 0-53-15,17-8-89 0</inkml:trace>
  <inkml:trace contextRef="#ctx0" brushRef="#br0" timeOffset="53968.9643">29908 10642 443 0,'1'0'95'15,"2"0"-10"-15,-1 11-32 16,-2 13-26-16,0 10-3 15,0 9-13-15,0 1-5 16,-14 2-4-16,-5 2-2 16,-1-6-13-16,1-7-52 15,1-17-114-15</inkml:trace>
  <inkml:trace contextRef="#ctx0" brushRef="#br0" timeOffset="54117.0284">29985 10235 349 0,'0'-11'445'15,"0"10"-418"-15,0 1-27 16,0 1-48-16,3 17-222 16</inkml:trace>
  <inkml:trace contextRef="#ctx0" brushRef="#br0" timeOffset="54801.0686">30427 10529 437 0,'-26'0'73'16,"-6"10"21"-16,-7 12-40 16,-3 8-28-16,-1 10 7 15,4 6 9-15,8 8-4 16,8-1-15-16,13-7-8 15,10-13-11-15,12-16-2 0,32-17 3 16,19-14 0-16,13-34-5 16,6-20-6-16,1-17 2 15,-6-9 4-15,-8 1 7 16,-14 5 14-16,-19 8 16 16,-17 16-9-16,-16 16-11 15,-3 17-4-15,-6 22-6 16,-19 9-5-16,-7 11-2 15,-2 21-1-15,1 10-1 16,8 9 1-16,7 7-1 16,10 2 2-16,8 0-1 15,0-7 0-15,23-7 1 0,14-12 0 16,10-12 1-16,5-9-1 16,0-10 1-16,-9-3 0 15,-8-10 2-15,-15-10 8 16,-8 0 4-16,-9 2-9 15,-3 2 0-15,-18 12-4 16,-16 4-2-16,-2 12-3 16,9 18 3-16,23 2 1 15,4-4-1-15,32-5-1 16,20-7 1-16,6-8 0 16,9-8 0-16,-7 0 0 15,-18 0 0-15,-19 0-1 16,-17 2-12-16,-6 12-51 0,-12 3-148 15</inkml:trace>
  <inkml:trace contextRef="#ctx0" brushRef="#br0" timeOffset="56463.005">30927 10577 45 0,'0'-2'98'0,"-3"2"-7"16,1 0-12-16,1 0-23 16,-1 0-23-16,2 0-9 15,0 0-6-15,0 0-2 16,0 0 5-16,0 0 0 16,0 0 2-16,0 0 13 15,0 0-12-15,0 0 6 16,0 0-2-16,14 0-5 15,8 0 2-15,6-10-5 16,7-9-10-16,4-8-4 16,4-3-5-16,-5-1 1 15,-3 1-2-15,-7 2 1 0,-7 2-1 16,-7 4 0-16,-4 0 1 16,-4 4 0-16,-3-1 0 15,0 0-1-15,-2 1-2 16,-1-2 0-16,0 4 0 15,0-2 1-15,0 3 1 16,-6 1 0-16,-5 7 0 16,-3 1 1-16,-4 1-1 15,0 1-1-15,-3 4 1 16,3 0 0-16,-3 0-1 16,-1 0-3-16,-3 2 2 15,1 11 1-15,-3 1 0 0,3 2 1 16,2 1 0-16,2-1 0 15,-2 0 1-15,3 1-1 16,2 0 2-16,-1 2-2 16,5 1 0-16,-2 0 1 15,6 3-1-15,4-1 1 16,2 2 2-16,3-1 0 16,0 5 3-16,0 2 11 15,12 1 8-15,9 1-2 16,6-2-14-16,4 0-6 15,4-6-3-15,2-6-6 16,-1-4-32-16,-3-12-87 0,-9-2-339 16</inkml:trace>
  <inkml:trace contextRef="#ctx0" brushRef="#br0" timeOffset="59223.0499">17076 12848 238 0,'-2'8'86'15,"-1"2"-79"-15,1 2 23 16,1 2-18-16,1 2-4 16,-2 2 8-16,1 1 12 0,-2-1 4 15,0 4 4-15,-2 1-8 16,1 4-10-16,-3 3-8 15,-1 4-6-15,1 6-3 16,-3 5 0-16,-1 6-1 16,0 2 1-16,2 2 1 15,1-2 12-15,1 3 9 16,3-1-1-16,-2 2-8 16,1-4-8-16,0-1-3 15,2-2-2-15,0-1-1 16,0 2 0-16,-2 2 0 15,1 1 0-15,-3 3 0 16,-1 2 0-16,-1 2 1 0,1 1-2 16,-1 4 2-16,0 2-2 15,2 5 2-15,-1-1-2 16,1-4 2-16,-2-8 0 16,5-7 1-16,1-3 0 15,1-4-1-15,1 2-1 16,-1 1 0-16,-1 3-1 15,0 2-2-15,-3 2 1 16,3 0 1-16,0-2-1 16,-1-1 1-16,1-5 1 15,1-1 1-15,2-3-1 16,0 2 2-16,-1 0-2 0,-2 2 0 16,-3 0 0-16,0 1 0 15,2 0 0-15,2-2 0 16,2-2 0-16,0-1 0 15,0-1 1-15,0-8-1 16,0-4 0-16,0-7-9 16,0-7-44-16,0-13-106 15</inkml:trace>
  <inkml:trace contextRef="#ctx0" brushRef="#br0" timeOffset="61301.4231">17196 12811 145 0,'-4'0'32'16,"1"3"-26"-16,0-1-4 15,3-2-2-15,0 0 0 16,0 0 10-16,0 2 26 16,0-1 11-16,0 0 2 15,0 3-4-15,0-1-16 16,0 0-5-16,0 3-8 15,0 0-3-15,4 4-3 16,8-2 4-16,-1 2 6 0,2 3-4 16,3 1-4-16,-2 3 12 15,2-1-6-15,-1 2 2 16,2-1-8-16,-1 0 3 16,2 0-3-16,1 2-3 15,1 2-1-15,-1-1 2 16,-1 2-2-16,1 2-3 15,-1 2-1-15,2 2-1 16,-1 2 3-16,2 3 3 16,0 0 0-16,3-2-3 15,0 2 1-15,2-2 0 16,-3-1-1-16,2-4 1 0,1 0 7 16,-3-1-4-16,0 1-3 15,-1-2-3-15,-1 3-2 16,0 0-2-16,-1 1 1 15,0 3-1-15,1 2 0 16,-1-1 1-16,3 0 2 16,0-2 2-16,-4-1 1 15,4-5-1-15,-4 0 3 16,-1-2-5-16,1 0-1 16,0 0 0-16,3-2-1 15,-2 4 0-15,6-2 1 16,-1 1 3-16,-1 3 3 15,3 1 0-15,-2 5-4 0,1-1-1 16,0 3 0 0,1-5-1-16,1 0 1 0,0-1-3 15,0 1 0-15,0 0 1 16,2 0-1-16,2 1 0 16,0 0 4-16,1 1 3 15,-1 0 2-15,-3 1-1 16,1-2-3-16,0 0 0 15,0-2-3-15,1 0-1 16,2-1-1-16,4-2 1 16,0 0 3-16,1-1 0 15,-1 5 2-15,1 0-4 0,-3 2-1 16,-2-2-1 0,-3 0 0-16,-5-4 1 0,-1 1-1 15,0 1 0-15,-2-1 1 16,-2 4-1-16,1-1 0 15,-4-2 3-15,0 2 0 16,1-2-1-16,0 1-2 16,3-1 1-16,1-1-1 15,3 0 0-15,2-3 0 16,9-3 0-16,3 2 0 16,0-1 0-16,1-1 0 15,0 4 0-15,-3 1-1 16,-2 3 0-16,-5 2 1 15,-2-2 0-15,-1 0 0 16,-1-2 0-16,0-2-2 0,8 1 1 16,-1-3 1-16,3-3 0 15,0-2 0-15,-5-2 1 16,-3-3 0-16,-4 1-1 16,-3-2 0-16,0 0-2 15,-6-2-8-15,-3 0-9 16,-4-3-28-16,-5 0-49 15,-3-6-129-15</inkml:trace>
  <inkml:trace contextRef="#ctx0" brushRef="#br0" timeOffset="63446.176">16832 15833 158 0,'0'-4'5'15,"0"3"21"-15,0-5-19 16,0-1-7-16,0-2 0 15,0 3 2-15,0 1 2 0,0 3 15 16,0 2 41 0,0-2-4-16,0 2-5 0,0 0-18 15,0 0-18-15,0 0-2 16,0-2 5-16,0 2 3 16,0 0-9-16,9 0 2 15,6 0 12-15,4 0 2 16,5 0-6-16,3 0 2 15,0 0-2-15,6-2-9 16,-2-7 0-16,2-2-7 16,1 1-2-16,-1 2-3 15,-2 3 1-15,-1-2 2 0,0 3 6 16,0 4 1 0,0 0-4-16,-2 0 2 0,-4 0-3 15,1 4-2-15,1 1-1 16,-1-2-2-16,3-3 2 15,2 0-2-15,0 0 2 16,1 0 5-16,-1 0 0 16,1-7 1-16,-2-4-3 15,-2 0-1-15,-3 2-3 16,-2-1 0-16,0 6 0 16,-2-2 2-16,1 0 2 15,1-1 0-15,3 0-4 16,0 1 0-16,3 0-1 15,2 2-1-15,0 0 0 16,1-2 1-16,-1 2-1 0,1 4 1 16,-4-4 3-16,-3 4 2 15,-2 0 0-15,-2 0-3 16,3 0-1-16,3 0 0 16,-1 0-1-16,-1 0-1 15,1 0-1-15,1 0 1 16,-1-2 0-16,-1 2 0 15,0 0 0-15,-2 0 0 16,0 0 0-16,-1 0 0 16,-1 0 2-16,2 0-2 15,0 0 1-15,0 0 1 16,0 0-1-16,0 0 0 0,0 0 1 16,1 0 1-16,1 0 2 15,1 4 0-15,-1 0-4 16,0-2 0-16,4 4-1 15,-1-1 1-15,1-2-1 16,-1 1 0-16,-1-2 2 16,-4-2 0-16,-1 2 4 15,0 0 4-15,-1-2-3 16,0 0-5-16,2 0 0 16,4 0-1-16,2 0-1 15,-1 0 0-15,-1 0 0 16,-3 0 0-16,-3 0 0 15,-2 0 1-15,-1-2 0 0,0-1-1 16,2 2 0 0,-1 1 0-16,2 0 1 0,-1 0 1 15,2 0-2-15,-2 0 1 16,4 0 0-16,-3 0 1 16,2 0-1-16,0 0 2 15,0 0-1-15,-2 0-2 16,0 0 0-16,0 0 0 15,-4-2 0-15,2 0 0 16,-1 0 0-16,0 1 0 16,3 0-1-16,-2-3 1 15,3 2 0-15,-2-4 0 0,0 4 0 16,-1-2 0 0,-1 2 0-16,1 2 0 0,-2-4 0 15,3 3 0-15,-1-2 0 16,0 1 0-16,5 2 0 15,-1-2 0-15,-1 0 0 16,1 1 0-16,-1 0-1 16,0-1 1-16,3 0 0 15,-2 2 0-15,0-2 0 16,0 0 0-16,-2 0 0 16,1 1 1-16,-3 1-1 15,2-2 1-15,-5 1-2 16,-2-1 0-16,-4-2-5 15,-4 3-16-15,-2 1-45 16,-3-1-84-16,0-5-304 0</inkml:trace>
  <inkml:trace contextRef="#ctx0" brushRef="#br0" timeOffset="64593.3645">16913 15325 198 0,'-6'-3'66'0,"3"-4"7"15,0 3-25-15,3 2-26 16,0 2 3-16,0-1-8 15,0 1-1-15,0 0-4 16,0-2 7-16,0 2 5 16,0-2 10-16,3 1 6 15,1-1-13-15,2-1-7 16,0 1-6-16,4 1-8 0,3-1-4 16,1 2 0-16,8 0 7 15,4-4 6-15,9 1 2 16,8-4-4-16,5-5 5 15,-1 2-3-15,1 0-1 16,-3 3-7-16,-6 0-5 16,-8 5-1-16,-4 0-1 15,-4 2 0-15,-6 0-2 16,-1 0 1-16,-5 4-2 16,-3 18 3-16,-5 10 0 15,-3 10 3-15,0 9 2 16,0 3 2-16,-2 4 8 15,-1-2-4-15,0-2-5 0,3-4-6 16,0-11-2 0,0-12-26-16,0-10-94 0,-8-14-162 15</inkml:trace>
  <inkml:trace contextRef="#ctx0" brushRef="#br0" timeOffset="66887.8331">17119 13633 64 0,'0'0'91'0,"0"0"-64"0,0 0 13 15,0 0-28-15,0 0 2 16,0 0 7-16,0 0 13 15,0 0 0-15,0 0 0 16,0 0-2-16,0 0-16 16,0 0-6-16,0 0-2 15,0 0-2-15,0 0 4 16,0 0 15-16,0 0 1 16,0 0-10-16,0-2-8 15,0-2-3-15,0 0-3 16,6-4-2-16,4 0 5 15,2-2 8-15,1-1 12 16,2 0 2-16,0 0 2 0,1-3 4 16,0 3-5-16,1-1-5 15,-3 2-10-15,-2 3-7 16,-3 4-4-16,-3 2 1 16,0 1-1-16,2 0 0 15,-2 0 1-15,1 11 0 16,-3 4-1-16,-1 3 1 15,-3 8-1-15,0 4-2 16,-9 5-4-16,-9-3 3 16,3-1-2-16,-1-6 3 15,4-3 0-15,4-7-1 16,0-3-2-16,5-3-5 0,0-7 4 16,3 0 4-16,0-1 0 15,0-1 0-15,0 0 0 16,0 0 0-16,0 0 0 15,0 2-1-15,3 3 1 16,8 0-1-16,0 0 2 16,1-1-1-16,0 2 0 15,0 3-1-15,2 1 1 16,0 6 0-16,-5 2 1 16,0 8 0-16,-6 2 2 15,-3 5 0-15,0 2-1 16,-5-2 1-16,-11-3-1 15,-3-2-1-15,-2-6 0 0,-6-7-1 16,-4-10-1 0,-1-5-3-16,4 0-15 0,4 0-13 15,9-4-9-15,3-4-18 16,8-2-26-16,4-4-47 16,1-6-155-16</inkml:trace>
  <inkml:trace contextRef="#ctx0" brushRef="#br0" timeOffset="67384.6792">17446 13726 377 0,'-8'7'35'16,"0"1"2"-16,4 2-21 15,-1-3-16-15,1 3 0 16,-3-1 2-16,1 1 0 15,-2 2 18-15,2 0 27 16,-1 5 3-16,2 3-9 0,5 2-15 16,0 1-8-16,6 0-10 15,12-1-4-15,4-6-2 16,8-9 3-16,6-7 14 16,1-2 17-16,1-22-2 15,-5-5-9-15,-10-1-1 16,-6-3 1-16,-10 3-7 15,-7 1-4-15,0 1-8 16,-10 1 1-16,-16 2 2 16,-5 0-6-16,-3 10 0 15,-1 4-3-15,8 5-2 16,7 4-3-16,11 1-16 0,6 1-29 16,3 0-61-16,3 0-98 15</inkml:trace>
  <inkml:trace contextRef="#ctx0" brushRef="#br0" timeOffset="68650.2224">18924 15052 24 0,'0'-8'282'16,"0"7"-244"-16,0-1 47 15,0 2-46-15,0 0-3 16,0 0-7-16,0 0-10 16,0-2 3-16,0 2 8 15,0 0-1-15,0 0-2 16,0 0-2-16,-1 0-2 16,1 0-4-16,-3 0-1 15,0 0-10-15,-2 0-2 16,-1 0-6-16,1 0 1 15,-3 2-1-15,-1 4 1 0,-3 5-1 16,-5 3 0-16,-1 4 0 16,-3 1 1-16,2 5-1 15,1-2 2-15,2 2 1 16,4-1 1-16,3 0 0 16,-1 3-3-16,5 4 0 15,0 0 0-15,4 6 2 16,1-3-1-16,0-1 4 15,0-4-1-15,1-4-3 16,13-5-2-16,4-5 0 16,2-6 1-16,2-8-1 15,-2 0 5-15,1-2 4 0,-4-13 0 16,-3-3-4 0,-3 2-5-16,-3-1 1 0,-2-2-1 15,-2-1-1-15,-4-2-2 16,0-2 1-16,0-2 0 15,-6 3 0-15,-6 1 0 16,-3 6-1-16,-1 6 0 16,-2 8-1-16,1 2-6 15,1 0-9-15,1 12-2 16,6-2-20-16,2 2-25 16,4-1-36-16,3 5-70 15,0-2-197-15</inkml:trace>
  <inkml:trace contextRef="#ctx0" brushRef="#br0" timeOffset="69282.7369">19098 15223 243 0,'-3'1'201'16,"-1"2"-154"-16,-1 1-1 15,2-4-42-15,3 4-2 16,-1-2-1-16,-1 1 1 16,-2 2 8-16,0 1 17 15,-4 0 4-15,1 4-3 16,-1 2-2-16,-2 4-10 0,1 4-9 15,3 2-4-15,3 5 0 16,3-3-1 0,0 2 3-16,0-3 3 0,7-1 0 15,10-3 2-15,4-7-4 16,4-2 11-16,2-8 3 16,3-2-5-16,-1-2-4 15,-2-17-7-15,-6-3 9 16,-3-5 0-16,-7-2 4 15,-7 0-8-15,-4 3-6 16,0 1-3-16,-4 3 3 16,-10 3-1-16,-5 4 2 15,-2 1 2-15,0 6-2 0,-4 1-4 16,-1 4 0 0,1 1-5-16,0 2-25 0,4 0-27 15,4 0-28-15,7 2-50 16,2 6-84-16</inkml:trace>
  <inkml:trace contextRef="#ctx0" brushRef="#br0" timeOffset="73671.2897">15842 14262 198 0,'0'0'107'0,"0"0"-72"15,-2-2 10-15,2 2-19 16,0-2 3-16,-1 1 11 16,1-1 11-16,-2 0 5 15,2 2-7-15,0 0-10 16,-1 0-6-16,1 0-8 15,0-2-4-15,-2 2-8 16,2 0 3-16,0 0-4 16,0 16-4-16,0 15 12 0,6 11-1 15,6 10-7-15,-3 8-3 16,2 8-5-16,-1 0-4 16,-1-5 0-16,0-9-2 15,1-12-14-15,-4-13-37 16,0-9-50-16,-1-15-107 15</inkml:trace>
  <inkml:trace contextRef="#ctx0" brushRef="#br0" timeOffset="74502.7276">16088 14285 323 0,'0'0'44'0,"0"0"-7"15,0 0-9-15,0-1-21 16,0-1 10-16,0 0 32 16,0 1-15-16,0-1-3 15,0 1 8-15,0-2-6 16,0 3-9-16,0 0-8 15,0 0-8-15,0 0-8 16,0 0 0-16,0 0 1 16,0 0-1-16,0 0 6 15,0 0 9-15,0 0 7 16,0 0-5-16,0 0-3 0,0 0-6 16,0 0-1-16,0 14 1 15,0 6 0-15,0-3-7 16,0-5-1-16,0-3 0 15,0-8-7-15,0-1 5 16,0 0 2-16,1-4-4 16,8-14 2-16,3-7 2 15,4-1 0-15,2-1 1 16,5-2 3-16,-1 5 5 16,1 0 3-16,-1 6 7 15,-4 4 7-15,-8 8-8 16,-4 4-3-16,-4 2-6 15,-1 0-7-15,2 5 1 0,3 17 6 16,-3 7-4-16,-3 13-3 16,0 4-1-16,0 10-1 15,-9 7 0-15,0-1 0 16,-1 1 0-16,1-5 0 16,3-9-1-16,4-12 1 15,2-13 0-15,0-8 0 16,4-8 0-16,13-8 1 15,12 0 3-15,9 0 13 16,15-15 8-16,5-4-7 16,0 2-1-16,-12 3-9 15,-10 7-8-15,-12 5-3 0,-5-4-59 16,-19-7-238 0</inkml:trace>
  <inkml:trace contextRef="#ctx0" brushRef="#br0" timeOffset="102983.3893">12844 8797 511 0,'0'0'27'0,"0"0"31"0,0 0-13 16,0 0-9-16,0 0 0 16,-7 0-7-16,-13 17-9 15,-6 14-11-15,-7 12 5 16,-5 17-4-16,-1 15-7 15,2 13-3-15,7 11 0 16,11 5-1-16,11 0 0 16,8-10-7-16,0-15-37 15,14-19-38-15,7-17-67 16,1-23-135-16</inkml:trace>
  <inkml:trace contextRef="#ctx0" brushRef="#br0" timeOffset="103400.6357">13029 9169 459 0,'-21'9'125'0,"2"23"-105"15,3 6 40-15,6 6-46 16,9 0-11-16,1-6-3 15,6-11-1-15,19-11 1 16,8-16 2-16,5-3 25 16,-1-24-2-16,-9-8-9 15,-13 2 2-15,-15 4-12 16,-2 4 8-16,-26 4-14 16,-3 4-1-16,-1 2-38 0,10 5-9 15,13 4-58-15,9 2-127 16</inkml:trace>
  <inkml:trace contextRef="#ctx0" brushRef="#br0" timeOffset="103632.0913">13337 9124 465 0,'-10'0'85'0,"4"7"-66"15,6 15 30-15,0 8-28 16,0 9-11-16,3 7-7 0,3 10-3 16,-2 5 2-1,-4 4-2-15,0 4 0 0,0-6-11 16,0-8-60-16,-4-14-98 16,1-19-212-16</inkml:trace>
  <inkml:trace contextRef="#ctx0" brushRef="#br0" timeOffset="103931.3362">13365 8985 81 0,'4'-16'497'15,"7"2"-483"-15,14 6 34 16,5 0-26-16,4 4-12 15,1 4-2-15,-5 0 3 16,-5 12 0-16,-6 12 13 16,-8 10 13-16,-11 8-4 15,-2 8-15-15,-28 2-6 16,-10 4-8-16,-2-7-1 16,1-11-2-16,8-16-1 15,9-17-15-15,10-5-38 16,8-5-35-16,6-15-48 15,15-2-53-15</inkml:trace>
  <inkml:trace contextRef="#ctx0" brushRef="#br0" timeOffset="104164.1473">13660 9051 447 0,'0'0'103'16,"0"0"-76"-16,0 11-2 16,2 16 4-16,7 6-12 15,0 6-15-15,-2 8-1 16,-3 5-1-16,-2 6-2 16,-2 5-1-16,0 3-9 0,0-7-23 15,-3-12-64-15,-4-18-110 16</inkml:trace>
  <inkml:trace contextRef="#ctx0" brushRef="#br0" timeOffset="104446.7958">13823 8876 520 0,'13'-4'36'0,"4"4"35"16,-2 0-22-16,-2 13-38 16,-5 10 11-16,-8 8-3 0,0 4 2 15,-13 6-9-15,-16-3-4 16,-7-4-3-16,-3-6-3 16,2-10-2-16,4-7-1 15,9-8-17-15,12-3-10 16,11 0-31-16,1 0-5 15,15-1-83-15,18-14 22 16,11-3-136-16</inkml:trace>
  <inkml:trace contextRef="#ctx0" brushRef="#br0" timeOffset="104845.8289">14281 8700 523 0,'0'-3'38'16,"0"3"47"-16,-2 0-58 16,1 0-21-16,-2 0-5 15,-4 7-1-15,-1 9 1 16,-3 10 0-16,-3 8 2 15,0 10 8-15,-1 9 10 16,3 7 4-16,6 2-2 16,6-4-6-16,0-11-7 0,14-20-10 15,19-14 0-15,10-13-3 16,3-5 1-16,-1-27 2 16,-11-4 1-16,-14-6-1 15,-13 4 1-15,-7 9 5 16,-27 9 0-16,-14 8-1 15,-4 12-5-15,0 0-2 16,14 9-2-16,11 7-37 16,10 0-56-16,10-2-81 15,0-3-148-15</inkml:trace>
  <inkml:trace contextRef="#ctx0" brushRef="#br0" timeOffset="105145.0561">14609 8794 413 0,'-16'3'51'15,"-4"21"-26"-15,2 5 22 16,2 6-8-16,8-2-8 16,8-3-5-16,0-7-18 15,14-9-4-15,16-8 1 16,10-6 9-16,8-2 8 15,4-18-6-15,-1-9 11 16,-6-3 10-16,-14 6 5 0,-16 6-4 16,-13 6-8-16,-2 2 0 15,-28 6-29-15,-12 2-1 16,0 2-23-16,12 2-30 16,12 0-77-16,11 0-82 15,5 0-197-15</inkml:trace>
  <inkml:trace contextRef="#ctx0" brushRef="#br0" timeOffset="105377.9512">15037 8367 469 0,'9'0'142'0,"5"23"-132"16,6 22 72-16,0 19-36 15,-5 21 3-15,-9 15 2 16,-6 13-9-16,-11 8-9 16,-29-2-4-16,-11-7-17 15,-10-6-11-15,1-25-1 16,8-23-48-16,10-31-118 16,7-27-192-16</inkml:trace>
  <inkml:trace contextRef="#ctx0" brushRef="#br0" timeOffset="106225.8162">12920 10420 75 0,'0'-17'327'0,"0"-1"-270"15,14-3 34-15,-2 0-29 16,1 4-23-16,-7 7-6 16,-6 6-4-16,0 2 5 15,0 2 2-15,-3 0 6 16,-18 27-14-16,-12 22-19 16,-4 20-4-16,-3 20-3 15,0 20 1-15,8 12 1 16,5 7-2-16,15-8-2 15,12-19-1-15,0-21-5 16,20-23-26-16,6-17-38 16,2-15-17-16,0-14-36 0,-3-8-67 15</inkml:trace>
  <inkml:trace contextRef="#ctx0" brushRef="#br0" timeOffset="106528.7871">13150 10981 618 0,'-5'14'23'0,"5"4"10"0,7 2-3 15,16-1-22-15,7-8-1 16,4-9-3-16,4-2 3 15,-2-12 18-15,-6-16 8 16,-8 0-2-16,-13-2-9 16,-9 4-5-16,-2 6-7 15,-21 1 1-15,-10 7 1 16,0 8-12-16,3 3-13 16,12 1-12-16,8 0-22 15,8 0-38-15,2 0-70 16,9 0-168-16</inkml:trace>
  <inkml:trace contextRef="#ctx0" brushRef="#br0" timeOffset="106774.4837">13556 10812 394 0,'-5'-4'86'0,"4"4"23"15,1 0-61-15,0 2-41 16,0 25-1-16,9 10 37 16,3 12-17-16,-2 3-13 15,-5 4-7-15,-2 4-2 16,-3 0-4-16,0-2-7 0,0-3-35 16,0-2-75-1,-2-11-148-15</inkml:trace>
  <inkml:trace contextRef="#ctx0" brushRef="#br0" timeOffset="107073.7851">13654 10793 394 0,'2'-11'284'16,"2"5"-273"-16,8 0 45 15,7 0-39-15,4 1-13 16,2 3-3-16,1 2 2 16,-4 3-3-16,-5 16 8 0,-6 6 13 15,-11 3 3-15,0 6-9 16,-19-1-6-16,-15 0-6 16,-11-7-3-16,0-11-2 15,3-8-11-15,5-7-2 16,12-2-25-16,10-15-36 15,12 0-31-15,3 5-60 16,15 1-100-16</inkml:trace>
  <inkml:trace contextRef="#ctx0" brushRef="#br0" timeOffset="107306.5247">13898 10631 492 0,'0'5'28'0,"0"23"8"16,4 9-7-16,6 10-17 16,-2 3-4-16,-4 2-3 15,-4 3-5-15,0-1 0 16,0 3-15-16,0-4-38 15,0-5-76-15,0-19-180 16</inkml:trace>
  <inkml:trace contextRef="#ctx0" brushRef="#br0" timeOffset="107588.8531">13980 10600 542 0,'12'-27'88'0,"4"3"-42"16,6 2 16-16,1 6-47 16,-2 7-7-16,-6 6-6 15,-4 3 1-15,-5 1 4 16,-4 24 13-16,-2 13 3 0,-2 12-10 16,-20 3-8-16,-2 2-5 15,-7-5 0-15,-3-11-5 16,1-12-4-16,3-12-3 15,7-11-2-15,6-4-16 16,9-6-12-16,8-16-42 16,6-3-64-16,22-6-119 15</inkml:trace>
  <inkml:trace contextRef="#ctx0" brushRef="#br0" timeOffset="108137.843">14696 10258 277 0,'0'-6'75'16,"-5"2"4"-16,-5 1-12 16,-5 3-27-16,-6 0 1 15,-12 5 4-15,-6 24-7 16,-3 7-4-16,0 8 0 16,4 4-3-16,7 0-11 0,7-4-4 15,10-7-13-15,13-8-3 16,1-17-4-16,21-12-10 15,13-4 6-15,6-25 7 16,4-12 0-16,3-6 0 16,-3-1 1-16,-4 1 0 15,-9 4 3-15,-10 11 4 16,-4 8 6-16,-10 10-2 16,-1 6-6-16,-4 6-1 15,-2 2 2-15,0 10 6 16,0 19-6-16,-11 14-4 15,-4 9 2-15,-1 8 6 16,1 8 6-16,-3 5-2 0,4 0-7 16,1-6-7-1,6-9 0-15,3-11-24 0,4-13-49 16,0-18-57-16,10-14-87 16,7-2-180-16</inkml:trace>
  <inkml:trace contextRef="#ctx0" brushRef="#br0" timeOffset="108420.4753">14917 10386 561 0,'-26'36'50'16,"4"8"2"-1,9 7-16-15,11 5-22 0,2-5-4 16,18-10-5-16,11-17-5 15,10-15-1-15,7-9 1 16,2-18 2-16,3-19 4 16,-6-7 22-16,-11-4 28 15,-10 6-2-15,-16 11-18 16,-8 8-14-16,-11 9-12 16,-25 5-10-16,-4 7-12 15,0 2-26-15,10 0-38 16,15 0-53-16,9 7-122 15</inkml:trace>
  <inkml:trace contextRef="#ctx0" brushRef="#br0" timeOffset="108686.5227">15212 9894 392 0,'6'-4'210'0,"3"4"-165"16,15 22-2-16,9 25 4 16,3 23-13-16,-3 18 1 15,-5 23 0-15,-6 11 2 16,-10 13 2-16,-12 2-6 16,0 1-2-16,-26-2-7 0,-14-8-18 15,-3-19-6-15,-5-22-1 16,2-36-26-16,7-32-75 15,2-23-140-15</inkml:trace>
  <inkml:trace contextRef="#ctx0" brushRef="#br0" timeOffset="112594.5867">26828 7979 478 0,'2'0'36'0,"-2"-2"34"16,0 0-18-16,0 1-24 15,0 1 11-15,0 0-8 16,0 0-6-16,0 0 0 16,-18 10-6-16,-12 21-13 15,-9 14-5-15,-1 10 0 16,2 10-1-16,7-4 0 0,10-2 0 15,11-7-1-15,10-7-3 16,0-7-12-16,9-6-21 16,12-4-29-16,-2-8-52 15,-4-2-94-15</inkml:trace>
  <inkml:trace contextRef="#ctx0" brushRef="#br0" timeOffset="112992.6669">26945 8319 39 0,'-15'0'463'0,"0"0"-435"16,-5 5 54-16,2 14-65 15,2 8-14-15,4 4 4 16,9 0-2-16,3-3-1 16,0-6-1-16,25-9-3 15,13-13 4-15,8 0 7 0,2-21 14 16,-9-5-6-16,-17 3 6 15,-15-1-4-15,-7 4 3 16,-4-2-11-16,-17-3-12 16,-3 3-1-16,3 4-35 15,6 7-39-15,11 8-49 16,4 3-130-16</inkml:trace>
  <inkml:trace contextRef="#ctx0" brushRef="#br0" timeOffset="113225.1866">27282 8276 505 0,'-6'0'28'16,"4"4"61"-16,-2 18-68 15,1 10-7-15,0 10 1 16,-2 9-6-16,-1 6-7 15,-1-1-1-15,0-5-1 16,1-1-5-16,-2-8-26 16,0-8-46-16,2-10-56 15,-1-13-56-15</inkml:trace>
  <inkml:trace contextRef="#ctx0" brushRef="#br0" timeOffset="113524.7655">27371 8169 422 0,'5'-11'67'0,"-2"4"24"16,1 3-46-16,9 3-32 16,4 1 1-16,7 0 1 15,3 8 0-15,-6 13 3 16,-6 6 5-16,-12 3 2 15,-3 10-5-15,-23 0-3 16,-14 0-10-16,-7-7-6 16,0-13-1-16,5-10 0 15,9-10-12-15,8 0-15 0,10-11-26 16,10-6-10-16,2 0-34 16,6 1-53-16,21 0-32 15</inkml:trace>
  <inkml:trace contextRef="#ctx0" brushRef="#br0" timeOffset="113757.3658">27607 8183 235 0,'0'0'161'0,"0"0"-109"15,0 14 10-15,0 6-37 0,0 11 14 16,0 5-6-16,0 4-6 15,0 6-5-15,-4-3-10 16,-2 4-5-16,-4 0-4 16,-1-5-3-16,3-5-2 15,-1-10-17-15,5-15-41 16,-1-10-40-16,5-2-84 16,0-14-125-16</inkml:trace>
  <inkml:trace contextRef="#ctx0" brushRef="#br0" timeOffset="113990.0766">27649 8202 156 0,'18'-24'197'15,"1"5"-112"-15,2 4 0 16,0 5-28-16,1 5-21 0,2 5 3 16,-2 0-9-16,-2 8-1 15,-2 11 5-15,-5 5 2 16,-8 6 6-16,-5 2 3 15,-5 6-12-15,-23 0-18 16,-11-4-10-16,-6-10-5 16,2-13 0-16,6-11-28 15,11-2-69-15,13-24-75 16,13-10-269-16</inkml:trace>
  <inkml:trace contextRef="#ctx0" brushRef="#br0">28310 8151 269 0,'-9'0'217'16,"0"0"-168"-16,3 0 18 16,5 0-55-16,1 0-6 15,0-2 1-15,0 0 2 16,0-3 1-16,8-1 9 0,9-5 1 16,4-1 18-16,1-3-2 15,-1 6 1-15,-5 1-3 16,-5 7-5-16,-5 1-10 15,-5 0-1-15,-1 15-5 16,0 10-3-16,-1 6-3 16,-17 7-3-16,-8-3-4 15,4-6 0-15,8-8-2 16,10-11-9-16,4-4-10 16,6-6 1-16,15 0 14 15,5 0 6-15,2 0 4 16,-3 7 8-16</inkml:trace>
  <inkml:trace contextRef="#ctx0" brushRef="#br0" timeOffset="115270.5604">28690 8210 308 0,'-34'17'177'0,"-2"4"-116"15,8 6-1-15,4 3-44 16,6 3 10-16,10 1-11 16,8 1-9-16,0-4-3 15,27-9-1-15,14-13-1 0,9-9 4 16,6 0 9-16,3-22 1 15,-4-13 23-15,-12-3 20 16,-15 2-1-16,-17 6-11 16,-11 5-25-16,-11 3-7 15,-24 2-10-15,-8 1-4 16,2 5-16-16,9 4-35 16,12 4-50-16,14 3-58 15,6-2-174-15</inkml:trace>
  <inkml:trace contextRef="#ctx0" brushRef="#br0" timeOffset="115503.8956">29117 7812 313 0,'21'-6'149'15,"1"5"-46"-15,6 1-23 16,2 18-39-16,0 22 23 15,-7 21 16-15,-12 22-28 16,-11 17 6-16,-16 7-22 16,-30 2-15-16,-19-14-6 15,-9-14-12-15,-2-19-3 16,13-30-41-16,16-32-177 16</inkml:trace>
  <inkml:trace contextRef="#ctx0" brushRef="#br0" timeOffset="117066.3537">28398 8418 89 0,'0'0'114'15,"0"0"-59"-15,0 0 15 16,0 0-52-16,0-6-11 16,0 3-1-16,0 1-2 15,0 2 4-15,0 0 8 16,0 0 6-16,0 0-18 16,0 0-4-16,0 0 0 15,6 0 6-15,1-3-5 16,0-2 1-16,1-2-2 15,0-4-3-15,0 0-3 16,-2 2 4-16,-1 4 2 16,-4 1 5-16,1 0 8 15,-2 4 7-15,0 0-3 0,0 0-5 16,0 0-4-16,0-2 1 16,0 1-8-16,3-1 1 15,-3-2-1-15,0 3 1 16,0-1 8-16,0 2 18 15,0 0-5-15,0 0-6 16,0 0-2-16,0 0-8 16,0 0-1-16,1 0 2 15,-1 0 0-15,0 0 2 16,0 0 0-16,0 0-1 16,0 20 2-16,0 11 13 15,-12 8 4-15,-14 6-4 16,-22 2-10-16,-15-3-8 0,-13-6-6 15,-3-11-4-15,6-7-81 16,9-16-153-16</inkml:trace>
  <inkml:trace contextRef="#ctx0" brushRef="#br0" timeOffset="123950.0646">21405 12731 248 0,'0'-2'41'0,"0"0"27"16,0-1-37-16,1-2-14 15,1 1 8-15,0 2 3 16,-2-2 5-16,3-2 9 15,-2 1 2-15,-1 0 2 16,0 3-13-16,0 2-10 16,0 0-4-16,0 0-6 15,0 18-4-15,0 17 15 0,0 7-9 16,0 6-7-16,0 2-5 16,-1 0-2-16,1-12-1 15,0-9-1-15,0-13-2 16,0-13-5-16,0-3-5 15,8-16 6-15,6-16 2 16,3-8 3-16,3-2 2 16,2 0 0-16,1 4 1 15,-1 2 0-15,-1 8 4 16,-6 9 0-16,-8 12-4 16,-4 4 2-16,-3 3-1 15,0 5 5-15,0 19 0 16,0 6 11-16,-3 4-7 0,-1-6-9 15,2-11-2-15,2-8-1 16,0-9-5-16,14 0 1 16,8-20 5-16,5-2 1 15,-1 4 0-15,-5 6 4 16,-5 12 1-16,-10 4-2 16,-3 24 6-16,-3 11 1 15,0 10 0-15,-6-1-11 16,0-4-2-16,2-6-38 15,4-9-57-15,0-5-75 16,0-12-124-16</inkml:trace>
  <inkml:trace contextRef="#ctx0" brushRef="#br0" timeOffset="124122.1837">22033 12830 597 0,'-12'0'74'0,"3"10"-70"15,6 6 14-15,3 6-18 16,0 4-24-16,0-4-74 16,3 2-126-16</inkml:trace>
  <inkml:trace contextRef="#ctx0" brushRef="#br0" timeOffset="124281.8539">22109 12562 408 0,'-16'15'0'0,"10"12"-33"16,6 4-158-16</inkml:trace>
  <inkml:trace contextRef="#ctx0" brushRef="#br0" timeOffset="124714.3648">22557 12727 383 0,'-17'-2'117'0,"-6"2"-79"16,-4 0 32-16,-3 22-53 15,-3 11-8-15,3 7 3 16,6 6-2-16,9 2 2 16,11-8 1-16,4-10-4 15,3-16-8-15,22-14-1 16,11-11 6-16,7-30-1 0,6-19-5 15,4-16-1-15,-2-10-2 16,-5-3 3-16,-12 5 4 16,-13 5 13-16,-12 13 1 15,-8 15-1-15,-1 16 9 16,0 20-6-16,0 13-4 16,-1 4 1-16,-8 29-8 15,-3 21-2-15,1 16-3 16,5 13-1-16,5 5 2 15,1 2-1-15,0-5-4 16,15-7 0-16,4-10-11 16,2-4-47-16,5-12-76 15,1-17-161-15</inkml:trace>
  <inkml:trace contextRef="#ctx0" brushRef="#br0" timeOffset="125096.6985">22998 12551 647 0,'-37'33'10'0,"5"14"48"16,4 9-39-16,6 4-15 16,9 0 4-16,11-11-2 15,2-11-1-15,6-14-3 0,15-17-2 16,9-7 0-16,7-29 1 15,11-21-1-15,1-16-1 16,-1-8-1-16,-5 1 2 16,-13 5 5-16,-12 7 10 15,-12 13 16-15,-6 11-4 16,0 16 0-16,0 13-4 16,-5 8 6-16,-5 22-19 15,-9 22-5-15,-1 17-3 16,2 13-1-16,8 6 0 15,6 0-1-15,4-5-1 16,0-11-4-16,19-14-46 16,4-14-83-16,7-20-90 0,2-16-218 15</inkml:trace>
  <inkml:trace contextRef="#ctx0" brushRef="#br0" timeOffset="125330.2177">23522 12225 493 0,'0'0'167'16,"-2"0"-136"-16,-5 19 11 15,-2 17-37-15,-3 14-1 16,-3 10 5-16,0 10 10 16,2 0 3-16,4 1-1 0,3-7-9 15,4-9-7 1,2-7-5-16,0-11-8 0,11-6-49 15,7-6-59-15,-2-3-81 16,4-9-182-16</inkml:trace>
  <inkml:trace contextRef="#ctx0" brushRef="#br0" timeOffset="125595.4503">23683 12702 612 0,'8'-5'38'16,"11"-5"20"-16,9-6-44 16,8-11-9-16,0-10 1 15,-5-1 20-15,-8 2 11 0,-13 13-5 16,-10 9 0-16,0 10 12 16,-12 4-11-16,-22 14-24 15,-12 20-8-15,1 10 0 16,5 6 1-16,17-1 0 15,13-5-2-15,10-2 0 16,6-11-6-16,25-7-16 16,9-10-48-16,11-10-72 15,1-4-202-15</inkml:trace>
  <inkml:trace contextRef="#ctx0" brushRef="#br0" timeOffset="126260.2395">24912 12532 512 0,'-31'-5'157'0,"-3"5"-91"16,1 0 21-16,2 5-74 15,7 12-13-15,13-1 0 16,11 0-5-16,0-4-15 16,15-4 10-16,11-2 10 15,-3-2 5-15,-7-2 12 16,-9 3 13-16,-7 10 2 15,-9 13 3-15,-28 11 1 16,-18 7-30-16,-11-7-5 16,3-10-1-16,11-15-23 15,15-11-20-15,14-3-23 0,16 0-46 16,7 0 1-16,18 0-73 16,20-4-74-16</inkml:trace>
  <inkml:trace contextRef="#ctx0" brushRef="#br0" timeOffset="126476.5311">25123 12609 429 0,'-2'0'198'15,"2"0"-157"-15,0 16 13 0,0 13-38 16,0 10 0-1,0 6-9-15,0 0-7 0,-8-1-5 16,-1-3-21-16,-2-5-43 16,-4-10-101-16,-3-18-221 15</inkml:trace>
  <inkml:trace contextRef="#ctx0" brushRef="#br0" timeOffset="126611.8703">25181 12275 667 0,'0'0'51'0,"0"0"-10"0,0 0-41 15,0 19-56 1,6 11-86-16,5 14-86 0</inkml:trace>
  <inkml:trace contextRef="#ctx0" brushRef="#br0" timeOffset="127174.9473">25624 12560 384 0,'-28'21'118'0,"-8"9"-30"16,0 6-8-16,2 12-36 0,4 4-5 15,11-3-7-15,11-12-13 16,8-14-15-16,3-15-2 16,24-8-2-16,12-22 2 15,8-23-2-15,11-17-2 16,1-17-6-16,2-8 7 16,-6-3 1-16,-12 1 4 15,-17 7 4-15,-14 16 4 16,-12 21 4-16,0 17 5 15,-5 23 4-15,-19 5 1 16,-7 25-22-16,-6 19-4 16,-3 17 0-16,8 13 0 15,11 6-1-15,14 2-1 0,7-1 2 16,10-9 0-16,20-16-1 16,11-13 2-16,9-17 0 15,13-16 1-15,9-10-1 16,5-10-1-16,-5-22 0 15,-16-5 1-15,-21 3-1 16,-23 4 5-16,-12 11-3 16,-21 10 7-16,-30 9-5 15,-12 14-3-15,2 20-1 16,12 6 2-16,22-1-2 16,21-6-1-16,6-9-1 15,32-7 1-15,24-7-9 0,16-5-13 16,13-5-57-16,-3 0-216 15</inkml:trace>
  <inkml:trace contextRef="#ctx0" brushRef="#br0" timeOffset="127740.2973">26581 12523 208 0,'-2'-5'302'0,"2"4"-203"16,0-3-5-16,0-2-61 15,15 0-6-15,10-3-7 16,14 1 2-16,7-2-5 16,3 4-4-16,-1 5-8 15,-6 1-5-15,-14 3-28 0,-8 15-97 16,-19 3-171-16</inkml:trace>
  <inkml:trace contextRef="#ctx0" brushRef="#br0" timeOffset="128090.3179">26691 12707 569 0,'7'0'97'15,"13"-1"9"-15,11-3-15 16,8-1-46-16,7 5-20 15,5 0-24-15,-1 0-1 16,-5 16-43-16,-12-2-118 16,-18-6-302-16</inkml:trace>
  <inkml:trace contextRef="#ctx0" brushRef="#br0" timeOffset="128688.0795">27734 12269 539 0,'0'0'69'16,"0"0"39"-16,0 0-67 16,0 0-21-16,0 3 9 15,0 22-7-15,0 12 27 16,0 13-17-16,-4 11-5 16,0 3-9-16,-2 1-13 15,-3 1-4-15,-2-3-1 0,-1-2-6 16,1-6-22-16,-1-8-44 15,8-13-64-15,-1-15-84 16</inkml:trace>
  <inkml:trace contextRef="#ctx0" brushRef="#br0" timeOffset="129086.6966">27976 12418 420 0,'-5'5'28'0,"4"-2"40"16,1-3-38-16,0 2-6 15,16-2 33-15,11 0 5 16,8 0-5-16,12 0 0 15,11-7-2-15,-1 0-13 16,-8 5-5-16,-19 2-14 16,-20 0-11-16,-10 12-7 15,0 26 6-15,-30 18 2 16,-16 17-8-16,-5 5-4 16,5-8-1-16,18-11-1 0,22-17 0 15,7-18-2 1,37-11 0-16,15-12 1 0,12-1 2 15,-3-1 0-15,-10-12-2 16,-14 5-1-16,-14 4-40 16,-9 0-111-16,-8-10-216 15</inkml:trace>
  <inkml:trace contextRef="#ctx0" brushRef="#br0" timeOffset="130452.094">12807 12048 198 0,'0'-8'0'16,"0"0"-111"-16</inkml:trace>
  <inkml:trace contextRef="#ctx0" brushRef="#br0" timeOffset="132994.2087">12807 12048 43 0,'0'-52'70'0,"0"48"-36"0,0 2-8 15,3-1-3 1,-2-1-16-16,1 0-6 0,1-3 2 15,0-2 24-15,3 2 42 16,3-2-2-16,3 1-28 16,5 3-16-16,5-4-8 15,9 1-8-15,6 1-4 16,3 0 4-16,11-1 7 16,3 3-5-16,10-2-3 15,6-2 3-15,2-3 4 16,-1 3-2-16,-2 2-2 15,-9 7-6-15,-5 0-1 16,-8 0 0-16,-5 0-1 16,0 8 4-16,3 0 3 15,4-2 4-15,6-6 8 0,14 0-13 16,6 0-2-16,8 0 3 16,6 0-3-16,5 0-5 15,5 0 1-15,0 13 1 16,-1 4-1-16,2-1-1 15,1 2 0-15,2-4 0 16,5-2 0-16,-7 0 0 16,-1 1 1-16,-4 3-1 15,-7 3 0-15,-1 1 0 16,-4 4 2-16,-2-1-1 16,-2-3 1-16,-6 0 5 15,-2-8 1-15,-3-4-4 0,1-6 1 16,3-2-1-16,-4 0-3 15,-3 0 1-15,-7 0 0 16,-5 0-2-16,-9 0 0 16,-2 6 0-16,-6-2 0 15,-1 0 0-15,-3-4 0 16,-2 0 0-16,-1 0 1 16,-3 0-1-16,-2 0 0 15,1 0-1-15,-4 0 1 16,1 0-1-16,-1 0 1 15,-1 0 0-15,1 0 0 16,4-2 0-16,3-2 0 16,3-2 0-16,1-1 1 0,2-2-1 15,3 1 0 1,-1-2-1-16,0 4 1 0,-1 1 0 16,0 4 0-16,3-1 0 15,7-3-2-15,6 0 2 16,4-1-2-16,5-4 0 15,3 2 1-15,1-2 1 16,1 1 1-16,-2 4 0 16,-1 3-1-16,-2 2 0 15,-2 0 0-15,0 0 0 16,-4 0 0-16,3-6 1 16,0 0-1-16,4-2 1 0,2 2 0 15,0 0-1 1,0-2-1-16,-1 3 0 0,-2-1 1 15,0 1-1-15,-4 2 0 16,1-4 1-16,-1 0 0 16,-2-1 0-16,0-2 0 15,-3 1 1-15,0 2 0 16,-1-1-1-16,-5 6 0 16,-1 1-1-16,-3-1 1 15,-2 0 0-15,2 2 0 16,0 0 0-16,0-3 0 15,4-3 1-15,3 1-1 16,5-2 0-16,1 6-1 16,2 1-1-16,-6 0 2 15,1 0-1-15,-2 0 1 0,0 0 0 16,3 0 0-16,4 0 0 16,3-5 1-16,4-3-1 15,-2 0 0-15,0 2 0 16,-1 2 0-16,-5 4 0 15,-5 0 0-15,2 0 0 16,-1 0 0-16,0 2 1 16,0 0 0-16,3-2-1 15,-1 0 0-15,2 0 1 16,6 0 0-16,0-6-1 16,3 0 0-16,-3 1 0 15,-4 2-1-15,-4 1 0 0,2 2 1 16,0-2 0-16,2 0 0 15,2-8 0-15,1 0 0 16,0-2-2-16,0 3 1 16,-2 2 1-16,-7 3 0 15,-3 2 0-15,-5 2 1 16,-3 0 0-16,-2 0-1 16,-3 0 0-16,-2 0 0 15,1 0 0-15,3 0 0 16,-1-2 2-16,4 2-2 15,0 0-2-15,-2 0 2 16,2 0 1-16,-1 0 0 16,5 0-1-16,-3 0 0 0,1 0 0 15,3 0 0 1,6 0-1-16,5-4 1 0,2 0 0 16,1-2 1-16,-1 4-1 15,-1 0 1-15,-2 2 1 16,3 0-1-16,-1 0 0 15,-2 0 0-15,4 0 0 16,1 0-1-16,0 0 0 16,3 0 2-16,4 0-1 15,0-1 0-15,1-1-1 16,-1 2 0-16,-3 0 1 16,-4 0 1-16,1 0-1 0,3-1 0 15,2-3 1 1,3-2-1-16,4 1 0 0,0 2 0 15,0 2-1-15,1 1 3 16,-2 0-2-16,3 0-1 16,-3 0 1-16,-3 0 0 15,3 0-1-15,-1 0 0 16,2 0 0-16,0 0 0 16,-4 0 4-16,-3 0 1 15,3 0-1-15,2 1-1 16,-1-1-1-16,5 0-2 15,-1 0 0-15,1 0 1 16,0 0 1-16,6 0 2 16,-1-4 1-16,2-3-5 15,1 1 1-15,-5 3-1 0,3 1 1 16,-3 2-1-16,-6 0 0 16,-3 0 0-16,0-1 0 15,-1-4 0-15,4 0 2 16,8-1 3-16,-2 0-2 15,6-1-3-15,-2 4 0 16,4-1 0-16,-5 4 0 16,-1-2 1-16,-7 1-1 15,-1-1 1-15,-1 0-1 16,0-1 1-16,-1 2-1 16,-2-1 0-16,-4-1 0 15,3 1 0-15,3 0 1 0,5 0-1 16,5 1 2-16,1-3-2 15,3-1 0-15,0 1 0 16,1-2 0-16,-5 4 0 16,-2 1 0-16,-1 1 0 15,-2-2 1-15,2-2-1 16,0 1 0-16,-3 1 0 16,-4-2 0-16,-3 4-1 15,-1-2 1-15,2 2 0 16,-1-2 0-16,1 1 0 15,-5 1 0-15,-1-3 0 16,-2 1 0-16,0 1 0 0,-2-2 0 16,0 3 0-16,-1-2 0 15,-6 2 0 1,3 0 0-16,0 0 1 0,2 0-1 16,-1 0 0-16,-1 0 0 15,-2 0 0-15,-2 0-1 16,-3 0 1-16,1-2 0 15,1 0 0-15,0 2 0 16,4 0 0-16,-3 0 0 16,2 0 0-16,-1 0 0 15,2 0-2-15,-1 0 0 16,0 0-1-16,1 0 2 16,-3 0 1-16,-1 0 0 15,-2 0 0-15,-9 0 1 16,0 0-1-16,-2 0 1 0,3-6 0 15,-1 2-1-15,1 1 0 16,2-2 0-16,0 1-2 16,1-1 1-16,0-2 0 15,-2 6 1-15,-7-2-1 16,0 1 1-16,2 0 0 16,6 0-1-16,11 0 1 15,10 0 0-15,10-1 0 16,11 3 1-16,8-1-1 15,11-1 0-15,9 0-1 16,6 1 0-16,9 1 0 16,-1 0-1-16,-8 0-6 15,-18 6-22-15,-22 11-84 0,-21-3-151 16</inkml:trace>
  <inkml:trace contextRef="#ctx0" brushRef="#br0" timeOffset="134674.3631">13447 11932 151 0,'1'-7'56'16,"-1"6"-53"-16,0 1 40 16,2 0-15-16,1 1 18 0,1 12-12 15,-1-3-19 1,2 2 1-16,1-2 5 0,3 5 0 16,-2 5 3-16,1 5-9 15,-2 8-4-15,-3 8 1 16,1 10 2-16,-3 11-3 15,-1 7-6-15,0 8 0 16,0 1 0-16,-1-1-1 16,-3 0 8-16,2-1-3 15,2 2-4-15,0-1-4 16,0 0 1-16,0 2-1 16,0 6 1-16,6 2 1 15,-2 3 5-15,1-4 8 16,0-2-6-16,-1 1-4 0,4 0-4 15,0 0-1-15,4-3-1 16,3 2 0-16,0-3 0 16,1 3 0-16,-2-6 0 15,-3-1 0-15,0-3 1 16,-3 3 2-16,-2 3 0 16,2 0-1-16,0 2 2 15,4-1-4-15,4-1 0 16,1 2-4-16,4 5 1 15,-3 1 3-15,0 5 0 16,-1 5 1-16,-1-2-1 16,-2 3 2-16,0-1-2 15,-2 2 0-15,0 1 0 0,-3 1 0 16,0-4-3-16,-1 1 0 16,0-1 0-16,0 2 3 15,3 7 0-15,1 6 1 16,2 3-1-16,4 6 4 15,2-1 0-15,5 5-4 16,4-5 0-16,1-5 0 16,2-5 0-16,-3-5 0 15,-3-8 0-15,-2-1 0 16,-5-5 0-16,-6-5-2 16,-2-7-2-16,1-6-5 15,-5-10-1-15,1-15-21 0,-4-15-25 16,-1-15-41-16,-3-19-180 15</inkml:trace>
  <inkml:trace contextRef="#ctx0" brushRef="#br0" timeOffset="147758.415">22188 14161 216 0,'0'-5'313'16,"-1"2"-286"-16,1 1 48 15,0 2-50-15,0 0-16 16,0 0 1-16,0 0 2 16,0-2 9-16,0 2-3 0,0 0 1 15,0 0-5-15,0 2-9 16,0 20-1-16,7 12 6 15,1 8-6-15,1 11 2 16,1 2 0-16,0-2-4 16,3-6 0-16,1-14-2 15,0-13 0-15,1-11 0 16,0-9 1-16,4-21 0 16,1-23-1-16,-1-17 0 15,-6-11-1-15,-4 0-4 16,-6 0 1-16,-3 3 3 15,0 2 1-15,0-2 0 16,-6 9 0-16,-1 5 1 0,1 8-1 16,4 8 0-16,1 9 0 15,-1 4 0-15,2 6 0 16,0 4 0-16,0 2 2 16,0 0-2-16,2 2 1 15,7 0 0-15,4 4 1 16,8-2 0-16,13 2-2 15,14 0 0-15,16-1 4 16,14-4 2-16,3-1 4 16,2 0 2-16,-6-1-8 15,-9 5-3-15,-12 9-1 16,-11 1-10-16,-10 6-61 0,-18 21-99 16,-17 1-309-16</inkml:trace>
  <inkml:trace contextRef="#ctx0" brushRef="#br0" timeOffset="148872.2539">22979 13965 162 0,'0'-1'148'0,"0"-1"-135"16,0-1 8-16,0 0-19 15,0-1-1-15,2 0 1 16,-1 1 12-16,-1 1 15 15,0 1 10-15,0-1-1 16,0 2 4-16,0 0-5 16,0 0 2-16,0 0-9 15,-3 0-5-15,-3 0-14 16,-2 0-4-16,-3 0-6 16,-1 3-1-16,3 4-1 15,0-5 1-15,4 0 0 0,5-2 1 16,0 0 1-16,0 0 14 15,0 0 13-15,0 0 1 16,0 0 4-16,2-8-7 16,14-6-9-16,8-6 0 15,9 1-3-15,3 0 1 16,-2 7 1-16,-6 5-1 16,-11 7-10-16,-7 0-5 15,-10 22 4-15,0 15 2 16,-13 8-4-16,-14 4-3 15,1-4 0-15,4-13-1 0,9-14 0 16,10-12-2 0,3-6-2-16,0 0-6 0,13-14-3 15,8-2 14-15,2 4 5 16,-3 6 3-16,-3 6 11 16,-7 5-5-16,-4 24 6 15,-6 17-2-15,-4 15-8 16,-23 13-6-16,-11 2-4 15,-3-6 0-15,2-18 0 16,2-19-1-16,-1-23-3 16,-3-10-6-16,0-9-8 15,1-14-14-15,4-10-16 16,17-3-40-16,19-8-96 16,7-8-330-16</inkml:trace>
  <inkml:trace contextRef="#ctx0" brushRef="#br0" timeOffset="149770.185">23877 13685 507 0,'0'-6'17'0,"0"4"66"15,0 0-47-15,0 0-15 16,0 2 5-16,-1 0 0 16,-2 0-1-16,-2 0 8 0,-7 0-6 15,-10 18-11-15,-11 17-13 16,-9 15 0-16,-4 12-1 15,3 15-2-15,4 8 2 16,15 0-2-16,15-5 0 16,9-5 0-16,16-14 0 15,16-10-1-15,1-13 0 16,-2-13 1-16,-3-6-11 16,-8-7-47-16,-7 1-54 15,-8 2-124-15</inkml:trace>
  <inkml:trace contextRef="#ctx0" brushRef="#br0" timeOffset="150269.0288">24270 13928 24 0,'-4'-13'455'16,"-2"4"-403"-16,3 4 34 15,2-2-57-15,-3 3-14 16,-2 2-2-16,-2 2 0 15,-5 0-5-15,-7 0-3 16,0 8 1-16,-2 6 7 16,6 2-5-16,9 0-5 15,7-4-3-15,0-1-1 16,9-2 1-16,10 0 5 16,1-4 14-16,-3 4 9 15,-5 0 5-15,-6 8-9 16,-6 9 5-16,-4 6-5 15,-19 8-11-15,-7 0-12 0,-1-1-1 16,0-8-12 0,2-11-43-16,1-8-31 0,0-12 6 15,4 0-15-15,7-3-5 16,9-10 10-16,8 2 22 16,0 2-43-16,16-2-27 15</inkml:trace>
  <inkml:trace contextRef="#ctx0" brushRef="#br0" timeOffset="150934.084">24432 13950 441 0,'0'0'69'0,"0"0"-10"16,0 0-40-16,0 0-19 15,0 0-2-15,0 0 2 16,0 0 1-16,0 6 2 16,0-1 6-16,0 0 19 15,0-1-4-15,0 2-8 16,0 1-5-16,-1 2-3 15,-1 7 5-15,1 1 0 16,1 5 1-16,-2 4 7 0,1 2 1 16,-1 2 6-16,1 0-15 15,-2-6-5-15,1-5-6 16,1-8-1-16,1-5-2 16,0-5 1-16,0-1 0 15,0 0 1-15,0-7 3 16,0-13-4-16,0-6-2 15,10-2 0-15,6-4 2 16,3 1-1-16,3 2 0 16,-1 3-1-16,-3 6 1 15,-4 7 1-15,-4 9 1 16,-6 2-1-16,1 2 1 0,-2 0-1 16,1 10 3-16,-1 10 4 15,-3 5 2-15,0 3 1 16,0-3-4-16,0-5-1 15,0-9-5-15,9-9 0 16,10-2 1-16,12-4 0 16,11-14 0-16,5-2 1 15,0 3 3-15,-11 6 4 16,-11 6-2-16,-12 5 0 16,-10 7-2-16,-3 22 2 15,-3 7-3-15,-11 1-4 16,-1-3-23-16,9-8-60 15,3-7-72-15,3-11-128 16</inkml:trace>
  <inkml:trace contextRef="#ctx0" brushRef="#br0" timeOffset="151299.6673">25085 13629 499 0,'23'0'88'16,"5"22"-3"-16,7 10-4 15,-5 12-29-15,-11 17 4 16,-19 16-3-16,-6 10-10 16,-37 10-14-16,-18-5-11 15,-8-7-14-15,2-17-4 16,10-19-16-16,18-25-85 0,15-24-174 15</inkml:trace>
  <inkml:trace contextRef="#ctx0" brushRef="#br0" timeOffset="152264.1462">25867 13872 322 0,'0'-2'96'16,"0"0"2"-16,0-1-3 15,2-5-50-15,13-1-12 16,7-4 4-16,8 2 0 16,0 1-1-16,-2 3-17 15,2 4-14-15,-3 3-5 16,-2 0-10-16,-1 0-37 0,-3 3-56 16,-6 12-125-16</inkml:trace>
  <inkml:trace contextRef="#ctx0" brushRef="#br0" timeOffset="152530.0538">25930 14083 616 0,'0'-8'51'0,"22"-6"51"15,14-3-62-15,9 0-9 16,7-2-2-16,-7 9-19 16,-5 6-10-16,-10 4-17 15,-7 0-48-15,-9 21-76 16,-9-2-162-16</inkml:trace>
  <inkml:trace contextRef="#ctx0" brushRef="#br0" timeOffset="152846.0559">26678 13705 496 0,'0'0'61'15,"0"0"55"-15,0 0-82 16,0 6-22-16,0 20 18 16,-3 11 1-16,-8 8-12 15,-5 10 0-15,-4 6-7 16,-2 2 4-16,-2 3-6 15,2-5-8-15,4-8-2 16,5-7-6-16,6-17-19 0,4-9-57 16,3-20-83-16,11-10-175 15</inkml:trace>
  <inkml:trace contextRef="#ctx0" brushRef="#br0" timeOffset="153277.6897">26821 13832 303 0,'-2'1'105'0,"2"1"-39"15,0-2-5-15,0 0-41 16,0 0 14-16,12 0-1 15,7-2 5-15,5-7 6 16,5-4 5-16,6 1-6 16,3-2-2-16,-1 3 4 15,-4 3-5-15,-11 5-11 16,-6 3-7-16,-8 0-8 16,-6 14-8-16,-2 22-1 15,-14 17-1-15,-20 15-1 16,-9 6-3-16,0 3 2 15,8-9-2-15,17-12-1 0,17-14 0 16,1-16 1 0,28-14 0-16,15-12 0 0,12 0 1 15,-2-5 3-15,-7-12-2 16,-10 7-2-16,-11 4-2 16,0 6-32-16,-3 0-145 15,-3-7-465-15</inkml:trace>
  <inkml:trace contextRef="#ctx0" brushRef="#br0" timeOffset="161009.6959">23873 15113 511 0,'1'-10'40'16,"2"2"51"-16,0 1-53 16,-1 4-17-16,0 1-2 15,-2 0-5-15,0 2 3 16,0-1 9-16,0 1 9 16,0 0-8-16,-4 0-4 15,-11 0-11-15,-15 3-3 16,-13 17-8-16,-11 10-1 15,1 2-1-15,9-1 1 16,16-8 0-16,15-7 0 16,13-8-1-16,0-2-4 0,17 0 1 15,13 3 4-15,6-2 3 16,0 3 5-16,-5 2 8 16,-10 6 4-16,-12 13-4 15,-9 8-4-15,-4 12-5 16,-25 7-5-16,-7 2-2 15,1-11 0-15,0-15-8 16,5-15-17-16,1-16-17 16,2-3-21-16,5-2-20 15,9-14 23-15,9-6-9 16,4 0-42-16,17-3-70 16,14 0-125-16</inkml:trace>
  <inkml:trace contextRef="#ctx0" brushRef="#br0" timeOffset="161724.4812">24014 15221 235 0,'0'-10'208'0,"0"8"-149"16,0 0 7-16,0 0-40 16,0 2-12-16,0 0-4 15,0 0-3-15,0 0 10 0,0 0 1 16,0 0 5-16,0 0 5 16,0 0-13-16,0 0-2 15,0 0 0-15,0 0-3 16,0 8 0-16,0 10 18 15,0 6-13-15,0 7-1 16,0 1-4-16,0 6-3 16,0 1-2-16,0 2-4 15,0-2-1-15,0-6 0 16,0-9-2-16,0-10 0 16,0-8 0-16,0-6 1 15,0 0 0-15,0-13 1 16,0-10-6-16,5-7 0 0,5-2 5 15,7-5-2-15,4 0 3 16,3-3-1-16,1 3 0 16,-1 1 2-16,-6 4-1 15,-2 6 1-15,-4 8-1 16,-3 7 3-16,-8 8-1 16,-1 3 1-16,0 0 2 15,0 3 1-15,0 19-5 16,0 11 2-16,-1 7 2 15,-5 3-3-15,2-5-2 16,4-10 0-16,0-9 0 16,3-10-6-16,17-9-5 0,10-2 7 15,9-24 4-15,4-4 4 16,1 5 3-16,-10 7-1 16,-10 10 1-16,-11 8 4 15,-6 0 2-15,-7 25 2 16,0 13-4-16,0 8-9 15,-10 3-2-15,1-5-7 16,6-6-53-16,3-11-67 16,0-10-105-16,0-14-248 15</inkml:trace>
  <inkml:trace contextRef="#ctx0" brushRef="#br0" timeOffset="162090.4494">24763 15119 431 0,'0'0'69'0,"0"0"32"16,8-3-47-16,14-6-29 15,5-3 13-15,3 2-9 16,-2 0-17-16,-1 4-11 15,-6 5-1-15,-3 1-9 16,-9 0-21-16,-5 4-40 16,-4 14-93-16,-3 1-289 15</inkml:trace>
  <inkml:trace contextRef="#ctx0" brushRef="#br0" timeOffset="162306.4157">24835 15309 642 0,'2'-5'69'16,"15"-3"43"-16,4 1-59 15,2 4-49-15,2 1-4 16,3 2-30-16,-4 0-99 15,-3 0-231-15</inkml:trace>
  <inkml:trace contextRef="#ctx0" brushRef="#br0" timeOffset="178019.5925">25678 14745 289 0,'1'-3'176'0,"-1"3"-119"16,0-2 36-16,0 2-63 15,3 0-13-15,-1 0-4 16,-1 0-11-16,2 0-1 15,0 7 1-15,-3 13 3 16,0 7 17-16,0 10-1 16,-4 5-8-16,-7 2-7 15,-3 2-3-15,1-1-3 16,-1-1 0-16,2-8-2 16,3-8-25-16,2-13-44 15,2-8-63-15,5-7-85 16</inkml:trace>
  <inkml:trace contextRef="#ctx0" brushRef="#br0" timeOffset="178417.6818">25878 14789 365 0,'0'0'76'0,"0"0"9"16,1-2-27-16,11-1-42 15,8-2 8-15,7-3-2 0,8-1 2 16,5 0-1-16,-1 1 5 16,-4 1 3-16,-13 5-3 15,-11 2-6-15,-11 4-11 16,0 25 1-16,-26 18 0 15,-11 15-9-15,-10 10-2 16,1 2 0-16,14-11-1 16,14-14 0-16,18-16-1 15,5-19-6-15,30-12-6 16,10-2 0-16,8-12 9 16,-2-6 1-16,-11 1-11 0,-13 4-29 15,-15 9-58 1,-12 4-67-16,-13 3-238 0</inkml:trace>
  <inkml:trace contextRef="#ctx0" brushRef="#br0" timeOffset="178683.4792">25463 15434 537 0,'0'8'59'0,"9"-6"-5"0,33 4 32 15,32-4-52-15,25-2 10 16,17-4 0-16,13-18-15 16,-4-2-10-16,-12 0-13 15,-20 6-6-15,-31 12-2 16,-29 6-61-16,-19 8-42 15,-14 18-91-15</inkml:trace>
  <inkml:trace contextRef="#ctx0" brushRef="#br0" timeOffset="179348.4855">25627 16002 507 0,'0'0'61'16,"0"0"-27"-16,3 2 8 15,5 11-38-15,5 11-3 16,1 5 7-16,0 8 4 16,0 1 3-16,-1 2 0 15,-4-4-3-15,-3-6-5 16,0-12-5-16,0-7-1 16,-5-10-1-16,4-1 2 15,1-19 1-15,0-18-3 16,-1-15-9-16,-5-11-13 0,0-6-6 15,0 2 6-15,0 7 8 16,-3 13 12-16,3 14 2 16,0 10 3-16,0 3 9 15,3 4 6-15,8 1 0 16,7-1 2-16,8-1-4 16,8-1-5-16,11-2 7 15,10-4 5-15,10-2-2 16,4 3 4-16,-3 4-2 15,-11 5-14-15,-18 8-9 16,-13 6-8-16,-9 0-31 16,-3 5-39-16,-5 8-49 0,-5 2-155 15</inkml:trace>
  <inkml:trace contextRef="#ctx0" brushRef="#br0" timeOffset="179863.773">26009 15936 403 0,'-6'0'43'0,"3"0"40"16,3 0-39-16,0 0-28 15,2-2-3-15,14-6-2 16,4-2 16-16,5-4 22 16,6-2 10-16,4 0-11 15,2 4-8-15,-9 2-9 16,-10 9-16-16,-7 1-11 15,-7 4-1-15,-4 20-1 16,0 7 4-16,-10 7-4 16,-3-2-2-16,6-6 0 0,7-8-2 15,0-11-11-15,12-9-12 16,15-2 5-16,6-2 15 16,0-9 5-16,-4 3 6 15,-8 8 19-15,-10 0 8 16,-11 19-2-16,-2 18 2 15,-28 10-10-15,-10 3-13 16,-6-4-5-16,5-10-4 16,6-18-2-16,3-15-6 15,5-3-44-15,4-18-109 16,12-11-183-16</inkml:trace>
  <inkml:trace contextRef="#ctx0" brushRef="#br0" timeOffset="180532.3295">26968 15267 757 0,'0'-5'58'16,"0"-2"-17"-16,0 5-41 15,0 2-7-15,0 11-129 16,0 9-152-16</inkml:trace>
  <inkml:trace contextRef="#ctx0" brushRef="#br0" timeOffset="181144.2413">27283 14978 465 0,'0'0'75'16,"0"0"-7"-16,0 0-16 0,2 0-47 15,11 12 2-15,5 12 2 16,0 6 3-16,-2 6 2 16,-1 1 3-16,-4-3-3 15,-4-8-3-15,1-14-9 16,-3-8-2-16,1-4 1 15,2-19 6-15,-2-16-7 16,-4-10-3-16,-2-3-4 16,-2-4-10-16,-13 0 6 15,0 2 1-15,3 3 2 16,5 10 6-16,5 5-3 16,2 5 5-16,0 5 0 15,3 2-1-15,17 0-1 16,8 4 2-16,10-6 0 0,14-3 8 15,13-7 4-15,14-4 11 16,5-1 0-16,-5 3 5 16,-13 5-3-16,-17 11-17 15,-16 14-8-15,-17 4-9 16,-4 18-33-16,-9 20-31 16,-3 6-36-16,0 10-128 15</inkml:trace>
  <inkml:trace contextRef="#ctx0" brushRef="#br0" timeOffset="181626.3991">27714 14942 369 0,'0'-5'39'0,"0"-2"43"16,2-1-49-16,10 0-17 15,4-2 30-15,2 1-7 16,3 0 4-16,0 2 2 0,-8 2-15 15,-2 5-17-15,-10 0-11 16,-1 12 2-16,0 14 6 16,-16 4-5-16,-5 4-1 15,1-4 0-15,7-8 0 16,10-6-2-16,3-8-2 16,20-8-3-16,12 0 3 15,7 0 0-15,-3-4 1 16,-8 3 9-16,-8 1 11 15,-17 0 5-15,-3 22 1 16,-21 10 5-16,-18 3-18 16,-9 2-12-16,-4-9-2 0,4-8-5 15,8-10-54-15,6-1-64 16,5-3-99-16</inkml:trace>
  <inkml:trace contextRef="#ctx0" brushRef="#br0" timeOffset="181875.6811">27315 15539 360 0,'-4'7'114'0,"4"-3"-51"16,8 0 17-16,26-3-47 15,23-1-3-15,20 0 12 0,20-19-10 16,16-7 4-16,3-6 4 15,-9 0 5-15,-25 8-4 16,-26 6-24-16,-30 10-17 16,-17 8 0-16,-9 0-29 15,-1 21-34-15,-21 8-42 16,-13 10-65-16,-10 0-202 16</inkml:trace>
  <inkml:trace contextRef="#ctx0" brushRef="#br0" timeOffset="182374.5632">27446 15988 287 0,'1'0'222'0,"-1"0"-158"16,3 6 13-16,2 19-40 15,1 12-4-15,-2 4-6 16,1 5-12-16,2-2-1 16,3-6-7-16,3-6-6 15,0-12 0-15,0-8-1 16,-1-12-1-16,0-2 0 0,-3-26 1 15,-1-13-1-15,-7-10-5 16,-1-6-7-16,0-5-11 16,-13 4 4-16,-1 7 2 15,5 10 11-15,8 12 6 16,1 8 1-16,0 7 0 16,6 0 0-16,13 3 1 15,9-3 2-15,14-2 8 16,17-8 7-16,17-6 4 15,12-13-1-15,4-6 9 16,-2-2 0-16,-14 5-5 16,-18 8-7-16,-22 15-18 0,-21 12-3 15,-15 11-49-15,0 2-78 16,-18 27-101-16</inkml:trace>
  <inkml:trace contextRef="#ctx0" brushRef="#br0" timeOffset="182923.565">27789 15962 334 0,'2'0'107'0,"-1"-4"-48"15,5-4-20-15,-2 2-34 16,-1 0 3-16,2 0 12 15,-2 4 2-15,-2-2-4 16,4 3 4-16,4-4 7 16,1-1-3-16,7-3 2 15,7-6 4-15,4 0-5 0,2-2 5 16,-3 4 5-16,-10 7-6 16,-8 3-11-16,-7 3-12 15,-2 0-4-15,0 20-1 16,-2 10 1-16,-5 2-4 15,0-2 0-15,5-6-2 16,2-6-7-16,7-7-10 16,14-6 4-16,6 1 15 15,-3-4 0-15,-6 7 11 16,-9 4 19-16,-9 16 8 16,-25 11-5-16,-26 9-11 15,-12 1-18-15,-1-10-4 16,8-17-2-16,12-19-32 0,17-4-131 15,18-31-352-15</inkml:trace>
  <inkml:trace contextRef="#ctx0" brushRef="#br0" timeOffset="201910.5401">28593 15245 299 0,'0'-3'87'0,"0"1"-7"15,0 2-31-15,0-2-43 16,0 1-6-16,0 1-6 16,0-2 5-16,0 0 1 15,0 2 4-15,0-2 7 16,0 2 5-16,0-2 1 0,0 2-5 15,0 0-1 1,7 0-2-16,4-2 1 0,8-2 15 16,10-6 8-16,6-4-11 15,4-3 0-15,-3 0-2 16,-7 4-9-16,-13 8-11 16,-12 5-3-16,-4 0-38 15,0 22-113-15,-10 11-206 16</inkml:trace>
  <inkml:trace contextRef="#ctx0" brushRef="#br0" timeOffset="202393.5012">28751 15490 10 0,'0'-9'459'16,"8"9"-426"-16,-8 0 30 15,1 0-45-15,4 0-18 16,-2 0 3-16,3 0 1 16,2 0-3-16,-2 0 0 15,5 5-1-15,2-3 0 0,5-2-2 16,5 0 1-16,3 0-4 16,0 0-17-16,-5 0-38 15,4 0-119-15</inkml:trace>
  <inkml:trace contextRef="#ctx0" brushRef="#br0" timeOffset="203290.6044">29481 15323 254 0,'-8'-3'135'0,"5"3"-125"16,-1 0 23-16,4 0-29 16,0 0-2-16,0 0 4 15,4 3 6-15,7-1 15 0,4-2 19 16,4 0 4-16,7 0-11 16,10 0-13-16,10 0-8 15,13 0-5-15,21-2 5 16,18-1-1-16,17-3 6 15,19-5 3-15,5-3-3 16,-5 4-6-16,-22 2-7 16,-30 4-3-16,-33 4-7 15,-23 0-6-15,-19 0 4 16,-4 2 1-16,-3 11-4 16,0 1 0-16,-12 4-4 15,-2 0-15-15,0-2-31 16,-3 5-35-16,1 0-89 15</inkml:trace>
  <inkml:trace contextRef="#ctx0" brushRef="#br0" timeOffset="204188.3464">29779 15820 308 0,'0'-5'89'15,"0"1"-34"-15,0-1 13 0,0 2-50 16,3 1-1-16,3-3 1 16,6-2-2-16,3 0 17 15,9-6 14-15,6-1-7 16,7-8-7-16,9-2-4 15,2-3-4-15,0 6-4 16,-9 6-3-16,-11 8-9 16,-11 7-1-16,-6 0-2 15,-8 7-1-15,-3 18 1 16,-4 9 2-16,-20 8-6 16,-6 6 0-16,6-7-2 15,11-8-2-15,13-12-10 16,1-6-8-16,27-10 4 15,10-5 15-15,5 0 1 16,0 0 16-16,-11 0 8 0,-16 0 11 16,-13 0-1-16,-3 22-11 15,-31 18 0-15,-20 14-5 16,-22 10-8-16,-11-6-6 16,-2-13-3-16,7-17-1 15,10-14 0-15,11-14-15 16,10-8-31-16,7-16-42 15,11-6-74-15,13 2-137 16</inkml:trace>
  <inkml:trace contextRef="#ctx0" brushRef="#br0" timeOffset="205737.6793">29563 14627 168 0,'-2'-8'79'16,"2"3"-45"-16,0-1 23 15,0 3-32-15,0-3-10 16,0 1-4-16,0-1-1 0,0-2 4 15,9-3 11 1,-1 0 13-16,1 0 3 0,-2 3 7 16,-4 3-7-16,0 1-6 15,-3 4-4-15,0 0-10 16,0 0-7-16,2 0-5 16,-1 14-3-16,1 11 13 15,-1 8-8-15,-1 6-2 16,0 7-3-16,0 7-2 15,0 1 0-15,0 2-4 16,-1-6-1-16,-5-6 1 16,0-5-4-16,0-12-10 15,1-10-34-15,1-12-52 16,3-5-53-16,-3 0-157 0</inkml:trace>
  <inkml:trace contextRef="#ctx0" brushRef="#br0" timeOffset="206316.5298">29781 14635 333 0,'0'0'63'0,"-2"0"1"16,2 0-36-16,0-2-13 15,0-2 8-15,3 4-7 16,6-4 7-16,6 0 21 16,5-1-5-16,7-4-5 15,5-1-8-15,7 1-4 0,-3-2-2 16,-3 3 4-16,-8 3-6 16,-9 5-5-16,-5 0-7 15,-7 0-1-15,-2 2 1 16,-2 13 3-16,0 13 0 15,-13 16-1-15,-16 8-4 16,-7 10-4-16,-4-1 1 16,-2-2-2-16,7-7 0 15,10-6-8-15,12-12-11 16,13-12-10-16,2-11-1 16,26-8 24-16,6-3 7 15,8 0 9-15,-5-9-1 16,-9 4-4-16,-12 5-4 15,-12 0-19-15,-4 0-63 16,0 7-112-16</inkml:trace>
  <inkml:trace contextRef="#ctx0" brushRef="#br0" timeOffset="206899.1874">30212 14758 475 0,'0'0'76'16,"0"0"-14"-16,0 2-28 15,0 3-33-15,0 6 0 16,0 6-1-16,6 6 2 16,4 6 0-16,-2 0 3 15,-2 1 5-15,1 0-2 16,-1-6-1-16,0-8-1 16,2-7-4-16,-2-6 2 15,1-3 4-15,3 0 7 16,1-18-4-16,4-10-2 15,1-11-9-15,2-10 0 0,-3-4-4 16,-3-4-1-16,-3-4 0 16,-8 9-1-16,-1 9-1 15,0 9 7-15,-7 12 0 16,-5 8 2-16,2 5 1 16,-2 2-2-16,7 3 0 15,2 2 0-15,2 2-1 16,1 0 1-16,0-2-1 15,0-4-3-15,17-4 3 16,10-3 0-16,11-6 5 16,7-3 4-16,11-4 5 15,5-2-3-15,-2 5 0 0,-10 7-4 16,-18 13-7-16,-14 3-22 16,-8 2-33-16,-8 15-66 15,3 5-84-15</inkml:trace>
  <inkml:trace contextRef="#ctx0" brushRef="#br0" timeOffset="207447.7716">30585 14691 335 0,'0'-2'56'15,"0"0"26"-15,0-1-37 16,0-2-26-16,5-1-13 16,-1-4-6-16,3 2 0 15,1-3 11-15,-1 2 7 16,6-5 22-16,4-2 0 0,5-1 1 16,2-1-3-16,-3 7-4 15,-6 4-1-15,-7 5-14 16,-7 2-8-16,-1 0-6 15,0 11-3-15,-12 16 1 16,-9 9 0-16,-3 3-2 16,6-1-1-16,7-8-1 15,11-8-4-15,1-6-6 16,26-6 3-16,7-5 8 16,2-2 3-16,-4 3 9 15,-12 0 16-15,-15 6 9 16,-5 15-12-16,-33 13-5 15,-25 8-4-15,-14 0-16 0,-7-16-9 16,10-21-85-16,14-11-185 16</inkml:trace>
  <inkml:trace contextRef="#ctx0" brushRef="#br0" timeOffset="211205.2898">28365 17057 233 0,'0'0'127'0,"0"0"-85"0,-2 0-1 15,1 0-35-15,1 0-5 16,0-1 2-16,0 1-2 15,0 0-1-15,0 0 1 16,0 0 4-16,0 0 14 16,0-2 13-16,0 0 2 15,0 2-11-15,0 0-1 16,0 0-4-16,0 0-1 16,6 0 1-16,10 0 10 15,7 0 3-15,7-4 2 16,3-1-7-16,-1-2-6 15,-6 5-14-15,-12 2-6 16,-11 0-35-16,-3 14-74 0,0 8-167 16</inkml:trace>
  <inkml:trace contextRef="#ctx0" brushRef="#br0" timeOffset="211553.7943">28379 17313 107 0,'7'-16'471'0,"18"4"-406"16,2-2 34-16,6-12-35 16,4 1-33-16,-6 12-4 15,-4 11-27-15,-10 2-3 16,-8 0-12-16,-5 20-36 15,-4 4-119-15,-4-2-408 16</inkml:trace>
  <inkml:trace contextRef="#ctx0" brushRef="#br0" timeOffset="214762.4039">29193 16780 457 0,'0'0'73'0,"0"0"4"16,0 0-40-16,0 0-31 0,0 0-2 15,0 0-2 1,0 0-2-16,0 0 0 0,0 0 2 16,-2 17 0-16,-17 13 1 15,-9 17 0-15,-7 5-3 16,-3 4 0-16,2 3-1 16,4-8 0-16,9-6-1 15,12-13 0-15,9-15-5 16,2-10-8-16,14-7-9 15,20 0 24-15,11-17 4 16,4-6 15-16,4-1 2 16,-10 8-1-16,-12 6-1 15,-10 5-6-15,-12 5-13 16,-9 0-6-16,0 8-16 16,0 14-36-16,-6 3-66 0,-5-3-192 15</inkml:trace>
  <inkml:trace contextRef="#ctx0" brushRef="#br0" timeOffset="215095.1906">29409 16751 332 0,'0'-4'248'16,"0"4"-219"-16,0 12 30 16,0-2-52-1,0 7-7-15,0 10-1 0,-4 6-1 16,-4 9 2-16,-2 6 1 16,-5 8 2-16,-3 8 5 15,-4 6 8-15,-2 5 5 16,-2 3-8-16,0-6-2 15,3-4-8-15,7-11-3 16,1-12-5-16,6-14-16 16,3-11-35-16,3-9-56 15,3-10-130-15</inkml:trace>
  <inkml:trace contextRef="#ctx0" brushRef="#br0" timeOffset="215727.1556">29472 17227 393 0,'1'0'64'16,"-1"0"31"-16,0 0-50 15,0 0-28-15,2 7-4 16,2 12-4-16,3 4 2 16,-3 8 5-16,0 3-2 15,1 2-1-15,-2-3-2 16,4-5-2-16,-2-6-5 15,3-10-4-15,0-7 0 16,0-5-1-16,5-5 1 16,2-23 0-16,3-12-2 15,-2-13-1-15,0-9-6 16,-6-7 7-16,-4-6-1 16,-5-3-2-16,-1-1-3 0,0 9 5 15,2 10 0-15,-1 15 3 16,1 19 5-16,-1 8 4 15,1 8 0-15,0 2 1 16,1-1-1-16,3-2-3 16,2 3-3-16,3-2-1 15,6 2-2-15,4 1 0 16,7 0 4-16,11-3 0 16,13-2 9-16,14-6 5 15,9-4 8-15,7-6-7 16,-8 1 1-16,-12 5-6 15,-18 11-14-15,-23 10 0 0,-12 1-20 16,-9 16-35-16,-9 16-44 16,-17 12-71-16,-7 9-233 15</inkml:trace>
  <inkml:trace contextRef="#ctx0" brushRef="#br0" timeOffset="216342.296">29906 17074 99 0,'0'-4'221'0,"0"4"-162"16,0-2 18-16,2 1-49 15,-1-1-17-15,1 2 3 16,-1-2 3-16,1 1-1 15,-1-1-1-15,5-1 13 0,1-6 14 16,5 1-18-16,8-4-2 16,5-6 3-16,6-4-1 15,5-8 5-15,2-4 3 16,-6 4 4-16,-8 10 1 16,-12 9-13-16,-9 8-13 15,-3 3 0-15,0 4-10 16,-3 26 2-16,-12 14-4 15,-4 8 1-15,2-4-1 16,7-5-5-16,10-11-3 16,2-11-7-16,24-10-5 15,10-8 7-15,6-3 13 16,-3 0 1-16,-11 0 17 16,-13 0 9-16,-15 16 6 0,-10 21-4 15,-37 19 6-15,-23 13-14 16,-9-3-12-16,-1-10-5 15,14-22-3-15,12-22-5 16,11-12-41-16,8-10-129 16,15-14-302-16</inkml:trace>
  <inkml:trace contextRef="#ctx0" brushRef="#br0" timeOffset="220941.0223">17712 16126 280 0,'0'-3'169'16,"0"1"-135"-16,0-1 35 16,0-2-57-16,2 1 0 15,1-1-2-15,-1 0 0 16,-1 2 7-16,-1 1 1 16,0 1 3-16,0 1-1 15,0 0 1-15,0 0-3 0,0 0-11 16,-6 9-7-1,-6 22 2-15,-4 13-2 0,1 4 0 16,0-4-5-16,9-6 1 16,6-12 1-16,0-12-7 15,13-10-7-15,11-4 6 16,9-5 11-16,8-19 0 16,0-1 12-16,-2 3-1 15,-9 8-3-15,-11 8-3 16,-7 2-4-16,-7 4-1 15,-4 0-22-15,-1 4-56 16,0 7-49-16,-6 0-131 16</inkml:trace>
  <inkml:trace contextRef="#ctx0" brushRef="#br0" timeOffset="221247.0481">17930 16065 23 0,'0'-6'336'0,"0"-1"-293"15,0 3 29-15,0 4-39 16,0-2 0-16,0 2-5 16,0 0 4-16,-3 0 6 0,2 0-13 15,-1 0-5-15,1 19-5 16,1 15 13-16,0 15-15 15,0 10-1-15,0 10-2 16,0 8-3-16,0 0-2 16,0-5-5-16,0-11 0 15,0-14-14-15,0-16-46 16,6-20-104-16,0-11-213 16</inkml:trace>
  <inkml:trace contextRef="#ctx0" brushRef="#br0" timeOffset="221879.0087">18281 16297 214 0,'-2'0'224'16,"-2"0"-173"-1,4 0 13-15,0 0-45 0,0 0-16 16,0 0-1-16,0 0-1 16,0 10 7-16,0 8 16 15,0 3 3-15,0 4-1 16,7 6-7-16,1 1 3 16,2 2-2-16,0-8-7 15,1-8-6-15,0-7-6 16,-4-8 0-16,3-3 0 15,1-14 0-15,1-20-1 16,-3-14-1-16,-5-6-9 16,-4 2 0-16,0-1 0 15,-3 7 7-15,-10 8 3 16,-1 13 0-16,4 11 3 0,4 7 6 16,3 6-3-16,3-1 0 15,0-1-5-15,7-8-1 16,15-4 0-16,10-7 0 15,16-5 9-15,7 1 6 16,8-2 1-16,7 2 9 16,0 4 8-16,-3 6-2 15,-7 8-21-15,-11 6-10 16,-13 2-11-16,-9 8-31 16,-14 14-61-16,-7 6-122 0</inkml:trace>
  <inkml:trace contextRef="#ctx0" brushRef="#br0" timeOffset="222676.7114">18683 16280 212 0,'-1'-3'113'16,"1"3"-74"-16,0-1-6 15,0 1-25-15,0 0-2 16,-2-1 3-16,2 1 6 16,0 0 12-16,0 0 9 15,0 0-3-15,0 0-11 16,0 0-3-16,0-2-3 16,0-2-2-16,0-3 7 15,8-8 5-15,7-3-11 16,6-2 5-16,0-2 7 15,0 0 8-15,0 5 6 16,-4 1-7-16,-5 8-4 16,-4 3-11-16,-2 5-12 0,-2 0-7 15,-1 7-1 1,-1 18 1-16,-2 8-1 0,0 6 0 16,-12 4-3-16,-2-4 3 15,4-10-5-15,4-12-8 16,6-10-6-16,0-7 2 15,3 0-1-15,15 0 19 16,6-11 4-16,2 2 11 16,-3 5 1-16,-4 4 2 15,-6 4-4-15,-8 22 7 16,-5 12 5-16,-7 6-7 16,-19 4-10-16,-9-8-5 15,-1-12-4-15,0-20-2 16,-3-8-15-16,-2-5-68 0,5-20-100 15,8-9-326-15</inkml:trace>
  <inkml:trace contextRef="#ctx0" brushRef="#br0" timeOffset="247234.8238">19088 16944 434 0,'0'-3'77'0,"0"3"-48"15,0 0 16-15,0-1-12 16,0 1-20-16,0 0-7 16,0 0-2-16,0 4-3 0,0 18 17 15,0 12 5-15,0 14-4 16,-10 14-8-16,-4 15-3 15,-5 7-3-15,-1 3-5 16,4-12 1-16,7-24-2 16,6-23 1-16,3-24-5 15,3-4-6-15,22-24-15 16,10-16 21-16,10-7 4 16,5 2 2-16,-1 7 2 15,-7 14 12-15,-12 11 9 16,-11 13 5-16,-10 0-11 15,-7 26-4-15,-2 23 12 0,0 13-15 16,-2 8-10-16,-7 0-1 16,4-11-15-16,5-13-47 15,0-12-38-15,3-16-107 16,11-18-213-16</inkml:trace>
  <inkml:trace contextRef="#ctx0" brushRef="#br0" timeOffset="247467.1849">19459 17386 138 0,'0'0'379'15,"0"0"-361"-15,6 6 35 16,17 6-9-16,2 3-15 15,1 7-12-15,-4 7-10 16,-3 2-7-16,-4 2-10 16,-5 1-31-16,-2-3-77 15,-5-9-212-15</inkml:trace>
  <inkml:trace contextRef="#ctx0" brushRef="#br0" timeOffset="247649.4657">19819 17351 396 0,'-25'38'249'0,"-8"25"-223"15,-4 17 29-15,-4 13-42 16,1 7-13-16,2-3-5 16,6-10-11-16,8-14-48 15,11-25-99-15,11-28-196 16</inkml:trace>
  <inkml:trace contextRef="#ctx0" brushRef="#br0" timeOffset="248082.9185">19870 17548 243 0,'-9'24'322'15,"3"10"-292"-15,4 9 26 16,2 8-42-16,0 6-11 16,0 5-3-16,0 4 1 15,0-1-1-15,0-5-1 16,0-16-4-16,0-22-14 16,0-22-40-16,0-33 8 15,0-33-43-15,0-24-21 0,0-12 12 16,0-4 103-1,14 3 75-15,10 6 1 0,10 10 17 16,8 13 3-16,5 12-17 16,-2 19-22-16,-3 21-6 15,-12 15-18-15,-11 7-16 16,-7 37-2-16,-12 31 12 16,-3 23-7-16,-34 15-5 15,-11 0 0-15,-4-15-5 16,0-25-10-16,10-26 0 15,5-25-25-15,5-15-51 16,8-11-35-16,17-23-93 16,7-5-246-16</inkml:trace>
  <inkml:trace contextRef="#ctx0" brushRef="#br0" timeOffset="248421.0884">20543 17101 775 0,'-13'0'0'16,"5"0"-16"-16,-3 20-64 15,-1 10-387-15</inkml:trace>
  <inkml:trace contextRef="#ctx0" brushRef="#br0" timeOffset="248563.9399">20571 17275 650 0,'-36'0'330'0,"3"0"-316"15,6 0-14-15,13 0-4 16,9-4-169-16</inkml:trace>
  <inkml:trace contextRef="#ctx0" brushRef="#br0" timeOffset="249494.9998">21095 17041 331 0,'0'-13'48'16,"0"-1"51"-16,7-4-36 0,9-3-16 15,6-2-1-15,6-3-2 16,9-3 4-16,6 0 11 15,1 3 2-15,-4 8-12 16,-7 9-20-16,-14 9-20 16,-6 0-5-16,-10 32-2 15,-3 25 1-15,-14 21-1 16,-24 21 0-16,-10 15-1 16,-7 6-1-16,3-3 0 15,13-19-1-15,14-27-5 16,17-25-6-16,8-20 3 15,13-12 4-15,16-4 5 0,13-7 1 16,7-3 9-16,6 0 3 16,-1 0-3-16,-7 0-10 15,-9 0-1-15,-8 15-26 16,-11 11-119-16,-15-3-172 16</inkml:trace>
  <inkml:trace contextRef="#ctx0" brushRef="#br0" timeOffset="250259.9438">21999 16755 601 0,'-28'0'80'0,"-4"23"-22"16,-2 16-12-1,-4 21-38-15,3 19-8 0,0 21 0 16,10 13-1-16,9 9-1 16,14-8-1-16,2-13-4 15,23-15-23-15,9-22-21 16,6-15-21-16,2-18-39 16,0-20-48-16,-5-11-180 15</inkml:trace>
  <inkml:trace contextRef="#ctx0" brushRef="#br0" timeOffset="250625.7012">22312 17087 450 0,'-34'0'83'16,"-2"12"-5"-16,-7 12-9 16,-2 4-45-16,6 4-8 15,11-4-15-15,17-6-1 16,11-6-13-16,0-12-18 16,24-3 25-16,0-1 6 15,3 0 29-15,-3 0 19 16,-6 2 11-16,-8 17-15 0,-10 11 1 15,0 14-15-15,-21 12-15 16,-13 1-9-16,-5-9-6 16,6-15-8-16,6-15-28 15,10-15-40-15,8-3-44 16,9 0-57-16,0-18-172 16</inkml:trace>
  <inkml:trace contextRef="#ctx0" brushRef="#br0" timeOffset="251157.5129">22416 17175 288 0,'0'0'65'0,"0"0"-19"0,0 0-8 15,0 0-1-15,0 0-4 16,0 0-6-16,0 0 5 15,0 0 17-15,0 0-2 16,0 0-12-16,0 3-10 16,0 16 12-16,0 5-16 15,0 6-1-15,-1 2-3 16,-1 3-4-16,1-2-4 16,-2 2-1-16,1-3-8 15,2-6-1-15,0-10-1 16,0-8-2-16,0-8-8 15,0 0-2-15,11-24-2 0,6-13 12 16,6-8 2-16,1-4-5 16,-2 7 6-16,-2 8 1 15,-5 10 4-15,-6 11 4 16,-5 6 4-16,-2 7-1 16,-2 0-3-16,3 2-3 15,3 20 10-15,-2 6 10 16,-1 6-11-16,2 2-3 15,-1-9-6-15,5-5-3 16,4-4 2-16,4-6-4 16,2-2 0-16,1 0-1 15,-5 3 1-15,-8 3-1 16,-5 6-6-16,-2 5-25 0,-3-1-28 16,-12-4-37-16,-2-10-48 15,7-12-150-15</inkml:trace>
  <inkml:trace contextRef="#ctx0" brushRef="#br0" timeOffset="251524.8003">22957 16817 363 0,'16'14'327'16,"6"15"-246"-16,7 11 18 15,-4 13-59-15,-4 13-13 16,-15 14-5-16,-6 16-8 0,-21 4-5 16,-21 2-9-16,-6-15-2 15,2-19-44-15,12-36-169 16</inkml:trace>
  <inkml:trace contextRef="#ctx0" brushRef="#br0" timeOffset="252953.2825">23465 17207 257 0,'12'-10'192'0,"6"-1"-117"15,6-2 21-15,6 2-58 16,0 3-16-16,-8 4-9 15,1 4-13-15,-6 0 0 16,-5 0-22-16,-3 17-78 16,-7 9-137-16</inkml:trace>
  <inkml:trace contextRef="#ctx0" brushRef="#br0" timeOffset="253137.0002">23531 17430 157 0,'-6'0'547'16,"6"0"-513"-16,0 0 47 15,21-6-61-15,15-7-7 16,9 1-13-16,2 4-6 16,1 8-45-16,-5 0-62 15,-7 19-96-15</inkml:trace>
  <inkml:trace contextRef="#ctx0" brushRef="#br0" timeOffset="253668.446">24362 16902 511 0,'-36'0'27'0,"-4"16"40"16,-5 4-33-16,2 5-26 15,-3 4 13-15,4 2-3 16,7 0-13-16,10-6-5 0,15-6 0 16,10-9-2-16,0-3 0 15,15-5 2-15,11-2 23 16,10 0 26-16,5-2 5 15,0-3-12-15,-5 5-4 16,-6 0-9-16,-9 8-7 16,-6 17-11-16,-6 13-1 15,-6 10-8-15,-3 12-2 16,-6 9 0-16,-19 3-3 16,-8 2-4-16,-2-10-2 15,0-11 2-15,3-17 4 16,7-18 0-16,4-15-6 0,1-3 1 15,8-27 6 1,8-16-6-16,4-15 2 0,24-13-3 16,18-9 8-16,9-10 1 15,5 2 4-15,-1 7 2 16,-7 15-2-16,-12 20-4 16,-15 18-9-16,-9 18-33 15,-9 10-43-15,-3 13-32 16,0 20-211-16</inkml:trace>
  <inkml:trace contextRef="#ctx0" brushRef="#br0" timeOffset="254083.9516">24490 17293 520 0,'-7'22'116'0,"4"11"-70"16,3 4-2-16,0 6-33 16,18 3-2-16,6-6 7 15,1-4-6-15,2-7-8 16,-5-11-2-16,-2-12 0 16,-1-6-1-16,2-24 1 15,-5-25 3-15,-1-13-3 16,-9-7 0-16,-6-3 0 15,-1 2 1-15,-19 11 0 0,-2 9-1 16,4 14-2-16,3 12 2 16,6 8-2-16,6 4 0 15,3 2 1-15,0-2-9 16,18-5-16-16,11-4 24 16,12-5 2-16,13-4 4 15,10-4 9-15,8-5-4 16,-4 4 8-16,-11 6 19 15,-14 11-22-15,-11 10-14 16,-13 8-43-16,-11 5-93 16,-8 20-247-16</inkml:trace>
  <inkml:trace contextRef="#ctx0" brushRef="#br0" timeOffset="254666.5915">24874 17211 429 0,'-3'0'73'0,"3"0"4"16,0 0-43-16,0 0-20 16,0 0-2-16,0 0 1 15,0 0-5-15,-3 0-2 16,1 0 6-16,2 0 1 16,-1 0 6-16,1-4 1 15,0 0 0-15,0-6 5 16,0-4-10-16,7-3-9 15,5-2 9-15,2 4 7 16,5-1 11-16,0 2 0 16,2 0-5-16,0 2-2 0,-5 5-8 15,-8 4-7 1,-7 3-8-16,-1 0-2 0,0 8-1 16,0 18 0-16,-3 10-1 15,-4 3-3-15,3-5 1 16,4-12-4-16,4-7-9 15,22-10-5-15,9-5 12 16,4 0 9-16,3 0 0 16,-3 0 11-16,-9 0 15 15,-13 20 6-15,-17 17-10 16,-6 12-15-16,-34 9-7 16,-15 1 0-16,-5-9 0 15,5-22 0-15,6-20-22 16,5-8-124-16,-2-26-299 15</inkml:trace>
  <inkml:trace contextRef="#ctx0" brushRef="#br0" timeOffset="256129.2243">18815 13470 404 0,'-2'-4'169'0,"-4"3"-127"0,2 1 13 16,-3 0-49-16,-1 0-6 16,-1 7-1-16,-4 5-2 15,-4 2-1-15,-4 3 3 16,-4 5 1-16,-3 3 2 15,-2 2 0-15,4-1 1 16,6 1-1-16,6-5 1 16,10-7 0-16,4-1 0 15,0-5-2-15,8-2 8 16,14-1 12-16,3 0 10 16,8-1 4-16,3-2-1 15,2 5-6-15,-2-1-4 16,-3 2-5-16,-2 4-11 0,-2 1-6 15,-6 4 0-15,-3 0-2 16,-4 2 2-16,-7 1-2 16,-3-1 0-16,-3-1 2 15,-3 1-1-15,0 1 0 16,0 3-2-16,-12 1 0 16,-12 4 0-16,-7 1-1 15,-5 0-3-15,-1-5 1 16,2-4-2-16,4-8-3 15,7-6-1-15,4-4 2 16,4-3-6-16,8 0 6 16,2-2 6-16,6-13 2 0,0-9-5 15,1-6 3 1,20-11 1-16,6-5-2 0,6-8 0 16,6-6 0-16,0-3 2 15,-1-2 1-15,-5 3 5 16,-9 5 1-16,-8 8 2 15,-10 8-5-15,-6 7-3 16,0 5 0-16,-6 5 0 16,-11 8-1-16,-8 7-9 15,0 6-3-15,0 3-4 16,6 0-27-16,6 8-33 16,4 14-120-16,6 4-282 15</inkml:trace>
  <inkml:trace contextRef="#ctx0" brushRef="#br0" timeOffset="256744.8474">19167 13799 379 0,'-3'8'137'0,"0"3"-99"15,3 6 19-15,0 5-39 16,0 6-9-16,0 5-1 15,3 1-1-15,3 2 10 16,1 3 4-16,-1-5 5 16,0-7-12-16,1-10-8 15,1-8-5-15,0-9-1 16,-1 0 1-16,5-17 3 16,3-21-4-16,-1-11 0 15,-4-9 0-15,-6-4 0 16,-4-7 7-16,-1-3-5 0,-14 2 0 15,-3 13-1-15,2 6-1 16,4 15 0-16,-1 8 0 16,5 5 1-16,0 5 0 15,2 4 1-15,3 5-2 16,2 0 1-16,1 0 4 16,0-2 4-16,0 1-4 15,12-2-3-15,15-4 5 16,13-2 3-16,18-2-6 15,10-5 8-15,7-2-1 16,-1 1-4-16,-12 2-4 16,-11 5-3-16,-12 7-5 0,-14 7-11 15,-10 5-46 1,-6 6-74-16,-9 19-116 0</inkml:trace>
  <inkml:trace contextRef="#ctx0" brushRef="#br0" timeOffset="257276.8762">19483 13689 134 0,'-1'0'186'0,"1"0"-137"16,0 0 3-16,0 0-32 16,0 0 5-16,0 0 4 15,0 0 4-15,0 0-4 16,0-6-3-16,7-2 4 15,5-3-6-15,5-2-7 16,-2 1 2-16,1 0 10 16,-2 0 3-16,-1 4 8 15,-3 4-1-15,-1 2-15 0,0 2-10 16,-4 0-7-16,-2 2-7 16,-3 17 1-16,0 8-1 15,0 2 0-15,-3 0-7 16,-1-3-7-16,4-8-7 15,0-6 3-15,19-9-8 16,9-1 20-16,3-2 6 16,1 3 9-16,-4 2 19 15,-10 8 17-15,-17 12 12 16,-1 11-10-16,-37 8-18 16,-9 5-17-16,-6-9-8 15,4-17-4-15,6-19-40 16,14-8-166-16</inkml:trace>
  <inkml:trace contextRef="#ctx0" brushRef="#br0" timeOffset="289182.3973">28941 16360 155 0,'0'-4'160'15,"0"4"-135"-15,0 0 24 16,0 0-44-16,0 0 23 16,0 0-27-16,0 0-1 15,0 0 6-15,4 0 6 16,-1 12 15-16,-1 3 8 0,-2 8-7 15,0 9-5-15,0 12-8 16,-2 17-5-16,-7 17-2 16,-3 22-6-16,0 21-2 15,-1 11 0-15,4 4-2 16,3-5 0-16,5-12 0 16,1-7-5-16,0-8-1 15,12-7-2-15,1-7 0 16,-4-12-5-16,-8-8-32 15,-1-5-37-15,0-7-101 16</inkml:trace>
  <inkml:trace contextRef="#ctx0" brushRef="#br0" timeOffset="290795.0595">28970 16311 68 0,'0'-6'70'0,"0"-4"-18"15,0-1-2-15,0 0-10 16,0 2-12-16,0 0 1 15,0 1 6-15,0 5-14 16,2-2-4-16,6 5-2 16,2 0-3-16,5 0 5 15,3 0 8-15,7 0-6 0,5 0-1 16,8 0 0 0,4 0-3-16,2 0 0 0,5 3-5 15,2 2 4-15,7 3-2 16,6 3 4-16,5-2-5 15,2 0-6-15,0-2-5 16,4-5 0-16,5-2 0 16,2 0 0-16,1 0 0 15,-5 0 1-15,-5-2-1 16,-9-3-1-16,-8 0 1 16,-6-1 0-16,-4 0 0 15,-8-1 1-15,-4 0 0 0,-4-1 2 16,0 1-2-1,-1 0 1-15,0-1 1 0,-3 3 1 16,0 0-2-16,-2 1-2 16,-2 4 0-16,-3 0 0 15,-5 0-1-15,-3 0-1 16,-1 0-2-16,-1 7-1 16,-2 6 5-16,4 0 2 15,-4-2 1-15,-1 1 2 16,0 1-3-16,2 4 0 15,2 3-1-15,-1 10-1 16,2 6 0-16,-4 7-1 16,-1 8 0-16,-5 6 0 15,-1 1 0-15,0 12 2 16,2 3-1-16,1 9 1 0,0 6 0 16,-2 1-1-16,-1-2 0 15,0-4 1-15,0-2-1 16,0 3 0-16,0-2 0 15,0 3 0-15,0-7 0 16,0-3 0-16,0-5 0 16,0-2 0-16,0 5 0 15,-4-1-5-15,-1 0 3 16,2 0 0-16,0-4 1 16,2-5-1-16,-1-7 0 15,2-8-5-15,0-8-1 16,0-5-2-16,0-7-5 0,2 0 7 15,5-3 4-15,-1-6 4 16,-1-3 0-16,-3-5 0 16,-2-6 0-16,0-5 1 15,0 0-1-15,0 0 3 16,-2 0 1-16,-13-5-3 16,-9-6 1-16,-1 2 2 15,-8 0 7-15,-3 3 2 16,-3 2 6-16,-10 4 0 15,-11 0-4-15,-14 16-4 16,-20 12-9-16,-20 4-2 16,-12 1 7-16,-10 3-2 15,3 4-2-15,3 9-2 0,8 5-1 16,7 3 0 0,9-5 0-16,9-11-6 0,6-15-16 15,5-15-35-15,-1-11-80 16,2-45-290-16</inkml:trace>
  <inkml:trace contextRef="#ctx0" brushRef="#br0" timeOffset="292192.4726">23961 16648 44 0,'0'-1'245'0,"0"1"-202"15,0 0 14-15,0 0-34 16,0 0-19-16,1 2-2 0,4 14 5 15,-2 2 3-15,0 2 8 16,2 6 2-16,-3 9-7 16,1 14-7-16,-3 16-2 15,0 15-3-15,0 16-1 16,0 12 1-16,0 8 0 16,-5 5-1-16,0 1 2 15,0-4-2-15,1-6 0 16,-2 0 0-16,1-5-15 15,1-5-32-15,-2-1-60 16,3-11-39-16</inkml:trace>
  <inkml:trace contextRef="#ctx0" brushRef="#br0" timeOffset="293256.6509">23862 16568 194 0,'-3'0'70'0,"0"-5"-70"0,3-2 16 16,0 1-12-16,0 1-4 15,9-2 6-15,6-1 22 16,5 4 18-16,3-1 0 15,7 3-9-15,7-1-5 16,11-1 0-16,3-3-8 16,7-2-5-16,2-1-1 15,-4 4 4-15,4 0-7 16,-3 4 0-16,4 0 3 16,5 2-4-16,-1 0-1 15,4 0-8-15,3 0-5 16,1 5-1-16,-3 2-1 0,2-5 0 15,-7 4 0-15,-7-2-1 16,-1 2 2-16,-5 0 0 16,-4 0-1-16,-6-4-4 15,-5 0-1-15,-1-2 6 16,-6 0-2-16,0 0-1 16,-4 0-8-16,-5-6-2 15,-4 2 6-15,-3 2 8 16,-1-2 0-16,-3 1 3 15,0 2 3-15,-2-1-1 16,-2 0-3-16,4 0-1 16,-1 2-1-16,3 0 0 15,3 0-1-15,-4 0 1 0,-1-2 0 16,0-2 0 0,-4 2 0-16,2-2 0 0,-2 4 0 15,1 0 0-15,1 0-1 16,-4 18 1-16,-1 2 3 15,0 2 7-15,-3 5 2 16,0 4-7-16,0 6-3 16,0 14-1-16,0 10-1 15,0 18 0-15,0 8-2 16,0 8-3-16,-1 2 4 16,-1-5 0-16,-1 2 1 15,-1-1 0-15,1-1-5 0,-3-2-5 16,0-5-22-1,0 2-23-15,-2-2-12 0,1 1-11 16,-2 1-7-16,5-2 47 16,-1-2-11-16,1-6 48 15,2-11 1-15,0-9 0 16,2-11-41-16,0-4 24 16</inkml:trace>
  <inkml:trace contextRef="#ctx0" brushRef="#br0" timeOffset="293887.2067">24061 18241 192 0,'0'0'80'15,"6"-2"11"-15,12-4 4 16,5 0-19-16,6-7-18 15,6-3-16-15,21-4-2 16,23-8 0-16,33-3 10 16,22-5 3-16,15 3-19 15,-6 13-6-15,-16 7-28 16,-24 10-13-16,-25 3-43 16,-27 0-31-16,-20 18-66 15,-15 11-208-15</inkml:trace>
  <inkml:trace contextRef="#ctx0" brushRef="#br0" timeOffset="295300.8175">28977 18002 262 0,'34'0'129'15,"11"0"-90"-15,19-1 47 16,12-6-12-16,18-3-35 15,11-6 0-15,3-2 1 16,2 0 0-16,-5 6-14 16,-8 5-15-16,-6 7 8 0,-6 0-19 15,-9 0-14-15,-3 0-8 16,-3-4-3-16,-4-6-16 16,-5-2 0-16,-10-6 2 15,-14-2-33-15,-8-2-25 16,-11 0-61-16,-2 2-104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10:55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23128 2349 114 0,'0'0'18'16,"0"0"15"-16,0 0-12 15,0 0-11-15,0 0 12 16,0 0 1-16,0 0 3 16,0 0-5-16,0 0-10 15,0 0 3-15,0 0 4 16,0 0 6-16,0 0 0 15,0 0 10-15,0 0-3 16,0 0-13-16,0 0-4 16,0-2-1-16,0-2 0 15,0-5-5-15,0-2-2 0,0-1 0 16,5-6 1 0,-1 0 4-16,1-1-1 0,-4 0-5 15,2 4-1-15,-3-1-2 16,1 2-1-16,1-2 1 15,1 0-2-15,0 4 1 16,-2-1-1-16,1 6 2 16,-2 2 2-16,0 0 8 15,0 3 2-15,0 2-4 16,0 0-5-16,1 0-1 16,4 0 0-16,8 0 3 15,14 0 8-15,21 0-1 16,19 0 5-16,24-3 1 15,24-2 11-15,22-2 8 16,30-6 0-16,-6 2-21 0,-23 2-17 16,-38 6-1-16,-52 3-20 15,-32 0-48-15,-16 12-92 16</inkml:trace>
  <inkml:trace contextRef="#ctx0" brushRef="#br0" timeOffset="41914.9999">10881 8903 371 0,'0'0'16'0,"0"0"-10"16,0 0-6-16,0 0 1 16,0 0-1-16,1 0 0 15,-1 3 0-15,2-2 2 16,-2 0-2-16,1-1 0 16,2 0 3-16,-3 0 10 15,0 0 22-15,0 0 18 0,0 0-11 16,0 0 0-1,0 0-4-15,0 0 1 0,0 0-16 16,0 0-14-16,0 0-6 16,0 0-1-16,0 0-1 15,0 0 1-15,0 0 3 16,-4 20 2-16,-7 13 4 16,-5 12-7-16,-4 11-4 15,0 8 0-15,5-5-1 16,4-6 0-16,8-11-1 15,3-16-10-15,0-18-4 16,20-8-2-16,9-6 14 16,10-14 4-16,7-2 1 15,1 4 5-15,-4 6 3 16,-9 8-4-16,-10 4-5 0,-3 0-2 16,-8 2-27-16,-7 12-91 15,-3-6-135-15</inkml:trace>
  <inkml:trace contextRef="#ctx0" brushRef="#br0" timeOffset="42231.3841">11116 8903 454 0,'2'-2'57'0,"-2"0"-40"16,2 2 31-16,-2 0-33 15,0 0-4-15,0 0-4 16,0 0 6-16,0 0 11 16,0 5-12-16,3 19-3 15,0 15 19-15,-2 15-15 16,-1 12 5-16,0 11-8 15,0 7 2-15,0 3-9 16,0-7-3-16,-1-11-14 16,1-18-38-16,0-21-56 0,0-24-67 15,4-8-214-15</inkml:trace>
  <inkml:trace contextRef="#ctx0" brushRef="#br0" timeOffset="42845.9004">11452 9051 440 0,'0'-2'24'15,"0"2"20"-15,0 0-12 16,0 0-11-16,0 0 3 16,0 0 0-16,0 0 6 15,0 0-4-15,0 0-10 16,0 0-7-16,0 0-4 15,0 15-3-15,0 10 15 16,5 12 1-16,2 1 0 16,2 5-3-16,0-2-5 15,0-7-4-15,-1-10-3 0,0-11-3 16,-2-11-1-16,0-2 1 16,3-27 4-16,0-17-2 15,-1-17-2-15,-4-9-4 16,-4 0 3-16,0-3 1 15,-6 10 0-15,-7 12 1 16,1 12-1-16,1 15 2 16,3 7-2-16,3 7 0 15,4 2 0-15,1-1 0 16,0-4-2-16,6-5 2 16,16-8 0-16,12-4 3 15,18-7 3-15,17-3 8 16,11 0 4-16,7 4 2 0,-11 8-13 15,-10 10-7-15,-17 11-8 16,-13 7-38-16,-11 0-87 16,-13 17-142-16</inkml:trace>
  <inkml:trace contextRef="#ctx0" brushRef="#br0" timeOffset="43677.4314">11864 8870 291 0,'-6'6'54'16,"-3"2"-51"-16,4 0 14 0,-2 3-12 16,3-6-2-1,1 2 0-15,0-2 14 0,0-4 20 16,1 1 1-16,2-2 3 16,0 0-10-16,0 0-9 15,0 0-6-15,0 0 5 16,11-3 0-16,9-11 11 15,7-5-1-15,5-1-10 16,0-1 4-16,0-1 11 16,1 2-7-16,-5 6-5 15,-1 2 3-15,-6 8-14 16,-6 4-11-16,-2 0 1 16,-1 8 3-16,-5 20 4 0,-3 10-2 15,-4 15 0 1,-7 8-7-16,-12 4-1 0,-2 1 0 15,2-3-3-15,1-11-2 16,9-14 3-16,6-14-2 16,3-10 1-16,6-12-2 15,24-2 5-15,17 0 1 16,19-16 6-16,9-6 0 16,7 0-3-16,-9 6-4 15,-12 3 0-15,-13 7-5 16,-14 3-68-16,-16-5-133 15</inkml:trace>
  <inkml:trace contextRef="#ctx0" brushRef="#br0" timeOffset="52755.1576">6682 12198 210 0,'0'-3'77'0,"0"-1"-72"15,3 0 29-15,-3 1 26 16,0 2-17-16,0 1-2 15,0 0 10-15,0 0-4 16,0 0-7-16,0 0-6 16,0-2-12-16,0 2-11 15,0 0-6-15,0 0-1 16,0 0 5-16,0 0 0 16,0 0 0-16,0 0-1 0,0 0 0 15,0 0 1-15,0 0 2 16,0 0-3-16,-1 0-4 15,1 0 1-15,0 0 1 16,-3 0 0-16,-2 5-3 16,-2 11 2-16,-5 8-4 15,2 9 2-15,-5 6-3 16,3 7 1-16,0 2 0 16,3 3-1-16,8 1 0 15,1-2-1-15,0 3 1 16,14-2 4-16,9-2-1 15,4-8 2-15,3-11 1 0,1-11-2 16,0-13-2-16,-1-6 0 16,-3-2 2-16,-5-19-2 15,-4-1 0-15,-6 0 0 16,-6 1-1-16,-6 2 1 16,0-3 0-16,-9-1-2 15,-10-1 1-15,-2 4-1 16,1 4 0-16,-1 5-1 15,5 7-2-15,1 4 1 16,6 0-6-16,4 0-8 16,5 0-25-16,0 4-21 15,0-2-22-15,14-2-40 16,7 0-34-16,4 0-98 0</inkml:trace>
  <inkml:trace contextRef="#ctx0" brushRef="#br0" timeOffset="53234.9032">7042 12220 340 0,'0'0'47'0,"0"-2"-5"15,0 2-1-15,0 0-1 16,0 0 4-16,0 0-4 16,0 0-1-16,-3 0-8 15,-4 0-2-15,-1 15-13 16,-1 6-15-16,-1 9 2 16,1 10 2-16,1 4 0 15,7 9-1-15,1 0 4 16,0-1 3-16,4-9-3 15,12-8-2-15,6-12-3 16,3-10 1-16,5-9 2 16,3-4 2-16,6-11 6 15,0-17-3-15,-1-6 1 16,-7-8-3-16,-7-8-2 16,-10-5 0-16,-8-3-1 0,-6 3-2 15,0 8-2-15,-18 9-1 16,-11 12 1-16,-1 9-2 15,-1 10 0-15,4 7-4 16,7 0-17-16,6 0-11 16,9 0-24-16,5 1-27 15,0 6-85-15,3-5-168 16</inkml:trace>
  <inkml:trace contextRef="#ctx0" brushRef="#br0" timeOffset="53669.7644">7405 11854 262 0,'0'0'99'16,"-2"0"-87"-16,-1 0 18 15,0 0-13-15,-1 8 16 16,-1 4 13-16,-1 4-5 0,1 6-6 16,1 4-9-16,3 4-4 15,1 1 1-15,0-7-1 16,7-9-10-16,7-8-5 15,6-7 3-15,2-10 5 16,3-23 6-16,-1-6 5 16,-7 0 2-16,-8 5-4 15,-9 12 0-15,0 10 2 16,-14 4-16-16,-11 6-10 16,0 0-5-16,3-2-23 15,4 2-41-15,12-11-73 16,5-9-254-16</inkml:trace>
  <inkml:trace contextRef="#ctx0" brushRef="#br0" timeOffset="61317.6552">17460 4808 30 0,'-1'-1'345'15,"1"-3"-343"-15,0-2 48 16,0 1-19-16,0 1-6 16,0-2 15-16,0 1-9 15,0 2-6-15,0-1 2 16,0 2-10-16,0 0 1 16,0-1-3-16,0 3-3 15,0 0-1-15,0 0-3 16,0 0-2-16,0 0-4 15,0 0-1-15,0 0 0 16,0 0-1-16,3 0 0 16,0 14 1-16,1 13 8 0,1 8 0 15,-5 9 3-15,0 6-2 16,0 2-3-16,0 2-3 16,-6-8-3-16,0-13 0 15,3-15-1-15,3-12 0 16,0-6 0-16,0 0 3 15,0-24-3-15,1-14-2 16,13-7 1-16,5-1 1 16,2 2 0-16,2 5 0 15,-1 4 3-15,0 5 3 16,0 8-2-16,-7 9 0 16,-5 4 0-16,-6 9-3 15,-4 0-1-15,0 9 1 0,0 15 5 16,0 8 13-16,0 1-7 15,0-10-5-15,0-8-7 16,3-15 0-16,15 0 0 16,10-20 2-16,11-8 0 15,2 2 1-15,-2 10 5 16,-9 16 6-16,-9 0-6 16,-9 30 4-16,-9 17 6 15,-3 11-4-15,0 6-14 16,-14-4-8-16,4-14-49 15,4-16-55-15,6-16-106 16,0-14-210-16</inkml:trace>
  <inkml:trace contextRef="#ctx0" brushRef="#br0" timeOffset="61550.8851">18138 4877 648 0,'-2'10'36'16,"2"4"-24"-16,0 6 5 16,0 6-16-16,0 2-1 15,0-3-20-15,0-1-61 0,0-4-69 16,-5-11-124-16</inkml:trace>
  <inkml:trace contextRef="#ctx0" brushRef="#br0" timeOffset="61701.0696">18172 4644 638 0,'0'0'0'0,"0"0"-1"15,1 0-5-15,16 11-58 16,5 4-47-16,14 5-156 16</inkml:trace>
  <inkml:trace contextRef="#ctx0" brushRef="#br0" timeOffset="62116.0234">18712 4772 427 0,'0'0'88'0,"-12"0"-75"16,-9 7 38-16,-9 15-38 16,-8 9 19-16,-6 10-1 15,0 11 8-15,6 6 2 16,9-2-6-16,10-6-15 16,12-15-15-16,7-15-5 15,10-20-1-15,25-3 0 0,13-36 0 16,11-21 1-16,11-18-4 15,0-13-3-15,-5-3 7 16,-9 3 2-16,-15 5 5 16,-16 11 7-16,-14 13-2 15,-8 12 2-15,-3 22-3 16,0 17 4-16,0 11 15 16,-14 8-8-16,-5 28-19 15,-6 17-2-15,0 16 0 16,3 11 1-16,8 8 0 15,6-1-1-15,8-7-1 16,0-14-6-16,16-18-35 0,15-19-62 16,8-16-40-16,2-13-63 15,0-16-61-15</inkml:trace>
  <inkml:trace contextRef="#ctx0" brushRef="#br0" timeOffset="62464.9463">19139 4619 188 0,'0'-8'196'0,"-8"8"-54"15,-20 35-48-15,-8 21-32 16,-1 18 1-16,5 4-13 16,13-5-27-16,12-19-18 15,7-22-5-15,7-21-1 16,25-11-9-16,12-39 8 16,6-21 2-16,2-22 1 15,0-9 0-15,-6-5 2 16,-1 0 7-16,-12 3 31 0,-12 8 2 15,-11 16-30-15,-9 24-5 16,-1 23-1-16,0 22 6 16,-14 6-1-16,-8 36-10 15,-4 23-2-15,3 18 0 16,8 8 0-16,7 3 1 16,8-5 1-16,0-11-2 15,4-11 0-15,18-17 0 16,4-14-1-16,4-14-6 15,4-16-28-15,-1-6-34 16,-2-19-49-16,-3-22-46 16,-2-15-54-16</inkml:trace>
  <inkml:trace contextRef="#ctx0" brushRef="#br0" timeOffset="62831.1055">19668 4250 189 0,'0'-2'346'16,"0"2"-230"-16,-1 13-37 15,-14 23-32-15,0 12-3 16,0 10-18-16,3 8-5 16,0 4-1-16,5 2 5 15,5-5-8-15,2-11-8 16,8-16-7-16,14-17-2 16,9-16 0-16,7-7 0 15,6-17-1-15,3-20 0 0,-4-9-2 16,-9 3 1-16,-11 6 1 15,-7 8 1-15,-10 14 1 16,-6 6 1-16,0 9 5 16,-12 0 2-16,-13 18-7 15,1 12-1-15,6 6 3 16,9 5 4-16,9-1 2 16,0-2 3-16,18-5-6 15,13-7-3-15,7-5-3 16,-4-6-1-16,-3-1 0 15,-5-6-12-15,-7-1-32 16,-9-7-122-16,-3-22-357 0</inkml:trace>
  <inkml:trace contextRef="#ctx0" brushRef="#br0" timeOffset="63496.1102">21159 4522 660 0,'-39'0'5'0,"-4"9"65"16,4 9-43-16,3 2-21 16,9-3 3-16,17-5-9 15,10-2-5-15,0-6-7 16,18-2 12-16,7 0 6 16,2 1 21-16,-5 0 10 15,-7 6-3-15,-12 8-7 0,-3 13 4 16,-15 11 2-16,-22 10-23 15,-12-6-10-15,-5-13-4 16,8-18-33-16,11-14-34 16,13 0-35-16,18 0-37 15,4-10-43-15,26-4-172 16</inkml:trace>
  <inkml:trace contextRef="#ctx0" brushRef="#br0" timeOffset="63678.9942">21335 4674 619 0,'-9'28'17'16,"8"4"32"-16,1-1-22 16,0-2-20-16,0-2-7 15,0-3-1-15,0-4-35 16,0-6-50-16,0-14-80 15</inkml:trace>
  <inkml:trace contextRef="#ctx0" brushRef="#br0" timeOffset="63829.1026">21371 4327 143 0,'0'-4'520'0,"0"4"-520"0,3 3-1 15,14 14-24-15,6 9-79 16,5 4-95-16</inkml:trace>
  <inkml:trace contextRef="#ctx0" brushRef="#br0" timeOffset="64294.8605">21724 4584 500 0,'-31'32'13'0,"-3"10"80"16,-1 12-55-16,4 6 3 16,13-3-2-16,11-15-17 0,7-18-22 15,13-20 2-15,20-7 4 16,10-38 7-16,11-20 0 16,10-14-4-16,6-13-5 15,2-7 2-15,-8-4 12 16,-13 3 18-16,-20 14-14 15,-18 18-13-15,-13 23-2 16,0 19 1-16,-14 20 11 16,-18 4-12-16,-7 34-7 15,-10 24-3-15,4 17 1 16,11 7-2-16,13 2 2 16,21-10 0-16,2-15 1 15,31-17 1-15,19-18 0 0,12-18 0 16,16-8 2-16,7-18 1 15,-5-18-2-15,-9-5 4 16,-24 4 12-16,-22 8-1 16,-24 11-9-16,-6 16 7 15,-37 6-4-15,-14 34-10 16,-1 22-4-16,15 6 2 16,25-5-7-16,15-9-28 15,37-10-78-15,30-15-94 16,12-17-300-16</inkml:trace>
  <inkml:trace contextRef="#ctx0" brushRef="#br0" timeOffset="64826.825">23069 4359 610 0,'0'0'15'15,"22"-5"53"-15,15-1-53 16,8 3-4-16,0 1-11 15,-9 2-3-15,-8 0-30 16,-7 6-50-16,-9 8-118 16</inkml:trace>
  <inkml:trace contextRef="#ctx0" brushRef="#br0" timeOffset="65008.9175">23116 4604 709 0,'0'0'21'0,"24"0"77"15,18 0-68-15,10-6-30 16,6-1-7-16,2-1-111 16,-3-4-207-16</inkml:trace>
  <inkml:trace contextRef="#ctx0" brushRef="#br0" timeOffset="66189.5018">24213 3962 371 0,'4'-7'23'15,"7"-1"81"-15,-4 1-50 16,2 0 3-16,-1 3-4 16,-4 0-19-16,-4 4-9 15,0 0-5-15,0 0-2 16,0 12-5-16,-9 16 10 0,-7 14-4 15,-10 9-10-15,-4 8-7 16,1 4-1-16,5-4-1 16,10-8-1-16,14-18-9 15,0-19-5-15,29-14-8 16,16 0 23-16,11-16 0 16,8-6 4-16,1 0-1 15,-9 8-2-15,-15 7-1 16,-15 3-16-16,-11 4-98 15,-10 0-77-15,-4-4-143 16</inkml:trace>
  <inkml:trace contextRef="#ctx0" brushRef="#br0" timeOffset="66455.5626">24632 3889 41 0,'-5'-6'464'0,"2"5"-402"16,2 1 26-16,-2 0-67 16,0 0-3-16,-1 23-2 15,-5 16 15-15,-8 13 3 16,1 14-1-16,-9 14-2 16,-7 14 2-16,-7 13-4 15,-5 4-13-15,3 3-12 0,8-12-4 16,11-9-8-16,13-17-32 15,8-28-44-15,1-26-35 16,3-22-91-16,20-28-168 16</inkml:trace>
  <inkml:trace contextRef="#ctx0" brushRef="#br0" timeOffset="66937.4409">24892 4221 495 0,'0'0'54'0,"0"2"12"15,0 13-51-15,10 10 1 16,0 8-5-16,4 8-2 15,-1 3 4-15,-1-4 10 16,0-2 1-16,-1-12-9 16,-2-11-10-16,1-12-3 15,2-3 9-15,2-32 20 16,3-22-16-16,1-20-15 16,-7-9 0-16,-7-7-8 0,-4 0-1 15,-1 1-7 1,-13 13 4-16,-4 13 7 0,6 23 5 15,2 18 1-15,6 9 2 16,4 8 4-16,0 3-3 16,14 0-4-16,25-1 3 15,24-4 7-15,25-3 14 16,18-2-1-16,13-5 14 16,8-4 3-16,-6 3-10 15,-18 2-10-15,-23 5-20 16,-23 6-4-16,-20 3-37 15,-10 2-77-15,-15 0-121 16</inkml:trace>
  <inkml:trace contextRef="#ctx0" brushRef="#br0" timeOffset="67503.0813">25565 4080 377 0,'-13'0'50'0,"5"0"34"15,0 0-61-15,2 0-4 16,3 0 5-16,3 0-7 16,0 0 1-16,0 0 4 15,0 0 10-15,0 0 6 16,0 0 7-16,9-4-10 15,15-3-9-15,13-6 6 16,9-1-3-16,2 1-1 0,-3 2 5 16,-11 6-8-16,-12 3-11 15,-11 2-10-15,-9 9-1 16,-2 22 0-16,-9 20 0 16,-28 15-2-16,-11 14-1 15,-3 2 0-15,11-8 0 16,16-14-1-16,16-17 1 15,8-15 0-15,36-14 0 16,30-12 1-16,17-2 5 16,7-11-5-16,-11-11-1 15,-16 2-2-15,-17 3-36 16,-12-2-110-16,-12-10-275 16</inkml:trace>
  <inkml:trace contextRef="#ctx0" brushRef="#br0" timeOffset="70046.7115">17689 6643 341 0,'0'-11'85'0,"0"3"-61"16,1 2 56-16,1 1-52 15,-2 3 1-15,0 0-1 16,0 2 12-16,0-2-6 16,0 2-12-16,0 0 1 0,0 0-1 15,0 0-4 1,0 0-7-16,0 0 2 0,0 0-5 15,0-1 2-15,0-1 0 16,0 2 1-16,0 0 2 16,0 0-2-16,0 0-4 15,0 0-4-15,0 0-2 16,0 0-1-16,0 0 0 16,0 0-1-16,0 12-1 15,4 17 2-15,2 13 3 16,0 13 0-16,-2 13 2 15,1 3-1-15,0-1-2 16,3-8-2-16,0-18 1 16,-1-14-1-16,-1-13 0 15,1-10-1-15,-2-5 1 0,3-2 2 16,-1 0 1-16,5 0-3 16,-5-9 0-16,-2-6 0 15,-2-10-2-15,-3-8 0 16,0-11-1-16,0-5 0 15,0-4 0-15,0 0 1 16,0 4 2-16,0 6-1 16,-2 7 1-16,-4 6-1 15,0-1 1-15,-2-1 0 16,-1 1-1-16,4-2 1 16,1 3 0-16,2 6-1 15,2 4 0-15,0 5 0 0,0 2 0 16,6 1-1-16,13-4 1 15,7 0 1-15,12-4 0 16,9-2 0-16,13 0 1 16,14-3 0-16,8-1 1 15,5 4 3-15,-2 0-3 16,-9 1 1-16,-10 8-3 16,-14 1-2-16,-10 6-4 15,-15 4-43-15,-10 2-48 16,-11 0-45-16,-6 10-134 15</inkml:trace>
  <inkml:trace contextRef="#ctx0" brushRef="#br0" timeOffset="70529.0271">18111 6609 338 0,'-11'0'199'15,"7"0"-193"-15,4 0 61 16,0 0-59-16,0 0-6 16,15 0 24-16,10-7 11 15,9-6 16-15,4-1 3 16,-1 4-10-16,-7 3-8 0,-8 6-10 15,-9 1-19-15,-10 6-8 16,-3 22 9-16,-7 9 2 16,-15 5-7-16,-4 0-4 15,6-6-1-15,11-10-3 16,9-14-7-16,0-12-7 16,23 0 1-16,12-3 16 15,8-6 0-15,0 5 0 16,-9 4 6-16,-11 15 4 15,-11 25 13-15,-12 13 3 0,-15 15-10 16,-28 1-13 0,-11-9-2-16,-2-13-1 0,6-21-12 15,6-18-21-15,11-8-25 16,11-16-44-16,15-11-31 16,7-2-60-16,29-8-168 15</inkml:trace>
  <inkml:trace contextRef="#ctx0" brushRef="#br0" timeOffset="70862.5256">18906 6640 591 0,'0'-2'63'0,"0"2"22"15,0 0-49-15,0 0-17 16,0 0-6-16,-3 4-8 16,-2 0-3-16,5-2-2 15,0-2 2-15,0 0 9 16,0 0 16-16,0 0 0 15,3 0-1-15,0 0 2 16,-3 0-9-16,0 16-8 0,-3 6 1 16,-17 4-12-16,-1-4-7 15,7-14-75-15,10-8-204 16</inkml:trace>
  <inkml:trace contextRef="#ctx0" brushRef="#br0" timeOffset="71626.9561">19971 6465 540 0,'3'-2'82'0,"-3"-2"6"15,0 4-27-15,0 0-47 0,-12 0 15 16,-14 16-13-16,-7 6-11 15,-2 2 2-15,9-3-2 16,12-6-5-16,9-7 0 16,5-6-2-16,5-2 1 15,20 0 1-15,8-1 12 16,1-3 23-16,-2 4-4 16,-13 0-7-16,-11 9-1 15,-8 24-4-15,-12 15 1 16,-26 16-11-16,-8 8-8 15,-6-6-1-15,1-17-5 16,9-21-16-16,2-20-7 0,5-8-16 16,7-12-12-16,14-16 9 15,14-4-35-15,7-1 9 16,32 4-90-16,12-4-105 16</inkml:trace>
  <inkml:trace contextRef="#ctx0" brushRef="#br0" timeOffset="72226.438">20192 6502 338 0,'0'-5'236'0,"0"3"-197"16,0 2 19-16,0 0-54 15,1 0-1-15,-1 0 4 16,0 0 8-16,0 0 5 16,0 0 1-16,0 0-2 15,2 0 0-15,-1 7 14 16,1 10-1-16,-2 6-4 16,0 4-3-16,0 8-5 15,0 3-8-15,-3 7-3 16,-7 3-3-16,1 3-3 15,1-9-3-15,4-12 0 16,2-13-3-16,2-14-2 16,0-3 1-16,0-19 3 0,12-18-2 15,10-11 2-15,2-6 0 16,2 6 1-16,1 5 0 16,-5 7 0-16,-3 12 0 15,-7 10 0-15,-7 8 2 16,-4 6-1-16,-1 0-1 15,0 6 0-15,0 14 3 16,-4 6 2-16,-2-6-3 16,4-6-2-16,2-7 0 15,0-7 0-15,6 0 0 16,18 0 0-16,7-11 1 16,5 3-1-16,0 5 3 15,-6 3 0-15,-6 3-2 0,-9 20 2 16,-8 13 1-16,-6 5-3 15,-1 2-1-15,0-6-4 16,0-12-28-16,0-14-51 16,0-11-44-16,0-7-7 15,0-24-117-15</inkml:trace>
  <inkml:trace contextRef="#ctx0" brushRef="#br0" timeOffset="72641.0826">21054 6477 641 0,'0'0'22'15,"0"-4"62"-15,0 0-65 16,0 0-16-16,-19-2-1 15,-9 6-1-15,-7 0 4 16,-2 8 13-16,-3 19 3 16,7 3-7-16,2 3-3 15,6 1 2-15,8-2-2 16,9-7-10-16,8-6-1 16,5-15-2-16,25-4-18 0,10-12 6 15,6-18 6 1,-3-4-3-16,-5 2 11 0,-11 9 0 15,-13 8 6-15,-8 9 9 16,-4 6 3-16,-2 2-10 16,0 21 2-16,0 12-1 15,0 4-9-15,0-1-14 16,0-7-38-16,3-10-52 16,9-7-39-16,7-14-68 15</inkml:trace>
  <inkml:trace contextRef="#ctx0" brushRef="#br0" timeOffset="72923.278">21499 5959 378 0,'-8'0'236'15,"4"8"-210"-15,1 20 28 16,1 13-31-16,0 17 2 16,0 13-5-16,-1 8-6 15,-1 9 7-15,-4 2-1 16,4-3-12-16,1-5-8 0,3-8-11 16,0-17-31-1,9-22-33-15,10-28-39 0,-1-11-39 16,6-34-5-16</inkml:trace>
  <inkml:trace contextRef="#ctx0" brushRef="#br0" timeOffset="73106.1458">21838 5955 707 0,'0'38'54'16,"-3"20"30"-16,-8 24-38 15,-1 15-28-15,-4 9-2 16,0 1-8-16,0-7-8 0,3-5-17 16,12-5-114-16,1-15-186 15</inkml:trace>
  <inkml:trace contextRef="#ctx0" brushRef="#br0" timeOffset="75117.9758">22390 6422 160 0,'0'-7'164'0,"0"3"-101"16,0 2 13-16,0 0-48 16,0 0-3-16,0 0-7 15,0 2 1-15,0-2 18 16,0 2 5-16,0-1-2 16,0 1 10-16,0-3-8 15,6 1-19-15,11-3 5 16,5 1 7-16,3-1-18 15,-3 2-9-15,0 2-4 16,-5-1-3-16,-4 0-1 0,-4 2-4 16,-1 0-28-16,-2 0-53 15,0 10-56-15,-6 8-142 16</inkml:trace>
  <inkml:trace contextRef="#ctx0" brushRef="#br0" timeOffset="75317.2486">22419 6742 492 0,'0'0'155'0,"13"-8"-100"15,18-3 21 1,9-4-64-16,5 1-10 0,-5 2-2 15,-3 6-62-15,-13-5-147 16</inkml:trace>
  <inkml:trace contextRef="#ctx0" brushRef="#br0" timeOffset="76049.0298">23870 6288 449 0,'7'-5'26'16,"3"-2"58"-16,-1 3-49 15,4-2-7-15,-3 5 12 16,-4 0-9-16,-3 1 2 16,-3 0-6-16,0 0-9 15,0 1-10-15,0 24 1 16,-12 13 20-16,-14 14-19 15,-5 4-9-15,0 1-1 16,5-10 0-16,13-16-5 16,13-14-7-16,4-16-9 15,28-1 4-15,14-9 15 16,11-11 2-16,2 0 1 16,-6 2-1-16,-13 5 0 0,-13 6-16 15,-14 0-59 1,-8 7-63-16,-5-2-104 0</inkml:trace>
  <inkml:trace contextRef="#ctx0" brushRef="#br0" timeOffset="76282.5889">24217 6243 520 0,'0'0'57'0,"0"0"28"16,0 0-69-16,2 7-5 15,2 13 27-15,-2 11-2 16,-2 9-3-16,0 7-3 16,0 8 0-16,0 1-9 0,-14 3-7 15,1 1-7-15,-2-4-7 16,6-2 0-16,3-10-12 16,4-15-44-16,2-18-47 15,0-11-66-15,5-20-69 16</inkml:trace>
  <inkml:trace contextRef="#ctx0" brushRef="#br0" timeOffset="76697.3484">24469 6439 225 0,'2'0'287'0,"-2"5"-237"15,1 16 18-15,4 9-37 0,4 6 4 16,1 0-7-16,4 3-6 15,1-7-5-15,2-3-3 16,3-9-9-16,2-14-4 16,2-6-1-16,4-17 0 15,2-22 2-15,-1-10-2 16,-10-8-1-16,-6-1 1 16,-13-4-2-16,0 1 0 15,-4 5-1-15,-11 12 2 16,5 12 1-16,1 13 0 15,3 8 1-15,6 3-1 16,0 2 1-16,6-3-1 0,23-6 0 16,21-4 4-16,19-5 16 15,19-5 14-15,17-3-3 16,9-3-2-16,1 1 1 16,-14 2-8-16,-19 9-13 15,-25 7-9-15,-24 8-3 16,-16 5-32-16,-15 3-66 15,-2 5-102-15,-16 15-167 16</inkml:trace>
  <inkml:trace contextRef="#ctx0" brushRef="#br0" timeOffset="77146.3398">25129 6414 283 0,'0'0'72'16,"0"0"-66"-16,0 0 9 15,0 0 0-15,0 0 47 16,1 0-16-16,8 0 1 15,5-3 18-15,-1-3-8 16,6-4-11-16,4-2-7 0,1-2-9 16,7-3 4-16,2 2-1 15,3 0-1-15,-5 3-4 16,-7 7-6-16,-8 3-3 16,-10 2-13-16,-6 7-3 15,0 27 2-15,-19 12 1 16,-12 11-3-16,-2 1-3 15,9-3 1-15,12-13-1 16,12-7 0-16,25-16 0 16,27-15 0-16,17-4 0 15,4-6 0-15,-1-10 0 16,-18 4-6-16,-11 2-32 16,-15 3-79-16,-13-11-172 15</inkml:trace>
  <inkml:trace contextRef="#ctx0" brushRef="#br0" timeOffset="82466.7728">17920 7584 388 0,'-8'5'31'0,"4"-3"-29"15,4-2 34-15,0 0 2 16,27 0-2-16,37-2 27 16,55-12 7-16,68-6 2 15,71 0-14-15,54 8-13 16,50 8-14-16,31 4-25 15,1 14-6-15,-21 12-21 16,-48 2-75-16,-73-2-78 16,-72-13-240-16</inkml:trace>
  <inkml:trace contextRef="#ctx0" brushRef="#br0" timeOffset="83181.6579">18997 8266 88 0,'-6'-18'355'16,"-3"11"-352"-16,6 0 61 0,3 7-4 15,0 0-47-15,0 0-8 16,0 22-1-16,0 12 19 15,0 10 0-15,12 9 3 16,1 5-13-16,4-2-9 16,-5-6-2-16,-2-14-2 15,-1-16 0-15,-3-14 1 16,2-6 0-16,1-32 8 16,1-18-8-16,-4-12-1 15,-6-6 0-15,0-9-2 16,-19-3-4-16,-1 5-2 15,4 15 7-15,7 20 0 16,6 18 1-16,3 8 1 0,6 4-1 16,25-2-2-16,17-8 2 15,28-6 3-15,26-2 11 16,23-5 5-16,18 1 10 16,3 3-2-16,-16 2-3 15,-22 5-15-15,-28 4-9 16,-30 6-12-16,-23 6-92 15,-19 0-202-15</inkml:trace>
  <inkml:trace contextRef="#ctx0" brushRef="#br0" timeOffset="83847.1142">19564 8190 277 0,'-8'0'4'16,"4"0"24"-16,4 0 3 0,0 0-3 16,-2 0 25-16,2 0 2 15,0 0-2-15,0 0-2 16,0 0-8-16,0 0-11 16,0 0-11-16,0 0-12 15,0 0-5-15,0 0-3 16,0 0 2-16,0 0-3 15,-1 0 2-15,1 0 6 16,0 0 8-16,-2 0-1 16,2 0-1-16,0 0-3 15,0 0-3-15,0 0 1 0,0 0-1 16,8-1 6 0,16-4 8-16,12-3 12 0,14 4-10 15,4-2-6-15,3 2 2 16,-10 3 3-16,-15 1-7 15,-16 0-9-15,-16 0-5 16,0 8 0-16,-19 15 2 16,-13 9-2-16,-3-2-2 15,9-2-2-15,13-6-5 16,13-5-12-16,12-2-3 16,24-1 8-16,10 4 8 15,3 1 6-15,-10 4 2 16,-15 8 6-16,-24 7 12 15,-21 8 9-15,-46 2-13 0,-26-2-13 16,-8-18-3-16,5-24-30 16,31-9-91-16,32-48-207 15</inkml:trace>
  <inkml:trace contextRef="#ctx0" brushRef="#br0" timeOffset="84528.2041">24040 7210 416 0,'-11'-2'22'15,"8"2"63"-15,3 0-32 16,0 0-15-16,0 0 10 15,24 0-13-15,34-2 10 16,48-6 22-16,57-8 4 16,47-4-21-16,35-4-18 15,3 2-14-15,-29 7-10 16,-52 5-6-16,-59 6-2 16,-56 3-22-16,-32 1-93 15,-18 0-150-15</inkml:trace>
  <inkml:trace contextRef="#ctx0" brushRef="#br0" timeOffset="85110.3222">24387 7740 413 0,'0'-4'152'0,"0"4"-98"15,0 0 23-15,0 0-67 16,0 3-9-16,-1 19 0 16,-4 15 6-16,2 12 4 15,2 5 2-15,1 7 2 16,0 0 1-16,0-4-6 16,0-12-6-16,12-16-1 15,-2-14-2-15,7-15 1 16,-1 0 12-16,2-35 1 0,-1-15-11 15,-7-9-2-15,-10-9-2 16,0 1 2-16,-16 2-2 16,-1 4-1-16,4 11-2 15,7 12 1-15,6 14 2 16,0 9 0-16,10 3 0 16,22 0-1-16,20-1 1 15,24-3 2-15,30-1 3 16,27-5 8-16,17 0 6 15,-1 1 4-15,-29 2 0 16,-35 3-10-16,-36 7-13 16,-28 6-19-16,-18 3-91 15,-9 0-148-15</inkml:trace>
  <inkml:trace contextRef="#ctx0" brushRef="#br0" timeOffset="85676.0009">24820 7790 190 0,'-11'-4'43'0,"4"-1"-18"16,0 2 18-16,-1 1-26 15,4 0 25-15,-1 0 3 16,-1 0-6-16,3 2-3 16,0-2-11-16,-1 2-2 15,1 0 2-15,0 0 10 16,0 0-10-16,1 0-8 15,1-2-4-15,1 2 0 16,0 0-2-16,0-2 2 16,0 0 8-16,0 2 12 15,0-1 0-15,12-1-10 16,12-1 2-16,5 0 2 0,3 2-3 16,-7 1 2-16,-10 0 1 15,-9 0-15-15,-6 0-10 16,0 18 2-16,-10 7 1 15,-2 3-5-15,4-5 0 16,8-1-4-16,15-3-12 16,24-2 0-16,12 2 9 15,1 1 6-15,-9 0 1 16,-18 6 4-16,-25 10 14 16,-22 4 15-16,-48 8-7 15,-28-3-21-15,-10-9-5 16,8-20-17-16,18-16-89 0,16-5-146 15</inkml:trace>
  <inkml:trace contextRef="#ctx0" brushRef="#br0" timeOffset="86639.9892">17678 6286 354 0,'-4'-5'3'16,"2"-2"57"-16,2 1 12 15,0 2-40-15,0 4 6 16,28 10-3-16,29 39-4 16,25 33 41-16,21 32-21 15,5 38-24-15,-5 22-25 16,-5 14-2-16,-6 7-75 16,-6-29-127-16</inkml:trace>
  <inkml:trace contextRef="#ctx0" brushRef="#br0" timeOffset="87138.7446">18872 7857 462 0,'0'0'124'15,"4"3"-116"-15,24 36 51 16,19 31 14-16,21 26-23 16,8 22-6-16,9 15-13 15,3 3-19-15,3 1-12 16,6-12-15-16,-6-33-194 16</inkml:trace>
  <inkml:trace contextRef="#ctx0" brushRef="#br0" timeOffset="89300.6522">26029 7009 524 0,'1'0'32'16,"5"0"53"-16,4-2-43 15,4-1-19-15,1 0 2 16,-2-1-11-16,-4 1 0 16,-2 0-5-16,-5 1 0 15,-2 0 6-15,0 2-4 16,0 0-5-16,0 0-4 16,0 0-2-16,0 0-4 0,0 0-5 15,0 0-10 1,0 0-24-16,4 0-53 0,4 2-204 15</inkml:trace>
  <inkml:trace contextRef="#ctx0" brushRef="#br0" timeOffset="89915.189">26581 6890 315 0,'-10'5'277'0,"4"8"-267"15,5 3 48-15,1 3-45 16,0 3-9-16,10-4 0 16,4 0-1-16,-1-6-2 15,-1-6 7-15,3-6 2 0,-1 0-2 16,0-17-2-16,2-12-6 15,-4-9 1-15,-5-3 0 16,-7-1 0-16,0-4 2 16,-12-6 0-16,-6-2-2 15,0-1 1-15,3 8 1 16,3 11 0-16,6 14-2 16,3 7 0-16,2 11 0 15,1 0-1-15,0 4 0 16,0-2 4-16,22-4 5 15,12-4-7-15,18-4 2 16,16-2 9-16,11 0 15 16,9 0 1-16,0 0-7 0,-9 0 3 15,-16 3-11-15,-20 2-11 16,-16 5-3-16,-12 4-17 16,-10 2-55-16,-5 0-61 15,-5 13-134-15</inkml:trace>
  <inkml:trace contextRef="#ctx0" brushRef="#br0" timeOffset="90448.1513">26912 6740 328 0,'0'-2'37'0,"0"1"18"15,0-2-30-15,0-1-20 16,0 2 10-16,0-2-1 16,0 4 12-16,0 0 0 15,0 0 4-15,0 0-5 16,0 0-5-16,0 0 4 15,0-1 6-15,0 0-3 16,0-5 2-16,3 0 0 16,7-1-7-16,8-6-9 15,7-1 7-15,7 2-7 0,2-2 2 16,0 1 8-16,-4 5 1 16,-12 3-2-16,-6 5-10 15,-10 0-8-15,-2 8-2 16,0 17 2-16,-15 6-1 15,-2 3-3-15,3-8-3 16,6-4-4-16,8-6-3 16,0-6 1-16,22 0 4 15,6 1 3-15,4 0 2 16,-7 5 0-16,-10 7 2 16,-12 10 2-16,-3 13 5 15,-31 9 1-15,-16 2-10 0,-8-2-4 16,3-11-63-16,6-9-112 15,6-17-191-15</inkml:trace>
  <inkml:trace contextRef="#ctx0" brushRef="#br0" timeOffset="90696.643">26625 7497 371 0,'-24'14'40'16,"13"-2"36"-16,8-6-49 16,3-2 1-16,19-4 30 0,23 0 4 15,22-8-15 1,24-15 4-16,15-5 6 0,7-1 0 16,-1 1-7-16,-14 8-21 15,-20 10-13-15,-18 6-14 16,-17 4-2-16,-13 0-21 15,-12 0-60-15,-12 2-73 16,-3-2-161-16</inkml:trace>
  <inkml:trace contextRef="#ctx0" brushRef="#br0" timeOffset="91345.3035">26806 7823 231 0,'0'0'207'15,"-2"0"-110"-15,1 0 19 0,1 0-53 16,0 0-5-16,0 0-16 16,0 0-22-16,0 0-12 15,0 1-3-15,0 21-5 16,9 9 5-16,0 10 5 15,0 3-4-15,2-3 0 16,2-4-4-16,0-8-1 16,3-11-1-16,1-10 1 15,4-8 0-15,-1-13-1 16,-1-24 0-16,-3-12-2 16,-6-6-3-16,-3-1-8 15,-7 1-2-15,0 0 0 0,0 6 3 16,0 7 6-16,0 12 4 15,0 9 2-15,4 6 2 16,0 4 4-16,4 4 4 16,4 0 1-16,9 1-1 15,7 0-4-15,8 0 2 16,7-4 0-16,5-2-2 16,4 1 3-16,0-4 7 15,-1 1-5-15,-7 2-5 16,-12 0-6-16,-11 5 0 15,-8 4-20-15,-2 3-40 16,-2 0-49-16,-4 0-77 16,0 0-97-16</inkml:trace>
  <inkml:trace contextRef="#ctx0" brushRef="#br0" timeOffset="91894.2804">27200 7868 249 0,'0'0'88'0,"0"0"-18"16,0 0-22-16,0-2-26 16,0 1 17-16,0-1 1 15,0 2 0-15,0 0-7 16,0 0-2-16,0 0 2 16,0 0-5-16,0-3-5 15,0-3-6-15,6-2-2 16,7-4-4-16,7-5 4 15,5 2 3-15,3-1 8 16,-1 4 2-16,-6 4 0 0,-11 6-5 16,-5 2-9-1,-5 2-11-15,0 18-1 0,0 6 6 16,0 1-6-16,-2-3-2 16,2-8 0-16,0-5-1 15,14-7-2-15,10 1-3 16,3 0 5-16,-2 1 1 15,-6 8 0-15,-7 10 9 16,-9 5 12-16,-3 12 6 16,-15 6-6-16,-19 1-19 15,-3-8-2-15,4-13 0 16,3-19 0-16,10-8-33 0,6-40-139 16,12-24-432-1</inkml:trace>
  <inkml:trace contextRef="#ctx0" brushRef="#br0" timeOffset="92625.4403">27926 7347 169 0,'-6'-3'59'0,"1"0"15"0,0-4-44 16,0 3-1-16,2 0-11 16,3 2-11-1,-1 2-4-15,-1-2 2 0,2 2 5 16,-1-1 20-16,1 1 33 16,0 0-6-16,0 0-1 15,0 0-5-15,0 0-3 16,10 0-11-16,14 0 1 15,9 0 0-15,3 0-13 16,-2 0-7-16,-2 0-13 16,-10 0-5-16,-7 0-16 15,-9 0-64-15,-6 7-71 16,0 6-197-16</inkml:trace>
  <inkml:trace contextRef="#ctx0" brushRef="#br0" timeOffset="92841.7801">27961 7529 644 0,'12'0'56'0,"13"0"77"16,9 0-87-16,4 0-22 15,-1 0-15-15,-8 0-9 16,-3 0-51-16,-10-5-113 16,-11-8-328-16</inkml:trace>
  <inkml:trace contextRef="#ctx0" brushRef="#br0" timeOffset="96170.25">28459 6616 133 0,'4'-7'100'16,"0"4"-50"-16,-1-1 14 0,2 1-33 16,0-1-4-16,1-3-1 15,-2 1-4-15,1 1 3 16,-1 1 6-16,-1-2-2 16,3 2 5-16,0-1-4 15,0-2-7-15,2 3-6 16,-1 0 2-16,0 1-3 15,-2-1 1-15,-1 3-2 16,1-1-4-16,-4 0 0 16,-1 2-4-16,0-2 1 15,0 2-3-15,0 0-1 16,0 11-2-16,0 14 12 16,0 12-3-16,-18 13-3 0,-7 13-4 15,-5 5-3 1,-1-1-1-16,3-9-1 0,8-15 0 15,11-14-2-15,9-15-4 16,0-9-2-16,22-5 2 16,17-4 7-16,16-14 1 15,8-1 2-15,0-1-1 16,-8 3-2-16,-15 4 1 16,-14 2-1-16,-14 8 0 15,-9 3-32-15,-3 0-77 16,-5 0-95-16,-18 5-165 15</inkml:trace>
  <inkml:trace contextRef="#ctx0" brushRef="#br0" timeOffset="96482.841">28848 6540 172 0,'0'-13'248'16,"0"2"-199"-16,0 2 32 16,0 4-52-16,0 3 3 15,0 2-6-15,0 0-8 16,0 0 4-16,0 0-3 16,3 0-8-16,3 25 0 15,2 19 28-15,-2 22-4 0,-4 21-17 16,-2 13-3-16,-5 7-5 15,-13 7-6-15,-5-5-4 16,3-3-5-16,1-14-40 16,6-15-79-16,3-22-134 15</inkml:trace>
  <inkml:trace contextRef="#ctx0" brushRef="#br0" timeOffset="97496.9842">29281 7064 379 0,'0'0'37'0,"0"0"5"16,0 0-3-16,0 0-34 15,0 0 7-15,0 0-1 16,0 1-1-16,0 9-1 0,4 4 1 16,-1 8 8-1,0 7-2-15,-1 5 2 0,-1 7 3 16,-1 2 4-16,2-1-4 15,-2-4-5-15,2-6-3 16,1-7-3-16,1-7-5 16,-1-8-4-16,-2-8-1 15,5-2 0-15,2-4-3 16,2-22-2-16,5-12-4 16,-6-14 2-16,0-13-3 15,-2-7-5-15,-2-3 12 16,1-1 3-16,-3 5 0 15,-2 5 1-15,1 13 2 16,-2 12 2-16,0 11 0 0,2 11 1 16,-1 5 1-16,-1 4-5 15,2 5-2-15,0-2 2 16,1 2-2-16,3-1 1 16,6-2 3-16,8 0 3 15,9-4 5-15,13 0 8 16,12-4 2-16,9-2-2 15,4 1-8-15,0-2-8 16,-3 2-3-16,-10 0-1 16,-14 4-2-16,-14 4-4 15,-15 2-29-15,-8 6-64 16,-3 1-89-16,0 0-282 16</inkml:trace>
  <inkml:trace contextRef="#ctx0" brushRef="#br0" timeOffset="98211.8519">29818 6816 112 0,'15'-16'197'16,"-5"4"-141"-16,-2 0 16 15,2 4-36-15,-5 0-4 16,-1 2 1-16,-2 4 2 15,-1-6-2-15,1 6-8 16,-2-2 0-16,1 1-9 16,-1 2-2-16,0 1-4 15,2 0 2-15,-2 0 0 16,0 0 0-16,0 0-3 16,0 0-4-16,0 0-1 15,0-2 0-15,0 2-1 0,0 0-1 16,0 0-1-16,0 0-1 15,-6 0 1-15,-6 14 3 16,-8 6 0-16,-3 10 0 16,-4 10 2-16,-1 7-1 15,-2 11 6-15,4 5-2 16,-1 6 0-16,5 0 3 16,6-3-5-16,7 0-3 15,7-12-4-15,2-8 0 16,5-10 0-16,15-10 0 15,6-5 1-15,2-11-1 16,5-8 1-16,3-2-1 0,4-8 3 16,-2-17 0-16,-6-4-2 15,-5-3 1-15,-11 0-1 16,-11-1-1-16,-5 8 0 16,-14 1 0-16,-24 9 0 15,-9 11 0-15,-8 4 0 16,2 0 0-16,8 4-1 15,10 8-9-15,10-2-32 16,6 3-58-16,10-6-112 16</inkml:trace>
  <inkml:trace contextRef="#ctx0" brushRef="#br0" timeOffset="99275.9794">28705 7669 331 0,'-3'-5'13'0,"2"-1"52"15,-1 0-30 1,2 2-35-16,0 1 1 0,-2 2-1 15,-1-1 4-15,3 0 17 16,-1 1 11-16,1 1-3 16,0-2-4-16,0 2-5 15,0 0-1-15,0 0-2 16,0 0-9-16,4 0-3 16,19 0 3-16,17 0 14 15,26 10 1-15,29 2 7 16,28-1-9-16,26-1 9 15,21-8-5-15,9-2-3 0,-3 0-14 16,-21-4-8 0,-32-8 0-16,-34 0-1 0,-31 3-6 15,-22-2-21-15,-12 2-31 16,-8-1-13-16,-2 2-14 16,-8 4-26-16,-5 4-67 15</inkml:trace>
  <inkml:trace contextRef="#ctx0" brushRef="#br0" timeOffset="100007.6153">29281 7996 9 0,'-2'-5'172'0,"-2"3"-129"16,0 0 30-16,-2 0-58 16,3 2-9-16,0-3 3 15,1 2-9-15,1 1 1 16,-1-4 2-16,-1 2 16 15,1 2 31-15,-1-1-10 16,2 1-5-16,-3 0-8 16,4 0-8-16,0 0-1 15,0 0-7-15,0-1-3 16,0-1 18-16,0-2 4 16,13-3-13-16,9-2 14 0,8-4 7 15,12 2-5-15,7-1-4 16,5-2 1-16,0 3-4 15,-15 0-13-15,-14 4-5 16,-16 3-7-16,-9 4 0 16,0 2 0-16,-9 20 6 15,-15 9-1-15,0 1-5 16,-1 0-1-16,7-4-3 16,12-3-1-16,6-1-3 15,7-2 3-15,23-1 4 16,5 0 0-16,-4-2 2 15,-12 3 10-15,-19 11 13 0,-9 9 22 16,-46 12-11 0,-24 4-24-16,-10-13-8 0,6-21-4 15,12-24-6-15,18-22-60 16,11-25-166-16</inkml:trace>
  <inkml:trace contextRef="#ctx0" brushRef="#br0" timeOffset="147392.4421">8713 14093 312 0,'8'-10'90'0,"-1"4"-26"15,5-2 8-15,1 2-44 16,2 0-20-16,2 2 1 16,0-2-6-16,0 1-3 15,1-2 1-15,-2 2-1 16,2-2-2-16,-3 3-16 16,-5-1-84-16,-2 3-205 15</inkml:trace>
  <inkml:trace contextRef="#ctx0" brushRef="#br0" timeOffset="147758.3681">8821 14269 211 0,'0'-4'209'16,"0"1"-165"-16,5-4 2 15,13-2-1-15,8-4 7 16,5 2-1-16,0 0-6 16,-1 5-22-16,-2 6-16 15,-4 0-5-15,-4 0-2 16,-1 14-21-16,0 5-98 16,-4-6-187-16</inkml:trace>
  <inkml:trace contextRef="#ctx0" brushRef="#br0" timeOffset="148490.1323">8970 14778 401 0,'0'-5'96'0,"0"3"-35"16,0 0-19-16,0 0-17 15,0 2-1-15,0 0-2 16,0 0 1-16,0 0 2 15,-2 0-3-15,-5 24-4 16,-8 16-2-16,-6 13-11 16,-5 11-5-16,0 10-1 15,-1 5-3-15,6-3-3 16,6-15-10-16,13-15-19 0,2-24-13 16,17-19 7-16,14-3 14 15,9-20 28-15,10-14 16 16,7-5 16-16,-1 2 7 15,-1 2-6-15,-6 12-6 16,-11 9-13-16,-16 9-14 16,-10 5-12-16,-9 0-46 15,-3 1-68-15,0 7-98 16</inkml:trace>
  <inkml:trace contextRef="#ctx0" brushRef="#br0" timeOffset="148755.807">9305 14729 529 0,'-3'-2'86'0,"-1"2"-49"16,2 2 20-16,2 22-36 15,0 14-7-15,0 14 1 16,0 9 3-16,0 9 1 15,0 6-3-15,0 5 2 16,0 4-4-16,-4-1-6 16,2-11-8-16,2-14-5 15,0-16-21-15,0-20-41 16,0-21-21-16,0-7-33 16,14-36-90-16</inkml:trace>
  <inkml:trace contextRef="#ctx0" brushRef="#br0" timeOffset="149204.7352">9556 14970 589 0,'-1'22'26'0,"1"11"2"16,0 5 16-16,4 2-30 15,15 1-9-15,5-3-1 0,3-9-3 16,0-9 0-16,-5-11-1 16,-1-9-1-16,-3-9 1 15,-6-26 4-15,-6-10-4 16,-6-11-3-16,0 0-7 16,-18 0 5-16,-10-1 2 15,-4 2 3-15,1 5 0 16,6 8 1-16,5 9 0 15,10 10 1-15,5 7 1 16,5 2-1-16,0 0-2 16,11-4 4-16,20-4 4 15,20-8 9-15,16-9 19 0,15-9 6 16,12-8 3-16,-6 5-5 16,-7 10-13-16,-19 15-11 15,-16 13-16-15,-18 13-2 16,-12 0-20-16,-7 15-44 15,-5 7-64-15,-2 6-38 16,-2 4-129-16</inkml:trace>
  <inkml:trace contextRef="#ctx0" brushRef="#br0" timeOffset="149720.4608">10181 14556 298 0,'0'-6'107'16,"0"6"-12"-16,0 0-19 15,0 0-29-15,-4 0-18 16,-2 0-11-16,-2 0-8 0,-2 14-5 16,-5 8 3-16,-3 5 2 15,-3 11 4-15,-1 12-4 16,2 11-2-16,1 12-1 15,7 9 0-15,5 0 1 16,7-6-1-16,1-10-2 16,21-14 1-16,10-20-6 15,8-19 1-15,11-13-1 16,4-17 2-16,-6-21 2 16,-7-6-1-16,-17 0 0 15,-17 8 3-15,-8 7 2 16,-24 11 0-16,-21 14-4 15,-12 4-4-15,-2 11-11 0,4 14-9 16,16 1-27-16,12-5-59 16,18-7-124-16</inkml:trace>
  <inkml:trace contextRef="#ctx0" brushRef="#br0" timeOffset="150086.1862">9447 16019 144 0,'-5'0'382'0,"5"0"-356"16,12-14 35-16,27-15-31 15,29-15 16-15,30-21 6 16,26-21 11-16,21-16-3 16,15-7-12-16,8 0-13 15,-3 14-14-15,-20 15-13 16,-32 19-8-16,-36 30-15 0,-36 22-27 15,-20 9-19 1,-12 8-71-16,-6 10-73 0,-3 4-300 16</inkml:trace>
  <inkml:trace contextRef="#ctx0" brushRef="#br0" timeOffset="150717.953">10141 15961 156 0,'-5'0'28'16,"-1"0"12"-16,2 0 11 16,-1 0 0-16,2 0-20 15,-1 0-11-15,3 0-1 16,-1 0 14-16,1 0 5 15,1 0 2-15,-2 0-6 0,2 0-6 16,0 0-3-16,0 0-7 16,0 0 4-16,2 0 7 15,17-15-1-15,12-7 7 16,11-14 4-16,7-4 3 16,-4 3 1-16,-8 12-2 15,-14 12-24-15,-10 13-11 16,-9 0-3-16,-4 22 2 15,0 16-2-15,-4 12-3 16,-14 5-10-16,6-5-16 16,6-14 0-16,6-15-12 15,8-18-5-15,23-3 24 0,11-9 19 16,2-4 25-16,-6 8 35 16,-11 7 5-16,-21 40-21 15,-9 23-11-15,-35 16-9 16,-20 3-15-16,-12-15-9 15,-3-22 0-15,0-26-29 16,1-21-102-16,17-42-277 16</inkml:trace>
  <inkml:trace contextRef="#ctx0" brushRef="#br0" timeOffset="155639.334">16537 9874 437 0,'7'-2'60'16,"11"2"-60"-16,15-4 17 16,12 2 21-16,11-2-26 15,13-4-9-15,13 0-2 16,12-3 0-16,8 2-1 0,11-1 1 15,8 0-1 1,10 5 0-16,14-2 5 0,10 5 7 16,9 0-3-16,17-2 4 15,11 2 1-15,19-2 0 16,20 0-3-16,9 0 2 16,16 0-5-16,10 1-2 15,10 1-5-15,13 2 1 16,10 0-4-16,2 2 1 15,7 10-4-15,1 7-1 16,-2 3-4-16,3 0 5 16,3-1 4-16,5-4 1 0,10-7-1 15,5-4 2 1,12-3 0-16,-1-3-1 0,6 0 1 16,9 0 0-16,3 0 0 15,4 0 2-15,0 0 4 16,-2 0 0-16,-9 1 2 15,-11 2-1-15,-7 2 5 16,-11 1-11-16,-12 2-2 16,-13 2-3-16,-19 3-15 15,-20 5-9-15,-20-1-6 16,-26 5-32-16,-34 0-61 16,-37-5-197-16</inkml:trace>
  <inkml:trace contextRef="#ctx0" brushRef="#br0" timeOffset="157252.1442">16874 10653 322 0,'3'-13'148'0,"0"4"-142"15,0 3 34-15,-2 3-15 16,-1 2-1-16,0-1 2 16,0 2-1-16,0 0 2 15,0 0-4-15,0 0 0 16,0 0-3-16,0 0-10 16,-3 0-8-16,-7 19-1 15,-11 20 11-15,-10 19 0 16,-7 15-5-16,-8 18-4 15,0 10-2-15,0 6 1 0,7 1-2 16,6-11-2-16,9-17-11 16,11-20-36-16,5-19-17 15,7-19-45-15,1-14-44 16,0-8-35-16</inkml:trace>
  <inkml:trace contextRef="#ctx0" brushRef="#br0" timeOffset="157684.5198">17186 11117 469 0,'0'0'46'16,"0"0"-3"-16,-8 0 16 15,-2 0-43-15,-5 0-6 16,-4 0 0-16,-6 10-1 16,-4 12-3-16,-7 8-1 15,-3 7-1-15,0 7 0 16,3 4 5-16,7-4 1 16,9-10-3-16,14-10-5 15,6-13-2-15,11-11-11 16,27-11 4-16,10-27-7 0,11-14 2 15,-1-6 3-15,-9 5 3 16,-9 11 6-16,-15 14 12 16,-12 16 2-16,-9 9 3 15,-4 3 2-15,0 19-14 16,0 19 16-16,-9 7-3 16,0 5-18-16,3-4-3 15,6-9-36-15,0-10-46 16,0-13-52-16,0-12-53 15,12-2-89-15</inkml:trace>
  <inkml:trace contextRef="#ctx0" brushRef="#br0" timeOffset="157950.3942">17421 11083 333 0,'14'-4'55'16,"-3"4"1"-16,-4 0-13 15,-4 23-25-15,-3 14 5 16,0 10-3-16,-6 4 6 15,-11 0 1-15,4-9-11 16,1-13-10-16,8-13-5 16,4-16 0-16,0-14 1 15,19-33 4-15,14-19-5 16,7-4 2-16,8 5 25 16,-3 15 14-16,-6 18-10 15,-7 17 4-15,-9 13-19 16,-7 2-17-16,-6 21-7 15,-2 7-23-15,1 4-86 0,-3-2-207 16</inkml:trace>
  <inkml:trace contextRef="#ctx0" brushRef="#br0" timeOffset="158366.1126">18090 10987 136 0,'-20'0'429'0,"-3"0"-422"16,-3 13 36-16,3 6-39 0,-2 6-4 16,0 2-4-1,0 1 1-15,-1 2 3 0,4-6 2 16,4 2 11-16,2-4 14 16,10-8-3-16,6-4-12 15,0-7-12-15,7-3-3 16,17-6 3-16,4-21 3 15,4-6 0-15,1-6-2 16,-7 3 2-16,-2 4-2 16,-9 10 2-16,-9 13 15 15,-3 7 6-15,-3 4-5 16,0 34-8-16,-6 23 26 16,-10 23-15-16,-11 15-7 15,-9 7 6-15,-16 4-4 16,-12-2-1-16,-11-7 2 0,-4-16-8 15,10-20-10-15,11-23-3 16,12-29-12-16,7-11-47 16,9-44-40-16,14-18 13 15,16-8-99-15,20-6-104 16</inkml:trace>
  <inkml:trace contextRef="#ctx0" brushRef="#br0" timeOffset="158715.2684">18135 11244 455 0,'0'2'117'0,"0"0"-82"15,13-2 5-15,27-6-31 16,16-25 2-16,13-18 1 16,6-9 3-16,-11 3 17 15,-14 11 29-15,-24 17-14 16,-23 16-29-16,-11 11 22 16,-39 14-14-16,-22 27-25 15,-18 17 2-15,2 8-1 16,16-1 3-16,26-10-5 15,38-11 0-15,28-14-9 0,57-14-26 16,38-14-77-16,21-4-159 16</inkml:trace>
  <inkml:trace contextRef="#ctx0" brushRef="#br0" timeOffset="159247.2644">19443 10987 654 0,'-49'12'24'0,"4"8"57"0,12 4-45 16,12-2-32-16,16 0-4 15,6-4-30-15,30-8-23 16,9-6 51-16,-1 0 2 16,-10-3 23-16,-17 2 23 15,-12 9 8-15,-5 14 13 16,-34 12-10-16,-20 13-30 15,-13 1-23-15,-2-10-4 16,11-14-1-16,16-16-15 16,16-12-38-16,15 0-65 0,14-5-19 15,7-10-99 1,29 1-173-16</inkml:trace>
  <inkml:trace contextRef="#ctx0" brushRef="#br0" timeOffset="159430.2104">19686 11155 594 0,'-10'16'89'16,"4"13"-30"-16,1 3-19 15,3 6-40-15,2-4-25 16,0-4-67-16,0-5-136 15</inkml:trace>
  <inkml:trace contextRef="#ctx0" brushRef="#br0" timeOffset="159562.938">19683 10890 292 0,'0'-7'316'15,"5"7"-279"-15,11 0-1 16,8 0-36-16,10 9-23 15,5 7-132-15,3 4-160 16</inkml:trace>
  <inkml:trace contextRef="#ctx0" brushRef="#br0" timeOffset="160045.4053">20156 10981 244 0,'-22'11'310'0,"-16"30"-265"16,-2 17 19-16,4 10-43 15,8 5 8-15,16-9-8 16,12-14-10-16,12-22-11 16,29-27-15-16,12-4 14 15,14-37 1-15,8-24 4 16,3-17-1-16,2-19 3 16,-4-10 15-16,-6-7 17 15,-17 3-1-15,-22 11-12 16,-21 23-7-16,-10 26-14 0,-18 38 0 15,-18 23-1 1,-14 44-3-16,-6 29 1 0,4 20-2 16,12 7 0-16,16 2-4 15,18-10 1-15,6-16 3 16,21-23-1-16,24-23-1 16,13-19 3-16,9-17 2 15,8-1 1-15,-4-27 0 16,-14-9 5-16,-17-1 7 15,-23 1 2-15,-17 9-7 16,-17 10-3-16,-32 17 1 16,-14 10-7-16,1 31-1 0,10 7 0 15,25-3-1 1,27-9 0-16,21-10-5 0,41-9 1 16,20-10-5-16,9-4-31 15,-4 0-107-15,-19 2-106 16</inkml:trace>
  <inkml:trace contextRef="#ctx0" brushRef="#br0" timeOffset="160394.2153">21371 10577 873 0,'-5'0'41'16,"5"0"-41"-16,0 10-16 16,9 14-172-16,-3 0-204 15</inkml:trace>
  <inkml:trace contextRef="#ctx0" brushRef="#br0" timeOffset="160527.9298">21524 10782 924 0,'-28'11'22'16,"17"11"30"-16,11 7-52 15,0-10-142-15</inkml:trace>
  <inkml:trace contextRef="#ctx0" brushRef="#br0" timeOffset="165083.1901">22487 10432 177 0,'-3'-7'140'16,"-2"4"-78"-16,2 1 27 0,0 2-52 15,0 0-25 1,3 0 1-16,0 0-8 0,0 0-2 16,0 0 3-16,12 0 18 15,10-6 33-15,13-5 1 16,8 0 7-16,9 0-4 16,3 4-12-16,-7 3-2 15,-8 4-16-15,-17 0-14 16,-11 24-11-16,-12 18-3 15,-5 24 1-15,-36 19-1 16,-23 16-2-16,-21 7-1 16,-5-2-3-16,8-19-6 15,22-21-7-15,27-26 4 16,23-19 4-16,10-8 4 16,31-7 4-16,25-3 0 0,15 1 12 15,5-3 4-15,-4 3-7 16,-12 8-9-16,-14 4-5 15,-15 7-54-15,-13-3-133 16,-14-9-250-16</inkml:trace>
  <inkml:trace contextRef="#ctx0" brushRef="#br0" timeOffset="165295.35">23224 10779 731 0,'0'-15'167'15,"-14"13"-165"-15,13 2-4 16,1 0-131-16,4 5-284 15</inkml:trace>
  <inkml:trace contextRef="#ctx0" brushRef="#br0" timeOffset="166080.7767">24028 10748 402 0,'-8'-5'57'15,"2"2"64"-15,-4 0-71 16,-2 3-15-16,-2 0-5 16,-6 0-9-16,-4 0-2 15,-4 0 1-15,-5 13-10 16,0 4-5-16,5 2-1 16,8-2-1-16,8-2-3 15,11-1 1-15,1-2 0 16,7 3 2-16,17 0 8 15,4 3 10-15,-1 0-3 0,-6 4 3 16,-7 4-8-16,-8 3 8 16,-6 3-4-16,0 2-8 15,-19 0-6-15,-9-6-2 16,-3-10-1-16,-1-9-7 16,1-9-20-16,3 0-17 15,6-3-2-15,8-5 6 16,10 4-6-16,4 0-3 15,7 0-53-15,23-2-53 16,10-5-171-16</inkml:trace>
  <inkml:trace contextRef="#ctx0" brushRef="#br0" timeOffset="166828.9633">24384 10840 320 0,'0'0'57'16,"0"-3"24"-16,0 0-39 16,0-1-32-16,0 0-4 15,0 1-1-15,0 2-2 16,2-1 11-16,-2-2 22 0,0 3 8 15,0 1-14 1,0-1-15-16,0 1-7 0,0 0-4 16,0 0-3-16,0 0 1 15,0 0 5-15,0 0 4 16,0-2 4-16,0 0 0 16,0 2-6-16,0 0-1 15,0 0-7-15,0 0-1 16,0 0 0-16,0 13 3 15,3 2 0-15,1 5 2 16,-1 2 0-16,-1 3 3 16,-2 4-1-16,0 6 8 15,0 1-1-15,-6-2-2 16,-3-4-8-16,3-6-2 16,0-8-2-16,5-8 0 0,1-4-1 15,0-4 0-15,0 0-1 16,0 0 2-16,0-17 0 15,11-8-3-15,7-5-2 16,6-5 2-16,6 1 1 16,1-3-1-16,-1 4 3 15,-2 4 0-15,-2 6 0 16,-8 5 0-16,-3 8 4 16,-6 4-1-16,-5 6-3 15,-1 0 0-15,-3 10 0 16,0 8 1-16,0 6-1 15,0 3 3-15,0-5-1 0,0-4-2 16,10-9-1-16,15-9-5 16,13-2 1-16,13-25 4 15,12-4 1-15,4 2 2 16,-10 10 9-16,-13 7 4 16,-16 12 2-16,-15 0 1 15,-13 27-5-15,0 14 0 16,-16 7-13-16,-3 3 0 15,3-6-59-15,4-10-100 16,4-17-210-16</inkml:trace>
  <inkml:trace contextRef="#ctx0" brushRef="#br0" timeOffset="167810.2013">21724 12653 348 0,'-10'0'87'0,"-2"0"-39"16,0 0 3-16,4 0-37 15,2 1-4-15,2 4 1 16,2-2-1-16,-1-3 8 15,1 0 12-15,2 0 10 16,-2 0 3-16,2 0 1 16,0 0 0-16,16 0-12 15,16-6-2-15,5 1-1 16,5 5-12-16,-2 0-8 0,-3 0-5 16,-2 5-2-16,-4 8-2 15,-10 9-1 1,-15 9 0-16,-6 11 0 0,-37 12 1 15,-25 11 1-15,-9 9-1 16,-7 1-4-16,14-4-3 16,17-15 1-16,17-15-3 15,22-14 1-15,8-12 3 16,24-8 4-16,26-7 1 16,19 0 13-16,11-10 8 15,3-2-7-15,-7 12-14 16,-12 0-3-16,-16 6-36 0,-14 17-93 15,-13-5-162 1</inkml:trace>
  <inkml:trace contextRef="#ctx0" brushRef="#br0" timeOffset="168657.7939">22661 12822 537 0,'0'-3'57'15,"0"2"0"-15,0 1-24 16,0 0-32-16,-4 0 0 16,-7 6-1-16,2 1 0 15,5-4 3-15,2-1-3 16,2-2 0-16,2 0 5 0,17-16 5 15,2-7-8 1,3 1 7-16,-6 7 15 0,-11 4 18 16,-7 9-7-16,0 2-17 15,-10 9 4-15,-10 17-6 16,0 3-16-16,8-6-6 16,10-9-58-16,2-10-72 15,23-4-180-15</inkml:trace>
  <inkml:trace contextRef="#ctx0" brushRef="#br0" timeOffset="169605.5214">23416 12368 231 0,'0'-5'248'15,"0"3"-211"-15,0 2 58 16,0 0-73-16,0 0-15 15,0 0 2-15,0 0-5 16,0 0-2-16,0 14 0 16,-10 16 15-16,-10 11-1 15,-9 9-4-15,-3 2-7 16,6-5-4-16,9-11-1 16,14-13-1-16,3-15-5 0,31-8 2 15,21-8 4-15,12-17 3 16,7-5 1-16,-9 7 2 15,-14 7-2-15,-21 7-4 16,-14 9 0-16,-13 0-15 16,0 11-39-16,-13 8-47 15,-8-4-141-15</inkml:trace>
  <inkml:trace contextRef="#ctx0" brushRef="#br0" timeOffset="169871.5162">23823 12275 261 0,'-4'-6'183'0,"0"5"-126"16,1 1 36-16,3 0-65 16,0 0-12-16,-3 1-9 15,-1 20-2-15,-3 11 24 16,-6 9 1-16,-4 6 2 15,-5 6-2-15,-6 3 5 16,-2 4-16-16,1-2-8 16,8-4-11-16,7-1-1 15,6-7-29-15,5-9-57 16,3-12-53-16,0-16-123 0</inkml:trace>
  <inkml:trace contextRef="#ctx0" brushRef="#br0" timeOffset="170553.7078">24050 12549 38 0,'0'-1'24'0,"0"1"18"16,0 0 27-16,0 0 23 15,0 0-7-15,0-1-9 16,0-1-5-16,0 0-22 16,2 0-17-16,-1 2-8 15,-1 0-4-15,0 0 3 16,0 0-7-16,0 0 1 16,0 0 8-16,0 0-4 0,0 7-11 15,0 19 7-15,0 13 8 16,0 5-9-16,2 5-5 15,4-6-3-15,2-9-7 16,1-13-1-16,1-13 0 16,3-8-3-16,2-7 3 15,4-24 0-15,1-14 0 16,-4-6-12-16,-5-2-19 16,-10-3 14-16,-1 4 14 15,0 3 2-15,-8 9 0 16,2 8 1-16,3 6 2 15,3 9 1-15,0 2-2 0,3 2 0 16,16 0-1-16,10-4 3 16,16-5 5-16,19-7 4 15,18-8 1-15,14-1 2 16,4 2 4-16,-11 10-2 16,-17 10-17-16,-17 10 0 15,-19 6-21-15,-12 0-42 16,-14 8-58-16,-10 10-126 15</inkml:trace>
  <inkml:trace contextRef="#ctx0" brushRef="#br0" timeOffset="171085.5495">24768 12314 261 0,'0'-3'171'15,"0"2"-87"1,0 1-4-16,-2 0-53 0,-2 0-8 16,-7 0-14-16,-6 0-3 15,-6 12 0-15,-1 5 4 16,-4 7 8-16,-4 3-1 16,-5 7 2-16,-3 4-1 15,-5 4 1-15,-1 5 6 16,6 5 5-16,2 2-3 15,11 2-8-15,14 0-5 16,13-11-7-16,12-7-3 16,27-13-1-16,16-12 1 15,8-13 3-15,-1 0-1 16,-7-20-2-16,-16-9 2 16,-19-1 3-16,-19 4 2 0,-5 1-1 15,-32 7-3-15,-21 9-3 16,-7 9-7-16,2 0-22 15,11 3-36-15,12 10-46 16,21-1-158-16</inkml:trace>
  <inkml:trace contextRef="#ctx0" brushRef="#br0" timeOffset="171916.6495">23422 13344 452 0,'0'-4'94'0,"0"-6"-13"16,33-4-15-16,34-10-51 16,39-5 20-16,40-5 16 15,32 0-7-15,22 0-1 16,10 6-10-16,-6 12-21 16,-23 11-12-16,-48 5-23 15,-45 5-86-15,-43 11-68 16,-31-2-101-16</inkml:trace>
  <inkml:trace contextRef="#ctx0" brushRef="#br0" timeOffset="172549.5307">24193 13540 341 0,'-7'0'18'0,"3"0"34"16,-1 0-34-16,2 0-16 15,0 0 15-15,-2 0 14 16,1 0-11-16,-3 0 11 16,4 0 1-16,0 0-6 15,0 0-2-15,0 0-11 16,-3 0-6-16,0 0 4 16,-2-1 3-16,2-1 0 15,2 2 1-15,2 0 5 16,2 0 0-16,0 0-5 0,0 0-5 15,0 0 5 1,0 0-2-16,0-5 7 0,11-4-4 16,10-8 2-16,5-3 7 15,4 0 2-15,-1 6-3 16,-11 7-4-16,-10 4-11 16,-8 1-6-16,0 2-2 15,0 10-1-15,-10 16 1 16,1 5 2-16,2-1-3 15,7-6-7-15,0-7-12 16,7-6 9-16,15-3 10 16,1-4 1-16,-4 2 7 15,-8 6 5-15,-11 11 3 16,-8 13 1-16,-37 15-2 16,-23 5-12-16,-13-6-3 0,-1-19-2 15,6-25-12-15,8-8-46 16,7-32-96-16,13-4-158 15</inkml:trace>
  <inkml:trace contextRef="#ctx0" brushRef="#br0" timeOffset="178234.2834">25451 12999 301 0,'-1'-4'191'0,"-2"1"-163"16,3 3 27-16,0-4-23 0,0 1-28 16,1-3 3-16,18-3 19 15,8-2-12-15,5 0 14 16,0 1 8-16,-2 7-6 15,-3 3-12-15,-6 0-11 16,-1 0-7-16,-4 10-1 16,-6 12-23-16,-4 12-45 15,-6 8-76-15,-7-1-300 16</inkml:trace>
  <inkml:trace contextRef="#ctx0" brushRef="#br0" timeOffset="178434.251">25545 13324 651 0,'-1'0'26'16,"1"0"45"-16,22 0-20 15,14 0-45-15,5 0-6 16,3 0-6-16,-1 0-85 15,-7 3-163-15</inkml:trace>
  <inkml:trace contextRef="#ctx0" brushRef="#br0" timeOffset="179515.8223">27487 12027 22 0,'0'-6'242'15,"0"3"-169"-15,0 1-14 16,0 1-47-16,0-3-12 16,0 0-7-16,6-4 5 15,2-1 2-15,-5 1 4 16,0 0 14-16,-3 2 26 0,0-1 22 15,0 2-6 1,-11-4-13-16,-2 3-25 0,-6-1-5 16,-8 1-8-16,-9 6 1 15,-13 0-6-15,-8 0-3 16,-2 18 0-16,-1 6 0 16,6 8-1-16,11 3 4 15,12-3-3-15,15-2-1 16,13-6 0-16,3-2 0 15,6-5 0-15,20 1 3 16,5-3 13-16,3 1 17 16,-1-2 1-16,-1 1-11 15,-6 3-6-15,-2-1-6 16,-3 3-3-16,0 2-3 16,0 3-5-16,-4 1 0 0,-4-2 0 15,-7-2 0-15,-5-2 1 16,-1 2 0-16,0-4 0 15,-1 3 0-15,-14 2 1 16,-5 0-2-16,-3 1-2 16,-7-2-2-16,-3-5-5 15,-1-3 1-15,2-7 6 16,4-7 2-16,6 0 0 16,8 0 0-16,5-7 0 15,9-13-1-15,0-9-2 16,15-7-4-16,16-5 4 15,13-6 3-15,11-8 0 0,9-1 1 16,3-2 6-16,-4 8 5 16,-12 10-6-16,-18 9-6 15,-11 13-5-15,-10 6-16 16,-6 8-49-16,-4 4-36 16,-2 0-125-16,0 12-152 15</inkml:trace>
  <inkml:trace contextRef="#ctx0" brushRef="#br0" timeOffset="180046.9448">27723 12320 108 0,'0'2'381'0,"0"6"-348"16,0 6 54-16,0 8-54 15,0 8-6-15,0 4-1 16,0 4-7-16,3 3-13 16,8-3-5-16,-1-6-1 15,-1-8 1-15,0-12 0 16,-2-7-1-16,0-5 0 0,2 0 4 15,5-19 8 1,5-13-8-16,0-7-1 0,-4-9-3 16,-4-6 0-16,-9-6-4 15,-2 2 4-15,0 1 0 16,-2 6 0-16,-4 6 1 16,-1 11 0-16,4 6-1 15,3 6 0-15,0 2 1 16,3 5-1-16,15 0-1 15,7-1 0-15,10-4 1 16,11-6 3-16,21-1 10 16,15-4 6-16,17 0 9 15,5 1-4-15,-2 5-5 0,-17 10-7 16,-18 7-12 0,-21 8-9-16,-20 0-40 0,-12 16-53 15,-14 10-87-15,0 6-280 16</inkml:trace>
  <inkml:trace contextRef="#ctx0" brushRef="#br0" timeOffset="180612.1159">28511 12104 349 0,'0'0'64'0,"0"0"23"16,0 0-41-16,0 0-20 15,0 0-4-15,0 0-15 16,0 0 0-16,-2-5 3 16,-6-3-1-16,-4 2 19 15,-2 2-8-15,-2 2-6 16,1 2-4-16,0 0-5 0,1 0-2 16,-3 2-1-16,-5 12-2 15,-7 6 0-15,-5 9 0 16,-7 7 3-16,1 8 11 15,0 8 10-15,6 4-3 16,7 0 2-16,15-3-7 16,12-7-9-16,1-8-5 15,37-12 0-15,12-8 2 16,11-10-3-16,1-8 0 16,-7 0-1-16,-16-12 0 15,-16-10 5-15,-18-3 0 16,-5-1 0-16,-31 1 6 0,-25-1-10 15,-17 9-1-15,-6 9-3 16,12 8-4-16,18 0-14 16,22 2-43-16,14 10-51 15,11 1-136-15</inkml:trace>
  <inkml:trace contextRef="#ctx0" brushRef="#br0" timeOffset="181094.2204">27052 13030 370 0,'-6'-1'71'16,"3"0"28"-16,3-1-25 16,0 1-42-16,0-3-3 15,6-2-8-15,21-2 7 16,20-1 7-16,30-5 10 16,36 0-9-16,39 0 5 15,36-2-4-15,21 2-7 16,3 4-7-16,-23 8-13 15,-35 2-10-15,-46 2-4 16,-43 14-32-16,-32 2-38 16,-26 8-73-16,-7-12-115 15</inkml:trace>
  <inkml:trace contextRef="#ctx0" brushRef="#br0" timeOffset="181825.8855">27708 13271 41 0,'0'-7'166'16,"0"3"-125"-16,0 2 28 15,0 0-18-15,0 2-2 16,0 0-13-16,0 0-5 16,0 0-7-16,0 0-6 15,0-1 2-15,0 1 5 16,0 0-1-16,0 0-11 16,0-2-3-16,0 0 1 0,0 2 5 15,0-2 0-15,0 2 1 16,0 0 4-16,0-1 1 15,0-1-2-15,0-2 7 16,8-3 1-16,11-4-12 16,5-2 1-16,5 2 0 15,4 2 1-15,1 1 2 16,1 3 5-16,-9 3-10 16,-4 2-5-16,-10 0-4 15,-8 0-6-15,-4 0 0 16,-3 17-5-16,-25 14 4 15,-12 9-1-15,-6 7-2 0,-2-2 4 16,12 1-1-16,14-5 1 16,17-5 0-16,5-3 1 15,18-3-1-15,12-5 1 16,-2-1 1-16,-8-6 11 16,-11 2 8-16,-9 8-5 15,-45 10 4-15,-33 5-3 16,-26-4-15-16,-7-18-2 15,9-21-4-15,24-33-36 16,30-37-225-16</inkml:trace>
  <inkml:trace contextRef="#ctx0" brushRef="#br0" timeOffset="206416.3961">6284 8797 375 0,'0'0'106'0,"0"-1"-78"16,0-1 24-16,6-4-19 16,12-4 23-16,7-2-7 15,-1-2 0-15,2 1-17 16,-4 4-17-16,-7 1-14 16,0 0-1-16,-5 4-24 15,0 0-52-15,0 4-102 0,-10 4-220 16</inkml:trace>
  <inkml:trace contextRef="#ctx0" brushRef="#br0" timeOffset="206682.0696">6328 9071 595 0,'13'-6'44'0,"7"-2"39"16,5 0-13-16,2-1-58 15,-4 3-12-15,-5-1-16 16,-3 1-62-16,-10-3-145 15</inkml:trace>
  <inkml:trace contextRef="#ctx0" brushRef="#br0" timeOffset="207929.3775">4098 8517 432 0,'2'-6'90'16,"-2"6"-60"-16,0-2 49 15,0 0-40-15,0 2-19 16,0 0 2-16,0 0 12 0,0 0 0 15,-11 0-8-15,-9 0-18 16,-10 22-8-16,-5 6 0 16,0 6-1-16,5 0 1 15,7-5-1-15,14-5-2 16,9-7-7-16,0-2-1 16,17-8 4-16,13-7 7 15,11 0 0-15,10-5 17 16,4-9 5-16,5 4-1 15,1 4 3-15,-6 6 3 16,-8 0-6-16,-10 8-12 16,-13 16-5-16,-9 12-1 15,-14 13-2-15,-1 14 0 0,-19 5-1 16,-12 0 0 0,-4-5-1-16,2-13-2 0,5-14-5 15,6-15-5-15,5-14-1 16,3-7 2-16,6-12 9 15,6-29-15-15,2-19 1 16,8-15 17-16,19-9 0 16,7-9 4-16,6 0 4 15,1 7 5-15,-9 16 0 16,-8 18-6-16,-13 17-7 16,-10 18 0-16,-1 9-13 15,-4 8-36-15,-11 0-62 0,-3 16-54 16,9 6-166-1</inkml:trace>
  <inkml:trace contextRef="#ctx0" brushRef="#br0" timeOffset="208511.6365">4807 8583 444 0,'-1'0'92'0,"-1"0"-90"16,1 1 17-16,-2 12 7 16,-1 9 14-16,4 5-5 15,0 5 8-15,0 7-7 16,2 4-9-16,9 1 5 16,3-3-18-16,3-7-7 15,2-10-2-15,5-12-5 16,-1-12 1-16,0-9 1 0,0-34 5 15,-10-17-7-15,-7-15-1 16,-6-4-5-16,-6 3 1 16,-22 1 1-16,-9 6-7 15,1 10 2-15,3 13-2 16,11 16 11-16,13 12 0 16,5 8 0-16,4 2-5 15,0-4-1-15,16-2 6 16,13-8 0-16,14-5 10 15,12-8 10-15,14-6-4 16,6-1 10-16,2 2 7 16,-6 4 0-16,-15 9-15 15,-18 10-12-15,-16 5-6 0,-13 8-14 16,-6 4-43 0,-3 0-67-16,0 9-149 0</inkml:trace>
  <inkml:trace contextRef="#ctx0" brushRef="#br0" timeOffset="209043.492">5334 8159 542 0,'0'-3'28'0,"0"3"25"16,0 0-18-16,0 0-8 16,0 0 5-16,-6 2-14 15,-6 18 6-15,-8 12-18 16,-2 12 1-16,2 14 3 0,3 7 2 16,5 10 1-16,6 8 5 15,6 1-4-15,3-12-1 16,18-15-10-16,10-25-3 15,4-20-1-15,6-12 1 16,2-15 4-16,-1-23-1 16,-3-9 1-16,-14-1 16 15,-16 2 6-15,-9 13-4 16,-28 15-6-16,-24 18-8 16,-11 0-8-16,-4 34-3 15,9 4-2-15,16-6-31 16,20-15-98-16,16-17-234 0</inkml:trace>
  <inkml:trace contextRef="#ctx0" brushRef="#br0" timeOffset="209774.8382">4446 9774 238 0,'-4'0'200'0,"-1"0"-190"0,5 0 38 16,0 0-16-16,0-2 9 15,18-10 5-15,15-10-1 16,28-16 21-16,36-21 0 15,43-26-2-15,41-24-3 16,32-17-18-16,20-4-13 16,0 6-12-16,-28 21-12 15,-48 23-6-15,-61 28 0 16,-52 23-4-16,-32 10-4 16,-12 9-21-16,-9 8-73 15,-37 2-128-15</inkml:trace>
  <inkml:trace contextRef="#ctx0" brushRef="#br0" timeOffset="210423.2437">5302 9651 297 0,'-4'0'108'16,"-1"0"-86"-16,1 2 36 15,-2 1-30-15,-3 3-8 16,2-5-8-16,1 2-5 16,2-3 8-16,1 2 10 15,2-2 5-15,-2 1-14 16,2 1-9-16,-1 0 4 16,-1-2 2-16,2 0 0 15,-1 0 2-15,2 0-4 16,0 0 1-16,0 0 0 15,0 0 8-15,0 0 1 0,0 0 9 16,2 0-1-16,16-13 1 16,8-7-1-16,9-5 1 15,2 1 0-15,-7 6-8 16,-6 6-4-16,-12 8-9 16,-9 4-8-16,-3 20 0 15,0 18 0-15,-8 5-1 16,-4-4-1-16,8-8-11 15,4-16-7-15,27-12-8 16,22-3 13-16,11-2 14 16,-2-2 3-16,-12 4 14 15,-19 20 7-15,-27 38 5 16,-24 27-9-16,-46 15-20 0,-24-4 0 16,-12-29 0-16,0-37 0 15,17-30-84-15,17-45-275 16</inkml:trace>
  <inkml:trace contextRef="#ctx0" brushRef="#br0" timeOffset="211720.8331">4137 8457 137 0,'-1'2'21'16,"-1"-1"-17"0,-1 1 2-16,2-1 10 0,-1 1 12 15,1 2 0-15,-1-4-18 16,1 2-6-16,1-2-1 15,0 0 0-15,0 0 2 16,0 0 17-16,0 0 10 16,0 0-4-16,0 0 1 15,0 0 2-15,0 0-1 16,0 0 3-16,4 0 1 16,4 0 14-16,0 0-2 15,0 0-11-15,6 0-3 0,5 0-3 16,8-8 0-16,7-3 2 15,3-1-15-15,2 2-16 16,-6 6-1-16,0 4-40 16,-14 0-152-16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16:36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15073 6422 128 0,'0'-1'209'15,"0"1"-191"-15,0 0 2 16,0 0-18-16,0-2-1 16,0 2 1-16,0 0 2 15,0 0-3-15,0 0 1 16,0 0 2-16,0 0 5 15,3 0 2-15,-2 2 9 16,2 8-10-16,-1 6-6 16,-1 2 3-16,1 4 3 15,-2 2 2-15,0 3-5 16,0 4 1-16,0 4 1 16,0 3-4-16,2 2-3 15,1 2 0-15,0 2-2 0,0 7 0 16,1 2 1-16,-1 4-1 15,1 3 3-15,-4 4 4 16,2 11 12-16,-2 9 3 16,0 12-5-16,0 9-4 15,0 5-8-15,0 1-5 16,-2-3 0-16,2-3 0 16,0-1-2-16,6-6-3 15,6 2 5-15,2 1 0 16,-4 1 0-16,-2 0 0 15,-1 3 0-15,0-2 0 16,-1 1 0-16,1-7 0 0,2-7-15 16,1-16-6-16,2-14-7 15,-1-12-8-15,-1-9-22 16,-4-6-2-16,-3-7-27 16,-3-3-94-16</inkml:trace>
  <inkml:trace contextRef="#ctx0" brushRef="#br0" timeOffset="1912.0181">15161 6458 41 0,'0'0'134'15,"0"0"-131"-15,0 0-2 0,0 0 2 16,0 0-3-16,0 0 2 15,0 0 6-15,0 0 33 16,0 0-5-16,0 0-20 16,0 3 16-16,0-1 0 15,0 0-4-15,2 6-2 16,1-3-8-16,4 4 0 16,-1 1-4-16,0 2-3 15,3-4 0-15,1 2 2 16,-2-2 1-16,1 0-1 15,1-2 6-15,-2-2 3 0,2 3-8 16,-2 0-8 0,2 3 1-16,-2 0-2 0,2 1-3 15,2 0 2-15,0 4-1 16,0 1 1-16,0 1 1 16,-3-2 2-16,2 0 5 15,0-2-4-15,-2-1-2 16,3 0-2-16,-3 1-2 15,0 0 1-15,-1 1-1 16,2 3 1-16,0 0 1 16,-1 4 1-16,3 1 2 15,0 2-2-15,-1-1 0 16,0 0-3-16,1 1 2 16,2-1 0-16,-1-1 0 15,0 2 0-15,0-4 2 0,-3-1 2 16,3-2-1-1,1-2-2-15,1-1 0 0,0 3-3 16,-1-1 0-16,0-1 0 16,1 0 1-16,-3 1-1 15,2 2 1-15,3-1-2 16,-2 2 1-16,2-2 1 16,-4 0-1-16,0 1 2 15,1-2 1-15,-2 4 0 16,0-2 4-16,0 1-3 15,1 2-2-15,1-2 0 16,0-3-2-16,3 2-2 0,2-1 1 16,2 2 1-1,-1-2 0-15,0 0 0 0,3 1 2 16,-4-2 1-16,4 2-1 16,-1-1 1-16,-1-2 2 15,0-1 0-15,1 0 0 16,0-2 0-16,-2-1-2 15,1 0-2-15,-3 1-1 16,0 0 1-16,-1 1-3 16,1 3 3-16,2 0-2 15,-2 2 2-15,1 2 2 16,2 2 2-16,-1 2 0 16,2 0-4-16,-2 0 0 15,0-2-2-15,1-2 2 16,0 1-3-16,0-1 1 0,1 2 0 15,2 0 1-15,0-2-1 16,2 4 2-16,0 0 1 16,2 2 0-16,2 2 2 15,2 0-3-15,-3 3 2 16,3-2 2-16,-2-1-2 16,-1 1 0-16,1 2-2 15,3 0 0-15,0 1 0 16,3-2-2-16,1-1-1 15,-1 1 1-15,1-4 1 16,-1 2-2-16,-2-2 4 16,-1-3 2-16,-3-1 0 0,-3 0-4 15,-2-1 2-15,-3-1-2 16,0 2-2-16,-3 0 0 16,-3 0-3-16,-5 1-4 15,-5 1-19-15,0-2-20 16,-5 3-51-16,-1-5-104 15</inkml:trace>
  <inkml:trace contextRef="#ctx0" brushRef="#br0" timeOffset="3247.3189">15313 9194 141 0,'-9'-2'15'15,"3"-1"13"-15,2-1-16 16,2-3-9-16,2-2-3 15,0-2 0-15,0 2 4 16,0 2 15-16,-2 3 21 16,0 1 4-16,2 1 5 15,-1 2-11-15,1 0-15 16,-2 0-8-16,2 0-6 16,0 0-5-16,0 0 1 15,0 0 3-15,0 0 0 0,0 0-5 16,0-2 2-16,0 0 6 15,12 0 8-15,-2 2 0 16,7-1 2-16,1-5 1 16,4 1 0-16,5-4-1 15,1 1 0-15,2 1-3 16,1-1-4-16,4 0-5 16,1 4 0-16,-2-2 1 15,2 2-5-15,-2-1-3 16,1-2-1-16,3 0 3 15,-1-1 3-15,2-3-4 16,0 1 1-16,3 0 1 0,-2 0 1 16,5 0-2-1,-2 0-1-15,2 2-1 0,0 0-1 16,-2 1 0-16,0-1 1 16,-1-1 3-16,-3 2 10 15,-3-1-5-15,-5 3-6 16,-1-2 1-16,0 0 0 15,4-2 1-15,0 0-5 16,3 0 1-16,1 4-1 16,-2-2-1-16,0 1 0 15,2 0 2-15,1-1 1 16,1 2 0-16,-1 3-2 16,3 0 1-16,-2 2-1 15,5-2-1-15,-2 2 0 16,2 0 0-16,1 0 0 0,-1 0 1 15,4 0-1-15,2 0 0 16,-2-4-1-16,2-1 1 16,-8 0-1-16,-1-1 1 15,-10 0 0-15,-9 2 0 16,-5 1-6-16,-7 3-17 16,-6-3-24-16,-5 3-68 15,0 0-115-15</inkml:trace>
  <inkml:trace contextRef="#ctx0" brushRef="#br0" timeOffset="8080.3544">8307 16160 460 0,'-6'0'70'0,"2"0"-20"16,4 0-9-16,0 0-35 16,0 0-6-16,0 0-3 15,0 3 2-15,1 13 1 16,13 8 4-16,-1 6 5 16,6 6 8-16,4 6 4 15,-1 8-6-15,4 6-2 16,0 2-3-16,3 1-4 15,-5-9-4-15,-5-16-2 16,-6-13-1-16,-7-15-5 16,-4-6-3-16,-2-13-12 0,-11-22-56 15,-17-14-45-15,-6-5 2 16,1-2-7-16,2 2 81 16,4 4 46-16,6 7 17 15,6 5 40-15,5 6-2 16,4 9 6-16,0 2-13 15,1 6-10-15,2 1-2 16,3-4-3-16,0-3 3 16,0-5 2-16,8-7 5 15,18-5-6-15,10 2 9 16,8 6 12-16,6 9-10 16,1 16-15-16,0 5-15 0,-4 33-5 15,-5 26 2-15,-7 19-2 16,-15 21-7-16,-15 12-4 15,-5-1-1-15,-30-10-1 16,-15-23-7-16,-14-29-23 16,-16-28-45-16,-4-20-72 15,5 0-124-15</inkml:trace>
  <inkml:trace contextRef="#ctx0" brushRef="#br0" timeOffset="12320.1527">14807 9578 10 0,'-6'0'478'15,"2"0"-458"-15,4 0 6 16,0 0 6-16,0 0-30 16,0 0 1-16,0 0 13 15,0 0 3-15,0 0 0 16,0 0 4-16,0 0-7 16,0 0-8-16,0 0-1 15,0 5 7-15,0 11-9 16,0 11 7-16,6 10 5 15,0 8-2-15,5 7-9 16,-1 6-2-16,-1 0-1 0,0-4-3 16,0-6 0-1,-2-12-4-15,-2-13-4 0,-2-9-8 16,-3-10-7-16,0-4-8 16,-2-10-6-16,-12-20-51 15,-2-4 5-15,0-2-1 16,1 3 19-16,0 5 32 15,3 0 30-15,2 0 3 16,-2 4 1-16,4-1 7 16,1 1 13-16,-1-1 3 15,0-1 26-15,2-3 2 16,1 3-1-16,0-3 0 0,5 2-10 16,0 1 3-16,0-4-7 15,16 0-6-15,6 1-4 16,3 0-1-16,5 0-4 15,1 7 0-15,2 5-4 16,3 4 2-16,-2 8-4 16,1 5-5-16,-1 0 0 15,-4 20-1-15,-3 14 9 16,-6 13 0-16,-11 16 2 16,-10 15 0-16,0 6-13 15,-24 1-1-15,-10-7-3 16,-6-13-4-16,-2-19 0 15,0-24-8-15,2-18-24 16,-1-4-29-16,13-20-74 16,15-19-118-16</inkml:trace>
  <inkml:trace contextRef="#ctx0" brushRef="#br0" timeOffset="13267.6808">18141 8662 495 0,'4'-2'74'0,"1"-4"-71"16,-2 1 46-16,1 3-26 15,-3 1-15-15,-1 1 0 16,0 0 6-16,0 0-3 15,0 0 1-15,0 0 7 16,0 0-4-16,0 0 0 16,0 0 7-16,0 0 3 0,0 0-2 15,0 0-8-15,-7 0-5 16,-2 0-4-16,-3 0-4 16,-3 3-1-16,-1 6-1 15,-4 6-1-15,-8 10 1 16,-6 11 0-16,-5 13-2 15,-4 9 2-15,7 5 1 16,8 0 0-16,14-5 1 16,14-5 2-16,0-11 5 15,30-11 6-15,16-11 6 0,19-9 6 16,6-5-8 0,-1-5-10-16,-7-1-9 0,-11 0-4 15,-9 0-25-15,-11-9-57 16,-12-8-104-16</inkml:trace>
  <inkml:trace contextRef="#ctx0" brushRef="#br0" timeOffset="14431.5833">14716 5890 520 0,'0'0'10'0,"0"0"18"16,0 0 8-16,0 2-34 15,0 1 1-15,0 2-2 16,2 6 3-16,3 7 8 16,-2 12 4-16,-2 11 7 15,-1 10-9-15,0 4-3 16,0 4-2-16,-7-4-4 16,-1-5-3-16,1-15-2 15,5-15-1-15,1-17-1 16,1-3 2-16,0-36 0 15,0-18-6-15,0-18 4 16,7-7 2-16,0-1 2 0,3 4 0 16,1 2 5-16,4 7 1 15,2-2-2-15,-5 3-5 16,-2 8 2-16,-5 10-3 16,0 14 0-16,-2 10 1 15,-3 9 1-15,2 10 3 16,-2 5 4-16,0 0-2 15,0 0-2-15,1 0 0 16,10 5-2-16,7 19 9 16,7 12 5-16,6 13-5 15,7 9 0-15,2 9-3 16,-1 6-4-16,1-3-5 0,-6-4 0 16,-2-4-2-16,-5-8-3 15,-3-11-2-15,-5-7-13 16,-1-12-13-16,-9-8-23 15,-5-5-37-15,-4-4-82 16,0 0-156-16</inkml:trace>
  <inkml:trace contextRef="#ctx0" brushRef="#br0" timeOffset="14697.6437">14670 6066 419 0,'0'0'36'0,"12"0"-5"15,16 0 50-15,16 0-27 16,13-4-2-16,10-14-5 15,3-4-18-15,-2 0-12 16,-7 2-17-16,-17 5-21 16,-14 6-69-16,-20-2-206 15</inkml:trace>
  <inkml:trace contextRef="#ctx0" brushRef="#br0" timeOffset="15844.9909">15306 8814 274 0,'-5'0'35'16,"2"0"-33"-16,3 0 2 0,0 0-4 15,0 0-18-15,0 0-5 16,-1 0 21-16,-2-2 2 15,-3 0 12-15,3 0 16 16,-1 0-10-16,1 0 2 16,3 2 8-16,-2 0-9 15,2 0 11-15,0 0-17 16,0 0-8-16,0 0 0 16,0 0 2-16,0 0-1 15,0 0 6-15,0 0 10 16,0 0 7-16,0 0-1 15,8-5 2-15,11-2 3 16,5-2-8-16,5-4-13 0,3-1 2 16,1-1 9-16,-1 2-2 15,-3 1-6-15,-2 1-6 16,-6 1-4-16,-4 5-4 16,-1 1-1-16,-5 4 0 15,-3 0 0-15,1 0 1 16,1 20 1-16,1 8 3 15,-2 8 1-15,-3 6-1 16,2 5-3-16,-1 0-2 16,-1-2-6-16,-2-5-25 15,-2-4-84-15,-2-21-206 16</inkml:trace>
  <inkml:trace contextRef="#ctx0" brushRef="#br0" timeOffset="18507.2604">15230 7134 212 0,'0'0'60'16,"0"0"-26"-16,0-1 6 16,0 1-19-16,0 0-4 15,0 0-12-15,0 0-3 16,0 0-2-16,0 0 2 15,0-2 5-15,0 2 3 16,0 0 5-16,0 0-8 0,0 0 1 16,0 0-2-1,0 0 2-15,0-2 2 0,0 1 5 16,0 1 4-16,0-2-1 16,0 0 0-16,3 0 0 15,3-4-5-15,1-1-8 16,2-1 0-16,3 0 3 15,0-3 0-15,-1 4 3 16,-1-1 10-16,-3 1-2 16,-1 5-10-16,-3 2 0 15,1 0-3-15,1 0-4 16,0 4 1-16,-1 7-2 16,-1 2-1-16,-3 3 1 15,0 6-1-15,0 5 0 0,-1 1-1 16,-11 1-2-16,-2-1 1 15,5-8 2-15,0-4-4 16,5-7-6-16,3-2-1 16,1-5 6-16,0 0 5 15,0 0 0-15,0-1 1 16,0 4-1-16,1 0 0 16,8 0 1-16,-3 4 0 15,0-2-1-15,0 3 0 16,-1 1 1-16,0 1 0 15,-2 3 1-15,0 1 4 16,-3 5-1-16,0 3 3 0,0 4-4 16,-10 0 1-16,-2-3-2 15,-2-3-1 1,1-9-2-16,1-5-2 0,-1-5-11 16,5-3-26-16,1 0-26 15,2 0-15-15,5 0-57 16</inkml:trace>
  <inkml:trace contextRef="#ctx0" brushRef="#br0" timeOffset="19003.8456">15450 7218 304 0,'0'0'59'15,"-1"0"-38"-15,-1 0-6 16,1 0-14-16,-3 0 0 16,1 4-1-16,0 4 1 15,-3 6 10-15,1 1 25 0,-1 4-4 16,2 5-12-16,0 0 0 16,4 4-1-16,0 1-6 15,8-5-1-15,10-10-5 16,8-12-5-16,3-2 13 15,6-21 8-15,-2-13-1 16,-5-6 7-16,-12 0-5 16,-13 4 3-16,-3 9-10 15,-18 8-1-15,-13 11-11 16,-3 8-5-16,2 0-23 16,9 0-33-16,7 0-72 15,10 0-189-15</inkml:trace>
  <inkml:trace contextRef="#ctx0" brushRef="#br0" timeOffset="20285.0943">16726 8341 26 0,'-1'-7'111'16,"1"5"-78"-16,0-4 25 15,0 3-11-15,0 1-2 16,0 0-1-16,0 1 11 0,0 1-17 16,0 0 5-16,0 0-13 15,0 0-5-15,0 0 0 16,-2 0-7-16,-1 0-5 16,2 0-1-16,-1 0-2 15,-1 0 2-15,0 0-5 16,-4 8 3-16,-1 7-6 15,-1 9-3-15,-2 1-1 16,2 6 0-16,-2 5 0 16,3 5 0-16,1 5 0 15,4-1 0-15,3-5 1 16,0-3 0-16,2-11-1 16,9-7 1-16,2-8-1 15,1-6 3-15,1-5 6 16,0 0 6-16,-3-13 3 0,-1-6-6 15,-7 0-8-15,-2 1-2 16,-2 4-1-16,0 3 2 16,0 2 3-16,-11 0 2 15,4 5-4-15,-4 0-2 16,2 2-2-16,2 2-9 16,2 0-15-16,2 0-10 15,0 0-2-15,2 0-20 16,1 0-16-16,0 0-25 15,0 0-27-15,4 0 3 16</inkml:trace>
  <inkml:trace contextRef="#ctx0" brushRef="#br0" timeOffset="20699.6186">16913 8448 136 0,'0'-1'153'0,"0"1"-150"16,0 0 42-1,0 0-30-15,-2 0-6 0,-4 4 10 16,0 7 20-16,-2 3 1 15,-3 6-2-15,0 5-9 16,0 8-4-16,3 2-4 16,7 3 4-16,1-3-5 15,1-5-1-15,21-8-11 16,8-10-6-16,5-12 0 16,0 0 4-16,1-26 9 15,-7-5 10-15,-12-2 7 16,-15 2 3-16,-2 5-15 15,-18 2-4-15,-15 6-8 16,-1 4-8-16,1 2-26 0,5 4-43 16,9 1-73-16,8-2-300 15</inkml:trace>
  <inkml:trace contextRef="#ctx0" brushRef="#br0" timeOffset="27765.9948">16814 6735 496 0,'-9'0'0'0,"2"0"28"16,4 0-1-16,0 0-25 15,-3 0 0-15,3 0-2 0,-5 0 2 16,-3 2 0-16,-3 3 0 15,-5 5 4-15,-2 4 0 16,-3 6 4-16,2 4-4 16,1-2-1-16,3 5-4 15,5-1 0-15,3-4-1 16,4-4 0-16,6-4 0 16,0-2 3-16,0-5 8 15,6 0 6-15,11-3 4 16,2 0 9-16,7 0 6 15,2 2-5-15,2 2-11 16,0 2-7-16,-2-2-6 0,-1 6 1 16,-5-1-4-16,-1 6-2 15,-3 1-2-15,-6 3 0 16,-1-1 1-16,-4 3 0 16,-3 1-1-16,-4 3 4 15,0 1 1-15,0 2-1 16,-3 0-3-16,-12 2 2 15,-3 3-2-15,-5 1-1 16,-4 2 1-16,1-6-2 16,1-6-2-16,7-10 0 15,2-10 0-15,2-6 0 16,1-2 1-16,4 0 1 16,1-15-2-16,5-10-3 15,3-10 3-15,0-9 3 16,11-12 3-16,8-7 1 0,8-10-3 15,3-7 5-15,3-5-6 16,-4 1 2-16,-7 13-1 16,-9 14 0-16,-12 22 1 15,-1 15 1-15,0 9 7 16,-7 6-8-16,-6 1-2 16,3 0-11-16,-1-2-44 15,-1 3-59-15,4-6-154 16</inkml:trace>
  <inkml:trace contextRef="#ctx0" brushRef="#br0" timeOffset="33868.0891">20704 4937 511 0,'-5'-2'26'0,"2"2"39"15,3 0-17-15,0 0-43 16,0 0-5-16,0 0 0 16,0 0 1-16,0 0 0 15,0 0 0-15,0 26 5 16,-6 15 10-16,-5 17 2 15,-9 13-3-15,-5 16 2 0,-4 7-9 16,1 5-5 0,4-1-3-16,8-5-5 0,2-18-15 15,5-16-38-15,0-19-52 16,-2-15-66-16,3-10-146 16</inkml:trace>
  <inkml:trace contextRef="#ctx0" brushRef="#br0" timeOffset="34333.3169">21102 5449 435 0,'0'-7'39'0,"0"2"48"16,0 0-29-16,0 2-38 16,-6 1-12-16,-6 2-6 15,-4 0 5-15,-6 0 1 16,-1 22-5-16,-4 10-2 16,3 11 1-16,2 8 5 15,8 4 6-15,7-3 8 16,7-11-8-16,1-16-8 15,24-16-1-15,11-9-1 16,9-21 4-16,5-21 5 0,-4-9-5 16,-9-1 0-16,-11 7 1 15,-13 10-2-15,-10 13 10 16,-3 11 2-16,0 8-7 16,0 3 0-16,-12 8-9 15,-3 16-2-15,-1 7-8 16,5 2-8-16,4 1-13 15,4-1-14-15,3-1 13 16,0-3-9-16,0-7-30 16,3-3-27-16,9-7-65 15,2-6-121-15</inkml:trace>
  <inkml:trace contextRef="#ctx0" brushRef="#br0" timeOffset="35114.5495">21466 5463 205 0,'-1'-9'173'15,"-1"6"-132"-15,2 1 45 16,-1 0-49-16,1 2-21 15,0 0-5-15,0 0-5 16,0 10-2-16,0 12 16 0,0 10 14 16,0 12-11-16,0 8 1 15,0 3-7-15,-2-3-4 16,-4-8-2-16,0-14-6 16,3-12-5-16,3-14 0 15,0-4-4-15,0-20 0 16,6-22-2-16,11-14 2 15,6-3 2-15,3 6 2 16,-1 11 2-16,2 11 4 16,-3 11 1-16,-3 11-2 15,-3 9-5-15,-2 0-7 16,-4 0-13-16,1 11-38 0,-5 7-115 16,-2-1-156-16</inkml:trace>
  <inkml:trace contextRef="#ctx0" brushRef="#br0" timeOffset="35547.1287">21899 5511 298 0,'0'0'81'16,"-2"0"10"-16,-15 6 0 15,-6 15-46-15,-7 5-12 16,0 7-8-16,2 5-8 15,6-5 2-15,8-5-2 0,11-10-11 16,3-8-6 0,2-8-12-16,16-2-2 0,2-8 14 15,1-12 6-15,-4-6 5 16,1 2 3-16,-2-5 5 16,2 6-1-16,-4 7-11 15,-6 9 1-15,-5 7 5 16,-3 4-10-16,0 30-1 15,0 17 25-15,0 15-3 16,-8 12-11-16,-15 5-5 16,-10 3 6-16,-7 2-3 15,-3-9-3-15,-2-13 0 0,0-17-8 16,3-16 0 0,1-13-3-16,2-10-9 0,1-10-10 15,7 0-8-15,7-8-10 16,12-6-31-16,12 0 4 15,0 2-73-15,30-3-51 16</inkml:trace>
  <inkml:trace contextRef="#ctx0" brushRef="#br0" timeOffset="35929.2907">22103 5847 496 0,'0'2'42'15,"15"-2"-6"-15,28-19 31 16,14-23-42-16,13-18 3 15,-1-6-1-15,-13 1 5 16,-20 14 10-16,-15 16-17 16,-13 17-18-16,-8 10 3 15,-14 8 13-15,-26 0-15 16,-18 28-7-16,-8 19-1 0,7 9 1 16,14 5-1-1,15-2-1-15,15-9-3 0,12-2-13 16,3-7-14-16,27-8-21 15,15-8-15-15,14-16-48 16,4-9-64-16,3-3-114 16</inkml:trace>
  <inkml:trace contextRef="#ctx0" brushRef="#br0" timeOffset="36195.5149">22748 5515 77 0,'9'-34'113'0,"-6"14"-1"16,-3 12-17-16,0 8-22 15,-18 0-19-15,-3 12-24 0,0 10 15 16,7 2-2 0,11-4-24-16,3-5-13 0,8-5 2 15,10 0 6-15,3 4 8 16,-3 2 30-16,-8 10 6 16,-5 14 7-16,-5 12-15 15,-8 13-14-15,-23 5-14 16,-10-7-17-16,3-12-5 15,7-19-7-15,9-25-28 16,6-12-55-16,9-39-78 16,7-19-164-16</inkml:trace>
  <inkml:trace contextRef="#ctx0" brushRef="#br0" timeOffset="36545.3793">23114 5060 550 0,'-2'0'58'0,"2"0"0"0,-2 18-39 16,2 11-2-16,0 8 2 15,0 11-1-15,0 10 7 16,0 7-4-16,0 6 3 16,0 2-11-16,0 4-13 15,0-2-1-15,0-2-15 16,0-9-27-16,0-9-38 15,-7-8-28-15,-2-10-58 16,-4-15-221-16</inkml:trace>
  <inkml:trace contextRef="#ctx0" brushRef="#br0" timeOffset="36760.969">22984 5457 703 0,'-2'0'47'0,"2"0"28"15,16 0-53-15,17 0-19 16,12-6 5-16,7-3-8 16,0-6 0-16,-7 1-35 15,-4-1-106-15,-13-5-291 16</inkml:trace>
  <inkml:trace contextRef="#ctx0" brushRef="#br0" timeOffset="37376.7524">23956 5365 452 0,'-22'-1'213'0,"0"1"-200"0,0 0 66 16,2 6-71-16,3 7-6 15,5 2-2-15,9-2-1 16,3-1-4-16,0-4-6 16,20 0 11-16,4-4 11 15,3 2 16-15,-5 4 12 16,-6 2-1-16,-11 10-5 15,-5 11-5-15,-8 10-3 16,-19 6-16-16,-8-4-9 16,-3-10-2-16,3-19-20 15,5-14-31-15,3-2-23 16,9-6-17-16,5-6 1 0,11 0-25 16,2 5-38-16,15 0-56 15</inkml:trace>
  <inkml:trace contextRef="#ctx0" brushRef="#br0" timeOffset="37558.7562">24193 5441 634 0,'0'13'21'0,"0"6"70"16,0 5-69-16,0 6-19 15,0 5-3-15,0-4-29 0,-1 2-59 16,-12-7-107 0,-8-12-248-16</inkml:trace>
  <inkml:trace contextRef="#ctx0" brushRef="#br0" timeOffset="37715.3095">24183 5214 468 0,'0'-8'251'0,"0"6"-233"16,0 2-18-16,6 0-19 15,12 10-53-15,1 11-78 16,4 4-213-16</inkml:trace>
  <inkml:trace contextRef="#ctx0" brushRef="#br0" timeOffset="38273.8794">24614 5423 625 0,'-19'0'25'16,"-4"4"37"-16,-2 16-51 16,-3 12-10-16,-2 16-1 15,2 8 0-15,6 5 5 16,9-3 15-16,13-10-5 15,0-17-4-15,16-18-6 16,19-13 0-16,8-10 2 0,9-38-5 16,8-25 0-16,4-17-2 15,-1-12 6-15,-4-2 17 16,-12 7 18-16,-14 4-8 16,-15 13-13-16,-14 22-5 15,-4 22-9-15,0 20-3 16,-6 16 1-16,-13 4-4 15,-8 30-3-15,1 16 2 16,4 15-1-16,10 5 2 16,12 1-1-16,0-7 1 15,27-12 0-15,19-15 0 16,11-15 1-16,7-15-1 0,2-7 0 16,-7-14 0-16,-8-15 0 15,-14-2 2-15,-13 3 10 16,-12 2 6-16,-12 6-5 15,0 3 0-15,-18 9-6 16,-17 8-7-16,-7 6-2 16,-1 30-1-16,10 13 1 15,13 2 0-15,17-2 0 16,3-10 2-16,20-10-4 16,23-12-13-16,15-10-17 15,3 0-43-15,-7-4-102 16,-12 0-218-16</inkml:trace>
  <inkml:trace contextRef="#ctx0" brushRef="#br0" timeOffset="38739.3791">25784 5166 480 0,'-2'0'89'0,"2"0"19"16,12 0-47-16,22 0-25 0,14-6 20 16,11-2-19-16,-7 0-16 15,-12 5-21-15,-10 3-4 16,-12 0-45-16,-12 0-71 16,-6 11-199-16</inkml:trace>
  <inkml:trace contextRef="#ctx0" brushRef="#br0" timeOffset="38938.8979">25921 5381 606 0,'0'0'139'15,"30"-8"-45"-15,18-4-42 16,13 1-52-16,5 3-45 16,-5 0-168-16</inkml:trace>
  <inkml:trace contextRef="#ctx0" brushRef="#br0" timeOffset="39687.39">27471 4835 278 0,'0'-3'342'15,"-13"3"-300"-15,-7 0 6 16,-8 3-43-16,-8 3-2 16,-11 3-2-16,-6 2 1 15,-4 1 3-15,1 4 6 16,4 2 6-16,5 2-1 16,3 2 3-16,6 4-9 15,7 4-3-15,9 0 6 16,7 3 6-16,9-3 1 15,6 1 0-15,1-2-7 16,26-3-3-16,12 2 3 0,10-4-3 16,8 0-2-16,1-3 1 15,-4-3 4-15,-6 3 1 16,-8 2 1-16,-6 3-5 16,-9 5-4-16,-5 3-5 15,-8 8 0-15,-9 6 1 16,-3 3-2-16,-8 3 1 15,-20 2 0-15,-8 1 0 16,-4-5-1-16,-1-7 0 16,0-11-1-16,1-15-4 15,4-19-5-15,4-5 0 16,9-40 5-16,12-25 0 0,11-20 1 16,12-17 4-16,33-5 0 15,14 2 1-15,12 7 2 16,-3 13 4-16,-11 18 2 15,-20 22-2-15,-19 21-7 16,-17 13-15-16,-2 12-64 16,-30-6-226-16</inkml:trace>
  <inkml:trace contextRef="#ctx0" brushRef="#br0" timeOffset="44758.1624">21225 6894 411 0,'0'-4'44'16,"0"4"13"-16,0 0-3 16,0 0-44-16,0 0-7 15,0 0-2-15,0 0 2 16,0 4 9-16,0 12 36 16,-2-1-8-16,2 1-15 15,0-6-12-15,0-4 0 16,15-3 5-16,7-3 7 15,13 0 11-15,8-7 3 16,0-2-2-16,-3 4-2 16,-14 5-11-16,-8 0-9 0,-9 8-8 15,-3 20-4 1,-6 14 1-16,0 19-2 0,-11 10-2 16,-22 10 0-16,-4 5 0 15,-2-10-2-15,5-15-4 16,17-21-7-16,13-20 5 15,4-9 5-15,14-4 2 16,21-1 1-16,13-5 6 16,7 1 8-16,-4 3-2 15,-8 3-7-15,-13 6-5 16,-10 1-4-16,-3 6-22 16,-11 2-80-16,-6-4-97 15,-4-12-324-15</inkml:trace>
  <inkml:trace contextRef="#ctx0" brushRef="#br0" timeOffset="45047.0285">21884 7250 383 0,'-6'-6'201'0,"2"6"-143"16,1 0 26-16,-1 0-61 0,1 0 2 16,-1 0-2-16,-2 12-6 15,-1 2 3-15,4-1-12 16,3-6-8-16,0-2-2 15,0-2-23-15,0-1-70 16,10-2-156-16</inkml:trace>
  <inkml:trace contextRef="#ctx0" brushRef="#br0" timeOffset="45772.3888">23244 7005 537 0,'-22'0'84'0,"-2"0"-51"15,-4 4 10 1,-2 12-41-16,-4 6-2 0,1 2 1 16,2 5-2-16,7-5 2 15,12-3-2-15,9-6 1 16,3-5 0-16,10-6 0 16,17-2 28-16,8 1 29 15,-3 2-5-15,-5 3-7 16,-12 4-14-16,-12 9-8 15,-3 10-8-15,-9 11-2 16,-18 4-12-16,-10-3-1 16,-3-13-7-16,-4-11-25 15,3-10-12-15,8-7-5 0,8-2 2 16,14 0 17-16,11 0-12 16,0 0-1-16,21 0-87 15,15 0 43-15,9-8-111 16</inkml:trace>
  <inkml:trace contextRef="#ctx0" brushRef="#br0" timeOffset="46337.3495">23422 7075 125 0,'1'-8'393'0,"-1"5"-370"0,0 3 58 16,2 0-61-16,-2 0-13 16,1 0 2-16,-1 0-5 15,0 0 3-15,0 0 11 16,0 0 19-16,0 5 6 16,0 13-4-16,0 10-11 15,0 8-9-15,-7 6-4 16,3 5-8-16,-2 1-5 15,3-4-2-15,0-10 0 16,1-10-2-16,2-15-6 16,0-7-5-16,0-2 4 15,14-18 6-15,5-13 3 16,3-5 2-16,2 0-2 0,-1 6 3 16,-1 3 1-16,-5 10 0 15,-4 4 2-15,-4 8-3 16,-6 3-1-16,-3 2-2 15,0 0 0-15,0 7 0 16,0 6 0-16,4-2 1 16,5-5-1-16,9-6-2 15,12 0 2-15,9-8 3 16,4-4 7-16,-4 2 10 16,-6 7-4-16,-10 3-6 15,-7 8-5-15,-5 20 2 16,-8 12 0-16,-3 4-1 0,0-2-5 15,0-7-1-15,0-11-16 16,0-10-36-16,0-6-16 16,0-6-20-16,0-2 26 15,0 0-41-15,6 0-121 16</inkml:trace>
  <inkml:trace contextRef="#ctx0" brushRef="#br0" timeOffset="47534.7908">24484 6936 683 0,'8'0'32'15,"10"0"-18"-15,7 0-14 16,-2 3-21-16,-1 15-62 15,-1-2-124-15</inkml:trace>
  <inkml:trace contextRef="#ctx0" brushRef="#br0" timeOffset="47834.286">24504 7230 614 0,'3'0'58'15,"16"0"75"-15,13 0-86 16,8 0-32-16,6 0-15 16,-1 6-42-16,-3-2-128 15,-11-4-340-15</inkml:trace>
  <inkml:trace contextRef="#ctx0" brushRef="#br0" timeOffset="48601.0494">25718 6567 573 0,'8'-9'52'0,"-8"4"-45"15,0 3 34-15,0 2-36 0,0 0 10 16,-12 0-8-16,-14 0-3 16,-6-2-2-16,-10 2-1 15,-9 0 2-15,-9 0 2 16,-10 17-1-16,-6 6-4 16,1 6 0-16,10 3 0 15,14 0 1-15,17-1 6 16,13-2 4-16,14-7 0 15,7 0 0-15,0-7 4 16,19 3 5-16,12 0 2 16,13 1-3-16,11 2 3 15,7-4 4-15,7-3 2 0,-2-3-3 16,-4 1-4-16,-9 4-1 16,-11 2-14-16,-12 10-5 15,-8 3 1-15,-9 5-1 16,-6 8 1-16,-8 6-2 15,0 4 0-15,-12 8 0 16,-12 2-4-16,-4-3 1 16,-4-7-1-16,-1-12-1 15,2-12 0-15,1-14-1 16,4-16 0-16,5-2-3 16,9-37 4-16,10-21-5 15,2-19 1-15,22-14 2 16,19-11 7-16,11-7 1 0,11-3 1 15,7 4 0-15,-1 9 2 16,-8 22 3-16,-18 23 4 16,-21 22-7-16,-10 17-4 15,-10 12-5-15,-2 5-18 16,0 0-77-16,-21 11-95 16</inkml:trace>
  <inkml:trace contextRef="#ctx0" brushRef="#br0" timeOffset="49530.8896">22971 9047 377 0,'2'-10'12'16,"-2"4"44"-16,0 2 8 16,0 2-30-16,0 0 21 15,0 0-1-15,0-1-15 16,-3-2-4-16,-9 1-7 0,-3 1-8 15,-9 3-2-15,-5 0-9 16,-4 5-4-16,0 11-3 16,6 6 0-16,7 0-2 15,9 0 0-15,9-6 0 16,2-1 1-16,8-4 4 16,17 3 6-16,3 0 14 15,1 0-6-15,-9 1 6 16,-7 4 0-16,-10 8-7 15,-3 5-4-15,-3 10-5 16,-21 3-5-16,-8-4-4 16,-2-9-1-16,0-12-6 0,1-9-8 15,3-11-8-15,6 0-8 16,9 0 0-16,9 0 2 16,6-5-2-16,0-6-25 15,17-7-6-15,16-4-16 16,10-4-12-16,5-1-50 15,2 1-76-15</inkml:trace>
  <inkml:trace contextRef="#ctx0" brushRef="#br0" timeOffset="50161.3829">23210 9061 401 0,'0'-2'56'0,"2"0"53"16,-1-1-46-16,1-2-22 16,-1 3 1-16,2-3-11 15,-1 2-10-15,-2 1-3 16,0 2 0-16,0 0-6 16,0 0 1-16,0 0-5 15,0 0 1-15,0 0 1 16,0 5 7-16,4 9-4 15,2 1-4-15,-3 3-2 16,3 4 0-16,-6 2 0 16,0 5-1-16,0 7-4 15,0 4-2-15,0 0 0 0,-7-1 0 16,1-4-1-16,0-10-1 16,1-8-1-16,2-10 0 15,3-7 0-15,0 0 2 16,0-9 1-16,0-17-3 15,11-10-1-15,3 0 4 16,2 0 0-16,1 2 0 16,1 2 0-16,3 2 0 15,0 4 1-15,-1 3 0 16,-1 6 0-16,-9 4 1 16,-2 7-1-16,-4 5 1 15,-4 1 1-15,0 0-1 16,0 15-1-16,0 9 6 0,0 5-4 15,0-6-2-15,0-6-1 16,2-7-1-16,11-9-1 16,11-1 1-16,9 0 1 15,9-14 4-15,4 2 3 16,-6 4 5-16,-5 8-1 16,-13 0-8-16,-10 20-1 15,-8 16 0-15,-4 8-2 16,0 5-8-16,0-5-43 15,0-13-109-15,0-17-147 16</inkml:trace>
  <inkml:trace contextRef="#ctx0" brushRef="#br0" timeOffset="51292.7381">24254 8920 632 0,'2'0'48'0,"7"0"-14"15,9-7 0-15,10 4-34 16,4 1-18-16,-2 2-39 15,-5 0-96-15,-4 0-153 16</inkml:trace>
  <inkml:trace contextRef="#ctx0" brushRef="#br0" timeOffset="51592.692">24265 9139 190 0,'0'0'454'0,"0"0"-411"16,18 0 88-16,16-4-83 16,11-4-29-16,6 3-19 15,0 5-12-15,-7 0-118 16,-20 0-256-16</inkml:trace>
  <inkml:trace contextRef="#ctx0" brushRef="#br0" timeOffset="52555.616">25290 8469 363 0,'8'-10'210'16,"-4"5"-172"-16,0 3 58 15,-2 2-77-15,-2 8-16 16,0 21 14-16,-12 17 0 15,-11 12-11-15,-11 9-3 16,-9 3-1-16,1-1-2 16,6-12-3-16,15-21-1 0,21-13-4 15,4-18-5 1,39-5 8-16,21-5 5 0,15-9 18 16,6 1 2-16,-4 4-2 15,-8 2-5-15,-12 2 2 16,-12 1-15-16,-13 3-2 15,-17 1-33-15,-16 0-85 16,-3 0-118-16,-18 0-132 16</inkml:trace>
  <inkml:trace contextRef="#ctx0" brushRef="#br0" timeOffset="52805.2852">25763 8465 99 0,'0'-5'562'0,"-3"5"-530"16,2 0 73-16,-4 17-75 15,2 21-10-15,0 18 13 16,-3 15-12-16,0 13-2 16,-6 13-1-16,-3 10 5 15,-4 6-8-15,-5-1-4 16,3-5-6-16,3-15-5 15,2-12-17-15,5-16-47 16,2-18-128-16,-3-26-224 16</inkml:trace>
  <inkml:trace contextRef="#ctx0" brushRef="#br0" timeOffset="59289.5608">16340 9366 334 0,'1'0'46'0,"1"-1"-42"16,1-1 1-16,1-3-5 15,2 1 0-15,-1-2 3 0,-1 3 9 16,-2-1 10 0,-1 3 12-16,-1 1 13 15,0 0-3-15,0 0-10 0,0 0-7 16,0 0-12-16,0 0-2 15,0-2-3-15,0-1-4 16,0 2 1-16,3-1 1 16,-3-2 1-16,1 4 1 15,-1 0-1-15,0 0-4 16,0 0 0-16,0 0 0 16,0 0 0-16,0 0 0 15,0 0 1-15,0 0 0 16,0 0-1-16,0 7-4 15,-1 15-1-15,-8 11 0 16,-1 4-5-16,2 0 0 0,4-10 0 16,4-5 4-16,0-10-1 15,13-10 2-15,13-2 2 16,6-2 7-16,4-12 12 16,2 1 5-16,-5 6-9 15,-8 5-13-15,-4 2-4 16,-8 0-9-16,-1 6-21 15,-6 6-41-15,-6-2-125 16</inkml:trace>
  <inkml:trace contextRef="#ctx0" brushRef="#br0" timeOffset="59638.6645">16637 9219 241 0,'-2'0'77'0,"1"0"-27"15,1 0-1-15,0 0-14 0,0 0 17 16,0 8 19 0,0 13 2-16,0 19-2 0,0 22-1 15,4 20-15-15,-2 17-25 16,-2 7-4-16,0-7-26 16,1-7-2-16,5-17-75 15,-3-28-229-15</inkml:trace>
  <inkml:trace contextRef="#ctx0" brushRef="#br0" timeOffset="64526.6414">20799 10408 360 0,'21'0'94'15,"12"0"-94"-15,27 0 50 16,28 0-2-16,31 4-28 16,30-2-8-16,23-2-1 15,28-2-4-15,28-14 9 16,37-4 9-16,38-4-19 15,33-4 29-15,40-6-2 16,31-6-24-16,29-4-7 16,34-7 7-16,24 3 11 0,14 2-9 15,15 5-3-15,-7 10-5 16,-4 7-3-16,-17 13 0 16,-25 11-4-16,-30 0 1 15,-46 7-10-15,-51 13-35 16,-59 4-72-16,-64-4-176 15</inkml:trace>
  <inkml:trace contextRef="#ctx0" brushRef="#br0" timeOffset="65707.455">20930 11457 139 0,'0'-7'263'16,"0"4"-240"-16,2 0 44 0,1-2-24 16,1 0-23-16,4-2 3 15,0-3 7-15,2 3-7 16,-1-3 3-16,-3 5-1 15,-5 2-1-15,-1 1-4 16,0 2-5-16,0 0-1 16,0-2-7-16,0 2-2 15,0 0-2-15,0 0-2 16,3 0-1-16,6 15 3 16,0 9 1-16,0 3 1 0,-3 12 1 15,0 6 2-15,-5 6-1 16,-1 4-5-16,0-3-1 15,0-11-1-15,0-11-1 16,0-13 0-16,0-11-1 16,0-6-1-16,8-4-1 15,3-23-4-15,6-9 5 16,7-6 2-16,0 1 1 16,2 3 0-16,-3 7 1 15,0 5 3-15,-7 7 2 16,-4 9 0-16,-6 5 1 15,-3 5-5-15,-2 5-2 16,1 24 0-16,1 5 4 0,0 2-3 16,0-7 0-1,4-9-1-15,4-9 0 0,4-8-1 16,7-3 1-16,6-2 0 16,7-12 5-16,-2 5 1 15,-3 7-1-15,-8 2-2 16,-9 6-1-16,-1 19 0 15,-6 6 0-15,0 3-2 16,2-3-12-16,-1-7-37 16,-3-6-62-16,-2-6-95 15</inkml:trace>
  <inkml:trace contextRef="#ctx0" brushRef="#br0" timeOffset="65890.247">21767 11513 567 0,'-13'18'80'0,"0"4"-55"16,4 0 17-16,5 2-42 16,4-2-11-16,0-5-37 15,-2 0-105-15,-3-15-146 16</inkml:trace>
  <inkml:trace contextRef="#ctx0" brushRef="#br0" timeOffset="66023.204">21766 11348 391 0,'1'-2'176'0,"-1"2"-154"16,5 0-12-16,4 6-10 15,4 10-56-15,4 8-96 16,7-4-239-16</inkml:trace>
  <inkml:trace contextRef="#ctx0" brushRef="#br0" timeOffset="66405.3332">22176 11368 584 0,'-25'18'36'0,"-5"21"19"15,-1 11-20-15,8 12-30 16,8-3-5-16,12-8 3 15,3-12-3-15,23-21-3 16,11-18 3-16,8-9 1 16,3-37 2-16,3-20 1 15,1-15-1-15,-3-11 4 16,-3 4 21-16,-13 3 34 16,-13 13-19-16,-13 16-22 15,-4 20-15-15,0 14-3 16,0 17 0-16,-9 5 0 15,-10 33-3-15,-7 15-1 16,1 18 0-16,7 8 0 16,10 3 1-16,8 3 1 15,0-10 1-15,17-13 0 0,10-17-2 16,7-18-1-16,6-14-1 16,1-8-7-16,-1-8-5 15,-7-16-24-15,-9-8-28 16,-13-1-5-16,-11 8-56 15,0 5-89-15</inkml:trace>
  <inkml:trace contextRef="#ctx0" brushRef="#br0" timeOffset="67070.7665">22786 11238 58 0,'-28'29'544'15,"-3"10"-502"-15,-1 9 30 16,9 4-42-16,6 0-17 15,10-6 1-15,7-15-12 16,1-13-2-16,22-11-3 16,5-7 0-16,8-23 0 0,1-24-4 15,5-9-1-15,-8-6 8 16,-6-2 0-16,-12 4 13 16,-12 1 10-16,-4 12 11 15,0 10 1-15,-4 14 0 16,-2 14-7-16,-1 9-13 15,0 0-8-15,-2 28-6 16,2 13-1-16,7 10-1 16,0 8 1-16,3-1 1 15,17-10 0-15,4-14-1 16,6-16 0-16,3-11-2 16,4-7-1-16,5-21-4 0,4-29 1 15,2-25 0-15,0-18 5 16,-6-16 1-16,-8-4 0 15,-13 1 2-15,-12 13 0 16,-9 18 1-16,0 22 0 16,0 33 0-16,-9 26 2 15,-8 25-2-15,-7 33 1 16,1 22 5-16,6 12-3 16,16 11 0-16,1 4 0 15,10-5 5-15,14-14-2 16,-1-21-5-16,2-20-4 15,-3-17 0-15,-1-12-6 16,0-4-42-16,-3-14-97 0,-3-12-271 16</inkml:trace>
  <inkml:trace contextRef="#ctx0" brushRef="#br0" timeOffset="67652.5688">23591 11317 331 0,'3'-11'42'16,"7"0"88"-16,3 0-28 0,3-2-35 16,6 1 0-16,5-7-2 15,10-7-19-15,8-10-12 16,0-5-13-16,-10 1-13 15,-12 8-4-15,-23 11-4 16,-6 13-1-16,-42 8 0 16,-19 19-1-16,-9 27 2 15,1 12 0-15,20 6 1 16,24-1 0-16,31-5-1 16,20-10-2-16,54-13-2 0,39-15-8 15,30-15-24-15,6-5-106 16,-11-27-445-16</inkml:trace>
  <inkml:trace contextRef="#ctx0" brushRef="#br0" timeOffset="68234.3115">25199 10999 524 0,'-37'11'45'16,"4"4"9"-16,6 7-9 15,10 4-44-15,9 0-1 16,8-2 1-16,0-5 1 16,14-4 17-16,9-1 19 15,2-1 25-15,-7-4-6 16,-9 4-3-16,-9 6-22 15,-6 7-8-15,-28 11-8 0,-17 1-15 16,-10-6-1 0,-3-14-15-16,10-11-26 0,15-7-40 15,14 0-41-15,18-7-31 16,7-5-129-16</inkml:trace>
  <inkml:trace contextRef="#ctx0" brushRef="#br0" timeOffset="68417.2898">25321 11147 662 0,'-3'10'25'0,"3"4"39"0,0 8-36 15,2 7-26-15,10 1-2 16,-3 2-22-16,-5-2-57 15,-4-7-80-15,-6-16-232 16</inkml:trace>
  <inkml:trace contextRef="#ctx0" brushRef="#br0" timeOffset="68551.0548">25377 10919 640 0,'0'-2'53'0,"1"2"19"15,8 0-72-15,7 8-46 16,3 19-33-16,4 10-130 0</inkml:trace>
  <inkml:trace contextRef="#ctx0" brushRef="#br0" timeOffset="69032.3544">25705 11214 261 0,'-29'0'357'15,"1"9"-348"-15,1 18 45 16,5 11-44-16,10 10-10 16,10 1 0-16,2-9-1 15,14-11 1-15,14-18 0 16,11-11 7-16,7-33 19 16,8-24 10-16,4-25-10 15,5-15 3-15,-6-10 15 0,-11 5-6 16,-21 5-4-16,-19 21-26 15,-6 22-4-15,-3 25-3 16,-16 29-1-16,-10 15-5 16,-9 42 0-16,-7 25-6 15,3 18-5-15,15 8 10 16,17-1 4-16,10-12 1 16,25-24 1-16,20-23 2 15,22-28 1-15,12-20 7 16,6-15 5-16,-3-28-3 15,-15-7-2-15,-23 2 2 16,-25 2-4-16,-19 10-6 16,-32 13-2-16,-24 17-1 0,-10 6-3 15,-1 29 0-15,19 15 2 16,22-2-1-16,26 2-2 16,31-7-1-16,45-8-1 15,27-5 0-15,16-12-5 16,-5-2-48-16,-25-9-113 15,-31-1-382-15</inkml:trace>
  <inkml:trace contextRef="#ctx0" brushRef="#br0" timeOffset="69647.8122">26727 10878 809 0,'6'0'44'16,"11"0"50"-16,6 0-69 16,2 0-23-16,4 2-2 15,-2 8-32-15,-5 14-75 16,-12 3-155-16</inkml:trace>
  <inkml:trace contextRef="#ctx0" brushRef="#br0" timeOffset="69830.7448">26772 11102 833 0,'0'5'51'0,"4"-3"35"16,28-2-53-16,12 0-31 16,13-5-2-16,2-6-52 15,-6-3-178-15</inkml:trace>
  <inkml:trace contextRef="#ctx0" brushRef="#br0" timeOffset="70512.3321">27313 11024 383 0,'-2'-2'209'0,"1"2"-126"16,1 0-3-16,0 17-61 15,6 15 17-15,13 10-2 0,2 5-17 16,0 1-3-16,0-6-4 15,-4-6-10-15,-3-16 0 16,-2-12-1-16,-3-8-2 16,3-13 1-16,-3-22 0 15,-3-20-10-15,-6-9-7 16,0-10 5-16,-25-9 3 16,-12-4 8-16,-5-1 2 15,-1 8 1-15,8 18 0 16,13 20 1-16,11 20 0 15,10 13 1-15,1 3 3 16,12-3 0-16,25-3 3 16,26-3 13-16,28-8 6 0,26-5 0 15,18-9-1-15,2 1 2 16,-17 5-11-16,-28 9-9 16,-35 13-8-16,-23 9-31 15,-22 7-90-15,-12 17-166 16</inkml:trace>
  <inkml:trace contextRef="#ctx0" brushRef="#br0" timeOffset="71160.9933">27796 10866 223 0,'-5'-2'62'0,"2"-3"16"16,0-2-32-16,0-1-26 0,0 1 18 16,0 2 6-1,1 3 4-15,-1 2 11 0,1-2-13 16,2 2-8-16,0 0-7 16,0-2-9-16,0 2-5 15,0-2-5-15,0 2 1 16,0 0-5-16,-1 0-1 15,-1 0-1-15,1 0 1 16,1 0-1-16,0 0 2 16,0-1 3-16,0 0 6 15,3-5 5-15,12 2-4 16,7-2 0-16,-1 3 0 16,-4 3 1-16,-5 0-2 15,-7 0-8-15,-2 0-5 0,-3 9-4 16,0 15 0-16,0 8-1 15,-1 3 0-15,1-2-3 16,0-4 1-16,27-6-2 16,15-4 5-16,7-1 0 15,-4 1 2-15,-6 2 5 16,-16 9 11-16,-18 14 0 16,-11 15-18-16,-43 9 0 15,-23-2 0-15,-8-10 0 16,11-32 0-16,21-24 0 15,24-27-79-15,21-40-282 16</inkml:trace>
  <inkml:trace contextRef="#ctx0" brushRef="#br0" timeOffset="71466.5829">28502 10872 883 0,'-19'4'107'0,"10"6"-85"15,9 3-22-15,1 4-12 16,25-8-222-16</inkml:trace>
  <inkml:trace contextRef="#ctx0" brushRef="#br0" timeOffset="72291.4824">29155 10937 590 0,'-31'0'31'16,"-3"0"70"-16,-2 8-60 0,9 3-34 15,6 2-7-15,8 3-3 16,10-1-22-16,3-1-6 15,0-1 17-15,15-4 14 16,7-1 24-16,-1 1 18 16,0 3 9-16,-6 8 1 15,-8 4-4-15,-7 12-7 16,0 6-11-16,-27 3-16 16,-5-3-10-16,-8-8-4 15,7-14-4-15,6-16-21 16,4-4-30-16,4-18-69 15,7-4-38-15,12 1-93 16</inkml:trace>
  <inkml:trace contextRef="#ctx0" brushRef="#br0" timeOffset="73039.7447">29362 10995 354 0,'-2'0'134'16,"1"-1"-46"-16,1 1-25 15,0 0-46-15,0 0 6 0,0 0-12 16,0 0-8-16,0 0-2 15,0 0 1-15,0 0 2 16,0 0 11-16,-2 0 4 16,2 0 2-16,-1 0-4 15,-1 0 4-15,2 0-3 16,0 0-4-16,0 19 9 16,0 7-1-16,0 4-7 15,2 3-2-15,-1 2-6 16,-1-1-3-16,0-1-2 15,0-2-2-15,0-4 0 16,0-5-1-16,-3-10 0 16,2-5-2-16,-1-6 0 0,2-1-1 15,0 0 3-15,0-4 1 16,0-18 0-16,0-10-3 16,9-5-1-16,6-5 0 15,3-2 1-15,6-2-5 16,3 0-3-16,4 5 5 15,-3 6 6-15,-2 7 1 16,-4 7 4-16,-7 9 7 16,-6 3 3-16,-2 4-2 15,-5 1-4-15,-1 4-4 16,1 0-3-16,1 12-2 16,-2 17 3-16,-1 9-1 0,0 4 0 15,0 2 0-15,0-8 1 16,0-11-3-16,0-11 0 15,5-9-3-15,18-5-1 16,12-4 2-16,7-18 2 16,10-4 0-16,1 1 0 15,-3 6 1-15,-6 8 5 16,-12 10 7-16,-12 1 9 16,-10 16-4-16,-9 15-2 15,-1 8-5-15,0 4-10 16,-6-6-1-16,1-8-24 15,5-8-82-15,0-15-223 16</inkml:trace>
  <inkml:trace contextRef="#ctx0" brushRef="#br0" timeOffset="77777.9582">22891 12747 370 0,'0'-1'89'15,"0"1"-49"-15,0-2 22 16,0 0-23-16,3 1-12 16,6-2 3-16,0-2 12 15,-2 1 2-15,-1 2-2 16,-4 2-8-16,-2 0-7 15,0 0-10-15,0 0-3 16,0 0-3-16,0 12-6 0,0 18 7 16,0 12-4-16,0 11-6 15,0 8-1-15,0 1-1 16,0 1 0-16,0-10-1 16,0-11-1-16,2-14 0 15,2-14-2-15,-1-8-1 16,1-6-1-16,7-15-1 15,6-21 2-15,6-15 5 16,1-3 0-16,1 2 0 16,-3 7 1-16,-1 9 0 15,-4 9-1-15,-5 11 1 16,-3 8 0-16,-8 5 2 16,1 3-3-16,-1 0-3 0,1 18 0 15,2 8 3-15,-1 3 1 16,2-4-1-16,3-10 0 15,11-8 0-15,7-7-2 16,10 0 2-16,9-16 0 16,1-2 3-16,0 8 3 15,-8 10 3-15,-10 0-3 16,-10 22-2-16,-9 20 5 16,-9 13-2-16,0 6-5 15,0-3-2-15,-2-9-25 16,2-13-64-16,0-14-72 15,0-11-166-15</inkml:trace>
  <inkml:trace contextRef="#ctx0" brushRef="#br0" timeOffset="78226.6334">23906 12826 251 0,'0'-10'379'0,"-14"10"-372"16,-4 0 67-16,0 10-50 15,-6 19-16-15,-3 12 15 16,1 11-2-16,3 3-1 0,10-1-2 16,11-8-6-1,2-16-7-15,11-18-3 0,17-12 2 16,8-18 1-16,9-25 0 15,3-15-5-15,4-12 2 16,-3-8-2-16,-6-3 0 16,-8 4 3-16,-12 6 10 15,-12 13 6-15,-11 15-9 16,0 10 0-16,0 15-1 16,0 11 2-16,-3 7-2 15,-8 2-7-15,-2 27-1 16,-2 17-1-16,2 14 0 0,7 13 0 15,6 3 2 1,0-2 1-16,13-6-2 0,7-9-1 16,2-6-3-16,0-2-10 15,-1-7-27-15,-5-10-42 16,-6-10-54-16,-7-12-105 16</inkml:trace>
  <inkml:trace contextRef="#ctx0" brushRef="#br0" timeOffset="78976.4933">24428 12705 495 0,'0'0'156'0,"0"0"-34"16,17-2-33-16,16-8-56 0,9 3-17 16,3-1-13-16,-5 3-3 15,-1 1-28-15,-6 4-59 16,-9 0-58-16,-15 0-144 16</inkml:trace>
  <inkml:trace contextRef="#ctx0" brushRef="#br0" timeOffset="79307.5976">24547 12957 673 0,'0'0'84'0,"6"0"43"16,19 0-77-16,8-5-30 15,-1-2-11-15,-1-2-9 0,-3 1-24 16,-3 6-79-16,-4-6-203 16</inkml:trace>
  <inkml:trace contextRef="#ctx0" brushRef="#br0" timeOffset="80056.4225">25400 12802 492 0,'-4'-2'42'0,"2"0"23"15,1 2-33-15,-2-1-22 16,3 1 13-16,0 0 0 16,-3 0 3-16,3 5-4 15,0 20 15-15,0 11-3 16,0 9-15-16,13 7 1 15,4 3-7-15,4-1-3 16,1-10-7-16,2-10-2 16,4-18-1-16,5-15 0 15,1-6 2-15,2-33-2 16,-6-12-9-16,-12-9-21 16,-6-5-13-16,-12 0 13 0,-7-4 22 15,-18-2 8-15,-9 2 3 16,-1 8-1-16,9 15 1 15,7 13 2-15,11 14 1 16,8 8-3-16,0 3 0 16,12-2-1-16,21-1 2 15,18-2 6-15,16-1 4 16,18-8 6-16,18-6 2 16,12-7 3-16,1-4 0 15,-10 1-2-15,-23 8-4 16,-27 11-10-16,-24 8-9 15,-15 10-21-15,-12 6-58 0,-5 21-87 16,-9 4-173-16</inkml:trace>
  <inkml:trace contextRef="#ctx0" brushRef="#br0" timeOffset="80704.1944">26000 12684 48 0,'0'0'368'15,"0"0"-293"-15,-1-3 5 16,1 0-64-16,0 1-16 16,-3 1-16-16,1 1 2 15,1-2 8-15,-2 2 6 16,1-2 10-16,1 2 15 15,-1-2 18-15,1 2-6 16,1 0-5-16,0 0 0 0,0-2-7 16,-2 2-2-16,2-2 7 15,0-2-2-15,0-6 1 16,11-2-8-16,14-4 11 16,11-2-6-16,6 4 0 15,1 0-4-15,-6 6-3 16,-12 8-7-16,-8 0-12 15,-10 8 0-15,-7 24 0 16,-2 12 0-16,-20 5 0 16,-3-2 0-16,3-10 0 15,14-11-15-15,8-10-10 16,11-6-3-16,17-6 10 16,4 2 18-16,-1-1 5 0,-6 6 17 15,-6 7-1-15,-9 10 5 16,-10 14-14-16,-20 14-12 15,-26 7 0-15,-14-3 0 16,2-15 0-16,9-23 0 16,16-20-47-16,12-15-121 15,11-35-336-15</inkml:trace>
  <inkml:trace contextRef="#ctx0" brushRef="#br0" timeOffset="81105.7863">26946 12790 868 0,'-3'-2'76'15,"3"2"-11"-15,0 0-65 16,8 2-7-16,14 12-128 16,3-10-257-16</inkml:trace>
  <inkml:trace contextRef="#ctx0" brushRef="#br0" timeOffset="82300.7734">27321 12412 181 0,'17'-24'314'16,"-2"4"-250"-16,3 4 50 0,-6 3-63 15,-3 6-10-15,-5 3 0 16,-4 4-21-16,0 0-7 15,0 16-3-15,-14 23 3 16,-12 16-3-16,-8 11-9 16,-3 3-1-16,4-9-5 15,11-13 0-15,16-18 0 16,6-13 1-16,25-14-6 16,24-2 6-16,17-8 4 15,2-13 2-15,-2 6 1 16,-12 1-3-16,-14 9 0 15,-12 3-14-15,-11 2-63 0,-8 0-53 16,-9 0-164-16</inkml:trace>
  <inkml:trace contextRef="#ctx0" brushRef="#br0" timeOffset="82516.9505">27772 12310 577 0,'-13'10'133'16,"1"23"-47"-16,3 12-13 16,-1 16-49-16,1 7-6 15,-5 10-1-15,-3 8-6 16,-7-1-3-16,-3 2 0 0,3-5-8 16,2-10-1-1,7-8-4-15,12-11-35 0,1-9-106 16,2-18-143-16</inkml:trace>
  <inkml:trace contextRef="#ctx0" brushRef="#br0" timeOffset="84478.5542">25727 14005 61 0,'2'-8'118'0,"-1"1"-60"16,3 3-7-16,-1-3-23 15,0 0 3-15,4-4 11 16,0-4-1-16,2 1 7 16,-2-2 16-16,1 2-7 15,-4 4-12-15,1 2-15 16,-2 4-11-16,1 1-10 15,-2 0-1-15,1 1-1 16,-3 2 3-16,0 0 1 16,0 0 3-16,0 7-5 15,-11 26 0-15,-8 16-2 16,-7 15-5-16,1 2-2 0,9-6-3 16,8-16-2-16,8-17-7 15,15-14-2-15,21-13-2 16,15-6 6-16,6-21 10 15,2-4 4-15,1-1 2 16,-8 7-2-16,-15 8-1 16,-13 6-3-16,-12 10-1 15,-12 1-27-15,0 7-106 16,-12 15-35-16</inkml:trace>
  <inkml:trace contextRef="#ctx0" brushRef="#br0" timeOffset="84744.6825">26094 13836 515 0,'-4'10'96'16,"-1"6"-20"-16,2 12-3 15,0 14-37-15,-3 14-9 16,-3 11-4-16,-3 7-6 16,-4 10-7-16,1-1-7 15,3-1-3-15,2-6-5 16,7-10-17-16,3-13-31 0,-2-13-40 16,-1-14-58-16,-1-21-150 15</inkml:trace>
  <inkml:trace contextRef="#ctx0" brushRef="#br0" timeOffset="85194.3082">26393 14134 452 0,'-2'0'105'16,"-4"17"-67"-16,6 12 39 0,0 10-52 16,0 8-13-16,11 7-2 15,3-7 2-15,0-6 5 16,-2-15-10-16,0-16-6 16,-3-10 0-16,1-2-1 15,3-30 0-15,-2-13-3 16,-3-11-13-16,-8-4-11 15,0 0 5-15,-8 4 14 16,-10 2 8-16,0 7 2 16,5 9 4-16,9 10 0 15,4 10 5-15,4 4-5 16,21-2 0-16,15-1 6 16,14-7 10-16,19-5 18 0,14-9 3 15,11-3-4-15,-1 1 6 16,-9 6-13-16,-21 14-30 15,-23 10-2-15,-16 10-38 16,-7 0-49-16,-10 12-47 16,-6 6-102-16</inkml:trace>
  <inkml:trace contextRef="#ctx0" brushRef="#br0" timeOffset="85808.693">26808 14053 359 0,'-2'0'58'15,"0"0"-9"-15,-5 0-12 16,-1 2-32-16,-1 6-4 16,1-4 5-16,5-1 2 15,3-3 11-15,0 0 6 16,1 0 13-16,21-9-2 16,8-8 16-16,6-2 10 15,5 2-7-15,-5 3-2 16,-10 10-2-16,-10 4-21 15,-8 2-12-15,-7 21-8 16,-1 12-1-16,-3 6-7 0,-13-1-2 16,3-4-3-16,11-4-11 15,2-7-13-15,27-5 2 16,13 2 17-16,6 0 8 16,-5 2 13-16,-11 2 15 15,-21 8 1-15,-9 7-6 16,-39 9-8-16,-24-5-15 15,-9-11-1-15,4-26-34 16,9-14-102-16,16-38-277 16</inkml:trace>
  <inkml:trace contextRef="#ctx0" brushRef="#br0" timeOffset="92043.5342">13575 7598 4 0,'3'-9'461'0,"0"6"-446"16,3-2 6-16,2-1 32 15,-1 0-24-15,-3 4-3 16,-1 2 7-16,-3 0-8 0,0 0-2 16,0 0 6-16,0 0-11 15,0 22-4-15,-10 11-10 16,-11 12-4-16,-6 13 0 15,-4 7 0-15,0-1-6 16,7 0 0-16,12-15 2 16,12-7 2-16,1-18-5 15,29-13-10-15,14-11 13 16,12 0 4-16,4-19 1 16,-4-2 2-16,-11 4-2 15,-13 4 1-15,-14 6-2 16,-11 0-4-16,-7 2-68 15,0 1-81-15,0-4-204 0</inkml:trace>
  <inkml:trace contextRef="#ctx0" brushRef="#br0" timeOffset="92292.9524">13876 7597 514 0,'-5'0'25'16,"-3"3"26"-16,4 12-5 16,-2 9-30-16,1 9 2 15,2 9 5-15,-4 12-6 0,1 6-3 16,-3 13 6-16,-4 7-3 16,-1 6-5-16,-4 1-6 15,2-3-6-15,-1-14-1 16,5-15-23-16,5-19-48 15,4-16-49-15,3-20-68 16</inkml:trace>
  <inkml:trace contextRef="#ctx0" brushRef="#br0" timeOffset="92708.4608">13951 8100 531 0,'-7'37'53'16,"5"7"-43"-16,2-1 54 15,0-6-43-15,6-8-19 16,6-9-2-16,4-14-1 16,1-6-6-16,1-16 5 15,0-26 2-15,0-21 0 16,-2-12-4-16,-7-4 4 15,-9 5 0-15,0 8 0 16,-15 11 5-16,-4 11 4 16,-1 12 3-16,8 10-4 0,5 8-1 15,1 2-6 1,6 0 0-16,0 0 0 0,7-4-1 16,14 0 2-16,12-8 4 15,12-5 8-15,10-2 10 16,6-6 15-16,6-3-8 15,-6 2-2-15,-11 9-10 16,-17 5-15-16,-18 12-4 16,-11 5-24-16,-4 7-54 15,-4 0-83-15,-17 22-171 16</inkml:trace>
  <inkml:trace contextRef="#ctx0" brushRef="#br0" timeOffset="93256.996">14285 7826 212 0,'-3'-1'13'16,"2"-1"-10"-16,-1-2 37 15,1 2 2-15,1-1 19 0,0 1 0 16,0-2 8-16,0-1-14 16,0 0-9-16,0 2-8 15,0 0-22-15,0 1-3 16,0-2-3-16,4-2-2 15,11-6-2-15,6-3 8 16,6-1 10-16,3-1 4 16,-3 5 3-16,-8 2 1 15,-4 7-4-15,-9 3-17 16,-3 0-7-16,-3 20 7 16,0 11-2-16,-4 6-6 15,-11-1-3-15,4-3-1 16,10-8-1-16,1-10-5 0,13-10-12 15,21-5 5 1,7 0 9-16,2 0 5 0,-3 0 6 16,-13 10 17-16,-15 26 18 15,-12 22 1-15,-36 17-18 16,-25 2-15-16,-13-10-9 16,-1-26-1-16,15-34-80 15,23-19-285-15</inkml:trace>
  <inkml:trace contextRef="#ctx0" brushRef="#br0" timeOffset="96650.2485">15952 12512 62 0,'6'-9'350'0,"-5"7"-318"16,-1 2 65-1,0 0-44-15,0 0-25 0,0-2-1 16,0 2-7-16,0 0 2 15,0-2 2-15,0 2-1 16,0 0 5-16,0 0-5 16,0 0-4-16,0 0-2 15,-9 0-5-15,-10 0-10 16,-8 10-2-16,-7 12 0 16,-5 9 0-16,-3 7-1 15,-1 6 1-15,7 5 0 16,11 2 0-16,10-1-1 0,9-1 0 15,6-8 0 1,0-11 1-16,9-16-1 0,15-14 1 16,10 0 0-16,8-26 1 15,8-19-1-15,7-13 1 16,-4-3-1-16,-4 0 1 16,-13 11 2-16,-14 9 2 15,-12 12 2-15,-10 12-1 16,0 11 0-16,-4 6-4 15,-21 9-2-15,-4 21-1 16,-1 10 1-16,9 5 0 16,11 4 0-16,10 0-1 15,2-3 1-15,26-6 0 16,13-14 0-16,10-9 0 16,8-6 1-16,-4-6-1 0,-13 0 0 15,-19-1-7-15,-12 2-69 16,-11-4-102-16,-12-2-397 15</inkml:trace>
  <inkml:trace contextRef="#ctx0" brushRef="#br0" timeOffset="96931.4795">16380 12647 295 0,'24'-10'305'0,"9"4"-267"15,13 0 66-15,8 2-52 16,-5 1-13-16,-9 3-23 15,-13 0-16-15,-16 7-24 16,-11 17-86-16,-3 5-103 16</inkml:trace>
  <inkml:trace contextRef="#ctx0" brushRef="#br0" timeOffset="97114.5432">16466 12864 669 0,'10'6'60'0,"3"1"36"16,8 2-11-16,4 1-54 15,4 0-21-15,-3 3-10 16,0 4-45-16,-8 1-177 16</inkml:trace>
  <inkml:trace contextRef="#ctx0" brushRef="#br0" timeOffset="97879.398">15830 13721 372 0,'0'-6'149'15,"0"4"-84"-15,0 0 5 0,0 2-49 16,0 0-2-16,0 0 2 16,6 2 6-16,4 16 10 15,-1 13-3-15,-2 11-10 16,-2 11-4-16,-5 10-8 16,0 5-6-16,0 7-3 15,-9-4-1-15,0-10-1 16,3-16-1-16,5-19-1 15,1-19-1-15,0-7-4 16,7-22-7-16,14-16 6 16,13-12 3-16,9-4 2 15,5 2 2-15,9 1 0 0,1 6 2 16,3 5 7-16,-6 12 8 16,-10 11 6-1,-13 13-3-15,-15 4-9 0,-12 18-2 16,-5 20 9-16,-19 17-4 15,-25 9-8-15,-14 0-3 16,-6-2-2-16,3-13 0 16,7-16-1-16,14-19-1 15,11-14-8-15,10 0-23 16,15-11-42-16,4-7-42 16,31-5-66-16,21-3-176 15</inkml:trace>
  <inkml:trace contextRef="#ctx0" brushRef="#br0" timeOffset="98161.827">16565 13965 637 0,'5'-1'62'0,"15"-7"22"16,13-3-27-16,9-2-25 16,3 4-18-16,-8 4-11 0,-10 5-3 15,-14 0-24-15,-13 19-54 16,0 14-66-16,-25 5-191 15</inkml:trace>
  <inkml:trace contextRef="#ctx0" brushRef="#br0" timeOffset="98328.2097">16608 14226 36 0,'9'0'739'0,"3"0"-678"15,7 0 27-15,4 0-53 0,-1 0-35 16,-4 9-2-16,-1 3-119 16,-6-8-220-16</inkml:trace>
  <inkml:trace contextRef="#ctx0" brushRef="#br0" timeOffset="99026.5944">16173 15303 408 0,'3'0'171'0,"-3"-2"-109"16,0-1 32-16,0 0-39 0,-9-1-24 15,-17 4-27-15,-8 0-4 16,-8 18 0-16,-5 18 0 15,2 12 0-15,6 5 0 16,15 4 0-16,15-2-2 16,9-4 2-16,24-8 0 15,24-10 5-15,16-11 32 16,14-13 10-16,4-4-24 16,-5-3-17-16,-14 2-6 15,-18 11-35-15,-19 3-128 16,-21 3-204-16</inkml:trace>
  <inkml:trace contextRef="#ctx0" brushRef="#br0" timeOffset="99425.6548">16659 15342 636 0,'2'0'60'0,"15"-8"17"16,13-6-22-16,9-2-11 15,3-1-16-15,-2 5-17 16,-4 6-11-16,-10 6-18 0,-9 2-49 15,-6 18-55 1,-11 11-135-16</inkml:trace>
  <inkml:trace contextRef="#ctx0" brushRef="#br0" timeOffset="99625.0957">16825 15555 642 0,'0'0'153'15,"14"-16"-89"-15,18-6 2 16,8-3-43-16,2 5-23 16,-3 6 0-16,-5 8-51 0,-3 6-170 15</inkml:trace>
  <inkml:trace contextRef="#ctx0" brushRef="#br0" timeOffset="112693.4354">17463 12117 99 0,'0'-2'53'16,"3"0"-28"-16,2-4 13 16,2 0 3-16,-1-4 14 15,-1 1-2-15,-2 0 9 16,0 3-4-16,-3 4 0 16,0 0-6-16,0 2-12 15,0 0-10-15,0 0-12 16,0 0-4-16,0 0-3 15,0 0-5-15,0 0 2 0,-6 19-3 16,-8 18 6-16,-2 17-3 16,-7 13-7-16,1 7-1 15,7-4 0-15,9-11-1 16,6-20-8-16,3-17-9 16,21-17-10-16,10-5 10 15,5-5 16-15,5-17 2 16,0-1 11-16,-5 0 1 15,-5 8-3-15,-7 6-9 16,-11 5-6-16,-10 4-46 16,-6 0-119-16,0 11-172 15</inkml:trace>
  <inkml:trace contextRef="#ctx0" brushRef="#br0" timeOffset="112926.2686">17748 12085 511 0,'-4'0'35'16,"2"0"51"-16,1 20-52 16,-4 20 10-16,-2 21-10 15,-5 14-11-15,-2 14-7 0,0 6-9 16,2-1-7-16,2-6-13 15,3-4-58 1,4-7-121-16</inkml:trace>
  <inkml:trace contextRef="#ctx0" brushRef="#br0" timeOffset="113574.7278">17629 13492 378 0,'-1'-4'266'0,"-7"4"-248"15,5 0 19-15,1 0-24 16,1 11-13-16,-4 13 2 16,-5 12-1-16,-2 10-1 15,-6 8 0-15,3 4 0 0,3-4 0 16,7-9-3-16,5-15-3 16,1-13-2-16,24-15 0 15,11-2 8-15,9-15 10 16,5-13 10-16,0 2-9 15,-4 4-8-15,-9 6-3 16,-10 7-5-16,-10 6-31 16,-6 1-108-16,-8-4-160 15</inkml:trace>
  <inkml:trace contextRef="#ctx0" brushRef="#br0" timeOffset="113741.0485">17945 13366 450 0,'0'6'296'16,"0"34"-238"-16,0 18 27 0,0 17-60 16,0 14-12-16,0 8-8 15,0 1-5-15,-2-3-5 16,2-5-21-16,0-9-82 16,0-20-85-16</inkml:trace>
  <inkml:trace contextRef="#ctx0" brushRef="#br0" timeOffset="114938.0156">17699 15044 411 0,'0'-1'96'0,"0"-3"-27"16,1 1-1-16,2-1-42 0,-3 2-1 15,0 2 0-15,0 0-4 16,0 0-1-16,0 28-1 16,-9 19 6-16,-4 17-17 15,-1 14-7-15,0 6-1 16,6-11-4-16,8-14-6 16,0-28-13-16,21-23-9 15,16-8 8-15,10-27 22 16,5-6 1-16,2 1 1 15,-9 10 0-15,-10 12-20 16,-9 10-72-16,-12 6-64 16,-9 10-154-16</inkml:trace>
  <inkml:trace contextRef="#ctx0" brushRef="#br0" timeOffset="115188.0689">17981 15010 664 0,'-8'0'19'16,"8"4"19"-16,0 18-29 15,2 14-3-15,8 13-1 16,-2 12-5-16,-3 8 2 16,-5 9 0-16,0 3 2 15,-7 7 4-15,-3 1-6 0,2-5-2 16,3-8-10-16,5-14-17 15,0-22-27-15,4-17-63 16,11-20-47-16,6-3-142 16</inkml:trace>
  <inkml:trace contextRef="#ctx0" brushRef="#br0" timeOffset="115569.8685">18312 15410 340 0,'-13'27'325'16,"8"8"-312"-16,5-1 28 0,11-2-32 15,16-9-9 1,2-10 0-16,1-13-2 0,-3-6-1 16,-2-35 3-16,-8-18 5 15,-7-11-4-15,-10-3-1 16,-3 3 1-16,-25 9-1 15,-4 14 0-15,1 11 3 16,9 16 6-16,6 8 4 16,8 5-3-16,7 4-2 15,1-7-2-15,10-3-5 16,26-9 2-16,15-6 4 16,20-9 18-16,14-5 5 0,13-5 0 15,1-3 2 1,-6 5-7-16,-17 12-11 0,-18 14-14 15,-19 17-18-15,-14 2-57 16,-13 30-50-16,-12 12-119 16</inkml:trace>
  <inkml:trace contextRef="#ctx0" brushRef="#br0" timeOffset="116118.4396">18777 15204 391 0,'-1'0'78'15,"-1"-3"-25"-15,2-1-5 16,0 1-43-16,0 2 11 16,0 1-7-16,0-4 8 15,0 2 16-15,0-3 4 16,0-3 4-16,3-3-2 16,8-1-5-16,1-3-10 15,4 0-4-15,2 1 2 0,2-1 2 16,2 4-6-16,-1 2 1 15,-1 3-1-15,-4 5-9 16,-4 1-1-16,-5 0-5 16,0 7-3-16,-5 15-1 15,-2 9 1-15,0 5-1 16,0 0-1-16,-3-9 0 16,3-9-4-16,0-11-6 15,12-7-2-15,15 0 11 16,9-3 3-16,3-3 10 15,-6 4 5-15,-8 2 6 16,-14 24-2-16,-11 22-1 16,-22 15-3-16,-30 7-15 0,-12-8 0 15,-5-19-20 1,5-24-41-16,6-17-131 0,6-43-491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19:39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16661 2578 432 0,'0'0'21'16,"1"0"3"-1,2 0 22-15,3 0-28 0,1 0 31 16,1 12-10-16,-1 8 0 15,-2 10 4-15,-5 11-5 16,0 10-8-16,-2 14-13 16,-18 10-11-16,-2 6-6 15,2 9-2-15,-1-8-25 16,4-15-63-16,4-29-100 16,1-31-235-16</inkml:trace>
  <inkml:trace contextRef="#ctx0" brushRef="#br0" timeOffset="174.576">16801 2359 730 0,'-27'6'0'16,"12"12"-14"-16,11 3 5 15,4 6-193-15,4 4-209 16</inkml:trace>
  <inkml:trace contextRef="#ctx0" brushRef="#br0" timeOffset="450.204">17233 2698 523 0,'-55'32'116'16,"0"8"-114"-16,18 0 64 16,19-13-62-16,18-7-4 15,8-12-14-15,28-8 14 16,5 0 1-16,-2 0 7 16,-9 0 31-16,-11 2 10 15,-18 26-8-15,-4 20 10 16,-38 20-9-16,-22 13-31 15,-10-5-11-15,1-14 0 16,12-29-29-16,18-22-63 0,20-11-61 16,19-16-173-1</inkml:trace>
  <inkml:trace contextRef="#ctx0" brushRef="#br0" timeOffset="731.7165">17532 2846 592 0,'-45'43'108'16,"17"6"-104"-16,28-8 59 0,13-16-63 16,41-18-6-1,19-9 1-15,12-32 5 0,-1-12 3 16,-17 0 4-16,-27 12 22 15,-27 9 21-15,-14 14-10 16,-48 9 1-16,-18 2-41 16,-12 0-5-16,8 2-23 15,26 1-44-15,32-3-100 16,13-13-341-16</inkml:trace>
  <inkml:trace contextRef="#ctx0" brushRef="#br0" timeOffset="1446.5491">18503 2778 106 0,'-5'-5'572'0,"-17"5"-556"16,-3 0 60-16,-6 12-45 15,-5 13-15-15,0 8 6 16,9 1-12-16,12-2-10 16,15-8-7-16,0-4-9 15,18-8 11-15,7-2 5 16,-2 2 7-16,-10 3 15 16,-10 12 9-16,-3 17 13 15,-34 15-10-15,-26 9-25 0,-15-3-9 16,-2-19-5-16,10-21-46 15,13-20-56-15,23-5-87 16,17-14-139-16</inkml:trace>
  <inkml:trace contextRef="#ctx0" brushRef="#br0" timeOffset="1680.0281">18888 2799 99 0,'-31'0'608'0,"-13"14"-603"0,-5 20 39 15,-9 12-33-15,-3 10-9 16,10 4 11-16,14-1 0 16,22-7-12-16,15-10-2 15,21-10-2-15,22-10-33 16,14-6-33-16,7-5-78 15,0-7-244-15</inkml:trace>
  <inkml:trace contextRef="#ctx0" brushRef="#br0" timeOffset="2094.865">19103 3104 590 0,'0'0'76'16,"27"0"-27"-16,16-16 35 0,18-13-54 16,9-15 2-1,0-6-11-15,-11 2-5 0,-24 14 4 16,-20 10-5-16,-15 16-4 16,-27 8 11-16,-32 2-18 15,-20 34-4-15,-2 17-5 16,14 9 5-16,24 4 0 15,24-2 0-15,16-4-2 16,3-6-8-16,14-10-6 16,21-9-18-16,11-10-21 15,15-11-118-15,6-13-191 16</inkml:trace>
  <inkml:trace contextRef="#ctx0" brushRef="#br0" timeOffset="2493.9155">20304 2334 665 0,'-21'35'5'15,"-3"20"39"-15,-4 19-3 16,-7 21-7-16,-2 12-10 16,-4 9 7-16,0 10-17 15,8-6-12-15,11-8-2 16,11-14-33-16,11-18-103 16,5-21-112-16</inkml:trace>
  <inkml:trace contextRef="#ctx0" brushRef="#br0" timeOffset="2776.4898">20413 3152 722 0,'16'0'0'15,"24"-4"53"-15,10-21-22 16,0-10-7-16,-8-2 13 15,-12 2-4-15,-15 8-9 16,-15 7-12-16,-18 13 3 0,-31 7-7 16,-21 20-8-1,-5 26-2-15,8 12 0 0,15 4 1 16,19 0-6-16,18-9-12 16,15-7-20-16,13-14-30 15,29-18-25-15,21-12-38 16,11-2-108-16</inkml:trace>
  <inkml:trace contextRef="#ctx0" brushRef="#br0" timeOffset="2992.8485">21063 2795 419 0,'0'-12'54'0,"-10"12"90"16,-20 9-94-1,-3 26-3-15,6 11 10 0,14 16 16 16,13 11-14-16,6 7-8 15,12 6-39-15,-15-2 19 16,-5 1-8-16,-41-1-20 16,-27-4-3-16,-15-16 0 15,-6-27-21-15,15-37-174 16,22-50-606-16</inkml:trace>
  <inkml:trace contextRef="#ctx0" brushRef="#br0" timeOffset="5736.0898">22789 3170 473 0,'0'0'44'0,"0"0"40"16,2-2-22-16,0 2-28 16,-2 0-2-16,0 0-2 15,0 0-2-15,3 4-14 0,7 22-6 16,2 20 17-1,1 17-4-15,-1 17-13 0,-4 10-3 16,-7 2-4-16,-1-15-1 16,0-23-1-16,0-26 0 15,0-22 1-15,0-6 0 16,6-34-1-16,10-29-16 16,3-25-12-16,4-12 17 15,3 0 11-15,0 10 1 16,1 16 1-16,3 17 0 15,-4 19 4-15,-2 16 8 16,-4 14 2-16,-1 8-9 16,0 5-6-16,3 20-2 15,-1 15-25-15,-11 10-94 16,-7 4-146-16</inkml:trace>
  <inkml:trace contextRef="#ctx0" brushRef="#br0" timeOffset="5919.0386">23526 3074 285 0,'0'32'439'0,"-7"20"-408"16,0 11 39-16,4 1-69 15,3 0-1-15,0-4-42 16,0-2-67-16,0-16-129 0</inkml:trace>
  <inkml:trace contextRef="#ctx0" brushRef="#br0" timeOffset="6069.2954">23673 2816 715 0,'0'0'12'15,"0"0"-24"-15,6 6-79 16,7 18-24-16,8 7-132 16</inkml:trace>
  <inkml:trace contextRef="#ctx0" brushRef="#br0" timeOffset="6417.8208">24102 3002 523 0,'-11'0'120'0,"-19"11"-80"16,-3 25 9-16,-3 18-46 16,0 3 0-16,9 2-3 15,15-10 0-15,12-15 0 16,0-12-9-16,17-15-12 16,8-7 21-16,2-4 1 15,-2-16 10-15,-1-4 10 0,-3 4 0 16,-5 7-1-16,-5 9-4 15,-3 4-9-15,-2 29-4 16,-6 27 20-16,0 24-1 16,-3 18-14-16,-19 11-5 15,-6 1-2-15,-9-8-1 16,-3-21 0-16,1-23-2 16,1-21-5-16,9-23-22 15,3-14-22-15,6-25-16 16,6-25-64-16,14-14-67 15</inkml:trace>
  <inkml:trace contextRef="#ctx0" brushRef="#br0" timeOffset="6766.75">24451 2496 683 0,'0'0'3'0,"0"13"29"16,13 24-29-16,1 21 15 15,-3 19 11-15,-10 14 5 16,-1 10-11-16,-1 12-3 16,-11-4-2-16,6-10-10 15,6-25-8-15,0-28-5 16,18-29-7-16,12-17 0 0,6-10 11 15,4-14 1-15,-6 7 9 16,-4 16 1-16,-8 1-6 16,-4 32 3-16,-6 17 11 15,-6 6-2-15,-6-1-16 16,0-3-5-16,0-15-59 16,0-21-91-16,0-15-203 15</inkml:trace>
  <inkml:trace contextRef="#ctx0" brushRef="#br0" timeOffset="6949.8342">25094 2788 689 0,'0'37'27'15,"0"19"47"-15,0 20-61 16,-4 12 0-16,-11 6-9 15,-1 1-4-15,-7-2-7 16,-3-7-45-16,-6-12-77 16,-2-24-187-16</inkml:trace>
  <inkml:trace contextRef="#ctx0" brushRef="#br0" timeOffset="7099.4101">25002 3051 801 0,'15'-2'78'0,"9"2"15"16,7 0-82-16,4 16-11 16,-3 1-34-16,1-7-147 15,-6-10-369-15</inkml:trace>
  <inkml:trace contextRef="#ctx0" brushRef="#br0" timeOffset="7832.4122">26543 3108 118 0,'0'-13'174'0,"0"5"-139"16,0-1 7-16,0 1-28 16,2 0 19-16,1-2 15 15,1 3 6-15,2 0 11 16,4 4-5-16,6 3-21 16,3 17-6-16,5 29 2 15,-3 16-9-15,-4 17-8 0,-7 7-9 16,-9 5-1-1,-1 4-3-15,0-3-5 0,-7-11-3 16,-10-15-35-16,-1-17-53 16,-7-21-53-16,-13-24-194 15</inkml:trace>
  <inkml:trace contextRef="#ctx0" brushRef="#br0" timeOffset="8030.5876">26582 3403 802 0,'0'0'56'0,"12"0"12"15,9-1-37 1,7 1-31-16,8 0 0 0,3 7-22 16,-2 17-69-16,-3 5-42 15,-8 6-56-15,-10 1-125 16</inkml:trace>
  <inkml:trace contextRef="#ctx0" brushRef="#br0" timeOffset="8312.8473">26921 3442 165 0,'1'0'288'0,"4"0"-250"15,5 15 27-15,1 10-14 16,2 4 7-16,0 2-14 0,-1-3-17 15,0-6-7-15,-4-8-4 16,-4-8-8-16,-1-6-7 16,2 0 0-16,3-22 0 15,6-21-1-15,5-15-1 16,4-2 1-16,7 0-1 16,8 12 2-16,4 7 0 15,7 8 0-15,1 11 0 16,-3 9 1-16,-6 9-2 15,-7 4-4-15,-7 2-20 16,-8 20-91-16,-7 4-121 16</inkml:trace>
  <inkml:trace contextRef="#ctx0" brushRef="#br0" timeOffset="8479.3978">27677 3274 290 0,'1'0'359'0,"-1"9"-312"16,7 22 10-16,-1 12-40 16,1 7-17-16,0-2-1 15,-5 1-51-15,-2-4-58 16,-3-12-106-16</inkml:trace>
  <inkml:trace contextRef="#ctx0" brushRef="#br0" timeOffset="8620.4378">27738 2967 589 0,'5'0'5'0,"5"8"-10"16,9 23 0-16,1 9-116 16,2 6-223-16</inkml:trace>
  <inkml:trace contextRef="#ctx0" brushRef="#br0" timeOffset="8961.6471">28138 3333 495 0,'-16'0'82'16,"-5"0"14"-16,-5 3-58 15,-4 19-20-15,-2 7 3 16,2 11-3-16,4 4 4 15,12-4-6-15,12-4-16 16,2-12-3-16,10-9-8 16,15-13-10-16,8-2 20 15,5-28 1-15,-1-7 5 16,-5-1 1-16,-9 7 11 16,-9 12 10-16,-6 9 6 15,-7 6-9-15,-1 2-9 16,0 7 2-16,0 24-9 0,0 14-8 15,-3 10-2-15,3 2-34 16,0-9-65-16,0-12-82 16,10-20-142-16</inkml:trace>
  <inkml:trace contextRef="#ctx0" brushRef="#br0" timeOffset="9211.055">28429 3365 49 0,'9'-18'380'15,"-7"12"-270"-15,0 6-3 16,-2 0-66-16,0 2-10 16,0 20-14-16,0 10 7 15,-2 2-5-15,0-1 3 0,2-16-17 16,2-16-5-16,28-1 0 16,12-25-1-16,8-7 1 15,-2 4 4-15,-14 10 21 16,-9 14 6-16,-11 4-10 15,-11 28-1-15,-3 18-4 16,0 8-16-16,-11-6-3 16,5-7-85-16,6-19-132 15</inkml:trace>
  <inkml:trace contextRef="#ctx0" brushRef="#br0" timeOffset="9543.5647">29012 3324 331 0,'-15'9'195'15,"-7"19"-142"-15,-3 7-35 16,2 0-15-16,8-4 10 16,5-9 6-16,10-6-11 15,0-7-4-15,4-3 3 16,11-3 38-16,5 2 4 15,-4 5 14-15,0 8-16 16,-5 17-7-16,-8 18-7 16,-3 18-12-16,-10 9-6 15,-22-1-11-15,-8-4-4 0,-5-13-1 16,0-12-9-16,1-16-19 16,3-18-13-16,5-16-19 15,4-12-34-15,2-24-41 16,9-7-82-16,12-3-135 15</inkml:trace>
  <inkml:trace contextRef="#ctx0" brushRef="#br0" timeOffset="9976.4033">29318 2869 427 0,'0'0'150'16,"0"0"-45"-16,0 2-64 15,-6 24-16-15,-8 22 12 16,-8 23-8-16,-5 19-5 16,-1 12 0-16,6 3-6 15,11-7-5-15,11-14-10 16,0-20-2-16,15-19 0 15,11-17-1-15,1-14 1 16,-1-10 1-16,-3-4 9 16,-10 0 20-16,-7-10 10 0,-4 4-14 15,-2 6-15-15,-2 0-12 16,-14 5 0-16,-4 17 0 16,7 3 0-16,6 1 0 15,7-4 0-15,8-6 0 16,18-3-4-16,5-6-1 15,-2-2 2-15,-12 2-3 16,-8 1 3-16,-9 6-8 16,0 3-11-16,-10 5-46 15,-17-8-116-15,-4-12-429 16</inkml:trace>
  <inkml:trace contextRef="#ctx0" brushRef="#br0" timeOffset="13052.3681">29417 3772 289 0,'0'0'39'0,"0"0"33"15,0 0-17-15,6 0-14 0,7 0 0 16,11 0 10-16,9-4-9 16,13-10 0-16,11-10-4 15,7-8-6-15,2-2 0 16,-8 0-5-16,-12 2-7 15,-20 10-3-15,-18 8 1 16,-8 8 0-16,-38 6-1 16,-36 8-17-16,-29 28 0 15,-13 17-2-15,9 11 2 16,28 9-2-16,41-2 2 16,38-3 0-16,51-10 4 15,58-17 5-15,41-18 7 16,34-18-1-16,6-5-15 0,-16-23-21 15,-40-21-176 1</inkml:trace>
  <inkml:trace contextRef="#ctx0" brushRef="#br0" timeOffset="65690.8333">16644 7662 57 0,'0'-6'297'0,"0"4"-230"16,0 0 12-16,0 2-48 15,0 0-19-15,0 0 13 0,0 0 4 16,0 0 1-16,0 0-5 16,0 14-9-16,0 15 12 15,-4 16-9-15,-7 16-7 16,-8 13-1-16,-4 18-2 16,-4 10-5-16,2-10-3 15,8-21-1-15,7-29-1 16,10-28-2-16,0-14-14 15,20-35 2-15,11-23 9 16,8-11 5-16,1 5 1 16,-2 13 3-16,-8 19 16 15,-8 18 13-15,-6 14 4 16,-8 2-17-16,-7 36-6 0,-1 22 12 16,-1 12-17-16,-17 7-8 15,1-5 0-15,6-8-6 16,3-12-45-16,6-15-59 15,-1-14-65-15,3-20-72 16</inkml:trace>
  <inkml:trace contextRef="#ctx0" brushRef="#br0" timeOffset="65907.6187">16968 8055 62 0,'1'-2'582'0,"5"2"-570"16,11 0 65-16,5 11-18 15,8 9-34-15,4 3-9 16,0 6-12-16,-1-3-4 16,-1 0-6-16,-3-8-29 15,-6-4-51-15,-7-6-35 16,-3-8-72-16,-5-6-183 15</inkml:trace>
  <inkml:trace contextRef="#ctx0" brushRef="#br0" timeOffset="66072.9364">17350 8011 292 0,'24'-29'28'15,"-5"10"30"-15,-4 8 18 16,-5 10-17-16,-7 1 4 16,-3 12 2-16,0 26-13 0,0 18-9 15,-17 16-8-15,-9 9-14 16,-5 9-9-16,-3 2-10 15,-2-3-2-15,3-5-16 16,6-14-57-16,6-22-74 16,12-25-96-16</inkml:trace>
  <inkml:trace contextRef="#ctx0" brushRef="#br0" timeOffset="66522.0952">17603 8140 703 0,'-11'32'8'0,"9"16"36"16,1 12-3-16,1 8-32 15,-2 7-7-15,-1 5-2 16,-3 1-1-16,0 1-1 15,-3-10-5-15,5-16-31 16,-1-20-38-16,2-25-3 16,2-11 15-16,-2-29 11 15,3-22-4-15,0-13 57 16,0-18 2-16,7-12 21 0,8-8 18 16,8 2-11-16,8 6-1 15,9 15 6-15,6 13 7 16,10 9 5-16,3 16-13 15,4 10 2-15,-5 13 12 16,-8 14-5-16,-15 4 8 16,-15 31-25-16,-20 25-8 15,-14 23 8-15,-37 12-13 16,-17 1-12-16,-11-10-1 16,6-21-3-16,17-25-43 15,24-33-110-15,26-20-171 16</inkml:trace>
  <inkml:trace contextRef="#ctx0" brushRef="#br0" timeOffset="67087.2158">18742 8033 168 0,'-12'-8'462'0,"0"8"-446"0,-3 0 60 16,-1 8-61-16,-4 16-14 16,4 10-1-16,1 3 1 15,10 2-1-15,5-6 2 16,10-8 6-16,16-11 2 16,10-12 1-16,7-2 15 15,-1-9-4-15,-8-13 2 16,-13 2 0-16,-18-3-9 15,-3 0 5-15,-22-3-17 16,-8-1-3-16,-1-2-28 16,7 0-36-16,15 7-47 15,9 0-114-15</inkml:trace>
  <inkml:trace contextRef="#ctx0" brushRef="#br0" timeOffset="67320.1974">19225 7562 291 0,'-15'0'326'0,"1"22"-321"16,1 17 46-16,0 12-24 16,1 12 1-16,-2 8-2 15,-5 11-11-15,-1 12-8 16,0 4-4-16,-1 3-3 0,0-2-10 15,0-7-49-15,-4-11-68 16,0-19-85-16</inkml:trace>
  <inkml:trace contextRef="#ctx0" brushRef="#br0" timeOffset="67469.6588">18934 8134 641 0,'21'-14'69'16,"13"1"43"-16,10 2-57 16,3 2-53-16,1 4-2 15,1-2-84-15,-7-9-270 0</inkml:trace>
  <inkml:trace contextRef="#ctx0" brushRef="#br0" timeOffset="68351.8045">19528 8286 360 0,'0'0'103'15,"0"0"-81"-15,21 0 54 16,15-18-22-16,13-12-17 15,2-11 1-15,-7 0 2 16,-12 2-11-16,-17 8-13 16,-15 9 6-16,0 5 2 15,-17 11-5-15,-20 6-15 16,-8 16-4-16,-5 23 2 16,5 12-1-16,9 7-1 15,11 1 0-15,11 1-8 16,13-3-28-16,1-8-41 0,12-16-27 15,17-20-35-15,9-13-14 16,8-19-22-16,2-17 56 16,-5-4 88-16,-3-5 31 15,-5 1 121-15,-7 2-14 16,-7 4-31-16,-2 9-9 16,-7 7-16-16,-3 8 15 15,-4 6-5-15,-4 8-4 16,1 0-25-16,-2 9-12 15,1 16 10-15,-1 4-10 16,0-3-3-16,3-8-5 16,3-8-6-16,9-10-5 15,12 0 2-15,15-26 4 0,14-15-4 16,7-2 1-16,-5 4 3 16,-14 16 23-16,-21 12-4 15,-12 11-11-15,-11 8-6 16,0 26 1-16,-12 12 1 15,-9 7-9-15,4-4-2 16,4-6-31-16,7-6-58 16,3-8-40-16,0-5-75 15,3-5-194-15</inkml:trace>
  <inkml:trace contextRef="#ctx0" brushRef="#br0" timeOffset="68633.6979">20458 8016 666 0,'-15'0'37'15,"-2"25"-12"-15,5 10 6 16,-4 7-29-16,7 1 0 16,4-6-2-16,5-8-2 15,0-15-6-15,20-14-12 16,7 0 10-16,6-22 9 15,1-7 1-15,-7 6 2 16,-9 9 11-16,-12 10 14 16,-6 4-4-16,0 20-2 15,-3 17-4-15,-8 7-9 16,-2-4-8-16,11-6-13 0,2-13-107 16,15-20-191-16</inkml:trace>
  <inkml:trace contextRef="#ctx0" brushRef="#br0" timeOffset="68866.4739">20963 7924 645 0,'0'0'34'0,"-7"0"32"16,0 9-47-16,-1 17-19 16,5 2 1-16,1 4 0 15,1 2 7-15,-2 2 5 16,-7 1 19-16,-7 1 1 0,-8 1-11 15,-11-4-13-15,-2-7-6 16,0-10-3-16,10-8-8 16,10-8-32-16,8-2-21 15,10 0-40-15,0-13-36 16,17-2-86-16</inkml:trace>
  <inkml:trace contextRef="#ctx0" brushRef="#br0" timeOffset="69098.9419">21096 8169 531 0,'22'-16'76'16,"14"-8"26"-16,9-10-55 15,6-4-20-15,-6-1 2 0,-10 6-8 16,-17 8-13 0,-13 8 0-16,-5 9 18 0,-31 8-5 15,-17 6-15-15,-12 28-4 16,2 12 1-16,10 4 1 15,17-1-4-15,14-7 1 16,17-7-1-16,5-8-7 16,32-7-26-16,14-1-49 15,13-6-72-15,3-9-165 16</inkml:trace>
  <inkml:trace contextRef="#ctx0" brushRef="#br0" timeOffset="69564.8068">21923 7901 669 0,'15'-11'31'15,"19"3"77"-15,14-6-53 16,4 4-43-16,-4 2-12 0,-7 4-5 15,-14 4-45-15,-7 0-69 16,-19 11-84-16</inkml:trace>
  <inkml:trace contextRef="#ctx0" brushRef="#br0" timeOffset="69731.2436">21979 8103 684 0,'9'4'45'16,"15"0"95"-16,16-2-97 16,14 0-43-16,6 5-2 15,4-4-101-15,-11-3-336 0</inkml:trace>
  <inkml:trace contextRef="#ctx0" brushRef="#br0" timeOffset="70479.1684">23122 7844 484 0,'-8'-10'108'0,"3"8"-69"15,5-2 41-15,0 2-70 16,0 2-2-16,0 0 10 15,9 18 5-15,4 13 16 16,5 10-15-16,-1 10-4 16,-1 9-5-16,-7 4-7 15,-2-4-5-15,-4-14-3 16,0-18 0-16,0-17 0 16,-1-11 0-16,1-4 1 15,4-36-1-15,1-18-8 16,2-17-9-16,-6-7 2 0,-4-3 6 15,0 5 7-15,0 8 2 16,0 13 0-16,0 14 2 16,0 10-1-16,0 11 0 15,0 6-1-15,5 4 0 16,10 0 1-16,12 1 1 16,13-2 1-16,26 1 4 15,19-1 7-15,21-4 4 16,11 0 8-16,-3 2-1 15,-11 3-5-15,-21 4-12 16,-19 7-7-16,-19 3-1 16,-15 0-12-16,-13 0-43 15,-6 9-63-15,-8 4-32 16,-2 8-93-16</inkml:trace>
  <inkml:trace contextRef="#ctx0" brushRef="#br0" timeOffset="70895.6506">23683 7776 489 0,'-6'0'16'16,"6"0"66"-16,0 0-55 16,3-1-21-16,18-6 18 15,10 0 22-15,11-2 16 16,12-4-3-16,5-1-9 16,-5 1-1-16,-12 5-11 15,-21 7-18-15,-17 1-13 16,-4 25-7-16,-25 21 6 15,-20 16-2-15,-13 18-4 16,-1 5 0-16,6-6 0 16,22-13 0-16,21-24-4 15,10-16-9-15,29-12-4 16,20-8 1-16,11-6 8 0,6 0-4 16,-5 0-24-16,-9-2-71 15,-13-5-98-15</inkml:trace>
  <inkml:trace contextRef="#ctx0" brushRef="#br0" timeOffset="71187.4342">24508 7879 922 0,'-24'11'28'15,"5"3"30"-15,4 3-58 16,7 0-30-16,8-12-250 16</inkml:trace>
  <inkml:trace contextRef="#ctx0" brushRef="#br0" timeOffset="71925.7136">25156 8021 372 0,'0'-3'146'16,"0"1"-98"-16,18-5 33 15,19-3-50-15,11-8 21 16,11-6-8-16,1-4-7 16,-5-5-13-16,-11 2-7 15,-15 0-4-15,-14 9-8 16,-15 2-2-16,-7 9-1 0,-29 11-2 15,-20 3-1-15,-15 30 1 16,-4 16 1-16,0 8-1 16,15 9 0-16,21 0-1 15,24-1-3-15,15-7 1 16,24-12 2-16,30-12 1 16,17-12 0-16,17-12 3 15,5-6-3-15,-4-4-11 16,-16 0-96-16,-19-10-124 15,-21-13-182-15</inkml:trace>
  <inkml:trace contextRef="#ctx0" brushRef="#br0" timeOffset="72441.0599">26110 7812 429 0,'0'-10'68'0,"0"-2"25"16,-6 6-45-16,-10 3-30 16,-9 3-8-16,-9 3 3 15,-7 25-5-15,-5 12 0 16,4 7 5-16,6 3 2 15,16-4-5-15,17-14-10 0,3-10-3 16,26-18 1-16,19-4 2 16,9-30 4-16,7-11-3 15,-3-1 1-15,-10 6 11 16,-17 11 9-16,-16 11 13 16,-15 14-15-16,-7 9-4 15,-26 36-11-15,-12 29-3 16,-1 26-1-16,3 21 0 15,7 11-1-15,5-1 0 16,7-17 0-16,13-30 5 16,11-29 13-16,15-29-6 15,27-21-6-15,16-6-6 16,8-40 2-16,-4-18-2 0,-13-14 2 16,-26-7-1-16,-23 2-1 15,-17 1 2-15,-30 3-2 16,-3 15-5-16,6 15-18 15,16 17-51-15,14 18-19 16,14 9-110-16</inkml:trace>
  <inkml:trace contextRef="#ctx0" brushRef="#br0" timeOffset="72856.8015">26487 7974 518 0,'-8'0'46'0,"2"0"50"15,-3 0-83-15,-1 19-2 16,-4 11 9-16,-2 11 4 16,0 4 14-16,2 0 12 15,8-4-14-15,6-11-26 0,6-11-10 16,24-10-3-16,12-9 2 16,11-7 1-16,6-25 0 15,-4-7 1-15,-16 4-1 16,-17 8 2-16,-13 12 9 15,-9 10 19-15,0 5-6 16,0 3-17-16,-14 19-2 16,-2 11-5-16,5 2-3 15,8-1-61-15,3-2-116 16,3-10-186-16</inkml:trace>
  <inkml:trace contextRef="#ctx0" brushRef="#br0" timeOffset="73222.5356">27071 7974 183 0,'-23'0'214'15,"-7"8"-102"-15,-3 7-13 16,-3 6-47-16,0 6-8 15,3 3-1-15,7 2-13 16,5 0-8-16,10-5-12 16,11-7-9-16,0-8-1 15,17-8 0-15,17-4 1 16,9-4 3-16,5-18-3 0,-3-3-1 16,-8 2 2-16,-13 8 3 15,-14 6 9-15,-6 7 8 16,-4 2-3-16,0 11-11 15,0 18 1-15,0 5 1 16,0-2-10-16,0-8-4 16,0-12-28-16,10-6-76 15,5-6-56-15,4-6-121 16</inkml:trace>
  <inkml:trace contextRef="#ctx0" brushRef="#br0" timeOffset="73422.0567">27583 7270 449 0,'3'-2'214'0,"-3"2"-129"16,3 35 0-16,-1 25-20 16,-2 23-22-16,-15 18-14 15,-15 14-13-15,-4 4-11 16,4 2-5-16,9-8-3 15,12-4-69-15,9-23-220 16</inkml:trace>
  <inkml:trace contextRef="#ctx0" brushRef="#br0" timeOffset="74037.9448">28208 7832 354 0,'-12'0'110'0,"0"0"24"0,0 0-54 16,-4 0-31-16,-2 0-3 15,-3 0-6-15,-1 11-6 16,4 0-15-16,6 3-14 15,8 3-5-15,4-5-2 16,0 4 2-16,10 0 3 16,3 3 7-16,-2 0 17 15,-2 3 13-15,-9 7-15 16,-8 8-8-16,-26-1-3 16,-14 2-13-16,-7-11-1 15,4-19-15-15,13-8-36 16,14-13-66-16,21-9-105 0,3-1-216 15</inkml:trace>
  <inkml:trace contextRef="#ctx0" brushRef="#br0" timeOffset="74270.0153">28412 7949 479 0,'0'-1'100'16,"0"1"28"-16,0 0-68 15,0 3-21-15,3 15 3 0,2 9-32 16,-3 2-10 0,-2-3-46-16,0 0-102 0,0-8-145 15</inkml:trace>
  <inkml:trace contextRef="#ctx0" brushRef="#br0" timeOffset="74389.7331">28502 7609 138 0,'0'-9'569'16,"0"9"-511"-16,0 0-58 15,17 0-45-15,6 0-333 0</inkml:trace>
  <inkml:trace contextRef="#ctx0" brushRef="#br0" timeOffset="75117.57">29017 7715 444 0,'-9'-1'150'16,"-15"1"-86"-16,-10 16-15 15,-11 15-45-15,-7 13 2 16,0 9 21-16,8 7 7 16,17-1 1-16,20-11-9 15,7-14-26-15,24-22 2 16,21-12-2-16,11-20 1 0,10-24 2 15,6-12-1-15,3-5 0 16,0-3 2-16,-6 2 7 16,-9 0 17-16,-16 4-2 15,-20 5-12-15,-14 15-6 16,-10 16-5-16,-3 15-3 16,-26 7 0-16,-13 19 0 15,-4 19-3-15,-3 12 3 16,7 9 0-16,6 7-1 15,11 2 1-15,14-4-1 16,11-6 1-16,24-9 1 16,30-11 6-16,15-14 0 15,11-12 0-15,3-12-5 0,-5-7-2 16,-5-24 1-16,-22-4 0 16,-21 2 1-16,-20 5 1 15,-10 8-2-15,-34 7 1 16,-22 13-2-16,-13 2-1 15,-2 29 0-15,18 11-3 16,23 2 3-16,22-1-1 16,8-5 2-16,30-6-3 15,19-4-14-15,11-1-14 16,6-4-45-16,-4 3-83 16,-12-3-106-16</inkml:trace>
  <inkml:trace contextRef="#ctx0" brushRef="#br0" timeOffset="75898.8768">25117 7405 427 0,'-90'92'108'0,"2"29"-77"15,11 27 23-15,24 29-37 16,27 19-16-16,26 8-2 16,38-18 0-16,49-32-41 15,38-45-76-15,21-49-167 0</inkml:trace>
  <inkml:trace contextRef="#ctx0" brushRef="#br0" timeOffset="76481.8286">29924 7134 708 0,'39'92'65'16,"0"36"10"-16,-3 20 8 16,-26 9-62-16,-30 16-19 0,-63 6-2 15,-36 5-3-15,-20-5-64 16,3-28-147-16</inkml:trace>
  <inkml:trace contextRef="#ctx0" brushRef="#br0" timeOffset="86506.9522">18599 9699 422 0,'0'-11'31'0,"0"0"9"16,0 0 6-16,4 1-19 15,2 5 8-15,-3 5 6 0,-3 0-5 16,0 0 4-16,2 12 1 15,-2 19 2-15,0 16-14 16,0 16-14-16,-5 11-3 16,-12 9-4-16,-6 7 0 15,-1 2-5-15,4-9-2 16,7-21-1-16,10-26 0 16,3-32-7-16,12-16-13 15,21-38-3-15,10-14-7 16,2 2 20-16,-5 13 10 15,-9 19 1-15,-11 20 4 16,-7 10 4-16,-10 33-2 16,-3 16 8-16,0 16-4 0,-10 2-11 15,3-4 0-15,7-10-23 16,0-9-67-16,4-10-94 16,12-15-205-16</inkml:trace>
  <inkml:trace contextRef="#ctx0" brushRef="#br0" timeOffset="86739.5635">18943 10166 578 0,'0'-3'30'0,"0"3"35"16,15 2-17-16,8 17-18 15,2 8 2-15,0 8-21 16,-3 5-7-16,-3 0-4 16,-2-3-8-16,-3-6-36 15,1-5-57-15,-3-4-90 16,-1-16-184-16</inkml:trace>
  <inkml:trace contextRef="#ctx0" brushRef="#br0" timeOffset="86906.1764">19321 10104 20 0,'0'-5'461'0,"0"5"-380"16,-8 22-14-16,-10 20-38 15,-7 15-7-15,-5 9-8 0,-3 11-6 16,-7 5-4-16,1 4-4 16,3-2-2-16,10-10-20 15,12-15-87-15,8-28-175 16</inkml:trace>
  <inkml:trace contextRef="#ctx0" brushRef="#br0" timeOffset="87321.682">19465 10270 505 0,'-10'36'82'0,"4"10"-67"16,6 10 46-16,0 2-46 16,0 5-11-16,0 3-4 15,0 1-2-15,0-8-13 16,0-13-35-16,0-25-56 16,0-21-34-16,-10-21 35 15,-6-35-39-15,0-17 144 16,6-14 23-16,8-6 123 15,2 1-34-15,11 10-20 16,20 7-30-16,12 9-28 16,11 4-10-16,16 6 11 0,3 7 3 15,-1 14 9-15,-15 21 0 16,-26 14-2-16,-28 37-25 16,-17 30 13-16,-42 23-11 15,-23 12-15-15,-3-9-6 16,10-13-1-16,26-29-11 15,20-25-36-15,26-19-46 16,8-7-31-16,35-28-163 16</inkml:trace>
  <inkml:trace contextRef="#ctx0" brushRef="#br0" timeOffset="87605.1393">20332 9939 396 0,'5'-12'181'0,"14"-5"-117"15,12 1 13-15,8 0-48 16,4 4-17-16,-4 11-12 0,-7 1-14 16,-16 14-71-1,-16 22-78-15,-7 8-174 0</inkml:trace>
  <inkml:trace contextRef="#ctx0" brushRef="#br0" timeOffset="87737.3798">20326 10209 253 0,'15'0'235'0,"11"0"-201"15,8 0 8-15,3 0-42 16,-3 0-236-16</inkml:trace>
  <inkml:trace contextRef="#ctx0" brushRef="#br0" timeOffset="88369.1968">21460 9943 480 0,'-6'0'115'0,"4"11"-83"16,2 22 30-16,2 9-32 16,13 9-13-16,3 2 2 0,-1 1 0 15,0-6-11-15,-2-11-5 16,0-17-3-16,-3-20-2 15,0-6-2-15,-2-32 4 16,0-17-11-16,-6-12-5 16,-4-8 3-16,0-3 10 15,-1-3 3-15,-15 1 0 16,3 11 1-16,6 14 3 16,5 18-1-16,2 15 1 15,5 4-3-15,23 2 2 16,15-4 0-16,21-6 5 15,27-6 5-15,21-9 8 0,21-5 0 16,7 0 10 0,-10 8-11-16,-21 11-9 0,-34 18-11 15,-31 9-12-15,-21 4-55 16,-10 20-68-16,-13 4-132 16</inkml:trace>
  <inkml:trace contextRef="#ctx0" brushRef="#br0" timeOffset="88751.7029">22030 9842 462 0,'-4'0'53'0,"4"0"11"16,3 0 8-16,27-2-52 15,14-10 12-15,16-6-1 16,4 0-2-16,-8 5-3 16,-17 6 1-16,-20 7-12 15,-19 20-10-15,-8 26 14 16,-29 17-5-16,-12 11-9 15,-2 2 0-15,9-3 2 16,19-15 2-16,23-19-3 0,9-20-6 16,39-16 0-16,19-3-1 15,6-11 0-15,1-7-11 16,-12 6-44-16,-11 1-114 16,-18-1-223-16</inkml:trace>
  <inkml:trace contextRef="#ctx0" brushRef="#br0" timeOffset="88917.9459">22809 9828 874 0,'0'0'12'16,"0"0"-12"-16,0 17-97 15,1-8-279-15</inkml:trace>
  <inkml:trace contextRef="#ctx0" brushRef="#br0" timeOffset="89499.7127">23783 9236 531 0,'-25'0'44'0,"-12"41"50"15,-10 20-44-15,-7 21-16 16,2 10-18-16,9 11-3 0,9 0 0 16,13-3-4-16,21-8-8 15,3-12-1-15,31-12-15 16,14-11-46-16,-2-5-53 16,-1-10-81-16</inkml:trace>
  <inkml:trace contextRef="#ctx0" brushRef="#br0" timeOffset="89798.9959">24163 9481 347 0,'0'-8'198'16,"2"8"-136"-16,-1 0 0 15,1 18-50-15,-2 16 26 16,0 12-13-16,0 12-10 16,-16 10-9-16,-2 5 0 15,-6 2-6-15,-1-3-1 16,2-2-22-16,4 2-79 15,2-5-123-15,11-17-178 0</inkml:trace>
  <inkml:trace contextRef="#ctx0" brushRef="#br0" timeOffset="90114.9162">24280 10009 400 0,'30'-14'29'0,"16"-8"113"16,14-6-79-16,8-9-16 16,-2 1-2-16,-11-1-16 15,-16 8-12-15,-18 9-13 16,-17 10-3-16,-4 6 2 0,-22 4 22 16,-26 7-21-1,-18 20-3-15,-11 15 1 0,1 4 4 16,7 5 2-16,18 1-6 15,16-5-1-15,17-6-1 16,16 0-2-16,4-12-9 16,31-4-7-16,14-9-34 15,13-8-15-15,6-8-47 16,1 0-66-16,-1-2-81 16</inkml:trace>
  <inkml:trace contextRef="#ctx0" brushRef="#br0" timeOffset="90547.0767">25083 9814 274 0,'-36'6'91'0,"-1"14"14"16,-2 6-41-16,1 6-28 15,5 0-7-15,5-1 2 16,10-7-15-16,9-9-8 15,9-8-6-15,0-7-1 16,20 0 8-16,8-20-1 16,5-8-2-16,3-3 4 15,-5-3 0-15,0-2 10 16,-1 2 13-16,-6 4-7 16,-5 8-3-16,-3 12 1 0,-8 10-13 15,-2 0-3-15,-1 18 3 16,-2 16 9-16,-2 17-10 15,-1 12 1-15,0 10 4 16,-22 11 2-16,-9 4 2 16,-7 1-3-16,-7-1 0 15,-4-10-8-15,-4-6-5 16,0-14-2-16,1-19-1 16,9-20-1-16,3-19-4 15,11-7-24-15,7-31-44 16,-1-14-46-16,6-8-24 15,8-3-20-15,9-5-211 0</inkml:trace>
  <inkml:trace contextRef="#ctx0" brushRef="#br0" timeOffset="90796.3661">25418 9379 570 0,'18'0'32'0,"9"4"47"15,6 28-19-15,0 20-13 16,-11 20 11-16,-19 24 0 0,-5 17-12 16,-39 11-14-1,-23 7-10-15,-13-10-17 0,-7-16-5 16,6-19-12-16,12-37-112 15,21-48-312-15</inkml:trace>
  <inkml:trace contextRef="#ctx0" brushRef="#br0" timeOffset="99192.7746">17096 11805 309 0,'0'-21'31'0,"0"9"31"0,0 1 12 15,0-1-40-15,0 3-18 16,0-2-6 0,0 0-2-16,5 4 2 0,-2 0 9 15,-2 7 10-15,1 0-7 16,2 16-7-16,-1 23 16 15,-2 22-2-15,-1 25-13 16,0 24-5-16,0 27 2 16,0 24 7-16,-6 22-3 15,-8 22-3-15,-5 16-7 16,-3 5-6-16,-1 9-1 16,-1-4 0-16,6-11 0 15,1-14 0-15,5-18-3 0,5-13-4 16,1-15-5-1,2-9-8-15,-4-16-7 0,-1-15-28 16,-3-13-53-16,2-29-95 16</inkml:trace>
  <inkml:trace contextRef="#ctx0" brushRef="#br0" timeOffset="101055.037">17280 11731 138 0,'0'0'73'16,"0"0"-55"-16,0 0 21 16,0 0-13-16,0 0-16 15,0 0 2-15,0 0 5 16,0 0 7-16,0 0-5 15,0-2-1-15,0 2-4 16,0 0-1-16,0 0-7 0,0 0-3 16,0 0 2-1,0 0 10-15,0 0 3 16,0 0 6-16,0 0-3 0,-2 0-6 16,2 0-3-16,0 0 0 15,0 0 0-15,0 0-1 16,0 0-3-16,-1 0 4 15,-1-3 2-15,-2-1 1 16,-4-3-12-16,-2 3-1 16,-1-3-1-16,-2 4-1 15,3 0 3-15,2 1 6 16,2 2 6-16,3 0-4 16,0 0-2-16,3 0-3 15,0 0-4-15,0 0-1 16,0 0-1-16,0 0 1 0,0 2 7 15,12 11 4-15,3 4-1 16,4 0-2-16,5 5 1 16,4 0-3-16,2 5-2 15,2-1-1-15,-1 6 2 16,0 0-1-16,-2 0 0 16,-4 2 2-16,1 1 1 15,-3-2 0-15,1 0-1 16,1 1 1-16,-2-1-1 15,1 3-4-15,1 3 1 16,2 2 0-16,1 1-3 16,2 2 4-16,-2 0 0 15,1 4 1-15,-5 2 1 0,-2-4-3 16,2 1 2-16,0-4-2 16,2-2-1-16,0-4 2 15,4 0-2-15,0-1-1 16,4 3 0-16,3-3-1 15,1 0 0-15,-2 0 3 16,-1 2 1-16,-2-2-3 16,2 5-1-16,1 3 3 15,0-1 1-15,-1 0-4 16,1-9 0-16,-2-4 1 16,-1-1-1-16,0-2 5 15,-3 0-2-15,-5-4-4 0,-1 2 4 16,-3-1-3-1,1 0 0-15,-1 4-1 0,-1 2 2 16,-1 0-1-16,2 3 0 16,-2-4 1-16,5-1 1 15,0 0 0-15,-1 1 1 16,3-1 4-16,-2 0-6 16,1 1 0-16,2-4 0 15,-2 2-1-15,2 1 0 16,-4 1 0-16,2-1 1 15,0 3 0-15,1 1 1 16,2 1 0-16,-1 2-2 0,1 1 1 16,0 4-1-1,0 1-1-15,3-1 0 16,-1 0 1-16,-2-4 1 0,1 2 2 16,2 1 0-16,3 5 0 15,2 1 0-15,-4-1-1 16,1 0-3-16,-1-5 0 15,2 0 0-15,0 1-1 16,2 0 1-16,-1 0 0 16,-2-2 0-16,-1 0 0 15,0 1 0-15,-2 1 0 16,1-1 0-16,-1-2 0 16,0-3 0-16,-4-6 0 15,0-4-2-15,-4-4 0 16,-5-6-6-16,-3-1-13 0,-3-2-25 15,-5 5-72-15,-6 1-126 16</inkml:trace>
  <inkml:trace contextRef="#ctx0" brushRef="#br0" timeOffset="101908.2969">17025 14978 108 0,'0'0'103'16,"-5"2"-96"-16,2-1-7 15,-1-1 0-15,1 4-33 16,0-1-50-16,-2-1-10 15</inkml:trace>
  <inkml:trace contextRef="#ctx0" brushRef="#br0" timeOffset="102834.1344">17025 14978 143 0,'-35'34'55'0,"35"-34"34"16,-3 0-13-16,3 0-36 16,-4 0-3-16,4 0-3 15,-1 0-8-15,1 0-12 16,0 0-7-16,-2 0 1 15,1 0 4-15,-1 4 8 16,-1 10 6-16,-3 8-2 16,0 6-10-16,-3 5 0 15,2 0-5-15,2-2-3 16,2-6-4-16,3-6-2 16,0-5 0-16,0-6-1 15,0-6 0-15,12-2 1 0,7 0 1 16,5 0 12-16,3-10 0 15,4 0 2-15,7 3 0 16,7-2 0-16,4 2-3 16,6-1-2-16,1 1-5 15,-3 7-4-15,1 0 0 16,-7 0-1-16,-2 0 1 16,-3 0-1-16,-2 0 1 15,-1 6 3-15,0-3 1 16,5-2 4-16,3-1 0 15,2 0-3-15,0 0-1 16,-1 0-4-16,-2 0 0 0,2 0 1 16,-2 0 4-1,3 0 5-15,-3 0 0 0,-4 0 1 16,-3 0-2-16,-3 0-4 16,-3 0-5-16,-2 0 1 15,-2 0-2-15,1 0 1 16,1 0 0-16,3 0 1 15,8-4-1-15,0-2 2 16,1 1 3-16,-1-3 0 16,0-1 0-16,-3 2-2 15,-3 0 0-15,-3 0 2 16,0 1-2-16,-3-1-1 16,1 3 3-16,-1 1-1 15,-2 1 0-15,2 2-2 16,-2 0-1-16,2 0-1 0,-4 0 0 15,-1 0 1-15,1 0-1 16,-1 0 0-16,2 0 0 16,-2 0 3-16,-1 0-1 15,5 0-1-15,2 0 2 16,2 0-2-16,2-1-1 16,1-6 0-16,0 2 0 15,-3-2-1-15,0 2 0 16,-5 2-1-16,0 1 1 15,2 2 0-15,1 0 1 16,7 0 1-16,2 0-1 16,6 0 2-16,4 0-2 0,2 0 0 15,0 0 1-15,-1-1 6 16,-4 1-2-16,-5-1 0 16,-3 1-4-16,-6-2-1 15,-4 1 0-15,-2-1-1 16,-1 2 0-16,-1-2-2 15,-2 0-2-15,-1 1-13 16,-2-6-16-16,-4 0-38 16,-6 0-74-16,-7 0-79 15</inkml:trace>
  <inkml:trace contextRef="#ctx0" brushRef="#br0" timeOffset="103781.7521">17038 14653 75 0,'0'0'185'0,"0"0"-139"16,0 0 3-16,0-2-19 16,-1 2 7-16,1 0-11 15,0 0 0-15,0 0 1 16,0 0-2-16,0 0 5 15,0 0-6-15,0 0-10 16,0 0-6-16,4 0 2 16,6 0 3-16,1 0 10 15,3 0 3-15,3 0-6 16,5 0 1-16,8-2-6 16,8-4-1-16,7-8-1 15,8-4 6-15,2-4-3 0,-4 3-6 16,-9 5-2-1,-14 10-4-15,-10 4-3 0,-6 4 0 16,-7 28 6-16,-5 16 12 16,-2 18-3-16,-19 14-11 15,0 9-4-15,0 6-1 16,4-6-2-16,3-9-4 16,2-18-16-16,3-16-40 15,2-22-53-15,-2-24-267 16</inkml:trace>
  <inkml:trace contextRef="#ctx0" brushRef="#br0" timeOffset="104712.6202">17250 12526 466 0,'0'0'33'15,"0"0"9"-15,0 0-25 16,0 0-9-16,0 0 1 15,0 3 3-15,0 11 10 16,0 8 3-16,-6 6-8 0,-12 8-11 16,-2 6-3-1,1 0-3-15,3-2 0 0,5-7-3 16,11-11 2-16,0-14-3 16,18-8-8-16,14 0 12 15,6-9 3-15,6-8 16 16,-1 1-6-16,-6 6-5 15,-8 6-6-15,-13 2-2 16,-9 2-14-16,-5 0-52 16,-2 13-95-16,-8-1-220 15</inkml:trace>
  <inkml:trace contextRef="#ctx0" brushRef="#br0" timeOffset="104978.9561">17398 12620 430 0,'-3'0'74'0,"1"0"-22"15,0 0-10-15,1 15-20 16,-6 14 12-16,-2 10-9 15,-6 5-8-15,-3 5-7 16,1-3-7-16,0 0-3 16,4-6-7-16,3-1-25 0,6-3-86 15,2-9-70-15</inkml:trace>
  <inkml:trace contextRef="#ctx0" brushRef="#br0" timeOffset="105327.7424">17471 12756 401 0,'-5'5'10'0,"5"0"39"16,0-2-31-16,0-1-16 16,2-2 15-16,8 0 19 15,1 0 9-15,-1 0 24 16,0 0-14-16,-1 7-3 16,-4 7-6-16,-4 10-9 15,-1 8-5-15,0 8-10 16,-12 2-16-16,-5-2-6 15,-3-6 0-15,8-12-23 16,3-13-36-16,-1-9-30 0,4-7-53 16,0-18-123-16</inkml:trace>
  <inkml:trace contextRef="#ctx0" brushRef="#br0" timeOffset="105594.1505">17465 12719 432 0,'0'-4'89'15,"0"-4"-18"-15,10-1-8 16,10-2-19-16,6 2 16 0,9-2 1 15,4 3-10-15,2 3-18 16,0 5-25-16,-3 0-8 16,1 0-27-16,-3 10-142 15,-15-7-355-15</inkml:trace>
  <inkml:trace contextRef="#ctx0" brushRef="#br0" timeOffset="107023.8056">18918 14481 346 0,'0'-2'76'16,"0"1"7"-16,0 1-19 0,0 0-22 16,0 0-12-1,0 0-10-15,0 0-3 0,0 0 2 16,0 0-1-16,-5 1-2 16,-7 23-3-16,-7 10-12 15,-6 12-1-15,1 2-4 16,4-2-1-16,10-12 2 15,6-9-1-15,4-8-3 16,1-10-6-16,20-5 2 16,6-2 11-16,7 0 11 15,2-11 0-15,-3 5-3 16,-5 1-3-16,-7 5-5 16,-6 0 0-16,-5 0-13 15,-4 13-26-15,-4 1-96 16,-2 1-103-16</inkml:trace>
  <inkml:trace contextRef="#ctx0" brushRef="#br0" timeOffset="107239.8911">19091 14567 393 0,'-16'19'163'15,"-1"8"-118"-15,1 9 19 16,-1 12-46-16,-1 10-7 16,-1 7-5-16,0-1-3 0,2-6-3 15,8-12-4-15,3-9-19 16,5-8-83-16,-1-13-93 16</inkml:trace>
  <inkml:trace contextRef="#ctx0" brushRef="#br0" timeOffset="107638.974">19174 14758 416 0,'-10'0'53'0,"3"6"-4"16,4-3-34-16,0 5-15 15,3-4-7-15,0 1 2 16,0-3 5-16,0-2 15 16,0 0 29-16,4 0 25 15,2 1-5-15,2 1-16 16,-1 8 6-16,0 4-18 15,-2 11-2-15,-5 11-7 16,0 8-10-16,0 2-11 0,-8-5-6 16,-2-12 0-1,1-9-11-15,-3-19-27 0,-3-1-29 16,-3-12-44-16,-1-14-27 16,4 5-21-16,3 5-58 15</inkml:trace>
  <inkml:trace contextRef="#ctx0" brushRef="#br0" timeOffset="107888.5718">19173 14673 448 0,'3'-8'146'0,"9"4"-51"16,10-6-12-16,16 2-33 15,11-2-6-15,9 1-15 16,6 4-23-16,-3 3-6 16,-5 2-40-16,-13 2-143 15</inkml:trace>
  <inkml:trace contextRef="#ctx0" brushRef="#br0" timeOffset="123384.3571">18901 13062 112 0,'-4'0'159'15,"-2"0"-141"-15,3 0-6 0,2 0-10 16,-1 0-1-16,2 0 0 15,0 0 2-15,0 0 7 16,0 0 14-16,0 0 12 16,0 0 15-16,0 0-24 15,-1 0-19-15,1 0-6 16,0 0-1-16,0 0-1 16,0 0-1-16,0 0 0 15,0 0 0-15,0 0 1 16,0 0 2-16,0 0 8 15,0 0 5-15,-2 0 1 16,2 0-6-16,0 0-3 0,0 0-2 16,0 0 4-16,0 0 7 15,0 0-3-15,0 0 4 16,0 0-2-16,0 0 2 16,3 0 6-16,19 0 10 15,11 5-2-15,11-1 1 16,8 0-4-16,1-4 3 15,1 0-6-15,-8 0-8 16,-5 0-4-16,-10 0-4 16,-5 0-5-16,-10 0-3 15,-4 0-1-15,-5 0 0 16,2 0-1-16,-1 0 1 16,-1 0 0-16,1 0 1 15,-1 0-1-15,-6 0 0 16,1 0 0-16,-2 4 0 0,0 10 4 15,0 22 7-15,-12 20 8 16,-14 22-6-16,-7 9-8 16,0 9-1-16,1 0 4 15,4-2 0-15,4-8-6 16,6-14-2-16,6-20-8 16,5-19-57-16,7-32-148 15</inkml:trace>
  <inkml:trace contextRef="#ctx0" brushRef="#br0" timeOffset="130267.5494">22907 11642 190 0,'0'-11'11'16,"0"-1"-10"-16,8-2 9 16,1-2-7-16,1 2 9 15,-1-1 4-15,-1-2 13 16,-2 1 23-16,-1 2 2 16,0 0-3-16,-4 0 0 15,2 1 5-15,-1 4-17 16,1 3 0-16,-3 1-9 15,0 5-10-15,0-2-2 16,0 2-1-16,0 0 0 16,0 0-5-16,0 0-1 15,0 0 5-15,0 0-2 0,0 4-1 16,2 21 13-16,2 12-9 16,-1 12-8-16,-3 11-2 15,0 18-4-15,0 9-3 16,0 9 0-16,-3-8 0 15,0-16-4-15,2-23 0 16,1-23 1-16,0-12-2 16,0-10 2-16,0-4-2 15,0-8 1-15,14-22-4 16,4-11 8-16,8-3-1 16,-1 3 2-16,-1 11 0 15,-2 6 2-15,-2 6 4 16,-5 9-3-16,-1 5-1 0,-3 4-3 15,-2 8 1-15,-3 22 2 16,-3 12 6-16,-3 11 3 16,0 5-4-16,0 3-4 15,0 0-3-15,0-3-1 16,0-9-13-16,6-7-42 16,4-10-67-16,1-14-61 15,-2-16-163-15</inkml:trace>
  <inkml:trace contextRef="#ctx0" brushRef="#br0" timeOffset="130550.312">23480 12026 453 0,'0'-2'67'0,"5"2"0"16,7 0-13-16,4 0-25 15,8 2 12-15,0 10-8 16,-2 3-16-16,-2 5-7 16,-3 2-3-16,-1 0-7 15,-5 1-4-15,0-1-23 16,-4-1-55-16,1-6-70 15,-4-7-101-15</inkml:trace>
  <inkml:trace contextRef="#ctx0" brushRef="#br0" timeOffset="130733.3128">23937 11898 513 0,'0'0'40'0,"-6"16"54"16,-5 20-52-16,-5 16-21 15,-2 9-10-15,-4 9-6 16,-4 8-1-16,-3 1-3 16,-3-3-1-16,5-8 0 15,5-12-8-15,9-13-20 0,6-9-63 16,7-20-95-16</inkml:trace>
  <inkml:trace contextRef="#ctx0" brushRef="#br0" timeOffset="131231.996">24219 11954 177 0,'0'13'331'15,"-5"21"-306"1,1 13 30-16,-1 12-26 0,4 9-17 16,-5 6 0-16,-3 7-1 15,-1 1-6-15,-4-2-2 16,2-12-3-16,3-15-5 16,3-19-11-16,5-20-15 15,1-14-11-15,0-17 16 16,0-29-2-16,4-20 24 15,8-16 4-15,6-5 22 16,4 0 9-16,10 9 19 16,6 9-15-16,9 11 2 15,8 8 2-15,0 9-1 16,-1 15-15-16,-9 10-6 0,-12 12-9 16,-11 4 0-16,-12 26-2 15,-10 21 12-15,-9 13 10 16,-31 15-7-16,-18-2-7 15,-8-5-8-15,2-15-5 16,12-19-1-16,13-20-4 16,9-14-38-16,8-9-66 15,7-30-72-15,15-16-300 16</inkml:trace>
  <inkml:trace contextRef="#ctx0" brushRef="#br0" timeOffset="131680.8239">25077 11972 513 0,'-2'-4'98'16,"2"1"-27"-16,8-2-11 16,20 2-43-16,11 2 12 15,1 1-2-15,-3 0-17 16,-4 0-10-16,-6 12-10 0,-6 10-34 15,-9 6-55 1,-11 5-116-16</inkml:trace>
  <inkml:trace contextRef="#ctx0" brushRef="#br0" timeOffset="131880.2246">25114 12264 218 0,'-7'0'469'0,"7"0"-401"0,4 2 45 15,33 1-70 1,13 4-28-16,9-3-15 0,4 0-8 16,-10-4-148-16,-17 0-352 15</inkml:trace>
  <inkml:trace contextRef="#ctx0" brushRef="#br0" timeOffset="132528.7643">26220 11585 393 0,'-5'0'151'0,"2"-3"-71"16,3 1 10-16,0 2-60 15,8 0-13-15,17 0 4 16,14 9 3-16,11-1-3 16,12 0-2-16,9-2-4 15,8-2-4-15,2-3-5 16,-7-1 1-16,-9 0-1 0,-19 3-4 15,-19 7-2 1,-14 12 2-16,-13 16 3 0,0 24 20 16,-33 23-10-16,-16 15-4 15,-9 13-5-15,2 2-2 16,7-6 2-16,12-12 4 16,12-15-10-16,9-21-2 15,11-17-20-15,2-10-87 16,0-21-190-16</inkml:trace>
  <inkml:trace contextRef="#ctx0" brushRef="#br0" timeOffset="134273.7531">22451 13562 3 0,'-3'-20'30'15,"0"3"-30"-15,3-1 15 16,0 1-5-16,0-1-2 15,0 2 7-15,0-2-8 16,0 1 44-16,0 0-17 16,0 3 50-16,-6 0 13 15,-3 4-26-15,5 6-9 16,-1 0-12-16,5 4-28 16,0 0-7-16,0 0-3 15,0-2-7-15,0 2 8 16,0 0 4-16,0 0 8 0,0 0 4 15,0 0-8 1,0 7-16-16,6 18 7 0,13 13 14 16,5 10-8-16,-3 7-7 15,0 8-3-15,-3-2-5 16,-5-10-3-16,-4-17 0 16,-3-16 0-16,0-9 0 15,-4-9 0-15,-1 0 0 16,1-24 3-16,1-24 4 15,-2-14-7-15,-1-10-1 16,0 0 0-16,0 3 1 16,-7 6 0-16,2 8 1 0,2 8-1 15,3 9 0 1,0 7 0-16,0 10 0 0,0 7 0 16,0 4-1-16,6 4 1 15,-1 0 0-15,1-1 0 16,3-1 0-16,4-3 0 15,7-1 1-15,11-8 1 16,16-1 5-16,18-4 4 16,9-2 10-16,10 1-2 15,2 8-5-15,-7 6-9 16,-10 8-4-16,-11 4-1 16,-14 0-13-16,-13 14-23 15,-9 12-55-15,-16 6-68 16,-6 3-219-16</inkml:trace>
  <inkml:trace contextRef="#ctx0" brushRef="#br0" timeOffset="134789.6639">22948 13432 168 0,'-5'0'295'0,"2"0"-265"15,2 0 16-15,1 0-28 16,0 0-1-16,0 0 19 16,9-6 10-16,10-6 14 15,6-2 1-15,8-6-12 16,11-2-9-16,1 0-8 16,-1 7-6-16,-10 8-19 15,-10 7-5-15,-12 0-2 16,-6 20 1-16,-6 16 0 0,-1 15-1 15,-22 18-1 1,-14 11-2-16,-3 7-3 0,4-3-3 16,11-15-5-16,14-22-3 15,11-19 4-15,8-14 3 16,26-11 10-16,12-3 3 16,9 0 11-16,5-12-1 15,-3 1-9-15,-7 6-4 16,-8 5-23-16,-9 0-107 15,-14 0-154-15</inkml:trace>
  <inkml:trace contextRef="#ctx0" brushRef="#br0" timeOffset="135288.8025">23925 12992 531 0,'-15'0'99'0,"6"-2"-76"16,6 2 7-16,3 0-30 15,0 0-1-15,-3 17-1 16,-10 16 2-16,-5 18 3 16,-9 15 14-16,0 19 22 15,2 14 0-15,7 8-2 0,7-2-12 16,11-9-12-16,0-14-13 16,21-17-7-16,9-13-29 15,4-15-42-15,-2-7-20 16,-7-13-116-16</inkml:trace>
  <inkml:trace contextRef="#ctx0" brushRef="#br0" timeOffset="135737.6415">24292 13175 416 0,'0'-2'53'0,"0"0"30"0,0 2-31 15,0 0-29 1,0 0 5-16,0 0-1 0,0 0-5 16,0 0 1-16,0 4-3 15,0 23 3-15,-6 15 13 16,-3 16-16-16,-6 10-5 15,-3 12-2-15,2 2 0 16,1-3-6-16,7-8-7 16,8-15-7-16,0-12-35 15,3-10-70-15,14-15-72 16,-1-14-221-16</inkml:trace>
  <inkml:trace contextRef="#ctx0" brushRef="#br0" timeOffset="136086.8348">24417 13657 326 0,'0'0'161'0,"0"0"-120"16,14 0 38-16,17-4-49 15,9-7-2-15,4-8 7 16,-1-3-18-16,-2-4 30 15,-8 0-17-15,-7 2-11 16,-13 6-4-16,-7 9-5 16,-6 5 2-16,0 4 3 15,-16 0-9-15,-17 9-6 0,-9 13 1 16,-3 7-1-16,5 4 2 16,4 2-1-16,12 0-1 15,7 1-2-15,9-3-3 16,8-3-4-16,0-4-12 15,18-6-22-15,10-6-22 16,5-9-18-16,4-5-53 16,1 0-119-16</inkml:trace>
  <inkml:trace contextRef="#ctx0" brushRef="#br0" timeOffset="136652.0888">25090 13445 289 0,'0'-2'200'16,"0"1"-101"-16,0-1-31 15,0 2-51-15,0 0-11 16,-10 0-5-16,-7 16-1 16,-7 9 0-16,-5 6 1 0,-3 6 12 15,1 1 27 1,6 2-1-16,8 0-11 0,10-5-19 16,7-8-9-16,0-9-3 15,10-9-3-15,7-7-2 16,3-2-3-16,3-9 7 15,-1-18 4-15,1-8 0 16,-3-3 1-16,-3-2 3 16,-2 0 5-16,-5 5 8 15,-4 11 9-15,1 10-1 16,-4 8 1-16,-1 6-16 16,2 0-10-16,3 8-3 15,2 21 3-15,1 8 2 16,-7 10 6-16,-3 5 5 15,0 4 6-15,-6 5-1 0,-12 3-2 16,-4 0-1-16,-2-2-8 16,-10-4-4-16,-1-8-3 15,-1-11 0-15,2-14-1 16,1-16-5-16,2-9-12 16,-1-22-33-16,3-32-60 15,2-23-81-15,12-7-258 16</inkml:trace>
  <inkml:trace contextRef="#ctx0" brushRef="#br0" timeOffset="137017.5944">25568 12717 437 0,'0'12'170'0,"4"22"-114"15,23 11 45 1,4 15-52-16,1 12-6 0,-13 17-1 16,-13 15-4-16,-6 11-5 15,-24 7-11-15,-13-2-3 16,-14-3-8-16,0-9-11 16,-1-19-2-16,9-25-24 15,8-34-74-15,8-30-232 16</inkml:trace>
  <inkml:trace contextRef="#ctx0" brushRef="#br0" timeOffset="137683.0072">26198 13256 169 0,'-3'-3'222'0,"-1"-1"-168"16,4 4 23-16,0-1-38 15,0 1 14-15,20 0-14 16,9 0-7-16,12 0 16 16,8-7-4-16,3 2-14 15,-6 2-11-15,-5 1-17 16,-11 2-2-16,-11 5-32 0,-12 17-70 15,-7 9-84-15,-10 2-322 16</inkml:trace>
  <inkml:trace contextRef="#ctx0" brushRef="#br0" timeOffset="137882.4332">26209 13586 576 0,'0'0'97'0,"22"0"-26"16,28-3 19-16,12-7-55 0,5 1-7 15,-6 4-24 1,-10 5-4-16,-5 0-53 0,-10 12-87 16,-13 3-164-16</inkml:trace>
  <inkml:trace contextRef="#ctx0" brushRef="#br0" timeOffset="138447.8222">26800 13062 447 0,'0'0'66'0,"0"0"-9"16,19 0-5-16,22 0-36 15,18 0 15-15,13-8-1 16,8-11-3-16,2-1 3 15,-5-3-2-15,-12 5-1 16,-16 6-11-16,-16 7-14 16,-15 5-1-16,-9 2 0 15,-6 27 4-15,-3 23 10 16,-12 21-10-16,-25 21-3 16,-6 15-2-16,-5 9 0 15,5 1 5-15,5-5 10 16,5-8 2-16,6-19-12 0,8-12-5 15,10-16-13 1,5-12-71-16,1-21-207 0</inkml:trace>
  <inkml:trace contextRef="#ctx0" brushRef="#br0" timeOffset="141756.7347">23104 14629 423 0,'0'-4'55'16,"0"0"17"-16,0 0-20 0,0 1-38 15,0 0 6 1,0 3-3-16,0 0-2 0,0 0 4 16,0 0 0-16,0 0 3 15,0 0-1-15,0 0-2 16,-1 20-4-16,-5 18 11 15,-3 16-17-15,-7 10-2 16,-3 8-6-16,-3 1 0 16,-2 3-1-16,4-7-2 15,4-10-5-15,7-10-31 16,5-13-51-16,4-11-50 16,0-16-112-16</inkml:trace>
  <inkml:trace contextRef="#ctx0" brushRef="#br0" timeOffset="142122.2734">23212 15102 373 0,'6'3'132'0,"4"1"-123"16,14-4 54-16,6 0-32 15,6 0-12-15,1-14 12 16,-3-6-11-16,-1-3-7 16,-12 3 2-16,-9 4-4 15,-9 3 6-15,-3 4 8 0,0 3-1 16,-12 6-5-16,-11 0-16 16,-14 0-3-16,-3 22-1 15,-3 7-1-15,3 1 2 16,8 2 0-16,10-2 1 15,5-3-1-15,11-2-2 16,6 1-2-16,0-4-4 16,17 0-3-16,10 0 1 15,7-2-11-15,6-4-27 16,4-1-38-16,5-5-90 16,-3-9-135-16</inkml:trace>
  <inkml:trace contextRef="#ctx0" brushRef="#br0" timeOffset="142587.796">23997 14963 543 0,'-24'0'79'0,"-6"0"-52"15,-3 1 9-15,-3 21-31 16,0 4 3-16,2 8 11 15,9 0-7-15,10-3-5 16,6-7-6-16,9-8-1 16,0-7-3-16,12-9 0 0,6 0 3 15,6-7 5 1,1-15 6-16,5-6-4 0,1-3 1 16,-1 2-5-16,-3 2 5 15,-11 10 7-15,-6 8-4 16,-7 7 2-16,-3 2-6 15,0 0-4-15,0 14 0 16,0 20 0-16,0 15 8 16,0 12-3-16,-8 9 6 15,-9 3 3-15,-10 5 4 16,-7-1-4-16,-6-5-1 16,-5-6-6-16,0-10-6 0,2-15-4 15,9-15-3 1,1-15-11-16,3-11-17 0,-1-9-16 15,-5-23-26-15,1-6-14 16,9-4 1-16,15-1-62 16,11-3-147-16</inkml:trace>
  <inkml:trace contextRef="#ctx0" brushRef="#br0" timeOffset="142986.798">24292 14867 392 0,'-2'0'110'0,"2"0"-24"16,0 0-18-16,14 0-37 15,10 0 10-15,4 0-5 16,3 0-13-16,2 1-14 16,-5 7-9-16,-4-2-7 15,-6 5-27-15,-4 0-69 16,-11 5-103-16</inkml:trace>
  <inkml:trace contextRef="#ctx0" brushRef="#br0" timeOffset="143219.4606">24279 15088 565 0,'0'0'87'0,"1"0"11"16,26 0-36-16,13 0-13 15,5 0-15-15,0 0-20 16,-7 0-14-16,-8 0-18 16,-7 0-61-16,-9 2-104 15,-7-2-418-15</inkml:trace>
  <inkml:trace contextRef="#ctx0" brushRef="#br0" timeOffset="144183.9056">25873 14466 69 0,'-3'0'220'16,"2"0"-155"-16,1-2 15 0,0-1-39 15,0 3-19-15,0-4-7 16,0 3-5-16,0 1 8 16,-2-2 10-16,-1 0 13 15,2 2-6-15,-1 0-6 16,2 0-5-16,0 0-8 15,-1 0-3-15,1 0-1 16,0 0-5-16,0 0-3 16,0 0-2-16,0 0 0 15,3 0-1-15,18 0 4 16,9 2 2-16,13 1 3 16,9-3-3-16,7 0-1 15,0-5 2-15,-5-3 2 16,-14-1-2-16,-13 4-7 0,-9 3 0 15,-11-2-1-15,-4 3 0 16,-3 0-3-16,0-1-4 16,0 2 0-16,0 0-3 15,-7 18 3-15,-17 10 7 16,-6 9 1-16,-4 4 3 16,-1 7 3-16,4 5-2 15,3 3-1-15,5 0-3 16,7-5-1-16,6-8-7 15,2-7-38-15,1-8-41 16,-6-3-98-16</inkml:trace>
  <inkml:trace contextRef="#ctx0" brushRef="#br0" timeOffset="144483.3862">25602 15109 430 0,'-2'0'70'0,"2"-8"28"16,2-1-33-16,23 2-43 16,13-5 19-16,15 5-5 15,13-4-2-15,11 2-1 0,7 2-2 16,3 4-7-16,-4 3-6 15,-8 1-15-15,-12 16-3 16,-13 4-3-16,-11-1-1 16,-8-1-15-16,-7-2-40 15,-6-2-58-15,-12-6-111 16</inkml:trace>
  <inkml:trace contextRef="#ctx0" brushRef="#br0" timeOffset="145514.8643">25441 15488 270 0,'-5'-3'209'16,"2"1"-150"-16,2-1 22 15,1 3-47-15,0 0-22 16,0 0-6-16,0 0-3 16,0 12 0-16,4 13 2 15,4 10 2-15,-2 1 5 16,1 5 5-16,0-1 0 16,0-4-2-16,-1-3-11 15,0-9-3-15,-1-10-1 0,1-6-3 16,-3-6 0-16,0-2 1 15,2-5-2-15,-4-17-3 16,1-6 1-16,-2-2-2 16,0-4 6-16,0 4 1 15,0-5 1-15,0-1 0 16,0-2 0-16,0-2 0 16,0 4 0-16,-5 2 0 15,-1 8-1-15,3 8 1 16,2 8 0-16,1 4 1 15,0 0 0-15,0 4-1 16,0-1 0-16,0 1 1 16,0 1 1-16,0-1 1 0,0-2 0 15,0 3 1 1,3-2-1-16,6 0 0 0,6 1 0 16,3 1-1-16,7-1 0 15,11-1 0-15,10-2 2 16,11-2 3-16,10-1 5 15,5-2-1-15,6-4 13 16,0 2 2-16,-3-2-2 16,-8 3-13-16,-15 6-11 15,-10 1-1-15,-12 4-7 16,-11 0-16-16,-6 0-27 16,-5 0-34-16,-6 5-35 0,-2 3-51 15,-5-3-225 1</inkml:trace>
  <inkml:trace contextRef="#ctx0" brushRef="#br0" timeOffset="146079.1907">25884 15497 283 0,'-3'-3'80'0,"3"3"-22"16,-2-2-19-16,2 2-35 15,-1 0-1-15,-1 0 4 16,2-2 8-16,0 0 22 16,0 2 14-16,0 0 4 15,0-2-16-15,0-1-3 16,0-4-11-16,5 1-3 16,11-3-3-16,6 0-4 15,7-6 2-15,5 0 3 0,3-1-1 16,1 0 7-16,-5 7-7 15,-10 1-9-15,-10 4-5 16,-9 4-4-16,-4 0-1 16,-4 21 0-16,-23 23 0 15,-11 12 0-15,-2 9-1 16,4-1 1-16,9-6 0 16,14-12 1-16,13-10-1 15,0-13 0-15,19-10 1 16,20-10 3-16,12-3 3 15,7 0-4-15,3-2-3 16,-3-5-28-16,-8-7-127 16,-6-14-304-16</inkml:trace>
  <inkml:trace contextRef="#ctx0" brushRef="#br0" timeOffset="146737.053">26882 14999 762 0,'0'0'85'0,"0"0"5"16,0 0-60-16,0 1-30 15,3 7-7-15,11 3-43 16,5 4-82-16,-7-5-131 16</inkml:trace>
  <inkml:trace contextRef="#ctx0" brushRef="#br0" timeOffset="147326.3217">27224 14691 316 0,'-10'3'314'0,"2"12"-287"15,8 9 43-15,0 10-38 16,0 8-23-16,13-3 8 16,7-5-5-16,3-8-12 15,6-8 0-15,-1-12 0 16,0-6 0-16,1-2 3 16,-4-27 2-16,-4-10-3 15,-9-7-2-15,-9-1 0 16,-3-1 0-16,-15-2-2 15,-9-2 1-15,-3 2 1 16,5 9 1-16,10 11-1 0,6 11 0 16,6 8-1-1,0 4 1-15,15 2-1 0,15 1 1 16,12 4 1-16,16-4 3 16,16 0 5-16,11-8 4 15,6-5 3-15,-1-4-2 16,-13-1 1-16,-17 4-2 15,-20 7-13-15,-19 6-1 16,-12 5-42-16,-9 16-111 16,-14 14-266-16</inkml:trace>
  <inkml:trace contextRef="#ctx0" brushRef="#br0" timeOffset="147775.169">27680 14738 132 0,'-2'-2'241'16,"1"-1"-182"-16,1 1 19 16,0-4-31-16,6 0-7 0,12-4 4 15,7-2-7 1,8-4-6-16,6 0-2 0,1-2 7 16,-1 4 8-16,-6 3 2 15,-9 3-3-15,-14 5-20 16,-7 3-14-16,-3 11-5 15,-10 26-1-15,-20 19 0 16,-6 9-3-16,2 3 0 16,11-6-1-16,16-12-1 15,7-10-3-15,22-15-5 16,22-11-14-16,9-6-3 16,5-8 9-16,-4 0-56 0,-12-4-76 15,-14-15-257 1</inkml:trace>
  <inkml:trace contextRef="#ctx0" brushRef="#br0" timeOffset="148257.4302">27435 15025 487 0,'0'-4'63'0,"8"-3"45"15,34 1-46-15,23 0-10 16,20 0 4-16,23 4-7 16,8-2-16-16,5 4-16 15,-14 0-9-15,-17 0-8 16,-23 15-26-16,-26 2-100 16,-30-2-114-16</inkml:trace>
  <inkml:trace contextRef="#ctx0" brushRef="#br0" timeOffset="148939.0226">27237 15483 401 0,'-3'-15'107'16,"2"5"-66"-16,1 0 31 15,0 6-47-15,0 4-22 16,0 0-2-16,0 2 1 16,0 20 4-16,8 7 17 15,3 6-3-15,-1 1-5 0,7 0-3 16,1-7-5-16,4-7-1 16,3-10-3-16,5-12 0 15,0-6-1-15,-2-28-2 16,-1-16 0-16,-9-6-8 15,-5-1-3-15,-10 3-3 16,-3 6 8-16,0 11 4 16,0 7 2-16,0 8 0 15,0 8-1-15,17 0 1 16,14 0 4-16,15-2 5 16,17 0 8-16,13-3 6 15,11-1-1-15,-2 1 13 0,-10 2 2 16,-19 7-21-16,-20 9-16 15,-15 1-34-15,-15 8-85 16,-6 9-158-16</inkml:trace>
  <inkml:trace contextRef="#ctx0" brushRef="#br0" timeOffset="149454.4648">27792 15384 387 0,'0'-4'75'15,"10"-3"22"1,5 0-31-16,11-1-31 0,5-2 3 15,3-2 3-15,5-1 1 16,1-1 5-16,-8 1 1 16,-13 6-8-16,-7 4-16 15,-12 3-17-15,-5 18 1 16,-21 25-4-16,-13 18 0 16,-4 12-4-16,7 0 0 15,15-11 0-15,21-11 0 16,13-24-1-16,34-12-10 15,19-13-21-15,9-2 6 16,2-2-9-16,-8-16-111 16,-15-13-135-16</inkml:trace>
  <inkml:trace contextRef="#ctx0" brushRef="#br0" timeOffset="150086.2988">28600 14856 136 0,'0'-2'235'0,"0"-2"-139"0,17 0 11 15,16 1-37 1,11 0-33-16,8 0 11 0,3 1-11 15,-6 2-10-15,-13 0-20 16,-14 0-7-16,-12 0-43 16,-10 17-82-16,-4 2-216 15</inkml:trace>
  <inkml:trace contextRef="#ctx0" brushRef="#br0" timeOffset="150269.0359">28707 15133 780 0,'3'0'51'16,"23"-2"32"-16,12-2-48 16,9 1-35-16,0 3-11 15,0 0-107-15,-14 0-248 16</inkml:trace>
  <inkml:trace contextRef="#ctx0" brushRef="#br0" timeOffset="151383.184">29188 14215 304 0,'0'-4'48'0,"0"4"19"16,0-2-33-16,0 2-11 15,0 0 1-15,0 0-1 16,0 0 0-16,0 0 0 0,0 0 2 16,0 0 2-1,0 0-1-15,9 0-2 0,12 0-6 16,7 0-6-16,8 0 0 15,6 0-5-15,4 0 2 16,-2-2-1-16,-5-1 1 16,-9-4-3-16,-11 1-2 15,-10 0-1-15,-6 1-3 16,-3 2 0-16,0 3 0 16,0 1 0-16,-5 23 0 15,-7 9 0-15,-7 11 0 16,-1 3 0-16,-4 5 1 15,1 2-1-15,-4 2 2 16,-1 4 1-16,2-3 1 16,7-7-1-16,4-6-3 0,6-10-3 15,4-7-13-15,4-5-39 16,1-3-33-16,0-4-81 16,0-3-160-16</inkml:trace>
  <inkml:trace contextRef="#ctx0" brushRef="#br0" timeOffset="151948.9914">29703 14496 420 0,'0'0'63'15,"0"0"-8"-15,0 0-25 16,0 0-30-16,0 12 0 16,9 8 4-16,-1 4 0 15,2-1 3-15,2 1 4 16,-3-4-3-16,-1-6-3 16,-1-6-1-16,-3-2 8 15,2-4 4-15,2 0-7 16,2-2-1-16,5 0-4 15,4 0-4-15,4-7 0 0,1-8-4 16,0-6 3 0,-5-4 1-16,-1-6 0 15,-3-5 1-15,-5-8 0 0,-1-10-1 16,-4-7 0-16,-4-3-1 16,-1 0-1-16,0 12 0 15,0 9 1-15,-6 12 0 16,0 9 1-16,3 7 0 15,2 6 1-15,-1 5 5 16,2 1 1-16,0 2-1 16,0-1-1-16,3 0-5 15,11 2 0-15,7-1 0 16,8 1 1-16,12 0 0 16,14 0 3-16,14-5 4 0,10-2 4 15,-2 2 6-15,-4-2-4 16,-13 4-5-16,-15 3-9 15,-15 0-13-15,-10 0-26 16,-9 13-61-16,-11 7-119 16</inkml:trace>
  <inkml:trace contextRef="#ctx0" brushRef="#br0" timeOffset="152479.9378">30170 14357 281 0,'0'0'74'0,"0"-1"-3"16,0-3-30-16,0 2-23 16,11-2 1-16,6 1 8 0,4-5-6 15,8 2 17 1,5-2 2-16,1-4-6 0,0 5-5 15,-8 3-6-15,-8-1-6 16,-9 5-5-16,-9 0-8 16,-1 0 3-16,0 0-4 15,0 13-1-15,0 11 7 16,-11 11-7-16,-8 4-2 16,-4 3-4-16,0 4 1 15,4-1 2-15,6-4 1 16,10-8 0-16,3-5 0 15,17-4 0-15,20-6-4 16,5-2-1-16,4-4 1 16,0-2-2-16,-8-2-13 15,-11 0-30-15,-11-1-45 0,-15 0-78 16</inkml:trace>
  <inkml:trace contextRef="#ctx0" brushRef="#br0" timeOffset="153029.0548">29466 14936 210 0,'-27'0'44'0,"5"0"0"16,7 4-22-16,5 0-20 16,5 0-2-16,0 0 1 15,2-4-1-15,-3 2 3 16,0 0 12-16,-5 0 22 15,-2-1-16-15,0 0-13 16,0 3-7-16,4-4-1 16,-1 0 0-16,2 0 1 0,2 0 10 15,3 0 39 1,0 0 9-16,1 0-16 0,2 0-1 16,0 0-10-16,0 0-10 15,0 0-1-15,0 0 2 16,5 0 0-16,22 8-7 15,19 5 9-15,30-2 8 16,32-4-4-16,30-4 2 16,20-3-7-16,8 0-1 15,-12-3-3-15,-27-1-6 16,-36 4-10-16,-30 0-4 16,-22 1-23-16,-12 16-47 0,-11 0-68 15,-16 4-101-15</inkml:trace>
  <inkml:trace contextRef="#ctx0" brushRef="#br0" timeOffset="153694.1685">29616 15219 90 0,'-3'0'291'16,"2"0"-246"-16,1 0 8 15,0 0-39-15,0 0-7 16,0 0 23-16,0 0 7 16,0 0-5-16,0 0 3 15,11 0-3-15,11 0-5 16,9-3-5-16,11 0-7 15,9-1 0-15,1-3 3 16,-1 1-1-16,-14 1 10 16,-13 3-11-16,-15 2-6 0,-9 0 2 15,0 4-1 1,-14 26 0-16,-19 12-1 0,-8 9-9 16,-2 7-1-16,7 0 0 15,15-9 1-15,18-8 1 16,12-16 0-16,48-18 1 15,29-7-3-15,24-13-2 16,1-16-56-16,-16-3-153 16</inkml:trace>
  <inkml:trace contextRef="#ctx0" brushRef="#br0" timeOffset="159214.1269">15846 12970 92 0,'-3'-5'83'15,"0"2"-53"-15,2 1 39 0,-1 2-27 16,1 0-4-16,1 0 1 15,-2-1-7-15,-2-1 9 16,1 1 11-16,-2-3-2 16,2 0-16-16,0 4 4 15,-1 0-9-15,4 0-11 16,0 0-8-16,0 0-7 16,0 0-2-16,0 0-1 15,0 9 0-15,11 4 2 16,8-6 3-16,11 0 15 15,6-7 2-15,9 0-1 16,7 0 2-16,0-14 2 0,-3 1 0 16,-9 1-6-16,-10 3-12 15,-11 7-6-15,-8 0-1 16,-10 2 0-16,-1 0-1 16,0 11-1-16,-12 18 1 15,-10 11 1-15,-3 7 0 16,-2 0 0-16,5 0 0 15,5-3-1-15,6-6-2 16,4-7-35-16,5-3-40 16,2-6-42-16,-4 0-91 15</inkml:trace>
  <inkml:trace contextRef="#ctx0" brushRef="#br0" timeOffset="159406.6974">15740 13651 396 0,'-3'-6'47'0,"2"0"-5"15,1 3-42-15,0 3-9 16,9 0-80-16,1 0-75 15</inkml:trace>
  <inkml:trace contextRef="#ctx0" brushRef="#br0" timeOffset="160261.3227">16258 13157 310 0,'0'-1'59'16,"0"1"-5"-16,0 0-13 15,0 0-30-15,0 0-10 16,0 0 1-16,0 13 20 16,4 5 1-16,1 2 0 15,2-1 4-15,0-1-3 16,1-2-3-16,0-1-8 16,1-1-7-16,1-4-4 0,-1-7-2 15,3-3 2 1,4-6 0-16,2-16 1 0,-1-10-3 15,0-5-3-15,-6-5-8 16,-2-6 4-16,-6 2 5 16,-3 5 1-16,0 0 0 15,-6 6-1-15,-8 6 0 16,-2 9 0-16,4 7 2 16,4 3 0-16,1 5-1 15,6 0-1-15,1-1-1 16,0 2-19-16,0-1 1 15,0-2 16-15,15-5 5 0,4-4 3 16,10 0 10-16,6-5 6 16,4 1 2-16,1 1 0 15,-4 4-11-15,-6 6-10 16,-11 9-10-16,-7 0-77 16,-9 0-101-16</inkml:trace>
  <inkml:trace contextRef="#ctx0" brushRef="#br0" timeOffset="160727.0313">16544 12970 13 0,'0'0'182'0,"0"0"-169"16,0 0 67-16,0 0-5 15,12 0-11-15,0 0-7 16,6-7-6-16,1-4-6 15,5 0-7-15,-2 0 1 16,-3 7-7-16,-3 1-17 0,-7 3-7 16,-5 0-7-16,0 0 1 15,-4 18 0-15,0 8 0 16,-11 8 0-16,-10 8-2 16,0 6 0-16,3 5 0 15,8-8-1-15,8-7 1 16,2-12-1-16,12-10-2 15,21-10-4-15,10-6 2 16,11 0 3-16,6 0-13 16,-4 0-16-16,-7 3-41 15,-16 11-90-15,-24 7-161 16</inkml:trace>
  <inkml:trace contextRef="#ctx0" brushRef="#br0" timeOffset="161042.8451">16110 13813 253 0,'0'0'157'0,"0"0"-108"16,25-11 43-16,22-13-24 15,27-7-3-15,20-9-2 16,18-6 1-16,3 0-12 16,1 9-22-16,-20 15-18 15,-27 20-12-15,-26 2-47 16,-25 16-56-16,-10 5-55 15,-8-6-151-15</inkml:trace>
  <inkml:trace contextRef="#ctx0" brushRef="#br0" timeOffset="161608.3742">16298 14001 335 0,'0'0'12'15,"0"0"22"-15,0 0-5 16,8 0 18-16,6 0 11 16,9 0-9-16,6-14 1 15,9-1 4-15,-1 2-2 16,-5 4 2-16,-12 9-14 16,-12 0-27-16,-8 14-7 0,0 25 19 15,-12 15-12-15,-10 12-12 16,-2 4-1-16,10-10 0 15,14-7 0-15,5-21 0 16,34-20-5-16,19-12-17 16,12-14-5-16,9-9-21 15,3 1-50-15,-4 7-90 16</inkml:trace>
  <inkml:trace contextRef="#ctx0" brushRef="#br0" timeOffset="162672.3453">18034 15593 192 0,'-5'-3'28'16,"3"3"42"-16,2 0-43 0,0 0-6 15,0 0 19-15,0-2-5 16,0 1 9-16,0 1-10 16,-1 0-5-16,1 0-5 15,-2-2 0-15,1 0-3 16,1-1 1-16,0 0 0 16,0 0-7-16,0-3-3 15,0 4-4-15,3 1-4 16,1 1-3-16,0 0-1 15,1 0 1-15,6 0-1 0,3 0 3 16,11-2 13 0,11-3-1-16,9-5 11 0,12-2-1 15,7-2-4-15,2-3 0 16,-2 2 3-16,-12 6-10 16,-13 4-8-16,-15 4-4 15,-13 1-2-15,-5-1 1 16,-2 1-1-16,-4 0 0 15,0 7-1-15,-14 22 1 16,-12 16-1-16,-9 9 0 16,1 8 1-16,1 2-1 15,5-3 1-15,7-1 0 16,6-6-2-16,3-8 1 16,5-8-7-16,2-8-10 15,2-9 1-15,3-5-9 0,0-2-8 16,0-2-29-16,0-3-58 15,0-1-60-15</inkml:trace>
  <inkml:trace contextRef="#ctx0" brushRef="#br0" timeOffset="163187.5266">18672 15828 441 0,'-8'-6'37'15,"2"-1"49"-15,3 3-58 16,3 4-18-16,0 0-1 16,0 0-8-16,0 0 0 15,0 15 4-15,5 7 11 16,5 5 5-16,5 3 0 15,2 1 0-15,2 1-6 16,-1-6-4-16,0-8-3 16,-1-9-3-16,-1-9-2 15,0-7 5-15,-3-22 1 16,2-10-6-16,-6-7-3 16,-4-3 0-16,-5 2-12 0,0 5-3 15,-3 5 9-15,-6 11 3 16,-1 8 3-16,2 4 0 15,3 4 0-15,4 2 1 16,1 0-1-16,0-2 0 16,4-4-2-16,17-4 2 15,10-9 0-15,10-4 1 16,11-7 7-16,9 1 10 16,3 1 6-16,-2 9 10 15,-11 8-22-15,-12 11-12 16,-7 8-2-16,-7 0-18 15,-1 6-46-15,-7 14-35 0,-11 2-83 16,-6 4-155 0</inkml:trace>
  <inkml:trace contextRef="#ctx0" brushRef="#br0" timeOffset="163669.9307">19086 15729 173 0,'-3'0'130'16,"2"0"-86"-16,1 0 12 16,0 0-13-16,0-2 1 15,10-9 4-15,4-2 2 16,7-5-5-16,3 0-11 16,4-3-5-16,-3 4 1 15,-7 4-2-15,-5 8-11 16,-10 5-15-16,-3 0-2 15,0 22 0-15,-7 12 2 0,-8 14-1 16,-4-3-1-16,5-1 0 16,10-9 0-16,4-8 0 15,3-9-1-15,27-12 1 16,10-6 0-16,14 0 3 16,7-2 0-16,-1-3-3 15,-5 3 0-15,-9 2-36 16,-11 0-60-16,-19 0-84 15</inkml:trace>
  <inkml:trace contextRef="#ctx0" brushRef="#br0" timeOffset="164002.9661">18443 16390 364 0,'-13'5'68'15,"1"2"-20"-15,6 1 2 16,6-2-29-16,6-2 20 15,25-4 16-15,26 0-8 16,31-12 2-16,34-18 0 16,29-14-10-16,15-15-3 0,10-3-2 15,-20 11-10-15,-32 19-19 16,-37 28-7-16,-41 4-52 16,-22 3-77-16,-18 11-102 15</inkml:trace>
  <inkml:trace contextRef="#ctx0" brushRef="#br0" timeOffset="164618.4929">18954 16615 298 0,'0'0'73'16,"0"0"-52"-16,0 0 14 16,0 0-3-16,4 0-12 15,2-3 17-15,0-2 3 16,-1 1 2-16,1-3-4 15,2 3-6-15,3-3-7 16,4-1 0-16,7 1-2 16,1 2-1-16,-1-1 0 15,-6 4-3-15,-1 1-4 16,-6 1 0-16,-4 0-3 16,-2 1-10-16,-2 19 2 0,-1 7 6 15,0 9-5-15,-6 7-3 16,-3-1-2-16,8-2 0 15,1-5 0-15,15-16 2 16,24-16 18-16,22-3 11 16,22-27-13-16,19-1-10 15,10 6-8-15,-9 2-87 16,-27-6-374-16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23:00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5702 16705 240 0,'-18'8'206'15,"-1"16"-198"-15,-2 3 45 16,4 0-9-16,6-5-7 15,5-8-4-15,4-6-1 16,2-7-9-16,0 1 1 16,6-1 2-16,11 4 7 15,1 7-8-15,-2 7-4 16,-9 13-12-16,-7 16 7 16,0 11 13-16,-16 3-9 15,-11-4-8-15,-3-16-5 16,-1-13-4-16,-2-15-2 0,-1-13-1 15,-2-1-13-15,6 0-38 16,11-11-32-16,10-1-21 16,6-4-93-16,3-6-219 15</inkml:trace>
  <inkml:trace contextRef="#ctx0" brushRef="#br0" timeOffset="282.4479">5626 16695 405 0,'3'-4'117'15,"8"2"-44"-15,14-3 3 16,6 4-21-16,8-5-25 16,3-2-16-16,4-2-8 15,2-1-5-15,1 3-1 16,3 3-28-16,-5 5-76 16,-7 0-130-16</inkml:trace>
  <inkml:trace contextRef="#ctx0" brushRef="#br0" timeOffset="814.5055">6229 16897 363 0,'0'0'175'0,"0"8"-172"15,0 23 15 1,2 13 36-16,2 10-11 0,-1 4-6 16,1 0 2-16,2-5-8 15,0-12-15-15,0-14-8 16,3-13-6-16,0-14-2 15,0 0-2-15,3-32 2 16,-2-12 0-16,-1-9-11 16,-5-11-5-16,-4-3 2 15,0-6 6-15,0 1 3 16,-2 7-2-16,-4 15 4 16,1 16 2-16,2 12 1 15,0 11 0-15,2 8 2 16,-1-1 3-16,2 4 5 0,0 0-5 15,0-2-2-15,5-2-1 16,20-4-1-16,16-6 14 16,12-2 3-16,13-10 1 15,7-5 0-15,9-3 7 16,3-3-9-16,-4 4-8 16,-8 7-9-16,-16 8-8 15,-14 10-49-15,-12 8-58 16,-13 2-108-16</inkml:trace>
  <inkml:trace contextRef="#ctx0" brushRef="#br0" timeOffset="1463.0283">6693 16902 198 0,'-3'0'134'16,"0"-2"-120"-16,1 0 45 15,2 1-9-15,-1 1 2 16,-1 0-6-16,-1-1-11 16,2-1-2-16,1-2 3 15,-2 4-7-15,2-2-6 16,0 2-5-16,0 0-1 15,0-3-2-15,0-5-6 16,12-8 6-16,15-6 13 16,11-6-5-16,8 0 4 15,0 1 3-15,0 5-4 0,-8 8-6 16,-13 9-7-16,-11 5-10 16,-8 3-3-16,-6 23 1 15,0 10 3-15,-17 8-3 16,-8 3 0-16,2-8 2 15,13-13-2-15,7-14 0 16,3-7-1-16,19 0 0 16,10 0 0-16,8 7 0 15,0 12 1-15,-10 13-1 16,-17 17 0-16,-10 9 1 16,-20-1 1-16,-24-10 1 15,-8-17-3-15,-6-30-4 16,1-5-60-16,3-34-155 0,10-22-395 15</inkml:trace>
  <inkml:trace contextRef="#ctx0" brushRef="#br0" timeOffset="5071.0641">1752 12995 542 0,'0'0'43'16,"0"0"-40"-16,0 0 15 16,-2 0 5-16,-10 8 6 15,-9 18-7-15,-7 14-4 16,0 6 6-16,2-7 15 16,16-9-5-16,5-14-19 15,5-10-8-15,0-3 1 16,18 1 11-16,8-2 5 15,2 5 4-15,2 2-8 16,-4 8-10-16,-9 12 0 16,-7 12 1-16,-10 11-6 15,-8 6-2-15,-22 2-3 16,-8-11 0-16,1-11-3 0,3-15-19 16,4-12-17-16,12-11-39 15,5 0-31-15,13-6-61 16,0-16-170-16</inkml:trace>
  <inkml:trace contextRef="#ctx0" brushRef="#br0" timeOffset="5336.8659">1777 13026 383 0,'-5'0'200'0,"5"0"-178"15,3-3 29-15,12-10-22 16,9 1-2-16,0-2-13 16,3 2-4-16,0 3 0 15,3 2-7-15,1-1-3 16,3 1-5-16,0 2-42 15,-1 1-80-15,-2 4-125 0</inkml:trace>
  <inkml:trace contextRef="#ctx0" brushRef="#br0" timeOffset="5769.3651">2177 12977 491 0,'0'15'75'0,"0"13"-64"16,15 7 49-16,5 8-23 15,0 8-9-15,-2 2-4 16,-2 0 6-16,-2-9-14 16,-5-16-11-16,-2-15-2 15,-6-13-3-15,2-2 1 0,-3-31 2 16,3-21-3-16,-3-13-2 15,0-4-15-15,-6 3 5 16,-8 0 8-16,-1 5 2 16,-1 9 2-16,2 10 0 15,2 14 1-15,3 13 0 16,4 8 4-16,2 0 2 16,3 2 4-16,0-8-6 15,10-3-2-15,16-10 2 16,12-4 5-16,9-4 2 15,7-2-3-15,4 4-4 16,-1 1-5-16,-5 7 0 16,-7 4-24-16,-9 8-66 15,-11 11-56-15,-12 3-193 16</inkml:trace>
  <inkml:trace contextRef="#ctx0" brushRef="#br0" timeOffset="6351.4322">2501 12903 347 0,'0'0'83'16,"0"-6"-46"-16,0-1 4 16,0 0-31-16,4 2-4 15,-4 1 15-15,2 0 20 16,-2 4-7-16,0 0-8 15,0 0-8-15,0 0-8 16,0 0-3-16,0-2-3 16,5-5-2-16,3-1 1 15,7-11 4-15,10-8 20 0,8-11 1 16,5-4-4-16,1 6 8 16,-4 4 0-16,-7 15 1 15,-8 10-15-15,-7 7-12 16,-8 14-1-16,-5 24 5 15,0 14-2-15,-14 5-2 16,-7-3 1-16,3-10-2 16,9-15-4-16,9-14-1 15,0-10-1-15,16-3 1 16,12-1 0-16,7 1 1 16,-2 7-1-16,-9 15 0 15,-14 18 1-15,-10 18 1 0,-26 13 0 16,-20 2-2-16,-5-18-5 15,-6-24-54-15,0-33-175 16</inkml:trace>
  <inkml:trace contextRef="#ctx0" brushRef="#br0" timeOffset="13467.1746">6797 7096 327 0,'0'-7'102'0,"-3"7"-69"15,3-2 43-15,0-1-34 0,0-2-4 16,0-5-12-1,5 1 3-15,2 2-2 0,-1 5-6 16,0 2-1-16,0 0-12 16,-1 27-4-16,-2 15 13 15,-3 17 7-15,0 16-13 16,-2 5-2-16,-11 2-5 16,4-15-3-16,4-19-1 15,2-19 0-15,3-20-2 16,0-9-9-16,11-16 2 15,11-22-18-15,5-8 12 16,3 1 13-16,-2 9 2 16,-7 13 0-16,-2 8 0 15,-5 13 3-15,-2 2 5 16,-6 10 2-16,-5 22-2 0,-1 8 12 16,0 9-9-1,-1-3-9-15,-7-2-2 0,5-7-3 16,2-9-34-16,1-8-41 15,0-7-49-15,7-10-84 16</inkml:trace>
  <inkml:trace contextRef="#ctx0" brushRef="#br0" timeOffset="13733.3933">7202 7370 249 0,'7'-2'287'16,"5"2"-285"-16,14 0 58 15,-1 0-13-15,0 15-19 16,-1 5 5-16,-6 4-10 16,-2 2-15-16,-5 1-6 15,-4-4-2-15,0-1-10 16,-2-5-33-16,0-8-43 15,-2-9-57-15,3 0-33 16,5-13 13-16,4-14 46 16</inkml:trace>
  <inkml:trace contextRef="#ctx0" brushRef="#br0" timeOffset="13899.3414">7524 7325 217 0,'0'-6'153'0,"0"6"-21"15,0 0-60-15,0 13-33 16,0 21 17-16,-1 13-9 15,-9 11-15-15,-3 9-15 16,-6 2-8-16,-1 0-7 16,2-5-2-16,2-6-5 15,8-10-29-15,7-12-51 16,1-22-98-16,0-14-187 16</inkml:trace>
  <inkml:trace contextRef="#ctx0" brushRef="#br0" timeOffset="14348.5522">7678 7380 370 0,'-5'10'116'0,"5"13"-114"15,0 11 28-15,0 8 8 16,9 9-17-16,0 6-12 15,-5 4 6-15,-4 5 8 16,0-2-13-16,0-9-6 16,0-18-4-16,0-16-4 15,-1-20 1-15,-5-1 2 16,-1-25-15-16,4-16-41 0,1-14 30 16,2-14 8-1,0-12 19-15,10-7 6 0,7 2 0 16,8 4 14-16,8 12 4 15,6 13 8-15,7 12-4 16,1 15 10-16,-3 17 3 16,-7 13-1-16,-13 10-14 15,-18 35-11-15,-6 18 3 16,-28 17 3-16,-21 8-14 16,-7-3-7-16,1-12 0 15,8-19-1-15,14-22-10 16,16-19-34-16,12-13-8 0,5 0-37 15,19-27-94 1</inkml:trace>
  <inkml:trace contextRef="#ctx0" brushRef="#br0" timeOffset="14681.02">8347 7262 37 0,'11'0'466'0,"8"-1"-415"16,14-4 61-16,8 1-65 15,3-4-12-15,-5 4-18 16,-8 1-16-16,-7 3-1 16,-12 0-27-16,-3 0-37 15,-9 5-88-15,-3 14-164 16</inkml:trace>
  <inkml:trace contextRef="#ctx0" brushRef="#br0" timeOffset="14847.3159">8421 7482 664 0,'0'0'59'15,"20"0"27"-15,22 0-56 16,9-7-30-16,1-1-6 15,-10-14-129-15,-14-14-386 16</inkml:trace>
  <inkml:trace contextRef="#ctx0" brushRef="#br0" timeOffset="16293.5697">9395 6865 376 0,'-2'-9'33'0,"2"7"7"16,0-2 8-16,0 4-30 16,-1 0-8-16,1 0-2 15,0 0 3-15,0 0 11 16,-2 0-3-16,2-2-5 16,-1 2-2-16,1 0-4 15,0 0-5-15,0 0-1 16,0 0 1-16,0 0 0 0,0 0 1 15,0 0 8 1,0 0 0-16,0 0-4 0,0 0-4 16,0 0-2-16,0 0-1 15,0 0 0-15,0 0 1 16,0 0-1-16,0 0-1 16,0 0 0-16,0 0 0 15,0 0 0-15,0 0 0 16,0 0 0-16,0 0 1 15,0 0 0-15,0 0 0 16,0 0-1-16,0 0 2 16,0 0 0-16,0 0 3 15,0 0 0-15,0 0 0 16,0 0 2-16,0 0 1 16,0 0 6-16,-2 0 0 0,2 0-3 15,0 0 1-15,0 0-3 16,0 0-3-16,0 0 1 15,0 0-1-15,0 0-3 16,0 0 2-16,0 0 0 16,0-1 3-16,0 1 1 15,-1 0-6-15,1 0-1 16,0 0-2-16,0 0 0 16,0 0-1-16,0 0 2 15,0 0-1-15,0 0 1 16,0 0-1-16,0 0 0 15,-2 0 0-15,2 0 2 0,-1 0-1 16,-1 0 2-16,2 0-1 16,0 0 0-16,0 0-2 15,0 0 0-15,0 0 0 16,0 1-16-16,8 18-108 16,-1 3-170-16</inkml:trace>
  <inkml:trace contextRef="#ctx0" brushRef="#br0" timeOffset="16925.708">9214 7435 224 0,'-6'-2'221'0,"2"2"-213"15,4 0 25-15,0 5-15 16,0 17-2-16,0 9 2 15,7 9 14-15,5 4-4 16,6 4-6-16,0 1 5 0,-1-9-17 16,-1-10-6-16,-7-11-3 15,-2-14 0-15,-2-5 4 16,2-2 13-16,2-28 13 16,2-12-25-16,0-11-6 15,-2-9 0-15,-2-2-5 16,-3-3 2-16,-4-2-5 15,0-3 5-15,0 3 3 16,-8 4 0-16,-11 7 0 16,0 10-1-16,-1 7 1 15,4 4 0-15,-2 10-1 16,6 5 1-16,0 3-1 16,5 3 1-16,2 3 0 0,5 1 0 15,0 1 1-15,3 2-1 16,24-2 0-16,13-2 2 15,15-2 2-15,19-8 4 16,12-7 4-16,14-2 8 16,4-4 5-16,-7 2-10 15,-12 2-10-15,-20 9-5 16,-27 7-1-16,-15 7-23 16,-16 7-51-16,-7 2-69 15,-16 6-202-15</inkml:trace>
  <inkml:trace contextRef="#ctx0" brushRef="#br0" timeOffset="17374.4771">9735 7206 367 0,'0'-8'14'0,"0"0"34"0,3-3-3 16,10-1-4-1,2-1-4-15,5-3 22 0,5 0-16 16,6-5 7-16,10-1-4 15,-1 3-6-15,-3 8-5 16,-8 9-10-16,-12 2-13 16,-9 20-8-16,-8 22-1 15,-12 20 2-15,-24 17 0 16,-13 12-4-16,-2 1 0 16,8-4-1-16,16-18 0 15,17-14 0-15,10-22 0 16,6-13 0-16,22-13-1 0,11-8-1 15,8 0 2-15,7-2 0 16,0-14-18-16,-3-2-41 16,-11 2-62-16,-13-8-124 15</inkml:trace>
  <inkml:trace contextRef="#ctx0" brushRef="#br0" timeOffset="17588.542">10338 7230 876 0,'-18'2'11'16,"9"27"-11"-16,-3 4-11 15,0-15-156-15,7-18-516 16</inkml:trace>
  <inkml:trace contextRef="#ctx0" brushRef="#br0" timeOffset="18471.9178">10961 6850 175 0,'0'-13'237'16,"0"8"-215"-16,0 3 45 15,0 2-27-15,0 0-19 16,0 0-7-16,0 13 14 16,2 9 16-16,-2 10-19 15,0 14 12-15,0 10-21 16,0 12 2-16,-6 13 9 16,-10 10-16-16,-3 6-1 15,2-2-9-15,6-7 0 16,8-12-2-16,3-20-20 15,0-21-58-15,15-29-72 0,7-10-149 16</inkml:trace>
  <inkml:trace contextRef="#ctx0" brushRef="#br0" timeOffset="18870.8368">11191 7433 308 0,'0'0'20'0,"0"0"-11"0,9 0 34 16,11 0 9-16,3-8-15 16,6-6 23-16,2-5-3 15,6-5-7-15,1 0-11 16,-3-3-2-16,-12 2-12 15,-10 5-5-15,-11 4-10 16,-2 4-4-16,-8 8-2 16,-17 4-2-16,-15 0-2 15,-10 21 0-15,-6 16 0 16,-2 11 0-16,2 7 0 16,8-1 0-16,11 0 1 15,13-10-1-15,17-6-1 16,7-11-3-16,16-8-22 0,23-11-11 15,16-8-15 1,11 0-40-16,7-20-59 0,-3-8-110 16</inkml:trace>
  <inkml:trace contextRef="#ctx0" brushRef="#br0" timeOffset="19386.3801">11874 7266 280 0,'-10'0'33'0,"4"0"42"15,0 0-14 1,1 0-24-16,-2 0-13 0,-6 0-5 16,-7 0 10-16,-1 0-4 15,-6 17-9-15,2 8-6 16,0 5-5-16,7 0-4 15,5-3 0-15,6-3 0 16,7-8-1-16,0-6 1 16,2-8 0-16,17-2 13 15,5-8 15-15,10-17-7 16,4-6-7-16,-2-6-2 16,-5-1-6-16,-7-2 3 15,-9 2 10-15,-8 11 5 16,-1 3-15-16,-6 12 4 15,0 7-5-15,0 5-1 0,0 0-6 16,0 0-2-16,0 17 0 16,0 16 0-16,5 16 2 15,-1 14 4-15,1 12 5 16,-5 15 8-16,0 5-3 16,-11 9 4-16,-23-2-6 15,-17 2 1-15,-13-2 0 16,-8-11-7-16,-1-14-5 15,2-21-3-15,6-28 0 16,4-23-8-16,6-10-32 16,12-33-70-16,4-25-56 15,9-19-189-15</inkml:trace>
  <inkml:trace contextRef="#ctx0" brushRef="#br0" timeOffset="20117.7413">8532 9406 310 0,'0'-5'84'16,"0"2"-52"-16,11-7 30 16,13-4-8-16,10-4-4 15,5-4-19-15,0 2-2 16,-7 3-8-16,-9 12-14 15,-10 5-7-15,-5 4-13 16,-7 26-37-16,-1 10-72 16,-9 4-211-16</inkml:trace>
  <inkml:trace contextRef="#ctx0" brushRef="#br0" timeOffset="20300.7879">8625 9668 585 0,'19'-24'27'0,"14"-5"21"15,9-1-19-15,-2 9-29 16,-3 4 0-16,-7 9-45 16,-3 4-45-16,-3 4-35 15,-5 0-184-15</inkml:trace>
  <inkml:trace contextRef="#ctx0" brushRef="#br0" timeOffset="20749.6976">9144 9332 569 0,'0'3'40'16,"0"25"-39"-16,0 10 0 15,14 6 4-15,8 2 2 16,3 0-3-16,2 2-2 16,0-4 1-16,1-11-2 0,-2-13 0 15,-2-18 1 1,-4-2 4-16,-4-31 12 0,-12-7-12 16,-4-10-5-16,0-2-1 15,-21-6-1-15,-9-9-1 16,-3-3-5-16,3 5-4 15,5 6 1-15,7 9 5 16,11 5 5-16,4 5 0 16,3 6-1-16,0 5 1 15,0 6 14-15,0 5-5 16,19-2 6-16,12-2-5 16,17-8 18-16,18-7-13 15,13-4-4-15,10 0 8 16,2 3-10-16,-6 10-8 15,-14 12-1-15,-15 12-6 0,-14 2-29 16,-10 1-27-16,-15 16-47 16,-12 9-100-16</inkml:trace>
  <inkml:trace contextRef="#ctx0" brushRef="#br0" timeOffset="21331.5914">9632 9185 212 0,'-9'1'83'0,"5"-1"-46"15,2 0 39 1,2 0-39-16,0 0-17 0,0 0 20 16,15 0 31-16,12-9-2 15,12-10-20-15,9-4-12 16,8-3 1-16,1 1 0 16,-7 8-9-16,-12 9-10 15,-14 8-14-15,-12 3-2 16,-6 26 1-16,-6 15-2 15,-8 17-2-15,-23 17 0 16,-7 9 2-16,4-5-3 16,6-12 1-16,15-19-1 0,10-15 1 15,3-14 0-15,4-9 0 16,18-6-2-16,7-5 2 16,7-2 0-16,5 0-1 15,-2 2-11-15,-6 1-45 16,-8 1-42-16,-13 5-87 15,-6-3-180-15</inkml:trace>
  <inkml:trace contextRef="#ctx0" brushRef="#br0" timeOffset="21570.0954">10306 9328 459 0,'0'0'181'16,"-10"4"-146"-16,6 16 16 15,1 5-51-15,3 1-6 16,0-4-74-16,0-7-115 15</inkml:trace>
  <inkml:trace contextRef="#ctx0" brushRef="#br0" timeOffset="22162.8746">10902 8961 227 0,'0'-13'361'16,"-2"10"-331"-16,-7 3 25 15,-7 0-29-15,-6 9-17 16,-4 13-5-16,-4 8 3 16,5-3 23-16,9-4-25 0,13-8-5 15,3-4 0 1,19-11 0-16,12 0 6 0,5 0 18 16,-3 0 11-16,-5 3-15 15,-9 17-3-15,-13 13 9 16,-6 17-5-16,-11 12-10 15,-21 9-8-15,-8-7-3 16,3-12 0-16,5-18-1 16,7-21-22-16,6-13-24 15,5-13-29-15,13-26-31 16,1-8-72-16,12-6-48 16</inkml:trace>
  <inkml:trace contextRef="#ctx0" brushRef="#br0" timeOffset="22362.6294">10823 8967 514 0,'16'0'106'16,"30"0"-87"-16,27-16 65 15,12-6-68-15,2 1-9 16,-8 0-7-16,-15 4-7 15,-15 10-38-15,-17 3-36 16,-14 1-54-16,-8 3-139 16</inkml:trace>
  <inkml:trace contextRef="#ctx0" brushRef="#br0" timeOffset="22711.4347">11400 8991 285 0,'5'30'103'15,"5"3"-10"-15,3 4-18 16,4-1-36-16,1 6 0 15,2 0 3-15,6-1-6 16,2-5-9-16,3-10-7 16,-5-16-7-16,-1-10 0 15,-4-18 9-15,-3-28 1 16,-5-10-19-16,-5-13-4 16,-6-9-1-16,-2 2-14 15,-8-1-9-15,-7 7-4 16,-3 16 12-16,6 13 1 0,0 13 13 15,6 14 2 1,5 8 0-16,1 6 0 0,0-3 1 16,10-3 0-16,17-7 2 15,16-7 8-15,13-9 2 16,14-5 6-16,9-5 9 16,4-1-7-16,-1 4-3 15,-7 8-16-15,-8 4-2 16,-9 10-46-16,-12 8-88 15,-14 4-151-15</inkml:trace>
  <inkml:trace contextRef="#ctx0" brushRef="#br0" timeOffset="23243.6">12129 8826 50 0,'-9'0'303'0,"1"0"-299"15,3 0 16-15,2 0-5 16,2 0 3-16,-2-2 40 15,0-1 10-15,1 0-14 0,-1-3-14 16,3-2 4-16,0 0 2 16,0-6-16-16,3-4-10 15,12 0 4-15,7-4 9 16,5 3-2-16,2 0 0 16,-3 6-6-16,-3 8-10 15,-7 5-8-15,-5 0-3 16,-7 8-2-16,-4 20 2 15,-4 9-4-15,-17 6 0 16,-5-1 1-16,9-9 0 16,11-10-1-16,6-9 0 15,10-9-8-15,19-5 5 0,6 0 3 16,5 0 2-16,-2 0 0 16,-8 11 5-16,-14 16 10 15,-16 15 8-15,-18 14-1 16,-39 11-15-16,-16-8-9 15,-3-10 0-15,11-21 0 16,14-24-47-16,9-16-140 16,11-38-367-16</inkml:trace>
  <inkml:trace contextRef="#ctx0" brushRef="#br0" timeOffset="27932.2346">8801 10786 267 0,'-3'-2'124'0,"-3"2"-116"16,6-2 29-16,0 2-19 15,0 0 5-15,0-1 5 16,0 1 17-16,0 0 12 0,0 0-15 15,0 0-12 1,7 0-5-16,7 0-3 0,8-3 9 16,10-5-4-16,7-6-15 15,5-4-8-15,1 0-4 16,-3 4 0-16,-11 4-23 16,-5 8-46-16,-12 2-40 15,-14 5-103-15</inkml:trace>
  <inkml:trace contextRef="#ctx0" brushRef="#br0" timeOffset="28115.2138">8883 11097 411 0,'0'0'203'15,"0"0"-138"-15,15 0 21 16,19 0-34-16,14 0-28 15,0 0-24-15,-4 0-9 16,-8 2-103-16,-11 4-169 16</inkml:trace>
  <inkml:trace contextRef="#ctx0" brushRef="#br0" timeOffset="29993.8057">10169 10958 153 0,'-6'0'114'0,"-1"0"-111"15,2 0 7-15,1-2-7 16,2-2 44-16,1-1 0 16,-1 2-21-16,2 0 9 15,-1 1 5-15,-1 2-16 16,1 0-8-16,-2-2 5 15,1 1-4-15,1-1 3 0,-2 0 17 16,-2-2 15-16,2 1-9 16,-4-3-15-16,4-1-3 15,0 5-5-15,0-2 0 16,0 3-7-16,1 1-6 16,1 0-3-16,-2 0-3 15,-2 0 0-15,-3 0-1 16,2 11 0-16,1 0 1 15,5-1 2-15,0 1-2 16,11 2 1-16,10-2 5 16,2 4 15-16,1 0-2 15,-4 7 7-15,-7 7-10 0,-7 9-3 16,-6 9 2-16,-6 6-8 16,-21 7-5-16,-9-1-2 15,-5-5-1-15,0-13 0 16,7-14-4-16,4-15-10 15,6-12-10-15,6-5-20 16,5-18-35-16,10-7-32 16,3-2-26-16,3-2-80 15</inkml:trace>
  <inkml:trace contextRef="#ctx0" brushRef="#br0" timeOffset="30243.1958">10080 10908 438 0,'0'-2'45'16,"0"-1"-3"-16,1 0 17 16,18-5-2-16,11-3 22 15,15-4 6-15,12-5-28 16,9-3-15-16,0 4-21 15,-7 5-8-15,-10 6-12 16,-16 8-1-16,-12 0-35 16,-11 5-86-16,-10 9-153 0</inkml:trace>
  <inkml:trace contextRef="#ctx0" brushRef="#br0" timeOffset="30826.6568">10684 11121 607 0,'-9'-5'57'16,"7"5"-2"-16,2 0-15 15,0 15-35-15,5 11 7 16,8 13 18-16,5 9-7 15,0 3 6-15,3 2-13 16,1-5-3-16,1-10-5 16,-1-12-7-16,-3-16-1 15,1-10 1-15,2-7-1 0,1-28 2 16,-1-18-2-16,-7-12-7 16,-10-14-7-16,-5-10-1 15,-16-6 2-15,-10 3 3 16,-1 11 4-16,6 21 5 15,9 18 1-15,4 16 3 16,8 9 0-16,0 1 5 16,20-3-5-16,25-6 0 15,23-4 5-15,20-6 6 16,17-1 8-16,7 0-4 16,-5 5-3-16,-9 6-7 15,-18 7-8-15,-21 7 0 0,-20 7-32 16,-16 4-99-16,-19 0-149 15</inkml:trace>
  <inkml:trace contextRef="#ctx0" brushRef="#br0" timeOffset="31323.9994">11563 10688 495 0,'0'-2'64'16,"0"2"-9"-16,0 0-27 16,0 0-17-16,0 0-1 15,-9 0 3-15,-8 2 13 16,-10 19-2-16,-7 18 2 16,-6 11 9-16,6 15-4 15,5 13-1-15,11 10 0 16,14-4-9-16,4-11-9 15,18-21-3-15,26-20-5 0,17-20-1 16,11-12 1-16,0-11-3 16,-6-18 1-16,-20-4-2 15,-24 2 4-15,-22 2 7 16,-27 5 7-16,-44 10-10 16,-20 12-8-16,-5 2-3 15,18 10 1-15,32 13-32 16,31-10-129-16,15-13-394 15</inkml:trace>
  <inkml:trace contextRef="#ctx0" brushRef="#br0" timeOffset="47384.7447">23686 801 355 0,'0'0'44'0,"0"-2"3"15,0 2-15-15,0-1-24 16,0-1 8-16,0 1 7 15,0 1 13-15,0-2 7 16,0 2-8-16,0-1-7 16,0 1-5-16,0 0 0 15,0 0-7-15,0 0 5 0,0 0-4 16,0 0 0-16,-1 0-5 16,-1 0-7-16,2 17-5 15,0 19 5-15,0 19 7 16,0 13-5-16,0 10-4 15,-6 2-2-15,-4-5-1 16,2-15-2-16,5-22 0 16,3-20-17-16,0-18-6 15,15-10 10-15,9-32 2 16,12-15 5-16,0-1 8 16,-5 12 1-16,-6 17 3 15,-10 17 3-15,-4 12-4 0,1 7-2 16,-5 27 2-16,-2 16 5 15,-2 10 1-15,-3 5-6 16,1-2-3-16,1-8-16 16,1-8-34-16,-3-11-68 15,0-14-61-15,0-13-131 16</inkml:trace>
  <inkml:trace contextRef="#ctx0" brushRef="#br0" timeOffset="47700.7519">24107 1132 427 0,'0'0'50'0,"0"0"17"16,0 0-44-16,1 0-3 15,11 9 2-15,5 7 17 16,4 6-2-16,4 5-7 16,0-1-13-16,1 4-7 0,-3-1-10 15,-3 1-4 1,-1-2-30-16,-7-4-70 0,-3-8-103 15</inkml:trace>
  <inkml:trace contextRef="#ctx0" brushRef="#br0" timeOffset="47900.5722">24493 1114 311 0,'-13'0'283'0,"-3"26"-244"15,0 13 40-15,-3 15-45 16,-9 12-14-16,-3 13-14 16,-1-1-6-16,1 1-2 15,4-8-30-15,7-9-43 0,6-16-103 16,6-20-151-16</inkml:trace>
  <inkml:trace contextRef="#ctx0" brushRef="#br0" timeOffset="48199.5886">24620 1207 587 0,'-1'0'23'15,"1"1"27"-15,0 21-47 16,0 12 3-16,0 9-3 16,0 11-2-16,4 6 1 15,-4 2-2-15,0 1 0 16,0-1 0-16,0-4-6 16,0-8-27-16,-3-19-41 15,2-21-30-15,-4-10 10 16,2-29 10-16,0-16-89 15</inkml:trace>
  <inkml:trace contextRef="#ctx0" brushRef="#br0" timeOffset="48382.5247">24607 1385 16 0,'12'-90'118'0,"13"9"-24"0,9 17-2 15,11 10-25-15,6 10-15 16,4 11 13-16,-1 8 9 16,-8 13 1-16,-9 12-20 15,-16 0-1-15,-11 29-15 16,-10 20-8-16,-19 15-2 15,-27 10-19-15,-18-2-10 16,-3-13-6-16,13-23-45 16,12-23-70-16,29-16-150 15</inkml:trace>
  <inkml:trace contextRef="#ctx0" brushRef="#br0" timeOffset="48982.031">25335 953 364 0,'0'0'105'16,"0"0"-30"-16,6-4-25 16,16-1-28-16,9-4 14 15,8-1 2-15,0-2-4 16,-3 5-9-16,-8 6-15 15,-9 1-10-15,-8 0-45 16,-8 19-101-16,-3 6-247 16</inkml:trace>
  <inkml:trace contextRef="#ctx0" brushRef="#br0" timeOffset="49197.4522">25289 1212 484 0,'-2'0'112'16,"2"0"-28"-16,22 0-23 16,16 0-50-16,9-4 2 0,0 0-13 15,-4 4-59 1,-6-3-143-16</inkml:trace>
  <inkml:trace contextRef="#ctx0" brushRef="#br0" timeOffset="50577.3867">26221 935 386 0,'0'0'57'16,"0"0"-1"-16,0 11-27 15,0 14-23-15,2 13 17 16,6 9-2-16,1 7-1 0,0 4-4 16,3 0-5-1,-1-5 6-15,-2-12-8 0,-1-12-7 16,-2-15 1-16,1-6-2 15,-4-8 4-15,0 0-1 16,1-8 8-16,3-24 4 16,1-16-9-16,-5-15-6 15,-3-9 0-15,0-4-1 16,0 2 0-16,-3 5 3 16,-6 11-3-16,-1 12 0 15,4 10 1-15,3 16 2 16,1 5-3-16,2 9 1 15,0 3-2-15,0 1 1 16,0 1-1-16,8-1-1 16,15-1 2-16,18-4 2 0,17 0 7 15,15-2 8 1,14-6 12-16,4 1-1 0,-2-1-8 16,-9 5-13-16,-15 6-7 15,-20 4-8-15,-14 0-55 16,-15 20-54-16,-16 8-159 15</inkml:trace>
  <inkml:trace contextRef="#ctx0" brushRef="#br0" timeOffset="51092.652">26651 939 313 0,'-9'0'66'0,"3"0"-8"0,4 0-32 16,2 0-11-16,0 0 8 16,0 0 1-16,15 0-1 15,12 0 23-15,12 0 25 16,12-10-10-16,8-4-13 15,1-1-1-15,-15 4-5 16,-18 6-14-16,-17 5-21 16,-10 7-7-16,-15 40-5 15,-24 19 4-15,-13 20 1 16,-3 3-1-16,8-13-9 16,21-14-11-16,21-22-3 15,10-16-2-15,44-16-8 0,26-8-5 16,16-4 17-16,6-10-16 15,-16 6-65-15,-21-1-251 16</inkml:trace>
  <inkml:trace contextRef="#ctx0" brushRef="#br0" timeOffset="51720.053">27459 1029 698 0,'-9'0'30'15,"9"0"91"-15,0 0-95 16,0 0-26-16,0 0-16 15,4 0-50-15,9 2-56 16,-1-2-119-16</inkml:trace>
  <inkml:trace contextRef="#ctx0" brushRef="#br0" timeOffset="52058.348">27993 825 656 0,'-6'-2'12'16,"6"2"57"-16,0 0-65 15,0 0-3-15,2 0 2 16,4 2-3-16,-2 18-1 16,-1 11 1-16,-3 15 6 0,0 14 6 15,-7 6 6 1,-11 7-2-16,0-2-14 0,0-1-2 16,9-11-18-16,5-11-50 15,4-17-76-15,0-24-101 16</inkml:trace>
  <inkml:trace contextRef="#ctx0" brushRef="#br0" timeOffset="52639.0501">27489 1066 368 0,'0'0'90'0,"0"0"-5"15,0 0-44-15,0 0-28 16,0-2 5-16,0 2-8 16,0 0 10-16,0 0-2 15,0-1-2-15,-2 1-2 16,2 0-7-16,0-2-1 16,0-4-4-16,11-7 0 15,3 0-1-15,-4 0 0 0,-6 7 2 16,-4 3 8-16,0 3 9 15,0 0-17-15,-4 11-1 16,-6 9-4-16,5 0-5 16,5-6-40-16,0-5-69 15,0-9-91-15</inkml:trace>
  <inkml:trace contextRef="#ctx0" brushRef="#br0" timeOffset="53204.2812">28092 1162 394 0,'0'0'37'15,"0"0"36"1,0 0-49-16,1 0 3 0,17 0 14 15,9 0 9-15,6 0-11 16,4 0 7-16,4-10 4 16,-1-2-8-16,-8-2-15 15,-9 4-15-15,-8 2-9 16,-11 4 1-16,-4 3 6 16,0 1 4-16,-1-4-5 15,-21-1 0-15,-11 3-7 16,-11 2-2-16,-5 0-1 15,6 0-1-15,3 20-4 16,7 3 3-16,10 7-3 16,7 4-4-16,10-1 6 15,6 0 0-15,3-1-1 0,25-6-2 16,13-2 0-16,9-6-11 16,4-8-28-16,-5-10-35 15,-4 0-38-15,-6-12-35 16,-3-12-65-16</inkml:trace>
  <inkml:trace contextRef="#ctx0" brushRef="#br0" timeOffset="53736.4849">28853 1094 256 0,'0'2'55'16,"-5"-1"15"-16,4-1-25 16,-5 0-2-16,-2 0-4 15,1 0-16-15,-5 0-3 16,-1 0-10-16,-4 0 4 16,-4 0 5-16,-3 0-9 15,-2 9 2-15,-1 9 5 16,0 4 4-16,1 2-5 15,6 4-3-15,6-1 0 16,7-4-6-16,7-4-7 16,0-9 0-16,16-4-5 0,11-6 5 15,4 0 4-15,5-16 0 16,0-6 2-16,-2-3-2 16,-5 2 6-16,-7 0 5 15,-5 4 10-15,-7 5 2 16,-6 5-4-16,-2 5 0 15,-2 2-3-15,0 2-8 16,0 0-8-16,0 12-4 16,0 20 2-16,0 18-1 15,0 11 9-15,-5 9 10 16,-16 6 3-16,-7 8 0 16,-9 5 0-16,-12 3-5 0,-11-9-6 15,-9-14-6 1,2-26-4-16,3-28-2 0,6-17-6 15,4-39-22-15,6-18-68 16,4-31-135-16,12-26-393 16</inkml:trace>
  <inkml:trace contextRef="#ctx0" brushRef="#br0" timeOffset="55415.7144">23967 2365 68 0,'-3'-6'97'0,"3"0"-72"15,0 0 59-15,0-2-18 16,0 0 1-16,0 0-12 15,0 0-1-15,3-2-1 0,3 0-7 16,1 0-15-16,0 0-14 16,1 1-6-16,-2 0 15 15,0 4 1-15,-5 3 5 16,-1 0-10-16,0 2-6 16,0 0-8-16,0 0 1 15,0 11-6-15,0 18 9 16,0 12 10-16,0 11-7 15,0 8-5-15,0 3-9 16,-10 1 0-16,-1 2-1 16,1-2-9-16,1-6-18 15,3-9-33-15,0-17-26 0,6-16-37 16,0-16 17-16,0-2-72 16,18-24-93-16</inkml:trace>
  <inkml:trace contextRef="#ctx0" brushRef="#br0" timeOffset="55898.1698">24374 2347 353 0,'-4'0'193'15,"2"0"-173"-15,2 0 23 16,0 0-42-16,0 0 0 16,3 0 0-16,10-2 6 15,4-2 25-15,5-3 8 16,2 0 18-16,-4 1 2 16,-4 0-16-16,-7 6-9 15,-5 0-14-15,-2 0-10 16,-2 8-7-16,0 18-2 15,0 6 1-15,-9 4 0 16,0-2-2-16,3-10-1 16,6-10-9-16,0-5-10 0,19-8-7 15,13-1 15-15,5 0 11 16,-3 0 5-16,-11 3 9 16,-9 9 5-16,-11 12-1 15,-3 17 0-15,-13 14 2 16,-24 7-13-16,-8-2-5 15,-3-11-2-15,6-18-5 16,10-14-20-16,6-15-25 16,6-2-21-16,6 0-22 15,6-11 17-15,8 3-26 16,0 3-48-16,8 3-29 16</inkml:trace>
  <inkml:trace contextRef="#ctx0" brushRef="#br0" timeOffset="56234.1081">25014 2373 634 0,'2'-6'30'15,"27"2"73"-15,9-3-66 16,9 2-6-16,-2 5-19 15,-8 0-12-15,-10 0-28 16,-12 0-49-16,-10 2-54 16,-5 10-176-16</inkml:trace>
  <inkml:trace contextRef="#ctx0" brushRef="#br0" timeOffset="56413.7849">25088 2538 693 0,'0'0'63'16,"8"0"61"-16,29 0-93 15,20 0-28-15,6 0-3 16,-7 0-157-16,-11-29-378 16</inkml:trace>
  <inkml:trace contextRef="#ctx0" brushRef="#br0" timeOffset="57394.2224">25558 2601 119 0,'0'-1'267'15,"0"1"-231"-15,0 0 56 16,0 0-54-16,0 0 10 0,2 8 5 15,12 14-10 1,8 8 0-16,3 6-3 0,2 5-14 16,0-1-11-16,-3-4-7 15,0-6-4-15,-4-10-4 16,-7-10-1-16,-3-4 1 16,-1-6 1-16,1-4 0 15,5-24 2-15,0-16-3 16,-2-12-2-16,-8-8-14 15,-5-6-4-15,-2 2 7 16,-14 5 8-16,0 10 5 16,-1 13 1-16,5 7 0 0,2 8 0 15,4 6 0-15,5 8-1 16,1 3 6-16,0 3-4 16,6-4 1-16,25-1 1 15,18-3 6-15,27-2 6 16,24-4 1-16,18-3 3 15,9 0-1-15,-12 1-9 16,-19 8-9-16,-25 6-1 16,-26 7-23-16,-20 0-51 15,-12 7-70-15,-13 11-162 16</inkml:trace>
  <inkml:trace contextRef="#ctx0" brushRef="#br0" timeOffset="57843.2923">26197 2480 118 0,'-3'0'208'0,"3"0"-171"0,0 0 40 16,0 0-38-16,0-1 15 16,1-3 3-16,16 2 10 15,10-4-5-15,12-1-5 16,7-2-16-16,2 1 4 15,-5 3-4-15,-15 3-14 16,-14 2-13-16,-14 2-14 16,0 29 2-16,-24 16-1 15,-15 16 3-15,-4 2-3 16,3-4-1-16,17-14 0 16,17-11-2-16,6-16-2 15,37-11-14-15,16-9 1 16,9 0 4-16,7-4-25 0,-8-9-42 15,-13-4-77-15,-12-5-323 16</inkml:trace>
  <inkml:trace contextRef="#ctx0" brushRef="#br0" timeOffset="58757.4668">27492 2104 463 0,'0'-2'98'15,"0"1"3"-15,0-1-50 16,0 1-29-16,0 1 0 16,-2 0-13-16,1 8-5 15,-5 26-3-15,0 14 10 16,-3 16 7-16,-7 6 0 15,-4 3-2-15,-3 1-11 16,-3 3-5-16,4-5-3 16,5-4-24-16,1-7-68 0,4-16-93 15,1-20-259-15</inkml:trace>
  <inkml:trace contextRef="#ctx0" brushRef="#br0" timeOffset="59156.5505">27598 2666 511 0,'0'0'12'16,"0"0"39"-16,15 0-24 0,18-2 4 15,10-10-5-15,12-3-11 16,0-4 13-16,-2-3 3 16,-7 0 12-16,-13 4-13 15,-11 2-13-15,-13 5-5 16,-6 6 2-16,-3 2 7 16,-4 2 7-16,-29 1-20 15,-16 0-8-15,-14 20-1 16,-3 10 1-16,8 6 0 15,13 2-2-15,12 4-7 16,14 0-5-16,15-2-4 0,4 0-10 16,15-2-1-16,22-7-25 15,9-7-22-15,6-8-30 16,5-9-51-16,-2-7-73 16</inkml:trace>
  <inkml:trace contextRef="#ctx0" brushRef="#br0" timeOffset="59638.7726">28422 2635 355 0,'0'0'93'16,"-10"0"-12"-16,-9 0-56 15,-5 0-11-15,-4 11 15 0,-5 6-4 16,-4 3-4-16,-2 2 5 15,-1 1 7-15,10-1 10 16,10-5-27-16,9-3-9 16,9-5-5-16,2 0-1 15,2-5 5-15,19-2 2 16,8-2 10-16,9 0 0 16,3-6 1-16,0-10-4 15,-4-3-5-15,-7-1-1 16,-6-1-5-16,-5 4 2 15,-8 1 1-15,-4 7 4 16,-2 4 0-16,-4 3 4 16,-1 2-9-16,0 0-3 0,0 0-3 15,0 5 0-15,0 21-1 16,0 11 1-16,-3 13 5 16,-11 13 14-16,-12 13 6 15,-12 8-2-15,-17 5-8 16,-12-5-15-16,-6-11 0 15,4-18 0-15,10-20 0 16,11-26 0-16,8-9-13 16,7-43-24-16,6-20-80 15,7-21-126-15</inkml:trace>
  <inkml:trace contextRef="#ctx0" brushRef="#br0" timeOffset="61068.5532">24071 3482 425 0,'1'-5'15'16,"7"3"73"-16,-3 0-57 15,-4 0-7-15,-1 2 14 16,0 0-7-16,0 0-6 15,0 0-7-15,0 0-7 16,0 13-6-16,2 14 3 16,-2 9 1-16,0 6 5 15,0 8-8-15,-5-1-2 16,-7 6 0-16,-3-4-4 16,3 0-1-16,3-7-15 15,5-8-48-15,4-6-81 0,0-18-138 16</inkml:trace>
  <inkml:trace contextRef="#ctx0" brushRef="#br0" timeOffset="61617.2289">24380 3497 71 0,'-6'0'193'16,"3"0"-160"-16,2 0 1 16,1 0-30-16,0 0-1 15,-2 0 1-15,2 0 21 16,-1 0 24-16,-1 0-9 15,2 0 0-15,0 0-3 16,0 0-8-16,0 0-1 16,2 0-5-16,12 0 7 15,9 0 4-15,7 0-7 16,5 0 3-16,0-6 4 16,-7 2-1-16,-7 4 0 0,-6 0-4 15,-9 0-10 1,-5 2-10-16,-1 16-8 0,-4 13 3 15,-21 11 0-15,-8 0-4 16,3-10-1-16,9-8-16 16,14-14-13-16,7-6-9 15,10-4 14-15,18 0 16 16,4 0 9-16,-1 0 10 16,-6 0 6-16,-7 8 6 15,-10 17 5-15,-8 15 1 16,-14 12-3-16,-30 12-14 15,-19-1-11-15,-4-4-14 16,4-17-58-16,14-15-45 16,15-16-60-16,8-11-234 15</inkml:trace>
  <inkml:trace contextRef="#ctx0" brushRef="#br0" timeOffset="61900.5177">23686 4318 627 0,'-1'0'18'0,"13"0"38"16,44 0-11-16,44-2 11 15,39-15 2-15,27-8-12 16,10-4-14-16,-12-2-7 16,-19 5-13-16,-26 6-10 15,-28 6-2-15,-21 8-23 16,-21 6-93-16,-22-2-130 16</inkml:trace>
  <inkml:trace contextRef="#ctx0" brushRef="#br0" timeOffset="62664.529">24056 4670 353 0,'-1'-2'184'0,"-1"2"-154"15,1 0 30-15,1 0-55 0,0 2-5 16,0 18 1-16,3 13 7 16,7 6 1-16,5 6 11 15,0 5 9-15,3-1-7 16,-3-4-10-16,3-9-7 15,-1-10-4-15,-3-12-1 16,-3-12 3-16,0-2 1 16,-3-14 10-16,-2-16-5 15,-5-8-8-15,-1-2-1 16,-6-4-6-16,-14-1 1 16,-2-3-9-16,2 1 4 15,5 6 1-15,7 7 0 0,8 10 4 16,3 4-12-16,24-1 9 15,16-1 8-15,17 1 6 16,21 3 12-16,16 1 6 16,11-3 5-16,4 2 7 15,-15 0-4-15,-17 8-17 16,-22 4-15-16,-24 6-47 16,-13 0-97-16,-17 2-267 15</inkml:trace>
  <inkml:trace contextRef="#ctx0" brushRef="#br0" timeOffset="63246.6301">24516 4754 368 0,'-2'2'26'16,"2"1"23"-16,0-2-17 15,0 1 1-15,0-2 14 16,3 0 14-16,12 0 3 15,5 0-1-15,11-2-8 16,6-8-11-16,3 1-4 16,-7 2-8-16,-12 3-13 15,-8 4-11-15,-8 0-6 0,-5 18-1 16,0 18 4-16,-11 8-3 16,-9 2-1-16,-1-2 0 15,7-8 0-15,11-9 0 16,3-10-1-16,15-8-1 15,21-7 1-15,13-2-1 16,9 0-2-16,4-3-20 16,0-6-66-16,-4-13-122 15</inkml:trace>
  <inkml:trace contextRef="#ctx0" brushRef="#br0" timeOffset="63828.2855">25521 4037 647 0,'3'0'13'0,"15"0"99"16,5 0-84-16,2 2-21 15,-3 6-7-15,-4 1-32 16,3 7-72-16,-9 1-87 15</inkml:trace>
  <inkml:trace contextRef="#ctx0" brushRef="#br0" timeOffset="63994.5458">25565 4272 332 0,'1'2'369'0,"14"7"-306"15,24 7 54-15,9 0-98 16,7 1-13-16,3-1-6 16,-3-1-92-16,-8-11-178 15</inkml:trace>
  <inkml:trace contextRef="#ctx0" brushRef="#br0" timeOffset="64278.1007">26466 3817 653 0,'0'0'19'15,"1"31"63"-15,5 17-23 16,-6 20-9-16,0 15-13 16,-22 14-13-16,-11 5-13 0,-3 0-11 15,5-8-1-15,14-7-35 16,13-21-144-16,4-27-357 16</inkml:trace>
  <inkml:trace contextRef="#ctx0" brushRef="#br0" timeOffset="64925.9322">26919 4359 60 0,'-7'0'260'0,"1"0"-242"15,6 0 40-15,0 0-41 16,0 0 16-16,6 0 24 16,17-2 32-16,12-4-23 15,8-8-21-15,8-5 6 16,0-9-4-16,-4 3-3 16,-14 1-15-16,-12 6-18 15,-17 7-8-15,-4 3 0 0,-25 8-3 16,-28 0-8-16,-21 12-4 15,-9 22 1-15,10 10 10 16,19 3-2-16,23 3-8 16,23-1-3-16,8-4-5 15,35-3 0-15,24-11 1 16,16-13-6-16,10-10-41 16,3-8-80-16,-8 0-102 15</inkml:trace>
  <inkml:trace contextRef="#ctx0" brushRef="#br0" timeOffset="65441.2213">27785 4195 133 0,'-5'0'44'0,"4"0"-33"16,1 0-7-16,0-1 60 15,0-3 0-15,0 0-39 16,0 1 9-16,0 0 14 16,-8 3 6-16,-5 0-12 0,-4 0-26 15,-10 0-12 1,-4 6 1-16,-6 12 2 0,-6 12 16 15,-1 6 16-15,4 7 1 16,6 1-4-16,14-5-12 16,14-10-18-16,6-7-6 15,17-8-9-15,14-10 2 16,8-4 7-16,2-1 1 16,0-19 2-16,-4-6 9 15,-1 1 8-15,-6 1 6 16,-6 6 2-16,-11 5-3 15,-9 8 14-15,-4 5-13 16,0 4-5-16,0 27-5 0,-4 21 4 16,-12 19-1-1,-11 21 0-15,-13 9 3 0,-20 3-5 16,-19-7-15-16,-12-17-2 16,0-25 0-16,3-28 0 15,12-27-3-15,19-42-89 16,23-50-274-16</inkml:trace>
  <inkml:trace contextRef="#ctx0" brushRef="#br0" timeOffset="68717.9199">25684 6022 74 0,'-3'-1'135'0,"1"-3"-91"16,2 0 66-16,0-5-32 15,2-4-15-15,11 0 6 0,4-2-8 16,-2-1-17-16,-1 3 0 15,-3 1-6-15,1 2-8 16,-8 7-12-16,-1 2-11 16,-3 1-5-16,0 6-2 15,0 25 0-15,0 17 10 16,-3 10 3-16,-10 11-5 16,-4-1 0-16,1 1-6 15,3-3-2-15,1-3 0 16,3-8-10-16,1-9-32 15,4-11-65-15,2-11-59 16,2-15-110-16</inkml:trace>
  <inkml:trace contextRef="#ctx0" brushRef="#br0" timeOffset="69431.6062">26190 5953 261 0,'-3'-2'74'0,"3"2"-30"16,0 0-7-16,0-2-24 16,0 2 1-16,0 0 6 15,0 0 5-15,-2 0 1 16,1 0 5-16,-4 0 4 16,-1 0-2-16,0 0-12 15,-1 2-12-15,1 3-6 16,3-2-1-16,0 1-1 15,0-2-1-15,1 0 0 16,1-2 1-16,1 2 5 16,-2-2 6-16,2 0 6 15,0 0-1-15,0 0 1 0,0 0-4 16,9 0 7-16,14-6-1 16,6-6-6-16,4 0 7 15,2 0-3-15,-4 0 6 16,-6 5 3-16,-10 0-3 15,-7 6-8-15,-8 1-11 16,0 0-4-16,0 11-1 16,-20 19 1-16,-5 9-1 15,0 2 0-15,5-9-5 16,11-7-7-16,9-9-12 16,9-6 7-16,19-5 10 15,8-5 6-15,5 4 1 0,-1 1 3 16,-9 6 9-16,-10 8 3 15,-13 10 4-15,-8 15 3 16,-25 13 0-16,-28 9-5 16,-17-1-15-16,-3-9-2 15,7-12-2-15,20-22-12 16,20-15-31-16,12-7-42 16,9-25-32-16,4-13-71 15,1-1-38-15</inkml:trace>
  <inkml:trace contextRef="#ctx0" brushRef="#br0" timeOffset="69997.024">26619 6198 419 0,'0'-2'66'0,"0"2"38"15,0 0-49-15,0 0-35 16,0 0-11-16,0 5-7 16,2 15 1-16,5 5 4 0,2 8 4 15,0-2 6-15,3 4 3 16,2-2 4-16,-1-3-6 15,5-5 2-15,1-7-11 16,2-4-1-16,2-8 3 16,2-6-6-16,2 0-2 15,-1-20 0-15,1-9-1 16,-3-7-2-16,-1-5 0 16,-6-4-1-16,-11-7 1 15,-6-4-2-15,0-7 0 16,-13-6-1-16,-2 0 0 15,-1 7-5-15,4 14 5 16,1 16 3-16,4 11 0 0,3 13 0 16,4 5 1-1,0 2-1-15,0-1 1 0,6-2-1 16,25 0 0-16,17-3 6 16,13-2 0-16,7 0 0 15,5-2 6-15,2-2 9 16,-3 1-4-16,-8 2-8 15,-9 5-9-15,-10 1-2 16,-10 4-54-16,-6 0-108 16,-11 0-227-16</inkml:trace>
  <inkml:trace contextRef="#ctx0" brushRef="#br0" timeOffset="70661.9794">27258 6136 322 0,'0'0'50'0,"-2"0"21"15,2 0-39-15,-1 0-7 16,1 0 5-16,0 0-9 16,0 0-1-16,-2 0 6 15,2 0 8-15,0 0-8 0,0 0-6 16,0 0 1 0,0 0-4-16,17 0 3 0,7 0 20 15,7-4-6 1,2-2-4-16,1-2-2 0,3-1 5 15,-2 4-4-15,-4-1-8 16,-4 2-4-16,-9 4-7 16,-5 0-7-16,-5 0-3 15,-7 12-1-15,-1 11-1 16,0 8-1-16,-16 5-2 16,-8 3 0-16,-3 0 1 15,0 1 3-15,5-4 1 16,5-1 0-16,7-6 0 15,9-4 0-15,1-6 1 16,17-6-1-16,21-9 1 0,12-4-1 16,8-2 0-1,2-13-2-15,-6-2-15 0,-9 1-42 16,-13 0-90-16,-9-4-212 16</inkml:trace>
  <inkml:trace contextRef="#ctx0" brushRef="#br0" timeOffset="71445.7959">25815 6686 182 0,'-3'-2'119'0,"2"0"-65"15,1 2 21-15,0 0-19 16,0 0-12-16,0 0-12 16,3 0 5-16,8 0-6 15,5 0-9-15,6 2-5 16,8 7-2-16,18 6 17 15,24 0 2-15,30-1 4 16,34-3-4-16,34-7 2 16,25-4-8-16,22 0-2 15,9-4-6-15,-5-6-15 0,-25 2-2 16,-41 1-3-16,-48 2 0 16,-43 3-4-16,-28 2-12 15,-19 0-24-15,-9 0-56 16,-8 0-61-16,0 2-208 15</inkml:trace>
  <inkml:trace contextRef="#ctx0" brushRef="#br0" timeOffset="72091.8795">26701 7164 277 0,'-4'0'143'16,"1"0"-123"-16,1-2 20 15,-1 0-40-15,-2 1-1 16,-3-1-4-16,2-1 5 15,-2 1 1-15,-2 1 9 16,6 1 8-16,-1-2 8 16,2 2 0-16,3 0 2 15,0 0-5-15,0 0-6 16,0 0 3-16,0 0 0 16,0 0-5-16,0 0 5 0,6 0 2 15,18 0 6-15,13-1-3 16,15-2 6-16,16-7-4 15,9 1 6-15,-2 1 4 16,-19 1-1-16,-24 7-6 16,-26 0-16-16,-9 18-5 15,-38 27 0-15,-21 18-3 16,-11 10-6-16,12-2-1 16,22-14-3-16,36-13-4 15,22-19-9-15,56-17-14 16,35-8-4-16,21-12-14 15,10-12-69-15,-17-14-139 0</inkml:trace>
  <inkml:trace contextRef="#ctx0" brushRef="#br0" timeOffset="81385.681">23567 6678 396 0,'-5'-2'50'16,"5"0"-28"-16,0-1 8 0,0 0-24 15,0 0 1-15,0 2-1 16,0-1 11-16,0 2 7 16,0 0 9-16,0 0-2 15,0 0-10-15,0 0-7 16,0 0-5-16,0 0-3 15,0 0-1-15,0 0 5 16,0-2 5-16,0 1-1 16,0 1 0-16,0 0 1 15,0 0-5-15,0 0-3 0,0 0-4 16,0 0 1 0,0 0-2-16,0 0 2 0,3 3 0 15,21 19 2-15,12 10 28 16,4 9-12-16,0 3-5 15,-7 3-13-15,-6-1-4 16,-4 1-1-16,-2-6-13 16,-7-7-26-16,-6-7-43 15,-5-5-80-15,-3-9-186 16</inkml:trace>
  <inkml:trace contextRef="#ctx0" brushRef="#br0" timeOffset="81668.4219">23865 6643 627 0,'-24'0'13'0,"-2"21"48"15,-6 11-24-15,-7 16-33 16,-6 11-3-16,-1 4-1 16,3 0-5-16,4-7-3 15,10-10-11-15,9-10-24 16,5-5-50-16,8-9-53 0,7-13-98 16</inkml:trace>
  <inkml:trace contextRef="#ctx0" brushRef="#br0" timeOffset="82067.5762">24026 6730 342 0,'0'0'70'16,"0"0"-24"-16,0 0 6 16,0 0-12-16,12-7-6 15,3-1 2-15,6-1-4 16,2-1-1-16,0 1 3 0,3 3-12 16,-3 3-22-16,-6 3-2 15,-1 0-31-15,-5 0-54 16,-7 4-109-16</inkml:trace>
  <inkml:trace contextRef="#ctx0" brushRef="#br0" timeOffset="82333.7471">24111 6854 432 0,'-1'0'63'15,"1"0"3"-15,0 0-6 16,18 0-34-16,7 0 2 16,8 0-14-16,4-6-10 15,-3 1-4-15,-2-2-17 16,-5 3-59-16,-9 4-69 15,-5-4-133-15</inkml:trace>
  <inkml:trace contextRef="#ctx0" brushRef="#br0" timeOffset="82633.0355">24411 6613 387 0,'-6'0'168'16,"6"0"-138"-16,0 2 26 15,12 12-34-15,10 2 8 16,10 1-11-16,4 0-1 0,1 0-2 15,-1 0-8-15,-5 0-8 16,-4-3-5 0,-6-1-16-16,-6-4-37 0,-2-1-100 15,-7-8-202-15</inkml:trace>
  <inkml:trace contextRef="#ctx0" brushRef="#br0" timeOffset="82865.8217">24916 6473 10 0,'-18'14'632'0,"-3"15"-606"16,0 13 47 0,-4 15-51-16,-7 14-6 0,-2 11-7 15,-4 8-5-15,4-5-4 16,3-7-2-16,9-13-7 15,11-14-21-15,9-14-41 16,2-13-72-16,0-19-83 16</inkml:trace>
  <inkml:trace contextRef="#ctx0" brushRef="#br0" timeOffset="83281.1923">24966 6723 240 0,'0'0'212'15,"0"0"-167"-15,0 0 24 16,3 0-30-16,17-10 14 15,10-2-2-15,8-2-5 16,2-1-7-16,-4 5-12 16,-3 2-22-16,-7 4-5 15,-7 4-20-15,-9 0-54 16,-8 7-85-16,-2 7-229 16</inkml:trace>
  <inkml:trace contextRef="#ctx0" brushRef="#br0" timeOffset="83530.7912">25077 6919 663 0,'0'-6'65'0,"20"-7"65"16,19-7-75-16,10-5-27 15,5-2-14-15,-1 4-14 0,-4 6-21 16,-12-3-177 0,-12-6-490-16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26:18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28520 1197 344 0,'-1'0'75'0,"1"0"-63"16,0 0 32-16,0 0-41 16,0 1-2-16,0 2-1 15,0 0 4-15,0 3 1 16,0 4 9-16,0 2 10 15,0 4 2-15,0 5-7 16,-3 3 1-16,-2 10-4 16,-1 8-7-16,-1 11-4 15,-1 14 3-15,2 21 2 16,2 19-2-16,2 18 5 16,2 17 0-16,0 9-5 0,-3 2-2 15,-2-1 4-15,-5 1-6 16,0-3-1-16,-5-1-1 15,2-7-2-15,-2-11 0 16,3-16-16-16,0-19-60 16,1-24-94-16</inkml:trace>
  <inkml:trace contextRef="#ctx0" brushRef="#br0" timeOffset="1679.2252">28610 1192 157 0,'0'0'28'16,"0"0"7"-16,0 0-14 15,0 0-14-15,0 0 1 16,0 0-4-16,0 0 4 15,0 0 9-15,0 0-5 0,0 0 7 16,0 0 9-16,0 0-2 16,0 0 0-16,0 0-13 15,0 0-5-15,0 0-3 16,0 0 12-16,0 0 9 16,0 0 6-16,0 0-13 15,0 0 13-15,0 0-5 16,0-2-6-16,0 2-10 15,0 0-4-15,0 0 3 16,0 0-3-16,0 0-4 16,0 0-1-16,0 0 1 15,0 0 1-15,0 0 4 16,6 9 13-16,3 4-3 0,2 0-2 16,5 2-2-1,0 2-3-15,0 1-1 0,4 0-2 16,-1 2 2-16,0-1 0 15,2 3 0-15,3 2-6 16,-3 2 3-16,4-3-2 16,-1 3-1-16,0-1-1 15,1-1 1-15,-2 0-1 16,4 0 6-16,-2 2 2 16,2 0-3-16,1 2 6 15,-1 4-2-15,0 2-2 16,0 2-1-16,1 3 0 0,1 1-2 15,-6-4-2 1,-2-4-3-16,0-4-2 0,0 2 1 16,4-1-1-16,2 1 1 15,0 0 0-15,-3-1-1 16,0 2 5-16,0 1 2 16,-1 0 1-16,1 1-1 15,-1-4-5-15,-2 3 0 16,-1-4-2-16,-1 0-1 15,-2-3 1-15,-3-5 1 16,-1 0 0-16,-2-4 1 16,-1 2-1-16,3 0 0 15,3 1-1-15,1 2 0 16,2 1 2-16,1 0-2 16,3-2 1-16,-1 2 0 0,-1-3 1 15,0-1 5-15,-1 3-2 16,-1 0-2-16,1 1 0 15,-1 0-1-15,0-2-1 16,1 2 0-16,0-3-1 16,1 2 0-16,3 1 0 15,-2 2 0-15,2 4 1 16,3 1 1-16,1 7 2 16,5 1 1-16,2 3 2 15,3 0 0-15,1 2-5 16,0 0 1-16,3 2 0 15,2-2-2-15,-2-2 2 0,-4 0 0 16,-5-7 2-16,-8-3-2 16,-6 2-1-16,-4-2-2 15,-2 0 0-15,-5 1 0 16,-4-2-9-16,-4 2-24 16,-3-11-108-16,-22-15-306 15</inkml:trace>
  <inkml:trace contextRef="#ctx0" brushRef="#br0" timeOffset="3425.0165">28374 3358 222 0,'-6'5'9'0,"3"-3"37"16,3-1-34-1,0-1 1-15,0 0 9 0,0 0 15 16,0 0-9-16,0 0 1 15,0 0-3-15,0 0-3 16,0 0 2-16,0 0-3 16,0 0-6-16,0 0-6 15,-2 1 2-15,2 1 5 16,0 0 3-16,0 2-12 16,0 4-3-16,0 6 8 15,0 7-3-15,0 4-3 16,0 3 0-16,0 5 0 0,0 3 3 15,-1 0 4 1,-4-2-4-16,4-4-3 0,-1-9-1 16,2-8-1-16,0-6 0 15,0-4 5-15,5-3 6 16,7 2 4-16,6-2 7 16,7 0-5-16,8 0-6 15,4 0-5-15,5 0-11 16,6 0 0-16,0-8 0 15,1-2 0-15,0 0 1 16,-3 0-1-16,-5 1 0 16,0 0 0-16,0-1 1 15,1 2 0-15,4 2-1 16,-1 0 1-16,1 2-1 16,-6 1 1-16,-6 2-1 0,-4 1 0 15,-3 0 0-15,0-2 1 16,1 0 0-16,5-5 0 15,3-1 0-15,1 2 0 16,2-1 0-16,-5 1 1 16,-3 1 2-16,-2 1 6 15,-7 1 0-15,2-1-1 16,-3 3 0-16,1 1-3 16,2 0-1-16,3 0-4 15,1 0-1-15,4 5 1 16,-2 4 1-16,-1-1-1 15,1 0 3-15,0-2 2 0,1 1 2 16,2-6 2-16,0 0 1 16,-3-1-3-16,0 0 0 15,-2 0-2-15,0 0-3 16,1 0 0-16,-1 0 0 16,2 0-1-16,1 0 0 15,2 0-1-15,-2 0 0 16,1 0-1-16,-1 0 1 15,-3 0 1-15,-1 0-1 16,-6 0 1-16,2 0-1 16,-3 0-1-16,0 0 1 15,1-1 0-15,-1 1-1 16,-1-1 0-16,0 1 1 0,2-4 0 16,0 2-1-1,6-1 0-15,1 1 0 0,-1-3 0 16,-4 1 1-16,-3 2-1 15,-4 2 3-15,-2 0 2 16,-1 0-2-16,-2 0 0 16,-2 0-3-16,-2 0 0 15,-1 0-1-15,-3 0 1 16,-1 0-6-16,-2 1-22 16,0 2-81-16,-13-3-145 15</inkml:trace>
  <inkml:trace contextRef="#ctx0" brushRef="#br0" timeOffset="6218.2926">28343 3369 11 0,'0'-4'98'0,"0"-1"-83"0,0 3 8 15,0-3-15 1,0 4 8-16,0 0 11 0,0-1-2 16,0-3-3-16,3 2-3 15,-2 0-9-15,3 1 4 16,-4 2 13-16,0-1 6 16,0 1 4-16,0 0-11 15,0 0-8-15,0 0-6 16,0-2-4-16,0 2-5 15,2 0-1-15,-1-2 2 16,1 0 1-16,1-2 5 16,0 0-5-16,3-3 4 0,-2 2 3 15,1-1 12 1,-1 2-2-16,-4 0 5 0,2 3 0 16,1-1-6-16,0 0-11 15,3 0-7-15,1-3 0 16,3 2 1-16,1-2 1 15,1-2 0-15,6 2 7 16,0-4-2-16,7 1 9 16,4-4 0-16,2 0-2 15,9-4 5-15,2-2 4 16,1 0 1-16,2 0-9 16,-5 2-6-16,-4 2-7 15,-6 0-4-15,-2 4-1 16,-5-1 1-16,-7 3-1 15,-3 2-1-15,-5 3 1 0,-4 3 0 16,-1 0-3-16,1 0 0 16,1 0 0-16,3 18 3 15,2 11 0-15,3 14 1 16,4 14 1-16,-1 9 4 16,-2 9 0-16,-3 2 0 15,-6-1 2-15,-3-7-8 16,-1-13-4-16,2-11-25 15,0-9-94-15,2-12-239 16</inkml:trace>
  <inkml:trace contextRef="#ctx0" brushRef="#br0" timeOffset="10491.0094">30042 3325 9 0,'0'-1'42'0,"3"1"-22"15,-2-2 9-15,-1 2 3 16,0 0-1-16,0 0-11 16,2 0-8-16,-2 0-6 15,0 0-4-15,1 0 2 16,1 0 3-16,-1 0 12 16,-1 0 22-16,0 0 16 15,0 0-1-15,0 0-13 0,0-1-16 16,0 1-6-16,0-2-4 15,2 0 0-15,1-1 1 16,0 0 6-16,-2 1-6 16,2-2 2-16,-3 4-2 15,0-2-1-15,0 2-3 16,0 0-4-16,0 0-1 16,0 0-3-16,0 0-3 15,0 0 0-15,0 0 2 16,0 0 3-16,0 0 2 15,0 0-4-15,0 0-1 16,0 0-4-16,-3 7-1 16,-1-3 0-16,1-1-4 0,1-3 4 15,2 0 1 1,0 0 1-16,0 0 0 0,0 0 2 16,0 0-2-16,0-1 0 15,0-4 5-15,0 3 5 16,0-2 2-16,3 2-4 15,0 1-3-15,0 1 0 16,-3 0-3-16,0 0-4 16,0 0 1-16,2 1 0 15,-1 15 0-15,-1 1 3 16,0 0 0-16,0 1-3 16,0-4 2-16,0-5-3 15,-4 0 0-15,-7-3 0 16,-2 0 0-16,-2-6-2 0,-1 0 1 15,2-6 1-15,1-12-1 16,7-1-13-16,3 2 7 16,3 1 0-16,0 6 6 15,0-2 1-15,1 4 1 16,11 0 4-16,2-1-4 16,1 4-1-16,2-1 2 15,1 2 3-15,-4 4-2 16,-2 0 1-16,-4 0 3 15,-4 0-1-15,-3 3-1 16,-1 11 3-16,0 8 2 16,-5 1-5-16,-11 1 0 15,-2-4-5-15,0-6-1 0,-1-6-4 16,4-6 1-16,0-2-3 16,3 0 3-16,5-6-1 15,4-8 2-15,3 2-5 16,0-2 3-16,0 2 3 15,13-4 2-15,5 2 2 16,0 4-2-16,3 0 1 16,-3 1 4-16,-6 7 4 15,-3 2 1-15,-5 0-4 16,-4 0-6-16,0 14 3 16,0 13 4-16,-12 4-3 15,-10 2-3-15,-3-7-1 0,3-8-3 16,2-10 1-16,5-8-4 15,3 0 1-15,3-18 0 16,6-10-2-16,3-2-14 16,0 0 16-16,21 2 5 15,7 0 0-15,9 3 4 16,1 1 3-16,-2 6 3 16,-7 5 8-16,-9 6 5 15,-10 5-2-15,-8 2-17 16,-2 9-2-16,-3 18 3 15,-18 9-1-15,-6 0-1 16,-1-7-2-16,5-13-1 16,7-10 0-16,7-6-4 15,3-12 2-15,4-16-17 0,2-5-9 16,2 0 12-16,18 5 16 16,6 9 1-16,4 7 7 15,-2 9 6-15,-5 3 5 16,-10 5 2-16,-10 21-6 15,-3 8 2-15,-3 6-17 16,-12 1 0-16,-3-17-97 16,8-24-347-16</inkml:trace>
  <inkml:trace contextRef="#ctx0" brushRef="#br0" timeOffset="38905.4461">29918 1275 220 0,'7'0'22'0,"1"0"27"15,-2 0-20-15,0 0-16 16,1-2-7-16,-2 2-1 15,-2-2 4-15,-2 2 14 0,-1 0 8 16,0 0 3 0,0 0-15-16,0 0-9 0,0 0-1 15,0 0-8-15,0 0 2 16,0 0-3-16,0 0 2 16,0 0 4-16,0 0 12 15,0 0 7-15,0 0-9 16,0 0-10-16,0 0 0 15,-6 0 3-15,-2 10 3 16,-3 6-8-16,-4 0-2 16,-9 8 0-16,-9 6-1 15,-7 3 1-15,-5 3 0 16,-4 3 3-16,1 0-1 16,2-1-2-16,6-4 0 15,11-7 0-15,10-10-2 0,12-7 0 16,5-7 0-16,2-2 0 15,0-1 2-15,0 0 0 16,5 0 2-16,8 0-1 16,3-8-3-16,5-2-2 15,8 2 0-15,3-4-3 16,4 5-1-16,0 0 1 16,0 3 3-16,-5 1 2 15,-4 3 0-15,-11 0 1 16,-8 0 0-16,-7 7 2 15,-1 7-1-15,0 8 2 16,-18 4-4-16,-7 4 1 0,-3 3 0 16,-1-3 0-16,3-1-1 15,2-2 0-15,3-3-43 16,1 0-91-16,6-4-156 16</inkml:trace>
  <inkml:trace contextRef="#ctx0" brushRef="#br0" timeOffset="39354.5898">29930 1815 277 0,'0'0'25'15,"0"0"45"-15,0 0-48 0,0 0-4 16,0 0 7-16,0 0-12 16,0 4 1-16,0 4 3 15,0 7 0-15,-3 1-4 16,-7 4-8-16,-2 2-3 16,-5 2-2-16,-1 1 0 15,-3 2 0-15,0-1 0 16,1 1-20-16,-3-1-41 15,8-5-32-15,5-4-112 16</inkml:trace>
  <inkml:trace contextRef="#ctx0" brushRef="#br0" timeOffset="39654.524">30021 2004 141 0,'0'-2'170'15,"0"2"-140"-15,0 0 26 16,0 0-44-16,-3 0 1 16,-12 7 15-16,-6 8-4 15,-6 2 4-15,-10 4 4 16,-8 3-4-16,-7 3 5 15,-6 4-16-15,1 3-11 16,3 0-6-16,2 1-1 0,7-4-19 16,4-4-33-16,11-7-37 15,13-8-17-15,16-4-62 16</inkml:trace>
  <inkml:trace contextRef="#ctx0" brushRef="#br0" timeOffset="40269.1788">30142 2134 209 0,'0'-2'38'0,"0"2"46"16,0 0-52-16,0 0-11 16,0 0 3-16,0 0-3 15,0 0-1-15,-12 6 5 16,0 6-11-16,-6 6-3 15,-2 0 2-15,-6 6 0 0,-3 3-4 16,-3 3 2 0,-1 0-3-16,-3 2-3 0,0 2-1 15,5-4-1-15,7-7-3 16,9-6-1-16,9-9-7 16,6-8-6-16,0 0 3 15,21-10-20-15,7-14 4 16,8-3 16-16,4-6 11 15,2-3 0-15,1-2 3 16,1 0 7-16,0 3 1 16,0 3-6-16,-4 8 2 15,2 8-3-15,-6 8 2 16,-1 3 4-16,-2 5 9 16,-6 0 0-16,-3 0 0 15,-7 3 2-15,-4 9-6 0,-6 4 1 16,-5 8-4-16,-2 4 0 15,-12 6 6-15,-23 3-6 16,-17-3-3-16,-12-3-6 16,-9-7-3-16,-2-9-2 15,13-7-55-15,18-8-122 16</inkml:trace>
  <inkml:trace contextRef="#ctx0" brushRef="#br0" timeOffset="71925.0023">28963 4004 355 0,'0'-1'13'0,"0"1"20"0,0-2-24 15,3 2 7-15,-3-1 23 16,0 1-1-16,0-2-6 15,0 2 2-15,0 0 7 16,0 0-12-16,0-2-11 16,0 1-2-16,-4 1-2 15,-13 0-7-15,-10 0-6 16,-5 5-1-16,-4 10 0 16,1 3 1-16,2 7-1 15,5 1 0-15,4 2 1 16,7 0-1-16,8-4 0 15,6-4 0-15,3-4 1 16,0-4 3-16,13-5 3 0,15-7 3 16,7 0-3-1,8-7-2-15,-1-17-1 0,-3-4-1 16,-5-4 2-16,-9 1-3 16,-5 3 0-16,-8 7 0 15,-7 9 0-15,-3 5 2 16,-2 6 5-16,0 1-2 15,0 0-7-15,0 5 0 16,-12 15-2-16,2 7 2 16,3 3 0-16,6-1 0 15,1 0-1-15,6-2-2 16,12 1-8-16,4-6-14 0,4-2-25 16,-3-4-72-1,-6-7-72-15</inkml:trace>
  <inkml:trace contextRef="#ctx0" brushRef="#br0" timeOffset="72524.2382">29402 4051 111 0,'-7'-2'333'0,"2"2"-292"16,0 0 32-16,-1 0-52 15,-3 0-6-15,-8 0 3 16,-4 4-10-16,-5 12 9 16,-1 5 2-16,4 5-2 15,2-2-7-15,6 2-2 16,5-6-2-16,7-2 0 16,3-8 1-16,0-3 2 15,14-7 7-15,16 0-6 0,7-17-5 16,8-17 2-16,6-4-3 15,-4-4 1-15,-3 0-3 16,-10-2 2-16,-7 0-2 16,-9 5-2-16,-6 9 1 15,-5 10 1-15,-3 10 1 16,-4 8-2-16,0 2 7 16,0 0-1-16,0 0-3 15,-5 8-4-15,-7 16 0 16,-3 10 1-16,5 0-1 15,5 0 0-15,5-4 0 16,0-5 0-16,14-4 0 0,9-2-7 16,7-5-33-1,3-2-38-15,0-6-85 0,-8-4-227 16</inkml:trace>
  <inkml:trace contextRef="#ctx0" brushRef="#br0" timeOffset="72939.8883">29767 4036 185 0,'-4'0'259'15,"3"-3"-212"-15,1 3 16 16,0 0-46-16,0 3 31 15,4 10-7-15,5 7-15 16,0 3-4-16,-3 7 5 16,-3 6-1-16,-3 10-4 0,0 6 3 15,-11 4-8-15,-8-1-8 16,-4-5-8-16,-2-10-1 16,3-10-9-16,1-11-38 15,0-16-71-15,-1-3-154 16</inkml:trace>
  <inkml:trace contextRef="#ctx0" brushRef="#br0" timeOffset="73238.8865">29851 3894 772 0,'-9'-5'86'15,"9"5"-3"-15,0 0-71 16,7 0-12-16,19 0-134 0,4-22-463 16</inkml:trace>
  <inkml:trace contextRef="#ctx0" brushRef="#br0" timeOffset="77528.756">28128 1686 196 0,'0'0'82'0,"0"0"-19"16,-2 0-35-16,1 0-13 16,-1 0 18-16,1 0-3 15,-2 0-3-15,1 0-5 16,-2 0-1-16,-2 0-7 15,-5 0-1-15,1 12-2 16,-6 4 3-16,-1 4-7 16,1 3 12-16,1 6 3 15,6-3 0-15,2-1-7 0,7-4-5 16,0-8-2-16,13-5 6 16,19-8 0-16,13-1-2 15,9-24 6-15,-3-5 5 16,-11-1-10-16,-16 8-2 15,-14 4-6-15,-10 4 5 16,-6 5 1-16,-28 3-11 16,-14 5-15-16,0 2-24 15,7 0-10-15,17 5-41 16,9 9-90-16</inkml:trace>
  <inkml:trace contextRef="#ctx0" brushRef="#br0" timeOffset="78310.1722">28078 2082 327 0,'0'-2'28'0,"0"2"14"15,0 0-35-15,0 0 6 0,0 0 1 16,-4 4 2 0,-2 11 2-16,-1 4 19 0,-3 6 1 15,1 4-9-15,-4 7-15 16,0 3-10-16,-1 3-2 16,4-2-2-16,-1-4 0 15,3-8-5-15,3-14-10 16,4-6 2-16,1-8 6 15,0-2 2-15,0-22-10 16,0-4-3-16,1-4-2 16,7-2 14-16,2 0 6 15,2-2 0-15,4 1 1 0,1 2 2 16,2 4 1 0,-1 7 5-16,3 1 9 0,4 4-1 15,3 4 1-15,4 2 6 16,-1 5 11-16,-6 6-4 15,-8 0-4-15,-5 0-2 16,-6 3-8-16,-6 16-2 16,0 9 10-16,-5 7 0 15,-25 4-12-15,-6-3-8 16,-5-9-5-16,5-10-4 16,6-14-23-16,8-3-33 15,7-11-52-15,10-9-111 16</inkml:trace>
  <inkml:trace contextRef="#ctx0" brushRef="#br0" timeOffset="79042.3414">28040 2632 212 0,'-2'0'248'0,"-1"0"-215"0,3 0 4 16,-1 0-37-16,-1 6 4 16,1 8 5-16,-1 8-1 15,-1 0-1-15,-1 9 6 16,-2 1-5-16,-3 4 4 16,0 4 1-16,0-4-8 15,1-2-3-15,0-8-2 16,3-12 0-16,4-8-3 15,1-6-4-15,0-2 6 16,0-23 1-16,3-12-1 16,11-13 3-16,6-2 3 15,2-1 2-15,2 7-1 0,3 6 2 16,1 9 6-16,3 4 8 16,1 9-2-16,-4 6-2 15,-5 10 1-15,-5 2-3 16,-5 0 0-16,0 6 2 15,-4 12 7-15,-3 10-1 16,-6 4 3-16,0 6 0 16,-13-2-5-16,-15-3-8 15,-7-8-11-15,-1-11-3 16,1-10-10-16,8-4-48 16,9-17-114-16,16-26-425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29:26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7255 6692 272 0,'-8'0'76'16,"0"0"-70"-16,-1 0 57 15,-1 0-40-15,1 0-16 16,-2 0-4-16,-2 0 0 15,1 0 1-15,-2 0-1 16,-1 0 4-16,-2 0 6 0,-1 0-2 16,-2 2-1-1,1 8-3-15,-1-1 3 0,1 2 6 16,1 2-9-16,0 0-5 16,3 0 1-16,1-2-3 15,4 0 3-15,4-4 1 16,0 2 4-16,2 4 4 15,1 1 9-15,0 6-2 16,0 4-7-16,0 6-6 16,2 4 2-16,-2 3 1 15,1 1-1-15,1 4-2 16,-1 1 1-16,0 1 2 16,1 4-2-16,1 3 2 15,0 0-4-15,0 3 0 16,0 1-3-16,0-2 3 0,0 2 0 15,0 0-1-15,0 1 2 16,0-2 11-16,0-1-14 16,3-2 0-16,-1 3 2 15,-2-5 0-15,0-1 4 16,0-4-5-16,1-2-2 16,1 0-2-16,-1 1 1 15,4 1 1-15,1 3-2 16,-2-4 1-16,3 1 1 15,-1-1-2-15,0 1 2 16,1-2-1-16,-1 1 0 16,1 0 2-16,0-1-2 0,-1-4 0 15,-1 0 0-15,1-3 2 16,-1 1-1-16,0-2-1 16,1 4 0-16,0 2-1 15,2 0 0-15,0 0 0 16,-2 1 1-16,4-1-1 15,0-2 0-15,-1 0 0 16,0-3 0-16,-2-1 0 16,2-5 0-16,-3 5 0 15,0-3 0-15,-1 4 0 16,-1 1 0-16,1 1 0 16,0 4 0-16,-2 2 0 15,2 1-1-15,-1-1 0 0,-1 1 1 16,1-2-2-1,-3 0 1-15,-1-3 0 0,0-2-4 16,0-1 1-16,0 1 2 16,0 1-2-16,0 2 0 15,0 2 3-15,0 0-3 16,0-5 3-16,0-6-6 16,0-6-2-16,0-5 8 15,0-1-2-15,0-2 2 16,0-3 1-16,-3 2-1 15,1-3-2-15,-1-2 3 16,-1-2-3-16,1-2 2 0,0 0 2 16,1-3-1-1,2-1 0-15,0-2 2 0,0-1-1 16,0 0-1-16,0 0 0 16,3 2 2-16,19-2 2 15,11 0 7-15,9 0 6 16,5-5-5-16,-3-7 3 15,-8 4-11-15,-12-2-4 16,-7 3-31-16,-6-12-104 16,-9-10-405-16</inkml:trace>
  <inkml:trace contextRef="#ctx0" brushRef="#br0" timeOffset="1546.436">3244 8238 282 0,'-2'-13'37'16,"1"5"30"-16,-2-1-4 16,1 3-26-16,1 2-20 15,-1 1 4-15,2 3 3 16,-1 0-8-16,1 0-8 15,0 0 4-15,0 0-4 16,0 0 1-16,0 3 2 16,6 23 6-16,8 8 8 15,7 12-8-15,5 6-6 16,-1 5-4-16,2 3-2 16,-5-4 1-16,-7-10-4 15,-4-14 4-15,-4-12-3 0,-4-12 0 16,-3-8-1-1,0-16 4-15,-2-27-1 0,-12-18-5 16,-10-16-1-16,-6-11 1 16,-7-10 0-16,-4 0 0 15,4 13 0-15,9 21 1 16,11 28 0-16,11 19-1 16,6 13-1-16,0 4 0 15,14 14 1-15,11 21 0 16,8 15 4-16,3 9 0 15,-2 2 5-15,-1-1 2 16,0-13 0-16,-5-17-7 0,-5-22-2 16,0-8-2-1,0-38 1-15,-7-28 0 0,-4-17-1 16,-10-4-3-16,-2 4-3 16,-8 15 3-16,-5 15 3 15,4 21 0-15,6 18 0 16,3 14 0-16,0 9-2 15,13 30 2-15,13 17 2 16,3 15 1-16,3 4-1 16,-2 0-2-16,-4-2 0 15,-3-13-3-15,-7-18-37 16,-1-18-66-16,-4-10-44 16,-2-14-102-16</inkml:trace>
  <inkml:trace contextRef="#ctx0" brushRef="#br0" timeOffset="2012.0163">3903 7907 449 0,'-10'0'38'0,"-4"0"-12"15,2 0 33-15,-1 2-42 16,-1 12-6-16,4 4-5 16,2 8-1-16,5 8 4 15,3 0 1-15,0 0-6 16,3-5-4-16,12-14-1 15,-1-15-12-15,5 0 1 16,2-27 12-16,0-6 0 16,-3-2 1-16,-5 1 1 15,-5 5 7-15,-7 3 2 16,-1 9 7-16,0 6-5 16,0 4 1-16,0 7 8 0,0 2-2 15,0 21-16-15,0 7 1 16,0 2-5-16,9-4 1 15,-1-6-1-15,-2-6-8 16,-2-8-39-16,2-8-25 16,3 0-37-16,-2-2-71 15</inkml:trace>
  <inkml:trace contextRef="#ctx0" brushRef="#br0" timeOffset="2294.7086">4095 7868 396 0,'0'0'101'0,"0"7"-91"16,14 12 50-16,7 6-27 15,1 5-8-15,3 8 3 16,-5 8 8-16,-7 12-2 15,-7 7-1-15,-6 1-13 16,0-6-12-16,-13-10-8 16,-8-12-1-16,-3-12-16 15,-4-13-27-15,-1-13-39 16,4 0-61-16,5-22-114 0</inkml:trace>
  <inkml:trace contextRef="#ctx0" brushRef="#br0" timeOffset="2484.197">3964 7603 612 0,'-2'0'6'0,"1"0"-6"15,1 0-12-15,0-10-58 16,18-1-58-16,7-2-280 16</inkml:trace>
  <inkml:trace contextRef="#ctx0" brushRef="#br0" timeOffset="2866.3456">4420 7682 299 0,'-5'21'132'15,"-1"4"-122"-15,6-1 65 16,0-4-41-1,6-6-18-15,13-5-9 0,3-9 6 16,4 0 11-16,-2-12 14 16,1-12 15-16,-7-3-9 15,-9 1-19-15,-9 4-1 16,0 2-1-16,-2 3-9 16,-14 1-5-16,0 3-3 15,-2 1-4-15,3 1-2 16,3 3-7-16,3 0-19 15,4 4-46-15,5 2-29 16,0 0-31-16,11 2-62 0,11 0-15 16</inkml:trace>
  <inkml:trace contextRef="#ctx0" brushRef="#br0" timeOffset="3092.4729">4644 7564 218 0,'5'7'151'0,"-1"15"-54"16,1 3-14-16,1 2-38 15,-2-3-32-15,1-5 2 16,-4-11 18-16,1-8-23 16,1-3-8-16,1-32 3 15,4-19-1-15,5-13 1 16,4-3 1-16,6 5 26 0,7 9 4 16,-1 13-19-1,-3 16-12-15,-7 12-5 0,-8 8-5 16,0 5-40-16,-1 2-90 15,-1 0-213-15</inkml:trace>
  <inkml:trace contextRef="#ctx0" brushRef="#br0" timeOffset="3807.7117">4633 8397 394 0,'0'0'126'0,"0"0"-106"15,0 0 28-15,0 0-29 16,0 0-9-16,0 0 5 16,0 0-1-16,0 0 1 0,0 0-6 15,0 0 3-15,0 0 15 16,0-1 2-16,7-8-12 15,-3-4-6-15,2 0 2 16,2 0 5-16,1 1-2 16,1-1-1-16,1-4-7 15,3 1 0-15,0 1 1 16,1 0 3-16,0-4 0 16,3 3 0-16,0-1-1 15,1 4 2-15,-1 1-2 16,3 4-4-16,-3 5 0 15,-5 3-2-15,-1 0-4 16,-9 12 1-16,-3 16 0 0,0 12-1 16,-12 4-1-1,-4-2-1-15,3-8-1 0,5-10-6 16,8-11-1-16,0-13-3 16,8 0-4-16,17-12 12 15,8-11 4-15,11-3 1 16,4 8 3-16,3 12 7 15,-5 6 2-15,-11 21 2 16,-15 28 5-16,-20 22-4 16,-3 15-5-16,-34 7-8 15,-12-9-3-15,-5-18 0 16,-1-26-1-16,-2-31-45 0,6-14-130 16,6-37-229-1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7:30:27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23873 1141 339 0,'0'-5'187'0,"0"5"-168"16,0 0 68-16,0 0-55 16,0 0-7-16,0 0-1 15,-3 0-6-15,-11 0 2 16,-13 0-10-16,-13 9-9 16,-8 14-1-16,-11 13 0 0,-9 15 1 15,1 13 0 1,6 10-1-16,12 4 0 0,18 7 8 15,19-1 4-15,12-10 2 16,9-12-7-16,28-18 2 16,21-20-1-16,23-19-1 15,14-5 0-15,11-34-3 16,-6-14 6-16,-15-12 6 16,-21-1 1-16,-21-1-8 15,-21-1-2-15,-21 2-4 16,-4-6-3-16,-33-1 0 15,-13 7-5-15,-8 14-7 16,-1 22-8-16,3 20 9 16,10 5 5-16,6 19 2 15,13 10 2-15,10 6-6 0,13 2-13 16,3 5 8-16,24 0 8 16,21 2-9-16,18-2-16 15,6-3-28-15,2-3-33 16,-17-6-154-16</inkml:trace>
  <inkml:trace contextRef="#ctx0" brushRef="#br0" timeOffset="4719.9461">24798 1363 310 0,'0'0'208'16,"0"0"-174"-16,0 0 56 16,0 0-67-16,0 0-19 15,0 0-2-15,3 0-2 16,7 0-1-16,-3 4-17 16,3 5-51-16,-3 8-46 15,-3-3-152-15</inkml:trace>
  <inkml:trace contextRef="#ctx0" brushRef="#br0" timeOffset="4878.0535">24860 1592 396 0,'0'0'162'0,"0"0"-159"16,0 6-6-16,0 2-87 15,0-1-128-15</inkml:trace>
  <inkml:trace contextRef="#ctx0" brushRef="#br0" timeOffset="5238.1708">25263 1253 430 0,'-1'0'4'16,"1"4"25"-16,8 3-11 16,18-2 22-16,17-3 12 15,14-2-2-15,11 0-13 0,9 0-10 16,0-9-16-16,-8 2-11 16,-14 0-17-16,-18 2-42 15,-14 4-93-15,-13-1-123 16</inkml:trace>
  <inkml:trace contextRef="#ctx0" brushRef="#br0" timeOffset="5454.1072">25568 1273 464 0,'-11'10'19'16,"3"10"52"-16,-3 4-38 15,-3 12-11-15,-4 10 2 16,-5 5-7-16,-3 2-10 16,-2 2-4-16,1-5-3 15,5-2-11-15,2-4-48 16,10-9-62-16,4-15-58 16</inkml:trace>
  <inkml:trace contextRef="#ctx0" brushRef="#br0" timeOffset="6101.9261">25938 1140 337 0,'0'0'40'16,"0"0"4"-16,0 0-15 16,0 0-24-16,0 0-3 15,0 0 3-15,0 0 20 16,0 6 18-16,0 6-12 16,0 7 3-16,0 10 1 0,-17 8-12 15,-7 11-4 1,-9 10-1-16,-6 8 1 0,-2-3-7 15,8-8-6-15,11-16-6 16,16-17-1-16,6-14-7 16,10-8-3-16,20 0 8 15,12-16 3-15,1-2 7 16,-3 2 6-16,-14 8 4 16,-15 7 3-16,-8 1-4 15,-3 1-1-15,0 23-8 16,-3 10-2-16,-3 2-3 15,2-4-2-15,4-8-1 16,3-11-14-16,21-8-7 16,12-5 13-16,7-5 9 15,4-16 0-15,-2 0 0 0,-9-2 1 16,-9 1 0-16,-12 6 3 16,-6 0-1-16,-9 6 4 15,0 2-3-15,-22 8-4 16,-14 0-2-16,-12 4-1 15,3 18 2-15,8 8 1 16,13-1 3-16,18-1-3 16,6-3-3-16,15-5 3 15,28-8 8-15,11-5 3 16,10-7-11-16,3 0-5 16,-4-4-50-16,-3-9-101 15,-12-7-192-15</inkml:trace>
  <inkml:trace contextRef="#ctx0" brushRef="#br0" timeOffset="6434.4578">26798 1036 460 0,'-6'16'20'0,"-3"24"65"15,-4 11-43-15,-5 18-3 16,-6 10-12-16,-4 5-5 15,-3 5-10-15,-2-1-9 16,3-2-3-16,6-3-13 16,0-6-51-16,3-8-107 15,3-21-132-15</inkml:trace>
  <inkml:trace contextRef="#ctx0" brushRef="#br0" timeOffset="6633.917">26490 1521 152 0,'0'-10'469'16,"0"10"-410"-16,0-2 27 16,22 2-68-16,14 0 3 15,13 0-4-15,3 0-17 16,0 0-8-16,3 0-90 15,-3 0-162-15</inkml:trace>
  <inkml:trace contextRef="#ctx0" brushRef="#br0" timeOffset="7232.4558">27175 1626 191 0,'1'-6'98'16,"2"-2"-16"-16,-2 0-24 15,-1 2-19-15,0 0-5 16,0 0-1-16,0 4-7 15,0-2-14-15,-10 2 10 0,-4 2-4 16,-5 0-4 0,-6 0 3-16,-7 8-1 0,-3 16-7 15,-7 9 1-15,0 10 4 16,6 6 3-16,6 5-3 16,15-7-4-16,11-10-5 15,4-10-1-15,19-14-2 16,26-11 5-16,16-2 3 15,6-24-10-15,-4-11 0 16,-14 4 0-16,-19 6 4 16,-16 12 13-16,-11 9 19 15,-3 4-13-15,3 0-4 16,6 15-3-16,11 4-6 16,18-7-10-16,18-12-5 0,15 0-54 15,0-6-142-15</inkml:trace>
  <inkml:trace contextRef="#ctx0" brushRef="#br0" timeOffset="10241.9082">23867 2663 242 0,'1'-6'168'0,"-1"3"-111"16,0 1 59-16,0 2-76 0,0 0-14 16,0 0 0-16,0 0-15 15,0 0-4-15,0 0 1 16,0 0 2-16,0 0-2 15,-3 8-6-15,-13 18 4 16,-10 15 2-16,-12 9 0 16,-12 9 1-16,-11 9-2 15,-6 1-1-15,-1-7-1 16,11-13-2-16,12-19-2 16,14-22-1-16,8-8-3 15,10-24-9-15,5-22-15 16,7-8 8-16,1-5 15 15,9 7 4-15,15 12 1 0,5 12 8 16,4 9 2 0,6 11 4-16,5 8 6 0,3 11 5 15,-3 25 7-15,-3 16-3 16,-10 10-12-16,-6 9-8 16,-3 1-10-16,0-2-8 15,3-6-65-15,0-19-124 16</inkml:trace>
  <inkml:trace contextRef="#ctx0" brushRef="#br0" timeOffset="10821.9875">24820 2720 680 0,'0'-4'13'0,"5"-2"58"15,5 1-71-15,5 1-30 16,-6 4-50-16,0 0-127 16</inkml:trace>
  <inkml:trace contextRef="#ctx0" brushRef="#br0" timeOffset="10980.3708">24844 2889 638 0,'0'0'7'16,"12"0"23"-16,3 0-30 15,6 0-137-15,-1 0-236 16</inkml:trace>
  <inkml:trace contextRef="#ctx0" brushRef="#br0" timeOffset="11455.6478">25662 2750 404 0,'-30'0'22'0,"-3"0"52"0,-6 8-28 15,-4 12-27 1,-5 5 1-16,-1 7-9 0,4 4 5 16,5 0-1-16,11-4 4 15,16-4-12-15,13-11-7 16,6-12-1-16,27-5 1 16,8-7 0-16,12-22 5 15,2-7-4-15,-3 6-1 16,-11 8 3-16,-16 12 6 15,-13 6 3-15,-12 4 5 16,0 8 3-16,0 22-4 16,-6 12 0-16,0 2-16 0,4-4-8 15,2-7-39 1,14-17-99-16,13-16-196 0</inkml:trace>
  <inkml:trace contextRef="#ctx0" brushRef="#br0" timeOffset="11688.3681">26176 2378 420 0,'-1'0'98'0,"-10"17"-24"16,-7 23-15-16,-7 12-31 15,-6 17 0-15,-5 5-16 0,-5 6-4 16,3-1-8-16,5 3-8 16,9-2-46-16,3-2-118 15,8-15-165-15</inkml:trace>
  <inkml:trace contextRef="#ctx0" brushRef="#br0" timeOffset="11904.5389">26191 2775 109 0,'0'0'400'16,"-12"19"-358"0,3 16 51-16,-6 15-73 0,2 10-6 15,-3 10-10-15,0 0-4 16,-3 3-2-16,1-4-11 15,-6-5-31-15,4-8-70 16,1-18-76-16</inkml:trace>
  <inkml:trace contextRef="#ctx0" brushRef="#br0" timeOffset="12119.8259">26149 2794 341 0,'38'-39'68'0,"6"6"44"15,6 7-34-15,3 4-34 16,-1 7-7-16,-7 10 0 0,-13 5-2 16,-16 9-8-16,-16 24-8 15,-13 13-5-15,-34 17-1 16,-18 4-13-16,-13-3-2 16,8-11-33-16,16-18-35 15,20-21-15-15,13-14-45 16,21-3-18-16</inkml:trace>
  <inkml:trace contextRef="#ctx0" brushRef="#br0" timeOffset="12570.343">26792 2359 39 0,'3'-4'279'0,"-3"4"-232"15,2 0 10-15,-2 0-32 16,0 0 12-16,1 0-7 16,-1 0-4-16,0 3-8 15,0 4 9-15,0 6 1 16,0 6 3-16,0 6-7 15,0 10-3-15,-7 7-3 0,-5 9 1 16,-1 9 2 0,-4 4-3-16,-1 3-6 0,-1 0-4 15,2-6-3-15,4-6-5 16,4-14-2-16,8-15-5 16,1-18-5-16,7-8-8 15,21-24 7-15,8-15 4 16,3-2 6-16,-6 11 3 15,-11 14 4-15,-7 8 10 16,-7 8-4-16,-7 6-3 16,-1 26 3-16,0 12 0 15,0 6-10-15,-6 1-15 0,1-1-75 16,5-9-179 0</inkml:trace>
  <inkml:trace contextRef="#ctx0" brushRef="#br0" timeOffset="13068.408">27350 2785 30 0,'0'-4'402'0,"0"4"-376"15,0 0 3-15,0 0-29 16,0 0 0-16,0 0 0 16,-9 0 13-16,-8 0 15 15,-10 2 17-15,-6 10 12 16,-4 7-21-16,-2 8-8 15,1 9 1-15,7 4-4 16,9 7-8-16,7-5-6 16,15-8-10-16,0-6-1 15,15-14-13-15,19-10-1 16,6-4 7-16,8-18 5 0,-2-15 2 16,-4-4 4-16,-11 3 11 15,-11 8 17-15,-10 13 1 16,-10 12-6-16,0 1-15 15,0 11 0-15,0 12-6 16,5 8-5-16,11-7-1 16,13-3-19-16,8-9-52 15,6-6-76-15,0-6-136 16</inkml:trace>
  <inkml:trace contextRef="#ctx0" brushRef="#br0" timeOffset="13750.026">23292 3792 489 0,'0'-2'65'16,"0"2"-32"-16,0 0 21 15,0 20-48-15,0 21 13 16,-4 15-2-16,-14 13 6 16,-8 8-8-16,-5 8 7 15,-3 5 0-15,2 6-12 16,4-5-9-16,6-13-1 0,6-22-10 16,10-21-29-16,6-24-19 15,0-14-34-15,13-36-32 16,15-23-92-16,5-18-21 15</inkml:trace>
  <inkml:trace contextRef="#ctx0" brushRef="#br0" timeOffset="14166.3847">23282 4037 120 0,'12'-41'42'15,"-3"7"44"-15,-6 9 7 16,-3 6-18-16,0 5-5 16,0-1-11-16,0 3-30 15,0 0-3-15,1-2-6 16,7 1-3-16,1 2 13 15,2 1 3-15,2 2 3 0,0 1-1 16,5-1-12 0,7 1-3-16,2-1-6 0,1 1-4 15,-1 3 3-15,-9 1-2 16,-5 3-3-16,-5 0-2 16,-7 0 3-16,-1 9-2 15,0 11-3-15,-7 5-2 16,-9 1-2-16,4-10 0 15,7-5-6-15,5-8-6 16,0-3-1-16,12 0 5 16,13 0 8-16,8 6 9 15,-1 2 6-15,-7 7 6 0,-10 10 0 16,-15 13 4-16,-8 6-4 16,-33 12-5-16,-19-3-11 15,-4-5-2-15,7-12-3 16,13-21-1-16,11-15-13 15,7-13-18-15,8-15-30 16,7-2-22-16,11 9-37 16,5 0-150-16</inkml:trace>
  <inkml:trace contextRef="#ctx0" brushRef="#br0" timeOffset="14736.0475">24353 3816 480 0,'0'-9'330'16,"0"7"-326"-16,0 2 1 15,0 0-5-15,0 4-133 16,0 4-157-16</inkml:trace>
  <inkml:trace contextRef="#ctx0" brushRef="#br0" timeOffset="14871.9023">24437 4006 795 0,'-11'0'5'0,"8"9"-5"16,3-1-28-16,0-8-270 15</inkml:trace>
  <inkml:trace contextRef="#ctx0" brushRef="#br0" timeOffset="15450.2668">25287 3648 475 0,'0'-2'27'16,"0"2"72"-16,0 0-76 15,0 0-20-15,-1 18-3 16,-7 10 10-16,-4 10-1 15,-1 7-2-15,-7 6 3 0,2 2-3 16,-5 1-5-16,0 2-2 16,5-3-2-16,2-9-14 15,8-16-52-15,4-10-50 16,1-16-13-16,0-2-24 16</inkml:trace>
  <inkml:trace contextRef="#ctx0" brushRef="#br0" timeOffset="15678.7452">25118 4026 137 0,'18'-20'65'0,"11"1"52"16,7-1-18-16,7 0-17 16,3 4-7-16,5 1-11 15,-3 6-24-15,-5 3 2 0,-12 6 6 16,-11 0-2-16,-12 0-29 16,-8 18-3-16,-7 16-6 15,-26 9-3-15,-16 3-5 16,-14-10-12-16,0-14-37 15,8-12-23-15,15-10 22 16,13 0-12-16,12 0-12 16,14-5-61-16,1-2-9 15</inkml:trace>
  <inkml:trace contextRef="#ctx0" brushRef="#br0" timeOffset="15977.9648">25599 4026 468 0,'16'0'72'15,"14"-9"-12"-15,9-7 3 16,1-1-36-16,-5-2 6 16,-15 5-25-16,-14 3-7 15,-6 4 3-15,-7 3 7 16,-28 4 1-16,-14 0-11 15,-7 18 1-15,2 6-1 16,9 3 1-16,17 0-2 16,13-1-2-16,12-1-1 15,3-1 0-15,18-4-5 16,23-4 0-16,16-6-4 0,7-4-16 16,0-6-27-16,-4 0-67 15,-9-6-74-15</inkml:trace>
  <inkml:trace contextRef="#ctx0" brushRef="#br0" timeOffset="16227.424">26269 3536 457 0,'0'0'52'0,"0"23"29"16,0 13-38 0,0 11-15-16,0 8-3 0,-5 6-13 15,-11 5-6-15,-5-1-6 16,-6-5-9-16,-4-2-36 16,-2-3-84-16,-7-3-51 15</inkml:trace>
  <inkml:trace contextRef="#ctx0" brushRef="#br0" timeOffset="16410.2437">25994 3845 518 0,'39'-15'78'15,"19"4"49"-15,18 2-87 16,3 3-5-16,-3 1-35 15,-10 5-5-15,-16 0-51 16,-11 6-36-16,-9 12-127 16</inkml:trace>
  <inkml:trace contextRef="#ctx0" brushRef="#br0" timeOffset="16775.9328">26737 3893 107 0,'3'-4'48'15,"0"4"-38"1,-1-6 6-16,-1 0 18 0,-1-2 32 16,0-1-13-16,0 1 1 15,-4 1 2-15,-11 3-10 16,-9 4 2-16,-7 0-22 16,-7 7 8-16,-8 14 1 15,1 9-5-15,1 4-4 16,8 0 4-16,13-5-16 15,13-5-13-15,10-8-1 16,15-10-2-16,22-6 1 16,15-3 1-16,8-21 2 15,-6-7-1-15,-5 4 1 16,-18 5 12-16,-14 12 20 0,-9 10-2 16,-8 0-13-16,0 22-4 15,0 8 8-15,0 4-20 16,30-6-3-16,20-8-13 15,23-7-80-15,1-13-238 16</inkml:trace>
  <inkml:trace contextRef="#ctx0" brushRef="#br0" timeOffset="18338.8851">23382 4814 194 0,'-2'0'197'0,"1"0"-171"16,-1 0 47-16,2 0-42 15,0 0-3-15,0 0 9 16,0 5 1-16,8 9-13 16,5 4-9-16,-1 0-4 15,4 4 0-15,3 2-1 16,3 3-1-16,6 0 4 15,3 2-1-15,4 0-1 16,-4 4-2-16,-6-1-6 16,-9 3 1-16,-9 6-1 0,-7 5-1 15,-12 5-2 1,-24 5 2-16,-10 2-2 0,-6-2-1 16,-2-13-2-16,9-16-1 15,7-25 3-15,9-5 0 16,16-44-4-16,13-15-3 15,12-15 0-15,37-5 7 16,23 2 5-16,16 6 3 16,10 3 1-16,5 9 0 15,-9 9 1-15,-16 9-8 16,-20 13-2-16,-21 7-58 16,-25 4-187-16</inkml:trace>
  <inkml:trace contextRef="#ctx0" brushRef="#br0" timeOffset="18870.6506">24629 4907 715 0,'0'0'2'15,"-2"0"-2"-15,-5 8-5 16,-6 16-174-16,-13 4-229 15</inkml:trace>
  <inkml:trace contextRef="#ctx0" brushRef="#br0" timeOffset="19004.127">24502 5214 735 0,'0'-2'40'16,"0"2"-8"-16,0 0-32 15,12-2-229-15</inkml:trace>
  <inkml:trace contextRef="#ctx0" brushRef="#br0" timeOffset="20184.4357">25591 5009 524 0,'0'-4'18'15,"0"2"86"-15,0 2-56 16,-3 0-40-16,-11 0 6 15,-11 0-7-15,-12 0-7 0,-8 0 0 16,-7 16 4-16,6 7-1 16,4 4-3-16,14 6 0 15,13-4 2-15,12 0-1 16,3-9-1-16,14-8-1 16,15-10-1-16,6-2 2 15,5-10 3-15,-3-11 2 16,-1-2 2-16,-3-3-1 15,-6 8 2-15,-8 4 0 16,-12 7-1-16,-5 7 8 16,-2 0-6-16,0 19-8 15,-8 21 1-15,-11 18 2 0,-6 13-1 16,-8 5-2 0,-7 0 0-16,-12 2 0 0,-10-8 8 15,-5-7 4-15,1-17-10 16,5-14-1-16,6-18-1 15,10-14-1-15,8 0-6 16,13-10-19-16,9-10-30 16,15-8-11-16,0-3-43 15,30-4-50-15,19 1-9 16</inkml:trace>
  <inkml:trace contextRef="#ctx0" brushRef="#br0" timeOffset="20534.1608">26064 5058 354 0,'-26'-3'137'15,"0"3"-74"-15,-1 1 23 16,0 21-79-16,1 5-3 15,0 6-1-15,7 1-2 16,7-2-1-16,12-8 0 16,0-6-2-16,15-14-9 15,13-4-6-15,9-9 15 16,7-16 2-16,-3-1 11 0,-6 4 10 16,-16 7 13-16,-9 8 11 15,-10 3-11-15,0 4-5 16,0 0-15-16,-4 16-11 15,-5 10-3-15,0 6-6 16,3 0-63-16,6-4-76 16,0-10-180-16</inkml:trace>
  <inkml:trace contextRef="#ctx0" brushRef="#br0" timeOffset="21098.7765">26373 5055 317 0,'0'-2'63'0,"0"0"27"16,0 2-52-16,0 0-23 16,0-2 2-16,0 2-9 15,0 0-3-15,0 0 10 16,0 0 15-16,0 0 6 15,-1 0-9-15,-1 0-9 16,2-2-1-16,-1 2-6 16,-1 0-6-16,-1 0-3 15,-1 11 5-15,-2 6 6 0,-5 8 2 16,1 2 2-16,-8 6-1 16,0 3 7-16,-3-4-8 15,5-2-10-15,2-9-5 16,8-10 0-16,6-9-7 15,0-2-5-15,13-5 0 16,15-20 5-16,10-7 7 16,0-2 0-16,-2 6 0 15,-10 8 0-15,-7 8 2 16,-9 7 5-16,-7 4 3 16,-3 1-2-16,0 0 3 15,0 0-7-15,0 6-4 0,0 6 3 16,1-2-3-16,11-5 0 15,11-5 0 1,6 0 0-16,4 0 5 0,0 0-3 16,-8 0 3-16,-9 7-3 15,-9 9 1-15,-7 10 1 16,-2 5 1-16,-17 3-5 16,0-1-8-16,8-4-83 15,8-14-155-15</inkml:trace>
  <inkml:trace contextRef="#ctx0" brushRef="#br0" timeOffset="21730.6882">26897 5064 359 0,'-5'0'46'0,"1"0"9"16,-1 0-46-16,2 0-4 15,3 0-2-15,0 0 0 16,0 0 3-16,0 0 19 0,0 0 19 15,0 4 9-15,-3 3-8 16,-1 6-21-16,-6 4 0 16,2 2-6-16,-1 5-8 15,-3 0 0-15,2 3 1 16,1-2-2-16,-3-1-7 16,6-7-1-16,0-5-1 15,4-7 0-15,2-3-5 16,0-2-2-16,2-2-2 15,17-18 9-15,10-7 1 16,3-4 0-16,6 1-1 0,1 2 1 16,-2 2 2-1,-3 8 0-15,-8 5 0 0,-12 7 3 16,-9 5 1 0,-5 1 1-16,0 0 5 0,-5 18-2 15,-8 8 5-15,-1-2-9 16,7-4-3-16,7-8-4 15,3-4-5-15,21-8 2 16,12 0 1-16,1 0 2 16,-1 0 1-16,-6 0-1 15,-11 0 1-15,-10 0 1 16,-9 18-1-16,-2 8-1 16,-20 2-5-16,-2 2-60 15,9-10-119-15,9-15-338 16</inkml:trace>
  <inkml:trace contextRef="#ctx0" brushRef="#br0" timeOffset="22212.9091">27601 5063 270 0,'0'-2'159'16,"0"2"-78"-16,-1 0-41 0,-5 0-36 16,-5 0-3-16,-4 0 1 15,0 0 0-15,-4 0 13 16,-2 3 21-16,3 4-4 15,-3 5-12-15,-1 1 4 16,1 5 5-16,-3 8-2 16,3 2 6-16,8 1-6 15,8-2-11-15,5-6-6 16,17-10 13-16,19-10-23 16,10-1-4-16,7-23-6 15,1-12-2-15,-6-2 5 16,-14 6 7-16,-12 12 10 0,-14 11 8 15,-5 6 2-15,-3 2-4 16,0 0-2-16,2 9-10 16,7 10 1-16,13 4-4 15,12-2-1-15,14-3-7 16,5-4-39-16,1-10-136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7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2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5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3DA4-839B-44C3-A02E-B182BCCC3962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C3BE-257D-4034-AB9B-8F02C2FEA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1.png"/><Relationship Id="rId7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Sides of a Triangle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900237"/>
            <a:ext cx="11334750" cy="3057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07000" y="372960"/>
              <a:ext cx="1741320" cy="1685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4400" y="364320"/>
                <a:ext cx="1765800" cy="17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0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For ease of memorization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324" b="55912"/>
          <a:stretch/>
        </p:blipFill>
        <p:spPr>
          <a:xfrm>
            <a:off x="838201" y="1263831"/>
            <a:ext cx="5150708" cy="2667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049" r="36747"/>
          <a:stretch/>
        </p:blipFill>
        <p:spPr>
          <a:xfrm>
            <a:off x="6103974" y="2982097"/>
            <a:ext cx="5346622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For ease of memorization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974" b="56925"/>
          <a:stretch/>
        </p:blipFill>
        <p:spPr>
          <a:xfrm>
            <a:off x="1013254" y="1947733"/>
            <a:ext cx="3352928" cy="3036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093" t="46581"/>
          <a:stretch/>
        </p:blipFill>
        <p:spPr>
          <a:xfrm>
            <a:off x="6384325" y="1721707"/>
            <a:ext cx="3245836" cy="37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3134" y="428368"/>
            <a:ext cx="5010665" cy="57485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Note: For acute angles the values of the trigonometric functions are always positive since they are ratios </a:t>
            </a:r>
            <a:r>
              <a:rPr lang="en-US" dirty="0" smtClean="0"/>
              <a:t>of lengths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96" y="172222"/>
            <a:ext cx="5295900" cy="6381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55080" y="2322360"/>
              <a:ext cx="4309560" cy="144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5720" y="2310840"/>
                <a:ext cx="4331880" cy="14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8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7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1:</a:t>
            </a:r>
            <a:br>
              <a:rPr lang="en-US" dirty="0" smtClean="0"/>
            </a:br>
            <a:r>
              <a:rPr lang="en-US" dirty="0" smtClean="0"/>
              <a:t>Find all six trigonometric ratios of </a:t>
            </a:r>
            <a:r>
              <a:rPr lang="el-GR" dirty="0" smtClean="0"/>
              <a:t>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236" y="1314879"/>
            <a:ext cx="6825564" cy="50529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 . sin </a:t>
            </a:r>
            <a:r>
              <a:rPr lang="el-GR" dirty="0" smtClean="0"/>
              <a:t>θ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a.</a:t>
            </a:r>
          </a:p>
          <a:p>
            <a:pPr marL="0" indent="0">
              <a:buNone/>
            </a:pPr>
            <a:r>
              <a:rPr lang="en-US" dirty="0" smtClean="0"/>
              <a:t>2. cos</a:t>
            </a:r>
            <a:r>
              <a:rPr lang="el-GR" dirty="0" smtClean="0"/>
              <a:t> θ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b.</a:t>
            </a:r>
          </a:p>
          <a:p>
            <a:pPr marL="0" indent="0">
              <a:buNone/>
            </a:pPr>
            <a:r>
              <a:rPr lang="en-US" dirty="0" smtClean="0"/>
              <a:t>3. tan</a:t>
            </a:r>
            <a:r>
              <a:rPr lang="el-GR" dirty="0" smtClean="0"/>
              <a:t> θ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c.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csc</a:t>
            </a:r>
            <a:r>
              <a:rPr lang="el-GR" dirty="0" smtClean="0"/>
              <a:t> θ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d.</a:t>
            </a:r>
          </a:p>
          <a:p>
            <a:pPr marL="0" indent="0">
              <a:buNone/>
            </a:pPr>
            <a:r>
              <a:rPr lang="en-US" dirty="0" smtClean="0"/>
              <a:t>5. sec</a:t>
            </a:r>
            <a:r>
              <a:rPr lang="el-GR" dirty="0" smtClean="0"/>
              <a:t> θ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e. None of these</a:t>
            </a:r>
          </a:p>
          <a:p>
            <a:pPr marL="0" indent="0">
              <a:buNone/>
            </a:pPr>
            <a:r>
              <a:rPr lang="en-US" dirty="0" smtClean="0"/>
              <a:t>6. cot</a:t>
            </a:r>
            <a:r>
              <a:rPr lang="el-GR" dirty="0" smtClean="0"/>
              <a:t> 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36" y="1996281"/>
            <a:ext cx="3619500" cy="4010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62087" y="3420365"/>
                <a:ext cx="332719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087" y="3420365"/>
                <a:ext cx="332719" cy="580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23870" y="1616278"/>
                <a:ext cx="332719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870" y="1616278"/>
                <a:ext cx="332719" cy="5809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84283" y="4453222"/>
                <a:ext cx="332719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283" y="4453222"/>
                <a:ext cx="332719" cy="309637"/>
              </a:xfrm>
              <a:prstGeom prst="rect">
                <a:avLst/>
              </a:prstGeom>
              <a:blipFill rotWithShape="0">
                <a:blip r:embed="rId5"/>
                <a:stretch>
                  <a:fillRect r="-1666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04077" y="2498605"/>
                <a:ext cx="332719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077" y="2498605"/>
                <a:ext cx="332719" cy="5722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985040" y="223200"/>
              <a:ext cx="9648000" cy="6097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4960" y="209880"/>
                <a:ext cx="9668520" cy="61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7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 5: </a:t>
            </a:r>
            <a:r>
              <a:rPr lang="en-US" dirty="0"/>
              <a:t>Suppose a triangle ABC has </a:t>
            </a:r>
            <a:r>
              <a:rPr lang="en-US" dirty="0" smtClean="0"/>
              <a:t>C = </a:t>
            </a:r>
            <a:r>
              <a:rPr lang="en-US" dirty="0"/>
              <a:t>90</a:t>
            </a:r>
            <a:r>
              <a:rPr lang="en-US" baseline="30000" dirty="0"/>
              <a:t>o</a:t>
            </a:r>
            <a:r>
              <a:rPr lang="en-US" dirty="0"/>
              <a:t>, AC = 7 and AB = 9. Find </a:t>
            </a:r>
            <a:r>
              <a:rPr lang="en-US" dirty="0" err="1"/>
              <a:t>csc</a:t>
            </a:r>
            <a:r>
              <a:rPr lang="en-US" dirty="0"/>
              <a:t>(A) and tan(B).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16680" y="1613880"/>
              <a:ext cx="10201680" cy="339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5520" y="1599120"/>
                <a:ext cx="10222200" cy="342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5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6722"/>
          <a:stretch/>
        </p:blipFill>
        <p:spPr>
          <a:xfrm>
            <a:off x="113252" y="0"/>
            <a:ext cx="6463717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560"/>
          <a:stretch/>
        </p:blipFill>
        <p:spPr>
          <a:xfrm>
            <a:off x="368662" y="772940"/>
            <a:ext cx="8429536" cy="1219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8240" y="1728360"/>
              <a:ext cx="8337240" cy="4045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080" y="1713240"/>
                <a:ext cx="8358840" cy="40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6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Special Triangles and Trigonometric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section, we’ll work with some special triangles before moving on to defining the six </a:t>
            </a:r>
            <a:r>
              <a:rPr lang="en-US" dirty="0" smtClean="0"/>
              <a:t>trigonometric functions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Two special triangles </a:t>
            </a:r>
            <a:r>
              <a:rPr lang="en-US" b="1" dirty="0" smtClean="0"/>
              <a:t>30</a:t>
            </a:r>
            <a:r>
              <a:rPr lang="en-US" dirty="0" smtClean="0"/>
              <a:t> – </a:t>
            </a:r>
            <a:r>
              <a:rPr lang="en-US" b="1" dirty="0" smtClean="0"/>
              <a:t>60</a:t>
            </a:r>
            <a:r>
              <a:rPr lang="en-US" dirty="0" smtClean="0"/>
              <a:t> - </a:t>
            </a:r>
            <a:r>
              <a:rPr lang="en-US" b="1" dirty="0" smtClean="0"/>
              <a:t>90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45 – 45</a:t>
            </a:r>
            <a:r>
              <a:rPr lang="en-US" dirty="0" smtClean="0"/>
              <a:t> – </a:t>
            </a:r>
            <a:r>
              <a:rPr lang="en-US" b="1" dirty="0" smtClean="0"/>
              <a:t>90</a:t>
            </a:r>
            <a:r>
              <a:rPr lang="en-US" dirty="0" smtClean="0"/>
              <a:t> </a:t>
            </a:r>
            <a:r>
              <a:rPr lang="en-US" dirty="0"/>
              <a:t>triangles. With additional information, you </a:t>
            </a:r>
            <a:r>
              <a:rPr lang="en-US" dirty="0" smtClean="0"/>
              <a:t>should be </a:t>
            </a:r>
            <a:r>
              <a:rPr lang="en-US" dirty="0"/>
              <a:t>able to find the lengths of all sides of one of these special triangles.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72160" y="677880"/>
              <a:ext cx="8676720" cy="509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1360" y="675000"/>
                <a:ext cx="8701200" cy="51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9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Triangles</a:t>
            </a:r>
            <a:br>
              <a:rPr lang="en-US" b="1" dirty="0"/>
            </a:br>
            <a:r>
              <a:rPr lang="en-US" b="1" dirty="0"/>
              <a:t>30-60-90 triangles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742"/>
            <a:ext cx="12077700" cy="4524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31320" y="2809800"/>
              <a:ext cx="7089840" cy="4012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640" y="2798280"/>
                <a:ext cx="7110000" cy="40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5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1: </a:t>
            </a:r>
            <a:r>
              <a:rPr lang="en-US" dirty="0"/>
              <a:t>Find </a:t>
            </a:r>
            <a:r>
              <a:rPr lang="en-US" i="1" dirty="0"/>
              <a:t>x </a:t>
            </a:r>
            <a:r>
              <a:rPr lang="en-US" dirty="0"/>
              <a:t>and y if AC = 4√2.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65"/>
          <a:stretch/>
        </p:blipFill>
        <p:spPr>
          <a:xfrm>
            <a:off x="1219329" y="1985319"/>
            <a:ext cx="3228975" cy="33190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06520" y="743400"/>
              <a:ext cx="9480240" cy="5172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840" y="729360"/>
                <a:ext cx="9502200" cy="52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28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54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2: </a:t>
            </a:r>
            <a:r>
              <a:rPr lang="en-US" dirty="0"/>
              <a:t>In the figure below, an altitude is drawn to the base of equilateral triangle </a:t>
            </a:r>
            <a:r>
              <a:rPr lang="en-US" i="1" dirty="0"/>
              <a:t>ABC</a:t>
            </a:r>
            <a:r>
              <a:rPr lang="en-US" dirty="0"/>
              <a:t>. If</a:t>
            </a:r>
            <a:br>
              <a:rPr lang="en-US" dirty="0"/>
            </a:br>
            <a:r>
              <a:rPr lang="en-US" i="1" dirty="0"/>
              <a:t>AC </a:t>
            </a:r>
            <a:r>
              <a:rPr lang="en-US" dirty="0"/>
              <a:t>= 8, find </a:t>
            </a:r>
            <a:r>
              <a:rPr lang="en-US" i="1" dirty="0"/>
              <a:t>a, b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1351"/>
            <a:ext cx="4800600" cy="381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86920" y="1739520"/>
              <a:ext cx="7798320" cy="4256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5760" y="1727280"/>
                <a:ext cx="7826040" cy="42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0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45-45-90 triangles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4" y="1887174"/>
            <a:ext cx="12035352" cy="36133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64960" y="840240"/>
              <a:ext cx="5346000" cy="5216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5960" y="828720"/>
                <a:ext cx="5365800" cy="52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7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3" y="340412"/>
            <a:ext cx="10515600" cy="1325563"/>
          </a:xfrm>
        </p:spPr>
        <p:txBody>
          <a:bodyPr/>
          <a:lstStyle/>
          <a:p>
            <a:r>
              <a:rPr lang="en-US" b="1" dirty="0"/>
              <a:t>Example 3: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53" y="1763213"/>
            <a:ext cx="11719097" cy="4748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93" y="1763213"/>
            <a:ext cx="716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Find </a:t>
            </a:r>
            <a:r>
              <a:rPr lang="en-US" sz="2400" i="1" dirty="0" smtClean="0"/>
              <a:t>x </a:t>
            </a:r>
            <a:r>
              <a:rPr lang="en-US" sz="2400" dirty="0" smtClean="0"/>
              <a:t>if the side AC = 5√3.				B.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90865" y="1884784"/>
            <a:ext cx="1703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4120" y="236160"/>
              <a:ext cx="9824400" cy="5994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880" y="222480"/>
                <a:ext cx="9851400" cy="60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1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Six Trigonometric Ratios of an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word trigonometry comes from two Greek roots, </a:t>
            </a:r>
            <a:r>
              <a:rPr lang="en-US" i="1" dirty="0" err="1"/>
              <a:t>trignon</a:t>
            </a:r>
            <a:r>
              <a:rPr lang="en-US" dirty="0"/>
              <a:t>, meaning “having three sides,” and </a:t>
            </a:r>
            <a:r>
              <a:rPr lang="en-US" i="1" dirty="0" smtClean="0"/>
              <a:t>meter</a:t>
            </a:r>
            <a:r>
              <a:rPr lang="en-US" dirty="0" smtClean="0"/>
              <a:t>, meaning </a:t>
            </a:r>
            <a:r>
              <a:rPr lang="en-US" dirty="0"/>
              <a:t>“measure.” We have already defined the six basic trigonometric functions in terms of a right </a:t>
            </a:r>
            <a:r>
              <a:rPr lang="en-US" dirty="0" smtClean="0"/>
              <a:t>triangle and </a:t>
            </a:r>
            <a:r>
              <a:rPr lang="en-US" dirty="0"/>
              <a:t>the measure of three sides.</a:t>
            </a:r>
          </a:p>
          <a:p>
            <a:pPr marL="0" indent="0">
              <a:buNone/>
            </a:pPr>
            <a:r>
              <a:rPr lang="en-US" dirty="0"/>
              <a:t>A trigonometric function is a ratio of the lengths of the sides of a triangle. If we fix an angle, then as to </a:t>
            </a:r>
            <a:r>
              <a:rPr lang="en-US" dirty="0" smtClean="0"/>
              <a:t>that angle</a:t>
            </a:r>
            <a:r>
              <a:rPr lang="en-US" dirty="0"/>
              <a:t>, there are three sides, the adjacent side, the opposite side, and the hypotenuse. We have six </a:t>
            </a:r>
            <a:r>
              <a:rPr lang="en-US" dirty="0" smtClean="0"/>
              <a:t>different combinations </a:t>
            </a:r>
            <a:r>
              <a:rPr lang="en-US" dirty="0"/>
              <a:t>of these three sides, so there are a total of six trigonometric functions. The inputs for </a:t>
            </a:r>
            <a:r>
              <a:rPr lang="en-US" dirty="0" smtClean="0"/>
              <a:t>the trigonometric </a:t>
            </a:r>
            <a:r>
              <a:rPr lang="en-US" dirty="0"/>
              <a:t>functions are angles and the outputs are real numbers.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068120" y="428400"/>
              <a:ext cx="997200" cy="1195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7320" y="416880"/>
                <a:ext cx="1024200" cy="12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5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names of the six trigonometric functions, along with their abbreviations, are as follows: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871662"/>
            <a:ext cx="7105650" cy="3114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42280" y="2409120"/>
              <a:ext cx="1527480" cy="1243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9680" y="2399760"/>
                <a:ext cx="1550520" cy="12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340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MATH 1330</vt:lpstr>
      <vt:lpstr>Special Triangles and Trigonometric Ratios</vt:lpstr>
      <vt:lpstr>Important Triangles 30-60-90 triangles</vt:lpstr>
      <vt:lpstr>Example 1: Find x and y if AC = 4√2.</vt:lpstr>
      <vt:lpstr>Example 2: In the figure below, an altitude is drawn to the base of equilateral triangle ABC. If AC = 8, find a, b and c.</vt:lpstr>
      <vt:lpstr>45-45-90 triangles</vt:lpstr>
      <vt:lpstr>Example 3: </vt:lpstr>
      <vt:lpstr>The Six Trigonometric Ratios of an Angle</vt:lpstr>
      <vt:lpstr>The names of the six trigonometric functions, along with their abbreviations, are as follows:</vt:lpstr>
      <vt:lpstr>Defining the Sides of a Triangle</vt:lpstr>
      <vt:lpstr>For ease of memorization</vt:lpstr>
      <vt:lpstr>For ease of memorization</vt:lpstr>
      <vt:lpstr>PowerPoint Presentation</vt:lpstr>
      <vt:lpstr>Popper 1: Find all six trigonometric ratios of θ.</vt:lpstr>
      <vt:lpstr>Example 5: Suppose a triangle ABC has C = 90o, AC = 7 and AB = 9. Find csc(A) and tan(B).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8</cp:revision>
  <dcterms:created xsi:type="dcterms:W3CDTF">2016-02-22T13:41:29Z</dcterms:created>
  <dcterms:modified xsi:type="dcterms:W3CDTF">2017-07-12T18:57:54Z</dcterms:modified>
</cp:coreProperties>
</file>