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2T18:00:37.6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21900 1203 118 0,'0'-6'131'16,"0"1"-129"-16,0 5 56 16,0 0-23-16,0 0-25 15,0-2-1-15,0 2-4 16,0 0-2-16,0 0 3 15,0 0 9-15,0 0 1 16,0 0-5-16,0 0-7 16,0 0-2-16,0 4-1 0,0 10 8 15,-1 6 2 1,-4 5-3-16,-1 3 2 0,0 8 1 16,-1 3-1-16,-1 10-5 15,2 4 5-15,0 8-5 16,-1 4 2-16,0 1-3 15,-1 5 0-15,1 1-1 16,-7 6 0-16,2 0 0 16,-4-1-1-16,-2-1 1 15,0 5-2-15,2-1 3 16,1 4-2-16,1 0 0 16,3-1-2-16,1 3 0 15,-2-1 0-15,1-3-1 16,-3 2 0-16,-2 4 1 0,1 2-2 15,-1 3 2-15,2-1 0 16,5-4-1-16,2-3-2 16,7-3-3-16,0-3-6 15,0-2-2-15,0-5-5 16,0-4 11-16,-8-4 5 16,-1 1 3-16,-3-6-9 15,2-8-52-15,1-8 31 16,-4-14-33-16,-3-8-136 15</inkml:trace>
  <inkml:trace contextRef="#ctx0" brushRef="#br0" timeOffset="648.4682">20118 2736 394 0,'-7'1'37'0,"4"3"-34"16,3-4-3-16,0 0 0 15,0 0 7-15,16 1 18 16,16 1-1-16,19-1 1 15,15 2 11-15,19 1-11 16,26-4-9-16,31 0 1 16,40 0 6-16,39 0-10 15,32-11-6-15,30-8 1 16,15-3-6-16,18 0 4 16,10 3 10-16,-10 8 30 15,-31 7-13-15,-49 4-11 16,-57 0-15-16,-57 12-7 15,-45 0-39-15,-41 1-81 0,-28-11-249 16</inkml:trace>
  <inkml:trace contextRef="#ctx0" brushRef="#br0" timeOffset="4439.6841">23523 2421 264 0,'-7'-4'17'16,"0"3"29"-16,-1 0-12 16,4-1-31-16,-1-2 0 15,4 2 1-15,-1-3 5 16,2 0 7-16,-3 2 9 15,-1 0 10-15,1 1-3 16,-2 2 3-16,4 0-4 16,-2-2-13-16,3 2-1 15,0 0-1-15,0 0-7 16,0 0 0-16,0 0 5 16,0 0-6-16,0 0 3 0,0 0-3 15,0 4-6-15,0 12 1 16,9 4 4-16,9 2-2 15,5 2 5-15,6 2-1 16,4-2-1-16,2-1-3 16,0 1-1-16,-2-4 0 15,-2-2-1-15,-7-6-3 16,-6-2 2-16,-5-3-2 16,-10-2 0-16,-3-3 1 15,0-2-1-15,0 6 0 16,0 0 0-16,-22 12 1 15,-26 6 0-15,-28 8 0 16,-10 2-1-16,6-4 2 0,16-7-1 16,21-4-1-1,15-4-6-15,13-9-46 0,9-6-90 16,6 0-242-16</inkml:trace>
  <inkml:trace contextRef="#ctx0" brushRef="#br0" timeOffset="5254.0401">22057 2891 138 0,'0'-4'82'16,"0"2"-44"-16,0-2 22 15,0 3-21-15,2-2-2 16,2 1-10-16,2 0-2 15,-2 1-1-15,-1 0 9 16,0 1 15-16,0 0-4 0,-1 0-19 16,-1 0-11-16,1 10 2 15,-1 10 1-15,-1 4-10 16,0 6-5-16,0 1-2 16,-3-4-2-16,-3 2-17 15,-1-7-19-15,2-5-41 16,0-8-59-16,2-9-83 15</inkml:trace>
  <inkml:trace contextRef="#ctx0" brushRef="#br0" timeOffset="5519.5779">22136 2803 194 0,'0'0'159'16,"0"0"-139"-16,0 0 10 15,0 0-30-15,0 0-9 16,1 7-48-16,2 2-72 16</inkml:trace>
  <inkml:trace contextRef="#ctx0" brushRef="#br0" timeOffset="5918.9702">22261 2929 403 0,'0'2'56'0,"0"10"-36"15,0 9 24-15,0 1-32 16,0 0-5-16,-6-2-7 15,5-8 1-15,-1-4-1 16,2-8-1-16,0 0-5 16,0-5-9-16,15-14 10 15,9-3 5-15,6 2 4 16,1 5 2-16,1 3 12 16,-6 6-5-16,-6 6 0 15,-8 0 0-15,-6 0-5 16,-5 13 1-16,-1 5 0 15,0 4-6-15,0 4-3 16,-1 0-15-16,-4-2-37 0,1-6-46 16,0-2-87-16</inkml:trace>
  <inkml:trace contextRef="#ctx0" brushRef="#br0" timeOffset="6101.958">22584 3011 377 0,'3'0'111'0,"-3"4"-94"16,0 16 44-16,0 4-54 0,0 1-7 16,0-1-16-16,-5-6-73 15,-4-4-109-15</inkml:trace>
  <inkml:trace contextRef="#ctx0" brushRef="#br0" timeOffset="6269.9864">22639 2872 54 0,'3'-3'369'0,"-3"3"-363"15,0 0-12-15,0 4-12 16,0 8-76-16,0 5-136 16</inkml:trace>
  <inkml:trace contextRef="#ctx0" brushRef="#br0" timeOffset="6467.4505">22827 2799 383 0,'0'3'28'16,"-2"17"40"-16,-2 5-30 15,-2 9-25-15,-2 6-8 16,-3 1-5-16,-3 6 0 16,-2 1-23-16,-2-4-68 0,-2-5-126 15</inkml:trace>
  <inkml:trace contextRef="#ctx0" brushRef="#br0" timeOffset="6667.3632">22727 2998 264 0,'12'-7'103'15,"1"5"-25"-15,2 2 0 16,1 0-66-16,0 0-9 15,0 4-3-15,-1 7-12 16,-2 3-35-16,-5-1-92 0,-4 4-95 16</inkml:trace>
  <inkml:trace contextRef="#ctx0" brushRef="#br0" timeOffset="6817.6406">23031 2958 152 0,'0'13'174'16,"0"14"-139"-16,-7 3 15 16,-2 1-50-16,0-2-10 15,-3 0-85-15,-1-4-98 16</inkml:trace>
  <inkml:trace contextRef="#ctx0" brushRef="#br0" timeOffset="6953.2174">23048 2872 93 0,'8'-3'277'15,"1"3"-276"-15,2 0 1 16,2 0-2-16,-1 8-53 16,-3 9-158-16</inkml:trace>
  <inkml:trace contextRef="#ctx0" brushRef="#br0" timeOffset="7299.0353">23409 2953 188 0,'-15'0'188'16,"-9"9"-141"-16,-6 8 21 15,-4 6-42-15,-8 6-8 16,3 2-8-16,3 2 2 16,10-3-2-16,12-9-9 15,8-5-1-15,6-12-11 16,6-4-12-16,15 0 17 16,9-18 6-16,3-5 2 0,-2 4 3 15,-3 6 5-15,-7 10 16 16,-10 3 1-16,-10 14-14 15,-1 14 3-15,0 4-11 16,0-4-5-16,0-3-26 16,0-10-105-16,0-15-211 15</inkml:trace>
  <inkml:trace contextRef="#ctx0" brushRef="#br0" timeOffset="7481.8909">23625 2835 498 0,'-8'34'47'15,"-5"16"49"-15,0 13-55 16,-1 6-29-16,-4 0-3 16,6-8-9-16,2-10-32 15,1-13-126-15,4-16-227 16</inkml:trace>
  <inkml:trace contextRef="#ctx0" brushRef="#br0" timeOffset="10358.2012">21673 2681 0 0,'-3'2'5'0,"2"1"1"0,-1-1 5 16,0-2 3-16,2 0 2 15,-2 0 7-15,2 0 9 16,-1 0 1-16,-1 0-2 15,2 0 6-15,0 0-10 16,-1 0-5-16,1 0-3 16,0 0 0-16,0 0-3 15,0 0 1-15,0 0 16 16,0 0-18-16,0 0 5 16,0 0-4-16,0 0-10 15,0 0-5-15,0 0 0 16,0 0 0-16,0 0 7 15,-2 0 7-15,2 0 4 16,-1 0-1-16,-1 0 2 16,-1 0-7-16,2 0-3 0,-1 0-1 15,-1 0-5-15,-1 0-1 16,-1-2 7-16,-2-1 1 16,2-2 0-16,1-1 5 15,1 0-5-15,-2-3 3 16,2-2-2-16,2 0-3 15,-1-2-1-15,1-1-3 16,-5 0 0-16,2-1-1 16,-1 1-2-16,-1-1 4 15,3 1-3-15,0 1 1 16,0-1 3-16,0-2 0 16,-1 0 1-16,-1-3-2 0,1 1-2 15,-1-5 2-15,-1 0 0 16,-3 0-1-16,2-1-3 15,-2 0-1-15,1 2 0 16,1-1 1-16,1-3-2 16,1 4 0-16,-2 0 1 15,-1 0-1-15,0 1 0 16,0-4 1-16,2 0 1 16,-3-4-2-16,-3-5-1 15,-1 0 1-15,-5-4 0 16,0 1 1-16,0 1-1 15,2 2 1-15,1 5 1 16,4 2-1-16,1 2 1 0,2 2-2 16,1-1 2-16,-3 0-2 15,1-3 0-15,0 1 0 16,1 0 0-16,-1-3 1 16,3 2 1-16,-1-1-2 15,-2 2 1-15,0 2-1 16,1 4 0-16,1-2 1 15,-1 2 1-15,0-4-2 16,0-5 1-16,2 1-1 16,0 0 1-16,0-3-1 15,0 8 0-15,2 2 0 16,2 6 0-16,1 3 0 0,1 2 0 16,0-1 1-16,0 4 1 15,0-1 3-15,0 3-1 16,0-2-4-16,-2 1 0 15,2-1 0-15,0 5 1 16,-1 2-1-16,-4 0 1 16,1 0-1-16,-2 0 0 15,2 0 0-15,2 0 0 16,1 5-2-16,1 2 2 16,0 6-2-16,-2 4 2 15,-1 2 0-15,-2 7-1 16,2 2 1-16,3 5 0 15,-1 1 0-15,1 1 1 16,0-2-1-16,-2-6 0 16,1-10 0-16,1-5 0 0,-2-8 0 15,2-3 0-15,0-1 0 16,0 0 0-16,0 0 2 16,0 0-1-16,0-6 2 15,0-8-1-15,0-5-1 16,0-8 0-16,0-5-1 15,0 0 0-15,0-2-1 16,0 1 1-16,0 2-1 16,0 4 1-16,0 5 0 15,0 3 0-15,0 2 0 0,0 9 0 16,0 0 1 0,0 2-1-16,0 1-1 0,2 0 1 15,2-1-1-15,1 0 1 16,3-1 0-16,-2 4 0 15,2 3-1-15,0 0 1 16,2 0 0-16,7 7 1 16,2 8 0-16,7 5-1 15,-1 1 0-15,-4 1 0 16,-5-4 0-16,-4-4 0 16,-6-2-1-16,-5-2-4 15,-1 0-25-15,0 0-67 16,-23-8-232-16</inkml:trace>
  <inkml:trace contextRef="#ctx0" brushRef="#br0" timeOffset="11076.7243">20401 1827 231 0,'-1'0'27'15,"-1"0"69"-15,2 0-54 16,0 0-28-16,0 0 11 16,0 0-1-16,0-4 12 0,3 0-1 15,10-3 9-15,4 0-7 16,2-1-7-16,2-2-18 15,-3 1-12-15,0 1-1 16,-3 0-6-16,-3 2-13 16,-3 0-15-16,-5-1-35 15,-2 1-20-15,-2-1-24 16,0 4 7-16,0-3-8 16,-8 2 21-16</inkml:trace>
  <inkml:trace contextRef="#ctx0" brushRef="#br0" timeOffset="11339.2293">20481 1723 333 0,'0'0'47'16,"0"5"-41"-16,0 4 15 15,0 7-12-15,5 2 10 16,5 6-1-16,-4 4-5 15,0 4-1-15,-1 0 0 16,-2 6-9-16,-2-1-1 16,-1-3-2-16,0 0-2 15,0-4 1-15,0-4-13 16,0-6-23-16,0 0-47 0,-1-8-42 16,1 0-96-1</inkml:trace>
  <inkml:trace contextRef="#ctx0" brushRef="#br0" timeOffset="11737.9568">20684 2041 370 0,'14'-17'15'0,"3"-5"40"16,0 0-15-16,-1 2-34 16,-7 6-5-16,-4 4-1 0,-3 5 0 15,-2 3 11-15,0-2 20 16,0 3 1-16,0-2-16 16,-8 3-9-16,-4 0-5 15,-3 0-1-15,1 0-1 16,0 1 0-16,2 13-1 15,0 3 1-15,3 3-1 16,3-2 1-16,1 2 0 16,5-1 0-16,0-1 0 15,0-4-1-15,0 0-7 16,3-5-16-16,8-1-26 16,4-3-18-16,-2-5-25 0,2 0-10 15,-4 0 12-15,-2-8 27 16,-3-5-12-16</inkml:trace>
  <inkml:trace contextRef="#ctx0" brushRef="#br0" timeOffset="11790.2792">20684 2041 156 0</inkml:trace>
  <inkml:trace contextRef="#ctx0" brushRef="#br0" timeOffset="12070.7503">20684 2041 156 0,'112'-47'58'0,"-109"46"12"0,0 1-2 16,1 0-16-16,1 0-11 15,0 9-20-15,-1 9 12 16,-1 3-4-16,2-4-14 15,-2 1-9-15,1-8-5 16,-3-3-1-16,-1-4-1 0,0-1-2 16,0-2 3-16,0 0 2 15,0-8 0-15,0-14-2 16,0-2-1-16,5-2-2 16,2 2 1-16,3 3 2 15,3 3 0-15,0-1 4 16,4 0-2-16,-2 2 0 15,-1 2 2-15,-2 3 1 16,-2 4 3-16,0 6-6 16,-4-2-2-16,-3 4-9 15,0 0-22-15,-2 0-56 16,-1 0-89-16,2 10 7 0</inkml:trace>
  <inkml:trace contextRef="#ctx0" brushRef="#br0" timeOffset="12586.1732">21038 1878 316 0,'0'0'109'0,"0"0"-81"16,0 0 3-16,0 0-30 15,0 0-1-15,0 1-1 16,0 11 1-16,2 4 1 16,4 2 2-16,-3 3 9 0,1 0 12 15,-3 0-4-15,-1-3-10 16,2-4-8-16,-2-6-1 16,0-6-1-16,1-2 0 15,1 0 1-15,1-2 3 16,1-17 0-16,-1-2-3 15,2-1-1-15,-1 2 0 16,4 5 0-16,-5 5 0 16,1 0 0-16,-2 6 0 15,-2 4 0-15,0 0-1 16,0 0 1-16,0 0 1 16,0 6 0-16,0 5 0 0,0 1 2 15,0-4-2-15,0-5 0 16,0-1-1-16,6-2 0 15,5 0 3-15,6 0 10 16,1-2 2-16,-3 1-6 16,-1 1-5-16,-3 0-2 15,-3 11-1-15,-4 9-1 16,-4 3 0-16,0 3-7 16,0-4-66-16,-1-8-204 15</inkml:trace>
  <inkml:trace contextRef="#ctx0" brushRef="#br0" timeOffset="12736.2997">21406 2050 483 0,'-16'0'166'16,"-5"4"-164"-16,2 5-2 15,2-4-94-15,1-5-402 16</inkml:trace>
  <inkml:trace contextRef="#ctx0" brushRef="#br0" timeOffset="15097.5397">22533 2458 111 0,'0'-7'93'15,"0"-1"-49"-15,0-2 9 16,0 1-24-16,0 0-10 15,0-1-3-15,0 0 2 16,0 0-9-16,0 0-2 0,0-1-4 16,0-2-2-16,0 1 4 15,0 0 4-15,0 0-1 16,0 4 4-16,0-2 7 16,0-2 4-16,0-1-2 15,-2-4-10-15,2-1-2 16,-1 1 2-16,1-3-3 15,0 3 2-15,0-4-6 16,-3-1 0-16,2 3 1 16,-2 2 2-16,0 3 9 15,0 1-7-15,-1 1-6 16,1 2-1-16,0 1-1 0,0 1-1 16,0 0 1-16,-2 0 3 15,-1-1 1-15,-6 0 0 16,-5-2-2-16,1 0 1 15,-3-2 1-15,2 1 0 16,1-2-1-16,4-2 2 16,-2-2 5-16,2 2-3 15,-1 1-1-15,1 1 0 16,-3 3-2-16,0 0-3 16,0 0 1-16,0 0 2 15,5-1 0-15,-2-3-1 16,1 3-1-16,-1-4 2 15,-4 1 1-15,1 5-2 16,-1-2 1-16,1 2 0 0,0 0-2 16,4 0-2-16,0-2 0 15,3 2-1-15,1 0 0 16,-2 2 1-16,-2 0-1 16,2 0 2-16,-1 0 4 15,-3 0 0-15,0-2-1 16,-3 2 0-16,0 0-3 15,-2 2-1-15,1 2 0 16,0-1-1-16,-3 2 0 16,2 1 0-16,-3 0 0 15,2 1 0-15,-2 1 0 16,2 0 0-16,2 0 0 16,2 0 0-16,2 0 1 0,-2 0 0 15,-2 0-1-15,0 0-1 16,0 0 1-16,2 0 0 15,3 3 0-15,-2 1 0 16,-3-3 0-16,-2 4 1 16,-1-3-1-16,1 4 0 15,4-4 0-15,1 4 0 16,-3-2 0-16,-3 0-1 16,-4 3 1-16,2-2 0 15,10-3 0-15,6 0 1 16,3 0-1-16,-3 1 0 15,-3 0 0-15,-1 1 0 0,-4-2 0 16,4 2 0-16,7-2 0 16,3-2 0-16,0 0 1 15,0 0-1-15,0 2 0 16,0-2 0-16,0 2 0 16,0-2 3-16,0 0-2 15,0 0 0-15,0 1 0 16,0-1-1-16,0 0-1 15,0 0 1-15,0 0 1 16,0 0 0-16,0 0 0 16,0 0 0-16,0 0-1 15,0 0 1-15,0 0 0 16,0 0-1-16,0 2-1 0,0 5-9 16,-6-3-31-16,-9 0-55 15,-2-4-110-15</inkml:trace>
  <inkml:trace contextRef="#ctx0" brushRef="#br0" timeOffset="15595.6296">21406 1549 150 0,'0'0'21'0,"0"0"46"16,0 0-22-16,0 0-18 15,0 0-4-15,0 0-7 16,0 0 8-16,0 0 7 16,0 0-1-16,0 0-8 15,0 0-2-15,0 0-4 16,0 5 1-16,0 1-12 16,0 4-1-16,0 2-1 0,-6 5 0 15,-4 2-1-15,-5 1 0 16,5 3-2-16,-2-1 0 15,6-4 1-15,1-1 0 16,5-5-1-16,0 0 0 16,6-5 1-16,18-3 17 15,10-3 13-15,8 1 1 16,1-2-29-16,-5 3-3 16,-13 0-36-16,-14 4-63 15,-7-7-176-15</inkml:trace>
  <inkml:trace contextRef="#ctx0" brushRef="#br0" timeOffset="16559.8519">22824 1385 184 0,'-2'0'91'0,"1"-4"-12"0,-4 1-23 16,1 1-37-16,-2-1 2 15,-3 1-5-15,0 2-7 16,-2 0 3-16,-3 0 14 16,0 0-1-16,-2 0-11 15,-2 0 0-15,-2 2-1 16,-3 10-1-16,0 0-2 15,2 6 6-15,-1 2-6 16,3 3 4-16,1 4-1 16,0 4-2-16,3 2-1 15,3 2-1-15,5 1-2 16,7-2-1-16,0-2-1 16,3-2 2-16,17-7 0 0,9-6 0 15,8-6 0-15,9-9-2 16,7-2-2-16,2-10 2 15,3-19 5-15,0-5 6 16,-1-7 9-16,-8 0-15 16,-6 1-6-16,-9-2-4 15,-5 1 0-15,-7-1-2 16,-4 6 1-16,-6 2-3 16,-6 2-2-16,-6 5 1 15,0 2 0-15,-10 1-1 16,-7 6-3-16,-4-2 3 15,-1 7 2-15,-1 1 1 16,-3 7 2-16,-3 3-1 0,-4 2 1 16,1 0-1-16,-1 13 2 15,-1 5-2-15,5 3 2 16,5 1-1-16,8 4 0 16,7 0 1-16,6 4 3 15,3 4 6-15,0-1 4 16,17 3 2-16,12-2-1 15,11-6-6-15,4-4-3 16,6-10-1-16,3-6-4 16,-2-6-4-16,-4-2-44 15,-16 0-68-15,-15 0-180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2T18:32:00.9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7461 5794 467 0,'10'-28'35'0,"4"5"13"0,-5 8 25 15,-3 10-25 1,-5 2-10-16,-1 3-10 0,3 6-6 16,0 23-9-16,-1 24-7 15,-2 22 19-15,0 23-11 16,-16 25-9-16,-11 17-2 16,-6 16-3-16,-4 2 0 15,1-4 0-15,1-18 0 16,10-31 0-16,10-35 0 15,8-38-2-15,7-27-3 16,0-16-1-16,0-51 1 16,7-33-1-16,7-31-24 0,5-12 9 15,4-10 14 1,5-2 6-16,8 0 1 0,5 7 1 16,3 17 2-16,-3 21 7 15,-5 22-4-15,-9 23 0 16,-9 18-2-16,-5 17-2 15,-7 15 3-15,-1 10-1 16,1 11 0-16,1 28-3 16,5 21 6-16,-1 21 5 15,-4 25-5-15,0 18-3 16,-4 13 0-16,-1 9 1 16,-1-5-4-16,1-10 0 15,1-11-1-15,5-12 0 16,3-15-3-16,1-16-14 15,0-21-31-15,0-19-36 0,-7-17-43 16,-5-18-60-16</inkml:trace>
  <inkml:trace contextRef="#ctx0" brushRef="#br0" timeOffset="217.5173">7405 6584 583 0,'38'-11'80'16,"16"3"-79"-16,11 0 47 16,-3 2-30-16,-8 2-18 15,-7 0-21-15,-6 1-65 16,-8-1-115-16,-7 3-193 15</inkml:trace>
  <inkml:trace contextRef="#ctx0" brushRef="#br0" timeOffset="532.0008">8131 6328 589 0,'35'-3'15'16,"14"-8"6"-16,0-2 24 16,-3 2-26-16,-12 4-19 0,-11 3-6 15,-10 4-46-15,-8 0-74 16,-5 5-151-16</inkml:trace>
  <inkml:trace contextRef="#ctx0" brushRef="#br0" timeOffset="681.9122">8231 6491 649 0,'0'0'126'0,"9"0"-102"16,27 0 2-16,15 0-23 16,19-26-3-16,-5-18-77 15,-1-16-317-15</inkml:trace>
  <inkml:trace contextRef="#ctx0" brushRef="#br0" timeOffset="1147.4518">9643 5421 571 0,'0'0'35'0,"1"0"3"15,1 26-7-15,-2 18-21 16,0 16 40-16,-5 15-24 0,-14 9-6 15,-1 5-9 1,1 2-7-16,2 0-4 0,3 1-8 16,4-5-35-16,6-15-61 15,2-21-111-15</inkml:trace>
  <inkml:trace contextRef="#ctx0" brushRef="#br0" timeOffset="1413.5624">9252 6292 489 0,'21'0'138'16,"17"-2"-121"-16,19-7 61 15,12-4-33-15,10-5-11 16,-1 3-7-16,-4 1-11 16,-10 3-12-16,-12 3-4 15,-8 2-17-15,-3 0-45 16,-2-4-74-16,-5-2-196 16</inkml:trace>
  <inkml:trace contextRef="#ctx0" brushRef="#br0" timeOffset="1945.6132">9456 6547 522 0,'0'0'16'16,"5"0"-3"-16,15 0 15 16,9-7 18-16,2-6-3 15,3 1-7-15,1-1 10 16,-1 4-4-16,-7 1-8 16,-6 3-5-16,-12 3-15 15,-9 2-8-15,0 7 0 16,-6 24 0-16,-21 18-2 0,-9 9 2 15,-4 3-5-15,9-1 0 16,12-8 1-16,15-9-1 16,4-12-1-16,23-13 1 15,23-12-1-15,18-6 0 16,13-11-1-16,9-14-1 16,8-5-20-16,0-10-60 15,-11-11-147-15</inkml:trace>
  <inkml:trace contextRef="#ctx0" brushRef="#br0" timeOffset="2810.1023">10585 6096 156 0,'-7'0'307'16,"7"0"-289"-16,0 0 56 16,-1 0-42-16,1 0-10 15,0 0 9-15,0 13 3 16,0 18-2-16,0 9 25 0,-2 12-18 15,-4 10-15-15,-2 7-11 16,-1 1-4-16,-1-9-2 16,4-17-3-16,2-17-2 15,2-19-2-15,1-6 0 16,-4-2 0-16,1-20 1 16,-2-18-1-16,4-21-17 15,2-11-24-15,8-10 19 16,16 4 21-16,13 6 1 15,8 12 1-15,8 11 15 16,5 14-1-16,-4 16 3 16,-5 10 5-16,-8 7-7 0,-8 4-3 15,-5 9-11-15,-6 5-2 16,-2-2-19-16,-7 2-51 16,2-2-102-16,-3-8-84 15</inkml:trace>
  <inkml:trace contextRef="#ctx0" brushRef="#br0" timeOffset="3193.1781">11169 5783 480 0,'0'0'46'16,"0"0"-7"-16,13-2 9 15,12-3-7-15,10-5 37 16,1 1-20-16,-6 2-8 15,-13 7-5-15,-9 0-10 16,-8 24-18-16,0 23-6 16,-19 18 2-16,-6 8 2 15,2-5-11-15,6-11-2 0,17-19-2 16,9-18 0-16,34-20-6 16,20-6-23-16,18-31-63 15,-5-16-109-15,-4-6-244 16</inkml:trace>
  <inkml:trace contextRef="#ctx0" brushRef="#br0" timeOffset="3840.9528">12300 5473 579 0,'-6'-9'35'0,"-14"2"19"0,-11 7 2 16,-15 7-11-16,-11 26-16 15,-6 19-7-15,-2 20 0 16,2 19 5-16,11 18 1 15,13 11-1-15,17 1-14 16,20-15-4-16,5-22-1 16,36-26 3-16,20-26-4 15,16-30 0-15,19-12-3 16,11-46-3-16,5-24 1 16,-8-19-1-16,-16-7 0 15,-20 3 3-15,-25 1 12 16,-23 2-7-16,-18 1-3 15,-15 14-6-15,-26 23 0 0,-10 32 0 16,-9 30 0-16,2 30 0 16,7 32 0-16,20 7 0 15,27 4 0-15,14-7 0 16,47-16-2-16,20-9 1 16,13-14 0-16,-5-14-26 15,-8-4-38-15,-11-7-53 16,-14-2-15-16,-11-22-130 15</inkml:trace>
  <inkml:trace contextRef="#ctx0" brushRef="#br0" timeOffset="18388.8584">7382 8274 242 0,'2'-13'239'15,"-2"6"-196"-15,0 7 28 16,1 0-46-16,2 0-13 16,0 21 2-16,0 12 9 0,-3 9-6 15,0 11 6-15,0 4-9 16,0 8-6-16,0 5-5 15,-3-1-3-15,-4-2-2 16,-2-8-7-16,3-17-33 16,1-18-60-16,2-15-59 15,3-9-71-15</inkml:trace>
  <inkml:trace contextRef="#ctx0" brushRef="#br0" timeOffset="18638.3898">7604 8310 445 0,'5'0'14'0,"1"9"53"16,4 17-14-16,-2 10-12 15,-4 12-19-15,-4 10-11 16,0 6 0-16,-6 4-10 15,-11-1-1-15,-3-3-4 16,-1-8-42-16,2-12-65 16,1-13-52-16,3-20-85 15</inkml:trace>
  <inkml:trace contextRef="#ctx0" brushRef="#br0" timeOffset="18887.8407">7069 8368 408 0,'0'-16'97'16,"22"-2"-76"-16,30 0 51 16,19-2-39-16,15 4 5 15,10 4-4-15,-1 12-9 16,-2 0-5-16,-8 0-13 15,-14 10-7-15,-11 8-8 0,-14 5-38 16,-12 6-42 0,-10 10-52-16,-15 11-64 0</inkml:trace>
  <inkml:trace contextRef="#ctx0" brushRef="#br0" timeOffset="19120.381">6888 9384 520 0,'41'-12'37'16,"32"-17"59"-16,34-6-20 0,18-3-28 15,10 2-9-15,-3 6-23 16,-21 9-10-16,-25 9-6 15,-23 7-17-15,-24 5-63 16,-14 0-55-16,-13 8-148 16</inkml:trace>
  <inkml:trace contextRef="#ctx0" brushRef="#br0" timeOffset="19635.8287">7338 9664 339 0,'-8'-2'77'16,"6"0"-47"-16,2 0 34 15,0 0-46-15,0 2 6 16,0-3 9-16,3-3 7 16,12-3 1-16,6-7 10 15,12-2-3-15,10-3-9 16,4-1-7-16,0 5 1 0,-6 7-9 16,-15 9-8-16,-12 1-11 15,-12 16-4-15,-2 18-1 16,-17 12 2-16,-13 5-1 15,-1-3-1-15,9-13 0 16,11-13-1-16,11-13-9 16,1-5-6-16,26-4 9 15,11 0 7-15,2 1 4 16,-6 8 3-16,-13 11 0 16,-16 18 1-16,-5 16 6 15,-32 15 2-15,-24 3-13 16,-15-6-3-16,-5-14 0 15,3-22-4-15,9-19-18 0,12-11-26 16,12-16-19 0,17-17-36-16,23-9-35 0,15-3-154 15</inkml:trace>
  <inkml:trace contextRef="#ctx0" brushRef="#br0" timeOffset="19918.3833">8307 9171 807 0,'-12'11'28'0,"8"1"-5"16,2 4-23-16,2-12-110 16,12-8-251-16</inkml:trace>
  <inkml:trace contextRef="#ctx0" brushRef="#br0" timeOffset="20567.0935">9444 8539 355 0,'-3'-6'65'16,"0"-2"20"-16,0 8-21 15,3-4-27-15,0 3-1 16,0 1-11-16,0 0 4 15,0 0 10-15,0 3-12 16,3 21 10-16,9 16 2 16,-4 11-19-16,-4 5-15 15,-2 2-3-15,-2 0-2 0,0-1-7 16,0-1-15 0,0 2-64-16,-2 1-58 0,-9-6-165 15</inkml:trace>
  <inkml:trace contextRef="#ctx0" brushRef="#br0" timeOffset="20766.3186">9061 9412 613 0,'0'0'111'15,"23"0"-73"-15,28-11 22 16,25-9-23-16,18-7-10 15,5 1-12-15,-7-5-15 16,-16 6-3-16,-15 5-26 0,-13 6-72 16,-8 0-87-16,-13 1-298 15</inkml:trace>
  <inkml:trace contextRef="#ctx0" brushRef="#br0" timeOffset="21315.1396">9223 9780 112 0,'-3'0'289'16,"2"0"-270"-16,1 0 47 15,0 0-40-15,0 0 1 0,0 0-1 16,0 0 8 0,0 0-2-16,0 0 3 0,0 0 10 15,10-3-5-15,10-12 1 16,10-7-8-16,11-4-6 16,1 1 3-16,-2 7-1 15,-10 7-1-15,-14 6-10 16,-11 5-14-16,-5 25-3 15,-15 25-1-15,-18 22 1 16,-5 10-1-16,2-3 0 16,12-11 0-16,24-14-3 15,10-18-3-15,35-14-5 0,15-14-2 16,8-8-2 0,3 0-24-16,-2 0-33 0,-7-8-68 15,-21-13-116-15</inkml:trace>
  <inkml:trace contextRef="#ctx0" brushRef="#br0" timeOffset="21963.7045">8249 9238 385 0,'0'0'74'15,"11"0"-17"-15,17 0 29 0,9-8-34 16,14-1-11 0,5-7 2-16,6 0-3 0,-6 4-14 15,-11 4-16-15,-13 3-10 16,-9 5-1-16,-8 0-18 16,-3 0-19-16,-3 2-39 15,-3 6-54-15,0 0-38 16,-2 2-82-16</inkml:trace>
  <inkml:trace contextRef="#ctx0" brushRef="#br0" timeOffset="22179.8955">8355 9646 655 0,'15'0'40'16,"22"0"66"-16,14 0-44 15,4 1-25-15,0 1-37 16,-6-2-2-16,-7 0-57 16,-3 0-126-16,-15-34-386 15</inkml:trace>
  <inkml:trace contextRef="#ctx0" brushRef="#br0" timeOffset="25155.6885">10470 9078 43 0,'-6'0'404'0,"3"0"-403"15,3-2 9-15,0 2 8 16,0-1 17-16,0-1 15 15,0 2-13-15,-1 0 2 16,-1 0-9-16,2 0-6 16,0 0-7-16,0 5-5 15,0 14 27-15,0 6-21 16,8 6-10-16,1 5 1 16,-1 5 1-16,0 6-4 0,-2-3-3 15,-1-3-3 1,-1-9 0-16,-1-12 0 0,-1-9-2 15,-1-9-1-15,-1-2 2 16,0 0 1-16,0-6 0 16,0-21-4-16,0-15-10 15,-6-11-1-15,3-5 7 16,3-3 7-16,0 0 1 16,12 1-2-16,15 6 2 15,8 6 0-15,3 12 1 16,-2 11 1-16,-6 11 5 15,-5 8 9-15,-5 6-11 16,-3 0-5-16,0 0-1 16,-4 8-23-16,-1 2-35 15,0 3-75-15,-6-2-64 0,5-1-138 16</inkml:trace>
  <inkml:trace contextRef="#ctx0" brushRef="#br0" timeOffset="25604.8006">11093 8651 207 0,'-2'0'192'16,"2"0"-152"-16,0 0 23 15,0 0-22-15,3-5 10 16,12-3-4-16,10-6 2 15,4-3 5-15,5 5-15 16,-3 1 8-16,-8 8-12 16,-8 3-13-16,-11 6-5 0,-4 26-10 15,-6 17 11 1,-21 9-6-16,-1-1-10 0,4-6-1 16,17-11-1-16,7-15-1 15,28-14-5-15,24-11-14 16,15-4-28-16,13-21-60 15,1-8-103-15,-13 1-334 16</inkml:trace>
  <inkml:trace contextRef="#ctx0" brushRef="#br0" timeOffset="26635.7293">11773 9177 867 0,'-12'8'17'0,"4"6"1"16,0 6-14-16,3 9-4 16,1 0-78-16,-4-22-191 15</inkml:trace>
  <inkml:trace contextRef="#ctx0" brushRef="#br0" timeOffset="29562.6436">12832 8077 101 0,'3'-6'74'0,"0"0"-9"16,2-4-17-16,-1 2-1 16,1-1-9-16,-1 0-9 15,0 1-2-15,-1 0 0 0,0 4-6 16,0-1-1-16,-1 4 0 16,0-1 4-16,-1 2-4 15,1 0-1-15,1 0 3 16,0 0-5-16,0 10 7 15,0 19 3-15,1 13-1 16,-4 13-2-16,0 11-14 16,0 5 6-16,-6 5-9 15,-4 4-4-15,-1 3-3 16,2-9-2-16,3-15-17 16,3-25-35-16,3-23-27 15,0-11-31-15,2-13-37 16</inkml:trace>
  <inkml:trace contextRef="#ctx0" brushRef="#br0" timeOffset="29811.2328">13107 8077 431 0,'1'-4'47'16,"2"4"10"-16,5 0-17 15,2 0-18-15,3 16-1 0,1 10-9 16,-5 10-1 0,-3 8-2-16,-6 7-4 0,0 3-4 15,0 2-1-15,-16 4-14 16,-1-3-37-16,-5-10-67 16,-2-13-61-16,6-21-114 15</inkml:trace>
  <inkml:trace contextRef="#ctx0" brushRef="#br0" timeOffset="30060.6107">12740 8031 400 0,'0'-6'108'0,"4"6"-86"16,26 0 44-1,19 0-7-15,24 0-12 0,21 0 3 16,19 0-2-16,6 0-23 16,0 0-18-16,-10 0-7 15,-18 4-3-15,-16 4-28 16,-22 2-45-16,-15 7-37 16,-16 6-59-16,-21 12-95 15</inkml:trace>
  <inkml:trace contextRef="#ctx0" brushRef="#br0" timeOffset="30343.339">12683 8979 223 0,'27'-26'318'16,"18"2"-290"-16,25-2 75 15,28-3-41-15,19 3-13 16,11-1-12-16,-3 6-18 16,-14 7-19-16,-26 6 0 15,-21 7-30-15,-22 1-60 0,-12 0-39 16,-14 13-107-16</inkml:trace>
  <inkml:trace contextRef="#ctx0" brushRef="#br0" timeOffset="30825.2812">13217 9025 434 0,'0'-10'45'15,"0"6"31"-15,0 2-22 16,-6 0-34-16,0 2-11 16,-7 0-7-16,-7 0 1 15,-8 13 0-15,-8 12 2 16,-8 12 1-16,-6 10 9 16,-2 18 6-16,1 18-5 0,8 17 5 15,9 9-4-15,13-2-4 16,19-11 1-16,2-22-1 15,32-21-4-15,18-26-8 16,17-25 8-16,10-4 5 16,-4-33-4-16,-18-7 1 15,-28-3 10-15,-27 1-7 16,-43 11 8-16,-39 9-18 16,-23 17-4-16,-5 7-23 15,20 2-34-15,33 10-91 16,27-12-452-16</inkml:trace>
  <inkml:trace contextRef="#ctx0" brushRef="#br0" timeOffset="35614.7962">7134 11521 341 0,'0'-6'116'15,"0"2"-70"-15,0 3 40 16,0 1-42-16,0-1-14 16,0 1-4-16,0 0-6 15,0 0-3-15,0 2-8 0,5 24 4 16,2 6 17 0,-4 10-20-16,-3 4 2 0,0 5-8 15,0 0-3-15,0 0-1 16,-1-3-1-16,1-12-21 15,0-13-45-15,0-12-42 16,8-11-85-16</inkml:trace>
  <inkml:trace contextRef="#ctx0" brushRef="#br0" timeOffset="35847.0187">7436 11402 546 0,'0'0'27'16,"0"12"-11"-16,0 13 13 15,0 10 7-15,0 6-19 16,0 4-2-16,0 4-1 16,0-1-7-16,0 1-7 15,-3-1-1-15,-8 3-16 16,-1-2-36-16,-2 0-106 15,-3-11-94-15</inkml:trace>
  <inkml:trace contextRef="#ctx0" brushRef="#br0" timeOffset="36079.2862">6960 11539 203 0,'0'-8'426'0,"11"3"-422"16,30-2 44-16,20 1-3 15,17 6-7-15,11 0-3 16,7 0-14-16,-3 0-13 16,-4 0-8-16,-10 6 0 15,-13 6-16-15,-13 4-59 16,-11 11-82-16,-17 6-155 15</inkml:trace>
  <inkml:trace contextRef="#ctx0" brushRef="#br0" timeOffset="36362.1546">6842 12492 579 0,'38'-22'75'16,"24"-8"-29"0,31-5 49-16,21-2-59 0,10 2-12 15,-1 4-12-15,-16 5-8 16,-26 12-4-16,-25 10-19 15,-23 4-70-15,-14 8-100 16,-19 10-279-16</inkml:trace>
  <inkml:trace contextRef="#ctx0" brushRef="#br0" timeOffset="36927.3419">7188 12786 405 0,'-3'0'64'16,"0"-3"-40"-16,3 0 28 15,0 1-18-15,0 0 5 16,0 2 1-16,5-2 4 0,10-8 0 16,13-5 6-16,11-7-7 15,10 0-12-15,0 1-4 16,-6 6-5-16,-13 10-2 15,-13 5-16-15,-13 1 0 16,-4 25-3-16,-4 12 3 16,-23 9-2-16,-4 1-2 15,2-12 1-15,11-12-1 16,10-9-1-16,8-8-4 16,4-3-4-16,21 0 7 15,12-2 2-15,4 3 4 16,-8 8 3-16,-10 9 1 15,-15 18 3-15,-8 19 1 0,-31 13-5 16,-24 5-4-16,-16-13-3 16,-6-21-4-16,5-21-1 15,8-19-13-15,10-3-24 16,14-25-33-16,18-9-19 16,22-7-27-16,13-8-151 15</inkml:trace>
  <inkml:trace contextRef="#ctx0" brushRef="#br0" timeOffset="37326.5227">8185 12147 588 0,'0'0'54'16,"16"-2"19"-16,13-6-16 15,2 0-22-15,3 0-13 16,-1 4-13-16,-4 0-9 16,-7 4-12-16,-6 0-40 15,-5 0-84-15,-11 6-152 16</inkml:trace>
  <inkml:trace contextRef="#ctx0" brushRef="#br0" timeOffset="37492.7234">8255 12400 792 0,'0'12'50'0,"16"-5"-5"16,23-3-33-16,13-4-12 15,2-2-11-15,4-29-124 16,-10-17-336-16</inkml:trace>
  <inkml:trace contextRef="#ctx0" brushRef="#br0" timeOffset="39055.6232">9831 11242 283 0,'1'-10'58'0,"1"6"12"16,-1-2-7-16,2 2-12 15,0 2-27-15,-2 1-8 16,-1 0 16-16,0 1-2 0,0 0-6 16,0 0 0-16,3 0-6 15,3 2-8-15,2 19 24 16,1 10-2-16,0 11-21 15,-5 9 9-15,-2 4-13 16,-2 4 3-16,0-1-6 16,0-2-2-16,0-3-2 15,0-9-4-15,0-10-20 16,0-14-70-16,0-15-66 16,12-6-152-16</inkml:trace>
  <inkml:trace contextRef="#ctx0" brushRef="#br0" timeOffset="39289.0339">10130 11234 507 0,'0'0'42'15,"0"0"1"-15,8 11-13 16,3 11 9-16,2 4-17 15,-4 9 6-15,-3 5-9 16,-2 4-5-16,-4 5-4 16,0 1-10-16,0-1-1 15,0-2-14-15,-7-7-26 0,-2-9-55 16,1-13-101 0,-4-16-105-16</inkml:trace>
  <inkml:trace contextRef="#ctx0" brushRef="#br0" timeOffset="39588.7087">9714 11332 384 0,'0'-2'27'16,"0"-3"35"-16,9-3-32 0,14-5 9 16,12-3 18-16,8 1 5 15,13-1-13-15,5 4 1 16,4 5-5-16,1 4-19 16,-3 3-21-16,-5 0-5 15,-7 0-16-15,-10 0-35 16,-2 3-43-16,-1 3-73 15,-3-4-166-15</inkml:trace>
  <inkml:trace contextRef="#ctx0" brushRef="#br0" timeOffset="40069.5433">10776 11193 445 0,'0'8'14'0,"0"6"26"15,0 6 2-15,0 2-15 16,2 5-1-16,2 4 9 15,1 2-6-15,-1 5-3 0,-2 3-6 16,0-2-2-16,-2 0-8 16,0-9-7-16,0-8-2 15,0-10-1-15,0-7-1 16,0-5-4-16,0 0 3 16,0-17 0-16,-7-14-21 15,1-8 16-15,5-5 5 16,1-5 2-16,0 1 6 15,7 2 11-15,13 2 0 16,5 4-2-16,6 8 1 16,7 5 0-16,2 7-2 15,2 4-3-15,-5 6-1 0,-6 6-4 16,-1 1-6 0,-5 3-8-16,-3 0-30 0,-2 0-63 15,0 0-138-15</inkml:trace>
  <inkml:trace contextRef="#ctx0" brushRef="#br0" timeOffset="40485.4188">11301 10900 381 0,'4'0'95'0,"3"0"-50"16,8 0 1-16,3 0 0 15,7 0-2-15,1-4-7 16,-1 2-2-16,-6 2-1 15,-2 0-1-15,-7 0-13 16,-3 0-9-16,-5 6-2 16,-2 17-1-16,-6 13 6 0,-12 8-9 15,-3 2 2 1,6-6-1-16,8-8-2 0,7-10-4 16,9-8 0-16,16-7 0 15,11-6 0-15,3-1 0 16,1 0-1-16,0 0-16 15,-4 0-40-15,-3 0-57 16,-5 0-152-16</inkml:trace>
  <inkml:trace contextRef="#ctx0" brushRef="#br0" timeOffset="41104.8152">9702 12217 275 0,'-1'-4'113'15,"-1"4"-108"-15,2-2 7 16,0 2-10-16,0-2 1 16,0 2 17-16,0-2 23 15,0 1 17-15,0-1-1 16,0 1-4-16,0-2-13 15,19-2-2-15,23-4 5 16,33-4-4-16,38-5 4 0,38-4 0 16,37-4-1-16,30 3-11 15,19-1-10-15,-1 4-12 16,-20-1-10-16,-34 6 1 16,-45 3-1-16,-43 5-1 15,-31 5-5-15,-27 1-3 16,-15-1-18-16,-12 2-16 15,-8-1-55-15,-1 1-74 16,0 0-101-16</inkml:trace>
  <inkml:trace contextRef="#ctx0" brushRef="#br0" timeOffset="41582.8985">10351 12603 315 0,'0'-4'140'0,"0"4"-72"15,0 0 10-15,0 0-46 16,0 0 5-16,0 0 2 15,0 0 0-15,0 2 0 16,0 22-14-16,-6 15 15 16,-10 19-8-16,-5 6-11 15,-8 6-4-15,0 0-10 0,2-4-7 16,8-5 0 0,9-8-14-16,9-14-42 0,1-13-53 15,6-21-47-15,19-6-68 16</inkml:trace>
  <inkml:trace contextRef="#ctx0" brushRef="#br0" timeOffset="42131.38">10668 12661 43 0,'0'0'206'15,"0"0"-179"-15,0 0 6 16,0 0 7-16,0 0 8 15,0 0-6-15,-2 0 9 16,2 0-4-16,0 0-7 16,0 0-5-16,0 0-5 15,0 0-6-15,0 0-6 16,0 0 4-16,0 0-7 0,3-2 1 16,18-1 6-16,6 0 0 15,6-3 1-15,1 1 1 16,3-2 3-16,2 3 1 15,-5-2-5-15,-3 6-2 16,-5 0-13-16,-5 0-5 16,-5 0 3-16,-7 9-1 15,-9 11-1-15,0 12 4 16,-19 11-3-16,-14 6-3 16,-4 1-2-16,7-1 1 15,10-12 0-15,15-5 2 16,5-15-2-16,32-13 2 15,28-4 7-15,20-8 3 0,15-15-13 16,0 1 0-16,-5 0-13 16,-4 0-52-16,-11-15-200 15</inkml:trace>
  <inkml:trace contextRef="#ctx0" brushRef="#br0" timeOffset="77196.5503">7695 11460 723 0,'-174'151'5'16,"-32"62"-1"-16,-15 34-4 16,12 2-2-16,32-28-45 0,43-49-122 15,45-63-170-15</inkml:trace>
  <inkml:trace contextRef="#ctx0" brushRef="#br0" timeOffset="77778.3435">10403 11079 849 0,'-138'152'24'16,"-11"55"8"-16,-5 33-7 0,21-10-25 15,37-25-6-15,43-65-182 16</inkml:trace>
  <inkml:trace contextRef="#ctx0" brushRef="#br0" timeOffset="89184.7583">7737 12644 484 0,'0'0'154'0,"-1"3"-121"16,-23 37 20-16,-22 33 8 15,-26 33-14-15,-31 32-21 16,-16 17-11-16,1-1-9 16,20-22-6-16,45-48-28 15,44-70-169-15</inkml:trace>
  <inkml:trace contextRef="#ctx0" brushRef="#br0" timeOffset="89915.6576">11549 12633 377 0,'0'-2'178'0,"0"2"-138"16,-3 0 17-16,-12 0-20 15,-12 0-19-15,-22 8-16 16,-24 15 7-16,-31 12 19 15,-31 17 1-15,-24 15-7 16,-23 17-1-16,1 8-10 0,21-1-11 16,28-17-7-16,45-20-22 15,35-17-68-15,28-25-84 16,24-12-334-16</inkml:trace>
  <inkml:trace contextRef="#ctx0" brushRef="#br0" timeOffset="90547.2658">11305 13253 184 0,'0'-4'422'16,"0"3"-389"-16,0 1 1 15,0 0-11-15,0 0-12 16,-11 7 3-16,-10 24-3 16,-9 15-2-16,-10 10-5 0,-3 6-3 15,9-6 0-15,12-9-1 16,22-17 0-16,3-16-3 15,38-14-5-15,14 0 8 16,12-24 3-16,3-9-3 16,-5 3 0-16,-16 4-9 15,-20 4-40-15,-15 0-35 16,-14 3-83-16,0 0-69 16</inkml:trace>
  <inkml:trace contextRef="#ctx0" brushRef="#br0" timeOffset="90648.2887">11458 13363 328 0,'-1'0'177'0,"-1"15"-57"15,1 27-21-15,-2 19-24 16,0 17-8-16,-6 12-28 0,0 10-30 16,0-3-9-16,0-6-17 15,2-16-114-15,5-30-302 16</inkml:trace>
  <inkml:trace contextRef="#ctx0" brushRef="#br0" timeOffset="94388.1478">7714 15318 447 0,'2'-7'63'0,"1"2"26"16,-1 3-30-16,-2 1-26 15,0-1-3-15,0 2 5 0,0 0 3 16,0 0-13-16,0 0-11 16,0 0-6-16,0 0-4 15,0 0-2-15,0 0-1 16,0 0 0-16,0-1 0 15,0 1 3-15,0-2 4 16,0 2 6-16,0-2 1 16,0 1-3-16,0 1-3 15,0-2-5-15,0 2-3 16,0 0 1-16,0 0-1 16,0 0-1-16,0 0 0 15,0 0 0-15,0 0 1 16,0 0-1-16,0 0 0 0,0 0 0 15,0 0 1 1,0 0-1-16,0 0 0 0,0 0 2 16,0 0 1-16,0 0 0 15,0 0 0-15,0 0-1 16,0 2-1-16,0 19-1 16,0 11 7-16,1 8 2 15,2 2-6-15,-1 0-1 16,1-2 0-16,0 0-2 15,1-2-1-15,2-4-10 16,3 3-38-16,-6 1-81 16,-3 0-72-16,0 0-196 0</inkml:trace>
  <inkml:trace contextRef="#ctx0" brushRef="#br0" timeOffset="94620.8673">7534 16110 577 0,'39'-17'43'16,"24"-6"21"-16,15 1 24 15,2 4-51-15,-7 9-25 16,-13 9-10-16,-13 0-2 15,-14 17-29-15,-7 12-32 0,-17 3-26 16,-9 9-81-16,0-4-180 16</inkml:trace>
  <inkml:trace contextRef="#ctx0" brushRef="#br0" timeOffset="94853.6073">7833 16375 591 0,'0'0'157'0,"0"0"-146"0,0 13 7 16,-2 24 3-16,-8 24 14 16,-8 13-19-16,-5 7-6 15,-2 1-5-15,3-5-5 16,8-8-9-16,13-6-61 15,1-23-130-15,3-28-281 16</inkml:trace>
  <inkml:trace contextRef="#ctx0" brushRef="#br0" timeOffset="95452.2527">8655 15992 570 0,'0'0'62'0,"0"-2"-21"16,17-2-3-16,21 1-10 15,13-5 9-15,9 1-10 16,-2-1-13-16,-8 0-14 16,-8 2-2-16,-13 6-32 15,-13 0-43-15,-16 0-53 16,0 24-156-16</inkml:trace>
  <inkml:trace contextRef="#ctx0" brushRef="#br0" timeOffset="95635.8453">8796 16231 670 0,'0'2'73'16,"12"4"-37"-16,27-6 24 15,15 0-39-15,12-2-21 16,2-14-13-16,4-6-135 16,-10-12-320-16</inkml:trace>
  <inkml:trace contextRef="#ctx0" brushRef="#br0" timeOffset="96649.3801">10412 15245 269 0,'0'-7'72'16,"0"0"-19"-16,0 3-3 15,0 1-15-15,0 0-6 0,0 0 0 16,0 0 24-16,0-1 0 16,0 2-18-16,0 0-3 15,0 2-11-15,0 0-3 16,0 0-8-16,0 0 3 15,0 0 2-15,-1 0-4 16,-1 0-5-16,2 0-3 16,0 8-1-16,0 10 9 15,3 6-2-15,6 8-5 16,0 7-1-16,-4 3 1 16,-1 10 0-16,-2 4-3 15,-2 2 0-15,0-4-1 16,0-7 0-16,0-13-1 0,0-16 1 15,0-6-1-15,0-9-4 16,0-3 0-16,0-8 0 16,0-25-7-16,0-15-8 15,0-7 10-15,0-2 10 16,13 4 2-16,10 6 3 16,5 4 10-16,6 9 1 15,5 8 3-15,-2 7-2 16,-3 9-1-16,-2 6-8 15,-4 4-8-15,0 0-1 16,-3 0-8-16,-2 0-36 16,-3 0-76-16,-7 6-95 0,0-4-258 15</inkml:trace>
  <inkml:trace contextRef="#ctx0" brushRef="#br0" timeOffset="97031.5642">11099 15083 198 0,'-3'0'260'15,"3"0"-232"1,0-3 30-16,0 2-34 0,0-1 2 15,0 0-5-15,0-1 5 16,3-3 12-16,14-6 1 16,10-8 14-16,9 2-8 15,2 2-8-15,-6 4-6 16,-8 10-12-16,-9 2-12 16,-11 0-1-16,-4 24-2 15,0 18 4-15,-16 15-4 16,-11 9-3-16,2-1-1 15,12-10-1-15,13-16 0 16,10-17-3-16,27-12-2 0,10-10 0 16,6 0 1-1,2 0-14-15,-7-2-49 0,-2 2-73 16,-8-2-221-16</inkml:trace>
  <inkml:trace contextRef="#ctx0" brushRef="#br0" timeOffset="97896.0624">10347 16012 389 0,'-6'-2'77'0,"1"0"12"16,2-1-24-16,0 2-28 16,0-1 5-16,0 1-10 15,2 1 9-15,-1 0 4 0,2 0-4 16,0-3-8-16,32-1-13 16,36-2 5-16,43-6 18 15,38-3-8-15,30-2-26 16,6-1-9-16,-7 4 0 15,-22 4 0-15,-29 2 0 16,-36 4 0-16,-33 4 0 16,-21 0-21-16,-23 0-63 15,-14 7-117-15,-8 2-156 16</inkml:trace>
  <inkml:trace contextRef="#ctx0" brushRef="#br0" timeOffset="98344.9732">10872 16339 530 0,'0'0'103'0,"-2"0"-46"15,-4 0-19-15,-5 10-24 16,-9 14-13-16,-7 14-1 15,-9 9-7-15,-2 1-3 16,5-4 4-16,10-10 6 16,15-14 0-16,8-11 1 15,17-7 9-15,28-2 27 16,18 0 20-16,10-12-21 16,5-1-20-16,-6 4-8 0,-7 0-8 15,-17 7-3 1,-16-1-46-16,-12 3-83 0,-13-7-123 15</inkml:trace>
  <inkml:trace contextRef="#ctx0" brushRef="#br0" timeOffset="98511.4479">11273 16300 585 0,'0'0'273'16,"0"18"-195"-16,0 33-12 15,0 21-45-15,-4 19-21 16,-10 10 0-16,-1 6 0 15,-1 0 0-15,4-6 0 16,3-13 0-16,9-16-40 0,0-23-146 16,0-30-314-1</inkml:trace>
  <inkml:trace contextRef="#ctx0" brushRef="#br0" timeOffset="104297.4556">18488 6979 114 0,'0'-6'74'0,"0"2"-64"16,0 0 19-16,0-4-28 15,0 2 4-15,0 1 9 16,2-2-8-16,-2 4 3 16,1 0 7-16,-1 3 7 0,2 0 3 15,0-2-1-15,-2 0-2 16,3-2-4-16,-1-2-2 15,0 0-6-15,2-2 3 16,-1 2 3-16,-1 1-4 16,-2 3 9-16,0 0-9 15,0 2 4-15,0 0-1 16,0 0-7-16,0 0 2 16,0 0-3-16,0 0-1 15,0 0-1-15,0-1-1 16,0 1 5-16,0 0 1 15,0 0 7-15,0 0-1 16,0 0-5-16,0 0-2 0,0 0-2 16,0 0-4-16,0 0-1 15,0 0 0-15,0 0 0 16,0 0-2-16,0 0 0 16,0 0-1-16,0 0 2 15,0-1 4-15,0 1 0 16,0-2-1-16,0 2-1 15,0 0-1-15,0 0-1 16,0 0-1-16,0 0 0 16,-2 0-1-16,1 0 1 15,-1 0 0-15,2 0-1 16,0 2 1-16,-1 18-1 0,1 13 2 16,0 13 2-16,0 12-3 15,0 10 2-15,0 7 0 16,0-1-2-16,0-2 0 15,0-11-1-15,0-13 0 16,0-17-1-16,0-16 0 16,0-7-3-16,0-8-2 15,0-6 6-15,0-28-14 16,-8-20-12-16,-2-17 17 16,-1-11 3-16,8-4 6 15,3 4 1-15,0 11-1 16,18 11 0-16,11 16 2 15,4 9 0-15,5 13 10 0,4 9 8 16,0 12 3 0,1 1 0-16,-3 0-9 0,-2 5-11 15,-5 6-3-15,-5 3-26 16,-6 3-39-16,-10 5-93 16,-5-6-174-16</inkml:trace>
  <inkml:trace contextRef="#ctx0" brushRef="#br0" timeOffset="104829.3478">19128 6519 323 0,'-4'0'15'0,"1"2"-1"15,3-1 7-15,0 1-14 16,0-1 13-16,0-1 2 16,0 0 6-16,0 0 7 15,1 0 17-15,8 0 17 16,3-3-22-16,2-6-6 15,2 3-4-15,-1 1-3 16,0 2-6-16,-6 3-8 16,-2 0-6-16,-4 14-11 15,-3 19 1-15,0 6 0 16,0 8-3-16,0-1-1 0,0-8-4 16,15-8-8-16,19-13-13 15,13-12-34-15,9-5-30 16,4 0-109-16</inkml:trace>
  <inkml:trace contextRef="#ctx0" brushRef="#br0" timeOffset="105527.8244">19919 7082 454 0,'21'-4'66'0,"13"-3"-44"16,8 1 58-16,3 3-70 16,-2 3-10-16,-9 0-30 15,-10 0-103-15,-15 0-285 16</inkml:trace>
  <inkml:trace contextRef="#ctx0" brushRef="#br0" timeOffset="105810.1493">19977 7332 673 0,'15'2'31'0,"26"5"49"16,12-1-29-16,10 4-47 16,0 1-4-16,-11-4-86 15,-17-7-271-15</inkml:trace>
  <inkml:trace contextRef="#ctx0" brushRef="#br0" timeOffset="108536.9848">21287 6411 528 0,'0'-8'31'0,"0"5"57"15,0 3-40-15,0 0-32 16,-10 7 1-16,-11 22-3 16,-10 16-10-16,-7 14-3 15,-2 10 0-15,-3 3-1 16,7-1 0-16,12-13-1 16,16-16 0-16,8-16-8 15,35-16-2-15,21-9 11 16,16-1 4-16,10 0 13 15,0 0 2-15,-12 0-1 16,-15 0-2-16,-14 0-11 16,-16 0-5-16,-14 6-32 15,-5-2-33-15,-6-4-41 16,0 0-33-16,-3-16-41 0</inkml:trace>
  <inkml:trace contextRef="#ctx0" brushRef="#br0" timeOffset="108719.8408">21551 6549 242 0,'20'-44'135'15,"-1"12"-28"-15,-7 14 3 16,-3 12-26-16,-5 6-25 16,-1 20-12-16,0 28 2 15,-3 28-3-15,0 27-18 16,-12 22-8-16,-19 19-8 16,-12 13-10-16,-5-3-1 15,0-3-1-15,17-18-6 16,13-21-49-16,18-36-133 15,6-43-228-15</inkml:trace>
  <inkml:trace contextRef="#ctx0" brushRef="#br0" timeOffset="109601.2878">18748 9280 408 0,'-6'-3'31'0,"6"2"28"16,-3 1 27-16,3 0-54 16,0 0-16-16,0 18-5 15,0 20 4-15,0 17 8 16,6 11-8-16,-5 8 0 16,-1 1-6-16,0 1-3 15,-13-8-4-15,-1-16-1 16,3-20-1-16,5-26-6 15,3-10 0-15,3-46 0 0,0-26-21 16,6-25 23 0,21-18 4-16,7-4 13 0,12 8 18 15,7 16 1-15,9 26 12 16,2 24-10-16,-10 20-10 16,-7 22-5-16,-11 7-17 15,-9 15-2-15,-8 21-18 16,-7 7-84-16,-5 7-81 15,-7-3-293-15</inkml:trace>
  <inkml:trace contextRef="#ctx0" brushRef="#br0" timeOffset="109933.8535">19395 9276 653 0,'0'-10'26'16,"28"-2"49"-16,16-6-25 16,10 3-36-16,2 2-6 15,-8 5-8-15,-12 7-16 16,-11 1-52-16,-15 1-42 16,-10 20-162-16</inkml:trace>
  <inkml:trace contextRef="#ctx0" brushRef="#br0" timeOffset="110083.6817">19488 9517 569 0,'0'0'214'16,"0"0"-172"-16,19 0 62 0,18 0-84 16,10 2-20-16,9-2-2 15,4 0-105-15,-8-12-242 16</inkml:trace>
  <inkml:trace contextRef="#ctx0" brushRef="#br0" timeOffset="110898.1833">20364 9007 369 0,'-6'0'32'15,"1"0"23"-15,4 0-10 16,1 0-32-16,0 0 13 16,0 0 3-16,0 0 1 15,10-6 26-15,14-4 8 16,9-5-4-16,9 3-8 15,11-1-5-15,7 4-12 16,0 4-7-16,-10 3-4 16,-15 2-11-16,-14 8-10 15,-16 20-1-15,-5 19 7 16,-26 19-1-16,-31 24-4 0,-15 14-2 16,-1 6-2-16,18-9 0 15,29-19 0-15,26-16 0 16,22-23 0-16,50-15 3 15,29-14 8-15,24-14-8 16,14-8-3-16,-4-26 0 16,-3-9 0-16,-16-12-38 15,-23-24-295-15</inkml:trace>
  <inkml:trace contextRef="#ctx0" brushRef="#br0" timeOffset="167161.6127">22108 9244 12 0,'0'-6'539'0,"0"6"-513"0,1-2 48 15,-1 2-45-15,2 0-11 16,-1 4 13-16,-1 18-1 15,0 8-10-15,0 12-7 16,-10 5-5-16,-5 0-3 16,-3 3-5-16,0-3 0 15,-1 1-18-15,-1-1-55 16,-1-1-74-16,-2-10-173 16</inkml:trace>
  <inkml:trace contextRef="#ctx0" brushRef="#br0" timeOffset="167369.539">22211 9043 571 0,'0'-4'4'0,"0"4"-8"16,13 0-199-16</inkml:trace>
  <inkml:trace contextRef="#ctx0" brushRef="#br0" timeOffset="167810.1437">22400 9260 498 0,'2'-8'140'0,"-2"4"-130"16,4 4 35-16,-1 0-42 16,0 0-1-16,1 0 27 15,-1 18 7-15,-3 4-6 16,0 8-5-16,0-2-1 16,0-9 0-16,-1-10-11 15,1-9-8-15,25-13-4 16,23-24 7-16,19-9 4 15,14 2 0-15,1 10 8 16,-7 17 7-16,-14 17 3 16,-21 0-9-16,-18 25-13 15,-17 15-8-15,-5 8 0 16,-14 10 0-16,-11 3 0 16,-2 2-30-16,11-2-157 0,5-11-306 15</inkml:trace>
  <inkml:trace contextRef="#ctx0" brushRef="#br0" timeOffset="167947.4334">23227 9641 917 0,'-20'5'0'0,"8"-5"-33"0,12-27-383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2T18:35:41.3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4494 4893 483 0,'0'0'125'15,"0"0"-122"-15,0 0 9 16,0 0 3-16,0 0-1 16,0 0 3-16,1 0 0 0,-1 0 9 15,0 0-4-15,0 0-2 16,-4 13-4-16,-23 24-3 15,-14 23-9-15,-8 15 1 16,-4 17-1-16,5 8-1 16,6 8 1-16,14 5-1 15,16-13-2-15,12-21-1 16,4-28 0-16,32-32 0 16,13-19 1-16,13-27 7 15,2-29-2-15,-2-15-3 16,-6 0 6-16,-19 5-1 15,-15 18 4-15,-19 12 0 16,-3 8-1-16,-31 14-4 16,-18 12-5-16,-12 6-2 15,-7 25-2-15,9 4-12 0,17-1-23 16,20-9-39-16,22-2-40 16,6-11-123-16</inkml:trace>
  <inkml:trace contextRef="#ctx0" brushRef="#br0" timeOffset="399.1101">5108 4978 502 0,'-43'63'49'16,"1"16"6"-16,5 13 16 16,10-1-16-16,17-13-22 15,10-22-25-15,15-26-5 16,24-26 0-16,13-10 8 15,14-42 11-15,9-24-8 16,-1-13-3-16,-13 0 2 16,-21 18 9-16,-21 17 12 0,-19 19-16 15,-7 11-4-15,-31 10-8 16,-15 10-6-16,-7 0-5 16,7 16-10-16,15 2-43 15,24-7-90-15,14-11-178 16</inkml:trace>
  <inkml:trace contextRef="#ctx0" brushRef="#br0" timeOffset="914.3869">5871 4712 422 0,'-26'34'34'16,"4"8"3"-16,5 2 19 15,10-2 1-15,7-7-23 16,0-13-21-16,26-14 0 16,11-8 5-16,11-16 19 15,4-16-1-15,-7-4 1 16,-16 7 1-16,-15 9-4 16,-14 6-4-16,-6 6-5 15,-25 6-11-15,-7 2-14 0,1 0-15 16,9 0-45-16,20-3-106 15,8-22-323-15</inkml:trace>
  <inkml:trace contextRef="#ctx0" brushRef="#br0" timeOffset="1679.1229">7279 4821 507 0,'-13'-4'3'16,"-2"4"55"-16,-6 12 10 15,-14 32-58-15,-12 28-1 16,-13 32 20-16,-2 31 1 16,4 40 4-16,9 32 7 15,21 28-9-15,21 10-17 0,7-19-5 16,31-33-9-16,22-45-1 15,21-46-22-15,20-45-84 16,9-43-156-16</inkml:trace>
  <inkml:trace contextRef="#ctx0" brushRef="#br0" timeOffset="2294.4271">11093 4726 492 0,'19'0'67'0,"21"28"-57"16,22 17 101-1,9 18-58-15,1 15-20 0,-20 20-3 16,-22 19 0-16,-30 20 4 16,-18 34-8-16,-45 20-10 15,-29 14-12-15,-22 3-4 16,-6-21-3-16,5-22-60 15,18-46-107-15,22-50-246 16</inkml:trace>
  <inkml:trace contextRef="#ctx0" brushRef="#br0" timeOffset="3009.9233">7610 5757 332 0,'41'0'99'0,"35"0"-71"16,54-5 108-16,61-15-45 15,58-6-1-15,51-4-7 16,25 2-38-16,12 2-27 0,-16 3-10 16,-32 2-8-1,-59 5 0-15,-69 5-1 0,-64 9 0 16,-43-1-35-16,-26-2-25 16,-13-5-77-16,-9-8-134 15</inkml:trace>
  <inkml:trace contextRef="#ctx0" brushRef="#br0" timeOffset="3626.4777">8045 6152 466 0,'0'-2'10'0,"0"2"48"15,0 0-14-15,0 0-10 16,0 0-6-16,-2 0-6 15,-5 7 6-15,-7 22-1 16,-4 11 12-16,-9 12-14 16,-4 6-13-16,-5 5-10 15,-1-1-2-15,1-2 0 16,8-12-19-16,7-11-42 16,12-19-59-16,7-14-57 15,2-8-96-15</inkml:trace>
  <inkml:trace contextRef="#ctx0" brushRef="#br0" timeOffset="4210.4056">8583 6036 211 0,'11'-7'152'0,"-5"5"-121"15,-3 1 44-15,-2 1-44 16,-1-2-3-16,0 2-4 16,0 0 0-16,0 0 10 0,-10 0 3 15,-10 7-24-15,-4 9-7 16,-10 2 1-16,-6 4-5 15,-1 4 0-15,3 1-1 16,6 3 0-16,8-6 0 16,10 0-1-16,9-5 0 15,5-4 0-15,0 1 0 16,24-1 6-16,10-4 12 16,8 1 12-16,6 1 6 15,-1 0-2-15,-9 7-5 16,-10 5-8-16,-11 5-12 15,-13 6 3-15,-4 8-1 16,-9 2-6-16,-19 3-5 16,-7-7 0-16,0-7-3 0,2-12-3 15,6-15-6-15,9-8 1 16,8-8 6-16,7-24-5 16,3-9-11-16,16-15 12 15,24-8 7-15,11-3 2 16,10 0 2-16,5 2 5 15,-5 5-1-15,-6 9 0 16,-10 12-5-16,-17 8-1 16,-11 15-5-16,-7 8-28 15,-9 7-65-15,-1 1-99 16</inkml:trace>
  <inkml:trace contextRef="#ctx0" brushRef="#br0" timeOffset="4638.6629">9231 6091 241 0,'-11'7'224'16,"-1"4"-216"-1,-4 9 22-15,-5 8 1 0,-3 8-6 16,0 8 0-16,-1 5 14 16,5 9 9-16,4-1-1 15,9-7-5-15,7-14-12 16,4-12-17-16,26-19-6 15,18-5 6-15,14-33 18 16,12-23-11-16,3-15-9 16,-11-2 10-16,-21 5 8 15,-26 10-7-15,-19 10-10 16,-21 12-5-16,-31 16-7 0,-12 16-1 16,-5 4-17-1,11 8-62-15,17-2-150 0</inkml:trace>
  <inkml:trace contextRef="#ctx0" brushRef="#br0" timeOffset="5603.0684">10044 5817 324 0,'0'0'105'0,"0"0"-88"16,0 0 22-16,0 0-11 15,0-1 4-15,0-3-1 16,0 4 17-16,-2 0 0 16,-4 0-8-16,-7 8-11 15,-1 15 0-15,1 7 0 16,1 3-8-16,8-2-13 16,4-5-4-16,7-9-2 15,22-12 0-15,8-5 4 16,9-16 1-16,-1-14 3 15,-7-3 8-15,-15 6 18 16,-14 5-9-16,-9 4-10 16,-15 6-10-16,-19 4-7 0,-10 6-5 15,3 1-33-15,9-3-54 16,16-14-135-16</inkml:trace>
  <inkml:trace contextRef="#ctx0" brushRef="#br0" timeOffset="6600.659">8117 5013 322 0,'0'0'221'16,"0"0"-209"-16,0 14 38 0,0 10 22 15,0 10-25 1,-4 3-16-16,-6 5-9 0,-2 6-4 15,-3-3-9-15,4-3-6 16,2-2-3-16,1-9-5 16,6-10-22-16,1-11-42 15,1-10-42-15,0-3-39 16,10-25-252-16</inkml:trace>
  <inkml:trace contextRef="#ctx0" brushRef="#br0" timeOffset="6816.842">8327 5006 449 0,'0'0'199'0,"0"0"-179"0,0 16 8 16,0 9 26-16,0 8-26 16,0 1-22-16,0 5-2 15,0 2-3-15,-5 1-1 16,-4 3-11-16,3-1-33 15,1-7-29-15,4-13-68 16,1-13-38-16,-3-11-25 16</inkml:trace>
  <inkml:trace contextRef="#ctx0" brushRef="#br0" timeOffset="7032.8151">8015 5047 498 0,'0'0'89'15,"27"0"-79"-15,17 0 67 16,13 0-30-16,13 0-3 16,3 0-15-16,5-12-18 15,-7 2-11-15,-5 0-4 16,-11 0-64-16,-8 7-63 15,-7 1-148-15</inkml:trace>
  <inkml:trace contextRef="#ctx0" brushRef="#br0" timeOffset="7432.1983">8895 5046 537 0,'-3'5'9'0,"3"10"-7"16,0 5 15-16,0 5 24 0,6 4-18 15,-5-1 6-15,-1 0 10 16,0-3-14-16,0-8-11 15,0-5-4-15,0-12-7 16,0 0 2-16,0-24 17 16,0-14-16-16,8-10-5 15,8-6-1-15,7 3 4 16,4 9-1-16,3 6 10 16,-1 10 4-16,3 6-8 15,1 5-4-15,-2 8-5 16,0 2 0-16,-2 5-9 15,-1 0-40-15,-6 1-64 0,-1 13-70 16,-1 4-134 0</inkml:trace>
  <inkml:trace contextRef="#ctx0" brushRef="#br0" timeOffset="7747.943">9499 4931 328 0,'-13'0'220'15,"-2"0"-198"-15,-8 11 25 16,-3 9-19-16,-4 7-8 16,-5 6-6-16,3 5 10 15,2 2 12-15,6-4 2 16,12-6-11-16,10-12-23 16,2-10-4-16,17-8-10 15,16-14 9-15,4-16 0 0,6-7 0 16,-4 0 1-16,-11 9 1 15,-7 9-1-15,-12 12 5 16,-7 7 2-16,-2 0-5 16,-2 24-2-16,-11 7 8 15,-2 4-8-15,9-7-1 16,6-11-33-16,0-9-67 16,27-8-72-16,9-21-135 15</inkml:trace>
  <inkml:trace contextRef="#ctx0" brushRef="#br0" timeOffset="8013.8601">9795 4883 303 0,'-6'16'153'0,"-27"28"-58"0,-5 15-7 15,3 3-30-15,11-6-5 16,11-12-15-16,13-18-5 16,0-26-27-16,32-10-3 15,17-39 4-15,11-18 0 16,4-16-3-16,-4-2 4 15,-11 4 12-15,-9 9 7 16,-18 13 3-16,-15 21-6 16,-7 22-13-16,-7 16-6 15,-23 31-3-15,-3 31-2 16,-1 12 0-16,11 3-1 16,20-12-12-16,12-21-24 0,39-24-70 15,16-20-177-15</inkml:trace>
  <inkml:trace contextRef="#ctx0" brushRef="#br0" timeOffset="8745.4822">12089 5376 342 0,'3'-5'242'16,"18"1"-209"-16,16-1 87 16,4 0-72-16,-4 2-29 15,-9-1-17-15,-8 4-2 16,-10 0-34-16,-4 0-68 16,-6 3-184-16</inkml:trace>
  <inkml:trace contextRef="#ctx0" brushRef="#br0" timeOffset="8912.2502">12216 5699 911 0,'15'0'8'0,"28"0"23"15,21 0-30-15,11-13-1 16,-5-19-151-16,-12-17-535 15</inkml:trace>
  <inkml:trace contextRef="#ctx0" brushRef="#br0" timeOffset="9842.761">5751 5091 378 0,'0'0'15'15,"6"-16"92"-15,35-28 13 16,23-22-40-16,24-20-48 16,9-6-23-16,-4 2-9 15,-15 4-46-15,-34 2-381 16</inkml:trace>
  <inkml:trace contextRef="#ctx0" brushRef="#br0" timeOffset="10557.7445">9936 6051 458 0,'9'-5'197'16,"10"-14"-124"-16,19-9 43 15,14-12-39-15,12-4-31 16,3-6-33-16,-2 4-7 15,-14-1-6-15,-16-13-62 16,-18-19-337-16</inkml:trace>
  <inkml:trace contextRef="#ctx0" brushRef="#br0" timeOffset="13418.1949">14807 4881 489 0,'0'-4'84'0,"0"4"-59"16,0 0 29-1,0 0-41-15,0 0-7 0,0-1 8 16,0 1 1-16,0 0 3 16,-11 0-6-16,-9 15-4 15,-11 9-1-15,-9 10-5 16,-5 12-2-16,-6 12 0 16,2 8 1-16,0 7 0 15,10 3 6-15,12-4 5 16,13-6-1-16,14-15-7 15,2-15-2-15,25-16-2 16,12-18 5-16,6-4 8 16,7-26 6-16,-6-10 3 15,-9 2-1-15,-17 4-3 16,-17 6-9-16,-3 7 0 16,-23 3-7-16,-18 10-2 15,-3 6-6-15,4 0-26 0,11 9-22 16,16 0-27-16,13-4-77 15,5-5-161-15</inkml:trace>
  <inkml:trace contextRef="#ctx0" brushRef="#br0" timeOffset="13766.6521">15304 4976 434 0,'0'-3'88'0,"0"3"-77"16,-7 0 42-16,-9 0-48 15,-7 6 9-15,-9 18 8 16,-9 11 15-16,-2 12-4 16,0 8 0-16,8 7 14 15,13-2-8-15,16-10-20 16,6-14-9-16,28-23-7 15,24-13 3-15,17-18 5 16,10-29-4-16,0-13-5 16,-13-6 6-16,-18 8 7 15,-25 10 5-15,-23 11-3 16,-8 13-11-16,-33 8-6 0,-9 13-1 16,0 3-20-16,11 3-34 15,15 13-64-15,18-2-97 16</inkml:trace>
  <inkml:trace contextRef="#ctx0" brushRef="#br0" timeOffset="14165.6895">15788 5243 391 0,'6'0'107'0,"-2"0"-72"16,-1 3 50-16,0 13-50 16,-3 6 12-16,0 2-9 15,0 7-10-15,-4 1 1 16,-7 4-7-16,-4 0-16 16,3 0-6-16,5-4-8 15,3-12-30-15,4-15-32 0,4-5-35 16,20-29-43-16,7-13-98 15</inkml:trace>
  <inkml:trace contextRef="#ctx0" brushRef="#br0" timeOffset="14331.6913">15952 5285 146 0,'27'-28'97'0,"-8"7"-1"15,-7 9 8-15,-7 6 4 16,-5 4-28-16,0 2-21 16,0 5-25-16,0 19 2 15,0 5-14-15,-7 5-9 16,-3 0-5-16,3-3-8 15,2-4-8-15,4-6-30 16,-2-7-34-16,0-7-37 0,-6-6-47 16,-6-1-105-16</inkml:trace>
  <inkml:trace contextRef="#ctx0" brushRef="#br0" timeOffset="14498.1104">15758 5281 555 0,'0'-4'109'0,"0"-3"-23"16,27-1-11-16,22-4-38 16,25-4-3-16,19-4-2 15,9 0-10-15,-8 1-4 16,-14 7-13-16,-24 1-5 16,-22 1-73-16,-15-6-157 0</inkml:trace>
  <inkml:trace contextRef="#ctx0" brushRef="#br0" timeOffset="15044.0932">15233 5814 36 0,'-21'2'16'0,"0"1"-8"16,3-3-16-16</inkml:trace>
  <inkml:trace contextRef="#ctx0" brushRef="#br0" timeOffset="15314.1373">15030 5806 118 0,'-33'-1'52'0,"0"1"-49"16,0 0 18-16,2 0 0 15,1 0-18-15,0 0-1 16,2 0-2-16,1 0 1 15,3 0 27-15,3 0 36 16,1 0 8-16,0-4 0 16,8 2-4-16,5 1-4 15,5-3 4-15,2 4-10 16,9-4-22-16,43 0-18 16,50-5 35-16,62-11 8 0,61-11-9 15,44-10-15-15,31-8-12 16,-7 4-18-16,-34 5-7 15,-62 0-1-15,-72 5-17 16,-64 4-41-16,-41 5-58 16,-20-2-185-16</inkml:trace>
  <inkml:trace contextRef="#ctx0" brushRef="#br0" timeOffset="15911.3975">15219 6000 530 0,'0'0'84'0,"0"0"-27"16,0 2-2-16,0 25-29 15,0 17 33-15,0 19-20 16,0 11-11-16,-13 6-17 16,-6-4-7-16,3-11-4 15,3-5-4-15,9-13-41 16,-1-12-75-16,5-15-63 15,0-20-281-15</inkml:trace>
  <inkml:trace contextRef="#ctx0" brushRef="#br0" timeOffset="16443.2897">15936 5814 476 0,'-9'0'99'0,"1"0"-97"16,2 0 6-16,1 0-8 16,-5 0-1-16,-3 0-3 15,-8 2 2-15,-6 10 2 16,-4 7 2-16,-7 5 12 15,4 6 11-15,1 2 3 0,11-2-11 16,14 0-9-16,8-1-3 16,0-2 2-16,23-3 15 15,8 3 4-15,8-1 10 16,3 0 8-16,-1 4 2 16,-8 3-9-16,-10 2-13 15,-13 3-5-15,-10 6-4 16,0 5-8-16,-28 4-2 15,-11 0-4-15,-9-5-1 16,1-16-2-16,6-15-5 16,10-17-2-16,10-13-2 15,17-36-1-15,4-15-9 16,29-13 8-16,22-1 8 16,10-1 3-16,5 5 2 15,1 6 3-15,-1 3 5 0,-10 11 6 16,-13 14-10-16,-17 14-4 15,-11 10-5-15,-11 10-28 16,-2 6-73-16,-2 0-83 16,0 4-120-16</inkml:trace>
  <inkml:trace contextRef="#ctx0" brushRef="#br0" timeOffset="16726.2659">16425 5903 521 0,'-21'12'147'0,"-4"26"-115"16,-1 13 41-16,1 14-51 15,8 8-7-15,10 0 4 16,7-7 5-16,22-19-18 16,27-23-5-16,19-24 2 15,17-10 9-15,6-34 0 16,-2-12 1-16,-16-6 5 15,-26 6 18-15,-29 9-4 16,-23 5-6-16,-47 7-15 16,-27 10-11-16,-15 9-5 15,0 10-19-15,22 4-73 16,29-12-282-16</inkml:trace>
  <inkml:trace contextRef="#ctx0" brushRef="#br0" timeOffset="20250.8431">17349 5379 466 0,'8'-12'74'16,"22"2"-43"-16,12-2 67 16,10-1-61-16,-1 6-17 15,1 0 1-15,-8 3-11 16,-9 4-10-16,-12 0-2 0,-9 0-30 16,-9 0-97-16,-5 6-220 15</inkml:trace>
  <inkml:trace contextRef="#ctx0" brushRef="#br0" timeOffset="20400.4088">17521 5578 521 0,'20'0'111'16,"4"0"-100"-16,9 0 87 15,10 2-86-15,0-2-12 16,-1 0-29-16,-3 0-258 15</inkml:trace>
  <inkml:trace contextRef="#ctx0" brushRef="#br0" timeOffset="20932.4308">18975 5260 538 0,'7'0'14'16,"-4"0"42"-16,3 10-23 16,-2 12-17-16,-1 7 0 15,-1 3-10-15,-2 4-5 16,0 2 0-16,0-2-1 15,0-1-10-15,-3-2-42 16,-5-2-67-16,0-8-113 16</inkml:trace>
  <inkml:trace contextRef="#ctx0" brushRef="#br0" timeOffset="21132.5271">19234 5263 270 0,'4'-1'309'0,"3"1"-299"16,-1 4 35-16,3 17-17 15,2 4-17-15,0 6-8 16,-5 2-3-16,-1 2-6 16,-3 1-37-16,-2-4-69 15,0-4-72-15,-15-2-73 16</inkml:trace>
  <inkml:trace contextRef="#ctx0" brushRef="#br0" timeOffset="21364.7291">18854 5323 509 0,'0'-6'78'16,"24"-3"-20"-16,18 4 12 15,16-2-49-15,16 3 0 16,8 4-5-16,6 0-8 16,2 0-5-16,-2 0-3 15,-13 0-2-15,-17 0-24 0,-18 6-82 16,-18 4-106-16,-7 0-220 16</inkml:trace>
  <inkml:trace contextRef="#ctx0" brushRef="#br0" timeOffset="21582.2732">18954 5905 681 0,'28'3'14'0,"29"0"28"16,13-3 6-16,18-2-37 15,8-12-1-15,0-2 0 16,-9 2-1-16,-16 1-9 0,-21 2-5 16,-20 0-34-16,-14 2-79 15,-10 2-172-15</inkml:trace>
  <inkml:trace contextRef="#ctx0" brushRef="#br0" timeOffset="22162.909">19230 6168 276 0,'0'0'61'15,"0"0"-23"-15,0 0 31 16,0 0-30-16,0 0 1 16,0 0 1-16,0 0-11 15,0 0 1-15,0 0 4 16,0 0-13-16,0 0-2 15,0 0 0-15,5-4-5 0,6-6 7 16,4-2-12 0,9-4 2-16,6-1 4 0,4 1 2 15,6 1 1-15,-1 3 1 16,-3 4 5-16,-5 5-2 16,-12 3-5-16,-9 0-10 15,-10 11-8-15,0 16 1 16,-17 6 1-16,-10 5 0 15,-3-3-2-15,10-6 0 16,12-7 0-16,8-4 0 16,24-7-3-16,19 2 1 15,12 0 0-15,1 4 2 0,-6 5 1 16,-17 6 10-16,-33 12 24 16,-22 11-10-16,-57 8-3 15,-28 3-19-15,-10-15-3 16,7-33-17-16,38-31-201 15</inkml:trace>
  <inkml:trace contextRef="#ctx0" brushRef="#br0" timeOffset="48166.6578">24387 3268 452 0,'0'-2'86'16,"-22"2"-67"-16,-9 0 46 0,-16 9-37 16,-15 13-10-1,-14 6-3-15,-9 5-1 16,4 5 6-16,11-1-2 0,22 1-8 16,24-3-9-16,21-7-1 15,6-3-2-15,33 0 2 16,12-1 2-16,5 0 5 15,0 2 17-15,-12 2 15 16,-16 7-5-16,-18 12 0 16,-13 15 7-16,-46 15-6 15,-33 7-21-15,-27-6-10 16,-12-9-2-16,7-25-2 16,15-28-1-16,18-16-21 0,20-23-33 15,21-16-32 1,19 1-43-16,24 4-14 0,33 6-159 15</inkml:trace>
  <inkml:trace contextRef="#ctx0" brushRef="#br0" timeOffset="48532.283">24714 3624 490 0,'0'0'222'15,"6"0"-206"-15,27-6 66 16,16-6-70-16,12-2 1 16,2 0-10-16,-8 3-3 15,-7 4-46-15,-17 6-59 0,-10 1-82 16,-17 0-250-16</inkml:trace>
  <inkml:trace contextRef="#ctx0" brushRef="#br0" timeOffset="48715.6182">24769 3824 726 0,'-1'0'11'0,"1"0"70"16,24 0-54-16,13-5-27 0,14-5-5 16,8-5-92-16,-8-2-207 15</inkml:trace>
  <inkml:trace contextRef="#ctx0" brushRef="#br0" timeOffset="49463.4542">26206 3263 410 0,'2'-4'76'16,"-2"3"10"-16,0 1-11 15,0-1-48-15,-4 1 11 16,-15 0-19-16,-12 0-14 15,-20 4-3-15,-16 23-2 16,-8 16 4-16,-7 15-3 16,6 17 6-16,6 10 12 15,12 10-1-15,16-5-3 16,21-8-7-16,20-19-8 16,4-21 1-16,42-18 2 15,20-22 3-15,26-2 5 0,21-36-1 16,12-22 1-16,1-15-5 15,-10-9 4-15,-24-2 11 16,-30-1-5-16,-30 3-5 16,-26 4-3-16,-11 8-5 15,-33 12 0-15,-16 20-3 16,-18 25-3-16,-13 13-7 16,-13 42 4-16,4 16-5 15,14 13-5-15,27 3 4 16,30-3 5-16,24-8 4 15,17-12 2-15,43-9 1 16,26-10 1-16,23-10 0 0,15-10-1 16,-1-1-5-1,-5-7-114-15,-27-4-234 0</inkml:trace>
  <inkml:trace contextRef="#ctx0" brushRef="#br0" timeOffset="49878.7992">27065 3608 803 0,'0'0'31'0,"0"2"-31"16,0 16-13-16,9 6-137 15,1-6-226-15</inkml:trace>
  <inkml:trace contextRef="#ctx0" brushRef="#br0" timeOffset="50344.4012">27565 3652 421 0,'0'0'100'0,"0"0"-35"16,0-2-3-16,0 2-52 15,0 0 16-15,0 11-3 16,0 16 2-16,-4 7-7 0,-5 5 8 16,-6 5-2-16,0-4-3 15,2-13-7-15,5-10-10 16,7-13-3-16,1-4 7 16,7-26 7-16,32-28 13 15,21-23-23-15,22-15 8 16,10-3 2-16,5 11 8 15,-3 18-2-15,-3 22 1 16,-9 22-10-16,-12 19-8 16,-15 3-4-16,-17 22-3 15,-10 13-31-15,-4 5-104 16,1-14-246-16</inkml:trace>
  <inkml:trace contextRef="#ctx0" brushRef="#br0" timeOffset="53819.5322">23895 5134 575 0,'0'-7'24'15,"0"-2"17"-15,-5 2 19 16,-8 4-51-16,-14 3-3 16,-13 0-3-16,-15 3-1 15,-8 15 1-15,-2 1-2 16,5 5 2-16,13-4 0 16,18 2-2-16,14-6-1 15,15 0-2-15,0-2 2 16,22 0 4-16,19-1 19 0,11 3 22 15,7 2 1-15,-8 6-5 16,-17 7-11-16,-20 14-8 16,-14 15-1-16,-28 17 4 15,-32 8-7-15,-19 6-12 16,-12-6-5-16,3-17-1 16,13-16-3-16,21-28-18 15,11-22-11-15,15-6-18 16,13-32-33-16,13-3-3 15,4 2 21-15,31 5-21 16,14 11 30-16,9 8-38 16,12 2-73-16</inkml:trace>
  <inkml:trace contextRef="#ctx0" brushRef="#br0" timeOffset="54235.23">24205 5463 449 0,'-1'-4'42'0,"1"1"68"15,0-2-57-15,12 1-16 16,15-6 13-16,12 0-16 16,10-2-11-16,4 0-8 0,0 2-15 15,-9 1-7-15,-12 6-77 16,-16 3-146-16</inkml:trace>
  <inkml:trace contextRef="#ctx0" brushRef="#br0" timeOffset="54418.0611">24280 5706 261 0,'0'0'561'0,"0"0"-560"15,27 0 78-15,19 0-63 16,9 0-16-16,9 0-56 0,-4 0-265 15</inkml:trace>
  <inkml:trace contextRef="#ctx0" brushRef="#br0" timeOffset="56031.8519">25800 4945 186 0,'5'-6'91'0,"-2"2"-15"0,-2 2-8 15,-1 0-29 1,0 0 12-16,0 2-20 0,0 0-12 15,0 0-5-15,0 0 5 16,0 0 1-16,2 0 6 16,2 2-6-16,1 10-1 15,-1 7 3-15,0 8-4 16,-1 6-7-16,-3 6-5 16,0 8-5-16,0 3-1 15,0 0-2-15,0 0-20 16,-1-4-45-16,-1-2-66 15,2-6-92-15</inkml:trace>
  <inkml:trace contextRef="#ctx0" brushRef="#br0" timeOffset="56280.0037">26303 4863 489 0,'-1'14'20'0,"-4"12"68"16,-1 5-52-16,-3 6-23 16,0 5-8-16,-1 1-5 15,-4 3 0-15,2 0-13 0,-2-6-42 16,-3-4-61-16,-1-10-67 15</inkml:trace>
  <inkml:trace contextRef="#ctx0" brushRef="#br0" timeOffset="56596.1167">25627 4934 501 0,'0'-13'20'16,"19"-1"77"-16,19-4-64 15,18-2-1-15,19 3 20 16,15 4-11-16,11 2-2 0,8 8-14 16,-6 3-6-16,-7 0-14 15,-16 5-5-15,-16 10-8 16,-10 2-16-16,-12-2-26 15,-9 1-23-15,-11-4-11 16,-12-5-13-16,-8-4 19 16,-2 2 11-16,0 2-6 15,-17 1-51-15,-6 10 49 16</inkml:trace>
  <inkml:trace contextRef="#ctx0" brushRef="#br0" timeOffset="56855.755">25730 5489 261 0,'0'0'391'16,"0"0"-358"-16,26 0 51 16,27 0-54-16,21-14 1 15,22-5 1-15,12-3-8 16,0-1-4-16,-6 1-13 15,-16 4-4-15,-17 4-3 16,-15 4-2-16,-15 3-15 0,-8 4-19 16,-7 1-29-1,-11 2-42-15,-7 0-17 0,-6 0-20 16,0 0 4-16,-1 5 3 16</inkml:trace>
  <inkml:trace contextRef="#ctx0" brushRef="#br0" timeOffset="57311.0958">26026 5688 479 0,'-10'-2'76'16,"7"1"-7"-16,3 0-6 15,0 1-57-15,0 0 11 16,0 0-7-16,0-4 4 16,10-6 8-16,12-2 15 15,11-2 3-15,7-3-6 16,0 4-1-16,-4 3-4 16,-15 6-12-16,-9 4-13 15,-11 0-2-15,-1 22-1 16,-13 14-1-16,-12 8 0 15,-2 4 0-15,4-12-4 16,16-5-8-16,7-9-4 16,9-7-1-16,19 0 11 0,5-3 6 15,0 5 2 1,-9 4 12-16,-12 9 9 0,-12 14 3 16,-23 10-1-16,-32 8-3 15,-16 1-16-15,-4-14-5 16,9-24-1-16,16-25-19 15,11-12-55-15,12-36-121 16,16-22-184-16</inkml:trace>
  <inkml:trace contextRef="#ctx0" brushRef="#br0" timeOffset="57909.6102">27113 5560 683 0,'-15'0'137'15,"-3"3"-66"-15,3 7-24 16,-4 6-47-16,5 4-68 15,4-10-122-15</inkml:trace>
  <inkml:trace contextRef="#ctx0" brushRef="#br0" timeOffset="61201.6578">27811 5047 223 0,'2'-1'55'0,"-2"1"13"15,0 0-22-15,0-2-17 16,0 2 12-16,0 0-10 15,0 0-13-15,0 0 1 16,0 0 6-16,0-2-1 16,0 2 3-16,0-1-1 0,0 1-5 15,6-2 3 1,12-2-4-16,11-2 6 0,13-3 20 16,9 2-5-16,-4 1-3 15,-9 6-5-15,-17 0-6 16,-12 0-11-16,-9 10-7 15,0 15-4-15,-19 13 4 16,-7 4-8-16,4-2-1 16,10-10-6-16,12-10-12 15,11-9-5-15,30-6 17 16,16-1 6-16,4 4 0 16,-9 2 5-16,-14 6 10 0,-21 8 8 15,-17 11 4 1,-40 16 6-16,-36 15-16 0,-18 7-16 15,-4-13-1-15,17-22-21 16,22-25-50-16,20-17-129 16,16-35-346-16</inkml:trace>
  <inkml:trace contextRef="#ctx0" brushRef="#br0" timeOffset="64593.1459">29027 5219 261 0,'0'-3'13'15,"2"1"28"-15,-2 2-28 0,1 0-13 16,1 0-2-16,-2 0 2 16,0-2 0-16,0 2 1 15,0 0 9-15,0-2 12 16,0 2 13-16,0 0 3 16,0 0-8-16,0 0-1 15,3 0 1-15,12 0 7 16,12 0 18-16,13 6-8 15,11-1-4-15,1 0-10 16,-7-3-17-16,-9 4-16 16,-13-2-1-16,-11 8-47 15,-8 1-86-15,-4 0-154 16</inkml:trace>
  <inkml:trace contextRef="#ctx0" brushRef="#br0" timeOffset="64876.1718">29148 5504 594 0,'4'0'17'0,"9"3"93"15,6 1-67-15,12 0-10 16,5-2-25-16,3 0-8 16,3 1-73-16,-7-3-169 15</inkml:trace>
  <inkml:trace contextRef="#ctx0" brushRef="#br0" timeOffset="68117.7717">30093 5260 401 0,'-3'-2'99'16,"1"2"-49"-16,2-1 33 15,0 1-67-15,0 0-5 16,0 0-2-16,0-1-4 15,0 1 0-15,0-2 2 16,0 2 6-16,0-2 6 16,0 2 4-16,0 0 0 15,-1-2 0-15,1 2-2 0,0 0-3 16,-2 0 3-16,1 0-5 16,1 0 2-16,-2 0-3 15,0 0-7-15,2 0-3 16,0 0-5-16,0 12-1 15,0 18-2-15,0 18 3 16,0 7 1-16,-6 4 0 16,-5 4-1-16,-1 0 0 15,-5 1 0-15,2-7-12 16,-1-12-39-16,2-10-58 16,0-13-65-16,2-15-111 15</inkml:trace>
  <inkml:trace contextRef="#ctx0" brushRef="#br0" timeOffset="68434.1176">30366 5325 93 0,'0'-8'509'0,"-5"8"-489"16,5-2 70-16,0 2-71 16,0 0-4-16,0 0 1 15,0 20-15-15,0 16 18 16,8 13 0-16,-2 9-12 0,-2 6-1 16,-1 2-6-16,-3 0 0 15,0-4-1-15,-9 0-10 16,-3-7-27-16,-3-8-29 15,0-14-22-15,6-17-70 16,-4-16-95-16</inkml:trace>
  <inkml:trace contextRef="#ctx0" brushRef="#br0" timeOffset="68768.8788">29803 5339 172 0,'-22'-19'303'16,"8"6"-255"-16,10 7 56 15,4-1-53-15,6 1-10 16,33-3 13-16,32-2-15 16,47-3 13-16,39 1-4 15,25 0-13-15,12 3-15 16,-9 2-1-16,-18 4-2 15,-25 2-10-15,-31 0 1 16,-30 2-3-16,-36 0-5 16,-25 0 0-16,-15 0 0 15,-5 0-4-15,0 0-7 0,0 0-11 16,0 0-5 0,0 0-6-16,2 0 2 0,1 4-12 15,0 0-24-15,3 2-19 16,-3-6-139-16</inkml:trace>
  <inkml:trace contextRef="#ctx0" brushRef="#br0" timeOffset="72740.3348">5246 11740 207 0,'1'-3'95'0,"1"0"-88"16,2-3 11-16,0-7 3 15,4-9-6-15,4-7-2 16,6-12-5-16,6-13-4 16,5-14 10-16,13-23 6 15,12-19 13-15,10-23 16 16,13-21-2-16,14-22-4 16,16-8-14-16,10-11-13 15,3 2-13-15,-2 1-2 16,-11 9-1-16,-11 1 0 15,-13 7-3-15,-8 7-1 16,-5 3 4-16,-3 14 0 0,2 14 3 16,-2 13 3-16,-6 22-5 15,-14 23-1-15,-16 25-3 16,-15 21-55-16,-10 20-79 16,-4 13-145-16</inkml:trace>
  <inkml:trace contextRef="#ctx0" brushRef="#br0" timeOffset="74186.7844">5287 11798 26 0,'-1'-6'4'0,"-1"-2"-1"16,2 0 12-16,0 2 1 15,0 3 22-15,0 2-29 16,0-1 8-16,-1 2-12 16,-2 0-1-16,3 0-1 15,0 0 0-15,0 0-1 16,0-2 4-16,0 1 9 15,0 1 13-15,0 0 13 16,0-2-7-16,0 1-12 16,0 1-3-16,0-2 8 15,9 2-3-15,1-2 2 16,3-1 5-16,6-1-1 16,6-6 8-16,14-1-2 0,13-6 4 15,14-5-10-15,14-6-8 16,13-7 2-16,19-7 5 15,19-9-1-15,15-6-3 16,17-7-9-16,2-2-5 16,19 0-4-16,10-4-6 15,22 0 37-15,15 3-18 16,2 1-20-16,0 4-2 16,-9-1 1-16,-5-5-3 15,-4-2 3-15,-11-5-7 16,-22 7-1-16,-28 8 5 15,-39 12-5-15,-35 15-3 0,-35 9-50 16,-42 7-83-16,-24 3-363 16</inkml:trace>
  <inkml:trace contextRef="#ctx0" brushRef="#br0" timeOffset="77273.429">6902 8525 3 0,'0'0'39'0,"0"0"1"15,0 0-13-15,0 0-9 16,0-2 0-16,0 2-11 0,0-2 12 15,0 1 8-15,0-1-2 16,0 2-7-16,0 0-12 16,0 0-2-16,0 0 3 15,0 0 6-15,0 0 0 16,0 0 7-16,0 0 2 16,0 0-8-16,0 0-7 15,0 0-1-15,0 0 6 16,0 0 0-16,0 0-2 15,1 0-1-15,2 2-5 16,-1-1 5-16,1 1 7 16,1 0 7-16,0-2-4 15,0 2 0-15,2 0-2 16,0 0-5-16,1 0-4 16,3-2 5-16,-1 0 3 0,2 2 1 15,1-2 4-15,-3 2 0 16,1-2-11-16,1 0-4 15,2 2 1-15,0 1 2 16,2 0-4-16,0-1-1 16,0 4-2-16,1-4-1 15,1 2 0-15,1-1 1 16,-1 0 2-16,2 1 3 16,1 0 0-16,-1-1 1 15,0-2 3-15,-2 1-3 16,-1 0 1-16,-1 0-4 15,3 1 0-15,-2 0-4 0,2-1 3 16,1 0-4-16,-1 0 3 16,5 1-2-16,-3 1 2 15,0-3 0-15,-1 2 4 16,-2 0-2-16,-1-1-1 16,-2 0 2-16,-1 0-1 15,1 2-1-15,-3-1-2 16,1 0 1-16,-1-1-2 15,4 6 0-15,-3-2 0 16,2 0 2-16,0 0-1 16,-1 1-1-16,1-1-1 15,-2-1 0-15,0 0 2 16,-3 1-2-16,0-4 1 0,1 5 1 16,-1-1 0-16,3 1 2 15,1 1-1-15,-1 0 0 16,3 2-2-16,-1-2 0 15,-1 2-1-15,0-3 2 16,0 1-1-16,0 1-1 16,-3-3 1-16,2 2 1 15,-3-2-1-15,0 1 1 16,0-2 0-16,0 3 0 16,0-4-1-16,0 1 1 15,1 0 0-15,-1 3 0 16,0-2-1-16,1 0 0 0,0 2-1 15,0 0 0-15,2 0 2 16,0 1-2-16,2-1 0 16,-3-1 0-16,-2-2 0 15,-1-1 0-15,-1 0 1 16,1-1-1-16,-2 2 1 16,0 0 0-16,4 1 1 15,-3 0-1-15,4-1-1 16,-2 1 1-16,3 1-1 15,-3-2 0-15,0 2 0 16,1 0 0-16,-2-2 0 16,1 2 1-16,1-1 0 15,-1 3 0-15,3 0-1 16,0-1 0-16,-2 4 1 0,2-2-1 16,0 0 0-16,-1-1 0 15,2-1 0-15,-4 1 1 16,2-1-1-16,0-2 0 15,-2 2 1-15,0 1-1 16,3-2 0-16,-1 3 1 16,-1-2 0-16,3 0 1 15,-2-1 2-15,1 0-2 16,0 2-1-16,-2-1 1 16,1 1-2-16,2-1 0 15,-2 1 1-15,2 1-1 16,-1-2 0-16,-1 0 0 15,2 1 0-15,-3-3 1 0,-1 1-1 16,0-3 0-16,-3 0 0 16,-1 0 0-16,-1 0 0 15,2 2 0-15,1 0 0 16,2 2 0-16,1-2 1 16,1 4-1-16,0-2 0 15,-2 2 1-15,-1-2 0 16,0-2 1-16,0 2-1 15,-2-2 2-15,0 4-1 16,1-2 0-16,-3-2-2 16,2 2 0-16,-1-4 0 15,0 1 1-15,2 0-1 16,-1 3 1-16,0 1-1 0,0 2 0 16,1 0 0-16,2 1 1 15,0 2 0-15,0-1 0 16,0 0-1-16,-2-2 1 15,-1-2-1-15,1 1 1 16,-1 0-1-16,1 2 0 16,-1 0 1-16,0 2 0 15,0-2 0-15,-2 2 0 16,5 0-1-16,-3 0 0 16,0 1 0-16,2 0 0 15,-2-1 0-15,1 3 1 16,-1 0-1-16,0-2 1 0,0 1-1 15,0-2 1-15,1 0-1 16,-2-3 1-16,-1-1 0 16,-1 1-1-16,0-1 0 15,2 2 0-15,2 0 0 16,-1 2 1-16,0-2-1 16,0 2 0-16,0 0 0 15,1 0 0-15,-1-2 1 16,0 1 0-16,1 1 1 15,-3-1-2-15,1 0 2 16,0-2-2-16,0 2 0 16,-1-4 2-16,1 0-2 15,-2-2 0-15,1 1 0 0,1 0 0 16,2-1 1-16,-2 1-1 16,-1 0 1-16,1 0-1 15,-1 0 0-15,3 0 0 16,-4 0 0-16,3 0 0 15,0-1 0-15,-1 0 0 16,1 1 0-16,0-1 0 16,-2 0 0-16,1 1 0 15,1 3-1-15,-2-2 1 16,1 0 1-16,2 2-1 16,1 1 0-16,-2 0 0 15,-2-2 0-15,2 2 0 0,-3-4 0 16,3 3 0-1,-2-2 0-15,1 4 0 0,-1-3 0 16,0 0 0-16,0-1 0 16,-1-3-1-16,-1 3 0 15,2-2 1-15,-3 1-2 16,1 3-1-16,-1-2-2 16,1 2-4-16,-2 0-8 15,0-2-17-15,0 0-34 16,0-4-25-16,0-5-173 15</inkml:trace>
  <inkml:trace contextRef="#ctx0" brushRef="#br0" timeOffset="89449.7844">5520 9461 328 0,'-1'-7'52'0,"1"3"5"16,0-1 2-16,0 2-26 16,0 1 5-16,0 2-4 15,0 0-4-15,-2 0-3 0,2 0-2 16,0 0-10 0,0 2-5-16,5 12 17 0,10 8-3 15,0 6-5-15,-4 8 0 16,-5 7-6-16,-4 1-3 15,-2-5-4-15,0-8-1 16,0-14-3-16,0-7-2 16,-5-10 1-16,-5-7 4 15,-2-24-5-15,1-22-1 16,7-21-2-16,4-11 2 16,15-6 1-16,19 10 0 15,5 17 13-15,4 20 7 16,-5 19 2-16,-8 14 0 15,-7 11-14-15,-3 0-8 16,-2 8-16-16,-3 1-112 0,0-9-266 16</inkml:trace>
  <inkml:trace contextRef="#ctx0" brushRef="#br0" timeOffset="90331.0009">7133 11761 497 0,'-6'0'156'0,"5"0"-143"15,1 0 7-15,0 5-10 16,0 9 6-16,10 6 4 15,-1 4-11-15,0 2 2 16,-6 5-1-16,-1 2-5 0,-2-2-2 16,0-8-2-16,0-12-1 15,0-11 0-15,-2-9 5 16,-6-36 2-16,1-22-6 16,7-11 9-16,0-1 3 15,17 11 12-15,18 9 6 16,7 14 1-16,1 11-1 15,0 16-6-15,-7 13-7 16,-6 5-14-16,-6 0-4 16,-4 0-3-16,2 0-55 15,-9-11-175-15</inkml:trace>
  <inkml:trace contextRef="#ctx0" brushRef="#br0" timeOffset="91544.8211">9201 8397 444 0,'0'0'22'0,"0"0"58"15,0-1-13-15,0 1-24 16,0 0-3-16,0 0 2 16,-6 0 14-16,-12 0-15 15,-9 0-25-15,-9 20-2 16,-6 12-3-16,-4 9 4 15,7-1 0-15,13-2-10 16,11-14-5-16,15-6-2 16,0-8-6-16,27-5 7 0,6-2 1 15,2 3 14 1,-8 5 7-16,-9 11 6 0,-17 12-9 16,-1 14-5-16,-32 8-4 15,-19-1-9-15,-3-20-1 16,0-19-43-16,14-20-143 15,15-46-469-15</inkml:trace>
  <inkml:trace contextRef="#ctx0" brushRef="#br0" timeOffset="92925.2699">9408 8576 157 0,'0'0'350'0,"5"0"-343"16,17-7 70-16,10-8-20 16,-1-4-25-16,0 4-9 0,-7 0-16 15,-9 6-6-15,-6 6-1 16,-5 3-17-16,-2 0-46 15,-2 5-91-15,0 15-145 16</inkml:trace>
  <inkml:trace contextRef="#ctx0" brushRef="#br0" timeOffset="93075.1994">9472 8739 585 0,'-4'0'139'15,"4"0"-84"-15,0 5 10 16,9-1-46-16,10 1-19 16,7-5-4-16,0 0-90 15,6-9-112-15</inkml:trace>
  <inkml:trace contextRef="#ctx0" brushRef="#br0" timeOffset="93639.4595">10172 8350 466 0,'-4'0'139'0,"2"0"-102"16,2 0 14-16,0 0-37 15,0 0 9-15,0 0 8 16,0 6 18-16,3 12-4 16,3 4-16-16,1 9-8 15,-5 11-10-15,-2 6-7 16,0 2-4-16,-7-4-2 16,-1-1-11-16,1-9-41 0,2-11-66 15,4-16-77-15,1-9-185 16</inkml:trace>
  <inkml:trace contextRef="#ctx0" brushRef="#br0" timeOffset="93839.2877">10314 8404 220 0,'1'-3'349'16,"-1"3"-275"-16,3 0 6 15,2 12-25-15,1 15 1 16,1 10-32-16,-2 11-14 15,-2 4-7-15,0 0-3 16,0-3-4-16,0-1-19 16,0-6-60-16,-3-6-65 15,0-12-187-15</inkml:trace>
  <inkml:trace contextRef="#ctx0" brushRef="#br0" timeOffset="94038.6868">9983 8376 858 0,'25'-2'13'16,"32"0"40"-16,17 0-14 15,8-5-26-15,0-8-11 0,-10-7-2 16,-14-2-23-16,-8-10-107 15,-15-7-182-15</inkml:trace>
  <inkml:trace contextRef="#ctx0" brushRef="#br0" timeOffset="98643.4203">7791 11524 247 0,'9'-11'154'0,"3"0"-100"15,1 2 36-15,3-1-33 16,1 4-22-16,-2-1-23 0,-2 5-9 16,1-1-3-16,-2-1-6 15,-3 4-35-15,-2 0-76 16,-4 0-99-16</inkml:trace>
  <inkml:trace contextRef="#ctx0" brushRef="#br0" timeOffset="98827.0946">7851 11666 394 0,'0'0'204'0,"0"0"-164"0,13 0 28 15,13 0-35-15,3-11-21 16,4-7-12-16,-1 0-35 16,-3-2-97-16,-2-2-187 15</inkml:trace>
  <inkml:trace contextRef="#ctx0" brushRef="#br0" timeOffset="99375.7703">8522 11225 49 0,'-5'4'324'0,"-2"1"-313"15,4-2 21-15,2-2-18 16,1-1 2-16,0 0 29 16,0 0 4-16,0 0 5 15,0 0 2-15,0 0-4 16,0 0-3-16,0 0-2 16,11-7-19-16,12-13 4 15,5-2-1-15,4 2-8 0,-5 4-4 16,-8 8-7-16,-7 8-8 15,-3 0-2-15,-2 2-1 16,-1 20 0-16,-4 4 1 16,-1-1-1-16,1-3-1 15,2-10-1-15,5-6-2 16,6-4 1-16,4-2 2 16,1 0 2-16,-4 0 3 15,-2 2 1-15,-8 22-3 16,-6 14 2-16,0 16 1 15,-20 9-2-15,-11 1-1 16,-5-6-2-16,3-12-1 16,6-19 0-16,0-12-4 15,2-13-6-15,0-2-5 16,-2-8-4-16,7-8-4 0,4-6-42 16,13-4-63-16,3-12-260 15</inkml:trace>
  <inkml:trace contextRef="#ctx0" brushRef="#br0" timeOffset="100240.831">14160 9057 622 0,'-13'0'80'0,"8"18"-67"15,5 16-9-15,0 15 25 16,0 15-2-16,8 18-8 15,-1 10-6-15,-7 10-6 16,0 4-6-16,0-3-1 16,0-6-4-16,-2-11-24 15,1-23-51-15,1-24-20 16,-4-26-47-16,-2-13 7 16,-3-18-88-16</inkml:trace>
  <inkml:trace contextRef="#ctx0" brushRef="#br0" timeOffset="100472.8494">14018 9437 177 0,'0'-81'169'16,"26"11"-97"-16,11 13 25 16,17 5-8-16,11 4-31 15,20 8 0-15,9 5 11 16,8 8-9-16,-3 11-8 16,-13 11-11-16,-23 5-15 15,-23 21-10-15,-33 28-10 16,-18 26-2-16,-45 22-1 15,-35 12-1-15,-19-4-2 16,-5-18 0-16,16-27-1 16,26-32-14-16,26-28-31 15,25-18-49-15,22-32-90 0,20-14-283 16</inkml:trace>
  <inkml:trace contextRef="#ctx0" brushRef="#br0" timeOffset="100805.3819">15113 9407 186 0,'17'-13'533'16,"14"-2"-516"-16,18-3 52 15,11-8-40-15,0 5-16 16,-9-1-9-16,-8 4-4 15,-17 7-15-15,-10 6-75 16,-13 5-114-16,-3 0-315 16</inkml:trace>
  <inkml:trace contextRef="#ctx0" brushRef="#br0" timeOffset="100955.1714">15264 9522 862 0,'20'-3'43'16,"17"1"5"-16,14-2-44 16,2 0-4-16,-3-10-141 15,-6-20-467-15</inkml:trace>
  <inkml:trace contextRef="#ctx0" brushRef="#br0" timeOffset="102153.2466">16640 8836 429 0,'-14'0'2'16,"8"2"26"-16,5 0 23 15,1-2-25-15,0 0 2 16,9 0 17-16,21-8 0 15,18-12 18-15,20 0 3 16,10 3-10-16,-4 6-2 16,-18 10-20-16,-24 1-23 0,-18 21-8 15,-14 23 0-15,-11 20 3 16,-27 17-4-16,-11 5-2 16,2-10-2-16,10-14-11 15,16-25-22-15,18-17-17 16,3-20 9-16,28 0 15 15,15-10 28-15,10-4 16 16,-3 8 11-16,-9 6 15 16,-15 12 2-16,-20 30-20 15,-6 21-2-15,-38 14-9 16,-27 8-5-16,-13-3-8 16,-2-16-2-16,7-20-34 15,11-21-52-15,12-25-50 0,10 0-25 16,17-22-63-1,19-1 43-15</inkml:trace>
  <inkml:trace contextRef="#ctx0" brushRef="#br0" timeOffset="102451.736">17750 8937 510 0,'-3'0'135'16,"-5"10"-131"-16,2 16 36 15,2 12-19-15,-2 10-8 16,0 8-1-16,-2 7-3 15,-1 7-5-15,1 3-4 16,2 2-6-16,0-1-50 16,-2-7-96-16,-5-17-194 15</inkml:trace>
  <inkml:trace contextRef="#ctx0" brushRef="#br0" timeOffset="102634.4266">17563 9210 656 0,'30'-8'50'0,"18"2"49"15,14-4-46-15,9 2-31 16,-3 1-5-16,-8 2-17 16,-9 2-28-16,-13 1-96 15,4 1-82-15,-3-4-314 16</inkml:trace>
  <inkml:trace contextRef="#ctx0" brushRef="#br0" timeOffset="103016.9967">18284 8926 636 0,'-24'0'9'16,"15"0"29"-16,9 0-18 15,12 0-11-15,28 0 28 16,20-3 17-16,14-8-20 16,1 2 1-16,-9 5 3 15,-20 4-2-15,-23 5-15 16,-19 23-10-16,-10 9 2 16,-30 12-3-16,-13 4-6 15,-2-9-4-15,15-10 0 16,17-12-5-16,19-11-10 15,12-11-3-15,27 0 9 0,10 0 9 16,2 0 0-16,-7 17 6 16,-18 17 5-16,-21 21 9 15,-13 19 0-15,-45 9-12 16,-23 3-8-16,-8-10 0 16,3-20 0-16,15-25 0 15,21-31-83-15,20-34-232 16</inkml:trace>
  <inkml:trace contextRef="#ctx0" brushRef="#br0" timeOffset="103465.5522">19458 9051 359 0,'-2'-8'192'0,"1"5"-91"15,1 3-8-15,0 0-43 16,0 0-23-16,0 14-16 15,0 19 17-15,3 13-7 16,3 10-10-16,-3 7-2 16,-3 3-9-16,0-1-5 0,0-6-38 15,-15-1-81-15,-14-13-90 16</inkml:trace>
  <inkml:trace contextRef="#ctx0" brushRef="#br0" timeOffset="103615.8458">19277 9296 734 0,'41'0'68'0,"19"0"56"15,12 16-83-15,11 6-26 16,8-2-15-16,-3-4-24 16,-6-16-178-16,-15-8-513 15</inkml:trace>
  <inkml:trace contextRef="#ctx0" brushRef="#br0" timeOffset="104081.5374">20426 9117 227 0,'0'-8'499'0,"0"5"-474"16,0 3 64-16,6 0-74 15,3 9-7-15,2 20 11 0,-5 13-10 16,-6 13-8-16,0 12-1 15,0 4-1-15,-14 0-13 16,-1-4-29-16,-3-5-49 16,-1-4-19-16,4-22-83 15</inkml:trace>
  <inkml:trace contextRef="#ctx0" brushRef="#br0" timeOffset="104280.586">20698 9071 709 0,'0'0'47'0,"4"11"52"15,2 22-51 1,1 18-35-16,-5 17-10 0,-2 12-3 16,0 2-1-16,0 1-14 15,0-6-49-15,-12-2-56 16,-7-6-50-16,-10-17-213 15</inkml:trace>
  <inkml:trace contextRef="#ctx0" brushRef="#br0" timeOffset="104479.9405">20345 9127 806 0,'20'-7'64'0,"26"2"16"16,26-3-37-16,24 7-29 16,12 1-9-16,0 0-5 15,-8-1-20-15,-9-2-85 16,-5-12-188-16</inkml:trace>
  <inkml:trace contextRef="#ctx0" brushRef="#br0" timeOffset="104929.6084">22000 9056 644 0,'9'-5'117'0,"14"3"-45"15,17 0 3-15,15-3-63 16,17-2-8-16,8-1-4 15,-1 1-3-15,-11-1-26 16,-18 8-110-16,-30-1-177 16</inkml:trace>
  <inkml:trace contextRef="#ctx0" brushRef="#br0" timeOffset="105095.2341">22151 9292 800 0,'27'0'35'0,"29"0"80"16,31-10-104-16,16 4-11 15,6-4-39-15,-27-4-299 16</inkml:trace>
  <inkml:trace contextRef="#ctx0" brushRef="#br0" timeOffset="107423.4395">23913 8581 410 0,'19'-19'17'16,"-2"2"72"-16,-2 5-20 0,-1 0-33 15,-5 2 0-15,-1 6-2 16,-5 0-1-16,-3 2 4 15,0 0 1-15,0 2-9 16,0 0-4-16,0 0-8 16,-17 2-11-16,-15 22-1 15,-16 18-3-15,-13 15-1 16,-5 16 1-16,2 18 1 16,9 13 1-16,10 2 1 15,15-4 0-15,18-13-4 16,12-20-1-16,23-21 1 15,29-22 2-15,16-23 0 0,16-4 0 16,3-36 3-16,-7-12 1 16,-17-5 1-16,-26 1 3 15,-22 7-2-15,-15 4 6 16,-30 2-4-16,-25 10-9 16,-17 9-2-16,-8 16 0 15,5 5-2-15,17 8-15 16,21 14-31-16,22 2-41 15,15 2-37-15,15-1-17 16,22 0-76-16</inkml:trace>
  <inkml:trace contextRef="#ctx0" brushRef="#br0" timeOffset="107755.2074">24633 8783 528 0,'0'0'71'0,"0"0"5"0,0 0-24 15,0 13-41 1,-4 12 8-16,-1 6 0 0,-3 9 2 16,-4 7-11-16,-5 1-1 15,-1 2-6-15,-2 2-3 16,-3 3-11-16,-1 5-38 16,-3-2-58-16,0-14-91 15,2-20-221-15</inkml:trace>
  <inkml:trace contextRef="#ctx0" brushRef="#br0" timeOffset="107938.8686">24298 9064 340 0,'6'-11'125'0,"18"1"-18"16,12 2-10-16,13 0-35 0,9 2-8 15,7-2-9-15,4 1-23 16,0-4-12-16,-2 1-10 15,-4 2-10-15,-5 7-98 16,-4 1-156-16</inkml:trace>
  <inkml:trace contextRef="#ctx0" brushRef="#br0" timeOffset="108137.8655">25278 8872 610 0,'0'0'24'16,"0"4"69"-16,3 18-36 16,0 8-26-16,-1 7-5 15,-2 5-6-15,0 7-16 16,-4 1-4-16,-10 8 0 16,-4 5-16-16,-6 2-51 15,-3-3-50-15,6-17-155 16</inkml:trace>
  <inkml:trace contextRef="#ctx0" brushRef="#br0" timeOffset="108370.6801">25552 8797 656 0,'3'0'58'0,"2"0"9"15,3 7-18-15,-1 21-27 16,0 12 1-16,-5 16-7 16,-2 3-9-16,0 3-7 15,-15 4 0-15,1 2-23 16,-3 7-73-16,-4 2-76 16,-6-7-240-16</inkml:trace>
  <inkml:trace contextRef="#ctx0" brushRef="#br0" timeOffset="108569.9644">25151 8921 668 0,'0'-6'122'15,"0"6"-47"-15,39 0-6 16,31 2-37-16,39 7-3 15,36-5-12-15,19-4-6 16,0-13-11-16,-18-20-6 16,-30-6-57-16,-45-9-277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2T18:38:29.4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3696 5991 498 0,'0'-4'74'0,"0"4"-71"16,0 0 30-16,0 17-18 16,-5 14 4-16,-1 16 1 15,-3 15 4-15,-3 20 2 16,-5 15-9-16,-6 21 4 16,-7 8-9-16,-4 15-4 0,-2 6-4 15,3-13-3 1,8-19 0-16,5-38-1 0,10-35-2 15,4-35-1-15,6-20 0 16,0-52-13-16,12-34-10 16,13-27 18-16,9-9 7 15,5-3 1-15,6 3 2 16,7 4 2-16,5-1 0 16,1 9 3-16,-1 17-2 15,-9 16-1-15,-7 18 0 16,-11 23 0-16,-9 12 1 15,-8 19 2-15,-6 11-1 0,-3 7 1 16,1 8-6 0,2 31 6-16,5 21 26 0,0 24-21 15,3 22-2-15,-5 23-2 16,-2 16-3-16,-2 7-3 16,-1 5 0-16,-2-5-2 15,-1-11 0-15,0-19-8 16,-1-20-25-16,-1-23-32 15,2-24-22-15,-2-21-79 16,0-27-56-16</inkml:trace>
  <inkml:trace contextRef="#ctx0" brushRef="#br0" timeOffset="232.7049">3697 6764 396 0,'24'-12'165'0,"10"0"-159"16,17 6 82-16,4-4-59 15,-3 2-9-15,-6 0-13 16,-8 0-7-16,-7 0-11 15,-6 0-58-15,-3 3-112 16</inkml:trace>
  <inkml:trace contextRef="#ctx0" brushRef="#br0" timeOffset="531.9767">4509 6447 622 0,'12'0'45'15,"9"0"-38"-15,14-4 30 16,3-3-22-16,0-4-9 16,-5 0-6-16,-3-3-39 15,-8 6-70-15,-11 4-138 16</inkml:trace>
  <inkml:trace contextRef="#ctx0" brushRef="#br0" timeOffset="698.3661">4559 6690 744 0,'0'2'54'16,"26"0"-53"-16,22-2 4 16,7-4-5-16,6-26-50 15,-7-19-229-15</inkml:trace>
  <inkml:trace contextRef="#ctx0" brushRef="#br0" timeOffset="1645.9163">6481 5498 222 0,'9'-5'169'15,"-8"1"-160"1,4 0 78-16,-4 2-53 0,1-2 2 15,-2 3 5-15,0 1-6 16,0-2 6-16,-3 1 0 16,-9 1-18-16,-9 0-7 15,-7 0-11-15,-10 18-5 16,-5 11 1-16,-3 7-1 16,-2 11 0-16,3 8 0 15,1 5 0-15,5 4 0 16,9 1 0-16,9 1 0 15,15 2 1-15,6-5-1 0,13-7 0 16,22-14 1 0,14-16 5-16,17-17 13 0,13-9 6 15,7-24-9-15,1-17-2 16,-6-11-1-16,-10-10-2 16,-10-4-4-16,-14-1-4 15,-16-4-3-15,-15 3 0 16,-16-2 0-16,-1 9-4 15,-26 11-10-15,-9 16-7 16,-5 14 1-16,-6 18-5 16,-4 2-8-16,-4 14 13 15,1 14 14-15,2 10 4 16,6 2 2-16,9 6 0 16,9-1 0-16,9-2 0 15,11-5 0-15,8-9 0 0,10-6 5 16,29-6 15-16,17-10 4 15,12-5-2-15,6-2-6 16,4 0-9-16,-2-8-7 16,-6-4-3-16,-9 3-67 15,-11-2-138-15</inkml:trace>
  <inkml:trace contextRef="#ctx0" brushRef="#br0" timeOffset="2178.3106">5792 6613 573 0,'17'-6'6'16,"39"-10"76"-16,34-9 1 15,30-10-25-15,23-9-9 16,10-4-3-16,-3 4-18 15,-6 4-10-15,-12 7-9 0,-18 5-8 16,-13 6-1 0,-17 6-1-16,-14 3-7 0,-9 4-20 15,-9 3-28-15,-6 6-22 16,-10 0-33-16,-15 12-106 16</inkml:trace>
  <inkml:trace contextRef="#ctx0" brushRef="#br0" timeOffset="2793.8631">6130 6880 220 0,'-13'5'152'15,"0"0"-148"-15,4-1 46 16,2-3-12-16,4-1-3 15,2 0 11-15,1 0 5 16,0 0-1-16,0-7-12 0,18-9-15 16,12-8 15-16,7 1-2 15,3 3 3-15,-7 5 2 16,-9 10-11-16,-10 5-16 16,-13 0-11-16,-1 25-2 15,-11 20 5-15,-18 14-1 16,-11 6-4-16,1-5-1 15,6-8 0-15,11-14-2 16,13-13-7-16,9-11 0 16,1-8-1-16,26-6 4 15,9 0 6-15,4 0 0 16,-1 0 2-16,-8 7 3 16,-10 20 5-16,-11 11 1 0,-10 18 9 15,-4 10-4 1,-29 5-12-16,-12-3-3 0,-5-8-1 15,-1-16-1-15,-1-11-2 16,4-16-13-16,6-12-3 16,8-5 0-16,13 0-16 15,12 0-26-15,9 0-32 16,3-8-38-16,19-5-77 16</inkml:trace>
  <inkml:trace contextRef="#ctx0" brushRef="#br0" timeOffset="3259.3384">6741 6766 253 0,'-5'-3'187'16,"-4"3"-140"-16,5 0 20 16,-2 0-41-16,-5 0-12 15,-5 11 2-15,-2 9 15 16,-4 9 3-16,-5 13-6 16,2 9 3-16,-1 13 2 15,5 9-5-15,2 9-7 0,8 1 2 16,8-3-7-16,3-13-10 15,9-19-4-15,20-20-1 16,6-18 2-16,7-10 7 16,3-15-3-16,-6-24-3 15,-8-10-1-15,-12-5-1 16,-16-1 1-16,-3 6-2 16,-20 11-1-16,-18 10-1 15,-4 17 1-15,1 11-3 16,5 3-1-16,9 19-9 15,14 0-23-15,9-1-41 16,4-4-43-16,10-5-78 0,19-4-159 16</inkml:trace>
  <inkml:trace contextRef="#ctx0" brushRef="#br0" timeOffset="3641.3195">7190 6726 380 0,'-37'31'151'0,"-1"18"-99"15,7 14 31 1,1 9-40-16,5 8 0 0,5-1-6 15,10-9-4-15,10-12-5 16,0-18-12-16,28-18-5 16,15-22 0-16,14-4 0 15,11-34-2-15,0-15-3 16,-9-8 2-16,-15 0 4 16,-20-3 3-16,-20 8-4 15,-5 2-4-15,-34 7-5 16,-14 12-2-16,0 12-4 15,4 12-8-15,15 7-12 16,17 4-35-16,13-1-60 16,0-3-48-16,22-10-193 0</inkml:trace>
  <inkml:trace contextRef="#ctx0" brushRef="#br0" timeOffset="4023.2502">7643 6489 375 0,'-19'20'48'0,"-2"9"32"15,2 4-6-15,4 3-11 16,3 0-12-16,7-7-13 16,5-7-7-16,2-8-6 15,23-14-6-15,10 0 6 16,3-20-1-16,1-11-5 15,-11 0-3-15,-14 3 3 16,-14 5 0-16,0 8-12 0,-24 2-7 16,3 2-26-16,2-10-102 15,14-17-286-15</inkml:trace>
  <inkml:trace contextRef="#ctx0" brushRef="#br0" timeOffset="4622.9164">8578 5955 74 0,'5'-6'334'0,"-3"2"-289"16,2 3 37-16,-1 1-31 15,0 0 4-15,0 9-3 16,-3 16-6-16,0 12 2 16,0 13-17-16,0 5-15 15,0 2-6-15,0-2-9 0,-4-1-1 16,2-3-1-16,2-5-15 15,0-7-48-15,0-14-73 16,5-21-196-16</inkml:trace>
  <inkml:trace contextRef="#ctx0" brushRef="#br0" timeOffset="4855.1772">8832 5898 712 0,'0'0'17'0,"14"21"24"16,4 11-8-1,0 10-25-15,-1 5-5 0,-3 4-2 16,1 4-1-16,-6 5 0 16,-3-1-7-16,-5-1-29 15,-1-9-49-15,0-16-40 16,-4-16-51-16,-13-12-39 15</inkml:trace>
  <inkml:trace contextRef="#ctx0" brushRef="#br0" timeOffset="5137.5107">8328 6057 447 0,'15'-17'36'0,"28"-4"82"16,16-1-39-16,9-2-15 16,7 2-7-16,-5 5-16 15,-4 5-14-15,-7 7-12 16,-5 5-11-16,-5 0-4 15,-6 0-4-15,-2 8-40 0,0 3-30 16,-2 0-31 0,-2 3-109-16,4 0-169 0</inkml:trace>
  <inkml:trace contextRef="#ctx0" brushRef="#br0" timeOffset="5503.2787">9362 5867 507 0,'-6'26'54'0,"6"17"0"15,0 10 6-15,0 9-27 16,0 8-12-16,0 1 3 16,0-1-3-16,0-12-7 15,0-17-8-15,0-16-4 0,-3-18-2 16,-2-7 0-16,0-10 0 15,-1-25-7-15,1-17-11 16,5-16 11-16,0-10 5 16,5-6 2-16,15 5 0 15,10 14 1-15,5 16 3 16,4 15 7-16,3 9 11 16,0 7 4-16,3 8 15 15,1 7-13-15,1-1-12 16,2 4-12-16,-6 0-4 15,-6 0-8-15,-11 0-46 16,-7 2-77-16,-11 0-115 0</inkml:trace>
  <inkml:trace contextRef="#ctx0" brushRef="#br0" timeOffset="5885.5496">9923 5589 38 0,'0'-9'402'0,"0"2"-349"15,3 2 6 1,15-3 4-16,6-5-9 0,4-3-7 15,3 0 13-15,2 1-6 16,-2 2-2-16,-1 4-9 16,-9 4-11-16,-4 5-14 15,-7 0-7-15,-5 0-9 16,-2 18 0-16,-3 11 0 16,0 11 0-16,-2 4-1 15,-5-4 1-15,5-4-2 16,2-8 0-16,15-12 0 15,22-10 0-15,13-6 1 0,11-2-2 16,3-16-11 0,1-6-58-16,-9-18-185 0</inkml:trace>
  <inkml:trace contextRef="#ctx0" brushRef="#br0" timeOffset="27898.9909">3494 9379 240 0,'4'-22'138'0,"-4"5"-93"16,5 5 42-16,-4 8-26 15,-1 1-1-15,0 3-23 16,0 0-12-16,0 0-9 16,0 7-7-16,0 26 3 15,0 20 23-15,0 24-16 16,-6 21-11-16,-19 21-6 15,-8 13 1-15,-5 7-3 16,0-9 0-16,6-23 0 16,9-33 0-16,11-34 0 15,9-28-3-15,3-19-6 0,0-48 3 16,9-29-26-16,15-31 11 16,10-12 19-16,11-3 1 15,4 3 1-15,4 5 0 16,3 12 1-16,-2 15 1 15,-2 17-1-15,-6 22 3 16,-8 16 0-16,-10 15-2 16,-10 9-1-16,-5 12 3 15,-4 4 1-15,-1 17-2 16,-1 22 11-16,1 16 1 0,-2 17-5 16,0 14-1-1,0 13-4-15,1 6 1 0,-2 4 0 16,-2 3-3-16,0-8-3 15,0-11 0-15,1-13-9 16,1-17-40-16,0-18-48 16,-5-15-53-16,0-19-74 15</inkml:trace>
  <inkml:trace contextRef="#ctx0" brushRef="#br0" timeOffset="28082.9861">3558 9992 440 0,'0'-16'176'15,"5"4"-149"-15,37 1 17 16,14-1 3-16,8 1-22 16,2 1-25-16,-6 0 0 15,-10 0-38-15,-9 2-87 16,-11-3-144-16</inkml:trace>
  <inkml:trace contextRef="#ctx0" brushRef="#br0" timeOffset="28331.299">4380 9602 576 0,'21'-2'32'0,"17"-1"-24"16,9-5 13-16,1 2-17 16,-3-4-4-16,-8 2-11 15,-13 4-88-15,-17 4-160 16</inkml:trace>
  <inkml:trace contextRef="#ctx0" brushRef="#br0" timeOffset="28464.4115">4483 9799 578 0,'0'3'34'0,"3"1"6"16,24-4-19-16,10 0-21 15,13-8-7-15,11-24-100 16,-1-18-289-16</inkml:trace>
  <inkml:trace contextRef="#ctx0" brushRef="#br0" timeOffset="29212.5404">6353 8796 165 0,'-15'0'219'16,"-3"0"-206"-16,4 0 48 16,3 3-30-16,2 2 6 15,1 1-4-15,5-4 3 16,0-2-7-16,3 0 5 16,0 0 6-16,14 0-6 0,20-9 23 15,15-10-11-15,8 3-16 16,-5 3-4-16,-7 6 3 15,-15 7-13-15,-14 0-8 16,-13 26-4-16,-3 12-2 16,-19 9 2-16,-19 4-1 15,-3-6-3-15,5-13 0 16,12-13-2-16,16-14 1 16,8-5 0-16,3 0-3 15,23-12-4-15,7 0 8 16,4 6 0-16,-6 6 1 15,-10 4 0-15,-12 28 0 16,-9 15 3-16,-15 13 2 0,-31 7-6 16,-14-4 1-1,-2-11-2-15,2-18-7 0,12-24-27 16,12-10-31-16,14-32-26 16,14-9-6-16,8 0-36 15,19-1-49-15,16 3-139 16</inkml:trace>
  <inkml:trace contextRef="#ctx0" brushRef="#br0" timeOffset="29494.9019">7043 8763 348 0,'6'-2'82'16,"-1"2"-13"-16,0 0-1 16,-2 0-4-16,-3 14-13 15,0 14-7-15,-3 7 9 16,-20 9-7-16,1 4-17 16,-7 5-10-16,2-3-16 15,4-5-3-15,3-6 0 16,7-7-18-16,8-10-34 15,5-7-52-15,0-12-56 16,22-3-21-16,11-1-48 16</inkml:trace>
  <inkml:trace contextRef="#ctx0" brushRef="#br0" timeOffset="29779.103">7422 8828 484 0,'-28'10'126'0,"1"14"-109"16,11-1 16-16,9-4-28 15,7-8-5-15,16-6 0 16,14-4 11-16,4-1 11 16,-3 0 22-16,-7 8-7 0,-12 8 2 15,-10 12-6-15,-2 12-7 16,-27 9-11-16,-15 2-10 15,-5-8-5-15,1-13-1 16,9-16-25-16,9-14-46 16,6-6-20-16,6-24-31 15,12-10-88-15,4-6-69 16</inkml:trace>
  <inkml:trace contextRef="#ctx0" brushRef="#br0" timeOffset="29943.8049">7409 8778 669 0,'13'0'79'15,"22"0"13"-15,12 0-50 0,7 5-26 16,3-2-16-16,-2-3-5 16,-6 0-66-16,-2-11-87 15,-11-20-188-15</inkml:trace>
  <inkml:trace contextRef="#ctx0" brushRef="#br0" timeOffset="30442.7154">8188 8533 198 0,'-12'0'260'0,"2"6"-217"15,-1 2 14-15,-4 2-16 16,0 4 2-16,0 4-9 16,3 0-7-16,5-1 7 15,4-2-1-15,3-5-6 16,6-6 2-16,19-4-2 15,8 0 1-15,3-11-7 16,-5-9 1-16,-9 3-7 16,-14 3-4-16,-8 2-2 15,-6 2-2-15,-21-2-7 16,-4 2-13-16,4 2-52 16,19-10-105-16,8-14-376 0</inkml:trace>
  <inkml:trace contextRef="#ctx0" brushRef="#br0" timeOffset="31158.6695">6066 9686 411 0,'-3'0'47'15,"3"0"34"-15,6-1-30 16,26-7-11-16,23-6 39 16,37-5-13-16,41-8 0 15,54-5 6-15,53-6-23 16,46-2-19-16,23 8-10 15,-7 2-13-15,-39 8-3 16,-61 6-4-16,-63 3 0 16,-60 6-12-16,-36 4-9 15,-22 0-12-15,-6-4-75 16,-15-9-142-16</inkml:trace>
  <inkml:trace contextRef="#ctx0" brushRef="#br0" timeOffset="32288.4666">6584 10059 6 0,'-8'0'150'0,"0"0"-110"16,-1-1 56-16,-2 1-33 15,-4 0-17-15,5 0 6 16,-3 0-9-16,2 0-24 16,0 0 2-16,3 0 4 0,0 0 6 15,5 0 0-15,2 0 1 16,1 0-1-16,0 0-3 15,0 0-6-15,0 0 3 16,6-9 8-16,17-6 0 16,12-2 7-16,7 0-15 15,-1 3-6-15,-2 6 0 16,-9 6-6-16,-8 2-6 16,-10 5-5-16,-10 21-2 15,-2 9 1-15,-18 10 0 16,-18 3-1-16,0-6 0 15,5-10-1-15,11-13 1 16,10-11-3-16,10-4-1 16,0-4-3-16,12 0 0 0,12-2 5 15,7 0 2-15,-1 2 1 16,-6 0 2-16,-9 26 2 16,-12 10 2-16,-3 12-1 15,-27 9-1-15,-19 3-5 16,-7-8 0-16,-5-8 0 15,2-16-18-15,4-20-17 16,8-8-14-16,14-6-10 16,14-16 0-16,15 1-13 15,1 0-32-15,23-1-38 16,12-3-112-16</inkml:trace>
  <inkml:trace contextRef="#ctx0" brushRef="#br0" timeOffset="32703.9773">7185 9957 373 0,'0'-1'91'0,"0"1"-43"16,0 0-8-16,0 0-16 15,0 0 17-15,0 0-4 16,-12 0-1-16,-7 9-20 16,-8 12-5-16,-3 8 11 0,-2 11-1 15,-3 10 0-15,4 8 7 16,6 7-5-16,9-3 0 16,13-8-7-16,3-12-10 15,17-16-5-15,23-16 1 16,11-10 6-16,6-10 2 15,-2-21-5-15,-12-8-1 16,-21-2 1-16,-18-2 3 16,-4 6 2-16,-38 4-6 15,-12 11-4-15,-9 7-1 16,11 13-10-16,16 2-16 16,15 0-39-16,17 2-63 0,2 4-92 15,28-5-207-15</inkml:trace>
  <inkml:trace contextRef="#ctx0" brushRef="#br0" timeOffset="33070.6947">7694 9922 389 0,'-25'8'41'0,"-2"15"22"16,-1 10-12-1,-1 8 16-15,4 9-8 0,8 2 4 16,11-2-3-16,6-8-18 16,15-13-23-16,20-11-9 15,12-16 1-15,11-2 3 16,2-24 2-16,0-13-5 15,-14-7 5-15,-16-2 6 16,-17 4-4-16,-13 6-5 16,-25 3-8-16,-20 8-5 15,-3 7-4-15,5 7-8 16,17 7-21-16,15 1-49 0,11-7-95 16,15-5-146-1</inkml:trace>
  <inkml:trace contextRef="#ctx0" brushRef="#br0" timeOffset="33452.6605">8266 9686 229 0,'-14'11'157'16,"2"3"-89"-16,-3 7 0 16,1 2 1-16,4 2-16 15,4 1 0-15,6-4-1 16,0-4-11-16,3-7-4 15,21-11-6-15,9 0 2 16,3-11-9-16,-2-11-1 16,-8 0-4-16,-12 5-1 15,-12 2-3-15,-2-3-3 16,-16 1-12-16,-8-4-10 16,3 3-30-16,7-12-117 0,14-16-355 15</inkml:trace>
  <inkml:trace contextRef="#ctx0" brushRef="#br0" timeOffset="34617.0774">9273 9009 217 0,'-4'-10'95'15,"4"2"-3"-15,0 1-26 16,0-1-12-16,0 3-4 15,0 3 5-15,0-2-7 16,0 4-5-16,0 0-2 16,0 0-5-16,0 8-15 15,0 20 22-15,2 10-6 16,3 7-23-16,-2 6-7 16,-3 10 1-16,0 5-6 15,0 2-2-15,0 5 0 0,0-7-7 16,0-16-28-16,3-18-57 15,10-26-54-15,2-7-90 16,6-38-60-16</inkml:trace>
  <inkml:trace contextRef="#ctx0" brushRef="#br0" timeOffset="34849.3942">9627 8943 516 0,'0'0'147'0,"0"0"-117"16,6 19-3-16,7 14 30 16,4 7-32-16,-2 9-7 0,0 5-5 15,-6 2-9-15,0 5-3 16,-2 0-1-16,-4-3-17 16,-3-7-34-16,0-15-25 15,0-18-24-15,-7-13-44 16,-9-5 25-16,-10-15-208 15</inkml:trace>
  <inkml:trace contextRef="#ctx0" brushRef="#br0" timeOffset="35048.4381">9132 8993 623 0,'-10'-4'87'16,"10"4"10"-16,30 0-45 0,34 0 6 15,30 0-22-15,24 0-12 16,16 0-11-16,0 0-11 16,-9 0-2-16,-18 0-1 15,-27 0-51-15,-23-6-159 16,-26-23-427-16</inkml:trace>
  <inkml:trace contextRef="#ctx0" brushRef="#br0" timeOffset="36234.8752">10781 9067 369 0,'-6'-8'339'16,"1"3"-283"-16,5 5 29 16,0 0-53-16,0 0-17 15,0 0-14-15,0 0-1 16,2 0-15-16,1 3-39 15,1-3-32-15,2 0-33 16,6 0-140-16</inkml:trace>
  <inkml:trace contextRef="#ctx0" brushRef="#br0" timeOffset="36577.7957">11376 8758 650 0,'0'-6'37'0,"0"6"2"16,0 0 4 0,0 16-36-16,-7 12 0 0,-14 10-2 15,-10 5-3-15,-7 5 1 16,-2 0-3-16,4-3 0 15,15-7-1-15,20-11-1 16,5-17-3-16,44-10-4 16,20 0 9-16,19-17 4 15,5-3 13-15,-2-1-10 16,-15 6-6-16,-10 6-1 16,-16 1-4-16,-13 3-66 15,-13-4-125-15</inkml:trace>
  <inkml:trace contextRef="#ctx0" brushRef="#br0" timeOffset="36794.0979">11895 8649 211 0,'0'-2'437'16,"-12"2"-396"-16,3 22 14 15,-7 21-2-15,-2 19 1 16,-6 12-20-16,-3 13-18 15,-4 5-8-15,-2 7-5 16,0 1-3-16,5-2 0 16,7-4-12-16,9-7-43 15,9-19-52-15,3-17-72 16,0-24-70-16</inkml:trace>
  <inkml:trace contextRef="#ctx0" brushRef="#br0" timeOffset="37758.1016">12167 8377 216 0,'-3'-5'33'0,"1"5"27"15,1 0-25-15,-1 0-9 16,2 0 1-16,-1 0 7 16,1 0-1-16,0 0-7 15,0 0-5-15,0 0 4 0,0 0 9 16,0 0 1-16,0 0-6 15,0 0 15-15,3 0-2 16,18 0-7-16,7 0-2 16,12 0-2-16,7-7-5 15,3-6 0-15,-3 4 4 16,-12 4-6-16,-15 5-7 16,-10 0-8-16,-10 22-5 15,0 21 4-15,-22 8 0 16,-2 2-7-16,10-7-1 15,14-13-1-15,32-21-23 16,36-12-54-16,28-21-98 16,10-33-275-16</inkml:trace>
  <inkml:trace contextRef="#ctx0" brushRef="#br0" timeOffset="63579.1311">13801 9142 196 0,'-5'-7'127'0,"0"5"-111"16,4 0 64-16,1 2-54 15,0 0-22-15,0 0-1 16,0-2 1-16,0 0 10 15,0 2 25-15,8-3 6 16,8-1-3-16,8 1 4 16,9-3-13-16,10 0-1 15,3-2-11-15,0 4-11 16,-7 2-9-16,-9 2-1 0,-11 0-9 16,-10 0-40-1,-7 6-59-15,-2 12-87 0</inkml:trace>
  <inkml:trace contextRef="#ctx0" brushRef="#br0" timeOffset="63745.4569">13920 9332 407 0,'14'0'161'0,"2"0"-140"16,10 0 81-16,7 0-80 15,-3 2-22-15,0 7-23 16,-5 0-102-16,-2-4-233 16</inkml:trace>
  <inkml:trace contextRef="#ctx0" brushRef="#br0" timeOffset="64493.3747">15273 8742 216 0,'-5'0'83'16,"2"0"-30"-16,3 0 21 15,0 0-56-15,0 0-9 16,0 0 1-16,0 0-5 0,0 0 7 16,5 0 11-1,12 0 20-15,8 0-12 0,11-1-3 16,10-10-4-16,12-5-6 15,11-3 8-15,4-3 3 16,1 2 4-16,-8 0-3 16,-14 4-7-16,-15 6-15 15,-13 6-7-15,-13 4-1 16,-8 0-2-16,-3 22 2 16,-14 14 0-16,-23 14 3 15,-11 9 0-15,-7 1-3 16,5 2 0-16,6-4 0 15,8-10-23-15,13-7-52 16,5-9-69-16,7-12-192 16</inkml:trace>
  <inkml:trace contextRef="#ctx0" brushRef="#br0" timeOffset="64759.7891">15057 9565 554 0,'52'-14'50'0,"30"-12"-3"15,34-12 34-15,27-6-34 0,10-5-10 16,-7 3-9-16,-9 4-20 15,-32 8-8-15,-29 10-17 16,-28 14-101-16,-23 4-125 16</inkml:trace>
  <inkml:trace contextRef="#ctx0" brushRef="#br0" timeOffset="65524.4727">15820 9762 483 0,'-3'0'81'0,"2"0"-66"16,1 0 22-16,-4 0-34 15,-2 0-1-15,-5 0-1 16,-7 0 1-16,-8 0 6 16,-12 0 17-16,-5 8 4 15,-9 10 5-15,-2 6-2 16,5 2-12-16,6 2-16 15,13 0-3-15,9-2 0 16,11-3 0-16,6-2 2 16,4 0 3-16,0-6 7 0,15 0 2 15,12-1 7-15,4-1-4 16,8 1 1-16,3 3-1 16,1-5-4-16,-5 7-3 15,-6 1-5-15,-8 3-4 16,-9 3-1-16,-9 10 0 15,-6 0 0-15,0 7 1 16,-21 6-1-16,-9 0 0 16,-6-1 0-16,1-2-1 15,1-11-2-15,7-7 0 16,6-22 0-16,4-6-4 16,10-36-1-16,7-32-19 0,14-21 8 15,28-17 15-15,18-8 3 16,10 7 0-16,4 12 1 15,-8 15 1-15,-11 24 10 16,-21 18-7-16,-15 18-5 16,-13 12-21-16,-6 0-146 15,0-5-459-15</inkml:trace>
  <inkml:trace contextRef="#ctx0" brushRef="#br0" timeOffset="68616.9767">16726 9185 309 0,'5'0'38'16,"1"0"26"-16,2-2 13 15,2 1-30-15,-3 1-6 16,2 0 3-16,-2 0-9 16,2 0-7-16,-1 9-1 15,1 8-1-15,-3 8-11 16,-2 8-5-16,-4 7-2 16,0 10-4-16,0 6-3 15,0 3-1-15,-6 1-3 16,-1-8-14-16,0-16-51 15,3-14-35-15,4-17-46 16,0-5-42-16</inkml:trace>
  <inkml:trace contextRef="#ctx0" brushRef="#br0" timeOffset="68867.015">17099 9160 417 0,'2'-7'23'16,"-1"5"50"-16,1 2-31 16,1 0-30-16,-1 7 10 15,0 17 5-15,-1 5-5 16,2 8-3-16,-1 11-6 16,-2 6-4-16,0 4-2 15,0 5-7-15,0 0 0 16,-5-8-13-16,-2-11-29 0,3-17-40 15,1-19-30-15,-2-8 12 16,2 0-62-16</inkml:trace>
  <inkml:trace contextRef="#ctx0" brushRef="#br0" timeOffset="69115.5324">16701 9178 376 0,'-2'-4'60'0,"2"-1"39"15,11-1-37-15,23-6-30 16,23 0 26-16,19-5-3 16,18-3-4-16,13 0-16 15,-1-3-17-15,-10 6-17 16,-14 4-1-16,-20 9-26 15,-17 4-65-15,-15 0-40 16,-9 4-107-16</inkml:trace>
  <inkml:trace contextRef="#ctx0" brushRef="#br0" timeOffset="69360.4781">17675 9336 82 0,'0'0'743'16,"0"0"-720"-16,0 0 0 15,5 2-23-15,9-2-122 16,1-2-311-16</inkml:trace>
  <inkml:trace contextRef="#ctx0" brushRef="#br0" timeOffset="69864.7587">18357 8918 409 0,'0'-8'12'16,"0"4"84"-16,0 1-41 15,0 1-11-15,0 2 1 16,0 0 0-16,0 0-10 16,0 0-16-16,0 24-3 0,0 15 9 15,-5 14-17-15,-15 17 0 16,-10 17 1-16,-6 11-1 16,-3 11-2-16,-4-3-4 15,7-8-2-15,6-12 0 16,11-17-13-16,9-17-37 15,10-20-40-15,1-20-61 16,32-12-136-16</inkml:trace>
  <inkml:trace contextRef="#ctx0" brushRef="#br0" timeOffset="70230.3664">18890 8985 496 0,'-26'8'32'0,"-5"22"64"16,-8 14-41-16,-4 16-19 15,-6 23-14-15,1 13 0 16,8 10 0-16,10-3-1 15,21-14-7-15,9-24-7 16,25-21-5-16,20-24-2 0,12-15 1 16,4-5 1-1,-2-27-2-15,-8-11 3 0,-18-4 15 16,-21 2 10-16,-12 2 3 16,-31 5-18-16,-23 8-10 15,-10 6-3-15,10 7-9 16,19 1-73-16,30-14-206 15</inkml:trace>
  <inkml:trace contextRef="#ctx0" brushRef="#br0" timeOffset="72823.5171">16419 9418 749 0,'-25'0'56'0,"-7"0"-40"16,-2 19 13-16,1 8-29 16,2-8-126-16,-2-15-282 15</inkml:trace>
  <inkml:trace contextRef="#ctx0" brushRef="#br0" timeOffset="74686.3976">18160 10085 429 0,'66'-18'183'16,"29"0"-156"-16,35-11 73 15,19-2-41 1,-4 5-37-16,-30 8-22 0,-29 12-17 16,-32 6-132-16,-27 0-197 15</inkml:trace>
  <inkml:trace contextRef="#ctx0" brushRef="#br0" timeOffset="75017.8983">18594 10316 717 0,'2'41'95'0,"-2"32"-74"16,-7 18 55-16,-7 3-72 16,5 0-4-16,9-11-124 15,0-23-342-15</inkml:trace>
  <inkml:trace contextRef="#ctx0" brushRef="#br0" timeOffset="95120.3577">15898 9735 198 0,'5'-5'169'15,"0"4"-153"1,1-2 30-16,2-1-22 0,4 0-9 16,3-3 7-16,0 0 33 15,-2-1-6-15,-4 3 7 16,-7-1-7-16,-2 5 6 16,-3 2-1-16,-38 49-7 15,-41 43-19-15,-46 50-15 16,-33 32-10-16,-8 5-3 15,33-9-26-15,59-49-132 16,65-70-302-16</inkml:trace>
  <inkml:trace contextRef="#ctx0" brushRef="#br0" timeOffset="95900.8485">15800 10655 201 0,'-2'-11'361'16,"-4"11"-281"-16,6 0 6 15,0 31-30-15,0 20 15 16,0 16-29-16,-1 8-30 16,-8-4-12-16,8-3-13 0,1-23-146 15,26-30-321 1</inkml:trace>
  <inkml:trace contextRef="#ctx0" brushRef="#br0" timeOffset="96449.6912">19340 9147 475 0,'-30'-6'167'15,"0"4"-157"-15,-1 2 81 16,-11 10-46-16,-21 26 1 16,-24 22-2-16,-28 23-12 15,-27 18-10-15,-6 7-5 16,13-6-13-16,35-21-4 16,40-19-35-16,33-22-63 15,20-12-64-15,7-18-151 16</inkml:trace>
  <inkml:trace contextRef="#ctx0" brushRef="#br0" timeOffset="97214.2169">19455 9290 437 0,'-3'-2'88'0,"-3"2"-49"16,6 0 5-16,0 0-38 16,-1 0-1-16,-1 0 12 15,2 0 12-15,-1 0 1 0,-1 0-2 16,2 0 1-16,0-4-2 16,5 0 3-16,20-4-6 15,14-1 11-15,10 0-4 16,0-1-10-16,-6 2-1 15,-11 5-3-15,-11 2-7 16,-14 1-6-16,-7 16-3 16,-4 24 0-16,-28 18 2 15,-11 10-1-15,0-6-2 16,11-9 0-16,22-13 0 16,10-16-3-16,39-13-15 15,25-11-20-15,19-11-18 16,11-13-60-16,-1-10-98 0</inkml:trace>
  <inkml:trace contextRef="#ctx0" brushRef="#br0" timeOffset="98760.637">20347 9865 504 0,'0'0'76'0,"15"-1"0"15,27-9-14-15,12 1-24 16,11 0-2-16,4 5-16 0,-10 4-17 15,-11 0-3-15,-15 8-45 16,-17 13-95-16,-16 2-205 16</inkml:trace>
  <inkml:trace contextRef="#ctx0" brushRef="#br0" timeOffset="98910.2785">20563 10051 811 0,'3'0'6'0,"27"2"60"16,17 6-51-16,17 6-15 0,9-9-92 15,-3-5-326 1</inkml:trace>
  <inkml:trace contextRef="#ctx0" brushRef="#br0" timeOffset="99409.1053">22716 9164 558 0,'0'-8'69'0,"0"5"-50"16,0 3 44-16,0 3-46 15,-4 26-7-15,-16 22 37 16,-15 21-15-16,-14 19-21 15,-14 11-4-15,-7 8-4 16,-5 0-3-16,5-3-1 16,10-13-22-16,15-16-52 15,14-15-31-15,15-26-105 16</inkml:trace>
  <inkml:trace contextRef="#ctx0" brushRef="#br0" timeOffset="99693.7824">23216 9384 681 0,'-52'17'8'16,"-6"35"3"-16,-12 7 2 15,-8 14-13-15,2 2-1 16,10-7-9-16,23-16-17 15,31-18-27-15,20-27-6 16,45-7 33-16,22-20 27 16,16-9 52-16,6 1 16 0,-3 10-24 15,-5 5-1 1,-9 8-1-16,-13 4-21 0,-17 1-21 16,-20 0-7-16,-16 4-87 15,-13 3-105-15</inkml:trace>
  <inkml:trace contextRef="#ctx0" brushRef="#br0" timeOffset="99907.8492">23831 9151 545 0,'0'0'132'0,"-13"9"-94"15,-9 36 39-15,-16 26-35 16,-10 23-11-16,-13 17-7 15,-8 12-10-15,-5 3-9 0,2 0-3 16,6-9-2-16,13-12-1 16,14-16-38-16,13-16-79 15,17-19-60-15,9-25-119 16</inkml:trace>
  <inkml:trace contextRef="#ctx0" brushRef="#br0" timeOffset="100123.7086">24035 9609 629 0,'-27'33'98'0,"-1"24"-48"15,1 12 15-15,-1 5-48 16,1 1-13-16,6-9-4 15,8-8-28-15,10-14-84 16,3-16-63-16,4-20-119 16</inkml:trace>
  <inkml:trace contextRef="#ctx0" brushRef="#br0" timeOffset="100324.1542">24283 9607 559 0,'0'-2'104'15,"0"2"13"1,0 2-66-16,0 32-13 0,0 18-15 16,-9 18-16-16,-11 13-6 15,-3 5-1-15,-3 0-3 16,0-5-25-16,-4-9-51 16,-3-11-68-16,0-21-150 15</inkml:trace>
  <inkml:trace contextRef="#ctx0" brushRef="#br0" timeOffset="100522.8554">23964 9607 658 0,'-8'-8'181'0,"8"8"-109"15,15 6-6-15,36 16-35 16,28 2-16-16,24-2-15 15,25-18 0-15,14-4 0 16,8-21 0-16,-11-8 0 16,-24-1 0-16,-43 4-69 15,-47-1-344-15</inkml:trace>
  <inkml:trace contextRef="#ctx0" brushRef="#br0" timeOffset="103199.0008">25699 9651 363 0,'15'-18'112'16,"7"2"-74"-16,12 1 64 16,1-2-60-16,-2 3-8 15,-11 6-3-15,-12 1-14 16,-5 4 0-16,-5 1 2 16,0 0 2-16,0 2-7 0,-12 2-7 15,-24 25-3 1,-25 15-3-16,-18 18 0 15,-6 8 1-15,7 0-2 0,17-5 0 16,24-8 0-16,20-11 1 16,17-8 1-16,17-8 2 15,29-7 10-15,18-9-2 16,12-6-6-16,3-2-6 16,-7-2-20-16,-21 6-93 15,-20-1-128-15</inkml:trace>
  <inkml:trace contextRef="#ctx0" brushRef="#br0" timeOffset="103914.7378">26303 9691 136 0,'0'-11'191'0,"0"0"-154"16,0 4 19-16,0-2-31 15,3 7-1-15,-1-2 21 0,-2 4 0 16,0 0-4-16,0 0-8 15,0 0-12-15,0 0-4 16,0-1 2-16,0-1-1 16,0 2 0-16,0-2 0 15,0 2-1-15,0 0 0 16,0-1 0-16,0 1-7 16,0 0-7-16,0 10-2 15,-2 16 3-15,-2 6-1 16,-1 9 2-16,-3 8 2 15,-3 4-1-15,-3 5 1 16,-4-1-1-16,5-9-2 16,1-10-2-16,8-16-2 0,2-12 0 15,2-8-1-15,0-2 0 16,15-12-2-16,9-22 3 16,11-12 0-16,1-6 1 15,3-1-1-15,0 3 0 16,1 2 1-16,-3 8 2 15,-8 12-1-15,-11 12 3 16,-9 10 1-16,-9 6-2 16,0 11-1-16,-3 24-1 15,-12 11 3-15,1 6-2 16,6-14-2-16,8-14-1 16,10-12 0-16,26-12 1 0,10 0 1 15,9-6 9-15,2-5 7 16,-11 6 2-16,-12 5-1 15,-16 16-12-15,-18 24-3 16,-7 17 1-16,-26 10-5 16,-3-2-1-16,5-14-56 15,12-19-130-15,9-30-297 16</inkml:trace>
  <inkml:trace contextRef="#ctx0" brushRef="#br0" timeOffset="104679.5414">27065 9427 105 0,'-3'-2'345'0,"0"2"-281"15,3-2-7-15,0 2-42 16,0 0 1-16,0-2 3 16,0 2 1-16,0-1 10 15,0 1 1-15,-1 0 2 16,-1 0 0-16,-2-2-6 16,4 2-8-16,-1 0-1 15,1 0-5-15,0 0-6 16,0 0 6-16,0 7-7 15,0-2-4-15,0 0-1 16,3-1-1-16,-1-1 1 16,1-2 0-16,-1-1 0 0,-2 0 1 15,0 0-2 1,0 0 1-16,0 0-1 0,0 0 1 16,0 0 4-16,0 0 1 15,0 0 0-15,0 0-1 16,0 0-1-16,0 0-1 15,0 0-2-15,0 0 0 16,0 0-1-16,0 0 1 16,9 0 5-16,10 0 9 15,8-6 8-15,10-6-8 16,1-3 1-16,-5 6 3 16,-8 2-3-16,-12 7-16 0,-5 0 0 15,-8 16 0 1,0 24 0-16,-8 11 0 0,-5 1 0 15,3-12 0-15,10-13 0 16,22-23 0-16,33-6-9 16,20-31 3-16,13-9 6 15,1 2-3-15,-7 9-19 16,-18 5-40-16,-20-4-176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2T18:42:53.0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17877 12810 368 0,'4'-20'10'16,"6"1"33"-16,3 4-16 15,-2 6-19-15,-5 3-6 16,-1 3 7-16,-5 3 9 15,0 0 5-15,0 0 9 16,0 0 7-16,0-2-1 16,0 2-11-16,0 0-5 0,0 0-7 15,0 0-2 1,0-1-1-16,0 1-2 0,0 0-2 16,-2 0 3-16,-1 0 2 15,-7 6-2-15,-13 28 0 16,-17 22 6-16,-27 29-14 15,-17 25-3-15,-11 17 0 16,-2 8-2-16,12-5 2 16,22-25-3-16,26-28-1 15,30-28-3-15,10-23-3 16,40-16 1-16,18-10 9 16,12 0 2-16,9 0 7 15,-7-6-3-15,-11 6-6 16,-17 0-1-16,-11 10-44 15,-13 12-87-15,-11-4-191 0</inkml:trace>
  <inkml:trace contextRef="#ctx0" brushRef="#br0" timeOffset="182.8991">18226 13436 454 0,'-20'29'116'0,"4"11"-108"16,6 5 45-1,3 5-53-15,3 1-25 0,-2-2-91 16,-4-14-192-16</inkml:trace>
  <inkml:trace contextRef="#ctx0" brushRef="#br0" timeOffset="334.9381">18349 13098 674 0,'-10'-5'19'16,"10"5"-19"-16,0 14-7 15,4 21-106-15,2 12-100 16</inkml:trace>
  <inkml:trace contextRef="#ctx0" brushRef="#br0" timeOffset="599.1574">18506 13523 409 0,'-16'4'200'15,"7"-1"-191"-15,9-3 42 16,12 0-46-16,28-9-5 15,19-18 1-15,12 1 3 16,-1 6 0-16,-12 10 16 16,-13 10 11-16,-23 0-19 0,-10 23 6 15,-12 14 5 1,0 14-5-16,-16 6-14 0,-1 1-4 16,4-3-57-16,13-8-80 15,0-13-115-15</inkml:trace>
  <inkml:trace contextRef="#ctx0" brushRef="#br0" timeOffset="914.2508">19066 13631 397 0,'0'0'160'15,"6"0"-125"-15,30-8 41 0,14-15-45 16,10-8-4-16,-1-1-4 16,-10 5-1-16,-14 11-18 15,-20 6-3-15,-12 7 1 16,-3-1 7-16,-21 4 17 16,-27 0-17-16,-13 21-9 15,-9 13 1-15,7 9 3 16,13 4 7-16,12-4 0 15,16-1-10-15,16 2-1 16,6-7-21-16,24-3-43 16,24-8-54-16,13-17-217 15</inkml:trace>
  <inkml:trace contextRef="#ctx0" brushRef="#br0" timeOffset="1379.9582">19884 13436 596 0,'-39'0'36'16,"-5"6"36"-16,-8 22-43 15,-3 14-2-15,1 10 0 16,9 4-2-16,13-1-1 15,21-8-9-15,11-9 1 16,17-14-16-16,23-16-25 16,9-8-27-16,6-16 13 0,-1-20 16 15,-8-4 23 1,-7-1 4-16,-14 11 26 0,-8 8 16 16,-10 10-3-16,-5 10-12 15,-2 2-13-15,0 13-12 16,0 22-6-16,0 9-10 15,3 4-81-15,11-13-119 16</inkml:trace>
  <inkml:trace contextRef="#ctx0" brushRef="#br0" timeOffset="1546.3401">20156 13545 598 0,'9'-20'237'0,"-4"1"-142"16,10 1-33-16,4 2-45 15,6-2-12-15,7-8-4 0,3-3-1 16,4-5-5-16,3-1-24 16,-2 4-61-16,-5-7-126 15,-10-8-372-15</inkml:trace>
  <inkml:trace contextRef="#ctx0" brushRef="#br0" timeOffset="2094.9207">21293 13211 558 0,'-15'-6'33'16,"14"6"61"-16,1 0-64 16,0 34-30-16,0 21 5 15,1 19 8-15,4 6-4 16,1-10 11-16,5-13-6 15,8-26-8-15,7-28 4 16,15-15 19-16,11-43 3 16,6-23-8-16,2-21-10 15,-7-8-7-15,-9 10-1 16,-8 19 4-16,-13 23-2 0,-5 25-8 16,-3 14-5-16,1 13-46 15,3 3-106-15,1 13-123 16</inkml:trace>
  <inkml:trace contextRef="#ctx0" brushRef="#br0" timeOffset="2361.4378">22003 13384 637 0,'0'0'31'15,"24"-2"28"-15,27-17-36 16,14-6-16-16,4-2-2 15,-15 8-4-15,-24 7-1 0,-29 12-14 16,-17 0-4-16,-44 17 18 16,-28 19 1-16,-15 8-1 15,9 4 7-15,19 1 22 16,23-2 0-16,29-4-23 16,18-7-6-16,5-7-5 15,30-5-27-15,20-6-25 16,12-7-60-16,2-10-131 15</inkml:trace>
  <inkml:trace contextRef="#ctx0" brushRef="#br0" timeOffset="2626.9704">22855 12687 648 0,'-25'26'49'16,"5"25"43"-16,-8 23-45 15,-8 24-27-15,-7 19-13 16,-2 12-4-16,1 3-3 0,11-4-10 15,18-20-87 1,12-25-217-16</inkml:trace>
  <inkml:trace contextRef="#ctx0" brushRef="#br0" timeOffset="3142.1379">23089 13404 143 0,'-44'-6'525'0,"-6"6"-463"15,6 0 45-15,3 27-73 0,4 10-27 16,9 7-5-16,14 3-1 16,14-7 0-16,15-6-1 15,27-16-1-15,15-14 1 16,7-4 1-16,-3-10-1 16,-12-12 2-16,-18 0 5 15,-23 2 8-15,-8 1 0 16,-25-3-12-16,-11-2-3 15,-2 2-33-15,9 6-59 16,12 0-76-16,17 5-214 16</inkml:trace>
  <inkml:trace contextRef="#ctx0" brushRef="#br0" timeOffset="3359.8486">23523 13377 196 0,'-23'11'477'15,"-19"11"-401"-15,0 14-10 16,-3 12-59-16,1 3-7 16,12-4 0-16,19-10-2 15,13-10-11-15,25-10-15 16,14-5 21-16,7-10-2 16,-3 2 9-16,-2-4 0 15,-7 2 1-15,-5-2-1 16,-6 2-5-16,-2 2-81 0,-4-4-164 15</inkml:trace>
  <inkml:trace contextRef="#ctx0" brushRef="#br0" timeOffset="3524.3227">23873 13450 661 0,'-24'31'62'0,"12"15"11"15,6-2-73-15,3 4-8 16,1-4-103-16,-1-14-183 16</inkml:trace>
  <inkml:trace contextRef="#ctx0" brushRef="#br0" timeOffset="3674.3253">24016 12977 713 0,'0'-5'88'16,"0"5"-34"-16,0 20-54 16,16 17-32-16,2 17-82 15,-6 0-160-15</inkml:trace>
  <inkml:trace contextRef="#ctx0" brushRef="#br0" timeOffset="3857.3945">24368 12890 666 0,'0'0'69'0,"0"4"-7"15,0 32-54-15,0 22-5 16,-1 21-3-16,-16 13 0 16,-11 13-5-16,-7 8-9 15,-2 4-11-15,-2-5-48 16,3-19-151-16</inkml:trace>
  <inkml:trace contextRef="#ctx0" brushRef="#br0" timeOffset="4023.4831">24211 13356 137 0,'3'-8'569'0,"0"8"-460"16,14 0-33-16,3 6-53 15,5 22-19-15,0 8-4 16,-1 11-34-16,-8 5-116 16,-9-10-144-16</inkml:trace>
  <inkml:trace contextRef="#ctx0" brushRef="#br0" timeOffset="4173.2185">24502 13408 654 0,'0'0'138'15,"0"4"-39"1,9 27-55-16,12 12-31 0,3 10-13 16,1 1-8-16,2-2-68 15,-3-4-94-15,-7-20-139 16</inkml:trace>
  <inkml:trace contextRef="#ctx0" brushRef="#br0" timeOffset="4322.8784">24860 13525 636 0,'-37'10'170'0,"-6"33"-57"16,-6 18-70-16,-4 11-32 15,1 8-11-15,0 1-2 16,10-3-45-16,6-18-147 0,9-23-373 16</inkml:trace>
  <inkml:trace contextRef="#ctx0" brushRef="#br0" timeOffset="4595.5535">25290 13069 849 0,'-9'-2'75'0,"9"4"-63"15,1 34-12-15,10 6-162 16,-9-4-410-16</inkml:trace>
  <inkml:trace contextRef="#ctx0" brushRef="#br0" timeOffset="4723.4479">25121 13354 899 0,'-28'0'25'0,"28"0"-25"16,14-8-115-16</inkml:trace>
  <inkml:trace contextRef="#ctx0" brushRef="#br0" timeOffset="5519.964">26275 12620 318 0,'4'-19'148'0,"-1"5"-56"16,3 4-1-16,-5 4-58 16,-1 4-4-16,0 0-1 15,0 2-8-15,0 10-17 16,-3 22 8-16,-14 13 11 15,-10 10-14-15,-6 7 0 0,-6 0-4 16,2 1-3-16,7-16-1 16,11-18-1-16,16-19-7 15,3-13 2-15,19-36-8 16,20-19-13-16,10-19 18 16,6-11 0-16,4-4 9 15,-1-1 0-15,-5 7 1 16,-5 14 4-16,-5 10-1 15,-11 16 3-15,-10 13-5 16,-10 13 4-16,-8 11 7 16,-4 9 1-16,0 0-8 15,0 0-2-15,0 16-3 0,-1 17 0 16,-4 14 2-16,5 11 0 16,0 8 0-16,0 5 0 15,0 3-1-15,6 4-2 16,-1 2 0-16,0 0-1 15,-2-5-14-15,0-1-46 16,-3-5-46-16,0-13-80 16,-19-17-255-16</inkml:trace>
  <inkml:trace contextRef="#ctx0" brushRef="#br0" timeOffset="5719.5119">26357 12769 452 0,'3'-23'92'0,"9"4"27"16,4 7-64-16,4 8-19 15,5 4-18-15,5 0-13 16,4 24-5-16,6 12 0 16,-1 7-20-16,-2 7-60 15,-7 4-92-15,-9 2-154 16</inkml:trace>
  <inkml:trace contextRef="#ctx0" brushRef="#br0" timeOffset="5919.0279">26818 12934 421 0,'0'-13'128'16,"0"2"-3"-16,0 0-67 15,0-4-31-15,12-1-11 16,8-4-9-16,6-2 0 15,1 0 0-15,-5 4 3 16,-1 6-5-16,-3 7-5 16,1 5-13-16,7 0-51 15,0 21-79-15,3 0-167 16</inkml:trace>
  <inkml:trace contextRef="#ctx0" brushRef="#br0" timeOffset="6119.0278">27450 12742 231 0,'-40'-4'396'0,"-12"4"-313"15,2 4 1-15,4 22-53 16,9 4-11-16,16 5-11 16,20 0-5-16,5-3-4 15,38 0-2-15,13 3-9 16,6 1-62-16,-4-6-127 15</inkml:trace>
  <inkml:trace contextRef="#ctx0" brushRef="#br0" timeOffset="6750.2807">27951 12434 452 0,'3'-13'71'15,"7"4"38"-15,-3 2-59 16,-4 4-21-16,-3 3-14 15,0 6-7-15,-23 24-3 16,-17 11 9-16,-11 10-8 16,-8 8-3-16,-2 3-3 15,9 6 0-15,14-1 1 16,19-5-1-16,19-14 0 16,15-12 0-16,34-14 0 15,21-11 1-15,8-8 5 16,4-3-6-16,-9 0 0 0,-12-9-46 15,-15-2-105-15,-19-5-234 16</inkml:trace>
  <inkml:trace contextRef="#ctx0" brushRef="#br0" timeOffset="6999.5812">28238 12778 330 0,'0'-7'297'16,"0"5"-235"-16,25-1 17 15,23-3-68-15,13-3-5 16,4 0 3-16,-15 2-5 16,-20 1-3-16,-16 4-2 15,-14 0-2-15,-3 2-13 0,-32 0-1 16,-16 0 1-16,-15 11 2 16,1 0 13-16,9 3 1 15,14-1 7-15,13 3-6 16,17 1-1-16,12 2-25 15,0 3-85-15,22-2-90 16</inkml:trace>
  <inkml:trace contextRef="#ctx0" brushRef="#br0" timeOffset="7232.4858">28593 12785 495 0,'0'-10'191'0,"0"6"-90"0,0 2-39 15,0-3-48-15,10-1-5 16,12-1-7-16,6 3-2 16,0 1 0-16,-1 3 0 15,-6 0 0-15,-4 0 0 16,-3 0-3-16,-2 12-6 16,0 7-12-16,-1 4-18 15,-1 5-55-15,6-4-79 16,4-6-161-16</inkml:trace>
  <inkml:trace contextRef="#ctx0" brushRef="#br0" timeOffset="7565.4352">29182 12731 468 0,'-10'0'49'0,"0"0"7"16,-7 0-49-16,-5 0-4 15,-10 15-3-15,-6 2 15 16,-1 0 38-16,6 1-25 16,12-2-23-16,18-2-5 15,3-4-16-15,15-2-2 16,10-4 16-16,0 1 2 16,-5-4 4-16,-4 4 19 15,-5 4 20-15,-5 4 5 16,-6 14 1-16,0 17-11 0,-17 10 2 15,-19 9-15-15,-9 0-17 16,-3-8-8-16,3-8-1 16,6-12-11-16,8-10-45 15,4-16-48-15,5-9-46 16,10-23-192-16</inkml:trace>
  <inkml:trace contextRef="#ctx0" brushRef="#br0" timeOffset="9709.9202">26042 13336 391 0,'24'-4'178'0,"56"-2"-146"15,74-1 105-15,68-5-49 16,80-6-28-16,68 0-12 16,43 8-25-16,30 4-16 15,-13 6-3-15,-57 0-4 16,-75 13-7-16,-90 1-37 16,-83 0-111-16,-51-13-154 0</inkml:trace>
  <inkml:trace contextRef="#ctx0" brushRef="#br0" timeOffset="10325.9227">26816 13727 331 0,'6'-12'53'0,"3"-3"16"15,4 0 9-15,-2 1-42 16,-3 7 7-16,-4 4-4 16,-4 1-11-16,0 2-3 15,0 0 3-15,-17 6-7 16,-14 24-9-16,-18 15-11 16,-14 11-1-16,-8 11-1 15,-8 5-3-15,9-1 4 16,16-14-2-16,24-17 2 15,27-14-2-15,11-11 0 16,38-6 1-16,21-9 1 16,15 0 14-16,3 0 7 0,-6-2-13 15,-13 2-5 1,-17 0-3-16,-19 0-17 0,-17 12-75 16,-13 0-120-16</inkml:trace>
  <inkml:trace contextRef="#ctx0" brushRef="#br0" timeOffset="10557.8957">26493 13921 612 0,'20'-11'31'15,"38"-1"81"-15,20 0-41 16,15 10-52-16,2 2-15 16,-5 6-4-16,-11 19-47 15,-15 5-74-15,-15-5-128 16</inkml:trace>
  <inkml:trace contextRef="#ctx0" brushRef="#br0" timeOffset="10707.7069">27424 13899 674 0,'0'-6'54'0,"0"6"48"15,0 0-56-15,-6 23-43 0,-2 20-3 16,2 8-2-16,0 3-15 16,-1-3-56-16,-2-3-97 15,-12-16-207-15</inkml:trace>
  <inkml:trace contextRef="#ctx0" brushRef="#br0" timeOffset="10857.5808">27586 13612 507 0,'0'-5'174'0,"0"5"-169"0,0 16-5 16,8 18-22-16,2 9-131 15</inkml:trace>
  <inkml:trace contextRef="#ctx0" brushRef="#br0" timeOffset="11338.9605">27821 13899 283 0,'-10'-1'261'0,"4"-3"-209"16,5 4 21-16,1 0-68 0,0 0-4 15,0 0-1 1,0 0-4-16,0 0 4 0,-3 8 0 16,-7 6 4-16,-2 4 12 15,-6 2 17-15,3 0-3 16,0 0-16-16,9-6-12 15,6-7-2-15,0-7-7 16,28 0-13-16,17-18 11 16,9-13 9-16,-1-1 0 15,-8 4 7-15,-14 10 11 16,-16 9 15-16,-10 4-7 16,-5 5-6-16,0 0-8 15,0 18-3-15,-6 11-3 16,1 4-6-16,5-1 0 15,3-10-9-15,23-8-12 0,6-8 1 16,4-6 10-16,-3 0 8 16,-6 0 2-16,-12 0 0 15,-9 0 1-15,-6 7 4 16,-6 10 1-16,-12 6-1 16,-3 5-5-16,11-2-30 15,10 1-85-15,0-10-155 16</inkml:trace>
  <inkml:trace contextRef="#ctx0" brushRef="#br0" timeOffset="11588.5693">28314 14119 534 0,'17'-19'150'16,"12"-8"-42"-16,19-9-39 16,15-9-41-16,7-7-3 15,-8 0-2-15,-12 12-11 16,-23 11-9-16,-24 12-2 15,-15 13 4-15,-45 4 4 16,-18 8-8-16,-4 22 4 16,17 6 15-16,29 4 4 15,33 0-18-15,49-2-6 16,69-6 0-16,71-5 0 16,56-6-12-16,38 4-5 15,13-8-168-15</inkml:trace>
  <inkml:trace contextRef="#ctx0" brushRef="#br0" timeOffset="31001.0548">29517 12463 207 0,'0'-7'162'0,"1"1"-94"16,2 2 5-16,1-1-40 16,1 0-10-16,-2 3-4 15,0-4-7-15,-1 4 1 16,1 2-1-16,-2 0 10 0,-1 0 1 15,0 0-7-15,0 0-4 16,0 4-7-16,0 16 4 16,-1 9 0-16,-10 7-5 15,-4 4-3-15,3 4 0 16,-1 2 1-16,-5 0-2 16,2 1 0-16,2-7-3 15,3-7-4-15,3-11-16 16,3-9-20-16,2-9-18 15,-3-4-37-15,3 0-51 16,-1 0-123-16</inkml:trace>
  <inkml:trace contextRef="#ctx0" brushRef="#br0" timeOffset="31241.4531">29372 12657 203 0,'16'-6'61'0,"19"-3"79"16,8-6-36-16,3 1-39 16,-1 0 2-16,-8 4-31 15,-7 3-27-15,-11 4-9 16,-7 3-7-16,-4 0-27 15,-5 0-58-15,3 0-125 0</inkml:trace>
  <inkml:trace contextRef="#ctx0" brushRef="#br0" timeOffset="31739.6093">29902 12294 251 0,'0'-2'24'15,"0"0"27"-15,0 2 6 16,0-2-31-16,0 0 10 15,0 0 0-15,0 1-2 16,1 1-9-16,1 0-6 16,-2 0-3-16,0 0 0 15,0 3-3-15,0 14 3 16,0 7 4-16,-2 5-8 16,-9 7 0-16,-3 6-2 15,-3 9 2-15,-7 1 0 16,1 6 0-16,-3-2-3 0,4-4 4 15,5-8 1 1,10-16-9-16,7-15-3 0,1-13 0 16,26 0 4-16,11-19 14 15,8-4 2-15,5 4-6 16,-5 16 2-16,-8 3-4 16,-6 25-7-16,-11 16 0 15,-9 3-1-15,-8 5-6 16,-4-6-5-16,3-19-80 15,18-24-300-15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2T18:44:16.4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5974 11515 66 0,'0'-13'360'15,"0"4"-346"-15,0 3 50 16,0-1-16-16,1 4 2 15,7 1-9-15,2 2-8 16,-2 0 3-16,-1 10-6 16,-1 15-15-16,-4 11 2 15,-2 7-3-15,0 3-8 16,-8-2-3-16,-2-12-3 16,3-15 1-16,3-12-1 15,4-5 4-15,0-27-4 0,0-20 0 16,18-16-12-16,13-4 11 15,8 1 1-15,9 9 3 16,-3 12 3-16,-1 14 4 16,-5 11 2-16,-9 10 2 15,-6 8-12-15,-7 2-2 16,-4 0-11-16,-3 2-47 16,-2 10-89-16,-2 10-121 15</inkml:trace>
  <inkml:trace contextRef="#ctx0" brushRef="#br0" timeOffset="332.861">6502 11495 452 0,'0'6'21'0,"0"-6"29"15,19 0 19-15,13-2-22 16,6-18-12-16,3-5-3 15,-3-4-3-15,-9 4-5 16,-10 1-13-16,-11 4-5 16,-8 6-1-16,0 4 2 15,-12 10 3-15,-18 0-10 16,-7 16 2-16,-6 21 0 16,1 10-1-16,7 6 0 0,7 0 1 15,9 0-2-15,8-4-1 16,8-8 0-16,3-7-1 15,9-9-6-15,16-9-16 16,8-11-18-16,10-5-61 16,5 0-131-16</inkml:trace>
  <inkml:trace contextRef="#ctx0" brushRef="#br0" timeOffset="765.501">7118 11425 338 0,'-3'-4'210'15,"3"4"-193"-15,0 0 13 16,0 7-26-16,0 19 33 0,3 10-9 16,-1 9 8-16,-2 3 2 15,0-6 1-15,4-8-7 16,6-17-15-16,9-15-16 15,13-2 7-15,10-31 17 16,4-11 3-16,-1-8-10 16,-9 4-10-16,-10 3-5 15,-7 5-3-15,-5 4-6 16,-5 6-26-16,-1 1-54 16,4 6-50-16,0 9-33 15,4 6-61-15</inkml:trace>
  <inkml:trace contextRef="#ctx0" brushRef="#br0" timeOffset="1031.1884">7614 11394 470 0,'-7'22'94'16,"3"5"-29"-16,4-2-5 15,0 0-16-15,7-8-17 16,14-11-20-16,4-6 2 15,7 0 10-15,5-23 17 16,1-5-3-16,-7 1-10 16,-10 5-6-16,-14 8-11 15,-7 2 0-15,-4 8 7 16,-23 3-12-16,-9 1-1 16,-3 0-5-16,8 0-2 0,9 0-33 15,11-5-44-15,11-16-111 16</inkml:trace>
  <inkml:trace contextRef="#ctx0" brushRef="#br0" timeOffset="1513.5427">8371 10883 561 0,'0'-2'79'0,"0"2"-24"16,0 0-20-16,0 9-23 15,0 24 1-15,-1 19 37 16,-17 16-20-16,-6 13-6 16,-6 6-8-16,-5 6-5 15,2 1-5-15,1-5-6 16,10-16-7-16,15-17-43 16,7-19-68-16,13-26-46 15,21-11-158-15</inkml:trace>
  <inkml:trace contextRef="#ctx0" brushRef="#br0" timeOffset="1779.2684">8550 11381 545 0,'-24'41'123'16,"4"5"-61"-16,11-3 6 15,9-7-52-15,3-14-16 16,26-17-13-16,10-5-4 15,6-21 14-15,-2-9 3 16,-4-5 3-16,-9 10-3 16,-12 10 3-16,-9 14 4 15,-8 2-4-15,-1 30 2 16,0 11 6-16,-3 4-7 16,-6-2-4-16,3-10-10 0,6-17-74 15,0-13-99-15,18-6-77 16</inkml:trace>
  <inkml:trace contextRef="#ctx0" brushRef="#br0" timeOffset="1979.0839">9108 11017 557 0,'0'24'72'0,"-11"20"-29"16,-2 13-9-16,-3 10-8 15,-2 3-17-15,-1 5-8 0,-2-5-1 16,0-4-3-16,2-10-18 16,2-11-63-16,1-12-71 15,5-20-120-15</inkml:trace>
  <inkml:trace contextRef="#ctx0" brushRef="#br0" timeOffset="2129.2137">8910 11410 156 0,'10'-5'408'0,"-1"5"-316"16,6 0-11-16,9 0-14 16,6 9-35-16,6-1-21 15,4-3-11-15,0-2 0 16,-4-1-25-16,-3 0-77 16,-5 0-110-16</inkml:trace>
  <inkml:trace contextRef="#ctx0" brushRef="#br0" timeOffset="2244.8297">9405 11410 233 0,'0'31'201'16,"0"10"-65"-16,-6 8-66 15,-10-1-38-15,-2-2-23 16,3-5-9-16,0-11-61 16,8-15-152-16</inkml:trace>
  <inkml:trace contextRef="#ctx0" brushRef="#br0" timeOffset="2355.1866">9413 11123 529 0,'0'-21'122'0,"0"14"-32"15,0 7-84-15,0 0-6 16,0 0-175-16</inkml:trace>
  <inkml:trace contextRef="#ctx0" brushRef="#br0" timeOffset="3127.1369">9948 11495 389 0,'0'-2'155'0,"0"-1"-90"16,-10 3-23-16,-6 0-23 15,-8 0 4-15,-5 11-10 16,-2 4 5-16,0 6-1 16,5-1 1-16,7 0-6 15,8-1-2-15,6-8-9 16,5-5-1-16,0-3 0 16,11-3 0-16,13 0 8 15,2-7 4-15,4-11 8 0,-4-4-1 16,-2-1-6-16,-3 0 0 15,-6 1-5-15,1-2-2 16,-2 1 1-16,2-1 0 16,-1 4-4-16,-3 6 5 15,-5 8 6-15,-4 4 0 16,-1 2-8-16,-1 0-3 16,3 6 1-16,-1 10 6 15,1 1-1-15,3-5-6 16,4-5-3-16,5-6 0 0,11-1 0 15,8-1 0 1,5-13 2-16,-2 3-2 0,-5 6 2 16,-9 5 3-16,-10 12 3 15,-13 20-4-15,-1 9 0 16,-4 1-4-16,-7-10-20 16,11-11-72-16,5-21-196 15</inkml:trace>
  <inkml:trace contextRef="#ctx0" brushRef="#br0" timeOffset="3308.8703">10690 11232 710 0,'-18'25'132'16,"-11"26"-77"-16,-6 15-21 16,-4 8-12-16,2 4 1 0,2-11-8 15,5-15-15-15,7-13-1 16,3-23-23-16,5-16-49 15,3-13-49-15,11-29-105 16,1-14-280-16</inkml:trace>
  <inkml:trace contextRef="#ctx0" brushRef="#br0" timeOffset="3708.008">11912 11270 666 0,'-11'31'54'0,"1"16"-5"15,2 15-2-15,-5 13-36 16,-2 7-9-16,-7 4-2 15,-5 10-2-15,0 1-6 16,6 2-44-16,3-18-102 16,9-36-206-16</inkml:trace>
  <inkml:trace contextRef="#ctx0" brushRef="#br0" timeOffset="3907.4904">11960 11304 696 0,'28'-11'55'0,"9"6"26"16,5 5-50-16,-11 16 2 16,-14 22-7-16,-17 16-11 15,-8 18-1-15,-34 6-8 16,-17-3-2-16,-10-9-4 16,9-19-14-16,16-22-33 15,24-23-77-15,20-12-91 16,23-32-320-16</inkml:trace>
  <inkml:trace contextRef="#ctx0" brushRef="#br0" timeOffset="4140.0958">12308 11516 765 0,'-4'17'63'0,"4"-9"-11"16,24-8-43-16,16 0-7 15,2-22-2-15,-5-4 0 16,-11 1 1-16,-13 7 7 16,-13 7 7-16,-3 10 10 15,-31 1-8-15,-14 9-17 16,-6 12-4-16,7-2-3 16,15-2-32-16,20 0-56 15,12-5-88-15,2 0-165 16</inkml:trace>
  <inkml:trace contextRef="#ctx0" brushRef="#br0" timeOffset="4273.4002">12444 11509 298 0,'39'-21'354'0,"0"1"-175"16,1-1-53-16,-5 6-66 15,-12 8-54-15,-8 4-6 16,-1 3 0-16,-5-1 0 16,8-10 0-16,6-11-55 15,5-27-218-15</inkml:trace>
  <inkml:trace contextRef="#ctx0" brushRef="#br0" timeOffset="5159.3339">12421 11621 173 0,'-5'0'25'16,"5"0"5"-16,0 0-30 16,0 0-32-16,0-2-14 15,0-4-5-15,0-2 51 0,0-1 33 16,-8-2 1-16,-1 0-6 16,-2 2-15-1,0-3-13-15,4 5 0 0,-1 2-2 16,4 2-31-16,2 2-54 15</inkml:trace>
  <inkml:trace contextRef="#ctx0" brushRef="#br0" timeOffset="5470.1676">12421 11621 156 0,'-74'-90'111'15,"74"88"-29"-15,0 2-22 16,0-2-22-16,0 2-18 16,0 0-2-16,5-3 9 15,14-2 36-15,11-4 1 16,9-8-26-16,7-8 2 0,5 0-4 15,-8-2-11-15,-7 1 3 16,-17 4-20-16,-8 6-5 16,-11 0 0-16,-2 5-2 15,-26 9 0-15,-14 2-1 16,-9 11 0-16,-8 23 0 16,-1 15 1-16,8 6-1 15,14 4 0-15,16-3 0 16,22-5-1-16,2-7 0 15,32-11 1-15,20-12 2 16,16-17 3-16,12-4 0 16,4-1-5-16,-5-15-43 15,-13-1-156-15,-20-5-336 16</inkml:trace>
  <inkml:trace contextRef="#ctx0" brushRef="#br0" timeOffset="5802.6721">13113 11414 133 0,'-12'8'534'0,"1"11"-530"16,7 10 24-16,2 10-10 15,1 1-6-15,-2-2-3 0,0-9-5 16,0-12-4-16,3-17-3 16,0-10 3-16,18-38 3 15,12-14 7-15,10-17 33 16,12 4 17-16,11 4 2 16,7 15-16-16,0 25-19 15,-14 19-9-15,-14 12-17 16,-12 19-1-16,-3 11-31 15,6-11-149-15,3-19-532 16</inkml:trace>
  <inkml:trace contextRef="#ctx0" brushRef="#br0" timeOffset="6539.4961">14609 11386 290 0,'-1'-5'50'16,"1"2"32"-16,0 0-25 16,0 2-27-16,0 1 23 15,-3-2 3-15,1 2-2 16,-1 0-3-16,0 0-10 0,0 0-10 16,-3 2-14-16,-6 18-8 15,-3 10 7-15,-8 9 7 16,-3 5-13-16,3-2-2 15,6-8-5-15,9-12-3 16,8-14-2-16,0-8-6 16,23-24 4-16,18-22 4 15,15-7 0-15,2 1 0 16,-3 9 1-16,-10 14 7 16,-15 15 9-16,-15 10 1 15,-11 4-10-15,-4 22-3 16,0 13 6-16,-12 1-6 15,5-9-5-15,7-10 0 0,1-15-2 16,30-2-2-16,13-17 4 16,8-6 0-16,2 1 1 15,-9 9 2-15,-13 11-2 16,-9 2-1-16,-16 9 0 16,-7 22 1-16,-4 9-1 15,-16 5 0-15,7-5-11 16,5-12-80-16,8-15-124 15,0-13-300-15</inkml:trace>
  <inkml:trace contextRef="#ctx0" brushRef="#br0" timeOffset="6683.9632">15273 11457 642 0,'0'0'96'15,"0"11"-33"-15,0 20-30 0,-8 11-21 16,-3 6-12-16,-3 5-4 15,0-4-50-15,-2-1-84 16,0-17-134-16</inkml:trace>
  <inkml:trace contextRef="#ctx0" brushRef="#br0" timeOffset="6823.4599">15348 11127 517 0,'0'-4'163'0,"1"4"-92"15,5 8-53 1,1 18-18-16,1 10-30 0,-3 6-75 16,-5 11-133-16</inkml:trace>
  <inkml:trace contextRef="#ctx0" brushRef="#br0" timeOffset="7083.1022">15469 11579 289 0,'22'-10'86'0,"0"-1"9"16,5 4-23-16,4-5-20 16,7-3 7-16,4-4 7 0,-1 1-17 15,0 3-28 1,-12 8-11-16,-5 5 21 0,-7 2-10 16,-7 7-10-16,-7 24 3 15,-3 9-2-15,0 6-8 16,-7-6-4-16,5-7-3 15,2-12-21-15,10-15-42 16,15-6-9-16,6-6 24 16,9-16-80-16,-3 0-155 15</inkml:trace>
  <inkml:trace contextRef="#ctx0" brushRef="#br0" timeOffset="7432.4972">16203 11524 613 0,'-8'0'148'16,"0"9"-104"-16,1 9-28 15,3 6-15-15,1 2 0 16,3-6-2-16,0-4-4 16,17-15-11-16,9-1 8 15,5 0 8-15,0-14 5 0,-6 5 8 16,-8 3 14-16,-6 6 8 16,-6 0-6-16,0 2-10 15,-2 12-2-15,0 5-11 16,2-4-6-16,4-8-31 15,5-7-105-15,8-6-149 16</inkml:trace>
  <inkml:trace contextRef="#ctx0" brushRef="#br0" timeOffset="7648.7114">16710 11011 217 0,'3'-9'301'0,"-2"9"-199"15,4 7-54-15,-1 22-31 16,2 16 13-16,-3 11-14 16,-3 13 18-16,0 7 4 15,-7 8 5-15,-12 11-18 16,-4-1-23-16,-1-6-2 16,5-15-45-16,2-22-96 15,4-26-63-15</inkml:trace>
  <inkml:trace contextRef="#ctx0" brushRef="#br0" timeOffset="7814.6919">16549 11472 734 0,'8'0'91'16,"9"0"8"-16,14 0-50 15,12 0-17-15,8 0-26 16,6-4-6-16,0-3-6 15,-8 4-61-15,-4 2-140 16,-11-2-386-16</inkml:trace>
  <inkml:trace contextRef="#ctx0" brushRef="#br0" timeOffset="8130.3477">16983 11651 486 0,'-1'4'225'15,"1"0"-172"-15,23-4 36 16,20-4-56-16,13-28-16 16,7-14-12-16,-1-7 6 15,-7-3 10-15,-19 16 19 16,-17 14-7-16,-19 12-23 15,-17 14-10-15,-31 15 0 16,-16 23 0-16,-2 15 0 16,12 4 0-16,23-1 0 15,19-8 0-15,12-7 0 0,31-14 0 16,29-17 0-16,18-10-36 16,6-7-115-16,9-11-301 15</inkml:trace>
  <inkml:trace contextRef="#ctx0" brushRef="#br0" timeOffset="44625.0902">21793 10403 596 0,'0'-9'26'0,"-16"9"7"15,-10 0 29-15,5 9-53 16,-6 16-2-16,-11 16 13 16,-15 12-1-16,0 5-2 15,11-5-6-15,22-11-8 16,20-21-3-16,33-11 0 16,22-10 9-16,16 0 20 15,12 0 18-15,-4 0-7 0,-15 15-11 16,-26 26-9-16,-38 19-9 15,-23 17 5-15,-38 11-5 16,-22 5-9-16,-8-6-2 16,5-12-1-16,14-21-14 15,15-22-24-15,15-24-42 16,9-8-53-16,5-21-58 16,10-15-181-16</inkml:trace>
  <inkml:trace contextRef="#ctx0" brushRef="#br0" timeOffset="44891.5461">21693 10396 726 0,'22'-24'41'16,"20"11"64"-16,31 0-58 15,24 4-14-15,9 2-14 16,3 7-15-16,-3 0-4 16,-12 18-15-16,-18 4-147 0,-28-6-306 15</inkml:trace>
  <inkml:trace contextRef="#ctx0" brushRef="#br0" timeOffset="45606.4802">22866 11095 440 0,'-8'-1'53'0,"2"1"-3"15,3 0 18-15,3 5-64 16,0 15-2-16,0 8 22 15,0 9 3-15,-7 5 5 16,-7 0 3-16,-2 0-9 16,-3-12-10-16,6-11-11 0,2-12-4 15,3-7 0-15,4-12 4 16,4-25-5-16,0-13-2 16,15-13-1-16,13-2 3 15,9 3 8-15,5 6 12 16,13 8 12-16,9 12 0 15,3 16 1-15,-8 13-18 16,-16 7-15-16,-21 22-2 16,-11 7-28-16,-8 9-80 15,-3-2-70-15,0-2-180 16</inkml:trace>
  <inkml:trace contextRef="#ctx0" brushRef="#br0" timeOffset="45855.8913">23313 11043 565 0,'0'0'87'15,"0"0"-53"-15,0 22-4 16,0 8-19-16,8 14 8 15,-1 6-8-15,-1 6-9 0,-5-1-1 16,-1 1 0 0,0 0-2-16,0 6-3 15,-1 1-43-15,-6-1-65 0,-1-2-100 16</inkml:trace>
  <inkml:trace contextRef="#ctx0" brushRef="#br0" timeOffset="46154.833">23376 11071 565 0,'7'-35'32'15,"14"-1"62"-15,17-1-64 0,18 4-3 16,13 5 3-16,2 11-9 15,-7 10-11-15,-14 7 4 16,-17 24 4-16,-23 19 0 16,-10 17-4-16,-19 4-3 15,-30 2-8-15,-19-6-2 16,-8-10 0-16,3-14-1 16,14-17-4-16,20-18-26 15,21-1-41-15,16-27-52 16,2-7-73-16,9-5-269 15</inkml:trace>
  <inkml:trace contextRef="#ctx0" brushRef="#br0" timeOffset="46819.9581">23973 10981 361 0,'0'-3'73'0,"0"-2"32"16,0-1-59-16,0 0-27 0,0-1-5 15,0-3 4 1,0 3-4-16,0 0 11 0,4 2 2 15,-4 2 1-15,0 3-4 16,0 0-4-16,0 0-9 16,0 0-3-16,0 0 3 15,0 10 11-15,0 8-6 16,0 2-6-16,0 4-3 16,0 3-3-16,0 3-1 15,0 4 3-15,0 5 5 16,0 2 3-16,0 2-6 15,-9-3-5-15,2-4-1 0,2-10-2 16,2-11 0 0,3-15 0-16,0 0 0 0,0-15 0 15,2-14 2-15,8-7-2 16,6-8 0-16,4 0-1 16,4 0 1-16,4-2 0 15,5 4 0-15,3 4 0 16,-2 5 0-16,-2 6 1 15,-6 10-1-15,-5 12 4 16,-9 5 8-16,-3 0-1 16,-8 27-3-16,-1 10 0 15,0 7 2-15,-5-5-1 16,0-6-2-16,5-11-4 16,0-12-2-16,27-4 0 15,15-6 1-15,4 0 0 0,0 2-2 16,-12 10 0-16,-17 11 0 15,-15 18-2-15,-2 2-34 16,-5-17-172-16</inkml:trace>
  <inkml:trace contextRef="#ctx0" brushRef="#br0" timeOffset="49912.6722">25150 10767 168 0,'0'-5'149'0,"0"3"-111"16,0 2 26-16,0 0-46 15,0 0-8-15,0 0 10 16,0 0-1-16,0 0-5 15,0 0 11-15,0 0-1 16,0 0 4-16,0 2 0 16,0 4-14-16,0-2 1 15,7-4 15-15,18 0 16 0,11 0-5 16,12-8-11-16,1-4-8 16,-11 5-16-16,-18 7-6 15,-16 0-8-15,-4 9-61 16,-8 9-86-16,-11 2-224 15</inkml:trace>
  <inkml:trace contextRef="#ctx0" brushRef="#br0" timeOffset="50245.2694">25130 11127 539 0,'12'-14'128'16,"6"3"-25"-16,9 4 3 16,12 5-57-16,0 2-31 0,-12 12-18 15,-7 14-9-15,-3 3-106 16,-10-14-275-16</inkml:trace>
  <inkml:trace contextRef="#ctx0" brushRef="#br0" timeOffset="58757.7357">26466 10577 254 0,'0'-10'200'0,"0"8"-169"15,0 2 67-15,0 0-75 16,-6 0-11-16,-11 10 2 15,-7 10-8-15,-2 6 2 16,2-1 2-16,7-2-6 16,8-5-2-16,9-3-2 0,0-6 1 15,20-2 11 1,10-2 37-16,8-4 8 0,8 1-4 16,-7 6-8-16,-15 8-14 15,-19 13-9-15,-7 20-7 16,-31 13 2-16,-14 14-10 15,-14 2-6-15,-8-6-1 16,5-10-1-16,13-20-6 16,20-17-23-16,14-20-22 15,5-5-23-15,3-21-15 16,3-15-2-16,5-2-19 16,1-2-23-16,0 4-146 15</inkml:trace>
  <inkml:trace contextRef="#ctx0" brushRef="#br0" timeOffset="59040.8078">26487 10547 394 0,'16'-6'191'0,"6"2"-145"16,23 0 72 0,18-2-71-16,18-4-7 0,-1 1-15 15,-10 8-23-15,-18 1-2 16,-20 8-62-16,-20 24-98 15,-12 1-224-15</inkml:trace>
  <inkml:trace contextRef="#ctx0" brushRef="#br0" timeOffset="59430.6849">26892 10961 568 0,'2'-11'79'16,"-2"6"20"-16,0 4-12 0,0 1-66 16,1 0-11-16,4 0-8 15,-5 6-2-15,0 7-1 16,0-1-11-16,0 0-30 15,7-5-43-15,-2 1-62 16,-5-3-199-16</inkml:trace>
  <inkml:trace contextRef="#ctx0" brushRef="#br0" timeOffset="59971.2855">27353 10726 517 0,'-4'-5'18'0,"2"0"90"0,2-5-62 16,0-5-16 0,8-3-3-16,20-8 1 0,11-5 4 15,10 0 6-15,5 1 0 16,-3 6-7-16,-4 10-9 15,-8 8-6-15,-12 6-5 16,-12 0-7-16,-9 3-2 16,-6 22 0-16,-2 15 1 15,-31 16 2-15,-20 15 1 16,-20 10 0-16,-17 8-6 16,-1 2 1-16,20-12-1 15,32-20 0-15,33-19 0 0,9-18-1 16,37-11-4-1,18-11 5-15,17 0 0 0,6-3 0 16,-7-5 1-16,-14 8-1 16,-18 0 0-16,-20 15-31 15,-7 3-77-15,-12-9-145 16</inkml:trace>
  <inkml:trace contextRef="#ctx0" brushRef="#br0" timeOffset="60354.6265">28117 10816 542 0,'0'0'56'0,"0"0"21"16,0 0-53-16,0 0-20 16,0 0 8-16,0 14 3 15,0 8 6-15,0 9 7 16,0 7 9-16,-6 7-2 0,-15 6-10 15,-4 5-10-15,4-2-14 16,5-2-1-16,10-13-9 16,6-13-55-16,0-20-45 15,6-6-37-15,13-22-80 16</inkml:trace>
  <inkml:trace contextRef="#ctx0" brushRef="#br0" timeOffset="60594.4714">28316 10784 384 0,'0'-8'86'15,"0"4"19"-15,0 3-48 0,0 1-31 16,0 0-3-16,0 8 5 16,0 13 5-16,0 7-7 15,5 8 2-15,-5 8-3 16,0 7-11-16,0 4-5 15,-16 2-6-15,1-3-3 16,5 0-6-16,2-8-25 16,5-12-41-16,0-14-36 15,-3-11-43-15,-1-9-117 16</inkml:trace>
  <inkml:trace contextRef="#ctx0" brushRef="#br0" timeOffset="60919.3046">27977 10735 455 0,'0'-6'110'15,"12"1"6"-15,19-3-18 16,23 7-32-16,14 1-7 0,3 0-14 16,-3 0-18-16,-11 1-16 15,-14 17-11-15,-16 0-2 16,-6-3-68-16,-2-12-233 15</inkml:trace>
  <inkml:trace contextRef="#ctx0" brushRef="#br0" timeOffset="61634.3133">28701 10836 388 0,'6'12'22'15,"-2"8"80"-15,2 6-50 0,1 7-24 16,-2 5-1-16,-4-1 2 16,-1-3 2-16,0-5-12 15,0-7-2-15,0-7-6 16,0-6-11-16,0-5 1 16,0-4-1-16,0 0 0 15,0-6-1-15,0-20-7 16,5-6 3-16,19-8 5 15,10-2 3-15,11 1 19 16,9 3 23-16,4 7-3 16,-5 8-14-16,-12 13-15 15,-14 10-12-15,-18 0-1 16,-5 24-28-16,-1 4-58 0,1 4-57 16,2 2-147-16</inkml:trace>
  <inkml:trace contextRef="#ctx0" brushRef="#br0" timeOffset="62033.3756">29518 10956 427 0,'-9'-4'51'16,"-1"0"54"-16,-3 0-90 0,-7 4 5 15,-8 0 11 1,-8 0-1-16,-12 15 4 0,2 7-3 16,1 6-5-16,9-1-9 15,9 2-5-15,11-3-3 16,7-4-6-16,9-6-3 16,0-10 0-16,12-6-3 15,15 0 3-15,7-16 2 16,6-10 0-16,2-2-1 15,-2 1 0-15,-7 5 4 16,-12 9 2-16,-11 9 2 16,-10 4-2-16,0 4-4 15,0 22 2-15,0 5 9 0,0 8-12 16,0-7-2 0,0-1-3-16,5-7-47 0,10-14-65 15,4-10-60-15,4 0-139 16</inkml:trace>
  <inkml:trace contextRef="#ctx0" brushRef="#br0" timeOffset="62432.3211">29869 10910 437 0,'-23'0'59'0,"0"0"28"16,-3 0-61-16,-4 11-18 15,-5 7 19-15,-1 8 3 16,3 6 8-16,5 2 6 16,11 0-10-16,12-8-19 15,5-8-12-15,16-11-2 16,16-7 1-16,14 0-2 16,7-23-1-16,8-13-8 15,3-12 1-15,2-9 7 16,-4-3 1-16,-6 2 3 15,-13-2 3-15,-18 4 8 16,-23 2-3-16,-2 11-5 16,-18 19-1-16,4 14 6 15,7 10 4-15,7 15-10 16,-6 19 0-16,-9 18 3 0,-7 10 3 16,6 2-3-16,14 5-7 15,2-2-1-15,21-1-5 16,4-7-41-16,-1-10-54 15,-3-9-84-15,-3-17-261 16</inkml:trace>
  <inkml:trace contextRef="#ctx0" brushRef="#br0" timeOffset="62715.0458">30534 10715 285 0,'0'-9'285'0,"0"5"-184"15,0 4-20-15,0 4-69 16,0 22 1-16,0 16 15 16,-10 14-6-16,-25 17 0 15,-20 19 0-15,-18 15 7 16,-16 9-10-16,-8 5-3 15,-4-3-7-15,3-6-6 16,16-6-3-16,16-14-17 16,20-19-59-16,16-18-89 15,17-27-115-15</inkml:trace>
  <inkml:trace contextRef="#ctx0" brushRef="#br0" timeOffset="63546.3432">30346 11494 396 0,'0'-6'97'0,"0"3"2"15,0 1-54-15,0 2-36 16,0 0 0-16,0 0 4 15,0 0 9-15,-1 0 8 16,-2 0-5-16,0 0-8 16,1 16 10-16,1 4-7 15,-2 7-4-15,-5 2-4 16,-3 5-2-16,-3 1-3 16,-2-4 1-16,2-5-7 15,6-7-1-15,7-11 0 16,1-7 0-16,0-1-4 0,1-1-5 15,12-18 1-15,3-8 5 16,0 0 2-16,5-3 1 16,-1 4 0-16,2 1 0 15,2-2 0-15,-2 4 1 16,-2 6 1-16,-6 3 6 16,-4 6 3-16,-7 6 3 15,-3 2-2-15,0 0-7 16,0 18-5-16,-5 4 2 15,-3 0 1-15,8-7-3 16,0-8 0-16,22-7 0 16,27-2 0-16,15-16 0 15,0 2 0-15,-9 8 4 0,-17 8 6 16,-22 0 5 0,-16 18-3-16,0 13-5 0,-9 6 0 15,-15 1-7-15,6-3-1 16,11-8-60-16,7-14-135 15,1-13-263-15</inkml:trace>
  <inkml:trace contextRef="#ctx0" brushRef="#br0" timeOffset="63762.3984">31046 11599 629 0,'0'12'44'16,"-5"10"49"-16,-2 7-69 15,7 4-20-15,-2 0-4 16,1-2-5-16,-3 2-58 16,-2-3-66-16,-8-6-151 15</inkml:trace>
  <inkml:trace contextRef="#ctx0" brushRef="#br0" timeOffset="63916.8359">31132 11326 447 0,'-3'-12'275'0,"-4"8"-198"15,3 4-29-15,4 0-48 16,4 5-77-16,9 8-85 15,-7 5-164-15</inkml:trace>
  <inkml:trace contextRef="#ctx0" brushRef="#br0" timeOffset="64510.3521">31259 11635 450 0,'0'0'138'0,"0"0"-14"16,0 0-66-16,0-2-25 15,9 0-15-15,1 2-11 16,-3 0-4-16,-3 0-1 15,-1 0 0-15,0 0-1 16,2 0 1-16,3 0 9 16,1 0 4-16,0 2 1 15,2 3-5-15,-2 2 4 0,0 1 3 16,1-1-7 0,2 0-4-16,-1 1-5 0,-4-5 1 15,-3-2-2-15,-2 1-1 16,-2-2 0-16,0 1 0 15,0-1 0-15,0 2 0 16,0 1 0-16,0-1 0 16,0-2 0-16,0 0 0 15,0 0 0-15,0 0-1 16,0 0 1-16,0 0 0 16,0 0 1-16,0 0-2 15,0 0 2-15,6-3-1 0,4-8 0 16,7-4 1-1,2-1 1-15,5 1 9 0,3 1 9 16,-1 6-1-16,-2 4-1 16,-7 4-14-16,-8 4-4 15,-3 18 0-15,-3 8 0 16,-3 7 0-16,0 9 0 16,0 2-8-16,0-13-116 15,3-28-291-15</inkml:trace>
  <inkml:trace contextRef="#ctx0" brushRef="#br0" timeOffset="81469.5269">23634 13258 426 0,'15'-16'49'0,"-9"9"-11"16,-5 1 56-16,-1 6-48 15,0 0-10-15,0 0 1 16,-6 6-4-16,-14 23-7 16,-12 17-12-16,-11 16-8 15,-14 22-2-15,-9 13-3 16,-12 13 0-16,-5 1-1 15,0-9-1-15,13-14 1 16,19-22-23-16,21-23-41 16,15-19-34-16,12-16-69 0,3-8-75 15</inkml:trace>
  <inkml:trace contextRef="#ctx0" brushRef="#br0" timeOffset="81802.5734">23686 13645 396 0,'-33'24'160'15,"-4"12"-122"-15,0 12 26 16,8 10-42-16,10 8-6 0,13-1 6 15,6-13-6-15,27-16-8 16,21-19-6-16,22-17 4 16,16-20 1-16,14-33 0 15,-3-9 9-15,-18-4 19 16,-26 8 24-16,-34 10-9 16,-22 8-17-16,-51 4-13 15,-25 3-20-15,-15 9 0 16,5 3-20-16,26 6-69 15,43-7-115-15,28-13-460 16</inkml:trace>
  <inkml:trace contextRef="#ctx0" brushRef="#br0" timeOffset="82384.0015">24898 13612 496 0,'0'-5'46'0,"0"3"54"16,0 2-65-16,0 1-30 15,0 20 6-15,0 16 24 16,-12 10-9-16,-11 5-5 16,-3 6-1-16,0 1-11 15,-1-1-9-15,3-2-3 16,7-6-28-16,6-15-42 16,5-14-60-16,6-21-62 15</inkml:trace>
  <inkml:trace contextRef="#ctx0" brushRef="#br0" timeOffset="82616.7707">25133 13525 460 0,'0'0'58'0,"0"0"33"16,0 12-60-16,0 13-10 15,0 11 11-15,0 10-14 16,-4 5-13-16,-7 5-2 0,-2 2-3 16,-1-2 0-1,0-3-4-15,0-6-32 0,1-7-73 16,1-15-88-16</inkml:trace>
  <inkml:trace contextRef="#ctx0" brushRef="#br0" timeOffset="82832.8716">24787 13607 514 0,'21'-14'186'16,"15"7"-119"-16,25-3 34 0,17 4-61 15,8 5-20-15,-2 1-7 16,-8 0-13-16,-6 2-34 16,-12 11-162-16,-12-8-451 15</inkml:trace>
  <inkml:trace contextRef="#ctx0" brushRef="#br0" timeOffset="83498.5189">26233 13824 378 0,'0'-3'75'0,"0"1"-3"16,0 2-9-16,3 0-57 0,6 11 5 16,-1 13 13-1,-3 7-3-15,-3 4 1 0,-2-1-4 16,0 0-12-16,0-5-5 16,-6-12-1-16,3-10-2 15,0-7 2-15,1-24-2 16,2-21 2-16,0-15-6 15,26-6 6-15,8-2 6 16,8 9 17-16,1 11 11 16,0 13-9-16,-4 14-12 15,-8 17-8-15,-6 4-5 16,-3 8-6-16,-6 22-36 16,-5 10-87-16,-5 6-143 15</inkml:trace>
  <inkml:trace contextRef="#ctx0" brushRef="#br0" timeOffset="83830.3019">26874 13763 447 0,'-22'0'112'15,"-6"0"-75"-15,-4 0 12 16,-1 17-43-16,-1 10-3 15,0 7 7-15,4 2 7 16,5-1 3-16,10-9-1 16,9-5-13-16,6-10-6 0,8-9 0 15,21-2 0-15,8-13 2 16,4-14 0-16,1-6-1 16,-4 6 0-16,-9 3 1 15,-8 11 5-15,-12 10 7 16,-4 3 0-16,-5 14-2 15,0 17 27-15,-1 8-30 16,-6 4-9-16,7-2-34 16,0-9-112-16,13-12-202 15</inkml:trace>
  <inkml:trace contextRef="#ctx0" brushRef="#br0" timeOffset="84180.2882">27244 13744 690 0,'-52'25'33'16,"3"19"59"-16,7 8-67 15,15-1-12-15,21-8-7 16,12-16-6-16,39-19-5 16,18-8-14-16,8-20 1 15,3-22 7-15,0-16 3 16,-5-10 3-16,-5-12 5 15,-7-1 3-15,-14 3 10 16,-13 3 11-16,-17 4 4 0,-13 4-8 16,-3 7-4-1,-16 15-10-15,3 22-3 0,5 21 3 16,2 7-1-16,-1 40-3 16,1 21-1-16,3 19 3 15,4 5 7-15,2-2 2 16,11-6-13-16,18-11 0 15,13-3-42-15,4-10-173 16,-1-14-416-16</inkml:trace>
  <inkml:trace contextRef="#ctx0" brushRef="#br0" timeOffset="84645.2535">28535 12992 759 0,'-36'43'6'16,"-10"35"68"-16,-18 35-29 16,-20 24-28-16,-10 15-1 15,-4 8-3-15,-1-2-9 16,7-12-4-16,14-16-1 16,17-18-22-16,22-20-84 15,14-21-124-15</inkml:trace>
  <inkml:trace contextRef="#ctx0" brushRef="#br0" timeOffset="85560.169">28198 13998 403 0,'0'-1'72'0,"3"-2"19"16,3 3-44-16,0-2-37 16,-3 0 19-16,-2 2-1 0,1 0-9 15,1 0-2-15,0 2 1 16,-1 16 8-16,-2 11-11 16,0 2 0-16,0 6-4 15,0 1-4-15,-10 2-3 16,1-3-3-16,-1-1-1 15,-1-9 0-15,5-10 0 16,3-10-1-16,3-4-1 16,0-3 1-16,5-14-1 15,14-15 0-15,4-5 1 16,5-2 1-16,2 6 0 16,-2 2 3-16,-4 9 1 15,-6 5 4-15,-8 7 4 0,-5 6-4 16,-5 1-5-1,0 0 1-15,0 14-1 0,0 9 12 16,0-2-11-16,0-6-4 16,3-8-1-16,22-7 1 15,11 0 1-15,10-2 0 16,2-9 0-16,-6 3 3 16,-11 8 2-16,-13 0 3 15,-15 6-6-15,-3 22 7 16,0 6-10-16,-9 8-9 15,3-2-88-15,6-6-144 16</inkml:trace>
  <inkml:trace contextRef="#ctx0" brushRef="#br0" timeOffset="85725.6019">28871 14231 708 0,'0'0'45'16,"0"12"16"-16,0 12-30 16,7 10-31-16,2 3-8 15,0 4-58-15,-4 0-97 16,-5-9-250-16</inkml:trace>
  <inkml:trace contextRef="#ctx0" brushRef="#br0" timeOffset="85882.4707">28993 13828 716 0,'0'0'11'0,"0"0"5"16,6 2-16-16,4 22-83 15,-1 8-118-15</inkml:trace>
  <inkml:trace contextRef="#ctx0" brushRef="#br0" timeOffset="86258.8848">29145 14092 350 0,'0'0'113'0,"0"0"-22"16,0 0-26-16,0 0-39 15,0 1 8-15,6 6 3 16,0 1-11-16,2 1-7 16,-2 3 5-16,0 4 5 15,-1 0-2-15,0 0-4 0,-2-6-8 16,0-2-5-16,1-1-4 15,9-5-3-15,9-2 0 16,15 0 13-16,12-4 6 16,6-3 2-16,-2-1-1 15,-16 7 3-15,-16-2-15 16,-15 0-11-16,-6 2 0 16,0 1 0-16,0 0-21 15,3 0-273-15</inkml:trace>
  <inkml:trace contextRef="#ctx0" brushRef="#br0" timeOffset="90032.9193">29212 14189 224 0,'-4'0'60'16,"4"0"0"-16,0 0-26 15,0 0-29-15,0 0 0 16,0 0 3-16,0 0-4 16,0 0 3-16,2 0-4 15,-2-2 17-15,0 2 2 0,0-2 10 16,0 2-2-16,0 0-3 16,0 0 2-16,0 0-2 15,0 0-9-15,0 0-8 16,0 0 2-16,0 0 2 15,0 0-3-15,0 0-1 16,0 0 0-16,0 0-2 16,0 0-2-16,-3 17-2 15,-4 14 13-15,-2 9-8 16,0 3-1-16,-2 3 1 16,0 0 0-16,2-10-1 15,2-4-2-15,5-12-4 16,2-11-2-16,0-9-2 15,23-9-1-15,11-24 2 16,13-12 1-16,5-3-2 0,3 7 2 16,-6 14 0-16,-10 13 6 15,-10 14 6-15,-12 0 8 16,-8 18 5-16,-9 19 4 16,0 13-2-16,-10 11-15 15,-9 4-12-15,2-4-2 16,3-5-61-16,9-25-169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2T18:46:54.8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9947 7294 327 0,'-6'-6'125'0,"3"6"-123"15,3 0 40-15,0 0-29 16,0 0-11-16,0-2-1 15,0 1 11-15,0-1 31 16,0 2-6-16,0-2-12 16,0-3-5-16,10-5-4 15,16-4 16-15,8-4 2 0,6-1-3 16,3 4-5 0,-5 3-1-16,-7 5-9 0,-6 5-3 15,-6 2-7-15,-2 0-4 16,-5 3 1-16,-3 19 6 15,-9 14-2-15,-6 20 5 16,-28 22-7-16,-15 13-4 16,-8 6 0-16,0 0-2 15,11-8 0-15,19-14-7 16,14-24-6-16,13-18-5 16,9-19 3-16,21-11 8 15,10-3 8-15,6 0 2 0,6-12 0 16,-3-1-2-1,-5 4 0-15,-10 2-22 0,-7 3-75 16,-3-3-101-16,-8 0-284 16</inkml:trace>
  <inkml:trace contextRef="#ctx0" brushRef="#br0" timeOffset="332.8302">10820 7252 550 0,'-38'22'16'0,"7"14"-7"0,9 4-6 16,16-5-3-16,6-9 0 15,14-8 0-15,19-9 2 16,3-4 25-16,2-1 26 15,-4 6 11-15,-3 4-11 16,-5 11-4-16,-14 12-8 16,-12 14-4-16,-6 12-15 15,-29 5-17-15,-8 1-5 16,-5-7 0-16,5-16-17 16,7-15-37-16,8-19-42 15,4-12-19-15,9 0-58 16,9-30-198-16</inkml:trace>
  <inkml:trace contextRef="#ctx0" brushRef="#br0" timeOffset="533.3014">10864 7242 452 0,'38'-10'348'0,"20"8"-340"15,24 2 89-15,3 0-82 16,-3 0-15-16,-12 0 0 16,-9 0-43-16,-5 0-87 15,-1-7-56-15,-4-8-292 0</inkml:trace>
  <inkml:trace contextRef="#ctx0" brushRef="#br0" timeOffset="1496.6641">11648 7696 454 0,'-3'-1'8'0,"3"-1"34"16,0 1 2-16,0 1-22 15,0 0 2-15,-2 0 0 16,1 0 7-16,1 0-9 16,0 0-11-16,0 0-4 15,0 12 2-15,0 9 11 0,0 6-10 16,0 2-3 0,0 2-4-16,0 1 0 0,0-2-3 15,-6-5 2-15,-2-5-2 16,-2-6 1-16,2-9-1 15,-1-5 1-15,1-11 0 16,3-26-1-16,5-19-10 16,3-10 7-16,24-2 3 15,13 2 3-15,6 7 3 16,6 13 4-16,1 10 5 16,-4 14 8-16,-12 14-7 15,-8 8-15-15,-10 0-1 16,-8 6-8-16,-5 14-42 0,-6 6-43 15,0 8-24-15,0 6-31 16,0 0-10-16</inkml:trace>
  <inkml:trace contextRef="#ctx0" brushRef="#br0" timeOffset="2211.5812">12136 7737 160 0,'-8'0'231'0,"3"0"-230"15,4 0 45-15,1 2-11 16,0 1-6-16,3-1 14 16,17-2 3-16,12 0 10 15,11-14-4-15,11-16-16 16,-1-8-5-16,-3-2-7 16,-11 2 1-16,-15 5-8 0,-14 6-10 15,-10 8-5-15,0 8 2 16,-29 8 7-16,-16 3-11 15,-14 22 0-15,-3 18-4 16,7 8 4-16,14 3-1 16,18 3-4-16,16-6-12 15,7-1-6-15,13-12-9 16,19-6-4-16,16-11-7 16,7-7-25-16,5-4-34 15,-5-3-71-15,-1-4-127 16</inkml:trace>
  <inkml:trace contextRef="#ctx0" brushRef="#br0" timeOffset="2595.4461">12646 7684 170 0,'-6'0'295'0,"6"0"-291"16,0 0 37-16,0 11-22 15,0 9 29-15,0 11-11 16,0 3 0-16,7 0-3 15,4-4-6-15,6-9-9 16,6-14-10-16,10-7 5 16,8-20 5-16,4-27 4 15,3-12 1-15,-6-5-5 16,-11 10 8-16,-12 10-15 16,-11 13-9-16,-8 11-2 15,0 8-1-15,0 6-22 16,-3 4-83-16,1 2-85 0,2 0-314 15</inkml:trace>
  <inkml:trace contextRef="#ctx0" brushRef="#br0" timeOffset="3458.4912">13508 7047 385 0,'0'-14'128'0,"0"8"-93"15,0 4 42-15,0 2-34 16,-7 6-14-16,-8 20-20 0,-9 17-6 15,-6 19 1-15,-4 20 0 16,-4 22 6-16,-9 19 6 16,-6 17 3-16,-8 8-8 15,-2 8-7-15,5-7-4 16,11-18 0-16,12-26-16 16,15-35-25-16,9-33-26 15,9-26-10-15,2-11-58 16,14-19-48-16</inkml:trace>
  <inkml:trace contextRef="#ctx0" brushRef="#br0" timeOffset="4123.7264">13473 7761 429 0,'-4'-7'136'16,"3"5"-135"-16,1 0 37 16,0-2-35-16,0 2 0 15,9-2 8-15,-5 3 15 16,-2-1-1-16,-2 1 2 16,0 1 9-16,0 0 0 15,0 0-10-15,0-2-2 16,0 2-1-16,0 0-11 15,0-2-7-15,0 2-1 0,0 0 1 16,0 0-2-16,0 0 0 16,0 0 0-16,0 0 0 15,0 0-2-15,0 0-1 16,0 0 1-16,0 7-1 16,0 12 12-16,1 7-1 15,-1 6-2-15,0 9 0 16,0 7-3-16,-3 6-2 15,-5-2-1-15,0-10-2 16,5-13 0-16,1-18-1 16,2-8-1-16,0-3 1 15,2-20-2-15,20-23-2 16,9-15 1-16,7-2 0 0,1 3 1 16,-2 11 2-16,-3 12 0 15,-10 12 0-15,-4 12 0 16,-10 8 0-16,-3 2 0 15,-4 17 0-15,-3 16 4 16,0 3 0-16,0-1-2 16,0-10-1-16,0-10-1 15,11-8 0-15,20-7 0 16,11 0 1-16,7-7 0 16,-3 4 0-16,-10 3 0 15,-11 8-1-15,-14 22 1 16,-11 9 1-16,0 7-2 0,-11-2-13 15,3-9-104-15,5-26-207 16</inkml:trace>
  <inkml:trace contextRef="#ctx0" brushRef="#br0" timeOffset="4289.8825">14314 7826 616 0,'-18'22'168'0,"4"15"-164"16,3 8 46-16,2 2-43 16,4 1-7-16,3-6-36 15,2-6-103-15,0-10-65 0,0-19-183 16</inkml:trace>
  <inkml:trace contextRef="#ctx0" brushRef="#br0" timeOffset="4440.2424">14248 7647 594 0,'-15'-7'187'0,"8"7"-186"16,7 0-2-16,0 0-21 16,1 5-77-16,14 8-59 15,6 2-96-15</inkml:trace>
  <inkml:trace contextRef="#ctx0" brushRef="#br0" timeOffset="4705.4537">14530 7887 584 0,'-6'9'79'15,"-1"2"-44"-15,5 0 20 16,2-3-35-16,0-4-8 15,12-4-7-15,15 0 6 16,9-14 15-16,10-10-3 16,8 0 6-16,-4 4 10 15,-5 10-7-15,-10 10-3 16,-13 5-14-16,-12 29-1 0,-10 18-6 16,0 14-8-16,-12 1-2 15,-1-11-72-15,9-26-223 16</inkml:trace>
  <inkml:trace contextRef="#ctx0" brushRef="#br0" timeOffset="9676.6183">11045 9615 132 0,'-2'-2'80'16,"1"0"-64"-16,1 2 9 16,0-2-22-16,0 2-2 15,0 0 6-15,0-2 11 16,0 2-1-16,0 0 1 16,0-2 6-16,-3 2 6 15,3 0 0-15,-1-1-2 0,-1 1-4 16,1 0-11-1,-2 0-5-15,0 0-5 0,1 0 1 16,2 0-1-16,0 0-1 16,0 0 1-16,0 0 3 15,0 0 1-15,0 0 1 16,0-2-3-16,0 2 3 16,0 0 2-16,0 0-1 15,0 0 3-15,0 0-1 16,0 0-3-16,0 0 4 15,0 0-7-15,0 0-3 16,0 0 0-16,0 0-1 0,0 0 0 16,0 0 2-1,0 0 2-15,0 0-1 0,0 0-1 16,0 0-1-16,0 0 6 16,0 0 2-16,0 0-2 15,0 0-4-15,0 0-3 16,0 0 0-16,0 0 0 15,0 0 1-15,0-2 0 16,0 2 0-16,0 0 3 16,-2 0 7-16,2 0-4 15,0 0-5-15,0 0-1 16,0 0 0-16,0 0-1 16,0 0 1-16,-1 0 2 15,1 0-2-15,0 0 0 16,0 0 0-16,0 0 1 0,0 0 1 15,0-1 1-15,0-3 0 16,1 0 3-16,19-4 7 16,10-8 5-16,15-2 19 15,10-6-4-15,-6 4-6 16,-7 6 0-16,-17 10-11 16,-13 4-11-16,-7 0-1 15,-5 8 0-15,0 24 1 16,-17 20-2-16,-19 15-2 15,-4 1-3-15,0-5-2 16,10-19-4-16,14-17-3 16,10-17-3-16,6-7 0 0,0-3-5 15,19 0 0-15,12-4 17 16,3-3 3-16,2 7 3 16,-7 4 4-16,-10 26 6 15,-12 14 4-15,-7 14-9 16,-19 12-2-16,-26 9-6 15,-13-3-3-15,-5-8 0 16,4-17-10-16,7-20-25 16,10-18-32-16,7-13-17 15,9 0 8-15,11-9-8 16,13-4-34-16,2-2-40 16,27-6-113-16</inkml:trace>
  <inkml:trace contextRef="#ctx0" brushRef="#br0" timeOffset="10192.0376">11951 9423 19 0,'0'-5'457'0,"0"5"-415"16,0 0 25-16,0 0-36 16,0 0 5-16,0 0-6 15,0 0 5-15,-2 0-6 16,-4 0-13-16,-6 0-12 15,-1 5-2-15,-10 12-1 16,-6 7 3-16,-9 15 8 16,-7 14-1-16,-5 17 0 15,1 18 5-15,7 8 3 16,10 2 1-16,19-14-10 16,13-20-7-16,4-23-3 15,29-23 0-15,15-18 0 16,12-2 2-16,4-27-1 0,-4-10 1 15,-17 5 1-15,-24 6 9 16,-19 8 9-16,-7 6-2 16,-35 4-7-16,-16 10-12 15,-2 0-11-15,11 0-26 16,21 4-33-16,25-2-45 16,3-2-70-16,32 0-171 15</inkml:trace>
  <inkml:trace contextRef="#ctx0" brushRef="#br0" timeOffset="10624.6576">12523 9529 311 0,'0'-4'124'0,"0"2"-80"15,0 2 28-15,-3 0-57 16,-8 0-7-16,-3 0 5 16,-7 0 10-16,-4 14 10 15,-9 12-4-15,-8 11 8 0,-6 14-8 16,2 14 0-1,3 11 6-15,14-2 3 0,17-6-12 16,12-13-11-16,15-22-10 16,31-22-5-16,20-11 5 15,16-28 2-15,6-27-3 16,-4-12-3-16,-14-6 0 16,-25 6 19-16,-29 12-1 15,-18 9 0-15,-45 15-6 16,-21 11-13-16,-12 14-1 15,4 6-15-15,19 0-74 16,33 0-192-16</inkml:trace>
  <inkml:trace contextRef="#ctx0" brushRef="#br0" timeOffset="11181.0453">12973 9856 789 0,'0'-2'91'15,"0"2"-60"-15,0 0 6 16,0 0-37-16,0 7-19 16,1 2-85-16,11-9-135 15</inkml:trace>
  <inkml:trace contextRef="#ctx0" brushRef="#br0" timeOffset="11938.0756">13859 9602 394 0,'-6'0'9'16,"4"0"42"-16,2 0-2 15,0 0-9-15,0 0 1 16,0 0-5-16,0 0 1 15,2 0 2-15,14-7 4 16,11-3 13-16,12-8-11 16,4 0-6-16,-4 2 1 0,-9 5-8 15,-14 8-21-15,-12 3-9 16,-4 16 0-16,-1 26 5 16,-26 16-4-16,-13 18-3 15,-11 12 0-15,2 3-6 16,12-8-5-16,19-19-4 15,18-20 6-15,3-18 1 16,29-14 5-16,10-7 3 16,10-5 0-16,1 0 3 15,2-2-2-15,-7-3-1 16,-9-1-2-16,-10 2-59 16,-5-6-77-16,-7-7-148 15</inkml:trace>
  <inkml:trace contextRef="#ctx0" brushRef="#br0" timeOffset="12270.2924">14638 9600 619 0,'-50'20'11'16,"6"4"0"-16,11 0 2 15,15-4-12-15,16-4-1 16,2-7-1-16,15-4 1 16,17-4 29-16,8-1 33 15,8 0-9-15,-2 2-3 0,-5 9-13 16,-11 7-1-16,-16 16-2 16,-14 8-13-16,-5 10-9 15,-29 5-9-15,-12 1-2 16,-2-6-1-16,2-12-9 15,9-16-20-15,8-16-30 16,6-8-19-16,6-12-23 16,9-18-30-16,8-4-38 15,0-6-23-15</inkml:trace>
  <inkml:trace contextRef="#ctx0" brushRef="#br0" timeOffset="12503.2231">14531 9585 619 0,'0'0'39'16,"16"0"13"-16,34-2 22 15,29-4-9-15,23-8-26 16,17-5-7-16,-1 0-17 15,-17 3-11-15,-20 8-4 16,-24 4-44-16,-21 0-92 16,-13-6-179-16</inkml:trace>
  <inkml:trace contextRef="#ctx0" brushRef="#br0" timeOffset="13517.5237">15998 9774 430 0,'-3'-2'57'15,"2"0"-27"-15,1 2 15 16,0-2-43-16,0 2 2 15,0-2 19-15,0 2 16 16,0 0 5-16,0 0-2 16,0 0-11-16,0 0-8 0,0 0-8 15,0 0-4-15,-2 0-6 16,1 0-1-16,-1 0 2 16,-1 18 0-16,0 8 11 15,0 9-6-15,0 1-6 16,2 3-4-16,1 0-1 15,0-8 0-15,0-10-1 16,0-9-2-16,0-10-4 16,0-2 5-16,0-22 1 15,16-25 0-15,13-19 0 16,10-12 1-16,8-4 0 16,5 10 2-16,-2 11 2 15,-4 13 9-15,-9 19 10 0,-9 12-4 16,-11 9-17-1,-8 8-2-15,-5 0-5 0,-2 0-25 16,-1 12-56-16,-1 10-83 16,0 0-177-16</inkml:trace>
  <inkml:trace contextRef="#ctx0" brushRef="#br0" timeOffset="14498.4724">16375 9505 383 0,'0'0'18'0,"4"0"39"15,-3 0-23-15,1-2-18 16,-2 2 15-16,0 0-1 16,0 0 7-16,0 0-10 15,0 0-11-15,0 0 1 16,-5 0-5-16,-10 2-5 15,-4 10 4-15,-8 2-1 16,-11 6-7-16,-3 7-1 16,-3 8 6-16,3 5 7 0,5 6-2 15,8 5-1-15,8 0-6 16,9-2-2-16,11-11 0 16,0-11-1-16,19-15-2 15,17-12 15-15,13-17 16 16,9-25-12-16,7-22-7 15,6-12-3-15,1-12-1 16,-4-7 9-16,-13 4 6 16,-13 7-5-16,-17 13-8 15,-11 18-8-15,-10 18-1 16,-4 12-1-16,0 10 1 16,0 7 5-16,-3 6-3 15,-12 0-4-15,-7 20-1 0,-9 18 0 16,-4 13 1-1,4 16 0-15,6 6 0 0,8 6 0 16,16-7 0-16,1-12 0 16,18-16 1-16,20-15-1 15,13-18 0-15,9-11 1 16,5-4 1-16,4-23 0 16,-5-9-1-16,-10-3 5 15,-15 1-2-15,-18 4 0 16,-18 6-1-16,-3 7-2 15,-35 10 1-15,-17 11-1 16,-9 8-1-16,-2 28-1 16,8 10 0-16,15 4 0 15,14 6 1-15,16-3-1 0,10-3 1 16,1-1 0-16,25-8 0 16,11-7 1-16,10-5-2 15,6-7 1-15,7-6-10 16,-1-3-30-16,0-6-55 15,-9-5-68-15,-11-2-60 16,-5-6-236-16</inkml:trace>
  <inkml:trace contextRef="#ctx0" brushRef="#br0" timeOffset="15047.2413">17391 9677 107 0,'4'0'199'0,"-4"0"-100"16,0-6 1-16,0-2-41 15,0 0-13-15,0 0-6 16,0 1-10-16,-11 2 3 16,-4 1-8-16,-7 4-3 15,-6 0-5-15,-5 6-1 16,-5 19 1-16,1 7-5 15,1 12 2-15,6 4 3 16,10-4-1-16,12-4-7 16,8-13-9-16,2-16 0 0,21-5 0 15,9-6 0-15,8-14 0 16,9-21 0-16,2-10 0 16,0-5 0-16,-6-4-1 15,-11 4 1-15,-9 1 1 16,-9 3 4-16,-8 8 4 15,-3 8 5-15,-2 14-1 16,-2 10-8-16,-1 6-1 16,0 0 0-16,0 0-3 15,0 6 2-15,0 22 2 16,0 16 5-16,-4 14-3 16,-12 10 1-16,-4 10-2 15,-6 2-1-15,-5 0 0 0,-6-3 0 16,-7-6 3-1,-3-7 0-15,-4-5-3 0,-3-5-3 16,-4-12-1-16,-8-12-1 16,-2-13-2-16,2-14-22 15,8-3-60-15,22-10-86 16,18-30-145-16</inkml:trace>
  <inkml:trace contextRef="#ctx0" brushRef="#br0" timeOffset="15579.2246">18299 9334 518 0,'0'-4'109'16,"-6"4"-83"-16,-12 24 19 15,-9 21-26-15,-13 26 18 16,-11 20 9-16,-14 17-7 15,-12 21-1-15,-8 12-4 16,-3 9-24-16,0-3-3 16,8-9-7-16,9-13-2 0,13-20-14 15,14-20-14-15,12-22-24 16,14-28-13-16,13-24-12 16,5-11-29-16,16-20-48 15,18-24-152-15</inkml:trace>
  <inkml:trace contextRef="#ctx0" brushRef="#br0" timeOffset="16245.1281">17973 10256 600 0,'-1'0'18'15,"1"0"43"-15,0-2-32 0,0-2-25 16,0-1 1-16,1 3 1 16,-1 2 3-16,0 0 4 15,0 0 1-15,0 0 5 16,0 0 2-16,0 0-2 16,0-1 8-16,0 1-5 15,0 0-8-15,0 0-6 16,0 0-4-16,0 0-2 15,0 0-2-15,0 0 0 16,3 0 1-16,2 6-1 16,-1 8 1-16,-1 6 2 15,0 6 4-15,-3 4-1 0,0 6 1 16,0 2 1-16,0 2-1 16,-7 1-1-16,-1-1-4 15,1-8-1-15,1-10-1 16,5-12 0-16,1-7-2 15,0-3-1-15,1-15-3 16,20-19-3-16,12-9 3 16,6-2 5-16,4 1 1 15,-1 6 0-15,0 3 0 16,-3 7 0-16,-7 8 2 16,-12 8-1-16,-7 6 1 15,-10 6 0-15,-2 0-2 16,-1 12 4-16,0 16 2 0,0 11-1 15,-1 3-4-15,-7-2 0 16,3-9-1-16,5-11 0 16,0-9-1-16,13-11 1 15,17 0-1-15,10-15 1 16,7-7 1-16,0 3-1 16,-11 8 0-16,-9 7 0 15,-13 4 0-15,-9 2 0 16,-5 19 0-16,0 4 0 15,0 0-27-15,0-1-94 0,0-12-115 16</inkml:trace>
  <inkml:trace contextRef="#ctx0" brushRef="#br0" timeOffset="16461.1">18819 10334 600 0,'0'0'78'16,"3"0"-26"-16,1 14-9 15,-1 10-26-15,-3 2-13 16,0 4-4-16,0 1-2 16,-5-2-20-16,-6-4-47 15,1-5-56-15,-2-12-134 0</inkml:trace>
  <inkml:trace contextRef="#ctx0" brushRef="#br0" timeOffset="16589.1594">18854 10069 588 0,'0'-2'73'15,"0"2"-39"-15,0 0-34 16,0 0-96-16,0 0-127 15</inkml:trace>
  <inkml:trace contextRef="#ctx0" brushRef="#br0" timeOffset="16993.1098">19036 10405 505 0,'-2'0'47'16,"2"0"32"-16,0 0-52 15,0 2-14-15,0 5-2 16,0 7 25-16,0 3 5 16,5 5-10-16,2 3 9 15,0-2-16-15,0 5-11 0,-1-2-6 16,-3-4-5-16,0-6-1 15,1-10-1-15,8-6-1 16,5-6 1-16,11-22 1 16,8-12 1-16,8-6 10 15,1 3 4-15,6 5-2 16,4 11-4-16,-6 12 20 16,-4 15-4-16,-12 4 0 15,-13 38-16-15,-12 12-10 16,-8 15 0-16,0 5 0 15,-8-5 0-15,-5-8-3 16,7-16-107-16,5-27-233 16</inkml:trace>
  <inkml:trace contextRef="#ctx0" brushRef="#br0" timeOffset="29595.2894">25136 9456 380 0,'14'-17'86'16,"-5"-4"-49"-16,-2 1 35 16,-1 3-48-16,-4 2 6 15,-2 6-4-15,0 4 3 16,-5-2 9-16,-16 0-23 16,-14 3-6-16,-10 0-2 15,-18 4-5-15,-14 5-1 16,-10 22 0-16,-7 14 1 0,1 12-2 15,7 11 0-15,11 9 3 16,17-3 7-16,21-4 7 16,20-10-5-16,16-15-8 15,1-13-4-15,34-17-1 16,19-11 1-16,19-22 2 16,15-29-1-16,7-9-1 15,-2-4 3-15,-12 11 4 16,-19 17 5-16,-28 18-7 15,-19 10 1-15,-14 8 7 16,0 6 0-16,-6 32-5 16,-16 20 13-16,-6 17-17 15,-5 11-3-15,-1 3 0 0,-1-4-1 16,2-4 0 0,4-15-4-16,5-12-18 0,5-11-32 15,5-12-44-15,2-10-51 16,6-11-99-16</inkml:trace>
  <inkml:trace contextRef="#ctx0" brushRef="#br0" timeOffset="29994.2692">25457 9597 407 0,'0'0'30'15,"-2"0"57"-15,-11 0-43 16,-5 8-27-16,-9 14 5 16,-10 13 4-16,-3 14-3 15,-4 16 12-15,4 9 2 16,12 1-2-16,10-8-8 15,18-14-5-15,2-23-12 16,35-20-7-16,20-10 3 16,13-34-1-16,10-22-2 15,-4-14-3-15,-10-5 0 16,-23 7 0-16,-24 10 2 0,-19 12-1 16,-25 15 2-16,-21 11-3 15,-2 12-8-15,7 8-15 16,19 0-27-16,15 5-44 15,7-2-129-15,24-3-224 16</inkml:trace>
  <inkml:trace contextRef="#ctx0" brushRef="#br0" timeOffset="30276.9153">25987 9509 365 0,'-14'0'172'0,"-14"13"-139"15,-6 20 20-15,-8 12-45 0,0 15 5 16,-1 6 18-16,10 6 16 16,16-8 3-16,17-14-18 15,9-20-20-15,38-22-6 16,21-9-3-16,18-40-3 16,12-22 0-16,-1-17-2 15,-13-5 2-15,-23 9 2 16,-27 13 19-16,-30 19 15 15,-12 12-11-15,-39 12-20 16,-17 14-5-16,-3 6-14 16,10 6-39-16,21 18-49 15,25-7-119-15</inkml:trace>
  <inkml:trace contextRef="#ctx0" brushRef="#br0" timeOffset="30559.7198">26446 9398 556 0,'-41'61'40'0,"6"9"67"16,13 6-61-16,14-1-7 16,8-11-6-16,33-20-10 15,21-26-17-15,13-18-6 0,9-21 0 16,-3-28 3-1,-9-12 6-15,-16-3 29 0,-21 8 15 16,-24 10-7-16,-6 12-22 16,-43 8-24-16,-23 0 0 15,-14-3 0-15,2 0-5 16,20-2-51-16,40-13-143 16,27-8-404-16</inkml:trace>
  <inkml:trace contextRef="#ctx0" brushRef="#br0" timeOffset="31756.6376">27616 9418 521 0,'0'-4'19'16,"0"0"85"-16,0 4-70 15,-13 0-27-15,-9 0-2 16,-9 18-4-16,-7 11-1 15,-4 5 4-15,4 9 8 16,4-2-1-16,10-1 3 16,11-6 4-16,13-10 2 15,0-9-3-15,24-15 1 16,22 0 3-16,18-33-3 0,15-22-6 16,8-18-5-16,2-11-6 15,-7-3-1-15,-18 5 0 16,-19 16 1-16,-24 16 0 15,-16 11 5-15,-5 13 9 16,-3 8-3-16,-11 14-5 16,-7 4-4-16,-6 22-2 15,-2 20 0-15,-3 12-1 16,7 15 0-16,13 7 0 16,9-3 1-16,3-5-1 15,16-18-1-15,20-14 0 16,9-14 1-16,7-16 0 15,5-6 0-15,1-12 1 0,-6-16 1 16,-13-6 0-16,-18 5 0 16,-17 5-1-16,-4 9 0 15,-28 10 2-15,-17 5 0 16,-10 17-3-16,4 19 1 16,16 8-1-16,15-1 2 15,20-1 7-15,10-8 0 16,31-6-7-16,17-10-2 15,12-15 0-15,9-3-7 16,-6 0-32-16,-1-13-100 16,-15-3-147-16</inkml:trace>
  <inkml:trace contextRef="#ctx0" brushRef="#br0" timeOffset="32155.7678">28756 9350 594 0,'-24'0'2'0,"-1"8"35"15,-5 8-37-15,-2 4-9 16,0 0-3-16,-3 6 9 16,2 4 3-16,5 1 9 15,6-3 25-15,8-1 17 0,10-8-19 16,4-5-16-16,12-6-5 15,21-8 9-15,11 0-12 16,3-12-1-16,2-10 0 16,-7-4-4-16,-5 6 1 15,-9 4-2-15,-5 12 0 16,-8 4 1-16,-5 20 7 16,-9 27 20-16,-1 18 9 15,-28 17-12-15,-23 9-2 16,-19 4-8-16,-18-3-8 15,-7-12-2-15,-1-20-7 16,8-22 0-16,16-28-13 16,13-10-52-16,24-34-112 15,15-24-293-15</inkml:trace>
  <inkml:trace contextRef="#ctx0" brushRef="#br0" timeOffset="32438.3674">29207 8892 544 0,'5'0'73'0,"0"15"20"0,-4 35-14 16,-1 28-26-16,-11 33-12 16,-33 21-16-16,-19 15-5 15,-12 7-14-15,-5-7-6 16,13-21-5-16,19-22-74 16,22-38-147-16</inkml:trace>
  <inkml:trace contextRef="#ctx0" brushRef="#br0" timeOffset="33303.0605">29299 9766 544 0,'-6'2'65'0,"4"7"35"16,-1 6-75-16,0 9-12 15,2 5-1-15,-2 4 2 16,-3 3-3-16,0-1-2 16,2-3-7-16,1-4-1 15,3-10-1-15,0-9-4 16,0-9-16-16,13 0 3 0,8-22 13 15,9-9 4-15,3-5 1 16,1 4 1-16,-3 5 9 16,-4 7 11-16,-9 8 0 15,-11 6-5-15,-4 6-9 16,-3 0 3-16,0 22 4 16,0 0-4-16,0-2-8 15,2-11-3-15,16-9-5 16,10 0 1-16,11-20 4 15,7-4 3-15,-6 9 2 16,-5 8 4-16,-12 7 1 16,-10 7-1-16,-12 19-4 15,-1 9-1-15,0 1-4 0,-4-4-26 16,2-10-97-16,2-15-169 16</inkml:trace>
  <inkml:trace contextRef="#ctx0" brushRef="#br0" timeOffset="33469.1381">30018 9883 693 0,'-22'34'71'0,"9"10"19"16,5-2-84-16,6 2-6 15,2-6-29-15,0-2-99 0,0-17-212 16</inkml:trace>
  <inkml:trace contextRef="#ctx0" brushRef="#br0" timeOffset="33602.731">30082 9484 599 0,'0'0'66'0,"0"0"-20"16,0 13-46-16,8 15-32 15,-4 8-143-15</inkml:trace>
  <inkml:trace contextRef="#ctx0" brushRef="#br0" timeOffset="33957.1056">30312 9806 315 0,'-3'12'149'16,"3"0"-83"-16,0 1 1 15,0-2-58-15,0-1 0 16,6-2 1-16,1-2 16 16,-2-1 7-16,1 0 6 15,1 1-5-15,-1 5-8 16,3-2-6-16,-3 4-1 0,0 1-3 15,-1 1 1-15,1-1-3 16,4 1-1-16,5-5-3 16,4-5 5-16,6 0 3 15,5-2 11-15,3-2-4 16,-3 5-1-16,-3 1-4 16,-12 0-20-16,-6 0 0 15,-2-1 0-15,-4-6-55 16,-3-11-289-16</inkml:trace>
  <inkml:trace contextRef="#ctx0" brushRef="#br0" timeOffset="40934.4705">10066 14382 198 0,'-6'-4'133'16,"6"-2"-101"-16,0 1 21 0,0-2-43 15,0-3-9-15,0 6 2 16,0 0 7-16,0 2 19 16,0 2 9-16,0 0 5 15,0 0-14-15,0-2-2 16,0 2-4-16,0 0-2 16,0 0-2-16,0-2-5 15,0-2 0-15,14-2 0 16,9-6 14-16,10-4 9 15,9-5-7-15,4 2-3 16,-4 1-2-16,-3 5-2 16,-11 5-8-16,-8 8-9 15,-10 0-6-15,-5 8 0 0,-5 27 0 16,-6 21 1-16,-26 20 0 16,-17 16-1-16,-9 10 0 15,-5-3-3-15,13-6 3 16,14-19-1-16,16-22-4 15,20-21-2-15,3-16-6 16,36-11 4-16,13-4 9 16,13-4 1-16,3-9 3 15,-4 4-2-15,-10 9-2 16,-11 0-22-16,-12 20-123 16,-17-2-144-16</inkml:trace>
  <inkml:trace contextRef="#ctx0" brushRef="#br0" timeOffset="41333.4799">10844 14410 57 0,'-27'0'521'0,"5"2"-497"16,2 6 44-16,4-2-45 15,5-2-7-15,6 0-10 0,5-4-4 16,0 0-2-16,19 0 0 16,9-2 5-16,9 0 12 15,2 2 14-15,-2 0 5 16,-4 20-4-16,-9 18 4 15,-14 16-7-15,-10 13-6 16,-10 9-12-16,-26 3-7 16,-6-11-4-16,0-12 0 15,8-21-2-15,3-16-18 16,4-17-28-16,6-2-11 16,8-20-12-16,7-9 11 15,6-7-46-15,0-2-21 16,0-1-49-16</inkml:trace>
  <inkml:trace contextRef="#ctx0" brushRef="#br0" timeOffset="41517.1515">10778 14338 675 0,'37'-25'62'0,"27"-1"47"15,18 1-57-15,3 7-25 16,-5 7-21-16,-9 9-6 16,-13 2-46-16,-8 2-96 15,-13 14-72-15</inkml:trace>
  <inkml:trace contextRef="#ctx0" brushRef="#br0" timeOffset="41765.2421">11470 14559 836 0,'0'0'80'0,"-1"4"-28"16,-1 21-52-16,2 14-11 16,-7-1-181-16,-13-22-516 15</inkml:trace>
  <inkml:trace contextRef="#ctx0" brushRef="#br0" timeOffset="44642.1785">12183 14461 268 0,'-6'0'41'0,"5"-2"38"16,1 0-37-16,0 1-14 15,0-5 2-15,6-6-11 16,7-4 11-16,11-8 20 16,6-6-3-16,9-6-3 15,8-2 6-15,7-5 9 16,3 3-8-16,-4 10-11 15,-12 8-17-15,-14 14-16 16,-11 8-7-16,-12 8 0 16,-4 35 0-16,-11 26 3 0,-22 24 0 15,-12 15-3-15,-3 8 0 16,8-9 0-16,12-14 0 16,17-24-2-16,11-23 1 15,17-26-1-15,26-15-1 16,15-5 3-16,9-14 1 15,2-8-1-15,-3 6 0 16,-13 8-9-16,-15 8-83 16,-15 0-89-16,-17 5-228 15</inkml:trace>
  <inkml:trace contextRef="#ctx0" brushRef="#br0" timeOffset="44991.3292">13023 14550 427 0,'0'-18'108'15,"0"3"-59"-15,0 5 12 16,3 1-49-16,-1 7-6 0,-2 2-1 16,1 0 4-1,2 12 8-15,2 17 22 0,3 15 0 16,-3 10-10-16,-4 8-12 16,-1 3-9-16,0-1-5 15,0-6-3-15,0-6-6 16,0-10-34-16,0-14-66 15,0-15-59-15,0-13-112 16</inkml:trace>
  <inkml:trace contextRef="#ctx0" brushRef="#br0" timeOffset="45207.3693">13271 14474 315 0,'0'-6'173'0,"0"4"-100"0,0 2 5 15,0 0-60-15,0 19-7 16,0 10 24-16,6 12-4 16,3 6-10-16,1 2-8 15,-2 9-7-15,-2 0-6 16,0-1 0-16,1 1-23 16,-6-8-34-16,-1-16-51 15,0-14-58-15,-3-18-82 16</inkml:trace>
  <inkml:trace contextRef="#ctx0" brushRef="#br0" timeOffset="45406.8983">12898 14567 662 0,'3'-15'100'0,"36"0"-6"15,23 1-14-15,19-1-43 16,8 5-13-16,4 4-19 16,-5 4-5-16,-9 2-29 15,-12 0-112-15,-27 0-256 16</inkml:trace>
  <inkml:trace contextRef="#ctx0" brushRef="#br0" timeOffset="47734.6782">14743 14709 315 0,'0'-4'86'15,"0"1"-14"-15,5-4 5 16,23-4-40-16,11-6 13 16,10 1-12-16,1 1-15 15,-4 4-20-15,-12 8-3 16,-7 3-48-16,-12 0-105 15,-15 17-222-15</inkml:trace>
  <inkml:trace contextRef="#ctx0" brushRef="#br0" timeOffset="47884.3484">14866 14837 663 0,'12'0'19'16,"22"-9"77"-16,15-3-55 15,8 5-29-15,2 2-12 16,0 5-38-16,-5 0-138 16,-18 0-364-16</inkml:trace>
  <inkml:trace contextRef="#ctx0" brushRef="#br0" timeOffset="48266.752">15970 14454 644 0,'-56'38'29'16,"17"-2"39"-16,13-3-35 15,16-9-32-15,10-7-1 16,19-5-12-16,27-5 12 0,14-3 0 16,4 0 5-1,-7 3 12-15,-17 8 9 0,-21 7 7 16,-19 18 1-16,-6 12-5 16,-36 11-12-16,-20 4-10 15,-11-6-6-15,0-15-1 16,8-20-10-16,13-20-26 15,12-6-31-15,15-13-30 16,14-16-61-16,11-7-23 16,8-8-94-16</inkml:trace>
  <inkml:trace contextRef="#ctx0" brushRef="#br0" timeOffset="48667.1691">15891 14558 491 0,'0'0'109'16,"10"0"-38"-16,36-2 9 15,22-17-24-15,23-10-15 16,10-7-18-16,2 1-15 16,-11 6-8-16,-9 7-2 15,-12 8-29-15,-19 7-22 16,-13 4-8-16,-16 3 23 15,-10 0 28-15,-10 24 10 16,-3 18 15-16,0 15 27 16,-8 10 6-16,-3 10-11 0,9 7-10 15,2-6-7-15,15-10-10 16,16-19-1-16,10-20-1 16,12-20-3-16,10-9 2 15,3-23-1-15,-4-18-2 16,-15-7 1-16,-21 0 8 15,-21 0 2-15,-8 7-6 16,-42-3-4-16,-22-2-4 16,-15-2-1-16,3-1-4 15,18 3-8-15,32 0-33 16,27-5-95-16,12-9-184 16</inkml:trace>
  <inkml:trace contextRef="#ctx0" brushRef="#br0" timeOffset="49297.4118">17696 14769 335 0,'-2'-11'87'15,"2"2"8"-15,0 0-48 16,0 2-27-16,0 1 6 16,0 3 12-16,0 3-5 15,0 0 1-15,0 0-2 16,0 11-4-16,0 21 22 15,-4 14-12-15,-6 12-23 16,-4 3-10-16,-2-1-5 16,4-4-1-16,3-7-12 0,8-10-33 15,1-12-54-15,0-17-31 16,4-10-65-16,9-30-133 16</inkml:trace>
  <inkml:trace contextRef="#ctx0" brushRef="#br0" timeOffset="49497.0955">17988 14569 534 0,'0'0'71'0,"0"0"-7"16,0 26-48-16,0 15 23 16,3 16-18-16,-3 8-3 15,0 6-7-15,0 3-5 0,0-3-6 16,0-4-5-16,0-5-46 15,-9-10-79-15,-7-14-119 16</inkml:trace>
  <inkml:trace contextRef="#ctx0" brushRef="#br0" timeOffset="49679.6555">17654 14711 639 0,'10'-4'127'16,"18"2"-46"-16,22 1 8 0,21 1-61 16,15 0-11-16,13 0-8 15,6 0-9-15,0 0-5 16,2 5-64-16,-11-5-157 16</inkml:trace>
  <inkml:trace contextRef="#ctx0" brushRef="#br0" timeOffset="50810.7962">18890 14742 290 0,'0'-6'52'16,"0"1"42"-16,0-2-42 15,0-1-14-15,0 1 9 16,0 5-5-16,0 2-15 0,1 0-13 15,3 2 2-15,1 20 15 16,1 14-4-16,-2 6-6 16,-2 6 1-16,-2 3-13 15,0-5-4-15,0-8-4 16,0-13-1-16,0-12 0 16,0-11 0-16,0-2 0 15,0-7 1-15,8-24-1 16,6-19 0-16,7-13 0 15,15-9 1-15,7-2 2 16,9 8 13-16,1 11 12 16,-4 18-17-16,-2 15-9 0,-6 14-2 15,-5 8-10-15,-2 3-24 16,-4 17-52-16,-5 5-62 16,-4 4-100-16</inkml:trace>
  <inkml:trace contextRef="#ctx0" brushRef="#br0" timeOffset="51176.3961">19959 14556 369 0,'-4'-4'62'0,"-12"4"9"15,-3 0-31-15,-3 0-20 0,-6 11 6 16,-5 6-7-16,-6 5 6 15,-1 5 7-15,-3 9 4 16,4 1-6-16,9 3-6 16,9-6-8-16,15-2-7 15,6-11-5-15,12-10-4 16,25-11 0-16,11 0 0 16,9-24 2-16,-4-6 0 15,-5-3 0-15,-11 7-1 16,-14 8 2-16,-11 8-1 15,-11 10 11-15,-1 0 7 16,0 22 1-16,-1 12 10 0,-2 9-23 16,3-1-8-1,0-6-3-15,9-4-27 0,13-8-61 16,4-10-56-16,4-14-122 16</inkml:trace>
  <inkml:trace contextRef="#ctx0" brushRef="#br0" timeOffset="51509.304">20410 14643 474 0,'-23'0'106'0,"-2"1"-39"16,-9 26-34-16,-7 11-30 16,-3 11 5-16,2 4 7 0,11-2 11 15,13-10 4 1,16-14-12-16,2-13-14 0,27-14-3 15,12-8 3-15,13-33 7 16,6-19-8-16,0-15-2 16,-1-12 3-16,-7 2-2 15,-12 5 1-15,-14 10 16 16,-15 18 10-16,-9 22 8 16,0 17-7-16,-6 13-6 15,-10 21-15-15,-4 23 1 16,4 16-3-16,8 13-4 15,8 2 1-15,3-2-4 16,28-2-1-16,22-8-17 16,18-7-79-16,9-20-149 0</inkml:trace>
  <inkml:trace contextRef="#ctx0" brushRef="#br0" timeOffset="51857.9487">21535 14147 404 0,'0'-8'154'0,"0"8"-22"16,-11 14-60-16,-22 40-32 15,-19 33 27-15,-21 31-22 16,-19 28-2-16,-17 11-9 16,0-2-18-16,8-8-14 15,24-21-2-15,30-26-17 16,27-21-60-16,20-32-140 15,3-38-310-15</inkml:trace>
  <inkml:trace contextRef="#ctx0" brushRef="#br0" timeOffset="52622.8402">21478 14852 441 0,'-3'0'72'15,"2"0"15"-15,1 0-43 16,0 0-37-16,0 0 3 15,0 0-2-15,0 0 2 16,0 0 8-16,-3 0 3 16,1 0 2-16,1 0-5 0,-1 2-3 15,2 15 0-15,-3 7 5 16,0 4-11-16,-1 3 2 16,-4 3-1-16,-1 0 2 15,2-1-1-15,-2-5-4 16,2-9-5-16,4-8-2 15,3-8-1-15,0-3-3 16,0 0-1-16,3-7 2 16,11-15 3-16,1-7 0 15,5-4 1-15,-1 2-1 16,2 0-1-16,3 2 1 16,1 5 0-16,-1 7-2 15,-7 5 2-15,-6 5 2 0,-6 7-2 16,-5 0 0-16,0 10 0 15,0 14 0-15,-2 8 4 16,-1 2-3-16,3-6-1 16,0-5 0-16,18-7-1 15,9-7 0-15,8-5 1 16,7-4 1-16,3 0 2 16,-1 0 3-16,-7 0 8 15,-14 0-4-15,-7 9-4 16,-12 7-2-16,-4 6-1 15,0 2-3-15,0 0-23 16,0-4-99-16,0-12-177 0</inkml:trace>
  <inkml:trace contextRef="#ctx0" brushRef="#br0" timeOffset="52838.7805">22230 14960 92 0,'-2'6'416'15,"2"2"-344"-15,0 1 11 16,3 4-47-16,5-1-6 16,0 5-2-16,-1 2-15 15,-1 2-13-15,-5-3-19 16,-1-2-74-16,0-6-133 0</inkml:trace>
  <inkml:trace contextRef="#ctx0" brushRef="#br0" timeOffset="52979.1522">22346 14583 811 0,'-5'0'87'16,"5"0"-26"-16,0 2-61 15,19 20-107-15,-1 4-195 16</inkml:trace>
  <inkml:trace contextRef="#ctx0" brushRef="#br0" timeOffset="53686.7509">22563 15066 132 0,'-5'-1'201'16,"4"1"-104"-16,1-2-29 16,-2 0-29-16,2 2-1 15,0-2 1-15,-1 2-2 16,1 0-5-16,0 0-1 15,-2-1-6-15,2 1 6 16,-1 0-8-16,1 0-11 16,0 0-12-16,0 11 2 15,-2 11-1-15,2 4 2 16,0 0 5-16,0-4 5 16,0 0 1-16,0-10-4 15,8-4-8-15,10-8-2 16,7 0 2-16,8-20 4 0,7-4 2 15,3-1 6-15,1 4 16 16,-5 13-14-16,-4 8 19 16,-5 0-12-16,-6 22-6 15,-6 16-3-15,-11 9-14 16,-4 4 0-16,-3 5-5 16,0-12-45-16,0-30-258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2T18:48:27.6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10193 9292 93 0,'0'-6'270'0,"0"6"-255"15,0 0 19-15,0 0-17 16,0-2-6-16,0 2 9 0,0 0 12 16,0 0 7-16,0 0-6 15,0 0-1-15,0 0-5 16,0 0-3-16,0 0-5 16,0 0-7-16,0 0-1 15,0 0 0-15,0 0-1 16,-2 0-6-16,2 0 0 15,0 0-2-15,-1 0 0 16,-1 0-1-16,1 4-1 16,-4 12 3-16,0 4-1 15,2 10 5-15,0 6 0 16,0 13 0-16,3 12 13 16,0 10-8-16,0 14 3 0,0 3-10 15,3-9 2 1,11-18-1-16,3-23-3 0,8-25 2 15,5-13 6-15,8-16 4 16,9-33-5-16,1-15-9 16,0-7 0-16,-11 11 2 15,-12 18-3-15,-13 18 1 16,-6 22-1-16,-6 12 0 16,0 46-3-16,3 29 3 15,2 18 2-15,5-7-1 16,8-20-1-16,6-29 0 15,7-32 0-15,8-15 0 0,6-42 6 16,7-30 15 0,-2-17-4-16,-9-4-5 0,-19 12-4 15,-22 9 4-15,-8 8-8 16,-27 2 1-16,-2 11-5 16,10 9-11-16,18 11-20 15,9 14-51-15,42 6-110 16,21 4-225-16</inkml:trace>
  <inkml:trace contextRef="#ctx0" brushRef="#br0" timeOffset="582.1772">11360 9678 325 0,'-3'0'260'0,"3"0"-241"15,1 0 29-15,26 0-21 16,10-7 20-16,7-9-21 16,-1-1-12-16,-9 5-14 15,-9 1-1-15,-8 3-43 16,-5 5-83-16,-12 3-184 16</inkml:trace>
  <inkml:trace contextRef="#ctx0" brushRef="#br0" timeOffset="731.8029">11460 9943 670 0,'13'0'145'16,"14"-9"-115"-16,22-10 14 16,9-2-44-16,3-8-35 15,-10-6-294-15</inkml:trace>
  <inkml:trace contextRef="#ctx0" brushRef="#br0" timeOffset="9404.5693">12755 9254 194 0,'1'-8'37'16,"1"0"35"-16,-1 0-33 15,1 0 0-15,1-2 2 16,2 3 10-16,-2-1 12 16,3 2-3-16,-1 0-12 15,0-1-7-15,-1 3-6 16,-2 1-8-16,-2 3-8 16,0 0-6-16,0 0-2 15,-2 25-3-15,-15 20-1 16,-12 26-1-16,-10 15-4 0,-6 9-2 15,3-1-1 1,11-15 1-16,13-26-8 0,15-22-15 16,3-31 6-16,33-2 4 15,18-28 13-15,13-3 8 16,3 4 6-16,-3 8 0 16,-10 6-4-16,-12 10-2 15,-12 1-2-15,-10 4-6 16,-9 0-8-16,-8 2-41 15,-3 5-20-15,0-1-29 16,0-6-55-16,0 0-52 16</inkml:trace>
  <inkml:trace contextRef="#ctx0" brushRef="#br0" timeOffset="9666.6965">13208 9087 413 0,'0'-16'49'16,"0"6"43"-16,2 5-32 16,-2 5-28-16,0 0-15 15,0 20-4-15,-2 19 29 16,-16 15 1-16,-4 18-2 16,-12 21-10-16,-5 10-9 15,-5 13-5-15,-2 4-8 16,4-5-6-16,8-5-3 15,12-15 0-15,11-19-13 0,8-23-36 16,3-20-39-16,0-22-50 16,12-11-125-16</inkml:trace>
  <inkml:trace contextRef="#ctx0" brushRef="#br0" timeOffset="10018.4233">13554 9694 672 0,'-4'-1'39'16,"4"-1"34"-16,-2 2-25 16,1 0-10-16,-1 0-12 15,1 0-14-15,-1 0-6 16,2 11-4-16,0 1-2 15,0-2-28-15,11-10-141 16,11-25-360-16</inkml:trace>
  <inkml:trace contextRef="#ctx0" brushRef="#br0" timeOffset="11123.1674">13526 9730 371 0,'0'-6'20'0,"3"-2"10"15,4 1-5-15,-2 2 2 16,-2 0-5-16,-3 3 14 16,0 1 13-16,0 1-10 15,0 0-13-15,0 0-9 16,0 3-13-16,-6 9-1 16,-6 6 2-16,-3-1-3 0,0-5 0 15,5-4-1-15,5-4 0 16,5-4 0-16,0 0 0 15,3-13 3-15,15-9-1 16,9-5-2-16,3 5 11 16,-5 5 22-16,-6 10 4 15,-11 7-5-15,-6 0-11 16,-2 15-12-16,-11 14 1 16,-13 1-7-16,-3-6-4 15,4-18-52-15,12-6-116 16,11-37-274-16</inkml:trace>
  <inkml:trace contextRef="#ctx0" brushRef="#br0" timeOffset="13799.9898">14263 9405 54 0,'0'-4'57'15,"0"2"-16"-15,0 1 6 0,0-1-1 16,0 0-13 0,-1 0-1-16,-1-2-9 0,-1 0-10 15,0-1-9-15,-3 0 5 16,-1 3 4-16,-1 0 11 16,1 2-2-16,-1 0 1 15,0 0-10-15,0 0 1 16,2 0 2-16,1 0-3 15,2 0 6-15,2 0 7 16,1 0 12-16,0 0 5 16,0-2-9-16,10-9 2 15,17-5-9-15,14-2 12 16,9-3-1-16,7 1-1 16,-2 1 2-16,-4 2-8 15,-12 7-10-15,-14 3-5 0,-10 7-10 16,-12 0-6-16,-3 17 1 15,-16 27 0-15,-26 24 0 16,-23 21-1-16,-12 6 0 16,-1 5-6-16,11-9-1 15,17-16 3-15,20-17 0 16,19-18 1-16,11-16 1 16,18-7 2-16,27-7-2 15,13-3 2-15,11-4 4 16,1-3 1-16,-6 0-5 15,-9 0 0-15,-11 0-1 16,-10 0-9-16,-7 0-82 0,-6 0-68 16,-5-4-136-16</inkml:trace>
  <inkml:trace contextRef="#ctx0" brushRef="#br0" timeOffset="14082.7615">15041 9567 379 0,'0'-6'269'16,"0"4"-266"-16,0 2 12 0,0 0-10 15,0 5-4-15,0 16 6 16,0 9 11-16,0 10 13 15,-7 9 2-15,-9 5-4 16,-3 6-8-16,-1-2-13 16,5-4-8-16,8-6-2 15,4-18-42-15,3-23-51 16,4-7-34-16,19-40-66 16</inkml:trace>
  <inkml:trace contextRef="#ctx0" brushRef="#br0" timeOffset="14282.1728">15295 9491 486 0,'-8'29'119'0,"-7"15"-64"16,0 11 2-16,1 12-27 16,1 7-18-16,-1 2-5 15,5 2-3-15,3-7-4 16,2-14-7-16,4-10-32 15,0-21-39-15,0-10-34 16,0-16-39-16,-6 0-136 16</inkml:trace>
  <inkml:trace contextRef="#ctx0" brushRef="#br0" timeOffset="14481.4752">14806 9714 745 0,'0'-12'80'16,"42"4"-24"-16,35-2-7 16,26-5-9-16,18-3-16 15,5 2-5-15,-7-4-9 16,-11 0-10-16,-21 4 0 16,-15 6 0-16,-21 6-41 15,-26-2-122-15,-20-16-474 16</inkml:trace>
  <inkml:trace contextRef="#ctx0" brushRef="#br0" timeOffset="15379.6024">16463 9549 511 0,'22'-15'45'0,"18"0"5"0,8 1 13 16,-4 7-36 0,-11 7-20-16,-13 7-7 0,-12 21-9 15,-6 10-24-15,-2 10-87 16,-10-1-223-16</inkml:trace>
  <inkml:trace contextRef="#ctx0" brushRef="#br0" timeOffset="15562.4316">16466 9949 492 0,'3'0'193'15,"26"0"-179"-15,19-10 81 0,8 1-70 16,1 7-25-16,0 2 0 16,1 0-54-16,1 6-59 15,-1 3-129-15</inkml:trace>
  <inkml:trace contextRef="#ctx0" brushRef="#br0" timeOffset="16161.0857">18041 9350 578 0,'-24'-5'24'0,"0"5"12"16,-3 0-25-16,-9 12-10 16,-9 12-1-16,-10 3 0 15,-10 10 0-15,-11 5 1 16,-7 4 0-16,1 3 1 16,11-4 7-16,17-3 22 15,21-5 9-15,24-7-18 16,9-4-2-16,17-6 2 0,30-3 5 15,16-4 7-15,13-1-5 16,5 2-5-16,-8 6-6 16,-13 5-2-16,-17 6-9 15,-16 8-5-15,-15 5 0 16,-12 10-2-16,-7 10 0 16,-28 1 0-16,-10 3 0 15,-5-14 0-15,6-16-2 16,5-17 1-16,8-21-1 15,6-7-2-15,5-31-4 16,17-16-1-16,3-15-1 16,36-11 1-16,16-4 4 0,12-6 5 15,10-4 0-15,6 1 1 16,-1 5 1 0,-7 15 4-16,-17 17-1 0,-18 18-4 15,-16 17-1-15,-12 16-3 16,-6 5-9-16,-3 10-57 15,0 16-49-15,-16 12-19 16,-1 4-96-16</inkml:trace>
  <inkml:trace contextRef="#ctx0" brushRef="#br0" timeOffset="16476.9973">18267 9917 619 0,'-7'8'6'0,"7"8"22"16,0 8 10-16,-2 9-18 15,-2 6-4-15,-5 9 8 16,-6 2 2-16,-4 4 1 16,-2 3-6-16,1-4-15 15,7 0-6-15,4-15-5 0,8-14-36 16,1-21-58-16,6-10-33 16,17-31 0-16,9-14-81 15</inkml:trace>
  <inkml:trace contextRef="#ctx0" brushRef="#br0" timeOffset="16680.514">18527 9782 313 0,'1'-5'242'16,"-1"5"-165"-16,0 5-39 16,2 21-5-16,-1 16 12 15,-1 9-17-15,0 9 0 16,0 4-14-16,0 2 0 0,-10-2-8 15,3-1-6-15,1-9-4 16,0-10-19-16,2-12-45 16,1-17-5-16,-5-14-54 15,-3-1-40-15</inkml:trace>
  <inkml:trace contextRef="#ctx0" brushRef="#br0" timeOffset="16892.4019">18108 9995 694 0,'0'-10'78'15,"7"0"5"-15,41-2-53 0,24-8 1 16,22-8-6-16,19-4 0 16,3-6-5-16,-7-1-7 15,-19 10-6-15,-25 7-7 16,-19 15 0-16,-21 7-36 15,-17 2-104-15,-8 5-222 16</inkml:trace>
  <inkml:trace contextRef="#ctx0" brushRef="#br0" timeOffset="17873.358">19522 9881 260 0,'-4'-16'277'16,"4"7"-238"-16,0 3 37 16,0-1-54-16,6 6-3 15,-3 1-10-15,-3 0-1 16,0 0-3-16,0 1 6 16,0 4 1-16,0-3 4 15,0-2-4-15,0 0-2 16,0 0 4-16,0 0 3 15,0 0 1-15,0 0-3 16,0 0-2-16,0 0 0 16,0 0-5-16,-2 0-5 15,1-4 2-15,1 4 4 0,0 0-1 16,0 0-5 0,0 0-1-16,0 0-1 0,0 0-1 15,0 0 0-15,0 16 0 16,6 10 0-16,1 8 2 15,2 1 1-15,-6 3-1 16,0-4 0-16,0-10-1 16,-2-12-1-16,4-8-1 15,-2-4 1-15,-1-6 1 16,2-18-1-16,2-10-2 16,0-8-3-16,4-6 0 15,2-1 5-15,3-3 0 0,4 3 0 16,4 0-1-1,7 4 1-15,1 11 0 0,-2 6 0 16,-7 12 1-16,-5 8-1 16,-6 5 0-16,0 0 0 15,2 3-1-15,-3 0-4 16,3 0-30-16,1 0-2 16,0 6-4-16,1-2-7 15,0 0 7-15,-2 0-79 16,-6-1-131-16</inkml:trace>
  <inkml:trace contextRef="#ctx0" brushRef="#br0" timeOffset="18571.6669">20296 9675 337 0,'-6'0'70'0,"5"0"-56"15,1 0 11-15,0 0-24 16,0 0 2-16,-2 0 17 15,1 0 22-15,-1 0 7 16,2 0-3-16,-1 0-8 16,-3 0-4-16,2 0-9 15,1 0-5-15,-2 0-2 0,0 0 4 16,-8 0 7-16,-8 0-12 16,-11 5-13-16,-10 11-1 15,-11 7-2-15,-2 8 2 16,1 7 2-16,8 2 2 15,11 0-1-15,15-3-3 16,15-7-1-16,3-9-2 16,21-13 0-16,19-8 2 15,11-12 1-15,7-20-1 16,0-9 1-16,-7-2-1 16,-12 6-2-16,-12 10 2 15,-14 10 4-15,-10 12 3 0,-3 5 4 16,-7 22-7-16,-13 12-2 15,-1 12-2-15,7 3-2 16,12-8 0-16,2-7-5 16,21-10-43-16,13-13-42 15,12-11-41-15,-1-3-120 16</inkml:trace>
  <inkml:trace contextRef="#ctx0" brushRef="#br0" timeOffset="18938.4072">20701 9615 503 0,'-44'0'54'0,"-3"29"-9"0,-1 11 20 16,3 12-31-16,6 6 9 15,13 0 1-15,10-9-17 16,15-13-16-16,1-19-7 15,33-17-1-15,19-15-1 16,18-34 1-16,6-17-3 16,5-12-2-16,-9-5-2 15,-10-1 4-15,-13 8 4 16,-17 7 23-16,-17 16 6 16,-12 18-14-16,-3 21-6 15,-15 14-4-15,-11 33-8 16,-5 20-1-16,1 15 1 0,7 5 0 15,12 5-1-15,11-2 0 16,7-9-2-16,34-11-20 16,11-13-63-16,8-14-66 15,-5-15-79-15,-7-13-192 16</inkml:trace>
  <inkml:trace contextRef="#ctx0" brushRef="#br0" timeOffset="19153.8252">21585 9192 423 0,'0'-12'207'0,"0"12"-115"15,-3 0-48-15,-10 32-44 0,-8 28 14 16,-13 25 17-16,-12 22 10 16,-16 20-6-16,-9 14 0 15,-16 6-4-15,-4 3-15 16,6-14-12-16,20-15-4 15,20-17-65-15,18-28-173 16,14-34-350-16</inkml:trace>
  <inkml:trace contextRef="#ctx0" brushRef="#br0" timeOffset="20084.8295">21738 10113 509 0,'0'-6'37'16,"-5"6"65"-16,5 0-61 15,-3 0-27-15,-9 0 9 16,-4 0-1-16,-13 12-13 16,-7 9-2-16,-2 1 8 15,8 0 5-15,12-5-9 16,12-7-10-16,6-1-1 16,5-1 1-16,14-2 1 15,7-2 15-15,0 4 21 16,-3 2-7-16,-11 5-10 15,-9 8-3-15,-3 11-6 0,-15 4-3 16,-20 4-7-16,-6-3-2 16,3-13-5-16,9-14-50 15,6-12-59-15,14-4-43 16,9-19-103-16</inkml:trace>
  <inkml:trace contextRef="#ctx0" brushRef="#br0" timeOffset="20434.0453">21968 10315 484 0,'0'0'40'0,"0"0"67"15,7-14-68-15,14-8-15 16,4-1 10-16,0-3 0 15,-2 3 3-15,-7 0-6 16,-7 4-7-16,-3 5-11 16,-6 6 1-16,0 5 2 15,-15 3 1-15,-21 0-15 16,-17 25-1-16,-8 11-1 16,0 9 1-16,11 2-1 15,17-2 1-15,17-4 0 16,16-8-1-16,8-4 1 0,30-11 2 15,16-2-3-15,16-8-2 16,6-6-34-16,-1-2-88 16,-4-10-86-16,-10-18-276 15</inkml:trace>
  <inkml:trace contextRef="#ctx0" brushRef="#br0" timeOffset="20616.9285">22569 10136 689 0,'-63'33'53'0,"12"16"55"0,17 1-42 15,23 0-41-15,16-9-14 16,52-12-6-16,29-10-2 16,26-16-3-16,7-3-27 15,-21-3-158-15</inkml:trace>
  <inkml:trace contextRef="#ctx0" brushRef="#br0" timeOffset="55016.866">7355 15525 450 0,'0'-4'47'0,"0"-1"21"15,0 1-10-15,0 2-34 16,0 0-5-16,0 2 6 16,0-2 11-16,0 2 1 15,0 0 0-15,0 0-6 0,0 0-5 16,0 0-17-16,0 0-4 16,0 0-2-16,0 0-2 15,9 22 0-15,11 24 6 16,2 23 6-16,1 19-6 15,-3 9 2-15,-5 1-5 16,2-14-1-16,-4-27-2 16,0-28-1-16,1-29 0 15,7-35 0-15,7-46 17 16,8-32 2-16,7-9-15 16,0 15-3-16,-5 30 0 15,-11 30 0-15,-9 23-1 0,-7 14-5 16,-2 6-39-16,5 4-94 15,-5 5-135-15</inkml:trace>
  <inkml:trace contextRef="#ctx0" brushRef="#br0" timeOffset="55498.7048">8076 15675 640 0,'9'-8'74'0,"9"-6"-32"16,9-1 12-16,5 1-32 16,-2 5-17-16,0 3-5 15,-5 1-9-15,-5 5-27 16,2 0-62-16,-7 0-118 15</inkml:trace>
  <inkml:trace contextRef="#ctx0" brushRef="#br0" timeOffset="55664.9897">8159 15873 772 0,'0'10'48'0,"8"-1"29"15,22-3-47-15,7-6-29 16,5 0-1-16,6-22-91 16,-8-15-211-16</inkml:trace>
  <inkml:trace contextRef="#ctx0" brushRef="#br0" timeOffset="57261.1454">9141 15641 413 0,'0'-3'61'16,"0"0"-38"-16,0-1-13 15,0-1-6-15,0-2 2 16,0 1 2-16,0 0 18 16,0 4 19-16,0-1 0 15,0 3-4-15,0-1-7 16,0-1-12-16,0 2-3 15,0 0-5-15,0 0-3 16,0 0-1-16,0-2-2 0,0 0 2 16,0 2 2-16,0 0-4 15,0 0-1 1,-1 0 3-16,-1 0-2 0,2 0-2 16,0 0 3-16,0 0 2 15,0 0 1-15,0 0-3 16,0 0-1-16,0 0-3 15,0 0-1-15,0 0-1 16,0-1-1-16,0 1 0 16,0 0 0-16,-1 0 1 15,1 0 1-15,0 0 1 16,0-1 1-16,0 1 0 16,0 0 0-16,-2 0-1 15,2 0-1-15,0 0-2 16,0 0 0-16,0 0-2 0,0 0 1 15,0 0-1-15,0 0 1 16,0 0-1-16,0 0 0 16,0 0 1-16,-2 0-1 15,2 0 0-15,-1 0 1 16,-2 0-1-16,3 0 0 16,-1 6 0-16,-2 16 0 15,0 14 1-15,0 16 0 16,1 8-1-16,2 10 0 15,0 5 1-15,15-1 0 16,5-8-1-16,5-15 0 16,5-21 0-16,6-19-1 15,8-11 1-15,7-27 0 0,3-22 0 16,-1-11 0-16,-8-2-1 16,-10 14-1-16,-12 17 0 15,-10 15 0-15,-8 16 1 16,-2 19-5-16,-1 33-1 15,2 19 7-15,7 4 0 16,8-10 1-16,9-21-1 16,8-28 1-16,9-16-1 15,7-38 4-15,5-29 4 16,0-17 1-16,-11-2-3 16,-15 11-5-16,-16 14 2 15,-15 10-3-15,-12 11-2 0,-17 6-16 16,4 2-74-16,6-5-192 15</inkml:trace>
  <inkml:trace contextRef="#ctx0" brushRef="#br0" timeOffset="58108.0951">10306 15867 380 0,'0'-6'319'0,"0"6"-266"16,0 0 24-16,0 0-57 16,-1 0-10-16,-1 0-8 15,0 0-2-15,0 0 0 16,2 0 0-16,0 0 2 15,0 0 0-15,0 0-2 16,0-7 0-16,2 1 5 16,2 2 10-16,-4 0 7 15,0 4-10-15,0 0 0 0,0 0-10 16,0 4-1-16,0 1 2 16,0-1-3-16,0-3-4 15,0-1-16-15,0 0 2 16,0 0 5-16,0 2 1 15,0 0 5-15,0 2 2 16,0 1-3-16,0-2 6 16,0-1 2-16,0-2 1 15,0 0 0-15,0 0 0 16,0-2 3-16,0-2-1 16,0-1-1-16,0 5 6 15,0 0 8-15,0 0-1 0,0 0-11 16,-4 0-3-16,2 5 0 15,-1 1 1-15,3-3-2 16,0-3 1-16,0 0-1 16,0 0 0-16,0 0 0 15,0 0 0-15,0 0-4 16,0 0 0-16,0 1-12 16,0 6-17-16,0-2-50 15,0 7-80-15,0-7-310 16</inkml:trace>
  <inkml:trace contextRef="#ctx0" brushRef="#br0" timeOffset="58591.5259">10706 15798 522 0,'-7'-2'139'0,"4"1"-76"16,3-3-28-16,0 2-29 16,0-1 0-16,0 1-1 15,0 0 13-15,-2 1 17 16,1 1 1-16,1 0 2 0,-3 0-9 15,1 0-9-15,1 0-9 16,1 0-5-16,0 15-4 16,0 12 1-16,6 12 6 15,4 5-2-15,-5 0-3 16,-2-9-1-16,-2-12-2 16,1-15-1-16,-1-8-1 15,2-28-2-15,3-28-6 16,9-27-2-16,8-19 11 15,14 0 1-15,14 4 12 16,13 14 8-16,12 17-7 16,0 19-14-16,-6 20 0 0,-13 17 0 15,-16 11 0-15,-12 11 0 16,-10 14 0-16,-16-6-173 16</inkml:trace>
  <inkml:trace contextRef="#ctx0" brushRef="#br0" timeOffset="69431.982">11952 15565 90 0,'-6'-8'331'0,"0"5"-294"15,1 1 53 1,5 2-50-16,0-2-28 0,0 0-5 16,0 1-3-16,0-2 12 15,0 2 12-15,0-3 7 16,11 3 3-16,6-1 0 16,6 2-1-16,6-2-10 15,5 0-6-15,9 0-10 16,2-3-6-16,1-1-4 15,-6 1-1-15,-5 1-3 16,-10 0-17-16,-7 4-49 16,-8 0-64-16,-7 11-103 15</inkml:trace>
  <inkml:trace contextRef="#ctx0" brushRef="#br0" timeOffset="69647.9866">12089 15856 616 0,'0'0'44'16,"3"0"24"-16,23-5 0 15,11-7-19-15,8-4-19 0,4-1-29 16,0 2-1-1,2 8-46-15,-9 7-126 0,-12 0-359 16</inkml:trace>
  <inkml:trace contextRef="#ctx0" brushRef="#br0" timeOffset="71294.3782">14194 15216 497 0,'-1'-11'64'0,"-11"2"-14"16,3 0 15-16,-5 7-38 15,-8 2-10-15,-9 0-8 16,-14 12-5-16,-10 14-4 0,-5 6 1 16,2 2-1-16,9 3 0 15,10-4 0-15,12-4 0 16,14-5-1-16,11-4 1 15,2-8 0-15,15-2 3 16,20-1 26-16,14-4 8 16,6 1-2-16,1 3-3 15,-5 6-5-15,-9 9-9 16,-15 11-13-16,-9 12-3 16,-14 12 2-16,-4 11-3 15,-6 6-1-15,-17-1 0 0,-10-5-6 16,-5-12-4-1,2-14 3-15,5-17-5 0,7-17 2 16,8-10 2-16,7-8 3 16,9-34-7-16,0-16-3 15,18-19 10-15,15-9 5 16,6-5 0-16,4-2 0 16,3 5 1-16,-1 8 1 15,-1 16 7-15,-8 17 2 16,-9 16-11-16,-12 12-1 15,-6 11 1-15,-5 8-11 16,-2 0-35-16,-2 10-79 16,0 19-36-16,0 2-191 15</inkml:trace>
  <inkml:trace contextRef="#ctx0" brushRef="#br0" timeOffset="71576.7831">14594 15468 573 0,'0'12'95'15,"0"10"-64"-15,0 10 17 16,0 17-36-16,-3 15-10 0,-7 8 0 15,-5 5-1-15,-1 0-1 16,1-8 0-16,2-6-5 16,5-12-33-16,5-20-62 15,3-21-64-15,0-10-91 16</inkml:trace>
  <inkml:trace contextRef="#ctx0" brushRef="#br0" timeOffset="71792.8896">14943 15350 616 0,'0'12'32'0,"-1"16"40"16,-2 14-24-16,-2 14-15 0,-1 11-21 15,-2 11-2-15,-1 4-7 16,-1-2-3-16,3-8-6 15,0-13-14-15,-1-9-45 16,1-16-23-16,1-16-44 16,-4-16-58-16</inkml:trace>
  <inkml:trace contextRef="#ctx0" brushRef="#br0" timeOffset="72042.2955">14558 15440 530 0,'-8'-8'183'16,"8"0"-102"-16,0 2-2 16,22 0-55-16,17 2 3 15,19 4-1-15,12 0-14 16,3 0-7-16,6 10-5 15,-1 4-6-15,-1 2-31 16,-2 2-109-16,-8-1-132 16</inkml:trace>
  <inkml:trace contextRef="#ctx0" brushRef="#br0" timeOffset="72457.7538">15442 15663 728 0,'0'0'90'0,"0"0"-29"16,-2 0-32-16,-4 6-16 15,0 10-8-15,2 2-5 16,1-10-2-16,3-6-5 15,0-2 0-15,0 0 7 16,13-9 3-16,3-6 10 16,-3 5 3-16,-7 3 6 0,-6 7-12 15,0 3-6-15,0 18-4 16,0-4-68-16,0-17-269 16</inkml:trace>
  <inkml:trace contextRef="#ctx0" brushRef="#br0" timeOffset="72956.7543">16371 15359 210 0,'0'-11'454'0,"0"8"-409"16,0 2 29-16,0 1-57 16,0 0-9-16,0 6-3 15,-3 22 10-15,-7 18 19 16,-8 18-9-16,-9 18 2 15,-9 15-10-15,-4 7-11 16,1-2-3-16,3-7-3 16,8-15-1-16,9-23-11 15,11-21-36-15,8-28-62 16,12-8-67-16,24-36-161 16</inkml:trace>
  <inkml:trace contextRef="#ctx0" brushRef="#br0" timeOffset="73255.9961">16699 15519 5 0,'-58'56'750'0,"9"21"-720"16,14 8 43-16,22-5-48 15,13-9-16-15,24-20-5 16,24-22-4-16,12-22 1 15,13-7 2-15,10-29 4 16,-2-17 10-16,-7-12-5 16,-18-8 3-16,-21-5 12 0,-24 5-5 15,-11 4-6 1,-33 7-11-16,-21 8-3 0,-8 11-2 16,5 12-4-16,17 11-10 15,19 4-30-15,21 0-64 16,30-5-162-16</inkml:trace>
  <inkml:trace contextRef="#ctx0" brushRef="#br0" timeOffset="73754.7392">17653 15590 508 0,'0'-7'170'15,"27"-1"-122"-15,19-1 32 16,12-2-33-16,7 4-18 16,-7 5-12-16,-11 2-17 15,-11 4-3-15,-15 20-49 16,-17 9-119-16,-4 1-267 0</inkml:trace>
  <inkml:trace contextRef="#ctx0" brushRef="#br0" timeOffset="73904.246">17781 15796 899 0,'9'0'49'16,"19"0"-2"-16,20 0-36 15,18-5-11-15,19-8-22 16,-2-14-236-16</inkml:trace>
  <inkml:trace contextRef="#ctx0" brushRef="#br0" timeOffset="74685.5473">19901 15369 643 0,'-17'-7'23'0,"3"3"45"15,2 0-40-15,-4 4-25 0,-6 0-3 16,-9 0 1-16,-10 4 0 16,-8 7-1-16,-6 4 14 15,-3 4 16-15,-1 4-13 16,5-1-11-16,14 0 5 15,13-4 6-15,13-1 0 16,14-3 1-16,0-1 0 16,24 3-3-16,19 4 8 15,12 2-5-15,5 1 1 16,4 7-8-16,-4 2-4 16,-9 4-2-16,-8 4-2 15,-10 4-3-15,-13 5 1 16,-13 10-1-16,-7 10 1 0,-30 5 2 15,-16-1-3-15,-8-8 0 16,-1-16 0-16,1-15 0 16,4-17-2-16,3-14-3 15,9-3-1-15,9-16-1 16,8-16 0-16,15-14-1 16,6-14 3-16,17-10 5 15,26-7 0-15,12-1 0 16,15-4 0-16,9 5 0 15,3 5 5-15,-8 12 1 16,-18 17-4-16,-18 16-2 16,-16 18-10-16,-5 9-40 0,-1 1-111 15,0 26-79 1</inkml:trace>
  <inkml:trace contextRef="#ctx0" brushRef="#br0" timeOffset="75001.753">20344 15530 618 0,'-35'33'38'0,"-3"11"48"16,2 14-48-16,3 8-9 16,7 7-4-16,10-1 9 15,15-4-10-15,1-15-8 16,17-16-7-16,22-23 1 15,17-14 6-15,14-12-2 0,11-30-3 16,5-16-1-16,-8-9 2 16,-14-2 13-16,-22 2-17 15,-26 6-8-15,-16 2 0 16,-25 3 0-16,-27 2 0 16,-8 12 0-16,2 11 0 15,13 7-33-15,23 8-92 16,22-5-189-16</inkml:trace>
  <inkml:trace contextRef="#ctx0" brushRef="#br0" timeOffset="75433.9616">20971 15590 318 0,'0'-8'335'16,"0"8"-267"-16,0 0 11 16,0 25-58-16,0 15 17 15,0 16-4-15,0 8-5 16,0 8-29-16,-8-1 2 15,-5 1-2-15,2-9 0 16,2-12-20-16,4-14-54 16,3-16-72-16,2-21-84 0,10-9-183 15</inkml:trace>
  <inkml:trace contextRef="#ctx0" brushRef="#br0" timeOffset="75650.1995">21292 15519 651 0,'0'0'92'16,"0"0"-8"-16,0 8-55 15,0 25 3-15,0 16-3 16,0 13-8-16,0 5-6 16,-9 6-9-16,0 0-5 15,-2-4-1-15,4-5-3 16,1-11-24-16,0-13-43 15,1-15-29-15,-3-14-17 0,2-11-76 16,-4-9-190-16</inkml:trace>
  <inkml:trace contextRef="#ctx0" brushRef="#br0" timeOffset="75899.6935">20819 15568 638 0,'-6'-5'115'15,"6"-3"15"-15,4 1-58 0,35 5-44 16,30 2 1 0,32 0-18-16,20 6-11 0,1 10 0 15,-13-1 0-15,-25-1 0 16,-31-2 0-16,-26-5 0 15,-16-4 0-15,-7-3-22 16,-4 0-381-16</inkml:trace>
  <inkml:trace contextRef="#ctx0" brushRef="#br0" timeOffset="79607.8428">22478 15738 592 0,'0'0'71'0,"-3"17"-35"16,3 10 7-16,0 8-32 15,0 6-5-15,7 1-4 16,2 2-2-16,0 0-2 16,-3 0-23-16,-5-6-36 15,-1-6-51-15,0-19-97 16</inkml:trace>
  <inkml:trace contextRef="#ctx0" brushRef="#br0" timeOffset="79787.5894">22555 15378 735 0,'-16'-12'3'0,"14"0"-3"16,2 8 0-16,17 4-95 16,11 9-132-16</inkml:trace>
  <inkml:trace contextRef="#ctx0" brushRef="#br0" timeOffset="80073.5707">22816 15597 575 0,'-14'19'73'0,"3"10"-59"15,6 3 15-15,5 4-27 16,0-2-2-16,11-14 0 16,10-12 0-16,7-8 1 15,8-24 3-15,9-18 17 16,7 0 24-16,-1 6-7 15,-8 18 5-15,-13 18-13 16,-12 2-20-16,-15 30 2 16,-3 12-2-16,0 9-10 15,-3-1-43-15,3 0-89 16,0-12-133-16</inkml:trace>
  <inkml:trace contextRef="#ctx0" brushRef="#br0" timeOffset="80821.0428">23889 15253 646 0,'-40'6'69'16,"-7"28"-45"-16,-9 18 35 16,-8 23-51-16,-18 29-6 15,-11 21-1-15,-8 21-1 16,-4 9-2-16,7-8 2 15,16-19 0-15,20-22-12 16,19-26-14-16,18-21-12 16,10-17-11-16,10-9-28 15,5-15-69-15,16-9-115 16</inkml:trace>
  <inkml:trace contextRef="#ctx0" brushRef="#br0" timeOffset="81169.9653">23816 16083 604 0,'-30'0'12'15,"0"0"61"-15,-1 10-58 16,0 6-12-16,1-2-2 0,10-2-1 15,10-4-5-15,10-5 0 16,0-3-9-16,16 0 14 16,8 0 12-16,4 0 31 15,-3 0 15-15,-6 0-11 16,-10 19-19-16,-9 11 5 16,0 15 1-16,-28 13-14 15,-16 8-15-15,-11-2-4 16,4-9-1-16,7-17-13 15,9-19-19-15,11-14-25 16,11-5-36-16,11-2-31 16,2-11-67-16,27-3-74 15</inkml:trace>
  <inkml:trace contextRef="#ctx0" brushRef="#br0" timeOffset="81535.8459">23929 16378 177 0,'0'0'376'16,"11"0"-314"-16,23-18 39 15,20-13-52-15,10-7-3 16,2-6-11-16,-10 1-8 15,-14 10-5-15,-22 13-19 0,-14 12 0 16,-6 8 2-16,-36 8 13 16,-22 26-18-16,-22 20-3 15,-3 12-3-15,11 1 5 16,19-5 0-16,26-6 0 16,22-12-1-16,8-8-8 15,36-7-12-15,25-11 5 16,20-12 5-16,8-6-12 15,4 0-81-15,-5-20-71 16,-12-11-359-16</inkml:trace>
  <inkml:trace contextRef="#ctx0" brushRef="#br0" timeOffset="81752.1304">24633 16266 642 0,'-40'17'35'15,"6"2"33"-15,10 4-29 16,6 6-33-16,11 9 10 16,7 6 14-16,0 2 6 15,22-2 0-15,24-5-5 16,28-16-8-16,28-15-10 16,19-8 4-16,1-17-17 15,-17-10-6-15,-32-13-114 16,-37-12-577-16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2T18:02:22.2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23485 11717 337 0,'0'0'117'15,"0"-9"-117"-15,10-10 11 16,12-3-7-16,4-5-3 15,10-4-1-15,2-7 6 16,7-4 7-16,8-7 18 16,5-7 8-16,9-12-4 0,13-18 17 15,11-19-16-15,15-22 3 16,23-19-5-16,18-20-10 16,19-13-8-16,19-7-9 15,4 1-2-15,1 10 3 16,-21 17-4-16,-25 21-1 15,-26 20 0-15,-27 19-1 16,-21 14-1-16,-12 13 0 16,-16 13-1-16,-10 13-1 15,-9 16-4-15,-9 8-20 16,-8 13-52-16,-6 8-55 16,-15 19-182-16</inkml:trace>
  <inkml:trace contextRef="#ctx0" brushRef="#br0" timeOffset="1030.6941">23702 11704 30 0,'3'-4'64'0,"0"-3"-17"0,-1 1-11 15,-1 0-27-15,1 0 8 16,0 2-2-16,-2 2-2 16,0 0 7-16,0 1 6 15,0-1-6-15,0-2-2 16,0 1-2-16,0 1-8 15,0 0-6-15,0 0 12 16,0 0 6-16,0-2-12 16,-4 3 10-16,0-1-8 15,-2 0-3-15,-1 2 4 16,2-2-8-16,1 2 1 16,-1 0 4-16,2 0-4 15,0 0-3-15,0 0-1 0,3 0 0 16,0 0 0-16,0 0 3 15,0 0 9-15,0 0 14 16,0 0-1-16,0-1-6 16,0 1-4-16,0 0-5 15,6 0-3-15,18-4 7 16,16-4 8-16,20-6 5 16,23-10-8-16,22-12 1 15,20-13-6-15,29-12 7 16,25-14 4-16,30-15-3 15,27-11-13-15,11-9 0 16,11 3 1-16,-6 5-1 0,-5 11 2 16,-13 13-9-16,-19 7-2 15,-24 13 0-15,-30 11 0 16,-25 9-2-16,-21 10 0 16,-20 6 0-16,-26 7-15 15,-29 3-37-15,-25 12-95 16,-15 0-158-16</inkml:trace>
  <inkml:trace contextRef="#ctx0" brushRef="#br0" timeOffset="2012.4398">23655 11686 267 0,'0'-2'57'16,"0"2"-36"-16,0-2 27 15,0 1-30-15,0 1-7 16,0 0 10-16,0 0 2 16,0 0 10-16,0 17 8 15,9 11-10-15,7 18 8 16,9 22-5-16,14 26-3 16,16 27-3-16,17 31-7 15,18 23 1-15,11 16 9 0,8 2-4 16,6 4-12-16,0-4-6 15,1-3-3-15,-1-6-3 16,-3-12-3-16,-3-8 0 16,-11-15-1-16,-11-8 1 15,-18-10-2-15,-17-17 1 16,-18-19-3-16,-15-22-8 16,-14-31-20-16,-5-24-50 15,-18-18-128-15</inkml:trace>
  <inkml:trace contextRef="#ctx0" brushRef="#br0" timeOffset="3291.902">25521 8316 37 0,'-7'-6'485'0,"7"6"-471"16,0-2 54-16,0 2-32 15,0 0-29-15,0-2 16 16,0 2 1-16,0 0-5 15,0 0-1-15,0 0-1 16,0 0-6-16,0 18-5 16,0 14 4-16,0 15 2 15,0 7-6-15,-3 7-2 16,-5 0-1-16,1-7-3 16,4-16 0-16,0-15-3 0,3-12-2 15,0-11-6-15,0-7 4 16,0-30-7-16,6-19-7 15,6-14 15-15,4-2 0 16,2 1 1-16,2 5 2 16,2 1 2-16,1-1 1 15,-1 7 1-15,2 5-1 16,-5 10 0-16,-1 9 0 16,-2 5 0-16,-5 6 7 15,-4 10-3-15,-4 5 5 16,-1 6-1-16,-2 1 2 15,1 2-1-15,6 0-7 16,3 25 0-16,2 13 5 0,4 13-4 16,-1 16 0-16,0 7 1 15,-2 6-1-15,0 0 0 16,-2-6-3-16,0-8-3 16,0-9-6-16,1-7-21 15,0-14-24-15,-6-9-53 16,-1-12-72-16,-5-10-212 15</inkml:trace>
  <inkml:trace contextRef="#ctx0" brushRef="#br0" timeOffset="3524.6917">25612 8430 562 0,'0'0'83'0,"2"0"-38"15,27 0 24-15,12 0-58 16,8 0 12-16,-4 0-23 16,-3 0-13-16,-2 0-41 15,-7 11-111-15,-11-1-396 16</inkml:trace>
  <inkml:trace contextRef="#ctx0" brushRef="#br0" timeOffset="4721.4615">22330 11679 335 0,'2'-6'105'0,"-1"2"-40"16,1 1 17-16,-2 3-50 15,0 0-10-15,4 0-9 16,2 0 0-16,1 16 5 16,1 11-4-16,-2 6-3 15,0 8-4-15,1 6-2 16,-1 4 2-16,-1 2 0 15,-2-2 2-15,-2-9-5 16,1-12-4-16,-2-14 0 16,1-8-3-16,-1-8-6 0,0-2 6 15,0-26 0-15,0-18-4 16,0-12 1-16,0-9 1 16,0-3 1-16,0-1 1 15,2 3-2-15,15 2 3 16,4 4 2-16,2 2 5 15,4 5 6-15,3 7 9 16,2 4 11-16,1 6-1 16,2 7-8-16,-4 8-5 15,-3 10-7-15,-6 11-7 16,-5 2 1-16,-7 23 2 16,-4 20 2-16,-6 14 3 0,-4 12-8 15,-20 0-2-15,-4-2-1 16,5-15-3-16,7-19-4 15,10-18-11-15,6-13-10 16,0-2-3-16,6-6-12 16,19-16 36-16,11-2 7 15,7 2 11-15,6 8 19 16,1 14-3-16,-7 0 3 16,-10 30 3-16,-14 14-11 15,-14 15 0-15,-5 10-9 16,-21 4-7-16,-20 0-5 15,-8-10-1-15,-6-15 0 16,1-13-8-16,1-16-13 0,1-12-21 16,7-7-28-16,9-2-46 15,13-20-114-15</inkml:trace>
  <inkml:trace contextRef="#ctx0" brushRef="#br0" timeOffset="5586.397">25756 14422 94 0,'0'-7'437'16,"0"7"-358"-16,0 0 6 15,-8 0-23-15,-7 5-39 16,-9 15-8-16,-7 14-4 0,-7 8-8 16,1 8-2-16,6 3 2 15,10-1 3-15,11-4 8 16,10-3 6-16,0-8-2 16,27-4 4-16,10-10 7 15,9-7-4-15,8-11-8 16,1-5-7-16,2-7-7 15,-2-18-3-15,-3-10-1 16,-6-7-22-16,-1-6-68 16,-12-8-127-16</inkml:trace>
  <inkml:trace contextRef="#ctx0" brushRef="#br0" timeOffset="6550.6403">27504 10204 502 0,'0'-2'32'16,"0"2"42"-16,2 0-30 0,1 0-38 16,1 11 25-16,2 14-1 15,0 8-13-15,-2 4-2 16,1 7-3-16,-1 7-6 16,1 5 0-16,1 10 1 15,-3 2-4-15,0-3 1 16,1-5-4-16,1-14 0 15,-2-18-4-15,1-14-4 16,1-14-5-16,-1 0-5 16,0-22-1-16,-2-14 5 15,-2-11 0-15,0-10-4 16,-3-7 12-16,-6-5 6 0,3 2 3 16,6 2-2-1,0 14 15-15,12 7-2 0,12 6-4 16,9 5 7-16,8 5 0 15,7 5 2-15,8 5 2 16,0 14-6-16,1 4-2 16,-5 11 6-16,-4 26 3 15,-9 15-2-15,-9 18-1 16,-17 16-1-16,-13 13 4 16,-19 6-8-16,-23-4-5 15,-13-14-9-15,-1-23-1 16,4-26-28-16,9-26-73 15,9-22-135-15</inkml:trace>
  <inkml:trace contextRef="#ctx0" brushRef="#br0" timeOffset="41499.7986">24480 11802 132 0,'0'-2'179'16,"1"-2"-137"-16,2-3 17 15,6-4-42-15,0-5-17 16,0 3 6-16,-1 3 8 16,-4 2 4-16,-1 2 8 15,0 3 15-15,-3-1 1 16,0 4-5-16,0 0-6 15,0 0-7-15,0 0-8 16,0 0-6-16,0 0-5 16,0 0-4-16,-3 0-1 15,-7 0-1-15,-5 10 0 0,-8 6-1 16,-2 6 2-16,-3 4 0 16,-4 7-1-16,1 6 1 15,1 3 0-15,2 4 0 16,6 1 0-16,5-1-1 15,2 2 1-15,6-2 1 16,5-2 1-16,4-5-1 16,0-7 0-16,10-3-1 15,14-7 1-15,4-8-1 16,10-8 1-16,6-6-1 16,6 0 0-16,-1-14 0 15,-4-13 1-15,-5-8 0 0,-6-8-1 16,-3-8 0-16,-7 0 1 15,-6-1 1-15,-4 2-2 16,-8 0 0-16,-3 3 0 16,-3 3 1-16,0 5-1 15,-8 6 0-15,-11 10 0 16,-8 8 0-16,-3 9 0 16,-1 6 1-16,-2 0-1 15,3 11 2-15,5 7-1 16,5 3-1-16,10 1 0 15,9 1-1-15,1 3 1 16,4-4 2-16,18-2 7 16,5-2 1-16,6-1-5 0,9-4-5 15,7-4-5-15,3-4-46 16,-1-3-95-16,-6-2-270 16</inkml:trace>
  <inkml:trace contextRef="#ctx0" brushRef="#br0" timeOffset="77462.0998">4929 11725 357 0,'0'34'109'0,"0"13"-102"16,0 17 37-16,0 13-10 16,0 16-17-16,0 12-5 15,-1 14 0-15,-10 9 6 16,0 5-6-16,0-7-9 15,2-16-3-15,3-23-3 16,2-19-11-16,1-22-38 16,0-16-74-16,0-23-121 15</inkml:trace>
  <inkml:trace contextRef="#ctx0" brushRef="#br0" timeOffset="77744.6193">5033 11792 290 0,'29'-26'203'0,"8"-1"-194"15,11-1 83-15,6-2-40 16,2 0-31-16,1 2-6 0,-6 2-6 16,0 8-9-16,-11 4-14 15,-9 7-21-15,-7 7-35 16,-12 0-40-16,-10 13-105 16</inkml:trace>
  <inkml:trace contextRef="#ctx0" brushRef="#br0" timeOffset="77944.0133">5016 12426 294 0,'33'0'235'15,"19"-14"-227"-15,17-20 54 16,7-6-34-16,0-1-28 15,-9 5-7-15,-7 12-127 16,-10 9-272-16</inkml:trace>
  <inkml:trace contextRef="#ctx0" brushRef="#br0" timeOffset="78276.785">5641 12386 535 0,'-24'60'36'0,"9"6"-21"16,5-4 39-16,7-11-32 16,3-17-14-16,4-17-8 15,16-17 1-15,10-1-1 16,6-30 8-16,3-9 3 15,-1-2-6-15,-8 12 0 16,-7 15 8-16,-7 15 1 16,-2 9-2-16,-2 30 17 15,-1 14 2-15,-4 7-15 0,-4-2-6 16,0-11-10-16,2-14-2 16,2-15-23-16,2-14-53 15,5-4-55-15,1-30-115 16</inkml:trace>
  <inkml:trace contextRef="#ctx0" brushRef="#br0" timeOffset="78526.2987">6181 11748 203 0,'0'0'477'15,"3"6"-470"-15,9 30 1 16,4 24 20-16,1 22 8 0,-1 18-21 16,-7 17-5-16,-4 9 7 15,-4 3-2-15,2-12-9 16,3-18-6-16,2-30-33 16,1-29-57-16,0-27-31 15,4-14-74-15,-1-49-89 16</inkml:trace>
  <inkml:trace contextRef="#ctx0" brushRef="#br0" timeOffset="78675.8568">6541 11836 645 0,'8'70'111'0,"2"26"-40"16,-3 17 2-16,-2 16-37 15,-5-1-15-15,0-5-18 16,0-13-3-16,0-17-36 15,8-28-170-15</inkml:trace>
  <inkml:trace contextRef="#ctx0" brushRef="#br0" timeOffset="79241.6725">7761 12105 592 0,'0'-1'107'0,"0"1"-78"15,-9 0 42-15,-13 3-42 16,-14 21-24-16,-13 14-5 16,-6 17 0-16,2 13 0 15,7 10 0-15,15 2 3 16,19-5 0-16,12-13 4 0,10-12-3 15,25-14 7 1,15-14 3-16,10-12-6 0,7-10-8 16,0 0-3-16,-4-8-28 15,-5-3-87-15,-10-2-105 16</inkml:trace>
  <inkml:trace contextRef="#ctx0" brushRef="#br0" timeOffset="79407.5591">8166 12239 721 0,'-13'30'92'0,"13"11"-91"0,0 1 8 16,3 2-9-16,8-2-33 15,2 1-105-15,-7-5-142 16</inkml:trace>
  <inkml:trace contextRef="#ctx0" brushRef="#br0" timeOffset="79542.1143">8192 11946 678 0,'-3'0'0'16,"3"6"-9"-16,8 10-76 15,16 6-118-15</inkml:trace>
  <inkml:trace contextRef="#ctx0" brushRef="#br0" timeOffset="79739.8046">8520 12436 585 0,'0'0'116'16,"0"-10"-66"-16,17-22 2 15,17-16-49-15,17-6 0 16,3 4 1-16,-2 8 13 16,-3 11-5-16,-8 11-12 15,-2 11-8-15,-1 9-38 0,-5 0-96 16,0 9-124-16</inkml:trace>
  <inkml:trace contextRef="#ctx0" brushRef="#br0" timeOffset="79939.5203">9102 12198 445 0,'-52'70'242'15,"0"10"-186"-15,15 4 26 16,19-7-38-16,18-17-33 16,1-16-11-16,29-22-20 15,9-13-15-15,3-9 19 16,1-11-5-16,5-23-23 0,-2-8-24 15,0-9-72-15,-1-14-119 16</inkml:trace>
  <inkml:trace contextRef="#ctx0" brushRef="#br0" timeOffset="80172.0721">9474 11531 437 0,'-9'2'243'0,"5"32"-208"16,-1 18 24-16,-1 24-14 15,-3 23-13-15,-3 19-11 16,3 16 3-16,2 6-16 0,2-7-5 16,5-16-3-16,0-18-11 15,3-21-23-15,9-22-21 16,2-12-39-16,5-22-80 15,0-22-334-15</inkml:trace>
  <inkml:trace contextRef="#ctx0" brushRef="#br0" timeOffset="80504.7206">9569 12548 645 0,'0'14'144'0,"27"-14"-144"16,20-10-2-16,9-32-33 15,2-18 25-15,-4-14 10 16,-8-2 7-16,-13 7 55 16,-14 11 26-16,-13 12-71 15,-6 12 10-15,-13 14-5 16,-24 20-15-16,-10 12-7 15,-5 43-2-15,6 20 1 16,10 8 0-16,21 2 1 16,15-8 0-16,8-11-9 15,22-13-2-15,6-14-23 0,0-15-20 16,2-10-72-16,-2-14-141 16</inkml:trace>
  <inkml:trace contextRef="#ctx0" brushRef="#br0" timeOffset="81003.2905">10954 12118 486 0,'24'-5'193'16,"17"-13"-179"-16,9-3 57 15,-1 4-71-15,-10 5-16 16,-12 12-92-16,-13 0-152 16</inkml:trace>
  <inkml:trace contextRef="#ctx0" brushRef="#br0" timeOffset="81136.3533">11025 12269 701 0,'0'19'62'0,"13"-2"-3"16,30-6-48-16,15-7-11 16,15-4-64-16,-3-17-328 15</inkml:trace>
  <inkml:trace contextRef="#ctx0" brushRef="#br0" timeOffset="81884.734">12289 11794 443 0,'-6'0'37'16,"5"0"-6"-16,1 0 31 15,0-2-36-15,0 2-3 16,0-2 9-16,6 2-4 16,13 0 22-16,7-6 12 0,12-4-15 15,7-3-10-15,4-4-4 16,-5 2-6-16,-9 6 0 16,-9 6-11-16,-13 3-7 15,-9 1-5-15,-4 21-1 16,0 11-1-16,-8 12-1 15,-10 7-1-15,-2-3-1 16,7-8-6-16,10-13-14 16,3-12-9-16,1-9 1 15,22-2 20-15,5 2 9 16,5 2 4-16,-3 8 8 16,-5 8 5-16,-7 12 2 15,-13 17 1-15,-5 15-3 16,-21 13-5-16,-21 4-6 0,-15-3-5 15,-2-11-1-15,-3-18-4 16,7-18-8-16,6-21-14 16,1-13-11-16,11-2-4 15,9-5-13-15,14-10-5 16,14-2-32-16,3-3-97 16,27-6-102-16</inkml:trace>
  <inkml:trace contextRef="#ctx0" brushRef="#br0" timeOffset="82339.8107">13226 11611 340 0,'-9'0'125'0,"-1"0"-44"16,-5 8 0-16,0 10-41 16,-9 7-9-16,-4 11-12 15,-4 10-9-15,-3 16 4 16,-3 15 4-16,-2 15-1 0,4 15-1 15,5 8-6 1,11 0 7-16,12-4 2 0,8-24-5 16,14-21-10-16,22-25 1 15,13-21-5-15,12-18 2 16,8-4-1-16,-5-30 1 16,-12-8-1-16,-22-4 3 15,-21 0 7-15,-9 1 8 16,-23 5-5-16,-25 6-9 15,-14 10-5-15,0 13-2 16,7 8-9-16,16 1-35 16,21 0-58-16,18 0-84 15,0-2-370-15</inkml:trace>
  <inkml:trace contextRef="#ctx0" brushRef="#br0" timeOffset="82749.3672">13833 11758 396 0,'-29'23'21'15,"-4"8"47"-15,-5 13-12 16,-1 10-6-16,1 10 0 0,2 10 3 15,8 9-1-15,10 6-9 16,13 1-14-16,5-10-8 16,24-14 2-16,21-21-7 15,11-23-3-15,12-19-6 16,8-4 0-16,6-39-3 16,-3-21-1-16,-11-17 2 15,-14-9 24-15,-20-1 1 16,-20 4-6-16,-14 2-9 15,-11 7-7-15,-28 7-8 16,-11 18 0-16,-5 22 0 16,3 18 0-16,8 10-10 15,13 0-20-15,12 15-58 0,17-1-125 16,2-5-238-16</inkml:trace>
  <inkml:trace contextRef="#ctx0" brushRef="#br0" timeOffset="83115.1206">14494 11597 169 0,'-18'21'334'0,"3"6"-250"15,1 6-14-15,9 0-18 16,5 1-19-16,0-9-10 16,22-6-5-16,7-10 1 15,2-7 9-15,3-2 19 16,-2-6 1-16,-11-15-6 15,-6-1-3-15,-14-1-22 16,-1-4-17-16,-19-5 0 16,-13-4 0-16,1-8 0 15,3 0 0-15,16-8-118 16,12-11-361-16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2T18:10:08.7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23655 2794 380 0,'6'-14'22'0,"-3"4"28"16,-3 4-1-16,0 1-24 0,0 5 15 15,-3 0-11-15,-18 0 1 16,-15 14-15-16,-12 24-14 16,-4 22 0-16,-1 22 4 15,6 19-1-15,10 11 5 16,7 9 0-16,14-15 4 15,16-22-2-15,10-25-6 16,32-31 1-16,19-26 10 16,21-12 1-16,15-42 3 15,9-23-5-15,-2-21-5 16,-8-13 7-16,-21-5-2 16,-23 6-10-16,-24 10-2 0,-24 8 0 15,-5 13-1-15,-30 14 3 16,-14 15-3-16,-9 23-2 15,-9 25 1-15,-9 11-1 16,0 33 1-16,8 12 0 16,18 9-1-16,24 1-1 15,22-2-6-15,5 0 4 16,29-4 2-16,13-7-1 16,12-11 1-16,7-9 0 15,5-4-2-15,3-7-42 16,-7-10-207-16</inkml:trace>
  <inkml:trace contextRef="#ctx0" brushRef="#br0" timeOffset="964.4865">24978 2969 189 0,'0'-7'119'0,"-1"-2"-81"16,-1 5 28-16,2-2-47 15,0 1 10-15,0 2 13 16,0-1-4-16,-1 4-1 16,-1 0-2-16,1 0-8 15,-1 11-12-15,-1 22-7 16,-4 13 8-16,-2 14-1 16,-2 9-5-16,-3-2-4 0,0-5-6 15,3-14 1-15,1-20-1 16,9-14 0-16,1-14 0 15,0-8 0-15,11-36 0 16,11-25-11-16,4-17 6 16,-2-12 5-16,-3 3 1 15,-4 13 0-15,-3 22 5 16,-5 23 21-16,-4 19-18 16,-4 14-1-16,-1 4 5 15,0 22-11-15,0 19 3 16,0 15 5-16,0 2-3 15,0-7-3-15,9-12-4 16,15-20 0-16,9-19 0 0,13-17 0 16,11-34 2-1,5-22-1-15,-3-4 2 0,-10-1-2 16,-18 8-1-16,-13 14 4 16,-10 18 8-16,-8 20 3 15,0 14 4-15,0 8-9 16,-3 36-8-16,-14 22 4 15,2 18-4-15,1 11-1 16,5 5-1-16,7 2 0 16,2-5-2-16,0-5-22 15,14-15-59-15,2-9-42 16,-1-16-68-16,-2-22-134 0</inkml:trace>
  <inkml:trace contextRef="#ctx0" brushRef="#br0" timeOffset="1379.9933">25809 2736 479 0,'0'0'29'16,"0"0"37"-16,-1 6-49 16,-4 20-14-16,-1 13 2 15,-1 12 7-15,1 12 14 16,3 5 0-16,3-3 2 15,0-11-16-15,7-16-7 16,20-20-4-16,11-18 0 16,8-10 1-16,6-36 0 15,-4-10 0-15,-9-1-1 16,-16 4 0-16,-15 10 1 16,-8 9-2-16,-1 2-2 0,-12 6-29 15,3 8-52-15,8 7-89 16,2 6-208-16</inkml:trace>
  <inkml:trace contextRef="#ctx0" brushRef="#br0" timeOffset="1646.0821">26431 2660 87 0,'-12'-3'582'0,"-13"3"-571"16,0 6 63-16,5 10-68 15,4 5-6-15,10-1-3 16,6-4-5-16,4-2-3 0,19 0 7 16,-2-1 4-1,0 0 1-15,-11 4 3 0,-6 5 13 16,-4 10 11-16,-13 9 6 16,-18 2-17-16,-4 1-13 15,3-12-4-15,6-10-22 16,13-13-39-16,4-9-26 15,7 0-86-15,2-12-107 16</inkml:trace>
  <inkml:trace contextRef="#ctx0" brushRef="#br0" timeOffset="1878.9085">26616 2652 513 0,'24'0'46'0,"11"0"44"16,12-4-43-16,3-4-32 16,0 0 3-16,-6 6-18 15,-6 2-3-15,-8 0-32 16,-12 0-62-16,-12 5-126 15</inkml:trace>
  <inkml:trace contextRef="#ctx0" brushRef="#br0" timeOffset="2045.1957">26827 2650 63 0,'-12'44'604'16,"-8"18"-512"-16,1 11 20 15,1 9-87-15,2 2-16 16,4 0-9-16,6-1-42 16,6-17-160-16</inkml:trace>
  <inkml:trace contextRef="#ctx0" brushRef="#br0" timeOffset="2843.2261">27681 2568 497 0,'0'0'68'0,"0"0"1"16,0 0-42-16,0 10-26 16,0 14 5-16,0 16 5 15,-3 8 1-15,0 12-1 16,0 4 1-16,-4 7-5 0,1 6-6 16,0 3-1-1,0-8-6-15,2-14-15 0,0-22-20 16,2-23 2-16,2-13 16 15,0-21 14-15,0-23-39 16,0-14 17-16,0-16-8 16,0-5 31-16,2-1 8 15,6 3 3-15,6 9 6 16,6 11 13-16,10 6 16 16,6 10 1-16,6 8 1 15,1 8-6-15,-2 8 1 16,-7 6-2-16,-6 8 8 15,-9 3 0-15,-6 11-12 16,-10 27-3-16,-3 15 2 16,-9 15-2-16,-20 2-12 0,-2-6-11 15,7-17-3-15,10-21-10 16,14-14-21-16,0-12-17 16,29-6 15-16,10-15 30 15,4-2 3-15,-6 9 5 16,-13 9 10-16,-11 5 13 15,-13 17 0-15,0 25 10 16,-19 16-10-16,-18 14-16 16,-11-1-12-16,3-11-3 15,9-16-26-15,10-22-45 16,8-8-50-16,12-14-79 16,6 0-291-16</inkml:trace>
  <inkml:trace contextRef="#ctx0" brushRef="#br0" timeOffset="3188.277">28422 2571 477 0,'-7'0'118'0,"-7"13"-68"16,-6 18-17-1,-5 13-27-15,-4 7 3 0,6 2-8 16,5-3-1-16,15-6 0 16,3-14-1-16,18-8-15 15,19-12-12-15,9-10 26 16,4 0 2-16,-3-2 3 15,-9-4 5-15,-10 2 2 16,-6 2 6-16,-7 2-9 16,-3 0-7-16,-6 0-19 15,-5 0-78-15,-1 2-168 16</inkml:trace>
  <inkml:trace contextRef="#ctx0" brushRef="#br0" timeOffset="3375.2169">28538 2598 681 0,'15'-2'54'0,"13"-1"55"16,10-2-95-16,-2-1-5 16,-7 0-9-16,-6 0-8 15,-9 1-67-15,-9 2-125 16,-5-2-297-16</inkml:trace>
  <inkml:trace contextRef="#ctx0" brushRef="#br0" timeOffset="3524.9606">28665 2349 241 0,'29'-16'482'16,"0"5"-371"-16,8 1-28 15,8 1-71-15,3 1-12 16,-3 3-4-16,-2-2-111 15,-14-9-424-15</inkml:trace>
  <inkml:trace contextRef="#ctx0" brushRef="#br0" timeOffset="4173.1825">24640 4391 107 0,'-8'-4'582'16,"2"4"-554"-16,6 0 65 15,-3 16-82-15,-1 14-9 16,-4 13 0-16,-2 10-2 15,-4 7 0-15,-1 3-6 16,1-3-33-16,2-2-40 16,1-7-50-16,2-10-130 0</inkml:trace>
  <inkml:trace contextRef="#ctx0" brushRef="#br0" timeOffset="4672.1246">24942 4376 297 0,'-3'0'317'0,"-4"0"-295"15,1 13 32-15,0 9-51 16,-3 2-1-16,1 2-2 15,0-3-2-15,0-5-6 16,4-7 3-16,4-11 2 16,0 0-7-16,9-18-8 15,15-20-15-15,7-8 23 16,6-6 10-16,-1 6 10 16,-2 10 20-16,-11 13 10 15,-7 10 13-15,-8 13-26 16,-7 0-17-16,-1 33-5 15,0 17 11-15,0 15-8 16,-8 1-6-16,5-4-2 0,3-13-1 16,0-17 1-16,16-18-2 15,10-14 2-15,13-15 0 16,9-33 3-16,2-17-1 16,-6-10 1-16,-8-4 0 15,-14 9 5-15,-13 7 3 16,-9 14 5-16,0 15-8 15,0 10-8-15,-11 14-20 16,8 5-97-16,3-3-208 16</inkml:trace>
  <inkml:trace contextRef="#ctx0" brushRef="#br0" timeOffset="5087.7747">26136 4059 373 0,'0'0'185'15,"0"5"-177"-15,0 23 42 16,0 18-28-16,0 16 4 15,0 10-8-15,-2 11-3 16,-14 9-8-16,-2 0-4 16,0 2-3-16,2-4-12 15,4-19-36-15,3-24-79 16,-3-29-40-16,6-18-81 16</inkml:trace>
  <inkml:trace contextRef="#ctx0" brushRef="#br0" timeOffset="5354.2717">26163 4069 227 0,'35'-51'114'16,"4"6"7"-16,3 5-22 15,7 4-44-15,-1 11 5 16,-5 12-7-16,-10 13-12 16,-14 2-27-16,-17 38 5 15,-2 14 9-15,-35 17-7 16,-17 13-14-16,-12 3-7 15,-1-3-1-15,8-13-7 16,23-19-8-16,19-17-14 0,15-13-14 16,24-2 11-1,19-3 19-15,11 0 14 0,2-1 1 16,-1 2 0-16,0 2 0 16,-5 5-1-16,-1 1-45 15,-7-8-277-15</inkml:trace>
  <inkml:trace contextRef="#ctx0" brushRef="#br0" timeOffset="6052.1432">26910 4315 3 0,'-1'-6'320'16,"-2"2"-265"-16,1 4 55 16,1-4-57-16,-2 2 1 15,0-1-11-15,0 3-27 0,-3 0 9 16,-5 0-10 0,-3 0-9-16,-8 1-4 0,-4 14-1 15,-6 5 3-15,2 5 1 16,2 7 3-16,6 4 4 15,8 0-2-15,7-4-4 16,7-7-4-16,0-8-2 16,19-12 0-16,10-5 3 15,5-2 0-15,3-21 0 16,-2-1-1-16,-7 0 0 16,-9 8 3-16,-11 7 1 15,-5 6 5-15,-3 3 1 16,0 5-5-16,0 20-5 15,0 12 2-15,0 4-4 16,0-4-15-16,15-1-61 0,16-14-120 16</inkml:trace>
  <inkml:trace contextRef="#ctx0" brushRef="#br0" timeOffset="6384.6753">27252 4351 656 0,'-58'40'30'0,"13"9"73"15,18 2-87-15,20 2-15 16,7-13-1-16,38-18-11 0,23-22-32 16,14-15-23-1,7-38 23-15,-3-21 25 0,-4-14 5 16,-13-3 13-16,-8 6 4 15,-17 15 34-15,-15 15 31 16,-12 19-15-16,-10 15-17 16,0 14-13-16,-15 7-2 15,-12 20-18-15,-7 24-4 16,-2 17-1-16,5 15-1 16,10 9-1-16,9 3-11 15,10-4-33-15,2-4-41 16,5-7-48-16,16-13-121 15</inkml:trace>
  <inkml:trace contextRef="#ctx0" brushRef="#br0" timeOffset="6550.8472">27866 4377 520 0,'0'0'111'0,"0"27"-39"16,0 11-54-16,-3 7-17 15,-1 3-1-15,0-3-3 16,1-1-45-16,-3-2-98 16,-6-12-222-16</inkml:trace>
  <inkml:trace contextRef="#ctx0" brushRef="#br0" timeOffset="6651.865">27892 4146 157 0,'1'0'0'0</inkml:trace>
  <inkml:trace contextRef="#ctx0" brushRef="#br0" timeOffset="7149.4413">28363 4447 509 0,'-22'0'36'0,"-8"0"82"16,-6 4-84-1,-6 12-11-15,-2 8-12 0,8 5-9 16,11 0-1-16,13-2 1 15,12-6-4-15,3-12 2 16,25-9-22-16,8 0-9 16,4-26 20-16,2-5 11 15,-8 0 1-15,-7 8 6 16,-10 9 23-16,-10 8 10 16,-6 6-5-16,-1 1-9 15,0 25-10-15,-11 10-3 16,0 8-13-16,3 2-32 15,7 1-114-15,1-14-246 16</inkml:trace>
  <inkml:trace contextRef="#ctx0" brushRef="#br0" timeOffset="7381.9619">28592 4464 699 0,'0'0'78'16,"0"0"33"-16,0 0-88 15,0 0-23-15,0 1-5 16,5 9-3-16,11-2-13 16,12-8-8-16,9 0 7 15,5-10 9-15,-5-4 13 16,-10 4 2-16,-15 8 10 16,-7 2 10-16,-5 0-4 0,0 22 6 15,-9 5-24-15,-1 4-7 16,6-7-99-16,4-6-169 15</inkml:trace>
  <inkml:trace contextRef="#ctx0" brushRef="#br0" timeOffset="7598.2764">29063 4351 595 0,'0'0'135'15,"0"1"-34"-15,-5 20-66 16,-8 10-16-16,4 12-3 15,8 1-14-15,1 0-2 16,1-6-11-16,8-5-22 0,-6-3 0 16,-3 2 15-1,-25 0 9-15,-20 2 3 0,-15-6-15 16,-7-13-25-16,0-15-3 16,6 0-64-16,10-32-184 15</inkml:trace>
  <inkml:trace contextRef="#ctx0" brushRef="#br0" timeOffset="7993.623">27993 4234 884 0,'0'2'7'15,"0"-2"-7"-15,11 0-25 16,11-4-249-16</inkml:trace>
  <inkml:trace contextRef="#ctx0" brushRef="#br0" timeOffset="14448.3792">20101 10085 477 0,'-3'0'34'16,"1"-1"54"-16,2-2-14 0,0 3-52 16,0 0-11-16,0 14-2 15,0 17 20-15,-7 8-17 16,-11 9-6-16,-4 3-4 15,-3 0-1-15,-5 4-1 16,-5 0 0-16,-1-3-12 16,2-8-34-16,9-14-50 15,6-10-74-15,8-18-105 16</inkml:trace>
  <inkml:trace contextRef="#ctx0" brushRef="#br0" timeOffset="14647.9204">20398 10073 483 0,'6'-2'25'0,"-6"2"45"15,-12 6-27-15,-18 24-32 16,-18 12-10-16,-15 16-1 16,-9 7 0-16,-6 1 0 15,4-6-1-15,9-11 0 16,19-13-9-16,19-19-41 15,11-10-60-15,8-7-74 16</inkml:trace>
  <inkml:trace contextRef="#ctx0" brushRef="#br0" timeOffset="14847.4656">19907 10166 436 0,'0'0'95'15,"0"0"-67"-15,13 7 37 16,16 9-21-16,14 4-9 16,14-1-8-16,12-4-9 15,-4 2-9-15,-13 3-9 16,-19 6-23-16,-15-2-67 16,-12 2-92-16,-3-8-231 15</inkml:trace>
  <inkml:trace contextRef="#ctx0" brushRef="#br0" timeOffset="15945.8824">18979 15227 393 0,'5'-4'255'0,"-4"4"-230"15,3 14 37-15,7 9-23 16,8 4-29-16,1 4-5 15,-1 7-5-15,-7 4 1 16,-2 2-1-16,-8 2-15 16,-2 0-21-16,-4 2-10 15,-19 1-32-15,-5-5-46 16,-8-8-62-16</inkml:trace>
  <inkml:trace contextRef="#ctx0" brushRef="#br0" timeOffset="16144.1234">18843 15517 617 0,'15'-20'43'0,"6"1"57"16,21-7-25-16,15-2-45 16,2 8-20-16,-7 12-10 15,-13 8-7-15,-9 0-30 16,-6 14-61-16,-10-6-77 15,-3-6-233-15</inkml:trace>
  <inkml:trace contextRef="#ctx0" brushRef="#br0" timeOffset="16377.0908">19309 15146 511 0,'-49'28'11'0,"-1"13"20"15,0 8 1-15,2 1-29 16,5 3-2-16,5-2-1 16,7-1 0-16,6-2-31 15,4-1-7-15,9-1-24 16,3-6-23-16,4-6-54 0</inkml:trace>
  <inkml:trace contextRef="#ctx0" brushRef="#br0" timeOffset="16576.3356">18954 15131 564 0,'13'26'225'16,"21"4"-200"-16,31 14 62 16,12 0-68-16,2 1-19 0,-6 6-3 15,-9-7-42 1,-10-13-133-16,-9-21-478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2T18:13:38.9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6494 7744 120 0,'-9'-5'120'16,"-2"5"-117"-16,0 0 28 15,-4 0-3-15,3 0-14 16,-1 0 7-16,-4 0 5 16,2-2-3-16,-1 2-9 15,-3-1-3-15,1 1 5 16,-5 0-6-16,-5 0-2 16,-5 10-6-16,-6 6-2 15,-5 5 0-15,-1 2 0 16,-3 1 1-16,3 3-1 15,-2 1 2-15,0 3-2 16,-2 6 2-16,3 6-1 16,-3 8 0-16,1 11-1 0,-6 10 0 15,-4 10 0-15,-2 11 1 16,-1 10-1-16,2 3 0 16,7 2 0-16,5-6 0 15,8-9 0-15,5-6 0 16,0-2 1-16,1-1 1 15,-1 6 2-15,-2 4 1 16,1 8-3-16,3 3-1 16,3-1 4-16,7-1-4 15,7-2 1-15,3-5-1 16,8-6 0-16,2-4-1 16,2-2 1-16,0-3 2 15,0-3 4-15,9 0 3 0,7-3-2 16,4-1-2-16,2 3-3 15,7-6 3-15,4-3 5 16,3-5 5-16,5-7-6 16,2-2-1-16,5-5-3 15,5-1-2-15,6-6 5 16,11-4 0-16,6-5 4 16,5-4-4-16,3 0 5 15,3-5-1-15,7 0-3 16,4-4-1-16,1-2-1 15,-3-6-4-15,-1-6 0 16,2-2-1-16,-1-4 1 0,-1 0 0 16,2-2-2-1,1-14 0-15,2-6-1 0,1-2 3 16,0-10 3-16,-6-2-2 16,-1-5-3-16,-3-5 0 15,-8-2-1-15,-2-4 0 16,-2-12 5-16,-4-3 4 15,-5-5 15-15,-2-10-7 16,-6-2-7-16,-4-1-8 16,-1 0 3-16,-5 5-2 15,-4 3-2-15,-3 0-1 16,-8 1 4-16,-4 0 6 0,-3-3-1 16,-4 1-6-1,0-9 0-15,-3-3-3 0,-1-9-1 16,-2-5 0-16,-2 2 1 15,-4 5-1-15,-5 7 2 16,-6 10 0-16,-3 4-1 16,0-1 1-16,0 2 1 15,-6-1-3-15,-3 6 2 16,0 2-2-16,-1 3 0 16,-1 1-3-16,-2-1 2 15,1-1 1-15,0 0-3 16,-2 2 2-16,1 2 0 15,1 3 1-15,0 1 0 16,-2 4 0-16,0-2 0 16,-3 6-1-16,-5 3 1 0,-4 5 0 15,-2 4 0-15,-5 2-2 16,0 4-1-16,1-2 1 16,0 0-1-16,2 0 2 15,4 4-1-15,-1 2 0 16,2 4 2-16,0 3-1 15,-1 7 1-15,-3 3 0 16,-1 4-1-16,-2-1 0 16,-3 5 0-16,1-1 1 15,-5 3 0-15,0 1 0 16,-4 0 0-16,-1 0 0 16,-3 0 0-16,-2 0 0 0,0 0 0 15,2 5-2-15,4-2 2 16,6-1 0-16,3 4 0 15,1 5 0-15,-5 1-1 16,-4 7 0-16,-7 1-2 16,-9 7 0-16,-7 2-11 15,-10 4 0-15,-4 2-16 16,0 1-4-16,3 1-23 16,2 4-18-16,3-1-159 15</inkml:trace>
  <inkml:trace contextRef="#ctx0" brushRef="#br0" timeOffset="1662.723">6747 9348 309 0,'-3'0'76'0,"-2"0"-69"0,4 0 19 16,-4 4-5-16,-2 7 15 16,-2 3-9-16,-2 1 4 15,0-4-12-15,0-2-7 16,2-3-7-16,3-1-2 15,2-5 11-15,2 0-13 16,2 0-1-16,0-11 0 16,13-9 1-16,7-4 1 15,2 6 7-15,-6 6 22 16,-6 9 0-16,-9 3-15 16,-1 17-10-16,-6 10 4 15,-16 1-6-15,1-8-4 16,4-19-15-16,11-1-186 0</inkml:trace>
  <inkml:trace contextRef="#ctx0" brushRef="#br0" timeOffset="2577.1905">6653 9377 145 0,'-8'-5'27'0,"-1"3"-26"16,5-2-1-16,-1 3 5 15,1-1 15-15,1 1-2 16,1 0 10-16,2-2 2 16,0-3 19-16,0-5 7 15,0-2-36-15,0-7-3 0,11-2 8 16,4-2 0-16,1-8 9 16,6-2-3-16,8-6 2 15,6-7 1-15,3-6 2 16,3-4-18-16,-1-2-4 15,-2 0-3-15,0-1-8 16,-3 2-2-16,-3 3 0 16,-2 3 4-16,-1 5 4 15,-2 5 4-15,3 0-3 16,2 1-3-16,2-2-5 16,0-2-2-16,1-1 1 15,0 0-1-15,0 0 0 16,-7 2 0-16,0 3 1 0,-2 1 0 15,-2 0-1 1,-2 6 1-16,0 0-1 0,2 2 0 16,1 1 1-16,1 0-1 15,-2 5 0-15,-5 4 0 16,-5 7 0-16,-2 1 0 16,1-4-1-16,3-2 1 15,5-4 0-15,6-4 0 16,-1-2-1-16,-2 2 1 15,-3 2 0-15,-7 5-5 16,-3 6-24-16,0 2-29 16,-6 5-68-16,2 0-136 15</inkml:trace>
  <inkml:trace contextRef="#ctx0" brushRef="#br0" timeOffset="4306.3218">6711 9357 63 0,'0'-1'102'15,"-2"-1"-86"-15,2 0-9 16,-1 2-5-16,1-2-2 16,-2 0 4-16,1-1 5 15,-1 1 19-15,1 2 19 16,-1 0-1-16,1 0-16 15,1 0-9-15,-3 0-12 0,3 0-7 16,0 0 0-16,0 0 4 16,-1 0 0-16,-1 0 3 15,2 0 7-15,0 3 0 16,0 1-2-16,0 4 1 16,0 2 2-16,0 3-3 15,0 2-2-15,0-1 0 16,0 3 4-16,0-2-4 15,0-3-7-15,7-1 8 16,1 2-1-16,-2-2-7 16,-2-2 4-16,4 0 0 15,-1 1-4-15,-1 0 5 0,3 0 1 16,-1 2-1-16,0 2-5 16,1 1 2-16,-1 0 2 15,1-1-5-15,1 1-3 16,-1 0 3-16,2-1 0 15,1-1 0-15,-2 1 1 16,2 1 0-16,-2 0-2 16,3 1 1-16,-2 1 0 15,0 0 6-15,1 2-4 16,0 0-3-16,0 1 3 16,-1 0-4-16,0 1 1 15,0-2-2-15,-4-3 0 16,2-2-1-16,0 0 1 0,0 1 0 15,1 2 1 1,1-2 3-16,-2 1-3 0,2-2 1 16,0 1-2-16,-2 2 0 15,3-5 0-15,0 2-1 16,-2-2 1-16,4 1 0 16,-4 0 0-16,3-1 1 15,-1 0 0-15,-1 0 2 16,2 2 0-16,-1-4-3 15,1 3 0-15,3 0-1 16,-2-1 1-16,1 4-1 16,2 0 0-16,-2-1 1 0,-1 3-1 15,0-2 0 1,1 2 0-16,-3 2 0 0,0-2 1 16,0-3-1-16,0 3 0 15,4-3 0-15,-4 1 0 16,2 2 0-16,0 0 0 15,-1-1 0-15,-2 2 0 16,-2 0 0-16,2 0 0 16,1 1 0-16,1 1 1 15,0-1-1-15,1 1 0 16,-2 0 0-16,0 3 1 16,1 2-1-16,2 1-1 15,0 4 1-15,1-1 0 16,0 1-1-16,-2 3-3 15,-2 2-25-15,-6 10-65 0,-6 3-271 16</inkml:trace>
  <inkml:trace contextRef="#ctx0" brushRef="#br0" timeOffset="7781.246">7157 9133 237 0,'0'-4'147'15,"0"2"-100"-15,0 1 10 16,0-1-24-16,0 0-5 16,0 0-1-16,-1-1 7 15,1 1-4-15,-3 0-5 16,1-2-3-16,-1 2 2 15,0 1-1-15,1 0-8 16,-1 0-8-16,0-1 0 0,-1 2-5 16,-3 0-1-1,-2 0-1-15,0 2 0 0,-3 9 0 16,1 1 0-16,-1 7 0 16,2 1 0-16,1 5 0 15,1 5 0-15,4 1 0 16,2 1 0-16,2 2-1 15,0-2 2-15,0-3-1 16,6-2 0-16,8-8 0 16,4-7 0-16,4-2 3 15,2-8 4-15,6-2 4 16,3-2 4-16,1-17-4 16,2-8-3-16,-5-2-2 15,-4-7-1-15,-3 4-4 0,-5-2 0 16,-2 4 1-16,-4 0-1 15,-4 2-1-15,-3 2 1 16,0 3 0-16,-6 1 0 16,0 2-1-16,0 0 0 15,0 6 1-15,0 4-1 16,-7 0 0-16,-5 7 1 16,-6 0 1-16,-3 3-1 15,-6 0 0-15,-3 4-1 16,2 10 0-16,-1 4-1 15,3 0 1-15,5 6 0 16,4 0 0-16,8-1 0 16,6-1-1-16,3 2 1 0,0-2 0 15,17-3 0-15,11-4 0 16,6-3 0-16,7-10 0 16,5-2-5-16,-3 0-27 15,3-6-57-15,-10-2-55 16,-9-2-199-16</inkml:trace>
  <inkml:trace contextRef="#ctx0" brushRef="#br0" timeOffset="8617.9323">6726 8205 182 0,'-2'-2'101'16,"2"2"-71"-16,-3 0 9 16,3-3-12-16,-1 1 21 0,-1-1-5 15,2 2-14-15,-1 1 0 16,-1 0-5-16,2 0-7 16,0 0-8-16,-1 0-2 15,1 0-5-15,0 12 5 16,0 9 12-16,0 4-2 15,6 3-2-15,0 4-8 16,-1 4-1-16,0-5 2 16,0-1-8-16,1-9 0 15,-3-4-1-15,-2-10-8 16,2-6-18-16,0-1-30 16,4 0-34-16,-2-15-120 15</inkml:trace>
  <inkml:trace contextRef="#ctx0" brushRef="#br0" timeOffset="9444.2059">6864 8153 188 0,'0'0'73'0,"-1"0"-8"16,1 0-34-16,-2 0-11 16,1 0-5-16,1 0 0 15,0 9 33-15,0 5-7 16,0 4-15-16,0 0 3 15,-2 2-1-15,1-6-11 16,-1-2-5-16,1-4-5 16,1-6 1-16,0 0-1 15,0-2-5-15,0 0 6 16,0 0 5-16,0-12 2 0,0-5-14 16,0-2 0-1,0 0-1-15,1 0 0 16,5 2 0-16,0-1 0 0,1 2 0 15,0 0 0-15,0 1 1 16,-1 0 4-16,0 4 1 16,2-3 1-16,0 5 1 15,0-4 3-15,1 2-2 16,0 3-7-16,3 0 1 16,-3 4 1-16,-3 0-2 15,3 2 0-15,-3 0 2 16,0 2-2-16,-2 0-1 15,2 0 0-15,-3 0 0 16,1 0 1-16,1 4-1 16,0 7 2-16,-1 2 1 0,1-1 1 15,-2 2-3-15,-2 0 1 16,1 4-3-16,-2 2 0 16,0 4 1-16,0 3 0 15,-3 1 0-15,-3-2-1 16,1 1 0-16,1-2 0 15,-1-3 0-15,-1-2 0 16,2-2-1-16,-2-3 1 16,1-2 0-16,1 0-1 15,1-2 1-15,1-2-1 16,2-4-3-16,0-3 0 16,0-2 0-16,0 0 1 15,12-5 1-15,9-14 2 0,6-3 3 16,4-1-1-16,5-3 0 15,3 3-2-15,1-1 0 16,0 6-11-16,-5-2-72 16,-13-2-181-16</inkml:trace>
  <inkml:trace contextRef="#ctx0" brushRef="#br0" timeOffset="13051.7539">8808 8959 160 0,'-6'0'11'15,"3"0"-7"-15,3 0 5 16,-1 0-1-16,1 0 17 16,0 0 11-16,0 0 13 15,-2 0-16-15,2 0-15 16,-1 0 15-16,1 0-10 16,0 0-13-16,0 0-6 15,0-2 2-15,0 0 0 16,0 1 8-16,0-2 7 0,0-5 8 15,7-3-8 1,9-3 5-16,4-1 7 0,4-4-1 16,1 0 3-16,1 2-5 15,-2 5-2-15,-6 2 12 16,-6 7-11-16,-5 1-18 16,-5 2-7-16,-2 0 0 15,2 5-1-15,-2 19-1 16,0 7 2-16,0 6-4 15,-13-1 0-15,1-5 1 16,0-7-2-16,6-10 1 16,6-8-1-16,0-4-1 15,0-2-1-15,0 0 2 16,0 0-3-16,6 0 2 16,9 0 2-16,2 2 2 0,-3 5 3 15,-1 7 0-15,-6 5 0 16,-4 6-2-16,-3 4 5 15,0 4-2-15,-18 1-3 16,-7-4-3-16,-4-4 0 16,1-6-2-16,0-10-3 15,2-6-11-15,4 0-4 16,4-4 7-16,9 0-1 16,4 0-8-16,5 0-2 15,0 0-16-15,0 0-22 16,11-10-33-16,11-8-29 15,5-2 1-15,3-6-34 0</inkml:trace>
  <inkml:trace contextRef="#ctx0" brushRef="#br0" timeOffset="13550.4583">9523 8704 389 0,'0'0'16'16,"0"0"28"-16,0 0-18 0,0 0-1 16,0 0 0-16,0-2 8 15,0 2 10-15,-1 0-10 16,-2 0-11-16,1 0-3 15,-4 0-5-15,-2 0-5 16,-3 8-5-16,-3 4-3 16,0 4 3-16,-2 2-3 15,-1 3 0-15,0 5-1 16,-1-1 1-16,-1 7-1 16,4 4 0-16,1 7 0 15,4 3 0-15,7 4 0 16,3 0 1-16,3-8-1 0,21-6 0 15,9-16 0 1,6-11 0-16,5-9 7 0,3 0 10 16,-3-21 9-16,-6-4-10 15,-12-4 12-15,-12 1-17 16,-11 4 6-16,-3 4 1 16,-24 6-11-16,-19 8-7 15,-9 6-2-15,4 2-1 16,7 13-5-16,16 0-34 15,15 3-46-15,10-9-112 16</inkml:trace>
  <inkml:trace contextRef="#ctx0" brushRef="#br0" timeOffset="16759.5037">6754 10298 54 0,'-1'-2'101'15,"1"2"-93"-15,0-2 12 16,-2 2-15-16,1-1-1 15,1 1 18-15,-3 0 14 16,3 0 4-16,-2 0 7 16,1 0-9-16,1 0-9 15,-2 0 3-15,1 0-1 16,1 0-10-16,0 0-12 16,0 0-5-16,-2 0 3 15,2 5-2-15,-5 15 10 0,-2 12 18 16,1 3-15-16,-1 5 0 15,-1 5-4-15,1 0-7 16,0-1-4-16,2-3-3 16,2-10 0-16,1-13-2 15,-1-9-12-15,3-9-18 16,0 0-16-16,0-3-51 16,5-14-55-16,3 1-32 15</inkml:trace>
  <inkml:trace contextRef="#ctx0" brushRef="#br0" timeOffset="17341.3226">6884 10346 165 0,'0'0'27'15,"0"0"-12"1,0 0-6-16,0 0-2 0,0 0 5 15,0 0-2-15,0 0 15 16,0 0 18-16,0 0 4 16,0 0-14-16,-3 0-15 15,3 0-7-15,0 0-3 16,0 0 6-16,0 0 8 16,4-4 5-16,11-4 10 15,3-5 4-15,2 2-2 16,0 3-7-16,-4 2-8 15,-6 3-10-15,-6 2-4 16,-1 1-5-16,-1 0-2 16,-1 0-1-16,1 16 0 0,-2 11 0 15,0 8 1-15,-3 3-3 16,-12 9 0-16,-2 0 0 16,2 2 0-16,4-6 0 15,6-6 0-15,5-13 0 16,0-10-1-16,14-10-1 15,16-4 2-15,13-2 19 16,6-14 21-16,3 4-25 16,-1 2-13-16,-8 6-2 15,-7 2-61-15,-20-6-214 16</inkml:trace>
  <inkml:trace contextRef="#ctx0" brushRef="#br0" timeOffset="49447.5699">14806 7236 586 0,'0'-6'11'15,"-9"1"52"-15,-6 0-9 16,-12 5-38-16,-12 0-9 16,-8 2 3-16,-7 20-4 15,-6 10 2-15,5 9-2 16,8 3-6-16,17-6 0 15,21-7-3-15,9-6-1 16,16-6 4-16,17-4 0 0,7 3 4 16,1-1 14-16,-7 4 17 15,-9 9-6-15,-17 15 0 16,-8 13 7-16,-33 12-6 16,-36 8-16-16,-22 1-9 15,-10-9-3-15,2-12-2 16,10-22-4-16,14-25-14 15,16-11-19-15,17-3-25 16,16-14-16-16,25 2-12 16,9-3-50-16,33 0-257 15</inkml:trace>
  <inkml:trace contextRef="#ctx0" brushRef="#br0" timeOffset="49779.1436">15146 7507 642 0,'18'-8'57'15,"15"-2"-24"-15,15-2 39 16,1 2-60-16,0 1-5 16,-6 2-7-16,-10 2-5 15,-10 4-21-15,-8 1-51 16,-8 0-66-16,-7 1-172 15</inkml:trace>
  <inkml:trace contextRef="#ctx0" brushRef="#br0" timeOffset="49978.9809">15194 7695 774 0,'0'1'59'0,"9"3"-44"16,21 0 32-16,10-2-33 16,7-2-14-16,0 0-10 15,2-14-130-15,-4-19-304 16</inkml:trace>
  <inkml:trace contextRef="#ctx0" brushRef="#br0" timeOffset="50727.0668">16447 7414 526 0,'0'-12'13'0,"0"2"75"15,0 5-48-15,0-2-23 0,-1 2 7 16,-14 4 0 0,-12 1-3-16,-15 0-12 0,-12 29 2 15,-7 17-6-15,-4 12 2 16,6 12-4-16,12 11-3 16,14 3 5-16,18-3 2 15,15-16-3-15,16-18-2 16,33-23-1-16,23-24 5 15,19-7 10-15,15-35 1 16,5-21-2-16,-10-10 3 16,-13-11 2-16,-24 1-1 15,-26 1-7-15,-25 8-5 16,-13 3-3-16,-33 16-4 0,-16 18 0 16,-12 27 0-16,-13 13-1 15,-1 38-1-15,4 12-1 16,19 2-10-16,27-5-1 15,25-7-1-15,9-6 8 16,34-8 7-16,20-9 1 16,11-7-1-16,2-6 0 15,-2 1-43-15,-13-5-153 16,-17-3-421-16</inkml:trace>
  <inkml:trace contextRef="#ctx0" brushRef="#br0" timeOffset="51259.1394">17096 7582 645 0,'-4'0'15'0,"2"0"44"16,2 0-43-16,0 11-13 16,0 7 8-16,0 10 3 15,5 5 6-15,-2 5 2 16,-2 4 5-16,-1-4 2 16,0-9-14-16,0-12-6 15,0-7-3-15,0-10-5 16,0 0 3-16,3-18 4 15,9-24 12-15,9-20-19 0,15-15 0 16,13-3 7 0,15 6 15-16,14 12-1 0,3 23-9 15,-6 27 4-15,-9 12-9 16,-12 19-8-16,-14 20-4 16,-1 3-54-16,-11-13-232 15</inkml:trace>
  <inkml:trace contextRef="#ctx0" brushRef="#br0" timeOffset="59297.4236">17115 8945 537 0,'0'-3'54'0,"0"0"-13"15,0 3 3-15,0 0-42 16,0 0-2-16,0 11 0 16,4 10 13-16,-3 6 4 15,-1 8 9-15,0 10-1 16,0 6-5-16,-8 12-4 16,-6 8-7-16,0 7-5 15,-1-1-3-15,3-4-1 0,6-15-8 16,3-20-40-1,2-18-45-15,1-16-46 0,0-8-101 16</inkml:trace>
  <inkml:trace contextRef="#ctx0" brushRef="#br0" timeOffset="59739.7083">17393 9049 436 0,'2'-2'28'0,"1"0"8"16,0-1-15-16,3-4-2 15,1 1 13-15,3-2 8 16,1 0 6-16,7-2-2 15,4-4 4-15,10-1-6 16,5 0-3-16,-1 4-4 16,-5 5-9-16,-6 4 0 15,-10 2-8-15,-3 0-6 16,-11 21-1-16,-1 14 2 16,-19 20-3-16,-21 20-8 15,-15 15-2-15,-2 8 0 16,10-9-2-16,19-19-2 0,23-23 1 15,6-23-2-15,36-17-2 16,11-7 6-16,10 0 1 16,2-14 0-16,-5 0 1 15,-12 4-1-15,-13 6-14 16,-15 4-70-16,-15 0-85 16,-10 6-303-16</inkml:trace>
  <inkml:trace contextRef="#ctx0" brushRef="#br0" timeOffset="60902.1953">16480 8984 523 0,'-9'-1'14'16,"0"1"48"-16,-1 0-31 15,1 0-29-15,-2 0-1 16,-4 1 0-16,-5 8 7 15,-5 9 11-15,-6 4 3 16,-6 9 3-16,0 7-10 16,-1 7-5-16,6 8-4 0,3 7 1 15,7 6-2-15,10 2 1 16,7 0-3-16,5-7-1 16,8-9 0-16,17-12 6 15,8-14 4-15,7-14 6 16,8-10 5-16,3-2 0 15,0-22-2-15,-4-14-3 16,-8-12 3-16,-5-10 0 16,-7-3-10-16,-9 1-7 15,-4-2-2-15,-10 8-2 16,-4 4 0-16,0 4 0 16,-8 5 0-16,-9 6 0 15,-7 6-3-15,-2 10 2 0,-8 12-4 16,-3 7-2-1,-3 10 3-15,1 17 3 0,4 7 0 16,11 3 1-16,11 3-6 16,13-1 3-16,0-1 2 15,18-4 0-15,12-4 1 16,6-5 1-16,0-4 0 16,-2 0-1-16,-3-5-15 15,-4 2-95-15,-8-8-142 16</inkml:trace>
  <inkml:trace contextRef="#ctx0" brushRef="#br0" timeOffset="61757.1664">16789 9296 146 0,'0'0'182'0,"0"0"-125"16,1 0 16-16,4 0-22 15,1 0-4-15,0 0 1 16,-6 0-4-16,0 0-1 0,0 0-8 16,0 0 6-1,0 0-6-15,0 0-19 0,0 0-11 16,0 6-5-16,0 4-15 16,0-3-58-16,0 0-70 15,0-7-209-15</inkml:trace>
  <inkml:trace contextRef="#ctx0" brushRef="#br0" timeOffset="62514.9582">15719 9240 275 0,'0'-2'109'0,"0"2"-66"15,0-2 14-15,0 2-43 16,0 0 6-16,12-2 34 0,3 1-5 16,1 0-19-1,-2-1-21-15,-1 1-8 0,-4 1-1 16,-3 0-1-16,2 0-8 16,-3 0-25-16,-2 7-66 15,-3 5-68-15,0 5-138 16</inkml:trace>
  <inkml:trace contextRef="#ctx0" brushRef="#br0" timeOffset="62731.2388">15721 9501 543 0,'10'0'36'0,"8"-3"58"16,3 0-55-16,0-1-37 15,-5 4-2-15,-3 0-50 16,-8 0-155-16</inkml:trace>
  <inkml:trace contextRef="#ctx0" brushRef="#br0" timeOffset="64477.218">14008 9252 411 0,'-9'4'16'0,"3"0"53"0,6-4-43 15,0 0-19-15,0 0 5 16,12 0 5-16,7-8 40 16,14-8 11-16,6-2-7 15,4-1-2-15,-1 6-11 16,-8 4-15-16,-14 7-2 16,-13 2-16-16,-7 14-11 15,0 26 10-15,-19 19-2 16,-10 16-10-16,-2 4-2 15,4-8-3-15,10-15-13 16,9-26-9-16,8-16-4 16,4-14 1-16,23 0 17 0,11-9 11 15,9-6 10-15,2 5 9 16,-8 10 2-16,-13 0 3 16,-17 26-6-16,-11 16 2 15,-11 18 0-15,-28 9-11 16,-15 1-9-16,-8-6-1 15,2-17-16-15,5-17-23 16,0-19-24-16,8-11-12 16,8-6-1-16,13-13-21 15,19-2-44-15,7-3-214 16</inkml:trace>
  <inkml:trace contextRef="#ctx0" brushRef="#br0" timeOffset="64909.3883">14991 8985 238 0,'3'-9'187'16,"-3"4"-121"-16,0 3 13 0,0-2-47 16,0 3 5-16,0 1-7 15,-3 0-2-15,-13 0-17 16,-4 9 10-16,-7 16 7 16,-6 14-6-16,-1 15 1 15,0 11-2-15,7 17-2 16,8 4 5-16,14-3-3 15,5-14-11-15,25-22-8 16,17-21 0-16,7-18 4 16,4-8 4-16,-7-10 1 15,-13-12 8-15,-20 0 4 16,-13 2 2-16,-29 4-4 16,-31 3-14-16,-15 9-7 0,-2 4 0 15,20 0-14-15,27 4-25 16,30 1-82-16,9-5-188 15</inkml:trace>
  <inkml:trace contextRef="#ctx0" brushRef="#br0" timeOffset="70379.4461">16929 11146 309 0,'0'0'208'0,"0"0"-205"16,-3 0 36-16,-1 0 2 15,-5 0-30-15,-2 0-7 16,-10 13-1-16,-5 7 1 15,-9 12 4-15,-7 16 0 16,-5 13 0-16,-6 19 0 16,1 14 1-16,3 8 1 0,10 8 7 15,11 4 8-15,16-8-1 16,12-9-7-16,7-25-5 16,26-27-7-16,15-21-3 15,13-24 5-15,9-3 1 16,17-39-2-16,2-17-3 15,-2-18 1-15,-7-16 10 16,-14-3 4-16,-14-3-5 16,-17 0-7-16,-16 7-2 15,-18 4-4-15,-1 14 0 16,-25 20 0-16,-16 17-3 16,-12 24-3-16,-11 13 1 0,-11 21 2 15,1 24 2-15,6 14 0 16,16 3-3-16,20 6 3 15,20-6 0-15,12-4 0 16,15-9 1-16,25-11 1 16,20-13 10-16,14-10 3 15,7-10-11-15,4-5-3 16,-9 0-8-16,-12-16-50 16,-21 2-107-16,-31-1-338 15</inkml:trace>
  <inkml:trace contextRef="#ctx0" brushRef="#br0" timeOffset="70961.4481">15640 11880 435 0,'2'-8'20'0,"5"-2"40"16,5 1-21-16,3-2-7 15,4 1-6-15,4 3-2 16,2 0-4-16,5 5 3 15,0-2-9-15,1 2-12 16,-1 2-2-16,-2 0-15 16,-4 0-38-16,-6 8-87 15,-8 8-197-15</inkml:trace>
  <inkml:trace contextRef="#ctx0" brushRef="#br0" timeOffset="71194.1786">15697 12181 558 0,'6'0'170'0,"12"-4"-167"15,16-9 35-15,8-4-38 16,3 3-10-16,-4 6-110 0,-13 2-237 16</inkml:trace>
  <inkml:trace contextRef="#ctx0" brushRef="#br0" timeOffset="72108.6891">14485 11834 130 0,'-12'0'388'0,"3"0"-373"15,2 0 42-15,6 0-22 16,1 0-22-16,0 0-8 16,0 0 7-16,0-2 9 15,11-5 7-15,16-8 27 16,15-5 11-16,13-1-9 15,3 1-7-15,-5 10-16 16,-13 7-10-16,-19 3-7 0,-11 18-8 16,-10 30-2-1,-13 16-7-15,-20 9 0 0,-6 1 0 16,9-13 0-16,11-17 0 16,18-15 0-16,1-12-10 15,32-10 5-15,16-1 5 16,4 1 2-16,-8 4 6 15,-12 9-3-15,-22 14-5 16,-14 20 0-16,-51 11 0 16,-29 5 0-16,-23-16 0 15,-5-27 0-15,8-27 0 16,22-29-63-16,20-31-249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2T18:15:50.8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11228 5405 559 0,'0'-4'19'15,"0"3"-12"-15,0-1 47 16,-16 2-16-16,-11 0-22 15,-16 3-13-15,-15 16 4 0,-14 6 13 16,-5 11-2-16,2 10-6 16,10 5-3-16,16-2-7 15,21-8-1-15,24-10-1 16,5-6 0-16,35-1 2 16,13-4 10-16,8 0 17 15,-6 2 4-15,-7 7 1 16,-20 8-12-16,-19 18-1 15,-17 18-3-15,-45 11-2 16,-28 7-9-16,-21-6-6 16,0-17-1-16,15-22-1 15,21-27-24-15,25-19-26 16,19-7-23-16,16-24-41 0,10-3-49 16,30-1-117-16</inkml:trace>
  <inkml:trace contextRef="#ctx0" brushRef="#br0" timeOffset="348.7816">11500 5790 495 0,'9'0'101'15,"7"0"-96"-15,14 0 77 16,9 0-41-16,4 0-19 16,-2-2-13-16,-6 0-9 15,-8 2-1-15,-11 0-40 16,-6 0-56-16,-10 10-123 16</inkml:trace>
  <inkml:trace contextRef="#ctx0" brushRef="#br0" timeOffset="532.0083">11515 6150 500 0,'0'0'285'16,"9"2"-282"-16,24 6 30 15,10-4-19-15,5-2-14 16,5-2-98-16,1-28-341 15</inkml:trace>
  <inkml:trace contextRef="#ctx0" brushRef="#br0" timeOffset="1280.1171">12956 5445 386 0,'0'-6'49'16,"0"6"6"-16,0-2 11 15,0-1-31-15,-9 0 10 16,-9-1-16-16,-10 4-8 16,-11 0-8-16,-15 12 6 15,-13 24-2-15,-10 15-2 16,-4 17-5-16,5 12-1 15,9 11-3-15,18 7 7 16,19-6 7-16,25-11-6 16,10-18-6-16,41-26-2 15,23-21 16-15,20-16 2 0,17-21-7 16,12-32-11 0,4-16-1-16,-4-11 1 0,-16-4 3 15,-23 1 0-15,-34 5-5 16,-31 8-3-16,-14 9 0 15,-43 12-1-15,-28 12 0 16,-17 23-7-16,-11 14 4 16,4 28-1-16,16 31 3 15,23 8 0-15,25 2-3 16,29-3-7-16,13-14 5 16,42-12 4-16,24-10 1 15,21-11 0-15,14-10 1 16,4-6-43-16,-8-3-107 0,-22 0-265 15</inkml:trace>
  <inkml:trace contextRef="#ctx0" brushRef="#br0" timeOffset="1696.3826">13885 5666 886 0,'-19'-6'39'16,"16"6"-23"-16,3 3-11 0,0 14-5 16,0 5-92-16,-1-18-205 15</inkml:trace>
  <inkml:trace contextRef="#ctx0" brushRef="#br0" timeOffset="2277.7798">14411 5742 550 0,'-8'-8'75'15,"4"6"-68"-15,4 2 38 16,0 0-38-16,0 0 17 16,9 10 22-16,1 14-4 15,-2 16-7-15,-4 10 0 16,-4 8-14-16,0-5-11 15,0-11-5-15,-10-14-3 16,7-16-1-16,1-12-1 16,2-30 0-16,12-30 0 15,27-23-8-15,19-17 8 16,20 1 0-16,16 10 4 0,11 18 13 16,3 27-2-16,-9 25-12 15,-17 19 0-15,-20 11-3 16,-18 21-21-16,-14-9-170 15</inkml:trace>
  <inkml:trace contextRef="#ctx0" brushRef="#br0" timeOffset="24872.9559">28746 2965 63 0,'-14'-18'304'16,"8"13"-283"-16,1-1 68 15,4 5-43-15,1-1-15 16,0 2 6-16,7 0-16 16,32 0 4-16,32 0 20 15,34 9 1-15,30 2 0 16,20 5-11-16,5-3-10 15,-5-2-6-15,-8-2-10 0,-15-3-8 16,-21-5-1-16,-26-1 1 16,-35 0-1-1,-26 0 1-15,-24 0-1 0,-5 0 0 16,-41 12 0-16,-38 7-3 16,-24 1 3-16,-6 2-6 15,20-4 3-15,36-8 3 16,35-2 1-16,23-6-1 15,42-2 0-15,40-3 1 16,41-16 19-16,24-5 6 16,5 1-6-16,-23 1 12 15,-43 6-11-15,-42 5-2 16,-31 10-17-16,-13 1-2 0,-36 10-24 16,-16 7-107-1,-2-14-417-15</inkml:trace>
  <inkml:trace contextRef="#ctx0" brushRef="#br0" timeOffset="28646.8799">9641 7170 422 0,'0'-4'14'0,"0"0"74"16,0 4-25-16,0 0-42 15,-5 0-5-15,2 0 4 16,-3 14 16-16,-1 14 25 15,3 12-18-15,-5 11-15 16,-4 8-7-16,-3 6-12 16,-1 7 0-16,-5 4-5 15,0 4-1-15,0-2-3 0,4-11-2 16,8-15-12 0,8-22-29-16,2-21-30 0,0-9-41 15,16-23-1-15,5-25-283 16</inkml:trace>
  <inkml:trace contextRef="#ctx0" brushRef="#br0" timeOffset="29029.3173">9908 7280 418 0,'0'0'13'15,"7"0"18"1,4-4-4-16,5-6 8 0,6-2 14 16,6 0 5-16,3 0-5 15,3 4-3-15,-4 4 3 16,-7 4-12-16,-9 0-19 16,-6 5-8-16,-8 20 0 15,0 12 7-15,-21 14 5 16,-16 15-15-16,-11 9-4 15,-10 7-3-15,2-5 0 16,9-10 0-16,16-16-4 16,17-15 0-16,14-14 1 15,3-10-6-15,27-6 0 16,12-4 9-16,7-2 0 0,0 0 2 16,-4 0-2-16,-11 0-1 15,-6 0-11-15,-12 2-67 16,-5-2-67-16,-6 0-167 15</inkml:trace>
  <inkml:trace contextRef="#ctx0" brushRef="#br0" timeOffset="29528.2464">10529 7538 340 0,'0'-3'213'16,"0"3"-172"-16,0 0 13 15,0 0-37-15,0 0-7 16,0 0 19-16,0 12 10 16,0 6 5-16,0 8-5 15,-11 8-18-15,-2 3-13 16,-2-1-8-16,2 0-2 16,5-2-14-16,3-8-29 15,5-8-44-15,0-7-40 16,3-11-60-16,18-11-134 15</inkml:trace>
  <inkml:trace contextRef="#ctx0" brushRef="#br0" timeOffset="29727.9633">10743 7507 267 0,'0'0'300'16,"0"0"-281"-16,0 18 17 15,0 10 18-15,0 5-27 16,0-2-18-16,0 3-4 16,0-1-5-16,0-2-2 15,0 0-31-15,0-3-47 16,-3-5-84-16,-10-8-50 0</inkml:trace>
  <inkml:trace contextRef="#ctx0" brushRef="#br0" timeOffset="29993.177">10318 7555 535 0,'0'-8'34'0,"18"-2"21"16,18-2 6-16,19 2-9 15,18 2 3-15,14 4-11 0,8 4-5 16,2 0-17-16,0 0-10 16,-7 0-12-16,-11 0-1 15,-14 0-11-15,-14 0-46 16,-11 0-33-16,-13 0-19 16,-16 2-98-16</inkml:trace>
  <inkml:trace contextRef="#ctx0" brushRef="#br0" timeOffset="30360.1241">9660 8388 388 0,'20'-12'192'15,"32"-5"-150"-15,31-8 66 16,22 3-39-16,19 0-10 0,9 4-14 15,5 7-11-15,-2 4-13 16,-10 6-9-16,-18 1-10 16,-20 0-2-16,-22 0-7 15,-14 0-21-15,-8 0-31 16,-12-1-41-16,-9-1-47 16,-16-2-101-16</inkml:trace>
  <inkml:trace contextRef="#ctx0" brushRef="#br0" timeOffset="30758.4885">10221 8752 477 0,'-36'30'77'0,"0"4"-6"16,10-2-22-16,13-4-41 16,13-10-5-16,0-4-3 15,26-5 4-15,9-5 14 16,-1 1 31-16,-1 1 16 15,-9 7-17-15,-10 7-11 0,-14 11-1 16,-1 15-10-16,-29 5-14 16,-16 2-10-16,-8-5-2 15,3-13-1-15,5-16-7 16,6-19-26-16,9 0-24 16,5-29-36-16,11-8 2 15,15-4-32-15,0-3-95 16</inkml:trace>
  <inkml:trace contextRef="#ctx0" brushRef="#br0" timeOffset="30974.576">10113 8738 769 0,'26'0'48'15,"29"-2"52"-15,19-4-54 16,12-4-26-16,2-2-12 16,-1-4-8-16,-13-3-4 15,-9-1-69-15,-12-13-128 16,-5-14-361-16</inkml:trace>
  <inkml:trace contextRef="#ctx0" brushRef="#br0" timeOffset="31772.8965">11933 8175 536 0,'19'-9'23'16,"11"-3"81"-16,4 4-46 15,1-1-15-15,-6 3-17 16,-6 4-22-16,-10 2-4 16,-4 0-11-16,-2 0-36 15,0 15-46-15,-7 8-86 16,0 0-204-16</inkml:trace>
  <inkml:trace contextRef="#ctx0" brushRef="#br0" timeOffset="31939.0728">12007 8455 684 0,'0'0'44'16,"27"0"32"-16,9-8-30 15,6-2-46-15,4-2-4 16,-1-1-76-16,4 0-78 16,-7-4-170-16</inkml:trace>
  <inkml:trace contextRef="#ctx0" brushRef="#br0" timeOffset="32371.4606">12835 7577 393 0,'0'0'173'0,"0"0"-159"16,0 0 26-16,3 18 1 15,0 5-20-15,-1 10 8 16,-2 9-1-16,0 9-13 16,0 2-4-16,-8 2-5 15,-5 2-6-15,2-3-4 0,4-4-29 16,5-10-37-16,2-17-61 16,0-23-69-16</inkml:trace>
  <inkml:trace contextRef="#ctx0" brushRef="#br0" timeOffset="32587.7826">13142 7567 594 0,'-1'0'60'15,"1"22"-35"-15,0 9 33 16,0 5-30-16,0 1-17 15,0 4-7-15,0 0-4 16,0 0-7-16,0-3-21 0,-2-2-24 16,-6-7-52-16,-7-8-62 15,-2-16-119-15</inkml:trace>
  <inkml:trace contextRef="#ctx0" brushRef="#br0" timeOffset="32820.1725">12671 7678 577 0,'0'-11'90'0,"24"3"-58"0,24-3 30 16,19-1-19-16,22-1-9 15,16 1-8-15,7 4-8 16,-2-2-9-16,-6 6-9 15,-17 4-3-15,-15 0-25 16,-11 11-79-16,-15 7-36 16,-9 9-87-16</inkml:trace>
  <inkml:trace contextRef="#ctx0" brushRef="#br0" timeOffset="33135.9981">12646 8521 484 0,'6'-6'58'16,"34"-16"8"-16,21-8 10 16,24-1-12-16,24 0-5 15,14-2-16-15,2 3-16 0,-10 4-15 16,-23 6-12 0,-23 10-2-16,-20 4-32 0,-13 6-71 15,-14 0-55-15,-8 2-217 16</inkml:trace>
  <inkml:trace contextRef="#ctx0" brushRef="#br0" timeOffset="33601.634">12895 8788 118 0,'-9'0'349'15,"6"0"-316"-15,3 0 43 16,0 0-33-16,0 0-11 15,3 0-10-15,18-8 18 16,12-9 22-16,16-2-4 16,12-3-10-16,3 5 0 15,-9 6-7-15,-19 5-18 16,-19 6-14-16,-13 2-8 0,-4 28 0 16,-10 20 3-16,-25 12-1 15,-10 10-2-15,1 0-1 16,11-9-1-16,19-13 0 15,14-17-2-15,13-16 0 16,32-10-3-16,20-7 2 16,13 0 3-16,6-19-4 15,3-3-13-15,-6-5-31 16,-8-2-83-16,-11-11-98 16</inkml:trace>
  <inkml:trace contextRef="#ctx0" brushRef="#br0" timeOffset="34050.4588">14171 8260 509 0,'-19'12'138'16,"0"10"-109"-16,1-2 37 16,5 0-45-16,5-6-15 15,7-6-6-15,1-8-1 16,0 0 1-16,13 0 14 16,4-13 30-16,-5 4 6 15,-8 3-10-15,-4 6-14 16,0 0-14-16,-9 20-12 15,-9 9-15-15,2-14-146 16,16-15-479-16</inkml:trace>
  <inkml:trace contextRef="#ctx0" brushRef="#br0" timeOffset="34665.6067">14807 8080 608 0,'-6'-7'54'0,"6"5"41"16,0 2-64-16,0 0-16 16,0 5-5-16,2 19 17 15,4 9 16-15,-3 6-17 16,-3 6-4-16,0 1-4 15,0-5-10-15,0-11-6 16,-5-14-2-16,4-10 1 16,1-6-1-16,0-20 1 15,14-28-1-15,14-24 0 0,11-15 0 16,8 2 1 0,7 8 8-16,4 19 14 0,3 21-3 15,-5 23-11-15,-4 14-9 16,-5 7 0-16,-5 24 0 15,5 0-29-15,-4-15-237 16</inkml:trace>
  <inkml:trace contextRef="#ctx0" brushRef="#br0" timeOffset="71460.2107">9799 11055 556 0,'0'-2'56'15,"0"2"-11"-15,0 0-9 16,5 0-27-16,2 18 7 16,-3 10 20-16,1 10-13 15,-5 7-6-15,0 10 5 16,0 4-13-16,0 6-5 15,-9-1-3-15,0 1-1 16,2-6-7-16,2-11-41 16,2-14-53-16,3-20-66 0,0-14-139 15</inkml:trace>
  <inkml:trace contextRef="#ctx0" brushRef="#br0" timeOffset="71809.2149">10105 11053 567 0,'5'-7'17'0,"15"-4"33"15,7-3-10-15,4-2-14 16,4 0 13-16,-4 5-2 0,-4 3-9 15,-12 7-6-15,-5 1-10 16,-10 11-8-16,0 31 5 16,-27 19 6-16,-10 16-12 15,-6 7-2-15,7-10-1 16,17-14 0-16,17-16 0 16,2-18 0-16,33-11-1 15,12-10 1-15,7-5-1 16,3 0 1-16,2 0 0 15,-3-3-7-15,-2-8-40 16,-3 4-72-16,-10-8-147 16</inkml:trace>
  <inkml:trace contextRef="#ctx0" brushRef="#br0" timeOffset="72041.9451">10925 11107 668 0,'0'0'11'16,"13"18"0"-16,0 14 17 16,-7 12-13-16,-6 6-13 15,0 3-2-15,-5 2 0 0,-9-2-18 16,0 0-48-16,2-9-76 15,6-18-217-15</inkml:trace>
  <inkml:trace contextRef="#ctx0" brushRef="#br0" timeOffset="72224.8334">11182 11017 364 0,'2'0'306'0,"-2"19"-302"16,7 22 31-16,-4 11-18 16,-3 6-11-16,0 5-6 0,0-3-15 15,-4 2-75 1,-10-7-100-16</inkml:trace>
  <inkml:trace contextRef="#ctx0" brushRef="#br0" timeOffset="72424.1639">10836 11123 761 0,'24'-8'20'16,"40"2"29"-16,25-6-30 15,16 0-12-15,8-2-3 16,-4 1-4-16,-6 7 0 0,-19 3-8 15,-17 3-70-15,-22 6-140 16,-23 16-327-16</inkml:trace>
  <inkml:trace contextRef="#ctx0" brushRef="#br0" timeOffset="72707.0595">9939 12167 416 0,'0'0'184'16,"35"-6"-151"-16,44-24 58 15,37-16-25-15,45-9-12 16,30-1-21-16,12 7-9 15,-5 10-11-15,-30 11-8 16,-40 8-5-16,-40 7-16 16,-33 5-81-16,-25 3-60 15,-18 3-182-15</inkml:trace>
  <inkml:trace contextRef="#ctx0" brushRef="#br0" timeOffset="73255.5813">10569 12472 572 0,'-30'16'106'16,"9"5"-74"-16,12-3 21 16,9 0-48-16,12-4 8 0,21-4 4 15,7 3 8 1,1 0 32-16,-11 5-16 0,-11 8-15 15,-16 15-1-15,-3 12-6 16,-36 11-7-16,-19 3-8 16,-9-10-4-16,2-16-1 15,10-19-15-15,15-18-13 16,12-4-26-16,5-25-52 16,13-15-62-16,5-17-144 15</inkml:trace>
  <inkml:trace contextRef="#ctx0" brushRef="#br0" timeOffset="73405.7129">10480 12386 372 0,'13'-4'347'0,"8"-2"-273"0,25 6 33 16,15-1-63-16,12-4-12 16,6-1-18-16,2-3-14 15,-2-2 0-15,-4-5-47 16,-7-12-159-16,-18-18-353 15</inkml:trace>
  <inkml:trace contextRef="#ctx0" brushRef="#br0" timeOffset="73789.4448">12434 11644 876 0,'-13'0'89'16,"13"0"-83"-16,0 0-6 15,25 0-31-15,6-28-253 16</inkml:trace>
  <inkml:trace contextRef="#ctx0" brushRef="#br0" timeOffset="74768.7356">13642 10746 18 0,'0'-14'477'0,"0"6"-426"16,0 7 52-16,0 1-68 16,0 0-19-16,0 0 1 15,0 0 7-15,0 0 2 16,0 0 4-16,-1 0 0 16,-2-2-10-16,3 2-11 15,0-1-5-15,0 1-2 16,0 0-2-16,0 0 1 15,0-2 1-15,0 2 1 16,0-2 3-16,0 2 2 16,0 0-1-16,0 0-1 0,0 0-3 15,0 0-1 1,0 0-2-16,0 0 1 0,0 0 1 16,-2 0 1-16,2 0 2 15,-1 0-2-15,-1 0 1 16,2 0-1-16,0 0 0 15,0 0-2-15,0 0 2 16,0-1-2-16,0 1 0 16,-1 0 1-16,1 0 1 15,0 0 0-15,0 0 1 16,0 0 0-16,0 0 0 16,0-2-3-16,0 2 0 15,0 0 1-15,0-2-2 16,0 2 1-16,0 0-1 0,-2 0 2 15,2 0-2-15,-5 10 0 16,-1 19 0-16,-4 13 0 16,0 12 0-16,-3 10 0 15,1 13 0-15,-3 1 0 16,4 0 0-16,5-15-5 16,5-18-20-16,1-22-40 15,0-19-38-15,0-4-31 16,0-21-141-16</inkml:trace>
  <inkml:trace contextRef="#ctx0" brushRef="#br0" timeOffset="75018.1269">13835 10788 565 0,'0'-1'112'15,"0"1"-81"-15,13 7 8 16,1 21-6-16,0 10-14 16,-3 12-14-16,-5 7-1 15,-3 3-2-15,-3 2 0 16,0-2-2-16,0 0-7 16,0-7-41-16,-3-7-29 15,-5-10-46-15,-6-17-92 0</inkml:trace>
  <inkml:trace contextRef="#ctx0" brushRef="#br0" timeOffset="75235.4981">13456 10866 643 0,'6'-14'50'0,"43"2"8"16,23-4 13-16,14 0-35 16,10-6-12-16,-5 3-9 0,-9 2-9 15,-15 4-6 1,-12 8-31-16,-10 4-86 0,-8 1-98 16,-8 0-325-16</inkml:trace>
  <inkml:trace contextRef="#ctx0" brushRef="#br0" timeOffset="75505.3689">14378 10894 617 0,'0'-8'114'16,"0"5"-44"-16,0 3-7 15,0 0-55-15,0 0-8 16,3 0 0-16,0 5-5 16,0 6-24-16,-2-2-20 15,-1 5-43-15,3-6-119 16</inkml:trace>
  <inkml:trace contextRef="#ctx0" brushRef="#br0" timeOffset="75882.6882">14760 10888 242 0,'-9'24'387'16,"-3"14"-380"-16,8 11 37 15,1-4-31-15,1-4-13 16,-1-13 0-16,2-14-7 16,-2-10 0-16,0-4 7 15,-2-16 1-15,5-24-1 0,0-13 10 16,12-8 3-16,18-4 3 15,10-1 17-15,9 4 19 16,8 2-6-16,7 5-15 16,3 11-5-16,2 14-7 15,-2 14-7-15,-7 12-9 16,-8 4-3-16,-7 16-7 16,-11 16-44-16,-14 10-77 15,-13 3-81-15</inkml:trace>
  <inkml:trace contextRef="#ctx0" brushRef="#br0" timeOffset="76249.2587">13650 11820 242 0,'-9'-10'413'0,"9"3"-373"16,24 0 38-16,44-9-34 15,49-12 30-15,44-7-27 16,36-6-8-16,18-2-13 16,-3 1-9-16,-27 8-14 15,-38 6-3-15,-37 8 0 16,-30 4-32-16,-22 2-45 16,-12-2-72-16,-12-6-147 15</inkml:trace>
  <inkml:trace contextRef="#ctx0" brushRef="#br0" timeOffset="77861.7729">12441 11698 104 0,'-9'0'133'0,"1"0"-95"16,3 0-8-16,4 0 18 16,-1 0 22-16,2 0-13 15,0 0 1-15,0 0-1 16,0 0-16-16,0 0-5 15,13-5 13-15,8-6 7 16,8-2-20-16,4 3-11 16,2-2-4-16,5 3-11 0,-4 4-9 15,-3 3-1-15,-6 2-9 16,-7 0-40-16,-6 0-69 16,-9 9-79-16</inkml:trace>
  <inkml:trace contextRef="#ctx0" brushRef="#br0" timeOffset="78210.5884">12347 12164 652 0,'32'-19'136'0,"18"-1"-44"15,19-4-33 1,0 7-51-16,-10 6-8 0,-10 5-37 16,-14-2-171-1,-19-13-317-15</inkml:trace>
  <inkml:trace contextRef="#ctx0" brushRef="#br0" timeOffset="83297.6538">14335 12029 411 0,'-3'0'15'15,"3"0"51"-15,0 0-36 16,5 0 9-16,12 0 18 16,8-2-10-16,4-7 3 15,7-4-1-15,2-2-3 16,2-3-9-16,-2 3-5 15,-7 1-8-15,-7 7-8 16,-12 7-11-16,-7 5-3 16,-5 31 1-16,-3 22 7 15,-24 18-5-15,-9 15-2 16,-2 2-3-16,10-8 1 16,17-15-1-16,13-24 0 0,45-27 1 15,33-19 2-15,26-14 22 16,15-22-8-16,-3-1-14 15,-14 9-3-15,-20 10-33 16,-34-12-224-16</inkml:trace>
  <inkml:trace contextRef="#ctx0" brushRef="#br0" timeOffset="107040.4304">11340 10679 637 0,'-40'83'91'16,"-24"43"-39"-16,-23 32 33 15,-14 22-52-15,-2 2-24 16,21-25-9-16,37-47-68 15,41-60-210-15</inkml:trace>
  <inkml:trace contextRef="#ctx0" brushRef="#br0" timeOffset="107954.7392">14129 10581 309 0,'-10'-4'37'0,"2"2"55"0,3 2-20 16,-1 0-21-16,-1 0-11 15,-8 6 2-15,-6 30 13 16,-10 29 16-16,-14 32 2 15,-19 38-15-15,-21 26-20 16,-14 14-21-16,1-9-17 16,19-35 0-16,31-67-111 15,24-70-500-15</inkml:trace>
  <inkml:trace contextRef="#ctx0" brushRef="#br0" timeOffset="113574.532">9677 14243 478 0,'-15'12'105'15,"-1"6"-86"-15,3 3 9 0,2 1-19 16,0 2-3 0,4-7 0-16,2-6 11 0,4-5 5 15,1-6 7-15,0 0 8 16,0 0 4-16,7-2-10 16,24-16-9-16,20-6 11 15,8-2-7-15,6 1-5 16,-2 4 4-16,-9 9-8 15,-8 6-1-15,-14 6-10 16,-9 1-2-16,-16 29-2 16,-7 25 1-16,-23 27-3 15,-28 18 0-15,-12 16-4 16,2-5-3-16,15-15 5 16,17-23-1-16,22-25 2 15,7-20-1-15,12-18 1 0,21-10 1 16,13 0 5-16,5 0 4 15,4-5-4-15,-2-2-5 16,-2 3-1-16,-3-6-17 16,3-10-103-16,-11-12-303 15</inkml:trace>
  <inkml:trace contextRef="#ctx0" brushRef="#br0" timeOffset="114123.3506">10860 14265 368 0,'0'-8'342'15,"-3"8"-324"-15,-1 0 35 16,-2 12-44-16,-8 21-4 16,-8 15-5-16,-5 10-2 15,0 4-1-15,6-7 2 16,9-14-1-16,12-18 0 15,5-17 2-15,32-6 9 0,14-6 17 16,16-13 14 0,6 1-20-16,-5 3-8 0,-5 8 1 15,-14 7-7-15,-14 0-6 16,-14 0-9-16,-7 0-61 16,-6-2-83-16,-5-10-154 15</inkml:trace>
  <inkml:trace contextRef="#ctx0" brushRef="#br0" timeOffset="114306.0183">11336 14039 719 0,'-14'39'50'16,"-3"20"19"-1,-7 25-16-15,-9 27-18 0,-9 14-9 16,-6 10-13-16,5-4-10 15,9-20-3-15,16-22-11 16,18-29-118-16,16-41-330 16</inkml:trace>
  <inkml:trace contextRef="#ctx0" brushRef="#br0" timeOffset="114804.9537">11915 14537 434 0,'0'-12'273'16,"15"1"-241"-16,26-5 47 15,13 3-30-15,3 2-20 16,-3 9-22-16,-11 2-7 15,-8 0-7-15,-12 6-54 0,-8 17-75 16,-15 6-132 0</inkml:trace>
  <inkml:trace contextRef="#ctx0" brushRef="#br0" timeOffset="114971.3009">12013 14791 586 0,'0'7'254'16,"3"4"-232"-16,30 0 44 16,19-7-41-16,12-4-20 15,7 0-5-15,4-15-103 16,-12-10-234-16</inkml:trace>
  <inkml:trace contextRef="#ctx0" brushRef="#br0" timeOffset="116018.6578">13545 14211 648 0,'-19'0'33'16,"-5"13"19"-16,-3 18-26 15,-8 15-24-15,-3 9 0 16,2 2-1-16,13-7-1 16,14-17-2-16,9-17-10 15,10-8 9-15,18-3 3 16,7 0 12-16,2 4 25 15,-3 7 17-15,-6 9-7 16,-12 12-15-16,-16 19-3 0,-7 9-13 16,-31 10-9-16,-15-1-7 15,-5-17-1-15,2-15-8 16,5-26-16-16,2-16-33 16,11-17-54-16,13-22-39 15,19-7-57-15,6-8-180 16</inkml:trace>
  <inkml:trace contextRef="#ctx0" brushRef="#br0" timeOffset="116217.4198">13532 14189 528 0,'22'0'302'15,"17"-4"-269"-15,22-8 41 16,14-3-54-16,1-2-15 16,-2 3-5-16,-5 2-19 15,-11 8-66-15,-10 4-72 16,-16 1-148-16</inkml:trace>
  <inkml:trace contextRef="#ctx0" brushRef="#br0" timeOffset="116583.9951">14218 14550 392 0,'-10'16'352'0,"7"13"-340"15,3 12 45-15,0 10-31 16,0 8-13-16,0 4-11 16,-2-1-1-16,-10-10 0 15,1-17-1-15,3-21 0 16,2-14 2-16,6-40-2 16,0-32-5-16,14-23 5 0,23-11 3 15,11 6 26-15,10 15 25 16,0 19-16-16,2 23-5 15,-4 28-20-15,-5 15-13 16,-5 20 0-16,-7 18 0 16,-11 8 0-16,-4 0-98 15,-6-16-350-15</inkml:trace>
  <inkml:trace contextRef="#ctx0" brushRef="#br0" timeOffset="118462.7998">10081 16121 429 0,'-4'0'93'16,"2"0"-60"-16,2 0 19 16,0 0-34-16,0 0 1 15,2-5 11-15,9-1 20 16,6-3 1-16,2-3-5 16,4-2-9-16,5 2-10 15,5-3-4-15,-2 5-7 16,-1 0-4-16,-4 6-5 15,-9 3-3-15,-8 1-2 16,-6 0-1-16,-3 9-1 16,0 22 5-16,-10 15 4 15,-23 14-7-15,-10 11-2 0,1-4 0 16,9-8-2-16,15-15 2 16,17-15 0-16,1-7-1 15,22-5 1-15,14-3 0 16,9-6 2-16,3-4 1 15,5-4-2-15,-4 0-1 16,-5 0 0-16,-7 0-18 16,-4-10-67-16,-9-9-118 15,-8-6-397-15</inkml:trace>
  <inkml:trace contextRef="#ctx0" brushRef="#br0" timeOffset="118762.066">10837 16096 379 0,'-25'27'95'0,"-2"5"-53"16,5 4 16-16,2 0-22 15,11-8-15-15,7-8 5 16,2-12-5-16,18-7 27 16,19-1 8-16,13-8-5 0,13-9-14 15,1-2-22-15,-4 4-9 16,-11 7-6-16,-15 0-6 16,-11 0-52-16,-10-4-89 15,-7-4-154-15</inkml:trace>
  <inkml:trace contextRef="#ctx0" brushRef="#br0" timeOffset="118944.8687">11167 15908 405 0,'-12'31'272'16,"2"18"-231"-16,1 9 25 0,3 11-30 15,0 9-12-15,-2 2-10 16,1 0-5-16,-5-1-7 15,3-7-2-15,-3-4-11 16,-1-7-63-16,-5-3-92 16,-14-14-196-16</inkml:trace>
  <inkml:trace contextRef="#ctx0" brushRef="#br0" timeOffset="119144.4194">10136 17077 606 0,'0'0'124'0,"26"0"-47"16,38-21 2-16,43-16-21 15,41-12-18-15,34-10-5 0,22-1-31 16,2 6-4-16,-27 6 0 16,-34 14 0-16,-48 10-4 15,-37 7-62-15,-29 10-99 16,-18 2-185-16</inkml:trace>
  <inkml:trace contextRef="#ctx0" brushRef="#br0" timeOffset="119693.1485">10788 17374 326 0,'0'0'44'0,"0"0"53"0,0 0-8 15,-1 0-6-15,1 0-18 16,0 0-8-16,0 0-4 16,0 0-9-16,8-5-10 15,2 4-5-15,-1 1-13 16,-2 0-2-16,2 3-4 15,-2 17-1-15,-2 7 2 16,-5 5 0-16,0 8-1 16,0-2-2-16,0 0-1 15,-2-1-1-15,-4-3-6 16,-4 0 0-16,0 1 0 16,-7 0 0-16,-10-1 0 0,-7-5 0 15,-12-7 0-15,-6-8-4 16,-2-11-10-16,2-3-9 15,11 0-22-15,10-19-39 16,12-6-55-16,10-13-91 16</inkml:trace>
  <inkml:trace contextRef="#ctx0" brushRef="#br0" timeOffset="119859.4589">10806 17261 600 0,'51'-17'169'16,"13"0"-90"-16,12-1 8 0,8 4-44 16,-5-2-15-1,-9 2-19-15,-12-1-9 0,-13-3-7 16,-8-2-44-16,-10-11-180 16</inkml:trace>
  <inkml:trace contextRef="#ctx0" brushRef="#br0" timeOffset="120324.7183">12382 16707 638 0,'26'0'241'0,"19"-9"-215"16,28-8 43-16,15-5-46 15,-1 3-16-15,-13 5-7 16,-24 13-22-16,-22 1-67 16,-28 16-158-16</inkml:trace>
  <inkml:trace contextRef="#ctx0" brushRef="#br0" timeOffset="120474.9585">12638 16886 932 0,'11'10'54'0,"14"-4"-17"16,15 0-37-16,14-6 0 15,7-3 0-15,3-24 0 16,-1-15-118-16,-12-14-497 16</inkml:trace>
  <inkml:trace contextRef="#ctx0" brushRef="#br0" timeOffset="120989.9997">13799 16713 709 0,'0'-6'191'0,"0"6"-172"16,0 11 6-16,6 27-20 15,7 21 3-15,-5 18-3 16,-7 3-3-16,-1-6 3 16,0-21-2-16,-1-24-2 15,-1-27 0-15,2-22 0 16,5-54 1-16,23-34-1 15,27-18 12-15,22 3 19 16,25 18-32-16,17 28 0 16,4 28 0-16,-12 33 0 0,-27 16 0 15,-31 10 0-15,-26 12 0 16,-14 0 0-16,-8-12 0 16,-5-14-292-16</inkml:trace>
  <inkml:trace contextRef="#ctx0" brushRef="#br0" timeOffset="123650.232">20204 7982 486 0,'-8'0'24'15,"4"0"-10"-15,2 2 34 16,1 3-41-16,1-3 1 15,0 3 2-15,0-4 5 16,0 1 0-16,0 0 12 16,0-2 5-16,13 2 6 15,17-2 1-15,15 0-5 16,12-6-1-16,6-9 0 16,-7 2-4-16,-13 7-1 15,-17 5-13-15,-13 1-12 0,-13 17-2 16,0 29 6-16,-30 22-3 15,-16 19-4-15,-8 8-4 16,5-5-11-16,16-14-9 16,20-18 6-16,13-20 9 15,21-18 6-15,19-13 3 16,17-7 0-16,7-5 4 16,6-14-2-16,-9 2-2 15,-14 3-19-15,-18 4-103 16,-9-4-106-16</inkml:trace>
  <inkml:trace contextRef="#ctx0" brushRef="#br0" timeOffset="123982.6994">21193 7912 534 0,'-9'0'60'15,"-3"1"-52"-15,-3 10 19 16,-5 11-25-16,-9 9-1 16,-1 7 0-16,1 2-1 0,9-4 0 15,12-7 0-15,8-10 0 16,5-10 0-16,28-9 19 15,10 0 20-15,14-4-1 16,-1-7-12-16,-2 3-10 16,-12 5-8-16,-11 1-5 15,-7-1-3-15,-7-1-23 16,-7 0-85-16,2-10-106 16</inkml:trace>
  <inkml:trace contextRef="#ctx0" brushRef="#br0" timeOffset="124182.2852">21566 7748 138 0,'0'-8'485'15,"0"8"-448"-15,0 0 16 0,-3 21-45 16,-7 13 6-16,-5 12 2 16,-2 10 1-16,-5 14-9 15,-5 10-6-15,-6 9 0 16,-3 0-2-16,-2 5-4 15,-2 6-45-15,-2 4-94 16,-9 0-156-16</inkml:trace>
  <inkml:trace contextRef="#ctx0" brushRef="#br0" timeOffset="124415.0935">20108 9214 697 0,'44'-10'15'16,"39"-19"56"-16,40-7 4 15,36-6-45-15,26-2 7 16,14 2-18-16,-7 4-9 16,-29 7-9-16,-36 10-1 15,-41 7-11-15,-32 8-50 16,-21 6-60-16,-20 0-84 15,-10 0-264-15</inkml:trace>
  <inkml:trace contextRef="#ctx0" brushRef="#br0" timeOffset="124730.9787">21017 9374 309 0,'-48'29'353'15,"9"7"-348"-15,19-4 48 0,18-3-47 16,8-9-4 0,32-6-1-16,9-3 9 0,-5-1 29 15,-9 0 18 1,-17 10-3-16,-16 14-5 0,-13 18-12 15,-32 17-13-15,-19 7-15 16,-15-2-8-16,3-15-1 16,7-19-3-16,9-21-28 15,16-19-42-15,9-7-59 16,20-27-64-16,15-16-137 16</inkml:trace>
  <inkml:trace contextRef="#ctx0" brushRef="#br0" timeOffset="124880.5929">20895 9387 330 0,'30'-30'339'0,"5"11"-270"16,12 7 55-1,9 7-75-15,8 5-13 0,4 0-18 16,3 0-18-16,-1 3-1 16,0 3-80-16,-5-6-162 15</inkml:trace>
  <inkml:trace contextRef="#ctx0" brushRef="#br0" timeOffset="125761.7289">22358 8868 113 0,'0'-8'256'16,"-1"4"-194"-16,1-2 22 15,0 2-47-15,0-1-13 16,0-2-6-16,0-1-3 16,0 5 1-16,4-2 7 15,-4 1 1-15,0 2 8 16,0 2 1-16,0 0-4 16,0 0-6-16,0 0-5 0,0 0-6 15,0 0-6 1,2 0-3-16,2 14 6 0,-1 3 0 15,-1 3-5-15,-2 4 4 16,0 1-2-16,0 2 0 16,0-2-2-16,-3-2-4 15,-3-5 0-15,3-8 0 16,1-5 0-16,2-4-1 16,0-1 1-16,0 0 0 15,0 0 1-15,0-6-1 16,12-14 1-16,8-6-1 15,0-3 0-15,3-1 0 16,1 1 0-16,0 0 0 0,1 5 0 16,-5 8 0-16,-7 4 1 15,-6 8 0-15,-5 4 4 16,-2 0 1-16,0 0 3 16,0 16-2-16,0 10 1 15,-5 3-3-15,2-4-3 16,3-7-2-16,0-10 0 15,29-8 0-15,13 0 0 16,13-10 1-16,10-6 5 16,1 1 9-16,-9 12 7 15,-17 3-2-15,-16 8-5 16,-18 23-2-16,-6 9-3 16,-17 5-8-16,-16-1-2 15,1-8-14-15,11-21-106 0,16-15-280 16</inkml:trace>
  <inkml:trace contextRef="#ctx0" brushRef="#br0" timeOffset="126593.0634">23334 9043 589 0,'0'0'27'16,"4"0"35"-16,23 0-24 15,11-6-16-15,14-8 15 16,3-8-8-16,-1-5-4 16,-11 4-1-16,-19 1-12 15,-12 6-10-15,-12 4 1 16,-10 3 1-16,-32 9-4 16,-20 0-3-16,-11 20-3 15,0 10 4-15,15 4 2 0,16 1 0 16,17-4 0-16,17-2-1 15,8 0-1-15,11-5 0 16,23-1 0-16,12-9-3 16,8-7-17-16,2-7-37 15,2 0-62-15,0-13-121 16</inkml:trace>
  <inkml:trace contextRef="#ctx0" brushRef="#br0" timeOffset="126825.5102">23998 8452 294 0,'0'0'302'16,"-4"22"-261"-16,0 15 29 15,1 16-42-15,0 8-10 16,0 8-10-16,-4 3-5 15,-2 2-3-15,-3-6 0 16,-3-2 0-16,-1-6-12 16,-5-9-70-16,-3-7-99 15,3-17-246-15</inkml:trace>
  <inkml:trace contextRef="#ctx0" brushRef="#br0" timeOffset="126975.3714">23798 8848 468 0,'15'-12'195'16,"9"4"-105"-16,12 3-23 16,13 0-62-16,10-1-5 15,10 0-23-15,-2-8-170 16</inkml:trace>
  <inkml:trace contextRef="#ctx0" brushRef="#br0" timeOffset="127823.3517">24359 9109 443 0,'-2'0'126'16,"2"0"-73"-16,2 0 7 15,20-7-35-15,11-12-6 16,4-3 20-16,1-5-11 15,-7 0-8-15,-10 4-4 16,-9 3-10-16,-10 3-2 0,-2 0 4 16,-11 5 10-16,-20 2-7 15,-10 10-9-15,-9 0 0 16,-4 22-1-16,6 13-1 16,5 6 0-16,12 4 0 15,13 2 0-15,10-1-2 16,8-2-6-16,8-6-11 15,21-12-33-15,10-8-28 16,12-16-17-16,4-2-30 16,-1-22-23-16,-3-14-4 15,-9-3 90-15,-10-5 64 16,0 0 58-16,-5 0 44 16,-4 6-3-16,-5 7-16 0,-4 12-9 15,-8 14 0-15,-3 5-12 16,-3 1-28-16,1 24-17 15,-1 8-5-15,0 3-9 16,0-2 8-16,-1-7 1 16,-5-9-2-16,1-13-4 15,4-5-1-15,1-18 2 16,0-26-3-16,18-14-3 16,10-6 0-16,6 4 2 15,6 9 1-15,2 9 0 16,-1 11-2-16,2 11-2 15,-1 9-2-15,2 9-10 16,3 2-53-16,-1 0-64 16,-7 11-86-16,-11-2-79 0</inkml:trace>
  <inkml:trace contextRef="#ctx0" brushRef="#br0" timeOffset="127988.9063">25214 8753 41 0,'1'0'338'0,"-1"0"-201"16,0 0-17-16,-1 0-60 15,-11 8-24-15,0 3-7 16,7 5-14-16,5 0-3 15,10 10 8-15,19 6 4 16,3 5 9-16,-9 4-9 16,-15 4-6-16,-8 3-1 15,-31 2-8-15,-20-6-9 16,-6-7-3-16,5-10-65 0,13-14-118 16,18-13-219-1</inkml:trace>
  <inkml:trace contextRef="#ctx0" brushRef="#br0" timeOffset="128106.9026">25478 9071 627 0,'0'0'284'0,"-7"14"-251"16,-9 5-33-16,0-14-14 16,4-9-440-16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2T18:18:53.4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9028 13398 51 0,'3'-18'36'0,"0"6"-9"16,-3 4 15-16,0 3-2 15,0 2-5-15,0 1-22 16,0 2-3-16,0 0 0 16,-6 0 30-16,1-2 21 15,-1 2 14-15,-1-2-37 0,1 0 4 16,3 2-7 0,2-1-11-16,-1-1-2 0,1 2-1 15,-1-1 2-15,0 1-3 16,2 0 2-16,-1-2 6 15,1-4-1-15,0-7-5 16,22-6-4-16,11-6 9 16,3-1-2-16,1 8-3 15,-2 7-4-15,-10 10-6 16,-7 1-10-16,-8 10-1 16,-8 24 1-16,-2 14 2 15,-24 21 6-15,-16 12-7 16,-8 1-3-16,5-8 0 0,8-20-1 15,13-21 0-15,13-20-4 16,7-9-5-16,2-4 1 16,10-2-1-16,16-20 8 15,10 0 2-15,0 4 11 16,-6 17-4-16,-9 1-4 16,-14 31 1-16,-7 26 0 15,-16 17 2-15,-26 16-4 16,-12-1-2-16,-7-13-1 15,4-20-4-15,4-24-19 16,2-20-18-16,5-12-5 16,8 0 2-16,13-8-23 0,16-6-8 15,9 2-28-15,12-6-122 16</inkml:trace>
  <inkml:trace contextRef="#ctx0" brushRef="#br0" timeOffset="448.9152">9848 13327 441 0,'0'-6'87'0,"0"4"-53"15,0 2 19-15,0 0-23 16,0 0-13-16,-6 0-4 16,-10 7 8-16,-11 19-8 15,-10 14 0-15,-12 16 13 16,-4 19 4-16,3 14-1 16,5 12-11-16,11 2 1 15,16-7-5-15,16-16-2 16,4-19-9-16,30-23-3 15,21-24 1-15,14-14 0 16,9-26 5-16,4-21-4 16,-11-7-1-16,-23-1 1 15,-26 9 0-15,-20 7 1 0,-21 11 2 16,-33 5-4-16,-12 4-1 16,1 9-4-16,14 5-7 15,23 5-20-15,22 0-47 16,6 0-39-16,18 0-80 15,17 0-110-15</inkml:trace>
  <inkml:trace contextRef="#ctx0" brushRef="#br0" timeOffset="815.3756">10397 13494 515 0,'-37'11'46'0,"1"24"13"15,-3 17-12-15,2 13-12 16,1 9 1-16,9 2-2 16,14-7 2-16,13-15-9 15,9-16-6-15,27-20-10 16,15-18 0-16,16-12 2 15,9-32-5-15,6-16-3 16,-4-14 0-16,-14-1 8 16,-26 10 11-16,-26 10-10 0,-12 13-2 15,-40 8-6-15,-20 3-6 16,-7 13-1-16,7 8-9 16,22 8-9-16,23 2-28 15,15-5-42-15,12-4-58 16,25-7-106-16</inkml:trace>
  <inkml:trace contextRef="#ctx0" brushRef="#br0" timeOffset="1313.6111">11097 13235 379 0,'-18'7'74'15,"-1"19"1"-15,-2 10-25 16,1 6-12-16,6 0-8 15,8-5-9-15,6-10-9 16,1-13-7-16,24-14 4 16,8-1 20-16,6-30 8 15,3-11-3-15,-11-4-10 16,-14 0 10-16,-14 9-4 16,-3 9-7-16,-24 10-10 15,-13 14-13-15,1 4-6 0,10 0-45 16,14 0-98-16,12-6-261 15</inkml:trace>
  <inkml:trace contextRef="#ctx0" brushRef="#br0" timeOffset="1829.0131">11585 13661 391 0,'2'-12'100'15,"5"0"-16"-15,8 0-11 16,9 2-25-16,2 4-2 16,0 3-11-16,2 3-17 15,2 0-16-15,-3 0-2 16,-2 8-14-16,-1 9-66 15,-6 1-72-15,-8 8-143 16</inkml:trace>
  <inkml:trace contextRef="#ctx0" brushRef="#br0" timeOffset="2012.0116">11613 13886 217 0,'0'0'460'0,"0"0"-395"16,17-2-3-16,28-5-36 16,11 6-16-16,2-1-10 15,0 2-40-15,-7 0-92 16,-2-6-134-16</inkml:trace>
  <inkml:trace contextRef="#ctx0" brushRef="#br0" timeOffset="2460.8608">12479 13428 495 0,'0'0'90'16,"0"-8"-25"-16,28-4-42 0,18 0 10 15,11-2 3 1,8 0 7-16,4-4 10 0,-5 4-6 16,-12 8-11-16,-17 6-16 15,-17 3-10-15,-17 26-9 16,-1 15 2-16,-28 18 2 15,-24 19-3-15,-20 12-2 16,-10 8 0-16,-1 0-1 16,12-7 1-16,21-13 0 15,23-21 0-15,19-17 0 16,8-16-1-16,17-13-2 16,15-6 3-16,13-8 0 0,12 0 0 15,6-8 1 1,4-2-1-16,-3 2-1 0,-6-1-29 15,-7-2-59-15,-12-6-74 16,-8-10-153-16</inkml:trace>
  <inkml:trace contextRef="#ctx0" brushRef="#br0" timeOffset="2710.0607">13344 13788 372 0,'0'0'179'0,"-6"0"-118"16,5 1-8-16,-2 16-10 15,1 7 3-15,-3 8-11 0,-3 8-5 16,-3 6-4-16,1 0-8 16,-2 4-13-16,4-3-5 15,5-7-5-15,3-8-48 16,0-14-63-16,8-18-26 15,13-12-14-15,4-28-28 16</inkml:trace>
  <inkml:trace contextRef="#ctx0" brushRef="#br0" timeOffset="2893.8917">13644 13634 429 0,'0'0'148'16,"0"3"-75"-16,0 21-33 15,0 15-2-15,0 12-18 16,0 5-3-16,0 7-9 16,-6 1-5-16,-3-1-3 15,-1-3-11-15,0-5-61 16,1-16-129-16,-2-21-291 16</inkml:trace>
  <inkml:trace contextRef="#ctx0" brushRef="#br0" timeOffset="3075.8098">13324 13695 805 0,'-11'-6'86'16,"11"6"-36"-16,28 0-47 15,23 4-1-15,16 10-2 16,6-6-13-16,1 1-60 15,-5-9-104-15,-14 0-265 16</inkml:trace>
  <inkml:trace contextRef="#ctx0" brushRef="#br0" timeOffset="3674.3893">15093 13733 531 0,'-11'-6'63'16,"8"5"32"-16,3 1-69 15,4 5-25-15,7 17 1 16,-3 9 1-16,-8 4-1 16,0 4 4-16,-11-1-1 15,-7-10-2-15,3-10-3 0,2-17 1 16,-1-1 2-16,8-29 0 15,6-15-2-15,2-12-1 16,26-2 2-16,14 4 12 16,12 5 25-16,4 10-11 15,3 11-10-15,-4 13-6 16,-11 15-6-16,-10 0-6 16,-8 22-1-16,-5 12-37 15,-8 6-70-15,-7 4-105 16,-6-2-201-16</inkml:trace>
  <inkml:trace contextRef="#ctx0" brushRef="#br0" timeOffset="3940.6628">15635 13740 275 0,'14'-31'138'15,"-8"11"-31"1,-6 9-12-16,0 11-24 0,-18 0-21 16,-18 19-42-16,-8 17-4 15,-4 13-1-15,5 2-2 16,11 0 1-16,16-9 4 15,13-12 5-15,3-14-8 16,16-16-2-16,23 0 3 16,13-29 6-16,3-6-5 15,-8 1-3-15,-10 10-1 16,-16 6 0-16,-11 12 4 16,-8 6-4-16,-2 12 0 15,-6 20-1-15,-3 4 0 16,7 4-20-16,2-8-115 0,18-16-195 15</inkml:trace>
  <inkml:trace contextRef="#ctx0" brushRef="#br0" timeOffset="4273.579">16049 13727 537 0,'-36'0'103'15,"-11"24"-16"-15,-1 19-53 16,3 15-15-16,11-4-9 15,15-4-5-15,19-14-5 16,2-20-1-16,28-16-25 16,12-8 17-16,8-33 9 15,10-16 2-15,4-12 4 0,-1-9-1 16,-5 0 3-16,-12 4 5 16,-16 11 0-16,-18 15-1 15,-12 21 1-15,-12 23-10 16,-19 7 1-16,-6 39-4 15,-1 17 0-15,4 10 11 16,5 4-2-16,12-3-2 16,11-6 2-16,6-3-7 15,13-6-2-15,17-4-27 16,3-4-71-16,0-13-64 0,-3-9-121 16</inkml:trace>
  <inkml:trace contextRef="#ctx0" brushRef="#br0" timeOffset="4363.8299">16510 13992 698 0,'0'-13'169'0,"0"13"-74"16,-2 19-95-16,-2 8-13 15,-12-18-309-15</inkml:trace>
  <inkml:trace contextRef="#ctx0" brushRef="#br0" timeOffset="9244.1137">9177 15643 610 0,'-24'18'13'0,"6"10"-5"0,-1 4 19 16,5 13-18-16,-1 7 0 15,-1 10 1-15,0 6 16 16,-2 7 1-16,3-1 1 15,0-2-6-15,5-4-10 16,3-8-11-16,4-13-1 16,3-11-7-16,0-14-57 15,8-14-70-15,7-8-164 16</inkml:trace>
  <inkml:trace contextRef="#ctx0" brushRef="#br0" timeOffset="9792.9741">9863 15593 545 0,'-29'0'82'15,"-9"8"-77"-15,-7 20 11 16,-5 10-15-16,-2 6 0 15,4 2 0-15,6-2-1 16,14-5 1-16,11-9-1 16,10-12 0-16,7-6 4 15,0-9 20-15,12-3 15 16,17 0 11-16,13 0-4 16,11 0-12-16,2 0-7 0,0 0-4 15,-9 13-9-15,-10 9-7 16,-9 8-3-16,-11 8-4 15,-11 13 1-15,-5 13 0 16,-17 8-1-16,-21 6 0 16,-13 0 0-16,-2-8 0 15,1-11 0-15,10-14-1 16,8-18 0-16,7-17-9 16,8-10-9-16,8-26-5 15,11-22-14-15,0-18 10 16,26-12 22-16,11-7 6 15,13-7 1-15,8-1 5 16,3 4-1-16,2 8 6 0,-11 10 3 16,-10 18 5-16,-13 13-10 15,-11 18-7-15,-7 11-2 16,-7 11 0-16,-2 0-4 16,2 13-39-16,-1 11-38 15,1 1-42-15,6 4-133 16</inkml:trace>
  <inkml:trace contextRef="#ctx0" brushRef="#br0" timeOffset="10108.7346">10326 15803 484 0,'-41'36'182'15,"-6"15"-122"-15,7 12-2 16,7 14-21-16,12 4-7 15,15-1-13-15,6-9 1 16,16-17-11-16,18-23-2 16,10-20 3-16,8-11 6 15,5-18 3-15,2-24 1 16,-5-11-9-16,-9-11-3 16,-14-4 2-16,-16 0-5 15,-15 3-3-15,0 9 0 16,-31 7 0-16,-9 10 0 15,-4 9-3-15,3 11-2 0,8 11-6 16,10 8-21 0,11 0-52-16,11 0-82 0,1-3-231 15</inkml:trace>
  <inkml:trace contextRef="#ctx0" brushRef="#br0" timeOffset="10441.5541">10969 15570 298 0,'-18'37'177'0,"0"2"-90"16,13 4-2-16,5-9-41 15,2-10-20-15,20-12-15 16,8-12 1-16,6 0 4 16,1-26 10-16,1-10 12 15,-7-4 0-15,-12 0 5 16,-11 8-5-16,-8 7-16 16,-8 6-8-16,-25 5-6 15,-8 9-6-15,1 5-2 16,11 0-34-16,17 0-96 15,12-17-238-15</inkml:trace>
  <inkml:trace contextRef="#ctx0" brushRef="#br0" timeOffset="10923.8303">11753 15845 660 0,'0'-1'46'15,"9"-7"28"-15,30-3-35 16,13-1-14-16,4 5-20 16,-8 4-5-16,-11 3-29 15,-10 0-68-15,-11 15-69 16,-16 11-229-16</inkml:trace>
  <inkml:trace contextRef="#ctx0" brushRef="#br0" timeOffset="11089.9178">11863 15968 729 0,'22'-8'32'16,"21"2"36"-16,20 4-39 15,4 2-29-15,0 0-25 16,-13 2-131-16,-11 5-239 16</inkml:trace>
  <inkml:trace contextRef="#ctx0" brushRef="#br0" timeOffset="11322.4063">12705 15677 591 0,'-13'30'45'15,"10"7"26"-15,2 6-28 16,-1 7-16-16,-1 8-8 16,-5 9-4-16,-3 1-4 15,2-2-4-15,3-10-7 16,4-9-4-16,2-11-70 15,0-12-72-15,2-19-107 16</inkml:trace>
  <inkml:trace contextRef="#ctx0" brushRef="#br0" timeOffset="11539.6639">12943 15590 666 0,'-3'12'90'0,"-9"27"-30"16,2 21-26-16,0 14-20 16,0 13-7-16,0 1-6 15,1 1 0-15,3-5-1 16,6-11-3-16,0-10-16 16,0-13-47-16,0-15-35 15,0-15-54-15,0-13-73 16</inkml:trace>
  <inkml:trace contextRef="#ctx0" brushRef="#br0" timeOffset="11771.3554">12496 15742 812 0,'0'-19'90'0,"27"3"-20"16,39 2-45-16,25 4-8 16,15 8-10-16,7 2-7 15,-4 4-1-15,-3 14-39 0,-16-8-138 16,-22-10-370 0</inkml:trace>
  <inkml:trace contextRef="#ctx0" brushRef="#br0" timeOffset="12519.8839">14211 15828 657 0,'0'0'51'0,"-1"11"-30"0,1 19 11 16,-4 17-10 0,1 7-17-16,-4 10-4 0,-5-1-1 15,-1-8 0-15,-1-12-1 16,-1-21-2-16,5-21 0 16,2-8 3-16,7-39-3 15,1-26-6-15,13-19 9 16,26-8 0-16,15 4 20 15,10 12 20-15,2 19-5 16,-8 19-9-16,-9 19-6 16,-13 23-16-16,-7 3-4 15,-3 29-4-15,-3 12-54 0,-9 7-115 16,-6 2-298 0</inkml:trace>
  <inkml:trace contextRef="#ctx0" brushRef="#br0" timeOffset="12835.7927">14972 15766 707 0,'-36'-11'61'16,"-3"11"10"-16,-2 7-42 16,-6 34-27-16,-5 15-2 15,4 15-4-15,8 4-2 16,16-8 4-16,14-13 2 15,10-23 0-15,4-23-3 16,27-8 0-16,15-36 3 0,13-18 2 16,3-9-1-16,1-5-1 15,-13 8 0-15,-12 12 3 16,-17 18 9-16,-12 13 3 16,-9 17 0-16,-2 6-5 15,-22 33-10-15,-4 21 1 16,6 10-1-16,14 0-25 15,8-10-85-15,12-17-127 16</inkml:trace>
  <inkml:trace contextRef="#ctx0" brushRef="#br0" timeOffset="13118.401">15264 15878 708 0,'-63'54'98'16,"13"12"-20"-16,23 6-54 15,22-5-7-15,10-25-13 16,38-30-4-16,20-12-4 16,5-45-1-16,3-29 1 15,-7-13-2-15,-8-15 6 16,-4-8 2-16,-10 6 10 16,-13 15 29-16,-13 26-4 15,-10 31-18-15,-6 27-17 16,0 13-2-16,0 38 0 15,0 21 0-15,1 6 0 0,21 0 0 16,9-9 0-16,6-5 0 16,-4-9-39-16,1-8-63 15,-10-16-181-15</inkml:trace>
  <inkml:trace contextRef="#ctx0" brushRef="#br0" timeOffset="32221.5547">18581 13121 478 0,'0'-1'15'15,"0"1"1"-15,3 0 29 16,4 3-35-16,2 23 9 16,0 22 35-16,1 24-22 15,-7 33 1-15,-3 39 3 16,-16 45-3-16,-27 44-6 16,-22 49-9-16,-16 44-5 15,-13 29-2-15,-11 26 2 16,1 2-7-16,11-5-6 15,20-25-5-15,24-42-20 16,21-60-36-16,17-74-98 16,7-67-236-16</inkml:trace>
  <inkml:trace contextRef="#ctx0" brushRef="#br0" timeOffset="48865.652">19677 13554 35 0,'-1'0'70'0,"1"0"-52"16,0 0 17-16,0-1-21 15,0-2 17-15,-2 3 11 16,1 0 0-16,-1 0-11 16,1 0-10-16,-1 0-3 0,1 0 1 15,1 0 14-15,0 0 8 16,0 0-10-16,0 0-14 16,0 0-5-16,0 0-2 15,0 0-2-15,0 0 2 16,0 0 4-16,-2 0 4 15,2 0-1-15,0 0-8 16,0-1 2-16,0-1 2 16,0 2-2-16,0 0 1 15,0 0 0-15,0-2 3 16,0 2 2-16,0 0-1 16,0-2-5-16,0 2-3 15,0 0 2-15,0-1 1 0,0 1 0 16,0 0 3-1,0-2 1-15,0 2-2 0,-4 0 1 16,0 0 1-16,-10 21-8 16,-10 21-4-16,-13 19-2 15,-11 12-1-15,2-1-3 16,10-13-3-16,15-19-10 16,21-20-15-16,8-18-2 15,36-2 20-15,22-28 13 16,16-4 19-16,8-3 9 15,-4 6 0-15,-12 8-10 16,-18 10-4-16,-13 8-14 0,-10 3 0 16,-15 7-38-1,-12 21-86-15,-6-1-178 0</inkml:trace>
  <inkml:trace contextRef="#ctx0" brushRef="#br0" timeOffset="49131.0962">20204 13450 484 0,'0'0'197'16,"-3"0"-185"-16,-3 9 38 16,-4 19-42-16,-4 15-3 15,-7 18 2-15,-7 13 7 16,-9 12 3-16,-10 9 4 0,-5 2 0 15,0-6-11-15,9-8-8 16,11-13-2-16,13-10-19 16,11-14-59-16,8-16-25 15,0-21-79-15,26-9-175 16</inkml:trace>
  <inkml:trace contextRef="#ctx0" brushRef="#br0" timeOffset="49430.079">20381 13802 540 0,'-37'50'122'0,"3"8"-90"15,17 4 26-15,17-11-41 16,5-11-8-16,29-20-6 15,18-20-1-15,11-4 4 16,12-31-3-16,5-15 4 16,-8-4 5-16,-17 0 17 15,-27 8 20-15,-26 8-4 16,-11 10-10-16,-42 7-14 16,-17 9-14-16,-10 6-7 15,13 2 0-15,23-1-24 0,40-14-82 16,22-17-178-1</inkml:trace>
  <inkml:trace contextRef="#ctx0" brushRef="#br0" timeOffset="50145.252">21472 13850 574 0,'0'0'55'16,"0"0"28"-16,0 0-60 15,0 0-20-15,0 13 3 16,0 14 9-16,-4 9 0 16,-4 3-11-16,0 4-4 15,0-2-1-15,0-4-17 16,1-4-54-16,-1-8-59 16,0-16-68-16</inkml:trace>
  <inkml:trace contextRef="#ctx0" brushRef="#br0" timeOffset="50312.781">21559 13627 708 0,'-21'0'14'0,"9"0"-9"16,12 0-5-16,0 22-111 15,12 0-116-15</inkml:trace>
  <inkml:trace contextRef="#ctx0" brushRef="#br0" timeOffset="50610.8725">21739 13950 171 0,'-6'0'372'0,"3"2"-335"15,3-2 40-15,0 0-66 16,3 0-10-16,17-2 19 16,7-10 7-16,10-3 9 15,6 0 7-15,-4 5 8 0,-8 6-13 16,-15 4-18-16,-11 8-15 15,-5 18 1-15,0 11-6 16,-10 3 0-16,2-1-50 16,8-5-92-16,0-11-116 15</inkml:trace>
  <inkml:trace contextRef="#ctx0" brushRef="#br0" timeOffset="50843.3844">22421 13848 651 0,'-34'0'22'0,"-5"12"64"0,-1 16-66 15,1 8-20-15,3 5 2 16,11 2-2-16,13-6-3 16,12-7 2-16,0-8-8 15,19-10 3-15,11-9 1 16,3-3-3-16,5 0-19 15,-2-9-25-15,0-11-30 16,2-10-65-16,-1-11-123 16</inkml:trace>
  <inkml:trace contextRef="#ctx0" brushRef="#br0" timeOffset="51192.4632">22708 13414 421 0,'0'0'118'16,"0"0"-51"-16,0 0-21 16,0 0-41-16,0 7-4 15,1 10 16-15,2 7 6 16,-3 6-3-16,0 6 11 16,0 7 0-16,0 5-2 15,-10 6-5-15,-3 2-2 16,-1-3-7-16,3-5-7 15,8-13-8-15,3-14-1 16,3-13-9-16,21-8-8 0,9-4 6 16,3-14 10-1,-5 6 2-15,-9 4 3 0,-11 8 7 16,-7 0 3-16,-4 16 4 16,0 14 11-16,-4 7-17 15,-7 0-11-15,4-8-16 16,7-5-74-16,0-12-113 15,18-10-230-15</inkml:trace>
  <inkml:trace contextRef="#ctx0" brushRef="#br0" timeOffset="51475.3592">22954 13940 553 0,'0'0'56'15,"16"0"1"-15,9-3-30 16,8-11-12-16,0-3 10 16,-9 5 22-16,-11 6-19 15,-8 3-5-15,-5 3 12 16,0 0-2-16,-24 0-6 16,-16 9-21-16,-8 17-6 15,-3 4 0-15,8 6 0 16,12-2 0-16,13-4-2 15,13-5-12-15,5-8-44 16,9-4-40-16,21-4-17 16,10-9-121-16</inkml:trace>
  <inkml:trace contextRef="#ctx0" brushRef="#br0" timeOffset="51675.1136">23309 13844 637 0,'-8'2'124'15,"-11"20"-23"-15,5 4-57 16,6 6-21-16,8-1-1 16,0 0-8-16,1 3-6 15,6 1 3-15,-7 7 7 16,-18 1 3-16,-31 6-21 16,-18-4 0-16,-6-14 0 15,6-25-47-15,16-24-264 0</inkml:trace>
  <inkml:trace contextRef="#ctx0" brushRef="#br0" timeOffset="55398.998">24529 13664 402 0,'-28'0'60'15,"-2"0"-27"-15,0 5 40 0,6-1-44 16,-1 2-14-16,-5 8 0 16,-7 10-11-16,-9 17-3 15,-7 22 3-15,-1 31 4 16,2 32 6-16,7 42 3 15,14 38 2-15,18 26 8 16,13 8-4-16,19-18-4 16,25-28-9-16,15-31-6 15,14-27-4-15,8-19-1 16,8-14-10-16,5-9-45 16,-6-18-140-16</inkml:trace>
  <inkml:trace contextRef="#ctx0" brushRef="#br0" timeOffset="56230.8512">27907 13678 438 0,'13'0'92'0,"7"15"-76"15,13 13 61-15,14 11-49 16,8 11-19-16,5 14 3 16,-3 19-6-16,-11 16-3 15,-21 23 3-15,-23 16 6 16,-15 12-1-16,-38 17-11 15,-22 2 0-15,-13-3-12 16,-6-5-16-16,-1-15-42 0,5-15-78 16,16-18-167-16</inkml:trace>
  <inkml:trace contextRef="#ctx0" brushRef="#br0" timeOffset="57893.1314">24630 14651 12 0,'-4'0'80'16,"1"0"-67"-16,3 0 14 15,0 0-27-15,0 0 2 0,0-2 1 16,0 0 25-16,0-1 25 16,0 2-1-16,1-3 2 15,2 2-10-15,0 1-16 16,5 1-11-16,6 0-5 16,8 0 0-16,9 0 1 15,8-3 5-15,9-1 4 16,5-1-8-16,2 0-4 15,2-1-1-15,2-4-1 16,-3-1-2-16,1-1 1 16,-1-1 0-16,-5-2-3 15,2 4 2-15,-7 0 1 0,-4 0 2 16,-7 2 4 0,-5 2-4-16,-1 0-1 0,0 1-3 15,3 1-1-15,5-2-3 16,8 1-1-16,3 0 0 15,1 3 0-15,-1-4-1 16,-4-1 1-16,-3-2-1 16,-4-2 1-16,-3 2 0 15,0 2 0-15,-1 1 0 16,-2 2 0-16,1 1 0 16,-2-2 0-16,1 4 1 15,0-2-1-15,4-2 0 16,-1 2 0-16,0-4 0 15,1 0 0-15,-1-1 0 16,-1 0 0-16,0 5 0 0,-3 1 0 16,-4 2 0-16,1 1 0 15,-3 0 0-15,1 0 0 16,2 0 0-16,3 0 1 16,3 0-1-16,4-4-1 15,4-7 1-15,2 2 0 16,3-1 1-16,2 5-1 15,4 4 1-15,3 1-1 16,5-3 0-16,3 0-1 16,2-6 0-16,10 2-4 0,-1-1-6 15,7 1-10 1,-6 3-36-16,-10 4-80 0,-10 0-184 16</inkml:trace>
  <inkml:trace contextRef="#ctx0" brushRef="#br0" timeOffset="64215.0012">24847 15105 386 0,'1'-3'93'16,"-1"0"-47"-16,2 1 17 15,-1 0-38-15,2 1-4 16,0-1-1-16,-1 2-10 16,-1 0-3-16,1 0 0 15,-2 0-2-15,0 0 8 16,0 0 2-16,0 17-6 16,0 17 13-16,-9 10-4 15,-2 12-5-15,-2 1-5 0,1-1-5 16,-1-4-2-16,5-6-1 15,2-8-12-15,2-13-41 16,4-12-69-16,0-13-156 16</inkml:trace>
  <inkml:trace contextRef="#ctx0" brushRef="#br0" timeOffset="64643.4369">25111 15103 410 0,'0'0'31'15,"0"0"39"-15,0 0-30 16,2 0-30-16,5 0 4 15,2 0 11-15,6 0 14 16,6-2-3-16,2-7 3 16,3 0 2-16,-1-1 1 15,-7 6-14-15,-7 1-6 16,-7 3-11-16,-4 4 0 16,-9 28-2-16,-19 21 4 15,-15 16-11-15,-8 8-2 16,6-4-2-16,17-10-6 0,19-17-6 15,9-15 1-15,19-15-2 16,20-10 4-16,7-6 8 16,6 0 3-16,-2-9 0 15,-4-2-15-15,-9 7-83 16,-8 2-88-16</inkml:trace>
  <inkml:trace contextRef="#ctx0" brushRef="#br0" timeOffset="64943.5179">25699 15306 545 0,'0'0'64'15,"0"0"20"-15,0 12-54 16,0 15-14-16,0 8-10 16,0 0-6-16,-5-2-14 15,1 4-24-15,-2-6-50 0,-3-3-88 16,-4-15-253-16</inkml:trace>
  <inkml:trace contextRef="#ctx0" brushRef="#br0" timeOffset="65093.414">25773 15032 722 0,'-10'0'4'0,"7"0"-4"16,3 0-20-16,0 14-194 16,9 6-227-16</inkml:trace>
  <inkml:trace contextRef="#ctx0" brushRef="#br0" timeOffset="65375.0709">25875 15318 561 0,'-8'18'33'0,"7"-7"22"16,1-10-41-16,21-1-12 16,16-1-2-16,9-20 7 15,5-2 10-15,-4 2 21 16,-9 8 22-16,-14 8-16 0,-12 5-10 15,-9 0-8-15,-3 22-7 16,0 8-19-16,-8 4-2 16,1-3-67-16,7-12-99 15,0-11-239-15</inkml:trace>
  <inkml:trace contextRef="#ctx0" brushRef="#br0" timeOffset="65607.8622">26413 15131 585 0,'-5'0'177'0,"-14"2"-107"15,2 23-22-15,-4 13-48 0,-2 11-4 16,6 4-8-16,6-1 0 16,10-12 5-16,1-8 7 15,6-12 0-15,16-8 0 16,5-5-1-16,1-7-1 15,2 0-6-15,-4-15-41 16,-4-7-29-16,-2-6-67 16,-3-6-152-16</inkml:trace>
  <inkml:trace contextRef="#ctx0" brushRef="#br0" timeOffset="66023.817">26667 14811 368 0,'0'0'81'15,"0"0"-22"-15,0 0-42 16,0 0-16-16,0 4 6 16,0-3 0-16,0 1 9 15,0-2 11-15,0 0 10 16,0 0 3-16,0 0-5 15,0 0-1-15,0 2-6 16,0-2-6-16,0 4-4 16,0 7-6-16,0 5 5 15,0 12 11-15,0 8-9 0,-2 9-3 16,-9 7-3-16,-1 4 0 16,1-2-4-16,5-7-6 15,6-14-3-15,0-12 0 16,0-13-1-16,9-8 0 15,8 0 1-15,2 0 1 16,-1-4 0-16,-6 4 1 16,-5 6 0-16,-2 26 6 15,-5 9 7-15,0 5-12 16,0-2-3-16,0-8-26 16,0-22-109-16,15-14-326 15</inkml:trace>
  <inkml:trace contextRef="#ctx0" brushRef="#br0" timeOffset="66622.3057">27067 15240 157 0,'0'0'131'0,"0"0"-62"0,0-2 21 16,0 2-23-16,0 0 9 15,0-5-16-15,0-4-12 16,13-6-8-16,8-3 0 16,3-8-11-16,-4 4-1 15,-4 1-3-15,-9 6-10 16,-7 3-3-16,0 7 3 16,-18 5-3-16,-22 0-11 15,-11 9-1-15,-8 21-1 16,5 6 1-16,11 4 1 15,17 8-1-15,23 2 0 16,5-3-1-16,35-7-16 0,18-12-18 16,9-12-90-1,4-14-62-15,-9-2-335 0</inkml:trace>
  <inkml:trace contextRef="#ctx0" brushRef="#br0" timeOffset="66871.6544">27450 15057 365 0,'-28'0'206'15,"2"1"-135"-15,1 14-6 16,6 3-56-16,10 0-9 16,9-3-3-16,3-1-7 15,28-5 10-15,10 1 26 16,3 2 45-16,-8 1 16 0,-14 7-19 15,-19 9-20-15,-11 11-28 16,-37 7-20-16,-23 1 0 16,-7-16 0-16,4-22 0 15,15-10 0-15,21-44-198 16</inkml:trace>
  <inkml:trace contextRef="#ctx0" brushRef="#br0" timeOffset="67537.042">25175 13877 670 0,'0'16'61'15,"0"19"48"-15,-4 18-61 16,-16 16-24-16,-7 4-12 16,-3 1-12-16,8-5-11 0,15-14-92 15,7-30-234 1</inkml:trace>
  <inkml:trace contextRef="#ctx0" brushRef="#br0" timeOffset="68317.84">26233 13769 459 0,'1'0'133'0,"1"0"-46"16,2-4-16-1,1-10-61-15,1-8-10 0,1-5-4 16,-2-6-15-16,-5-5 8 16,0-6 0-16,0 2 5 15,-6 3 6-15,-8 7 0 16,1 12 4-16,1 9 4 15,-3 10 3-15,-1 1-4 16,-2 14-4-16,-2 17-3 16,5 12 4-16,2 14 0 15,4 11 5-15,4 6 7 16,-2 8 18-16,0 3-3 16,-1-5-11-16,-2-1-16 15,-1-9-4-15,2-6-8 16,0-6-23-16,-5-9-59 0,-3-13-72 15,-5-20-158-15</inkml:trace>
  <inkml:trace contextRef="#ctx0" brushRef="#br0" timeOffset="68517.4388">25936 14008 613 0,'36'-11'76'16,"18"-3"52"-16,5 3-83 16,-2 5-32-16,-11 6-13 0,-4 0-31 15,-6 6-76-15,-8 14-62 16,-10-4-213-16</inkml:trace>
  <inkml:trace contextRef="#ctx0" brushRef="#br0" timeOffset="68783.4984">26625 13777 74 0,'2'0'425'15,"-2"0"-346"-15,1 12 16 16,2 13-60-16,0 11-13 16,-1 6-7-16,-2 4-12 15,0 4-1-15,0 3-2 16,-5-3-4-16,-8 0-19 16,-5-7-47-16,-1-10-104 15,-8-14-192-15</inkml:trace>
  <inkml:trace contextRef="#ctx0" brushRef="#br0" timeOffset="68932.7688">26578 13972 720 0,'28'-13'91'0,"8"4"47"16,10 1-96-16,9 1-40 15,14 6-2-15,11-7-61 16,-1-16-364-16</inkml:trace>
  <inkml:trace contextRef="#ctx0" brushRef="#br0" timeOffset="94188.3184">21452 14093 407 0,'16'0'107'16,"46"-20"-84"-16,61-18 82 15,66-16-21-15,72-21-6 16,49-10-17-16,25-5-20 16,-10 3-21-16,-34 8 2 15,-54 15-22-15,-65 13-5 16,-66 24-43-16,-65 4-185 15</inkml:trace>
  <inkml:trace contextRef="#ctx0" brushRef="#br0" timeOffset="94953.3967">25825 15503 254 0,'0'-3'38'0,"0"1"40"0,0 1-16 16,0-1-15-16,0 1 16 16,0-1 1-16,3-2-10 15,26-8 1-15,41-6 20 16,58-16-1-16,66-16-18 16,57-15-15-16,37-9 0 15,13 0-20-15,-17 8-21 16,-41 12 0-16,-63 9 0 15,-74 7-30-15,-68-2-316 16</inkml:trace>
  <inkml:trace contextRef="#ctx0" brushRef="#br0" timeOffset="104131.1207">28884 14287 444 0,'-3'-10'111'0,"3"6"-43"16,0-2 18-16,0 4-58 15,0-5-6-15,8 0-4 16,8 0 6-16,5 1 0 15,4-1-8-15,-1 2 1 16,-2 3-14-16,-4 2-3 16,-1 0-10-16,-8 7-49 15,-9 25-106-15,-5 7-163 16</inkml:trace>
  <inkml:trace contextRef="#ctx0" brushRef="#br0" timeOffset="104280.7017">28896 14575 745 0,'2'-11'56'15,"14"5"56"-15,6 0-77 16,11-1-35-16,10 4 0 16,11-2-65-16,0-5-189 15</inkml:trace>
  <inkml:trace contextRef="#ctx0" brushRef="#br0" timeOffset="105045.6363">30152 13807 542 0,'0'-1'50'16,"-9"1"24"-16,-10 4-43 16,-9 21-27-16,-14 14-2 15,-4 8-2-15,1 2-1 0,9-5-1 16,14-6-8-16,16-11-11 15,6-6-7 1,18-10 8-16,20-7 20 0,12-4 6 16,6 0 10-16,1 0 2 15,-7 0-3-15,-11 0-5 16,-7 0-7-16,-9 0-3 16,-6 4-29-16,-1 0-118 15,-5-4-233-15</inkml:trace>
  <inkml:trace contextRef="#ctx0" brushRef="#br0" timeOffset="105294.8823">30574 13833 497 0,'0'0'43'15,"0"0"37"-15,0 5-45 16,0 20-28-16,-11 10 14 16,-7 7-9-16,-9 8-4 15,-6 9-4-15,-6 3-2 16,-1 5-2-16,4-1-2 16,8-6-14-16,8-12-28 15,7-14-75-15,7-12-86 16</inkml:trace>
  <inkml:trace contextRef="#ctx0" brushRef="#br0" timeOffset="105644.0677">30892 13934 367 0,'-13'0'50'0,"-4"3"11"16,-1 17-22-1,-2 11-28-15,-1 8 5 0,9 1 11 16,10 0-1-16,2-3-10 16,28-8 7-16,20-9-5 15,17-13 1-15,14-7-2 16,-3 0 5-16,-8-16-1 15,-21-7 10-15,-22-2 6 16,-25 1-8-16,-5 0-6 16,-35-3-18-16,-15-4-5 15,-6 1-19-15,4 2-50 16,13 8-44-16,15 6-98 16</inkml:trace>
  <inkml:trace contextRef="#ctx0" brushRef="#br0" timeOffset="106026.5759">29736 14707 645 0,'52'-18'52'0,"54"0"68"16,51-2-54-16,35 4-22 16,20 3-13-16,-13 5-10 15,-31 5-14-15,-41 3-7 16,-39 0-4-16,-30 0-30 16,-22 20-74-16,-19 0-149 15</inkml:trace>
  <inkml:trace contextRef="#ctx0" brushRef="#br0" timeOffset="107440.5179">30109 15057 441 0,'1'-11'67'0,"1"2"42"15,-2 6-56-15,0 3-25 16,0 0-2-16,0 2-7 16,-12 27-7-16,-12 13 9 0,-10 12 2 15,-8 12-4 1,-4 2-4-16,-3-1-3 0,4 3-12 16,6-4 0-16,9-3-10 15,14-9-33-15,11-14-69 16,5-18-68-16,15-22-179 15</inkml:trace>
  <inkml:trace contextRef="#ctx0" brushRef="#br0" timeOffset="107788.9218">30209 15253 569 0,'0'0'28'16,"1"-4"55"-16,32-5-43 15,22-7-27-15,19-3 15 16,12 1 16-16,-1 4-1 16,-16 4 0-16,-23 7-13 15,-24 3-15-15,-22 0-8 16,-9 36 1-16,-40 21-4 15,-16 26-2-15,-13 13-2 16,8-4 0-16,25-9-3 16,30-16 1-16,22-25-7 15,40-21-4-15,23-20-3 0,20-1 12 16,4-25 0-16,-6-7-18 16,-16-8-40-16,-20-2-85 15,-14-7-316-15</inkml:trace>
  <inkml:trace contextRef="#ctx0" brushRef="#br0" timeOffset="110798.3829">31607 14488 208 0,'0'0'87'16,"0"0"-28"-16,0 0-14 15,0 0-36-15,0 0 6 16,2 0-2-16,-2 0 3 16,0 0 25-16,0-3 1 15,0-10-16-15,0-3-10 16,0-3-5-16,0 0-9 16,0 1-2-16,-3 0 0 0,-1 0 0 15,0 2 0 1,-1-2 1-16,-1 4 0 0,2 2 2 15,-2 2 11-15,2 1 2 16,1 3-2-16,0 0-6 16,1 0-4-16,0 2-3 15,0 1 0-15,-5 3 0 16,-1 0 0-16,-4 0 0 16,-3 0-1-16,0 0 0 15,-1 9 1-15,2 7-1 16,-2 8 0-16,1 5 3 15,-3 9 0-15,-2 6 0 16,0 6 1-16,-6 7-1 16,4-1 2-16,-2 4-2 15,2-2-3-15,2-2 0 0,4-4-2 16,1-2-7-16,3-8-14 16,1-7-30-16,-3-8-44 15,0-9-32-15,-5-9-166 16</inkml:trace>
  <inkml:trace contextRef="#ctx0" brushRef="#br0" timeOffset="110997.5444">31204 14787 456 0,'10'-14'72'16,"10"1"17"-16,13-1-39 15,8 1-31-15,-2 5-5 16,-1 4-8-16,-6 4-6 16,-3 2-23-16,-1 18-29 15,-9 6-76-15,-7 1-111 16</inkml:trace>
  <inkml:trace contextRef="#ctx0" brushRef="#br0" timeOffset="111230.43">31723 14616 330 0,'0'0'133'16,"0"0"-80"-16,0 15 15 15,-8 15-57-15,1 11-8 16,-4 6-2-16,3 6-1 15,-4-3-4-15,-3-1-12 16,0-2-9-16,-1-7-26 16,-6-4-43-16,-3-10-74 15</inkml:trace>
  <inkml:trace contextRef="#ctx0" brushRef="#br0" timeOffset="111396.8854">31474 14843 503 0,'27'-12'143'0,"12"9"-68"16,20 3 25-16,15 0-61 15,5 7-11-15,-3 9-28 16,-2 3-19-16,-14-10-184 16</inkml:trace>
  <inkml:trace contextRef="#ctx0" brushRef="#br0" timeOffset="119975.7693">27902 16474 373 0,'0'-4'34'16,"0"2"6"-16,2 2-22 15,2 0-17-15,-1 0 0 16,2-2 2-16,2 0 6 15,-2 2 8-15,-1 0-1 16,-1-1-6-16,-3 1 3 16,0 0 4-16,0 0-1 15,0 0 1-15,0 0-6 16,-1 20-5-16,-17 15 14 16,-5 12 2-16,-7 7-8 15,-2 6-3-15,-3 5-7 16,1 0-2-16,9-6-1 0,2-9-1 15,7-15-2-15,9-10-27 16,5-9-57-16,2-11-76 16,0-5-185-16</inkml:trace>
  <inkml:trace contextRef="#ctx0" brushRef="#br0" timeOffset="120341.8603">28241 16562 352 0,'-6'0'118'15,"-10"0"-101"-15,-2 19 20 16,-2 9-24-16,4 4-7 15,4 8 10-15,11 2 4 16,1-4 0-16,13-8-7 16,23-15-6-16,15-15 8 15,14-13-6-15,8-24 0 16,0-14-3-16,-11 1 6 16,-21 7 18-16,-21 6 5 15,-20 10-14-15,-9 5-7 16,-30-4-14-16,-16 1 0 0,-6 3-38 15,5 10-54-15,6 9-81 16,12 3-211-16</inkml:trace>
  <inkml:trace contextRef="#ctx0" brushRef="#br0" timeOffset="120674.0727">27609 17369 537 0,'0'-6'67'16,"37"-11"16"-16,27-11 2 16,28-8-23-16,17-4-16 15,9 1-10-15,-3 7-15 16,-15 12-15-16,-17 11-6 16,-20 7-7-16,-9 2-50 15,-9 0-99-15,-5 0-240 16</inkml:trace>
  <inkml:trace contextRef="#ctx0" brushRef="#br0" timeOffset="121522.1228">28050 17476 292 0,'-3'0'109'0,"-6"0"-72"16,6 0 27-16,3 0-49 15,0 0-12-15,0 0 0 16,0 0-2-16,0 0 10 0,15-2 21 16,9-4 14-16,10-4-9 15,13 0-9-15,9-5 4 16,4 3-1-16,-8 4 1 15,-16 5-11-15,-16 3-13 16,-13 0-3-16,-7 8-2 16,-7 20 0-16,-18 10 0 15,-9 8-3-15,0-4 0 16,11-13-9-16,10-13-22 16,13-8 1-16,3-8 6 15,22 0 17-15,10 0 7 16,3 2 19-16,-3 5 15 0,-14 6-6 15,-10 10-12-15,-11 13-3 16,-13 7-2-16,-20 7-7 16,-8-6-4-16,-4-11-1 15,3-17-39-15,3-12-39 16,5-4-41-16,1-19-120 16</inkml:trace>
  <inkml:trace contextRef="#ctx0" brushRef="#br0" timeOffset="122104.6044">29348 16916 245 0,'0'-31'243'0,"0"-5"-179"16,0 0 3-16,-1-1-52 16,-6 1-13-16,0-1-1 15,0 3-2-15,-1 8-1 16,2 4 1-16,-1 10 1 15,1 6 0-15,-3 4 6 16,-2 2 1-16,-6 0-3 16,-4 17 1-16,1 10 4 15,-2 12 0-15,4 12 9 16,2 16 9-16,-1 8 2 0,4 6-13 16,-2 6 6-16,0 0-5 15,3 2-10-15,0-3-5 16,3-2-2-16,3-9 0 15,3-9-10-15,1-12-38 16,2-12-30-16,0-16-51 16,-11-15-102-16</inkml:trace>
  <inkml:trace contextRef="#ctx0" brushRef="#br0" timeOffset="122336.8818">28954 17315 283 0,'0'-10'363'16,"0"7"-311"-16,0 3-2 16,15 0-46-16,16 0-4 15,13 2 0-15,8 12 0 16,-1-3-4-16,-2 4-17 15,-6-3-20-15,-4-2-20 16,-8-5-48-16,-8-5-59 16</inkml:trace>
  <inkml:trace contextRef="#ctx0" brushRef="#br0" timeOffset="122620.4327">29676 16962 430 0,'0'0'88'0,"0"0"-38"16,0 22 20-16,0 13-42 16,0 13-3-16,0 8-3 15,0 8-9-15,0 3-11 0,0 1 0 16,-4-5-2-1,-2-7-1-15,0-3-7 0,-3-4-26 16,-3-6-31-16,-1-14-56 16,-1-12-65-16,-7-15-42 15</inkml:trace>
  <inkml:trace contextRef="#ctx0" brushRef="#br0" timeOffset="122769.3127">29580 17285 178 0,'29'-20'515'16,"7"4"-421"-16,21 1 4 15,20 0-59-15,14 3-29 16,9-4-10-16,2-11-59 0,-7-20-339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2T18:21:36.5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11075 3411 463 0,'1'-4'5'0,"4"4"71"15,-4 0-6-15,-1 0-41 16,0 0-14-16,0 9 16 15,0 12 7-15,0 9-11 0,-9 14 3 16,-13 11-4-16,-11 9-8 16,-13 14-4-16,-12 10-6 15,-3 3-6-15,-1 1-2 16,13-7-3-16,15-19-34 16,14-20-78-16,20-25-74 15,15-21-142-15</inkml:trace>
  <inkml:trace contextRef="#ctx0" brushRef="#br0" timeOffset="316.0632">11457 3726 570 0,'-23'6'52'0,"-2"23"-40"15,-5 0-12-15,5 2 8 16,7-4-6-16,16-8-1 16,2-9 0-16,17-2 1 15,4-4 22-15,1 3 14 16,-4 4 5-16,-9 11-12 16,-9 11-4-16,0 9 4 15,-33 10-12-15,-16 2-13 16,-8 0-6-16,3-10-3 15,7-16-26-15,14-19-41 16,14-9-27-16,10-29-30 0,9-15-38 16,4-6-90-16</inkml:trace>
  <inkml:trace contextRef="#ctx0" brushRef="#br0" timeOffset="748.2757">11292 3805 422 0,'22'0'167'0,"16"0"-159"0,19-4 73 15,14-7-57 1,3-4 0-16,2-2-6 0,-6-3-12 16,-8 1-4-16,-5-2-2 15,-9 6 0-15,-9 0-1 16,-14 6-6-16,-10 4-6 15,-9 5 6-15,-6 7-4 16,0 26-21-16,-25 17 32 16,-10 15 0-16,0 5 2 15,5-2 0-15,12-8 4 16,13-11 13-16,5-15 4 16,21-14-7-16,20-13 5 15,15-7 20-15,8-14-8 16,4-22-10-16,-4-6-5 15,-14-1 3-15,-18 2-10 0,-23 3-2 16,-9 0 3-16,-30 2-7 16,-15 4-4-16,-3 9-1 15,10 3-8-15,12 9-19 16,19-4-30-16,7-5-58 16,22-4-55-16,23-6-135 15</inkml:trace>
  <inkml:trace contextRef="#ctx0" brushRef="#br0" timeOffset="1080.9413">12637 3564 488 0,'-8'6'17'0,"-1"16"34"15,-2 4 37-15,6 0-39 16,5-4-12-16,0-4-12 16,9-8 1-16,13-6 8 15,5-4 9-15,0 0-10 16,-5-8-9-16,-8-2-2 0,-11-2-2 15,-3 2-5 1,-3-2-7-16,-15 0-7 0,-3-2-1 16,6 0-32-16,15-4-72 15,0-16-153-15</inkml:trace>
  <inkml:trace contextRef="#ctx0" brushRef="#br0" timeOffset="1912.2249">14281 3659 282 0,'9'-9'248'15,"-9"7"-242"-15,0 2 55 0,0 0-10 16,-8 0-25-16,-19 26 3 16,-11 19-2-16,-18 26-1 15,-9 30 7-15,-7 39-13 16,1 43 1-16,5 38 2 16,12 21-2-16,22-1-14 15,27-26-7-15,17-34 0 16,55-38-23-16,28-34-91 15,22-39-157-15</inkml:trace>
  <inkml:trace contextRef="#ctx0" brushRef="#br0" timeOffset="2693.6868">19052 3511 278 0,'0'0'50'0,"0"0"14"15,0 0 11-15,21 2-20 16,19 27 17-16,16 22 6 16,21 22-9-16,6 22-11 15,-12 18-13-15,-32 26-4 16,-39 30-12-16,-69 23-6 15,-55 18-10-15,-39-4-12 16,-16-25-1-16,8-38-20 16,37-51-134-16,47-62-222 15</inkml:trace>
  <inkml:trace contextRef="#ctx0" brushRef="#br0" timeOffset="3790.7225">14666 4515 298 0,'16'-2'189'16,"28"-5"-179"-16,27 4 88 15,27-2-42-15,25 0-6 0,20 3 1 16,26-4-8-16,23 2-11 16,32-8-4-16,31-2-8 15,17-1-10-15,-1-4 1 16,-11 1-5-16,-24-3-4 16,-25 2 2-16,-22-1 0 15,-33 4-4-15,-37-1-8 16,-34-3-63-16,-25-9-92 15,-24-18-309-15</inkml:trace>
  <inkml:trace contextRef="#ctx0" brushRef="#br0" timeOffset="9278.3584">14894 4998 199 0,'0'-9'288'16,"0"5"-272"-16,4 2 73 15,3-5-42-15,-3 2-16 16,-1 1 9-16,-1 1 9 16,-2 3-11-16,0 0-15 0,0 12-13 15,0 23 11 1,0 15-2-16,-9 8-10 0,-8 5-6 16,4 1-2-16,-3-3-1 15,3-1-3-15,3-4-19 16,4-8-49-16,2-4-37 15,4-28-83-15</inkml:trace>
  <inkml:trace contextRef="#ctx0" brushRef="#br0" timeOffset="9743.1931">15372 5077 646 0,'0'-6'4'0,"-5"6"60"16,-7 0-40-16,-7 0-24 15,-10 3 0-15,-5 14-1 16,-2 4 2-16,6 1-1 16,10 0 0-16,12-3-1 15,8-2 1-15,0-3-3 16,14-4 3-16,14-2 2 15,3-2 22-15,1 0 14 16,-6 6-5-16,-8 3-6 16,-7 7 2-16,-11 10-7 15,0 10-3-15,-26 11-8 0,-15 8-9 16,-12 4-2-16,1-9-1 16,9-15-2-16,15-19-3 15,15-22 3-15,13-9 2 16,4-35-4-16,24-14-9 15,15-12 13-15,12 6 1 16,2 9 0-16,-6 8 1 16,-8 9-1-16,-7 9 0 15,-8 5-1-15,-3 5-34 16,-5 5-59-16,-4 5-30 16,2 4-57-16,-1 5-52 15</inkml:trace>
  <inkml:trace contextRef="#ctx0" brushRef="#br0" timeOffset="10009.3115">15807 5133 52 0,'18'-4'106'16,"-10"4"38"-16,-8 0-36 15,0 9 0-15,-20 15-9 16,-7 10-49-16,-7 10 2 16,5 1-12-16,10-2-15 15,16-9-6-15,3-12-14 16,28-13 1-16,19-9 12 15,11-4 10-15,6-21-9 16,-3-4-7-16,-13 1 0 16,-20 3-1-16,-23 0 2 0,-5 0 2 15,-35 1-8 1,-8 0-7-16,3 6-6 0,9 2-27 16,17 4-50-16,14 0-68 15,12-7-149-15</inkml:trace>
  <inkml:trace contextRef="#ctx0" brushRef="#br0" timeOffset="11089.9398">16762 5049 270 0,'-1'0'246'0,"-4"0"-244"0,5 0 32 15,0 0-29-15,-1 6 8 16,-1 7-4-16,-1 5 21 16,0 4 4-16,1 3 1 15,2-3-5-15,0-7-6 16,19-5 1-16,14-8 10 16,6-2 5-16,3-4-10 15,-7-10-4-15,-14-2-12 16,-15-1-9-16,-6 4 4 15,-18-1-5-15,-21 2-2 16,-5 6-2-16,0 3-12 0,13 0-36 16,12-2-43-1,9 1-96-15,10-7-293 0</inkml:trace>
  <inkml:trace contextRef="#ctx0" brushRef="#br0" timeOffset="11904.6218">15016 3752 616 0,'0'0'57'16,"0"0"-31"-16,0 0 28 16,0 8-43-16,0 17 0 15,0 13 15-15,0 8-12 0,-5 8-9 16,-4 2-3-16,-2-2-2 16,2 1-6-16,3-7-21 15,3-9-43-15,3-16-43 16,0-17-71-16,0-8-36 15</inkml:trace>
  <inkml:trace contextRef="#ctx0" brushRef="#br0" timeOffset="12104.27">15210 3688 481 0,'0'0'249'0,"-1"26"-248"15,-2 14 31-15,1 15-21 16,1 3-11-16,-2 4 0 16,0-2-7-16,0-5-24 15,-1-2-34-15,-5-2-48 16,-6-9-81-16</inkml:trace>
  <inkml:trace contextRef="#ctx0" brushRef="#br0" timeOffset="12270.4088">14905 3768 541 0,'22'-16'150'0,"11"8"-113"16,19 3 55-16,19 2-77 16,12-1-12-16,5-2-3 15,-5-1-5-15,-5-2-78 16,-10-7-146-16</inkml:trace>
  <inkml:trace contextRef="#ctx0" brushRef="#br0" timeOffset="12852.3449">16046 3896 599 0,'0'0'9'0,"0"9"-7"16,14 19 10-16,2 8 3 15,-6 6 2-15,-7 0 9 16,-3-7-9-16,0-11-6 16,0-11-6-16,0-10 0 15,0-3-3-15,0-18 12 0,0-25-1 16,0-15-13-16,17-7 3 15,12-2 6-15,9 13 1 16,6 11 1-16,3 17-8 16,-3 11-3-16,-3 10-2 15,-7 5-11-15,-6 7-54 16,-4 17-62-16,-4 3-226 16</inkml:trace>
  <inkml:trace contextRef="#ctx0" brushRef="#br0" timeOffset="13134.976">16651 3909 242 0,'-32'0'395'16,"-10"24"-385"-16,-4 10 87 0,-2 10-58 16,5 3-27-16,14-10-8 15,16-10-4-15,13-15-14 16,12-12-12-16,24-6 26 15,13-28 6-15,6-13 3 16,3-5-1-16,-8 4 6 16,-18 14 5-16,-12 14-2 15,-14 12 2-15,-6 8-11 16,-2 18-6-16,-19 19 0 16,-2 12-2-16,3-2-9 15,11-7-49-15,9-10-73 16,0-14-107-16</inkml:trace>
  <inkml:trace contextRef="#ctx0" brushRef="#br0" timeOffset="13467.5216">16998 3843 638 0,'-61'51'42'15,"4"10"27"-15,12-5 8 16,18-6-36-16,20-19-21 15,7-18-20-15,28-13-20 16,24-21 11-16,14-23 9 16,5-14 1-16,1-11 8 15,0-6 2-15,-5 2 5 0,-7 0-2 16,-14 6 1-16,-21 8-5 16,-16 9-3-16,-9 21-5 15,0 19 1-15,-24 14-1 16,-4 40-1-16,-3 19-1 15,8 11 0-15,13 3-5 16,10-6-3-16,12-10-1 16,22-9-35-16,5-11-37 15,1-7-59-15,-1-17-191 16</inkml:trace>
  <inkml:trace contextRef="#ctx0" brushRef="#br0" timeOffset="33053.1654">12540 3871 212 0,'0'0'52'0,"0"-4"-29"15,16-20 79-15,15-12-13 16,16-19-9-16,20-19-9 15,23-15-20-15,20-11-31 16,14-2-20-16,0-17-75 16</inkml:trace>
  <inkml:trace contextRef="#ctx0" brushRef="#br0" timeOffset="34050.6916">16752 5314 147 0,'-3'1'4'0,"3"1"-4"16,0-2 7-16,-2 0-5 15,2 0 1-15,0 0 9 16,0 0 17-16,0 0 10 0,0 0-14 16,0 0-5-16,0 0 5 15,0 0 4-15,0 0 5 16,0 0-9-16,0 0 3 16,0 0 5-16,0 0 8 15,11-11 4-15,21-23 17 16,24-20 17-16,20-20-31 15,16-9-26-15,3 5-22 16,-17 4-55-16,-36 10-412 16</inkml:trace>
  <inkml:trace contextRef="#ctx0" brushRef="#br0" timeOffset="39371.7645">20232 4095 484 0,'0'-1'12'15,"0"1"32"-15,0-2 6 16,2-1-38-16,7 0 2 15,9 0 9-15,4 1 8 16,2 1-5-16,6-1-2 0,0 2-5 16,1-2-7-1,-4 1-6-15,-3 1-4 0,-5 0-2 16,-10 0-8-16,-5 0-24 16,-4 1-60-16,0 17-112 15,-15 8-130-15</inkml:trace>
  <inkml:trace contextRef="#ctx0" brushRef="#br0" timeOffset="39554.0315">20337 4312 639 0,'10'-7'55'0,"5"4"-47"16,13-3 43-16,5 0-43 15,2 6-8-15,-4 0-7 16,-3 4-72-16,-4 6-142 16</inkml:trace>
  <inkml:trace contextRef="#ctx0" brushRef="#br0" timeOffset="41316.3947">22432 3234 45 0,'8'-6'106'15,"-2"0"-41"-15,0 0 13 16,0 2-30-16,0 2-15 16,0-2-7-16,-3 3 7 15,2-1 7-15,-2 1-12 16,-2 1-7-16,4-2 1 15,-4 0-3-15,5 0 6 16,1 0 0-16,-1-2 5 16,2 2-2-16,-3 0-3 0,-2 1 4 15,-2 1-4 1,-1 0-3-16,0 0 1 0,0 7-5 16,-7 25-3-16,-22 14 12 15,-14 19-16-15,-11 9-9 16,-4 1-2-16,10-3 0 15,10-13-2-15,13-10-20 16,11-13-48-16,8-15-45 16,6-18-71-16,16-3-152 15</inkml:trace>
  <inkml:trace contextRef="#ctx0" brushRef="#br0" timeOffset="41732.3934">22979 3301 420 0,'3'0'60'0,"-3"0"-10"15,0 0 9-15,-11 8-33 16,-15 8-3-16,-10 8 1 16,0-1 1-16,11-4-9 15,11-7-13-15,14-6-2 0,3-6-1 16,18 0 8-16,11 0 29 16,2 2 19-16,-6 8-9 15,-6 4-11-15,-12 13-5 16,-10 9-7-16,-6 10-7 15,-27 6-8-15,-12 0-9 16,-4-8 0-16,0-12-9 16,8-18-30-16,10-14-29 15,12-4-20-15,13-25-38 16,6-8-69-16,14-1-111 16</inkml:trace>
  <inkml:trace contextRef="#ctx0" brushRef="#br0" timeOffset="42031.6675">23036 3250 553 0,'-2'0'14'0,"2"0"57"16,0 0-48-16,0 0-21 16,6 0 3-16,12 0 7 0,7 0 20 15,13 0 7 1,8 0-3-16,14 0-1 0,7-2-9 16,4 1-13-16,3-2-12 15,-3 2-1-15,-4 1-11 16,-6 0-45-16,-14 0-81 15,-11 0-166-15</inkml:trace>
  <inkml:trace contextRef="#ctx0" brushRef="#br0" timeOffset="42365.5603">23825 3305 426 0,'-10'8'9'0,"-4"14"57"15,-4 9-29-15,-1 5 5 16,1 7 3-16,6-2-2 16,6-5-13-16,6-9-5 15,4-6-13-15,26-11 0 16,13-10 8-16,14 0 2 15,6-26 0-15,-4-5 1 16,-14-3 7-16,-16 5 3 16,-20 2 2-16,-9-1-10 15,-18 5-13-15,-20-1-11 0,-8 4-1 16,1 6-5-16,7 1-26 16,15 3-81-16,23-8-122 15</inkml:trace>
  <inkml:trace contextRef="#ctx0" brushRef="#br0" timeOffset="43311.7262">22157 3959 309 0,'0'0'51'0,"0"-4"54"16,10-4-46-16,25-1-19 15,24-2 17-15,31 0 5 16,35 2 8-16,33 3-1 16,29 6-11-16,29 0-12 15,17 0-20-15,9 6-14 0,-5 3-9 16,-25-4-3-16,-39-3 0 15,-45-2-4-15,-37 0-32 16,-24-12-54-16,-15 2-58 16,-11-4-68-16</inkml:trace>
  <inkml:trace contextRef="#ctx0" brushRef="#br0" timeOffset="43993.3766">22526 4234 429 0,'1'0'59'16,"2"-2"31"-16,0 0-35 16,0 2-31-16,-2 0 9 15,-1 0-7-15,0 0-3 16,0 0-8-16,0 13-4 15,0 20 13-15,0 10 2 16,-16 11-8-16,-11 4-6 16,-4 4-4-16,-3 3-3 15,-2-3-5-15,3-5-2 16,6-8-16-16,9-15-40 0,8-13-35 16,10-12-42-1,0-9-116-15</inkml:trace>
  <inkml:trace contextRef="#ctx0" brushRef="#br0" timeOffset="44575.5393">23182 4399 427 0,'-6'0'91'15,"-21"0"-39"-15,-4 0-16 16,-6 2-32-16,-2 4 2 16,1 0 2-16,2 2 2 0,4 0 2 15,3 2-4-15,5-2 1 16,9-1 3-16,7-2 3 16,6-2-3-16,2 4 1 15,0 0 1-15,18 4 19 16,12 2 2-16,6 0 1 15,4 1-7-15,-4 1-10 16,-5 3 0-16,-4 0-4 16,-8 6-6-16,-2 7-6 15,-8 6-1-15,-8 5-1 16,-1 8-1-16,-10 0 0 16,-14-1 0-16,-8-3 0 0,-5-6-1 15,2-6-1 1,2-10 1-16,4-14 0 0,7-8 0 15,4-2 1-15,6-11 0 16,6-16-2-16,6-13-6 16,13-12 2-16,20-9 2 15,14-6 2-15,8-4 1 16,5 3 1-16,1 6 0 16,-9 10 1-16,-12 13-1 15,-16 12 1-15,-13 12-1 16,-10 8 0-16,-1 4 0 15,0 3-6-15,-9 0-55 16,-12 6-31-16,3 8-20 16,8 4-58-16,10-2-114 15</inkml:trace>
  <inkml:trace contextRef="#ctx0" brushRef="#br0" timeOffset="44891.6353">23753 4418 295 0,'-29'17'161'0,"-7"5"-93"16,0 5 0-16,4 6-33 15,3 6 5-15,5 3 0 0,12 1-16 16,9-4-5-16,3-9-13 15,27-10-1-15,21-10 5 16,19-10 4-16,15-2 6 16,4-26-4-16,-5-10 9 15,-16-1 17-15,-24 0 8 16,-29 3-15-16,-12 2-16 16,-39-5-8-16,-25-1-11 15,-14 0-2-15,0 4-20 16,11 8-59-16,33-3-148 15</inkml:trace>
  <inkml:trace contextRef="#ctx0" brushRef="#br0" timeOffset="45489.9124">24484 3477 538 0,'0'0'20'0,"0"0"66"15,0 0-67-15,0 0 1 16,0 5 0-16,0 14 6 15,0 8-1-15,0 4-7 16,0 5-10-16,-1 3-5 16,-5-1-3-16,-4 0-4 15,-2-2-6-15,2-8-29 16,4-10-39-16,-1-6-36 16,7-12-69-16,7-8-139 15</inkml:trace>
  <inkml:trace contextRef="#ctx0" brushRef="#br0" timeOffset="45706.114">24721 3383 636 0,'-3'10'11'15,"-2"16"63"-15,2 10-58 16,1 9 1-16,-1 2-14 15,3-1-3-15,-1 1-4 16,1-4-6-16,0-2-38 16,-2-5-53-16,-1-6-58 0,-1-8-99 15</inkml:trace>
  <inkml:trace contextRef="#ctx0" brushRef="#br0" timeOffset="45938.8268">24386 3366 649 0,'13'0'23'16,"29"0"42"-16,18 0-35 0,13 0 3 15,10 1-15 1,1 7-11-16,-4 4-7 0,-11 2 0 15,-12 3-7-15,-15 5-39 16,-9 2-78-16,-8 1-112 16</inkml:trace>
  <inkml:trace contextRef="#ctx0" brushRef="#br0" timeOffset="46770.1036">24532 3867 0 0,'0'-2'162'0,"-3"0"-120"0,2 2 9 15,1 0-29 1,0 0-10-16,0 0-2 0,0-2-3 16,0 1-2-16,-2-2-3 15,-1-1 4-15,2 3 13 16,-2 1 21-16,-2 0-11 15,2 0-6-15,-1 0 2 16,-1 0-11-16,1 0-4 16,2 0-6-16,1 0-4 15,1 0 0-15,-2 0 0 16,1 0-5-16,-1 0 2 16,1 0 3-16,-1 0 3 0,1 0 7 15,1 0 11 1,0 0 3-16,0 0-11 0,0 0 7 15,0 1 14-15,1 1-5 16,14 2 7-16,9 0 7 16,13 0-9-16,8-4-3 15,7 2 1-15,2-2-2 16,1 0-7-16,-7 0-14 16,-8 0-9-16,-10 3-9 15,-8 4-60-15,-6-1-81 16,-6-6-267-16</inkml:trace>
  <inkml:trace contextRef="#ctx0" brushRef="#br0" timeOffset="70063.8972">24074 3261 44 0,'15'-17'257'16,"-3"3"-240"-16,0-4 73 15,3 2-39-15,-2 3-6 16,1-4 13-16,0 3-10 16,-1 2-5-16,-6 2-1 15,-3 8-7-15,-4 2-14 0,-4 34-12 16,-29 26 24-16,-19 28-5 15,-23 13-22-15,-7 11-6 16,2 1-8-16,20-13-103 16,23-21-225-16</inkml:trace>
  <inkml:trace contextRef="#ctx0" brushRef="#br0" timeOffset="70579.0994">24023 4178 662 0,'0'-2'131'0,"-4"9"-124"15,-25 44 60-15,-24 27-37 16,-28 30-15-16,-23 18-15 0,-4 0 0 16,19-10-80-1,26-31-288-15</inkml:trace>
  <inkml:trace contextRef="#ctx0" brushRef="#br0" timeOffset="76065.8421">25897 4134 649 0,'0'0'5'15,"9"0"48"-15,12 0-38 16,6 0-11-16,6-2-4 15,-1-2 0-15,0 1-12 0,-4 2-39 16,-3 1-60-16,-5 0-101 16</inkml:trace>
  <inkml:trace contextRef="#ctx0" brushRef="#br0" timeOffset="76232.9176">25972 4382 625 0,'9'0'56'16,"3"2"33"-16,14 1-13 15,9-1-70-15,10-2-6 0,11 0-17 16,3 0-140 0,-4-21-463-16</inkml:trace>
  <inkml:trace contextRef="#ctx0" brushRef="#br0" timeOffset="76747.4069">27305 3576 611 0,'0'0'11'16,"0"0"42"-16,0 0-34 15,-7 0-15-15,-6 12 13 16,-8 8-2-16,-7 4 0 0,-2 5-1 16,7-2 2-16,8-3-3 15,14-4-13-15,1-6 2 16,15-3-2-16,9 0 13 15,6 1 10-15,-2 0 16 16,-6 5-5-16,-11 0-11 16,-11 6-6-16,-5 10-1 15,-31 8-9-15,-10 1-7 16,-11-7 0-16,10-13-33 16,12-21-54-16,15-1-45 15,20-25-115-15</inkml:trace>
  <inkml:trace contextRef="#ctx0" brushRef="#br0" timeOffset="76997.8103">27233 3569 516 0,'0'-3'82'0,"0"-1"-24"16,22-2-24-16,14-2-8 16,16 0 30-16,10-1-10 15,7 0-5-15,0 0-9 0,-5 0-17 16,-6-2-15 0,-4 0-4-16,-2 4-64 0,-6-1-139 15</inkml:trace>
  <inkml:trace contextRef="#ctx0" brushRef="#br0" timeOffset="77778.4674">27089 4241 95 0,'-15'0'223'0,"5"0"-196"15,2 0 65-15,4 0-42 16,4 0-4-16,0 0-4 15,0 0-6-15,0 0-4 16,7 0-1-16,23 0 3 16,23-2 29-16,32-5 6 15,31-2-16-15,23-4-18 0,11 1-13 16,-10 4-17 0,-23 6-5-16,-35 2-4 0,-28 0-37 15,-23 0-53-15,-19 4-77 16,-12 8-117-16</inkml:trace>
  <inkml:trace contextRef="#ctx0" brushRef="#br0" timeOffset="78243.5467">27607 4620 458 0,'6'-6'40'0,"-5"0"37"15,-1 3-36-15,0 0-28 16,0 1 13-16,0 0-6 15,0 2 2-15,-3 0-2 16,-16 0-7-16,-9 19 6 16,-8 10-4-16,-3 8 1 15,-1 10 4-15,7 5-9 16,12-1-1-16,12 0-6 0,9-10 0 16,21-10 2-16,26-11-1 15,14-12 9-15,10-8 1 16,-4-1-3-16,-15-18-4 15,-20 0 11-15,-22 1 4 16,-10 3 3-16,-21 1-7 16,-25 1-13-16,-18 5-6 15,-6 7 1-15,14 1-1 16,21 0-14-16,24 0-44 16,11 0-64-16,33 0-119 15</inkml:trace>
  <inkml:trace contextRef="#ctx0" brushRef="#br0" timeOffset="78975.4037">28007 3925 4 0,'0'0'73'0,"0"0"20"15,0 0-26-15,0 0-29 16,4-4-28-16,5-6 16 16,-1-5 16-16,2 2 4 15,-1-1 5-15,-3 5 8 16,-1 2-3-16,-4 5-2 0,-1 2-12 16,0 0-19-16,0 0 2 15,0 0-8-15,0 0-7 16,0 12 1-16,0 14 12 15,0 6-12-15,-4 2-3 16,-4 4-5-16,-2 0-3 16,-1-2-9-16,2-3-21 15,-1-6-36-15,2-8-60 16,8-15-82-16</inkml:trace>
  <inkml:trace contextRef="#ctx0" brushRef="#br0" timeOffset="79175.1459">28222 3843 294 0,'3'-2'183'16,"-1"2"-107"-16,3 0-25 16,3 0-34-16,1 16 32 15,2 6-20-15,-2 4-12 16,-3 7-17-16,0 0 0 15,-2 2-31-15,-4-1-46 16,0-2-82-16,-2-10-172 16</inkml:trace>
  <inkml:trace contextRef="#ctx0" brushRef="#br0" timeOffset="79357.8582">28026 3879 584 0,'49'-18'78'0,"25"3"48"16,27-4-82-16,23 1-34 15,8-1-5-15,-11-3-5 16,-18 2-77-16,-34-6-263 16</inkml:trace>
  <inkml:trace contextRef="#ctx0" brushRef="#br0" timeOffset="98744.2107">9724 10458 10 0,'-4'-6'454'15,"4"4"-434"-15,0 2 29 16,9 0 12-16,13 0-18 16,16 0 7-16,14 0 12 0,5 0-22 15,2 0-24-15,-3 0-14 16,-12 2-2-16,-10 1-40 16,-5-3-97-16,-10 0-221 15</inkml:trace>
  <inkml:trace contextRef="#ctx0" brushRef="#br0" timeOffset="99026.7605">10544 10216 484 0,'1'-7'168'0,"11"7"-160"16,-4 0 19-16,2 7-15 16,2 6-2-16,-5 8-2 15,-4 8 11-15,-3 12 11 16,-9 9-8-16,-21 10-5 16,-5 13-10-16,-4-1-7 15,3 2 0-15,6-7-20 16,8-13-69-16,5-16-73 15,16-16-139-15</inkml:trace>
  <inkml:trace contextRef="#ctx0" brushRef="#br0" timeOffset="99492.4091">10863 10348 477 0,'-3'0'56'0,"-4"0"-43"15,1 0 10-15,4 2-1 16,2-2 14-16,6 0 1 0,22-4 6 16,12-12-12-1,10-1-6-15,2 3-3 0,-3 8 15 16,-7 6 5-16,-14 0-9 15,-13 25-10-15,-15 13-3 16,-4 14-3-16,-29 13 0 16,-10 6-11-16,0-11-5 15,16-20 0-15,15-24-1 16,12-16-4-16,10 0-8 16,22-14 4-16,12-8 8 15,3 5 0-15,-4 9 0 16,-11 8 3-16,-16 8 0 15,-16 27 2-15,-5 10 0 16,-34 10 1-16,-16 7-4 16,-8-3-1-16,7-8-1 0,8-17-4 15,12-19-31-15,12-15-47 16,3-22-64-16,14-23-40 16,7-9-242-16</inkml:trace>
  <inkml:trace contextRef="#ctx0" brushRef="#br0" timeOffset="99858.1104">11597 10328 466 0,'0'0'98'0,"0"0"-63"16,-7 4 3-16,-10 14 0 15,-5 4 15-15,-1 2-10 16,8-1 9-16,8-8-34 16,7-4-13-16,1-6-5 15,23 0 6-15,6-1 11 16,0 4 15-16,-5 10-7 15,-8 14 6-15,-13 20-4 0,-4 14-5 16,-22 12-10-16,-20-3-7 16,-7-4-5-1,4-11 0-15,11-20-10 0,7-22-41 16,8-18-93-16,8-32-153 16</inkml:trace>
  <inkml:trace contextRef="#ctx0" brushRef="#br0" timeOffset="100123.9541">11539 10354 541 0,'0'0'110'0,"1"0"-57"16,14 0 4-16,6 0-2 16,4 0 8-16,10 0-17 15,4-2-22-15,1-6-12 16,-2-1-12-16,-3 2 0 16,-5-1-55-16,-1-10-189 15</inkml:trace>
  <inkml:trace contextRef="#ctx0" brushRef="#br0" timeOffset="100772.3079">12595 10248 400 0,'-27'0'52'16,"-1"0"36"-16,6 8 6 15,2 7-53-15,5 4 14 16,9-1-18-16,6-3-11 16,13-8 6-16,26-7-2 15,18 0 2-15,4-20-2 16,-5-4-6-16,-16 4-8 0,-25 8-6 16,-15 1-6-1,-27 4 1-15,-20 3-5 0,-5 0-24 16,6-3-67-16,28-13-119 15</inkml:trace>
  <inkml:trace contextRef="#ctx0" brushRef="#br0" timeOffset="107422.8781">14002 10136 432 0,'3'-17'34'0,"-2"7"-22"16,-1 8 71-16,0 0-57 16,0 2-11-16,-6 10-4 15,-25 33 0-15,-18 35-6 16,-18 47 2-16,-8 50 15 16,2 48 15-16,6 39 17 15,13 15-23-15,20-4-17 16,28-30-14-16,15-42-1 0,43-43-24 15,20-45-50 1,13-38-84-16,7-38-257 0</inkml:trace>
  <inkml:trace contextRef="#ctx0" brushRef="#br0" timeOffset="108071.3637">17111 10357 425 0,'0'-13'22'16,"4"4"68"-16,19 6-25 15,19 3-21-15,13 0 1 16,17 29-1-16,9 17-4 0,-3 24-6 16,-12 26-5-1,-25 20-1-15,-27 29-8 0,-20 13-6 16,-51 15-8-16,-32 6-1 15,-26-6-5-15,-7-9 0 16,11-29-33-16,22-34-103 16,26-41-205-16</inkml:trace>
  <inkml:trace contextRef="#ctx0" brushRef="#br0" timeOffset="108720.0274">14606 11135 429 0,'-6'2'10'0,"2"3"43"16,4-5-3-16,0 1-41 15,6 1 1-15,13-1 17 16,6-1-15-16,8 0 6 16,14-3 13-16,15-11 13 15,26-6 6-15,28-2 10 16,37-5-4-16,44 2-15 15,53 4-12-15,33 4-10 16,7 9-19-16,-23 6 0 16,-55 2-8-16,-52 0-37 15,-59 12-83-15,-43 2-68 16,-35-8-288-16</inkml:trace>
  <inkml:trace contextRef="#ctx0" brushRef="#br0" timeOffset="109501.3863">14208 11553 265 0,'0'-7'107'0,"0"-2"-58"15,0 3 8-15,0-2-23 16,0 1-6-16,6 1 2 16,-2 3 11-16,1-2 0 15,-4 2 0-15,-1 1-11 16,0 2-4-16,0 0-7 15,0 12-7-15,-14 20 10 16,-8 14-8-16,-6 9-5 16,-5 4-6-16,2 4-2 15,-1-1-1-15,4-2-6 16,6-3-29-16,4-13-53 0,11-15-46 16,7-16-62-1,3-13-91-15</inkml:trace>
  <inkml:trace contextRef="#ctx0" brushRef="#br0" timeOffset="110116.5377">14632 11510 361 0,'0'-11'104'16,"0"2"-90"-16,1 2 8 0,1-1-7 16,-1 1-5-16,-1 0 3 15,0 0 15-15,-3 7-5 16,-14 0-6-16,-6 0-9 16,-7 14 0-16,-6 11 0 15,0 1-6-15,1 2-2 16,5-1 3-16,12-7-3 15,9-3 2-15,9-5 5 16,0-2 14-16,7-1 15 16,10-2 4-16,5 4-13 15,3 0-2-15,2 2-7 16,1-1-1-16,2 3-1 16,-4 0-3-16,1 4-7 0,-3 2-2 15,-4-1 1-15,-3 4-3 16,-4 5-1-16,-10 4 1 15,-3 5 1-15,0 0-2 16,-22 2 0-16,-6-1 1 16,-5-3-1-16,-2-8-1 15,3-8 0-15,2-10-1 16,4-10-2-16,8 0-5 16,2-8-3-16,7-16-1 15,7-6 3-15,2-11-1 16,8-9 1-16,20-4 5 15,10-8 4-15,8-2 0 0,3-1-1 16,5 6 1-16,-6 6 2 16,-7 11-1-16,-12 11 0 15,-14 10-1-15,-4 13-2 16,-6 6-11-16,-4 2-62 16,-1 2-60-16,0 13-147 15</inkml:trace>
  <inkml:trace contextRef="#ctx0" brushRef="#br0" timeOffset="110532.6046">15191 11535 372 0,'-1'0'57'0,"-5"10"10"15,-2 3-14-15,-5 6-23 16,-2 6 6-16,-3 6 1 16,-2 9-5-16,0 9 4 15,3 3-6-15,7 2-4 16,8-6-2-16,2-7-7 0,5-12-9 15,17-14 1 1,8-9 7-16,9-6 5 0,8-21-5 16,1-19-3-16,1-8 0 15,-8-8 8-15,-11 2 2 16,-10 4-11-16,-11 9-6 16,-9 5 1-16,-6 8-6 15,-23 6-1-15,-10 6-1 16,-1 10-7-16,4 6-34 15,4 0-93-15,20-14-208 16</inkml:trace>
  <inkml:trace contextRef="#ctx0" brushRef="#br0" timeOffset="111147.4952">15961 11405 182 0,'-3'-2'212'0,"-3"2"-162"15,-2 0 20-15,-3 0-45 16,-1 2-2-16,-5 7 9 0,-1 4-1 16,-3 6 6-1,-1 3 0-15,6 4-14 0,5 1 5 16,7-5-7-16,4-5-7 15,11-5 2-15,16-7 8 16,11-5-7-16,5 0 5 16,2-20-5-16,-5-6 0 15,-10 0 1-15,-16 0-4 16,-14 1-6-16,-2-1-6 16,-24 3-2-16,-2 3-6 15,3 5-23-15,4 8-54 16,13-6-121-16</inkml:trace>
  <inkml:trace contextRef="#ctx0" brushRef="#br0" timeOffset="118713.3164">14599 10405 475 0,'-3'-2'10'15,"3"2"17"-15,0 0 1 16,0 0-10-16,0 0 14 16,0 0 0-16,0 0 14 15,0 5 0-15,0 15-6 16,-3 10-10-16,-5 11-13 15,-5 9-11-15,-2 6-5 16,-3 4 0-16,1-5-1 16,3-4-3-16,5-8-32 15,4-13-53-15,5-11-98 16,0-19-143-16</inkml:trace>
  <inkml:trace contextRef="#ctx0" brushRef="#br0" timeOffset="118928.6425">14775 10370 577 0,'0'-4'45'0,"0"4"5"16,0 0-32-16,0 20-13 16,0 10 4-16,0 9-3 15,-6 8-3-15,-3 8-3 16,-2 4 0-16,-1 2-3 15,-2-1-29-15,-4-7-82 16,1-9-132-16</inkml:trace>
  <inkml:trace contextRef="#ctx0" brushRef="#br0" timeOffset="119128.0677">14464 10436 510 0,'-13'-11'260'16,"7"8"-222"-16,9 3 29 15,34 0-51-15,17 0 7 16,18 0-13-16,10 0-10 16,3-8-6-16,-2-10-90 15,-13-12-218-15</inkml:trace>
  <inkml:trace contextRef="#ctx0" brushRef="#br0" timeOffset="119793.0727">15400 10589 182 0,'-2'-2'157'0,"-1"2"-89"15,3-2 18-15,0 2-40 16,0 0-10-16,0 0-3 16,3 0-5-16,5 15-7 15,-2 10 3-15,-2 8 1 16,-4 5-1-16,0 1-8 15,-1-6-11-15,-10-9-2 16,5-12-3-16,2-12 1 16,4 0 0-16,0-32-1 15,0-17-8-15,18-14-1 0,10-6 8 16,9 7 1-16,5 8 0 16,3 13 4-16,0 14 9 15,-6 8-1-15,-10 12-7 16,-5 7-5-16,-6 0-9 15,-1 19-56-15,-8 9-94 16,-5 8-184-16</inkml:trace>
  <inkml:trace contextRef="#ctx0" brushRef="#br0" timeOffset="120125.6617">16055 10469 150 0,'-8'0'304'16,"-12"0"-293"-16,-2 0 54 0,-3 6-36 16,-6 10 6-16,-5 2-2 15,-5 10 4-15,-3 8 8 16,4 6-1-16,3 1-9 16,14-3-8-16,11-9-15 15,12-10-11-15,0-11-1 16,23-10-11-16,9-8 5 15,9-24 6-15,5-11-1 16,-6 1 1-16,-5 7 0 16,-12 15 1-16,-12 11 4 0,-8 9 4 15,-3 16-7 1,0 18 12-16,-6 10-6 0,6 0-8 16,0-8-8-16,18-10-98 15,13-13-133-15</inkml:trace>
  <inkml:trace contextRef="#ctx0" brushRef="#br0" timeOffset="120441.2994">16328 10502 551 0,'-55'44'106'0,"1"10"-53"15,12 6 13-15,21-7-57 16,16-16-9-16,6-22 0 15,30-15-17-15,14-15 8 0,7-31 9 16,2-14 1-16,1-9 9 16,-3 1 9-16,-7 3 4 15,-10 15 2-15,-15 14-1 16,-11 14-11-16,-9 16-4 16,-7 6-3-16,-17 24-6 15,0 18 0-15,8 0 0 16,16-6-1-16,4-8-12 15,34-13-6-15,12-8-3 16,10-7-28-16,-1 0-56 16,-14 0-68-16,-16 0-120 15</inkml:trace>
  <inkml:trace contextRef="#ctx0" brushRef="#br0" timeOffset="121074.4948">14169 11274 254 0,'54'0'253'0,"20"-3"-170"0,35-8 40 16,20 3-79-16,6 0-36 16,-2 2-8-16,-18 6-82 15,-25-3-143-15</inkml:trace>
  <inkml:trace contextRef="#ctx0" brushRef="#br0" timeOffset="125845.2028">12609 10458 136 0,'-3'-6'59'16,"0"4"-56"-16,1-1 3 15,2-3-5-15,-1-1-1 16,-1 0 0-16,-3 0 3 16,1 1 26-16,-1-1 5 15,0 0 6-15,2 3 10 16,1-2-12-16,1 2-14 16,-1 4-2-16,1-3-7 15,-1-2-5-15,-1 1 4 16,0-6 4-16,-1-4 4 15,1-10 7-15,3-14 5 0,0-15 6 16,6-16-3-16,16-8-3 16,11-4-6-16,3 5-22 15,0 12-6-15,-7 20-41 16,-15 16-160-16</inkml:trace>
  <inkml:trace contextRef="#ctx0" brushRef="#br0" timeOffset="127242.4494">15645 11673 121 0,'4'-6'0'0,"1"3"-1"0,2-2 1 16,0-1 0-16,1-2 1 15,-4 1 5 1,3 0 5-16,-4-3 13 0,4 0 21 16,-1 0 12-16,1-6-31 15,1-2-19-15,0 0-7 16,-3 2-23-16,0 2-41 16,-2 6-1-16,-3 6 24 15,1-2 41-15,1 4 16 16,-2-1 4-16,1 1-7 15,1 0 2-15,-1 0-8 16,-1 0-1-16,2 0 11 16,-2 0 29-16,0 0 15 0,0 0 9 15,0 0-9 1,0 0-27-16,0 0-12 0,0 7-1 16,0 5-9-16,1-2-3 15,1-2-4-15,-1 0-4 16,3-4-1-16,-2-2 1 15,2-2 13-15,5-2 39 16,12-24 14-16,15-22-6 16,18-21-7-16,11-18-14 15,7-2-10-15,-3 8-9 16,-14 19-21-16,-19 24-23 16,-25 16-132-16,-11 13-382 15</inkml:trace>
  <inkml:trace contextRef="#ctx0" brushRef="#br0" timeOffset="128156.8406">17965 10983 347 0,'4'0'192'0,"6"-6"-177"15,10-2 77-15,8 0-59 16,5 3-26-16,6 4-4 16,-2 1-3-16,-4 0 0 15,-5 0-22-15,-7 4-53 16,-7 6-64-16,-11 6-173 15</inkml:trace>
  <inkml:trace contextRef="#ctx0" brushRef="#br0" timeOffset="128355.6717">18136 11193 289 0,'0'0'333'0,"2"-2"-305"16,27-7 74-16,7-2-57 15,5 2-42-15,-3 2-3 16,-2 7-49-16,-6 0-148 0</inkml:trace>
  <inkml:trace contextRef="#ctx0" brushRef="#br0" timeOffset="129203.6224">20292 10517 303 0,'0'0'109'0,"-2"0"-95"15,2 0 40-15,0 0-32 16,6 0-9-16,8 0 34 16,2-3 7-16,2 0-15 15,2 1-11-15,3 2-4 16,7-1-4-16,8-2 0 0,9 0-3 15,4 0-9 1,4 3-7-16,-3 0-1 0,-8 0-39 16,-10 6-82-16,-15 10-115 15</inkml:trace>
  <inkml:trace contextRef="#ctx0" brushRef="#br0" timeOffset="129619.4158">21260 10301 145 0,'3'-5'30'0,"-3"3"33"16,0 1 0-16,0 0-22 15,0-1 14-15,0 0-13 16,0 0-11-16,0 2-1 16,0 0 8-16,0 0 1 0,0 2 0 15,0 18-7 1,0 7-1-16,-4 10-8 0,-7 3-7 15,-3 11-7-15,-2 5-3 16,0 2-4-16,1 5-2 16,4-7 0-16,4-7 0 15,6-10-14-15,1-9-38 16,0-12-52-16,0-10-53 16,3-8-119-16</inkml:trace>
  <inkml:trace contextRef="#ctx0" brushRef="#br0" timeOffset="130167.2085">21556 10352 121 0,'0'-2'110'0,"0"0"-99"16,0 2 25-16,0-2-10 15,0 0 15-15,0 0 3 16,0-2-1-16,0 1 2 16,0 0 2-16,1-3 6 15,11-4-19-15,6 0-1 0,6-6-3 16,6 0 6-16,-1 2 3 15,1 4-5-15,-6 8-4 16,-9 2-14-16,-9 0-9 16,-4 12 2-16,-2 16 0 15,0 7-3-15,-12 3-6 16,-2-3 0-16,5-12-10 16,8-8-12-16,1-10-3 15,3-5-2-15,19 0 25 16,6-7 2-16,7-2 13 15,-4 6 10-15,-4 3-4 16,-10 0 5-16,-14 24-10 16,-3 17 2-16,-23 17 4 0,-17 10-16 15,-8 3-3 1,2-10-1-16,7-18-7 0,9-21-17 16,5-16-16-16,7-6-10 15,5-16-13-15,8-10-3 16,5 2-7-16,3 0-20 15,18 2-7-15,4 2 5 16,8 0-94-16</inkml:trace>
  <inkml:trace contextRef="#ctx0" brushRef="#br0" timeOffset="130549.6542">22191 10323 375 0,'-18'9'47'15,"2"11"29"-15,-2 0-36 16,-1 4-17-16,5-4 13 15,6-6-8-15,8-2-21 16,0-9 0-16,20-3 8 0,10 0 0 16,3 0 10-1,0 0 12-15,-5 0 2 0,-4 13 1 16,-12 14-5-16,-12 13-10 16,-2 14 3-16,-24 3-18 15,-7 0-8-15,3-15-2 16,9-15-17-16,3-21-47 15,6-6-52-15,0-28-63 16,3-14-153-16</inkml:trace>
  <inkml:trace contextRef="#ctx0" brushRef="#br0" timeOffset="130782.8916">22236 10258 490 0,'28'-22'96'16,"14"2"26"-16,10 0-46 16,3 1-24-16,-2 4-14 15,-7 4-23-15,-9 7-15 16,-8 4-18-16,-6 0-82 15,-9 0-99-15,-12 0-369 16</inkml:trace>
  <inkml:trace contextRef="#ctx0" brushRef="#br0" timeOffset="132013.2269">22900 10587 102 0,'-6'0'163'15,"2"0"-109"-15,1 0 14 16,-1 0-32-16,3-3-12 16,-2-2-13-16,1 1-10 15,-1-2-1-15,-1 2 0 16,-2-2 0-16,0 0 18 16,2 0 29-16,1 2 9 15,-2-2-6-15,4 5-7 16,1 1-9-16,-2 0-19 15,2 0-7-15,0 0-1 16,0 0 1-16,0 1 1 0,0 17 12 16,0 11 5-1,0 3-13-15,0 7-2 0,0 5-10 16,0-1-1-16,-4-3 0 16,-1 0-15-16,2-10-41 15,3-8-37-15,0-15-66 16,0-7-56-16</inkml:trace>
  <inkml:trace contextRef="#ctx0" brushRef="#br0" timeOffset="132230.9072">22998 10546 405 0,'0'0'64'0,"0"1"-18"15,0 15 11-15,0 8-31 16,0 4-7-16,5 1-9 16,-4 4-10-16,2-1 0 15,-3-3 0-15,0 0 0 16,0-4-38-16,0-7-78 16,0-6-93-16</inkml:trace>
  <inkml:trace contextRef="#ctx0" brushRef="#br0" timeOffset="132446.647">22816 10543 545 0,'0'-6'40'15,"17"-2"45"-15,23 0-37 16,18-6-9-16,15-2-4 15,14-3-12-15,-1-1-13 16,-6 9-10-16,-16 4-12 16,-20 7-88-16,-21 0-74 15,-17 18-195-15</inkml:trace>
  <inkml:trace contextRef="#ctx0" brushRef="#br0" timeOffset="133226.9361">21330 11123 109 0,'-13'-12'68'0,"2"6"-42"16,0 2-2-16,-1-3-20 16,0 0-4-16,-5-3 0 15,2-2 0-15,-3-1 2 16,2-3 0-16,-2 4 1 16,0 1 12-16,3 5-4 15,1 4 10-15,-2 2 4 16,-1 0-3-16,-1 2-16 15,-2 7-4-15,2-1-1 16,0-1 5-16,1-5 26 16,3 0 15-16,7-2 2 0,2 0 6 15,2 0-2 1,3 0-20-16,0 1-9 0,26 4-6 16,32 1 20-16,39 0 15 15,51-2-5-15,47-4-9 16,48 0-7-16,40-14-1 15,12-5-19-15,-16 0-8 16,-38 3-4-16,-60 5 0 16,-62 8-23-16,-46 3-54 15,-34 0-36-15,-23 8-37 16,-16-4-168-16</inkml:trace>
  <inkml:trace contextRef="#ctx0" brushRef="#br0" timeOffset="133908.9809">21515 11344 202 0,'0'-5'137'15,"0"-2"-89"-15,0-2 0 16,5-2-38-16,1 2 0 16,-2-1 19-16,-1 3 5 15,-1 0 6-15,-1 2 8 16,1 2-5-16,-2 2-14 15,0 1-7-15,0 0-7 16,0 0-9-16,0 0-1 16,0 0 0-16,0 20 2 0,0 13 36 15,-5 12-1-15,-8 12-10 16,-6 6-14-16,-4 1-10 16,4 2-5-16,2-3-3 15,4-7-14-15,7-7-75 16,-3-11-51-16,-2-20-110 15</inkml:trace>
  <inkml:trace contextRef="#ctx0" brushRef="#br0" timeOffset="134600.4552">22000 11318 354 0,'-3'0'67'15,"2"0"-11"-15,1 0-45 16,0 0-8-16,0-1-3 15,0-1 2-15,0-1 3 16,-3-1 8-16,-2-1 32 16,-2 2 6-16,-2 1-12 15,-1 2-15-15,-7 0-15 0,-4 0-2 16,-6 5-4-16,-3 9-1 16,-1 3-2-16,1 3 0 15,5 1 0-15,7-1 0 16,5-3 0-16,7-1 0 15,4-3 0-15,2-4 2 16,2 2 18-16,20 0 16 16,11 0-7-16,12 3 4 15,7 2-9-15,1 2-5 16,-5-2-10-16,-8 4-5 16,-8-2-2-16,-10 2-2 15,-4 0 0-15,-9 2 0 0,-7 0 1 16,-2 5 0-16,0-1-1 15,-14 0 0-15,-7 0 1 16,-4-4-1-16,1-4 0 16,-3-7-2-16,3-6 0 15,5-5 1-15,5 0-1 16,8-12 0-16,6-12-1 16,0-16-1-16,17-11 2 15,11-8 1-15,10-8 1 16,3 0 0-16,1 1 0 15,-3 8 3-15,-11 12 3 16,-7 14-5-16,-12 12-1 16,-4 6-5-16,-4 10-7 0,-1 0-39 15,0 4-36 1,0 0-27-16,0 0-35 0,0 0-87 16</inkml:trace>
  <inkml:trace contextRef="#ctx0" brushRef="#br0" timeOffset="134990.3975">22600 11276 348 0,'0'5'45'0,"-12"2"10"16,2 5-24-16,-5 6-17 15,-5 6 21-15,0 8 11 16,-2 8-1-16,5 7 2 16,8 3-6-16,9-6-9 15,1-10-6-15,27-14-14 16,14-14 1-16,13-6 1 15,13-16 3-15,0-22-2 16,-3-13 2-16,-16-5 11 16,-24 5 11-16,-22 7-10 15,-6 11-15-15,-33 7-10 0,-15 7-4 16,1 5-3-16,6 6-34 16,16-3-105-16,19-12-263 15</inkml:trace>
  <inkml:trace contextRef="#ctx0" brushRef="#br0" timeOffset="141889.448">24235 10955 138 0,'-3'0'9'15,"2"0"27"-15,-1 0-23 16,2 0 2-16,-1 0 41 16,1 0 0-16,0 0-9 15,-2 0 2-15,2-1 0 16,0-1-10-16,0 0-4 15,0 0-7-15,0 2-11 16,0-1-4-16,0 1 8 16,12-2 1-16,4 2 1 0,6 0 4 15,4-1 0-15,9 0 4 16,5-1-8 0,-4 0-12-16,-2 2-7 0,-9 0-4 15,-10 0-6-15,0 0-68 16,-13 9-114-16</inkml:trace>
  <inkml:trace contextRef="#ctx0" brushRef="#br0" timeOffset="142271.8673">24329 11245 480 0,'-6'0'40'0,"6"0"62"15,0 0-64-15,0 0-18 0,2-1 12 16,13-3-7-16,12 2 7 16,8 2-2-16,10 0-4 15,3 0-22-15,1 10-4 16,-6 8-75-16,-13-8-178 15</inkml:trace>
  <inkml:trace contextRef="#ctx0" brushRef="#br0" timeOffset="146278.7662">25551 10577 188 0,'-6'0'50'15,"5"0"-7"-15,-2-4 4 16,1 4-38-16,2-4 9 16,-1 2 12-16,1 0-4 15,0 0 8-15,0 0-9 16,0 0 1-16,0 2-4 15,-2-1-2-15,2 1-3 0,0 0-1 16,0-1 1 0,0 1-1-16,0 0-3 0,0 0-3 15,0 0-1-15,16 2 17 16,17 8 9-16,14-6 0 16,14-4 1-16,6 0-6 15,-2-15-18-15,-11-4-12 16,-14 4-13-16,-11 0-93 15,-19 8-97-15</inkml:trace>
  <inkml:trace contextRef="#ctx0" brushRef="#br0" timeOffset="147342.9327">26360 10366 237 0,'-5'-1'74'0,"4"0"-13"15,1 0 3-15,0-3-50 16,0 2-10-16,0 1-4 16,0-1 0-16,0 2 0 15,0-2 2-15,0 2 9 16,0 0 14-16,0 0-3 15,0 0-11-15,0 0-5 16,0 0-3-16,0 0-2 16,0 0 0-16,0 0 2 0,0 0 10 15,0 0 6-15,-2 0 4 16,2 0-8-16,0 0-6 16,0 0-4-16,0 0 1 15,0 0-3-15,0 0-1 16,0 0 1-16,0 0-1 15,0 0 4-15,0-2 5 16,0 0 1-16,12-3 4 16,12 0 8-16,6 1 3 15,7 0-3-15,1 2 0 16,-4 0-1-16,-9 2-8 16,-9 0-4-16,-11 0-8 15,-5 4-1-15,0 16 2 0,-5 4-3 16,-8 3 1-16,3-3-2 15,2-7-2-15,8-4-1 16,0-5-1-16,3-4 0 16,17 1 4-16,5-2 1 15,3 2 3-15,-5 1 7 16,-10 1 8-16,-10 11-6 16,-3 12-1-16,-16 13-2 15,-22 9 0-15,-11 1-9 16,-1-5-1-16,6-15-2 15,11-11-12-15,13-13-20 16,9-7-18-16,6-2-11 0,5 0-23 16,0-3-2-16,2-3 19 15,16 4-39-15,6 2-48 16</inkml:trace>
  <inkml:trace contextRef="#ctx0" brushRef="#br0" timeOffset="147708.7437">26970 10591 401 0,'0'-2'55'15,"0"0"5"-15,1 0-26 16,8-2-29-16,-1 4 15 16,2-1 10-16,-2 1 2 15,-2 0-2-15,-2 0-7 16,-2 11 0-16,-1 9-5 15,-1 7-11-15,0 4-2 0,0 4-4 16,0-1-1 0,-4-1-2-16,-1 2-22 0,2-7-41 15,-3-4-58-15,5-10-75 16</inkml:trace>
  <inkml:trace contextRef="#ctx0" brushRef="#br0" timeOffset="148008.5776">27176 10511 120 0,'0'-9'350'16,"0"9"-296"-1,0 0 17-15,0 0-56 0,0 0-10 16,0 0 4-16,4 0 4 15,2 9 1-15,0 9-3 16,-1 6-3-16,-2 7 0 16,-3 6-5-16,0 0-2 15,0 6-1-15,0-4-6 16,-6 2-30-16,-2-4-33 16,-2-3-22-16,-1-5-24 15,-1-4-111-15</inkml:trace>
  <inkml:trace contextRef="#ctx0" brushRef="#br0" timeOffset="148373.8767">26836 10505 289 0,'-8'-3'21'0,"5"1"58"16,3 2-45-16,0 0-20 0,0-1 11 15,0-3 0-15,0 0-4 16,2-4 7-16,14-3 4 15,8 0 9-15,9-2-8 16,15 4 1-16,8 2-7 16,11 5-1-16,11 0-1 15,3 2-4-15,5 0-11 16,0 0-7-16,-5 2-3 16,-8 13-32-16,-15 3-77 15,-17 2-116-15</inkml:trace>
  <inkml:trace contextRef="#ctx0" brushRef="#br0" timeOffset="148889.0375">26166 11145 412 0,'-3'0'40'0,"3"-3"4"16,0 0 14-16,9 2-45 15,14 0 6-15,12 1 3 16,8 0 1-16,18 0 11 0,23 0 10 16,20 0 3-16,20 0 2 15,15 0-14-15,-2 0-9 16,-14 0-9-16,-23 0-17 16,-28 0 0-16,-22 6-44 15,-16 6-69-15,-17 6-68 16,-17-7-232-16</inkml:trace>
  <inkml:trace contextRef="#ctx0" brushRef="#br0" timeOffset="149538.1373">26625 11405 272 0,'3'-5'65'0,"0"-3"18"15,5-1-30-15,1 1-24 16,1-1 7-16,1 4-6 16,-2 0 0-16,-2 3-8 15,-1-2 0-15,-3 2 4 0,-3 2-8 16,0 0-5-16,0 0-4 15,-12 18-2-15,-11 11 7 16,-8 6-9-16,-3 3-3 16,4-4-2-16,12-3 1 15,17-9-1-15,5-10 0 16,37-7 0-16,15-5 1 16,16 0 4-16,-2-7-1 15,-4-1-3-15,-8 4-1 16,-15 4 0-16,-13 0-25 15,-14 0-31-15,-16 7-89 16,-6 0-144-16</inkml:trace>
  <inkml:trace contextRef="#ctx0" brushRef="#br0" timeOffset="149969.9587">26993 11339 240 0,'0'0'102'0,"0"0"-28"15,-2 0-21-15,0 0-36 16,2 0-3-16,0 0-2 16,-1 0-3-16,1 0 1 15,-2 0 2-15,2 0 6 16,-1 0 13-16,-1 0 9 15,-2 15 0-15,-5 23 20 0,-4 22-8 16,-7 14-21 0,-5 11-18-16,-2 13-7 0,-1 1-6 15,5-1 0-15,5 0-31 16,0-21-147-16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2T18:25:16.3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12174 3516 179 0,'0'-9'217'16,"2"3"-184"-16,5 0 47 16,1 0-41-16,4-1-23 15,-2 4 6-15,-3 1-6 16,0 2-2-16,-4 0 0 15,0 12 1-15,-3 17 6 16,0 13-4-16,-2 10 6 16,-16 8-11-16,-7 6-8 15,-1 0-3-15,4-3-1 0,5-3-3 16,9-14-33-16,6-19-49 16,2-18-39-16,9-9-101 15</inkml:trace>
  <inkml:trace contextRef="#ctx0" brushRef="#br0" timeOffset="249.9977">12534 3516 287 0,'4'0'225'16,"2"10"-224"-16,5 15 55 15,-4 6-41-15,-4 11-1 16,-3 4 0-16,-1 6-6 16,-19 5-6-16,-6-1-2 15,0-2-2-15,-1-6-57 16,6-14-58-16,5-12-60 16,1-15-86-16</inkml:trace>
  <inkml:trace contextRef="#ctx0" brushRef="#br0" timeOffset="515.7952">11957 3449 437 0,'0'0'20'0,"28"0"6"15,24 0 75-15,27 8-48 16,22 2-13-16,13 0-4 16,13 2-4-16,-2-1-9 15,-10-2-9-15,-14 2-11 16,-23 2-3-16,-20 2-4 16,-17 4-51-16,-15 4-56 15,-14 7-60-15,-12-4-211 16</inkml:trace>
  <inkml:trace contextRef="#ctx0" brushRef="#br0" timeOffset="815.2868">11857 4376 489 0,'1'-2'94'0,"27"-9"-82"16,27-1 64-16,19-2-34 16,20-2-16-16,14 0-2 15,8 1 3-15,-3 2-7 16,-16 4-15-16,-20 1-5 15,-17 4-8-15,-14 4-50 16,-8 0-48-16,-7 0-99 16</inkml:trace>
  <inkml:trace contextRef="#ctx0" brushRef="#br0" timeOffset="1380.647">12139 4726 331 0,'-5'-2'65'0,"2"2"-25"16,1 0 29-16,2 0-40 15,0-3-9-15,0-2 11 16,16-3 11-16,13-3-3 16,11-2-7-16,10-3 8 15,10-2-1-15,4-1-4 16,-3 5-10-16,-7 7-6 15,-17 3-10-15,-15 4-7 16,-14 0-2-16,-8 18 0 16,-6 13 1-16,-18 4 0 15,0 1 0-15,6-6-1 16,10-12 0-16,8-7 0 16,5-8-1-16,25-1 1 0,10 0 0 15,5 0 1 1,-3 8-1-16,-14 11 7 0,-17 9 5 15,-11 18 12-15,-26 8 1 16,-26 9-10-16,-20-4-10 16,-2-12-4-16,2-11-1 15,12-16 0-15,11-19-17 16,13-3-36-16,16-25-52 16,18-6-10-16,2-3-80 15</inkml:trace>
  <inkml:trace contextRef="#ctx0" brushRef="#br0" timeOffset="1663.2454">13156 4439 661 0,'-28'12'161'0,"-10"18"-156"16,13 2 12-16,7-5-17 15,15-27-223-15</inkml:trace>
  <inkml:trace contextRef="#ctx0" brushRef="#br0" timeOffset="2278.4422">14873 3355 402 0,'-1'0'68'15,"-15"2"-16"-15,-17 28 20 0,-18 20-29 16,-18 22 9 0,-10 23-5-16,-3 27 6 0,4 34 4 15,10 35-6-15,18 23-18 16,27 2-15-16,23-15-9 16,33-36-9-16,41-36-3 15,26-27-50-15,24-32-126 16,4-24-223-16</inkml:trace>
  <inkml:trace contextRef="#ctx0" brushRef="#br0" timeOffset="3076.5389">19108 3115 125 0,'0'-14'232'16,"0"6"-166"0,0 5 59-16,0 3-46 0,0 0-33 15,16 16-16-15,14 30 29 16,12 26-1-16,11 29-14 16,-2 23-5-16,-17 20-11 15,-29 17-4-15,-22 10-8 16,-47 14-9-16,-28 4-4 15,-14-1-3-15,-5-12-3 16,13-29-53-16,14-30-133 16,23-51-206-16</inkml:trace>
  <inkml:trace contextRef="#ctx0" brushRef="#br0" timeOffset="4971.8393">15119 4089 262 0,'3'1'20'0,"5"3"-18"16,4-3 32-16,4-1-20 0,5 0 22 16,1 0-1-16,1 0 0 15,-1 0-6-15,0 0-5 16,0 0-3-16,-2 0 0 16,3 0-3-16,-1 0 4 15,1-1 3-15,2-3-5 16,0 3-6-16,-1 1-5 15,-1-1-2-15,2-1-1 16,2 0 2-16,1-1 2 16,2 0 1-16,1 0-3 15,1 1-1-15,-1-2-2 16,-1 4 2-16,0-3 3 16,1-2 0-16,-1 2 6 0,-3-1-5 15,-2 3-5 1,0-1-2-16,-2 0-1 0,1 2 2 15,2 0-3-15,0 0 1 16,2 0 2-16,0-2 2 16,4-5-2-16,0 0-1 15,1-1 0-15,0 1 0 16,-3 2 0-16,-5 3-1 16,0 0 0-16,-2 0-2 15,0 2 2-15,0 0 0 16,2 0 0-16,3 0-1 15,2 0 0-15,1-1-1 0,-1-1 0 16,-3 1 3-16,-4-1 4 16,0 2-2-16,-7 0-3 15,0 0-1-15,1 0-2 16,2 0 0-16,2 0 1 16,0 0-1-16,3 0 1 15,1 0 0-15,1 0 5 16,-4 0 2-16,1 0-3 15,-1 0-3-15,0 0 2 16,-1 0-2-16,2 0-2 16,3 0 1-16,3 0-1 15,-1 0 2-15,2 0-2 16,-3 0 0-16,-3 0 0 16,3 0 2-16,-5 0 5 15,-1 0-3-15,-5 0-2 0,3 0-1 16,0 0 0-16,0 0 0 15,2 0-1-15,1 0 0 16,7 0 0-16,1 0 0 16,2 0 1-16,1 0-1 15,-3-1 1-15,-2-4 2 16,-1-1 3-16,-2 6 0 16,2-2-5-16,1 1 0 15,2-3 0-15,3 3 0 16,2-3 0-16,-3 0 0 15,4-2 1-15,0 3 3 16,-1-1-1-16,3-1 0 0,-2 1-2 16,1 0-2-16,2 2 0 15,0 1 1-15,-4-2 0 16,4 0 1-16,2 0 2 16,2 1-1-16,-4-2 1 15,-3 2-2-15,-7 0 0 16,0 2-1-16,-2 0-1 15,-1 0 0-15,-6 0-1 16,-5 0 1-16,-8 4-1 16,-1 0-11-16,1 0-33 15,-2-4-42-15,-5-2-91 16,0-28-434-16</inkml:trace>
  <inkml:trace contextRef="#ctx0" brushRef="#br0" timeOffset="6102.8779">13128 3867 305 0,'-3'0'67'16,"3"0"-62"-16,0 0 15 16,0 0-13-16,0 0 19 15,-2 0 10-15,1 0-1 16,1 0-12-16,0 0-11 16,0 5-5-16,0 12 26 15,7 3-23-15,0 4-2 16,-1-2-3-16,-4 2 1 15,-1-7-4-15,-1-4-1 16,0-7-1-16,0-4 0 16,2-2 1-16,-2 0 0 0,2-10 4 15,1-8-5-15,-2-6-1 16,4-1 0-16,2 0-1 16,2-1 2-16,4 2 0 15,2 0 0-15,2 2 1 16,3 0 6-16,0 2 4 15,-2 3 2-15,1 3-7 16,-4 0-6-16,0 7 0 16,-1 3-7-16,-1 0-48 15,-1 4-40-15,3 0-49 16,0 0-93-16</inkml:trace>
  <inkml:trace contextRef="#ctx0" brushRef="#br0" timeOffset="6567.737">13575 3732 340 0,'0'0'36'0,"0"0"14"16,0 0-23-16,0 0-23 15,0 0-4-15,-10 0 0 16,-2 11 1-16,-2 0 4 0,-5 3 6 16,-2 8 11-1,2 0 7-15,-1 1 3 0,7 2-15 16,4-3-6-16,6-3-9 16,3-7-2-16,0-6 0 15,13-6 0-15,8 0 2 16,6-20 1-16,5-7 1 15,-1-2-3-15,-1 1 1 16,-10 3 3-16,-6 3-2 16,-8 8 2-16,-5 7 2 15,-1 4 3-15,0 3-6 16,0 0-1-16,-5 0-3 16,-7 13 0-16,2 4 0 0,2-1 0 15,8 3 0 1,0-1 0-16,0-2 0 0,13-2-2 15,5 0-11-15,6-3-39 16,0-4-54-16,-4-2-44 16,-1-3-114-16</inkml:trace>
  <inkml:trace contextRef="#ctx0" brushRef="#br0" timeOffset="7033.5565">13923 3645 120 0,'-9'0'181'15,"-6"0"-152"-15,-2 0 43 16,-2 14-44-16,-5 7 8 16,3 4 5-16,-1 4-3 15,3 3-8-15,7-2-4 16,7-9-7-16,5-7-10 16,3-8-1-16,21-6 1 15,9-8 2-15,6-20 1 0,6-13-9 16,1-9 0-16,-4-4 0 15,-2 0 10-15,-15 1 6 16,-10 7 1-16,-15 7-6 16,0 10-9-16,-6 13 0 15,-10 15 14-15,4 1-12 16,3 25-7-16,4 9 0 16,5 9 0-16,21-1 0 15,18-1 0-15,16-4-1 16,11-7-52-16,4-10-102 15,-5-10-304-15</inkml:trace>
  <inkml:trace contextRef="#ctx0" brushRef="#br0" timeOffset="17541.5693">15404 4433 549 0,'-1'0'63'0,"-8"29"-48"0,3 9-15 16,0 8 2-16,2 3-1 16,1 2 0-16,0 0-1 15,1-2 0-15,1-5-4 16,1-6-31-16,0-4-77 15,0-5-100-15</inkml:trace>
  <inkml:trace contextRef="#ctx0" brushRef="#br0" timeOffset="17774.6065">15540 4507 518 0,'0'0'22'16,"4"0"-11"-16,4 8 3 15,0 17 20-15,-1 11-8 16,-4 12 0-16,-3 8-11 16,0 7-12-16,0 4-3 15,-9-3-2-15,-1-3-31 16,-3-7-79-16,2-16-157 15</inkml:trace>
  <inkml:trace contextRef="#ctx0" brushRef="#br0" timeOffset="18007.1038">15321 4547 610 0,'-3'-1'58'16,"3"1"-41"-16,6 0 24 16,21 0-33-16,16 0 26 15,12 0-22-15,9 0-8 16,3 0-4-16,-1-2-4 16,1-15-87-16,-10-4-246 0</inkml:trace>
  <inkml:trace contextRef="#ctx0" brushRef="#br0" timeOffset="18623.2894">16444 4745 36 0,'-4'-9'428'16,"2"7"-397"-16,2 2 49 15,0 0-65-15,0 0-13 16,11 14 16-16,2 10 10 16,-2 8-2-16,-5 7-3 15,-3 2-2-15,-3-4-8 16,0-7-8-16,0-12-3 16,0-14 0-16,0-4 0 15,-2-6 7-15,2-26-6 16,0-12-3-16,3-7 0 15,21-4 1-15,9 4-1 16,6 7 5-16,5 9 1 16,1 7-3-16,0 9 2 0,-6 8-2 15,-7 5-3-15,-6 6 0 16,-8 0-22-16,-5 3-79 16,-2 14-109-16,-5 3-212 15</inkml:trace>
  <inkml:trace contextRef="#ctx0" brushRef="#br0" timeOffset="19004.3394">17198 4633 548 0,'0'-2'37'0,"0"2"24"0,-8 0-18 15,-14 10-36-15,-9 15-5 16,-8 11 0-16,-5 8 7 16,3 2 0-16,8-8-3 15,13-5-2-15,12-12-4 16,8-12-2-16,0-9-1 16,28-8 3-16,10-23 0 15,7-11 1-15,3-5 1 16,-3 0-2-16,-6 11 9 15,-11 10 13-15,-10 16-7 16,-12 10-9-16,-6 22-2 16,-3 14 30-16,-15 12-25 15,2-1-9-15,4-6-5 0,9-10-50 16,3-11-48-16,1-6-60 16,28-14-65-16</inkml:trace>
  <inkml:trace contextRef="#ctx0" brushRef="#br0" timeOffset="19304.6695">17586 4566 396 0,'-30'0'126'16,"-12"25"-69"-16,-6 17 17 16,0 13-27-16,7 2 6 15,16-5-12-15,15-10-16 0,10-18-19 16,11-18-6-16,27-8-4 15,14-36 4-15,12-21 0 16,4-9 0-16,-4-4 4 16,-11 6 7-16,-13 13 31 15,-19 17 1-15,-13 18-9 16,-8 18-14-16,-13 10-2 16,-16 30-16-16,-4 14-2 15,4 5-1-15,16-5-2 16,13-16-13-16,22-16-19 15,34-22-60-15,21-8-99 16,-2-28-285-16</inkml:trace>
  <inkml:trace contextRef="#ctx0" brushRef="#br0" timeOffset="20185.0172">15709 3188 489 0,'0'0'68'16,"-2"0"-17"-16,2 0 7 0,0 6-38 15,-1 16 9 1,-2 12 15-16,-2 11-4 0,-3 13-14 16,0 7-15-16,-1 3-3 15,0-5-7-15,2-6-1 16,2-10-8-16,5-16-29 15,0-10-67-15,21-18-55 16,10-3-114-16</inkml:trace>
  <inkml:trace contextRef="#ctx0" brushRef="#br0" timeOffset="20662.7642">16310 3078 359 0,'-9'-8'262'16,"-11"8"-245"-16,-6 0-8 15,-9 11 0-15,-6 9 1 16,-4 1 2-16,4 1 5 16,6 0-12-16,14-2-2 15,9-4-3-15,9-4 1 16,3-2-1-16,0-2 2 15,2 3 10-15,17 0 31 16,9 1-3-16,5 2-7 16,1 3-6-16,-1 3-1 15,-6 6-1-15,-3 10-6 0,-9 6-6 16,-5 8-2-16,-10 4-5 16,0 1-3-16,-21-3-2 15,-5-8-1-15,-3-10 0 16,6-12 1-16,6-11-1 15,2-11-3-15,3-19-6 16,7-29-13-16,5-16 1 16,8-14 6-16,28-7 12 15,11 2 3-15,6 5 2 16,2 7 1-16,-4 13 2 16,-9 9 3-16,-16 13 3 15,-8 13-3-15,-12 9-8 0,-4 6-2 16,-2 3-42-16,0 5-124 15,0 0-154-15</inkml:trace>
  <inkml:trace contextRef="#ctx0" brushRef="#br0" timeOffset="21000.7816">16731 3150 354 0,'-20'36'142'0,"-2"8"-89"15,0 7 41-15,-4 11-38 16,5 4 0-16,5 0-6 16,10-7-10-16,6-13-14 15,6-16-15-15,24-18-5 16,12-12 6-16,14-12 8 15,9-32-5-15,3-18 7 16,-7-5 9-16,-15 1 4 16,-17 6-35-16,-20 8 0 15,-9 3 0-15,-20 5 0 16,-23 6 0-16,-9 5 0 16,0 5 0-16,17 3-99 0,31-11-217 15</inkml:trace>
  <inkml:trace contextRef="#ctx0" brushRef="#br0" timeOffset="21532.6521">17453 2958 385 0,'-12'21'119'16,"1"2"-78"-16,8 6 6 15,3 0-33-15,0-3 0 16,9-6 6-16,17-9 10 16,10-10 9-16,7-1 13 15,3-10-3-15,-7-12 1 16,-11-4 4-16,-11 4-11 16,-17 7-9-16,-4 3-7 15,-30 5-22-15,-12-1-5 16,-6-1-12-16,10 0-58 15,21-14-142-15</inkml:trace>
  <inkml:trace contextRef="#ctx0" brushRef="#br0" timeOffset="36977.4332">13136 3951 363 0,'26'-18'49'0,"25"-8"-7"15,28-12 88-15,33-10-51 16,23-8-19-16,9-1-6 16,-3 7-23-16,-17 6-24 15,-25 8-7-15,-14 6-50 16,-17-5-154-16</inkml:trace>
  <inkml:trace contextRef="#ctx0" brushRef="#br0" timeOffset="37626.1762">16589 5041 450 0,'12'-12'230'0,"30"-17"-224"16,37-10 83-16,32-10-9 16,24-6-54-16,17-1-14 15,-1 0-8-15,-11 3-4 16,-19 9-19-16,-27 6-95 16,-30-1-196-16</inkml:trace>
  <inkml:trace contextRef="#ctx0" brushRef="#br0" timeOffset="38939.6456">12182 4006 157 0,'-15'0'60'0,"3"0"-3"15,2 0 4-15,4-3-7 0,3-4-5 16,3-7-10 0,7-15-4-16,36-23-17 0,29-26 31 15,37-23 23-15,28-13-16 16,18 4-21-16,2 13-28 15,-6 23-7-15,-28 17-118 16,-35 13-388-16</inkml:trace>
  <inkml:trace contextRef="#ctx0" brushRef="#br0" timeOffset="39472.3075">15203 4803 852 0,'65'-35'27'0,"29"7"-25"16,16 0 8-16,10 0-10 15,4-8-62-15,-7-18-245 16</inkml:trace>
  <inkml:trace contextRef="#ctx0" brushRef="#br0" timeOffset="43777.6042">20431 3937 181 0,'0'-2'319'0,"0"0"-310"16,0 2 43-16,4-2-21 16,11 0-8-16,6-2 13 15,6 2-7-15,4-3-5 16,6-2 2-16,2 3-1 16,0 0-15-16,-2 2-10 15,-4 2-6-15,-7 0-42 16,-4 0-77-16,-13 10-172 15</inkml:trace>
  <inkml:trace contextRef="#ctx0" brushRef="#br0" timeOffset="43944.0651">20450 4226 682 0,'5'0'20'0,"17"4"58"15,17-4-19-15,13 0-53 16,11 0-6-16,10 0-57 16,-2 0-216-16</inkml:trace>
  <inkml:trace contextRef="#ctx0" brushRef="#br0" timeOffset="45141.1806">22967 3178 316 0,'-2'0'63'0,"2"-2"23"16,0 2-12-16,0 0-25 16,0 0-5-16,0 0-9 15,0 0-9-15,0 0-8 16,-1 0 3-16,-2 0 0 15,0 0-9-15,0 22-4 16,2 16 21-16,-5 13-3 16,-3 9-12-16,-8 8-2 15,1 4-7-15,-2-1-5 16,4-7-7-16,4-5-36 16,4-8-72-16,6-11-70 15,0-20-184-15</inkml:trace>
  <inkml:trace contextRef="#ctx0" brushRef="#br0" timeOffset="45673.1541">23725 3188 568 0,'-14'-2'15'0,"-3"2"46"16,-10 0-50 0,-9 0-11-16,-6 2 1 0,0 12 0 15,-4 3 0-15,4 3-1 16,5 2 0-16,4 0 0 16,15-2 0-16,11-1 0 15,7-2 3-15,0-3 10 16,16 2 13-16,19-3 9 15,9-2 11-15,6-2-10 16,2-2-12-16,-5 3-3 16,-8 2-1-16,-10 0-5 15,-11 4-8-15,-8 7-7 16,-10 10-1-16,0 8 1 16,-28 6 0-16,-15 3-2 15,-4-5-2-15,1-11 3 0,9-12 1 16,8-13 0-1,13-9 1-15,4 0 0 0,8-22 0 16,4-11-1-16,4-9-4 16,27-10 0-16,17-8 4 15,12 1 0-15,5-1 2 16,0 7 0-16,-6 7-2 16,-12 12 3-16,-10 9-2 15,-16 7-1-15,-7 9-8 16,-6 6-52-16,-2 3-56 15,0 1-104-15,4 17-145 16</inkml:trace>
  <inkml:trace contextRef="#ctx0" brushRef="#br0" timeOffset="45972.3051">24238 3259 565 0,'-22'18'19'15,"-9"18"31"-15,-8 12-22 16,-3 9 4-16,3 4 1 16,14-3 1-16,13-13-7 15,12-12-18-15,12-14-8 16,26-17 3-16,16-2 5 16,10-19 6-16,2-17-5 15,-6-3 8-15,-11-5 16 16,-15 3 8-16,-16 3-15 0,-16 2-5 15,-5 0-9-15,-30 2-13 16,-12 2 0-16,-6 9-7 16,-1 8-23-16,9 6-94 15,17-3-140-15</inkml:trace>
  <inkml:trace contextRef="#ctx0" brushRef="#br0" timeOffset="46554.4299">22546 3915 385 0,'0'0'61'15,"0"0"0"-15,5 4-20 16,23 4-9-16,24 0 39 0,33 4 0 16,33-6 13-1,46-2-22-15,38 1-13 0,33 0-15 16,18 1-18-16,-12 2-10 16,-24-2-3-16,-41 0-3 15,-50-3-1-15,-38-3-7 16,-34 0-22-16,-21 0-37 15,-15 0-44-15,-9 0-76 16,-9 0-202-16</inkml:trace>
  <inkml:trace contextRef="#ctx0" brushRef="#br0" timeOffset="47186.3822">23546 4202 281 0,'-10'-7'46'0,"0"2"24"16,3 5-10-16,-2-2-28 0,5 2-6 15,-1 0-2-15,2 0 1 16,0 0 1-16,2 0 2 16,-2 0-1-16,3 0-5 15,0 0-3-15,0 0 2 16,0-2-2-16,0 2 2 15,0 0-2-15,0 0-2 16,0 0 9-16,0 0-3 16,0 0-3-16,3 0-3 15,19-3-3-15,17-2 11 16,17-1 7-16,9 0-8 16,-6 2-5-16,-18 4-3 15,-19 0-12-15,-18 0-2 0,-4 0-2 16,-3 11 0-16,-16 16 1 15,-3 7-1-15,2-1 0 16,7-10-2-16,13-1-4 16,2-5-10-16,29 0 0 15,12 2 11-15,5 3 5 16,-7 2 1-16,-12 4 6 16,-23 6 6-16,-12 15 8 15,-45 12-1-15,-29 8-20 16,-19-2 0-16,4-20 0 15,20-23 0-15,27-24-17 16,38-25-79-16,16-32-217 0</inkml:trace>
  <inkml:trace contextRef="#ctx0" brushRef="#br0" timeOffset="48133.8096">25251 3329 196 0,'-6'-2'52'16,"2"2"19"-16,-1 0-21 0,4 0-18 16,-1 0 10-1,2 0 0-15,-3 0 2 0,-3 0-4 16,-4 0-7-16,-6 11-3 16,-3 8-1-16,-1 6-8 15,2 6-9-15,9 1 4 16,7-8 6-16,2-4-2 15,26-8-9-15,17-9 2 16,15-3 11-16,5-9-8 16,-5-13-2-16,-18-2-2 15,-17 2-4-15,-22 2-2 16,-1 0 7-16,-28 5-13 16,-16 3-5-16,-2-1-33 15,11 4-57-15,18-4-88 16</inkml:trace>
  <inkml:trace contextRef="#ctx0" brushRef="#br0" timeOffset="49829.5744">26051 3955 375 0,'-5'0'110'0,"1"0"-62"16,4 0 30-16,0 0-62 15,1 0 5-15,19 0-8 16,13-4 8-16,14 0 7 15,8 2-1-15,1 2-8 16,-5 0-19-16,-13 0-1 16,-11 0-42-16,-11 6-97 0,-16 5-218 15</inkml:trace>
  <inkml:trace contextRef="#ctx0" brushRef="#br0" timeOffset="50030.442">26104 4248 695 0,'22'-10'119'15,"15"2"-62"-15,12 2 2 0,6 6-59 16,2 0-41-1,-14 0-193-15</inkml:trace>
  <inkml:trace contextRef="#ctx0" brushRef="#br0" timeOffset="54120.1299">27714 3566 268 0,'9'-15'111'16,"-1"8"-60"-16,1 0 35 16,-5 3-48-16,-1 0 8 15,-3 4-12-15,0 0-7 16,0 0-3-16,0 0-1 16,0 0-1-16,-1 0-2 15,-7 0-8-15,-8 15-5 16,-14 17-1-16,-12 16-1 15,-14 11 0-15,-10 16 0 16,-1 13 2-16,2 7 4 16,12 4 1-16,18-5-4 15,19-14-3-15,16-18-4 16,27-25 1-16,30-20 0 16,17-17 6-16,16-12 1 0,-4-27 2 15,-12-12 3-15,-22 1-2 16,-25 4 3-16,-24 6-2 15,-8 6-3-15,-38 5-5 16,-19 11-5-16,-9 10-1 16,8 6-15-16,20 2-29 15,22 0-34-15,21 14-62 16,18 4-32-16,25 2-43 16</inkml:trace>
  <inkml:trace contextRef="#ctx0" brushRef="#br0" timeOffset="54468.6119">28448 3812 125 0,'0'-8'282'0,"0"3"-189"16,-6 3 19-16,-7 2-77 15,-5 0-5-15,-14 8-6 16,-9 20 7-16,-8 16 12 16,-5 12-3-16,6 9-11 15,13 3-3-15,18-6-10 16,17-10-10-16,18-13-6 16,34-17 0-16,18-17 0 15,15-5 4-15,0-30-1 0,-8-14-2 16,-21-4 6-16,-27-1 2 15,-29 2 9-15,-20 0-1 16,-32 1-11-16,-12 5-6 16,10 12-13-16,21 10-36 15,21 8-66-15,16 0-175 16</inkml:trace>
  <inkml:trace contextRef="#ctx0" brushRef="#br0" timeOffset="54967.2398">29226 3589 410 0,'-9'0'10'0,"-1"0"37"16,-3 6-36-16,-3 9 15 16,-2 1 11-16,2 4 0 15,2 4 10-15,7 0 1 16,7-2-5-16,1 0-13 16,29-6-15-16,16-4 2 15,13-8 4-15,3-4-10 16,-5-2 9-16,-14-12 16 15,-19-4 2-15,-22-2-8 0,-5-1-7 16,-35-4-23-16,-2-1-2 16,1 0-51-16,26-8-102 15,14-12-430-15</inkml:trace>
  <inkml:trace contextRef="#ctx0" brushRef="#br0" timeOffset="75201.9871">10165 9629 617 0,'3'0'23'16,"8"0"-11"-16,11 0 26 16,4 0-11-16,1 0-8 15,-2 0-11-15,-3 9-3 16,-3 4-4-16,0 4-1 15,-4 1 0-15,0 3-12 16,-3-4-69-16,3-1-107 0,-3-6-227 16</inkml:trace>
  <inkml:trace contextRef="#ctx0" brushRef="#br0" timeOffset="75518.8982">10806 9435 457 0,'3'0'16'0,"0"0"0"0,3 0 7 15,-1 8 13-15,2-1-6 16,0 5 8-16,-2 9 1 16,1 5 2-16,-4 12 5 15,-2 6-17-15,0 9-15 16,-5 5-9-16,-9 3-2 16,0 0-3-16,0-4-9 15,2-11-40-15,6-9-80 16,6-23-140-16</inkml:trace>
  <inkml:trace contextRef="#ctx0" brushRef="#br0" timeOffset="75783.5896">11181 9471 326 0,'3'-2'278'16,"0"2"-272"-16,1 1 17 16,5 20-2-16,-2 7 3 15,-2 6-15-15,-2 8 5 16,-3 7 3-16,0 4 1 16,0 5-2-16,-9 1-13 15,-3 1-3-15,5-7-9 0,-1-7-50 16,4-8-49-16,4-13-80 15</inkml:trace>
  <inkml:trace contextRef="#ctx0" brushRef="#br0" timeOffset="76315.3847">11678 9668 141 0,'1'-6'413'16,"1"4"-406"-16,1 2 26 15,2 0-14-15,0 0-1 16,-2 15 7-16,-2 7 5 16,-1 9 1-16,0 4-13 15,0 4-6-15,-11 2-8 16,-1 0-4-16,1-5-1 15,-1-2-4-15,2-3-25 0,5-8-36 16,2-8-55 0,3-9-123-16</inkml:trace>
  <inkml:trace contextRef="#ctx0" brushRef="#br0" timeOffset="76582.2472">11773 9678 361 0,'3'-5'82'0,"3"5"-58"16,0 0 10-16,1 0-17 16,-1 7 16-16,-1 12-7 15,-2 3 9-15,0 9-9 16,-3 3-16-16,0 4 0 0,0 2-1 15,0 1-6-15,-11-3-3 16,1-2-8-16,-2-6-39 16,2-8-58-16,3-8-55 15,3-14-165-15</inkml:trace>
  <inkml:trace contextRef="#ctx0" brushRef="#br0" timeOffset="76864.3079">11531 9673 25 0,'-1'-5'521'0,"1"3"-513"16,19-1 15-16,19 2 22 15,14-5 6-15,10 1-6 16,9 1 2-16,1-2-4 16,-3 0-12-16,-8 2-17 15,-14 2-14-15,-14 2-6 16,-13 0-67-16,-3 0-90 16,-10 0-201-16</inkml:trace>
  <inkml:trace contextRef="#ctx0" brushRef="#br0" timeOffset="77396.3241">10527 10301 489 0,'9'0'24'0,"23"0"37"15,20 0 9-15,21 0-19 0,22-3-5 16,28-3 6-16,17 2 3 15,12 4-16-15,5 0-6 16,-7 0-12-16,-6 0-8 16,-7 0-8-16,-12-6-3 15,-13-5-2-15,-25 2-4 16,-20 1-2-16,-22 4-3 16,-17 2-7-16,-11 2-10 15,-7 0-28-15,-7 2-46 16,-3 14-107-16</inkml:trace>
  <inkml:trace contextRef="#ctx0" brushRef="#br0" timeOffset="77945.0914">11467 10569 332 0,'3'-12'153'0,"3"4"-139"15,0-2 55-15,0 4-28 16,-1 2-11-16,-2 2 5 16,-3 2 17-16,0 0-11 15,0 0-7-15,-10 0-3 16,-16 6-18-16,-13 16-13 16,-12 16 0-16,-4 12 1 15,4 8 1-15,4 8 4 16,11 7 17-16,9 8 5 15,10 3-16-15,14-2-5 16,3-7-4-16,17-21-1 16,20-18-1-16,14-21-1 0,11-15 0 15,10-15 0-15,3-23 0 16,-10-11 1-16,-20 1 6 16,-21 6 18-16,-24 6-5 15,-17 11 2-15,-36 6-17 16,-20 12-5-16,-8 7-4 15,4 0-12-15,19 0-38 16,35 0-131-16,23-27-361 16</inkml:trace>
  <inkml:trace contextRef="#ctx0" brushRef="#br0" timeOffset="80140.4061">13489 9318 315 0,'3'-6'92'0,"1"0"-56"16,6 2 23-16,-4 1-15 16,-1 1-10-16,-5 1-2 15,0 1-3-15,0 0 8 16,-5 4-4-16,-15 26-7 0,-10 19 6 16,-11 25-18-16,-8 22-1 15,-2 26-8-15,1 23 4 16,5 15 10-16,12 10 0 15,14-8-3-15,13-7-10 16,6-14-4-16,13-19-2 16,14-18 0-16,3-18 0 15,3-14-1-15,-2-9-1 16,4-5-9-16,-6-5-13 16,-2-4-39-16,-5-9-57 0,-13-17-115 15</inkml:trace>
  <inkml:trace contextRef="#ctx0" brushRef="#br0" timeOffset="80638.5556">14318 9294 452 0,'-1'0'59'0,"-2"0"-16"16,1 0 14-16,-1 8-22 15,2 13 12-15,-3 6-13 16,-1 7 3-16,0 7-7 16,-2 5-18-16,-1 2-5 15,-2 0-4-15,3 0-3 16,0 1-2-16,3-2-19 16,4-4-55-16,0-9-72 15,0-18-118-15</inkml:trace>
  <inkml:trace contextRef="#ctx0" brushRef="#br0" timeOffset="81237.128">14978 9218 244 0,'0'-8'173'0,"0"5"-140"16,0 0 22-16,-3-1-37 15,-6 3 0-15,-7 1-9 16,-7 0-1-16,-7 0 0 16,-4 13 1-16,-6 8 4 15,1 4-3-15,0 3-6 16,6 0 1-16,9-2 11 0,8-1 8 15,10-6-6-15,6 0-9 16,0-7 0-16,24 0 16 16,10-2 4-16,8 0-2 15,3 0 4-15,-2 6-8 16,-2 2-1-16,-5 2 3 16,-4 2-15-16,-9 0-5 15,-7 2-4-15,-7 4-1 16,-5 5 1-16,-4 4-1 15,-7 5 0-15,-20 2 0 16,-6-3 0-16,0-9 0 16,2-12 0-16,4-11-3 0,7-9-2 15,4 0-3-15,4-20-2 16,7-9 5-16,5-5 1 16,0-8 2-16,20-5 1 15,8-5 1-15,11-7 0 16,6-6 0-16,4-2 0 15,-1 1 0-15,-4 10 0 16,-11 12 1-16,-13 18 0 16,-8 12-1-16,-9 11 0 15,0 2 0-15,1 1-40 16,2 0-93-16,6 6-27 16,2 6-119-16</inkml:trace>
  <inkml:trace contextRef="#ctx0" brushRef="#br0" timeOffset="81602.746">15482 9233 439 0,'-19'19'37'0,"-1"7"24"16,-1 8-19-16,-1 6-2 15,1 7-10-15,4 4 1 16,4 4 2-16,6-4 5 0,5-5-7 16,2-10-13-16,13-11-11 15,16-13 2-15,11-7 5 16,8-5-5-16,6-7-1 16,2-19 3-16,-5-10 5 15,-8-8 15-15,-11-3-14 16,-13 2 0-16,-15 0-2 15,-4 9-8-15,-16 5-5 16,-21 9-2-16,-5 11-6 16,-4 9-3-16,10 2-27 15,15 0-57-15,20-4-62 16,7-16-278-16</inkml:trace>
  <inkml:trace contextRef="#ctx0" brushRef="#br0" timeOffset="82084.9677">16255 9131 162 0,'-27'11'295'0,"2"7"-224"16,2 2 24-16,8 4-40 16,8-1-19-16,7-2-14 15,1-4-9-15,23-8-2 16,15-5 4-16,6-4 7 16,5-1-8-16,-5-16 0 15,-6-3 9-15,-17 1 11 0,-10 2-9 16,-12-1-8-16,0 1-5 15,-28 1-10-15,-8 4-2 16,-2 0-8-16,6 3-41 16,15-2-94-16,16-11-157 15</inkml:trace>
  <inkml:trace contextRef="#ctx0" brushRef="#br0" timeOffset="82816.6451">14133 10230 542 0,'69'0'57'0,"44"-16"27"16,63-2 36-16,51-5-64 16,33 1-14-16,29 0-22 15,5 0-11-15,-13 10-8 0,-27 2-1 16,-52 5-6-16,-54 5-33 15,-53-2-52-15,-34-5-23 16,-22-5-15-16,-18-3-83 16</inkml:trace>
  <inkml:trace contextRef="#ctx0" brushRef="#br0" timeOffset="83381.5959">14297 10750 327 0,'0'-15'177'15,"0"6"-116"-15,0 4 30 16,0 4-63-16,0 1-16 15,0 0 0-15,0 17 1 16,0 11 13-16,-7 10-10 16,-4 3-4-16,-3 11-5 0,-3 0-2 15,-2 5-4-15,4-1-1 16,3-2-6-16,7-12-38 16,5-12-57-16,0-22-91 15,14-12-115-15</inkml:trace>
  <inkml:trace contextRef="#ctx0" brushRef="#br0" timeOffset="83598.1698">14588 10660 438 0,'0'-2'76'15,"0"2"-5"-15,0 0-39 0,0 17-16 16,3 10 5-16,0 9-7 15,-1 5 2-15,-2 2-6 16,0-1-7-16,0-1-2 16,0-2-1-16,0-2-5 15,0-4-30-15,0-8-84 16,-6-11-97-16</inkml:trace>
  <inkml:trace contextRef="#ctx0" brushRef="#br0" timeOffset="83830.3959">14260 10804 337 0,'0'-14'286'0,"9"-2"-237"15,36-2 26-15,13-3-22 16,6 4-28-16,2 7-15 15,-8 8-10-15,-6 2-1 16,-1 3-19-16,-2 14-50 16,-6 3-26-16,-2-1-114 15,-3 2-225-15</inkml:trace>
  <inkml:trace contextRef="#ctx0" brushRef="#br0" timeOffset="84179.9602">15061 10760 459 0,'-6'0'109'0,"5"7"-53"16,1 12-6-16,0 7-4 16,7 10-20-16,2 4-8 15,1 6-7-15,-5 1-6 16,0-1-3-16,-4-10-2 15,1-16-1-15,-1-10-5 0,-1-10-2 16,0-6 7 0,0-29-2-16,2-14-6 0,9-9 9 15,9-1 3-15,8 1 9 16,10 6 12-16,6 5-6 16,7 7-3-16,3 9-8 15,-2 11-4-15,-7 11 0 16,-4 9-3-16,-9 2-12 15,-8 20-52-15,-5 5-63 16,-3 2-164-16</inkml:trace>
  <inkml:trace contextRef="#ctx0" brushRef="#br0" timeOffset="84562.3369">15877 10742 466 0,'-12'-2'95'16,"2"0"-15"-16,-6 2-32 15,-4 0-40-15,-8 4 1 16,-8 18 6-16,-6 10 12 16,5 4-1-16,6 4-4 15,10-6-11-15,12-8-9 16,9-6-2-16,3-11 0 15,25-9 0-15,9 0 1 16,9-27 3-16,4-8-4 0,1-8 0 16,-2-3 0-1,-7 7 1-15,-11 10 6 0,-12 10 11 16,-11 11 7-16,-8 8-5 16,0 1-3-16,-6 25-11 15,-11 4-1-15,5 6-5 16,8-4-7-16,4-6-65 15,7-7-36-15,20-10-43 16,4-7-44-16,7-2-13 16</inkml:trace>
  <inkml:trace contextRef="#ctx0" brushRef="#br0" timeOffset="84896.3209">16303 10679 130 0,'31'-37'88'0,"-7"8"41"15,-15 10-20-15,-9 10-4 16,0 9 7-16,-24 2-44 0,-15 32-52 15,-4 14 0-15,-1 7-2 16,10 2-9-16,16-8 7 16,11-13 4-16,7-14-10 15,7-16-4-15,25-6 2 16,9-30 6-16,13-20-2 16,1-18-5-16,-1-9-2 15,-8 2-1-15,-10 8 2 16,-14 17 5-16,-14 15 8 15,-8 16 2-15,-5 19-9 16,-17 0 2-16,-2 29-9 16,2 14-1-16,7 8 0 0,9 3 0 15,6 3 0-15,0-8 0 16,25-7 0-16,11-11-7 16,9-12-24-16,0-11-30 15,-5-8-28-15,-2-12-18 16,-10-26-220-16</inkml:trace>
  <inkml:trace contextRef="#ctx0" brushRef="#br0" timeOffset="85177.5377">17044 9284 555 0,'12'37'44'15,"18"27"65"-15,9 29-44 16,-2 29-24-16,-7 22 10 16,-14 17 1-16,-16 12-12 15,-9 3-9-15,-31 2-8 16,-18-6-11-16,-15-9-12 15,-11-14 0-15,9-30-36 16,13-50-154-16</inkml:trace>
  <inkml:trace contextRef="#ctx0" brushRef="#br0" timeOffset="89966.1689">12407 9635 57 0,'0'-9'379'15,"0"9"-362"-15,0 0 41 16,0 0-21-16,0 0-18 16,0 0 1-16,0 0-7 15,0 0-1-15,1 15 0 16,4 8 12-16,-2 7-11 15,0 4 0-15,-1 0-1 16,-2-4-4-16,0-6-5 16,0-12-2-16,0-10 1 15,0-2 4-15,0-24 4 16,0-14-8-16,0-14-2 16,10-2 0-16,2-1 1 15,0 7 4-15,3 9 9 16,-3 6-1-16,1 8-5 0,-4 6-4 15,-3 8-4-15,0 6-1 16,3 3-12-16,-3 2-39 16,1 0-68-16,2 0-32 15,2 5-53-15</inkml:trace>
  <inkml:trace contextRef="#ctx0" brushRef="#br0" timeOffset="90315.1242">12713 9350 392 0,'0'0'83'16,"-3"0"-9"-16,-7 0-19 0,2 0-38 15,-1 0 1-15,0 7-4 16,-3 8 2-16,-1 9-5 16,-2 10 7-16,0 11 0 15,2 2-7-15,4-4 1 16,5-6-2-16,4-13-8 15,0-12-2-15,0-12 0 16,17-3 0-16,4-28 1 16,4-10 0-16,-3-5 0 15,-5 4 1-15,-4 10 1 16,-7 14 5-16,-4 8 5 16,-2 10 6-16,0 3-8 0,0 21 12 15,-11 5-19-15,3 1-4 16,2-4-1-16,6-9-17 15,0-5-41-15,0-3-45 16,9-3-81-16,11-6-135 16</inkml:trace>
  <inkml:trace contextRef="#ctx0" brushRef="#br0" timeOffset="90631.0212">12926 9282 318 0,'-25'14'270'0,"-3"24"-247"0,4 11 57 16,7 2-56-1,5-4-11-15,9-11-3 0,3-19-6 16,2-17-3-16,19-19 6 16,8-35 5-16,6-23-1 15,5-10-9-15,2 2 0 16,-9 14 6-16,-12 14 21 15,-10 20 11-15,-11 17-5 16,0 20-11-16,0 13-10 16,-3 32-11-16,3 16-3 15,0 1 0-15,33-5-2 16,18-14-7-16,22-16-19 16,20-16-56-16,8-11-152 15</inkml:trace>
  <inkml:trace contextRef="#ctx0" brushRef="#br0" timeOffset="92393.2044">12432 9708 313 0,'-7'3'34'0,"3"-1"-32"16,1-2 36-16,3 0-20 15,0 0-11-15,0 0 4 16,0 0 19-16,0-6 13 16,17-21 23-16,24-22-1 15,29-29-14-15,33-35-9 16,42-21 0-16,35-17 1 16,27 5-26-16,5 14-17 15,-28 19-18-15,-53 33-152 16,-68 23-369-16</inkml:trace>
  <inkml:trace contextRef="#ctx0" brushRef="#br0" timeOffset="93292.0682">15224 11043 452 0,'0'-16'48'0,"2"-4"19"15,36-10 8-15,32-11-24 16,43-12 15-16,43-16-3 16,41-13-10-16,27-6-15 15,1 1-13-15,-15 11-19 16,-34 18-6-16,-46 14-9 15,-49 17-115-15,-59 3-211 16</inkml:trace>
  <inkml:trace contextRef="#ctx0" brushRef="#br0" timeOffset="94770.7989">11557 10061 207 0,'0'0'20'0,"0"0"-7"16,0 0 5-16,0 0-15 16,0 0 10-16,0 0 17 0,0 0-4 15,0 0-9 1,0 0-1-16,0 0 1 0,0 0 0 15,0 0-1-15,-3 0 1 16,-2 0-3-16,2 0 7 16,3 0 9-16,0-3 5 15,21-36 20-15,43-39 42 16,41-42-14-16,39-26-21 16,22-9-39-16,-15 25-23 15,-44 48 0-15,-62 52-106 16,-61 30-149-16</inkml:trace>
  <inkml:trace contextRef="#ctx0" brushRef="#br0" timeOffset="95485.8569">14070 11189 463 0,'-20'0'51'16,"6"0"-49"-16,13 0 67 15,1-14-5-15,21-34-17 16,35-27-5-16,46-25 49 0,38-20-27 16,31 8-21-1,9 16-27-15,-18 29-16 0,-43 35-20 16,-63 22-157-16,-56 2-516 16</inkml:trace>
  <inkml:trace contextRef="#ctx0" brushRef="#br0" timeOffset="96572.4462">17777 10107 323 0,'-6'0'23'16,"1"0"11"-16,5 0-1 16,0 0-28-16,0 0 2 15,0 0 6-15,0 0 2 16,0 0 1-16,0 0 2 15,0 0 2-15,-1 0 4 16,-1 0 4-16,0 0-2 0,2 0-14 16,0 0-8-16,0 0-1 15,-1 0 2-15,1 0 6 16,0 0 10-16,0 0 1 16,0 0 0-16,18-7 0 15,12-4 16-15,6 0-2 16,7-2-13-16,0 3-9 15,-4-1-7-15,-3 4-7 16,-12 6-9-16,-6 1-68 16,-17 0-86-16,-1 5-208 15</inkml:trace>
  <inkml:trace contextRef="#ctx0" brushRef="#br0" timeOffset="96915.7808">17869 10379 243 0,'5'0'369'0,"-2"-5"-335"16,13-4 66-16,9 3-42 16,7 3-26-16,0 1-4 15,1 2-24-15,-4 0-4 16,-3 5-70-16,-17-1-161 15</inkml:trace>
  <inkml:trace contextRef="#ctx0" brushRef="#br0" timeOffset="97680.5243">20099 9435 225 0,'-7'0'86'0,"3"0"-49"16,1 0 19-16,1 0-40 15,1 0 1-15,-1 0 10 16,2 0-3-16,-1 0 0 16,-1 0 4-16,2 0 5 0,-1 0 3 15,1 0 0-15,0 0-6 16,0 0-8-16,10-1 7 16,28-5 22-16,17-2 2 15,13-4-3-15,2 0-17 16,-10 8-16-16,-14 4-13 15,-14 0-4-15,-7 15-56 16,-14-8-182-16</inkml:trace>
  <inkml:trace contextRef="#ctx0" brushRef="#br0" timeOffset="98336.3695">21347 8962 426 0,'0'-12'65'0,"0"2"20"16,0 2-11-16,0 5-46 15,0 2 1-15,0 1-13 16,0 7-12-16,0 25 8 16,-3 14 22-16,-8 14-9 15,-6 9-9-15,-6 10-5 16,-3 4-5-16,0 1-3 15,2-1-1-15,6-9-2 16,6-12-2-16,5-13-24 16,5-19-47-16,2-16-29 0,0-14-69 15,15-11-119-15</inkml:trace>
  <inkml:trace contextRef="#ctx0" brushRef="#br0" timeOffset="98644.4408">21817 8951 457 0,'0'-4'63'0,"0"0"36"0,-3 4-66 16,1 0-25-16,-1 21 5 15,-6 13 27-15,-5 11-4 16,-8 12 4-16,-4 11-10 16,-7 10 10-16,-2 12-13 15,1 6-10-15,4-1-12 16,8-7-5-16,9-6 0 16,8-11-27-16,5-16-53 15,0-17-40-15,9-27-78 16,7-11-191-16</inkml:trace>
  <inkml:trace contextRef="#ctx0" brushRef="#br0" timeOffset="99143.7654">22328 9443 243 0,'-4'-4'245'15,"-2"2"-198"-15,4 2 29 16,-2 0-55-16,3 0 5 16,-4 0-4-16,-4 0-7 15,-5 0 5-15,-5 12-3 16,2 0-1-16,1-2 1 15,9-5-8-15,4-2-7 16,3-3 0-16,0 0 4 16,0-4 15-16,13-10-6 0,1 2 12 15,-4 3 0-15,-8 4 2 16,-2 5-12-16,0 0-8 16,-12 18-8-16,-2 8-1 15,7 1-38-15,7-22-157 16</inkml:trace>
  <inkml:trace contextRef="#ctx0" brushRef="#br0" timeOffset="99758.9062">23046 8939 420 0,'0'-4'59'16,"-6"1"31"-16,2 3-39 15,2 0-42-15,2 0 8 16,-3 0 3-16,2 0-2 16,-1 0 5-16,-4 0-3 0,-4 10 2 15,-2 15 6 1,-4 7-6-16,-4 6-5 0,-1 7 0 15,-3 2 6-15,-1 12-6 16,1 8-5-16,-1 6-5 16,4-3-6-16,4-3-1 15,7-5-1-15,2-7-18 16,7-13-38-16,1-15-31 16,0-14-34-16,8-13-96 15,12-6-159-15</inkml:trace>
  <inkml:trace contextRef="#ctx0" brushRef="#br0" timeOffset="100458.2544">23586 8969 66 0,'-4'-4'392'0,"-11"3"-333"16,6 1 18-16,1 0-72 15,4 0-3-15,-5 0-2 0,3 0 1 16,-6 0-1-16,-4 0 4 15,-7 3 7-15,-4 4 11 16,-3 6 5-16,-1 5-3 16,3-2-6-16,2 3-12 15,4 0 0-15,7-2 2 16,3 0 14-16,8-4-6 16,4 0-1-16,0-1-1 15,9-2-3-15,18 2 2 16,6-1 4-16,5 0-3 15,-2 3-3-15,-2-1-4 16,-4 1 2-16,-3 3 1 0,-6 0-1 16,-2 7-6-16,-8 4-1 15,-8 5-1-15,-3 6 1 16,-8 4-1-16,-18 1 1 16,-6 1-1-16,-1-2 0 15,-1-5-1-15,1-5 1 16,3-7-1-16,2-10 0 15,1-7-2-15,6-7-1 16,5-2 1-16,7-10 2 16,9-20 0-16,0-12-2 15,19-10-1-15,13-9-2 16,9-11 3-16,9-2-1 16,5 0 2-16,1 2 1 0,-2 13 0 15,-10 7 0 1,-13 8 1-16,-13 12 0 0,-9 6-1 15,-5 10 0-15,1 6-2 16,0 5-31-16,1 3-38 16,5 2-28-16,1 0-76 15,3 0-138-15</inkml:trace>
  <inkml:trace contextRef="#ctx0" brushRef="#br0" timeOffset="100840.0472">24116 8981 92 0,'-19'14'249'15,"-6"3"-178"-15,-1 6 22 16,-3 7-33-16,2 9-1 15,2 3-20-15,4 4-13 16,9 5-3-16,8-8 0 16,4-5-5-16,6-10-6 15,24-8-4-15,10-15-4 16,11-5-1-16,4-14 7 16,1-26 4-16,-3-13 9 15,-4-9 15-15,-9 3 0 0,-10 10-8 16,-14 5-5-16,-16 5-11 15,-1 3-9-15,-29 5-5 16,-10 9 0-16,-3 12-1 16,-1 10-10-16,10 0-30 15,9 0-96-15,13 0-146 16</inkml:trace>
  <inkml:trace contextRef="#ctx0" brushRef="#br0" timeOffset="101670.9337">21162 10144 204 0,'-31'0'119'0,"2"0"-74"16,11 0 40-16,5 0-43 15,10 0-8-15,3 0-1 16,0 0-4-16,16 0-1 16,26 0 29-16,27-1-9 15,29-7-9-15,33-1-1 0,26-2 0 16,28-2 5-16,27-5-11 15,22-3-10-15,26-1-15 16,4 1 0-16,12 6-2 16,6 3 2-16,1 6-7 15,-7 6 0-15,-24 0 0 16,-37 0 0-16,-46 3 0 16,-50-3-7-16,-44 0-14 15,-34-7-25-15,-28-13 6 16,-13-2-45-16,-16 3-54 15,-27 5-135-15</inkml:trace>
  <inkml:trace contextRef="#ctx0" brushRef="#br0" timeOffset="102302.3326">23172 10352 423 0,'0'-2'94'0,"-2"0"-46"16,1 0 28 0,-1 2-67-16,1 0 1 0,-4 0-1 15,-3 0-1-15,-6 0 8 16,-11 0-10-16,-11 6 2 16,-11 12 19-16,-10 8 5 15,-10 17 5-15,-7 18 2 16,1 20-5-16,4 17-14 15,18 9 0-15,22-3-3 16,22-11-8-16,9-16-5 16,37-24-2-16,21-24-2 15,17-24 0-15,9-5-1 16,1-34 2-16,-9-14 0 16,-25-6-1-16,-30 4 1 15,-23 6 3-15,-30 8 4 0,-31 7-7 16,-12 9-1-16,2 12-3 15,19 7-16-15,27 0-73 16,25-9-142-16</inkml:trace>
  <inkml:trace contextRef="#ctx0" brushRef="#br0" timeOffset="103083.8451">25496 9005 211 0,'-5'-2'74'0,"1"-2"10"16,-3 4-57-16,2 0 9 15,2 0-9-15,-2 0-5 16,2 0 10-16,-1 0-1 16,-3 0-3-16,-2 0 5 15,-3 10 9-15,-2 6-7 16,5 2-1-16,6 3-4 16,3-1-2-16,8-4-3 15,23-7-7-15,14-9 2 0,9 0 1 16,1-14 1-16,-11-8-7 15,-21-2-7-15,-23-2-2 16,-6 2 0-16,-28 2-6 16,1 2-12-16,8 2-79 15,15-8-144-15</inkml:trace>
  <inkml:trace contextRef="#ctx0" brushRef="#br0" timeOffset="121772.1769">25890 10039 82 0,'-2'-6'37'16,"2"2"69"-16,0 2-33 15,0 0-16-15,0 2-8 16,0 0-9-16,0 0-16 15,0 0 0-15,2-3 2 16,10 0 13-16,10-2 2 0,12 0-8 16,11-1-6-16,12-2 5 15,1 2 2-15,-6 0-17 16,-14 4-17-16,-13 2 0 16,-10 0-11-16,-6 0-23 15,-9 16-65-15,0 4-96 16</inkml:trace>
  <inkml:trace contextRef="#ctx0" brushRef="#br0" timeOffset="121938.1396">26048 10223 634 0,'0'-3'24'0,"12"-1"63"16,10 1-40-16,6 3-40 15,5 0-7-15,3 0-10 16,3 13-81-16,-8-4-152 16</inkml:trace>
  <inkml:trace contextRef="#ctx0" brushRef="#br0" timeOffset="122670.1596">27595 9757 376 0,'0'0'144'0,"5"0"-107"16,24 0 45-16,14 0-48 16,5 0 4-16,1 0-1 0,-2 6-18 15,-8 7-10 1,-8 5-9-16,-7 4-5 0,-8 8-32 15,-7 3-60-15,-7 0-109 16</inkml:trace>
  <inkml:trace contextRef="#ctx0" brushRef="#br0" timeOffset="122935.9599">28445 9555 153 0,'5'-11'398'0,"-5"9"-371"16,3 2 50-16,0 0-70 15,-3 22-4-15,0 11 7 16,0 12 0-16,-8 12 0 16,-12 9-4-16,-9 7 2 15,-8 4-5-15,-8 1-3 16,-3 4 0-16,-1 0-8 15,6-7-21-15,8-11-50 16,10-16-81-16,13-26-110 16</inkml:trace>
  <inkml:trace contextRef="#ctx0" brushRef="#br0" timeOffset="123251.9177">28950 9529 77 0,'0'-12'468'16,"0"8"-429"-16,0 4 42 16,3 0-72-16,-2 0-8 15,2 20 8-15,-1 11 10 16,-2 16-5-16,0 15 1 15,-20 9 1-15,-10 8-3 16,-11 4 1-16,-9 1-5 0,-5 1-5 16,0-5-3-16,6-7-1 15,7-8-7-15,14-12-26 16,11-9-53-16,13-17-101 16,4-22-172-16</inkml:trace>
  <inkml:trace contextRef="#ctx0" brushRef="#br0" timeOffset="123569.7695">29256 10073 616 0,'0'0'66'15,"0"0"60"-15,0 0-87 0,0 0-39 16,0 0-5-16,0 0-69 16,0 0-151-16</inkml:trace>
  <inkml:trace contextRef="#ctx0" brushRef="#br0" timeOffset="124249.5153">29548 9862 341 0,'-3'-5'47'0,"3"2"19"16,0 3 0-16,0 0-44 15,0 0 21-15,0-2-10 16,0 2-12-16,0-2 1 15,0 2-9-15,0 0-2 16,0 0-3-16,0 0-1 0,0 0 3 16,0 0 6-16,0 0 12 15,0 0-1-15,0 0-4 16,2-4-2-16,17-4-5 16,14-2 2-16,16-4 2 15,9-1-2-15,5 4-5 16,-6 3 4-16,-11 5-5 15,-18 3-4-15,-16 0-5 16,-12 8-2-16,-3 17-1 16,-22 8 4-16,-11 7-2 15,-3-3-2-15,5-5 1 16,11-11-2-16,20-5 1 16,3-5-8-16,29-2-2 0,13 2 10 15,10 2 0-15,-2 1 5 16,-11 0 8-16,-18 5 1 15,-21 10 0-15,-13 11-1 16,-41 10-4-16,-21 1-5 16,-10-2-4-16,2-13 0 15,16-14-4-15,20-15-25 16,14-7-28-16,16-14-66 16,15-6-62-16,2 3-103 15</inkml:trace>
  <inkml:trace contextRef="#ctx0" brushRef="#br0" timeOffset="124931.1034">30485 9836 391 0,'1'-2'64'16,"2"2"34"-16,-1-2-67 15,-2 2-4-15,0 0 4 16,-2 0-2-16,-18 6-7 16,-9 22 1-16,-8 16 7 15,-5 13 8-15,-1 9-2 16,10 5-6-16,15-4-5 15,18-10-4-15,5-14-10 16,41-16-5-16,24-17 3 16,15-10 1-16,13-12-10 15,-4-27 2-15,-14-9 1 16,-22-4 0-16,-28-1 5 16,-30-4 2-16,-16-1-3 0,-42 6-7 15,-22 12-1-15,-8 13-3 16,9 18 1-16,27 5-29 15,29 4-58-15,23 0-205 16</inkml:trace>
  <inkml:trace contextRef="#ctx0" brushRef="#br0" timeOffset="125712.6237">29246 10105 241 0,'0'0'169'0,"0"0"-89"15,0 0-15-15,3 0-34 16,-1 0 6-16,-2 0-9 16,0 0-9-16,0 0 2 15,-2 6-4-15,-8 4 5 16,3 0-11-16,-1 0-7 16,4-4-3-16,4-4-1 0,0-2-1 15,9 0 1-15,10-2 3 16,2-9 8-16,-5 4 22 15,-7 5 8-15,-9 2-6 16,0 0-12-16,-4 0-18 16,-15 9-5-16,1 6-65 15,6-11-151-15</inkml:trace>
  <inkml:trace contextRef="#ctx0" brushRef="#br0" timeOffset="127175.7712">31674 9605 113 0,'3'-6'158'0,"-3"0"-64"15,1 0-12-15,-1 2-29 16,0-1-10-16,0 0-1 16,0 3-9-16,0 2-4 15,0 0-12-15,-10 0-9 16,-5 6 4-16,-7 12 3 15,3 6 3-15,8-1 3 16,9-2 1-16,2 0 6 16,17-3-4-16,14-6 0 15,6-2 2-15,1-8-6 16,-8-2-11-16,-13 0-4 16,-11-13-2-16,-6-7 3 0,-14-7-6 15,-17-1-6-15,-2-1-13 16,0 5-20-16,14 8-34 15,11 4-81-15,5 4-332 16</inkml:trace>
  <inkml:trace contextRef="#ctx0" brushRef="#br0" timeOffset="128505.7522">27219 11457 331 0,'0'-7'62'0,"-2"3"-24"16,-1 2 9-16,2 2-44 15,-1 0-3-15,-2 0-2 16,1 0 2-16,2 0 6 16,-1 0 0-16,1 2 8 0,1-1 9 15,0-1 7 1,0 0 4-16,0 0-6 0,0 0-5 15,0 0-8-15,0 0-8 16,0 0-3-16,0 0 2 16,0 0 0-16,0 0 9 15,0 0-1-15,0 0-8 16,0 0-4-16,0 0 0 16,0 0 0-16,0 0 0 15,0 0 1-15,0 0 2 16,0 0 2-16,0 0 3 15,0 0-4-15,0 0-2 0,0 0-3 16,0 0-1 0,0 0 0-16,0 0 0 0,0 0 0 15,0 0 1-15,0 0 0 16,0 0-1-16,0 0 1 16,0 0-1-16,0 0 1 15,0 0-1-15,0 0 1 16,0 0 1-16,0 0-1 15,-2 0 0-15,1 0-1 16,-1 0 2-16,-1 0 0 16,3 0 2-16,0 0 1 15,0 0 1-15,0 0 0 16,0 0-1-16,0 0-1 16,0 0 0-16,0 0-1 15,0 0-1-15,0 0 0 0,0 0 0 16,0 0-1-16,0 0 0 15,0 0-1-15,0 0 0 16,0 0 0-16,0 0 1 16,0 0 0-16,0 0 4 15,0 0-1-15,0 0 0 16,0 0-2-16,0 0 0 16,0 0 1-16,0 0-1 15,0 0 0-15,0 0-2 16,0 0 1-16,0 0 0 15,0 0 0-15,6 0 1 16,9 0 4-16,13 0 12 0,13 0 1 16,7 0 1-16,2 0-2 15,-6 0-12-15,-7 0-6 16,-15 0-2-16,-9 3-34 16,-6 10-111-16,-7-8-163 15</inkml:trace>
  <inkml:trace contextRef="#ctx0" brushRef="#br0" timeOffset="129869.901">27934 11310 363 0,'-5'0'24'0,"5"0"54"0,0 0-40 16,0 0-25 0,0 0 12-16,0 0 4 0,0 0 11 15,0 0-3-15,9 0-9 16,9 0 14-16,13 0 0 16,16-7-4-16,8 0-4 15,0 4 3-15,-13 3-3 16,-18 0-22-16,-21 8-9 15,-3 19-1-15,-21 11 0 16,-15 12 1-16,-3-3-3 16,3-5-4-16,13-12-5 15,12-16-20-15,11-8-7 16,4-6 2-16,26 0 18 16,9 0 16-16,9 0 13 15,-3 0 11-15,-9 0 7 0,-16 10-4 16,-18 14-7-16,-5 14-7 15,-36 13-5-15,-16 7-6 16,-8-4-2-16,2-12-5 16,9-20-24-16,13-20-31 15,8-2-37-15,7-20-37 16,10-4-49-16,13 0-45 16</inkml:trace>
  <inkml:trace contextRef="#ctx0" brushRef="#br0" timeOffset="130351.0869">28701 11350 479 0,'-10'-6'12'16,"9"2"55"-16,1 1-19 15,0 0-42-15,20-1 11 16,11-4 9-16,15 0 9 16,8 0 13-16,1 2 6 0,-12 1 5 15,-20 5-14-15,-16 0-27 16,-7 11-11-16,-18 19 1 15,-13 8-2-15,-6 4-4 16,2-6-2-16,8-9 0 16,18-12-7-16,9-7-10 15,15-6-14-15,24 1 21 16,10-1 10-16,3 0 8 16,-5 4 9-16,-14 6 5 15,-16 6 1-15,-17 14-7 16,-10 10-4-16,-33 18-4 15,-21 3-7-15,-10-2-1 0,-3-13-2 16,10-18-17 0,9-18-29-16,10-12-32 0,11-5-33 15,12-13-28-15,17-1-42 16,8-2-91-16</inkml:trace>
  <inkml:trace contextRef="#ctx0" brushRef="#br0" timeOffset="130816.5709">29649 11278 402 0,'-4'0'67'15,"0"0"25"-15,1 0-54 16,0 0-20-16,-3 0-5 16,0 0-6-16,-8 1-3 15,-2 12 10-15,-10 5 16 16,-6 9 12-16,-7 14 4 15,-3 13 2-15,5 8-7 16,13 2-11-16,21-4-12 0,12-11-6 16,42-16-4-16,26-16-6 15,22-17 1-15,11-6-3 16,-3-29 0-16,-16-10 3 16,-25-7 3-16,-36 0 11 15,-30-3-3-15,-25 0-11 16,-41-1-3-16,-19 5-7 15,-2 8-10-15,14 13-16 16,27 13-54-16,34 5-114 16,12-1-432-16</inkml:trace>
  <inkml:trace contextRef="#ctx0" brushRef="#br0" timeOffset="131232.3489">30428 11184 435 0,'-9'0'77'0,"-4"0"-3"16,1 9-14-16,-3 9-32 16,3 2 17-16,9 0 2 15,3 2-11-15,12-3-9 16,23-5-6-16,11-8-6 15,7-6 2-15,-8 0 3 16,-14 0 0-16,-16-9 0 16,-15-4-2-16,-21-6-15 15,-18-8-3-15,-3-8-57 16,10-14-146-16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2T18:29:56.7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14963 9704 332 0,'0'-11'198'0,"3"11"-178"16,-3 0 38-16,0 0-15 15,0 3-22-15,0 22 2 16,0 16 11-16,0 18-4 15,-23 21-15-15,-8 16-2 16,-11 14-7-16,-11 7-5 16,-7 7-1-16,-1 0 0 0,4-16 0 15,12-23-4-15,17-37-2 16,12-38-5-16,14-31-2 16,2-54-13-16,19-33 3 15,20-30 18-15,15-14 5 16,12-14 3-16,14-3 4 15,12-1 3-15,7 9 12 16,-2 25-8-16,-9 25-1 16,-19 31-8-16,-19 30 9 15,-17 22-11-15,-18 19-2 16,-6 9-1-16,-5 33 0 16,-4 35 13-16,0 34-4 0,0 32-4 15,-3 24-3-15,-3 12 4 16,-4 3 5-16,-5-2-6 15,-3-14-3-15,-4-8-2 16,4-16-2-16,3-15-14 16,6-19-51-16,6-25-49 15,3-21-113-15</inkml:trace>
  <inkml:trace contextRef="#ctx0" brushRef="#br0" timeOffset="282.491">14806 10248 604 0,'18'-12'51'16,"40"8"-40"-16,21-10 71 15,17 0-27-15,-4 8-33 16,-14 4-22-16,-11 2-45 0,-15-2-120 16,-9-15-412-1</inkml:trace>
  <inkml:trace contextRef="#ctx0" brushRef="#br0" timeOffset="714.8737">15913 9930 666 0,'31'-15'96'0,"33"10"-94"15,11-11 27-15,10 1-22 16,-13 10-7-16,-12 5-126 15,-26 0-350-15</inkml:trace>
  <inkml:trace contextRef="#ctx0" brushRef="#br0" timeOffset="897.76">16053 10229 870 0,'20'0'4'16,"17"3"11"-1,20-3-17-15,8 0 2 0,9-12-51 16,-3-19-250-16</inkml:trace>
  <inkml:trace contextRef="#ctx0" brushRef="#br0" timeOffset="7248.8094">18081 9788 379 0,'8'-14'28'16,"-1"5"25"-16,0 2 4 15,-2 4-36-15,-4 3-5 16,2 0-3-16,2 13 14 16,3 15 20-16,0 14-12 15,0 14-8-15,-4 7-12 16,-2 9-4-16,-2 8-9 15,0 2-2-15,0 3-1 16,0-4-6-16,-11-8-15 16,3-15-35-16,5-21-35 0,3-18-42 15,0-19-96-15</inkml:trace>
  <inkml:trace contextRef="#ctx0" brushRef="#br0" timeOffset="7498.4423">18533 9780 465 0,'0'0'90'16,"0"6"-84"-16,7 18 49 0,6 9-29 15,0 10-15-15,2 12-3 16,-4 5-3-16,-3 10-5 15,-3 2-3-15,-4 1-5 16,1-1-16-16,-2-8-51 16,0-11-51-16,1-19-21 15,-1-15-87-15</inkml:trace>
  <inkml:trace contextRef="#ctx0" brushRef="#br0" timeOffset="7797.7066">18086 9820 411 0,'0'-8'86'0,"19"2"-55"15,17 1 68-15,17-6-52 16,10 1-10-16,3 2-9 16,2 2-17-16,1 3-10 15,-2 3-1-15,-5 0-3 16,-7 9-9-16,-6 11-38 0,-3 2-44 16,-6 2-50-16,-4 0-87 15</inkml:trace>
  <inkml:trace contextRef="#ctx0" brushRef="#br0" timeOffset="8230.1315">19043 9854 376 0,'-7'0'162'0,"2"4"-141"16,4 12 61-16,1 7-53 0,0 8-14 15,0 6-6-15,3 3-1 16,0 6-3-16,-2 5 0 16,-1 0 0-16,0 0-2 15,0-10-3-15,0-15 0 16,0-11-3-16,0-13 2 15,0-2 1-15,-1-17-1 16,-1-22 1-16,2-14-3 16,0-13 2-16,5-6 1 15,13-2 5-15,5 1-1 16,5 2 3-16,8 10-2 16,5 10 0-16,8 11 3 0,2 13 7 15,1 12 7-15,-5 12-5 16,-6 3-17-16,-8 7 0 15,-6 18-25-15,-6 6-40 16,-5 6-80-16,-5 0-161 16</inkml:trace>
  <inkml:trace contextRef="#ctx0" brushRef="#br0" timeOffset="8662.3461">19718 9428 44 0,'-3'-5'411'0,"3"2"-393"16,0-2 80-16,4-2-59 15,15-2-22-15,11-5 8 16,6 1 8-16,5-5 0 0,-2 2 0 16,-3 4 1-1,-10 4-4-15,-13 6-9 0,-11 2-6 16,-2 20-8-16,-11 18 7 15,-16 13-5-15,-1 2-6 16,6-4 0-16,13-5-2 16,9-8 2-16,27-12-3 15,19-11 0-15,15-13-4 16,6 0-12-16,-1-2-48 16,-1-11-88-16,-5-9-214 15</inkml:trace>
  <inkml:trace contextRef="#ctx0" brushRef="#br0" timeOffset="23720.1821">17719 9987 205 0,'-2'0'76'15,"-1"0"-74"-15,1 0 5 16,2 0-7-16,0 0-10 16,0 0-21-16,0 0 13 15,0 0 11-15,0 0 0 16,-1-2 4-16,1-4 3 16,0 0 0-16,0 2 0 15,0-2 1-15,0 4 2 16,0-2 10-16,0 1 11 15,0 2-7-15,0 0-11 16,0-1 14-16,0 2 15 0,0 0 15 16,0 0-4-16,0 0 0 15,0 0-10-15,0 0-7 16,0 0-5-16,0 0-2 16,1 0 6-16,1 0-4 15,-1 0-9-15,-1 0-7 16,0 0-5-16,0 0-3 15,0 2-1-15,0 3-31 16,0 2-58-16,0-6-134 16</inkml:trace>
  <inkml:trace contextRef="#ctx0" brushRef="#br0" timeOffset="24972.5237">16767 10009 81 0,'-6'0'118'15,"3"0"-114"-15,-2 0 0 0,1 0 0 16,2 0-3 0,-1 0 2-16,3 0 0 0,-2 0 17 15,1 2 13-15,1-2 7 16,0 0-1-16,0 0-4 16,0 1-11-16,0-1-13 15,0 0-2-15,0 0-2 16,0 0 3-16,0 0 4 15,0 2 3-15,0 1-6 16,0 2 1-16,1 0 5 16,7-1-1-16,4-1-9 15,4 2 7-15,4-3-2 16,7-2 0-16,6 0 9 16,10 0 1-16,5-12 5 15,4-3-8-15,-3-2-11 0,-10 5-7 16,-9 0-1-16,-11 6-7 15,-4 3-10-15,-8 2-25 16,-2 1-64-16,-5 0-149 16</inkml:trace>
  <inkml:trace contextRef="#ctx0" brushRef="#br0" timeOffset="25654.8575">16732 10405 173 0,'-3'3'26'16,"2"-1"16"-16,1 0-6 15,0 0-24-15,0-2 9 16,0 0 13-16,0 0 8 16,0 0 10-16,11 0 5 15,3 0-16-15,4-7-8 16,3-4 0-16,1-2-2 15,5 0-2-15,0 0-8 0,-6 4 5 16,-5 3-9-16,-8 2-10 16,-8 3-3-16,0 1-3 15,0 0 2-15,-3 15-2 16,-18 14-1-16,-6 7-3 16,-6 6-6-16,2 1 3 15,7-1 2-15,3-2 2 16,9-8-1-16,6-5-3 15,6-8-10-15,0-8 3 16,20-7 12-16,8-2 1 16,5-2 5-16,0 0 0 15,-5 1-4-15,-9 3-1 16,-8 0 0-16,-8 1-26 0,-3 0-80 16,0 1-79-1</inkml:trace>
  <inkml:trace contextRef="#ctx0" brushRef="#br0" timeOffset="26360.1157">17035 10321 81 0,'0'0'130'16,"0"0"-65"-16,0 0-4 15,0 0-26-15,0 0-22 16,0 0-9-16,0 0-2 16,0 0 3-16,0 0 9 15,0 0 8-15,0 0 8 16,0 0 0-16,0 0-4 16,0 0-8-16,0 0-5 0,0 0 0 15,0 0-1-15,0 0-3 16,0 0-6-16,0 7-2 15,0 2 1-15,0 6 1 16,0 1-1-16,-6 2 1 16,-2 4-3-16,1-7 1 15,3-2-1-15,4-5-1 16,0-7-2-16,0 1-1 16,0-2 1-16,0 1 3 15,0-1 7-15,7 0 11 16,4 2-3-16,-4 0-4 15,-1 1-9-15,-3 0-2 0,-3 0 0 16,3 3 0 0,-3 0-1-16,0 1-4 0,0 1-8 15,0 3-12-15,0 1-4 16,0 2 16-16,-3 2 12 16,-1 0 1-16,2-4 0 15,1 0 0-15,1 0 0 16,0-3 0-16,0 0 0 15,0-3-1-15,0 1 0 16,0-6-9-16,0-1-20 16,1 0-43-16,2 0-56 15</inkml:trace>
  <inkml:trace contextRef="#ctx0" brushRef="#br0" timeOffset="26704.166">17180 10202 335 0,'0'0'122'0,"0"0"-117"16,0 0 19-16,0 9-15 0,0 8-3 16,3 3 6-16,3 4 9 15,-3 6 1-15,1 3 1 16,-2 4 3-16,-2-1-1 16,1 0-11-16,-1 0-11 15,0-5-3-15,0-6-3 16,0-6-14-16,0-9-43 15,0-6-31-15,0-4-109 16</inkml:trace>
  <inkml:trace contextRef="#ctx0" brushRef="#br0" timeOffset="27058.1222">17028 10292 198 0,'0'0'86'16,"0"0"-42"-16,0 0 3 15,0 0-26-15,0 0 10 0,0 0 20 16,0 0 6 0,9-8 4-16,8-8-8 0,9-9-12 15,9-9-7 1,7-6 1-16,3 0-4 0,-3 4-13 16,-8 8-18-16,-10 8-18 15,-13 8-43-15,-11 10-52 16,-2 2-213-16</inkml:trace>
  <inkml:trace contextRef="#ctx0" brushRef="#br0" timeOffset="28613.9435">17023 9437 117 0,'0'-9'312'16,"0"6"-307"-16,0-1 57 15,0 3-33-15,0-1-21 16,0 2 9-16,0 0 10 16,0 0 0-16,0 0-8 15,-6 0 0-15,-9 3-8 16,-4 11-9-16,-2 5-1 16,-3 6-1-16,2 5 0 0,-1 5 1 15,4 3-1 1,3 6 1-16,7 1 3 0,6 2 1 15,3-3 0-15,0-8-2 16,12-6-1-16,11-10-1 16,7-6 3-16,3-8 4 15,5-6 3-15,-2 0 1 16,0-6 1-16,0-18 3 16,0-10-1-16,-2-10-2 15,-1-3 2-15,-6-3-6 16,-5-2-8-16,-6-2-1 15,-6 0 0-15,-9 0-1 0,-1 1 0 16,0 9 0 0,-13 8 1-16,-4 12 0 0,-5 12 0 15,-2 9 0-15,-1 3 0 16,-2 0 2-16,1 17-2 16,4 7 1-16,7 4-1 15,5 5 0-15,8 2 0 16,2 0-1-16,8-8 1 15,14-3 0-15,10-9 0 16,5-5 0-16,11-8-11 16,5-2-63-16,-3 0-177 15</inkml:trace>
  <inkml:trace contextRef="#ctx0" brushRef="#br0" timeOffset="44857.8819">18631 9658 284 0,'13'-17'61'0,"0"0"7"16,-1 2 16-16,1 1-28 15,1 2-14-15,2 0 4 16,-3 4-13-16,-2 1-4 0,-5 6-4 16,-6 1-3-16,-10 30 12 15,-35 36-5-15,-31 33-10 16,-24 25-15-16,-18 17-4 15,-3 2-3-15,12-8-26 16,19-16-63-16,31-26-78 16,23-35-273-16</inkml:trace>
  <inkml:trace contextRef="#ctx0" brushRef="#br0" timeOffset="45424.2084">17472 10027 604 0,'-26'17'13'16,"-6"12"1"-16,-5 13 40 15,-5 10-30-15,-9 13 2 16,2 2-8-16,0 4-12 16,7 0-6-16,10 2-16 15,10-14-118-15,8-17-438 16</inkml:trace>
  <inkml:trace contextRef="#ctx0" brushRef="#br0" timeOffset="47418.071">20792 9826 505 0,'19'-3'7'16,"15"-2"35"-16,16 1 20 0,11-4-31 15,6 3-15-15,-4-2-10 16,-12 3-6-16,-10 0-2 16,-14 4-50-16,-12 0-71 15,-9 0-124-15</inkml:trace>
  <inkml:trace contextRef="#ctx0" brushRef="#br0" timeOffset="47601.236">20886 10073 595 0,'0'0'94'0,"1"5"-74"16,25 2 49-16,13 3-46 15,16-6-16-15,7-1-7 0,1 0-4 16,-3-1-127-16,-16-2-360 16</inkml:trace>
  <inkml:trace contextRef="#ctx0" brushRef="#br0" timeOffset="48282.7677">23192 9326 431 0,'0'-10'100'0,"0"6"-40"16,0 4 5-16,3 0-52 15,5 0-9-15,7 9 10 16,0 13 6-16,2 7-5 16,-1 7-6-16,-5 10-6 15,-5 6-2-15,-6 5-1 16,0 7-6-16,-4 6-44 16,-21 5-62-16,-11 3-125 15</inkml:trace>
  <inkml:trace contextRef="#ctx0" brushRef="#br0" timeOffset="48483.6869">22786 10133 444 0,'14'0'146'0,"11"0"-131"15,18-7 89-15,11-4-58 16,9 1-18-16,1 2-3 15,-3 6-19-15,-8 2-6 16,-9 0-11-16,-11 12-66 0,-16 10-63 16,-8 4-134-16</inkml:trace>
  <inkml:trace contextRef="#ctx0" brushRef="#br0" timeOffset="48831.6179">22992 10312 465 0,'0'0'81'16,"0"0"-23"-16,21-2 16 16,15-9-26-16,18-2 8 15,4-1-8-15,-6 4-15 16,-18 6-19-16,-13 4-14 0,-19 8-1 15,-2 27-2-15,-33 16 0 16,-21 16-9-16,-10 13-5 16,3 0 8-16,18-10 7 15,26-15 0-15,17-21 2 16,27-15-2-16,31-11 2 16,17-8 6-16,11 0 7 15,2-5-8-15,-8-7-4 16,-13 1-1-16,-15 0-15 15,-18 5-112-15,-19-6-182 16</inkml:trace>
  <inkml:trace contextRef="#ctx0" brushRef="#br0" timeOffset="49007.8355">24028 9928 909 0,'-34'0'7'0,"4"2"-5"15,13 15-2-15,13 5-93 16,4-6-202-16</inkml:trace>
  <inkml:trace contextRef="#ctx0" brushRef="#br0" timeOffset="49529.8853">24693 9718 710 0,'-47'26'18'16,"-12"22"13"-16,-3 22 2 16,-1 18-29-16,6 11 0 15,19 1 1-15,22-14-1 16,16-17-4-16,35-27 1 15,26-20-1-15,20-20 1 16,15-4 0-16,11-32 0 16,4-20 2-16,-2-15 3 15,-10-7 21-15,-17-3 20 16,-27 4-18-16,-25 2-13 16,-29 5-3-16,-5 10-8 0,-39 17-4 15,-21 22-1 1,-16 19-1-16,-11 14 1 0,8 24 1 15,20 8-1-15,32-1 0 16,29-2-1-16,11-6 1 16,36-9 0-16,16-11 0 15,6-6 0-15,4-5-2 16,-3-4-19-16,1 3-86 16,-14-5-188-16</inkml:trace>
  <inkml:trace contextRef="#ctx0" brushRef="#br0" timeOffset="50131.8043">25730 10182 595 0,'4'-13'164'16,"-4"6"-120"-16,6 2 33 16,2-1-68-16,3 6-9 15,3 0-31-15,1 0-109 16,-4 11-187-16</inkml:trace>
  <inkml:trace contextRef="#ctx0" brushRef="#br0" timeOffset="50544.1835">26120 10039 643 0,'6'20'30'0,"2"14"-6"16,1 13 25-16,-3 4-43 16,-4 1 1-16,-2-2 0 0,0-9-6 15,-3-11 0-15,-3-13-1 16,1-13 0-16,5-4 0 16,0-20 0-16,0-19-11 15,0-16-13-15,15-15 11 16,20-12 11-16,14-3 2 15,17 5 8-15,14 12 13 16,12 17 6-16,7 12 5 16,1 15-2-16,-9 10 3 15,-16 14-16-15,-20 0-5 16,-18 14-12-16,-14 12-9 16,-13 8-74-16,-10 2-117 0,-12-6-373 15</inkml:trace>
  <inkml:trace contextRef="#ctx0" brushRef="#br0" timeOffset="50860.4457">27034 9470 617 0,'-8'0'16'15,"8"0"51"-15,0 0-35 16,20 0-23-16,11 0 19 16,7 1 0-16,8-1-5 15,4 0 2-15,0 0 5 0,-3 0 5 16,-11-2-3-16,-13-2-8 16,-16 4-11-16,-7 13-10 15,-1 21 0-15,-17 17 7 16,3 6-7-16,5-2-1 15,10-8 0-15,8-9-2 16,33-14 0-16,23-12-1 16,25-9-46-16,7-3-212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44AC-B2C0-40F3-9984-CA5386BF1299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0162-2032-4403-B478-559B28D36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3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44AC-B2C0-40F3-9984-CA5386BF1299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0162-2032-4403-B478-559B28D36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1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44AC-B2C0-40F3-9984-CA5386BF1299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0162-2032-4403-B478-559B28D36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5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44AC-B2C0-40F3-9984-CA5386BF1299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0162-2032-4403-B478-559B28D36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7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44AC-B2C0-40F3-9984-CA5386BF1299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0162-2032-4403-B478-559B28D36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8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44AC-B2C0-40F3-9984-CA5386BF1299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0162-2032-4403-B478-559B28D36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6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44AC-B2C0-40F3-9984-CA5386BF1299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0162-2032-4403-B478-559B28D36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4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44AC-B2C0-40F3-9984-CA5386BF1299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0162-2032-4403-B478-559B28D36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81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44AC-B2C0-40F3-9984-CA5386BF1299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0162-2032-4403-B478-559B28D36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8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44AC-B2C0-40F3-9984-CA5386BF1299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0162-2032-4403-B478-559B28D36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5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44AC-B2C0-40F3-9984-CA5386BF1299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0162-2032-4403-B478-559B28D36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6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444AC-B2C0-40F3-9984-CA5386BF1299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A0162-2032-4403-B478-559B28D36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1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Section 4.2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796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8" y="380298"/>
            <a:ext cx="11704154" cy="14155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407400" y="1055880"/>
              <a:ext cx="7530480" cy="5367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3720" y="1044000"/>
                <a:ext cx="7560360" cy="539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613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Relationship between Degrees and Radians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can we obtain a relationship between degrees and radians? We compare the number of degrees and </a:t>
            </a:r>
            <a:r>
              <a:rPr lang="en-US" dirty="0" smtClean="0"/>
              <a:t>the number </a:t>
            </a:r>
            <a:r>
              <a:rPr lang="en-US" dirty="0"/>
              <a:t>of radians in one complete rotation in a circle. We know </a:t>
            </a:r>
            <a:r>
              <a:rPr lang="en-US" dirty="0" smtClean="0"/>
              <a:t>that 360</a:t>
            </a:r>
            <a:r>
              <a:rPr lang="en-US" baseline="30000" dirty="0" smtClean="0"/>
              <a:t>o</a:t>
            </a:r>
            <a:r>
              <a:rPr lang="en-US" dirty="0" smtClean="0"/>
              <a:t> </a:t>
            </a:r>
            <a:r>
              <a:rPr lang="en-US" dirty="0"/>
              <a:t>is all the way around a circle. </a:t>
            </a:r>
            <a:r>
              <a:rPr lang="en-US" dirty="0" smtClean="0"/>
              <a:t>The length </a:t>
            </a:r>
            <a:r>
              <a:rPr lang="en-US" dirty="0"/>
              <a:t>of the intercepted arc is equal to the circumference of the circle. Therefore, the radian measure of </a:t>
            </a:r>
            <a:r>
              <a:rPr lang="en-US" dirty="0" smtClean="0"/>
              <a:t>this central </a:t>
            </a:r>
            <a:r>
              <a:rPr lang="en-US" dirty="0"/>
              <a:t>angle is the circumference of the circle divided by the circle’s radius, </a:t>
            </a:r>
            <a:r>
              <a:rPr lang="en-US" i="1" dirty="0"/>
              <a:t>r</a:t>
            </a:r>
            <a:r>
              <a:rPr lang="en-US" dirty="0"/>
              <a:t>. The circumference of a circle </a:t>
            </a:r>
            <a:r>
              <a:rPr lang="en-US" dirty="0" smtClean="0"/>
              <a:t>of </a:t>
            </a:r>
            <a:r>
              <a:rPr lang="pt-BR" dirty="0" smtClean="0"/>
              <a:t>a </a:t>
            </a:r>
            <a:r>
              <a:rPr lang="pt-BR" dirty="0"/>
              <a:t>radius </a:t>
            </a:r>
            <a:r>
              <a:rPr lang="pt-BR" i="1" dirty="0"/>
              <a:t>r </a:t>
            </a:r>
            <a:r>
              <a:rPr lang="pt-BR" dirty="0"/>
              <a:t>is </a:t>
            </a:r>
            <a:r>
              <a:rPr lang="pt-BR" dirty="0" smtClean="0"/>
              <a:t>2</a:t>
            </a:r>
            <a:r>
              <a:rPr lang="el-GR" dirty="0" smtClean="0"/>
              <a:t>π</a:t>
            </a:r>
            <a:r>
              <a:rPr lang="pt-BR" i="1" dirty="0" smtClean="0"/>
              <a:t>r</a:t>
            </a:r>
            <a:r>
              <a:rPr lang="pt-BR" dirty="0" smtClean="0"/>
              <a:t>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132360" y="4723200"/>
              <a:ext cx="8374320" cy="1719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1560" y="4713120"/>
                <a:ext cx="8396640" cy="174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36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between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13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We use the formula for radian measure to find the radian measure of </a:t>
            </a:r>
            <a:r>
              <a:rPr lang="en-US" dirty="0" smtClean="0"/>
              <a:t>the360</a:t>
            </a:r>
            <a:r>
              <a:rPr lang="en-US" baseline="30000" dirty="0" smtClean="0"/>
              <a:t>o </a:t>
            </a:r>
            <a:r>
              <a:rPr lang="en-US" dirty="0" smtClean="0"/>
              <a:t>angle</a:t>
            </a:r>
            <a:r>
              <a:rPr lang="en-US" dirty="0"/>
              <a:t>. We know that </a:t>
            </a:r>
            <a:r>
              <a:rPr lang="en-US" dirty="0" smtClean="0"/>
              <a:t>the circumference </a:t>
            </a:r>
            <a:r>
              <a:rPr lang="en-US" dirty="0"/>
              <a:t>of a circle is </a:t>
            </a:r>
            <a:r>
              <a:rPr lang="en-US" dirty="0" smtClean="0"/>
              <a:t>2</a:t>
            </a:r>
            <a:r>
              <a:rPr lang="el-GR" dirty="0" smtClean="0"/>
              <a:t>π</a:t>
            </a:r>
            <a:r>
              <a:rPr lang="en-US" dirty="0" smtClean="0"/>
              <a:t>r. </a:t>
            </a:r>
            <a:r>
              <a:rPr lang="en-US" dirty="0"/>
              <a:t>So in this case, </a:t>
            </a:r>
            <a:r>
              <a:rPr lang="en-US" dirty="0" smtClean="0"/>
              <a:t>s = 2</a:t>
            </a:r>
            <a:r>
              <a:rPr lang="el-GR" dirty="0" smtClean="0"/>
              <a:t>π</a:t>
            </a:r>
            <a:r>
              <a:rPr lang="en-US" dirty="0" smtClean="0"/>
              <a:t>r.  So </a:t>
            </a:r>
            <a:r>
              <a:rPr lang="en-US" dirty="0"/>
              <a:t>the radian measure of a central angle in the </a:t>
            </a:r>
            <a:r>
              <a:rPr lang="en-US" dirty="0" smtClean="0"/>
              <a:t>case of </a:t>
            </a:r>
            <a:r>
              <a:rPr lang="en-US" dirty="0"/>
              <a:t>a complete a complete revolution: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147" y="3343018"/>
            <a:ext cx="3000375" cy="102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98" y="4136511"/>
            <a:ext cx="39909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9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between Degrees and Radians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62" y="1800103"/>
            <a:ext cx="11462050" cy="332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6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Popper 2: </a:t>
            </a:r>
            <a:r>
              <a:rPr lang="en-US" dirty="0" smtClean="0"/>
              <a:t>Convert </a:t>
            </a:r>
            <a:r>
              <a:rPr lang="en-US" dirty="0"/>
              <a:t>each angle in degrees to radians.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61561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1.  150</a:t>
            </a:r>
            <a:r>
              <a:rPr lang="en-US" baseline="30000" dirty="0" smtClean="0"/>
              <a:t>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a. </a:t>
            </a:r>
            <a:r>
              <a:rPr lang="en-US" dirty="0"/>
              <a:t>3</a:t>
            </a:r>
            <a:r>
              <a:rPr lang="el-GR" dirty="0" smtClean="0"/>
              <a:t>π</a:t>
            </a:r>
            <a:r>
              <a:rPr lang="en-US" dirty="0" smtClean="0"/>
              <a:t>/8 	b. </a:t>
            </a:r>
            <a:r>
              <a:rPr lang="en-US" dirty="0"/>
              <a:t>2</a:t>
            </a:r>
            <a:r>
              <a:rPr lang="el-GR" dirty="0" smtClean="0"/>
              <a:t>π</a:t>
            </a:r>
            <a:r>
              <a:rPr lang="en-US" dirty="0" smtClean="0"/>
              <a:t>/3 	c. 5</a:t>
            </a:r>
            <a:r>
              <a:rPr lang="el-GR" dirty="0" smtClean="0"/>
              <a:t>π</a:t>
            </a:r>
            <a:r>
              <a:rPr lang="en-US" dirty="0" smtClean="0"/>
              <a:t>/6		d. </a:t>
            </a:r>
            <a:r>
              <a:rPr lang="en-US" dirty="0"/>
              <a:t>3</a:t>
            </a:r>
            <a:r>
              <a:rPr lang="el-GR" dirty="0" smtClean="0"/>
              <a:t>π</a:t>
            </a:r>
            <a:r>
              <a:rPr lang="en-US" dirty="0" smtClean="0"/>
              <a:t>/4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-135</a:t>
            </a:r>
            <a:r>
              <a:rPr lang="en-US" baseline="30000" dirty="0" smtClean="0"/>
              <a:t>o</a:t>
            </a:r>
          </a:p>
          <a:p>
            <a:pPr marL="514350" indent="-514350">
              <a:buAutoNum type="arabicPeriod" startAt="2"/>
            </a:pPr>
            <a:endParaRPr lang="en-US" baseline="30000" dirty="0"/>
          </a:p>
          <a:p>
            <a:pPr marL="0" indent="0">
              <a:buNone/>
            </a:pPr>
            <a:r>
              <a:rPr lang="en-US" dirty="0" smtClean="0"/>
              <a:t>a. -3</a:t>
            </a:r>
            <a:r>
              <a:rPr lang="el-GR" dirty="0" smtClean="0"/>
              <a:t>π</a:t>
            </a:r>
            <a:r>
              <a:rPr lang="en-US" dirty="0" smtClean="0"/>
              <a:t>/8 	b. -2</a:t>
            </a:r>
            <a:r>
              <a:rPr lang="el-GR" dirty="0" smtClean="0"/>
              <a:t>π</a:t>
            </a:r>
            <a:r>
              <a:rPr lang="en-US" dirty="0" smtClean="0"/>
              <a:t>/3 	c. -5</a:t>
            </a:r>
            <a:r>
              <a:rPr lang="el-GR" dirty="0" smtClean="0"/>
              <a:t>π</a:t>
            </a:r>
            <a:r>
              <a:rPr lang="en-US" dirty="0" smtClean="0"/>
              <a:t>/6		d. -3</a:t>
            </a:r>
            <a:r>
              <a:rPr lang="el-GR" dirty="0" smtClean="0"/>
              <a:t>π</a:t>
            </a:r>
            <a:r>
              <a:rPr lang="en-US" dirty="0" smtClean="0"/>
              <a:t>/4</a:t>
            </a:r>
          </a:p>
          <a:p>
            <a:pPr marL="0" indent="0">
              <a:buNone/>
            </a:pPr>
            <a:endParaRPr lang="en-US" baseline="30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499200" y="1126080"/>
              <a:ext cx="6868800" cy="3337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9480" y="1113120"/>
                <a:ext cx="6886800" cy="335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321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Popper 2: </a:t>
            </a:r>
            <a:r>
              <a:rPr lang="en-US" dirty="0" smtClean="0"/>
              <a:t>Convert each angle in radians to degrees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3.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a. 30</a:t>
                </a:r>
                <a:r>
                  <a:rPr lang="en-US" baseline="30000" dirty="0" smtClean="0"/>
                  <a:t>o</a:t>
                </a:r>
                <a:r>
                  <a:rPr lang="en-US" dirty="0" smtClean="0"/>
                  <a:t>		b. 45</a:t>
                </a:r>
                <a:r>
                  <a:rPr lang="en-US" baseline="30000" dirty="0" smtClean="0"/>
                  <a:t>o</a:t>
                </a:r>
                <a:r>
                  <a:rPr lang="en-US" dirty="0" smtClean="0"/>
                  <a:t>		c. 60</a:t>
                </a:r>
                <a:r>
                  <a:rPr lang="en-US" baseline="30000" dirty="0" smtClean="0"/>
                  <a:t>o</a:t>
                </a:r>
                <a:r>
                  <a:rPr lang="en-US" dirty="0" smtClean="0"/>
                  <a:t>		d. 90</a:t>
                </a:r>
                <a:r>
                  <a:rPr lang="en-US" baseline="30000" dirty="0" smtClean="0"/>
                  <a:t>o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4.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a. -30</a:t>
                </a:r>
                <a:r>
                  <a:rPr lang="en-US" baseline="30000" dirty="0" smtClean="0"/>
                  <a:t>o</a:t>
                </a:r>
                <a:r>
                  <a:rPr lang="en-US" dirty="0" smtClean="0"/>
                  <a:t>		b. -260</a:t>
                </a:r>
                <a:r>
                  <a:rPr lang="en-US" baseline="30000" dirty="0" smtClean="0"/>
                  <a:t>o</a:t>
                </a:r>
                <a:r>
                  <a:rPr lang="en-US" dirty="0" smtClean="0"/>
                  <a:t>		c. -300</a:t>
                </a:r>
                <a:r>
                  <a:rPr lang="en-US" baseline="30000" dirty="0" smtClean="0"/>
                  <a:t>o</a:t>
                </a:r>
                <a:r>
                  <a:rPr lang="en-US" dirty="0" smtClean="0"/>
                  <a:t>		d. -330</a:t>
                </a:r>
                <a:r>
                  <a:rPr lang="en-US" baseline="30000" dirty="0" smtClean="0"/>
                  <a:t>o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659400" y="1063800"/>
              <a:ext cx="7779960" cy="3218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8240" y="1051200"/>
                <a:ext cx="7806240" cy="324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750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Radian Measures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79438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Sectors:  A portion of a circle: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67416" y="1037968"/>
                <a:ext cx="6386384" cy="513899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In a circle of radius </a:t>
                </a:r>
                <a:r>
                  <a:rPr lang="en-US" i="1" dirty="0"/>
                  <a:t>r</a:t>
                </a:r>
                <a:r>
                  <a:rPr lang="en-US" dirty="0"/>
                  <a:t>, the area </a:t>
                </a:r>
                <a:r>
                  <a:rPr lang="en-US" i="1" dirty="0"/>
                  <a:t>A </a:t>
                </a:r>
                <a:r>
                  <a:rPr lang="en-US" dirty="0"/>
                  <a:t>of a sector with central angle of radian measure </a:t>
                </a:r>
                <a:r>
                  <a:rPr lang="el-GR" dirty="0" smtClean="0"/>
                  <a:t>θ</a:t>
                </a:r>
                <a:r>
                  <a:rPr lang="en-US" dirty="0" smtClean="0"/>
                  <a:t> is </a:t>
                </a:r>
                <a:r>
                  <a:rPr lang="en-US" dirty="0"/>
                  <a:t>given </a:t>
                </a:r>
                <a:r>
                  <a:rPr lang="en-US" dirty="0" smtClean="0"/>
                  <a:t>by: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67416" y="1037968"/>
                <a:ext cx="6386384" cy="5138995"/>
              </a:xfrm>
              <a:blipFill rotWithShape="0">
                <a:blip r:embed="rId2"/>
                <a:stretch>
                  <a:fillRect l="-2004" t="-1898" r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30" y="1143128"/>
            <a:ext cx="4495800" cy="41433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237280" y="3293640"/>
              <a:ext cx="4709160" cy="645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24320" y="3279960"/>
                <a:ext cx="4734360" cy="66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090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98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5: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004630"/>
            <a:ext cx="11849100" cy="828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334600" y="1948320"/>
              <a:ext cx="6027480" cy="4235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9920" y="1931760"/>
                <a:ext cx="6047280" cy="425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217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112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 6</a:t>
            </a:r>
            <a:r>
              <a:rPr lang="en-US" dirty="0"/>
              <a:t>: Find the perimeter of a sector with central angle </a:t>
            </a:r>
            <a:r>
              <a:rPr lang="en-US" dirty="0" smtClean="0"/>
              <a:t>60</a:t>
            </a:r>
            <a:r>
              <a:rPr lang="en-US" baseline="30000" dirty="0" smtClean="0"/>
              <a:t>o</a:t>
            </a:r>
            <a:r>
              <a:rPr lang="en-US" dirty="0" smtClean="0"/>
              <a:t> </a:t>
            </a:r>
            <a:r>
              <a:rPr lang="en-US" dirty="0"/>
              <a:t>and radius 3 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54443" y="5058032"/>
                <a:ext cx="8279027" cy="1327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To find the area of a sector of a circle, think of the sector as simply a fraction of the circle. If the central angle 360</a:t>
                </a:r>
                <a:r>
                  <a:rPr lang="en-US" baseline="30000" dirty="0" smtClean="0"/>
                  <a:t>o</a:t>
                </a:r>
                <a:r>
                  <a:rPr lang="en-US" dirty="0" smtClean="0"/>
                  <a:t> defining </a:t>
                </a:r>
                <a:r>
                  <a:rPr lang="en-US" dirty="0"/>
                  <a:t>the sector is given in degrees, then we can use the following formula: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443" y="5058032"/>
                <a:ext cx="8279027" cy="1327992"/>
              </a:xfrm>
              <a:prstGeom prst="rect">
                <a:avLst/>
              </a:prstGeom>
              <a:blipFill rotWithShape="0">
                <a:blip r:embed="rId2"/>
                <a:stretch>
                  <a:fillRect l="-663" t="-2752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508760" y="1148400"/>
              <a:ext cx="9760680" cy="3164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5080" y="1132920"/>
                <a:ext cx="9785520" cy="319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235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an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4250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 angle is formed by two rays that have a common endpoint (</a:t>
            </a:r>
            <a:r>
              <a:rPr lang="en-US" b="1" dirty="0"/>
              <a:t>vertex)</a:t>
            </a:r>
            <a:r>
              <a:rPr lang="en-US" dirty="0"/>
              <a:t>. One ray is the </a:t>
            </a:r>
            <a:r>
              <a:rPr lang="en-US" b="1" dirty="0"/>
              <a:t>initial side </a:t>
            </a:r>
            <a:r>
              <a:rPr lang="en-US" dirty="0"/>
              <a:t>and the </a:t>
            </a:r>
            <a:r>
              <a:rPr lang="en-US" dirty="0" smtClean="0"/>
              <a:t>other is </a:t>
            </a:r>
            <a:r>
              <a:rPr lang="en-US" dirty="0"/>
              <a:t>the </a:t>
            </a:r>
            <a:r>
              <a:rPr lang="en-US" b="1" dirty="0"/>
              <a:t>terminal side</a:t>
            </a:r>
            <a:r>
              <a:rPr lang="en-US" dirty="0"/>
              <a:t>. We typically will draw angles in the coordinate plane with the initial side along </a:t>
            </a:r>
            <a:r>
              <a:rPr lang="en-US" dirty="0" smtClean="0"/>
              <a:t>the positive </a:t>
            </a:r>
            <a:r>
              <a:rPr lang="en-US" dirty="0"/>
              <a:t>x axis.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271" y="3443417"/>
            <a:ext cx="7143750" cy="2971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238880" y="401760"/>
              <a:ext cx="1320120" cy="10735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0240" y="388800"/>
                <a:ext cx="1341360" cy="109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016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7: </a:t>
            </a:r>
            <a:r>
              <a:rPr lang="en-US" dirty="0"/>
              <a:t>Use the formula above to find the area of a sector, where </a:t>
            </a:r>
            <a:r>
              <a:rPr lang="el-GR" dirty="0" smtClean="0"/>
              <a:t>θ</a:t>
            </a:r>
            <a:r>
              <a:rPr lang="en-US" dirty="0" smtClean="0"/>
              <a:t> = 315° </a:t>
            </a:r>
            <a:r>
              <a:rPr lang="en-US" dirty="0"/>
              <a:t>and r = 4 cm.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185840" y="1970280"/>
              <a:ext cx="8807400" cy="2014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2520" y="1954080"/>
                <a:ext cx="8832600" cy="203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079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65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Linear and Angular Velocity (Speed)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6778"/>
            <a:ext cx="7498492" cy="51801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Consider a </a:t>
            </a:r>
            <a:r>
              <a:rPr lang="en-US" dirty="0" smtClean="0"/>
              <a:t>merry-go-round.</a:t>
            </a:r>
          </a:p>
          <a:p>
            <a:pPr marL="0" indent="0">
              <a:buNone/>
            </a:pPr>
            <a:r>
              <a:rPr lang="en-US" dirty="0"/>
              <a:t>The ride travels in a circular motion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Some of the horses are right along the edge of the merry-go-round, and some are closer to the center. If you </a:t>
            </a:r>
            <a:r>
              <a:rPr lang="en-US" dirty="0" smtClean="0"/>
              <a:t>are on </a:t>
            </a:r>
            <a:r>
              <a:rPr lang="en-US" dirty="0"/>
              <a:t>one of the horses at the edge, you will travel farther than someone who is on a horse near the center. But </a:t>
            </a:r>
            <a:r>
              <a:rPr lang="en-US" dirty="0" smtClean="0"/>
              <a:t>the length </a:t>
            </a:r>
            <a:r>
              <a:rPr lang="en-US" dirty="0"/>
              <a:t>of time that both people will be on the ride is the same. If you were on the edge, not only did you </a:t>
            </a:r>
            <a:r>
              <a:rPr lang="en-US" dirty="0" smtClean="0"/>
              <a:t>travel farther</a:t>
            </a:r>
            <a:r>
              <a:rPr lang="en-US" dirty="0"/>
              <a:t>, you also traveled faster.</a:t>
            </a:r>
          </a:p>
          <a:p>
            <a:pPr marL="0" indent="0">
              <a:buNone/>
            </a:pPr>
            <a:r>
              <a:rPr lang="en-US" dirty="0"/>
              <a:t>However, everyone on the merry-go-round travels through the same number of degrees (or radians).</a:t>
            </a:r>
          </a:p>
          <a:p>
            <a:pPr marL="0" indent="0">
              <a:buNone/>
            </a:pPr>
            <a:r>
              <a:rPr lang="en-US" dirty="0"/>
              <a:t>There are two quantities we can measure from this, linear velocity and angular velocity.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4619" y="2496065"/>
            <a:ext cx="3155397" cy="253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4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3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Linear Versus Angular Velocity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20346"/>
                <a:ext cx="10515600" cy="505661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i="1" dirty="0"/>
                  <a:t>linear velocity </a:t>
                </a:r>
                <a:r>
                  <a:rPr lang="en-US" dirty="0"/>
                  <a:t>of a point on the rotating object is the distance per unit of time that the point travels along </a:t>
                </a:r>
                <a:r>
                  <a:rPr lang="en-US" dirty="0" smtClean="0"/>
                  <a:t>its circular </a:t>
                </a:r>
                <a:r>
                  <a:rPr lang="en-US" dirty="0"/>
                  <a:t>path. This distance will depend on how far the point is from the axis of rotation (for example, </a:t>
                </a:r>
                <a:r>
                  <a:rPr lang="en-US" dirty="0" smtClean="0"/>
                  <a:t>the center </a:t>
                </a:r>
                <a:r>
                  <a:rPr lang="en-US" dirty="0"/>
                  <a:t>of the merry-go-round</a:t>
                </a:r>
                <a:r>
                  <a:rPr lang="en-US" dirty="0" smtClean="0"/>
                  <a:t>).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denote linear velocity by </a:t>
                </a:r>
                <a:r>
                  <a:rPr lang="en-US" i="1" dirty="0"/>
                  <a:t>v</a:t>
                </a:r>
                <a:r>
                  <a:rPr lang="en-US" dirty="0"/>
                  <a:t>. Using the definition above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where </a:t>
                </a:r>
                <a:r>
                  <a:rPr lang="en-US" i="1" dirty="0"/>
                  <a:t>s </a:t>
                </a:r>
                <a:r>
                  <a:rPr lang="en-US" dirty="0"/>
                  <a:t>is the </a:t>
                </a:r>
                <a:r>
                  <a:rPr lang="en-US" dirty="0" err="1"/>
                  <a:t>arclength</a:t>
                </a:r>
                <a:r>
                  <a:rPr lang="en-US" dirty="0"/>
                  <a:t> </a:t>
                </a:r>
                <a:r>
                  <a:rPr lang="en-US" dirty="0" smtClean="0"/>
                  <a:t>(</a:t>
                </a:r>
                <a:r>
                  <a:rPr lang="en-US" i="1" dirty="0"/>
                  <a:t>s = </a:t>
                </a:r>
                <a:r>
                  <a:rPr lang="el-GR" i="1" dirty="0"/>
                  <a:t>θ</a:t>
                </a:r>
                <a:r>
                  <a:rPr lang="en-US" i="1" dirty="0"/>
                  <a:t> </a:t>
                </a:r>
                <a:r>
                  <a:rPr lang="en-US" i="1" dirty="0" smtClean="0"/>
                  <a:t>r</a:t>
                </a:r>
                <a:r>
                  <a:rPr lang="en-US" dirty="0" smtClean="0"/>
                  <a:t>).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20346"/>
                <a:ext cx="10515600" cy="5056617"/>
              </a:xfrm>
              <a:blipFill rotWithShape="0">
                <a:blip r:embed="rId2"/>
                <a:stretch>
                  <a:fillRect l="-1217" t="-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232680" y="4393440"/>
              <a:ext cx="4597200" cy="717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19360" y="4379760"/>
                <a:ext cx="4618440" cy="73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860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653"/>
          </a:xfrm>
        </p:spPr>
        <p:txBody>
          <a:bodyPr>
            <a:normAutofit fontScale="90000"/>
          </a:bodyPr>
          <a:lstStyle/>
          <a:p>
            <a:r>
              <a:rPr lang="en-US" dirty="0"/>
              <a:t>Linear Versus Angular Velocity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96778"/>
                <a:ext cx="10515600" cy="518018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i="1" dirty="0"/>
                  <a:t>angular velocity </a:t>
                </a:r>
                <a:r>
                  <a:rPr lang="en-US" dirty="0"/>
                  <a:t>of a point on a rotating object is the number of degrees (or radians or revolutions) per </a:t>
                </a:r>
                <a:r>
                  <a:rPr lang="en-US" dirty="0" smtClean="0"/>
                  <a:t>unit of </a:t>
                </a:r>
                <a:r>
                  <a:rPr lang="en-US" dirty="0"/>
                  <a:t>time through with the point turns. This will be the same for all points on the rotating object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let the Greek letter </a:t>
                </a:r>
                <a:r>
                  <a:rPr lang="el-GR" dirty="0" smtClean="0"/>
                  <a:t>ω</a:t>
                </a:r>
                <a:r>
                  <a:rPr lang="en-US" dirty="0" smtClean="0"/>
                  <a:t> </a:t>
                </a:r>
                <a:r>
                  <a:rPr lang="en-US" dirty="0"/>
                  <a:t>(omega) represent angular velocity. Using the definition above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96778"/>
                <a:ext cx="10515600" cy="5180185"/>
              </a:xfrm>
              <a:blipFill rotWithShape="0">
                <a:blip r:embed="rId2"/>
                <a:stretch>
                  <a:fillRect l="-1217" t="-2002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150640" y="3718800"/>
              <a:ext cx="9222840" cy="1561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0200" y="3702960"/>
                <a:ext cx="9248760" cy="158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639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65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Linear Speed in Terms of Angular Speed 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6779"/>
            <a:ext cx="10515600" cy="8567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We can establish a relationship between the two kinds of speed by dividing both sides of the arc length </a:t>
            </a:r>
            <a:r>
              <a:rPr lang="en-US" dirty="0" smtClean="0"/>
              <a:t>formula, </a:t>
            </a:r>
            <a:r>
              <a:rPr lang="en-US" i="1" dirty="0"/>
              <a:t>s = </a:t>
            </a:r>
            <a:r>
              <a:rPr lang="el-GR" i="1" dirty="0"/>
              <a:t>θ</a:t>
            </a:r>
            <a:r>
              <a:rPr lang="en-US" i="1" dirty="0"/>
              <a:t> r</a:t>
            </a:r>
            <a:r>
              <a:rPr lang="en-US" dirty="0" smtClean="0"/>
              <a:t>, </a:t>
            </a:r>
            <a:r>
              <a:rPr lang="en-US" dirty="0"/>
              <a:t>by </a:t>
            </a:r>
            <a:r>
              <a:rPr lang="en-US" i="1" dirty="0" smtClean="0"/>
              <a:t>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891" y="1986735"/>
            <a:ext cx="1981200" cy="923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739346" y="3295136"/>
                <a:ext cx="10515600" cy="12851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500" dirty="0" smtClean="0"/>
                  <a:t>The linear velocity, v, of a point a distance r from the center of rotation is given by </a:t>
                </a:r>
                <a14:m>
                  <m:oMath xmlns:m="http://schemas.openxmlformats.org/officeDocument/2006/math">
                    <m:r>
                      <a:rPr lang="en-US" sz="45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4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5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4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4500" dirty="0" smtClean="0"/>
                  <a:t>, </a:t>
                </a:r>
                <a:r>
                  <a:rPr lang="en-US" sz="4500" dirty="0"/>
                  <a:t>where </a:t>
                </a:r>
                <a:r>
                  <a:rPr lang="el-GR" sz="4500" dirty="0" smtClean="0"/>
                  <a:t>ω</a:t>
                </a:r>
                <a:r>
                  <a:rPr lang="en-US" sz="4500" dirty="0" smtClean="0"/>
                  <a:t> is the angular </a:t>
                </a:r>
                <a:r>
                  <a:rPr lang="en-US" sz="4500" dirty="0"/>
                  <a:t>velocity in radians per unit of time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46" y="3295136"/>
                <a:ext cx="10515600" cy="1285102"/>
              </a:xfrm>
              <a:prstGeom prst="rect">
                <a:avLst/>
              </a:prstGeom>
              <a:blipFill rotWithShape="0">
                <a:blip r:embed="rId3"/>
                <a:stretch>
                  <a:fillRect l="-1681" t="-1761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89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16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8: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2638"/>
            <a:ext cx="10515600" cy="52543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the speed of a revolving gear is 25 rpm (revolutions per minute</a:t>
            </a:r>
            <a:r>
              <a:rPr lang="en-US" dirty="0" smtClean="0"/>
              <a:t>),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smtClean="0"/>
              <a:t>Find </a:t>
            </a:r>
            <a:r>
              <a:rPr lang="en-US" dirty="0"/>
              <a:t>the number of degrees per minute through which the gear turns</a:t>
            </a:r>
            <a:r>
              <a:rPr lang="en-US" dirty="0" smtClean="0"/>
              <a:t>.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endParaRPr lang="en-US" dirty="0" smtClean="0"/>
          </a:p>
          <a:p>
            <a:pPr marL="514350" indent="-514350">
              <a:buAutoNum type="alphaLcPeriod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</a:t>
            </a:r>
            <a:r>
              <a:rPr lang="en-US" dirty="0"/>
              <a:t>. Find the number of radians per minute through which the gear turns.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577680" y="2529000"/>
              <a:ext cx="7439040" cy="3008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6160" y="2517120"/>
                <a:ext cx="7466400" cy="303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07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36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Popper 2 (</a:t>
            </a:r>
            <a:r>
              <a:rPr lang="en-US" b="1" dirty="0" err="1" smtClean="0"/>
              <a:t>Cont</a:t>
            </a:r>
            <a:r>
              <a:rPr lang="en-US" b="1" dirty="0" smtClean="0"/>
              <a:t>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5632"/>
            <a:ext cx="10515600" cy="50813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car has wheels with a 10 inch radius. If each wheel’s rate of turn is 4 revolutions per second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5. Find </a:t>
            </a:r>
            <a:r>
              <a:rPr lang="en-US" dirty="0"/>
              <a:t>the angular speed in units of radians/second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	a. 2</a:t>
            </a:r>
            <a:r>
              <a:rPr lang="el-GR" dirty="0" smtClean="0"/>
              <a:t>π </a:t>
            </a:r>
            <a:r>
              <a:rPr lang="en-US" dirty="0" smtClean="0"/>
              <a:t>		b. 4</a:t>
            </a:r>
            <a:r>
              <a:rPr lang="el-GR" dirty="0" smtClean="0"/>
              <a:t>π </a:t>
            </a:r>
            <a:r>
              <a:rPr lang="en-US" dirty="0" smtClean="0"/>
              <a:t>		c. 8</a:t>
            </a:r>
            <a:r>
              <a:rPr lang="el-GR" dirty="0" smtClean="0"/>
              <a:t>π</a:t>
            </a:r>
            <a:r>
              <a:rPr lang="en-US" dirty="0" smtClean="0"/>
              <a:t>		d. 0.5 </a:t>
            </a:r>
            <a:r>
              <a:rPr lang="el-GR" dirty="0" smtClean="0"/>
              <a:t>π</a:t>
            </a: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6.   How </a:t>
            </a:r>
            <a:r>
              <a:rPr lang="en-US" dirty="0"/>
              <a:t>fast (linear speed) is the car moving in units of inches/second?</a:t>
            </a:r>
          </a:p>
          <a:p>
            <a:pPr marL="0" indent="0">
              <a:buNone/>
            </a:pPr>
            <a:r>
              <a:rPr lang="en-US" dirty="0" smtClean="0"/>
              <a:t>	a. 10</a:t>
            </a:r>
            <a:r>
              <a:rPr lang="el-GR" dirty="0" smtClean="0"/>
              <a:t>π </a:t>
            </a:r>
            <a:r>
              <a:rPr lang="en-US" dirty="0" smtClean="0"/>
              <a:t>	b.</a:t>
            </a:r>
            <a:r>
              <a:rPr lang="en-US" dirty="0"/>
              <a:t> </a:t>
            </a:r>
            <a:r>
              <a:rPr lang="en-US" dirty="0" smtClean="0"/>
              <a:t>80</a:t>
            </a:r>
            <a:r>
              <a:rPr lang="el-GR" dirty="0" smtClean="0"/>
              <a:t>π </a:t>
            </a:r>
            <a:r>
              <a:rPr lang="en-US" dirty="0" smtClean="0"/>
              <a:t>	c. 5/4</a:t>
            </a:r>
            <a:r>
              <a:rPr lang="el-GR" dirty="0" smtClean="0"/>
              <a:t>π </a:t>
            </a:r>
            <a:r>
              <a:rPr lang="en-US" dirty="0" smtClean="0"/>
              <a:t>	d. 2</a:t>
            </a:r>
            <a:r>
              <a:rPr lang="el-GR" dirty="0" smtClean="0"/>
              <a:t>π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647800" y="3260160"/>
              <a:ext cx="6428520" cy="2724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33040" y="3248640"/>
                <a:ext cx="6447960" cy="275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698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and Degree Measure of Angles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76" y="1492966"/>
            <a:ext cx="11703848" cy="21399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752120" y="2851560"/>
              <a:ext cx="8355960" cy="2504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4200" y="2838240"/>
                <a:ext cx="8379360" cy="253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38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Angles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201"/>
          <a:stretch/>
        </p:blipFill>
        <p:spPr>
          <a:xfrm>
            <a:off x="5316752" y="3798549"/>
            <a:ext cx="6619875" cy="2600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8042"/>
          <a:stretch/>
        </p:blipFill>
        <p:spPr>
          <a:xfrm>
            <a:off x="1000124" y="1690688"/>
            <a:ext cx="7195919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Radian Measure of an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second method is called </a:t>
            </a:r>
            <a:r>
              <a:rPr lang="en-US" b="1" dirty="0"/>
              <a:t>radian measure</a:t>
            </a:r>
            <a:r>
              <a:rPr lang="en-US" dirty="0"/>
              <a:t>. One complete revolution is </a:t>
            </a:r>
            <a:r>
              <a:rPr lang="en-US" dirty="0" smtClean="0"/>
              <a:t>2</a:t>
            </a:r>
            <a:r>
              <a:rPr lang="el-GR" dirty="0" smtClean="0"/>
              <a:t>π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problems in this section </a:t>
            </a:r>
            <a:r>
              <a:rPr lang="en-US" dirty="0" smtClean="0"/>
              <a:t>are worked </a:t>
            </a:r>
            <a:r>
              <a:rPr lang="en-US" dirty="0"/>
              <a:t>in radians.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Radians </a:t>
            </a:r>
            <a:r>
              <a:rPr lang="en-US" dirty="0"/>
              <a:t>are a unit free measurement. Suppose I draw a circle from the center and </a:t>
            </a:r>
            <a:r>
              <a:rPr lang="en-US" dirty="0" smtClean="0"/>
              <a:t>construct an </a:t>
            </a:r>
            <a:r>
              <a:rPr lang="en-US" dirty="0"/>
              <a:t>angle by drawing rays from the center of the circle to two different points on the circle in such a way that </a:t>
            </a:r>
            <a:r>
              <a:rPr lang="en-US" dirty="0" smtClean="0"/>
              <a:t>the length </a:t>
            </a:r>
            <a:r>
              <a:rPr lang="en-US" dirty="0"/>
              <a:t>of the arc intercepted by the two rays is the same as the radius of the circle. The measure of the </a:t>
            </a:r>
            <a:r>
              <a:rPr lang="en-US" dirty="0" smtClean="0"/>
              <a:t>central angle </a:t>
            </a:r>
            <a:r>
              <a:rPr lang="en-US" dirty="0"/>
              <a:t>thus formed is one radian.</a:t>
            </a:r>
          </a:p>
        </p:txBody>
      </p:sp>
    </p:spTree>
    <p:extLst>
      <p:ext uri="{BB962C8B-B14F-4D97-AF65-F5344CB8AC3E}">
        <p14:creationId xmlns:p14="http://schemas.microsoft.com/office/powerpoint/2010/main" val="19663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of 1 Radian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237" y="2028825"/>
            <a:ext cx="458152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Radian Measure of an Angle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831227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Place the vertex of the angle at the center of a circle of radius </a:t>
                </a:r>
                <a:r>
                  <a:rPr lang="en-US" i="1" dirty="0"/>
                  <a:t>r</a:t>
                </a:r>
                <a:r>
                  <a:rPr lang="en-US" dirty="0"/>
                  <a:t>. Let </a:t>
                </a:r>
                <a:r>
                  <a:rPr lang="en-US" i="1" dirty="0"/>
                  <a:t>s </a:t>
                </a:r>
                <a:r>
                  <a:rPr lang="en-US" dirty="0"/>
                  <a:t>denote the length of the arc intercepted </a:t>
                </a:r>
                <a:r>
                  <a:rPr lang="en-US" dirty="0" smtClean="0"/>
                  <a:t>by the </a:t>
                </a:r>
                <a:r>
                  <a:rPr lang="en-US" dirty="0"/>
                  <a:t>angle. The </a:t>
                </a:r>
                <a:r>
                  <a:rPr lang="en-US" b="1" dirty="0"/>
                  <a:t>radian </a:t>
                </a:r>
                <a:r>
                  <a:rPr lang="en-US" b="1" dirty="0" smtClean="0"/>
                  <a:t>measure,</a:t>
                </a:r>
                <a:r>
                  <a:rPr lang="en-US" dirty="0" smtClean="0"/>
                  <a:t> </a:t>
                </a:r>
                <a:r>
                  <a:rPr lang="el-GR" dirty="0" smtClean="0"/>
                  <a:t>θ</a:t>
                </a:r>
                <a:r>
                  <a:rPr lang="en-US" dirty="0" smtClean="0"/>
                  <a:t>, </a:t>
                </a:r>
                <a:r>
                  <a:rPr lang="en-US" dirty="0"/>
                  <a:t>of the angle is the ratio of the arc length </a:t>
                </a:r>
                <a:r>
                  <a:rPr lang="en-US" i="1" dirty="0"/>
                  <a:t>s </a:t>
                </a:r>
                <a:r>
                  <a:rPr lang="en-US" dirty="0"/>
                  <a:t>to the radius </a:t>
                </a:r>
                <a:r>
                  <a:rPr lang="en-US" i="1" dirty="0"/>
                  <a:t>r</a:t>
                </a:r>
                <a:r>
                  <a:rPr lang="en-US" dirty="0"/>
                  <a:t>. In symbols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 this definition it is assumed that </a:t>
                </a:r>
                <a:r>
                  <a:rPr lang="en-US" i="1" dirty="0"/>
                  <a:t>s </a:t>
                </a:r>
                <a:r>
                  <a:rPr lang="en-US" dirty="0"/>
                  <a:t>and </a:t>
                </a:r>
                <a:r>
                  <a:rPr lang="en-US" i="1" dirty="0"/>
                  <a:t>r </a:t>
                </a:r>
                <a:r>
                  <a:rPr lang="en-US" dirty="0"/>
                  <a:t>have the same linear units. You can also solve the previous </a:t>
                </a:r>
                <a:r>
                  <a:rPr lang="en-US" dirty="0" smtClean="0"/>
                  <a:t>formula in </a:t>
                </a:r>
                <a:r>
                  <a:rPr lang="en-US" dirty="0"/>
                  <a:t>the </a:t>
                </a:r>
                <a:r>
                  <a:rPr lang="en-US" dirty="0" smtClean="0"/>
                  <a:t>form </a:t>
                </a:r>
                <a:r>
                  <a:rPr lang="en-US" i="1" dirty="0" smtClean="0"/>
                  <a:t>s = </a:t>
                </a:r>
                <a:r>
                  <a:rPr lang="el-GR" i="1" dirty="0" smtClean="0"/>
                  <a:t>θ</a:t>
                </a:r>
                <a:r>
                  <a:rPr lang="en-US" i="1" dirty="0" smtClean="0"/>
                  <a:t> 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831227" cy="4351338"/>
              </a:xfrm>
              <a:blipFill rotWithShape="0">
                <a:blip r:embed="rId2"/>
                <a:stretch>
                  <a:fillRect l="-1875" t="-2241" r="-2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584" y="1977081"/>
            <a:ext cx="3573103" cy="37800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783480" y="816120"/>
              <a:ext cx="3679560" cy="4840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72320" y="808200"/>
                <a:ext cx="3704760" cy="485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565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 Measure 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One radian measure is the measure of the central angle (vertex of the angle is at the center of the circle) of </a:t>
            </a:r>
            <a:r>
              <a:rPr lang="en-US" dirty="0" smtClean="0"/>
              <a:t>a circle </a:t>
            </a:r>
            <a:r>
              <a:rPr lang="en-US" dirty="0"/>
              <a:t>that intercepts an arc equal in length to the radius of the circle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an angle has a measure of 2.5 radians, we write </a:t>
            </a:r>
            <a:r>
              <a:rPr lang="el-GR" dirty="0" smtClean="0"/>
              <a:t>θ</a:t>
            </a:r>
            <a:r>
              <a:rPr lang="en-US" dirty="0" smtClean="0"/>
              <a:t>= </a:t>
            </a:r>
            <a:r>
              <a:rPr lang="en-US" dirty="0"/>
              <a:t>2.5 radians or </a:t>
            </a:r>
            <a:r>
              <a:rPr lang="el-GR" dirty="0" smtClean="0"/>
              <a:t>θ</a:t>
            </a:r>
            <a:r>
              <a:rPr lang="en-US" dirty="0" smtClean="0"/>
              <a:t> </a:t>
            </a:r>
            <a:r>
              <a:rPr lang="en-US" dirty="0"/>
              <a:t>= 2.5. There should be no confusion </a:t>
            </a:r>
            <a:r>
              <a:rPr lang="en-US" dirty="0" smtClean="0"/>
              <a:t>as to </a:t>
            </a:r>
            <a:r>
              <a:rPr lang="en-US" dirty="0"/>
              <a:t>whether radian or degree measure is being used. If </a:t>
            </a:r>
            <a:r>
              <a:rPr lang="el-GR" dirty="0" smtClean="0"/>
              <a:t>θ</a:t>
            </a:r>
            <a:r>
              <a:rPr lang="en-US" dirty="0" smtClean="0"/>
              <a:t> </a:t>
            </a:r>
            <a:r>
              <a:rPr lang="en-US" dirty="0"/>
              <a:t>has a degree measure of, say, 2.5 we must write </a:t>
            </a:r>
            <a:r>
              <a:rPr lang="el-GR" dirty="0" smtClean="0"/>
              <a:t>θ</a:t>
            </a:r>
            <a:r>
              <a:rPr lang="en-US" dirty="0" smtClean="0"/>
              <a:t> = 2.5</a:t>
            </a:r>
            <a:r>
              <a:rPr lang="en-US" baseline="30000" dirty="0" smtClean="0"/>
              <a:t>o</a:t>
            </a:r>
            <a:r>
              <a:rPr lang="en-US" dirty="0" smtClean="0"/>
              <a:t> </a:t>
            </a:r>
            <a:r>
              <a:rPr lang="en-US" dirty="0"/>
              <a:t>and not </a:t>
            </a:r>
            <a:r>
              <a:rPr lang="el-GR" dirty="0" smtClean="0"/>
              <a:t>θ</a:t>
            </a:r>
            <a:r>
              <a:rPr lang="en-US" dirty="0" smtClean="0"/>
              <a:t> </a:t>
            </a:r>
            <a:r>
              <a:rPr lang="en-US" dirty="0"/>
              <a:t>= 2.5.</a:t>
            </a:r>
          </a:p>
        </p:txBody>
      </p:sp>
    </p:spTree>
    <p:extLst>
      <p:ext uri="{BB962C8B-B14F-4D97-AF65-F5344CB8AC3E}">
        <p14:creationId xmlns:p14="http://schemas.microsoft.com/office/powerpoint/2010/main" val="74147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4032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Example 1: </a:t>
            </a:r>
            <a:r>
              <a:rPr lang="en-US" dirty="0" smtClean="0"/>
              <a:t>A circle has radius12 inches. A central angle </a:t>
            </a:r>
            <a:r>
              <a:rPr lang="el-GR" dirty="0" smtClean="0"/>
              <a:t>θ</a:t>
            </a:r>
            <a:r>
              <a:rPr lang="en-US" dirty="0" smtClean="0"/>
              <a:t> intercepts an arc of length 36 inches. What is the radian measure of the central angle?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798200" y="2599200"/>
              <a:ext cx="4595760" cy="1908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8840" y="2586600"/>
                <a:ext cx="4619520" cy="193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07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1129</Words>
  <Application>Microsoft Office PowerPoint</Application>
  <PresentationFormat>Widescreen</PresentationFormat>
  <Paragraphs>82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Office Theme</vt:lpstr>
      <vt:lpstr>MATH 1330</vt:lpstr>
      <vt:lpstr>Parts of an angle</vt:lpstr>
      <vt:lpstr>Naming and Degree Measure of Angles</vt:lpstr>
      <vt:lpstr>Common Angles</vt:lpstr>
      <vt:lpstr>Radian Measure of an Angle</vt:lpstr>
      <vt:lpstr>Measure of 1 Radian</vt:lpstr>
      <vt:lpstr>The Radian Measure of an Angle</vt:lpstr>
      <vt:lpstr>Angle Measure Notations</vt:lpstr>
      <vt:lpstr>Example 1: A circle has radius12 inches. A central angle θ intercepts an arc of length 36 inches. What is the radian measure of the central angle?</vt:lpstr>
      <vt:lpstr>PowerPoint Presentation</vt:lpstr>
      <vt:lpstr>Relationship between Degrees and Radians</vt:lpstr>
      <vt:lpstr>Conversion between Units</vt:lpstr>
      <vt:lpstr>Conversion between Degrees and Radians</vt:lpstr>
      <vt:lpstr>Popper 2: Convert each angle in degrees to radians.</vt:lpstr>
      <vt:lpstr>Popper 2: Convert each angle in radians to degrees</vt:lpstr>
      <vt:lpstr>Common Radian Measures</vt:lpstr>
      <vt:lpstr>Sectors:  A portion of a circle:</vt:lpstr>
      <vt:lpstr>Example 5:</vt:lpstr>
      <vt:lpstr>Example 6: Find the perimeter of a sector with central angle 60o and radius 3 m.</vt:lpstr>
      <vt:lpstr>Example 7: Use the formula above to find the area of a sector, where θ = 315° and r = 4 cm.</vt:lpstr>
      <vt:lpstr>Linear and Angular Velocity (Speed)</vt:lpstr>
      <vt:lpstr>Linear Versus Angular Velocity</vt:lpstr>
      <vt:lpstr>Linear Versus Angular Velocity</vt:lpstr>
      <vt:lpstr>Linear Speed in Terms of Angular Speed :</vt:lpstr>
      <vt:lpstr>Example 8:</vt:lpstr>
      <vt:lpstr>Popper 2 (Cont):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1330</dc:title>
  <dc:creator>Matthew Caputo</dc:creator>
  <cp:lastModifiedBy>Mike</cp:lastModifiedBy>
  <cp:revision>8</cp:revision>
  <dcterms:created xsi:type="dcterms:W3CDTF">2016-02-22T14:12:27Z</dcterms:created>
  <dcterms:modified xsi:type="dcterms:W3CDTF">2017-07-12T18:51:43Z</dcterms:modified>
</cp:coreProperties>
</file>