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05:34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7849 13775 12 0,'-22'-14'233'0,"8"5"-211"16,3-5 26-16,3 6-38 16,-3-5 40-16,-5-1-28 0,-3-1 10 15,-14 0 9-15,0-1-14 16,-5-6-2-16,-3-6 2 15,-5-1-2-15,8-6-8 16,-6-2-2-16,3-4-2 16,-11-3-3-16,6 5-2 15,-11-5 0-15,-3 5 5 16,-8-1-2-16,-9 2-2 16,-10 4 0-16,-3 2-2 15,-3 0 1-15,9-7 2 16,-1 1-1-16,12-1 0 15,7-7-4-15,9-1 1 0,-3 2-3 16,14 1 1 0,-1 0-1-16,9 6 1 0,0 3 0 15,2 0-2-15,4 5 1 16,-6 1-2-16,-1 2 0 16,-2-1 0-16,3 1-1 15,-8 4 1-15,8 4-1 16,5 4 2-16,11 3-1 15,-2 2 0-15,5 2 0 16,10 0 0-16,-4 3 1 16,2 0-1-16,-3 3 0 15,14-2 1-15,-8 4-1 16,-3 0 0-16,11 0 0 16,0-3 1-16,0 3 1 15,0 0-2-15,0 0 0 0,0 0-1 16,0 0-1-16,0 0 0 15,0 12 0-15,0 19 1 16,19 2 0-16,6 5-2 16,-12 0 2-16,1-4 0 15,-8-9 0-15,2-9 0 16,-8-10 0-16,0-6 0 16,0 0 2-16,0-2 0 15,-8-26-2-15,-31-14-2 16,1-10-2-16,-8-8-2 15,5-1-2-15,-5-5-2 16,2 13 6-16,11 7-3 0,6 16-2 16,19 16 8-16,-3 6 1 15,11 8 0-15,0 0 0 16,0 0 0-16,0 0-1 16,13 0-4-16,58 3 5 15,36 10 2-15,21 6 6 16,3-2 6-16,-17-2 3 15,-16-2-5-15,-32-3-9 16,-33-5-3-16,-14-5-15 16,-6 0-64-16,-13-14-149 15</inkml:trace>
  <inkml:trace contextRef="#ctx0" brushRef="#br0" timeOffset="1695.2218">9493 13765 156 0,'0'-12'53'16,"0"0"-28"-16,0-2 35 15,0-4-27-15,0-3-11 0,0-1 10 16,0 0 3-16,0 1-14 16,0-8 6-16,0 0 1 15,0-1-5-15,0-2-10 16,0 4-5-16,-3-3 1 16,-16 2-2-16,5-1 2 15,-5-5 4-15,0 6 7 16,0-4-8-16,-8-3-3 15,2 4 0-15,3-1-3 16,-8 5-2-16,3 1 2 16,0-2-3-16,-11 3 6 15,10-1 0-15,-10 1-4 16,11-4-2-16,0-3-1 16,2 4 2-16,-8 0-2 15,9-5-1-15,-3 4 0 0,-12 4 0 16,7-1 0-16,-4-1 1 15,-2 5 0-15,-3 1 2 16,-16 4 1-16,11 4-1 16,-6-1-1-16,-8 1 2 15,8 3-3-15,-2-1-1 16,-4 2-1-16,6-3 0 16,6 4 1-16,-14-1-1 15,3 2 0-15,2 0-1 16,-2 1 1-16,5 2 1 15,6 2-1-15,-6-1 1 16,6 2 0-16,-1-1-1 0,9 3 0 16,-3-3 0-16,-5 3 1 15,8 0 0-15,0 0 0 16,-3 0 0-16,8 0-1 16,-8 0 0-16,-11 0 1 15,6 0 0-15,-17 0 0 16,9 0-1-16,2 3 1 15,14 4-1-15,5-2 0 16,-2 2 0-16,5 0 0 16,2 7 0-16,-10 0 0 15,5 1 0-15,6 4 0 16,-11-3 1-16,11-1-1 16,8 5 0-16,-14-3 1 0,6 6 0 15,2-1 0 1,3 1 1-16,3-6-2 0,6-3 1 15,7-3 0-15,-2-7 0 16,8-1 0-16,0-3 1 16,0 0 2-16,0 0 1 15,0 0-2-15,0 0-3 16,0 0 0-16,0 0 0 16,0 2-5-16,0 1-11 15,0-3-22-15,0 0-56 16,0 0-79-16</inkml:trace>
  <inkml:trace contextRef="#ctx0" brushRef="#br0" timeOffset="2123.8633">6916 12490 118 0,'6'0'212'0,"-6"0"-205"0,8 0 3 16,-3 0 2-1,9 0 9-15,-1 0 16 0,-4 0-1 16,-4 0-12-16,1 0-3 15,-6 4 2-15,0 7 0 16,0 6 1-16,0 11 2 16,0 9-3-16,0 6-7 15,-25 13-2-15,-2-4-5 16,8-9 0-16,19-11-1 16,0-18-3-16,0-9-2 15,57-5 5-15,30-3 2 16,17-26 3-16,8-5-7 15,-22 1-4-15,-25 10-2 16,-24 6-2-16,-8 5-36 0,-20-3-75 16,-2-10-273-16</inkml:trace>
  <inkml:trace contextRef="#ctx0" brushRef="#br0" timeOffset="2909.6359">9498 12083 359 0,'0'0'28'16,"6"0"21"-16,15 0-19 15,-10 0 12-15,17 0-9 16,-4 0-1-16,-2 20 12 15,5 11-5-15,-8 10-17 16,0 5-10-16,-19 7-9 0,6 0-3 16,-6-2-15-16,0-8-12 15,0-11-38-15,0-18-45 16,3-12-28-16,7-2-50 16</inkml:trace>
  <inkml:trace contextRef="#ctx0" brushRef="#br0" timeOffset="3218.2092">9531 12075 241 0,'0'-32'47'0,"0"0"-19"0,5-1 17 16,47 0-4-16,8 2-14 16,6-8 1-16,7 9 24 15,6 0-12 1,-2 8-2-16,10 6-9 0,-16 6-4 15,-17 6-10-15,-5 4-4 16,-21 0 1-16,-20 0 4 16,-8 30 2-16,0 8 0 15,-66 16-1-15,-26 0-10 16,-15-4-5-16,4-11-2 16,10-17-5-16,28-10-5 15,26-6-13-15,20-6-20 16,19 0-21-16,0 0-47 15,47 0-57-15,29 0-90 0</inkml:trace>
  <inkml:trace contextRef="#ctx0" brushRef="#br0" timeOffset="3525.9863">10684 11919 253 0,'-13'23'39'0,"2"2"10"16,11 0-1-16,0 7-11 15,0-11-1-15,32-4-7 16,34-8 0-16,18-9 6 16,25 0 7-16,-8-28-6 15,-5-4-9-15,-28 2-9 0,-30 3-11 16,-30 5-1-16,-8 4 4 15,-27 7 3-15,-57 6-13 16,-28 5 0-16,-6 0-4 16,26 3-5-16,21 6-12 15,35 0-32-15,36-5-48 16,0-1-65-16</inkml:trace>
  <inkml:trace contextRef="#ctx0" brushRef="#br0" timeOffset="3877.6316">11636 11765 132 0,'-27'12'158'0,"-6"0"-125"16,14-3 32-16,19-4-28 15,0-5-30-15,0 0 1 16,0 0 19-16,0 0 5 16,5 0 0-16,14 0 27 15,9 6-8-15,-15 5-23 16,1 8-4-16,-14 9-2 16,0 6-4-16,-27 7-6 0,-33-5-8 15,2 1-2-15,17-9-2 16,9-11-7-16,18-6-8 15,3-9-4-15,11-2-11 16,0 0-1-16,0-11-54 16,6-8-34-16,26-3-38 15</inkml:trace>
  <inkml:trace contextRef="#ctx0" brushRef="#br0" timeOffset="4147.8169">11909 11861 212 0,'0'0'46'15,"13"0"22"-15,-5 0 5 16,3 10-17-16,-3 7-11 15,-8 5 9-15,0 7-20 16,0-1-21-16,0-6-12 16,0 0-1-16,0-8-23 15,-19-3-21-15,-16-4-66 0,16-7-143 16</inkml:trace>
  <inkml:trace contextRef="#ctx0" brushRef="#br0" timeOffset="4319.8045">11909 11861 421 0,'139'-176'78'16,"-120"168"-78"-16,0 2-1 15,-6 3-37-15,-7 3-98 16,2 0-153-16</inkml:trace>
  <inkml:trace contextRef="#ctx0" brushRef="#br0" timeOffset="4635.9114">12808 11375 195 0,'6'0'147'16,"-6"0"-121"-16,0 17 31 15,0 12-5-15,0 10-17 16,0 4-5-16,-14 3 3 0,-19 2 5 16,9 3-3-16,2-5-13 15,3 0-15-15,5 1-7 16,-10 3 0-16,2 5-1 15,-8 4-5-15,-3 3-9 16,6 0-18-16,-11-5-22 16,11-14-36-16,13-19-41 15,0-11-23-15</inkml:trace>
  <inkml:trace contextRef="#ctx0" brushRef="#br0" timeOffset="4881.7187">12337 11868 330 0,'46'-12'35'16,"19"1"39"-16,-2-5-22 15,-3 3-14-15,0 2-9 16,-16 0-8-16,-3 4-12 15,-14 5-9-15,6-2 0 16,5 3-11-16,3-2-25 16,-3-3-64-16,0 0-36 15,3-1-101-15</inkml:trace>
  <inkml:trace contextRef="#ctx0" brushRef="#br0" timeOffset="5078.0455">13326 11685 238 0,'0'0'99'16,"0"0"-26"-16,6 0 0 16,2 0-12-16,8 15-10 15,-7 5-14-15,-9 5-8 16,0 1-16-16,0 6-12 16,0-1-1-16,-20-2-17 15,-12-4-28-15,-1-4-24 16,0-9-55-16,-2-7-115 0</inkml:trace>
  <inkml:trace contextRef="#ctx0" brushRef="#br0" timeOffset="5258.1347">13326 11577 33 0,'14'-16'416'0,"2"4"-390"15,1 2 15-15,7 0-41 16,1 0 0-16,-9 3-30 16,-5 3-22-16,-3 4-38 15,-8 0-152-15</inkml:trace>
  <inkml:trace contextRef="#ctx0" brushRef="#br0" timeOffset="5835.9653">13326 11577 178 0,'248'146'140'0,"-248"-124"-71"16,0 4-7-16,20 3-19 16,-1 2-17-16,8-6 0 15,-8 1-3-15,6-7-4 16,5-10 1-16,-20-3-2 15,18-6-6-15,-4 0-4 0,4-18 4 16,4-17-5 0,-5 0-1-16,-7 0-4 0,-7 1-1 15,-7 10 1-15,2 6-2 16,-3 2 0-16,1 8-3 16,2 0-6-16,-8 6-12 15,5 2-22-15,9 0-14 16,13 0 36-16,-2 0 8 15,8 10 11-15,-6-2 2 16,6 4 9-16,-9-2 6 16,17-3 14-16,11-5 0 15,13-2-1-15,6 0-10 0,22-12-3 16,-9-15-9 0,4-2 5-16,-12-2 1 0,-22 9 4 15,-24 6-3-15,-27 10-11 16,-3 6-1-16,-41 0 7 15,-57 24-7-15,-25 18-1 16,-10 11 0-16,29 2 2 16,33-9 0-16,44-9 0 15,19-9 0-15,8-14 0 16,41-4 5-16,57-10 8 16,33 0 8-16,13 0-14 15,-7-10-9-15,-12-7-1 16,-32-1-21-16,-14 6-58 15,-22 0-106-15</inkml:trace>
  <inkml:trace contextRef="#ctx0" brushRef="#br0" timeOffset="6466.132">11884 12861 399 0,'-41'0'22'16,"-5"0"20"-16,-12 13-12 15,-7 8 11-15,0 2-17 0,-6 5 8 16,16 5 5-16,12-5-14 16,15-3-7-16,9-11-6 15,19-6-7-15,0-7-3 16,0-1 0-16,19 0 1 16,19 0 4-16,22-8 1 15,-2-14-4-15,-4-2 0 16,-2 4-1-16,-19 5-1 15,-14 5 1-15,-14 7-1 16,-5 3 1-16,0 0 0 16,0 0 0-16,0 6 0 15,0 19 10-15,0 0 1 0,-11-1-10 16,3-10-2 0,3-2-3-16,5-10-9 0,0-2-15 15,0 0-26-15,32 0-56 16,7 0 5-16,7-14-61 15,-5 2-43-15</inkml:trace>
  <inkml:trace contextRef="#ctx0" brushRef="#br0" timeOffset="6532.7403">11884 12861 69 0</inkml:trace>
  <inkml:trace contextRef="#ctx0" brushRef="#br0" timeOffset="6757.6901">11884 12861 69 0,'229'39'304'0,"-229"-39"-250"0,0 0-5 16,0 0-14-16,0 0 19 15,0 7-18-15,0 11-3 16,0-1-10-16,0-3-9 0,0-4-9 16,0-8-4-16,0-2-1 15,46 0 0-15,25-7 4 16,36-14 1-16,4-2-4 16,-12 9 2-16,-34 7 1 15,-21 7-1-15,-25 0 0 16,-19 21 4-16,0 10 4 15,-17 2-11-15,-10-7-2 16,19-9-29-16,8-9-32 16,0-8-41-16,22 0-57 15,40 0-51-15</inkml:trace>
  <inkml:trace contextRef="#ctx0" brushRef="#br0" timeOffset="7161.7311">13220 12904 172 0,'0'0'111'15,"0"-1"-91"-15,0-6 15 16,-5 6 2-16,-4 1-1 16,-10 0 13-16,-8 0 13 15,-17 0-36-15,-7 15-13 16,4 13 6-16,1-2 7 15,13-6-11-15,14-10-9 0,19-6-6 16,0-4 2-16,0 0 7 16,0 0 7-16,38-11-4 15,0-8-8-15,-5 7 1 16,-6 4 2-16,1 8 6 16,-9 0-2-16,0 39 5 15,-19 17 3-15,0 21-1 16,-27 10-2-16,-44-2-8 15,-14-6-6-15,6-17-2 16,-5-20-1-16,24-17-6 16,8-19-20-16,11-6-15 15,8-13-12-15,9-23-42 0,24 0-39 16,0-3-4 0,27-8-110-16</inkml:trace>
  <inkml:trace contextRef="#ctx0" brushRef="#br0" timeOffset="7657.9919">13915 12509 196 0,'0'5'96'16,"-5"8"-72"-16,2 3 2 15,-2 0 12-15,-9 7-6 16,3 3 11-16,-11 15 9 16,-10 3-7-16,-7 11-3 15,7 2-6-15,-1 2-9 16,6 3-3-16,21-7-5 15,6-6-10-15,0-16-5 16,58-15-2-16,21-15 4 16,13-3-1-16,26-13-5 15,-1-25 6-15,-11-6-5 16,-8-1 2-16,-40 8-2 0,-31 12 1 16,-27 10 4-16,-8 9 10 15,-69 6-6-15,-21 13-10 16,0 30 1-16,19 6 3 15,41 7 4-15,30-7 1 16,8-2 2-16,60-3 1 16,43-11-7-16,33-11-5 15,17-15-7-15,11-4-39 16,-25-3-85-16,-11-25-338 16</inkml:trace>
  <inkml:trace contextRef="#ctx0" brushRef="#br0" timeOffset="10019.2337">26602 14264 185 0,'-22'18'222'16,"-8"2"-208"-16,9 0 32 15,2 1-15-15,-3-7-22 16,11 4-5-16,-3-4 3 16,-5 5 4-16,-8 2 4 15,-6 4 3-15,0-1 6 16,-5 5-6-16,-3-6-7 15,-5 5-2-15,8-3 5 16,5-1-4-16,0 3-2 16,-5-3 3-16,5 2-3 15,-7 5-2-15,-12 0-1 16,0 2 2-16,-8-2-6 0,3-1 0 16,-9 1 0-16,6 1-1 15,-11 1 0-15,3-2 1 16,-3 2 2-16,6-7 3 15,8 4 5-15,-3-2-4 16,0 1-3-16,0 3 0 16,-6-1-2-16,9-3-1 15,-8-2-1-15,-1 0 1 16,1-4 2-16,-9-2-1 16,3-1-1-16,-2-1 1 15,7-2 2-15,1 0 4 16,-6-5-3-16,-3 1-2 15,3-5 3-15,6 3-6 0,5-1 1 16,0 2 0 0,3-4 2-16,5 1-3 0,0-2 1 15,6-6 0-15,-6 0-1 16,5 0 2-16,-7 0-1 16,2 0 1-16,0 0-1 15,6 0 0-15,0-11 2 16,2 7-2-16,-8-7 1 15,6 2 0-15,0-7-1 16,-6 2 0-16,-8-7 0 16,8 3-1-16,-8 4 1 15,3-2-1-15,10 5 0 0,15-4 1 16,-1 1-1 0,6 1 1-16,5 3-1 0,-8-2 1 15,11-1 1-15,5 2 0 16,-5 0 0-16,11-1 1 15,2-4-2-15,4 1-1 16,-9-1 0-16,3-2 3 16,8 8 0-16,-11-1-1 15,11 6 1-15,-9 0 0 16,9 0-1-16,0 2-1 16,0 2-1-16,0 1 0 15,0-3 1-15,0 3-1 16,-5 0 1-16,5-1 0 0,0 1 2 15,-5 0 1-15,5-4-2 16,0 4-1-16,0 0 0 16,0 0 0-16,-3 0 0 15,-3 0 1-15,1 0-1 16,5 0 2-16,-3 0-2 16,3 0-1-16,0 0 0 15,0 0-2-15,0 8 1 16,0 15 1-16,0 6 1 15,0 2 0-15,0 5-1 16,3 1 0-16,8 3 0 16,-3-9 0-16,-3-2 0 15,-5-12 0-15,0-10 0 16,9-2-1-16,-9-5 1 0,0 0 1 16,0 0 0-16,0-21-1 15,0-13-4-15,0-5-1 16,0-4 2-16,0 3 0 15,0-1 0-15,0 4-1 16,0 4 2-16,0 3 0 16,11 6 1-16,-3 3 0 15,-8 9 1-15,0 5 0 16,0 1 1-16,0 6-1 16,11 0 0-16,-11 0-1 15,8 0-4-15,16 0 4 16,12 0 1-16,10 0 1 15,-8 0 1-15,3 0 2 0,-3 0-1 16,-13 0-3 0,-3 0 0-16,-17 0-9 0,9-10-55 15,-14 3-69-15,19-6-161 16</inkml:trace>
  <inkml:trace contextRef="#ctx0" brushRef="#br0" timeOffset="11331.7595">24287 14228 33 0,'19'-3'138'16,"-19"3"-91"-16,9-2 11 15,-9 2-19-15,0 0-1 16,0 0-7-16,0 0 2 16,0 0-2-16,0 0-2 15,-14 0-9-15,0 0-7 16,-13 12 11-16,-6 12-7 16,-18 7-9-16,-12 6-2 15,-11 7 1-15,-24 4-4 16,-8 5 0-16,-17 4 6 15,-2 2-2-15,-12 6-3 16,-10 6-2-16,-17 1 2 0,-10 3-3 16,8 2-1-16,2 1 1 15,3 6 3-15,8-1-1 16,-2 5-2-16,2-9-1 16,9-3 1-16,8-6-2 15,10-5 2-15,14-1-1 16,14-9 0-16,14-4 0 15,18-12 1-15,28-12 0 16,5-12 2-16,25-12 4 16,3 1-2-16,5-2 5 0,0-1 2 15,0 4-5 1,0-3-1-16,0-2-1 0,-6 2-4 16,6-2-1-16,0 0-3 15,0 0-7-15,0 0-23 16,0 3-65-16,0-3-116 15</inkml:trace>
  <inkml:trace contextRef="#ctx0" brushRef="#br0" timeOffset="13477.6473">21280 15623 163 0,'-6'-2'198'16,"-2"2"-187"-16,8 0-12 16,0 0 1-16,0 0 0 15,0-4 0-15,0 4 1 0,0 0 10 16,0 0 29-16,0-1 7 16,0 1-13-16,0 0-10 15,0 0-6-15,-11 0-3 16,9 0 4-16,2 0 0 15,-6 0-7-15,6 0-4 16,0-4 0-16,0 4-4 16,0 0-1-16,0 0 1 15,0 0 1-15,0 0 2 16,0 0 1-16,0 0 3 16,-5 0-4-16,-3 0-3 15,2 0-1-15,-8 9 3 16,-5 15-4-16,-13 11 2 15,-1 15-1-15,-13 12 3 16,-6 14 4-16,-14 16-2 0,-2 2-4 16,-8-1-1-16,24-12-3 15,6-24 1-15,27-24-1 16,16-18 0-16,3-15 0 16,22 0 5-16,57-2 20 15,33-23-6-15,5-5-5 16,0 4-6-16,-13 4-8 15,-25 11-4-15,-25 6-37 16,-29-8-129-16</inkml:trace>
  <inkml:trace contextRef="#ctx0" brushRef="#br0" timeOffset="14947.5613">26616 15307 282 0,'0'0'99'0,"0"0"-86"16,0 0 4-16,0 0-16 15,0 0 3-15,0 6-3 16,0 9 0-16,0 8 4 16,0 9 9-16,0-1 4 15,0 6-3-15,0 0-4 16,0-2-6-16,0-6-4 15,0-16-1-15,0-7 0 16,0-6 2-16,0-9 7 16,0-32-5-16,11-15-3 15,11-9 0-15,8-2 0 0,-3 8 2 16,0 5 0-16,-2 12 9 16,-3 12 10-16,-6 13-6 15,-13 10-5-15,-3 7-5 16,0 0 5-16,0 10-3 15,0 23 9-15,0 14 1 16,0 9-10-16,0 7-5 16,0 8-2-16,0-3-1 15,10-4 0-15,18-13 1 16,4-17-1-16,-4-20 0 16,4-11 0-16,7-3 1 15,2 0 2-15,10-26 3 16,-4-15 0-16,18-16-3 15,-8-13 0-15,-2-9 0 0,-11-8 1 16,-12 8 2-16,-4 3-3 16,-9 7 7-16,-6 12-4 15,-5 14-5-15,-8 12-1 16,0 10 0-16,0 9-6 16,0 4-19-16,6 6-39 15,8 2-41-15,-9 0-57 16,-5 23-10-16</inkml:trace>
  <inkml:trace contextRef="#ctx0" brushRef="#br0" timeOffset="15381.5966">27696 15401 183 0,'38'-1'148'15,"3"-20"-147"-15,11-11 63 16,13-8-24-16,-5-5 7 15,-16 5-13-15,-12 11-6 0,-32 12-1 16,0 8-5-16,0 5 9 16,-11 4-3-16,-21 0-15 15,-20 0-10-15,-22 15 0 16,1 19-3-16,2 5 2 16,0 7-2-16,24 0 1 15,9 1-2-15,11-3 0 16,19-5-4-16,8 0 0 15,0-10-3-15,0-6-20 16,52-9-24-16,21-12-27 16,20-2-28-16,5 0-21 15,11-11-47-15</inkml:trace>
  <inkml:trace contextRef="#ctx0" brushRef="#br0" timeOffset="15929.9997">28737 15240 127 0,'-5'-1'285'0,"-9"-3"-266"16,14 4 23-16,-8 0-29 16,-6 0-8-16,-2 0 0 15,-11 0-2-15,-14 13-1 16,3 14 5-16,-9 3-2 0,9 8 7 15,-3 4 1 1,8-2 2-16,1 0 10 0,18-10-12 16,14-6-9-16,0-13-4 15,8-7 0-15,30-4-1 16,9 0 1-16,-6-28 3 16,2-9 2-16,4-7-3 15,5-9 0-15,-6-2-2 16,-5 2 2-16,-17 4 2 15,-18 15 1-15,-6 12-1 16,0 11 2-16,0 11 3 16,0 0-3-16,0 0-6 15,0 8 1-15,-11 29 1 16,-3 16 3-16,1 14-3 0,-1 3 0 16,0 2 2-16,-2 3 2 15,-6 1 2-15,-11 0 0 16,-5-1 3-16,-8-7-3 15,-14-4-5-15,-11-9-3 16,-14-16 0-16,-21-16-1 16,-6-11-3-16,-5-12-2 15,14-3-3-15,23-23-3 16,34-8-13-16,19 3-14 16,27-4-17-16,0-2-54 15,8 5-47-15</inkml:trace>
  <inkml:trace contextRef="#ctx0" brushRef="#br0" timeOffset="16387.8169">29509 15169 363 0,'-52'0'20'16,"-11"26"-14"0,3 9 15-16,-5 10-6 0,-1 6-8 15,6 1 4-15,14-8 1 16,19-7 2-16,16-8-3 15,11-13-6-15,0-12-5 16,27-4 1-16,30 0 4 16,14-30 4-16,3-11-6 15,0 4-1-15,-3-1-2 16,-28 13 3-16,-10 14-3 16,-20 5 0-16,-13 6-4 15,0 1 4-15,0 28 1 0,0 8 10 16,0-2-2-1,0-2-9-15,0-9 0 0,0-9-11 16,0-8-15-16,0-7-18 16,28 0-43-16,10-22 8 15,8-8-55-15</inkml:trace>
  <inkml:trace contextRef="#ctx0" brushRef="#br0" timeOffset="16717.8845">30095 14701 275 0,'0'0'47'16,"0"3"-16"-16,0 22 0 15,0 7-12-15,0 5 4 16,0 9-1-16,0 3 10 16,0 8 8-16,-8 5-9 15,0 10-6-15,-11 3-13 16,0 5-11-16,5-2-1 16,-5-5-9-16,-6-8-1 15,3-16-15-15,-2-19-4 16,10-21-9-16,-13-9-21 0,-3 0-37 15,3-14-227-15</inkml:trace>
  <inkml:trace contextRef="#ctx0" brushRef="#br0" timeOffset="16927.7797">29752 15169 340 0,'0'-13'89'15,"35"2"-40"-15,9-3 9 16,10 6-29-16,12-5-10 16,-4-1-3-16,-7 6-7 15,-9 4-7-15,-13 3-2 0,0 1-9 16,-1 0-18-16,1 0-36 16,0 4-57-16,-14 15-81 15</inkml:trace>
  <inkml:trace contextRef="#ctx0" brushRef="#br0" timeOffset="17099.9808">30460 15204 367 0,'0'26'64'0,"0"8"-41"16,0 1 6-16,0 3-23 15,0-8-6-15,0-10-1 0,0-10-4 16,0-10-11-1,-13 0-10-15,-1-19-84 0,3-18-179 16</inkml:trace>
  <inkml:trace contextRef="#ctx0" brushRef="#br0" timeOffset="17241.8991">30493 14868 284 0,'0'0'46'0,"0"0"-46"16,0 0-7-16,0 18-26 16,0 5-92-16</inkml:trace>
  <inkml:trace contextRef="#ctx0" brushRef="#br0" timeOffset="17773.8049">30605 15131 315 0,'8'32'46'15,"3"5"16"-15,16 2-20 16,6 0-23-16,-8-10-4 16,2-6-3-16,0-16-3 15,-8-7 0-15,6 0 12 16,2-30 4-16,-8-7-4 0,8-11-9 15,-13 7-6-15,-14 1 0 16,0 9 1-16,0 4-2 16,5 6-5-16,9 7 0 15,-8 7-5-15,-4 0-3 16,-2 7 3-16,0 0 0 16,11 0-13-16,3 7 14 15,5 14 4-15,8-4 2 16,11-2 0-16,9-10 4 15,18-5 4-15,14 0-2 16,6-12 4-16,-6-13-3 16,-27 1 4-16,-12 1-1 15,-15 5-1-15,-20 5-5 0,-5 3-3 16,0 10 2 0,-65 0 5-16,-30 10-10 0,-6 25 1 15,16 6 0-15,28-2 0 16,35-7 0-16,22-2-1 15,0-8 1-15,79-5 0 16,28-8 12-16,29-9-2 16,14 0-11-16,-6 0 0 15,-10 0-33-15,-36 0-71 16,-46 0-176-16</inkml:trace>
  <inkml:trace contextRef="#ctx0" brushRef="#br0" timeOffset="19723.7622">27268 16636 39 0,'0'-18'469'16,"0"7"-461"-16,0-2 12 16,0 0 9-16,0 1-16 15,0 2-1-15,-11 4 11 16,2 2 9-16,-4 4 2 15,-17 0-11-15,-22 0-9 16,-16 12-10-16,-17 23-2 16,-5 13-1-16,11 4 0 15,6 2 1-15,21-1-1 16,19-9 1-16,20-7-2 0,13-10 0 16,0-12-1-16,40-15-1 15,31 0 2-15,14-22 1 16,13-22 0-16,0-6 1 15,-5-5-2-15,-22 8 1 16,-25 9 0-16,-8 13-1 16,-24 14 0-16,-6 8 0 15,-8 3 0-15,0 0-1 16,6 22 1-16,-4 16 2 16,4-1-1-16,-1 0-1 15,3-6-5-15,-8-5-15 16,11-6-24-16,8-5-47 0,-16-7-27 15,8-8-25-15,-3 0-83 16</inkml:trace>
  <inkml:trace contextRef="#ctx0" brushRef="#br0" timeOffset="20061.697">27813 16566 502 0,'0'0'49'16,"0"3"-33"-16,0 27 7 16,-11 7-3-16,-3 6-12 15,6-1-6-15,3-11-1 0,-1-8-1 16,6-16-1-16,0-7-18 16,0-3 7-16,52-31 8 15,14-8-1-15,4 5 5 16,9 9 10-16,-13 11 7 15,-20 14-4-15,-8 3-3 16,-24 13-3-16,-14 26 6 16,0 8-2-16,-24 1-10 15,-17-9-1-15,13-11-25 16,17-16-28-16,11-6-15 16,0-6-9-16,33 0-30 15,33-13-10-15,5-9-11 0</inkml:trace>
  <inkml:trace contextRef="#ctx0" brushRef="#br0" timeOffset="20528.0765">28923 16605 234 0,'-9'-4'191'0,"4"2"-186"16,2-3 18-16,-8-1-7 15,3-1 3-15,-11-1 0 16,0 4 2-16,-8 4 9 16,-11 0-13-16,-22 2-6 15,0 28-7-15,-6 5 0 16,9 4-2-16,11-2 3 0,13-6-1 16,19-11-4-16,14-12-1 15,0-8-9-15,0 0 0 16,14-11 10-16,13-13 1 15,6-1 1-15,-14 3 2 16,0 0 3-16,0 8 4 16,0 5 1-16,-5 9 1 15,8 0-9-15,-11 16 1 16,2 24 10-16,-5 12 3 16,-8 11-9-16,0 4 2 15,-13 2 2-15,-47 0-2 16,-11-4-1-16,-8-5-4 0,-9-13-3 15,-7-12-3-15,2-12-1 16,9-18-2-16,18-5-11 16,20 0-14-16,24-28-36 15,22-7-34-15,0-1-65 16,17-7-58-16</inkml:trace>
  <inkml:trace contextRef="#ctx0" brushRef="#br0" timeOffset="21051.7113">29490 16118 391 0,'0'0'72'0,"0"0"-65"16,0 0 8-16,0 0-5 15,0 0-5-15,-11 11-3 16,3 7 7-16,-6 6 13 16,-5 9 3-16,-6 12 1 15,-10 10-10-15,-3 5 11 0,5 6-8 16,6-2-10-16,16-6-2 15,11-18-4-15,0-14-3 16,24-15 0-16,31-11 0 16,21 0 6-16,3-22 12 15,6-16-4-15,2-7 2 16,-21 2-1-16,-15 11 3 16,-23 8-5-16,-23 8-3 15,-5 13 5-15,0 3 0 16,-60 0-10-16,-19 31-5 15,3 10 1-15,24-4-1 16,36-8 0-16,16-8 0 16,35-13 0-16,60-3 6 15,39-5 14-15,11 0 2 16,5-2-18-16,-14-8-4 0,-38 5-34 16,-30 2-77-16,-30-14-262 15</inkml:trace>
  <inkml:trace contextRef="#ctx0" brushRef="#br0" timeOffset="52591.4728">11445 14333 105 0,'0'0'66'0,"0"0"-10"16,0 0-8-16,0 0-12 15,0-4-9-15,0 4 0 16,0 0-1-16,0 0 5 16,0 0 0-16,0 0-8 15,0 0-1-15,0 0-4 16,0 0 3-16,0 0-1 0,0 0-3 16,0 0-2-16,0 0 0 15,0 0 2-15,0 0 2 16,0 0 2-16,0 0-3 15,0 0-1-15,0 0-1 16,0 0-5-16,0 0-5 16,-5 0-2-16,-9 0-4 15,-13 9 0-15,8 8 0 16,-9 6-1-16,4 2 1 16,5 5 0-16,5 0 0 15,6 1-1-15,2-5 1 16,6 5 0-16,0-4 0 15,0-3 0-15,0-2-1 16,6 1 1-16,16-5 1 16,8-6-1-16,2-5 1 0,1-3 1 15,13-4 1-15,6 0 4 16,8-4-2-16,0-18 2 16,-3-6-2-16,-5-4 0 15,-16 3-1-15,-6-3-1 16,-8-1 4-16,-17 3-5 15,3 2 0-15,-8 5-1 16,0 3 1-16,0 2 0 16,0 8 2-16,-33 0 1 15,-7 5-1-15,1 3-3 16,-2 0-1-16,-10 2 0 16,18 0-1-16,0 0-2 0,20 0-11 15,7 0-14-15,6 0-23 16,0 0-46-16,14 0-36 15,32 0-82-15</inkml:trace>
  <inkml:trace contextRef="#ctx0" brushRef="#br0" timeOffset="53153.4802">12099 14746 224 0,'-13'-2'79'0,"2"2"-29"15,3 0-20-15,-1 0 3 16,4 0-9-16,5 0 1 16,0 0 10-16,-5 0-6 15,5 0-2-15,0 0 2 16,-14 0-5-16,0 2-4 15,-10 27-2-15,-23 15 1 16,-7 10-12-16,-17 4-4 0,6-5-3 16,13-7-6-16,5-14-17 15,34-11-47-15,13-16-47 16,0-5-134-16</inkml:trace>
  <inkml:trace contextRef="#ctx0" brushRef="#br0" timeOffset="54037.4296">12669 14389 133 0,'0'-10'51'0,"0"0"-13"16,0 3 39-16,0 2-45 0,0 3-8 16,0-3-4-16,0 5 1 15,0 0 13-15,0-1 0 16,0 1-6-16,0-5-8 15,38-1-3-15,11-7 10 16,14-5 2-16,3-2-4 16,-12 3 9-16,-7 6-6 15,-17 7-5-15,-22 2-3 16,-8 2-11-16,0 0-3 16,0 2 6-16,-6 25 1 15,-48 13-2-15,-17 6-9 16,0-11-1-16,16-2-1 0,28-19-1 15,11-5-1-15,16-9-2 16,0 0-1 0,0 0-8-16,52-10 10 0,5-10 3 15,3 6 3-15,-14 10-1 16,-13 4 2-16,-19 0 0 16,-4 25 1-16,-10 15-1 15,0 6 3-15,-38 10-1 16,-22 2-4-16,-5-10-1 15,-1-8-1-15,9-12 0 16,5-8-1-16,6-11-2 16,13-4-2-16,11-3-9 15,9 0-10-15,-4-2-13 16,15 0-25-16,2 0-62 16,0-15-107-16</inkml:trace>
  <inkml:trace contextRef="#ctx0" brushRef="#br0" timeOffset="54577.4315">13621 14181 215 0,'0'0'148'15,"0"0"-130"-15,0 0 5 16,0 0 3-16,0 0-4 16,0 0 5-16,0 0-1 15,0 0-5-15,0 0 1 16,0 0-8-16,0 0-5 15,0 0-2-15,-22 9 2 16,3 13-6-16,-14 7 1 16,-5 12-2-16,5 6 6 15,-8 10 1-15,-2 7 2 16,21 1 6-16,3-2-1 0,19-11-5 16,0-15-5-1,5-15-5-15,42-15 0 0,18-7 4 16,14 0 9-16,8-24-7 15,-7-11 2-15,-23 3-3 16,-24 5-2-16,-14 4-2 16,-19 9 7-16,0 2 1 15,-39 0-7-15,-21 7-3 16,-10 1-4-16,-10 4-2 16,1 0-5-16,22 0-19 15,11 0-16-15,27 0-43 16,19 0-23-16,0 0-90 15</inkml:trace>
  <inkml:trace contextRef="#ctx0" brushRef="#br0" timeOffset="55013.5349">14177 14279 209 0,'-19'11'123'0,"5"1"-94"0,-5 3 2 15,-8 8-5-15,0 1-10 16,2 11-9-16,-8 4 2 15,6 7 17-15,8 6 9 16,19-3-3-16,0 0 1 16,0-16-13-16,0-11-14 15,46-12 1-15,12-10 3 16,15 0 17-16,17-25-12 16,3-19-6-16,0-10-3 15,-28-5 1-15,-13 5 17 16,-38 6 10-16,-14 2-21 15,0 6-3-15,-60 10-1 16,-6 8-9-16,1 9-6 0,18 12-12 16,1 1-33-16,13 0-53 15,-5 1-135-15</inkml:trace>
  <inkml:trace contextRef="#ctx0" brushRef="#br0" timeOffset="55635.1701">14976 14087 256 0,'0'0'42'0,"0"0"-12"15,0 0 1-15,0 3-7 16,0 1 6-16,0-2 13 16,0 0 5-16,-11 2-13 15,-3-1-15-15,1 5 1 16,-6 4-7-16,-3-2-10 15,11 11 0-15,-11-5 2 16,11 7 1-16,9-2 5 16,2-4-7-16,0-4 1 15,0-6-2-15,2-5 0 0,42-2 12 16,-3 0-2 0,16-2-7-16,-11-16-1 0,-7-1 1 15,-18 1 4-15,-10 1-1 16,-11 2 2-16,0 0 2 15,-11-2-1-15,-30-4-13 16,-10 4 0-16,4 0-21 16,9 3-30-16,0 8-68 15,16-1-141-15</inkml:trace>
  <inkml:trace contextRef="#ctx0" brushRef="#br0" timeOffset="57194.8564">11974 14368 126 0,'0'0'42'0,"0"0"-3"15,0 0-13-15,0 0-4 16,0 0 0 0,8 0 4-16,-2 0-6 0,-6-4 1 15,8 4-2-15,3 0-14 16,-3 0-4-16,3-2 8 16,-9 0 5-16,-2 2 11 15,0 0 4-15,0 0-5 16,0 0 6-16,0 0-7 15,0 0-10-15,0 0-5 16,0 0 0-16,0 0 1 16,0 0 6-16,0 0 0 15,0 0-8-15,0 9-6 16,0 15 1-16,-8 5-1 16,8-5 1-16,0-1-2 0,0-8 1 15,6-8-1-15,21-7 5 16,19 0 7-16,6 0 6 15,14-18-8-15,-6-6 2 16,-3 0-1-16,-24-2-1 16,-20 5-2-16,-10 0 2 15,-3 7 6-15,-8 0-4 16,-44 10-9-16,-13-1-3 16,-1 5-5-16,14 0-18 15,11 2-36-15,9 14-88 0,13-10-245 16</inkml:trace>
  <inkml:trace contextRef="#ctx0" brushRef="#br0" timeOffset="71889.102">4048 14512 188 0,'0'-5'132'0,"0"0"-113"0,0 5 28 15,0-1-2 1,0 1-13-16,-9 0 4 0,9 0 5 15,0 0-1-15,0 0-8 16,0-3-12-16,0 3-4 16,0 0 2-16,0 0-2 15,0 0-3-15,0 0-9 16,0 0-2-16,-5 10-1 16,-9 23 5-16,9 6 0 15,-9 9 1-15,1 5-4 16,7 1-1-16,3-1-2 15,-7-1 0-15,1-10 0 16,-10-12 0-16,19-9-6 16,0-14-15-16,-5-4-45 15,2-3-60-15,3 0-169 0</inkml:trace>
  <inkml:trace contextRef="#ctx0" brushRef="#br0" timeOffset="72647.1784">4669 14472 198 0,'0'-6'209'0,"0"3"-182"16,0 3 35-16,-8-2-23 15,-11 2-15-15,-5 0-9 16,-4 0 2-16,-13 0-2 16,-10 11-2-16,-1 11-2 15,0 1-4-15,-14 5-5 16,20 0-2-16,0-8 0 15,13-6 0-15,28-6 0 16,-1-3 0-16,6-5-2 16,0 3 2-16,0-3-3 0,0 0 2 15,0 5 1 1,11-3 5-16,16 4 5 0,-13-2 3 16,11 1-3-16,-4-1 2 15,9 5 1-15,6-2-3 16,-6 2-6-16,-3 5 0 15,6-3 1-15,-14 0 0 16,0 1 0-16,3 1 2 16,-17 4 4-16,3 6 2 15,-8 0-4-15,0 4-3 16,0 2-4-16,0-3-1 16,-21 3 0-16,-12-2 0 0,-5-2-1 15,-9 4-1 1,1-4 0-16,8-10 0 0,11-4-3 15,7-8-2-15,15-3 1 16,-3 0 2-16,8-19-8 16,0-11-16-16,0-11 16 15,13 2 8-15,20-1 2 16,0-2 1-16,8 3 0 16,-3-3 0-16,8 7 0 15,-8 2 1-15,3 7 2 16,-11 4 2-16,-16 6-2 15,0 5 1-15,-1 4-3 16,-7 6-1-16,-6-1-1 16,0 2-25-16,8-4-46 15,6 4-50-15,5 0-40 0,19 0 5 16</inkml:trace>
  <inkml:trace contextRef="#ctx0" brushRef="#br0" timeOffset="73051.2044">5095 14512 117 0,'0'2'199'16,"0"4"-196"-16,0 3 33 15,0-1 5-15,-28 6-15 0,9 1-7 16,-19 9 10-16,-3 2 14 15,9 7 1-15,-1 6-7 16,14-3-16-16,5 4-11 16,9-2-4-16,5-7 0 15,0-6 0-15,0-10-3 16,19-9-2-16,27-6 8 16,20 0 12-16,4-28-3 15,9-13-6-15,-5-8-5 16,-17 3-2-16,-16 1-2 15,-22 9 3-15,-19 4 4 0,0 8-2 16,0 6 2 0,-38 6 1-16,-3 5-3 0,-19 3-8 15,22 4-5 1,0 0-16-16,11 0-20 0,18 0-40 16,4 0-84-16,5 0-116 15</inkml:trace>
  <inkml:trace contextRef="#ctx0" brushRef="#br0" timeOffset="73517.1963">5823 14433 209 0,'0'0'121'16,"0"0"-58"-16,-14 0-24 15,6 0-21-15,-8 3-1 16,-1 10 0-16,-2-1 2 16,-5 3 6-16,10 0-1 15,6 1 3-15,8-3 1 0,0 3-8 16,0-4-6-16,0-5-7 16,16-7 12-16,33 0 9 15,6 0 3-15,-9-26-5 16,6-8-5-16,-33 0-9 15,-19 3-4-15,0 4-6 16,-8 5 1-16,-41 3-3 16,13 1-19-16,4 1-34 15,12 0-83-15,15-6-270 16</inkml:trace>
  <inkml:trace contextRef="#ctx0" brushRef="#br0" timeOffset="82793.0871">9013 10849 211 0,'0'-3'80'0,"0"1"-33"15,0 2 4-15,0 0-8 16,0 0-11-16,0 0-8 15,0 0-3-15,0-3 3 16,0 1-5-16,0-1-10 16,-19-3 0-16,-14 6 8 15,6 0-7-15,-11 0-5 0,-14 0 4 16,0 9-4-16,-8 5-4 16,8 4 2-16,-2-2 2 15,10 0 1-15,17 2-6 16,2 0 0-16,9 0 0 15,-3 0 0-15,13 2 0 16,6 0 0-16,0-3 3 16,0-2-3-16,0-5 0 15,28-6 2-15,10-4 3 16,19 0 11-16,-2-16-7 16,2-10-5-16,-3 2-1 0,-2-1-2 15,-14 2 0 1,-2 9 0-16,-17 2-1 0,0 4 0 15,-5-1 1-15,5 2-1 16,-14 6 1-16,3-1-1 16,-8 0 0-16,0 2 3 15,0 0 6-15,0 0 2 16,0 12 0-16,0 19 0 16,-13 4-5-16,-6 5-3 15,-1 3-3-15,-7 6 2 16,-8 10 1-16,5 5 6 15,-3 6-2-15,0-2-4 16,14-10-2-16,6-5-1 16,-1-13-1-16,6-18 1 0,8-9-6 15,0-13-18-15,0 0-48 16,0-13-52-16,27-19-60 16,33-4-100-16</inkml:trace>
  <inkml:trace contextRef="#ctx0" brushRef="#br0" timeOffset="83220.9424">9408 11062 365 0,'0'0'21'0,"-3"0"28"15,3 0-18-15,-5 0-2 16,-9 0 1-16,9 0 4 16,-22 3-9-16,-1 22-12 15,-10 9 0-15,6 5-1 16,7 3-7-16,11-1 0 16,6-5 5-16,8-14-5 15,0-10-1-15,14-10-2 16,38-2 15-16,21-2 9 15,6-23-7-15,6-7-12 16,-28 2 7-16,-16 5 2 16,-14 3-7-16,-21 3-1 15,-6 4 4-15,0 0 0 0,-33 6-4 16,-27-1-5-16,0 4-3 16,3 0-5-16,24 1-14 15,14 3-7-15,5 2-21 16,14 0-22-16,0-5-43 15,0-2-75-15,58-4-130 16</inkml:trace>
  <inkml:trace contextRef="#ctx0" brushRef="#br0" timeOffset="83543.0533">9937 10943 61 0,'-13'0'264'0,"13"0"-241"16,-14 0 17-16,-5 9-25 15,0 9 4-15,0 1 13 16,5 4 10-16,0-3-10 16,14-2-7-16,0-7-2 15,0-10-10-15,33-1 2 16,19 0 24-16,8-24-12 15,0-6-8-15,-8-3 3 16,-25 8 0-16,-16 8 5 16,-11 5 0-16,-11 8-5 0,-55 4-21 15,-2 0-1-15,17 0-21 16,12 6-37-16,26 3-49 16,7-9-134-16</inkml:trace>
  <inkml:trace contextRef="#ctx0" brushRef="#br0" timeOffset="84833.1563">8222 17142 39 0,'-16'0'212'16,"5"0"-191"-16,11 0 53 0,0 0-27 15,0 0-17-15,0 0 5 16,0 0 14-16,0 0-3 16,-8 0-3-16,8 0-10 15,-11 0-7-15,11 0-8 16,0 0-5-16,0 0-2 16,0 0-5-16,0 0-1 15,0 0 5-15,11-2 6 16,30-10-1-16,16-6 5 15,8-4-1-15,3 3-4 16,-2-3-2-16,-14 6 0 16,-14 5-5-16,-11 7-5 15,-13 4-1-15,-9 0-2 0,-5 0 2 16,0 0 0-16,0 18 0 16,0 18 5-16,-38 19-3 15,-17 13-4-15,-15 10-1 16,-4 1-3-16,3-3-3 15,19-14 4-15,30-14-8 16,12-12-7-16,10-21 0 16,5-14-1-16,47-1 2 15,21-11 17-15,17-14 3 16,-8-2 2-16,-5 7 2 16,-26 4 0-16,-23 13-5 15,-15 3-2-15,-7 0-8 0,-6 0-49 16,0 0-85-16,0 0-178 15</inkml:trace>
  <inkml:trace contextRef="#ctx0" brushRef="#br0" timeOffset="85307.0729">8928 17057 276 0,'0'0'205'16,"0"0"-174"-16,0-2-7 15,6 2-19-15,21-2 19 16,14-2 6-16,3 2 0 16,7-8-2-16,9 1-2 15,-8-1 3-15,8-3-8 16,-22 10-5-16,-5 0-4 16,-25 3-2-16,-2 0-6 0,-6 0-1 15,0 17 3 1,0 22 7-16,0 16-9 0,-25 12-3 15,-21 11 0-15,5 1-1 16,3 2 0-16,-9-7 0 16,20-11 0-16,16-13-2 15,-2-21-12-15,7-14-13 16,6-11-11-16,0-4-32 16,0-9-40-16,38-22-59 15,28-8-153-15</inkml:trace>
  <inkml:trace contextRef="#ctx0" brushRef="#br0" timeOffset="85658.9535">9899 17037 403 0,'-14'0'35'15,"-5"0"3"-15,-8 12-18 16,2 15 10-16,-10 10 9 16,2 6 11-16,1 8-2 15,12 6-8-15,1-13-7 16,19-7-15-16,0-14-12 16,33-18-5-16,38-5 3 15,8-11 5-15,14-30 6 0,-9-14-5 16,-13-4 2-16,-35 5 3 15,-25 7-6-15,-11 11-2 16,-11 8 0-16,-49 12-7 16,-11 3-2-16,11 5-16 15,19 5-21-15,22 0-32 16,13 3-52-16,6 0-92 16</inkml:trace>
  <inkml:trace contextRef="#ctx0" brushRef="#br0" timeOffset="85958.9629">10605 16803 224 0,'-24'23'136'0,"2"1"-62"15,-3 0 7-15,17 2-31 16,3-8-13-16,5-7-20 16,0-8-9-16,19-3 17 15,33-8 22-15,2-19-12 16,-8-1 2-16,-16 3-9 16,-21 8-4-16,-9 5 3 0,0 1-3 15,-19 6-24 1,-17-3-3-16,6 3-54 0,3-21-160 15</inkml:trace>
  <inkml:trace contextRef="#ctx0" brushRef="#br0" timeOffset="136946.3044">28527 13710 158 0,'0'-3'146'16,"0"3"-106"-16,0-4 24 15,0 2-27-15,0 2-24 16,0 0 5-16,0-2 3 16,0-2 16-16,0 1-1 15,0-2-6-15,0 2-6 16,0 3-2-16,0 0-11 0,0 0-3 16,0 0 0-16,-19 0 5 15,-19 15-3-15,-8 10-7 16,-9 10-2-16,3 2 0 15,1 6 2-15,12 5-1 16,7 3-2-16,18-6 0 16,14-2 0-16,0-2 1 15,14-6 0-15,43-10 10 16,27-10 8-16,15-9-6 16,7-6-5-16,19 0-3 15,-2-21-1-15,-3-12 0 16,-8-9 5-16,-17-9 5 0,-29-5-11 15,-20-4-2-15,-32-1 0 16,-14 8 0-16,0 9 0 16,-39 9-1-16,-15 13 0 15,-9 11 0-15,9 9-1 16,-4 2-5-16,7 0-6 16,15 2-11-16,25 11-21 15,3-1-43-15,8-2-56 16,0 10-126-16</inkml:trace>
  <inkml:trace contextRef="#ctx0" brushRef="#br0" timeOffset="137254.0815">29299 14223 498 0,'-38'18'163'15,"-47"26"-159"-15,-21 9 33 16,10-6-23-16,23-5-14 16,21-10-37-16,11-18-135 15</inkml:trace>
  <inkml:trace contextRef="#ctx0" brushRef="#br0" timeOffset="143718.421">30193 13533 175 0,'0'0'105'16,"0"0"-103"-16,0 0 18 15,0 0 1-15,0 0-13 16,0 0 1-16,0 0 12 15,0 0 5-15,0 0-4 16,0 2 6-16,0-2-3 16,0 0-11-16,0 0-7 0,0 0-4 15,0 0 2 1,0 0 3-16,0 0 7 0,0 0 9 16,0 0-3-16,0 0-2 15,0 0-3-15,0 0-3 16,25-13 4-16,27-1 3 15,8-7-7-15,5 2 8 16,0 4-4-16,-7-1 7 16,-17 12-11-16,-9 0-4 15,-10 4-2-15,-11 0 0 16,-3 4-3-16,-8 24 0 16,0 11 14-16,-19 17-1 0,-49 4-11 15,-36 16-4 1,-13 3-2-16,-14 8 0 0,-2-2-1 15,4-9-1-15,29-12-6 16,29-13-7-16,24-17 8 16,39-12-2-16,8-12 4 15,0-3-5-15,27-7-6 16,61 0 13-16,23-1 3 16,26-15 6-16,-12 1-5 15,-13 8 1-15,-36 2-2 16,-29 2-1-16,-15-1-37 15,1-1-43-15,-19-4-94 16</inkml:trace>
  <inkml:trace contextRef="#ctx0" brushRef="#br0" timeOffset="144086.3682">31169 13707 342 0,'0'0'70'15,"0"0"-32"-15,0 0-4 16,0 0-18-16,0 20 8 16,0 5 1-16,0 11 15 15,0 8-16-15,-8 9 0 16,-25 1 2-16,6 2-12 16,3-7-9-16,-4-4-5 15,9-13-3-15,6-7-36 16,7-11-43-16,1-8-27 15,-3-6-79-15</inkml:trace>
  <inkml:trace contextRef="#ctx0" brushRef="#br0" timeOffset="144364.4621">31426 13679 309 0,'0'0'143'0,"0"0"-115"15,0 0-1-15,0 5-13 16,0 20 14-16,0 11-10 16,0 12 5-16,-17 10 6 15,-21 6-2-15,5 1-15 16,1-7-10-16,-1-6-2 0,6-7-16 15,16-14-39-15,3-16-37 16,2-15-28-16,6 0-123 16</inkml:trace>
  <inkml:trace contextRef="#ctx0" brushRef="#br0" timeOffset="144582.5012">30853 13604 640 0,'0'-3'37'0,"22"3"0"16,87-7 5-16,41 6-3 16,3-2-17-16,-3 0-10 15,-6 3-10-15,-13-5-2 16,-14 3-68-16,-43-12-165 15</inkml:trace>
  <inkml:trace contextRef="#ctx0" brushRef="#br0" timeOffset="165986.0981">20067 14067 134 0,'-14'-2'258'16,"14"2"-233"-16,0 0-2 15,0 0-10-15,0-4 13 16,0 4 7-16,-6 0 7 0,1 0 14 16,0 0-10-16,5 0-17 15,0 0-11-15,0 6-10 16,0 17 12-16,5 12-4 16,14 12-6-16,-11 4-3 15,3 5-4-15,-5-1-1 16,2-10-8-16,0-9-14 15,3-13-44-15,-11-11-54 16,0-12-32-16,0 0-40 16</inkml:trace>
  <inkml:trace contextRef="#ctx0" brushRef="#br0" timeOffset="166232.035">20396 14055 508 0,'0'0'44'15,"0"0"-22"-15,0 0-6 16,0 19 1-16,0 12-3 16,0 10-4-16,6 8 5 15,-6 6 1-15,0 5-5 16,0-2-8-16,0-11-3 15,5-8-6-15,-5-17-22 16,9-9-74-16,4-13-97 16</inkml:trace>
  <inkml:trace contextRef="#ctx0" brushRef="#br0" timeOffset="166540.1389">19478 14109 85 0,'0'-5'318'15,"0"3"-286"-15,0-2 13 16,0-4-8-16,19-8 23 15,46-6 18-15,33-5-10 16,36-3 3-16,40 0-12 16,36 3-13-16,0 1-15 15,-19 4-27-15,-27 5-4 16,-47-3-34-16,-30-10-114 16,-40-22-313-16</inkml:trace>
  <inkml:trace contextRef="#ctx0" brushRef="#br0" timeOffset="172711.997">24797 11187 370 0,'-19'3'56'0,"8"12"-47"16,3 1 12-16,8-3-15 15,0-3-4-15,0-7-1 16,0 3 0-16,0 0-1 15,0 1 3-15,0 3 8 16,0-4-4-16,0-3 2 16,0 0 11-16,0-3-8 15,0 0-3-15,0 0 6 16,0 0-1-16,0 0-7 16,0 0-3-16,0 0-1 15,0 3 0-15,0-3-1 16,0 0 1-16,0 0 5 15,0 0 8-15,0 0 10 0,0 0-4 16,0 0-7-16,0 7-7 16,0 8-4-16,0 10 8 15,0 11 4-15,0 2-10 16,0 6-1-16,0 3-5 16,-19-7 0-16,14-4 0 15,2-7-7-15,3-7-9 16,0-15-25-16,0-7-77 15,0 0-143-15</inkml:trace>
  <inkml:trace contextRef="#ctx0" brushRef="#br0" timeOffset="173034.6025">25220 11221 114 0,'0'-8'128'0,"11"0"-125"16,2 7 40-16,-4-2 1 16,-4 3 2-16,1 0 5 15,-6 0-11-15,5 0-12 16,-2 12-1-16,10 11-7 0,-13 10-7 15,0-3 1-15,0 11-1 16,0 4-5-16,0-5-6 16,0-1-2-16,-16-9-5 15,0-10-25-15,7-9-34 16,9-7-42-16,0-4-80 16</inkml:trace>
  <inkml:trace contextRef="#ctx0" brushRef="#br0" timeOffset="173388.5152">24525 11201 233 0,'-9'0'97'0,"9"0"-72"16,0 0 5-16,0 0 5 16,0 0-6-16,0 0-9 15,0 0 0-15,0 0 8 16,0 0 17-16,33 0 13 16,33-2-16-16,21-7-9 15,36-4-1-15,16-9 1 0,24-2 0 16,6-5-6-1,-11 0-14-15,-19 6-11 0,-35-2-2 16,-25 8-10-16,-27-4-30 16,-19 4-31-16,-1 7-43 15,-13 7-153-15</inkml:trace>
  <inkml:trace contextRef="#ctx0" brushRef="#br0" timeOffset="173716.0589">26417 10748 529 0,'0'0'35'0,"0"0"-11"0,0 0-8 16,0 0-11-16,0 0 2 15,0 0 4-15,0 0 9 16,-14 11 8-16,-24 29 12 15,-27 19-2-15,-28 22-10 16,-24 22-7-16,-28 24-2 16,-10 9-4-16,-3 6-4 15,13-17-4-15,41-19-7 16,36-26-3-16,38-33-9 16,30-23-7-16,0-19-12 0,0-5-6 15,38-3-19 1,9-25-13-16,18-10-9 0,1 5-50 15,5 1-85-15</inkml:trace>
  <inkml:trace contextRef="#ctx0" brushRef="#br0" timeOffset="174204.2639">25978 11440 175 0,'-6'0'76'0,"1"0"-14"0,-3 0-23 16,8 4-24-16,-6-1 2 16,6 1 7-16,0-4-3 15,0 0-4-15,0 0 7 16,0 0 5-16,0 0 3 15,0 0-7-15,0 0-1 16,0 0 3-16,0 0-3 16,0 0-5-16,0 0 3 15,0 0 1-15,0 0 0 16,6 0 6-16,46-4-1 16,21-10 0-16,4-1-4 15,-9 2-1-15,-3 3 4 16,-27 7-3-16,-19 1-11 15,-5 2-5-15,-14 0-1 0,0 35 2 16,0 19 3-16,-41 9-7 16,-11 1-3-16,14-9-2 15,25-15 1-15,13-11-1 16,27-17 0-16,63-12-3 16,30 0 2-16,22-7-1 15,-9-11-13-15,-16 2-33 16,-18 3-85-16,-34-4-220 15</inkml:trace>
  <inkml:trace contextRef="#ctx0" brushRef="#br0" timeOffset="177226.0515">24451 17365 281 0,'-11'-3'27'0,"8"3"-12"15,3-1 4-15,0 1-16 16,0 0 0-16,0 0 6 15,0 0 10-15,0 0 16 16,0 0 4-16,0-3-2 16,0 1-7-16,0 0-4 0,0-2-5 15,0-9 4 1,0-5-3-16,22-8-8 0,16-1 6 16,9-3 2-16,4 4 4 15,4-2-3-15,8 6 5 16,-17 2-4-16,0 8 2 15,-18 4-12-15,-9 8-5 16,-19 0-3-16,0 0-2 16,0 0 1-16,0 8-3 15,-6 28 2-15,-40 12 0 16,-6-2-4-16,11-7 0 16,14-21-1-16,16-5-5 15,11-7-12-15,0-6 1 16,0 0 4-16,38 0 9 15,14 0 4-15,0-7 6 0,2 3 4 16,-15 4-4-16,-12 0 0 16,-16 28 1-16,-11 15 0 15,0 15 0-15,-57 7 0 16,-17-2-4-16,-5-12-3 16,8-16-4-16,25-13-18 15,13-11-19-15,14-11-6 16,5 0 0-16,14-5-29 15,0-21-55-15,14-3-52 16,38-6-97-16</inkml:trace>
  <inkml:trace contextRef="#ctx0" brushRef="#br0" timeOffset="177482.6274">25285 17284 238 0,'0'-8'146'16,"0"-2"-87"-16,11 6-25 16,8 0-6-16,-11 1 7 15,6 3-1-15,-8 0 9 16,-1 0-11-16,3 9 1 16,-2 13-5-16,-4 11-14 15,4 4-3-15,-6 4-7 16,0 4-4-16,5-11-2 0,3-3-18 15,-8-10-36-15,6-4-74 16,2-17-89-16</inkml:trace>
  <inkml:trace contextRef="#ctx0" brushRef="#br0" timeOffset="177722.1359">25697 17135 207 0,'-14'-5'268'16,"14"5"-242"-16,0 0 7 0,0 0-32 15,0 12 2 1,0 16 10-16,0 9 4 0,0 2 11 16,0 5-16-16,0 3-7 15,0 0-5-15,0-2-3 16,-19-3-22-16,-13-8-43 15,-1-11-50-15,14-12-54 16</inkml:trace>
  <inkml:trace contextRef="#ctx0" brushRef="#br0" timeOffset="177962.1406">24969 17314 457 0,'-5'-3'43'0,"5"3"-14"16,0-3-12-16,32-1 4 15,26-7 6-15,21-3 15 16,19-7-12-16,19-1-2 16,3-2-10-16,5 2-18 15,-7 6-3-15,-20-2-22 16,-8 9-36-16,-30 7-67 15,-8 2-166-15</inkml:trace>
  <inkml:trace contextRef="#ctx0" brushRef="#br0" timeOffset="178270.0128">24413 18148 220 0,'27'-31'320'0,"82"-17"-292"15,74-22 64 1,62-17-33-16,47-4-7 0,0 2-5 15,-31 16-21-15,-59 21-23 16,-76 19-3-16,-47 17-17 16,-36 6-26-16,-21 7-45 15,-11 3-62-15,-11 3-172 16</inkml:trace>
  <inkml:trace contextRef="#ctx0" brushRef="#br0" timeOffset="179063.4931">25204 18089 23 0,'0'0'122'16,"0"0"-75"-16,0 0 18 16,0-3-13-16,0 3-16 15,0 0-4-15,0 0 1 16,0 0-2-16,0 0-9 16,0 0-8-16,0 0-6 15,0 0 2-15,0 0 0 16,0 0 1-16,0 0 2 15,0 0 4-15,0 0 3 16,0 0 1-16,0 0-7 16,0 0-7-16,0 0-4 15,0 0-1-15,0 0 1 0,0 0 0 16,0 0 5-16,0 0 3 16,0 0-5-16,0 0 2 15,-6 0 2-15,6 0-4 16,0 0 0-16,0 0 1 15,0 0-1-15,0 0 0 16,0 0-5-16,0 0 3 16,0-3 2-16,0 2 2 15,0-7 6-15,19-3 14 16,41-4 1-16,25-2-3 16,2-2-1-16,-3 4-1 0,-18 6-5 15,-22 3-5-15,-36 6-7 16,-8 0-5-16,0 9 2 15,0 35 0-15,-52 17 0 16,-19 7-3-16,11-5-1 16,27-12-1-16,33-16 0 15,0-16 0-15,90-19-1 16,63 0 2-16,49-24 0 16,35-21 0-16,-8 3 0 15,-46 17-56-15,-80 7-148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49:55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26188 6233 195 0,'0'-7'122'15,"0"7"-116"-15,0-1 43 16,8 1 9-16,-3-1-23 16,1-2 16-16,-6-2 7 15,0-2 0-15,0 1-24 16,0 0-7-16,0 5-2 16,0-1 1-16,0 2-3 15,0 0-8-15,0 0-7 16,0 0-3-16,0 0-1 15,0 0 2-15,-6 12 1 0,-7 22 6 16,-20 16-4-16,0 13-4 16,-13 3-2-16,2 3-3 15,-2-1 0-15,5-13 0 16,14-11 0-16,8-20-3 16,8-13-1-16,11-9 0 15,0-2-1-15,0 0 1 16,19-30-2-16,19-17 5 15,22-12 0-15,-8-6-1 16,0 1 1-16,8 1 0 16,-3 3 0-16,-11 10 1 15,6 2 0-15,-11 8 0 0,-14 11 0 16,-2 9 0-16,-17 6 1 16,-3 9-1-16,-5 5 0 15,0 0 0-15,0 0 3 16,0 0-2-16,0 9-1 15,0 15 4-15,6 11 5 16,2 5-5-16,6 4-1 16,-3 7-2-16,-3 4-1 15,-3 8 1-15,1 2 1 16,-6-3 0-16,0-2 0 16,8-13-2-16,0-12-3 15,3-18-13-15,3-8-28 0,-1-9-42 16,-13 0-41-1,0 0-64-15</inkml:trace>
  <inkml:trace contextRef="#ctx0" brushRef="#br0" timeOffset="301.7467">26155 6585 51 0,'0'-2'337'16,"0"2"-304"-16,0 0 6 0,0 0 12 16,14 0-1-16,5-5-10 15,19-2 3-15,3-6-4 16,5 3-8-16,-8 2-15 15,3 1-9-15,3 2-6 16,2 1-1-16,6-2-7 16,-6 1-34-16,-5-2-93 15,-13-8-155-15</inkml:trace>
  <inkml:trace contextRef="#ctx0" brushRef="#br0" timeOffset="667.3149">26889 6166 404 0,'0'0'30'16,"0"0"12"-16,0 0 10 15,0 0 14-15,0 0-23 0,0 11-3 16,0 8-2-16,0 10-6 16,0 8-1-16,0 9-3 15,0 2-8-15,0 2-13 16,0 3-6-16,0 1-1 15,0-4-2-15,0-6-11 16,0-11-30-16,0-11-54 16,21-20-92-16,4-2-183 15</inkml:trace>
  <inkml:trace contextRef="#ctx0" brushRef="#br0" timeOffset="924.1094">27295 6166 301 0,'0'0'272'15,"0"0"-232"-15,0 31 22 16,0 15 19-16,0 14-35 15,-6 3-26-15,-7 3-8 16,7-6-9-16,6-6-3 16,0-12-6-16,0-10-48 15,38-23-127-15</inkml:trace>
  <inkml:trace contextRef="#ctx0" brushRef="#br0" timeOffset="7721.9215">19968 6102 302 0,'19'-4'87'15,"-5"4"-51"-15,0-3 42 0,-6 3-37 16,-8 0 17-16,0-3-5 16,0 3-6-16,0 0-5 15,0 0-11-15,0 0-2 16,0 0-3-16,-22 0-9 15,-22 0-11-15,-21 22 0 16,-3 7-5-16,-3 9-1 16,25 2-1-16,7-6 0 15,26-7-4-15,7-8-9 16,6-9-4-16,0-9 6 16,30-1 4-16,19 3 8 15,9 0 4-15,-12 9 2 16,-8 4 3-16,-10 2 2 0,-15 5 0 15,-13 5 5-15,0-2-7 16,0 3-7-16,-41-2-2 16,-2-13-1-16,-9-9-6 15,11-5-10-15,-5 0-13 16,18 0-16-16,-2-10-8 16,22 1-5-16,-6 0-51 15,14 5-80-15</inkml:trace>
  <inkml:trace contextRef="#ctx0" brushRef="#br0" timeOffset="8030.3543">20459 6266 225 0,'0'-4'274'16,"0"4"-240"-16,0 0 35 15,0 0-26-15,0 0-16 16,0 0-1-16,0 7 3 16,0 14 3-16,0 7-11 15,0 10-4-15,0 3-14 0,-5-5-3 16,-9 0-5-16,0-5-17 15,-5-7-20-15,8-10-28 16,-8-2-67-16,6-12-76 16</inkml:trace>
  <inkml:trace contextRef="#ctx0" brushRef="#br0" timeOffset="8285.7787">20560 6095 484 0,'-8'0'11'15,"8"0"35"-15,0 0-20 16,0 0-9-16,0-3-13 15,0 3-2-15,0 0-2 16,0 0-16-16,0 0-41 16,22 3-99-16</inkml:trace>
  <inkml:trace contextRef="#ctx0" brushRef="#br0" timeOffset="8675.7927">20874 6280 463 0,'-6'0'39'0,"6"0"46"15,-8 0-27-15,8 0-10 16,0 2-20-16,-5 11-1 15,-9 4 7-15,8 3-11 16,-7-3-6-16,13-4-5 16,0-9-7-16,0-4-4 0,0 0 0 15,46-18 7-15,20-19 11 16,24-2 2-16,8 10 4 16,-11 10 1-16,-16 13-1 15,-11 6-9-15,-14 0-5 16,-13 27-3-16,-8 10-4 15,-17 4-4-15,-8-5 0 16,0-8-14-16,0-14-23 16,11-4-63-16,10-10-85 15,4-5-349-15</inkml:trace>
  <inkml:trace contextRef="#ctx0" brushRef="#br0" timeOffset="9755.7945">20560 6075 289 0,'0'0'24'16,"0"0"30"-16,-5 0-9 15,2 0-7-15,3 0-8 16,-11 0 6-16,3 0 0 16,2 0-16-16,1 0-4 15,-3 0 2-15,0 9-12 16,-12-1 0-16,10-5-3 15,10 0 0-15,0-3 0 16,0 0 4-16,0 0 4 0,0 0 0 16,5-11 3-1,9-2-4-15,-14 7 13 0,0 6 6 16,0 0 1-16,-9 0-16 16,-18 4-12-16,-3 16 3 15,3-3-5-15,19-7-32 16,8-10-37-16,0 0-57 15,13-5-209-15</inkml:trace>
  <inkml:trace contextRef="#ctx0" brushRef="#br0" timeOffset="12005.8903">19818 7172 17 0,'0'-11'335'16,"14"3"-314"-16,5-1 37 16,-11-2-9-16,11 4-19 15,-13 3-1-15,2 0 5 16,-8 4 4-16,0 0-4 16,0 0-2-16,0 0-2 15,0 0 2-15,0 0-1 16,-8 0-8-16,-6 0-13 15,-5 14-4-15,-19 10-1 16,-3 14-5-16,-5 6 0 0,-1 9 0 16,9 2 0-1,5-9-1-15,28-5-2 0,5-11-4 16,0-11-4-16,52-4 3 16,13-8 6-16,1-7 0 15,7 0-1-15,-2 0-19 16,-5 0-34-16,-9-7-45 15,-22-8-109-15</inkml:trace>
  <inkml:trace contextRef="#ctx0" brushRef="#br0" timeOffset="12477.9315">20743 7072 70 0,'-19'0'326'0,"-3"0"-296"16,-8 0 4-16,-11 13-8 15,-3-1-3-15,-2 4 4 0,0-4-2 16,5 2 6 0,-6 0-6-16,15 0-9 0,7-5-12 15,17-1-4-15,8-2 2 16,0 3 3-16,0 1 5 16,0 2 9-16,0-2 10 15,22 3-11-15,8-3 0 16,2 1 6-16,-15 0-4 15,-1 6-4-15,-8 2-8 16,-8 3 2-16,0 4-3 16,0-2-1-16,-8 2-4 15,-41-6-2-15,0-9-1 16,-8-3-7-16,10-8-17 16,15 0-19-16,13 0-19 15,13 0-47-15,6 0-78 0</inkml:trace>
  <inkml:trace contextRef="#ctx0" brushRef="#br0" timeOffset="12846.2439">21242 7125 253 0,'-8'0'184'15,"8"0"-155"-15,-20 0 33 16,1 14 4-16,-8 19-18 15,-19 12-11-15,2 11 1 16,-2 8 2-16,-1-3-3 16,28-13-12-16,11-9-12 15,8-20-12-15,27-10-1 16,39-9 0-16,13 0-7 16,19-16-45-16,6-11-90 15,-6-9-226-15</inkml:trace>
  <inkml:trace contextRef="#ctx0" brushRef="#br0" timeOffset="25915.9249">20187 9374 422 0,'0'-4'25'15,"0"2"25"-15,0-2-32 16,10-6-11-16,-1-3 10 15,-4 3-1-15,-5 1 14 16,0 7 4-16,0 2-5 16,0 0-8-16,0 0-9 15,0-7 0-15,0 6 2 16,0-5-5-16,0 5-5 16,0 1 2-16,0 0 3 15,0 0-1-15,0 0-2 0,0 0-1 16,0 0-3-16,0 5-1 15,-5 13 3-15,-14 18-2 16,-1 4-2-16,-26 13 0 16,-6 10 1-16,-2 3-2 15,7 10 0-15,4-8 1 16,24-14-8-16,19-17 3 16,0-20 0-16,30-10-13 15,38-6 18-15,14-1 0 16,-1 0 0-16,-10 0 1 15,-5 0-1-15,-20 5-1 16,-2-4-17-16,-28 2-68 0,3-3-68 16,-13 0-133-16</inkml:trace>
  <inkml:trace contextRef="#ctx0" brushRef="#br0" timeOffset="26327.2283">20132 9456 292 0,'-11'-3'39'16,"3"3"9"-16,8 0 0 16,0-3-16-16,0 3-5 15,-11 0 3-15,11 0 4 16,0 0-19-16,0 0 3 16,0-1 8-16,0 1-6 15,0-3-8-15,0 3-3 16,0 0-3-16,0 0-6 15,0 0 1-15,11 0-1 16,35 0 0-16,14 0 0 16,6 0 0-16,-9-8 0 0,3 1 0 15,-8-1-3-15,0-1-30 16,-20 9-58-16,-4 0-98 16</inkml:trace>
  <inkml:trace contextRef="#ctx0" brushRef="#br0" timeOffset="26837.7586">21051 9423 105 0,'0'-3'236'15,"0"3"-209"-15,0 0 17 16,0 0-15-16,0 0 6 16,0 0 17-16,-14 0-15 15,-10 0-23-15,-4 0 15 16,-18 14-10-16,5 12-6 15,-16 12-4-15,5 3 2 16,6 6 0-16,13-1-4 0,14-6-3 16,5-8-2-16,14-10-2 15,0-14-3-15,0-8 2 16,38 0 1-16,14-16 7 16,-5-14-1-16,7 2-1 15,-16 0-3-15,3 5-2 16,-22 14 1-16,-13 3 0 15,-6 6 0-15,0 0 4 16,0 18 9-16,0 12 3 16,0 0-15-16,0-2-2 15,0-12-30-15,0-6-28 16,0-10-25-16,22 0-28 16,16 0-30-16,0 0-73 0</inkml:trace>
  <inkml:trace contextRef="#ctx0" brushRef="#br0" timeOffset="27137.1384">21424 9535 410 0,'0'-2'65'0,"0"2"-16"16,0 0-30-16,0 0 9 15,0 0 14-15,0 9-9 16,0 16-5-16,0 2-7 15,-8 1-10-15,8-8-7 16,0-10-4-16,0-10-1 16,0 0 1-16,41-8 1 0,30-24 7 15,22-2-2-15,-1 4 4 16,-15 15 16-16,-17 15 6 16,-22 0-14-16,-24 32-2 15,-14 21-3-15,0 8-8 16,-20-3-5-16,1-8-39 15,6-13-72-15,13-18-98 16</inkml:trace>
  <inkml:trace contextRef="#ctx0" brushRef="#br0" timeOffset="27737.8055">19728 10707 160 0,'0'-2'314'16,"0"2"-289"-16,0 0 25 0,0 0-31 16,-13 0 4-1,-6 0 1-15,-14 0-10 16,-8 2-10-16,0 26 4 0,-11 9 2 15,1 8 1-15,12 2-3 16,12-7-3-16,14 2-2 16,13-9-1-16,0-8 1 15,0-3 4-15,32-6-2 16,4-5-4-16,13-10-1 16,-3-1-5-16,6 0-16 15,-6-9-41-15,1-11-57 16,-1-10-128-16</inkml:trace>
  <inkml:trace contextRef="#ctx0" brushRef="#br0" timeOffset="28038.06">20146 10792 478 0,'-25'26'29'16,"25"5"36"-16,0-6-28 15,0-5-23-15,0-10 4 16,57-1 2-16,9-9-1 16,-1 0 15-16,1 0 12 15,-25-3-3-15,-9-4-14 16,-21 0-3-16,-11 5-15 16,0 0 8-16,-11-2-2 0,-41-3-17 15,-2 1-5-15,-3 2-18 16,19-3-16-16,21-1-16 15,17-4-17-15,0-3-21 16,8-4-66-16,50 1-31 16,10-1-70-16</inkml:trace>
  <inkml:trace contextRef="#ctx0" brushRef="#br0" timeOffset="28376.1993">21059 10548 17 0,'11'-5'317'0,"-11"4"-244"15,0 1 1-15,0 0-27 16,0 0-13-16,0 0-2 16,0 0-5-16,0 0-3 15,0 0-12-15,-19 4-5 16,-8 25 4-16,-17 5-8 15,-2 12-1-15,-1 6-1 16,1 0-1-16,8-2 3 16,24-10 2-16,14-10-1 15,0-13-4-15,33-9 1 16,32-2 2-16,14-6 1 0,-8 0-4 16,-11 0 2-16,-8 0-2 15,-19 0-6 1,-14-7-29-16,-6-2-62 0,-13-4-100 15</inkml:trace>
  <inkml:trace contextRef="#ctx0" brushRef="#br0" timeOffset="28637.9028">20650 10643 410 0,'36'0'67'16,"34"0"36"-16,23 0-42 16,11-7-25-16,8-3 2 15,-9-1-22-15,-18-3-16 16,-20 5-5-16,-10 3-32 15,-17 0-58-15,-11 4-160 16</inkml:trace>
  <inkml:trace contextRef="#ctx0" brushRef="#br0" timeOffset="29687.0384">20257 10923 207 0,'9'-6'119'0,"4"-1"-66"15,-13 0-11-15,0 0-22 16,0 3-3-16,0 0 8 15,0 3 5-15,0 1 1 16,0-5 1-16,0 5 1 16,0 0-12-16,0-1-4 0,0 1-4 15,0 0 0-15,0 0-1 16,-13 0-2-16,4 0 2 16,-1 0-2-16,7 0-1 15,-3 0-3-15,6 0 3 16,-8 0-5-16,-11 0 0 15,-5 0-2-15,-15 11-2 16,4-3 0-16,8 9 0 16,-6 5 0-16,3-4-1 15,-3 7 1-15,11 3 0 16,3-3 1-16,8 1-1 16,3-3 0-16,8 1 0 0,0-8 0 15,0-1 0-15,6-6 2 16,15 2 1-16,23-7 4 15,8 2 1-15,8-6 3 16,5 0 1-16,-10 0-5 16,2-6 2-16,-16-13 4 15,5-6-2-15,-13-4 0 16,-3 1-10-16,-16-4 0 16,-14 3 1-16,0 3 0 15,0 3 0-15,0 6 0 16,-11-1-2-16,-22 4 1 15,6 5-1-15,-6-3-1 16,6 9-7-16,-6-1-5 0,9 3-15 16,2-2-32-16,11-1-14 15,11 4-58-15,0-3-191 16</inkml:trace>
  <inkml:trace contextRef="#ctx0" brushRef="#br0" timeOffset="31726.6478">27707 9320 168 0,'0'-7'202'0,"-11"7"-159"16,11 0 23-16,-6 0-49 16,6 0-10-16,0 0 8 15,0 0 11-15,-8 0-5 16,8 0 3-16,-5 0 0 15,5 0 0-15,0-1-6 16,0 1-3-16,0 0-5 16,-9 0 1-16,4 0 1 0,-1 0-1 15,-2 0 1-15,-5 0-1 16,-12 8 0-16,-8 6-3 16,-2 6-4-16,-14 2-2 15,8 6-2-15,-11 2 1 16,6 7-1-16,8-1-2 15,16 5 0-15,16 0-4 16,6-1 3-16,0-4 1 16,41-8 0-16,17-5 2 15,7-5 1-15,6-5 0 16,-6-9 2-16,-13-1-3 16,-16-3 0-16,-4 0-16 0,-18-3-55 15,19-19-119-15</inkml:trace>
  <inkml:trace contextRef="#ctx0" brushRef="#br0" timeOffset="32109.3772">28339 9434 71 0,'0'-3'395'16,"0"3"-376"-16,-3 0 26 0,-21 0-34 16,-3 18-7-16,-6 1 5 15,8 1 12-15,4 2 10 16,21-1 7-16,0-4-9 16,0-8-9-16,32-1-7 15,23-8-2-15,16 0 3 16,2-15 8-16,-2-15 9 15,-19 1-3-15,-33 4-5 16,-11 5-4-16,-8 0-5 16,0 5-2-16,-41 6-7 15,-10 6-5-15,-9 3-7 16,8 0-8-16,19 0-23 0,14 0-23 16,13 0-10-16,6 0-30 15,0 0-52-15,39 0-88 16</inkml:trace>
  <inkml:trace contextRef="#ctx0" brushRef="#br0" timeOffset="32357.5372">29176 9267 282 0,'0'0'105'0,"0"0"-13"16,-52 2-51-16,6 23-22 15,-19 3 22-15,24-2 3 16,11-4-24-16,22-3-16 15,8-9-1-15,0-3 8 16,46 1 12-16,6-2 9 16,-6 5 2-16,-13 7-2 0,-28 6-7 15,-5 13 1-15,-30 10-12 16,-52 4-12-16,-35-4-2 16,0-15-36-16,5-18-60 15,33-11-52-15,41-3-204 16</inkml:trace>
  <inkml:trace contextRef="#ctx0" brushRef="#br0" timeOffset="33023.5103">27584 10434 489 0,'-41'21'4'16,"-3"-5"17"-16,12 5-5 0,-9-6 3 16,8 2 6-16,19-5-3 15,-5-5-8-15,19-4-4 16,0-3-3-16,0 2 16 15,0-2 8-15,8 7 8 16,12 3 9-16,-1 3-9 16,0 7-4-16,-11 1-8 15,3 3-13-15,-11 3-8 16,0 0-3-16,0-1-3 16,-25-1 0-16,-27-10-6 15,12-9-14-15,-12-6-13 16,19 0-6-16,14-3-8 15,11-14-5-15,8 3-51 0,0 1-37 16,19 1-57 0</inkml:trace>
  <inkml:trace contextRef="#ctx0" brushRef="#br0" timeOffset="33481.3946">27985 10598 317 0,'0'0'184'16,"0"0"-160"-16,19 2 21 15,27-2 6-15,25 0-17 16,3-8 2-16,2-21 4 16,-8-6-2-16,-11 0 1 15,-24 5-18-15,-25 8-13 16,-8 7-1-16,0 3-5 16,-13 10 2-16,-47 2-2 15,-25 7-2-15,-18 29-3 16,-4 10 3-16,9 6-2 15,24 3-4-15,31-5 0 16,16-6-4-16,21-9 2 0,6-6 6 16,19-7 0-16,52-5 2 15,27-9 0-15,14-4 0 16,0-4 0-16,-6 0-30 16,-21-18-24-16,-6-9-19 15,-3 3-74-15,-10-6-73 16</inkml:trace>
  <inkml:trace contextRef="#ctx0" brushRef="#br0" timeOffset="33707.8716">29242 10436 549 0,'-52'11'27'16,"-3"27"19"-16,-10 13-16 15,2 8-10-15,9-2 12 16,24-7 6-16,30-7-11 16,0-16-20-16,81-16-2 15,31-11-3-15,22 0-2 16,8-20-9-16,-3-20-78 16,-28-4-181-16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52:48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8849 7144 344 0,'0'-4'11'0,"0"2"36"0,-5 2-4 16,2 0-8-16,3 0-13 16,-11 0 0-16,11 0 15 15,-5 0 2-15,-9 0-2 16,14 0-17-16,0 0-7 16,0 6 7-16,0 14 4 15,0 10-8-15,0 9-2 16,0 9-3-16,0 6 1 15,0 6-4-15,0 1 4 16,0 10 0-16,0-2-6 0,0 7-1 16,0 7 0-1,0 8 1-15,0 7 0 16,0 7 0-16,-8 3-2 0,-6 4-1 16,3 4-2-16,3 4-1 15,-11 1 0-15,14-6 0 16,2-4 1-16,3-6-1 15,0-8-1-15,0 2 1 16,8 0 0-16,6 3 0 16,-3 1 0-16,-3 0 0 15,-3 2-1-15,-5 1 1 16,0 4-1-16,0-11 0 16,0-5-1-16,0-13-2 15,14-12-3-15,8-10-6 16,2-8 1-16,-5-8 2 0,3-6 2 15,-3-4-15-15,-13-19-27 16,2-8-37-16,-8-6-61 16,0-26-142-16</inkml:trace>
  <inkml:trace contextRef="#ctx0" brushRef="#br0" timeOffset="665.9119">6930 8638 220 0,'5'0'48'16,"-5"0"-1"-16,0 0 25 16,0 0-19-16,0 0-1 15,0 0-2-15,8 0 6 16,6 0-2-16,5 0-17 15,19 0-8-15,22 0-2 16,17 0 0-16,37 5-6 0,47-5 1 16,57 0 1-16,77 0 1 15,78-17 3-15,61-2 8 16,24 5-17-16,-27 7-8 16,-58 5-5-16,-62 2-5 15,-63 0 0-15,-52 0 0 16,-38 0 1-16,-29 0 0 15,-31 13-1-15,-16-3 0 16,-31 3 0-16,-4-4 0 16,-4 0 0-16,-15 3-2 15,-1-1-13-15,-13-3-26 16,-4-1-45-16,-10-5-31 16,0-2-85-16</inkml:trace>
  <inkml:trace contextRef="#ctx0" brushRef="#br0" timeOffset="1941.738">9943 7499 92 0,'0'-6'346'0,"0"4"-339"15,0 0 45-15,-11 2-23 16,11 0-10-16,0 0 1 16,-8 0 9-16,-17 4 4 15,3 23 10-15,-11 15-1 16,-5 11-13-16,-8 11-8 15,-6 16-11-15,-2 7-2 16,-4 11-3-16,12-4-1 16,8-13-4-16,19-20 0 0,11-27 0 15,8-22 0-15,0-12-2 16,0-22-10-16,46-30 3 16,11-20 6-16,11-5-1 15,11-2 2-15,0-4 1 16,6 4 0-16,5-4 0 15,-11 5 0-15,-8-3-4 16,-6 6 2-16,-18 11 3 16,-15 13 0-16,-10 19 0 15,-8 11 1-15,-3 15-1 16,-11 3 1-16,8 3 2 16,-8 0-3-16,0 0 1 15,11 0-1-15,-3 21 1 0,6 17 12 16,-3 16-2-1,2 10 6-15,1 8-10 0,-9 2 2 16,9 7-3-16,-6-1-3 16,6-2-1-16,5-11-2 15,8-7 0-15,-2-11 0 16,-6-10-1-16,0-4-17 16,0-5-31-16,-11-8-32 15,0-5-61-15,-8 1-120 16</inkml:trace>
  <inkml:trace contextRef="#ctx0" brushRef="#br0" timeOffset="2307.809">9964 7857 316 0,'14'-16'24'0,"11"3"54"15,2-2-6-15,25 2-5 16,19 3-3-16,16 3-18 16,11 3-3-16,6 4-12 15,-20 0-5-15,-16 0-18 16,-16 0-8-16,-14 0-9 16,-10 0-54-16,-9 0-88 15,-19-7-324-15</inkml:trace>
  <inkml:trace contextRef="#ctx0" brushRef="#br0" timeOffset="3785.8396">8228 7277 331 0,'-20'-1'114'16,"-12"1"-82"-16,13 0 44 16,-9 0-4-16,-4 0-16 15,-9 0-18-15,-19 0-2 16,-17 0-10-16,-15 15 1 15,-12 6-4-15,-8 9-2 16,6 11 2-16,8 3-7 16,32-1-9-16,28-7-4 15,30-7-2-15,8-7-1 16,14-8 0-16,51-4 1 16,9 0 3-16,10 0 0 0,-13 8 3 15,-11 4 2 1,-13 15 5-16,-23 14-2 0,-24 14-4 15,-30 15 2-15,-68 10-5 16,-22-5-5-16,-16-16-1 16,10-22 1-16,33-24-14 15,23-23-32-15,37 0-40 16,33-31-49-16,0-16-119 16</inkml:trace>
  <inkml:trace contextRef="#ctx0" brushRef="#br0" timeOffset="4408.0318">7309 9423 450 0,'13'-5'15'0,"6"-3"51"15,22-8-6-15,19-2-8 16,22-6-2-16,16-8-1 15,28-2 11-15,5 6-16 16,2 2-10-16,-16 11-16 16,-13 8-17-16,-30 7-1 15,-23 0-11-15,-4 0-39 16,-14 0-61-16,-33 0-104 16</inkml:trace>
  <inkml:trace contextRef="#ctx0" brushRef="#br0" timeOffset="4677.8942">7996 9414 542 0,'0'-4'36'16,"0"4"27"-16,0 0-25 15,0 1-21-15,0 29 32 16,0 14-7-16,0 14-4 16,-19 21-18-16,-25 11 2 0,-2 7-8 15,-1 7-12-15,9-7-2 16,11-17-3-16,27-17-44 16,0-37-95-16,19-26-238 15</inkml:trace>
  <inkml:trace contextRef="#ctx0" brushRef="#br0" timeOffset="5187.2134">10382 9426 543 0,'-30'0'28'16,"-6"0"47"-16,-29 9-21 15,-20 27-6-15,-21 13 0 16,-17 20-8-16,0 21 6 16,31 18-1-16,45 7-8 15,47-10-20-15,74-23-12 16,120-30 3-16,62-27-8 16,47-25-4-16,16-13-47 15,-36-30-90-15,-59-25-162 16</inkml:trace>
  <inkml:trace contextRef="#ctx0" brushRef="#br0" timeOffset="16237.0686">6112 4977 409 0,'0'0'46'0,"0"0"-22"16,0 0 33-16,0 0-7 16,0 0-7-16,0 0-5 15,0 0-2-15,0 0 0 16,0 0-5-16,0 0-4 0,0 0-5 15,0 0-4-15,0 0-3 16,0-4-4-16,5 4 0 16,52 0-3-16,31 0 21 15,43 0-8-15,32-2-4 16,47-14-4-16,19-10 4 16,0-3-2-16,-38 1-2 15,-60 11-4-15,-55 6-6 16,-48 9-3-16,-28 2-1 15,0 0-9-15,0 17-37 16,-71-11-142-16,-22-6-561 16</inkml:trace>
  <inkml:trace contextRef="#ctx0" brushRef="#br0" timeOffset="19755.734">11011 8865 93 0,'0'0'188'0,"0"0"-177"15,0 0 10-15,0 0-1 16,0 0-7-16,0 0-5 16,0 0 9-16,0 0 1 15,0 0-6-15,0 0 9 16,0 0 13-16,0 0 3 16,-10 0-9-16,-7 0-5 15,-2-2-10-15,-5 2 0 16,2-4 1-16,-3 4-4 0,17-2-5 15,-17 0 2 1,6-6 4-16,-2 2-1 0,-12-1-7 16,3-3 5-16,3 6 6 15,-12 0 4-15,7-2 2 16,-9 3-11-16,3 3-2 16,-9-2-1-16,9 2-1 15,-3 0-1-15,0 0 1 16,-5 0 3-16,8 0 0 15,-6 5-5-15,9 2 0 16,-9-2-3-16,11 1 2 16,6-4 3-16,3 2 8 15,7-4-1-15,-7 0-2 0,-4 0-2 16,4 0-5 0,5 0 0-16,11 0-1 0,-11 0-2 15,-1 0 2-15,-1 0 1 16,-9 0-2-16,8 0-1 15,-11 0 0-15,0 0 2 16,-5 0 2-16,-8 0-1 16,-1 0-2-16,-10 0 2 15,11 0-3-15,5 0 0 16,-5 0 0-16,13 0 1 16,-5 1 0-16,5-1 0 15,0 2 1-15,-5-2 0 16,11 4-1-16,-6-4 1 15,6 2-1-15,8-2 0 0,-8 0 3 16,2 0 2-16,-2 0-2 16,2 0 1-16,-8 0 1 15,1 0 2-15,-15 0-6 16,-4 0-2-16,-9 0 0 16,8 0 2-16,-3 4-2 15,-7 4 0-15,2 0 0 16,5-1-1-16,-10 3 1 15,-12-2 2-15,-7 0 0 16,-4 2 0-16,9-1-2 16,3-8 0-16,16 6 1 15,8-3-1-15,20-1 1 16,4-3-1-16,4 1 1 0,7 2 0 16,-7 1 0-16,-3 8-1 15,-17 0 0-15,3 5 0 16,-16 3 0-16,2 4 0 15,-5 2 0-15,3 0 0 16,5 0 0-16,6-6 0 16,-1-3 1-16,9-2 0 15,11-2-1-15,3 1 1 16,4-1-1-16,-1 6 0 16,7 1 0-16,-5 6 0 15,0-2 0-15,-3 6 0 16,3-3 0-16,0 2 0 0,-8 2 1 15,2-3-1 1,6 5 0-16,-8 7 0 0,2 3 1 16,3 3-1-16,-2 4 2 15,10-2-2-15,-5-6 0 16,11-6-2-16,8 0 4 16,0-1-2-16,0-4 0 15,0 7 0-15,0 0 5 16,0 1-1-16,0 1-1 15,3 4 0-15,13-3-2 16,-8 0 0-16,19-3-1 16,-8-5 0-16,14 3 0 15,-8-7 0-15,7-1 0 16,-4 0 1-16,4-4-1 16,1-2 2-16,8 2 3 0,5-6 5 15,17-1-6-15,3-5 0 16,-1 0 1-16,-5-3-2 15,5 3-1-15,1-5 1 16,-1-1-2-16,-13 5 1 16,3-4 1-16,-17 0-1 15,-5 4-2-15,5-7 2 16,8 1-2-16,6 0 1 16,-6 3-1-16,9-1 2 15,-9 0-2-15,6 4 0 16,5-5 0-16,-2 2 1 15,7 0 0-15,-7-1 0 0,-3 4-1 16,5-9 0-16,-2 2 0 16,-4-4 1-16,7 0 0 15,-9 0 2-15,-6 0-1 16,4 0-2-16,-6 0 1 16,-3 0 0-16,8 0-1 15,0 0 0-15,-2 0 1 16,2 0-1-16,1 0 0 15,-6 0 0-15,10 0 0 16,-7 0 0-16,5 0 0 16,8 0 0-16,-10 0 0 15,5 0 0-15,-6 0 1 16,0 0 0-16,-8 0-1 0,3 0 0 16,3-2 1-1,-9-2-1-15,9-3 0 0,-3 1 0 16,3 1 1-16,-9-3-1 15,9 0 0-15,2 2 0 16,-5-2 0-16,5 3 0 16,3 0 0-16,-2-2 0 15,-6-1 1-15,5-3-1 16,0-3 0-16,3 1 1 16,-13 4 0-16,-3 2-1 15,-6-2 0-15,3 1 0 16,-3 0 0-16,0 3 0 0,12-1 0 15,-12 0 0 1,6 1 0-16,-1-2 0 0,1-4 0 16,5 3 0-16,3 1 0 15,-8 0 0-15,5-3 0 16,8 0 0-16,-8-4 0 16,1 6 0-16,-4-2 0 15,-2-1 1-15,0-1-1 16,-1-2 0-16,6-2 0 15,3-7 0-15,3 1 0 16,2-6 0-16,6-5 0 16,3 3 0-16,-17 3 1 15,-5 3-1-15,-14 8 0 16,-11-1 0-16,3 2 0 16,2-4 0-16,1 3 1 0,-6-8-1 15,3-7 0-15,11-5 0 16,-17 0 0-16,9-4 0 15,-14-1 0-15,0-1 0 16,0 9 0-16,5-3 0 16,-5 6 0-16,0 2 0 15,0-3 0-15,0 2 0 16,0-4 0-16,0 5 0 16,0-8 0-16,0 1 0 15,0 1 0-15,-5-1 0 0,-9-2 0 16,1 3 0-1,-1 3 0-15,-5-1 0 0,5 4 0 16,1 1 0-16,2 1 0 16,-3 1 0-16,1-1 0 15,-1 1 0-15,0 3 0 16,3-2 0-16,-2 8 0 16,5 1 0-16,-12 1 0 15,10-1 0-15,-12-1 0 16,8-3 0-16,-5 7 0 15,-6-6 0-15,-7 4 0 16,-1-3 0-16,-13 3 0 16,10 0 0-16,-13-1 0 15,0-1 0-15,-8 3 0 16,10-4 0-16,1 1 0 0,-6 5 0 16,6 1 0-16,0 3 0 15,-12 0 0-15,-2 7 0 16,-5 0 0-16,-14 0 0 15,-6 20 0-15,14 6-2 16,-13 7-15-16,16 2-54 16,2-9-131-16,9-12-370 15</inkml:trace>
  <inkml:trace contextRef="#ctx0" brushRef="#br0" timeOffset="36429.2925">9354 7009 208 0,'0'0'41'0,"0"0"25"0,0 0-31 16,0 0-15-16,-6 0 2 16,6 0 13-16,0-4 6 15,-13 4 3-15,7-3 1 16,3 1-11-16,3 2-5 16,-5 0-10-16,-1 0-10 15,-2 0 1-15,3 0-2 16,5 0-3-16,0 10-3 15,-6 10 3-15,6 4 1 16,0 4 0-16,0 7-2 16,0 1 3-16,0 10 3 15,0-1-1-15,0 0-2 0,0-4-4 16,0 1 0-16,0 4 0 16,0-1-2-16,0-2-1 15,0 6 1-15,0-6 0 16,0 8-1-16,0 3-1 15,0 2 1-15,0 8 1 16,-8 1-1-16,8 6 0 16,-5-5 0-16,5 1 2 15,-8 1-2-15,-3-3 0 16,3-7 0-16,2-6 0 16,6-6 0-16,0-10 0 15,0 2 0-15,0-1 1 16,0 0 0-16,0 3 1 0,0 6 1 15,0 5 2 1,0 3-1-16,0 2-1 0,0-8 2 16,0-2-1-16,0-10-3 15,0-1 0-15,0-3-1 16,0-3 0-16,0 1 0 16,0 5 1-16,0 8-1 15,6 6 1-15,-6 7 0 16,5 2 0-16,-5-4 0 15,0 0-1-15,3-4 0 16,2-6 0-16,9-1 0 16,-9-6 0-16,9 0 0 0,5 3 0 15,-5 0 0-15,-1 10 0 16,-13 2 0-16,0 5 0 16,0 6 1-16,0 8 0 15,0 3 1-15,0-1 0 16,0-4-1-16,0-10 1 15,0-2 0-15,6-7-2 16,13-5 2-16,8-3-2 16,-8-5 0-16,0-1 1 15,8 5 1-15,-2 1 1 16,10 0 2-16,4 3-1 16,7 0-2-16,0-4-2 15,12-2 2-15,-12-2-2 16,8-1 0-16,4-2 0 15,-6-4 2-15,-1-1 0 0,-4-8 1 16,-1-2 0-16,-5-8-1 16,-3 0 3-16,14-6-2 15,0-5 1-15,13 0 1 16,1 0-1-16,7 0 0 16,-2-16-2-16,3-2-2 15,-3-4 1-15,2-7-1 16,-2 2 1-16,-11-2-1 15,6-4 1-15,-6-1 0 16,-3-5 1-16,3 2 0 16,-8 0 1-16,-1 2-3 15,-10 0 0-15,-8 0 0 0,0 1 0 16,-1-2 0-16,-12-11 1 16,4-6-1-16,-2-5 0 15,-8-4 0-15,-4-5 0 16,12 4 0-16,-11-2 2 15,3 5-1-15,-1-1 0 16,-2-4-1-16,-8 2 5 16,-3-6-2-16,6-3-2 15,-6 3 1-15,0-7 1 16,0 5 0-16,0-4-1 16,0-4 1-16,0-1-1 15,0 1-1-15,-9-1 0 16,-2 4 1-16,-2 0-1 0,-1-1 2 15,1 3 2 1,2 3-2-16,-3 3-2 0,-5-1 0 16,5 1 3-16,1-1 1 15,-1-4-3-15,9-8-1 16,-4 1 0-16,-2 2 0 16,3 1-1-16,3 6 0 15,-9 11 0-15,9 8 1 16,-14 4 0-16,16 0 5 15,-8 1 3-15,3-8-5 16,0-6-1-16,-3-1-2 16,-8-1-1-16,10 5 2 0,-1 1-2 15,-18 6 0 1,1 8 1-16,0 4-1 0,-3 2 3 16,-3 5 0-16,6-4 1 15,0 1 0-15,7 4-2 16,-4-1-1-16,5 5 1 15,5-1-1-15,-8 1 0 16,-2 3 0-16,2-7 0 16,-8 4 1-16,3-2-2 15,-6 3 0-15,6 1 0 16,-11 3 0-16,10 2 1 16,-4 2-1-16,4 1-1 15,-4 3 1-15,-1 1 1 0,-11-2-1 16,-8 4 0-1,12-2 0-15,-7 0 0 0,1 0 0 16,0 5 1-16,2-6-1 16,-8 4 0-16,11 3 0 15,-5 0 0-15,8 0 0 16,-1 1 0-16,7 0 0 16,10 2 0-16,-3 4 0 15,4 0 0-15,-12 0-1 16,-5 19 1-16,-20 19 0 15,-2 7 0-15,-10 8 0 16,1 3 0-16,-10 4 0 16,0 0-1-16,8 2 1 15,0 4-2-15,12 0-3 0,12 5-10 16,23 0-13-16,15-3-19 16,9-10-62-16,0-34-131 15</inkml:trace>
  <inkml:trace contextRef="#ctx0" brushRef="#br0" timeOffset="41303.5968">11459 9423 194 0,'0'-5'59'0,"0"1"-6"15,0 4-2-15,0 0-19 16,0 0-4-16,0-4-4 16,0-9 4-16,0-5-7 15,0-5-1-15,0-2-2 16,0 4-10-16,13-5-5 15,-2 7-3-15,-3-5 1 16,3 8-1-16,3 1 0 16,-6-1 0-16,-2 6 1 15,-6 3-1-15,0 2 11 0,0 1 21 16,0 2-2-16,0-5-2 16,0-5-2-16,0-4-11 15,-9-5-7-15,-10-3-1 16,8-4 1-16,-16 2 0 15,3 9 2-15,-4 1 2 16,-4 3 5-16,-1 1-4 16,-8 0-1-16,-3-4 6 15,-5 0-9-15,0-8 0 16,8 4-5-16,-5-3 1 16,0 1 3-16,2 3 3 15,8 2 1-15,-7 2-4 16,10 3 1-16,-2 5-3 0,2 1 0 15,-11 0-3 1,12 5-2-16,-9-1 1 0,3 2 0 16,-3-3 2-16,-3 3-1 15,6-2 1-15,5 2-2 16,-2 0-1-16,2 0 0 16,-11 0-1-16,9 0 1 15,-11 13-1-15,7-1 0 16,-4-1 0-16,7 7 0 15,-2-1 1-15,5 4-1 16,1-1 0-16,-7 3 0 16,4 0 0-16,2 6 0 15,1 3 0-15,-7 6 1 16,7 3-1-16,-1 8 1 0,6 2-1 16,2 5 0-16,-2 1 0 15,8 1 1-15,5-2-1 16,1 2 0-16,13-4 0 15,0-3 0-15,0 2-1 16,0-1 2-16,0 5-1 16,0 2 0-16,0 2 0 15,0-1 0-15,0-6 0 16,0-2 0-16,0-2 0 16,0-4 0-16,0 3 0 15,0-5-1-15,0-2 1 16,0-2 0-16,0-1 0 15,0 1 0-15,0 0 0 0,0-1 0 16,19 0 0-16,-3-4 0 16,14-1 0-16,3-3 0 15,-1 3 0-15,-4-1 1 16,-4 0-1-16,4-4 0 16,-9 5 0-16,16-4 0 15,-5-5 0-15,5 4 0 16,4-4 0-16,-7 1 0 15,1-4 0-15,5 3 0 16,9 0 1-16,-9-4-1 16,-3-4 1-16,12-5 1 15,-4-2 0-15,4-3 2 0,4-4-1 16,-4-3 0-16,13 0 0 16,0 0 0-16,11 0 0 15,-6 0 1-15,14-3-1 16,-3-9 0-16,-7 0-1 15,-4-4-1-15,1-4 2 16,-1-9-2-16,-2-3 1 16,-14-3 0-16,3 1 0 15,-14-4-1-15,3-4 0 16,-3-1 0-16,3-4-1 16,-11-1 1-16,5-3-1 15,-10 0 1-15,2-10-1 16,-3 0 3-16,-4-2 0 0,-7 0-1 15,-5 0-1 1,-2 3 1-16,-6 1-2 0,0 3 0 16,0 5 1-16,0 0 0 15,0 2 0-15,-14 3 0 16,-5-2 1-16,0-3-2 16,0 0 1-16,-14-1 0 15,0-2 0-15,-7 4-1 16,-12 0 0-16,5 4 0 15,-4-3 2-15,-1 7-2 16,11 9 0-16,3 5 0 16,0 8 0-16,-17 7 1 0,-5 6-1 15,-16 7 0 1,-3 0-1-16,5 2-5 0,11 6-24 16,28-8-69-16,16-13-104 15</inkml:trace>
  <inkml:trace contextRef="#ctx0" brushRef="#br0" timeOffset="42189.5483">13365 7247 402 0,'0'-1'95'16,"0"1"-40"-16,0 0 0 0,0 0-30 15,0-2-4-15,-6-2 5 16,-2 2 12-16,-3 0-6 16,3 2-15-16,-19-3 9 15,-1 3-11-15,-21 0-6 16,0 0 2-16,-8 21-4 16,-3 8-1-16,3 11-1 15,2 9-3-15,3 13 2 16,14 6-1-16,11 1-2 15,27 3 2-15,0-3-2 16,0-5-1-16,52-10 2 16,16-18-1-16,22-19 0 0,16-17 10 15,22 0 3 1,-2-29-2-16,5-20-5 0,-14-15-2 16,-24-13-2-16,-20-3 1 15,-27-7 1-15,-21 4 0 16,-25 9-2-16,0 11 0 15,-19 15-1-15,-52 13-2 16,-8 13 0-16,-19 10 1 16,11 8-1-16,2 4 0 15,9 0-2-15,16 0-8 16,19 0-10-16,3 16-25 16,32 1-32-16,6 3-37 15,0 4-48-15,0 8-90 16</inkml:trace>
  <inkml:trace contextRef="#ctx0" brushRef="#br0" timeOffset="42497.6937">13313 7604 349 0,'0'0'45'16,"-8"0"26"-16,2 0-25 15,6 0-14-15,0 0 26 0,0 17 10 16,14 11-16-16,18 14 3 16,-4 8-10-16,-4 3-12 15,1 7-11-15,2-5-13 16,11-5-8-16,-5-11-1 15,16-12-3-15,3-8-26 16,-6-14-44-16,1-5-41 16,-17 0-96-16</inkml:trace>
  <inkml:trace contextRef="#ctx0" brushRef="#br0" timeOffset="43013.4081">14327 7133 397 0,'0'-1'42'15,"0"1"36"-15,0 0-23 16,0 0-9-16,0 0-15 15,0 0-10-15,0 24 0 16,0 19 3-16,-14 13-13 16,-24 14-7-16,-3 4-2 15,17-3-2-15,10-21 0 16,14-21-1-16,19-28-3 16,66-1 0-16,21-17 4 15,11-14 0-15,-5 4 4 16,-14 8 5-16,-32 8 1 15,-20 4-7-15,-21 3-3 0,-17 0-1 16,0-1-15-16,-8-8-25 16,0-1-76-16,0-3-38 15,-16 1-74-15</inkml:trace>
  <inkml:trace contextRef="#ctx0" brushRef="#br0" timeOffset="43253.3026">14752 7060 474 0,'0'-3'41'15,"0"3"23"-15,0 0-25 0,0 7 22 16,0 24-7-16,0 7-4 16,0 23-8-16,0 16-5 15,0 17-2-15,-5 16-7 16,-36 4-11-16,3-5-9 15,0-6-6-15,16-5-2 16,16-11-8-16,6-13-66 16,0-22-109-16,0-32-233 15</inkml:trace>
  <inkml:trace contextRef="#ctx0" brushRef="#br0" timeOffset="44506.7194">13929 8672 316 0,'0'-1'37'16,"0"-1"32"-16,0-1-26 16,0 3-6-16,0-1-5 0,0 1 1 15,0-4 0 1,0 4 4-16,0 0-10 0,-14 0-4 16,1 0-1-16,-6 0-8 15,-1 17-10-15,-7 11-1 16,14-5 1-16,7-1-1 15,6-7-1-15,0-1 3 16,0-7-4-16,0-7 0 16,6 0 1-16,26 0 9 15,9-23-6-15,-8-4 2 16,-9 3-1-16,-10 5-1 16,-6 3 0-16,-8 4 0 15,0 3-2-15,0 1-2 16,-8 1-1-16,-11-1-1 15,0 4-11-15,0 4-16 0,16 0-13 16,3 0-13-16,0 0-41 16,0 6-52-16,22 12-55 15</inkml:trace>
  <inkml:trace contextRef="#ctx0" brushRef="#br0" timeOffset="44634.2463">13929 8672 221 0</inkml:trace>
  <inkml:trace contextRef="#ctx0" brushRef="#br0" timeOffset="44843.62">13929 8672 221 0,'319'11'70'0,"-319"-11"-30"0,0 8 8 16,0 5-17-16,0 5 5 15,0 3 14-15,0 0-8 16,0-7-9-16,0-5-14 15,0-6-9-15,0-3-2 16,0-4 14-16,0-31 19 16,0-12-39-16,0 0 0 15,0 3 4-15,33 3 6 16,-1 13 7-16,1 12 2 16,0 9 3-16,0 3-15 15,-14 4-6-15,2 0-3 16,-1 0-8-16,-1 0-46 0,-19 8-112 15,0-8-342 1</inkml:trace>
  <inkml:trace contextRef="#ctx0" brushRef="#br0" timeOffset="45609.5178">13392 9507 204 0,'0'-7'124'0,"0"3"-63"15,0-7-3-15,0 4-1 0,0-3-4 16,0 5 2-16,0 2-14 16,0 0-10-16,0 3-1 15,0 0-5-15,0 0-2 16,0 0-5-16,0 0-3 15,0 6-5-15,0 24 10 16,0 18-12-16,0 8-3 16,0 13 4-16,0 14 0 15,0 9 6-15,0 5-5 16,0 7-4-16,0-14-2 16,0-21-4-16,-8-22 0 15,8-19 0-15,-6-15 0 16,6-10-4-16,0-3-16 0,0-3-32 15,0-31-57 1,0-3-27-16,6 0-88 0</inkml:trace>
  <inkml:trace contextRef="#ctx0" brushRef="#br0" timeOffset="46127.2418">13883 9715 316 0,'0'-3'113'0,"0"-1"-56"15,0 0-2-15,0 1-2 16,0 2-10-16,0-4-5 15,0 5-7-15,0 0-11 16,0-2-7-16,0 2 7 16,-6 0 0-16,6-1-2 15,-8 1-8-15,8 0-1 16,0 0-5-16,0 0-1 16,0 16 10-16,0 13 7 15,14 3-7-15,13 7-2 16,11 12 2-16,-11 11 4 15,11 9 2-15,-10 1-4 0,-4-4-6 16,4-9-5-16,-9-19-2 16,-6-16 0-16,-7-14-2 15,13-10 1-15,-6-10-1 16,20-47 2-16,8-37-1 16,22-30 0-16,10-23-1 15,17-5 0-15,3 10 0 16,0 17 3-16,-33 39 7 15,-22 34-5-15,-33 28-4 16,-5 21-1-16,0 3-1 16,-5 0-53-16,-41 9-150 15</inkml:trace>
  <inkml:trace contextRef="#ctx0" brushRef="#br0" timeOffset="61311.0751">8966 13003 299 0,'-10'-2'73'0,"1"2"-25"15,9 0-2-15,-5 0-3 16,-1 0 4-16,4 0-1 16,2 0-12-16,-6 0-9 15,6 0-7-15,0 0-6 16,0 0-8-16,-5 18 0 16,-3 10 13-16,8 8-2 15,0 8-2-15,0 12 3 16,0 13 1-16,0 11 1 0,0 9-6 15,0 8-3-15,0 11 0 16,-11 14-3-16,3 8 1 16,-6 10-4-16,-5 1-2 15,5-8-1-15,-5 0 0 16,0-13 0-16,5-3 0 16,6-4 0-16,3 1 2 15,5 4-2-15,0 14 0 16,0 7 0-16,0 10 0 15,0-3 0-15,-19-2-2 16,-14-1 2-16,11-12 0 16,-2-16 0-16,18-15 0 0,6-21-3 15,0-21-1 1,0-22-5-16,0-15-2 0,0-13-14 16,0-8-33-16,0-2-27 15,0-28-154-15</inkml:trace>
  <inkml:trace contextRef="#ctx0" brushRef="#br0" timeOffset="62061.2872">6341 14896 320 0,'0'0'43'15,"0"0"1"-15,11-10-7 16,10-5-16-16,12 2-1 16,0 4 6-16,5-4 7 15,8 2-3-15,6 0 4 16,22-5-2-16,24-1-9 16,6-3-1-16,27 0 4 15,-1 3 0-15,7 4-1 16,7 8-4-16,3 3-2 0,14 2-4 15,6 0-7 1,26 0-1-16,12-5-1 0,32-10 1 16,11-2-2-16,8-5 3 15,6 0 1-15,14 1 2 16,-1 4-2-16,11 2 4 16,-10 0-6-16,-6 1-5 15,-14 3-1-15,-16-2-1 16,-22-2 1-16,-27 4-1 15,-22-2 0-15,-30 4 0 16,-16 3 0-16,-25 6 1 16,-19 0-1-16,-25 0-2 0,4 0 1 15,-20 0-1-15,-3 0-4 16,-2 0-19-16,-17 0-26 16,-16-4-39-16,-24-5-51 15,-69-3-268-15</inkml:trace>
  <inkml:trace contextRef="#ctx0" brushRef="#br0" timeOffset="62863.0688">10526 13465 75 0,'-14'-9'298'16,"4"4"-240"-16,10 5 33 16,0 0-45-16,-6 0-18 15,6 0-9-15,-3 0 6 16,-8 0 8-16,11 0-3 15,-16 0-9-15,-3 24-12 16,-14 19 9-16,-10 17-4 16,-9 8-7-16,-8 18-4 15,-6 10-2-15,-7-2-1 16,21-19-1-16,6-26-5 16,32-28-1-16,14-21 7 15,0-23 0-15,27-37-5 16,25-19-5-16,27-9 8 0,-5 1 2 15,-3 6 0-15,0 4 0 16,-6 3 0-16,-5 3 0 16,-8-2 0-16,-11 7 0 15,-3 2 1-15,-5 7-1 16,-14 15 2-16,3 10-2 16,-12 15 1-16,-1 7 4 15,-9 5 1-15,0 5 0 16,0 0-1-16,0 0-2 15,0 0-3-15,0 0 0 16,13 27 0-16,6 12 5 16,14 17-3-16,-6 11 2 0,6 11-1 15,5 9 3 1,-5 4-3-16,5 4 3 0,-5-2-3 16,-6-1-3-16,-2-3-1 15,-9-13-1-15,-11-8-8 16,1-15-6-16,-6-13-12 15,0-17-18-15,0-10-40 16,0-10-68-16,-38-3-220 16</inkml:trace>
  <inkml:trace contextRef="#ctx0" brushRef="#br0" timeOffset="63103.1367">10338 13727 487 0,'95'0'68'0,"31"0"34"15,-1 0-78-15,-13 0-12 16,-14 0-12-16,-38 0-9 15,-30 0-25-15,-13 0-85 16,-17-9-118-16</inkml:trace>
  <inkml:trace contextRef="#ctx0" brushRef="#br0" timeOffset="63898.5338">7813 13332 396 0,'-11'0'95'0,"-41"0"-37"0,-8 22-13 16,-13 12-15-1,-12 11 7-15,-5 1-16 0,17 0-13 16,15-13-8-16,37-11 1 16,21-9-1-16,0-9 0 15,51 0 29-15,15-3 24 16,2 9-8-16,-11 8-9 16,-24 16 1-16,-19 19-11 15,-14 12-7-15,-41 19-7 16,-63 1-10-16,-27-10-2 15,-13-22 0-15,13-27-8 16,25-26-12-16,29 0-16 16,25-28-10-16,39-5-18 15,13 7-33-15,13 5-78 0,58 8-150 16</inkml:trace>
  <inkml:trace contextRef="#ctx0" brushRef="#br0" timeOffset="64423.5727">7238 15106 557 0,'-8'0'39'15,"8"0"-6"-15,13 0-22 16,47 0 38-16,25 0 8 15,27-23 7-15,10-7-10 16,12-4-19-16,-11 10-18 16,-17 3-13-16,-35 8-4 15,-30 9-4-15,-9 1-12 16,-18 3-40-16,0 0-74 16,-3 0-67-16,-11 0-237 15</inkml:trace>
  <inkml:trace contextRef="#ctx0" brushRef="#br0" timeOffset="64692.8655">7611 15181 490 0,'0'8'66'0,"0"17"-18"16,0 17 22-16,6 12-16 16,-1 21-2-16,-5 13 2 15,0 22-11-15,-24 7-17 0,-23 0-17 16,1-8-9-16,8-20-5 16,5-21-28-16,25-24-53 15,8-37-68-15,41-20-268 16</inkml:trace>
  <inkml:trace contextRef="#ctx0" brushRef="#br0" timeOffset="65249.0067">10712 15383 330 0,'0'-11'327'0,"0"11"-280"16,0 0 34-16,0 0-34 15,-36 6-6-15,-59 38-19 16,-44 33 0-16,-52 33-9 16,8 16 6-16,39-7-5 15,64-18-11-15,80-26-3 16,52-38-1-16,95-27-3 15,50-10 0-15,13-19-5 0,-3-16-18 16,-35 1-40-16,-28 13-64 16,-21 4-92-16</inkml:trace>
  <inkml:trace contextRef="#ctx0" brushRef="#br0" timeOffset="76082.9698">11955 13565 31 0,'0'-9'159'16,"0"3"-134"-16,0 4 41 0,0 2-32 15,0 0-14 1,0 0-5-16,0 0 3 0,0 0 6 15,0 0 15-15,-14 0-5 16,14 0-11-16,-11 0-7 16,3 0 3-16,-5 9-7 15,7 4-8-15,-13 2 0 16,-3 7 4-16,3 2 8 16,-14 6 1-16,9 3-4 15,-3 3 2-15,-6-1-2 16,6 6-8-16,-12-3-1 15,1-4 0-15,-3 0-2 16,-2 1 1-16,2 2 1 16,-6 0-1-16,1-3 0 15,-6 1-1-15,6-4-1 0,2-1 0 16,-2-4-1-16,0 4 0 16,-1 2 0-16,9-1 1 15,-8 1-1-15,5 0 0 16,-6 3 2-16,-10-1-1 15,5 4 0-15,-2-1 0 16,-3-1 0-16,5-2-1 16,11-6 0-16,3-3 0 15,-3-2 1-15,3-2-1 16,-1 1 0-16,-1 0 1 16,1 0 0-16,4 2 0 15,-3 0 0-15,-14 0 0 0,6 7 0 16,-1-5-1-16,4 2 0 15,7 0 1-15,-2-5-1 16,-8 4 0-16,8-6 0 16,5 2 0-16,-5-1 1 15,2 0 0-15,-2-2 1 16,-3 9-2-16,-3-2 1 16,12-2 0-16,-6 7 0 15,2-4 0-15,-2-1-1 16,-3 2 0-16,-3 1 0 15,4-1 1-15,-7-2-1 16,4 3 1-16,-4 0 1 16,1 2-1-16,-6 4 1 0,-2 3 1 15,10-5 0-15,-8 3-3 16,6-3 2-16,-1-2-2 16,-4-1 1-16,-1 0 0 15,-3 4 0-15,-5 1 1 16,-2 0 0-16,2 6 2 15,0-4-3-15,-6 3 0 16,9-2 1-16,-17-3-2 16,14 3 0-16,-5-3 1 15,2-3-1-15,3 0 0 16,0-1 1-16,0 1 0 16,-5-2 0-16,-6 5-1 0,0-5 0 15,3 2 1-15,-3 0-1 16,5-3 0-16,6 0 1 15,-5-1-1-15,2-4 0 16,3-2 1-16,0-6 0 16,9-1 1-16,-9-1 1 15,8 0-2-15,-8-3-1 16,8 5 0-16,6-6 0 16,-6 0 2-16,0-2-2 15,6-3 0-15,-1 1 0 16,1-4 0-16,13-3 0 15,-10 0 1-15,10 0 1 16,-8 0-1-16,3-7 1 0,-9-4 0 16,9-7 0-1,-8 1-2-15,10-4 0 0,6 2 0 16,3-1 0-16,19-3 1 16,3-1-1-16,5-3 2 15,0-2-2-15,0-7 0 16,0-1 0-16,8 0 3 15,11-5-3-15,5-3 1 16,4-3 0-16,-1-1 0 16,-8 2-1-16,19-1 0 15,-11 4 0-15,12 1 0 16,2 2 0-16,-3-4 0 16,3 2 0-16,2-2 0 15,-2 0 1-15,-3 4-1 0,-5-3 0 16,0-2 0-16,-11 1 0 15,2 9 0-15,-5-5 0 16,8 8 0-16,-2-2 0 16,2-7 0-16,0-1 0 15,6-4 0-15,5-2 0 16,1 2 0-16,7-4 0 16,-5 4 0-16,5-3 0 15,-8 3 0-15,1 0 1 16,1-1-1-16,-7-3 0 15,0 2 0-15,5-1 0 16,-11 4 0-16,-2 5 0 16,2-1 0-16,-5 4 0 0,2 4 0 15,4-3 0-15,-1-1 0 16,3-2 0-16,5 0 0 16,9 4 0-16,-6-4 0 15,9 2 0-15,-1 2-1 16,6-4 1-16,2 2 0 15,-2 0 0-15,5 4 1 16,-2-1-1-16,-9-1 0 16,20 1 1-16,-4-4-1 15,7 3 0-15,-4-1-1 16,6-9 1-16,2 0-1 16,-7-5 1-16,10 4 0 0,-8 1 0 15,9 5 0 1,-9 2 0-16,3 4 1 0,0 3 0 15,2 2 0-15,-2 1-1 16,8-3 1-16,0-5-1 16,6-6 1-16,-1-1-1 15,15-6 0-15,-12 7 1 16,-3 11 1-16,-5 2-1 16,-8 8 0-16,-11 3 0 15,-2 4-1-15,-4 1 0 16,3-1 2-16,-2 0-2 15,21-1 0-15,-5-6 0 16,11 1 1-16,-6-1 0 16,3 3 1-16,6-2 0 15,2 4 0-15,-8-1 0 0,-13 7-1 16,-9-2-1-16,3 3 1 16,-3 2-1-16,3-2 1 15,6 2 0-15,-1-6 0 16,0 5-1-16,1-4 1 15,-1 4 0-15,-5 1-1 16,-2 0 1-16,-12 5-1 16,0 1 0-16,1 2 0 15,-1 0 1-15,0 0-1 16,-8 0 0-16,1 0 0 16,-7 0 0-16,-4 8 1 15,4 0 0-15,1 0-1 0,-6 5-1 16,-2-3 1-16,2 5 0 15,11-6 2-15,-2 2-2 16,13-1 0-16,-8 0-1 16,-9 3 1-16,-12 3 3 15,-7 3-1-15,-13-2 2 16,0 6-4-16,0 3 3 16,0 2-3-16,0-1 0 15,-19 6 0-15,-22 8 0 16,-5 9 1-16,-6 2 0 15,0 3-1-15,9 1 1 16,2-3-1-16,0-1 1 16,-6-1-1-16,-4 6 0 0,-1 3 0 15,-19 6 1 1,-3 4-1-16,3 2 0 0,1-1 0 16,-4-5-1-16,9-5-10 15,-15-9-14-15,4-7-31 16,2-3-32-16,-13-10-91 15</inkml:trace>
  <inkml:trace contextRef="#ctx0" brushRef="#br0" timeOffset="87691.0595">11333 15009 169 0,'-19'0'13'0,"0"0"-6"16,-8 0 6-16,8 0 22 15,-9 0 16-15,1 0 8 16,8 0-9-16,-5 0-11 16,-4-7-8-16,1 0 4 15,-11-4-25-15,5 4-6 16,-5-3 0-16,5 3 7 16,-8 1 6-16,3 0-6 15,19 4 5-15,-8-6 3 0,8 3-7 16,5-2-7-16,-8-1 6 15,3 0 5-15,6 2-3 16,-17-2 0-16,10 1 0 16,-12-2 0-16,-4 0-6 15,4 2-1-15,-12-1-2 16,8 1-2-16,-10 2-1 16,8 1-1-16,-6 3 1 15,17 1 0-15,0-3 2 16,2 0 2-16,6 2-3 15,-3 1 2-15,-10 0-4 16,-7 0 0-16,-7 0 0 16,0 0 0-16,-6 0 1 15,-3 0-1-15,4 0 2 16,-7 0 0-16,12 1 2 0,-6 5 0 16,6-5-1-16,-1-1 3 15,7 0 5-15,-4 0 1 16,-8 0-6-16,6 0 0 15,5 0-4-15,-3 0 1 16,3 0-2-16,3 0 3 16,-3 0-4-16,9 0 2 15,-12 0-1-15,-2 0-1 16,-1 0 1-16,1 0-1 16,0 0 1-16,13 0-1 15,-5 0 1-15,10 0-1 16,-4 0 0-16,-6 0 1 0,-9 0-1 15,1 0 1-15,-20 0-1 16,-5 5 0-16,-2 4 2 16,-6-2-2-16,2 3 1 15,-2-2 0-15,-5-1 0 16,24 3-1-16,-6-4 0 16,6-4 1-16,3 3-1 15,11-4 1-15,-6 4 2 16,6-2 2-16,5-3-2 15,-11 0 0-15,11 0 0 16,-8 0-1-16,14 0 0 16,2 0 1-16,0 0 0 15,-11 0 1-15,-2 0 1 0,-6 0-4 16,-2 1 1 0,7 6 0-16,-10 3-1 0,11 0-1 15,-14-2 1-15,13 3-1 16,-4 1 1-16,4-1-1 15,-4-2 1-15,-1 3-1 16,5-2 1-16,-4 1-1 16,4 0 0-16,9 1 0 15,-14 2 0-15,6 2 0 16,0 0 0-16,-6 12 0 16,0-1 0-16,-3 2 0 15,4 5 0-15,10 2 0 16,-6-1 0-16,4 3 0 15,10-7 0-15,-5 2 0 0,11 4 0 16,-6 2 0-16,6 7 1 16,2-2-1-16,-2 1 0 15,8 5 0-15,5 2-1 16,-5 6 1-16,5 3 0 16,6-5 0-16,8 2 0 15,0-3 0-15,0-4-1 16,8 2 0-16,25-1 1 15,0-2 1-15,13 0 0 16,6-5 1-16,8-1 1 16,16-8-1-16,-2-2 0 0,5-4 1 15,5-4-1 1,-4-4 1-16,-10-1-1 0,4-3-1 16,-9 0 1-16,6 6-2 15,-5-3 2-15,-1 2-2 16,-5-3 1-16,6 0-1 15,-1-3 1-15,1-1 1 16,-1 2-1-16,0-3 0 16,-7-5 0-16,7 3 1 15,-5-8-1-15,0-1 6 16,-3 1-4-16,3 1 1 16,-8-1-3-16,-6 0 1 15,6 2-1-15,-5-1 1 16,-6 0-2-16,5 2 0 0,0-4 2 15,6 4-2-15,0-3 1 16,0 2 0-16,5-4 0 16,-11 1 1-16,-5-3-1 15,-8 3 1-15,0-3 0 16,-6 0-1-16,3 3 0 16,-3 1 1-16,0 0-2 15,6-2 1-15,-6 4-1 16,12-7 0-16,-1 3 1 15,3-3 2-15,5 0-1 16,3 0 3-16,-8 0-1 16,5 0-2-16,1 0-1 15,-15 0 3-15,1 0-3 0,0 0 0 16,0 0 0 0,-1 0-1-16,15 0 0 0,-9 0 1 15,14-3-1-15,8-7 0 16,5 0 0-16,0-1 2 15,1-5 0-15,-6 1 1 16,3-1-1-16,-23 2-1 16,1 4 1-16,-2 2-1 15,-12 1-1-15,11 0 0 16,-5-3 1-16,19-5-1 16,-1-2 0-16,15-7 0 15,2 2 0-15,8 0 1 0,-10 4-1 16,-12-3 0-1,4 2 0-15,-12 3 0 0,-13 2 0 16,7 2 0-16,-1-2 0 16,-1-3 1-16,3-3-1 15,5-3 0-15,6-4 0 16,8-2 0-16,3-3 0 16,-9 2 0-16,-2 0 1 15,-6 1-1-15,-8 4 0 16,-10-3 0-16,4-2 0 15,-7 0 1-15,2-4-1 16,-2-2 0-16,2-1 0 16,-8-3 0-16,17 1 0 0,-17 2 0 15,-6-2 0 1,4 2 0-16,-15 2 1 0,-2 2-1 16,0 5-1-16,0-1 1 15,0-3 0-15,0-3 0 16,-13-2 1-16,7-4-1 15,-7 10 0-15,-1 2 0 16,9 5 0-16,-12 1-1 16,6 1 1-16,-2-2 1 15,7 3-1-15,6-4-1 16,-8 3 1-16,3 0 0 16,5 1 0-16,0-2 0 15,0 1 0-15,-6-1 0 16,3 4 0-16,-7-3 0 0,-4 9 0 15,-8 1 0-15,-8-2-1 16,-3 3 1-16,-8-2 0 16,-5 0 0-16,-6 3-2 15,0 3-2-15,1 2-6 16,-9-1-10-16,8 3-21 16,11-8-29-16,11 3-43 15,27-4-61-15,3-11-308 16</inkml:trace>
  <inkml:trace contextRef="#ctx0" brushRef="#br0" timeOffset="89997.3149">8078 14736 282 0,'0'-8'30'15,"0"-1"-5"-15,0 0-9 16,0-5 19-16,0 0-11 16,0 2 13-16,0 1 1 15,0 4 16-15,0 0-6 0,-3-1-7 16,-11 1-16 0,-16 0-11-16,-16 4-9 0,-9-1-1 15,-21 4 0-15,-3 0 1 16,-19 0 1-16,-9 24-4 15,-15 3 5-15,-15 7 4 16,-10 9-4-16,-16 3 1 16,7 8-5-16,-7 5 1 15,10 10-1-15,3 12-3 16,14 11 4-16,5 11 1 16,-3 14-4-16,11 9 1 15,6 6 0-15,24 5 5 16,33-3-1-16,47-2 2 15,13-3-3-15,54-12 1 16,69-5 0-16,30-16 2 0,43-11 0 16,19-16 0-16,23-22-2 15,10-17 0-15,5-18-4 16,-10-12 3-16,-11 0 0 16,-9-20-2-16,-7-25 1 15,-6-17-3-15,-14-19 4 16,-13-19-3-16,-25-14-1 15,-16-17 0-15,-36-9-1 16,-21-7 3-16,-31-1-2 16,-24-4 1-16,-22 2 2 15,-8 10-2-15,-8 14 0 16,-49 19 1-16,-14 27-2 0,-3 12 2 16,-5 20-2-16,-19 9 0 15,-25 17 0-15,-29 13-2 16,-39 9 1-16,-25 0 0 15,-7 0-14-15,21 0-31 16,25 0-35-16,51-19-57 16,64-39-143-16</inkml:trace>
  <inkml:trace contextRef="#ctx0" brushRef="#br0" timeOffset="91063.0489">13883 13533 302 0,'-52'0'129'0,"-14"10"-105"16,-7 19 20-16,-6 6-28 16,-11 0 4-16,11 4-4 15,-6 2-5-15,20 2 1 16,-1 8 3-16,6 1 4 15,14 5-6-15,19 1-2 0,8-3 4 16,19 1 3-16,0-15-5 16,54-8-2-16,28-18-1 15,19-15 7-15,30 0 16 16,19-15-4-16,2-26-9 16,-2-12-12-16,-19-3-3 15,-27-11 0-15,-25 3-3 16,-27 1 0-16,-14 0 3 15,-16 5-3-15,-22 6-1 16,0 8 0-16,-33 9-1 16,-33 7 0-16,-7 11-6 15,-17 4-6-15,5 9-3 0,-2 2-16 16,16 2-15-16,6 0-10 16,5 0-50-16,19 0-40 15,-8 6-80-15</inkml:trace>
  <inkml:trace contextRef="#ctx0" brushRef="#br0" timeOffset="91338.8462">13626 13851 435 0,'0'7'17'0,"14"10"14"16,5 13 24-16,0 3-26 16,3 9 6-16,-3 4-4 15,0 5-4-15,0 2 6 16,0 0-13-16,-5-7-10 16,0 0-10-16,-1-11 0 15,1-11-12-15,5-9-19 16,0-15-34-16,0 0-69 15,22-27-75-15</inkml:trace>
  <inkml:trace contextRef="#ctx0" brushRef="#br0" timeOffset="91878.6204">14766 13541 85 0,'0'0'137'0,"-5"0"-104"16,5 0 3-16,0 2 22 15,0-1-11-15,0 3-2 16,0-2-12-16,0-2-12 15,0 0-5-15,0 0 3 0,43 0 8 16,31-6 14 0,5-8 5-16,5 2-15 0,-18 7 2 15,-25 5-3-15,-22 0-11 16,-14 12-6-16,-5 19-1 16,-13 15 3-16,-45 5-9 15,-21 5-5-15,8-9 0 16,31-21-2-16,26-9-5 15,14-17-10-15,0 0 4 16,60-13 8-16,13-14 4 16,12 3 3-16,-6 13 2 15,-16 11 8-15,-28 0 6 0,-24 21 0 16,-11 30 5 0,0 14 2-16,-65 21-10 0,-47 1-8 15,-30-4-4-15,3-17-4 16,-5-20 0-16,18-22-11 15,23-22-13-15,18-2-13 16,25-20-16-16,27-9-24 16,33 0-51-16,0 8-100 15</inkml:trace>
  <inkml:trace contextRef="#ctx0" brushRef="#br0" timeOffset="92614.6996">13594 15106 372 0,'0'-5'88'16,"0"5"-38"-16,0-2-14 15,5 2-9-15,3-3 1 16,-2 3-2-16,-6 0 2 15,0 0-6-15,0 0-1 16,0 0 5-16,8 17 26 16,-8 15-21-16,0 6-10 15,0 12-4-15,0 8-7 0,0 8-1 16,0 6-4 0,0 3-1-16,-22-1-1 0,8-4-3 15,3-8-2-15,11-20-12 16,0-14-11-16,0-22-27 15,0-6-31-15,0-10-16 16,0-20-105-16,0-5-53 16</inkml:trace>
  <inkml:trace contextRef="#ctx0" brushRef="#br0" timeOffset="93034.7568">14041 15256 170 0,'0'0'125'0,"0"0"-67"15,0 0-9-15,0 0-5 16,0 0-15-16,0 0 10 15,0-3 16-15,0 1 5 16,0-3-17-16,0 5-12 16,0 0-8-16,5 0-8 0,1 0-1 15,-6 0 1 1,0 0-3-16,0 0 2 0,0 0-8 16,0 15 4-16,0 17 19 15,13 5-8-15,-7 11-8 16,-4 7-1-16,-2 0 0 15,0 4-6-15,0-11-4 16,0-2-2-16,0-15-3 16,0-10-9-16,0-11-18 15,0-10-31-15,0 0-26 16,0-8-92-16,0-12-142 16</inkml:trace>
  <inkml:trace contextRef="#ctx0" brushRef="#br0" timeOffset="93400.8661">14532 15212 82 0,'0'-6'376'16,"0"6"-321"0,0 0-7-16,0-2-30 0,0 2 18 15,5 0 10-15,0 0 11 16,4 8 20-16,4 28 5 15,-2 19-18-15,-3 17-23 16,-8 18-13-16,0 9-15 16,-46-4-13-16,0-16 0 15,21-25 0-15,25-36-55 16,0-24-176-16</inkml:trace>
  <inkml:trace contextRef="#ctx0" brushRef="#br0" timeOffset="95640.9043">23385 6561 486 0,'-14'0'17'16,"9"0"26"-16,2 0 8 16,3 0-17-16,-5 0-5 15,5 0-11-15,0 0-2 16,0 0 0-16,0 0-3 15,0 0-4-15,-6 0 1 16,-2 0 5-16,3 17 2 16,-9 5-4-16,8 7-3 15,-7 14 2-15,5 10 4 16,2 14-6-16,-7 13 2 16,7 15-3-16,-8 25-1 0,-5 17-2 15,0 11-2-15,-3 8-2 16,-10 14 0-16,4 6 0 15,-15 10 1-15,2 2-2 16,-11-1 1-16,0-8-1 16,20-15 0-16,10-11-1 15,11-11 0-15,11-8 1 16,0-7-1-16,0-5 2 16,27-11-2-16,-16 1 0 15,-3 3 1-15,-8-4-1 16,0-6 0-16,0-11-4 15,0-17-3-15,0-18-5 16,0-15-5-16,0-16-10 0,0-13-32 16,0-10-35-1,0-5-83-15,-27-20-197 0</inkml:trace>
  <inkml:trace contextRef="#ctx0" brushRef="#br0" timeOffset="96368.8815">20737 8590 373 0,'25'-4'30'16,"16"2"-8"-16,24-4 49 15,33-5-25-15,33-5 6 16,33 0-6-16,38 2-17 16,29-5 11-16,42 4 0 0,43-2-2 15,44-2-2-15,27-9-5 16,39-3-8-16,32-10 0 15,14-4-6-15,18-6-3 16,-4 3-3-16,-34-2 0 16,-32 7-3-16,-54 8-1 15,-77 7-5-15,-60 8 7 16,-71 10-3-16,-66 4 0 16,-34 6-3-16,-31 0 4 15,0 0-1-15,-13 0-4 16,5 0-2-16,-8 0 0 15,-11 0-9-15,8 0-14 16,-8 0-25-16,0 0-39 16,-41-17-97-16</inkml:trace>
  <inkml:trace contextRef="#ctx0" brushRef="#br0" timeOffset="98108.6851">10376 4711 191 0,'-5'0'163'0,"2"0"-142"16,3 0 29-16,-5 0-27 15,-6 0-1-15,8 0 5 16,-8 0 0-16,3 0-5 15,8 0-7-15,-11 13 14 16,8 6-8-16,-2 1-14 16,-1 4 2-16,6 2 7 15,0 5 5-15,0 12 5 16,0 5-14-16,-2 10 5 16,-4 1-7-16,1 7-6 15,5-5-2-15,0-8-2 0,0-13-3 16,0-9-7-16,0-20-17 15,0-11-38-15,0 0-49 16,5 0-72-16</inkml:trace>
  <inkml:trace contextRef="#ctx0" brushRef="#br0" timeOffset="98318.9667">9885 5118 342 0,'39'-9'139'0,"59"9"-86"15,22 0 44 1,16 0-60-16,-5 0-8 0,-11 9-16 16,-11-4-13-16,-25-3-1 15,1 2-32-15,-36-4-122 16</inkml:trace>
  <inkml:trace contextRef="#ctx0" brushRef="#br0" timeOffset="100383.0819">26150 6225 465 0,'0'-1'66'15,"0"1"-56"-15,-14 0 1 16,-5 0-4-16,-8 19 10 0,-1 7-3 16,-10 0 13-16,0 13-2 15,-22 10 6-15,-5 9-2 16,-14 12 1-16,-6 11-6 16,-19 10-8-16,-2 8-4 15,8 6-6-15,13 7-2 16,12-12-4-16,21-17 0 15,25-29-2-15,16-25-2 16,11-26-3-16,0-3 2 16,11-44 2-16,41-29-8 15,29-17 4-15,4-4-2 16,13 0 5-16,0 8 4 0,-13-3 2 16,13-2-2-16,-5 2-1 15,-9 4 1-15,-5 8 0 16,-13 18 0-16,-15 17 2 15,-18 13 0-15,-14 19 3 16,-5 7 0-16,-14 3-3 16,8 0 0-16,3 11-2 15,8 20 8-15,3 17 2 16,2 13-5-16,-10 19 4 16,-6 11-2-16,-8 9 1 15,0 9 2-15,0 4-6 16,0 0-3-16,-22-1-1 15,3-8-2-15,6-13-6 0,-1-17-20 16,9-21-22-16,-9-19-7 16,-5-9-73-16,-19-21-133 15</inkml:trace>
  <inkml:trace contextRef="#ctx0" brushRef="#br0" timeOffset="100614.8294">25318 7009 412 0,'104'-18'192'0,"46"4"-189"16,35 1 33-16,-16-3-31 15,-11-4-5-15,-21 0-14 16,-26-1-68-16,-32-2-153 16</inkml:trace>
  <inkml:trace contextRef="#ctx0" brushRef="#br0" timeOffset="101356.6225">22518 7189 346 0,'-25'-7'51'15,"-10"7"4"-15,-9 0-15 16,-21 8-11-16,-9 21-2 16,-5 11-9-16,8-3 3 15,25-3-6-15,27-4-5 16,19-7-5-16,0-2 12 15,0-6 17-15,19 7 7 16,14 1 0-16,-6 6-7 16,-8 6-5-16,-19 11-3 15,0 7-4-15,-46 11-8 0,-53 0-7 16,-10-6-3-16,-2-17-2 16,-4-21-2-16,6-20 0 15,3 0-7-15,21-29-16 16,25-9-14-16,27 9-15 15,33 3-11-15,0 17-56 16,33 7-72-16</inkml:trace>
  <inkml:trace contextRef="#ctx0" brushRef="#br0" timeOffset="101948.7711">21444 9044 434 0,'0'-5'53'15,"19"-2"2"-15,54-4 18 0,31-7-12 16,27-10-18 0,32-3-2-16,15-4 1 0,-26 4-9 15,-29 5-10-15,-36 9-16 16,-40 6-7-16,-28 9-4 16,-8 2-19-16,-11 0-46 15,0 0-51-15,0 0-77 16,0 19-115-16</inkml:trace>
  <inkml:trace contextRef="#ctx0" brushRef="#br0" timeOffset="102174.9228">22158 9073 262 0,'-14'0'382'16,"9"0"-356"-16,5 0 17 15,0 17-29-15,0 29 19 16,0 18-20-16,0 12-7 16,-8 16-4-16,-31 0 2 15,-1-4-4-15,10-9-1 16,8-14-27-16,22-16-51 16,0-31-107-16,52-18-295 15</inkml:trace>
  <inkml:trace contextRef="#ctx0" brushRef="#br0" timeOffset="102668.8326">25449 9010 546 0,'0'0'78'0,"0"0"-31"16,-36 0-6-16,-40 30-4 16,-41 19-4-16,-28 15-6 15,-32 15-3-15,5 11-7 16,17 2 0-16,43-6 2 15,44-14-13-15,63-17-3 0,10-10 1 16,93-13 8-16,41-7 6 16,25-10-7-16,-1-8-11 15,-24-7 0-15,-21 0-7 16,-7 0-28-16,1-10-94 16,-22-24-192-16</inkml:trace>
  <inkml:trace contextRef="#ctx0" brushRef="#br0" timeOffset="115344.7799">22840 6806 320 0,'0'0'67'15,"0"0"-55"-15,0 0 11 16,0 0 8-16,8 0-5 15,-8 0 4-15,0 0 3 16,0 2 1-16,0 12 8 16,0 0-17-16,0 7-13 15,0-5-2-15,0 6-1 16,0 2 2-16,0-2-2 0,0 7 1 16,0 0 6-16,0 4-4 15,0 9 4-15,0 6-2 16,0 6-1-16,0 6-3 15,0 2-3-15,0 0-4 16,-8 0-1-16,2-2-1 16,6-3-1-16,-3 0 0 15,3 1 0-15,0-4 0 16,0 0 1-16,0 4 0 16,0 8 1-16,0 5 1 15,0 3 2-15,0-2 0 16,0 3 0-16,0-10 0 0,0 1-5 15,-5-5 0-15,-1-5 0 16,1-5 1-16,5-7-1 16,0-3 0-16,0-2 0 15,0-2 0-15,0 1 0 16,0-1 2-16,0 1 0 16,0-2 0-16,0-3-1 15,0 2 0-15,0-3 0 16,0 1-1-16,-3-3 0 15,-2-1 0-15,-1 1 0 16,4-2 0-16,-9-3 1 16,3 3-1-16,8 3 0 15,-11 2 0-15,11 2 0 0,-14 4 0 16,9-2 0-16,-9 3 1 16,0-4-1-16,6-1 0 15,-3-5 0-15,3-5 0 16,3 1 0-16,-1 1 0 15,-2-4 0-15,2 5 0 16,-2 4 0-16,-3 2 0 16,-2 9 1-16,-1 0-1 15,-13 4 1-15,0 0-1 16,-12 1 0-16,7-2 1 16,-6 2 0-16,5-2-1 15,0 0 0-15,6-4 0 0,0-2 0 16,-6-4 1-16,0 4-1 15,0-2-1-15,-10-1 1 16,2-4 0-16,14-7 0 16,-3-1 0-16,8-4 0 15,-5-4 0-15,-3-6 0 16,2 1 0-16,-4 5 0 16,-7-3 0-16,-7 7 0 15,-8-5-1-15,2 5 1 16,0-6 0-16,6-6 0 15,13-5 0-15,-5-4 0 16,-3 0 0-16,-6-9 0 16,-4-18-1-16,7-2 1 15,3-2 2-15,8 3-1 16,9 6 2-16,-3 0-2 0,-1-1-1 16,4-7 0-16,-4-4 0 15,1-10 0-15,3-7 0 16,-9-2 0-16,14-4 1 15,-8-4-1-15,8 2 2 16,-1 3-2-16,7-2 0 16,5 1 1-16,-3-2-1 15,3-5 0-15,-3 0 0 16,2-1 1-16,9-1 1 16,0-1-2-16,0-2 1 15,0-4-1-15,0 1 4 16,0 1-2-16,0 3-2 0,0-2-1 15,0 5 1-15,0-4 0 16,0 3 1-16,0-2-1 16,0 7 0-16,0 1 0 15,0 5 1-15,0 0 0 16,0 3-1-16,0 0 0 16,0-2 0-16,0 0 0 15,0-3 0-15,0 0-1 16,0 6 1-16,0-3 1 15,0 3-1-15,0 0 0 16,0-2 0-16,0 1 0 16,14-3 0-16,0-4 0 15,5-2 1-15,-6-7-1 0,1 3 0 16,5 5 0 0,0 4-1-16,0 6 1 0,-5 6 0 15,10 3 1-15,-10 10-1 16,0-3 0-16,-1 5 0 15,1 1 0-15,5-2 0 16,6 1 0-16,7-2 0 16,9-2 0-16,6-3 0 15,-1 5 0-15,-2 4 0 16,-4-3 0-16,-1 1 1 16,-1-2-1-16,3 4 0 15,-3 0 0-15,8 6 0 0,-10-1 0 16,13 0 1-16,-3 0-1 15,0-1 0-15,1 3 0 16,-1-1 0-16,-8 7 0 16,9-1 0-16,-9 4 0 15,-11 1 0-15,-5 6 0 16,-3 0 0-16,-5 2 0 16,-3 2 0-16,-3 0-1 15,5 0 1-15,17 0 1 16,3 0-1-16,3 0 1 15,7 0 0-15,-10 0-1 16,-6 0 0-16,-2 0 0 16,-12 0 1-16,9 2-1 0,-5 4 1 15,-4 3-1 1,1 5 2-16,-1 1-1 0,7 3 1 16,-1-5-1-16,-6-2-1 15,6-5 0-15,-11 1 1 16,17 3 0-16,-11 3-1 15,-1 2 0-15,-5 5 0 16,3 3-1-16,3 0 1 16,-6 7 1-16,3-2 0 15,-3 2-1-15,-8 2 0 16,0 1 1-16,0 1-1 16,0 1-1-16,0-3 0 0,0-5-4 15,0-7-5 1,0-5-18-16,0-2-33 0,0 5-25 15,-8-13-114-15</inkml:trace>
  <inkml:trace contextRef="#ctx0" brushRef="#br0" timeOffset="119076.7961">24857 3454 68 0,'-24'-5'407'0,"24"5"-393"15,0 0 45-15,-8 0-10 16,-3 0-7-16,8 0-12 15,-8 0 0-15,-3 0 0 16,-13 13-13-16,-19 20-2 16,-17 21 0-16,-16 24 2 15,-3 33-3-15,-8 22 0 16,17 12-6-16,15-2 1 0,20-16-5 16,38-26-4-1,0-28-3-15,44-27-30 0,68-35-91 16,5-11-166-16</inkml:trace>
  <inkml:trace contextRef="#ctx0" brushRef="#br0" timeOffset="119946.4674">25217 3897 438 0,'-30'15'52'0,"3"3"-17"16,-14 9 16-16,-3-6-25 16,-7 4-6-16,4-5-2 15,14-1-7-15,1-10-6 16,24-4 0-16,2-3-5 0,6-2 2 16,0 0 3-1,0 6 3-15,14 4 9 0,16 3 5 16,-3 2 9-16,0 6-1 15,-13 4 2-15,-14 7-5 16,0 6-2-16,-14 12-12 16,-38-6-8-16,-13-2-3 15,11-20-2-15,-4-15-4 16,17-7-5-16,3 0-12 16,0-5-15-16,16-9-18 15,9-3-27-15,13 9-78 16,0-7-62-16</inkml:trace>
  <inkml:trace contextRef="#ctx0" brushRef="#br0" timeOffset="120232.52">25506 4051 467 0,'0'0'16'0,"0"5"1"15,0 6 28-15,0 9 21 0,6 1-29 16,-4 5-4 0,4 5-11-16,-6 3-7 0,0 0-7 15,0-3-8-15,0-6 0 16,0-7-11-16,0-13-21 15,0-5-46-15,0 0-61 16,0-4-234-16</inkml:trace>
  <inkml:trace contextRef="#ctx0" brushRef="#br0" timeOffset="120426.5463">25735 3721 513 0,'0'0'46'0,"0"0"-46"16,0 0-16-16,0 0-44 16,0 0-15-16,3 1-102 15</inkml:trace>
  <inkml:trace contextRef="#ctx0" brushRef="#br0" timeOffset="120816.3865">25986 3959 388 0,'-8'28'56'0,"-3"6"18"15,-16 1-18-15,13-3-23 16,0-10-11-16,4-7-12 16,10-12-9-16,0-3 3 15,0 0 8-15,38-13 1 16,19-20-5-16,17 2-3 0,5 1-3 15,-3 12 12 1,-16 14 21-16,-27 4-3 0,-14 0-10 16,-11 31 5-16,-8 13-2 15,0 5-10-15,-14-5-13 16,-18-8-2-16,13-14-16 16,10-14-34-16,9-4-46 15,0-4-32-15,0 0-107 16</inkml:trace>
  <inkml:trace contextRef="#ctx0" brushRef="#br0" timeOffset="121402.6791">26861 3755 430 0,'0'0'29'0,"0"0"19"15,0 0-2-15,0 0-2 16,0 0-5-16,-11 0-11 16,-2 0-13-16,-20 8-5 15,0 19-3-15,-13 12 0 16,0 9 3-16,-6 10-4 15,5 2 5-15,9 5 10 0,11-4-2 16,27-12-10-16,0-9-8 16,0-11-1-16,46-17 0 15,33-9 3-15,6-3 7 16,13-3-1-16,-5-27 4 16,-9-6-2-16,1-10-1 15,-11-6-6-15,-17-5 0 16,-5-2-2-16,-20 2-1 15,-18 0 0-15,-14 0-1 16,0-1-2-16,-14 13-3 16,-35 9-2-16,-5 14 2 15,2 10 3-15,-8 12 0 16,-3 0 0-16,-2 7-1 0,5 16 2 16,5 5 0-1,12 5 0-15,15 4 1 0,20 6-1 16,8-1 1-16,0 0 0 15,17-9 0-15,40-4 0 16,8-13-1-16,1-7 0 16,7-9 1-16,-10 0-7 15,-14 0-35-15,-5-4-50 16,-6-4-124-16</inkml:trace>
  <inkml:trace contextRef="#ctx0" brushRef="#br0" timeOffset="122023.8316">27611 3581 352 0,'0'0'45'0,"-3"0"-8"16,3 0-3-16,0 0 5 15,0 0-2-15,0 0 7 16,0 0 5-16,0 0-22 16,0 0-8-16,0 0 4 15,0 0-3-15,0 8-1 0,9 0 4 16,10 4-11-16,2-2 1 15,12 3 1 1,5-2 0-16,20-1-1 0,-4 3-3 16,12 2-4-16,-1-1 2 15,0-2 3-15,-13 3 0 16,0-4-2-16,-16-4-6 16,-6-5 0-16,-17 1-3 15,-5-3-2-15,-8 0 2 16,0 5-1-16,0 8-6 15,-60 14-6-15,-19 12 12 16,-5 14-2-16,-14 4 1 16,13-8-9-16,20-7-21 15,18-16-42-15,20-11-42 16,22-15-81-16</inkml:trace>
  <inkml:trace contextRef="#ctx0" brushRef="#br0" timeOffset="122520.4283">29018 3533 361 0,'-19'16'115'0,"0"4"-96"15,-8 5 23-15,-6 1-6 16,-11 7-15-16,-5 7 12 15,-8 12 10-15,-9 10 4 16,7 10-4-16,20-4-8 16,26-12-24-16,13-16-7 15,5-16-4-15,63-11 4 16,28-13 0-16,29-6 1 16,20-41-2-16,-1-11-3 0,-18-6 2 15,-23-1 5-15,-18 10 3 16,-39 6-1-16,-32 8-5 15,-14 7-2-15,-41 0-1 16,-63 11-1-16,-18 6-14 16,15 0-21-16,28 10-35 15,33 3-56-15,35-3-234 16</inkml:trace>
  <inkml:trace contextRef="#ctx0" brushRef="#br0" timeOffset="122790.4885">29615 2994 324 0,'-5'0'281'15,"5"53"-271"-15,0 31 37 16,13 22 5-16,26 17 4 15,-12 12-4-15,6 7 2 16,-33 6-8-16,0 2-11 16,0-6-14-16,-66-15-15 15,-27-19-6-15,-13-17-5 16,-6-28-37-16,-19-35-122 0,3-30-228 16</inkml:trace>
  <inkml:trace contextRef="#ctx0" brushRef="#br0" timeOffset="128106.5602">24424 7988 370 0,'-6'0'64'0,"-7"0"-32"16,2 0 2-16,-11 0-5 15,3 0 7-15,5 3-7 0,-5 2 7 16,5-3-4-16,-5 3-15 15,-13 1-5-15,-15-5-6 16,-10 4 0-16,-11 2 0 16,-22 4-3-16,-8 7-1 15,-14 6-1-15,8 4 0 16,3-1 3-16,6 3 6 16,2-2-2-16,9-7-3 15,-1 2 0-15,6-7-2 16,0-2-1-16,-5-2-1 15,2-5 1-15,0-1-1 16,0-5 2-16,0 1 1 0,9-2 0 16,-1 0 0-16,-2 0-3 15,2 0 0-15,9-2 1 16,-1-5 1-16,9 3-2 16,-11-1 0-16,-3 2-1 15,0 3 1-15,11-3 0 16,-5 2-1-16,13-5 0 15,0-1 0-15,11-4 1 16,3-5 2-16,-3-2-1 16,14-4 3-16,-11-6-3 15,10-4-1-15,9-5-1 16,6 2 0-16,2-3 0 16,3 1 0-16,8-3 0 15,-6-1 2-15,6-2-1 0,-13-4-1 16,7-1 0-16,-2-3 1 15,-6-7 0-15,-5 4-1 16,19-1 0-16,0 3 0 16,0 1-2-16,0-4 0 15,41-5 0-15,-3 2 2 16,9 0 0-16,-1 2 0 16,0 8 0-16,6 9 0 15,-14 2 1-15,9-2-1 16,13-4-1-16,-3 4 1 15,16 3-2-15,7 1 1 16,12-1 1-16,25 2 1 16,20-4 0-16,2 3-2 0,5-2 2 15,4 3 0-15,-15 4-1 16,4 0 1-16,-7 7 1 16,-10 6 1-16,-8 5 0 15,5 3-2-15,6 0 0 16,8-4 0-16,19-3-1 15,3-2 2-15,-3-2 0 16,0 0 1-16,-6 8 2 16,-13 3 0-16,0-2-3 15,8 1 0-15,11-6 0 16,8-7 0-16,19-3-2 16,1-2 2-16,-9 2-2 15,-11 4 1-15,-8 7 2 0,-6 5 10 16,-7 2-2-16,2 6-5 15,-9 2-2-15,-18-4 0 16,-8 1-2-16,-6-4-2 16,8-5 1-16,3 3 1 15,-2 1-2-15,-1 2 2 16,-21 3 0-16,-20 3 3 16,0 0 1-16,-5 0-4 15,6 4 3-15,5 9-2 16,-6 0-2-16,9 0-1 15,-3-4 2-15,13 1 2 16,-24 3 8-16,6 3-4 0,-34 6-4 16,-12 6 1-16,-12 1-1 15,-8 1-4-15,0 2 1 16,0 0-1-16,0 2 1 16,0 3-1-16,-14 0 0 15,-13 5 0-15,-11 6 0 16,-9 1 0-16,-13 6 1 15,-11-1-1-15,-2 4 0 16,-4 0 1-16,12-2-2 16,5-5 1-16,0 2 0 15,8-5 0-15,-2-4 0 16,-9 2 0-16,-5 3 0 16,-22-1 0-16,-14 0 0 0,-8 7 0 15,-13-1-1 1,0 4 2-16,-1-5-1 0,12-9 0 15,15-6 1-15,18-3-1 16,2-7 0-16,2-3 0 16,4-8 0-16,2 4 0 15,-3-7 0-15,-5 3 0 16,3 1 0-16,-9-1 1 16,-8 0-1-16,6-3 0 15,-8 2 0-15,10-4-1 16,12 2 1-16,-6-6-1 15,5 5 1-15,-8 3 0 16,-5-3 1-16,-6 7-1 16,-10-4 0-16,-1 6 0 0,11 0 1 15,-10 1-1-15,15-7 0 16,-4-5 0-16,-4-5-1 16,17-4 1-16,6-2-3 15,2 0-9-15,5 0-5 16,1 0-2-16,-1 0-22 15,6-10-33-15,14-3-43 16,13-10-175-16</inkml:trace>
  <inkml:trace contextRef="#ctx0" brushRef="#br0" timeOffset="130221.0256">29280 7090 438 0,'-11'0'20'16,"11"0"3"-16,0 0 14 15,0 0 4-15,0-5-4 16,-8 0-11-16,-3 3-2 15,-6-2-7-15,-13 4-7 16,-10 0-5-16,-7 16-2 16,-10 12-1-16,-3 15 4 15,3 13-1-15,2 10 10 16,3 11-1-16,14 8 1 16,16-6 1-16,22-7-3 15,0-18-8-15,33-20-4 16,60-25 4-16,38-9 9 0,32-25 2 15,20-36-5-15,-3-13 2 16,-6-13 0-16,-43 1 0 16,-33 7-3-16,-57 7-5 15,-35 9-1-15,-6 14-2 16,-57 12-2-16,-55 12-2 16,-22 14-6-16,-8 11-11 15,25 0-17-15,24 0-19 16,28 8-11-16,27 7-42 15,11 5-60-15,21 0-117 16</inkml:trace>
  <inkml:trace contextRef="#ctx0" brushRef="#br0" timeOffset="130520.4824">29373 7337 328 0,'0'0'152'0,"0"16"-125"15,32 7 45-15,9 7-24 0,3 5-11 16,-3 9-10-16,-9 4-2 15,-7 3-5-15,-6 6-9 16,-11-3-11-16,-2 1-3 16,7-10-15-16,-5-4-28 15,3-11-66-15,3-22-92 16</inkml:trace>
  <inkml:trace contextRef="#ctx0" brushRef="#br0" timeOffset="131719.7405">30278 7186 68 0,'0'-4'150'16,"0"1"-144"-16,0-1 3 16,0-4-9-16,0 1-19 15,0 0-33-15,0 5-21 0,0 2 44 16,0 0 12-16,0 0 17 15,0 0 47-15,0 0 13 16,0 0 7-16,0 0 15 16,0 0-11-16,0-2-20 15,0 2-16-15,0 0-5 16,0 0-1-16,0 0 4 16,0 0-4-16,0 0 0 15,0 0-5-15,0 0-1 16,0 2 0-16,0-2-9 15,0 0 3-15,0 0-3 16,19 0 2-16,14 0 11 0,13-11-3 16,11-4-3-16,11-7-2 15,-10 4-2-15,2 0 1 16,-9 1 7-16,1 5-6 16,-11 4-8-16,-16 1 1 15,2 4-2-15,-27 3-6 16,5 0-1-16,-5 0-1 15,9 0-2-15,-4 7 2 16,9 16 0-16,-9-1-1 16,-5 8-1-16,0 6 0 15,0 2 1-15,0 10-1 16,-38 4-1-16,-8 6 1 16,-6 3 0-16,-8 7 1 0,-6 3-1 15,1 2 0 1,8-2 0-16,2-6-1 0,11-14 0 15,12-14-6-15,18-17-3 16,11-7-5-16,3-7 6 16,0-5 4-16,0-1 3 15,36 0 2-15,29 0 2 16,20-12 6-16,8-2-1 16,-9 6 0-16,-13 2 0 15,-11 5-5-15,-14 1-2 16,-13 0-12-16,5-7-33 15,-19-9-120-15,0-12-259 0</inkml:trace>
  <inkml:trace contextRef="#ctx0" brushRef="#br0" timeOffset="132808.4199">28666 9247 446 0,'0'0'91'15,"0"0"-44"-15,0 0 2 16,0 0-20-16,-2 0-7 0,2 2 2 16,0 24 6-1,0 9 8-15,0 7-11 0,0 10-1 16,0 7-6-16,0 6 2 15,0-1-6-15,0 4-4 16,-6-10-6-16,1-5-3 16,5-11-3-16,0-12-1 15,0-14-7-15,0-9-9 16,0-7-23-16,0 0-29 16,5-11-25-16,28-13-47 15,0-5-77-15</inkml:trace>
  <inkml:trace contextRef="#ctx0" brushRef="#br0" timeOffset="133122.4039">29367 9160 210 0,'0'-7'259'0,"0"3"-211"16,0 4 22-16,0 0-19 15,14 0 1-15,-3 5 6 16,10 25 3-16,-1 16-17 16,-7 8-14-16,6 14-5 0,-8-2-1 15,-8 1-4-15,-3-1-8 16,0-8-8-16,0-10-4 15,0-12-5-15,0-13-17 16,19-10-59-16,14-13-108 16,13-37-396-16</inkml:trace>
  <inkml:trace contextRef="#ctx0" brushRef="#br0" timeOffset="135119.8878">22840 13717 106 0,'0'-25'43'0,"8"-3"-41"16,-3 2 3-16,9-3 27 15,-14 5 44-15,11 1-22 16,-3 5-4-16,-8 4-21 16,0 2 9-16,0-3 1 15,0 2-9-15,0-2-6 16,0 4 2-16,0 0-3 0,0 2-6 16,0 5-11-16,0 4 9 15,0 0 9-15,0 0-7 16,0 0-1-16,0 0-4 15,0 0-3-15,0 13-6 16,0 27 14-16,0 17 0 16,0 12-9-16,27 21-2 15,-8 15 1-15,9 16-1 16,-9 18-1-16,5 10-3 16,3 6-2-16,-8 4 0 15,-5 0 0-15,0 9 1 16,-14 0-1-16,0 9 2 15,0 1 1-15,0 4 0 0,-19-5-1 16,2-4 0 0,-7-9-2-16,5-13 0 0,10-13 0 15,-1-3 0-15,1-6 0 16,4-10-1-16,0-7 0 16,5-6-1-16,0-3-2 15,0-15 0-15,0-6-2 16,0-14-7-16,0-21-1 15,0-11-6-15,0-14-14 16,0-11-37-16,-9-11-55 16,-29 0-137-16</inkml:trace>
  <inkml:trace contextRef="#ctx0" brushRef="#br0" timeOffset="135824.2671">19930 15976 158 0,'-8'-3'125'0,"8"3"-93"15,0 0 1-15,0 0-4 16,0-3-2-16,0-5 5 15,35 0 20-15,23-8 5 16,13-3-4-16,30-10-24 16,43 0 4-16,39-1-4 15,54-7 1-15,77 0 8 16,65 1-5-16,73-3-7 16,58 0 5-16,30-3-5 15,30 0-7-15,5-9-3 16,3 2 0-16,-8-1-10 15,-47-2-1-15,-45 8 0 16,-72 5 9-16,-76 8-6 16,-68 14 0-16,-72 6-1 0,-42 8-2 15,-34 3 1-15,-35 0 3 16,-21 0-5-16,-26-3-4 16,-13-2-1-16,-10 1-17 15,-9-4-40-15,0-8-76 16,-9-15-153-16</inkml:trace>
  <inkml:trace contextRef="#ctx0" brushRef="#br0" timeOffset="139010.3871">24680 14102 256 0,'19'-15'61'16,"-5"-3"-13"-16,-1 3 16 15,-4 2-18-15,-9 4 16 16,5 2-10-16,-5 3-7 15,0 1-13-15,0-1-3 16,0 4 2-16,0 0-3 16,0 0-3-16,0 0-6 15,0 0-7-15,0 11 0 16,-14 29-5-16,1 20 23 16,-12 26-10-16,-21 13-14 15,-14 16-2-15,-6 5-2 0,1-7-2 16,19-25-2-16,13-31-2 15,33-32-4-15,0-25-4 16,0-9 5-16,27-46-6 16,33-25 2-16,25-14 2 15,-6-7 4-15,5 1 5 16,-13 6 2-16,8-1-1 16,-13 0-1-16,7 4 2 15,-2 2-1-15,-11 8-1 16,-8 15 1-16,-14 18 0 15,-11 17-1-15,-13 16 1 16,-8 8 1-16,-6 7 3 16,0 0-2-16,8 0-3 0,16 26 0 15,12 23 9 1,2 15-2-16,0 16-4 0,-11 11 0 16,-2 12 0-16,-6 5 1 15,-11 4-2-15,11 0-2 16,-11-9 0-16,3-12-5 15,8-13-13-15,-10-22-14 16,10-20-27-16,2-20 6 16,-15-15-13-16,-6-1-70 15,0-7-85-15</inkml:trace>
  <inkml:trace contextRef="#ctx0" brushRef="#br0" timeOffset="139258.1911">24721 14522 396 0,'14'-5'236'16,"56"3"-216"-16,37-1 64 15,29-2-47-15,3 0-27 16,-8-2-10-16,-22 3-1 16,-24-3-31-16,-31 2-61 15,-40-2-170-15</inkml:trace>
  <inkml:trace contextRef="#ctx0" brushRef="#br0" timeOffset="140436.3915">21850 14310 552 0,'-27'0'72'0,"2"0"-36"0,-2 4-17 16,-20 16-7-16,-10 6-2 15,-22-5 6-15,-6 6 8 16,-7 3 4-16,21-7-9 16,16-6-8-16,44-10-9 15,11-3-2-15,0-2-2 16,44 1 2-16,35 1 16 16,8 6 6-16,3 7-4 15,-16 9 1-15,-17 8 0 16,-35 15-3-16,-22 1-4 15,0 10-6-15,-68-1-4 16,-30-8-1-16,0-15-1 16,-6-14-4-16,0-19-6 0,17-3-6 15,11-13-16 1,16-16 1-16,13 7 6 0,15 7-27 16,18 11-23-16,3 4-67 15,3 0-199-15</inkml:trace>
  <inkml:trace contextRef="#ctx0" brushRef="#br0" timeOffset="140946.313">21089 16140 67 0,'-11'2'363'16,"11"3"-316"-16,0 3 25 15,0 0 8-15,52-7-12 16,32-1-6-16,20 0-12 16,16-5-5-16,3-20-26 15,-6 3-14-15,-16-1-5 16,-22 7-1-16,-22 3-13 16,-10 0-21-16,-15 7-34 15,-13 0-39-15,-5 6-62 0,-14 0-104 16</inkml:trace>
  <inkml:trace contextRef="#ctx0" brushRef="#br0" timeOffset="141171.037">21667 16140 685 0,'-8'2'41'15,"8"27"-20"-15,0 14 11 16,8 14-4-16,-8 8-25 16,0 8-1-16,0 8-2 0,-33-2 1 15,1-6-1 1,10-11-10-16,22-16-33 0,0-15-67 16,3-30-144-16</inkml:trace>
  <inkml:trace contextRef="#ctx0" brushRef="#br0" timeOffset="141800.2954">24863 16127 537 0,'0'0'170'0,"0"0"-130"15,0 0 18-15,0 0-29 16,0 0 3-16,-6 0-11 16,-18 8-3-16,-31 21-4 15,-35 24-4-15,-60 26-6 0,-16 16-2 16,21 4 3-16,31-13-5 15,78-17-1-15,36-21-4 16,36-18-2-16,81-13 7 16,25-17 0-16,24 0 5 15,-2 0-5-15,-20 0 0 16,-26-7-13-16,-20 2-42 16,-27 5-50-16,-17-13-105 15</inkml:trace>
  <inkml:trace contextRef="#ctx0" brushRef="#br0" timeOffset="144880.3671">20247 11042 158 0,'0'0'228'0,"0"0"-207"16,0-10 10-16,10-7-5 15,12 5 6-15,-16 4-8 16,-6 5 21-16,0 3-6 16,0 0-16-16,0 0-8 15,0 0-7-15,0 0-1 16,0 0 0-16,0 0 4 15,-6 0 12-15,-16 0-1 16,-10 12-8-16,-15 23-1 16,-10 17-9-16,-3 4-3 15,22-2 1-15,11-4-2 16,13-6 0-16,14-6-5 0,0-14-1 16,0-5-2-16,41-8 4 15,16-8 4-15,17-3 0 16,5 0 3-16,-8 0-3 15,-11 0 0-15,-22 0-13 16,-5 0-39-16,-14 0-56 16,-14 0-26-16,3 0-98 15</inkml:trace>
  <inkml:trace contextRef="#ctx0" brushRef="#br0" timeOffset="145270.2306">20803 11183 298 0,'-19'0'101'16,"10"4"-77"-16,1 10-3 16,-3-2-11-16,6-4 0 15,5 0 9-15,-8-1 7 16,8 1 4-16,0-1-3 15,0 1 1-15,0 2 5 16,0-3-12-16,8 0-5 16,30-5-7-16,14-2 2 15,13 0 4-15,14-15 3 16,-5-14 2-16,-17 0 2 16,-16 4-12-16,-16 1-5 0,-25 5-2 15,0 1 1-15,0 1-4 16,-52 3 0-16,-8 9-1 15,-5 1 0-15,-1 4-2 16,14 0-14-16,20 0-34 16,18 9-21-16,14 5-34 15,0-2-61-15,57 0-87 16</inkml:trace>
  <inkml:trace contextRef="#ctx0" brushRef="#br0" timeOffset="145576.5295">21574 11061 290 0,'-46'23'106'16,"27"-3"-105"-16,19-7 4 15,0-11 4-15,33-2 12 16,13 0 38-16,0 0 16 15,-7 7-9-15,-7 6-19 16,-24 7-7-16,-8 15-7 16,0 10-12-16,-46 8-14 15,-47 0-7-15,-10-11 0 16,10-11-14-16,14-15-17 0,35-10 5 16,23-6-3-16,21 0-5 15,0-4-39-15,8-14-54 16,57-10-70-16</inkml:trace>
  <inkml:trace contextRef="#ctx0" brushRef="#br0" timeOffset="146558.3675">22242 10894 258 0,'0'0'123'16,"-11"0"-117"-16,11 2 8 16,-8 2-5-16,-3-1-2 15,9-2 17-15,-12 5 19 16,-5 5 3-16,0 7-7 16,-14 3-4-16,6 8-6 15,-3 12-10-15,-6 2-7 16,6 5 0-16,14 5-3 15,11-2 4-15,5-7-2 16,0-9-4-16,19-16-4 16,41-12-3-16,5-7 4 15,14 0 5-15,0-32-2 0,6-10 1 16,-12-6 2-16,-7-5-3 16,-14 6 0-16,-20 0-2 15,-13 5-2-15,-19 12 1 16,0 7 2-16,0 4-2 15,0 5-3-15,-13 4 0 16,-14 3 0-16,-3 0-1 16,-11-2-4-16,3 5 1 15,5 2-1-15,0 2 2 16,-2 0-1-16,2 0 0 16,-11 9 0-16,3 16 1 15,-2 3 1-15,10-4 1 16,6 4 0-16,13-6-1 0,14 1 0 15,0-7-2-15,0 1 3 16,8-1-1-16,36-1 1 16,2-6 5-16,-5 2 0 15,-3-4-5-15,1 2 0 16,-20-7-10-16,-6 2-17 16,1-2-30-16,-6 0-82 15,3 4-86-15</inkml:trace>
  <inkml:trace contextRef="#ctx0" brushRef="#br0" timeOffset="147084.3648">22769 10853 363 0,'0'0'33'16,"0"0"5"-16,0 5-8 15,0-2-6-15,11 3 3 0,8 2 6 16,-3 4 7-16,3-3-9 16,6-2-7-16,2 0-5 15,6 0-4-15,8-7 4 16,10 4 0-16,15-4-2 16,-4 2-3-16,-7 0-1 15,-9 6-2-15,-13-2-6 16,-14 2-3-16,-5 2-2 15,-1 6 0-15,-13 0 0 16,0 13 1-16,0 3 0 16,-40 9-1-16,-20 7 1 15,-3 2-1-15,3-5 0 0,13-5-1 16,9-9-4-16,6-13-17 16,18-8-15-16,9-10-6 15,5 0-13-15,0-10-42 16,5-15-78-16,33-3-78 15</inkml:trace>
  <inkml:trace contextRef="#ctx0" brushRef="#br0" timeOffset="148696.6921">23857 10749 24 0,'0'-4'194'16,"0"4"-96"-16,0 0-28 16,0 0-27-16,0 0-27 0,0 0-5 15,0 0-2-15,0 0 1 16,0 0 8-16,0 0 12 16,0 0-5-16,0 0-5 15,0 0 0-15,0 0 1 16,0 0-5-16,0 0 1 15,0 0-3-15,0 0-6 16,0 0-5-16,0 0-1 16,0-3-2-16,0 3 1 15,0 0-1-15,0 0 2 16,0 0 4-16,0 0 0 16,0 0 3-16,0 0-5 15,0 0 0-15,0 0 1 16,0 0 0-16,0 0 0 15,0 0-3-15,0 0-1 0,0 0 0 16,0 0 2-16,0 0 1 16,0 0 2-16,0 0 6 15,0 0 2-15,0 0-2 16,0 0-4-16,0 0-3 16,0 0-2-16,0 0-3 15,0 0 1-15,0 0-1 16,0 0 1-16,0 0 2 15,0 0-1-15,0 0 1 16,0 0-2-16,-3 7 1 16,-16 8-1-16,0 1-1 15,5-1 0-15,0-4 0 0,-5 1-1 16,8 6 1-16,-2 4 1 16,-9 7 0-16,11 1 1 15,-11 5-2-15,3 0 1 16,14-4 0-16,-1-4-1 15,6-10-1-15,0-6 0 16,0-1 1-16,0-9 0 16,0 1 2-16,0 2 1 15,0-3-1-15,0 5-2 16,0 5 1-16,0 0-1 16,0 1 1-16,0 1-1 15,0-4-1-15,0-3 1 16,0-2 0-16,0 3 0 0,0 1 0 15,0 4 1-15,0 2-1 16,0 3 2-16,0 3-2 16,0-2 0-16,0-1 0 15,0-10-1-15,0-2 1 16,0-1 0-16,0-1-1 16,0 1 1-16,0 2 0 15,0 2 3-15,0-3-1 16,6 0-1-16,-1-2 0 15,-5-1-1-15,14-2 0 16,-6 0 0-16,11 0 5 16,-8 0 0-16,-3 0-1 0,11 0-1 15,-11 0-1 1,3 0 0-16,-11 0-1 0,8 0 1 16,-2 0-1-16,8 0 0 15,-9 0 0-15,9 0 1 16,-6 0-1-16,-3-2 0 15,1-1 0-15,-6 3-1 16,0-3 0-16,0 3 1 16,0 0 0-16,0 0 0 15,0 0 0-15,0 0 1 16,0 0 0-16,0 0 2 16,0-2-2-16,8 0 0 15,-8-1 3-15,11-5 1 16,-8 1-3-16,7-3-1 15,4-2-2-15,-8 2-1 0,7 3 1 16,1-1 0-16,-1-4-1 16,1-3 0-16,11-4 1 15,2-3 0-15,-3-6 0 16,4 4 0-16,-6-3 1 16,-3 2-1-16,-8 7 1 15,-3-4-1-15,-3 6 0 16,-2 1-1-16,-3 2-2 15,0-2 1-15,0-2-2 16,0 0 1-16,0-4 3 0,0 5-1 16,-3 1 1-1,-2 2 0-15,-9 3-1 0,0 3 0 16,-5-1-2-16,6 1 1 16,7-3 1-16,-13-2 1 15,6-5 0-15,4 4-2 16,-10-1 1-16,19 3-1 15,-13 2 2-15,7-3 0 16,-2 6-1-16,3-2-2 16,-1 1-5-16,-8 4-2 15,1-1 1-15,-1 3-5 16,1 1-3-16,-7 0-18 16,1 0-17-16,-5-4-3 15,-3 0-31-15,7 4-44 16,1 0-149-16</inkml:trace>
  <inkml:trace contextRef="#ctx0" brushRef="#br0" timeOffset="154550.1684">23908 13341 409 0,'-13'0'35'0,"5"0"-5"16,8 0 8-16,0 0-33 16,0 0-4-16,0 2 3 15,0 12-2-15,0 0 9 16,8 0 0-16,5 7-2 15,-7 1 9-15,2 11 10 16,11 4-13-16,-19 9-1 16,0 11 0-16,0 1-3 15,0 13 5-15,0-2-10 16,0 5-1-16,0 4-3 16,-8-4 0-16,-3-1-1 15,11 4 3-15,0-2 0 16,0 2 7-16,0-1-5 15,0 5-1-15,0-2-2 0,0-2-2 16,0 2 0-16,0-4-1 16,0-1 0-16,0-2 1 15,19 0 0-15,-8 3 1 16,11-1 2-16,-3 4 0 16,8-4 1-16,3 7-5 15,11 4 0-15,0 0 2 16,-3-1-2-16,0-5 0 15,3-2 0-15,-3-3 1 16,-10-6 0-16,-1-9-1 16,-3-10 1-16,-10-5-1 15,5 0 2-15,-11-5-2 16,9 1 1-16,-4 4-1 0,1 1 1 16,-6 2 0-16,11 2-1 15,0-11 0-15,9-2-1 16,4-3 1-16,6-2 0 15,1-2 0-15,-4-1 0 16,3 0 1-16,-10-1-1 16,4 4 0-16,1-1 1 15,0 5 1-15,-1 2-2 16,-2 0 0-16,-2-6 0 16,4-1 0-16,1-6 0 15,-6-2 0-15,1 0-1 16,4-7 0-16,-2 0 0 0,6-1 1 15,16 0 2-15,-1-3 2 16,1 2 0-16,0-1-3 16,-11 3 1-16,11 2-1 15,-11-7-1-15,-9-3 1 16,7 1-1-16,-12-7 0 16,6-1 0-16,-1 0 2 15,1 0 3-15,5 0 0 16,3-9-2-16,-3-1-1 15,-11 3-2-15,-7 3 0 16,-7 3-3-16,-7-3 0 16,-6 4-2-16,0 0 5 15,0-2 1-15,8 1 2 0,3-5 1 16,-3-2 2 0,6 2 0-16,5-12 0 0,0-5-2 15,0-1 0-15,-6-5-2 16,1 6-2-16,-8 2-1 15,-1 10-1-15,3-5 0 16,-2 1 1-16,7-2 0 16,6-4 1-16,-5-7 0 15,0-10 1-15,-1-6-1 16,6-17 0-16,0-5 0 16,0-4 1-16,-5 3-1 15,0 4 0-15,5 8 3 16,-6-4-1-16,1-2-1 15,5-9 0-15,-5-14 2 0,5-8-3 16,-14-7 0-16,4-1 2 16,-9 4-2-16,0 5 0 15,0 3 1-15,0 5 4 16,0 8-2-16,-9 2 3 16,-15 4-4-16,2 1-1 15,3-1-1-15,0-1 0 16,0-3 2-16,11 3-1 15,-3 0-1-15,11 2 0 16,-9 4 3-16,-1 2-1 16,7-1-2-16,-8 2 0 15,-3 1 1-15,1 2-1 16,7 0 0-16,-7 6 0 0,7 2 0 16,-2 4 1-16,-6 5-1 15,-5-3 1-15,0 1-1 16,-14-1 2-16,1-2-2 15,-6 2 0-15,5 0 0 16,-3-1 0-16,4 4 0 16,7 6 1-16,6 4-1 15,-14-4 0-15,6 5 0 16,-11-2 0-16,11 6 1 16,-1 3-1-16,-4-2 0 15,7-4 0-15,-8 3 1 16,1-5-1-16,-1 0 0 0,-8-2 0 15,-3 2 0-15,3 3 0 16,3 6 0-16,-3 1 0 16,9 7 1-16,4-1 0 15,-4 2 0-15,-1-3 0 16,0 2-1-16,3 0 0 16,-2 3 1-16,-4-2 0 15,-2 2 1-15,0 3-2 16,5 1 1-16,6 5 1 15,0 2-2-15,-1 0 0 16,-2 0 0-16,-5 0 0 16,-9 0 0-16,-2 0 0 15,8 0 0-15,-14 0 0 0,6 0 0 16,-1 2 0 0,-7 16 0-16,2 7 0 0,-5 4 0 15,2 3 0-15,-2-6 0 16,5-6 0-16,11 3-2 15,8 0 2-15,-5 7 0 16,5 6-1-16,6 4 1 16,-6 13-1-16,1 5 0 15,4 6-3-15,4 3-12 16,5 1-17-16,-3 9-33 16,17-8-51-16,-15-12-182 15</inkml:trace>
  <inkml:trace contextRef="#ctx0" brushRef="#br0" timeOffset="157195.3403">25258 10799 299 0,'-5'-2'126'15,"-4"2"-82"-15,4-2 16 16,5-1-28-16,0-1-3 16,0 3 10-16,0 1-10 0,-8 0-16 15,8 0-5-15,0 0-4 16,0 0-3-16,-6 26 8 16,-7 19-2-16,-12 10-6 15,-10 12-1-15,-17 14-1 16,0-1-1-16,14-3-3 15,16-19-2-15,11-18-4 16,11-23-4-16,0-10-7 16,47-7 11-16,15 0 11 15,12-2 3-15,-9-13 7 16,-5 5-5-16,-27 8-5 16,-19 2 0-16,-14 0-27 15,0 0-33-15,0 0-60 0,0 5-165 16</inkml:trace>
  <inkml:trace contextRef="#ctx0" brushRef="#br0" timeOffset="157466.1978">24846 11204 163 0,'0'-3'213'0,"0"-1"-195"0,11-6 33 15,44-8-7-15,10-3-17 16,1 3-1-16,-4-3-7 16,-7 7-15-16,-17 2-4 15,-11 2-1-15,6 9-12 16,5 1-27-16,14 0-45 15,8 0-76-15</inkml:trace>
  <inkml:trace contextRef="#ctx0" brushRef="#br0" timeOffset="157826.0194">25907 10989 244 0,'-14'0'233'0,"-18"0"-217"16,13 7 11-16,-22 23-12 15,-3 12-5-15,3 2-3 16,3 5-2-16,5-5-1 16,20-3-1-16,4-11 0 15,9-15-3-15,0-15-11 16,9 0 11-16,29-6 6 15,8-20 6-15,-5-4 6 16,-3 9-3-16,-19 7 0 16,-11 9-6-16,-8 5-4 15,0 0-3-15,0 0 0 0,0 23 6 16,0 6 1-16,0-1-9 16,0-9-14-16,0-2-28 15,0-4-48-15,0-1-16 16,0-2-79-16</inkml:trace>
  <inkml:trace contextRef="#ctx0" brushRef="#br0" timeOffset="158096.1664">26062 11216 244 0,'0'-3'167'0,"0"3"-101"0,0-1-13 16,0 1-33-16,0 0-5 15,0 0-8-15,9 0 4 16,10 0 12-16,8 0 14 16,6 0-10-16,-9 0-11 15,3 0 1-15,-7 4-3 16,-7 14-5-16,-5 4-1 16,3-1-4-16,3 1-4 15,-9-3-3-15,9-9-28 16,0-5-33-16,-1-3-15 15,-2-2-42-15,11 0-69 16</inkml:trace>
  <inkml:trace contextRef="#ctx0" brushRef="#br0" timeOffset="158815.9567">26660 10858 315 0,'0'0'63'15,"0"0"-50"-15,0 0-7 16,0 0-6-16,0 0 0 16,0 0 2-16,0 0 4 15,-11 0 19-15,8 0 10 16,-3 0-1-16,6 0-5 15,0 0-12-15,0 0-7 16,0 0-1-16,0 0-3 16,0 0 0-16,0 7 14 15,0 3 5-15,28 3-4 16,2-1-8-16,11 4 7 16,0-7-2-16,10 1-5 15,-4-2 2-15,-4-4 1 0,-21-1-8 16,-8 3 2-16,-3-5-5 15,-11 5-2-15,0 4-3 16,0 6 0-16,-44 13-1 16,-2 3-6-16,-9 2-12 15,9 1 6-15,13-6-10 16,3 0-8-16,14-2-24 16,10-6-19-16,6-5-32 15,0-4-29-15,0-9-82 16</inkml:trace>
  <inkml:trace contextRef="#ctx0" brushRef="#br0" timeOffset="159190.2892">27360 10917 315 0,'0'0'34'0,"-5"0"4"15,-14 18-6-15,-3 10-3 16,-8 12 2-16,3 10 4 16,5 6 9-16,11 5-8 0,11-2-8 15,0-12-6 1,24-18-3-16,45-21-12 0,21-8 10 15,16-31 7-15,17-30-1 16,2-7-1-16,1-9-7 16,-42 11 19-16,-46 12-12 15,-38 8-9-15,-5 15-2 16,-80 13-11-16,-35 15-7 16,-2 3-32-16,23 0-39 15,34 7-39-15,38 2-133 16</inkml:trace>
  <inkml:trace contextRef="#ctx0" brushRef="#br0" timeOffset="160218.0137">26496 11061 117 0,'0'-4'61'15,"0"4"-8"-15,0-4 3 16,-14-2-9-16,14 4-9 16,-11 2-16-16,9 0 7 15,-4 0-7-15,-2 0-9 16,-3 0-1-16,-3 0 6 16,1 0-8-16,-6 5-3 15,0 2 1-15,5 5-1 16,0 9 7-16,-5 1 5 15,6 7-5-15,7 4-5 0,-7 5 3 16,7-3 4 0,6 3 2-16,0-7-7 0,0-12-4 15,19-9-1-15,14-10 1 16,5 0 9-16,8-12 4 16,6-22 0-16,-5-3-7 15,-6 4-6-15,-11-6-3 16,-17 4 0-16,-5-1 0 15,-8 1-1-15,0 4-2 16,0 3-1-16,-5 4-1 16,-22 8 1-16,-12 10 0 15,12 2-1-15,-8 4-4 16,5 0-6-16,2 14 6 16,15 7-6-16,13 1-2 15,0-1 6-15,8-6-4 0,55-10-6 16,19-5-9-16,27 0-78 15,-11-1-138-15</inkml:trace>
  <inkml:trace contextRef="#ctx0" brushRef="#br0" timeOffset="164152.1641">26272 14628 56 0,'-30'0'515'0,"-16"0"-506"16,0 2 7-16,-14 27-5 15,-6 8-6-15,1 8-3 16,-14 4 1-16,-6 5-2 15,-13-1 3-15,-6 10 7 16,-2 3 9-16,-6 7 7 16,-5 2-4-16,-8 7 0 15,-12 3-3-15,-2 3-4 16,-11 2 0-16,0 1-4 16,6 2-3-16,-1-2-5 15,9 1-2-15,2-5-2 0,-2-2 0 16,5-8 1-16,6 2-1 15,-20-1 0-15,14-2 0 16,-5 0 1-16,0-4 2 16,10 0 1-16,9-4 2 15,16-7 0-15,-3-3-3 16,6-6 1-16,11-5-3 16,-8-1 0-16,7 0-1 15,4-1 0-15,5-1 0 16,0 0 0-16,2-1 0 15,-7 1 1-15,16-3-1 16,-17 1 1-16,6-3-1 0,-14 3 0 16,9-3-1-16,5 1 2 15,2-2-1-15,4 2 0 16,2-5 0-16,6-5 0 16,-1-8 0-16,6-6 0 15,-5-8 0-15,-1-4 1 16,9-4-1-16,-8 0-1 15,18 0 1-15,12 0 0 16,5 0 0-16,-6-11 0 16,-7-13-1-16,7-5-2 15,3-12 0-15,3-5 1 16,3-5 2-16,0-4-1 16,2-3 0-16,17-10 0 0,8-3-2 15,0-2-1 1,33-2 2-16,19-1 2 0,2-3 0 15,6 0 0-15,-8-4 2 16,8 3-2-16,-3 1 0 16,9 5 0-16,-1 4 0 15,9-2 0-15,-9 2 0 16,12-2 0-16,-4 4 4 16,6-5-4-16,-2-2-1 15,10-6-1-15,11-4 2 16,19-2 2-16,1 3-1 15,2 7-1-15,-17 4 1 0,-13 10 1 16,-16 0-2 0,-3 4 0-16,-11 1 0 0,0 7 0 15,-9 3 0-15,15 3 0 16,7 3 0-16,7-3 0 16,15 1 0-16,11-9 0 15,3-3 0-15,6-4 0 16,-12 0 2-16,-4 6 4 15,-7 0 1-15,-13 6-3 16,-2 5-2-16,-12 1-1 16,9 1 0-16,-3-5-1 15,13 0 0-15,3-5 0 16,3-1 0-16,9 0 1 0,2 5 0 16,-3 4-1-16,5 0 1 15,-13 1-1-15,3-3 0 16,5 1-1-16,-13-2 1 15,-6 2 0-15,-6 0 0 16,-7 0 1-16,-6 9-1 16,-8 4 0-16,-1 5 0 15,-4 6 0-15,13-3 0 16,16 0 0-16,3-2-1 16,8-3 1-16,-2 1 1 15,-6 3-1-15,-14 4 0 16,-13 8 0-16,-8-2 2 15,2 8 0-15,1-2-1 16,13 5-1-16,-3 0 0 0,3 3 0 16,5 0 0-16,6 0 2 15,3 0-2-15,-14 0 0 16,-3 6 3-16,-5 8 1 16,-6 4-4-16,-5 5 2 15,-8-1-2-15,-3 2 1 16,-3 4-1-16,6-3 1 15,-1 4 0-15,-4-2-1 16,-4 4 0-16,-7-1-1 16,-6 0 1-16,2 6 0 15,-13 8 0-15,0 12 1 16,0 7 0-16,-33 0 0 16,-18 10-1-16,-4-1 0 0,-2-3 0 15,5-2 0 1,-2-4 0-16,-12-5-1 0,-10 0 1 15,-12 1 0-15,-10-1 1 16,-5 2-1-16,5-14 0 16,13-7-10-16,3-15-21 15,-2-12-37-15,5-4-30 16,2-8-112-16</inkml:trace>
  <inkml:trace contextRef="#ctx0" brushRef="#br0" timeOffset="165269.7712">29274 12745 335 0,'-13'-2'249'16,"-6"2"-239"-16,13 0 33 16,3 0-35-16,3-2-6 15,0-4 2-15,0 4 7 16,0-1 5-16,0 3 3 15,0 0 0-15,-10 0-7 0,-31 0-5 16,-6 18-5 0,-10 11-2-16,-17 7 2 0,12 3 2 15,-4 9-3-15,12-2 1 16,7 6 2-16,15 9 0 16,13-2 2-16,19 0 0 15,0-2-1-15,0-9-5 16,46-10 0-16,19-12 3 15,20-14 6-15,13-9 7 16,19-3 0-16,-2-12-1 16,8-28 0-16,-17-13-4 15,-8-4-4-15,-22-4-5 16,-21-1-2-16,-22 5 0 16,-20 4 0-16,-13 5 0 15,0 7 0-15,-13 1 0 0,-28 3 0 16,-6 3-9-16,-10 3 2 15,5 15-9-15,11-3 8 16,3 12-17-16,16 1-21 16,3 5-6-16,0 1-46 15,19 0-87-15,0 0-157 16</inkml:trace>
  <inkml:trace contextRef="#ctx0" brushRef="#br0" timeOffset="165586.1023">29378 13043 417 0,'0'0'42'16,"0"4"-15"-16,3 8 0 16,21 5 14-16,-16 2-17 15,22 4 14-15,-2 7-1 16,10-1-14-16,-3 1-13 16,-2-3-10-16,5-5-1 0,0-8-12 15,-5-2-26-15,3-2-51 16,-6-1-48-16,-3 11-69 15</inkml:trace>
  <inkml:trace contextRef="#ctx0" brushRef="#br0" timeOffset="165921.8443">30330 12817 177 0,'0'-3'252'0,"0"3"-198"16,0 0-8-16,0 25 14 15,0 16-2-15,0 8-19 16,0 16-6-16,0 12-5 16,-9 7 1-16,-2 1-9 15,-8-1-20-15,6-10-1 16,-1-11-20-16,9-10-33 16,-9-5-51-16,0-13-110 15</inkml:trace>
  <inkml:trace contextRef="#ctx0" brushRef="#br0" timeOffset="167190.1637">29602 14415 309 0,'-14'0'87'0,"-11"0"-34"16,4 0-24-16,-12 0 1 16,0 0 3-16,0 12-4 15,-5 7-10-15,6 4-13 16,4 2 0-16,4-2 3 16,16 1 1-16,8-7 4 0,0-5 5 15,0-6-2 1,0-6-6-16,27 0 10 0,11-6 4 15,-3-19 0-15,9-6-9 16,-11 2-4-16,-20 7-3 16,-13 5-3-16,0 4-6 15,0 5 0-15,0-2-7 16,0 6-22-16,0 4-9 16,0 0-12-16,0 0-48 15,9 0-79-15,23 0-54 16</inkml:trace>
  <inkml:trace contextRef="#ctx0" brushRef="#br0" timeOffset="167280.861">29602 14415 243 0</inkml:trace>
  <inkml:trace contextRef="#ctx0" brushRef="#br0" timeOffset="167462.6223">29602 14415 243 0,'275'41'136'0,"-289"-34"-114"0,9 3-5 0,5 1-10 16,0-1-5-16,0-9 0 15,0 2-1-15,0-3 10 16,0 0 35-16,0-3 16 16,0-16-17-16,5-11-8 15,17-1 0-15,-3 2-3 16,6 7-7-16,7 4 3 16,-10 10-15-16,3 3-12 15,-3 5-3-15,8 0-8 0,-9 0-28 16,4 0-60-16,-11 17-104 15</inkml:trace>
  <inkml:trace contextRef="#ctx0" brushRef="#br0" timeOffset="167871.8079">29250 15455 469 0,'0'0'44'0,"52"-7"8"16,51-21-2-16,23-14-15 0,10-6-2 15,-5 3 11 1,-25 11-7-16,-29 10-29 0,-37 12-8 15,-12 3-3-15,4 2-15 16,1-3-36-16,-14 6-55 16,0 4-93-16</inkml:trace>
  <inkml:trace contextRef="#ctx0" brushRef="#br0" timeOffset="168127.9338">29675 15437 210 0,'-3'0'288'15,"3"0"-257"-15,0 0 2 16,0 7-22-16,14 18-4 16,0 12 0-16,-9 11-3 15,-5 8 3-15,0 9 5 16,0 5-1-16,0 0-5 15,-16-4-6-15,2-9-8 16,1-11-11-16,-7-2-27 16,1-14-72-16,-2-4-94 15</inkml:trace>
  <inkml:trace contextRef="#ctx0" brushRef="#br0" timeOffset="168315.9636">29498 16280 636 0,'46'-22'90'16,"66"-19"-5"-16,38-9-11 15,-5-3-37-15,-15 14-17 16,-37 11-20-16,-30 14-22 16,-11 4-11-16,-17 10-41 15,-2-4-88-15,-28-3-459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56:55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27985 4565 402 0,'-19'0'18'0,"19"0"7"16,0 0 8-16,0 0-23 15,0 0 2-15,0 0 3 16,0 0 3-16,30 0 13 16,24 10 0-16,22 1-4 15,17 6 7-15,38-9-10 16,33 1 8-16,46-8 10 0,46-1 1 15,33 0-8-15,19 0-5 16,0 0-12-16,-27 0-7 16,-33 3-3-16,-57 7-8 15,-41-2 0-15,-44 2-12 16,-35-3-17-16,-24-3-26 16,-34 1-38-16,-13-5-66 15,0 0-197-15</inkml:trace>
  <inkml:trace contextRef="#ctx0" brushRef="#br0" timeOffset="553.9086">29885 3829 82 0,'-8'-15'352'16,"2"8"-322"-16,6-6 52 15,0-2-34-15,0 0-4 16,0 1-15-16,0 2 6 16,0 7 8-16,0 3-1 15,0 2-10-15,0 0-12 16,0 0-3-16,0 0-3 15,-5 9-3-15,2 36-5 16,-10 30 13-16,-4 30-1 16,-18 25-9-16,-11 22 1 15,-20 14-1-15,-5 12-3 16,6 7-3-16,13-6-1 0,14-9-2 16,16-19 0-16,8-22 0 15,14-25 0-15,0-33-1 16,0-19-1-16,0-20-6 15,0-18-20-15,19-14-43 16,17-9-78-16,16-39-124 16</inkml:trace>
  <inkml:trace contextRef="#ctx0" brushRef="#br0" timeOffset="1303.7445">30559 3832 418 0,'0'0'26'16,"0"0"26"-16,0 0-27 15,0 0-9-15,0 15 23 16,0 13 3-16,0 9 1 16,-11 10-11-16,-30 12-8 15,3 10-4-15,-3-4-2 16,3 4-8-16,5-4-4 16,-3-8-5-16,12-13-1 15,18-20-1-15,6-15 0 16,0-9 0-16,0-12 0 15,39-35 0-15,26-25-22 0,9-13 5 16,5-2 3-16,-3 4 14 16,-11 6 1-16,-5 13 1 15,-21 13 0-15,2 9-1 16,-22 10 0-16,-6 4 1 16,-7 9 2-16,-6 3 2 15,0 6 2-15,0 8 1 16,0 1 2-16,0 1-3 15,0 0-3-15,0 0-2 16,0 15-1-16,0 23 15 16,0 15-2-16,0 11-2 15,0 4 1-15,0 8-3 16,-14-2 0-16,-5 2 0 0,14-7-6 16,-4 1-3-16,9-11-1 15,0-5 0-15,-5-7-1 16,5-4-9-16,0-12-16 15,-8-3-42-15,-11-12-27 16,-20-13-64-16,1-3-117 16</inkml:trace>
  <inkml:trace contextRef="#ctx0" brushRef="#br0" timeOffset="1589.8259">30297 4247 141 0,'19'0'245'16,"35"0"-202"-16,23 0 69 15,16 0-69-15,-1 0-5 16,6 0-10-16,1 0-14 16,-23-5-13-16,-16 0-1 15,-27 1-24-15,-14 3-112 16,-19-10-224-16</inkml:trace>
  <inkml:trace contextRef="#ctx0" brushRef="#br0" timeOffset="2331.6581">29097 3829 144 0,'-14'0'231'16,"-5"3"-193"-16,0 0 38 16,-13-2-16-16,4 5-12 0,-10 1-1 15,0 6-16 1,-3 0-8-16,14 2-12 0,2-4-9 15,17 2-1-15,8-1-1 16,0-1 1-16,0 3 5 16,41 4 14-16,-3 0 7 15,17 1 1-15,-17 2-4 16,-14-2-3-16,-21 14-7 16,-3 3-2-16,-19 12 0 15,-49-1-2-15,-25-6-6 16,-10-7-4-16,4-22 0 15,1-12-3-15,8 0-12 16,30-8-12-16,14-5-12 16,32 9-25-16,14 4-35 15,0 0-108-15,47 10-218 0</inkml:trace>
  <inkml:trace contextRef="#ctx0" brushRef="#br0" timeOffset="2743.9851">28560 4993 337 0,'0'0'43'15,"33"0"77"-15,38 0-32 16,8-6-27-16,19-8-8 16,-5 3-5-16,-9-2-9 15,-16 4-18-15,-24 0-20 16,-17 5-1-16,-8 0-15 0,6 4-42 16,-9 0-57-16,3 0-135 15</inkml:trace>
  <inkml:trace contextRef="#ctx0" brushRef="#br0" timeOffset="3021.7174">28860 5015 470 0,'-11'12'29'0,"11"7"46"16,-14 11 6-16,6 12-39 15,-11 14-4-15,-14 7 7 16,1 8-11-16,-15 3-15 16,9-8-14-16,5-9-5 15,14-20-6-15,19-15-37 16,0-22-76-16,33-1-122 15</inkml:trace>
  <inkml:trace contextRef="#ctx0" brushRef="#br0" timeOffset="3417.5837">30801 4942 341 0,'0'0'170'0,"-13"5"-157"16,-39 18 20-16,-27 10 8 16,-19 15-2-16,-1 15-5 15,1 8 16-15,33 2 8 16,38-7-12-16,27-11-24 16,35-15-6-16,74-13 16 15,30-13-2-15,6-11-19 16,-9-3-11-16,-11 0-1 15,-7 0-36-15,-7-10-111 16,-21-17-198-16</inkml:trace>
  <inkml:trace contextRef="#ctx0" brushRef="#br0" timeOffset="5420.1543">9326 7732 294 0,'-5'0'84'0,"5"0"-70"15,0 0 37-15,0 0-15 0,0 0 8 16,0 0-5-16,0 0 5 16,0 0-7-16,0 0-9 15,0 0-6-15,0 3-1 16,46 5 13-16,1-3-12 16,10 2-2-16,3 3-11 15,-22-5-7-15,3 3-2 16,-22-3-3-16,-11-3-20 15,-2 6-44-15,-6 6-80 16,0 2-163-16</inkml:trace>
  <inkml:trace contextRef="#ctx0" brushRef="#br0" timeOffset="5831.6816">9307 8160 441 0,'41'0'37'0,"11"0"99"15,5 0-73-15,-2 0-14 16,-9 0-8-16,-16 0-25 16,-8 0-16-16,-17 0-15 15,15 0-51-15,-1 0-141 16</inkml:trace>
  <inkml:trace contextRef="#ctx0" brushRef="#br0" timeOffset="13045.594">13370 6877 64 0,'8'-12'263'16,"6"6"-243"-16,5-2 25 15,-8 6-2-15,-8-4-9 16,-3 4-1-16,0 0 8 15,0 2 8-15,0-3-8 16,0 3-11-16,0 0-8 16,0 0-6-16,0 0-8 15,5 7 7-15,3 22 0 16,11 9-7-16,-8 10-1 0,-3 4-4 16,3 8-1-16,-8-4-1 15,-3 2-1-15,5-9-1 16,4-14-6-16,7-14-24 15,-8-21-33-15,11 0-52 16,19-24-93-16</inkml:trace>
  <inkml:trace contextRef="#ctx0" brushRef="#br0" timeOffset="13280.1793">13883 6872 402 0,'0'0'72'16,"0"1"-59"-16,0 21 30 15,0 11-12-15,0 3-5 16,0 5-4-16,0 4-7 16,0 2-8-16,-6 5-1 15,-21-7-6-15,0-6-10 16,8-7-58-16,-9-20-81 15,-2-12-174-15</inkml:trace>
  <inkml:trace contextRef="#ctx0" brushRef="#br0" timeOffset="13541.7024">13065 6906 458 0,'0'-3'4'0,"76"-5"64"15,17 0-1-15,32 1-14 16,20-1-10-16,10 1-6 16,3 2-6-16,-8 5-9 15,-24 0-6-15,-9 0-16 16,-27 0-1-16,-17 12-26 15,-21-1-42-15,-19 9-59 0,-28 10-134 16</inkml:trace>
  <inkml:trace contextRef="#ctx0" brushRef="#br0" timeOffset="13849.735">13032 7824 486 0,'11'4'3'15,"81"-4"116"-15,45 0-51 16,35-4-11-16,35-19-7 15,11 1-12-15,-16 0-4 16,-36 6-10-16,-30 0-12 16,-46 6-12-16,-35 2 0 15,-22-4-21-15,-14 2-44 16,-19 10-76-16,0 0-159 16</inkml:trace>
  <inkml:trace contextRef="#ctx0" brushRef="#br0" timeOffset="14335.5609">13438 8180 262 0,'0'0'106'0,"0"0"-69"16,0 0 38-16,0 0-22 15,0 0 4-15,6-2-5 16,7-2-7-16,-13 4-12 16,0 0-7-16,0 0-5 15,0 0-9-15,0 16-9 16,-54 30 4-16,2 14-7 16,-5 2 3-16,21-8-3 15,36-11-3-15,0-15-2 0,27-16-1 16,66-12 0-1,24 0 4-15,9-8 2 0,-1-16 0 16,-21 7-1-16,-25-1 1 16,-33 0-7-16,-21 0-31 15,-25-4-59-15,0 3-109 16</inkml:trace>
  <inkml:trace contextRef="#ctx0" brushRef="#br0" timeOffset="14651.9792">13844 8204 156 0,'0'-9'230'0,"0"2"-171"16,0 4 16-16,0 3-11 16,0 0-11-16,0 0-19 15,0 11 4-15,0 34 29 16,0 27-6-16,0 19-12 16,0 14-14-16,-27 1-19 15,-6-6-14-15,1-16-2 16,18-26-20-16,14-28-80 0,0-30-196 15</inkml:trace>
  <inkml:trace contextRef="#ctx0" brushRef="#br0" timeOffset="16307.4424">11287 7591 237 0,'8'0'20'0,"-8"0"-1"16,5 0-14-16,4-6 19 15,2-2 15-15,-3-2 6 16,11 0 1-16,-6 2-18 16,-7 2 2-16,-1 4-6 15,-5 0 3-15,0 2 6 16,0-4 5-16,0 4-2 16,0-2-5-16,0 2-6 15,0-5-8-15,0 4-5 0,0 1-2 16,0 0-4-16,0 1 1 15,0 35-6-15,-38 21 4 16,-8 25-2-16,-20 16-3 16,-4 16 0-16,4 2-1 15,20-15-4-15,13-24-3 16,33-24-2-16,0-27-4 16,14-15-1-16,43-11 7 15,3 0 7-15,5 0 1 16,-5-12 1-16,-8-6-1 15,-19 4 0-15,-6 6-14 16,-16 1-52-16,-11 7-64 16,0 0-120-16</inkml:trace>
  <inkml:trace contextRef="#ctx0" brushRef="#br0" timeOffset="16645.5232">10875 7909 270 0,'0'0'69'0,"14"-3"-27"16,38 3 51-16,27 0-39 15,5-5-2-15,14-2 2 16,-5-5-14-16,-8 1-17 16,-20-1-14-16,-19 4-9 15,-13 2-10-15,-14-2-28 16,0 1-77-16,-5 5-125 15</inkml:trace>
  <inkml:trace contextRef="#ctx0" brushRef="#br0" timeOffset="17163.3353">11851 7823 48 0,'-8'0'363'16,"-3"1"-349"-16,-2 3 18 15,-9-2 0-15,-8-1-21 16,-6 6 5-16,4 3 10 16,-12 12-7-16,11 7-2 15,-8 10 5-15,17 9-5 16,-9-1-9-16,11 0-1 16,11-5 5-16,11-12-4 15,0-11-8-15,0-18 1 16,19-1-1-16,28-18 9 15,5-18-3-15,-1-9-2 16,1 3-2-16,-5 7 0 16,-28 14-2-16,-6 12 2 0,-13 7-2 15,0 2 0-15,0 6 0 16,0 27 7-16,0 4 8 16,0 2-8-16,-5-11-7 15,-3-10-6-15,8-5-10 16,0-12-20-16,0-1-44 15,0 0-64-15,0-1-108 16</inkml:trace>
  <inkml:trace contextRef="#ctx0" brushRef="#br0" timeOffset="17515.6232">12034 7871 281 0,'0'0'106'16,"0"0"-48"-16,0 0 4 16,0 0-17-16,-6 15-12 15,4 11 0-15,-17 6 1 16,13 2-13-16,-7 3 1 16,7-3-2-16,-2-10-11 15,8-9-6-15,0-11-3 16,0-4-1-16,8-4 1 15,38-24 2-15,20-7 1 16,5 1-2-16,-6 11 4 0,9 12 15 16,-17 6 6-1,9 5-4-15,-15 5-7 0,-23 31 3 16,-20 9-3-16,-8 2-15 16,0-6-3-16,-8-10-25 15,-17-17-50-15,-8-11-36 16,17-3-124-16</inkml:trace>
  <inkml:trace contextRef="#ctx0" brushRef="#br0" timeOffset="17913.6583">13277 6709 404 0,'-49'27'59'16,"8"17"-13"-16,-19 11 19 16,-2 23-15-16,2 24-11 0,-6 23-6 15,20 26-6-15,19 14 6 16,21 10-4-16,6 1-7 16,0-5-13-16,33-11-5 15,13-21-4-15,20-28-5 16,-6-24-12-16,10-19-39 15,15-20-87-15,8-24-158 16</inkml:trace>
  <inkml:trace contextRef="#ctx0" brushRef="#br0" timeOffset="18513.5623">14709 6735 247 0,'57'47'277'0,"22"28"-240"16,8 32 48-16,-16 38-32 15,-24 39 4-15,-47 36-4 16,0 29-9-16,-101 4-15 16,-44-14-12-16,-18-30-17 15,7-38-11-15,17-47-97 16,30-52-194-16</inkml:trace>
  <inkml:trace contextRef="#ctx0" brushRef="#br0" timeOffset="51363.2996">7947 9194 401 0,'-8'-1'19'0,"2"-2"37"16,6 3-17-16,-3-1-4 16,3 1 4-16,0-5 4 15,-5 5-13-15,-1 0-8 16,6-2 1-16,-5 0-2 15,5 2 2-15,-3 0 1 16,-2 0-4-16,5 0-6 0,0 0-7 16,0 0-5-1,0 10-1-15,0 23 1 0,0 13 7 16,19 7 0-16,0 6 3 16,3 3-1-16,-11 5-2 15,2 2 4-15,-4 1-2 16,1-4-3-16,4-7-5 15,-6-4-1-15,3-6-2 16,-3-4 1-16,-2-10-1 16,-6-6 0-16,0-9-3 15,5-10-3-15,3-5-21 16,-2-5-35-16,-6-5-33 16,0-17-66-16,0-4-77 15</inkml:trace>
  <inkml:trace contextRef="#ctx0" brushRef="#br0" timeOffset="51753.3795">7769 9961 242 0,'0'0'59'0,"0"0"-36"15,0 0 45-15,0 0 2 16,0 0-4-16,-2 0 0 16,-4 0-9-16,1 0-21 0,5 0-11 15,0 0-11-15,0 17-9 16,0 8 14-16,24 9-8 16,-2 4-3-16,8 6-1 15,-8-5-3-15,3-3-2 16,2-14 3-16,-3-11-2 15,4-11 0-15,18 0 3 16,19-48 20-16,9-20-6 16,5-10-10-16,-16 6-5 15,-17 16-1-15,-19 18-4 16,-16 12 0-16,-11 8-3 16,0 4-22-16,0 4-45 15,0 10-75-15,0 0-212 0</inkml:trace>
  <inkml:trace contextRef="#ctx0" brushRef="#br0" timeOffset="52301.2951">7849 10900 422 0,'-28'0'146'16,"1"0"-143"-16,-6 3 40 15,-5 26-23-15,-16 5-1 16,2 12 7-16,0 14-11 16,11 12 11-16,11 9 4 0,8 7-7 15,22-3-9 1,0-12 1-16,22-19-5 0,35-23-2 15,22-22-1-15,14-9 1 16,16-31 1-16,17-39 2 16,7-18-6-16,-10-11 3 15,-33 5 8-15,-44 13 2 16,-46 11-7-16,0 18-4 16,-65 15-6-16,-14 15-1 15,-17 11-1-15,17 11-3 16,19 0-13-16,19 0-29 15,22 13-35-15,8-1-40 16,9 5-85-16,2 6-178 16</inkml:trace>
  <inkml:trace contextRef="#ctx0" brushRef="#br0" timeOffset="52585.2264">7990 11376 409 0,'0'22'76'0,"0"5"-3"15,0-1 1-15,0 2-17 0,0-1-14 16,14 1 3-1,13 3-7-15,6 1-11 0,-6 0-8 16,11-8-18-16,-10-6-2 16,10-12-18-16,-5-6-42 15,-1-9-53-15,6-26-78 16</inkml:trace>
  <inkml:trace contextRef="#ctx0" brushRef="#br0" timeOffset="52931.3292">8966 11019 456 0,'0'4'53'15,"0"30"-18"-15,-30 17 8 16,-16 10-14-16,-27 9-21 16,7-4 0-16,20-11 10 15,21-17-10-15,25-22-5 16,0-16-2-16,63 0 4 16,24-29 3-16,19-6 2 15,4 3 7-15,-4 6 4 16,-22 8-1-16,-13 4-8 0,-11 7-12 15,-13 0-8-15,-28-3-32 16,-19 3-40-16,0-1-142 16</inkml:trace>
  <inkml:trace contextRef="#ctx0" brushRef="#br0" timeOffset="53111.5569">9405 10979 422 0,'0'3'223'0,"0"45"-142"16,-5 17 22-16,0 17-35 16,-4 11-32-16,-10 7-22 0,0-2-8 15,-8-8-6-15,8-22-1 16,19-17-41-16,0-34-120 16,0-17-226-16</inkml:trace>
  <inkml:trace contextRef="#ctx0" brushRef="#br0" timeOffset="54099.4822">10174 7743 370 0,'-8'0'60'0,"8"0"-6"15,-11 0 18-15,9 0-3 0,-9 0-14 16,11 0 3-16,0 0 3 15,5 0 2-15,52 0-4 16,25 1-26-16,16-1-16 16,14 0 0-16,-8 0-4 15,-1 0-13-15,15-26-2 16,-20-21-71-16,-33-20-372 16</inkml:trace>
  <inkml:trace contextRef="#ctx0" brushRef="#br0" timeOffset="102518.5739">9662 15341 306 0,'0'-4'129'15,"0"4"-106"-15,0 0 5 16,0 0-9-16,0 0-8 15,0 0 2-15,0 0 15 16,5 0 13-16,12 0 5 16,13 0-13-16,-3 4-2 15,11-2-17-15,-3-1-1 16,9-1-2-16,-3 0-7 16,3 0-4-16,-3 0-4 15,-14 0-13-15,-8-1-33 16,-14-1-54-16,-5 2-78 0</inkml:trace>
  <inkml:trace contextRef="#ctx0" brushRef="#br0" timeOffset="102766.8105">9746 15678 317 0,'33'-6'272'0,"0"4"-225"16,8 0 46-16,-17 2-60 16,3 0-29-16,1 0-4 15,-17 0-22-15,8 0-60 16,-19 0-178-16</inkml:trace>
  <inkml:trace contextRef="#ctx0" brushRef="#br0" timeOffset="105532.3211">12034 15167 274 0,'0'0'31'0,"0"0"27"15,0 0 5-15,0 0-12 16,0 0-7-16,0 0-3 15,-8 0-3-15,-3 0-2 16,3 0-5-16,-11 0-5 16,-14 2-9-16,-13 28-5 15,-12 6-8-15,-2 4-1 0,14-2-1 16,21-10 0-16,12-18-2 16,13 1 0-16,0-6 0 15,0-3 0-15,0 7 1 16,32-4 11-16,1-1 14 15,-8 3 4-15,-3 3-9 16,-17 8-5-16,-5 9-4 16,0 7-2-16,0 6 0 15,-46 2-6-15,-12-6-4 16,-2-13-1-16,9-4-4 16,-1-11-9-16,11-7-10 15,16-1 1-15,6 0-19 16,11 0-20-16,3 0-21 0,5-1-38 15,0-7-78-15</inkml:trace>
  <inkml:trace contextRef="#ctx0" brushRef="#br0" timeOffset="105826.6395">12487 15230 464 0,'13'0'9'0,"1"0"44"16,10 16-10-16,-15 12-15 15,-4 5-6-15,-5 11 4 16,0 6-7-16,0 0-9 15,0 0-6-15,0-8-4 16,0-10-1-16,-5-8-19 16,5-20-43-16,-9-4-50 15,-4 0-46-15</inkml:trace>
  <inkml:trace contextRef="#ctx0" brushRef="#br0" timeOffset="106020.8265">12612 15018 292 0,'11'-21'308'0,"3"4"-303"16,13-2-3-16,6-2-2 15,-9 0-52-15,3 6-23 16,1 13-46-16,-4 2-119 15</inkml:trace>
  <inkml:trace contextRef="#ctx0" brushRef="#br0" timeOffset="106372.8144">13048 15240 393 0,'0'0'26'16,"0"11"41"-16,0 6-19 15,0 3-10-15,0-1-4 16,0 0-20-16,0-15-11 16,0-1-2-16,3-3 2 15,16 0 8-15,14-13 22 16,32-9 9-16,1-1-12 0,13 6-4 15,-19 12 2-15,-8 5-11 16,-14 0-3-16,-11 28 0 16,-22 11 2-16,-5 8-9 15,0 0-7-15,0-6-1 16,-8-15-30-16,-3-13-30 16,11-12-24-16,-8-1-36 15,8 0-85-15</inkml:trace>
  <inkml:trace contextRef="#ctx0" brushRef="#br0" timeOffset="106898.6815">14681 14501 484 0,'0'0'129'16,"-13"16"-118"-16,-44 33 22 16,-22 28 1-16,-9 19-4 15,4 19-4-15,5 15 6 0,32 17 10 16,28 0-11-16,19-16-16 16,22-21-13-16,54-35-2 15,23-24-7-15,12-16-22 16,1-19-52-16,14-16-127 15</inkml:trace>
  <inkml:trace contextRef="#ctx0" brushRef="#br0" timeOffset="107550.7507">17021 14541 434 0,'0'0'154'16,"5"0"-94"-16,64 25 39 16,12 25-33-16,1 28-13 15,-38 24-14-15,-36 25-10 16,-8 22-5-16,-79 5-13 15,-47-11-11-15,-18-21-9 16,-20-42-93-16,14-57-264 16</inkml:trace>
  <inkml:trace contextRef="#ctx0" brushRef="#br0" timeOffset="109270.5252">15251 14871 450 0,'0'-3'15'16,"6"-1"21"-16,-3 1-11 15,-3 3-15-15,0 0-3 16,0 0 4-16,0 0 4 16,0 10 10-16,0 22 3 15,-3 13-13-15,-41 12-11 16,3 2-3-16,-5 4-1 15,21-9-3-15,6-18-9 0,19-10-6 16,0-21-14-16,14-5 1 16,49-15 14-16,5-18 17 15,8-4 15-15,-10 9-4 16,-6 4 6-16,-14 9 0 16,-13 6-14-16,-20 5-3 15,-2 4-20-15,-11 0-36 16,0 0-64-16,0 0-142 15</inkml:trace>
  <inkml:trace contextRef="#ctx0" brushRef="#br0" timeOffset="109540.4574">15565 14772 464 0,'0'0'25'0,"8"0"23"16,-2 0-7-16,-1 24-7 16,-5 13-6-16,0 10-3 15,-5 19 3-15,-42 11 0 16,1 19-1-16,-17 18-8 16,-2 3-10-16,-1-1-7 15,17-11-2-15,11-20-1 16,11-16-14-16,8-25-25 0,19-17-36 15,0-24-56-15,0-3-71 16</inkml:trace>
  <inkml:trace contextRef="#ctx0" brushRef="#br0" timeOffset="109976.8367">16214 14926 165 0,'0'0'239'0,"0"0"-189"16,0 0 3-16,-11 7-12 15,-30 14-11-15,-3 9-8 16,-16 9-9-16,-5 7 5 16,5 13 12-16,3 12-1 15,21 0-4-15,17-6 1 16,19-13-7-16,0-19-10 16,38-20-5-16,36-13 2 15,24-29 13-15,28-34-9 16,-23-17-3-16,-24 0 4 0,-41 4-1 15,-38 15 0-15,0 14 0 16,-30 10-6-16,-35 15-4 16,5 10-10-16,8 5-30 15,30 7-14-15,11 0-25 16,11 0-77-16,0 0-142 16</inkml:trace>
  <inkml:trace contextRef="#ctx0" brushRef="#br0" timeOffset="110372.5637">16653 14759 298 0,'-11'8'54'0,"3"0"-7"16,2 3-1-16,6 1-4 16,-13 0 13-16,13 6 7 0,0-1 4 15,0-1-10 1,0-4-2-16,5-5-19 0,28-7-17 15,-11 0 0-15,-3 0-6 16,-8-9-2-16,-11-18-2 16,0-7-3-16,0-1-2 15,0 4-3-15,0 2-3 16,-11 2-23-16,3 1-25 16,-12 1-32-16,-4 11-44 15,-3 6-88-15</inkml:trace>
  <inkml:trace contextRef="#ctx0" brushRef="#br0" timeOffset="131358.5521">7892 14957 268 0,'0'4'56'0,"0"-4"-2"15,0 0-24-15,0 0 0 16,0 0 1-16,0 0 4 16,0 0-2-16,-5 0-5 15,5 0-3-15,0 0 2 16,-8 0-14-16,8-4-3 16,0-15-1-16,0-10-3 15,0-7-3-15,0-1-1 16,0-9 1-16,0 0-1 0,0-2-1 15,0-3 0 1,0-1 0-16,0 4 1 0,8 5-1 16,-3 10-1-16,1 7 1 15,-6 12-1-15,0 10 2 16,0 1 4-16,0 3 9 16,0 0 4-16,0 0-4 15,0 0 5-15,0 0-7 16,0 0-7-16,-6 5 1 15,-7 14 0-15,-7 7-5 16,1 3 1-16,0 2-2 16,0 3 0-16,-14 2 0 15,1-1 1-15,-9 0 0 16,8-8 1-16,0-4-2 0,9-13 0 16,16-7-1-16,8-3 0 15,0 0-1-15,0-7-4 16,0-27-9-16,19-8-8 15,14-8 10-15,2 3 9 16,-5 4 0-16,3 3 3 16,-6 4 2-16,0 8 0 15,-2 5 0-15,-6 0 1 16,-11 7 2-16,6 8 1 16,-14 3-4-16,0 5 0 15,0 0 1-15,11 0 3 16,8 0-3-16,2 0-3 15,18 16 2-15,2 6 15 0,5 8-6 16,-13 2-3 0,-9 4 2-16,-5-4-5 0,0-4-5 15,-5-9-3-15,-11-7-12 16,-3-9-48-16,0-3-50 16,0-10-142-16</inkml:trace>
  <inkml:trace contextRef="#ctx0" brushRef="#br0" timeOffset="132190.365">7887 13408 89 0,'0'0'311'0,"0"0"-294"16,0 0 21-16,0 0-3 16,0 0 3-16,0 0 3 15,0 0 1-15,0 0-6 16,0 0-7-16,0 0-1 0,0 0-4 16,0 0-3-16,-8 0-3 15,-3-2-3-15,-8 2-4 16,2 0-10-16,-2 0 3 15,0 0 1-15,-8 0-4 16,-3 0 1-16,-3 13-2 16,-2 11 0-16,-4 8 0 15,1 13-1-15,11 5 2 16,8 10-1-16,11-3 0 16,8-3 0-16,0-7 2 15,19-11-2-15,35-13 1 16,20-14 1-16,16-9 2 15,14-5 8-15,13-36-2 0,8-10-1 16,-18-9-7-16,-15-13-1 16,-21-3 3-16,-24 1 3 15,-34 4-4-15,-13 8-2 16,-3 15 0-16,-67 11-1 16,-23 18-3-16,-5 9-4 15,-11 10-1-15,16 0 1 16,19 0-5-16,22 0-7 15,25 10-11-15,-3-2-12 16,22-1-17-16,-11 10-42 16,13 6-41-16,6 6-95 15</inkml:trace>
  <inkml:trace contextRef="#ctx0" brushRef="#br0" timeOffset="132506.436">8009 13623 402 0,'0'0'86'0,"0"1"-44"0,0 15-4 16,36 5 6-16,-3 2-9 15,-1 7-15-15,6 0 3 16,-10-3-15-16,-9-5-8 16,0-6-2-16,-5-4-20 15,-1-1-41-15,-2-8-109 16</inkml:trace>
  <inkml:trace contextRef="#ctx0" brushRef="#br0" timeOffset="133128.4368">8647 13396 251 0,'0'8'61'0,"0"-1"-32"15,0-4-3-15,0-3-5 16,0 0-15-16,0 0 4 16,0 0 13-16,0-13 8 15,30-12 6-15,6 3-7 16,2-5 3-16,14 1 8 15,8 5 9-15,0-3-6 16,5 5-7-16,-13 6-3 16,-6 6-5-16,-13 4-7 15,-8 3-3-15,-12 0-5 0,1 0-6 16,-9 28 2-16,-5 15 2 16,0 13-3-16,-57 14-4 15,-8 2-1-15,-14 3-4 16,0 5 1-16,8-15-1 15,11-7-2-15,19-20 0 16,27-21-4-16,14-12-3 16,8-5 1-16,66 0-8 15,43 0 15-15,20-7 1 16,13-7 8-16,2 5-1 16,-10-2-7-16,-30 5 0 15,-39-12-64-15,-26-21-274 16</inkml:trace>
  <inkml:trace contextRef="#ctx0" brushRef="#br0" timeOffset="137878.2036">10712 15436 346 0,'0'0'65'16,"0"0"-23"-16,0 0 2 15,43 0-8-15,12 0-2 16,10-2 1-16,20-10 5 16,5-6 4-16,-9-1 5 15,1-1-10-15,-16-2-24 16,-25 5-15-16,-14-2 0 16,-14 0-19-16,-13 1-38 15,0 4-83-15,0 4-111 16</inkml:trace>
  <inkml:trace contextRef="#ctx0" brushRef="#br0" timeOffset="138202.5183">11058 15131 332 0,'0'0'209'0,"0"28"-170"15,19 19 47-15,22 15-33 16,-11 13-21-16,-14 4-8 16,-5-2-24-16,-3-3-18 15,-8-24-79-15</inkml:trace>
  <inkml:trace contextRef="#ctx0" brushRef="#br0" timeOffset="157212.5423">19235 6369 289 0,'-19'6'10'16,"5"-1"37"-16,9-2 9 15,5-3-24-15,0 0 9 16,0 0 17-16,0 0-16 16,0 0-9-16,19 0-12 15,27 0 17-15,6 0-12 16,-11 0-16-16,-3 0-3 0,3 0-2 15,-8 0-1 1,10 0-2-16,-10 0-2 0,0 0-1 16,-6-7-13-16,11-10-36 15,-16-2-113-15,3-6-101 16</inkml:trace>
  <inkml:trace contextRef="#ctx0" brushRef="#br0" timeOffset="157684.0198">20015 6117 242 0,'0'-3'92'0,"0"3"-84"16,8 0 5-16,-8 0-5 15,14 0 17-15,-9 0 18 16,0 0-4-16,1 0 11 16,2 0-5-16,11 0-2 15,3 0-6-15,-3 0-10 16,6 0-6-16,-4 0-11 16,9 3-1-16,-8-1 2 15,-3 3-4-15,-5 0-2 16,-9 4-3-16,-5 4 2 15,0 13-2-15,0 3 0 0,-32 8 0 16,-26 2-1-16,-7 6-1 16,5-3-3-16,8-2-1 15,19-3-3-15,12-6-1 16,21-11-7-16,0-8 3 16,21-8 4-16,45-4 6 15,-1 0 2-15,14 0 2 16,-16 0 0-16,-8 0-2 15,-28 0 0-15,-8 0-3 16,0 0-39-16,-8 0-75 16,-3 0-74-16</inkml:trace>
  <inkml:trace contextRef="#ctx0" brushRef="#br0" timeOffset="157962.24">20868 6254 45 0,'19'-14'275'15,"0"7"-262"-15,0 0 35 16,-5 7-28-16,-6 0-3 16,-8 0 8-16,0 0 11 15,0 24 21-15,0 8-15 16,-13 11-9-16,-15 1-17 0,4 6-9 15,-17-6-4-15,8 2-3 16,0-7-3-16,9-2-13 16,10-7-18-16,1-10-42 15,13-13-62-15,0-7-109 16</inkml:trace>
  <inkml:trace contextRef="#ctx0" brushRef="#br0" timeOffset="158210.6061">21116 6221 377 0,'6'0'10'0,"2"0"14"0,-8 4 18 15,0 21-20-15,0 5-13 16,0 5 14-16,0 6-6 15,-19 4-8-15,-14 0-7 16,0 1-2-16,1 0-12 16,4-9-24-16,9-6-14 15,6-12-70-15,7-15-76 16</inkml:trace>
  <inkml:trace contextRef="#ctx0" brushRef="#br0" timeOffset="158464.3256">20658 6315 354 0,'85'-11'22'0,"13"0"67"16,33-2-47-16,8-1-5 15,-3 2-5-15,-10 1-11 16,-36 3-13-16,-25 6-8 16,-19 2-8-16,-13 0-23 15,-14 2-49-15,-5 13-49 16,-14 4-84-16</inkml:trace>
  <inkml:trace contextRef="#ctx0" brushRef="#br0" timeOffset="158802.1957">19538 7126 182 0,'24'0'158'16,"44"0"-99"-16,44-17 50 0,30-7-52 16,16-4 0-16,11-2-22 15,-11 5-5-15,-13 3-4 16,-28 0-10-16,-24 7-8 16,-14 3-6-16,-8 2-2 15,-6 2 0-15,-5 5-9 16,-8 1-20-16,0 2-18 15,-20 0-38-15,-10 0-41 16,-16 0-40-16,-6 20-100 16</inkml:trace>
  <inkml:trace contextRef="#ctx0" brushRef="#br0" timeOffset="159304.4534">20211 7298 126 0,'0'0'158'0,"0"0"-133"16,0 0-12-16,0 0-9 15,0 0 14-15,0 0 11 16,0 0 10-16,0 0 5 15,8-2 0-15,25-1 7 0,11-1-14 16,2-2-2-16,8 4-3 16,-2-3-6-16,-14 2 0 15,-10 3-7-15,-20 0-11 16,-8 0-5-16,0 25 3 16,0 11 4-16,-41 0-4 15,0 0-6-15,8-8 0 16,20-13-2-16,13-9-5 15,0-6-4-15,8 0-1 16,52 0 8-16,5 0 4 16,6 0 1-16,-19 0 5 15,-25 0 8-15,-13 15 5 16,-14 25 2-16,-14 14 0 0,-59 8-11 16,-36-3-8-16,2-3-2 15,-2-19-9-15,17-20-22 16,26-17-18-16,20 0 0 15,32-23-12-15,14-8-46 16,0-2-57-16,60-3-153 16</inkml:trace>
  <inkml:trace contextRef="#ctx0" brushRef="#br0" timeOffset="159702.1502">21765 6772 265 0,'0'0'69'15,"0"0"-50"-15,0 0 14 16,0 1 8-16,0 13-11 16,0 3 10-16,0 8 13 0,0 3-6 15,0 2-5-15,0 9-16 16,-5-1-18-16,-3-3-8 15,-11-4-2-15,5-4-7 16,0-2-14-16,14-10-21 16,0-5-35-16,0-4-46 15,0-6-100-15</inkml:trace>
  <inkml:trace contextRef="#ctx0" brushRef="#br0" timeOffset="159912.0655">21503 6943 407 0,'0'0'4'0,"39"0"51"16,21 0-13-16,5 0-5 15,9-5-9-15,8-2-24 16,-9-1-4-16,1 1-22 15,-3-3-64-15,-6-2-204 16</inkml:trace>
  <inkml:trace contextRef="#ctx0" brushRef="#br0" timeOffset="160631.9142">23279 6209 287 0,'-6'0'47'16,"6"0"-4"-16,0 0-17 0,-3 0 12 15,-8-3 1-15,11 3-2 16,-5 0 2-16,-3 0-8 16,-6 0-10-16,-5 0-10 15,-8 0-8-15,-6 0-2 16,-5 5 1-16,5 2 5 15,6 1-2-15,-11 4-2 16,5 0-2-16,0 4 0 16,-5 3 0-16,-8 7 3 15,10 1 1-15,-7 4 4 16,5 11 2-16,10 1-1 16,9 0-1-16,19-9-6 15,0-4 0-15,0-8 8 16,44-7 1-16,24-6 1 15,3-9-3-15,19 0 0 0,-11 0-6 16,-19-9 2-16,-14-8-2 16,-27-1-3-16,-19-5 1 15,0 4-2-15,-38-2-1 16,-35 12-14-16,-7 6-13 16,4 3-9-16,22 0-15 15,26 0-64-15,17 4-58 16</inkml:trace>
  <inkml:trace contextRef="#ctx0" brushRef="#br0" timeOffset="160962.0521">23614 6397 268 0,'0'0'66'0,"0"0"-36"16,0 0-13-16,0 0 20 15,0 9 3-15,0 12-8 16,0 4 4-16,0 7-5 0,-14 0 6 15,1 2-10 1,-6-3-17-16,-1-5-10 0,7-1-6 16,5-4-11-16,2-12-21 15,6-4-46-15,0-5-84 16</inkml:trace>
  <inkml:trace contextRef="#ctx0" brushRef="#br0" timeOffset="161194.0823">23895 6362 352 0,'-8'0'17'16,"8"4"32"-16,0 17 1 15,0 3-8-15,0 5-17 16,0-2-5-16,0 3-4 15,0-6-16-15,0 1-4 16,0-2-22-16,-11-1-29 16,-3-6-45-16,-13-2-150 15</inkml:trace>
  <inkml:trace contextRef="#ctx0" brushRef="#br0" timeOffset="161464.1725">23339 6441 312 0,'51'-1'69'15,"15"-2"25"-15,26-2-27 16,7-3-18-16,23-1-7 15,9-8-18-15,8 2-10 16,-8-4-1-16,-5 4-2 16,-17 4-11-16,-25 3-9 15,-21 5-25-15,-20 3-83 0,-23 0-109 16</inkml:trace>
  <inkml:trace contextRef="#ctx0" brushRef="#br0" timeOffset="161838.3412">22616 6999 66 0,'0'0'272'0,"0"0"-253"16,22 0 26-16,24 0 1 16,39 0 10-16,13-19 1 15,24 3-3-15,23-7-11 16,8 3-3-16,10 0-4 15,-7-1-9-15,-4 5-12 16,-15 1-14-16,-34 2-1 16,-18 3-7-16,-25 6-16 15,-27 1-33-15,-14 3-71 16,-19 0-179-16</inkml:trace>
  <inkml:trace contextRef="#ctx0" brushRef="#br0" timeOffset="162462.3369">23139 7221 152 0,'0'0'106'16,"-5"0"-62"-16,5 0-5 16,-5 0-4-16,5 0-19 15,-6 0-5-15,6 0 8 0,0 0 11 16,0 0 2-16,0 0 8 16,0 0-9-16,0 0-6 15,0 0-1-15,30 0-3 16,11 0 10-16,5 0-2 15,1-2 4-15,-9 2-1 16,3 0-4-16,-22 0-8 16,-8 0-13-16,-11 12-4 15,0 12-2-15,0 5 1 16,-11 6 0-16,-16-3-1 16,13-8-1-16,14-7-5 15,0-5-9-15,27-6-1 16,25 2 15-16,0 7 1 0,-11 4 5 15,-22 17 3 1,-19 9 1-16,-27 7 1 0,-72 9-7 16,-23-12-4-16,-12-19-13 15,30-25-94-15,25-6-187 16</inkml:trace>
  <inkml:trace contextRef="#ctx0" brushRef="#br0" timeOffset="165746.2422">24680 6769 196 0,'0'0'108'0,"0"0"-49"0,0 0-14 16,0 0-15-16,0-3 6 15,0-2 2-15,0 5-5 16,0 0-6-16,0 0 10 16,0 0-10-16,0 0-11 15,0 0 0-15,0 0 2 16,0 0-3-16,0 0 0 15,0 0-4-15,27-3 9 16,25 3 5-16,3-4-14 16,-4-1-6-16,-12 0-4 15,-12 0-1-15,-8 2-1 16,0 3-4-16,0 0-17 16,-11 0-38-16,6 0-56 15,-9 3-106-15</inkml:trace>
  <inkml:trace contextRef="#ctx0" brushRef="#br0" timeOffset="165992.0721">24702 7054 316 0,'0'0'151'16,"0"3"-130"-16,57 0 71 16,9-3-20-16,21 0-15 0,-11 0-19 15,-24 0-26-15,-25 0-12 16,-19 0-14-16,3 0-27 16,-11 0-74-16,0 0-413 15</inkml:trace>
  <inkml:trace contextRef="#ctx0" brushRef="#br0" timeOffset="173440.196">26155 6109 52 0,'0'-7'69'0,"0"0"-47"16,0 4 27-16,0-2-16 15,0-1 2-15,0 5-7 16,0-4 6-16,0 4 4 16,0 1-2-16,0 0-1 15,0 0-3-15,0-2-7 16,0 2-6-16,0-4-4 16,0 3 8-16,6-2 2 15,2 3-1-15,-8 0-10 0,0 0-2 16,0 0-3-16,0 0-5 15,0 0-1-15,0 16 2 16,0 13 9-16,-41 7-11 16,-11 8 3-16,-8 2-5 15,16-4 0-15,12-8-1 16,24-15 0-16,8-11-2 16,8-8-1-16,57 0 3 15,14 0 2-15,11-8 2 16,-5-7-2-16,-20 4-2 15,-24 4 0-15,-16 5-1 16,-23 0-1-16,4-1-35 0,-6 3-53 16,0-2-109-16</inkml:trace>
  <inkml:trace contextRef="#ctx0" brushRef="#br0" timeOffset="173710.1216">26580 6103 245 0,'0'-1'100'0,"0"1"-73"16,0 0-3-16,0 0-3 16,0 0 3-16,0 17 13 15,0 7-3-15,0 10 4 0,-19 5-10 16,-13 6-1-16,-9 2-12 15,-3-1-8-15,3-3-5 16,3-3-2-16,5-2-15 16,14-7-27-16,11-4-41 15,3-12-41-15,5-13-120 16</inkml:trace>
  <inkml:trace contextRef="#ctx0" brushRef="#br0" timeOffset="173987.9076">26949 6213 205 0,'5'0'150'0,"-5"0"-148"16,3 0 16-16,-3 13 3 15,0 11 3-15,0 1-3 16,-3 8 6-16,-30 0 3 16,1 9-14-16,4-3-12 15,-2 1-4-15,8-3-8 16,9-8-24-16,-3-4-42 0,13-11-54 16,3-14-100-16</inkml:trace>
  <inkml:trace contextRef="#ctx0" brushRef="#br0" timeOffset="174235.8355">27248 6201 234 0,'0'0'138'16,"0"0"-126"-16,0 8 17 15,0 14 10-15,0 5-12 0,0 5-16 16,0 5 6 0,-13 0 7-16,-17 3-14 0,-6-3-10 15,-2 0-4-15,11-4-18 16,-3-9-30-16,8-6-56 16,-2-13-138-16</inkml:trace>
  <inkml:trace contextRef="#ctx0" brushRef="#br0" timeOffset="174512.0469">26809 6255 272 0,'0'0'54'16,"0"0"-16"-16,0 0-9 15,0 0-18-15,47 0 31 16,13 0-2-16,30 0-5 16,16 0 13-16,20 0 1 15,-4 0-19-15,-2 0-16 16,-16 0-9-16,-20 0-5 16,-10 0-3-16,-28 0-22 15,-13 0-58-15,-14 0-70 16,-19 0-156-16</inkml:trace>
  <inkml:trace contextRef="#ctx0" brushRef="#br0" timeOffset="174864.0147">25926 6883 234 0,'0'0'38'16,"0"0"21"-16,0 0-3 0,33 0-7 16,5 0-4-1,8 0 3-15,14 0 9 0,11-6-5 16,27-7-20-16,20-2-2 15,29-3-3-15,16 1-3 16,15-4-5-16,4 1 1 16,-26 1-11-16,-31 4-8 15,-38 5-1-15,-24 1-18 16,-30 3-23-16,-11 1-46 16,-11 5-92-16,-11 0-197 15</inkml:trace>
  <inkml:trace contextRef="#ctx0" brushRef="#br0" timeOffset="175457.8184">26253 7240 242 0,'0'0'41'0,"0"0"-5"15,0 0-21-15,0-2-10 16,0 0 4-16,0 2 14 15,0-3 19-15,0 3-6 16,0-2-12-16,0-3 2 16,19-2 5-16,14-5 3 15,13-9-4-15,14-1 1 16,0-2-11-16,6 1-2 16,-9 3-1-16,-11 8 6 15,-26 7-5-15,-20 5-10 16,0 0-7-16,0 0-1 15,0 17 0-15,-33 18 4 16,-14 8 0-16,-10-4-3 0,5-9-1 16,25-9 2-16,19-13-4 15,8-5-2-15,0-3-3 16,33 0 7-16,32 0 2 16,9 0 1-16,-9 0 5 15,-13 0 5-15,-33 13 2 16,-19 13 4-16,0 12 1 15,-65 8-3-15,-44 7-11 16,-25-8-6-16,11-14-2 16,17-18-17-16,27-13-46 15,13 0-50-15,28-24-121 16</inkml:trace>
  <inkml:trace contextRef="#ctx0" brushRef="#br0" timeOffset="177079.7457">24912 10608 158 0,'0'0'170'0,"-8"0"-130"16,8 0 13-16,0 0-20 15,0-2-1-15,0-3-5 16,0 5 9-16,0-3 9 16,19-3 4-16,8 3-10 15,11-2-12-15,14-1-15 16,-6-1-7-16,-5-3-4 15,3 2-1-15,-11 1 0 16,-12 0-6-16,7 1-17 0,-17 4-29 16,-6 2-64-16,-5 0-61 15,0 5-69-15</inkml:trace>
  <inkml:trace contextRef="#ctx0" brushRef="#br0" timeOffset="177268.3277">24912 10788 54 0,'0'0'463'0,"0"0"-435"16,32 0 42-16,39 0-22 0,19 0-29 16,-11-1-19-16,-19-6-4 15,-19 0-40-15,-3 7-68 16,-10-4-143-16</inkml:trace>
  <inkml:trace contextRef="#ctx0" brushRef="#br0" timeOffset="177778.0708">26640 10524 335 0,'-46'0'189'16,"-6"0"-178"-16,6 0 34 16,-20 0-29-16,-4 15-5 15,-4 1 1-15,3 2 6 16,6-1 0-16,18-1 3 16,28-9-7-16,11-5-11 0,8 2-1 15,0-1-1-15,8 3 14 16,36 1 8-16,2 5 4 15,1 3 2-15,-9 0 4 16,-11 5-10-16,-22 3-6 16,-5 6-3-16,-5 5-6 15,-55 1-5-15,-5-2-3 16,-1-13-1-16,3-12-13 16,9-8-9-16,-3 0-1 15,16 0-5-15,22-8-14 16,13 1-14-16,6 4-46 15,0-5-103-15</inkml:trace>
  <inkml:trace contextRef="#ctx0" brushRef="#br0" timeOffset="178279.7731">26608 10772 248 0,'0'0'165'0,"0"4"-149"16,0 1 9-16,13-3 19 15,45-2 4-15,15 0 14 16,6 0 0-16,14-10-8 16,-3-12-3-16,-5 0-15 15,-15 0-10-15,-23-1-18 16,-15 5-3-16,-18 2 0 16,-14 2-2-16,0 8 3 15,-11 2 5-15,-43 4-7 16,-31 0-4-16,-13 9-2 15,-6 22 2-15,-2 0-2 0,16 2-4 16,25 3-3 0,18-5 4-16,15-4 1 0,32 0 2 15,0-4 0-15,0 0 2 16,46-4-1-16,17-3 1 16,10-9-1-16,6-7-12 15,6 0-12-15,-6 0-34 16,-3 0-23-16,-29-6-81 15,-1 1-163-15</inkml:trace>
  <inkml:trace contextRef="#ctx0" brushRef="#br0" timeOffset="178558.0383">27887 10658 455 0,'0'0'97'16,"0"0"-59"-16,0 0-13 15,-55 19-8-15,-16 18-6 16,-13 13-1-16,-9 4 18 16,8 3 11-16,31-4 14 15,21-8-20-15,28-8-22 16,5-9-8-16,19-4-1 15,46-3 4-15,9-7-6 16,24-7-19-16,27-7-96 0,6 0-167 16</inkml:trace>
  <inkml:trace contextRef="#ctx0" brushRef="#br0" timeOffset="179389.5024">29345 9954 242 0,'-43'0'241'0,"-9"6"-236"16,-8 23 18-16,-14 13 2 15,-10 10-10-15,-14 13-1 16,-20 11-1-16,6 12 10 0,14 10 10 16,33 2-14-16,32-2-3 15,33-12-10-15,6-8-3 16,59-16 1-16,9-9-2 16,-3-8-2-16,2-9-1 15,-16-9-12-15,-5-3-73 16,-24-17-102-16</inkml:trace>
  <inkml:trace contextRef="#ctx0" brushRef="#br0" timeOffset="180102.6208">29961 10081 196 0</inkml:trace>
  <inkml:trace contextRef="#ctx0" brushRef="#br0" timeOffset="180521.8921">30632 10183 313 0,'11'0'34'16,"-11"8"46"-16,0 17-28 16,0 0-21-16,0 15-4 15,0-3-8-15,-19 1-6 16,-5 3-11-16,2-4-1 16,8 3-1-16,-2-4-4 15,8-3-18-15,2-8-39 16,6-7-61-16,0-18-96 15</inkml:trace>
  <inkml:trace contextRef="#ctx0" brushRef="#br0" timeOffset="180753.9274">30842 10204 231 0,'-13'23'192'0,"-1"10"-153"16,14 4 8-16,0 3-23 15,0 1-18-15,0-3-4 16,-8-2-2-16,8-3-1 16,-6 0-6-16,6-5-13 15,0-3-28-15,0-7-82 16</inkml:trace>
  <inkml:trace contextRef="#ctx0" brushRef="#br0" timeOffset="181053.9609">30474 10238 330 0,'33'0'39'16,"13"-4"31"-16,33 1-12 0,38-9-16 16,28 1 17-1,38-11-4-15,8-9-24 0,10 0-1 16,-37 2-22-16,-33 6-8 15,-44 8-32-15,-43 8-49 16,-23 7-54-16,-21 0-151 16</inkml:trace>
  <inkml:trace contextRef="#ctx0" brushRef="#br0" timeOffset="181468.0066">29798 10966 324 0,'0'-6'99'15,"0"-2"-59"-15,22-5-7 16,24-1-15-16,11-2 6 16,9-5 3-16,7-2 9 0,12 2 3 15,18-2-6-15,17-1 5 16,11-1-12-16,-8 4 0 15,-11 7-15-15,-19 4-8 16,-36 10-3-16,-11 0-1 16,-13 0-16-16,-19 0-27 15,-1 2-53-15,-13 11-69 16,0-2-55-16</inkml:trace>
  <inkml:trace contextRef="#ctx0" brushRef="#br0" timeOffset="181909.7768">30133 11090 341 0,'-13'1'37'0,"13"3"1"16,0-4 3-16,0 0-11 15,13 0-2-15,25 0 9 16,9-9 17-16,-1 2 5 16,-5 4-20-16,-11 0-5 15,-16 3-13-15,-14 0-13 16,0 0-4-16,0 18 7 0,0 12-3 16,-28 2-5-16,4-11-2 15,24-6-1-15,0-10-7 16,0-5-5-16,24 0 5 15,36 0 7-15,0-5 3 16,6-1 6-16,-9 6 8 16,-30 0 2-16,-13 22 2 15,-14 26 1-15,0 12-7 16,-57 12-12-16,-22-6-3 16,-3-11-9-16,-8-18-24 15,24-24-14-15,9-13-18 16,24-13-8-16,25-31-52 15,8-11-46-15,52-4-183 16</inkml:trace>
  <inkml:trace contextRef="#ctx0" brushRef="#br0" timeOffset="182209.7452">31764 10061 444 0,'79'50'140'0,"19"22"-67"15,-13 21 3-15,-31 20-1 16,-54 26-18-16,-35 20-30 15,-115 25-8-15,-58 10-13 16,-21-8-6-16,6-19-2 16,26-37-26-16,53-45-77 15,51-45-75-15,41-40-335 16</inkml:trace>
  <inkml:trace contextRef="#ctx0" brushRef="#br0" timeOffset="189137.8679">29904 10083 117 0,'0'-2'221'16,"0"2"-186"-16,0 0 8 15,0 0-21-15,0 0-3 16,0 0 7-16,0 0-1 15,0 0 2-15,0 0-7 16,0 0-11-16,0 0-6 16,0 0-1-16,-8 16 5 0,-17-1-4 15,6-2 1-15,6-2-2 16,7-6 0-16,6-2 0 16,0 0 0-16,0-3 1 15,0 0 3-15,0 0 3 16,0 0 3-16,0 0-3 15,0 0-1-15,0 0 3 16,0 0 3-16,0 0 0 16,0 0-4-16,0 0-6 15,0 0-4-15,0 6 0 16,0 9 0-16,0 8 5 16,0 10 0-16,-13 1-2 0,-9 3-3 15,-3 0 0 1,6-5 3-16,6-4-3 0,13-14-5 15,0-8-8-15,0-6-7 16,24 0 2-16,36-8 18 16,19-10 1-16,6 2-1 15,-6 0 1-15,-6 9 1 16,-21 5-2-16,-19 2 0 16,-14 0-5-16,-5 0-30 15,-14 0-46-15,0 0-41 16,0 4-74-16</inkml:trace>
  <inkml:trace contextRef="#ctx0" brushRef="#br0" timeOffset="189407.6351">30226 10144 127 0,'0'0'211'0,"-8"0"-172"15,2 0 6-15,-2 19 0 16,3 12 13-16,-1 9-12 16,-2 15-10-16,-6 12-20 15,1 9 1-15,-12 2-8 0,-7 4-9 16,10-2-3-16,3-15-88 15,-6-29-383-15</inkml:trace>
  <inkml:trace contextRef="#ctx0" brushRef="#br0" timeOffset="204615.5527">30559 8903 159 0,'0'-9'12'16,"0"9"12"-16,0 0-4 16,0-2-13-16,0 2-5 15,0 0 5-15,0 0 10 16,0 0 5-16,0 0 9 15,0 0 2-15,0 0 1 16,0-4-17-16,0 4-6 16,0 0-5-16,0 0 3 15,0 0 6-15,0 0 2 0,0 0-5 16,0 0 0 0,0 0 0-16,0 0-3 0,0 0 3 15,0 0-1-15,0 0-2 16,0 0-1-16,0 0-3 15,0 0-3-15,0 0 0 16,0 0 4-16,0 0 1 16,0 0-1-16,0 4 5 15,0 13 7-15,0 4-7 16,0 0-2-16,0 3-6 16,0 3-2-16,-6-1 2 15,-2 7 2-15,3-1 1 0,-1 6-2 16,-2 3 0-1,8 4-3-15,-6 0 0 0,4 5-1 16,2-6 0-16,-11-1-1 16,11-4 0-16,-6-6-3 15,6-6 1-15,0-5-8 16,0-9-24-16,0-7-31 16,0-6-37-16,0 0-86 15</inkml:trace>
  <inkml:trace contextRef="#ctx0" brushRef="#br0" timeOffset="205163.6392">30259 9443 132 0,'0'-2'186'0,"0"2"-182"15,0 0 14-15,0-3-4 16,0 0 2-16,-9 3-8 16,9 0 2-16,-5 0 12 15,5 0 7-15,-5 0-4 16,5 0-9-16,0 0-4 16,0 0 0-16,0 0-2 15,0 0 7-15,0 6 9 16,19 10-11-16,0 11-2 15,8-1-4-15,-2 3 1 16,2-3-3-16,-3-5-1 16,-10-7-1-16,0-6-3 15,-1-8 1-15,12 0 4 16,16-22 16-16,11-23-3 16,8-15-13-16,-9 2-6 0,-13 14 1 15,-18 13-2-15,-12 17 0 16,-8 7-10-16,5 7-22 15,-5 0-59-15,0 0-75 16</inkml:trace>
  <inkml:trace contextRef="#ctx0" brushRef="#br0" timeOffset="206025.8408">30730 7770 225 0,'0'-5'90'0,"-13"2"-46"16,7 0 9-16,4 1-19 15,-4-3-14-15,1 1 3 16,-4 0 4-16,-4 3 0 15,2 1-9-15,-22 0-6 16,1 0-2-16,-9 9-4 16,-11 26 0-16,-8 14 6 15,16 3-1-15,3 12 1 0,9 9 4 16,18 4-4 0,8-5-2-16,6-6-6 0,0-18-3 15,20-17 1-15,37-15 6 16,11-16 9-16,17 0-3 15,7-16-4-15,6-31-1 16,-8-14 0-16,-11-5-7 16,-19-6 0-16,-13 2 3 15,-28 7-4-15,-19 11-1 16,0 10 0-16,0 19-1 16,-27 9-3-16,-12 14-7 15,-7 0-11-15,-6 5-16 0,6 19-38 16,19 2-27-1,-6 2-53-15</inkml:trace>
  <inkml:trace contextRef="#ctx0" brushRef="#br0" timeOffset="206265.4753">30698 8079 205 0,'5'18'168'0,"3"10"-128"15,17 7 50 1,2 0-57-16,-8 0-17 0,-13-3-15 16,-6-4-1-16,0-5-11 15,0-5-19-15,-19-3-44 16,-1-5-135-16</inkml:trace>
  <inkml:trace contextRef="#ctx0" brushRef="#br0" timeOffset="206985.5683">31437 7909 93 0,'-14'0'77'15,"0"13"-65"-15,-5-5 13 16,8 2 10-16,-2 2-10 16,-1-7-3-16,0-3 19 15,1 0 6-15,13-2-14 0,0 0-11 16,0 0-9-16,0 0 2 15,0 0 17-15,8 0 4 16,30-11-9-16,17-5 20 16,-12 11-6-16,-2 4-10 15,-8 1 7-15,-22 0-13 16,-11 24-7-16,0 17-5 16,-33 10 0-16,-30 2-9 15,14-3-4-15,11-12 0 16,25-14 0-16,13-7-3 15,0-7-2-15,46-3 2 16,8 4 3-16,4 0 2 16,-20 7 2-16,-38 18 3 15,0 10-4-15,-96 12 1 16,-29-4-4-16,-28-17-15 0,17-13-75 16,24-24-101-16</inkml:trace>
  <inkml:trace contextRef="#ctx0" brushRef="#br0" timeOffset="222069.7911">23148 13987 423 0,'-14'0'14'15,"14"0"46"-15,0 0-19 16,0 0-2-16,0 0 1 0,0 0-6 16,0 0 4-16,22-7 23 15,54-8 0-15,31 1-14 16,15-5-13-16,23 2-8 15,-1 7-10-15,-27 9-13 16,-24 1-3-16,-33 0-15 16,-22 1-73-16,-38 1-152 15</inkml:trace>
  <inkml:trace contextRef="#ctx0" brushRef="#br0" timeOffset="225833.6106">24950 13778 367 0,'0'-3'53'16,"0"3"-39"-16,0 0 22 16,0 0 1-16,0 0 15 15,-6 0 4-15,-7-4-4 16,-6 1-6-16,5 3-7 16,-19 0-1-16,-18 0-11 15,-28 28-21-15,-14 14-3 16,-5 5 6-16,-6 6 0 15,30 0-4-15,14-7-3 16,28-11-2-16,32-11-1 16,0-11 0-16,46-5 0 15,33 0 1-15,6-3 4 16,-12 7 2-16,-15 14 3 0,-23 4-2 16,-16 13 7-16,-19 8 3 15,-8 7-5-15,-58 3-5 16,-37-9-7-16,2-8 0 15,-3-21-4-15,20-10-9 16,24-11-21-16,30-2-13 16,30 0-23-16,0 0-62 15,30-15-63-15,54-3-234 16</inkml:trace>
  <inkml:trace contextRef="#ctx0" brushRef="#br0" timeOffset="226327.3372">25375 14225 47 0,'-13'0'375'0,"2"0"-366"15,11 0 26-15,0 3-13 0,0-3 31 16,0 0-4-16,24 0 11 16,28 0-4-16,8-24-7 15,25-10 5-15,13-9-21 16,0-1-6-16,-5-1-12 15,-33 8-6-15,-22 9-3 16,-25 9-2-16,-13 10 2 16,0 7 2-16,-65 2 2 15,-47 24-10-15,-38 30 0 16,-8 19 0-16,19 3 0 16,16 2 0-16,39-6-6 15,29-11 1-15,25-12 3 0,30-10 0 16,0-13 0-16,52-6 0 15,38-6-1-15,27-13-10 16,9-1-1-16,5 0-25 16,-14-8-43-16,-24-6-48 15,-20 1-79-15</inkml:trace>
  <inkml:trace contextRef="#ctx0" brushRef="#br0" timeOffset="226605.4738">26698 13983 632 0,'-77'0'18'15,"-2"43"14"-15,-27 25-23 16,-11 10 8-16,-1 5 1 15,20-4 10-15,38-12 1 16,41-14-14-16,19-16-12 16,19-14-3-16,66-12 0 15,27-11-3-15,13 0-3 16,14 0-42-16,-3-23-55 16,-18-13-185-16</inkml:trace>
  <inkml:trace contextRef="#ctx0" brushRef="#br0" timeOffset="226935.4799">27867 13155 401 0,'-98'29'292'16,"-14"43"-253"0,1 39 42-16,-7 22-27 0,18 24-10 15,15 14-22-15,39-2-16 16,32-10-6-16,14-25 0 15,55-35 0-15,48-25-8 16,23-23-62-16,4-17-81 16,-4-12-188-16</inkml:trace>
  <inkml:trace contextRef="#ctx0" brushRef="#br0" timeOffset="227917.353">30441 13142 306 0,'0'-10'208'0,"0"3"-149"15,33 7 7-15,46 0-2 16,19 13-5-16,-19 39-7 16,-8 27-5-16,-38 35-5 15,-33 30-21-15,-57 24-7 16,-82 15-11-16,-39-9-3 15,-12-28-13-15,1-37-89 16,39-56-163-16</inkml:trace>
  <inkml:trace contextRef="#ctx0" brushRef="#br0" timeOffset="230843.3264">28503 13224 139 0,'5'-7'71'15,"-5"4"9"-15,0-2-32 16,0 5-23-16,0-2 3 15,0 1 4-15,0-3 1 16,0 0 6-16,0 4-4 16,0-6-7-16,0 6-8 15,0 0 7-15,0 0-2 16,0 0 1-16,0 0-1 16,0 0-5-16,0 0-8 15,0 0-5-15,0 0-1 0,0 15-5 16,-5 15 14-16,-3 10-1 15,-12 4-5-15,7 2-6 16,-12-5-2-16,12-5-1 16,4-1-9-16,9-4-35 15,0-8-45-15,0-8-65 16,0-15-131-16</inkml:trace>
  <inkml:trace contextRef="#ctx0" brushRef="#br0" timeOffset="231083.6326">28901 13132 143 0,'0'0'334'0,"0"0"-323"15,8 0 9-15,6 6 6 16,-3 18 8-16,2 12-14 15,-13 8 3-15,0 7-9 16,0 10-12-16,-24-1-2 16,-4-6-3-16,-7 0-45 15,2-4-71-15,-5-10-81 16</inkml:trace>
  <inkml:trace contextRef="#ctx0" brushRef="#br0" timeOffset="231361.2063">28069 13304 447 0,'0'-14'55'16,"38"-6"-36"-16,69-3 26 15,18 0-12-15,17 5-5 16,2-4 0-16,1 5-2 16,19-4-6-16,-1 0-9 0,-10 1-11 15,-22-1 0-15,-33 13-18 16,-19 1-24-16,-22 4-65 16,-30 3-97-16</inkml:trace>
  <inkml:trace contextRef="#ctx0" brushRef="#br0" timeOffset="231661.4466">27976 14113 349 0,'0'-1'147'0,"14"-17"-105"15,79-2 39-15,19-8-45 16,18 0-2-16,7-10-8 16,-1 1-9-16,-16 3-5 15,-30 7-12-15,-16 13-3 16,-22 7-23-16,-20 7-34 15,-10 0-88-15,-11 12-239 16</inkml:trace>
  <inkml:trace contextRef="#ctx0" brushRef="#br0" timeOffset="232193.4116">28293 14253 217 0,'-8'2'70'15,"8"-2"-10"-15,0 0-10 16,0 0-15-16,0 0-9 16,0 0 18-16,0 0-11 15,0 0-4-15,0 0 8 16,0-2 0-16,32-10-11 16,6 0-6-16,12 1 3 15,7-3-1-15,3-5 8 16,-3 6 3-16,-16 4-9 15,-16 5-8-15,-12 4-6 16,-7 0-5-16,-6 0-4 16,0 9-1-16,0 16 2 0,-25 7 2 15,-2-2-2-15,8-13-2 16,19-4 0-16,0-11-3 16,52-2-3-16,21 0 6 15,6 0 1-15,-8 3 4 16,-25 21 7-16,-46 17 7 15,-5 19 13-15,-107 14-14 16,-40 0-14-16,-12-17-4 16,8-32-31-16,31-25-170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8:01:36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15966 4292 308 0,'0'0'62'16,"0"0"-61"-16,0 0 50 15,0 0 3-15,0-3-15 16,-6 3-5-16,-13 0 6 16,-22 0 12-16,-24 22-38 15,-25 31-1-15,-16 29 10 16,-12 27 1-16,1 22 0 15,16 24 0-15,22 13-7 16,27 5-3-16,47-18-13 16,5-32-1-16,98-43-27 15,57-43-52-15,58-37-85 0,30-14-343 16</inkml:trace>
  <inkml:trace contextRef="#ctx0" brushRef="#br0" timeOffset="892.6699">19851 4034 132 0,'-11'-4'246'0,"11"4"-241"15,0 0 37-15,0 0-7 16,52 14 30-16,13 22 4 15,1 18-3-15,-3 22-6 16,-28 22 0-16,-35 19-11 16,0 18-23-16,-79 3-11 15,-41-4-12-15,-8-14-3 16,-3-21-23-16,6-21-95 16,18-33-154-16</inkml:trace>
  <inkml:trace contextRef="#ctx0" brushRef="#br0" timeOffset="1462.346">17760 5389 421 0,'0'6'102'15,"0"30"-8"-15,-11 18 6 16,-44 17-29-16,-15 4-47 15,-10-3-24-15,15-6-8 16,19-24-83-16,27-35-246 16</inkml:trace>
  <inkml:trace contextRef="#ctx0" brushRef="#br0" timeOffset="3404.579">28489 1577 413 0,'-60'0'76'16,"-11"14"-73"-16,-27 40 41 15,-46 30 8-15,-20 30-21 16,-8 31-14-16,14 18 15 16,27 17 9-16,36 2 2 0,48-12-20 15,47-32-21 1,11-31-2-16,101-41-13 0,38-20-34 16,27-23-57-16,28-23-174 15</inkml:trace>
  <inkml:trace contextRef="#ctx0" brushRef="#br0" timeOffset="4238.858">31734 1487 430 0,'52'9'73'16,"13"38"-46"-16,25 22 73 15,-16 28-53-15,-17 25-11 16,-35 19-11-16,-22 21-6 15,-28 5-7-15,-51 1-7 16,-19-10-5-16,5-20-4 16,-5-24-28-16,6-15-43 15,-7-20-93-15</inkml:trace>
  <inkml:trace contextRef="#ctx0" brushRef="#br0" timeOffset="4620.5646">30021 3278 625 0,'-103'68'37'16,"-9"20"-23"-16,-5-4 5 15,5-18-19-15,25-34-195 16</inkml:trace>
  <inkml:trace contextRef="#ctx0" brushRef="#br0" timeOffset="16554.1758">15966 4498 31 0,'-6'0'294'15,"6"0"-292"-15,-2 0 20 16,2 0 5-16,0 0-12 16,0 0-4-16,0 0 21 15,0 0-8-15,0 0-5 0,0 12 15 16,0 2-11-16,0 7-3 15,2 3 10-15,9 5-6 16,3 0-10-16,-6 1 0 16,11-3-9-16,-5-8-2 15,5-3-1-15,-6-7 0 16,7-6-1-16,-1-3 2 16,-6 0 3-16,14-5 2 15,-7-21 1-15,7-11-5 16,-3-5-3-16,-10-6 0 15,0-8-1-15,-9 1-3 16,9 6-2-16,-1 4 1 16,-2 10-2-16,-3 9-1 0,-2 4 0 15,-6 5 4 1,0 9-1-16,0-2-1 0,0-1 0 16,0 1 4-16,0-1 1 15,0 1 1-15,0-2-1 16,0 3-1-16,0-5 0 15,27 0-2-15,20-2 3 16,10-2 3-16,16-2 1 16,12 2 7-16,-1-4-3 15,-4 3-1-15,-10 7 1 16,-10-1-2-16,-5 0-5 16,-3 4 0-16,-9-2-1 0,-7 1-8 15,-6 5-41 1,-3 3-111-16,-21-4-175 0</inkml:trace>
  <inkml:trace contextRef="#ctx0" brushRef="#br0" timeOffset="17102.4885">16620 4279 124 0,'-11'3'71'16,"3"0"-49"-16,8-3 26 15,0 1-9-15,0 2-13 16,0 0-3-16,0-3 11 15,0 0 6-15,0 0-8 16,0 0 4-16,0 0 3 16,0 0-16-16,33 0 9 15,-1 0-2-15,15 0-7 16,-9 0-2-16,-5 0-4 0,-6 0-1 16,-22 0-1-16,-5 0-4 15,0 0-4-15,0 16 7 16,0 13 2-16,-19 0-11 15,-8-5-2-15,8-3-2 16,19-12-1-16,0-5 0 16,0-4-5-16,19 0 3 15,27 0 2-15,14 0 1 16,-13 0 1-16,-20 0 3 16,-22 0 5-16,-5 7 8 15,0 24 2-15,-32 10-7 16,-55 6-7-16,-17-6-6 15,6-4 0-15,27-13-25 16,19-15-43-16,30-3-33 16,-2-5-52-16,5 5-137 0</inkml:trace>
  <inkml:trace contextRef="#ctx0" brushRef="#br0" timeOffset="17364.4656">15862 5002 48 0,'0'0'285'16,"63"0"-235"-16,24 0 63 0,17-14-36 15,21-4-6-15,6-5-22 16,-6-1 0-16,-13 6-18 15,-27 2-15-15,-28 4-10 16,-11 6-6-16,-13-1-15 16,-14 1-33-16,0 6-61 15,-11 0-130-15</inkml:trace>
  <inkml:trace contextRef="#ctx0" brushRef="#br0" timeOffset="17746.4526">16137 5247 323 0,'0'0'53'15,"0"0"9"-15,0 0-7 16,0 0 2-16,39 0 0 16,12-10-3-16,4 0-6 15,8 5-3-15,-22-2-6 16,-3 7-12-16,-25 0-11 16,-13 0-11-16,0 24 3 15,-5 25 4-15,-50 13-6 0,-10 7-4 16,13-6-1-16,33-11 0 15,19-12-1-15,19-17-1 16,66-15-3-16,35-8 2 16,30-9-4-16,19-35-23 15,-22 1-50-15,-19-8-113 16</inkml:trace>
  <inkml:trace contextRef="#ctx0" brushRef="#br0" timeOffset="19210.2196">18725 3957 24 0,'0'-6'178'0,"0"4"-165"16,0 2 10-16,0 0-3 15,0 0-8-15,0 0-11 16,0 0 25-16,0 0 11 15,0 0-12-15,0 0-3 16,0-2 5-16,0 2-5 0,0 0 1 16,0 0 5-1,0 0-6-15,0 0-2 0,0 0-1 16,0 0-9-16,0 0-4 16,0 0-2-16,0 0 1 15,0 0-2-15,0 0 4 16,0 0 13-16,0-3 1 15,0 3-6-15,0 0-4 16,0 0-2-16,0 0 0 16,0 0-2-16,0 0-1 15,0 0 0-15,0 0 0 16,0 0 13-16,6 16 13 16,2 16-9-16,-8 5-6 15,5 5-5-15,-5 2-5 0,0 0-6 16,0-4-1-16,6 0-6 15,2-5-27-15,-8-2-56 16,0-7-137-16</inkml:trace>
  <inkml:trace contextRef="#ctx0" brushRef="#br0" timeOffset="19480.2087">18324 4563 334 0,'0'0'92'16,"19"0"-66"-16,17 0 38 16,7 0-19-16,17-8-8 15,19-7 10-15,14-5-7 16,3-2-17-16,-4 0-5 15,-13 1-12-15,-8 6-6 16,-11 6-3-16,-13-2-27 16,-15 11-74-16,-21 0-128 15</inkml:trace>
  <inkml:trace contextRef="#ctx0" brushRef="#br0" timeOffset="19900.2718">18403 4763 340 0,'0'0'20'0,"28"0"54"15,10-5-9-15,8 0-8 16,14-4 3-16,-14 8-10 16,-2-1-3-16,-11 2-3 15,-14 0-16-15,-16 0-14 16,-3 8-3-16,0 30 4 15,-22 11-5-15,-30 8-7 16,6-1 0-16,21-8-2 16,25-14-1-16,0-19-2 15,71-15 1-15,41 0 0 16,13-24-4-16,12-18-38 16,-26-2-81-16,-32 1-240 15</inkml:trace>
  <inkml:trace contextRef="#ctx0" brushRef="#br0" timeOffset="26732.2684">28808 1816 220 0,'0'-2'52'16,"0"1"6"-16,0 1-16 15,0 0-13-15,0 0 8 16,0 0 11-16,0 0-6 16,0-5-15-16,0 5-2 15,0 0 5-15,0 0-10 16,-5 0-6-16,-9 0-3 16,14 0-3-16,0 8-2 15,0 19 16-15,0 10-11 16,0 3 3-16,-5 5-9 0,-9 1-5 15,0-6-4-15,9 1-16 16,5-10-33-16,0-4-55 16,-8-6-75-16,-3-4-150 15</inkml:trace>
  <inkml:trace contextRef="#ctx0" brushRef="#br0" timeOffset="26942.3747">28508 2353 330 0,'0'0'155'15,"0"0"-152"-15,19 0 51 0,33 0-22 16,14 0-8 0,-7-11-6-16,7 0-3 0,-9-8-8 15,3 3-7-15,-13 4-11 16,-1 1-33-16,-13 9-70 15,-14 2-77-15</inkml:trace>
  <inkml:trace contextRef="#ctx0" brushRef="#br0" timeOffset="27296.4283">28481 2585 274 0,'0'4'63'0,"0"-4"-27"16,0 0 17-16,0 0-13 16,0 0 5-16,22 0 12 15,16 0-4-15,0 0-10 16,3 0-7-16,-16 2-9 15,-17 8-11-15,-8 4-7 16,0 17 0-16,0 11 4 16,-47 6-7-16,1 5-3 15,19-10-1-15,21-11-2 16,6-10 0-16,28-8-4 0,42-13-2 16,29-1-4-16,18 0-24 15,-5-22-48-15,-11-8-145 16</inkml:trace>
  <inkml:trace contextRef="#ctx0" brushRef="#br0" timeOffset="28856.1325">30387 1801 149 0,'0'0'37'15,"0"0"-3"-15,0 0 18 16,0 0-4-16,0 0-11 15,0 0-7-15,0 0 5 16,-6 0-4-16,6 0-6 16,0 0-2-16,0 0 1 15,0 0 4-15,0 0-2 16,0 0-1-16,0 0-10 16,0-2-2-16,0 2-1 15,-5 0-5-15,5-3-1 16,0 3 3-16,0 0-4 0,0 0-1 15,0 0-2-15,0 0 1 16,-6 0-1-16,6 0 1 16,0 0-1-16,0 0 2 15,0 0 0-15,0 0-1 16,0 0-1-16,0 0 4 16,0 0-2-16,0 0 1 15,0 0 0-15,0 0 1 16,0 0-3-16,0 0 2 15,0 0 2-15,0 0-4 16,0 0-1-16,0 0-2 16,0 0 1-16,0 0 0 15,0 0 2-15,0 0 0 0,0 0-1 16,0 0 1-16,0 0-1 16,0 0-1-16,0 0 0 15,0 0-1-15,0 0 1 16,0 0-1-16,0 0 1 15,0 0 0-15,0 0 0 16,0 0 0-16,0 0-1 16,0 0 1-16,0 0-1 15,0 0 1-15,0 0-1 16,0 0 0-16,0 7 2 16,-8 15 3-16,8 3 0 15,0 8 1-15,0 2-2 0,0-3 1 16,0-2-2-1,0-3-2-15,0-4 0 0,0-9 0 16,0-1 0-16,25-8 0 16,-17-2 0-16,6-3 1 15,-1 0 2-15,6 0 0 16,0-29-1-16,9-8 1 16,2-10-4-16,-14-12-1 15,-5-3-3-15,-3-2-3 16,3 6-3-16,-8 12-1 15,8 10 2-15,-3 12 5 16,-8 9 2-16,0 8 2 16,0 3 0-16,0 4 0 15,0 0 0-15,14-4 0 16,5-7-6-16,27 0 1 0,11-7 5 16,28-6 2-16,13-2-1 15,3-2 1-15,2 2-1 16,-13 1 1-16,-21 4-2 15,-12 6 0-15,-24 4-3 16,-12 5-21-16,-10 5-68 16,-11 1-97-16,-5 0-228 15</inkml:trace>
  <inkml:trace contextRef="#ctx0" brushRef="#br0" timeOffset="29388.5988">30796 1675 81 0,'-8'2'126'15,"2"6"-91"-15,1-7 31 16,5 2-29-16,0-3-15 16,0 0-6-16,0 0 10 15,0 0 3-15,0 0 2 0,0 0-4 16,0 0-6-16,5 0 4 16,28 0 13-16,0 0 5 15,-1 0-14-15,1 0-5 16,-6 0-7-16,-8-3 2 15,1 3-3-15,-20 0-2 16,0 0-7-16,0 0-2 16,0 3-2-16,0 22 2 15,-28 3 0-15,-10-3-1 16,24-8-2-16,9-5-2 16,5-7-2-16,0-3 0 15,38 1 2-15,22 4 2 0,-3-6 2 16,-16 3 1-1,-13 6 2-15,-12 3 8 0,-16 6 1 16,0 14-1-16,-33 4-4 16,-43 3-11-16,-3-3-2 15,8-10-35-15,25-23-52 16,5 2-54-16,16-6-104 16</inkml:trace>
  <inkml:trace contextRef="#ctx0" brushRef="#br0" timeOffset="29620.4956">30185 2402 325 0,'93'0'119'0,"24"-15"-72"16,28-11 46-16,4-3-58 15,-4-1-11-15,-9 1-11 16,-24-1 3-16,-19 5-9 16,-28 9-7-16,-27 5-12 15,-10 11-49-15,-28 0-137 16</inkml:trace>
  <inkml:trace contextRef="#ctx0" brushRef="#br0" timeOffset="30070.7933">30493 2690 147 0,'0'0'171'16,"14"0"-140"0,24-7 52-16,-5-1-37 0,8 1 10 15,5-4-3-15,0 3 8 16,6 5-20-16,0-2-7 15,-14 5-4-15,-11 0-13 16,-2 0-8-16,-11 20 0 16,-14 15-2-16,0 11-2 15,0 12-1-15,-25-1-3 16,-2-3 2-16,13-10-1 16,14-13 1-16,27-17 0 15,63-14 2-15,30 0 0 0,30-20-5 16,14-22-12-16,-14-25-79 15,3-27-285-15</inkml:trace>
  <inkml:trace contextRef="#ctx0" brushRef="#br0" timeOffset="46154.2211">4675 6664 312 0,'0'-2'25'0,"0"1"23"16,0-3 3-1,0 4-4-15,0 0 3 0,0 0-9 16,0-2 5-16,0 0-3 15,-6 2-3-15,-21 0-5 16,-19 0-9-16,-25 17-5 16,-14 16-17-16,1 7 1 15,16-3 1-15,29-5-6 16,34-8-1-16,5-3 0 16,5-5 1-16,42-2 2 15,18 0 5-15,-5 4 5 16,-8 1 1-16,-14 9 2 0,-30 11 2 15,-8 10-1 1,-46 15 0-16,-52 4-10 0,-19-7-6 16,5-19 0-16,14-26-16 15,29-16-30-15,26 0-15 16,21-24-35-16,17-2-32 16,5 2-59-16,0 4-167 15</inkml:trace>
  <inkml:trace contextRef="#ctx0" brushRef="#br0" timeOffset="46438.1066">4991 6894 476 0,'0'0'40'16,"0"0"12"-16,0 9-13 15,0 16 8-15,0 9-23 16,0 9-9-16,-22 6-6 16,-8 6-3-16,8-3-6 15,-10-2-2-15,13-14-17 16,5-10-66-16,9-22-88 15,5-4-87-15</inkml:trace>
  <inkml:trace contextRef="#ctx0" brushRef="#br0" timeOffset="46626.1593">5141 6614 559 0,'0'-7'8'0,"0"6"15"16,0-5-23-16,0-3-17 15,0-4-34-15,0 6-39 16,19 3-89-16</inkml:trace>
  <inkml:trace contextRef="#ctx0" brushRef="#br0" timeOffset="47015.9352">5389 6880 326 0,'0'0'74'15,"0"7"-52"-15,0 9 35 16,0 4-7-16,0 2-13 0,0 6-7 16,-13 4 3-16,2 2-5 15,-8-3-2-15,10-4-3 16,4-11-12-16,5-14-8 16,0-2-3-16,14 0 7 15,62-30 16-15,22-2-7 16,22 2-4-16,8 12 4 15,-35 18 10-15,-22 0-4 16,-44 22-6-16,-27 33-7 16,0 12-4-16,-46 1-5 15,-17-12-3-15,17-17-38 16,24-26-43-16,22-13-46 16,0-12-114-16</inkml:trace>
  <inkml:trace contextRef="#ctx0" brushRef="#br0" timeOffset="48516.1237">6987 6543 31 0,'-16'-3'13'0,"2"1"-10"16,6-3 21-16,2 5 6 16,-2-2 21-16,8 2 5 0,-5 0 1 15,5 0-13-15,-14 0-19 16,9 0 5-16,-14 0 18 15,-3 0 5-15,11 0-14 16,3 0-5-16,2 0-14 16,-2 0-8-16,8 0 8 15,0 0 11-15,0 0-8 16,0-3 0-16,33-4 0 16,27-3 13-16,5-2 7 15,14 4-16-15,-27 5-3 16,-14 3 1-16,-16 0-11 0,-22 0-8 15,0 21 0 1,0 18 0-16,-46 5 0 0,-28 6-5 16,9-9 0-16,13-12-1 15,33-12-1-15,19-11-3 16,0-5-1-16,13-1-6 16,45 0 5-16,15 0 6 15,-2 3 1-15,-19 15-1 16,-19 15 2-16,-25 16 3 15,-8 15 2-15,-47 10-2 16,-51 3-3-16,-13-9-2 16,-1-22-5-16,22-20-25 15,16-26-25-15,30 0-16 16,31-33-34-16,13-3-63 16,24-4-68-16</inkml:trace>
  <inkml:trace contextRef="#ctx0" brushRef="#br0" timeOffset="48979.8766">7769 6548 319 0,'0'-2'91'15,"0"-1"-49"-15,0 3-10 16,0 0-6-16,0-3-1 16,-2 3 6-16,-17 0 9 15,-6 0-19-15,-21 23-6 16,-1 12 7-16,-18 12-5 15,5 13 3-15,-3 7-2 16,14 4-1-16,19 2-3 16,30-19-12-16,0-14-2 15,25-23 0-15,54-17 3 16,11-4 10-16,22-38 1 16,-12-11-1-16,-10-2-7 15,-30 4 2-15,-32 2 2 0,-28 9-4 16,-3 3-3-16,-62 3-3 15,-12 12-10-15,9 7-14 16,5 8-31-16,31 3-21 16,23-3-92-16,9-2-131 15</inkml:trace>
  <inkml:trace contextRef="#ctx0" brushRef="#br0" timeOffset="49432.3375">8462 6452 49 0,'0'-4'261'0,"-5"4"-237"15,5 0 6-15,0 0-11 16,0 0-5-16,-6 0 7 16,3 0 2-16,-7 0 12 0,1 6 20 15,9 10-15-15,0 1-6 16,0 0-9-16,0-5-5 15,0-1-6-15,39-5 5 16,7-6 9-16,3 0 2 16,14 0-9-16,-22-2 1 15,-9-16-7-15,-26 2-3 16,-6-11 2-16,0 5-11 16,-25 1-3-16,-8 0-8 15,20 2-27-15,13-2-36 16,0 8-64-16,24-6-91 15</inkml:trace>
  <inkml:trace contextRef="#ctx0" brushRef="#br0" timeOffset="49903.8955">9040 6698 289 0,'0'0'74'16,"0"0"-8"-16,0 0-15 15,0 0 2-15,0 0-17 16,14 0 10-16,18 0 0 0,1 0-20 16,14 0-5-16,-9-6-13 15,-6 2-8-15,-7-1-5 16,-11-1-21-16,-6 1-34 16,-8 5-100-16,0 0-178 15</inkml:trace>
  <inkml:trace contextRef="#ctx0" brushRef="#br0" timeOffset="50106.0712">8966 6933 277 0,'0'10'202'15,"0"5"-101"-15,28 1-25 16,-1-9-66-16,-2-7-10 16,2 0-37-16,6-11-137 15</inkml:trace>
  <inkml:trace contextRef="#ctx0" brushRef="#br0" timeOffset="51044.1879">3993 9399 552 0,'0'0'18'0,"0"-2"37"15,0 2-19-15,0 0 1 16,-5 0-3-16,-4 0-3 15,-10 0-7-15,-27 21-8 0,-11 24-1 16,-3 12-13-16,3 9-1 16,24-3-1-16,19-5 0 15,14-6-1-15,0-10-2 16,52-20-5-16,13-14-16 16,20-8-24-16,2-10-44 15,17-20-103-15,-6-2-147 16</inkml:trace>
  <inkml:trace contextRef="#ctx0" brushRef="#br0" timeOffset="51319.7744">4642 9572 305 0,'-46'25'253'15,"8"7"-227"-15,10 5 5 16,28-3-17-16,0-11-7 15,47-12-2-15,45-11 6 16,17-8 10-16,6-25 6 16,2-5 3-16,-24 5-9 15,-22 5-4-15,-44 12-8 16,-27 3-5-16,0 8 16 16,-49 2-11-16,-36 1-9 15,-5 2-9-15,11 0-20 16,28 0-33-16,29 0-32 0,22-4-64 15,13-8-206 1</inkml:trace>
  <inkml:trace contextRef="#ctx0" brushRef="#br0" timeOffset="51559.8889">5626 9391 457 0,'-87'40'79'16,"-3"7"-24"-16,19 1 9 15,25-11-20-15,32-11-35 16,14-6-9-16,0-9 0 16,38-6 12-16,14-1 29 15,-5 3-9-15,-26 1-16 16,-10 10-12-16,-11 8-2 0,-13 12 1 16,-58-1-3-16,-27-1-13 15,13-19-41-15,17-12-16 16,30-5-47-16,38 0-145 15</inkml:trace>
  <inkml:trace contextRef="#ctx0" brushRef="#br0" timeOffset="52099.8805">6687 9124 483 0,'0'7'17'0,"0"-7"9"15,8 0 5-15,36 0 29 0,16-3-1 16,5-10-4-16,-7 3-3 16,-12 10-4-16,-19 0-16 15,-27 13-12-15,0 30-6 16,-13 19-3-16,-53-1-6 15,1-11-5-15,18-20-1 16,36-15-4-16,11-15-6 16,0 0-1-16,30 0 3 15,25-5 9-15,2-2 1 16,3 7 0-16,-33 1 1 16,-16 41 6-16,-11 16 7 15,-46 15-3-15,-49 4-7 16,-25-11-5-16,10-16-4 0,12-27-22 15,19-23-30-15,33 0-28 16,27-31-38-16,19-3-57 16,19 2-144-16</inkml:trace>
  <inkml:trace contextRef="#ctx0" brushRef="#br0" timeOffset="52506.494">7606 9205 361 0,'-27'32'103'0,"-12"6"-31"16,4 4-13-16,-3 0-20 15,0 3-15-15,2 1 1 16,12 7 5-16,-4-1 5 16,28 1 2-16,0-9-12 15,0-15-17-15,60-9-3 16,25-20 2-16,13 0 4 16,8-20 6-16,-2-25-2 15,-11-8 4-15,-22-10-1 16,-25 0-11-16,-38 3-3 15,-8-2-1-15,-35 18-2 0,-36 13-1 16,-8 12-3-16,13 15 1 16,20 4-11-16,21 0-39 15,17 0-43-15,8-1-21 16,3-12-129-16</inkml:trace>
  <inkml:trace contextRef="#ctx0" brushRef="#br0" timeOffset="52828.0685">8522 8951 396 0,'-27'30'64'0,"0"12"22"16,-3 6-11-16,10-11-23 16,20-9-26-16,0-15-16 15,11-13 1-15,55 0 14 16,13-11 14-16,14-26-12 16,-14-6-11-16,-28 6 4 15,-23 10-1-15,-28 7 2 16,-8 10-8-16,-63 8-13 0,-36 2-27 15,4 0-51 1,5 0-103-16</inkml:trace>
  <inkml:trace contextRef="#ctx0" brushRef="#br0" timeOffset="53564.128">4203 12073 344 0,'0'-13'45'0,"0"6"22"15,0-1-22-15,0 0 6 0,8 1-14 16,11-2 12-16,0 1-8 16,1 0 6-16,-20 6-10 15,0 2-10-15,0 0-9 16,0 22-6-16,-39 36-5 15,-45 23 0-15,-9 17-6 16,6 4-1-16,11-3-1 16,35-12-4-16,30-21-9 15,11-23-11-15,0-18 12 16,71-19 5-16,21-6 5 16,20 0 0-16,5-17-1 15,-19-1-6-15,-21 4-20 16,-42 2-21-16,-24 2-52 0,-11-1-94 15</inkml:trace>
  <inkml:trace contextRef="#ctx0" brushRef="#br0" timeOffset="53796.292">3824 12406 344 0,'14'-13'126'0,"43"-1"-51"16,22-1 9-16,6 4-41 0,2-4-11 15,-3 1-27-15,1-1-5 16,-6 4-6-16,-14-3-18 16,1 4-32-16,-1 2-68 15,-5 0-38-15,3 6-69 16</inkml:trace>
  <inkml:trace contextRef="#ctx0" brushRef="#br0" timeOffset="54164.1843">5234 12234 36 0,'-3'-2'357'0,"3"-2"-300"0,-5 4 6 16,-1 0-9-1,-2 0-2-15,8 0-14 0,-11 0-12 16,-11 0 5-16,-5 20 2 16,-22 16-4-16,3 6-4 15,-1 5-12-15,6 1-1 16,9-3-4-16,12-10-7 16,20-16-1-16,0-17-4 15,9-2-13-15,62-36 5 16,32-20 9-16,9-10-18 15,-6 7 12-15,-21 20 9 16,-39 14 5-16,-21 19-2 16,-23 6-2-16,-2 10 0 15,0 26 7-15,-2 10 1 0,-42 0-9 16,9-5-7-16,5-15-40 16,2-9-44-16,20-2-69 15,8-10-57-15</inkml:trace>
  <inkml:trace contextRef="#ctx0" brushRef="#br0" timeOffset="54426.1579">5749 12314 33 0,'0'-3'430'0,"0"3"-352"15,0 0-18-15,0 0-29 16,0 10 10-16,0 3-6 0,0-5-4 15,33-2-9 1,19-6-2-16,16 0 11 0,16-6 1 16,9-4-5-16,-14-1-3 15,-16 8-4-15,-22 3-8 16,-22 6-5-16,-14 18-5 16,-5 1-2-16,0-7-22 15,-11-11-56-15,3-7-79 16,8-2-185-16</inkml:trace>
  <inkml:trace contextRef="#ctx0" brushRef="#br0" timeOffset="54935.976">7107 11793 369 0,'0'0'177'0,"0"0"-147"16,0 0-7-16,14 0 0 15,29-8 26-15,12-6 9 0,-3 6 0 16,-14 8-11-16,-6 0-15 16,-4 4-5-16,-23 36-3 15,-5 14-8-15,-5 6-7 16,-42-7-7-16,20-16-2 16,11-20-7-16,16-17-4 15,0 0-4-15,62-13 7 16,26-12 8-16,2 9 0 15,-17 9 1-15,-7 7 2 16,-23 19 3-16,-10 25 5 16,-33 17 2-16,0 14 0 15,-76 0-6-15,-25-5-5 0,-8-17-2 16,2-19-7-16,23-24-21 16,5-10-23-16,13 0-16 15,34-25-35-15,26-1-10 16,6 3-61-16,25-6-150 15</inkml:trace>
  <inkml:trace contextRef="#ctx0" brushRef="#br0" timeOffset="55288.0871">8157 11824 318 0,'-3'13'142'0,"-11"9"-67"16,-16 13-14-16,3 10 5 15,0 8-16-15,2 10-8 16,3 1-6-16,17-4 5 16,5-12-19-16,0-13-14 15,57-16-6-15,25-13 3 16,22-6 5-16,7-6-3 15,20-30-1-15,-13-12 5 16,-26-8 2-16,-32-2-4 16,-35 0-7-16,-25 5-1 0,-25 2-1 15,-57 12-3 1,-21 10-7-16,13 10-5 0,30 9-24 16,27-4-44-16,28 4-78 15,5-16-200-15</inkml:trace>
  <inkml:trace contextRef="#ctx0" brushRef="#br0" timeOffset="55603.7918">9106 11592 388 0,'0'23'135'15,"0"4"-64"-15,0-5-46 16,13-15-12-16,25-7 7 16,9 0 32-16,-1-16 11 15,-8-6 6-15,-19 4-13 16,-5 11-22-16,-14 1-16 15,0 6-5-15,-57-5-13 16,-11 2-11-16,-9-11-40 16,25-5-84-16,25-16-212 15</inkml:trace>
  <inkml:trace contextRef="#ctx0" brushRef="#br0" timeOffset="68026.0709">10894 6053 354 0,'0'-2'24'16,"0"-3"15"-16,8 4-12 16,3-6 4-16,-3 1 4 15,3 3 0-15,-11 1 7 16,0 2-6-16,0 0-6 0,0 0-9 16,0 0-11-1,0 0-7-15,0 0 0 0,0 0 0 16,0 0 2-16,0 5 1 15,9 20 20-15,-9 10-13 16,0 7-6-16,0 3-3 16,0 1-3-16,-33-5-1 15,11-6-2-15,-3-9-22 16,6-7-29-16,0-6-29 16,11 0-52-16,-11-5-138 15</inkml:trace>
  <inkml:trace contextRef="#ctx0" brushRef="#br0" timeOffset="68289.9621">10319 6685 456 0,'0'0'39'0,"52"-13"-9"15,32-6 25-15,28-5-6 16,0 6-17-16,-3-2-6 16,-11 4-4-16,-19 8-17 15,-24-1-5-15,-17 4-1 16,-5 2-12-16,-1 1-15 16,-7 2-23-16,-3 0-45 0,-3 0-33 15,8 0-96-15</inkml:trace>
  <inkml:trace contextRef="#ctx0" brushRef="#br0" timeOffset="68775.758">10755 6787 330 0,'0'0'20'0,"0"0"7"16,0 0-5-16,0 0 5 15,0 0 1-15,0 0 5 16,0 0 9-16,0 0-17 15,0 0-7-15,0 0 9 16,0 0 5-16,0 0-5 16,0 0-5-16,3 0-5 15,35 0 1-15,22-3 22 16,-8 1-13-16,0 2-6 0,-25 0-5 16,-8 0-1-1,-5 0-2-15,-14 2-8 0,0 26-2 16,-52 14 8-16,-41 12-8 15,-8 11-1-15,3 8-1 16,14-2 0-16,32-6-1 16,41-9 0-16,11-17-2 15,63-13 0-15,37-17-5 16,18-9-18-16,-7-9-57 16,-7-27-115-16,-44-10-361 15</inkml:trace>
  <inkml:trace contextRef="#ctx0" brushRef="#br0" timeOffset="70269.8671">9256 9153 156 0,'-14'-7'248'0,"14"7"-222"0,0 0-4 16,0 0-18-1,0 0 20-15,0 0 7 0,0 0 12 16,0-2 7-16,14-2-13 15,18 4-7-15,9 0-4 16,11-2-13-16,-14 2-8 16,-11-2-5-16,-16 2 0 15,-11 0-6-15,0 0-22 16,0 0-33-16,0 0-80 16,0 0-122-16</inkml:trace>
  <inkml:trace contextRef="#ctx0" brushRef="#br0" timeOffset="70455.6417">9152 9420 386 0,'0'3'44'0,"0"5"4"15,33-1 26-15,13 1-16 16,-2-1-31-16,-12-4-25 15,-10-3-2-15,-11 0-39 16,-3 0-99-16</inkml:trace>
  <inkml:trace contextRef="#ctx0" brushRef="#br0" timeOffset="72759.6601">10251 8870 188 0,'0'-5'55'16,"0"3"15"-16,0-2-26 15,0-3-24-15,0 2 6 16,0-1 14-16,0 0-3 16,0 5 0-16,0-3 1 15,0 4-7-15,0 0-10 16,0 0-10-16,0 0 2 0,0 0 1 16,0 0-6-1,0 0-4-15,0 0-3 0,0 0-1 16,0 15 5-16,0 10 7 15,0 8-6-15,0 1 2 16,0 3-2-16,13 4-2 16,-7-7-1-16,2-8-1 15,0-8 0-15,9-10-2 16,10-8 0-16,6 0 3 16,13-26 0-16,0-17-3 15,1-8 0-15,-15-7-4 16,1-6 2-16,-14 4 0 15,0 2 1-15,0 8 0 16,0 13 0-16,-10 5 1 0,-4 11-3 16,-5 6-2-16,0 8 1 15,0 3 1-15,0 1 2 16,3 3 0-16,-3-3 1 16,11 1-1-16,2-1-1 15,25-1-2-15,28-1 4 16,13-4 1-16,27 1 3 15,6-2 1-15,5-4 1 16,-5 2-4-16,-22 1-1 16,-35-1-1-16,-31 10-3 15,-24 2-17-15,0 0-40 16,0 0-84-16,0 18-146 16</inkml:trace>
  <inkml:trace contextRef="#ctx0" brushRef="#br0" timeOffset="73275.8214">10954 8751 373 0,'0'0'24'16,"0"0"-9"-16,0 0 2 15,0 0-8-15,0 0-1 16,0 0 0-16,0-6 12 0,0 6 9 16,0-2-1-16,0 0-2 15,11-3 7-15,16-2 0 16,1-2-2-16,10 2-2 16,8 2-5-16,-8 1-1 15,3 4-6-15,-22 0-5 16,0 0-4-16,-19 0-6 15,0 0-1-15,0 14 2 16,-19 11 0-16,-19-3-1 16,5-7-2-16,20-8 1 15,13-4-2-15,0-3-1 16,5 0-4-16,47 0 6 0,8 0 1 16,5 0 0-16,-18 0 1 15,-9 0 4-15,-24 15 2 16,-14 17 7-16,-6 5 4 15,-67 5-8-15,-31 1-9 16,-8-10-2-16,14-15-16 16,33-10-18-16,18-8-16 15,28 0-12-15,19-16-46 16,0-1-14-16,0 6 17 16,33 7-4-16,0 4-25 15</inkml:trace>
  <inkml:trace contextRef="#ctx0" brushRef="#br0" timeOffset="73599.885">10436 9269 312 0,'0'0'59'0,"0"0"4"16,0 0-12-16,6 0-14 15,26 0 3-15,34-4 17 16,40-14-6-16,36-4-12 16,21-3-1-16,1 2-5 0,-11 5-5 15,-36 3-8-15,-32 4-14 16,-45 3-6-16,-20 8-1 15,-20 0-15-15,0 0-29 16,0 0-55-16,0 0-93 16,0 8-108-16</inkml:trace>
  <inkml:trace contextRef="#ctx0" brushRef="#br0" timeOffset="74055.7107">10684 9550 92 0,'0'0'209'15,"0"0"-193"-15,0 0 17 16,0 0-14-16,0 0 8 16,0 0 21-16,0 0 0 15,0 0-7-15,0 0-10 16,0 0-3-16,8 0 9 0,12 0-6 16,12 0 0-1,12 0-2-15,-9 0-6 0,3 0-2 16,-5 0-1-16,0 0-4 15,-19 0-8-15,-4 0-1 16,-10 10-3-16,0 19 2 16,0 14 8-16,-10 9-3 15,-23-2-7-15,19-10-3 16,14-13-1-16,33-11 0 16,51-12 0-16,23-4-4 15,-4 0-13-15,-18-22-40 16,-31 4-86-16,-40-3-211 0</inkml:trace>
  <inkml:trace contextRef="#ctx0" brushRef="#br0" timeOffset="75037.8673">9288 12037 212 0,'0'-1'87'0,"0"-2"-42"15,0 0-16-15,0-2 0 16,0 1 0-16,0-2 9 15,14 2 8-15,5-2 7 16,-5 4-9-16,10 2-13 16,3 0-12-16,1 0-6 15,-4 0-2-15,9 0-3 16,-11 0-8-16,2 0-3 0,4 0-12 16,-4-2-21-16,-5-3-59 15,3 5-79-15</inkml:trace>
  <inkml:trace contextRef="#ctx0" brushRef="#br0" timeOffset="75293.8388">9367 12227 261 0,'0'8'92'0,"14"5"-27"15,13-5-7-15,11-6-16 16,20-2-12-16,7 0-2 16,1-11-9-16,-17-9-19 15,-6 5-47-15,-35 5-149 16</inkml:trace>
  <inkml:trace contextRef="#ctx0" brushRef="#br0" timeOffset="77639.7434">10921 10887 350 0,'0'0'22'15,"0"0"10"-15,-2 0-28 16,2 0 1-16,0 0 2 16,0 0 20-16,0 0 11 15,0 0 2-15,0 0-11 16,0 0-11-16,0 0 0 16,0 0-2-16,0 0-4 15,0 0 1-15,0 13 14 16,0 15-11-16,0 4-5 15,0 3-3-15,-6 2-5 16,-13 0-2-16,11-4-1 0,-11-4-1 16,8-5-5-1,-3-1-13-15,12-7-29 0,2-6-51 16,0-9-64-16,0 2-53 16</inkml:trace>
  <inkml:trace contextRef="#ctx0" brushRef="#br0" timeOffset="77969.8727">11660 10881 102 0,'9'-2'206'0,"-9"2"-172"15,0 0 2-15,0 0-17 16,0 0 15-16,0 0-2 16,0 0 7-16,-14 21 10 15,-13 18-14-15,-12 4-12 16,-7 13-14-16,-6 8-3 16,-13 4-3-16,-9 6 1 15,9-5-3-15,8-8-1 16,10-14-7-16,20-8-12 15,8-18-17-15,5-12-26 16,14-9-9-16,0 0-12 16,14 0-211-16</inkml:trace>
  <inkml:trace contextRef="#ctx0" brushRef="#br0" timeOffset="78419.962">11655 11247 224 0,'0'0'59'15,"0"0"-20"-15,0 0-2 16,0 0-19-16,0 0 15 15,0 0 22-15,14 0 15 16,10 0-11-16,9 0-22 16,0 0-15-16,5 0-1 15,-11 0-4-15,-8 0-2 16,0 0 0-16,3 9-5 16,-22 9-3-16,5 6 6 15,-5 6-5-15,0 5-4 16,-5 5-2-16,-41 4 0 15,5-5-1-15,3 0 0 16,24-14-1-16,14-3 0 0,0-8-2 16,14-6 2-1,51-7 1-15,6-1 1 0,16 0-1 16,-16 0-1-16,-11 0 0 16,-22 0-12-16,-16 0-28 15,-11 0-61-15,-11 0-115 16</inkml:trace>
  <inkml:trace contextRef="#ctx0" brushRef="#br0" timeOffset="78885.6033">10447 12161 218 0,'0'0'97'0,"0"0"-48"0,3 0-8 16,49 0 31-16,24 0 10 15,36 0-10-15,54 0-16 16,63-1 1-16,38-18 1 15,41-10-12-15,20 0-15 16,-31-1-13-16,-38 2-15 16,-79 8-3-16,-52 4-11 15,-60 8-19-15,-30 2-47 16,0 6-40-16,-18 0-89 16</inkml:trace>
  <inkml:trace contextRef="#ctx0" brushRef="#br0" timeOffset="80145.7322">10894 12547 316 0,'0'0'118'0,"0"0"-95"15,0 0 1-15,14 0-20 16,-9 0 3-16,9 3 18 16,0 11-3-16,-1 6-3 15,1 4-1-15,2 5 0 16,-2 3-1-16,-6-3-6 15,6-1-3-15,5-6-8 16,-8-11 1-16,-9-4-1 16,4-7 0-16,-6 0 2 15,0 0 1-15,13 0-2 0,1-18-1 16,-3-9-12-16,-3-7-7 16,-8-1-4-16,11 2 11 15,-8-2 12-15,2 3-1 16,-5 7 1-16,0 3 2 15,0 9 1-15,0 4 1 16,0 3 1-16,0 4 1 16,0 2-4-16,0 0 1 15,0 0 0-15,0 0 1 16,0 0 1-16,0-3-1 0,0 0 4 16,28-3 0-1,23-2 5-15,28 1 1 0,14-4 7 16,5 6-3-16,-2-2 0 15,-9 3-9-15,-22 4-8 16,-18 0-1-16,-23 0-8 16,-16 0-9-16,-8 0-11 15,0 0-19-15,0 0-18 16,0 6-37-16,0 1 2 16,0 7-62-16</inkml:trace>
  <inkml:trace contextRef="#ctx0" brushRef="#br0" timeOffset="80715.7256">11339 12676 68 0,'0'0'234'16,"0"0"-211"-16,0 0 5 0,0 0-6 15,0 0 5 1,0 0 6-16,0 0 9 0,0 0 10 15,0 0-11-15,13 0 6 16,15 0-14-16,4 0-15 16,1 0-1-16,-6-3 2 15,-8 2-7-15,-8 1-9 16,-3 0-2-16,-8 0-1 16,0 0 0-16,0 12 4 15,0 4 0-15,0-3-4 16,-8-7-2-16,8-4-10 15,0-2 6-15,0 0 6 16,19 0 0-16,22-2 3 0,0-4 2 16,-8 6 5-1,-14 0 0-15,-19 0 2 0,0 22 0 16,0 14 8-16,-27 6-5 16,-33-5-15-16,2-7 0 15,-2-10-21-15,22-11-3 16,0-9-3-16,11 0 2 15,13 0-8-15,9-5-43 16,5-6-45-16,0-2-48 16</inkml:trace>
  <inkml:trace contextRef="#ctx0" brushRef="#br0" timeOffset="81007.9066">12593 12486 25 0,'11'0'354'0,"-11"0"-313"16,0 8 25-16,0 18-12 16,-27 8-23-16,-39 9 2 15,-24 12-4-15,-22 14-5 16,-24 8-7-16,-9 5 0 15,20 2-8-15,0-2-6 16,35-5-3-16,16-13-9 16,17-14-17-16,21-18-22 0,6-16-19 15,30-11-31-15,0-5-47 16,11 0-132-16</inkml:trace>
  <inkml:trace contextRef="#ctx0" brushRef="#br0" timeOffset="81397.57">12211 12994 327 0,'0'0'58'16,"0"0"-7"-16,33 0-19 16,0-7 3-16,24-4 5 15,3-1 2-15,5-6 5 16,3 1-2-16,-10 5 5 16,-20 2-11-16,-16 7-22 15,-11 3-6-15,-11 0 0 16,0 25 0-16,-33 25 4 15,-38 9-12-15,-8 8-2 16,13-5-1-16,34-9 0 16,32-19 0-16,8-19-1 15,96-15 1-15,21-6-2 0,19-36-2 16,-13-8-23-16,-13 9-63 16,-39-8-143-16</inkml:trace>
  <inkml:trace contextRef="#ctx0" brushRef="#br0" timeOffset="85691.4117">11366 11556 323 0,'0'0'3'16,"5"0"5"-16,-2 0 11 15,-3 0 5-15,0 0 1 16,0 0 5-16,0 0-9 15,0 0-5-15,0 0-1 16,6 0-2-16,18 0 1 16,36-7 20-16,52-30 15 15,71-24 3-15,73-20 2 0,66-19 9 16,10 7-4-16,-35 13-12 16,-84 28-20-16,-98 22-21 15,-77 11-6-15,-38 12-9 16,-55 3-55-16,-73 4-112 15,-49 0-174-15</inkml:trace>
  <inkml:trace contextRef="#ctx0" brushRef="#br0" timeOffset="86487.8102">12159 13312 287 0,'-8'12'30'0,"-11"-1"-12"15,19-8 15-15,-11 0 2 0,11-3 1 16,0 0 4-16,0 0 10 16,30-17 20-16,49-17-26 15,47-11 4-15,37-13 0 16,20-4 3-16,-6 6-7 15,-32 6-22-15,-47 18-20 16,-41 9-2-16,-41 7-9 16,-16 6-19-16,0 4-70 15,0 3-137-15</inkml:trace>
  <inkml:trace contextRef="#ctx0" brushRef="#br0" timeOffset="87297.6118">13823 12005 188 0,'0'0'165'0,"0"0"-122"15,0 0 2-15,0-2-1 16,0 0-4-16,8-3-9 16,30-2 13-16,8-1-11 15,6-1-18-15,-6-1-5 16,1 2-8-16,-9-4-2 16,-5 2-13-16,-6-1-23 15,-8 4-40-15,-19 7-52 0,0 0-76 16</inkml:trace>
  <inkml:trace contextRef="#ctx0" brushRef="#br0" timeOffset="87507.7588">13842 12199 323 0,'0'0'199'0,"21"0"-191"16,31 0 35-16,19-2-27 0,3-6-16 16,-9-5-4-16,1 3-20 15,-34 4-46 1,1-2-66-16,-8-3-162 0</inkml:trace>
  <inkml:trace contextRef="#ctx0" brushRef="#br0" timeOffset="87859.7937">15213 11295 439 0,'0'0'51'16,"0"0"-37"-16,0 3-9 16,0 19 7-16,0 8 11 15,0 5-6-15,0 5 7 16,0 3-3-16,-22 4-8 15,-10 2-9-15,2-2-4 0,-3-3-13 16,-13 1-26-16,10 7-41 16,-13 6-27-16,14 3-126 15</inkml:trace>
  <inkml:trace contextRef="#ctx0" brushRef="#br0" timeOffset="88077.8244">14575 12100 387 0,'46'-5'149'0,"20"0"-136"16,32-2 40-16,22-5-28 15,16-6-13-15,3-7-7 0,3 0-5 16,-27-3 0-16,-20 4-20 15,-29 7-55-15,-20 6-111 16</inkml:trace>
  <inkml:trace contextRef="#ctx0" brushRef="#br0" timeOffset="88767.8624">14706 12415 202 0,'0'-1'275'16,"0"1"-267"-16,0 0 0 0,0 0 4 15,0 7 12-15,0 12-11 16,3 4 4-16,8 4 16 15,-9 5-3-15,9 2-4 16,-3 3-13-16,3 0-6 16,-2-3-4-16,-4-12-3 15,3-8-2-15,-2-8-1 16,-6-6-2-16,0 0-2 16,5 0-2-16,3-27-11 15,3-9-17-15,-3-6 7 16,-2-3 9-16,-3 1 7 15,7 1 1-15,-1 6 7 16,2 4 5-16,-9 7 1 16,4 3 1-16,-6 7 3 15,5-2-3-15,1 7-1 0,2 4 3 16,0 1 5-16,3 6 0 16,3-3 4-16,5 1 1 15,8 2 4-15,11 0 7 16,27-6-5-16,15-5-5 15,23-1 1-15,12-6-7 16,-12-3-2-16,-10 4 4 16,-28 7-10-16,-18 10-1 15,-14 0-13-15,-14 0-27 16,-14 7-46-16,-5 13-66 16,0 2-165-16</inkml:trace>
  <inkml:trace contextRef="#ctx0" brushRef="#br0" timeOffset="89373.5577">15126 12561 240 0,'0'-2'58'0,"0"-3"-34"15,0 1-4-15,0-2 5 16,0-2-6-16,0 4 24 15,3-1 1-15,16 0 3 16,-8-1-8-16,2 2-7 16,9-3-3-16,8-4-5 15,-3 3-5-15,6 0-3 16,5 2 3-16,-2 1 3 16,-4 4 3-16,-13 1-10 0,-5 0-10 15,-14 0-3 1,0 0-1-16,0 0 3 0,0 19 5 15,0 5-3-15,-27 3-1 16,0-4-4-16,8-9-1 16,13-3 0-16,6-8-4 15,0-3-2-15,25 0 5 16,26 0 1-16,-2 0 1 16,-5 3 4-16,-17 6 2 15,-2 8 3-15,-25 12 12 16,0 10 7-16,-33 5-13 15,-38-1-11-15,-13-5-5 16,-1-15 0-16,6-10-11 16,25-13-29-16,2 0-14 15,14-6-21-15,19-13-51 0,19 1-114 16</inkml:trace>
  <inkml:trace contextRef="#ctx0" brushRef="#br0" timeOffset="90911.4876">16377 11745 80 0,'-5'0'327'16,"0"0"-291"-16,5 0 0 15,0 0-26-15,0 0 4 16,0 0 24-16,0 0 1 15,0 0 5-15,24 0 9 16,9 0-13-16,0 0-24 16,-6 0-6-16,-3 0-9 0,-10 0-1 15,0 0-5-15,-1 0-3 16,14 2-7-16,-2 1-12 16,8-3-35-16,-14 5-67 15,-11-1-27-15</inkml:trace>
  <inkml:trace contextRef="#ctx0" brushRef="#br0" timeOffset="91121.8343">16391 12071 624 0,'33'0'8'0,"8"2"42"16,-3 1-50-16,-19 1-19 15,0-4-100-15,-11 0-142 16</inkml:trace>
  <inkml:trace contextRef="#ctx0" brushRef="#br0" timeOffset="94369.4216">17105 11597 198 0,'-10'-2'69'0,"10"1"-46"0,0-1 6 16,0 2 0-16,0-3 4 16,0 0-15-16,0 1 5 15,0 2 14-15,0 0 1 16,0 0 0-16,0-4-17 16,0 4-7-16,0 0 3 15,0 0-2-15,0 0-3 16,0 0-3-16,0 0 1 15,0 0-2-15,0 0-3 16,0 6-2-16,0 16 17 16,0 11-5-16,24-1-8 15,-18 3-5-15,15-3 2 16,-7-5-3-16,2-7 0 16,-7-9-1-16,-1-6 1 15,3-5 3-15,-3 0-1 0,3 0-1 16,8-14-1-16,-3-16-1 15,3-9-6-15,-5-8-7 16,-1-6-1-16,4-2 0 16,10-2 0-16,-8 5 13 15,-5 8 0-15,-6 8 2 16,-3 10-2-16,-5 6 1 16,0 8-2-16,0-2 1 15,0 2-1-15,0 2 0 16,0-3-1-16,-5 3 3 15,5-5 0-15,0 0 0 16,0-2 0-16,0-1 4 0,25 1-2 16,13 1 3-16,8 2-2 15,20 0 1-15,2 2-3 16,11 0 3-16,5 0 1 16,14-1 0-16,-13 2-2 15,8 6 3-15,-9 2 5 16,1 3-1-16,-20 0-8 15,-5 0-2-15,-16 0-3 16,-9 0-12-16,-10 0-7 16,-6 0-19-16,3 0-22 15,-11 0-52-15,2 3-119 16</inkml:trace>
  <inkml:trace contextRef="#ctx0" brushRef="#br0" timeOffset="94917.6171">18005 11387 254 0,'0'0'66'0,"0"0"-48"15,0 0-14-15,0 0 17 0,0 0 4 16,0 0 3 0,0 0 9-16,0 0 11 0,0 0 1 15,0-2-5-15,0-1-2 16,0 3-16-16,0-6-5 16,0 4 2-16,33-4-1 15,0-5 1-15,-1 6-6 16,-21 0-6-16,-3 5 0 15,-8 0-7-15,0 0-4 16,0 0 0-16,0 13 0 16,0 12 4-16,-32 4-2 15,18-3-1-15,9-10 0 16,5-5-1-16,0-7-3 16,0-1 2-16,16 1 1 15,11-1 1-15,9 7 1 0,-6 3 4 16,-8 9 6-16,-22 10 5 15,0 11 2-15,-28 4-10 16,-51-1-7-16,-19-5-2 16,-6-13-6-16,17-20-16 15,11-8-16-15,16 0-15 16,14-24-15-16,18-3-27 16,9 6-37-16,19 5 7 15,0 11-17-15,0 5-25 16</inkml:trace>
  <inkml:trace contextRef="#ctx0" brushRef="#br0" timeOffset="95193.3445">16844 12024 399 0,'0'9'55'16,"0"1"-6"-16,32-8-11 15,47-2 10-15,33 0-10 16,38 0 4-16,14-17 2 16,19-6 4-16,2 1-5 15,-21 1-19-15,-34 4-15 16,-23 4-8-16,-36 4-1 16,-25 5-12-16,-8-1-32 0,-5 0-28 15,8-1-11 1,2 1-43-16,-4 4-11 0,-7 1 37 15,-15 0-21-15</inkml:trace>
  <inkml:trace contextRef="#ctx0" brushRef="#br0" timeOffset="95912.714">17337 12379 107 0,'0'0'91'0,"-3"0"-38"15,3 0-34-15,0 0-18 16,0 0 4-16,0 0 28 16,0 0 12-16,0 0-14 15,0 0-12-15,0 0 6 0,0 0 9 16,0 0 5-16,0 0 0 15,0 0-15-15,0 0-11 16,0 0-2-16,0 0-4 16,0 0 4-16,0 0 7 15,0 0 5-15,0 0-2 16,0-1-8-16,0 1 0 16,0 0-7-16,0 0 0 15,0 0 2-15,0-2 0 16,0-3 1-16,14-5 2 15,32-3 6-15,12-1 1 16,7-2 8-16,-5 1-5 0,0 4 1 16,-8 3 0-16,-30 5 0 15,-3 3-14-15,-19 0-7 16,0 11 0-16,0 23 5 16,-49 1-2-16,-8 3-3 15,10-5 0-15,9-10-1 16,30-6-3-16,8-6-2 15,3-4 3-15,59 4 1 16,12-3 1-16,-3 7 1 16,-17 8 0-16,-21 12 0 15,-33 12 6-15,-22 8 3 16,-95 2-1-16,-28-8-9 16,-5-19-7-16,6-25-44 0,32-5-81 15,33-44-162 1</inkml:trace>
  <inkml:trace contextRef="#ctx0" brushRef="#br0" timeOffset="101511.6655">21285 6110 375 0,'22'-3'22'16,"-3"-1"33"-16,-5-1 1 15,-9 2-13-15,1 3-9 16,-6 0 4-16,0-3-8 16,0 3-2-16,0 0 4 15,0 0-3-15,0 0-5 16,-6 0-2-16,-32 0-6 16,-27 3-7-16,-33 33-2 0,-28 15-7 15,6 12 1 1,3 7-1-16,32-5 0 0,28-1-2 15,38-9-3-15,19-6 2 16,6-6-1-16,64-13-2 16,9-6-5-16,-5-12-2 15,11-8-18-15,-20-4-38 16,-5 0-64-16,-3-4-112 16</inkml:trace>
  <inkml:trace contextRef="#ctx0" brushRef="#br0" timeOffset="101930.5898">22387 6129 513 0,'0'-3'20'0,"0"-2"30"16,0 3-21-16,0-3-10 16,0-2-13-16,0 2-2 15,-27 5 9-15,-12 0 9 16,-18 0-2-16,-8 12-2 16,-1 11-5-16,20-1-9 15,19-2-4-15,27-3 0 0,0-2-2 16,19-1 2-16,41 4 5 15,-3-3 20-15,-22 4 10 16,-5 5-1-16,-30 5-6 16,0 5-4-16,-30 8-5 15,-54-4-13-15,-3-7-6 16,-20-18-2-16,4-13-17 16,24 0-28-16,13-1-12 15,28-19-5-15,30 5-23 16,8 3-84-16,46-1-176 15</inkml:trace>
  <inkml:trace contextRef="#ctx0" brushRef="#br0" timeOffset="102247.5347">23003 6197 454 0,'-27'6'54'0,"-17"4"-6"0,-2 3 2 16,-14 11-19 0,-11 8-16-16,-8 11 4 0,0 7 8 15,8 2-3 1,38-2-9-16,25-9-9 0,8-11-4 15,36-7 2-15,53-13 4 16,23-10-2-16,6 0-6 16,2 0-6-16,-25-25-27 15,-21 2-55-15,-23-10-117 16</inkml:trace>
  <inkml:trace contextRef="#ctx0" brushRef="#br0" timeOffset="103453.61">23876 5875 134 0,'-9'0'216'16,"9"0"-178"-16,0 0 15 15,0 0-19-15,0-2 0 16,0-2 15-16,9-7 7 15,29-4-10-15,14 1-6 16,2-1 19-16,-2 7-15 16,-14 4-1-16,-5 4-15 15,-25 0-13-15,-3 9-3 16,-5 20-4-16,0 18-4 16,-51 6-2-16,-15 2-2 15,25-15 0-15,9-18-5 0,26-15 0 16,6-4 0-16,0-3-4 15,33 0 3-15,19 0 6 16,8 5 2-16,-14 4 2 16,-19 12 4-16,-27 14-1 15,0 16 4-15,-46 11-2 16,-55 11-7-16,-16-12-2 16,13-12-3-16,12-15-7 15,26-23-6-15,20-11-12 16,8 0-9-16,18 0-23 15,20-19-46-15,0 0-76 16,52-2-80-16</inkml:trace>
  <inkml:trace contextRef="#ctx0" brushRef="#br0" timeOffset="103889.6257">24871 5965 44 0,'0'-2'447'0,"0"2"-407"15,0 0 12 1,0 0-25-16,0 0-14 0,-14 0-4 15,-10 14 0-15,-17 15 1 16,-6 10 10-16,-10 11 9 16,-3 11 0-16,8 4-6 15,11 2-4-15,12-6-1 16,29-13-4-16,0-18-10 16,38-17-3-16,54-13 6 15,31 0 5-15,8-39 0 16,3-9 2-16,-17-12-4 15,-46 0 2-15,-39 1-4 0,-32 4-7 16,-5 10-1 0,-82 16-4-16,-9 11-13 0,9 13-11 15,13 5-25-15,36 0-34 16,25 0-69-16,13 0-100 16</inkml:trace>
  <inkml:trace contextRef="#ctx0" brushRef="#br0" timeOffset="104361.5592">25888 5769 153 0,'0'0'115'0,"0"0"-55"16,0 0-9-16,0 0-7 15,-8 0-2-15,-3 0-3 16,3 2 3-16,-11 14-15 0,-14 11 8 16,6 2 1-16,2 1-7 15,17-5 1-15,8-2-5 16,0-11-9-16,0-10-8 16,60-2 4-16,24-5 3 15,9-31 4-15,-14 0-4 16,-16-4 2-16,-30 8-6 15,-33 5-3-15,0 4-8 16,-11 9-1-16,-36-5-33 16,9 8-38-16,11 5-53 15,27-2-183-15</inkml:trace>
  <inkml:trace contextRef="#ctx0" brushRef="#br0" timeOffset="104893.5644">26248 6074 332 0,'0'0'46'15,"0"0"10"-15,0 0-3 0,0 0-10 16,0 0 5-16,11 0 7 15,24 0-2-15,9-2-17 16,8-2-9-16,2-3-6 16,-2-1-16-16,0 5-5 15,-20-2-5-15,-4 5-17 16,-23 0-32-16,-5 0-61 16,0 0-93-16</inkml:trace>
  <inkml:trace contextRef="#ctx0" brushRef="#br0" timeOffset="105217.7899">26248 6375 473 0,'0'1'112'15,"5"3"-35"-15,36-4-24 16,16 0-14-16,9 0-8 15,5-21-29-15,-17 2-2 16,-16 2-49-16,-5-5-101 16</inkml:trace>
  <inkml:trace contextRef="#ctx0" brushRef="#br0" timeOffset="113121.47">27559 5729 76 0,'0'0'68'0,"0"0"-47"15,0 0 3-15,0 0-5 16,0 0-4-16,0 0 7 16,0 0 16-16,0 0-19 15,0 0-16-15,0 0 1 16,0 0 12-16,0 0 24 0,0 0-1 16,0 0-13-16,0 0-10 15,0 0-4-15,0 0-6 16,0 0-3-16,0 0-2 15,0 0 6-15,0 0 11 16,-8 5 3-16,0 5 1 16,-3 0-6-16,3 0 0 15,-3-3-5-15,3 1 0 16,8-1-4-16,-11-2-3 16,11-2-3-16,0-3 1 15,-3 0-1-15,3 0 3 16,0 0 3-16,0 0 11 15,0 0-5-15,0 0-2 0,0 0 3 16,0 0-2 0,0 0 2-16,0 0 0 0,33 0 5 15,13-10 5-15,20-8 0 16,13-4 4-16,0 4-5 16,5 0-1-16,1 7-5 15,-12-3-1-15,-2 5-4 16,-16 1-4-16,-22 6-1 15,-14 2-4-15,0 0-3 16,0 7 3-16,-5 25 3 16,-14 15-3-16,0 19 0 15,-14 8-1-15,-62 13-2 16,-20 8 0-16,-27 5 0 16,-2 3 0-16,8-2 0 15,27-14 0-15,35-19-3 0,42-24 0 16,13-8-2-16,40-15 4 15,59-4 1-15,26-5 0 16,6-9 1-16,0 3-1 16,-19-4-7-16,-36 1-55 15,-11-3-117-15,-37-5-302 16</inkml:trace>
  <inkml:trace contextRef="#ctx0" brushRef="#br0" timeOffset="116631.3592">21078 8455 143 0,'14'-3'182'0,"-9"2"-150"16,9-2 19-16,-14 1 6 16,0 0-7-16,5-3-3 15,-5 1 3-15,0 2-8 16,6-1-2-16,-6 1-10 0,0 0 6 16,0 2-1-16,0-3-12 15,0 3-1-15,0 0-4 16,-30 0-3-16,-38 7-5 15,-22 19-6-15,-11 5-2 16,5 3-2-16,17 5 0 16,25-8-2-16,16-7-5 15,32-3-6-15,6-10-5 16,46-8 3-16,39 4 15 16,13-3 2-16,-5 4 2 15,-28 6 3-15,-32 15 0 16,-28 8 2-16,-5 9 1 15,-60 9-2-15,-24-2-6 0,-20-10-2 16,17-16-22 0,16-21-25-16,14-6-8 0,30 0-19 15,18-5-23-15,9-5-24 16,28 3-69-16</inkml:trace>
  <inkml:trace contextRef="#ctx0" brushRef="#br0" timeOffset="117132.78">21503 8909 347 0,'0'0'28'16,"0"0"-1"-16,0 0 1 15,0 0 10-15,11-3 23 16,36-3 4-16,13-7-6 15,19-4-12-15,5-3-3 16,-5-6-8-16,-8 1-7 0,-11-1-6 16,-13-2-6-16,-20 3-8 15,-16 6-5-15,-11 1 1 16,0 7 3-16,-47 11-2 16,-51 0-6-16,-33 22-2 15,-5 18 1-15,11 6-1 16,40 2-7-16,39-9-11 15,40-6-8-15,6-9 8 16,47-10 11-16,43-8 4 16,35-6 2-16,-2 0-6 15,2 0-42-15,-18-13-46 0,-28 5-53 16,-22 1-58-16</inkml:trace>
  <inkml:trace contextRef="#ctx0" brushRef="#br0" timeOffset="117471.3062">23069 8683 470 0,'0'-1'58'0,"0"1"18"16,0 0-35-16,-11 0-11 15,-44 0 4-15,-24 26-20 16,-14 19 6-16,3 7 8 16,17 2-9-16,29-4-13 15,36-4 1-15,8-9 4 16,8-6 0-16,52-3-11 15,11-12 0-15,5-3 0 16,-7-13-45-16,10 0-57 16,0 0-93-16</inkml:trace>
  <inkml:trace contextRef="#ctx0" brushRef="#br0" timeOffset="118280.7714">24050 8362 335 0,'-5'0'54'15,"5"-1"0"-15,-6 1-32 16,6 0 4-16,0 0 5 15,0 0-8-15,0-3-3 16,0 3 2-16,0 0 7 16,0-2 6-16,0 0-7 15,6-6 7-15,32-3-1 16,3-1-8-16,24 1 11 16,6-2-10-16,3 4-4 15,-9 6-4-15,-5-1-4 16,-16 4-8-16,-17 0-4 15,-13 0-1-15,-14 0-2 0,0 13 2 16,0 16 1-16,-28 7 1 16,-15-2-3-16,10-3 0 15,25-17-1-15,8-6-4 16,0-8-1-16,0 0 2 16,27 3 3-16,30 1 5 15,-2 9 3-15,-11 2-1 16,-25 11 3-16,-19 16 4 15,-19 15-2-15,-66 11-7 16,-32-1-3-16,-9-11-2 16,23-21-7-16,24-19-13 15,13-16-4-15,25 0-7 0,3 0-9 16,25 0-25 0,13-3-18-16,0 3-54 0,19-2-83 15</inkml:trace>
  <inkml:trace contextRef="#ctx0" brushRef="#br0" timeOffset="118782.8586">25501 8272 7 0,'0'-7'338'16,"0"4"-273"-16,0 3-5 15,0-3-15-15,0 3-3 16,0 0 2-16,0 0-4 15,0 0-17-15,0 0-9 16,0 0 1-16,-14 0 0 16,-19 0-6-16,-8 28 0 15,-24 10-2-15,2 13 7 16,-5 8 0-16,11 8 6 0,5 3-2 16,30-8-7-16,22-13-8 15,0-19-2-15,41-21 0 16,52-9 4-16,35-21 2 15,11-33 0-15,6-21-5 16,-20-5 2-16,-35 0 8 16,-38 10-3-16,-52 18-3 15,0 21-6-15,-57 15-1 16,-28 14-12-16,11 2-7 16,23 0-36-16,12 0-57 15,31 0-101-15</inkml:trace>
  <inkml:trace contextRef="#ctx0" brushRef="#br0" timeOffset="119181.3602">26360 8031 182 0,'0'0'145'16,"0"0"-108"-16,0 0-5 0,0 0 6 15,0 0 5-15,-22 9 6 16,-3 17-5-16,6 0 2 15,6 4-8-15,13-5-14 16,0-11-9-16,0-4-12 16,51-10 8-16,15 0 15 15,7-24 10-15,-7-9-13 16,-14-1-9-16,-39 10-2 16,-13 6 10-16,0 13-16 15,-52 5-6-15,-2 0-30 16,-6 0-57-16,41 0-90 15</inkml:trace>
  <inkml:trace contextRef="#ctx0" brushRef="#br0" timeOffset="119743.5295">26744 8463 504 0,'0'0'53'15,"41"0"4"-15,11 0-21 16,8-8 5-16,11 4-16 15,-11-1-6-15,-3-1-8 16,-22 5-11-16,-2 1-1 16,-14-4-22-16,-5 4-32 15,-3 0-76-15,-11 0-149 0</inkml:trace>
  <inkml:trace contextRef="#ctx0" brushRef="#br0" timeOffset="119999.1991">26837 8756 574 0,'0'3'76'0,"32"3"-2"0,23 0-36 16,8-6-12-16,-9 0-21 16,-2 0-5-16,-19 0-29 15,-9 0-28-15,-15 0-145 16</inkml:trace>
  <inkml:trace contextRef="#ctx0" brushRef="#br0" timeOffset="124277.2136">28004 7801 225 0,'24'-8'22'16,"-2"-6"-14"-16,11 1-8 16,-9 2-1-16,-10-1 1 15,-6 1 3-15,-2 8 23 16,-6-1 2-16,0 1-6 15,0 3 2-15,0 0-6 16,0 0-8-16,0 0 7 16,0 0 2-16,0 0 13 0,0 0 2 15,0 0 7-15,0 0-1 16,0 0-13-16,0 0-5 16,0 0-6-16,0 0 0 15,0 0 7-15,41 0 4 16,10 0 15-16,15 0-10 15,-9 0-9-15,-16 0-12 16,-17 0-1-16,-4 0-2 16,-18 0-2-16,-2 0-5 15,0 0 1-15,0 8-2 16,-22 17 1-16,-48 13 0 16,-29 15-1-16,-18 7 1 0,16-2-1 15,25-8-3-15,30-13 0 16,37-9-3-16,9-10-1 15,0-5 1-15,66-5 6 16,27-4 0-16,13-1 8 16,-8-3-3-16,-22 1-4 15,-35-1-1-15,-27 0-7 16,-14 4-31-16,0-2-47 16,0 9-67-16,-22 7-158 15</inkml:trace>
  <inkml:trace contextRef="#ctx0" brushRef="#br0" timeOffset="124516.8153">27622 8472 396 0,'3'0'179'0,"49"0"-154"15,46 0 51-15,14 0-45 16,18 0-4-16,1-9-6 16,-8-3-21-16,-36 0 0 15,-30 3-14-15,-18 5-15 16,-18 1-30-16,-15 3-71 0,-6 0-131 16</inkml:trace>
  <inkml:trace contextRef="#ctx0" brushRef="#br0" timeOffset="125041.2645">27611 8756 401 0,'0'0'45'0,"0"0"-16"15,0 3-12-15,0 11 5 16,0 0 26-16,0 9-10 16,0 4-4-16,0 8-6 15,0 4-9-15,6 1-1 16,2 3-7-16,-3-9-4 15,6-1 0-15,5-11-2 16,-5-9-2-16,17-13-2 16,-1 0 3-16,11-21 5 15,8-22-9-15,1-8-2 16,-23-3-7-16,-10-1 1 16,-14 0-1-16,0 11-3 0,0 8 0 15,0 14-1-15,0 11 3 16,0 8-3-16,0 3 9 15,0 0 0-15,0 0 2 16,0 0-1-16,33 0-3 16,27 0 6-16,19-2 11 15,19-8-3-15,6-1 1 16,-12-1-7-16,-15 5-2 16,-31 2-7-16,-24 0-15 15,-11 5-69-15,-3 0-104 16</inkml:trace>
  <inkml:trace contextRef="#ctx0" brushRef="#br0" timeOffset="125641.1175">27985 8930 338 0,'0'0'62'15,"0"-6"-14"-15,5-2-15 16,14 1 7-16,14 1 0 16,-6-5-4-16,-8 5-10 15,6-2-1-15,-3 0 6 16,5 3 1-16,11-3-9 16,-5 1-2-16,0 2-1 15,-6 1 2-15,-3 0-9 16,-10 4-2-16,-9 0-7 15,-5 0-3-15,0 0 1 16,0 0 0-16,0 18 3 16,0 1-1-16,0-1-4 0,0-10-1 15,0-5-3-15,3-3 0 16,41 0 4-16,8 0 3 16,-6 0-1-16,-5 0 4 15,-22 0 5-15,-19 20 4 16,0 7 7-16,-19 9-5 15,-49 6-13-15,-9-4-4 16,-2-11-5-16,14-15-16 16,5-12-12-16,13 0-3 15,9-2-11-15,19-15-18 16,19 4-51-16,0 6-74 16,14-3-159-16</inkml:trace>
  <inkml:trace contextRef="#ctx0" brushRef="#br0" timeOffset="126061.271">29261 8319 410 0,'0'0'125'15,"0"0"-90"-15,13 0 7 16,26 0-7-16,7 0-16 0,-11 0-15 16,4 0-4-1,-26 0-5-15,-7-2-12 16,-6 2-42-16,0 0-74 0,0 8-158 15</inkml:trace>
  <inkml:trace contextRef="#ctx0" brushRef="#br0" timeOffset="126211.3115">29083 8604 539 0,'47'0'117'0,"-9"0"-76"15,11 0-41-15,-5-7-22 16,-3-6-143-16,-9-9-296 16</inkml:trace>
  <inkml:trace contextRef="#ctx0" brushRef="#br0" timeOffset="129545.5393">29931 7654 62 0,'0'0'271'0,"0"-4"-237"15,0 4-12-15,0 0-3 16,0 0 5-16,0-1-4 16,0 1-5-16,0-3 5 15,0 3 5-15,0-3 9 16,6 3-3-16,18 0 0 15,12-2 2-15,2 2 2 0,14-2-3 16,-6 2-8-16,6 0-3 16,-14 0-6-16,-11 0 0 15,-13 0-3-15,-8 0-7 16,-6 2 1-16,0 15-1 16,0 4-3-16,0 10 1 15,-25 7-2-15,-35 7 0 16,-11 3 1-16,-8 8-2 15,5-8 0-15,-2-2 0 16,30-6 0-16,13-13-4 16,33-5 0-16,0-5-2 15,0-4 1-15,52-4 4 0,5-2 0 16,-2-1 1 0,-9-6-3-16,-13 0-20 0,-9 0-41 15,-18 0-56-15,-4 0-83 16</inkml:trace>
  <inkml:trace contextRef="#ctx0" brushRef="#br0" timeOffset="130041.1887">30387 8003 420 0,'0'0'64'0,"0"0"-36"0,0 0-12 16,0 0-11-16,0 0 0 15,0 14 10-15,0 4-2 16,0 5 6-16,0-2 2 16,3-3-2-16,10-1-2 15,6-5-3-15,0-2-5 16,0-10-2-16,9 0 1 15,10-6 3-15,3-21-5 16,-3-10-6-16,0-7-1 16,-11-4-2-16,-8-7-4 15,-10 0 3-15,-9 4 4 16,0 4 0-16,0 13 0 0,0 10 0 16,0 7-4-16,0 2 0 15,0 2-1-15,0 6 0 16,0-3 1-16,0 0 1 15,5-2-1-15,33-5 4 16,9 2 3-16,18 4 5 16,3-3-2-16,17 4 2 15,-9-1-5-15,-2 4 1 16,-22 3-4-16,-25 4-4 16,-16 0-12-16,-11 0-47 15,0 8-58-15,0 13-76 16</inkml:trace>
  <inkml:trace contextRef="#ctx0" brushRef="#br0" timeOffset="130573.2756">30848 7857 183 0,'0'0'108'15,"0"5"-101"-15,0-3 0 0,0-2-6 16,0 0 21-16,0 0 37 16,0 0 12-16,13 0-19 15,12 0-13-15,2-5-9 16,11-3 5-16,9-2-6 15,4-1-11-15,4 1 2 16,-3 3 10-16,-20 1-5 16,-12 4-5-16,-7 2-8 15,-13 0-10-15,0 0-2 16,0 0 0-16,0 0-4 16,-22 18 4-16,-2 0 1 15,5-2-1-15,5-9 0 0,14 0-2 16,0-7-7-1,0 0 1-15,52 0 8 0,19 0 0 16,-3 6 2-16,-11-1 3 16,-21 7 2-16,-20 9 3 15,-16 8 5-15,0 13 6 16,-38 3-13-16,-41-3-8 16,0-8 0-16,-6-11-16 15,14-14-25-15,11-9-17 16,14 0-1-16,21 0-25 15,-2 0-33-15,16 0-29 16</inkml:trace>
  <inkml:trace contextRef="#ctx0" brushRef="#br0" timeOffset="130933.3147">29931 8446 56 0,'0'-6'331'0,"0"5"-301"16,0-3 32-16,11-3-16 0,44-1 2 15,29-2 10-15,28-2-9 16,33-3 1-16,37-3 7 16,20 1-14-16,16-4-5 15,-10 7-10-15,-31 5-17 16,-52 4-11-16,-51 2-1 16,-44 3-10-16,-17 0-11 15,-13 0-31-15,0 0-82 16,0 0-51-16,-46 13-49 15</inkml:trace>
  <inkml:trace contextRef="#ctx0" brushRef="#br0" timeOffset="131601.0906">30297 8736 235 0,'-6'0'85'0,"4"0"-77"16,-9 0 1-16,11 0 3 16,0 0 18-16,0 0 18 15,0 0-8-15,0 0 3 16,0 0-2-16,0-2-13 16,0 2-8-16,0-5-8 15,-8 5-4-15,8-3-4 16,-6 3 0-16,1-4-1 15,5 4 7-15,0 0 4 16,0-2 4-16,0 2-4 16,0 0-1-16,0-2 0 15,0 2 4-15,5-3 4 16,28-4-4-16,19 0-6 0,8 0 5 16,5-5 3-16,1 2 1 15,-6 4 5-15,-22 5-4 16,-19 1-14-16,-11 0-5 15,-8 0-1-15,0 13 1 16,-22 21 5-16,-35-1-5 16,5 2-2-16,11-8-4 15,22-6-5-15,19-12-10 16,0-5-8-16,52-4 12 16,8 0 15-16,5 0 0 15,-32 4 2-15,-28 10 4 16,-5 14 5-16,-84 15 15 0,-41 6-11 15,-39-3-15-15,0-17-16 16,25-22-53-16,41-7-91 16,46-22-325-16</inkml:trace>
  <inkml:trace contextRef="#ctx0" brushRef="#br0" timeOffset="134219.4273">21424 11102 436 0,'0'-2'95'16,"0"-1"-58"-16,0 1 15 15,0 2-21-15,0 0-7 16,0-4-3-16,0 4-2 0,0 0-2 15,0 0 3-15,-46 0-3 16,-38 35-3-16,-28 21-8 16,-5 13-6-16,-9 10 0 15,22 5 1-15,25-4-1 16,38-9 0-16,31-6-1 16,10-15 0-16,10-14-3 15,45-15 2-15,16-8-1 16,8-13 1-16,-5 0-1 15,-3 0-7-15,-14-18-26 16,-16 2-27-16,-3-7-51 16,-5 7-98-16</inkml:trace>
  <inkml:trace contextRef="#ctx0" brushRef="#br0" timeOffset="134510.9676">21640 11467 224 0,'0'0'236'16,"0"12"-205"-16,0 12 28 15,0-2-23-15,27-4-14 16,11-5-9-16,22-11 4 16,11-2-2-16,22-4 6 0,-9-25 3 15,-18-10 4-15,-25 9-7 16,-28-1-1-1,-13 9-4-15,-8 6 2 0,-49 5-4 16,-25 10-14-16,11 1-1 16,6 0-5-16,21 0-20 15,28 0-32-15,16 0-30 16,0 0-57-16,27 0-30 16</inkml:trace>
  <inkml:trace contextRef="#ctx0" brushRef="#br0" timeOffset="135007.5407">22859 10928 297 0,'8'-5'83'16,"-8"-1"-34"-16,0 2 1 15,0 1-6-15,0 2-6 0,0 1-2 16,0-5-3-16,0 5-10 15,0 0-2-15,0 0 0 16,0 0-2-16,0 0-7 16,0 9-8-16,-36 24-2 15,-7 6 0-15,-9 11-1 16,0 10 0-16,17 0 0 16,10 1 1-16,11-3 3 15,14-9-4-15,0-9-1 16,0-11 1-16,25-3 0 15,10-10 0-15,9-3 0 16,2-4 2-16,1-1-3 16,-20-5-1-16,-8-2-12 0,-13-1-19 15,-6 6-28-15,0-6-72 16,0 0-74-16</inkml:trace>
  <inkml:trace contextRef="#ctx0" brushRef="#br0" timeOffset="135315.0379">22395 11131 377 0,'57'0'52'16,"31"0"36"-16,15 2-11 16,23-2-20-16,-9 0-21 15,0 0-5-15,-32-3-25 16,-20-8-6-16,-13 1-62 15,-49-4-175-15</inkml:trace>
  <inkml:trace contextRef="#ctx0" brushRef="#br0" timeOffset="136425.6017">23595 10849 475 0,'0'2'8'0,"0"-2"-7"16,0 0-1-16,19 0 5 15,19 0 27-15,0 0 13 16,9 0 22-16,-7 0-7 15,-15 0-11-15,2 10-8 16,-21 11-15-16,-6 10-10 16,0 6-2-16,0 5-6 15,-25-4-5-15,3-11-3 16,17-12 0-16,5-11-3 0,0-4-5 16,33 0 0-1,27 0 8-15,11 0 1 0,-11 0 9 16,-17 0 3-16,-26 28 4 15,-17 21 4-15,0 16-4 16,-74 15 0-16,-24 1-9 16,-9-13-8-16,12-16-3 15,21-19-5-15,23-17-9 16,12-10-8-16,18-4 1 16,1-2 3-16,7 0-12 15,-1 0-37-15,14 0-39 16,0-6-95-16</inkml:trace>
  <inkml:trace contextRef="#ctx0" brushRef="#br0" timeOffset="136807.5018">24604 11012 378 0,'-36'14'186'15,"-16"17"-152"-15,-5 9 13 16,5 4-22-16,17 5-9 16,2 5 4-16,22-6 5 0,11-5 1 15,0-14-7-15,44-17-3 16,43-12-10-16,39-6 1 15,21-36 13-15,-16-16-6 16,-25 1-1-16,-35-1 2 16,-49 12 6-16,-22 2-5 15,-22 5-6-15,-63 9-9 16,-13 13-1-16,0 6-11 16,41 9-11-16,24-4-13 15,25 2-40-15,8 0-31 16,41-5-85-16,49 5-106 15</inkml:trace>
  <inkml:trace contextRef="#ctx0" brushRef="#br0" timeOffset="137257.091">25449 10805 311 0,'0'0'153'16,"-14"0"-125"-16,6 12 0 16,-6 10 9-16,-2 3 1 15,8-1 5-15,8-3-11 16,0-9-5-16,8-8-5 16,55-4-12-16,24 0 8 15,-2-22 15-15,-9-6 4 16,-27-1-18-16,-38 1-6 15,-11 9 4-15,-6 7 1 0,-48 5-6 16,-22 7-12 0,16 0-21-16,13 0-13 0,23 0-34 15,24 0-32-15,0 0-104 16,46 0-227-16</inkml:trace>
  <inkml:trace contextRef="#ctx0" brushRef="#br0" timeOffset="138119.0956">25932 11124 28 0,'0'0'160'0,"0"-3"-63"15,0 3-17-15,0-4-20 16,0 4-6-16,0 0-2 16,0 0-11-16,0 0-3 15,0 0-6-15,27 0 1 16,38 0 5-16,1-3-2 15,13-7-17-15,-6 1-14 16,-15-2-5-16,-26 6-5 16,-26 2-24-16,2 3-50 15,-8 0-79-15,0 3-185 16</inkml:trace>
  <inkml:trace contextRef="#ctx0" brushRef="#br0" timeOffset="138397.2408">25953 11514 647 0,'14'0'72'15,"51"0"-34"-15,25-8-30 16,-5-20-8-16,2-16-46 16,-30-3-160-16</inkml:trace>
  <inkml:trace contextRef="#ctx0" brushRef="#br0" timeOffset="157826.6849">27093 11363 265 0,'-5'-7'65'0,"2"1"-49"16,-3 3 23-16,6-3-3 15,0 3-4-15,0-2-1 16,0 2 8-16,0-1 6 16,0-2-5-16,0 4-6 15,0 0-2-15,0 2-8 0,0 0-2 16,-5 0-6-1,5 0-3-15,0 0 0 0,0 0-4 16,0 0-6-16,0 7-2 16,0 17 2-16,0 14 12 15,14 10-8-15,5 5-3 16,0 4 0-16,0-5-1 16,0-6-1-16,-5-14 0 15,-6-6 0-15,3-12-1 16,-3-7-1-16,-8-4 0 15,11-3 0-15,2-6 2 16,1-31-2-16,5-14 0 16,-5-17-2-16,-6-7-4 0,-8-8 2 15,0-4 3 1,0 7 1-16,5 10 0 0,1 21 0 16,-1 8 0-16,-2 15 0 15,2 6 0-15,1 5 0 16,-3 10 0-16,-3-1 0 15,0 5 0-15,5-6 0 16,1-2 0-16,15-5 1 16,18-9-1-16,26-11 0 15,41-3 1-15,31-6 4 16,18 2-1-16,3 5 1 16,9 4-2-16,-12 5-3 0,-24 6 0 15,-33 1-3 1,-24 8-10-16,-31 5-25 0,-16 7-43 15,-13 0-69-15,-14 0-201 16</inkml:trace>
  <inkml:trace contextRef="#ctx0" brushRef="#br0" timeOffset="158480.8624">27827 11182 243 0,'-14'0'22'0,"3"0"14"16,8-4-7-16,-2 4-13 15,-1 0 14-15,6-1 14 0,0 1-5 16,0 0 4-1,0 0-19-15,0 0 0 0,0 0-3 16,0 0-5-16,0 0-11 16,0 0-1-16,0 0 4 15,0 0 0-15,0-7 7 16,39-2 18-16,12-4 9 16,9 4-13-16,-8 0-1 15,0 3-5-15,-6 1 2 16,-8 3-12-16,-10 2-8 15,-9 0-3-15,-19 0-2 16,0 7 1-16,0 28 3 16,-47 11 1-16,-15 9-3 0,-6-4-1 15,29-12-1 1,31-10 0-16,8-13-2 0,36-8 0 16,35-6 2-16,21-2 1 15,-7 2 1-15,-25 11 1 16,-28 17 9-16,-32 17 12 15,-46 17 2-15,-85 11-17 16,-32-10-9-16,-1-19-3 16,25-30-57-16,54-20-153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8:09:22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21953 1054 486 0,'0'0'27'0,"0"0"-10"16,0 0 28-16,-65 32 4 16,-30 15-35-16,-20 23-5 15,-13 23 9-15,-3 25-5 16,6 22 3-16,13 17-1 0,14 21-1 15,27 13 0-15,24 0 4 16,39-15-6-16,8-22-3 16,22-29-5-16,49-30-4 15,8-27-1-15,25-23-23 16,-6-16-59-16,8-16-75 16,-2-13-255-16</inkml:trace>
  <inkml:trace contextRef="#ctx0" brushRef="#br0" timeOffset="952.0826">22643 1224 345 0,'8'0'57'0,"-8"0"-38"16,6 0 16-16,-6 4-10 15,5 20 4-15,9 14-11 16,-6 9-5-16,11 6 3 0,-8 12-7 15,-3-8 9-15,11 4-2 16,0-15-8-16,1-10-5 16,7-14 0-16,-3-10-2 15,-7-12 0-15,2 0 1 16,11-14 3-16,-8-31-1 16,2-10-4-16,-7-16-4 15,-12-10-6-15,-5 4-2 16,0 5-1-16,0 14 8 15,0 20 0-15,0 8 5 16,0 11 0-16,0 6 0 16,-5 5 0-16,5 3 0 0,0 1 0 15,0-3-1 1,24-6-3-16,47-4 4 0,27-6 12 16,19 0 4-16,9-1 3 15,5 2 4-15,-11 1 4 16,-17 7-15-16,-18 4-10 15,-25 5-2-15,-14 5-21 16,-27 0-63-16,-13 10-73 16,-6 30-189-16</inkml:trace>
  <inkml:trace contextRef="#ctx0" brushRef="#br0" timeOffset="1410.3032">23461 1350 308 0,'55'-25'55'16,"2"2"28"-16,17 1-22 15,2-4-13-15,-2 7-1 0,-9 0-12 16,-27 9-15-16,-11 4-4 16,-21 6-8-16,-6 0-6 15,0 22-1-15,-38 25 6 16,-28 16-1-16,-13 14-4 15,14-5-2-15,18-6 0 16,34-8 1-16,13-16-1 16,0-14-2-16,60-17-3 15,19-6 5-15,11-5 0 16,8 0 1-16,-11 0-1 16,-13-9-1-16,-17 2 1 15,-24 5-17-15,-33 2-57 0,0 0-74 16,0 12-55-16</inkml:trace>
  <inkml:trace contextRef="#ctx0" brushRef="#br0" timeOffset="1694.0241">22722 2181 460 0,'0'0'2'0,"77"0"80"0,29 0-6 15,44-15-21-15,35-10-9 16,17-12 4-16,16-10-10 16,-11 2-11-16,-16 3-8 15,-41 9-12-15,-30 14-9 16,-35 7-2-16,-25 10-10 15,-17 2-38-15,-24 0-43 16,-10 0-44-16,-9 26-90 16</inkml:trace>
  <inkml:trace contextRef="#ctx0" brushRef="#br0" timeOffset="2107.9107">23344 2494 353 0,'41'0'39'15,"-17"0"29"-15,9 0 7 16,8 0-23-16,-3 0-12 16,-11 0-10-16,-21 0-15 15,-6 0-9-15,0 0 0 0,0 24 7 16,-14 17 2-16,-24 3-9 16,-3 5-3-16,30-5 2 15,11-14-1-15,6-7-2 16,59-12 1-16,20-9 7 15,21-2 2-15,-2 0-5 16,-6 0-5-16,-5-13-1 16,-17 0-1-16,-16-2-6 15,-19 1-35-15,-17-1-65 16,-2 0-147-16</inkml:trace>
  <inkml:trace contextRef="#ctx0" brushRef="#br0" timeOffset="2400.4327">25198 1998 531 0,'0'46'90'15,"0"25"-11"-15,-65 10 9 16,-44 7-43-16,-20-4-33 16,-7-12-12-16,19-18-28 15,32-37-133-15,66-18-359 16</inkml:trace>
  <inkml:trace contextRef="#ctx0" brushRef="#br0" timeOffset="3149.3508">25874 1402 17 0,'-5'0'440'0,"5"12"-435"16,0 28 48-16,0 7 1 16,11 6-21-16,21-1-6 15,-4 1 10-15,18-8-2 0,-8-5-15 16,0-17-11-1,3-17-3-15,-3-6-1 16,9-13 0-16,-9-40-5 0,-5-9-2 16,-11-13-8-16,-22-5-3 15,0-1-5-15,-22 2 1 16,-16-1 1-16,5 12 1 16,6 16 4-16,16 14 7 15,11 8 4-15,0 9 1 16,0 7 1-16,11-1 2 15,43-1 2-15,36-1 6 16,35-4 3-16,25-2 4 16,33 0 5-16,-6 1 13 0,-10-1 0 15,-26 6-5-15,-34 2-12 16,-34 7-17-16,-29 5-3 16,-22 3-15-16,-17 0-61 15,-5 2-107-15,0 29-223 16</inkml:trace>
  <inkml:trace contextRef="#ctx0" brushRef="#br0" timeOffset="3562.0781">26627 1365 375 0,'0'0'6'16,"19"0"39"-16,33-12 17 15,13 3-10-15,14-8-2 16,14-1 1-16,0 1 3 16,5 3 4-16,-19 3-5 15,-16 5-9-15,-31 6-23 16,-18 0-10-16,-14 8-10 15,0 30 3-15,-52 20 1 16,-41 10-4-16,-16 8-1 16,3-3-7-16,30-10 0 15,21-11 0-15,44-20-3 0,11-15-14 16,49-17-2-16,58 0 4 16,32-7 19-16,11-15-3 15,-19 3-2-15,-33 7 8 16,-33 6-1-16,-32 6-33 15,-20 0-39-15,-13 0-93 16,-27 11-201-16</inkml:trace>
  <inkml:trace contextRef="#ctx0" brushRef="#br0" timeOffset="3809.897">26128 2236 558 0,'98'0'28'0,"41"0"77"15,33-23-60-15,30-11 2 16,8-6-7-16,-14 3 4 16,-33 4-4-16,-45 8-21 15,-45 9-16-15,-29 6-3 16,-22 4-14-16,-17 6-36 15,-5 0-80-15,0 0-66 16,0 24-119-16</inkml:trace>
  <inkml:trace contextRef="#ctx0" brushRef="#br0" timeOffset="4200.0338">26469 2545 430 0,'0'1'71'0,"35"-1"0"15,41 0 0-15,4 0-18 16,4-13-14-16,-5-2 2 16,-13 7 5-16,-15-1-17 0,-23 6-10 15,-20 3-6 1,-8 0-7-16,0 0-3 0,0 12-2 15,-8 17-1-15,-44 13 2 16,-8 4-2-16,-6 4-2 16,15-1 0-16,12-10 0 15,26-13 1-15,13-5 1 16,0-12 1-16,24-4 1 16,61-5 12-16,27 0 13 15,8 0-12-15,5 0-9 16,-8-8 1-16,-19-6-7 15,-13-4 0-15,-25-1-24 16,-16-6-51-16,-17-3-106 16,0-5-189-16</inkml:trace>
  <inkml:trace contextRef="#ctx0" brushRef="#br0" timeOffset="4506.1625">28285 1065 536 0,'106'83'18'15,"25"35"95"-15,-28 27-31 16,-37 30-4-16,-39 17-20 16,-27 22-9-16,-52 3-21 15,-73 0-3-15,-52-20-22 16,-14-31-3-16,8-29-24 16,44-51-126-16,30-58-341 15</inkml:trace>
  <inkml:trace contextRef="#ctx0" brushRef="#br0" timeOffset="16501.3036">4309 5239 274 0,'6'0'16'16,"7"0"29"-16,7-2 13 15,7 2-22-15,6-1 3 16,-9-3 9-16,-2 2 6 16,-11-1-9-16,-11 1-7 15,0-1-6-15,0 3 0 16,0 0 1-16,-6 0-7 15,-40 0-4-15,-25 0-5 0,-27 14-13 16,-19 15-1-16,10 2-3 16,20 3 0-16,24-5 0 15,31-5 0-15,32-7 0 16,0-5-1-16,19 2 1 16,65 0 1-16,9-1 5 15,11 8 3-15,-12 0 7 16,-21 11 2-16,-38 10-2 15,-25 9 0-15,-8 18-5 16,-84 11-3-16,-28-4-8 16,-27-10 0-16,16-26-13 15,17-26-30-15,32-14-15 0,22 0-38 16,33-25-8-16,19-2-36 16,0 1-157-16</inkml:trace>
  <inkml:trace contextRef="#ctx0" brushRef="#br0" timeOffset="16861.7915">5114 5491 265 0,'0'-3'187'0,"0"3"-173"15,13 0 25-15,1 0 23 16,-3 7-6-16,-3 18-17 15,-8 17-4-15,0 4-10 16,0 8-6-16,-19 6-10 16,-19 0-9-16,2-9-3 0,17-11-21 15,0-15-33 1,-8-15-61-16,22-10-91 0</inkml:trace>
  <inkml:trace contextRef="#ctx0" brushRef="#br0" timeOffset="17071.691">5198 5171 1 0,'0'-4'641'16,"-5"4"-640"-1,5 0 2-15,0-4-3 0,0-6-19 16,0 1-50-16,19 1-125 16</inkml:trace>
  <inkml:trace contextRef="#ctx0" brushRef="#br0" timeOffset="17507.9755">5637 5388 423 0,'0'0'15'16,"0"0"26"-16,8 0 8 15,-2 0 7-15,-1 0-21 16,-5 0-4-16,0 0-10 16,0 8 6-16,0 18 6 15,0 8-8-15,0 1-8 16,0-6-7-16,0-9-4 16,0-10-5-16,0-10 1 0,47 0 2 15,35-12 11 1,35-21-1-16,11 4-5 0,-8 9 7 15,-22 15 4-15,-33 5-3 16,-24 12-6-16,-30 29-1 16,-11 5-3-16,0 7-5 15,-38-11-2-15,5-13-15 16,14-14-53-16,19-15-54 16,0 0-61-16,0-11-200 15</inkml:trace>
  <inkml:trace contextRef="#ctx0" brushRef="#br0" timeOffset="18361.8406">7868 4403 324 0,'0'0'22'0,"0"5"9"16,0 20 22-16,0 4-17 15,0 8-13-15,-41 9-3 16,8-1 0-16,-11-1-14 16,9-10-6-16,21-5-7 0,9-15-17 15,5-11-23-15,0-3-61 16,14-8-107-16</inkml:trace>
  <inkml:trace contextRef="#ctx0" brushRef="#br0" timeOffset="18593.8901">8195 4341 156 0,'0'0'229'16,"11"0"-227"-16,-3 0 29 15,6 17 25-15,-1 6-22 16,-2 7-5-16,-11 5 2 15,0 3-2-15,0 2-21 0,0 5-8 16,-24-4-7-16,-9-6-20 16,6-12-55-16,-12-7-70 15,1-14-178-15</inkml:trace>
  <inkml:trace contextRef="#ctx0" brushRef="#br0" timeOffset="18833.748">7557 4361 455 0,'73'-6'13'0,"53"-2"88"16,29 0-37-16,17-13-17 15,30 3-10-15,-17-8-6 16,-8 2-8-16,-21 0-11 15,-31 6-6-15,-32-1-6 16,-30 10-12-16,-28 3-36 16,-16 6-75-16,-19 0-148 15</inkml:trace>
  <inkml:trace contextRef="#ctx0" brushRef="#br0" timeOffset="19193.9678">7284 5109 113 0,'0'0'256'15,"38"0"-199"-15,41-8 55 16,20-5-32-16,18-6-17 16,16-4-16-16,-4 6-14 15,-9-2-7-15,-17 11-9 16,-10-1-7-16,-22 3-10 15,-17 3-10-15,-16 3-35 16,-24 0-82-16,-14 0-138 16</inkml:trace>
  <inkml:trace contextRef="#ctx0" brushRef="#br0" timeOffset="19600.0003">7761 5369 76 0,'6'0'390'0,"-6"0"-370"16,0 3 25-16,0 23 12 15,-30 10-30-15,-22 8-18 16,-3 5-2-16,-10 4-2 0,19-2 0 16,21-8 1-16,25-10-3 15,0-14 0-15,57-11 7 16,42-8 20-16,-1 0-13 15,0 0-10-15,-14-5-3 16,-15 0-3-16,-23 3-1 16,-22 2-10-16,-18-3-44 15,-6-1-68-15,-19-3-209 16</inkml:trace>
  <inkml:trace contextRef="#ctx0" brushRef="#br0" timeOffset="19780.1017">8031 5501 272 0,'14'0'264'16,"2"0"-192"-16,6 23 17 15,-8 23-30-15,-14 18-12 16,0 17-19-16,-22 15-6 16,-41-1-22-16,-2-9-2 15,5-10-37-15,8-27-110 16,30-40-369-16</inkml:trace>
  <inkml:trace contextRef="#ctx0" brushRef="#br0" timeOffset="20393.9602">9092 5017 500 0,'0'0'34'16,"0"5"51"-16,19 0-22 15,36-3-27-15,2-2-20 16,8 2-7-16,-5-2-9 16,-8 0-1-16,-14 0-28 15,-5 0-68-15,-25 0-175 16</inkml:trace>
  <inkml:trace contextRef="#ctx0" brushRef="#br0" timeOffset="20581.2885">9097 5422 731 0,'47'9'7'0,"45"6"-9"16,-21-8 2-16,-11-2-18 16,-13-5-105-16,-9-10-320 0</inkml:trace>
  <inkml:trace contextRef="#ctx0" brushRef="#br0" timeOffset="21533">3745 10555 514 0,'0'-2'51'15,"0"2"24"-15,0 0-29 16,0 0-9-16,-8 0-8 15,-36 4-5-15,-40 31-3 16,-23 23-9-16,-10 12 10 16,24 5 2-16,14-5-13 15,41-3-7-15,30-14-4 16,8-13 1-16,35-12-1 16,55-13-5-16,3-14-10 15,24-1-15-15,-10-8-36 0,-12-23-57 16,-21-4-123-1</inkml:trace>
  <inkml:trace contextRef="#ctx0" brushRef="#br0" timeOffset="21827.6706">4217 10740 448 0,'-25'26'52'15,"-2"10"-12"-15,27-2 19 16,0-5-10-16,19-2-28 0,66-19-8 16,26-8 5-1,28 0 8-15,17-26-7 0,-6-12 0 16,-25-3-4-16,-38 9 15 16,-38 4-7-16,-49 7-8 15,0 9 0-15,-95 10-4 16,-44 2-11-16,-11 0-2 15,19 5-5-15,52 4-23 16,46-1-54-16,33-8-66 16,6 0-137-16</inkml:trace>
  <inkml:trace contextRef="#ctx0" brushRef="#br0" timeOffset="22081.8216">5455 10590 570 0,'-90'53'42'15,"38"-6"65"-15,38-14-67 16,14-7-40-16,30-17 0 16,44-9 0-16,-1 0 19 15,-2 0 28-15,-13 5 7 16,-23 19-9-16,-35 18-16 15,-3 16-13-15,-95 11-8 16,-30-7-8-16,3-19-14 16,7-39-77-16,64-27-169 0</inkml:trace>
  <inkml:trace contextRef="#ctx0" brushRef="#br0" timeOffset="22689.976">7238 9882 221 0,'-8'0'202'0,"2"0"-155"16,1 0 7-16,2 0 5 15,-2 0-29-15,5 0-1 16,0 0 11-16,0 23-7 16,0 10-9-16,-14 11-4 15,-5 3-9-15,0-1-7 16,-14-1-4-16,6-5-7 0,2 1-18 15,3-11-49-15,3-11-80 16,8-11-83-16</inkml:trace>
  <inkml:trace contextRef="#ctx0" brushRef="#br0" timeOffset="22891.7277">7407 9829 505 0,'0'0'35'0,"0"0"4"16,0 26 7 0,0 11 1-16,0 9-26 0,-6 11-13 15,-18-2-5-15,8-1-3 16,-4-3-7-16,1-2-19 16,-24-1-53-16,2-13-106 15,0-15-222-15</inkml:trace>
  <inkml:trace contextRef="#ctx0" brushRef="#br0" timeOffset="23087.0558">6804 9938 353 0,'41'-25'245'15,"44"-6"-223"-15,59 0 36 16,31-3-23-16,10 1 8 15,-2 3-20-15,-20 10-4 0,-32 8-9 16,-33 8-10-16,-38 4-20 16,-27 0-75-16,-25 12-100 15</inkml:trace>
  <inkml:trace contextRef="#ctx0" brushRef="#br0" timeOffset="23394.0699">6682 10573 372 0,'0'0'168'16,"65"0"-120"-16,52 0 26 16,47-20-21-16,24-7-9 15,11-7-9-15,-22 3-9 16,-35 6-12-16,-44 5-14 16,-38 14-11-16,-33 6-52 0,-16 0-101 15,-11 0-352 1</inkml:trace>
  <inkml:trace contextRef="#ctx0" brushRef="#br0" timeOffset="23791.9581">7052 10851 292 0,'0'0'234'16,"-38"20"-203"-16,-5 12 4 15,-17 17-4-15,-19 3-21 16,13 6-9-16,28-8-1 16,24-7 2-16,14-16-2 15,19-20 1-15,66-7 9 16,27-2 17-16,5-22-4 16,-5 5-14-16,-14 5-6 15,-14 3-3-15,-32 1-10 0,-19 3-42 16,-33 2-81-1,0-1-78-15</inkml:trace>
  <inkml:trace contextRef="#ctx0" brushRef="#br0" timeOffset="23949.7331">7440 10896 403 0,'0'0'141'0,"0"1"-54"15,0 37-6-15,0 28 5 16,-39 17-26-16,-21 20-27 15,-5 1-25-15,0-8-8 16,13-16-6-16,19-21-54 16,28-27-128-16</inkml:trace>
  <inkml:trace contextRef="#ctx0" brushRef="#br0" timeOffset="24527.9225">8339 10484 368 0,'0'0'54'0,"0"0"12"16,11 0 12-16,30 0-17 15,16 0-17-15,9 0-15 16,2-8-8-16,-16 3-11 16,-6 1-10-16,-13 0-12 15,-19 2-31-15,2 2-64 16,-16 0-198-16</inkml:trace>
  <inkml:trace contextRef="#ctx0" brushRef="#br0" timeOffset="24691.6394">8350 10753 589 0,'22'11'150'16,"44"5"-64"-16,23-1-72 15,-4-8-14-15,-11-7-24 16,-14 0-97-16,-22-33-229 16</inkml:trace>
  <inkml:trace contextRef="#ctx0" brushRef="#br0" timeOffset="25771.9247">3816 14757 353 0,'3'-11'15'0,"16"4"24"16,11-3 11-16,-8-4-4 16,2-5 12-16,-2 5 4 15,-9-1-4-15,-7 10-11 16,-6 5-6-16,0 0-11 16,0 8-15-16,-46 33-9 15,-25 23-1-15,-22 22-5 16,-5 7 0-16,13 9 0 0,31-6 0 15,40-26 0-15,14-18-4 16,47-35-5-16,64-17 4 16,28 0 5-16,19-16 3 15,-2-11-3-15,-12 1 0 16,-18 4-2-16,-42 5-12 16,-32 3-46-16,-38 1-36 15,-14 3-75-15,-19-2-170 16</inkml:trace>
  <inkml:trace contextRef="#ctx0" brushRef="#br0" timeOffset="26041.733">3562 14882 484 0,'38'-7'49'0,"22"-1"15"15,25-1-11-15,8 2 3 16,18 0-3-16,-1-1-11 16,-12-3-12-16,-11 7-22 15,-22 2-8-15,-7-3-16 0,-17 1-43 16,-3-4-64-1,0 0-154-15</inkml:trace>
  <inkml:trace contextRef="#ctx0" brushRef="#br0" timeOffset="26483.7602">5245 14790 47 0,'0'-2'349'15,"0"2"-293"-15,0 0-4 16,-33 0-4-16,-11 6-23 15,-10 17 11-15,-23 9 14 16,9 8-15-16,3 4 3 16,8-3-3-16,16-6-16 15,22-10-13-15,13-15-6 16,6-7 0-16,0-3-3 16,33-15 2-16,38-22 1 15,2-4 0-15,-2 10 1 0,-14 11 1 16,-16 13 5-16,-16 7-4 15,-11 0-1-15,-12 16 1 16,-2 15 1-16,0 3-4 16,0-4-10-16,-2-11-48 15,2-4-47-15,0-15-55 16,0 0-100-16</inkml:trace>
  <inkml:trace contextRef="#ctx0" brushRef="#br0" timeOffset="26753.8445">5613 14822 458 0,'0'0'103'0,"-8"0"-22"15,-3 10-42-15,-11 14-4 16,8 9-7-16,-2-3-2 16,13-1-1-16,3-12-13 15,0-10-4-15,22-7-3 16,62 0 7-16,28-26 8 15,25-5-8-15,-7 6 1 16,-23 17 5-16,-28 8 0 16,-22 0-10-16,-30 30-5 15,-27 8-3-15,0 0-2 16,-19-7-36-16,-27-9-74 16,19-22-102-16,16 0-299 15</inkml:trace>
  <inkml:trace contextRef="#ctx0" brushRef="#br0" timeOffset="27159.6946">7191 14166 113 0,'0'0'306'0,"0"0"-252"16,0 0-11-16,0 0 6 16,0 0-20-16,0 17-6 15,0 12 21-15,0 12-8 16,-19 1-9-16,-2 3-10 16,10-6-17-16,-17-7-2 15,23-7-16-15,5-11-27 0,-8-5-69 16,8-9-132-16</inkml:trace>
  <inkml:trace contextRef="#ctx0" brushRef="#br0" timeOffset="27347.8353">7500 14054 478 0,'5'0'92'16,"3"15"-31"-16,-2 28-24 15,-6 4-19-15,0 6-14 16,0 2-4-16,0-2-4 16,-6-2-11-16,-21 5-44 0,-25-4-66 15,-5-14-173-15</inkml:trace>
  <inkml:trace contextRef="#ctx0" brushRef="#br0" timeOffset="27541.7135">7066 14098 594 0,'74'-11'110'0,"16"1"-20"16,43 2-57-16,9 4-18 16,3-6-1-16,-12 1-12 0,-5-5-2 15,-40 3-26-15,-12 4-72 16,-30 4-77-1,-38 3-303-15</inkml:trace>
  <inkml:trace contextRef="#ctx0" brushRef="#br0" timeOffset="27923.9708">6870 14868 41 0,'0'-4'449'16,"0"-6"-354"-16,32-4-2 15,53-4-10-15,40-2-13 16,28-7-14-16,22-2-19 16,-12 7-18-16,-18 8-5 15,-39 3-11-15,-27 8-3 16,-27 3-22-16,-25 0-43 0,-8 0-87 15,-19 0-148-15</inkml:trace>
  <inkml:trace contextRef="#ctx0" brushRef="#br0" timeOffset="28359.8531">7265 15146 121 0,'-8'0'363'0,"0"0"-308"15,2 0-17-15,1 0-15 16,-17 17-4-16,-16 12 9 16,0 5-4-16,-14 8 6 15,5 0-5-15,20-2 3 16,14-7-10-16,13-9-14 15,0-9-2-15,65-12 3 0,9-3 6 16,16 0-7-16,-11 0-4 16,-6 0 0-16,-7-9-17 15,-9-6-46-15,-16 1-66 16,-8-11-136-16</inkml:trace>
  <inkml:trace contextRef="#ctx0" brushRef="#br0" timeOffset="28515.6698">7780 15127 537 0,'0'25'129'16,"-13"35"-23"-16,-17 25-25 15,-17 12-10-15,1 15-27 0,-8-1-17 16,-4-3-24-16,20-23-3 16,16-17-19-16,17-34-91 15,5-34-263-15</inkml:trace>
  <inkml:trace contextRef="#ctx0" brushRef="#br0" timeOffset="30775.8062">19189 4690 510 0,'0'-6'44'16,"0"6"-18"-16,0 0 17 15,-39 0-29-15,-12 19-12 16,-23 21-1-16,-30 10-1 15,6 15 0-15,-5 12 0 16,15 4 1-16,42-1-1 16,35-2 0-16,11-15 0 15,57-17 2-15,42-21 2 16,12-16 2-16,15-9-6 16,-9-6-2-16,-19-22-32 0,-19-1-50 15,-13 0-50-15,-20-1-209 16</inkml:trace>
  <inkml:trace contextRef="#ctx0" brushRef="#br0" timeOffset="31151.6162">20342 4676 429 0,'0'0'15'16,"0"0"10"-16,-25 0 7 15,-35 16-4-15,-10 11 4 16,-23 3 8-16,14 11-2 16,2-3-9-16,31-11-15 15,24-7-12-15,22-10-2 16,0-6 1-16,33 1 23 15,32 1 21-15,4 4-1 16,-20-1-4-16,-14 8-6 16,-35 9-14-16,0 12-8 15,-52 7-2-15,-35 1-10 16,-17-12 0-16,12-14-23 16,21-20-45-16,30 0-18 15,35-6-9-15,6-12-57 0,39-2-97 16</inkml:trace>
  <inkml:trace contextRef="#ctx0" brushRef="#br0" timeOffset="31443.6417">21234 4642 340 0,'-39'0'173'0,"-34"21"-169"16,-12 23 32-16,-13 12-6 15,-8 7-7-15,-3 4-4 16,24-2 12-16,39-13-1 16,32-10-21-16,14-15-8 15,47-13 1-15,51-14 14 16,19 0-6-16,22 0-10 15,-3-22-5-15,-10-3-31 16,-23 2-41-16,-24-3-107 16</inkml:trace>
  <inkml:trace contextRef="#ctx0" brushRef="#br0" timeOffset="31885.9377">22199 4232 413 0,'0'0'33'0,"0"7"11"16,0 18 4-16,0 6-29 16,0-1-12-16,0 9 1 15,0-5 3-15,0 2-4 16,-19 0-3-16,-3-3-4 16,3-9-14-16,0-6-42 15,5-11-97-15</inkml:trace>
  <inkml:trace contextRef="#ctx0" brushRef="#br0" timeOffset="32095.6532">22518 4185 485 0,'0'11'11'0,"0"22"37"15,-6 10-22-15,-2-3-24 16,-5 3-2-16,-4 0-11 0,-5-4-16 16,-2 0-38-16,-17-5-27 15,-3-6-168-15</inkml:trace>
  <inkml:trace contextRef="#ctx0" brushRef="#br0" timeOffset="32321.2342">21850 4261 173 0,'65'-11'376'0,"33"-6"-346"16,47 1 70-16,38-5-55 0,2 5-3 15,-16-1-14-15,-24 6-16 16,-39 9-12-16,-30 2-9 15,-21 0-28-15,-9 0-61 16,-27 9-63-16,-19 17-32 16</inkml:trace>
  <inkml:trace contextRef="#ctx0" brushRef="#br0" timeOffset="32583.6316">21793 4855 429 0,'76'-7'12'0,"41"-15"106"15,36-14-53-15,19-5-8 16,8-5-18-16,-28 6-8 15,-35 11-17-15,-43 8-14 16,-28 13-10-16,-21 6-34 16,-17 2-73-16,-8 0-130 15</inkml:trace>
  <inkml:trace contextRef="#ctx0" brushRef="#br0" timeOffset="32965.8037">22223 5000 430 0,'0'16'53'16,"-24"13"-18"-16,-17 7 6 15,-5 12-30-15,-6 1-11 16,5 3 0-16,20-13-5 16,27-13-12-16,0-16-9 15,74-10 21-15,24 0 5 16,14-22 34-16,13-8-11 15,-21 4 0-15,-25 3-18 16,-22 6-5-16,-30 5-16 16,-19 4-47-16,-8 4-74 15,0-8-233-15</inkml:trace>
  <inkml:trace contextRef="#ctx0" brushRef="#br0" timeOffset="33139.7452">22676 5022 370 0,'0'0'168'0,"0"7"-110"16,0 30 39-16,-8 15-39 16,-22 12-37-16,-11 12-9 15,-5-3-7-15,-1-8-5 16,4-8-4-16,21-12-17 16,-3-15-52-16,17-6-113 15,8-24-252-15</inkml:trace>
  <inkml:trace contextRef="#ctx0" brushRef="#br0" timeOffset="33521.607">23385 4627 439 0,'33'0'79'15,"-1"0"-10"-15,20-7-25 16,-19-3-37-16,-9 3-7 16,-10 3-19-16,-9 4-25 15,-5 0-85-15,0 12-166 16</inkml:trace>
  <inkml:trace contextRef="#ctx0" brushRef="#br0" timeOffset="33677.49">23497 4832 687 0,'30'0'34'0,"21"0"42"16,18 0-74-16,-26 0-2 15,-15 0-77-15,-15-3-117 16</inkml:trace>
  <inkml:trace contextRef="#ctx0" brushRef="#br0" timeOffset="34817.8976">18870 9471 278 0,'-9'0'262'0,"-48"0"-256"15,-8 29 42-15,-23 10-15 16,-7 5-12-16,-11 2 0 16,13 4-3-16,22-3-6 15,30-10-11-15,30-9-1 16,11-11 0-16,14-9 0 15,51 0 17-15,6 4 25 0,6 3 4 16,-17 8-4-16,-14 11-3 16,-19 8-7-16,-27 12-10 15,0 8-3-15,-73 4-11 16,-36-7-7-16,-6-15-1 16,-2-17-3-16,40-16-11 15,31-11-10-15,27 0-20 16,19-8-43-16,38-17-51 15,55-3 22-15,16-1 34 16,8 1-31-16,-2 2-78 16</inkml:trace>
  <inkml:trace contextRef="#ctx0" brushRef="#br0" timeOffset="35193.1191">19020 9996 121 0,'0'3'228'0,"0"2"-191"16,0 4 16-16,0-5 3 15,0 1-11-15,19-3 14 16,32-2 8-16,29 0-15 16,18-21-6-16,3-17 5 15,8-12-8-15,-17 1-8 16,-32 12-13-16,-22 10-13 15,-27 19-3-15,-11 5 3 16,-16 3 3-16,-71 0-12 0,-50 25-5 16,-21 22 0-16,8 11 3 15,25 1-4-15,40-8-5 16,39-10-5-16,46-11-16 16,0-13 5-16,52-11 14 15,46-6 11-15,33 0 2 16,8 0 0-16,-3-15-12 15,-16-6-39-15,-22 0-25 16,-40 5-21-16,-17 3-72 16</inkml:trace>
  <inkml:trace contextRef="#ctx0" brushRef="#br0" timeOffset="35485.5022">20481 9639 511 0,'-93'10'102'0,"-18"36"-101"16,-26 19 12-16,1 11 3 15,21 3 2-15,31-10 21 16,37-11 6-16,47-21-41 15,0-14-3-15,101-15 1 0,41-8 5 16,24 0-1-16,-2-15-6 16,-19-6-4-16,-28 4-27 15,-38 4-25-15,-41-2-110 16,-24-7-342-16</inkml:trace>
  <inkml:trace contextRef="#ctx0" brushRef="#br0" timeOffset="36011.9511">21514 9105 394 0,'9'0'36'0,"4"0"-10"16,-7 0 6-16,2 10 10 16,-8 15-4-16,0 3-10 15,0 6-9-15,-8 4-12 16,-11-3-7-16,5-9-3 16,8-5-24-16,6-9-63 0,0-11-65 15</inkml:trace>
  <inkml:trace contextRef="#ctx0" brushRef="#br0" timeOffset="36213.6377">21934 9018 499 0,'0'0'15'15,"0"13"9"-15,0 17-1 16,0 2-9-16,-5 11-9 15,-22 5 2-15,2 8-6 0,-13 1-1 16,5 0 0 0,-2 0-23-16,-17-12-75 0,6-10-77 15</inkml:trace>
  <inkml:trace contextRef="#ctx0" brushRef="#br0" timeOffset="36437.5769">21201 9223 425 0,'0'-11'197'0,"22"-1"-163"16,76-8 18-16,44-1-11 16,21-7-10-16,23-2-1 15,-4 0-5-15,-18 5-8 0,-28 4-17 16,-24 6-4-16,-27 13-30 15,-36 2-45-15,-38 0-89 16,-11 20-210-16</inkml:trace>
  <inkml:trace contextRef="#ctx0" brushRef="#br0" timeOffset="36671.5859">21084 9905 629 0,'92'-19'37'0,"64"-12"61"16,26-8-55-16,9 1-15 16,-27 4-18-16,-20 6-10 15,-43 13-9-15,-24 9-13 16,-26 6-55-16,-29 0-98 15,-16 12-198-15</inkml:trace>
  <inkml:trace contextRef="#ctx0" brushRef="#br0" timeOffset="37241.5986">21476 10102 378 0,'0'0'138'15,"0"0"-129"-15,0 0-5 16,0 0-2-16,0-4 8 15,0 3 0-15,0-1 7 16,0-3 5-16,0 5-1 16,0 0-5-16,0 0-1 15,0 0-7-15,0 0-5 16,-13 14-1-16,-6 11 1 16,-6 6 0-16,3 3-2 15,11-9-1-15,3-3 0 0,8-8-1 16,0-11-7-16,0-3-2 15,41 0 10-15,30-12 7 16,8-10 1-16,0-1-8 16,-22 5 0-16,-2 1 0 15,-17 4-3-15,-13-2-25 16,-12 6-65-16,1-8-142 16</inkml:trace>
  <inkml:trace contextRef="#ctx0" brushRef="#br0" timeOffset="37435.7035">21970 9935 531 0,'-8'23'59'0,"-1"15"26"16,-10 16-28-16,8 7-19 15,-16 7-12-15,0-1-12 16,-6-8-12-16,14-10-2 15,5-10-18-15,4-11-67 16,10-23-140-16</inkml:trace>
  <inkml:trace contextRef="#ctx0" brushRef="#br0" timeOffset="37953.7969">22815 9729 168 0,'0'0'255'0,"0"-3"-171"16,0 3 4-16,0 0-31 15,33-3-9-15,5 2-18 0,8-3-9 16,-13 1-21-16,-9 0 0 15,-2 3-16-15,-11 0-23 16,-3 0-40-16,-8 0-99 16,0 17-150-16</inkml:trace>
  <inkml:trace contextRef="#ctx0" brushRef="#br0" timeOffset="38111.7148">22886 9989 634 0,'0'0'107'0,"27"3"-33"16,30 8-50-16,3-1-24 15,-8-8-6-15,0 0-85 16,-30-2-130-16</inkml:trace>
  <inkml:trace contextRef="#ctx0" brushRef="#br0" timeOffset="39257.6614">18600 14193 304 0,'0'-10'142'0,"0"2"-86"15,0-1 36-15,0 3-21 16,0 5-22-16,0 1-3 16,-25 0-7-16,-16 0-13 15,-24 29-15-15,-20 18-6 16,-13 16-1-16,14 3 6 15,24 0 1-15,32-5-3 0,28-11-5 16,0-11-1-16,60-12-2 16,14-11-1-16,21-9-1 15,6-7-7-15,-3 0-29 16,-8-2-43-16,-5-21-17 16,-25-4-53-16,-8 4-71 15</inkml:trace>
  <inkml:trace contextRef="#ctx0" brushRef="#br0" timeOffset="39543.8261">19150 14368 333 0,'-19'0'269'16,"6"0"-244"-1,13 0 22-15,0 0-39 0,0 3 1 16,24 12 8-16,31-5 12 15,16-10 9-15,21 0-7 16,7 0-3-16,-1-21-6 16,-25-5-5-16,-7-1-5 15,-36 4-1-15,-30 6-6 16,0 5 1-16,-63 6-6 16,-30 6-3-16,-13 0-10 15,16 11-6-15,44 1-21 16,21-4-45-16,22-5-45 15,3-3-85-15</inkml:trace>
  <inkml:trace contextRef="#ctx0" brushRef="#br0" timeOffset="39963.9098">20579 13609 377 0,'0'0'188'16,"0"0"-141"-16,-13 21-22 16,-39 26-4-16,-19 17-15 15,-30 16-5-15,-16 11 0 16,5 8 1-16,33-5 12 16,27-11 5-16,47-18-12 15,5-19-7-15,38-18-1 16,49-11 1-16,22-12 1 15,-3-5 4-15,-7 0-5 0,-20 0-3 16,-36 0-18-16,-15 0-41 16,-15 0-58-16,-13 0-77 15</inkml:trace>
  <inkml:trace contextRef="#ctx0" brushRef="#br0" timeOffset="40239.5677">19990 13987 566 0,'47'-19'70'15,"29"-2"32"-15,11-1-53 16,11 2-22-16,6 0-11 16,0 4-16-16,-12 7 0 15,-13 7-13-15,-5 2-42 16,-22 0-84-16,-6 2-165 16</inkml:trace>
  <inkml:trace contextRef="#ctx0" brushRef="#br0" timeOffset="40645.7759">21836 13401 505 0,'-5'0'66'16,"-20"27"-7"-16,3 16-17 16,-10-1-24-16,4 2-14 15,4-4-4-15,-3-6-5 16,7-1-9-16,12-9-15 16,8-3-17-16,0-8-55 15,0-5-53-15,14-8-137 16</inkml:trace>
  <inkml:trace contextRef="#ctx0" brushRef="#br0" timeOffset="40841.3933">22060 13437 443 0,'0'0'56'16,"0"19"-26"-16,0 8-7 15,-14 0-16-15,3 4-7 16,-2-6-5-16,-9 3-16 16,-3 1-28-16,-16 5-55 15,-11-4-143-15</inkml:trace>
  <inkml:trace contextRef="#ctx0" brushRef="#br0" timeOffset="41065.6992">21378 13404 194 0,'60'-21'452'16,"44"2"-411"-16,54-2 42 16,38-1-57-16,6 2-4 15,-17 1-9-15,-16 0-5 16,-35 8-8-16,-36 6-5 15,-32 3-33-15,-28 2-56 16,-38 5-69-16,0 20-168 0</inkml:trace>
  <inkml:trace contextRef="#ctx0" brushRef="#br0" timeOffset="41403.6344">21253 14172 565 0,'46'-24'134'16,"60"-7"-31"-16,50-7-43 15,35-4-33-15,5 0-13 16,-19 4-7-16,-27 3-7 16,-38 13-9-16,-38 7-29 15,-28 12-36-15,-35 3-84 16,-11 0-161-16</inkml:trace>
  <inkml:trace contextRef="#ctx0" brushRef="#br0" timeOffset="41943.4855">21678 14415 289 0,'0'-4'100'0,"0"1"-40"15,0 2-17-15,0-3 3 16,-5 4-10-16,-1 0 6 0,-2 0-9 15,-6 0-17 1,-10 19-7-16,-17 15 2 0,-3 8 0 16,3 1-5-16,9-4 5 15,26-10-3-15,6-8-7 16,0-17 0-16,57-4 6 16,36 0 30-16,5-25-2 15,0 6-24-15,-5-5-6 16,-22 11-5-16,-16-3-3 15,-9 1-24-15,-27 1-54 16,-19 4-73-16,0-3-165 16</inkml:trace>
  <inkml:trace contextRef="#ctx0" brushRef="#br0" timeOffset="42137.4956">22046 14379 587 0,'-11'0'147'0,"11"0"-60"16,0 36-22-16,0 22-16 15,0 12-31-15,-8 7-18 16,-19-1 0-16,13-4-19 16,3-7-56-16,-2-8-95 15,13-16-220-15</inkml:trace>
  <inkml:trace contextRef="#ctx0" brushRef="#br0" timeOffset="42881.8916">23129 13626 328 0,'0'0'214'16,"0"-2"-197"-16,24-6 21 16,31 1-2-16,-4 0-12 15,9 2-10-15,-21 1-14 16,-12 4-2-16,-22 0-33 16,-5 1-96-16,-5 19-360 15</inkml:trace>
  <inkml:trace contextRef="#ctx0" brushRef="#br0" timeOffset="43225.4747">23208 14072 605 0,'19'7'201'0,"24"1"-131"16,26 1-40-16,10-7-30 15,0-2-68-15,-22-46-291 16</inkml:trace>
  <inkml:trace contextRef="#ctx0" brushRef="#br0" timeOffset="144166.4762">10842 4582 22 0,'-2'0'49'16,"2"0"10"-16,0 0-27 0,0 0-5 16,0 0-11-1,0 0-6-15,0 0 4 0,0 0 2 16,0 0 1-16,-6 0-2 16,1 0 2-16,-1 0 16 15,4 0 0-15,-4 0-5 16,6 0-3-16,-5-4 2 15,5 2-5-15,0 2 8 16,0-1-1-16,0 1-2 16,-3-2-1-16,-8-2-1 15,11 2-2-15,0-2-4 16,-8 1-11-16,8 0 0 0,-11 1 1 16,11 2-1-1,0 0-2-15,0 0-1 0,-3 0-1 16,3 0-2-16,0 0-2 15,0 0 0-15,0 20-2 16,0 12 2-16,14 7 4 16,8-1-4-16,-3-1 1 15,0-5 1-15,8-1-1 16,-13-15 0-16,-1-3 0 16,-2-7 1-16,-5-6-1 15,-4 0 1-15,9 0 5 16,11-39 10-16,3-20-10 15,2-17-6-15,6-9-1 0,-14 1-2 16,0 3-3 0,-11 16 4-16,3 7 0 0,-11 12 0 15,0 12 1-15,0 9 0 16,0 3-2-16,0 7 2 16,0 0 0-16,0 2 2 15,0 3-2-15,0 0 0 16,0 2-4-16,27-2 2 15,25-8 2-15,35 6 2 16,3-9-2-16,17 3 1 16,-4 4 2-16,-10 2 0 15,-22 6 0-15,-19 3-2 16,-6 2-1-16,-27 1-1 16,0 0 0-16,-5 0-13 0,-1 0-34 15,-7 0-59-15,2 0-28 16,-8 0-35-16,0 17-19 15</inkml:trace>
  <inkml:trace contextRef="#ctx0" brushRef="#br0" timeOffset="144608.5354">11595 4268 198 0,'-6'0'63'0,"-2"0"-59"0,8 0 18 16,0 0 8-1,0 0 3-15,0 0-12 0,0 0-1 16,0 0 6-16,0 0 7 16,0 0 15-16,14 0-9 15,19 0 8-15,18-2-2 16,1-4-14-16,14-4-6 15,-12 2 3-15,-2 5-9 16,-25-3-6-16,-21 6-11 16,-6 0-2-16,0 0-4 15,0 31 4-15,-19 12 0 16,-28 4 0-16,-4 0-7 0,4-2 0 16,14-11 2-1,25-8 0-15,8-9-3 0,0-8 4 16,47-7 0-16,26-2 4 15,17 0 1-15,3 0 2 16,-9-5-3-16,-18-1 0 16,-20 0 0-16,-24 6-7 15,-16 0-36-15,-6 0-70 16,0 0-92-16</inkml:trace>
  <inkml:trace contextRef="#ctx0" brushRef="#br0" timeOffset="144930.5594">10684 5160 353 0,'0'14'43'15,"38"-6"10"-15,50-8 31 16,34 0-17-16,42-19-13 16,27-21-10-16,13-7-1 15,6 2-12-15,-27 2-2 0,-39 13-15 16,-26 8-12 0,-47 9-2-16,-20 6-3 0,-15 6-10 15,-17 1-26-15,-8 0-26 16,-8 0-34-16,-3 4-9 15,0 8-25-15,-22 15-106 16</inkml:trace>
  <inkml:trace contextRef="#ctx0" brushRef="#br0" timeOffset="145470.5293">11230 5446 264 0,'0'-5'61'0,"0"5"-23"16,0-1 7-16,0 1-6 15,0 0-10-15,0 0-2 16,0 0-2-16,0 0-7 16,0 0 8-16,0 0 3 15,0-6-5-15,19 3 7 16,19-2 3-16,3-2-6 16,2 0-3-16,4 0-4 15,5-2-4-15,-6 2-1 0,-5-3-3 16,-3 3-2-16,3 1-4 15,-22 4 0-15,-14 2-4 16,4 0-3-16,-9 0 1 16,0 12-1-16,-9 31 1 15,-37 16 1-15,-25 13 0 16,-2-2-2-16,7-4 0 16,22-10-2-16,23-12 2 15,21-14 0-15,0-10 2 16,46-13-1-16,41-7 8 15,22 0 12-15,22-6-1 0,-11-13-14 16,-11 2-6 0,-11 0-6-16,-16-6-44 0,8 1-77 15,-24-9-182-15</inkml:trace>
  <inkml:trace contextRef="#ctx0" brushRef="#br0" timeOffset="149402.1182">10207 9781 75 0,'0'-10'334'16,"0"10"-327"-16,0-2-1 15,0 2 18-15,0 0 8 16,0-4 4-16,0-1-1 16,0 2 7-16,0-5-3 15,0 0-16-15,0 4-1 16,0-3 2-16,0 6-6 0,0 1-2 15,0 0-6-15,0 0-7 16,0 0-2-16,0 0-1 16,0 10-4-16,0 29 4 15,25 21 2-15,13 15-1 16,-3 4-1-16,-2 1-1 16,5-11 1-16,0-16 0 15,-16-23 1-15,-8-16-1 16,-3-11 0-16,-3-3 2 15,5 0 2-15,7-33 1 16,-1-31 0-16,0-23-5 16,-11-16-1-16,-8 0-1 15,0 6 2-15,0 9-4 0,0 19 3 16,-19 13 1-16,11 13-2 16,-1 13 0-16,9 8 0 15,0 7-2-15,0 2-1 16,9-1 0-16,48-1 0 15,17 0 4-15,32-3 0 16,30 1 1-16,41 5 2 16,20-5 1-16,-6 5 6 15,-14 3 0-15,-27 4-3 16,-33 3-3-16,-38 0-3 16,-33-2-11-16,-26 4-17 15,-20 0-34-15,0 0-85 0,-80 41-100 16</inkml:trace>
  <inkml:trace contextRef="#ctx0" brushRef="#br0" timeOffset="149866.537">11295 9734 426 0,'0'0'48'0,"0"0"-48"16,0 0 1-16,0 0 0 0,0 0 8 16,19 0 19-16,19-12 20 15,22-9-7-15,11-3 3 16,8-4-7-16,-5 4 0 15,-11 0-5-15,-23 9-4 16,-20 8-12-16,-7 3-6 16,-13 4-6-16,0 0-3 15,0 8 0-15,-60 34 1 16,-38 21-2-16,-19 20 0 16,0-2 0-16,24-3-1 15,41-16 0-15,47-15-3 16,5-18-4-16,38-14-2 0,54-15 5 15,18 0 5-15,9-9 3 16,-7-12-2-16,-16 1-1 16,-31 9-2-16,-24 6-22 15,-27 5-38-15,-14 0-42 16,0 0-38-16,-33 27-66 16</inkml:trace>
  <inkml:trace contextRef="#ctx0" brushRef="#br0" timeOffset="150122.8358">10330 10575 312 0,'19'0'253'15,"82"0"-233"-15,60 0 72 16,49-10-45-16,27-7-8 15,11-13 0-15,-16 2-11 16,-39-1-14-16,-48 4-14 16,-53 5-3-16,-21 6-23 15,-30 4-40-15,-16 4-17 16,-12 6-43-16,-13 0-39 16,0 16-27-16</inkml:trace>
  <inkml:trace contextRef="#ctx0" brushRef="#br0" timeOffset="150564.4789">10722 11012 379 0,'20'0'40'16,"26"-2"41"-16,8-4-5 0,12-3-20 16,-1-1-11-16,1 0-11 15,-14 3-8-15,-6 2 3 16,-13 2-8-16,-9 3-10 15,-2 0-5-15,-8 8 0 16,-14 25 1-16,0 16 5 16,-14 22-4-16,-46 12-6 15,0-2-2-15,22-3 0 16,38-21 1-16,0-21-1 16,60-21-2-16,52-15 2 15,24 0 2-15,14-15 4 16,-11-16-2-16,-35 1-4 0,-31 3-4 15,-40 0-52-15,-28 4-93 16,-5-4-385-16</inkml:trace>
  <inkml:trace contextRef="#ctx0" brushRef="#br0" timeOffset="151592.066">8424 14710 342 0,'0'0'37'0,"0"1"-20"16,0 5-2-16,0-4 11 16,38 1 5-16,3-3 9 15,16 0 14-15,9 0-1 16,2 0-15-16,-11 0-14 15,-5 0-16-15,-14 0-8 16,-22 0-2-16,4 0-20 16,-15 0-66-16,-5 0-56 15,0 2-142-15</inkml:trace>
  <inkml:trace contextRef="#ctx0" brushRef="#br0" timeOffset="151786.5206">8727 15113 459 0,'49'0'198'0,"16"0"-175"16,28 0 42-16,-14-2-65 15,-6 1-2-15,-21-4-62 16,-19-4-80-16,-33-8-174 15</inkml:trace>
  <inkml:trace contextRef="#ctx0" brushRef="#br0" timeOffset="154314.3811">10534 14272 303 0,'14'-8'82'16,"-3"3"-67"-16,-3 1 20 15,-8 2-2-15,11-1 4 16,-11 3-2-16,0 0 12 16,0-2-7-16,0 2-6 15,0 0-14-15,0 19-5 16,0 41 9-16,0 24 3 16,0 25-19-16,0 24-4 15,-19 20 3-15,-44 21-2 16,-11 13-5-16,1-7-2 0,7-21-19 15,15-27-58-15,32-43-114 16,13-52-75-16</inkml:trace>
  <inkml:trace contextRef="#ctx0" brushRef="#br0" timeOffset="160738.3837">25100 3959 345 0,'-14'0'3'16,"14"0"12"-16,0 0 5 15,0 0-10-15,0 0-2 16,0 0 3-16,0 0 9 16,0 0 2-16,0 0 1 15,0 0 3-15,0 0 0 16,0 0 2-16,14 0 2 16,46 0 10-16,24-5-5 15,9-5-4-15,0 3-3 16,-11 7-6-16,-28 0-3 15,-7 0-8-15,-28 0-2 0,0 0 3 16,-11 0-6-16,-3 5 0 16,-5 12-2-16,0 2-1 15,-19 14-2-15,-35 0 0 16,-9 3-1-16,14-1 1 16,5-2-1-16,22-8-1 15,17-3-2-15,5-4-2 16,0-6 1-16,41-5 1 15,35-6 1-15,12-1 1 16,-4 0-1-16,-24 0-18 16,-22 0-29-16,-19 0-25 15,-19 21-44-15,-19 10 2 16,-60 8-7-16,-19 8-71 0</inkml:trace>
  <inkml:trace contextRef="#ctx0" brushRef="#br0" timeOffset="161016.5234">24405 4803 312 0,'0'8'21'0,"0"0"42"16,46-4 9-16,41-4-12 0,30 0-10 15,42 0 6 1,15-16-9-16,-10-4-9 0,-12 1-13 16,-34 0-21-16,-34 8-4 15,-29 1-1-15,-17 3-15 16,-14 5-17-16,-4 2-24 16,-18 0-41-16,-2 2 1 15,0 20-54-15</inkml:trace>
  <inkml:trace contextRef="#ctx0" brushRef="#br0" timeOffset="161562.0564">24544 5260 427 0,'-9'0'20'15,"9"0"-13"-15,0 0 9 16,0 14-2-16,-5 15 7 16,5 8 3-16,-5 5 5 15,-4 12 3-15,-1 5-1 16,1 3-3-16,4 2-11 15,5-7-9-15,0-9-5 0,0-15-3 16,0-13 2-16,5-13-1 16,14-7 6-16,14-2 9 15,3-38-4-15,7-19-9 16,-2-13-3-16,-8-7 0 16,-20 8 1-16,-7 12-1 15,-6 14 0-15,0 12 0 16,0 12-1-16,0 6 1 15,0 8-2-15,0 0 2 16,5 3 0-16,9-3-1 16,24-8-2-16,9-5 3 15,18-2 1-15,22-4 3 0,36 2 2 16,16-5 5-16,11 1 5 16,5 6-3-1,-29 1-5-15,-34 8-8 0,-32 5-3 16,-21 0-12-16,-12 2-19 15,-8 5-31-15,-19 1-75 16,0 0-85-16</inkml:trace>
  <inkml:trace contextRef="#ctx0" brushRef="#br0" timeOffset="162028.484">25056 5448 185 0,'-2'0'53'0,"-4"0"12"16,6 0-14-16,0 0-6 15,0 0-9-15,0 0 3 16,0 0 1-16,0 0-15 16,38 0-3-16,-2-6 16 0,2 0 2 15,14-1-10-15,-6-3 3 16,-8 2 1-16,9 2-4 16,-26 1-11-16,4 5-3 15,-6 0-13-15,-14 0-2 16,-5 29 0-16,0 16 1 15,0 9-2-15,-51 15 0 16,-7-2-2-16,12 1-1 16,19-14-5-16,27-10-5 15,0-16-13-15,38-13-3 16,49-13 17-16,17-2 9 16,16 0 2-16,-17-4-9 15,-18-12-30-15,-31 1-72 16,-29-4-67-16</inkml:trace>
  <inkml:trace contextRef="#ctx0" brushRef="#br0" timeOffset="162770.3359">26471 4787 60 0,'-2'0'35'0,"-4"0"0"0,6 0 4 15,0 0-3 1,0-3 14-16,0-1-8 0,0 0-13 16,0 1-13-16,0 2 18 15,0 1-3-15,0 0-2 16,0 0-3-16,0 0-1 15,0-4 9-15,0 4-1 16,8-3 5-16,31-1 4 16,-7 1-25-16,6-2-8 15,-2 1-7-15,-3-2-2 16,-3 1-1-16,-9 3-13 16,4 2-28-16,-11-2-38 15,-9 2-65-15,-5 0-86 16</inkml:trace>
  <inkml:trace contextRef="#ctx0" brushRef="#br0" timeOffset="162891.1182">26471 4787 409 0</inkml:trace>
  <inkml:trace contextRef="#ctx0" brushRef="#br0" timeOffset="162957.3338">26471 4787 409 0,'25'160'79'0,"21"-160"-36"0,14 0 18 0,-13 0-55 16,-17 0-6-16,-9 0-32 16,-21 0-79-16</inkml:trace>
  <inkml:trace contextRef="#ctx0" brushRef="#br0" timeOffset="167012.3936">27308 3992 121 0,'-5'2'201'0,"2"-1"-192"16,3-1 6-16,0 4 11 0,0-4-7 15,0 0-8 1,0 0 7-16,0 0 8 0,0 0 14 16,0 0 3-16,8 0-10 15,20-12-12-15,4-4-4 16,12 2 3-16,-3 1 11 16,-3-2-11-16,14 5-5 15,-6-2 2-15,6 5 1 16,-16 0-6-16,-6 7-4 15,-17 0-2-15,-10 0-1 16,2 12 0-16,-5 9-3 16,0 10 1-16,0 6-2 15,-32 5 0-15,-20 2 0 16,-8 1-1-16,0 3-1 16,-3-3 0-16,14-2-1 0,16-7 0 15,9-13-4-15,24-2 1 16,0-7 3-16,0-1 2 15,41 0 0-15,16-1 0 16,14-4 3-16,2-1-1 16,-2-2-2-16,-11-2-1 15,-13-3-13-15,-20 0-23 16,11 0-40-16,-5 0-24 16,5-11-18-16,14-5 4 15,2-5-29-15</inkml:trace>
  <inkml:trace contextRef="#ctx0" brushRef="#br0" timeOffset="167672.3817">28396 4225 162 0,'-5'0'49'16,"-3"0"-36"-16,8 0 37 16,-6 0 1-16,6 0-7 15,0 0-6-15,0 0-5 16,0 0-8-16,0 0-13 0,-19 12-3 16,11 11 12-16,-17 6 7 15,-2 6-18-15,8-1 4 16,0 1-2-16,5-4-4 15,1-7 0-15,7-10-5 16,6-4-1-16,0-6-2 16,0-4 6-16,0 0 9 15,0 0-6-15,6 0-2 16,27-23-2-16,-1-10-5 16,9-11 0-16,-16-7-4 15,2-2-2-15,-8-2 4 16,-5-3 1-16,5 1-1 0,-8 7-6 15,-3 6 5 1,5 9 1-16,-13 11 1 0,0 10 1 16,0 8 0-16,0 3-1 15,0 0 1-15,0 3 2 16,0-1-1-16,6-6 2 16,13 0-2-16,3-4 0 15,-3-2-1-15,19-2 1 16,8-5 2-16,9 0 1 15,16-3 3-15,5-4-1 16,3 5 5-16,-11 3-1 16,-10 2-4-16,-4 1-5 15,-5 4 1-15,-8 3-2 0,-3 3 0 16,-2-2-1 0,-3 7-3-16,-1-2-7 0,-2 0-12 15,-16 3-26-15,-6 0-34 16,3 0-26-16,-11 0-50 15,0 10-56-15</inkml:trace>
  <inkml:trace contextRef="#ctx0" brushRef="#br0" timeOffset="168220.109">28849 4074 185 0,'-22'6'56'16,"3"1"-40"-16,19-7 19 16,0 1 5-16,0 1-22 15,0-2 1-15,0 0 16 16,0 0 4-16,0 0-3 16,0 0-5-16,0 0-5 15,0 0-3-15,0 0-3 16,27 0 7-16,6-2-4 15,5-7-4-15,-2 1-2 16,-6 1-5-16,-3 3 1 16,-5 2-1-16,2 0-4 15,-5 2-4-15,0 0-2 16,-5 0 0-16,0 0 0 0,-9 0-2 16,3 0 3-1,3 0 0-15,3 0 0 0,-11 9-1 16,-3 5-2-16,0 7 6 15,0 11-2-15,-36 9-2 16,-29 7-1-16,-14 3 0 16,8-6-1-16,11-7 0 15,16-3 0-15,17-12 0 16,19-5 0-16,8-9 0 16,0-3 0-16,27-6 1 15,52 0 4-15,14 0 5 16,5-17-5-16,0-1-3 0,-22 5-2 15,-21 2-1 1,-22 2-7-16,-14 7-15 0,-11-1-12 16,-8 1-64-16,0 2-60 15,-3 0-93-15</inkml:trace>
  <inkml:trace contextRef="#ctx0" brushRef="#br0" timeOffset="168768.3034">27649 4871 160 0,'-19'0'35'0,"0"0"-7"15,5 4 24-15,14-4-9 0,0 0-6 16,0 0 0-16,0 0-12 16,0 0 1-16,0 0-1 15,0 0 5-15,0 0 3 16,0 0-6-16,11 0 1 16,49 0 4-16,41-11 5 15,41-9-12-15,35-1 3 16,39-2 7-16,2-4-2 15,-8-2-7-15,-47 6-13 16,-40 2-10-16,-44 7-3 16,-19 4-1-16,-14 5-1 15,-13 2-6-15,14 2-11 16,-15 1-24-16,1-4-13 0,-8 4-17 16,-12 0-18-1,-7 0-58-15,-6 0-95 0</inkml:trace>
  <inkml:trace contextRef="#ctx0" brushRef="#br0" timeOffset="169436.6856">28214 5138 54 0,'-8'0'151'0,"8"0"-131"16,0 0 8-16,-6 0-6 0,6 0 8 15,0 0 3-15,0 0-1 16,0 0 6-16,0 0-2 15,0 0-5-15,14 0 3 16,24-9 0-16,14-4 0 16,13-1-3-16,9 0 0 15,5 0-4-15,-3 1-7 16,-16 1-6-16,-22 8-6 16,-16 4-5-16,-16 0-2 15,-6 0-1-15,0 0 0 0,0 13 3 16,-6 25 0-1,-48 11 5-15,-31 10-5 0,1 4 0 16,-6-4-3-16,10-3 2 16,15-9-2-16,19-10 0 15,32-12-1-15,14-11-2 16,14-6-1-16,65-5 4 16,24-3 6-16,23 0 0 15,5 0-1-15,-14-5-5 16,-19-2-4-16,-24 4-15 15,-22 3-31-15,-28 0-80 16,-10 0-93-16</inkml:trace>
  <inkml:trace contextRef="#ctx0" brushRef="#br0" timeOffset="170079.6185">29741 4700 196 0,'-9'-2'109'16,"9"1"-81"-16,0 1 2 16,0 0-10-16,0-5 16 15,0 3 7-15,9-4 11 16,15-2-8-16,3 0 3 16,12 1-13-16,-12 3-17 15,0-1-10-15,-16 2-7 16,8 0-2-16,-5 3 0 15,-6 0-4-15,6 0-9 0,-4 0-26 16,-1 0-32-16,2 0-39 16,-11 0-112-16</inkml:trace>
  <inkml:trace contextRef="#ctx0" brushRef="#br0" timeOffset="170276.2244">29741 4700 105 0,'-52'150'318'16,"52"-150"-289"-16,0 0 40 15,33 0-10-15,18 0-21 16,7 0-13-16,-12 0-16 0,-5 0-9 16,-8 0-5-1,-23 0-38-15,10 0-60 0,-7 0-173 16</inkml:trace>
  <inkml:trace contextRef="#ctx0" brushRef="#br0" timeOffset="170792.0627">30289 4787 294 0,'-25'19'147'0,"11"7"-141"16,4 7 20-16,7-4 11 15,3 0-26-15,0-5-3 16,0-1 4-16,8-9-2 16,38-4 0-16,6-7 13 15,5-3-8-15,3 0-8 16,6-17-4-16,-20-14-1 15,1-6 0-15,-15-4 0 16,-7-7-1-16,-12-2-1 16,-13-9-3-16,0-10 3 15,0-9-7-15,0 5-4 16,0 13 10-16,-13 19 1 16,2 16 0-16,-3 11 0 0,1 7-2 15,7 3 2-15,6 2 0 16,0 2 0-16,0 0 2 15,0 0 1-15,0-4 4 16,38-3 4-16,22-3 3 16,25 1 6-16,21-2 3 15,17-3-2-15,13 0-4 16,-2-4-4-16,-22 1-4 16,-22 5-7-16,-25 0-2 15,-27 7-12-15,-16 5-21 16,-16 0-47-16,-6 0-76 15,0 21-94-15</inkml:trace>
  <inkml:trace contextRef="#ctx0" brushRef="#br0" timeOffset="171212.2715">30867 4646 212 0,'0'0'35'16,"0"0"-5"-16,0 0 21 16,0 0 4-1,5 0-3-15,22-4 13 0,20-6 2 16,5 2-11-16,8-3-17 15,-3 3-8-15,-11 1-3 16,-5 2-5-16,-8 3-7 16,-22 2-12-16,-3 0-3 15,-8 14 1-15,0 18 1 16,0 7-1-16,-14-1-2 16,-13-3 0-16,16-5 0 15,11-6 0-15,0-4 0 16,33-8 0-16,38-3 0 0,32-5 5 15,9-4-1-15,8 0-4 16,-11-12-9-16,-8-9-55 16,-11-10-105-16,-25-4-370 15</inkml:trace>
  <inkml:trace contextRef="#ctx0" brushRef="#br0" timeOffset="180250.3188">24249 9954 303 0,'-13'0'98'16,"4"0"-74"-16,9 0 14 16,-5 0-6-16,5 0-4 0,-11 0 0 15,11 0 6-15,0 0-1 16,0 0-4-16,0 0-9 15,0 0-7-15,0 0-2 16,0 0 1-16,0-2 2 16,0-4-4-16,0 3-5 15,0-2-1-15,0 4 2 16,0 1 0-16,0 0-3 16,0 0-1-16,0 0-1 15,0 0-1-15,0 6 0 16,19 24 3-16,0 10 1 15,0 7-1-15,-13-9 0 16,7-3-3-16,1-8 1 16,-9-6 0-16,15-8-1 15,-7-6 0-15,1-4 0 0,5-3 1 16,3 0 0-16,8 0 2 16,-3-10 1-16,14-31 0 15,2-15-3-15,-15-12-1 16,4-9 0-16,-12-1-1 15,1-1 1-15,4 10 0 16,-6 13 0-16,0 13 0 16,-11 10 0-16,0 6 0 15,-8 8 0-15,6 2 0 16,-1 1 0-16,4 1 0 16,1-1 1-16,12-2-1 15,8 1-2-15,19-5 1 0,28 5 1 16,29-2 1-16,36-4 3 15,19 7 5-15,19-5 0 16,-9 2-4-16,-40 4-4 16,-24 0-1-16,-42 9-2 15,-27 3-12-15,-19-1-31 16,-19 4-45-16,0 0-103 16,-11 32-236-16</inkml:trace>
  <inkml:trace contextRef="#ctx0" brushRef="#br0" timeOffset="180670.0346">25244 9802 384 0,'-5'0'13'16,"5"0"2"-16,0 0 4 15,0 0 6-15,0 0 6 16,0 0 13-16,0 0 9 16,0 0-4-16,0-1-2 0,5-9-3 15,36 0-3-15,17-2-8 16,-4 2-6-16,-16 5-4 15,-13 5-5-15,-17-3-8 16,-8 3-7-16,0 8-2 16,0 39-1-16,-60 22 1 15,-11 10-1-15,11-4-1 16,36-15-1-16,24-20 0 16,51-18-2-16,94-18 1 15,49-4 1-15,18 0-5 16,-16-8-28-16,-46-7-90 15,-70-6-178-15</inkml:trace>
  <inkml:trace contextRef="#ctx0" brushRef="#br0" timeOffset="187148.1248">24740 13436 577 0,'0'-3'47'15,"0"3"-35"-15,-5 0-1 16,2 0-1-16,3 0-5 15,-6 0-2-15,6 0 4 16,0 10 4-16,0 22 6 0,0 26 24 16,22 25-8-16,-11 33-8 15,-11 34-3-15,0 16-8 16,-38 9-2-16,-22-5-6 16,14-8-6-16,-1-21-11 15,14-20-80-15,-5-48-193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8:13:38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7401 9928 178 0,'-8'-3'42'0,"3"3"-11"15,5-2 8-15,0 2-6 16,0 0-7-16,0 0 3 15,0 0-5-15,0 0-7 0,-6-2-4 16,1-2 51-16,5 2-20 16,-3 2-7-16,-2 0-3 15,5 0-6-15,0 0-10 16,-6 0-1-16,-2 0-6 16,-6 0 0-16,4 0-4 15,1 0 1-15,-2 0-3 16,11 0 6-16,0 0 0 15,0 0 4-15,0 0 0 16,0 0 7-16,52 0-18 16,19 0 4-16,14-5 11 15,7 5-6-15,-2 0 2 16,-16 0-6-16,0 0-9 0,-12 0 1 16,-15 0-1-1,-6 0-1-15,-9 0-5 0,6 0-13 16,3-5-11-16,-3-8-24 15,-10 2-61-15,-17 5-67 16,-3 5-157-16</inkml:trace>
  <inkml:trace contextRef="#ctx0" brushRef="#br0" timeOffset="787.7652">7540 10153 128 0,'0'0'99'0,"0"0"-95"16,0 0 27-16,0 0 6 15,0 0 16-15,0 0 8 16,0 0-11-16,0 0-17 16,0 0-12-16,0 0-13 15,0 0-3-15,0 0 7 16,0 0 4-16,0-2 9 16,6-5 1-16,18-1-1 15,9-3-1-15,3 5 1 16,-6-2-2-16,-9 4-3 15,-7 4-3-15,-3-3-6 0,-11 3 1 16,0 0-1-16,8 0 0 16,-2 0 2-16,-6 0-4 15,5 0-6-15,-5 0-1 16,0 0-2-16,0 8 0 16,0 5 0-16,0 6 0 15,0 0 0-15,-30 7 0 16,11-3 1-16,3 3-1 15,-9-2-1-15,11-3-1 16,-5-5 0-16,11 1 1 16,3-6-2-16,5 2 2 15,0-6 1-15,0 2 0 16,0 3 1-16,8-2 1 0,30 4-1 16,8-7 1-1,6-2-2-15,0-5 2 0,3 0-2 16,-4 0 1-16,7 0-1 15,7 0 1-15,1-5 0 16,-1-2-1-16,-11 0 0 16,-2-1-4-16,-5-1-37 15,-4-3-53-15,-2-2-88 16</inkml:trace>
  <inkml:trace contextRef="#ctx0" brushRef="#br0" timeOffset="1718.0826">12544 9851 165 0,'0'0'122'0,"0"0"-98"16,0 0-2-16,0 0 13 15,0 0-2-15,0 0 1 16,0 0 7-16,0 0-8 16,0 0-2-16,0 0-4 15,0-5-11-15,3 4 3 16,29-6 6-16,12 2 0 15,10-4-3-15,23 1-7 16,10-6 0-16,3 3 2 0,8-6-5 16,-11 2-1-16,-10 5-2 15,-31 2-5-15,-8 1-2 16,-21 3-2-16,-6 4-4 16,8-1-13-16,-11 1-15 15,0-3-53-15,3 0-68 16,3-2-164-16</inkml:trace>
  <inkml:trace contextRef="#ctx0" brushRef="#br0" timeOffset="2369.7985">12776 10039 228 0,'0'0'17'16,"0"0"21"-16,0 0 1 16,0 0-17-16,0 0 9 15,0 0-9-15,0 0 1 16,0 0 7-16,0 0 3 16,0 0-2-16,0 0 3 15,10 0-3-15,10 0 1 16,7 0-3-16,-5 0 3 15,16 0-9-15,0 0-3 16,8 0-1-16,1 0 1 16,-6 3-3-16,-3-1 2 15,-11 0-4-15,-8 2-4 16,-19-1-2-16,11 4-5 0,-11 1 0 16,0 7-1-1,0 0-2-15,0 2 1 0,0 4 0 16,0 1-1-16,-19 1-1 15,0 0 2-15,-8 4-2 16,-3-3 0-16,13 2-2 16,1-2 1-16,13-4 1 15,3-5-1-15,0-2 1 16,0-6-1-16,19-4 1 16,47-3 2-16,15 0 2 15,29 0-3-15,1 0 0 16,-7-7-1-16,-22-2-3 0,-17 2-21 15,-13-1-77 1,-14-8-182-16</inkml:trace>
  <inkml:trace contextRef="#ctx0" brushRef="#br0" timeOffset="3270.3653">17531 9808 221 0,'0'0'47'0,"0"-2"17"15,0-2-2-15,0 1-27 16,0-5 24-16,0 4-3 0,0 1-6 15,0 3-6 1,0 0-12-16,0-3-9 0,0 0-7 16,27-4-4-16,30-1 1 15,17-4-1-15,13-2 10 16,11 0-6-16,20-1 1 16,-7 2-2-16,-2 5-6 15,-8-2-6-15,-19-1-2 16,-16 2-1-16,-12 1-4 15,-2 3-10-15,-6 3-13 16,-18 2-14-16,-4-3-39 16,-10 3-49-16,-6 0-71 15</inkml:trace>
  <inkml:trace contextRef="#ctx0" brushRef="#br0" timeOffset="3809.8575">17904 9960 48 0,'0'0'122'0,"0"0"-65"16,0 1-3-16,0 3-19 15,0-2-7-15,0 0 9 16,0 2-10-16,0-4-6 16,0 0 20-16,0 0-4 15,9 0-3-15,23 0 12 16,1 0-10-16,5 0 1 15,-5 0-12-15,5 0-1 16,-16 0-13-16,5 0-5 16,-8 1 2-16,-5 5 2 15,-3-2-5-15,-9 4-4 16,-2 3 5-16,0 3-1 0,0 8-1 16,-13 3-1-1,-34 8-2-15,-7 2 0 0,2-4-1 16,14 2 1-16,19-10-1 15,19-4 0-15,0-7 0 16,0-2 1-16,65-5 0 16,25 0 1-16,17-2-1 15,2-3-1-15,-17 3-1 16,-13-3-19-16,-13 5-54 16,-20-5-148-16</inkml:trace>
  <inkml:trace contextRef="#ctx0" brushRef="#br0" timeOffset="4740.012">22651 9900 106 0,'0'0'218'0,"0"0"-195"15,0 0-17-15,0-2-5 16,0-2 9-16,0 4 23 16,0 0 11-16,0 0-7 15,0 0-4-15,0 0-4 16,-2 0-8-16,2 0-4 0,0 0-6 15,0 0-5 1,0-2 3-16,0 1 6 0,41-4 5 16,29 0 12-16,37-2-10 15,24-1 4-15,27-3 8 16,11-1-7-16,-6 5-1 16,-23-5-7-16,-37 9-18 15,-37-1-1-15,-28 0-11 16,-19 0-7-16,-11 3-49 15,-3-1-57-15,-5 2-122 16</inkml:trace>
  <inkml:trace contextRef="#ctx0" brushRef="#br0" timeOffset="5399.6921">22932 10089 152 0,'0'0'79'0,"0"0"-35"16,0 0-8-16,0 0 5 15,0 0 0-15,0 0 2 16,11 0 2-16,-3 0-8 15,17 0 0-15,2 0-6 16,11 0-9-16,-2-6 0 16,-6 4-5-16,-8 0 0 15,2 2 1-15,-2 0 3 16,-11 0-2-16,11 0 0 0,-9 0-3 16,-7 0-3-1,-1 0 2-15,3 0-4 0,-8 2-5 16,0 12 3-16,0 2-3 15,0 6-3-15,-13 3 2 16,-15 0-5-16,-10 3 1 16,11-5-1-16,8-7 0 15,0-1 0-15,19-3 0 16,0-2 0-16,0 0 2 16,19 3 3-16,14 0 4 15,5-2 2-15,3 2-5 16,11 0-1-16,-6-3-3 0,14-3-2 15,-3-3 0 1,9-4 0-16,4 0-4 0,-1-7-45 16,-4-18-83-16,0-8-205 15</inkml:trace>
  <inkml:trace contextRef="#ctx0" brushRef="#br0" timeOffset="6263.9515">27761 9882 303 0,'0'0'45'15,"0"0"-20"-15,0 0-11 16,0 0-5-16,0 0 15 0,0 0-3 15,0 0 26-15,0 0-14 16,0 0 7-16,14 0 5 16,18 0-9-16,20 0-3 15,27 0-7-15,14-7 4 16,30-5 3-16,16 0 1 16,16-1-1-16,-10 4-9 15,-28 3-11-15,-30 4-11 16,-43-2-2-16,-17 4-9 15,-8 0-12-15,-5 0-34 16,-9 0-49-16,-2 0-109 16,2 0-208-16</inkml:trace>
  <inkml:trace contextRef="#ctx0" brushRef="#br0" timeOffset="7020.1202">28017 10079 170 0,'0'0'77'0,"0"0"-39"16,0 0-13-16,0 0 4 15,0 0 11-15,0 0-1 16,-8 0-12-16,8 0-10 15,0 0-1-15,0 0-1 16,0 0 4-16,0 0 0 16,0 0 1-16,14 0 12 15,19 0-1-15,-1 0 4 16,9 0-5-16,-3 0 0 0,-5 0-6 16,0 0 2-16,0 0-12 15,-6 0-7-15,-8 0-4 16,-14 0 4-16,9 2-3 15,-9 4-3-15,-2 2-1 16,3 1 1-16,-6 2-1 16,0 6 1-16,0-2-1 15,0-2 1-15,0 6-1 16,0-2 0-16,-20-1 0 16,-7 6 0-16,8-4 0 15,0 0 0-15,-3 1 0 16,11 2 0-16,-2-6 0 0,-6 0 0 15,5-2-1 1,6-3 1-16,2-3 0 0,6-3-1 16,0 0 0-16,0-4 0 15,0 3 0-15,0 1 1 16,28-4 0-16,10 0 2 16,14 0 0-16,21 0 0 15,23 0-1-15,18-4 2 16,-2-9-2-16,-3-2 3 15,-3 2 2-15,-29 3-2 16,-28 3-4-16,-16 3-15 16,-9 4-50-16,-24-3-131 15</inkml:trace>
  <inkml:trace contextRef="#ctx0" brushRef="#br0" timeOffset="23159.6093">7290 9557 227 0,'0'-6'43'15,"0"6"-2"-15,0 0-17 16,0 0-14-16,0 0 2 15,0-1-4-15,0-1 7 16,5-3 22-16,-5 3-16 16,0-4 14-16,0 2 2 15,0-1-2-15,0 5 12 16,0 0-14-16,0 0-12 16,0 0-7-16,0 0-6 15,0 0 3-15,0 0 5 16,0-5-4-16,0 4-2 0,0 1 0 15,0-2-3-15,0 2 1 16,0 0 1-16,0 0 0 16,0 0-1-16,0 0-3 15,0 0-1-15,0 0-3 16,0 0 0-16,0 0-1 16,0 0-1-16,0 21 0 15,0 0 1-15,16 5 0 16,9-4 0-16,0-3 0 15,-9-2 0-15,0-6 1 16,-8-4-1-16,6-7 0 16,-9 0 0-16,-5 0 0 0,0 0 0 15,0 0 2 1,0 0 0-16,0 0 1 0,0 0 1 16,0-5-4-16,0-10 0 15,0 0 0-15,0-3 0 16,0-5 0-16,-13 2 0 15,-1-2 1-15,-5-1-1 16,8 4-2-16,-2 0 1 16,4 2 1-16,-1 4 0 15,1 2 0-15,-10-4 0 16,11 8 0-16,-3-3 0 16,6 1 0-16,2 0 1 0,-2-1-1 15,5 7 0 1,-6 2 0-16,6-1 0 0,0 3 0 15,0 0 0-15,0-3-4 16,0-1 0-16,0-4 4 16,25-5 0-16,7-5 1 15,9 2-1-15,16 1 1 16,-5 0 0-16,14 2 1 16,2-1 0-16,11-3-1 15,3-1 4-15,0 2-1 16,-12-1 0-16,-12 5-4 15,-23 1 0-15,-2 0-1 16,-14-2-15-16,-5 1-33 16,-3 0-9-16,-11 0-33 15,2 6-43-15,-2 6-27 0</inkml:trace>
  <inkml:trace contextRef="#ctx0" brushRef="#br0" timeOffset="23677.7904">7930 9423 240 0,'0'0'44'16,"0"0"22"-16,0-3-29 15,0 3-3-15,0-2-1 16,0 2 9-16,0 0 1 16,-5 0-11-16,-1 0-11 15,-2 0-4-15,-5 0-10 16,-6 16-2-16,-1 7 15 15,-4 8-14-15,2-1 1 16,11 0 2-16,11-8-3 16,0-6 2-16,0-10-3 0,0-4 4 15,19-2 10 1,39 0 4-16,10-19 3 0,8-13-5 16,-16 4-7-16,-14 4-1 15,-27 6 2-15,-19 2 0 16,0 5 6-16,-19-4-2 15,-41 2-19-15,-24 5 0 16,-3 2-2-16,16 4 1 16,27 2-1-16,30 0-28 15,14-11-17-15,0-1-27 16,33-21-113-16,71-19-266 16</inkml:trace>
  <inkml:trace contextRef="#ctx0" brushRef="#br0" timeOffset="24787.76">12113 9570 303 0,'-14'0'43'0,"14"0"-3"15,0 0-18-15,0 0-1 16,0 0-3-16,0 0 19 16,0 0 7-16,0 0-8 15,0 0-16-15,0 0-14 16,0 16 20-16,0-1-15 16,0 4-7-16,0 3 3 15,6-2 3-15,10 5 4 16,14 0-4-16,6-3-2 0,-4-2-1 15,7-5-1-15,-1-6-3 16,-19-6 0-16,8-3 0 16,6 0 6-16,5-5 3 15,8-24-5-15,-10-11-7 16,-4-5 0-16,-7 1-1 16,-17 1 1-16,-2 7 0 15,-1 0 1-15,-5 1-1 16,0 1-1-16,0-3 1 15,0-1-2-15,0 2-4 16,0 7 4-16,0 8 0 16,0 6 2-16,0 2 2 15,0 5-1-15,0 1 0 0,0 2-1 16,0-3 1-16,0-4 0 16,33-3-1-16,19-3 3 15,16-1 2-15,22-1 3 16,8 2 7-16,-5 4-1 15,5 2-3-15,-33 3-6 16,-21 2-5-16,-28 5-2 16,-10 2-16-16,-6 0-31 15,0 0-62-15,0 0-89 16</inkml:trace>
  <inkml:trace contextRef="#ctx0" brushRef="#br0" timeOffset="25033.8615">12912 9344 155 0,'0'0'279'15,"0"0"-240"-15,0 15 13 16,0 13 27-16,0 8-22 15,0 9-8-15,-14 7-14 16,-13 0-15-16,-3-6-20 16,-3-15 0-16,20-8-38 0,13-23-65 15,0 0-133 1</inkml:trace>
  <inkml:trace contextRef="#ctx0" brushRef="#br0" timeOffset="26129.8558">17795 9376 165 0,'-2'-6'182'15,"2"6"-146"-15,0 0 2 16,-6-2-23-16,1 1 1 15,5-4 9-15,-6 5 12 16,6 0 13-16,0 0-6 16,0 0-14-16,-3 0-16 0,3 0-4 15,-5 0-5-15,0 8-1 16,-9 19 15-16,14-1-2 16,0 4-7-16,0-2-3 15,0-4-2-15,0-8-3 16,24-2-1-16,-2-14-1 15,16 0 4-15,3-2 1 16,8-28-2-16,-2-5-3 16,-1-6-1-16,-13 3-1 15,-6-3-1-15,-8 3-2 16,-19-3-2-16,0 2 4 16,0 3-1-16,0 3 0 0,-24 10 1 15,-4 6 2-15,7 4 0 16,2 8-1-16,5 0 1 15,-5 0-2-15,8 2 2 16,11 2 1-16,0 1 0 16,0-3 1-16,0-3-1 15,44-1 0-15,21-5 2 16,22-3 1-16,25 0 3 16,-8 2 1-16,2 10 2 15,-30-2-6-15,-21 5-3 16,-36 0 0-16,-14 0-15 15,-5 0-34-15,0 0-60 16,0 0-79-16,0 7-141 16</inkml:trace>
  <inkml:trace contextRef="#ctx0" brushRef="#br0" timeOffset="26563.556">18166 9289 60 0,'0'0'103'16,"0"0"-101"-16,0 0 14 15,0 0 30-15,0-3 35 0,0 1-5 16,0 0-17-16,0-4-7 15,0 5-9-15,16-7-7 16,23 1-6-16,-7-4-7 16,12 3 4-16,-9-1 2 15,-2 2-5-15,0 1-2 16,-9 4 1-16,-10 0-10 16,-6 2-6-16,-8 0-7 15,0 0 0-15,0 17 0 16,0 11 1-16,-13 3 0 15,-23 12 0-15,6-3 1 16,8-4-2-16,22-5 2 16,0-9-2-16,47-14 0 0,45-8 1 15,39 0-1 1,0-14 0-16,-19-5-23 0,-19-5-68 16,-42-14-192-16</inkml:trace>
  <inkml:trace contextRef="#ctx0" brushRef="#br0" timeOffset="27599.5072">22733 9463 234 0,'0'-6'49'16,"0"5"-5"-16,0-2-14 15,0 3 5-15,0 0 16 16,0 0 6-16,0 0-2 15,-11 0-10-15,11 0-8 16,0 0-13-16,0 0-10 16,0 0-7-16,0 0 0 0,0 0 0 15,0 0 1 1,0 15 1-16,0 10 10 0,0-3-9 16,28 4-5-16,2-7-2 15,-3-7-1-15,0-1 0 16,17-11-1-16,-9 0 3 15,12 0 2-15,-15 0-2 16,6-20 0-16,-19-4-4 16,-10-8 0-16,-9-2 0 15,0-5-8-15,0-6-5 16,-3 0-4-16,-22 6 11 16,6 7 4-16,0 4 2 0,11 11 1 15,0 1-1 1,8 6 0-16,0 2 3 0,0-2 1 15,0-2-1-15,13-6-2 16,42 0 1-16,24 0 0 16,17 1 3-16,4 2 7 15,4 0 2-15,-6 2-3 16,-13 6-3-16,-20 0-7 16,-24 2-1-16,-3 5-13 15,-11-2-23-15,-7 2-49 16,-1 0-102-16,-6 0-175 15</inkml:trace>
  <inkml:trace contextRef="#ctx0" brushRef="#br0" timeOffset="28177.8885">23396 9310 152 0,'-6'0'93'0,"6"0"-29"0,0 0-13 16,-5 0-17-16,5 0-17 15,-8 0-5-15,2 0 11 16,6 0-2-16,0 0 0 16,0 0 3-16,0 0 3 15,0 0-4-15,0 0 4 16,0 0 2-16,0 0 0 16,0 0-4-16,0 0 4 15,0 0-10-15,25 0-8 16,10-4 8-16,-5-1 10 15,6 2 0-15,-25 3-8 16,-11 0-10-16,0 0-3 16,0 0 2-16,0 0-4 0,0 15-1 15,0 6 5 1,-11 4-5-16,-3-8-4 0,6-6-1 16,8-4-2-16,0-2 0 15,27-2 2-15,19-1 0 16,1 4 0-16,-14-2 3 15,-9 13 0-15,-16 9 9 16,-8 10 14-16,-13 6-2 16,-75 2-11-16,-10-5-12 15,0-18-1-15,14-21-30 16,45 0-48-16,39-47-132 16</inkml:trace>
  <inkml:trace contextRef="#ctx0" brushRef="#br0" timeOffset="29323.8082">27761 9420 284 0,'0'-2'95'0,"0"2"-45"16,0 0-25-16,0 0-10 0,0-4 14 15,0 4 4 1,0-3 3-16,0 3 4 0,0 0-7 15,0 0-16-15,0 0-3 16,0 0-4-16,0 0-1 16,0 23 3-16,14 0-2 15,-9 11-6-15,1-4-3 16,2 0-1-16,0-3 0 16,11-8 1-16,0-8 0 15,0-10 0-15,14-1 1 16,0 0 2-16,8-23-1 15,-3-13-1-15,-11-9-2 16,-2-3 0-16,-12-7-1 0,-13-8-3 16,0 8 1-1,0 3-1-15,0 13 3 0,0 7 1 16,0 15 0-16,-13 4 0 16,13 7 0-16,0 6 0 15,0-1 0-15,0-2 0 16,0-5 0-16,27-2-3 15,38-4 3-15,25-2 4 16,30-1 5-16,17-7 0 16,2 7 5-16,-17-4-5 15,-29 6-9-15,-41 6-1 16,-19-2-13-16,-25 3-14 16,-8 8-59-16,0 0-97 15,0 0-144-15</inkml:trace>
  <inkml:trace contextRef="#ctx0" brushRef="#br0" timeOffset="29699.7801">28415 9236 83 0,'0'0'223'0,"0"0"-169"15,0 0-4-15,0 0-24 16,0 0 4-16,-19 0 8 16,6 9-8-16,-12 13-6 15,-2 2 4-15,0 5-12 16,8-5 0-16,19-9-12 15,0-6-4-15,0-7 1 16,19-2-1-16,41 0 9 16,11 0-3-16,-6-2-6 15,-19 2 0-15,-18-1 0 16,-15 1-14-16,-13-3-27 16,0-5-33-16,0-4-41 15,0-4-88-15</inkml:trace>
  <inkml:trace contextRef="#ctx0" brushRef="#br0" timeOffset="29834.087">28415 9236 101 0,'265'-17'136'0,"-249"10"-35"16,-8 5-12-16,-8 2-4 16,0 0-17-16,0 9-9 15,0 26 17-15,0 16-18 16,0 12-14-16,-19 7-23 16,-8-1-20-16,-6-9-1 15,33-13-55-15,0-34-170 16</inkml:trace>
  <inkml:trace contextRef="#ctx0" brushRef="#br0" timeOffset="45912.2932">8541 9794 63 0</inkml:trace>
  <inkml:trace contextRef="#ctx0" brushRef="#br0" timeOffset="54717.4925">8694 9729 6 0,'0'0'57'0,"0"0"-56"15,0 0-1-15,0 0 7 16,0 0 28-16,0 0 28 16,-8 0-3-16,8 0-22 15,0 0-10-15,0 0-4 16,0 0-1-16,0 0-4 16,0 0-12-16,0 0 17 15,0 0 6-15,0 0 5 16,0 0-3-16,0 0-5 15,0 0-7-15,0 0-7 0,0 0 0 16,0-3 1 0,24 0 6-16,12-2-5 0,7 2-12 15,9-4 2-15,-11 3 3 16,-8-5-6-16,-6 6-1 16,-13-2-2-16,-14-3-10 15,5-1-35-15,9 4-77 16,-9 0-209-16</inkml:trace>
  <inkml:trace contextRef="#ctx0" brushRef="#br0" timeOffset="55033.2374">8784 9961 70 0,'0'0'270'0,"8"0"-251"15,41 0 57-15,0-11-26 16,-3-1-13-16,-2 2-15 0,-11-3-22 16,-6 0 0-16,-8 2-39 15,-5-10-167-15</inkml:trace>
  <inkml:trace contextRef="#ctx0" brushRef="#br0" timeOffset="58062.6956">10357 9612 292 0,'0'-4'201'15,"-19"4"-193"-15,11 0 29 16,-30 4-23-16,-3 26-7 15,-25 9 5-15,4 14 1 16,-7 8 1-16,18 7 3 16,4 7-2-16,23 0-2 15,16-13-10-15,8-13-2 16,19-25 2-16,79-21 22 16,35-3 9-16,42-47-17 15,-3-18 1-15,-14-13 4 16,-30 3 0-16,-60 5 1 15,-41 13 0-15,-27 10-3 16,-46 14-9-16,-79 16-6 0,-39 15-5 16,-21 2-3-16,21 0-10 15,41 0-16-15,50 0-24 16,26 0-22-16,36-18-43 16,11-12-109-16</inkml:trace>
  <inkml:trace contextRef="#ctx0" brushRef="#br0" timeOffset="59173.358">14177 9718 76 0,'33'0'269'15,"-6"0"-266"-15,11-6 29 0,9 1-16 16,-15-7-12 0,-7 5-4-16,-3 0-7 0,-3 3-9 15,-14-1 0-15,-5 5-15 16,0 0-78-16</inkml:trace>
  <inkml:trace contextRef="#ctx0" brushRef="#br0" timeOffset="59525.7186">14163 9984 322 0,'52'0'48'0,"8"0"34"15,6 0-12-15,-9-2-48 16,-24 0-12-16,-12 2-10 0,-21-2-9 16,0 2-33-16,0-4-88 15</inkml:trace>
  <inkml:trace contextRef="#ctx0" brushRef="#br0" timeOffset="62975.2537">15778 9258 186 0,'0'0'55'16,"0"0"-41"-16,0 0-5 15,0 0 16-15,0-6-2 16,0 3 0-16,0-1 9 16,0-1 2-16,0 5 10 15,0 0-6-15,0 0-16 16,0 0 1-16,0 0-5 0,0 0 1 15,0 0 3-15,0 0-8 16,0 0-1-16,0 14-5 16,0 16 27-16,0 9-12 15,0 6-12-15,0 1-5 16,0-3-3-16,-14-4-3 16,-5-9-14-16,5-13-2 15,6-3-30-15,-3-11-44 16,11-3-58-16,0 0-79 15</inkml:trace>
  <inkml:trace contextRef="#ctx0" brushRef="#br0" timeOffset="63297.4049">16214 9364 309 0,'0'0'54'0,"8"0"-48"15,-8 0 22-15,5 0 21 16,-5 0-17-16,0 3-6 16,0 11 10-16,0 11 14 15,-19 18-8-15,-32 8-21 0,-15 16-3 16,-27 13-5-1,-10 7-2-15,2 3-9 16,3-1-2-16,19-13 0 0,21-15-7 16,31-16-30-16,3-21-42 15,15-11-33-15,9-13-39 16,0 0-9-16</inkml:trace>
  <inkml:trace contextRef="#ctx0" brushRef="#br0" timeOffset="63815.3089">15816 9989 160 0,'0'0'22'0,"0"0"10"15,0 0-6-15,0 0 9 16,0 0 1-16,0 0-1 16,0 0 7-16,0 0-1 15,0 0-12-15,0 0-6 16,0 0-1-16,0 0 1 0,0 0 6 15,0 0 0-15,0 0-2 16,13 0-16 0,17 0 7-16,-2 0 3 0,-1 0-6 15,-8 0-7-15,0 0 2 16,-11 0-3-16,6 3-2 16,-9 20 9-16,-5 8 0 15,0 12 2-15,0 1-7 16,-8 4-4-16,-11-3 0 15,8-6-4-15,3-5 0 16,8-8-1-16,8-9 0 16,44-6 1-16,27-10-1 15,6-1 0-15,7 0-1 0,-7 0-10 16,-14-12-26 0,-25 0-52-16,-21-6-127 0</inkml:trace>
  <inkml:trace contextRef="#ctx0" brushRef="#br0" timeOffset="77548.8705">29176 9858 178 0,'0'0'72'16,"0"0"-31"-16,0 0-5 16,0 0-24-16,0 0-5 15,0 0 0-15,0 0 0 16,0-3-4-16,0 3 2 15,0-3-3-15,0 2-2 16,0-5-32-16,0-1-14 16,0 0 31-16,0-1 12 0,0-2 3 15,14 3-13-15,5 2-56 16,0-2-82-16</inkml:trace>
  <inkml:trace contextRef="#ctx0" brushRef="#br0" timeOffset="77827.3548">29176 9858 4 0,'104'-99'171'15,"-104"99"-113"-15,0 0-7 16,0 0-5-16,0 0-16 16,0 0 2-16,0 0-6 15,0 0-6-15,0 0 0 16,0 0 11-16,0 0 10 16,0 0-3-16,0 0 1 0,0 0 0 15,0 0-17-15,22 0-10 16,2 0 12-16,17-2-8 15,-14-1-2-15,3-2-4 16,3 3-1-16,-11-1-3 16,8 0-6-16,-14 1 0 15,1-3 0-15,-1 0-4 16,-5-2-9-16,8 0-25 16,-11-4-42-16,3 2-78 15,-3 7-105-15</inkml:trace>
  <inkml:trace contextRef="#ctx0" brushRef="#br0" timeOffset="78163.5081">29433 9935 152 0,'-9'3'44'0,"9"4"30"16,0-6 4-16,0-1-13 0,0 0-2 16,0 0-8-1,0 0-21-15,0 0-3 0,0 0-2 16,22 0 4-16,30 0-14 15,-6-9-6-15,-2-5-10 16,2 1-3-16,-8-3-7 16,-10 4-15-16,4 5-35 15,-12 6-73-15,-7 1-210 16</inkml:trace>
  <inkml:trace contextRef="#ctx0" brushRef="#br0" timeOffset="78606.9449">30335 9533 280 0,'0'-2'211'0,"0"2"-190"16,0 0 21-16,0 0-21 15,0 2 16-15,0 20-3 16,8 12 3-16,6 16-1 16,5 27 0-16,-8 16-4 15,-11 21-11-15,0 5-13 16,-17-8-8-16,-32-14-48 15,-8-35-133-15</inkml:trace>
  <inkml:trace contextRef="#ctx0" brushRef="#br0" timeOffset="127731.0747">8489 11197 357 0,'0'-7'29'15,"0"7"16"-15,0-1-14 16,0-1 2-16,0 2-5 15,0 0 5-15,0 0-14 16,-5 0 18-16,5 0-22 16,0 2 6-16,0 27 10 15,0 23 16-15,11 19-23 16,8 24 5-16,-16 18-3 16,-3 16-6-16,0 8-9 15,0-5-6-15,-3-17-5 0,3-28-28 16,0-37-120-16,8-50-270 15</inkml:trace>
  <inkml:trace contextRef="#ctx0" brushRef="#br0" timeOffset="129236.5108">13168 11208 67 0,'0'-4'318'15,"0"4"-307"1,0 0 9-16,0 0-10 15,14 0 7-15,-3 0-8 0,-9 0 19 16,15 0 10-16,-1 17-12 16,-10 6 4-16,7 3 3 15,12 3-8-15,-17 10-7 16,11-3-4-16,6 0-7 16,-9-10-5-16,3-6-1 15,-8-9 0-15,3-11 0 16,5 0 1-16,0 0-1 15,-6-17 7-15,-10-12-5 16,-3 0-3-16,0-3 0 16,0 0 0-16,0-1-3 15,0 0 0-15,0 5-2 0,0-1-2 16,0 7 3-16,0 8 2 16,-8 0 2-16,3 7 0 15,2-2 0-15,-3 0 0 16,6-7 0-16,0-1 0 15,6-4 0-15,35-1-3 16,24-2 2-16,9-2 1 16,16 2 4-16,8 0 4 15,0 0 3-15,0 2 1 16,-11 6-3-16,-16 3-4 16,-11 6-5-16,-8 4 0 15,-14 3-2-15,-5 0-13 16,-6 0-21-16,-21 3-38 0,-6 15-48 15,0 7-43-15</inkml:trace>
  <inkml:trace contextRef="#ctx0" brushRef="#br0" timeOffset="129784.7217">13771 11291 205 0,'0'0'100'0,"0"0"-63"15,0 0 0-15,0 0 1 16,0-3-11-16,0-2 7 16,13-4-3-16,1-5-6 15,11 1 6-15,7 0 11 16,1 3-10-16,8-2-5 16,-17 4-7-16,-10 3-9 15,-14 5-4-15,0 0-3 16,0 0-1-16,0 0-3 0,0 22 2 15,-38 10 4-15,11-3-4 16,13-12-2-16,9-3 0 16,5-11 0-16,0-3-1 15,19 0 1-15,27 0 0 16,19-5 6-16,-18-2 5 16,-14 7 9-16,-23 0 11 15,-10 4-8-15,0 28-7 16,-19 10 6-16,-52 10-13 15,-32-5-8-15,10-13-1 16,9-7-13-16,18-19-27 0,20-8-6 16,5 0-20-1,22 0-55-15,19-1-48 0</inkml:trace>
  <inkml:trace contextRef="#ctx0" brushRef="#br0" timeOffset="130062.0135">14466 11330 310 0,'0'0'147'0,"0"0"-138"15,0 0 5-15,0 17 49 0,0 10-18 16,0 4-11-16,-22 14 5 15,-35 11-7-15,-22 17-11 16,-19 6-8-16,-19 3-4 16,10-6-9-16,9-6-2 15,22-14-10-15,29-20-25 16,15-17-40-16,23-11-71 16,9-8-95-16</inkml:trace>
  <inkml:trace contextRef="#ctx0" brushRef="#br0" timeOffset="130436.8411">14163 11875 302 0,'33'-8'38'16,"13"-3"56"-16,1 0-23 16,5-3-5-16,13 5 3 15,-5 2-10-15,-3 2-14 16,-24 5-16-16,-6 0-10 16,-27 19-5-16,0 19 0 0,-8 14 2 15,-63 10-5 1,-13 7-2-16,10-4-5 0,22-11 1 15,33-12-3-15,19-18-2 16,25-14-2-16,67-10 2 16,28 0 0-16,17-24 0 15,-12-2-7-15,-21-3-26 16,-25 11-58-16,-22-5-70 16,-41-5-329-16</inkml:trace>
  <inkml:trace contextRef="#ctx0" brushRef="#br0" timeOffset="131928.5577">17989 11076 319 0,'0'-3'48'15,"0"3"-29"-15,0 0-5 16,0 0 16-16,3 0 16 16,10 0-7-16,6 17 0 0,-5 5 4 15,-3 10-13-15,-11 2-11 16,8 4-8-16,3-1-2 16,-8-8-3-16,13-6 0 15,0-10-3-15,-10-8-2 16,-1-5 0-16,3 0 1 15,3-3 0-15,6-26 0 16,-1-11-2-16,-2-7-10 16,-6-4-3-16,-3 6 2 15,4 2 6-15,-9 8 2 16,10 13 2-16,-10 6 1 16,0 6 0-16,9 7 0 0,4-3 0 15,6 1-4 1,25-7 4-16,11-5 4 0,24 6 3 15,5 0 6-15,-5 4-2 16,6 6-3-16,-20-4-2 16,-5 5-6-16,-14 0-2 15,-13 0-21-15,-14 0-25 16,-19 17-68-16,0 1-80 16</inkml:trace>
  <inkml:trace contextRef="#ctx0" brushRef="#br0" timeOffset="132364.4186">18409 11216 99 0,'0'0'226'0,"0"0"-183"16,0-3 12-16,0-2-23 15,35-4 22-15,9-3-6 16,10-1-3-16,4 0 1 16,2 5-7-16,-9 2-7 15,-12 3-16-15,-18 0-5 0,-15 3-6 16,-6 0-5-16,0 0-1 15,0 22 0-15,-38 19-1 16,-14 8 2-16,-3 3-4 16,9-1-2-16,16-9 4 15,16-12 0-15,14-2 1 16,0-16-1-16,11-2-5 16,36-7 3-16,18-3 2 15,9 0-1-15,-17 0-3 16,8 0-6-16,-24 0-36 15,-22 0-52-15,0 0-106 16</inkml:trace>
  <inkml:trace contextRef="#ctx0" brushRef="#br0" timeOffset="132656.6189">19322 11370 202 0,'6'0'254'16,"-6"0"-195"-16,0 0-3 16,0 15-25-16,-28 12-2 0,-23 11-7 15,-28 9 1 1,-14 6-5-16,-16 12-5 0,-17 3-5 15,15-1-7-15,12-8-1 16,20-7-6-16,22-12-19 16,30-7-35-16,8-13-52 15,19-2-52-15</inkml:trace>
  <inkml:trace contextRef="#ctx0" brushRef="#br0" timeOffset="133032.7045">18954 11831 249 0,'19'-2'112'0,"14"-7"-51"16,8-4 8-16,22-7-8 15,5 3-3-15,3-1-1 16,2 6-4-16,-21 7 0 16,-8 5-7-16,-31 0-23 15,-13 7-14-15,0 31-2 16,-38 19-1-16,-33 12-5 16,-22 3-1-16,20-5-2 15,29-17 0-15,42-16-3 0,2-15-6 16,21-15-2-16,64-4 13 15,21 0 1-15,11-23 0 16,-13 4-1-16,-19 4-19 16,-25 3-61-16,-22 12-50 15,-22-10-214-15</inkml:trace>
  <inkml:trace contextRef="#ctx0" brushRef="#br0" timeOffset="134606.472">23311 11163 416 0,'0'0'41'16,"8"0"-1"-16,-8 0-12 16,0 3 12-16,6 9-11 15,-6 0-7-15,5 10-9 16,4 2 2-16,-9 2 1 16,0 4-10-16,5-2-6 15,-5-3-3-15,0 4-15 16,0-5-27-16,0 3-43 15,0 4-79-15</inkml:trace>
  <inkml:trace contextRef="#ctx0" brushRef="#br0" timeOffset="134824.4092">23096 11680 294 0,'52'-15'202'0,"13"0"-165"16,20 2 37-16,2 2-51 15,-11 0-2-15,-8 4-12 16,-10 0-9-16,-17 0-15 16,-9 7-31-16,-13-2-73 0,-13 2-118 15</inkml:trace>
  <inkml:trace contextRef="#ctx0" brushRef="#br0" timeOffset="135227.6904">23431 11805 171 0,'0'0'238'16,"0"0"-213"-16,0 2 0 16,0 0 11-16,0 4-9 0,0-6 23 15,19 0 18-15,0 0-12 16,-5 0-4-16,-9 0-11 16,4 0-13-16,-9 0-12 15,0 0-5-15,0 7-4 16,0 17-4-16,0 12 2 15,-36 8 1-15,17 2-4 16,0-7-2-16,5-5 0 16,14-4 1-16,0-8-1 15,0-1 1-15,14-5 0 16,24-1 3-16,22-4 1 16,-3-2 3-16,-2-3-6 15,-9-6-2-15,-2 0-12 0,2 0-29 16,1-11-96-16,13-28-295 15</inkml:trace>
  <inkml:trace contextRef="#ctx0" brushRef="#br0" timeOffset="136205.0197">28953 11443 431 0,'-19'0'38'0,"-1"0"19"15,-7 0-17-15,-6 0-18 16,-5 0-1-16,-8 4 1 16,0 12-5-16,-14 7-3 15,-6 6 2-15,-5 10 0 16,6 2 4-16,-1 1-3 16,20 4-4-16,32-6-3 15,14-4 4-15,9-6 0 16,75-12 0-16,42-16 1 15,37-2 9-15,25-22 0 16,3-28 0-16,-5-9 7 16,-45-4-11-16,-40 6-4 0,-63 5 0 15,-38 9-6 1,-60 8-7-16,-84 17-3 0,-25 6-13 16,0 9-33-16,68-2-56 15,49-15-179-15</inkml:trace>
  <inkml:trace contextRef="#ctx0" brushRef="#br0" timeOffset="158628.3157">7756 13003 143 0,'0'-2'86'0,"0"2"-51"15,5 0 0-15,1 0-31 16,7-3 38-16,1-1 14 16,-6-1-11-16,-8 0 5 15,0 2-15-15,0 3-4 16,0 0-3-16,0 0-13 16,0 0-4-16,0 0 9 15,0 0 0-15,0 0 4 16,0 0-5-16,0 0-3 15,0 0-3-15,-8 0-2 16,8 0-3-16,-19 0-3 16,0 0-1-16,-8 17-3 15,-12 9 1-15,7 4-2 0,13 4 0 16,2-2 1 0,17 3 0-16,0-6-1 0,0-4 2 15,17-10-2-15,29-9 1 16,17-6 6-16,10 0 6 15,6-28 1-15,-2-3-5 16,-9 0-1-16,-11-4-3 16,-16 3 0-16,-27 2-3 15,-14 3 0-15,0 5 0 16,-14 4-2-16,-38 3-1 16,-8 2 0-16,0 9-1 15,8 0-5-15,20 4-4 0,13-2-14 16,10 2-14-1,9 0-28-15,0 0-52 0,0 0-39 16,0 0-83-16</inkml:trace>
  <inkml:trace contextRef="#ctx0" brushRef="#br0" timeOffset="159002.4391">7524 13544 113 0,'0'6'140'16,"0"0"-111"-16,0-4 14 16,0 5 9-16,0-6-7 15,3-1 7-15,35 0 4 16,19 0 12-16,17 0-17 16,13-12-16-16,17-12 0 0,-6 7-7 15,-14-1-16-15,-24 2-12 16,-2 8 0-16,-23 1-17 15,-10-1-47-15,-25 8-104 16,0 0-203-16</inkml:trace>
  <inkml:trace contextRef="#ctx0" brushRef="#br0" timeOffset="159348.2556">7794 13951 408 0,'0'0'71'16,"0"0"-12"-16,0 0-23 16,8 0 17-16,-8 23-17 15,0 9-10-15,0 8-6 16,0 10-8-16,0 0-7 16,-19 2-5-16,3-4 0 15,10-12-9-15,6-14-38 0,0-12-107 16,0-10-171-16</inkml:trace>
  <inkml:trace contextRef="#ctx0" brushRef="#br0" timeOffset="161664.4281">8582 13406 26 0,'0'0'101'0,"0"0"-68"15,0 0-12-15,0 0 7 16,0 0 27-16,0 0 16 16,0 0-10-16,0-2-5 15,0-1 7-15,14 3-2 0,5-3-23 16,5 3-13-16,4 0-2 15,4 0-11-15,-7 0-6 16,-3 0-5-16,-9 0-1 16,-2 0-6-16,-3 0-28 15,3 0-73-15,-11 17-125 16</inkml:trace>
  <inkml:trace contextRef="#ctx0" brushRef="#br0" timeOffset="161941.4088">8667 13626 183 0,'0'0'219'16,"0"0"-180"-16,0 0 28 16,27 0-7-16,11 0-17 15,14 0-18-15,-6-12-13 16,14-1-12-16,-8-8-2 16,0-2-71-16,13 1-127 15</inkml:trace>
  <inkml:trace contextRef="#ctx0" brushRef="#br0" timeOffset="162564.3991">10054 13374 322 0,'0'-3'43'0,"0"1"9"16,-5 2-7-16,-1 0-6 16,-2-2-1-16,-5 2 2 15,-1 0-1-15,-5 0-7 0,-8 0-1 16,-25 0-11-1,-14 0-19-15,1 21 14 0,-20 18 11 16,15 6-4-16,4 13-8 16,20 5-1-16,5 5 0 15,41 1-1-15,0-6-1 16,8-17-4-16,63-16-3 16,35-24 1-16,36-6 1 15,11-36 10-15,16-21-9 16,-16-15-2-16,-23 0 5 15,-51-1 3-15,-35 6-2 16,-44 9 1-16,-24 14-5 16,-83 15-5-16,-29 12-1 15,-14 17-1-15,25 0-3 16,40 0-20-16,52 0-33 0,33-18-87 16,11-24-198-16</inkml:trace>
  <inkml:trace contextRef="#ctx0" brushRef="#br0" timeOffset="164214.4023">12560 12959 220 0,'0'0'63'0,"0"0"-7"0,0-3-15 16,0 3-5-16,0 0-6 15,0-3-11-15,0 3-3 16,0 0-2-16,0 0-1 15,0 0 5-15,0 0 20 16,0 8-13-16,0 10-5 16,0 4-9-16,0 1-7 15,0 0-3-15,0 1-1 16,0 0 0-16,0-3 0 16,0-5-8-16,0-6-33 15,0-4-52-15,0-6-62 16,19 0-151-16</inkml:trace>
  <inkml:trace contextRef="#ctx0" brushRef="#br0" timeOffset="164574.5273">12986 12951 244 0,'0'0'31'16,"10"-3"-15"-16,-10 3 2 15,0 0 17-15,0 0 9 0,0 0-3 16,0 0-6-16,0 0-7 16,0 0-8-16,0 0-2 15,-10 13 13-15,-18 13-7 16,-10 3-7-16,-8 9-5 15,-6 1 3-15,-3 3-3 16,9 0-6-16,0-7-3 16,13-7-3-16,14-9 0 15,8-3-2-15,3-11-13 16,8 0-18-16,0-5-23 16,0 0-26-16,19 0-49 15,16-15-115-15</inkml:trace>
  <inkml:trace contextRef="#ctx0" brushRef="#br0" timeOffset="165122.3277">13037 13105 133 0,'0'0'50'0,"0"0"-24"16,0 0-4-16,0 0 15 16,0-2 3-16,0 2-7 15,0-2 4-15,6 2 4 16,13 0 4-16,3-3-9 15,8-2 0-15,-9 3-4 16,4-5 1-16,2 4-2 16,6-2-15-16,-6 2-1 15,-2 1 0-15,-12 2-7 16,-4 0-1-16,-9 0-2 16,5 0 0-16,-5 5 0 15,0 10-1-15,0 2-2 16,0 10 0-16,-22-1-2 0,-16 0 1 15,5-1-1-15,6 0 0 16,-3-8 0-16,22-2 0 16,2-7 0-16,6-3 0 15,0-2 0-15,14 2 0 16,32-5 2-16,6 0 5 16,14 0 2-16,-1 0-1 15,-8 0-4-15,-16 0-4 16,-13-2-1-16,-18-1-19 15,-4 0-30-15,-6 3-86 16,0 0-214-16</inkml:trace>
  <inkml:trace contextRef="#ctx0" brushRef="#br0" timeOffset="165572.0772">12187 13823 301 0,'0'0'66'0,"0"-7"-2"15,43-3-8-15,36-5-3 16,11-5 1-16,22 1-2 15,27-3-3-15,19-1-7 16,20 0-1-16,29-4-7 16,-8 8-13-16,-22 0-16 15,-32 9-4-15,-42 8-1 0,-32 2-6 16,-19 0-16-16,-11 0-41 16,-17-3-40-16,-16-7-122 15</inkml:trace>
  <inkml:trace contextRef="#ctx0" brushRef="#br0" timeOffset="166539.8444">12473 14030 140 0,'0'0'83'0,"0"0"-7"15,0-4-16-15,0-1-20 0,5 2-19 16,-5-4-7-1,0 7 9-15,3 0 20 0,-3 0-14 16,0 0-12-16,0 0-2 16,0 0 1-16,0 0 4 15,0 0-5-15,0 14 5 16,0 7 2-16,0 2-10 16,11 2-7-16,3-2-2 15,-1-5 0-15,12 0 1 16,-22-3 0-16,10-6 1 15,-2 2-5-15,-3-6 1 16,3-3-1-16,3-2 0 16,-6 0 0-16,17 0 2 15,-4-7-2-15,9-15 2 16,-21-9-2-16,-4 5-10 0,-5-4 6 16,0 3 2-16,0 5 2 15,0 1 0-15,0 2-1 16,-14 2 0-16,1 1-1 15,2 4 2-15,11 5 1 16,-6 1-1-16,6 4 0 16,-2 2 0-16,2 0-2 15,0 0 0-15,0 0 2 16,0 0-1-16,0 0 0 16,2 0 1-16,50 0 3 15,14 0 6-15,13-3 4 16,5-2 1-16,-7-1-7 0,-9 5-5 15,-22-5-2-15,-8 6-2 16,-5 0-10-16,-14 0-16 16,-11 0-28-16,-2 0-52 15,-6 0-74-15,0 0-85 16</inkml:trace>
  <inkml:trace contextRef="#ctx0" brushRef="#br0" timeOffset="167132.4753">12833 14087 210 0,'0'0'64'0,"0"0"-29"16,0 0-11-16,0 0 3 16,0 0 9-16,0 0-1 15,0 0-3-15,19 0 0 0,8 0-6 16,0-6 8-16,17-3 5 15,2-2-4-15,-10-2-4 16,-3 3-6-16,-3 6 0 16,-11 0-11-16,-19 4-14 15,0 0 0-15,0 0-2 16,0 0 2-16,0 4 4 16,0 8-2-16,0-4-1 15,0-1-1-15,0-7 1 16,0 0-1-16,0 0 0 15,0 0 0-15,2 0 1 16,23 0 0-16,-6 0 0 16,3 0 1-16,-11 8-1 15,-9 2 5-15,-2 7 6 16,0 12 3-16,-16-3-9 0,-47 4-5 16,9-11-1-16,8-3-2 15,7-12-13-15,20-1-11 16,14-3-6-16,5 0-17 15,0 0-15-15,0 0-27 16,0 0-52-16,0 0-138 16</inkml:trace>
  <inkml:trace contextRef="#ctx0" brushRef="#br0" timeOffset="167432.3201">13569 13990 243 0,'11'0'134'0,"-6"0"-103"16,-5 0-3-16,0 0 12 16,0 0-5-16,0 0 0 15,-16 14 21-15,-25 16-7 16,-11 10-15-16,-8 3-13 15,-5-1-15-15,8-6-5 16,10-3-1-16,12-8-3 16,18-11-8-16,17-4-16 15,0-8-35-15,0-2-18 0,0 0-6 16,25-4-34-16,21-16-23 16</inkml:trace>
  <inkml:trace contextRef="#ctx0" brushRef="#br0" timeOffset="167775.8689">13528 14146 183 0,'0'-4'38'0,"0"3"21"0,14 1-4 16,5-6 2-1,5 5-5-15,4-3 6 0,13-1 10 16,5 1-7-16,-2 0-15 16,-17 0-19-16,-8 3-12 15,-11 1-11-15,-8 0-1 16,0 9-2-16,-8 21 4 16,-36 12 1-16,-2 0-5 15,0-5 1-15,26-10-1 16,20-9-1-16,0-10-1 15,20-8-2-15,45 0 0 16,14-3 0-16,11-17-11 16,-16 0-28-16,-9 1-62 15,-21 2-87-15</inkml:trace>
  <inkml:trace contextRef="#ctx0" brushRef="#br0" timeOffset="168744.2937">14256 13490 30 0,'0'-3'130'16,"0"2"-102"-16,11 1 38 15,11-3-1-15,11-2-21 16,-9 2 18-16,9-4 5 16,0 3-18-16,2-4-21 15,-5 3-17-15,-3 3-11 16,-8-3-3-16,0 5-17 0,-10 0-36 15,-9 0-84-15,0 0-188 16</inkml:trace>
  <inkml:trace contextRef="#ctx0" brushRef="#br0" timeOffset="168962.2581">14360 13687 292 0,'32'0'125'15,"-4"0"-24"-15,10 0-28 16,-11 0-51 0,-8 0-20-16,0 0-2 0,-19 0-29 15,0 0-50-15,0 0-144 16</inkml:trace>
  <inkml:trace contextRef="#ctx0" brushRef="#br0" timeOffset="171872.2465">15469 12926 242 0,'0'0'96'15,"0"0"-38"-15,0 0-25 16,0 0-14-16,0 0 8 16,0 0 3-16,0 0 1 15,0 0-6-15,0 3-12 16,0 21 23-16,-8 12 2 16,-16 10-21-16,7 3-11 15,-7 5-5-15,-3-8-1 16,16-6-3-16,-8-10-14 15,10-4-43-15,-4-5-64 0,-20 5-97 16</inkml:trace>
  <inkml:trace contextRef="#ctx0" brushRef="#br0" timeOffset="172082.4302">14911 13544 460 0,'0'4'16'0,"51"-2"38"16,28-2-6-16,20 0-10 15,4-2-18-15,-21-11-9 16,-11 0-8-16,-25 1-3 16,-19 0-11-16,-7 0-54 15,-10 1-102-15,-10 8-226 0</inkml:trace>
  <inkml:trace contextRef="#ctx0" brushRef="#br0" timeOffset="172720.0464">14845 13897 346 0,'-5'0'62'0,"5"0"-8"16,0 0-25-16,0 0-4 16,0 0 1-16,-9 0-4 15,9 0-6-15,0 15-2 16,0 8 17-16,0 7-1 16,0 2-11-16,0 5-11 15,0 1-4-15,0-5 0 16,9-8-4-16,4-9 0 0,4-9 3 15,-1-7-3-15,14 0 2 16,-8-26 5-16,2-7-7 16,-10-6 0-16,5-2-2 15,-19-5-5-15,0 8-3 16,0 1-3-16,0 10 9 16,-11 7 2-16,3 5 1 15,-3 8 0-15,3 4 0 16,2 3-2-16,6 0 1 15,0-4 2-15,0 3 4 16,0-5 1-16,0-1 1 16,25-5-1-16,27-4-1 0,16-3 9 15,14 1-7-15,-3 2-2 16,-11 3 0-16,-16 5-4 16,-28 6-1-16,-10 2-22 15,-14 0-37-15,0 0-83 16,0 0-184-16</inkml:trace>
  <inkml:trace contextRef="#ctx0" brushRef="#br0" timeOffset="173259.7554">15096 13973 276 0,'-3'0'51'0,"3"0"2"16,0 0-23-16,0 0 6 15,0 0-6-15,0 0-7 16,3 0-1-16,21 0 12 0,4 0 3 16,4 0-2-1,-7 0-8-15,-17 0-5 0,6 0-7 16,-14 0-9-16,0 0-4 16,0 0-1-16,0 10 2 15,0 5 4-15,0 5-2 16,0-6-4-16,0-5-1 15,0-4 0-15,16 1 0 16,11-6 1-16,6 3 4 16,-6 7 6-16,-7-3 3 15,-12 8 2-15,-8 10 1 16,0 4 6-16,-8 5-12 16,-39 2-9-16,-18-8-2 15,5-12-12-15,8-8-15 16,8-8-6-16,22 0-4 0,3 0-10 15,6-8-7-15,13 1-21 16,0 0-37-16,0 7-111 16</inkml:trace>
  <inkml:trace contextRef="#ctx0" brushRef="#br0" timeOffset="173934.2009">15794 13436 261 0,'0'0'83'0,"0"0"-55"15,0 0 13-15,0 0 4 16,0 0-20-16,0 0-6 15,0 0 7-15,14 0-9 16,7 0-3-16,12 0 5 16,-3 0-8-16,-8 0-11 15,5 0-14-15,-10 0-27 16,-9 0-26-16,0 0-50 16,-8 0-120-16</inkml:trace>
  <inkml:trace contextRef="#ctx0" brushRef="#br0" timeOffset="174136.1843">15769 13661 158 0,'0'0'192'15,"33"0"-125"-15,-6 0 4 16,3 0-41-16,-8 0-9 15,-3 0-16-15,-13 0-5 16,2 0-23-16,-8 0-81 16,0 0-205-16</inkml:trace>
  <inkml:trace contextRef="#ctx0" brushRef="#br0" timeOffset="174961.9451">16203 13123 264 0,'-8'0'62'16,"8"0"-40"-1,0 0-20-15,0 0 0 0,0 0 18 16,0 0 19-16,0 0-2 16,0 0-4-16,0 0-5 15,0 0-2-15,0 0 8 16,0 7-4-16,0 12-9 15,0 3-5-15,0 9-10 16,0-1 0-16,0-3-1 16,8 2-1-16,11-5 0 15,0-8-2-15,0-1-1 16,0-9 1-16,3-5 3 16,3-1 5-16,2 0-2 0,-3-1-4 15,-10-20-4 1,-6-3 0-16,-2-10-4 0,-6-2-15 15,0-3 2-15,0 3-6 16,-6-3 12-16,-16 10 10 16,-2 1 0-16,-3 5 0 15,13 7 0-15,3 1 1 16,-3 2 1-16,9 4-1 16,5-2 1-16,0 3 0 15,0 6-1-15,0-5 0 16,0-1 0-16,11-1 0 15,16-4 9-15,20 1 3 16,10 2-4-16,8-1-1 16,-5 0 1-16,6 3-3 0,-9-5-2 15,-16 7-1-15,-3 4-2 16,-19-2-1-16,3 4-5 16,-17 0-25-16,4 0-29 15,-9 0-73-15,0 0-180 16</inkml:trace>
  <inkml:trace contextRef="#ctx0" brushRef="#br0" timeOffset="175592.0944">16457 13113 198 0,'-6'0'33'16,"6"0"-8"-16,0 0-20 0,0 0 8 16,0 0 19-1,0 0 8-15,0 0 10 0,0 0 11 16,33-5 3-16,-6 2-27 16,11-4-11-16,-11 0-3 15,-2 4 0-15,-6-1-1 16,-5 4-7-16,-1 0-7 15,-7 0-3-15,-6 0-3 16,8 0-1-16,-8 0-1 16,0 0 0-16,0 11 0 15,0-1 1-15,0-2 0 16,0-3 0-16,0 0 0 16,0-5 1-16,0 4-2 0,0 1 0 15,14 1 1-15,5 5 2 16,0 2-1-16,0 2 4 15,0 0 2-15,-19 0 9 16,0 5 2-16,0 0-4 16,0 0-8-16,0 1-4 15,-25-3-2-15,-7-3-1 16,4 0-2-16,9-5-16 16,6-6-19-16,7 0-3 15,6-1-39-15,0-3-30 16,-13 1-58-16</inkml:trace>
  <inkml:trace contextRef="#ctx0" brushRef="#br0" timeOffset="175824.5249">16118 13677 403 0,'0'2'26'15,"44"-2"1"-15,35 0 31 16,14 0-16-16,5-9-6 16,0-12 5-16,-13 2-7 15,-20 3-3-15,-13 4-16 16,-25 7-15-16,-8 2-15 16,-13 3-30-16,-6 0-56 15,0 0-127-15</inkml:trace>
  <inkml:trace contextRef="#ctx0" brushRef="#br0" timeOffset="176296.1338">16307 13905 182 0,'0'2'95'16,"0"0"-88"-16,0-2-1 15,0 0 34-15,13 0 8 16,6 0 0-16,9-4 12 16,-9-5-8-16,8-5-5 15,11 5-5-15,0-4-15 16,9-1-2-16,-7 3-1 15,-20 4 0-15,-7 2-2 16,-13 5-10-16,0 0-7 16,0 0 0-16,-13 9-4 15,-28 19 10-15,-3 8-2 16,9-5-5-16,16-7-4 16,13-8 0-16,6-9-2 0,0-5-3 15,14 2 5 1,32-4 1-16,-2 4 3 0,2 7 5 15,-13 5 4-15,-20 14 7 16,-13 10-1-16,0 6-2 16,-60-1-14-16,-16-6-3 15,16-25-24-15,-5-14-68 16,32-13-137-16</inkml:trace>
  <inkml:trace contextRef="#ctx0" brushRef="#br0" timeOffset="186057.9714">17400 13066 171 0,'-6'-5'8'0,"6"3"-6"16,0-2-1-16,0 3-1 16,0-3 2-16,0 1 15 15,0 3 25-15,-5 0 0 0,2 0-5 16,3 0 4-16,0 0 0 16,0 0-8-16,0 0-11 15,0 0-7-15,0 0-4 16,0 0-1-16,0 0 0 15,0 0-6-15,0 0-4 16,0 7 3-16,0 16 21 16,3 8-6-16,8-1-7 15,3-6-1-15,5-2-1 16,-6-4-1-16,6-6-4 16,-10-9-2-16,4 0 0 15,6-3 3-15,0 0 8 16,6-25 2-16,-9-3-8 0,3-1-5 15,-19-1-2 1,11 3 1-16,-11 1-1 0,0 6 0 16,0 7-2-16,0 0-5 15,0 0 3-15,0 7 1 16,0 5 3-16,0-1 0 16,0 2 0-16,0-3 0 15,14 3 0-15,-6 0-2 16,25-10-1-16,13 0 3 15,20-8 0-15,13-2 2 16,5 3 1-16,-7 4 0 16,-23 6-3-16,-8 5 0 0,-16 2-7 15,-21 0-24 1,-9 0-22-16,0 8-42 0,0 4-82 16</inkml:trace>
  <inkml:trace contextRef="#ctx0" brushRef="#br0" timeOffset="186492.1109">17814 13113 199 0,'0'0'41'0,"0"-2"-12"0,0 2-6 16,0 0 12-16,0-3 1 16,0 3-8-16,0 0-3 15,11-5-3-15,17 3 17 16,-7-1 7-16,9 3-15 16,-8 0-8-16,-3 0 1 15,-5 0-6-15,-3 0-13 16,-11 0-2-16,0 0-3 15,0 0 0-15,0 0 0 16,0 5 0-16,-11 15 11 16,-11 3-8-16,-2-7-1 15,24-3-2-15,0-5 2 0,0-4-1 16,0-1 0-16,27-1 5 16,11-2 9-16,6 0-7 15,-17 3-7-15,0-3-1 16,-8 0-22-16,-11 0-54 15,11 0-74-15,-5 0-203 16</inkml:trace>
  <inkml:trace contextRef="#ctx0" brushRef="#br0" timeOffset="186747.7875">18534 13003 347 0,'14'-5'39'16,"-1"3"4"-16,1 0-13 0,-14 2-5 16,0 0-2-16,0 0 5 15,0 0-6-15,-27 22 18 16,-25 21-10-16,0 3-15 16,-13 4-10-16,-1-3-4 15,20-4-1-15,11-8-2 16,5-9-20-16,16-5-28 15,14-12-36-15,0-7-10 16,0-2-74-16</inkml:trace>
  <inkml:trace contextRef="#ctx0" brushRef="#br0" timeOffset="187070.1657">18417 13214 140 0,'0'0'75'0,"52"-2"-30"15,27-12 33-15,0-1-12 16,5-1-10-16,-18 10 5 16,-14 0 1-16,-20 6-11 15,-18 0-28-15,-14 0-18 16,0 29-5-16,-38 11 9 15,-28 11-1-15,-7-2-5 0,21-4-2 16,27-10-1-16,25-12 0 16,11-13-2-16,68-4-8 15,25-6 0-15,16 0-2 16,-3-15-21-16,-19-2-37 16,-32 12-63-16,-33 0-187 15</inkml:trace>
  <inkml:trace contextRef="#ctx0" brushRef="#br0" timeOffset="187445.9441">17624 13823 146 0,'0'0'204'0,"38"-6"-178"15,41-2 63 1,46-8 1-16,47-12-7 0,57-5-26 16,33 0-13-16,-14-2-2 15,-25 11-23-15,-67 7-19 16,-55 6-1-16,-44 3-49 16,-43 6-47-16,-14 2-120 15</inkml:trace>
  <inkml:trace contextRef="#ctx0" brushRef="#br0" timeOffset="188097.7955">17291 14181 285 0,'0'9'35'0,"0"7"26"15,0 1 1-15,11 6-13 16,8-2-17-16,-3 4-2 15,9-3-13-15,-6-2-1 16,-6-8-7-16,7-3-4 0,-1-9 0 16,0 0 0-1,3-9 16-15,10-20-5 0,-4-9-13 16,-9-2-2-16,-8-4-1 16,-11 5 0-16,0 8-4 15,0 0 2-15,0 11 2 16,0 5-1-16,0 0 0 15,0 3 1-15,0 1-1 16,13-4 1-16,25 4 0 16,17-4 1-16,16 0 5 15,16 1 6-15,8 2 8 16,-13 5-4-16,-11 2-15 16,-25 5-1-16,-13 0-19 15,-19 0-19-15,-14 0-58 16,0 0-58-16,0 11-89 0</inkml:trace>
  <inkml:trace contextRef="#ctx0" brushRef="#br0" timeOffset="188471.6192">17681 14175 169 0,'0'0'129'15,"0"0"-102"-15,2 0 13 16,37 0 22-16,7-3 18 0,0-6-17 16,1-1 1-16,-4 5-20 15,-7 3-16-15,-17-2-11 16,-8 4-11-16,-11 0-6 15,0 0-3-15,0 14 3 16,-38 15 0-16,-1 4 0 16,7-5-5-16,18-4 0 15,14-7 1-15,0-2-4 16,25-10-5-16,29-5 1 16,17 0 5-16,-11 0 5 15,5-8-10-15,-21-6-45 16,-8-1-78-16,-4-5-140 15</inkml:trace>
  <inkml:trace contextRef="#ctx0" brushRef="#br0" timeOffset="188668.3162">18725 14006 468 0,'0'0'82'0,"0"0"-43"16,-33 26-28-16,-13 14 12 15,-14 1-13-15,-16 9-3 16,-3-1-6-16,0 2-1 16,24-7 0-16,6-7-12 15,33-10-39-15,16-12-63 0,0-9-56 16</inkml:trace>
  <inkml:trace contextRef="#ctx0" brushRef="#br0" timeOffset="188960.123">18698 14195 404 0,'0'3'19'15,"0"-3"8"-15,33 0 25 16,27 0 13-16,10 0-5 0,4 0-10 15,-22 0 1 1,-19 0-11-16,-14 2-27 0,-19 21-11 16,0 9 7-16,-33 11-1 15,-33 2-8-15,20-7-8 16,27-11-16-16,19-13-14 16,19-14-2-16,60 0-5 15,25-26-43-15,8-6-100 16</inkml:trace>
  <inkml:trace contextRef="#ctx0" brushRef="#br0" timeOffset="189401.8443">19707 13619 431 0,'19'0'154'16,"8"0"-96"-16,14 0-18 15,5 0-20-15,-2 0-16 16,-25 0-4-16,-11 0-21 16,-8 0-11-16,0 0-43 15,0 0-108-15</inkml:trace>
  <inkml:trace contextRef="#ctx0" brushRef="#br0" timeOffset="189552.045">19805 13816 473 0,'0'1'146'16,"0"5"-67"-16,35-1-29 15,31-5-50-15,5 0-9 16,-1-12-88-16,-23-24-221 16</inkml:trace>
  <inkml:trace contextRef="#ctx0" brushRef="#br0" timeOffset="191188.3262">20925 13108 485 0,'-19'-3'64'0,"14"3"-47"0,-9 3 12 16,1 35-14-16,-6 18 19 15,-1 22 1 1,-1 16 6-16,10 19-12 0,-17 19-10 16,-4 8-3-16,-15-2-10 15,1-3-6-15,2-16-5 16,12-22-28-16,13-31-106 16,19-36-292-16</inkml:trace>
  <inkml:trace contextRef="#ctx0" brushRef="#br0" timeOffset="193167.8688">22750 13073 119 0,'0'0'80'16,"0"-2"-38"-16,0 2-28 15,0 0-11-15,0-2 9 16,0-1 17-16,0-2-9 16,0-1 5-16,0 5 8 15,0-3-2-15,0 4 5 16,0 0-5-16,0 0-10 15,0-3-4-15,0 3-8 16,0 0-5-16,0 0-1 16,0 0-2-16,0 0 4 0,0 12 4 15,0 6 1 1,0 6 2-16,0 2-1 0,5 0 0 16,0-8-5-16,4-2-4 15,2-5-2-15,-11-7 2 16,0-4-1-16,8 0 0 15,-8 0 1-15,11 0 1 16,-9 0 0-16,4 0-2 16,-1 0-1-16,3-3 1 15,6-16 0-15,0-6-1 16,-14-5-2-16,11 0 1 16,-3-2 0-16,-8 1-1 15,11 2-1-15,-11 5 0 16,2 9-2-16,-2 2 2 15,0 4 1-15,0 0 1 0,0 5 1 16,0 1 0-16,0 2 1 16,0 1-1-16,0 0-1 15,0-4 1-15,17 0-1 16,-1-4 0-16,3 2 1 16,14-4 0-16,13 2 1 15,6-3 3-15,8 4 4 16,3 1 1-16,5 3 2 15,-11 3-5-15,-5 0-2 16,-11 0-4-16,-22 0-2 16,0 0-18-16,-5 0-13 0,-9 0-36 15,-5 0-56-15,0 0-76 16</inkml:trace>
  <inkml:trace contextRef="#ctx0" brushRef="#br0" timeOffset="194021.6826">23240 12976 149 0,'-13'0'30'16,"7"0"-4"-16,4 0 0 15,2 0-3-15,0 3-8 16,0-3 14-16,0 0 6 16,0 0-4-16,0 0-8 15,0 0-3-15,0 0-6 16,0 0-8-16,0 0-2 15,0 0 1-15,0 0 0 16,0 0 13-16,0 0 3 16,0 0-3-16,0 0-7 0,0 0-7 15,0 0-2-15,0 0 5 16,0 0 7-16,0 0 3 16,0 0 5-16,0 0-6 15,0 0-9-15,0 0-3 16,0 0 3-16,0 0 2 15,0 0 0-15,0 0 11 16,21 0 5-16,18 0-12 16,1 0-1-16,-15 0-1 15,-3 0-4-15,-3 0 0 16,-19 0-3-16,0 0-1 16,0 0-2-16,0 0-1 15,0 0 0-15,0 2 1 16,11 4 1-16,-11 1-1 15,0 0-1-15,0 3-1 0,0 4 1 16,0 1 1-16,-33 8-1 16,-11-5 0-16,4-1-4 15,7-2 1-15,19-8-5 16,3-4 3-16,11-1 1 16,0-2 1-16,0 0 0 15,0 0 0-15,0 0 0 16,6 0-1-16,13 0 4 15,14 0 2-15,-9 0 1 16,-8 0 1-16,4 0 2 0,-15 0-1 16,-5 0-3-1,0 0 1-15,0 0-1 0,0 5 3 16,0 11-2-16,0 0 1 16,-5 5-3-16,-28-5-1 15,6-1 0-15,2-2-2 16,-8 0-8-16,17-6-6 15,-9-2-7-15,20-3-14 16,-3-2-22-16,8 0-4 16,0 0-61-16,0-7-78 15</inkml:trace>
  <inkml:trace contextRef="#ctx0" brushRef="#br0" timeOffset="194403.9616">23960 12837 338 0,'0'0'58'16,"0"0"-32"-16,0 0-8 15,0 0 17-15,-13 0-2 16,-7 8-1-16,-7 8-1 16,-11 5 0-16,0 7-3 15,-17 8-6-15,-2 5-3 16,-3 5-9-16,-5-2-1 0,13-1-5 16,0-4-3-16,11-11-1 15,17-6-1-15,10-10-6 16,14-3-6-16,0-9-7 15,0 0-11-15,0 0-18 16,14-3-5-16,10-15-9 16,9-4-22-16,0-2-34 15,-1 7-1-15</inkml:trace>
  <inkml:trace contextRef="#ctx0" brushRef="#br0" timeOffset="194823.7003">23788 13016 198 0,'0'0'49'16,"0"0"-38"-16,0 0-5 15,0 0 5-15,0 0 1 16,0 0 12-16,0 0 7 16,0 0 3-16,0 0-3 15,0 0 0-15,0 0-11 16,0 0 10-16,0 0 4 15,9 0 3-15,18 0 5 16,6 0-10-16,5 0-13 16,-6-2-1-16,-12 2-1 15,-7-3-4-15,-13 3-3 0,0 0-4 16,0 0-6-16,0 0-1 16,0 0 1-16,0 14 3 15,0 11-2-15,-27 6-1 16,2-1 1-16,-2-6-1 15,22 0 0-15,5-12 0 16,0 0 0-16,19-8 0 16,52-4 2-16,21 0 5 15,15 0-3-15,-4 0-4 16,-29 0-3-16,-22 0-19 16,-22 0-29-16,-30 0-60 15,0 0-104-15</inkml:trace>
  <inkml:trace contextRef="#ctx0" brushRef="#br0" timeOffset="195183.8629">22989 13601 12 0,'-10'-7'364'0,"10"7"-322"15,0 0-2-15,0 0-11 16,13 0 6-16,44 0 28 15,23 0 12-15,31 0-20 16,26 0-6-16,15 0-6 16,9 0-21-16,-8 0-15 15,-17 0-7-15,-24 0-9 16,-38 0-44-16,-28 0-41 16,-2-1-101-16</inkml:trace>
  <inkml:trace contextRef="#ctx0" brushRef="#br0" timeOffset="195859.8398">23069 13930 192 0,'8'0'91'15,"-8"0"-32"-15,5 0-2 16,1 0-7-16,2 0-4 16,-8 0-11-16,0 0 0 0,0 0-6 15,0 17-2-15,0 9 0 16,0-1-10-16,0 3-13 16,-8 0-4-16,-3-10-1 15,-3-3-14-15,14-6-39 16,0-7-33-16,0-2-48 15,0 0-128-15</inkml:trace>
  <inkml:trace contextRef="#ctx0" brushRef="#br0" timeOffset="196099.9211">23069 13930 429 0,'297'46'79'0,"-297"-46"-17"16,0 0-33-16,0 0-14 16,0 0-11-16,-8 22 1 15,-31 12 1-15,-7 1-2 16,-6 0-1-16,6 0-3 16,5-4 0-16,16-4-12 15,12-10-36-15,5-9-36 16,8-3-54-16,0-5-105 15</inkml:trace>
  <inkml:trace contextRef="#ctx0" brushRef="#br0" timeOffset="196451.9734">23540 14026 172 0,'8'0'222'16,"-2"0"-184"-16,18 0-3 15,4 0 13-15,4 0-5 16,1 0-1-16,0 0 6 16,-19 0-3-16,-9 0-26 15,-5 0-10-15,0 8 0 0,0 19 2 16,-11 8-5-16,-30 3-3 15,-2 0-2-15,15-6-1 16,15-11 0-16,13-5 0 16,0-11-1-16,41-3-1 15,35-2-2-15,8 0 1 16,4 0-5-16,-12-15-15 16,-8 0-37-16,-21 3-60 15,-17-1-87-15</inkml:trace>
  <inkml:trace contextRef="#ctx0" brushRef="#br0" timeOffset="197749.7585">24647 13465 209 0,'-5'0'83'16,"5"0"-59"-16,0 0-7 16,0 0 15-16,0 0 12 15,0 0 4-15,0 0 3 0,5 0 3 16,36-1 3-16,-3-6-31 16,14 1-11-16,14-5-4 15,-15 4-5-15,4-4-6 16,-17 8-6-16,-16-2-21 15,-3 2-48-15,-19 3-71 16,0 0-208-16</inkml:trace>
  <inkml:trace contextRef="#ctx0" brushRef="#br0" timeOffset="197913.9353">24655 13692 467 0,'0'0'144'16,"33"0"-99"-16,27 0-5 16,17 0-40-16,-26 0-1 15,-4 0-49-15,-12 0-141 16</inkml:trace>
  <inkml:trace contextRef="#ctx0" brushRef="#br0" timeOffset="200059.9735">23797 12979 198 0,'0'0'87'16,"0"0"-28"-16,0 0-3 15,0 0-10-15,0 0-3 16,0-3 7-16,0 1-3 15,0 2-3-15,0 0-16 16,19 0-8-16,19 2-5 16,8 23-4-16,-5 17-6 15,5 10-5-15,-13 12-6 16,-3-2-46-16,-13 7-96 16,-7-5-247-16</inkml:trace>
  <inkml:trace contextRef="#ctx0" brushRef="#br0" timeOffset="200727.8808">23660 13856 317 0,'0'0'225'0,"0"10"-200"0,11 29 41 16,8 18-6-16,3 13-41 16,-3 7-15-16,0-1-4 15,0 2-2-15,9-12-19 16,-9-3-82-16,13-17-185 15</inkml:trace>
  <inkml:trace contextRef="#ctx0" brushRef="#br0" timeOffset="202999.0755">25591 13518 111 0,'-11'0'318'0,"3"0"-307"15,8 0-3-15,0 7 3 16,-6 18 31-16,6 3-14 16,0 6 1-16,0 7 2 0,0 7-1 15,0 4-13-15,0-6-12 16,0-10-2-16,0-10-2 15,0-9 2-15,19-10-1 16,0-5 1-16,9-2 1 16,10 0 9-16,8-26-8 15,-5-4-4-15,-3-15-1 16,-19-11 0-16,0-15-4 16,-10-6-5-16,-9-7-10 15,0 5-1-15,0 9 12 16,0 14 4-16,0 17 3 15,0 15 0-15,0 8 1 16,0 8 3-16,0 1 4 16,0 6 0-16,0-5-5 15,0-3 2-15,38-7 8 0,35-5-2 16,25-5 3-16,25 4 3 16,16 1 0-16,-8 7-3 15,-5 5-8-15,-23 2-3 16,-24 3-2-16,-32 1-7 15,-23 3-34-15,-10 0-83 16,-14 0-171-16</inkml:trace>
  <inkml:trace contextRef="#ctx0" brushRef="#br0" timeOffset="203583.7346">26122 13500 243 0,'-5'0'103'0,"-3"0"-102"15,8 0 1-15,0 0 2 16,0 0 21-16,0 0 23 16,0 0 13-16,0-5-6 0,0 5-6 15,0-2-13 1,0-1-12-16,0 3-2 0,0-4-4 16,0-3-2-16,0 0-1 15,32-4 0-15,15-1 3 16,-1-4-4-16,11 2 10 15,-2-1-4-15,-9-1 2 16,-2 7-3-16,-17 4 0 16,-13 2-5-16,-9 1-8 15,-5 2-2-15,0 0-4 16,0 0 0-16,-5 27 1 16,-28 10 2-16,-8-2-3 0,9-8 1 15,12-9-1-15,20-6 0 16,0-4-1-16,9 0-1 15,48-1 2-15,3 1 1 16,5 1 1-16,-7 8 0 16,-37 13 2-16,-21 11 2 15,0 20 10-15,-92 7-4 16,-39 3-8-16,-8-12-4 16,16-26-12-16,30-27-33 15,42-6-85-15,45-54-112 16</inkml:trace>
  <inkml:trace contextRef="#ctx0" brushRef="#br0" timeOffset="215031.5866">28238 12900 250 0,'0'-4'49'0,"0"3"12"16,0-1-11-16,0 2-31 15,0-4 1-15,22 0-4 16,-3-4 6-16,-5-2 12 16,5 4 1-16,-19 3-1 15,0 3-9-15,0 0-13 16,0 0-8-16,5 0-3 16,3 0 3-16,6 6 9 0,-8 19 7 15,-1 11-8 1,-5 5-7-16,0 12 0 0,0-1-3 15,-11 4-2-15,-11 0-3 16,3-9-12-16,-5-7-30 16,-4-9-52-16,1-8-68 15,14-11-104-15</inkml:trace>
  <inkml:trace contextRef="#ctx0" brushRef="#br0" timeOffset="215263.8217">27906 13582 312 0,'0'0'89'16,"0"0"-67"-16,0 0 40 16,51 0-23-16,42-4-9 15,11-20-5-15,16-8 1 16,-3 3-15-16,-27 7-4 15,-16 12-7-15,-31 6-15 16,-21 4-25-16,-17 0-59 16,-5 7-102-16</inkml:trace>
  <inkml:trace contextRef="#ctx0" brushRef="#br0" timeOffset="215721.4991">28050 13947 178 0,'-22'0'148'0,"-2"0"-133"15,10 15 44 1,-10 10-30-16,7 6-12 0,-7-1 7 16,-4 9 5-16,18-1 10 15,-4-3-2-15,14 0-3 16,0-10-16-16,33-12-5 15,37-13 0-15,23-8 2 16,33-40-2-16,-17-12-1 16,-17-9 5-16,-26 8 6 15,-53 12-2-15,-13 8-13 16,-38 12-6-16,-54 14-2 16,-15 13-9-16,9 2-13 0,27 5-20 15,11 12-16 1,36-3-83-16,15-4-93 0</inkml:trace>
  <inkml:trace contextRef="#ctx0" brushRef="#br0" timeOffset="216261.7576">29163 13444 464 0,'0'-4'127'15,"0"1"-112"-15,0 3-15 16,0 0-36-16,0 0-51 16,0 0-97-16</inkml:trace>
  <inkml:trace contextRef="#ctx0" brushRef="#br0" timeOffset="216531.7775">29182 13796 443 0,'0'3'0'0,"0"7"-54"15,0-3-160-15</inkml:trace>
  <inkml:trace contextRef="#ctx0" brushRef="#br0" timeOffset="217461.7006">29105 13453 258 0,'0'-4'69'0,"0"-1"-17"16,0 5-2-16,19-1-22 16,14-2-5-16,13-4-15 15,1 1-8-15,16-2 0 0,-17 0-2 16,0-2-9-16,-8 5-12 16,-5-3-6-16,0 5-48 15,-11 1-46-15,-3 2-58 16</inkml:trace>
  <inkml:trace contextRef="#ctx0" brushRef="#br0" timeOffset="217687.5752">29190 13687 33 0,'0'0'311'0,"0"0"-280"16,27 0 42-16,17 0-34 16,-6 0-15-16,3 0-10 15,-19 0-14-15,-6 0-9 16,-16 0-27-16,0 0-42 16,0 0-96-16</inkml:trace>
  <inkml:trace contextRef="#ctx0" brushRef="#br0" timeOffset="218227.5041">29877 13436 383 0,'0'0'48'15,"-11"0"-29"1,-3 13 17-16,1 9-19 0,-6 0 0 15,5 7-1-15,6 6 7 16,-3 2 10-16,-3 7 5 16,6-5-10-16,8-9-15 15,0-7-6-15,8-18-7 16,44-5-1-16,8-11 1 16,16-36 0-16,4-7 0 15,-7-4 1-15,-16 3 1 16,-24 2 1-16,-11 7-1 15,-17 9-2-15,-5 9-1 0,0 17 1 16,0 4 0 0,0 7-1-16,0 4-4 15,-19 25 5-15,0 8 0 0,0 2 0 16,11 2 0-16,8-5-1 16,0 0-2-16,0-6-9 15,0-3-9-15,0-4-52 16,0-4-45-16,0-2-61 15</inkml:trace>
  <inkml:trace contextRef="#ctx0" brushRef="#br0" timeOffset="218669.6516">30409 13451 363 0,'0'0'58'16,"0"0"-16"-16,0 13 9 15,0 13-14-15,0 6-10 16,0 8-1-16,0 2-7 15,0 0 0-15,-9-4-5 16,4-13-5-16,5-12-7 16,0-13-1-16,0 0 0 0,27-30 2 15,31-16-1 1,15-7-2-16,6 3-1 0,-2 5 1 16,-17 18 1-16,-14 9 5 15,-19 16 8-15,-16 2-1 16,3 10-1-16,-14 27 5 15,0 13-2-15,-19 4-7 16,-14 1-8-16,-5-9-3 16,16-5-22-16,16-10-35 15,6-13-49-15,0-12-56 16,0-6-80-16</inkml:trace>
  <inkml:trace contextRef="#ctx0" brushRef="#br0" timeOffset="219097.0743">31306 13475 350 0,'-19'0'71'15,"-9"0"-35"-15,-10 0-7 16,-3 18-14-16,-11 9 7 15,1 7 12-15,4 5 7 0,9 6-7 16,11-2-2 0,13-2-9-16,14-15-13 15,0-15-5-15,8-11 5 0,58-14 5 16,13-36-5-16,19-19-9 16,6-16-1-16,-6-7 1 15,-25 1 3-15,-15 13 6 16,-26 12 12-16,-26 23-14 15,-6 21 6-15,0 15-12 16,0 7 2-16,-38 20-3 16,-9 25-1-16,17 11 0 15,14 8 2-15,5-3-1 16,11 0-1-16,0-7-1 16,0-9 1-16,27-3-10 15,12-8-48-15,-12-1-38 0,3-9-79 16,5-2-155-16</inkml:trace>
  <inkml:trace contextRef="#ctx0" brushRef="#br0" timeOffset="219201.7252">31895 13727 533 0,'0'-9'182'16,"21"9"-176"-16,-21 6-6 15,-19-6-305-15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8:23:41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10043 3505 126 0,'-2'-3'72'16,"-17"-1"-47"-16,5 4 7 15,-10-3 3-15,2-3 2 16,3 1-4-16,0 3-8 15,5-4 0-15,8 5 15 16,6 1-2-16,0 0-12 16,0 0 0-16,0 0-4 15,0 0-5-15,47 0-6 16,62 0 6-16,71 0 13 16,73 0 0-16,61-21-2 15,21-3 4-15,6-6 5 0,-14 3-12 16,-24 4 0-16,-36 6-6 15,-43 2-4-15,-52 8-8 16,-63 2-6-16,-55 2-1 16,-27 0 0-16,-7 1 0 15,-20 2-1-15,-14 0-1 16,-92 0-3-16,-85 20-5 16,-57 12-3-16,-20 6 5 15,-7-3 3-15,19-6-4 16,13-5-1-16,6-3 2 15,30-6 3-15,40 0 2 16,53-7 3-16,46-2 0 16,35-3 0-16,33 0 0 0,0-3 0 15,68 0-1-15,101-12 1 16,87-18 4-16,52-10-2 16,11 1 1-16,-30 8 10 15,-59 11 2-15,-67 9-3 16,-76 5-6-16,-48 2-5 15,-39 4-1-15,-80 0 0 16,-64 10-29-16,-44-10-131 16,2 0-364-16</inkml:trace>
  <inkml:trace contextRef="#ctx0" brushRef="#br0" timeOffset="3978.7302">14676 3482 195 0,'0'0'103'0,"0"0"-100"16,0 0 23-16,0 0 17 15,0 0-11-15,0 0-4 16,0 0 4-16,0 0 9 16,0 0-3-16,0-2-9 15,11 2-5-15,24 0-8 16,31 0 4-16,32 0 2 16,33 0 1-16,46 0 2 15,38 0 1-15,42 0-8 16,35 0 0-16,10 0 0 0,14 0-3 15,-24-4-6-15,-16-2-1 16,-45-2-4-16,-21-5-1 16,-46-2 1-16,-41 0-4 15,-50-1 2-15,-29 3-2 16,-28 5 1-16,-5 1 0 16,-11 0 1-16,-5 3 3 15,-102 4-3-15,-56 0-2 16,-72 11-4-16,-29 21 1 15,-17 1 2-15,14 0-2 16,24-1 3-16,41-9 0 16,50-4-2-16,53-10 2 0,53-2 0 15,27-7 0 1,19 0 0-16,0 0 0 0,0 0-2 16,65-7 2-16,42-16 1 15,15 6 0-15,-15-2-1 16,-28 6-1-16,-27 2-24 15,-9-14-116-15,-29-19-245 16</inkml:trace>
  <inkml:trace contextRef="#ctx0" brushRef="#br0" timeOffset="13258.5859">5081 5985 196 0,'-19'-5'350'0,"5"5"-332"16,3 0 49-16,3 0-16 16,-16 0-7-16,-4 0-16 15,-26 0-6-15,-22 1-10 16,-12 24 2-16,-2 14 2 16,17-3-7-16,15 2-7 15,39-14-2-15,19-7 0 16,0-5-2-16,11-5 0 15,49-5 2-15,19 3 1 16,0-2 11-16,-2 11 4 16,-17 4 3-16,-33 15 1 0,-16 6-4 15,-11 14 4-15,-11 7-6 16,-54 9-7-16,-42-9-5 16,4-10-1-16,4-17-1 15,12-22-3-15,11-11-9 16,21 0-11-16,23 0-1 15,13-9-11-15,19-5-17 16,0-9-34-16,32 1-34 16,42-6-74-16,16-5-127 15</inkml:trace>
  <inkml:trace contextRef="#ctx0" brushRef="#br0" timeOffset="13520.4935">5618 6102 365 0,'0'0'158'0,"6"0"-137"15,-4 8 33-15,-2 20 6 16,0 8-32-16,0 3-11 15,0 6-7-15,-21-2-7 16,-9 2-3-16,8-7 0 0,3-3-19 16,-6-14-36-1,11-15-70-15,6-6-60 0</inkml:trace>
  <inkml:trace contextRef="#ctx0" brushRef="#br0" timeOffset="13700.5321">5651 5861 580 0,'-11'0'15'16,"11"0"-10"-16,0 0-5 15,0 0-10-15,44 0-79 16,-9 0-62-16</inkml:trace>
  <inkml:trace contextRef="#ctx0" brushRef="#br0" timeOffset="13978.7654">6093 6182 388 0,'0'21'97'0,"0"-3"-60"16,0-6 24-16,19-7-19 15,11-5-29-15,30 0 4 16,32-29 10-16,20-13 2 16,5 6-4-16,-10 7 14 0,-36 16 6 15,-33 11-17-15,-25 2-12 16,-7 16-6-16,-6 30 9 16,0 16-2-16,-52 2-13 15,0-7-4-15,14-14-18 16,25-17-38-16,13-16-54 15,0-10-26-15,0 0-83 16</inkml:trace>
  <inkml:trace contextRef="#ctx0" brushRef="#br0" timeOffset="14488.349">7690 5715 316 0,'0'0'153'15,"0"-1"-124"-15,0 1 28 16,0 0 5-16,0 0-23 16,-32 8-10-16,-15 24-5 15,-7 16 1-15,2 19 5 16,6 11 0-16,7 12-5 15,12 2-4-15,27-10-6 16,0-16-4-16,14-20-2 16,65-20-3-16,19-21 0 15,22-5 2-15,22-22-3 0,8-28-1 16,2-14 0-16,-7-11 1 16,-20-7-3-16,-40-2 1 15,-28 1-3-15,-43-4 0 16,-14 6 0-16,-25 10-1 15,-48 12-3-15,-17 15 0 16,-3 26-1-16,6 18 2 16,2 0 1-16,9 28 2 15,2 18 0-15,9 10 0 16,18 6 0-16,28 6 1 16,19-1 1-16,0 2 1 15,39-4 3-15,29-10 1 16,27-16-1-16,6-14-6 0,11-18 0 15,19-7-28-15,0-19-98 16,-14-46-197-16</inkml:trace>
  <inkml:trace contextRef="#ctx0" brushRef="#br0" timeOffset="15132.5669">10087 5643 183 0,'46'-9'266'16,"-5"7"-219"-16,17 1 52 15,-12 1-57-15,-5 0-21 16,-8 0-9-16,-1 0-7 15,-2 0-5-15,3 0 0 16,2 0-10-16,-2 0-41 16,0 0-86-16,0 0-163 15</inkml:trace>
  <inkml:trace contextRef="#ctx0" brushRef="#br0" timeOffset="15328.4622">10193 5811 458 0,'47'5'28'0,"16"2"85"16,5-4-73-16,3-3-23 16,-6 0-15-16,-5 0-2 15,-16-20-15-15,-3 1-66 16,-3-4-157-16</inkml:trace>
  <inkml:trace contextRef="#ctx0" brushRef="#br0" timeOffset="15688.9449">11339 5288 70 0,'0'0'390'16,"0"0"-361"-16,46 0 59 16,19 0-36-16,9-5-12 15,-3-17-18-15,-6 8-12 16,-5-1-7-16,-21 4-3 16,-7 0-10-16,1 5-71 15,-14 4-171-15</inkml:trace>
  <inkml:trace contextRef="#ctx0" brushRef="#br0" timeOffset="15988.6062">12034 5121 533 0,'-27'23'6'16,"16"-4"20"-16,11-7 0 15,0-5-17-15,32-7 0 16,53 0 19-16,0 0 10 16,13 0 5-16,-11 0 2 15,-22 0-10-15,-26 0-10 16,-26 32-6-16,-13 8 7 16,-5 17-14-16,-74 7-7 15,-22-10-5-15,3-13-1 16,21-19-19-16,12-19-21 0,18-3-23 15,20-17-30-15,8-20-29 16,19-6-82-16</inkml:trace>
  <inkml:trace contextRef="#ctx0" brushRef="#br0" timeOffset="16182.3451">12121 5006 317 0,'44'-4'229'0,"21"-4"-196"16,42-5 39 0,23-2-26-16,15-9-9 0,-14-2-11 15,-3-1-12-15,-35 2-12 16,-20 2-2-16,-15 8-21 16,-4 8-55-16,-24 7-136 15</inkml:trace>
  <inkml:trace contextRef="#ctx0" brushRef="#br0" timeOffset="16536.6565">11699 5801 399 0,'68'-14'51'15,"41"-2"65"-15,30-7-38 16,24-1-11-16,9-6-11 15,5 0-5-15,-2 4-16 16,-36 5-19-16,-27 9-16 0,-36 4-1 16,-21 8-16-1,-9 0-42-15,3 0-52 0,-22 11-74 16,1 8-270-16</inkml:trace>
  <inkml:trace contextRef="#ctx0" brushRef="#br0" timeOffset="16926.5504">12034 6016 372 0,'14'-2'131'0,"-14"2"-66"16,0-2 16-16,5 2-35 15,-5 0-18-15,0 10-13 16,0 25 17-16,0 17-1 15,-14 16-9-15,-29 2-5 16,-12 10-4-16,3-3-8 16,6-6-5-16,8-13-5 0,19-17-18 15,11-17-38-15,8-22-33 16,0-2-27-16,19-15-36 16,27-22-91-16</inkml:trace>
  <inkml:trace contextRef="#ctx0" brushRef="#br0" timeOffset="17488.5859">12427 6138 68 0,'0'-9'100'16,"13"-3"-39"-16,6 2 19 16,14-2-14-16,-14 6-4 15,8-3 5-15,1-3 1 16,-1 1-21-16,11 0-11 16,-11 2-1-16,3 1 1 15,-2 3-1-15,-4 1-6 16,3 4-10-16,6 0-3 15,0 0 6-15,8 0-10 16,5-4 0-16,-8 2 1 16,-10 2-6-16,-9 0-5 15,-6 0 0-15,-13 0-1 0,0 21 3 16,0 8 0-16,-22 9 0 16,-10-6-3-16,7-7-1 15,6-10-1-15,19-10-1 16,0-5-2-16,0 0 0 15,0 0 1-15,33 0 3 16,19 0 3-16,-9 3 1 16,-7 9 3-16,-6 7 2 15,-28 6 8-15,-2 12 3 16,-13 6 0-16,-66 8-10 16,-14-5-4-16,3-15-4 0,-8-15-2 15,11-16-2 1,-9 0-10-16,17-18-25 0,11-15-29 15,30 9-56-15,24 12-48 16,14-1-173-16</inkml:trace>
  <inkml:trace contextRef="#ctx0" brushRef="#br0" timeOffset="21904.8599">17544 4368 337 0,'-5'0'9'0,"5"0"13"15,0 8 14-15,-5-3-8 16,5 3-8-16,-3-2 2 16,-3 7 7-16,1-1 4 15,2 8-8-15,-2 5-2 16,5 4-5-16,-6 11-1 15,-7 4 0-15,7 12-3 0,-2 7-2 16,-6 12-5-16,1 8 0 16,-6 20-2-16,0 18-1 15,-14 14-2-15,0 8 4 16,0 4-6-16,1-2 4 16,-1 7 1-16,6-1 1 15,-6-5-2-15,8-9-2 16,12-18-2-16,5-14 0 15,2-16 0-15,1-9-2 16,5-20-1-16,0-21-5 16,0-15-11-16,0-17-17 15,0-7-40-15,0 0-54 16,0-19-237-16</inkml:trace>
  <inkml:trace contextRef="#ctx0" brushRef="#br0" timeOffset="22962.5289">17697 4381 152 0,'0'-3'40'15,"0"-2"3"-15,6 0 2 0,2 1-9 16,3-2-7-16,-3 6-2 16,-8 0-6-16,11 0-3 15,8 0 17-15,-6 0-11 16,1 0-5-16,5 0 2 16,-11 6-10-16,6 6 2 15,0 2 8-15,5 1-2 16,5 0-3-16,-5-1 1 15,14 3 5-15,0-3-5 16,0 4-1-16,7 2 0 16,12 6-3-16,3 2 3 15,-3 1-5-15,-1 5-3 16,1 0-4-16,-11 2 2 16,11-5 2-16,-6 1-1 15,6-1-3-15,0 5 4 0,-6-1 2 16,6 4 2-16,0 2 0 15,-6 5-2-15,1 2-3 16,4 4-2-16,-4-1-2 16,-1-1 0-16,6 0-2 15,5-6 2-15,3-3 2 16,6-1 3-16,-1-1 0 16,14 1 0-16,0 5-1 15,6 1 1-15,-6-1-3 16,5 3-2-16,1 3 0 15,2 7 1-15,11 4-1 16,-5 5-1-16,5 3 2 0,11 0 0 16,-11-4-2-16,0 4 3 15,1-8-2-15,-26 0-3 16,-7-5 0-16,-6-6-1 16,-14-11-3-16,-8-6-5 15,-5-12-15-15,0-7-36 16,-1-15-76-16,-32 0-182 15</inkml:trace>
  <inkml:trace contextRef="#ctx0" brushRef="#br0" timeOffset="24312.394">17095 6675 186 0,'10'-3'112'15,"4"1"-98"-15,-8-1 35 16,7 0-21-16,6 1 4 15,9-3 11-15,10 3 5 16,-3-3-16-16,9-3-1 16,2 4-2-16,0-2-13 15,12 3 3-15,2-1-3 16,5 0 2-16,9 3-7 16,5-4 3-16,-3 4 1 0,-8-6-1 15,3 0 1-15,6-2-3 16,-4-1 1-16,1 0-3 15,-3 2-4-15,-6 3-4 16,1 0 1-16,-1 0-2 16,9 3 0-16,-9-4 1 15,-8 4 0-15,3-5 0 16,-8 4 1-16,0-1 1 16,-6 1-1-16,-8 3 0 15,3 0-1-15,6 0-1 16,-9 0 0-16,14 0 0 15,-6 0-1-15,6 0 0 0,0 0 2 16,2-3 1-16,-2-2 4 16,-6 3-1-16,-7-3-1 15,1-1 0-15,-1 6-1 16,-12 0-3-16,6 0-1 16,10 0 0-16,-10 0 0 15,13 0 1-15,1-1-1 16,-6-1 0-16,5-3 1 15,11 1 0-15,-5 0 1 16,-6-2 1-16,1 5 0 16,-6 1 2-16,-11 0 0 15,5 0-2-15,-16 0-1 0,19 0-2 16,3 0 1-16,6-7-1 16,15 4 1-1,17-5 1-15,0-3 0 0,6 4 3 16,2-2 2-16,-2 1 2 15,-6 3-4-15,0 1-1 16,-8 0-1-16,-11 2 1 16,-3 2-3-16,-16 0 0 15,-3 0-1-15,-11 0-2 16,-8 0-5-16,-13 0-18 16,7 0-34-16,-4-5-69 15,-9-10-110-15</inkml:trace>
  <inkml:trace contextRef="#ctx0" brushRef="#br0" timeOffset="25264.3933">17242 6182 123 0,'0'0'87'16,"0"0"-40"-16,0 0 1 15,0 0-7-15,0 0-10 16,0 0-12-16,0 0-3 16,0 0 1-16,0 0-7 15,0 0-1-15,0 0 6 16,0 0 10-16,0 0 9 0,8-1-8 15,19-1-12-15,0 0 8 16,17-1 3-16,30-4-11 16,10 0-4-16,14 0 2 15,1-3-1-15,-9 4-2 16,-22 0-4-16,-16 6 2 16,-20 0 0-16,-7 0-6 15,-25 0 5-15,0 6-1 16,0 21 6-16,0 15 0 15,0 6-5-15,-11 2-3 16,-16 2-3-16,-1-4 0 16,4-12-11-16,16-13-50 15,8-23-175-15</inkml:trace>
  <inkml:trace contextRef="#ctx0" brushRef="#br0" timeOffset="29608.5223">19758 5989 216 0,'-5'0'42'0,"5"0"9"16,0-1-14-16,0-2-5 15,0-1-1-15,0 3 0 0,0 1-1 16,-11 0 3-16,3-3-8 16,2 3-9-16,-2 0-2 15,8 0 2-15,-13-3 4 16,2 3-4-16,11-2-4 16,-14 2 2-16,6 0-5 15,-6 0-4-15,-5 0-3 16,-14 0-1-16,6 0-1 15,3 0 1-15,-4 8 2 16,4 0 1-16,5-1-2 16,-8 4 1-16,7 5-2 15,-1 0 2-15,-4 3-1 0,11-2-1 16,-5 4 0-16,11 3-1 16,-3 0 0-16,3-1 0 15,8 0 0-15,0-1 1 16,0-7-1-16,0 4 1 15,0-6 1-15,14-2 1 16,5 0 2-16,0-3 3 16,3-1-1-16,-9-1 5 15,1-6-3-15,2 2 3 16,1-2-2-16,2 0-3 16,-8 0-2-16,11 0-2 15,-3 0 4-15,5 0-4 16,-2-6 1-16,-3-3-3 15,0-2 0-15,0 3-1 16,3-6 1-16,-3 4 0 0,-5 0 1 16,10-1 3-16,-10-4 3 15,5-6-5-15,0 0-1 16,3 3-1-16,-3 0 0 16,-8 1-1-16,-8 1 0 15,2 5 2-15,-5-4-2 16,0 2 1-16,6-1-1 15,-4 1 1-15,-2 1 0 16,0-2 1-16,0 8 2 16,0-5 0-16,0 7-2 15,0-1-1-15,0 2 1 16,0 0 1-16,0-2-3 0,0 1 3 16,-8-2-1-16,3 2-1 15,-9 0 0-15,6 0-1 16,-11 2-1-16,8 0 1 15,-3 2 1-15,1-3-1 16,4 0 0-16,-4 3 0 16,-6 0-1-16,8 0 0 15,-3 0 0-15,0 0 0 16,6 0 1-16,-11 0-2 16,0 3 0-16,-5 8 1 15,7-3 1-15,12 2 0 16,-1-2 0-16,-2 3 0 15,8 1-1-15,0 4 0 0,0 0 1 16,0 2 1-16,0-4-1 16,0 3 1-16,0 0 1 15,0-5-1-15,14 4 1 16,5-5 0-16,8-3 0 16,-8 0 0-16,0-1-1 15,0-1-1-15,-10 2 0 16,10-3-1-16,-11-2-15 15,5-3-45-15,-7 0-33 16,-1 0-112-16</inkml:trace>
  <inkml:trace contextRef="#ctx0" brushRef="#br0" timeOffset="39133.35">16582 5350 52 0,'0'0'252'15,"-6"0"-216"-15,6 0 1 16,-8 0-14-16,8 0 0 15,-5 0-6-15,5 0 9 16,-8 0 16-16,2 0-9 0,6 0-4 16,0 0-5-16,-8 0-9 15,3 0-3-15,-1 0-1 16,-16 16 6-16,11 6-3 16,-2-5-5-16,5 0-6 15,8-3-1-15,0 1 0 16,0 0 2-16,13 0 4 15,14 2 2-15,12 3 8 16,-7 2 5-16,15 8 3 16,-20 3-2-16,-8 2 0 15,-5 1-6-15,-14 2-7 16,0-2-4-16,0 2-1 0,-41-1-1 16,-16-2-3-16,-9-6-1 15,-7-8-1-15,-7-13-2 16,10-8-9-16,18 0-17 15,11 0-19-15,16-10-2 16,12-10-10-16,-1-5-66 16,14 0-24-16,0-4-82 15</inkml:trace>
  <inkml:trace contextRef="#ctx0" brushRef="#br0" timeOffset="39448.0647">16549 5359 292 0,'0'0'39'0,"0"0"16"16,0 0 34-16,6 0-18 15,35 0-8-15,5 0-14 0,6 0-26 16,-6 0-14 0,6 0-5-16,0-18-4 0,8-5-15 15,11-4-88-15,2-4-233 16</inkml:trace>
  <inkml:trace contextRef="#ctx0" brushRef="#br0" timeOffset="40146.2699">19418 4448 134 0,'2'-2'305'0,"4"2"-297"16,2 0 33-16,-8 0-9 16,0-5-10-16,0 5 6 15,0 0 4-15,0 0-4 16,0 0-9-16,0 0-4 16,0 24 14-16,0 9-12 15,-8 10-1-15,-19 9-6 16,-12 4 2-16,-7 2-1 15,8-2-8-15,2-6-3 16,17-11-3-16,14-14-21 16,5-15-33-16,0-10-60 15,19-8-15-15,41-27-288 0</inkml:trace>
  <inkml:trace contextRef="#ctx0" brushRef="#br0" timeOffset="40805.3599">19786 4492 114 0,'0'0'96'15,"0"0"-66"-15,0 0 4 16,0 0 9-16,0 0-18 16,-11 0 18-16,11 0-1 15,0 0-11-15,0 0-1 16,0 0-1-16,0 0 0 15,0 0 1-15,0 0 8 16,0 0-8-16,11 0-2 16,27 0 4-16,-3-9-12 15,9-2 5-15,-9-1 1 16,17 5 4-16,-8-5-5 0,-11 8 0 16,-6 0-7-16,-8 4-7 15,-11 0-3-15,-8 0-4 16,0 0-4-16,0 1 0 15,0 30 1-15,-19 7 3 16,-27 4-4-16,-6-2 0 16,16-9-1-16,17-10 1 15,8-12-2-15,11-6-1 16,0-3 3-16,0 0-2 16,0 0 1-16,19 0 0 15,14 0 1-15,0 0 1 16,5 0 3-16,-11 5-1 15,-2 12 1-15,-25 12 1 0,0 12 2 16,0 5-1-16,-46 2-3 16,-25-4-1-16,-3-8 0 15,3-16-2-15,-5-13 0 16,8-7-9-16,2 0-27 16,1-6-67-16,13-18-88 15</inkml:trace>
  <inkml:trace contextRef="#ctx0" brushRef="#br0" timeOffset="45381.9388">24203 4071 58 0,'24'-11'269'0,"-10"2"-257"16,-6 1 57-16,3 3-13 16,-3-3-7-16,-8 7-11 0,0-1 10 15,0 2-8 1,0-4-8-16,0 2-4 0,0 2-7 16,0-3-4-16,0 3 5 15,-19-2-4-15,0-3-1 16,-8 0-9-16,-14-1-6 15,-16 6 2-15,-22 0 0 16,-14 27-4-16,-5 11 0 16,-6 12-1-16,20 8 0 15,10-5 1-15,22-3 0 16,19-6-1-16,28-9 0 16,5-12-1-16,0-11 0 15,19-9-1-15,27-3 3 0,20-4 3 16,10-31 3-1,3-11-1-15,6-1 0 0,-12 3-2 16,-21 8-3-16,-14 13 0 16,-29 13 2-16,-9 10-2 15,0 0 0-15,0 0-5 16,-6 19-7-16,-16 18 12 16,3 10-1-16,0-1 1 15,11-10 0-15,8-3 0 16,0-12-3-16,8-10-3 15,39-6-10-15,-4-5-6 16,12 0-19-16,-9 0-10 16,-8-10-58-16,0-5-67 15</inkml:trace>
  <inkml:trace contextRef="#ctx0" brushRef="#br0" timeOffset="45906.2825">24688 3693 155 0,'0'2'107'0,"0"0"-79"15,0-2 10-15,0 0 3 16,0 0-7-16,0 0 16 15,0 0 8-15,0 0-10 16,14 0 0-16,10 0-11 16,9 0-11-16,0 0-5 15,0 0-5-15,-6 0 1 16,-8-2 1-16,-5 2-7 0,-4 0-5 16,-10 0-4-16,0 8 0 15,0 17 4-15,0 8 1 16,0-2-4-16,0 3-3 15,0-7 0-15,0-11-3 16,9-6-10-16,31-10-12 16,12 0-4-16,6 0-14 15,2 0-56-15,-3 0-72 16,-8 0-205-16</inkml:trace>
  <inkml:trace contextRef="#ctx0" brushRef="#br0" timeOffset="46258.2381">25375 4079 369 0,'0'8'30'0,"38"-7"55"16,17-1-17-16,10 0 9 15,15-13-38-15,4-10-5 16,-13 5-6-16,-11 2-11 15,-14 6-12-15,-13 8-5 16,-8-1-15-16,-12 3-20 16,-5-3-53-16,-8 3-103 15</inkml:trace>
  <inkml:trace contextRef="#ctx0" brushRef="#br0" timeOffset="46514.2463">25708 3862 320 0,'0'0'110'0,"0"0"-70"16,0 0 42-16,0 20-25 15,0 12-17-15,0 13-6 16,0 4-1-16,-11 1-17 15,-8 0-11-15,16-10-5 16,3-8-4-16,0-9-23 16,0-16-55-16,8-7-103 15,25-11-141-15</inkml:trace>
  <inkml:trace contextRef="#ctx0" brushRef="#br0" timeOffset="47062.1055">26221 3666 269 0,'0'0'43'0,"0"-3"8"15,0 3 8-15,0 0-17 0,0 0-17 16,0 0-2-16,0 0 11 16,0 13-1-16,0 6 8 15,0 8-5-15,0 12-2 16,0 6-5-16,0 9-6 16,-14 8-6-16,-11 0-6 15,4 5-1-15,1-3-8 16,7-9-2-16,2-15 0 15,11-18-3-15,0-12-1 16,0-10-5-16,0 0-7 0,19-24-3 16,19-14 8-1,14-10 6-15,-6-2 0 0,6 10 5 16,-5 1 0-16,7 12 2 16,-10 8 4-16,-3 4 8 15,-14 10 9-15,-3 5 1 16,-5 0 4-16,1 12-6 15,-12 26 1-15,-8 13-5 16,0 16-1-16,-28 6-7 16,-42 0-5-16,-10-12-5 15,1-15-1-15,14-17-9 16,8-27-29-16,24-2-29 16,19-23-30-16,14-18-103 15,0-8-151-15</inkml:trace>
  <inkml:trace contextRef="#ctx0" brushRef="#br0" timeOffset="47518.0686">26943 3700 152 0,'0'5'188'15,"0"-5"-156"-15,0 0 25 16,0 0 0-16,6 0-1 15,13 0-1-15,13-5 0 16,-4-7-8-16,10 2 6 16,-5 1-4-16,-6 1-12 15,-8 4-2-15,-5 4-13 16,-9 0-11-16,-5 9-4 16,0 28-2-16,0 13 1 15,-25 6-2-15,-2 0-3 16,8-13 0-16,19-14-1 15,0-17-3-15,6-10-4 0,59-2-3 16,19-4-1-16,4-21-27 16,-9-7-46-16,-8-3-89 15,-25-11-292-15</inkml:trace>
  <inkml:trace contextRef="#ctx0" brushRef="#br0" timeOffset="48207.8149">28113 4058 166 0,'0'0'95'0,"0"0"-29"15,0 0 9-15,0 0-13 16,0 0-3-16,3-2 6 16,48-8-21-16,15 0-6 15,-1-5-11-15,6 2-1 16,-16 5-5-16,-17 7-16 16,-11 1-5-16,-8 0-6 15,0 0-23-15,-5 0-36 16,-9 1-92-16,-5 15-93 15</inkml:trace>
  <inkml:trace contextRef="#ctx0" brushRef="#br0" timeOffset="48382.1034">28148 4225 410 0,'0'0'178'0,"28"0"-86"16,48 0-6-16,11 0-57 15,11 0-13-15,-13-8-16 16,-1-13-2-16,-13-1-34 16,-5 0-47-16,-20 2-109 15</inkml:trace>
  <inkml:trace contextRef="#ctx0" brushRef="#br0" timeOffset="48718.1126">29536 3855 62 0,'0'0'364'0,"-46"0"-351"0,-20 7 37 16,-24 28 2-16,-21 7-6 15,12 11-23 1,7-1 4-16,13 4 10 0,13-6-4 16,28-5-7-16,38-11-2 15,0-9-5-15,19-5 1 16,66-8-3-16,7-9-3 16,12-3-4-16,8 0-10 15,-6-4 0-15,3-17-11 16,-16-10-31-16,-28 1-65 15,-24-6-174-15</inkml:trace>
  <inkml:trace contextRef="#ctx0" brushRef="#br0" timeOffset="49243.9497">29760 3584 245 0,'0'0'57'0,"0"0"21"15,0 0-5-15,0 0 2 16,13-3-12-16,6-4-7 15,14 2-10-15,-8-1-7 16,-9-1-2-16,3 7-1 16,-19 0-16-16,0 0-10 15,0 0-5-15,0 13-3 0,0 20 7 16,-19 6-2-16,-14 1-6 16,6-7 0-16,19-9 0 15,8-9 0-15,8-13-1 16,52-2 6-16,25 0 2 15,5-13-8-15,-3-7-13 16,-22 3-70-16,-27 0-174 16</inkml:trace>
  <inkml:trace contextRef="#ctx0" brushRef="#br0" timeOffset="52472.023">23737 5388 173 0,'0'0'75'15,"0"0"-56"-15,0 0 15 16,0 0-13-16,0 0-3 16,0 0 5-16,0 0 7 15,0 0-16-15,0 0-1 16,0 0 5-16,0 0 6 16,0 0 6-16,0 0 8 0,0 0-6 15,0 0 2-15,0 0-11 16,0 0-4-16,0 0-5 15,0 0-4-15,0 0-4 16,0 0-2-16,0 0-1 16,0 0-2-16,0 0 1 15,0 0 2-15,0 0 3 16,0 0 7-16,0 0-1 16,0 0-6-16,0 0-1 15,0-5 0-15,0 4 1 16,0 1 1-16,0-3 3 15,0 3 3-15,-6 0 4 0,6 0-3 16,-8 0 0-16,3 0-5 16,-1 0-4-16,-2 0-3 15,-11 4 0-15,-14 30-3 16,-19 12 1-16,-8 11 0 16,17-5-1-16,7-4 0 15,31-15 0-15,5-12 0 16,0-9 0-16,52-4 0 15,27-5 1-15,19 0 4 16,-14 4 2-16,-5 10 2 16,-40 13 2-16,-31 15 5 15,-8 11-8-15,-28 12-4 16,-62 4-4-16,-16-10 0 0,8-16-4 16,8-18-15-1,30-22-19-15,14-6-13 0,13-20-26 16,28-23-29-16,5-2-77 15,0-7-100-15</inkml:trace>
  <inkml:trace contextRef="#ctx0" brushRef="#br0" timeOffset="52741.4875">23769 5391 363 0,'28'0'29'0,"23"0"100"16,15 0-50-16,7 0-29 15,-2-2-16-15,-19 1-2 16,-6-5-19-16,-18 3-11 15,-9-4-2-15,0-4-27 16,0 2-85-16,-5-3-182 16</inkml:trace>
  <inkml:trace contextRef="#ctx0" brushRef="#br0" timeOffset="53200.2351">24473 5192 287 0,'0'3'25'16,"0"-1"2"-16,0-2 9 16,0 5 12-16,0-5-6 15,0 0 26-15,24 0-6 16,14 0-13-16,-2 0-10 16,8 0 4-16,-9 0-4 15,-5 0-10-15,-22 0-9 16,-8 0-12-16,0 0-5 15,0 28 3-15,0 16 0 16,-38 8-2-16,3 1-4 16,15-9 0-16,10-11 0 15,10-13-1-15,30-14-7 16,43-6-3-16,36 0-4 0,6-19-3 16,-3-3-23-1,-17 4-24-15,-40 14-46 0,-23 4-112 16</inkml:trace>
  <inkml:trace contextRef="#ctx0" brushRef="#br0" timeOffset="53604.4364">25533 5608 444 0,'0'0'26'0,"28"0"68"16,24 0-28 0,5 0-31-16,-11 0-7 0,-5-5-19 15,-22-1-7-15,0 6-2 16,-5 0-7-16,-9 0-32 15,3 0-82-15,-8 0-117 16</inkml:trace>
  <inkml:trace contextRef="#ctx0" brushRef="#br0" timeOffset="53775.9542">25553 5791 368 0,'0'0'183'0,"51"0"-138"0,15-9 29 16,2-4-57-16,-5-2-17 16,-3-5 0-16,-19 0-38 15,-3 3-72-15,-19-2-212 16</inkml:trace>
  <inkml:trace contextRef="#ctx0" brushRef="#br0" timeOffset="54640.2862">25782 5347 332 0,'-6'0'97'15,"6"-3"-70"-15,0 0 15 16,-8 3-3-16,8 0-4 16,0 0-2-16,0-1 0 15,0 1-8-15,0 0-2 0,0 12 11 16,0 25-1 0,0 8-11-16,0 9-1 0,0 8-4 15,0 2-3-15,-19 7-7 16,-6-2-1-16,-2 0-4 15,5-6 0-15,6-21-2 16,8-18-2-16,8-18 1 16,0-6 0-16,0-21-3 15,0-30-16-15,38-21-11 16,-3-10 26-16,-2-1 4 16,0 8 1-16,-9 12 0 15,4 8-1-15,-23 11 1 16,3 11 0-16,-8 7 1 15,0 10 0-15,0 3 2 0,0 7 8 16,-13 2-3-16,13 4 2 16,-9 0-3-16,9 0-4 15,-11 0 0-15,3 30-3 16,8 9 4-16,-5 9 5 16,-3 9 1-16,2 0 5 15,1 3 2-15,-9-3-11 16,0-4-4-16,1 1-2 15,-6-5-1-15,0-2-8 16,-3-6-21-16,8-12-46 16,-10-13-44-16,-14-12-74 15,-3-4-137-15</inkml:trace>
  <inkml:trace contextRef="#ctx0" brushRef="#br0" timeOffset="54872.0041">25220 5784 520 0,'0'-12'145'0,"44"4"-111"15,48-6 37-15,20 6-39 16,0-8 0-16,5 4-8 16,-19-2-11-16,-13 3-3 15,-25 7-7-15,-14 2-3 16,-8-3-3-16,9 5-6 0,-1-7-21 15,-2 2-19 1,-9 1-23-16,-16 4-30 0,-13 0-88 16</inkml:trace>
  <inkml:trace contextRef="#ctx0" brushRef="#br0" timeOffset="55463.9459">26392 5265 121 0,'0'-4'258'15,"0"4"-229"-15,0 0 7 16,0 0 10-16,0 0-1 16,0 0-2-16,0 13 13 15,0 16-21-15,0 8-6 16,0 11-4-16,-2 5 0 0,-17 11 2 15,-6 8-2-15,-2 6-13 16,-1-1-9-16,4-7-3 16,5-19 0-16,19-21-3 15,0-23 0-15,0-7-2 16,52-21-2-16,19-25 5 16,16-8-1-16,3-3-7 15,-11 9 10-15,-6 9 0 16,-10 11 2-16,-17 13 4 15,-13 13 4-15,-6 2 1 16,-7 0-2-16,-20 33 1 16,0 10 0-16,0 15 2 15,-66 12 2-15,-13-1-6 16,-16-6-6-16,7-20-2 0,15-14-1 16,21-25-12-1,19-4-23-15,20-3-28 0,13-23-52 16,0-4-86-16,27-5-192 15</inkml:trace>
  <inkml:trace contextRef="#ctx0" brushRef="#br0" timeOffset="55996.0072">27197 5258 211 0,'0'0'45'0,"0"0"-11"16,-11 0 9-16,8 0-1 15,-2 0 1-15,-4 0 8 16,4 0-2-16,0 0-13 15,5 0-3-15,0 0-5 16,0 0 4-16,0 0 4 16,10 0 5-16,26 0 7 15,2 0-9-15,-13 0-11 16,-9 0-9-16,-5 0-7 16,-11 30-5-16,0 12 5 15,0 4-4-15,0-3-7 16,0-14-1-16,0-11 0 15,0-14-15-15,35-4-21 0,36 0-27 16,19-29-56-16,-3-14-198 16</inkml:trace>
  <inkml:trace contextRef="#ctx0" brushRef="#br0" timeOffset="56680.0215">28331 5664 401 0,'5'-2'51'0,"36"-4"28"16,11-1 4-16,14 1-33 16,-1-5-16-16,9 0-12 15,-23 3-15-15,-12 0-7 16,-7-1-15-16,-18 0-43 16,-9 9-116-16,-5 0-301 15</inkml:trace>
  <inkml:trace contextRef="#ctx0" brushRef="#br0" timeOffset="56844.0728">28514 5802 361 0,'13'0'296'0,"28"0"-286"15,16 0 39-15,14 0-49 16,3 0-1-16,-9-18-49 15,1-7-120-15</inkml:trace>
  <inkml:trace contextRef="#ctx0" brushRef="#br0" timeOffset="57533.8285">30079 5308 418 0,'0'-1'34'0,"27"-3"45"16,14-4 4-16,-3 1-26 15,3-2-2-15,-8 4 0 16,-22 3-10-16,-3 2-18 16,-8 0-11-16,0 2-10 15,0 27-3-15,-41 15 2 16,-3-2-4-16,12-5-1 15,12-7 0-15,20-10 0 0,0-11-1 16,52-6-4-16,33-3 4 16,13 0 1-16,0 0-10 15,-19-7-36-15,-13 2-90 16,-34-2-163-16</inkml:trace>
  <inkml:trace contextRef="#ctx0" brushRef="#br0" timeOffset="71437.9965">29460 5488 222 0,'0'0'36'16,"-3"-3"11"-16,-2-1 0 15,-1-1 0-15,3 3-7 16,-2-2 11-16,5 3-10 16,0 1-14-16,0 0 1 15,0 0 2-15,-5 0-7 16,-4 0-8-16,-2 0-1 16,11 0-2-16,-8 0-1 15,-3 7-7-15,3 22 0 0,-5 16 10 16,-7 13-1-16,1 12-3 15,-13 8 0-15,4 6-4 16,-10 6-1-16,5-6-3 16,6-9-2-16,3-15-2 15,15-20-3-15,9-11-9 16,0-16-13-16,0-13-20 16,6 0-41-16,35-5-56 15,-3-20-160-15</inkml:trace>
  <inkml:trace contextRef="#ctx0" brushRef="#br0" timeOffset="72029.8581">29792 5649 171 0,'-5'0'11'15,"-9"0"8"1,6 0 15-16,3 0 3 0,-3 0 8 15,-3 0 2-15,2 0-10 16,9 0 1-16,0 0-9 16,0 0-8-16,0 0-2 15,0-4 11-15,0-9 2 16,36-6-12-16,2-7-4 16,19 3 17-16,-5 4-6 15,3 2 7-15,-9 9-3 16,-2 6-7-16,-25 2-9 15,-17 0-9-15,-2 15 2 16,0 21 7-16,-21 8-6 16,-42 7-4-16,-16 4-2 15,13-8-2-15,20-11-1 0,27-12 0 16,19-14-1-16,0-10-3 16,57 0 4-16,22 0 1 15,14 0 4-15,-14 0 6 16,-16 0 6-16,-47 17 5 15,-16 30 1-15,-27 18-5 16,-90 7-7-16,-36-6-10 16,-2-18-1-16,21-27-14 15,55-21-42-15,60-16-76 16,19-37-139-16</inkml:trace>
  <inkml:trace contextRef="#ctx0" brushRef="#br0" timeOffset="75777.6318">22932 7298 205 0,'0'0'163'15,"0"0"-154"-15,0 0 39 16,0 0-11-16,0 0 1 16,14-5 19-16,5-7 11 0,8 2-13 15,11-2-9-15,9 0-10 16,-1-2-8-16,6 2-3 15,-6 0-5-15,-8 2-7 16,-10 5-3-16,-17 1-1 16,-11 4-5-16,0 0-2 15,0 29-1-15,-39 28 1 16,-40 26 0-16,-19 13-1 16,-5 6-1-16,10 3 0 15,38-17-4-15,25-14 1 16,30-16-4-16,0-21-2 15,25-12-1-15,35-17 0 16,5-8 7-16,14 0-1 16,-13-8-8-16,-9-12-30 15,-16 2-46-15,-14 6-82 16,-2-5-169-16</inkml:trace>
  <inkml:trace contextRef="#ctx0" brushRef="#br0" timeOffset="76138.218">23895 7308 36 0,'-66'22'339'16,"-5"8"-329"-16,17-2 50 0,21-6-27 15,22-7-19-15,11-10-9 16,0-2 1-16,11-3 22 16,41 0 24-16,8 0 11 15,5 0-16-15,-5 5-3 16,-8 13-3-16,-33 17-1 16,-19 15-9-16,0 17-19 15,-38 16-4-15,-46 2-7 16,-4-10-1-16,12-17-4 15,11-22-11-15,15-20-23 16,12-16-6-16,19-2-14 16,19-35-31-16,0-11-68 15,6-6-60-15</inkml:trace>
  <inkml:trace contextRef="#ctx0" brushRef="#br0" timeOffset="76347.1172">23816 7303 312 0,'0'-5'140'16,"60"0"-90"-16,38-7 60 16,14-2-67-16,5-7-14 15,-14 1-16-15,-18 1-13 0,-25 2 0 16,-8 11-22-16,2 1-77 15,4 5-199-15</inkml:trace>
  <inkml:trace contextRef="#ctx0" brushRef="#br0" timeOffset="76729.6248">25435 7140 425 0,'-8'0'83'0,"-3"0"-70"16,8 0 3-16,-7 20 21 15,-4 6 4-15,0 9-6 16,-5 11-4-16,-14 6-1 16,-5 10-15-16,-3 3-10 15,1 2-4-15,-4 1-1 16,6 0-8-16,2-7-29 0,4-6-62 15,2-15-89-15,16-22-110 16</inkml:trace>
  <inkml:trace contextRef="#ctx0" brushRef="#br0" timeOffset="76909.1894">25015 7578 391 0,'25'-9'201'15,"2"2"-160"-15,25 2 19 16,8 3-30-16,5-3-10 16,6 1-17-16,-11-3-3 0,-5-4-18 15,-6 0-29-15,-3-9-54 16,1-1-101-16</inkml:trace>
  <inkml:trace contextRef="#ctx0" brushRef="#br0" timeOffset="77329.9476">26201 6948 363 0,'0'0'150'0,"0"0"-125"15,0 0-8-15,0 10 35 0,0 23-19 16,0 11-16-16,0 16 10 15,-13 13 0-15,-25 10-6 16,-17 0 1-16,-2-3-14 16,5-5-8-16,25-18 0 15,21-22-2-15,6-27-8 16,25-8-7-16,62-32 17 16,22-21 2-16,17-5-2 15,-9 16 0-15,-30 13 3 16,-21 19 5-16,-23 10 11 15,-16 3-4-15,-27 34 9 16,0 14 5-16,-32 17-10 16,-61 9-11-16,-11 6-7 0,-13-12-1 15,11-10 0 1,8-18-6-16,32-20-4 0,28-17-19 16,11-6-11-16,21-5-21 15,6-27-53-15,19-10-58 16,47-8-143-16</inkml:trace>
  <inkml:trace contextRef="#ctx0" brushRef="#br0" timeOffset="77758.1104">26924 6977 333 0,'0'0'50'0,"0"0"11"15,0 0-13-15,0 0 3 16,11 0 0-16,11-3 3 15,8 3-9-15,-3 0-8 16,0 0-8-16,-8 0-10 16,-8 0-1-16,-8 0-13 0,-3 17 0 15,0 15-4-15,0 6 4 16,-3 4-3-16,-27 1-1 16,3-7 0-16,19-11-1 15,8-8-1-15,0-8-1 16,0-4-2-16,35 1 1 15,17-4 3-15,5-2 0 16,-10 0-32-16,4 0-42 16,-10 0-82-16,-8 0-186 15</inkml:trace>
  <inkml:trace contextRef="#ctx0" brushRef="#br0" timeOffset="78049.8402">27682 7381 434 0,'0'0'190'16,"14"2"-178"-16,32-2 29 16,6 0-10-16,-6 0-11 0,1 0-18 15,-23 0-2-15,-10 0-6 16,-6 0-22-16,-3 0-71 16,-5 12-129-16</inkml:trace>
  <inkml:trace contextRef="#ctx0" brushRef="#br0" timeOffset="78216.0637">27775 7611 557 0,'0'8'99'0,"0"0"-24"16,46 4-7-16,0-8-48 0,12-4-20 15,2 0-10-15,-17-19-63 16,12-13-56-16,2-5-155 15</inkml:trace>
  <inkml:trace contextRef="#ctx0" brushRef="#br0" timeOffset="78491.8934">28942 6872 364 0,'0'0'161'16,"0"0"-150"-16,0 7 58 0,0 20-16 15,0 18-18-15,0 14 3 16,-22 18 1-16,-11 12-4 16,-5 2-5-16,-3 1-18 15,3-10-9-15,5-2-3 16,6-9-6-16,13-5-17 15,-2-12-56-15,13-9-46 16,-2-12-54-16,5-18-131 16</inkml:trace>
  <inkml:trace contextRef="#ctx0" brushRef="#br0" timeOffset="78935.7778">29787 6824 348 0,'5'-12'11'0,"9"1"9"15,-3 6 42-15,-11 2 4 16,0 3-7-16,0 0 4 15,0 0-27-15,-30 23 3 16,-25 15-4-16,-5 6-8 0,-10 14-12 16,-1 9 2-1,-3 13-1-15,9 7-3 0,18 0 4 16,17-11-12-16,30-17-5 16,0-16 0-16,58-22-3 15,21-9-1-15,19-12 4 16,8 0 0-16,-8-33 3 15,-19-3-3-15,-16 0 3 16,-36 8-1-16,-27 8 0 16,0 4 4-16,-57 12-6 15,-36 4-6-15,-8 0 1 16,6 0-6-16,21 0-30 16,23 0-47-16,23 3-52 0,28-3-64 15</inkml:trace>
  <inkml:trace contextRef="#ctx0" brushRef="#br0" timeOffset="79399.6558">30619 6919 270 0,'-41'0'106'0,"-17"4"-44"0,-7 29 5 15,-9 6-14-15,3 4-7 16,6 6-2-16,13 2-3 16,11-5-8-16,22-4-11 15,19-13-13-15,0-8-6 16,14-8-3-16,38-13 11 15,27 0 5-15,5-6 0 16,14-30-6-16,6-12-4 16,-11-11-4-16,-1-1-1 15,-21 4 0-15,-16 13 2 16,-17 18 3-16,-19 12 4 16,-19 11-2-16,0 2-3 15,0 12 3-15,0 35-1 0,-13 23 7 16,-26 11-1-16,-7 12 2 15,-6 0 2-15,6-5-7 16,8-7-10-16,5-9-3 16,6-11-18-16,8-13-58 15,5-13-72-15,14-22-225 16</inkml:trace>
  <inkml:trace contextRef="#ctx0" brushRef="#br0" timeOffset="80149.9054">25179 9031 19 0,'5'-21'403'0,"-2"10"-360"15,3 4 34-15,-6 3-44 16,0 4 3-16,0 0-1 16,0 0-2-16,0 0 1 15,0 0-2-15,11 8-13 0,5 28 18 16,8 25-10-16,-4 12-17 15,-12 8-6-15,-3 3-4 16,-5-4-1-16,0-7-10 16,8-9-25-16,-8-15-55 15,19-17-62-15,0-22-122 16</inkml:trace>
  <inkml:trace contextRef="#ctx0" brushRef="#br0" timeOffset="80397.797">25613 9291 124 0,'38'-22'427'0,"19"5"-387"15,11 5 56-15,11 4-42 16,-13 8-10-16,-15 5-10 16,-18 31-18-16,-33 18 8 15,0 13-14-15,-38 10-7 16,-55 2-3-16,-24-15 0 15,19-18-6-15,30-25-10 16,24-18-13-16,25-3-13 16,19-27-31-16,0-16-26 15,52 1-43-15,32-9-158 16</inkml:trace>
  <inkml:trace contextRef="#ctx0" brushRef="#br0" timeOffset="80825.8417">26458 8872 74 0,'-3'-7'333'16,"3"7"-292"-16,0 0 11 16,0-2-14-16,0 2 9 0,3-4-3 15,21 2 5-15,9-3 0 16,0 3-13-16,-11 2-16 16,-12 0-11-16,-10 0 2 15,0 0-1-15,0 15 0 16,0 14-2-16,0 1-5 15,0-3-1-15,0-4-1 16,0-9-1-16,0 0 0 16,28-7 0-16,24 1 0 15,13-4 3-15,0 0 4 16,1 2-2-16,-6 3-2 16,-19 0-3-16,-3-2-13 15,-19-1-63-15,19-6-111 0,-19 0-321 16</inkml:trace>
  <inkml:trace contextRef="#ctx0" brushRef="#br0" timeOffset="81155.6512">27663 9149 281 0,'0'0'335'15,"44"0"-301"-15,18 0 38 16,1 0-46-16,-3 0-21 16,-14 0-5-16,-21 0-18 15,-12 0-24-15,-4 0-56 16,-9 0-61-16</inkml:trace>
  <inkml:trace contextRef="#ctx0" brushRef="#br0" timeOffset="81311.6451">27938 9359 691 0,'28'0'72'0,"29"0"23"16,16 8-76-16,7-7-19 16,-10-1-19-16,1-4-83 15,3-33-121-15</inkml:trace>
  <inkml:trace contextRef="#ctx0" brushRef="#br0" timeOffset="81627.623">29476 8647 662 0,'-24'12'8'0,"10"33"23"16,-19 9 6-16,6 10-6 15,-11 1-16-15,-14 7-5 0,-3 6-1 16,-10 0-5-16,8 1-4 15,5-4-8-15,6-13-28 16,13-14-60-16,19-13-85 16,14-22-139-16</inkml:trace>
  <inkml:trace contextRef="#ctx0" brushRef="#br0" timeOffset="81920.2966">29863 8812 463 0,'0'5'35'0,"-32"30"7"16,-26 9-9-16,-2 4-16 16,3 0-15-16,11-9-2 15,24-12-1-15,11-10-2 16,11-17 2-16,38 0 1 15,47-9 19-15,13-20-10 16,8 2 1-16,-13 5 14 16,-17 9 6-16,-16 5-6 15,-8 0-24-15,-14 0-1 16,-21 1-31-16,-7 0-62 16,-1-6-127-16</inkml:trace>
  <inkml:trace contextRef="#ctx0" brushRef="#br0" timeOffset="82129.8017">30387 8676 375 0,'0'0'197'16,"0"7"-138"-16,0 30-7 16,-25 21-3-16,-2 11-22 15,-19 14-10-15,-20 8-1 16,-16 9-12-16,14-2-4 15,3-5-14-15,18-16-25 0,23-25-38 16,16-22-54 0,8-30-64-16,22-3-40 0</inkml:trace>
  <inkml:trace contextRef="#ctx0" brushRef="#br0" timeOffset="82408.1005">30788 8801 508 0,'-6'15'33'15,"-35"21"5"-15,-2 8-9 16,-12 6-16-16,3 0-7 16,14 0-6-16,11-13-2 15,21-12 0-15,6-9 1 0,0-16 1 16,39 0 10-16,26 0 19 15,9-9-5-15,-3-5-1 16,-11 2-9-16,-3-2-5 16,-11-3-9-16,1-4-5 15,-9-8-27-15,-6-6-52 16,-4-8-134-16</inkml:trace>
  <inkml:trace contextRef="#ctx0" brushRef="#br0" timeOffset="82565.1274">31319 8622 162 0,'0'28'313'0,"-13"30"-198"0,-34 14-14 16,-18 20-20-16,-14 15-19 15,-11 12-16-15,-3 6-29 16,14-7-17-16,14-10-2 16,-1-16-28-16,14-11-91 15,20-16-147-15</inkml:trace>
  <inkml:trace contextRef="#ctx0" brushRef="#br0" timeOffset="83405.9223">25487 10565 134 0,'27'-8'286'0,"-8"2"-218"15,1 1-7-15,7 1-22 16,-8 1-8-16,-5 0 0 16,-14 3-7-16,5 0 6 15,-5 3 8-15,14 29 14 16,-1 18-19-16,-7 16-18 15,-6 5-8-15,0 0-6 16,0-3-1-16,0-5-3 16,0-5-14-16,0-14-24 15,0-15-50-15,0-12-54 16,0-17-124-16</inkml:trace>
  <inkml:trace contextRef="#ctx0" brushRef="#br0" timeOffset="83659.688">25869 10781 303 0,'43'-9'237'15,"23"-4"-188"-15,32 3 29 16,22 6-33-16,-11 4 3 16,-16 0-1-16,-22 0-14 15,-30 31-14-15,-41 14 0 16,0 15-10-16,-66 5-7 15,-54 4-2-15,-16-8 0 0,10-11-1 16,17-21-8 0,30-21-12-16,27-8-18 0,25 0-25 15,27-10-24-15,0-19-69 16,47-5-108-16</inkml:trace>
  <inkml:trace contextRef="#ctx0" brushRef="#br0" timeOffset="83951.7932">26869 10745 312 0,'0'0'211'16,"0"0"-158"-16,47 0 21 16,24-3-13-16,8-10-22 15,8-2-23-15,-2-2 5 16,-20 2-11-16,-27 5-10 16,-19 8-13-16,-11 2-25 15,-8 0-67-15,0 2-128 16,-19 36-87-16</inkml:trace>
  <inkml:trace contextRef="#ctx0" brushRef="#br0" timeOffset="84110.0723">27093 10950 613 0,'46'0'101'0,"31"0"2"15,15-4-66-15,12-9-26 16,-17-3-11-16,-10-4-6 15,-17-2-55-15,-14 3-57 16,6-1-113-16</inkml:trace>
  <inkml:trace contextRef="#ctx0" brushRef="#br0" timeOffset="84341.8159">28271 10563 561 0,'0'8'64'0,"0"19"-43"15,-5 18 28-15,-15 12-17 16,-7 2-10-16,3 6 3 16,-23-2-16-16,15-4-5 15,4-2-4-15,4-6-8 16,10-3-28-16,6-11-83 15,8-21-141-15</inkml:trace>
  <inkml:trace contextRef="#ctx0" brushRef="#br0" timeOffset="84785.7966">28704 10700 308 0,'0'0'55'16,"0"0"-22"-16,0 0 14 15,0-3 9-15,0 0 4 0,14-4 14 16,24-1-16-16,22-1-7 15,0-2-12-15,11 2 5 16,-5-1-8-16,-9 2-8 16,-16 6 2-16,-14 2-16 15,-22 0-11-15,-5 22 1 16,0 23-1-16,-38 17 1 16,-35 8-3-16,2 1 0 15,16-5 0-15,17-13-1 16,24-18-3-16,14-13 2 15,14-8-3-15,71-14 3 16,21 0 1-16,25-7 1 0,13-22-1 16,-18 1-3-16,-9-2-12 15,-38 2-54-15,-3-8-88 16,-21-15-274-16</inkml:trace>
  <inkml:trace contextRef="#ctx0" brushRef="#br0" timeOffset="86037.7051">18297 6901 48 0,'0'-3'344'0,"0"0"-306"16,0 2 12-16,0-2-14 15,0-1 1-15,0 3-2 16,0 1 4-16,0-3 3 16,0 3-1-16,0 0-10 15,0 4-1-15,0 30 13 16,0 9-27-16,-19 8-1 15,-6 8-7-15,4-1-3 16,-9-4-3-16,10-11-2 16,12-11-2-16,0-16-8 15,8-9-18-15,0-7-42 16,0-3-39-16,41-27-125 16</inkml:trace>
  <inkml:trace contextRef="#ctx0" brushRef="#br0" timeOffset="86531.7187">18627 6872 49 0,'-6'0'133'15,"6"1"-99"-15,0 3 11 16,0-4-2-16,0 0-7 16,0 0 18-16,0 0 0 15,0 0-1-15,0 0-4 16,0 0-14-16,0 0-6 15,0 0-6-15,0 0-12 16,0 0 4-16,11 0 6 16,36 0 18-16,-6 0-5 15,16 0 1-15,8 0-5 16,-13 0 3-16,-11 2-3 16,-22-1-3-16,-5 6-14 0,-14 12-4 15,0 8 0-15,0 17 1 16,-47 18-9-16,1 1 0 15,8 2-1-15,16-11 0 16,22-14-1-16,0-17-1 16,68-16-6-16,36-7-1 15,-1-24-16-15,9-17-52 16,-19-9-105-16</inkml:trace>
  <inkml:trace contextRef="#ctx0" brushRef="#br0" timeOffset="91175.1703">4530 8780 399 0,'-11'0'74'0,"11"0"-52"16,0-2 20-16,0 2-13 15,0 0 12-15,-8 0 3 16,3 0 1-16,-9 0-6 16,-13 0-9-16,-17 29-14 15,-29 21 3-15,-6 16-12 16,2 7-1-16,12 11-2 15,24-3 4-15,33-2-1 16,8-14-3-16,8-18-4 16,57-12 0-16,33-20-1 15,9-13 0-15,15-2-6 16,4-23-22-16,-9-19-49 0,-11 0-41 16,-16-1-80-16</inkml:trace>
  <inkml:trace contextRef="#ctx0" brushRef="#br0" timeOffset="91521.487">5234 9044 429 0,'-8'22'37'0,"8"1"-19"16,0-2 24-16,5-3-11 0,30-6-10 15,23-12 9-15,21 0-5 16,0-16 3-16,24-22 4 16,-23 1-9-16,-15 3-9 15,-24 5-5-15,-30 13-2 16,-11 5 2-16,0 9 7 16,-25 2 2-16,-46 0-10 15,-10 18-7-15,-15 9-1 16,17-8 0-16,25-3 2 15,10-7-2-15,25-9-6 16,16 0-14-16,3 0-9 16,0 0-22-16,33-7-49 0,46-14-73 15,19-1-19 1</inkml:trace>
  <inkml:trace contextRef="#ctx0" brushRef="#br0" timeOffset="91821.515">6248 8828 379 0,'-65'27'46'0,"13"-2"29"16,25-9-23-16,27-3-33 16,0-7-12-16,27-6 19 15,30 1 17-15,3-1 3 16,5 8 2-16,-18 6-2 15,-23 15-7-15,-15 13 0 0,-9 15-13 16,-20 10-15-16,-59 2-6 16,-5-9 0-16,18-21-5 15,15-23-3-15,15-16-7 16,17 0-21-16,19-33-30 16,0-10-22-16,52-5-12 15,35-1-53-15,3-2-46 16</inkml:trace>
  <inkml:trace contextRef="#ctx0" brushRef="#br0" timeOffset="92391.6284">7644 8405 466 0,'0'-1'31'0,"0"1"28"16,0 0-23-16,-22 0-20 16,-10 0 0-16,-20 8 2 0,-14 26-3 15,-5 5 1 1,1 11 7-16,-4 8 2 0,14 14 0 15,14 0 1-15,16 3-1 16,21-1-1-16,9-14-13 16,0-10 2-16,47-15-6 15,32-17-1-15,5-18-2 16,20 0 3-16,-3-18 2 16,2-25-2-16,-4-7-1 15,-15-1 0-15,-18-6-5 16,-20 0-1-16,-13-3 3 15,-25 1-1-15,-8-4-2 16,0 7-2-16,-55 8-3 16,-7 12 0-16,7 13-3 0,-24 18 1 15,8 5 0-15,-8 21-1 16,0 18 8-16,13 16 0 16,20-2 0-16,22-1 0 15,24-4 0-15,0-10-1 16,38-8 1-16,46-11 0 15,14-10 0-15,14-6-1 16,-19-3-2-16,0-4-23 16,-22-24-60-16,-1-1-58 15,-23-9-184-15</inkml:trace>
  <inkml:trace contextRef="#ctx0" brushRef="#br0" timeOffset="93538.1028">8647 8634 322 0,'-13'0'41'0,"13"0"14"16,0-4 19-16,0 3-20 15,0-2-4-15,0 2 3 16,5-2-12-16,33-4 8 15,-5 6 4-15,8 0-28 16,5 1-8-16,1 0-9 16,-14 0-8-16,-1-5 0 15,-18 5-10-15,-9-1-35 16,3 1-67-16,-8 0-155 16</inkml:trace>
  <inkml:trace contextRef="#ctx0" brushRef="#br0" timeOffset="93717.785">8746 8888 566 0,'0'8'86'0,"13"-1"-35"15,31-4-19-15,-3-3-32 16,-8 0-3-16,-1-10-33 15,-7-14-135-15</inkml:trace>
  <inkml:trace contextRef="#ctx0" brushRef="#br0" timeOffset="103653.722">10763 7836 124 0,'-5'0'21'0,"5"0"-7"15,0 0 5-15,0-5 31 16,0 5 13-16,-3-1-4 16,3-1-5-16,-5 2-9 15,5-4-7-15,0 4 1 16,0-1-4-16,0-2-5 15,0-1-6-15,0 2-9 0,0-3 1 16,0 3 3-16,0 0 0 16,0 2 4-16,0 0-11 15,0 0-2-15,0 0-4 16,0 0 0-16,0 0-1 16,0 23 2-16,0 8 15 15,0 7-14-15,0 1-4 16,0 0 4-16,0 0-7 15,0-8 1-15,0-3-2 16,0-9 0-16,0-8-4 16,0-2-16-16,0-7-24 15,5-2-28-15,17 0-40 16,-3 0-73-16</inkml:trace>
  <inkml:trace contextRef="#ctx0" brushRef="#br0" timeOffset="104155.5245">11170 7772 144 0,'-9'6'114'15,"-1"-1"-87"-15,10-1 15 16,0-1 0-16,0-3-12 16,0 3 10-16,0-3 13 15,0 2 0-15,24 3-1 16,22-5-2-16,14 0-6 15,6 0-5-15,-1 0-2 16,-13 0-7-16,-19 0-2 16,-14 0-16-16,-19 0-4 0,0 0-4 15,0 28 0-15,-33 15 1 16,-24 20-4-16,-22 1-1 16,11-2 1-16,5-15-2 15,36-11 0-15,27-12-4 16,0-11-2-16,60-5-2 15,30-7 3-15,16-1 5 16,-2 0-1-16,-17 0 2 16,-22 0-2-16,-35 1-22 15,-16 5-52-15,-14 2-37 16,0 6-88-16</inkml:trace>
  <inkml:trace contextRef="#ctx0" brushRef="#br0" timeOffset="104433.7037">10692 8509 109 0,'0'3'272'15,"0"2"-251"-15,0-1 56 16,50 0-7-16,23-1-3 15,25-3-6-15,41 0 5 16,22 0-8-16,19-19-13 16,-16 1-18-16,-9-3-9 15,-43 6-10-15,-33 6-8 0,-27-2 0 16,-19 4-17-16,-20-4-37 16,6 6-67-16,-19-2-126 15</inkml:trace>
  <inkml:trace contextRef="#ctx0" brushRef="#br0" timeOffset="104831.4095">11137 8766 22 0,'0'0'348'16,"0"0"-315"-16,0 0 27 15,0 0-8-15,0 0 8 16,0 0-8-16,0 0-4 15,-6 28-1-15,6 2-13 16,-8 13-6-16,0 10 3 16,-22 6-16-16,3 2-6 0,-11 4-6 15,10-10 0-15,4-8-3 16,16-14-4-16,8-15-12 16,0-18-29-16,0 0-33 15,27-39-41-15,44-10-95 16,-6-6-152-16</inkml:trace>
  <inkml:trace contextRef="#ctx0" brushRef="#br0" timeOffset="105355.7048">11576 8799 71 0,'0'0'226'0,"-14"0"-196"16,9 0 12-16,-3 0-3 15,8 0-1-15,-6 0-11 16,6 0 1-16,0 0-3 16,0 0-5-16,0 0-1 15,0 0 3-15,0 0-7 16,0 0 8-16,0 0 8 15,14 0-6-15,10-5-3 16,17-9 6-16,6-1 14 16,4-1-12-16,-12 1-7 15,-7 7-4-15,-18 2-6 0,-9 4-7 16,-5 2-1-16,0 0 2 16,0 16-4-16,-32 15 3 15,-7 14 0-15,-7-5-5 16,0-4 0-16,21-16-1 15,17-6 0-15,8-10 0 16,0-4-4-16,55 0 3 16,15 0 1-16,29 0 4 15,-15 0 4-15,-18 0 8 16,-26 13-3-16,-20 29 2 16,-20 18-4-16,-14 14-8 15,-71 6-3-15,-21-8 0 16,-6-25-4-16,9-28-21 0,13-19-39 15,22-19-64-15,10-31-67 16</inkml:trace>
  <inkml:trace contextRef="#ctx0" brushRef="#br0" timeOffset="106301.6472">4230 11139 147 0,'0'-9'170'0,"6"-4"-103"15,21 4 19-15,-2-4-4 16,-4 2-13-16,-2 3-17 0,-5 4-14 15,-14 4-8-15,0 0-5 16,0 0-2-16,0 0-5 16,0 36-14-16,-27 17 10 15,-19 22-7-15,-25 17-7 16,-14 14 1-16,3 14 0 16,11-3-1-16,20-18-1 15,37-18-4-15,14-35 0 16,5-20-3-16,69-12 2 15,5-9 6-15,19-5 0 16,9 0 2-16,-9 0 0 16,-8 0-1-16,-25 0-1 0,-27 0-5 15,-29 0-41-15,-9 0-22 16,0 0-28-16,0 0-76 16,-9-3-184-16</inkml:trace>
  <inkml:trace contextRef="#ctx0" brushRef="#br0" timeOffset="106593.6505">4039 11580 240 0,'0'-8'112'0,"0"1"-57"0,20-2 18 16,7-5-7-16,14-2-14 16,11-2 2-16,-1 7-7 15,1 0-15-15,8 4-6 16,6 6-8-16,-1-3-12 16,20 4-5-16,-6-3-1 15,13-4-13-15,-2-1-32 16,-5-5-33-16,13 4-72 15,-14 2-115-15</inkml:trace>
  <inkml:trace contextRef="#ctx0" brushRef="#br0" timeOffset="106967.4778">5605 11414 375 0,'0'-2'47'16,"0"2"22"-16,-20 0-8 16,-18 0-2-16,-3 13-20 15,-10 18-8-15,-20 10-5 16,0 5 0-16,8 6-4 16,11 3-12-16,9-5 0 15,15-13-6-15,23-16-4 16,5-14-3-16,0-7-3 0,38-15 6 15,33-25 3-15,16-6-1 16,-2 5-1-16,-14 12 0 16,-25 14-1-16,-19 13-3 15,-13 2 3-15,-14 3 1 16,0 30 5-16,0 4 3 16,0 1-7-16,-19-9-2 15,11-9-19-15,8-10-28 16,0-10-27-16,8 0-87 15,44 0-108-15</inkml:trace>
  <inkml:trace contextRef="#ctx0" brushRef="#br0" timeOffset="107261.709">5967 11685 441 0,'-8'0'58'16,"8"0"-27"-16,0 0-5 15,0 3 5-15,0-3-22 16,0 0 0-16,8 0 8 16,22 0 8-16,19-15 1 15,22-10-3-15,14-3-6 16,7 5 1-16,-13 6 13 16,-13 9 3-16,-20 8-15 15,-13 0-4-15,-28 25 2 0,-5 19-5 16,0 9-5-1,-24 0-7-15,-6-13 0 0,14-18-17 16,16-15-40-16,0-7-42 16,24 0-48-16,50-11-79 15</inkml:trace>
  <inkml:trace contextRef="#ctx0" brushRef="#br0" timeOffset="107741.6415">7442 11197 430 0,'-41'4'19'16,"-5"24"29"-16,-6 9 17 15,-13 10-14-15,5 4-14 16,-6 13 4-16,6 11 1 16,9 2 1-16,26 7-10 15,20-13-5-15,5-12-10 16,38-16-5-16,46-28-8 16,20-15 6-16,40-28 3 15,9-38-11-15,3-24 2 16,-4-14-2-16,-24-4-3 0,-27-7 1 15,-41 13-1-15,-41 11 1 16,-19 27-1-16,-49 30-4 16,-68 34 1-16,-14 15-2 15,-11 57 4-15,17 20 1 16,38-1 0-16,43-6 1 16,30-22-1-16,14-16 1 15,71-13-1-15,41-19 2 16,33-15-2-16,5 0-1 15,-17-8-24-15,3-19-57 16,-10 2-55-16,-14-1-121 16</inkml:trace>
  <inkml:trace contextRef="#ctx0" brushRef="#br0" timeOffset="108257.5157">8563 11364 511 0,'0'0'55'0,"5"0"37"15,47 0-32-15,-14 6-13 16,9-6-20-16,-9 0-17 15,-11 0-7-15,-8 4-3 16,-5-3-20-16,-14-1-49 16,8 4-109-16,11-4-228 15</inkml:trace>
  <inkml:trace contextRef="#ctx0" brushRef="#br0" timeOffset="108505.5103">8574 11710 604 0,'0'17'49'0,"0"1"8"16,0-4-26-16,38-6-21 15,8-5-5-15,9-3-5 16,-3 0-1-16,-6-11-16 16,0-3-49-16,6-4-108 0</inkml:trace>
  <inkml:trace contextRef="#ctx0" brushRef="#br0" timeOffset="113547.5118">10594 10763 61 0,'0'-5'53'0,"0"-4"-30"15,0 5 5-15,0-4-3 16,11 1-4-16,-5 4 15 0,-4-1-1 16,4 3 8-16,-1-1-14 15,-2-4 11-15,16 2 12 16,-8-4-1-16,3 3-8 16,-9 0-9-16,-2 3-1 15,-3-1-10-15,0 3-4 16,0 0 4-16,0 0 3 15,-8 0-10-15,-25 0-8 16,-11 15 2-16,-2 5-8 16,13 0-2-16,20-9 0 15,13-5 1-15,0-1-1 16,0-3 0-16,46 4 4 0,17-5 10 16,5 6 8-16,-3 1 3 15,-13 6-2-15,-14 8-7 16,-24 7 3-16,-14 15-10 15,0 9 1-15,-52 1-7 16,-32-1-3-16,-15-19 0 16,15-13-11-16,21-21-11 15,25-3-20-15,19-37-37 16,19-6-39-16,0 2-61 16,38-3-143-16</inkml:trace>
  <inkml:trace contextRef="#ctx0" brushRef="#br0" timeOffset="113674.2223">10594 10763 421 0</inkml:trace>
  <inkml:trace contextRef="#ctx0" brushRef="#br0" timeOffset="113783.3094">10594 10763 421 0,'44'-133'25'0,"8"125"32"0,13-5 8 0,14 2-8 15,8-3-12-15,-2-2-8 16,5 5-18-16,-11 0-6 16,-14 4-13-16,-18-1-3 15,-6 1-33-15,-22 7-57 0,0-3-130 16</inkml:trace>
  <inkml:trace contextRef="#ctx0" brushRef="#br0" timeOffset="114079.9651">10174 11392 470 0,'0'18'31'0,"25"-10"36"0,59-6 5 16,42-2-10-16,24-13-4 16,41-18-14-16,0-4-9 15,-9 2-6-15,-18-5-17 16,-39 4-9-16,-27-1-3 16,-32 0-16-16,-28 2-37 15,-5 12-59-15,-20 6-93 16,-13 8-235-16</inkml:trace>
  <inkml:trace contextRef="#ctx0" brushRef="#br0" timeOffset="114499.4764">10567 11641 249 0,'0'-4'217'16,"0"4"-195"0,0 0 28-16,0 0-9 0,0 0 9 15,0 0-14-15,0 0-3 16,0 27 6-16,0 15-4 16,-8 11-18-16,-22 8-8 15,8-2-7-15,-11-4-2 16,9-6 0-16,7-11-8 15,6-11-22-15,3-15-22 16,8-12-31-16,0 0-66 16,14 0-98-16</inkml:trace>
  <inkml:trace contextRef="#ctx0" brushRef="#br0" timeOffset="114987.5909">10731 11771 207 0,'0'0'111'0,"0"0"-72"16,0 0 5-16,27 0 23 15,22-4 9-15,0-11-19 16,16 0 5-16,-2 1-16 15,-8 7-2-15,-9 7-5 16,-16 0-18-16,-22 0-14 16,-8 14-7-16,0 21 5 15,0 10 0-15,-38 13-1 16,3 3-3-16,5-9 1 0,30-9 0 16,0-14 1-16,38-14 1 15,55-10 1-15,10-5 0 16,9 0-5-16,-14-20-2 15,-13-8-19-15,-20-1-65 16,-24-9-110-16</inkml:trace>
  <inkml:trace contextRef="#ctx0" brushRef="#br0" timeOffset="118469.5942">4814 13943 284 0,'0'0'100'0,"0"0"-49"15,0 0-7-15,0 0 1 16,0 0 9-16,-27 2-3 15,-12 10-4-15,-21 11-26 0,-19 11-14 16,-11 19 5-16,-8 5 5 16,5 5-4-16,14 4-10 15,33-5 0-15,35-10 0 16,11-10-2-16,44-12-1 16,54-15 1-16,33-12-2 15,0-3 1-15,2-9-24 16,-15-22-39-16,-15-7-77 15,-18-3-182-15</inkml:trace>
  <inkml:trace contextRef="#ctx0" brushRef="#br0" timeOffset="118851.4181">6131 13844 140 0,'-93'22'198'0,"-13"12"-148"16,-3 5 21-16,-3 5-4 15,19-6-14-15,17-4-11 16,29-8-12-16,39-9-13 15,8-3-13-15,14-7 8 0,57-5 20 16,13 2 11-16,9 5-2 16,-8 3-11-16,-31 10-2 15,-21 8 2-15,-33 7-14 16,-8 10-8-16,-71 4-5 16,-39-6-3-16,7-16-2 15,12-17-20-15,48-12-24 16,37 0-25-16,14-27-16 15,46-5-74-15,52-6-132 16</inkml:trace>
  <inkml:trace contextRef="#ctx0" brushRef="#br0" timeOffset="119475.2334">6916 13887 182 0,'0'0'261'0,"0"0"-207"16,0 0 4-16,0 0 0 15,-46 13-19-15,-25 22-19 16,-27 17 9-16,-20 15 24 16,12 4-9-16,22 4-4 15,32-12-13-15,33-12-19 16,19-10-7-16,0-11 1 16,57-14-2-16,22-10-2 15,19-6 2-15,6-4-12 16,2-28-40-16,-21-1-47 15,7-7-54-15,-21-3-242 16</inkml:trace>
  <inkml:trace contextRef="#ctx0" brushRef="#br0" timeOffset="120105.2955">7868 13642 74 0,'-14'-4'315'0,"-5"4"-284"15,-3 0-3-15,-11 0-1 16,3 0 0-16,-5 19 14 16,2 3-9-16,-10 8 7 15,-4 5-5-15,-7 9-4 16,2 12 0-16,0 5 3 15,6 14-1-15,8 0 3 0,10 7-7 16,15-3-1-16,13-16-13 16,2-13-4-16,69-22-1 15,22-17 0-15,35-11 1 16,11-22-6-16,-2-26-2 16,-12-17-2-16,-19-9 3 15,-21-6-3-15,-25-1 0 16,-41 5-3-16,-19 10-6 15,-22 10-5-15,-73 20-6 16,-20 25 1-16,-16 11 9 16,14 33 7-16,5 27 3 15,36 3 0-15,27 1 0 16,30-12 0-16,19-8 0 0,0-9 0 16,65-14 0-16,22-9-2 15,25-7-2-15,0-5-10 16,-14 0-47-16,0-7-46 15,-13-9-83-15,-25-5-245 16</inkml:trace>
  <inkml:trace contextRef="#ctx0" brushRef="#br0" timeOffset="120607.3053">8789 13943 44 0,'-5'0'461'15,"5"2"-407"-15,0 4 25 16,27-3-16-16,19 0-14 16,1-3-12-16,-4 0-12 15,-15 0-19-15,4 0-6 16,-18 0-6-16,5 0-17 15,-13 0-40-15,7 0-73 0,-5 0-199 16</inkml:trace>
  <inkml:trace contextRef="#ctx0" brushRef="#br0" timeOffset="120877.4784">8713 14325 549 0,'0'15'57'15,"0"-5"4"-15,0 2-2 0,33-12-19 16,18 0-13-16,20 0-11 15,-3-18-15-15,-2-4-1 16,-9-1-39-16,-19 9-80 16,-24-8-192-16</inkml:trace>
  <inkml:trace contextRef="#ctx0" brushRef="#br0" timeOffset="124501.4552">10763 13297 90 0,'0'0'247'0,"0"0"-227"16,0-4 3-16,0 4-6 15,0 0 6-15,-8-1 5 16,3 1 3-16,-1 0 2 16,4 0 5-16,2 0-10 15,0 0-5-15,0 0-9 16,0 9 2-16,0 18 27 0,-11 9-21 16,-8 8-1-16,-1 5-6 15,4 2-2-15,-3-1-5 16,0-4-4-16,8-6-4 15,8-5-2-15,3-13-16 16,0-14-30-16,0-8-80 16,52-10-102-16</inkml:trace>
  <inkml:trace contextRef="#ctx0" brushRef="#br0" timeOffset="125071.1999">11230 13263 159 0,'-9'0'124'0,"4"0"-97"16,5 0 4-16,0 0 11 15,0 0-2-15,0 0 2 0,0-1-4 16,0 1 5 0,0-3 1-16,5-4-13 0,23-3-8 15,10-2 7-15,14-4 0 16,2 4-8-16,-16 2 6 15,-10 5 5-15,-17 5-9 16,-9 0-16-16,-2 5-5 16,0 23 7-16,-2 6 0 15,-37 5-6-15,1-5-2 16,5-18-2-16,25-5 0 16,8-11-2-16,14 0-3 15,51-4 4-15,20-14 1 16,2-1 0-16,-11 12 4 15,-24 7 0-15,-16 0 6 16,-25 30 2-16,-11 22 2 0,0 13-5 16,-85 9-6-16,-27-4-3 15,-10-10-1-15,10-22-6 16,19-16-8-16,33-17-20 16,22-5-29-16,24 0-19 15,14-12-44-15,0 1-97 16</inkml:trace>
  <inkml:trace contextRef="#ctx0" brushRef="#br0" timeOffset="125393.2911">10627 14021 559 0,'0'4'29'16,"44"-3"39"-16,48-1-7 15,39 0-3-15,41-7-7 16,16-14-13-16,3 3-11 15,-14 0-8-15,-27-1-13 0,-38 1-6 16,-41 2-9-16,-19 3-32 16,-31-1-48-16,4 5-88 15,-11 2-224-15</inkml:trace>
  <inkml:trace contextRef="#ctx0" brushRef="#br0" timeOffset="125971.4923">11328 14360 57 0,'0'0'330'0,"-8"0"-274"0,8 0-14 16,0 0 1-16,-6 0-10 15,-2 0 0-15,-11 4 4 16,-6 10-17-16,-7 4-1 16,-4 1 10-16,17-4-2 15,8 1-10-15,11-6-4 16,0 3 0-16,30-4 7 15,25 2 10-15,2 7-2 16,-11-3-1-16,-5 11-4 16,-22 6-2-16,-19 8-8 15,0 7-6-15,-60-3-6 16,-24 2-1-16,-14-13-1 0,5-13-7 16,8-13-12-16,20-7-22 15,13-7-17-15,33-20-23 16,11-4-32-16,8 7-81 15,0-8-147-15</inkml:trace>
  <inkml:trace contextRef="#ctx0" brushRef="#br0" timeOffset="126197.4269">11268 14357 505 0,'38'7'111'15,"30"-2"-29"-15,30 1-8 16,6-6-31-16,13 0-28 16,-11-6-15-16,-2-19-16 15,-11 3-70-15,-36-10-124 16</inkml:trace>
  <inkml:trace contextRef="#ctx0" brushRef="#br0" timeOffset="127929.121">18861 12987 357 0,'0'-6'255'15,"0"6"-223"-15,0 0 23 16,0 0-12-16,0 0-8 15,-38 0-12-15,-22 20-6 16,-24 14-4-16,-14 8-2 16,10 1 6-16,17-2-11 15,28-7-6-15,21-9 0 0,22-5 0 16,0-8-2 0,33-2 2-16,40-2 1 0,12 7 10 15,-6 4 3-15,-14 1 3 16,-26 14 0-16,-31 14 1 15,-8 7-7-15,-41 11-4 16,-57-3-4-16,-20-11-3 16,1-21-4-16,19-25-15 15,13-6-11-15,45-9-25 16,31-23-22-16,9-2-23 16,49 4-54-16,36 4-73 15</inkml:trace>
  <inkml:trace contextRef="#ctx0" brushRef="#br0" timeOffset="128341.3003">19150 13391 360 0,'39'-9'69'0,"-7"1"28"16,20-2-5-16,8-4-28 16,6-1-5-16,13-8-7 15,-6-4-11-15,-10-4-12 0,-17 7-12 16,-27 3-4-16,-16 10-4 16,-3 5 2-16,0 6 5 15,-14 0-11-15,-51 0-4 16,-41 22-1-16,-25 16 0 15,-6 14-1-15,12 1 1 16,13 1 0-16,33-4 0 16,36-8-1-16,23-4-2 15,20-7 2-15,20-2 0 16,64-4 0-16,28-2 1 16,19-11 0-16,5-9-8 15,-5-3-37-15,-19 0-34 16,-28-15-22-16,-18-4-59 15,-20-7-233-15</inkml:trace>
  <inkml:trace contextRef="#ctx0" brushRef="#br0" timeOffset="128611.2006">20574 13123 420 0,'-79'7'185'0,"-9"34"-177"16,-15 20 32-16,-14 6-11 15,-1 3 6-15,26-6 8 0,37-10 13 16,39-6-27-16,16-13-18 16,43-12-3-16,64-12-6 15,34-11-2-15,12 0 0 16,5-14-13-16,-27-20-34 15,-19-2-51-15,-22-5-57 16,-16 2-248-16</inkml:trace>
  <inkml:trace contextRef="#ctx0" brushRef="#br0" timeOffset="129503.5659">21602 12832 127 0,'0'0'62'0,"0"0"-26"15,0 0 1-15,0 0 27 16,0 0-11-16,0 0 9 15,0 0 1-15,-9 0-9 0,9 0-26 16,-5 0-5-16,0 0 2 16,2 0 4-16,3 0-2 15,-6 0 1-15,6 0-5 16,-13 0-2-16,-6 0 1 16,-20 0-3-16,-12 15-14 15,-23 12 1-15,-5 13 0 16,-6 12 3-16,1 15 7 15,13 13 4-15,-3 2 3 16,36 3-4-16,16-11-6 16,22-14-6-16,0-17-2 15,60-14-3-15,25-17 1 0,27-12 1 16,27-19-1-16,16-33 2 16,3-21-4-16,-8-11-1 15,-19-3 0-15,-46-5 0 16,-33 4-4-16,-44 6-4 15,-8 11-10-15,-33 16 3 16,-46 16-3-16,-19 18 11 16,8 21 4-16,-11 0 1 15,3 23 2-15,19 14 2 16,13 5-2-16,23 10 1 16,29 1 3-16,14 1 5 15,5-3 1-15,69-10-2 16,11-11-7-16,18-13-1 15,-16-17-2-15,-2 0-17 16,-25-8-36-16,-3-18-33 0,-16-4-61 16,-3-1-204-16</inkml:trace>
  <inkml:trace contextRef="#ctx0" brushRef="#br0" timeOffset="129931.2249">22583 12974 162 0,'0'0'490'0,"0"0"-464"16,41 5 22-16,25-3-8 16,13-2-17-16,0 0-12 15,-8 0-6-15,-11-15-5 16,-28 0-10-16,-13 8-49 16,-5 3-58-16,-14 2-168 15</inkml:trace>
  <inkml:trace contextRef="#ctx0" brushRef="#br0" timeOffset="130119.1485">22820 13280 731 0,'47'0'30'16,"18"2"6"-16,1-2-36 15,-15 0-5-15,-18-5-61 16,-6-18-105-16,-21-10-337 16</inkml:trace>
  <inkml:trace contextRef="#ctx0" brushRef="#br0" timeOffset="132361.2035">23895 12430 186 0,'0'-3'52'0,"0"1"20"16,0-2-5-16,0 1 3 16,0 3-12-16,0-3-5 15,-8 3-1-15,-3 0-11 16,11-1-11-16,0 1-5 15,0 0-4-15,-9 0-1 16,4 0-8-16,5 0-3 16,0 0-3-16,0 7-2 15,0 25 18-15,0 7-3 0,0 5-10 16,0 4-3-16,0-2-4 16,0 5-1-16,0-9-1 15,0-6-3-15,0-5-10 16,0-12-30-16,19-14-42 15,8-5-52-15,6 0-46 16,5-14-47-16</inkml:trace>
  <inkml:trace contextRef="#ctx0" brushRef="#br0" timeOffset="132841.3361">24595 12346 214 0,'0'0'147'0,"0"0"-101"15,0 0-6-15,0 0-14 16,0 0 14-16,9 0 4 15,29 0 9-15,0 0-9 16,8 0-11-16,-5 0 1 16,-8 0-2-16,-8 0-17 15,-17 0-8-15,3 4 3 16,-11 19 2-16,0 7-4 0,-11 7-2 16,-30 0-3-16,-3-9-1 15,22-11-1-15,22-12-1 16,0-5-3-16,9 0-3 15,53 0 6-15,20-15 4 16,16 1 0-16,-21 8 8 16,-23 6 1-16,-21 0 8 15,-22 24-1-15,-11 21-7 16,-33 13-11-16,-71-1-2 16,-13-7-4-16,-3-10-26 15,11-18-36-15,11-12-30 16,19-10-21-16,19 2-40 0,22 8-127 15</inkml:trace>
  <inkml:trace contextRef="#ctx0" brushRef="#br0" timeOffset="133103.3416">23619 13192 456 0,'0'7'28'16,"9"-7"39"-16,61 0 2 16,29 0-21-16,37-12-1 15,36-16 21-15,10 1 0 0,20 0-19 16,-30 5-18-16,-22 5-20 16,-49 1-11-16,-25 4-2 15,-30 4-6-15,-18-6-14 16,4-1-29-16,-4-2-63 15,10-1-72-15,-14 5-175 16</inkml:trace>
  <inkml:trace contextRef="#ctx0" brushRef="#br0" timeOffset="133455.4104">24227 13437 465 0,'0'0'56'16,"0"0"9"-16,0 0-30 15,0 0-7-15,0 3-5 16,0 28 25-16,-5 8 1 16,-14 13-10-16,-14 5-11 15,-5 11-1-15,3-3-16 16,-4-7-11-16,1-8-2 0,11-14-14 16,8-16-15-16,5-9-28 15,14-11-32-15,0 0-64 16,6-27-89-16</inkml:trace>
  <inkml:trace contextRef="#ctx0" brushRef="#br0" timeOffset="133852.8234">24557 13468 89 0,'0'-3'142'0,"0"3"-64"16,0 0-7-16,0-1 1 15,0 1-34-15,0 0-8 16,0 0 7-16,0 0 15 16,0-3-3-16,38-2 4 15,-5 2-2-15,8-1-10 16,-22 4-11-16,0 0-8 15,-13 0-11-15,-6 0-4 16,0 16-2-16,-11 25 2 16,-41 10-4-16,-3 8 0 15,-2 4 1-15,22-10-3 0,24-7 4 16,11-10 2 0,24-18-3-16,55-11 1 0,39-7 4 15,13 0-7-15,-17-7-2 16,-10-8-12-16,-14-2-34 15,-30 10-59-15,-14-4-137 16</inkml:trace>
  <inkml:trace contextRef="#ctx0" brushRef="#br0" timeOffset="134559.3469">18804 16164 340 0,'11'-5'224'15,"-11"5"-208"-15,0 0 27 16,0 0-8-16,0 0-4 16,0 0 2-16,0 0 8 15,-24 5-10-15,-28 24-4 16,-14 17-4-16,-13 7-14 15,6-2-4-15,29 0-3 16,17-1-1-16,27-7 0 16,0-4-1-16,11-6 2 15,38-8-2-15,16-8 0 0,11-9-5 16,4-8-16 0,-1-4-49-16,0-25-53 0,0-3-153 15</inkml:trace>
  <inkml:trace contextRef="#ctx0" brushRef="#br0" timeOffset="134843.3342">19497 16363 595 0,'-19'30'68'0,"19"2"-5"15,0-5-22-15,54-12-31 0,36-15-6 16,27 0-2-1,-5-37 5-15,-14-14 7 0,-24 0 13 16,-28-1 2-16,-29 8-14 16,-17 3-10-16,0 14 2 15,-63 12 2-15,-30 13-8 16,-5 2-1-16,0 0-4 16,27 20-1-16,16-4-25 15,31-2-26-15,24-7-23 16,0-5-39-16,14-2-52 15,51 0-87-15</inkml:trace>
  <inkml:trace contextRef="#ctx0" brushRef="#br0" timeOffset="135301.0468">21084 15508 542 0,'-25'0'64'0,"3"30"-30"15,-2 12-2-15,-23 11-3 16,-13 17-16-16,-5 13-1 16,-9 14 4-16,-16 9 12 15,17-6 2-15,21-13-10 16,33-20-15-16,19-22-5 15,19-23-3-15,49-12 3 16,17-4 3-16,-1-6 6 16,1 0-4-16,-12 0-4 15,-15 0-1-15,-18 0-9 0,-20-4-33 16,-20-8-31 0,0 1-37-16,0 0-133 0</inkml:trace>
  <inkml:trace contextRef="#ctx0" brushRef="#br0" timeOffset="135549.3169">20481 16054 385 0,'0'-12'127'16,"52"-4"-71"-16,2 1 27 15,4 5-31-15,-1 2-9 16,-3 6-2-16,-2 0-24 16,-5 2-17-16,-4 0-2 15,-13 0-22-15,-5 0-39 16,2 0-69-16,6 0-55 16,-1 0-91-16</inkml:trace>
  <inkml:trace contextRef="#ctx0" brushRef="#br0" timeOffset="136065.1497">21923 15657 399 0,'0'0'110'16,"-27"2"-31"-16,-19 29-12 15,-11 9-13-15,-12 14-6 16,-2 10-11-16,1 8-9 16,10 6-10-16,21-9 6 15,18-9-14-15,21-16 1 16,0-14-5-16,27-14-2 0,44-16 3 15,35 0 3-15,6-20 2 16,5-22-6-16,-11-11-2 16,-2-4 1-16,-25-7 5 15,-13-3-6-15,-28-1-2 16,-33 8-2-16,-5 4-2 16,-16 6-2-16,-50 11-2 15,-2 10 0-15,-8 23-1 16,8 6 1-16,2 6 3 15,14 33 2-15,9 3 0 16,16 6-1-16,8 7 2 16,19 1 0-16,0-10 1 15,10-6-1-15,45-12 0 0,10-13-4 16,6-13-27 0,3-2-46-16,2-13-17 0,11-26-57 15,12-11-222-15</inkml:trace>
  <inkml:trace contextRef="#ctx0" brushRef="#br0" timeOffset="136411.2884">22703 15804 590 0,'0'0'71'0,"0"0"-22"15,0 0-15-15,19 5 22 16,14 1-11-16,19-1-11 15,8-5-11-15,5 0-9 16,-5 0-13-16,6-3-1 16,-1-20-21-16,-21-7-38 15,-3 4-41-15,-22 9-45 16,-6 7-38-16,-13 10-102 0</inkml:trace>
  <inkml:trace contextRef="#ctx0" brushRef="#br0" timeOffset="136575.1846">22897 16030 750 0,'0'0'85'16,"22"0"-46"-16,38 0-22 16,10-15-10-16,-4-9-7 0,-20-7-33 15,6-2-100 1,-19-5-102-16</inkml:trace>
  <inkml:trace contextRef="#ctx0" brushRef="#br0" timeOffset="137469.2472">24353 15123 427 0,'0'-4'124'0,"0"4"-81"15,0 0 11-15,0 0-20 16,0 0 2-16,0 0 2 16,0 16 6-16,0 23 7 15,0 9-28-15,0 13-10 16,-25-1-9-16,-2-2-4 16,-6-2 0-16,1-9-7 15,7-13-19-15,17-13-48 16,8-9-47-16,0-10-50 15,24-2-156-15</inkml:trace>
  <inkml:trace contextRef="#ctx0" brushRef="#br0" timeOffset="137843.2044">24767 15145 218 0,'0'0'205'15,"0"0"-166"-15,0 0 8 16,33 0 8-16,30-6 24 16,16-6-22-16,3-2-6 15,2 11 7-15,-18-2-17 0,-23 5-16 16,-29 0-19-1,-14 36-4-15,-6 29 3 0,-67 17-5 16,-25 8-2-16,8-7-4 16,16-14-4-16,41-19 5 15,33-18 2-15,0-20-10 16,66-12 4-16,40 0 6 16,25-23 1-16,13-5-8 15,-21 4-15-15,-22 1-19 16,-16 5-33-16,-20 5-104 15,-27 12-118-15</inkml:trace>
  <inkml:trace contextRef="#ctx0" brushRef="#br0" timeOffset="138113.081">24227 16156 373 0,'0'0'234'15,"41"0"-168"-15,63-16 30 16,30-14-17-16,29-10-24 16,12-2-16-16,-4-3-14 15,-2-2-8-15,-21 9-14 16,-31 1-3-16,-22 7-12 0,-35 6-29 15,-13 1-84-15,-1 7-113 16,-5 2-253-16</inkml:trace>
  <inkml:trace contextRef="#ctx0" brushRef="#br0" timeOffset="138818.8493">24912 16379 278 0,'0'0'316'0,"-14"0"-248"15,-5 21-13 1,-16 6-16-16,-17 11 7 0,-8 2-9 16,-3-1-10-16,28-2-8 15,16-9-12-15,19-10-7 16,0-9-1-16,27-3 1 15,30-3 17-15,3 4 6 16,-19 1-3-16,-8 7-7 16,-33 13-2-16,0 9-5 15,-33 5-6-15,-46-5 0 16,-14-9-15-16,3-21-27 16,11-7-42-16,27-12-32 15,31-20-53-15,21-3-32 16</inkml:trace>
  <inkml:trace contextRef="#ctx0" brushRef="#br0" timeOffset="139059.2823">24863 16331 478 0,'32'-13'106'0,"28"-1"5"16,25-5-16-16,16 3-17 15,22-4-21-15,2-5-23 0,6 0-26 16,-8-4-8-16,-28-6-24 16,9-5-72-16,-44-20-220 15</inkml:trace>
  <inkml:trace contextRef="#ctx0" brushRef="#br0" timeOffset="158288.9658">9853 8190 258 0,'-14'0'75'16,"-5"0"-6"-16,5-1-6 16,6 1-4-16,-3-1-14 0,3-2 1 15,8 1 1-15,0 2-6 16,0 0-3-16,0 0-2 15,0 0-5-15,19 0 0 16,41 0 25-16,25 0-32 16,7 0-14-16,1 0-8 15,11-9-2-15,-20-4-36 16,-16-9-132-16,-49-14-306 16</inkml:trace>
  <inkml:trace contextRef="#ctx0" brushRef="#br0" timeOffset="159864.3454">9768 13533 128 0,'-19'0'235'15,"11"0"-188"-15,8 0 34 16,0 0-11-16,13-8 8 16,39-7-20-16,0 3 1 15,-6 0-4-15,1 4-8 16,-14 5-26-16,-9 3-16 15,-2 0-5-15,-3 0-3 0,8 0-67 16,-27 0-177-16</inkml:trace>
  <inkml:trace contextRef="#ctx0" brushRef="#br0" timeOffset="160982.8043">23175 12529 281 0,'0'-2'110'16,"0"2"-47"-16,0-3-5 15,0 1-2-15,0 0-13 16,0-4 6-16,5-3 4 16,34 2-5-16,1-5 5 15,7 4-5-15,-1 5-24 16,-13 3-15-16,5 0-8 15,0 0-1-15,9 0-45 16,-26-9-202-16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8:27:38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18482 1911 195 0,'0'-4'40'0,"0"4"12"15,0 0 1-15,0 0 3 16,0 0-5-16,0-1-6 15,0-1 3-15,0 2-9 16,0-4-3-16,0 4-13 16,0 0-10-16,0 0-4 15,0 0-5-15,0 0-2 16,0 0-2-16,0 0 1 16,0 0 0-16,0 0 2 15,0 0-1-15,0 13 3 16,0 15 12-16,0 7-4 0,0 7-5 15,0 9-2-15,-13 3-4 16,-6 2 1-16,5 3-1 16,0-8-2-16,9-13 0 15,5-11 1-15,0-10-1 16,0-8 0-16,0-6 0 16,0 3 0-16,14-4 1 15,16 3-1-15,2-1 5 16,9-2 1-16,11-2 1 15,8 0 1-15,11 0-4 16,3 0 0-16,-4 0-1 16,-4 0-1-16,-6 0 1 15,-3 0-2-15,-2 0 1 0,-4 0 1 16,7 0 5-16,2 0-2 16,-6 0-1-16,-2 0 0 15,5 0-2-15,-10 0-1 16,4 0 0-16,1 0 1 15,-5 0-2-15,7 0 1 16,3 0-1-16,9 0 1 16,-12 0-1-16,9 0 4 15,-8 0-5-15,-17 0 2 16,3 0 0-16,-3 0 0 16,0 0 0-16,8 0 0 15,-10 0 3-15,2 0 0 0,14-2-1 16,-6-2 0-16,6 4 2 15,-6-2-1-15,1-1-3 16,-4 1-1-16,6 0 0 16,-5-2-1-16,2 3 0 15,12 1 0-15,-23 0 0 16,-2 0 0-16,5 0 0 16,-11 0 1-16,6 0-1 15,0 0 1-15,5 0 0 16,3-2 1-16,11-3 1 15,-6-2-2-15,11 0 3 16,3 0-2-16,-8 0 1 16,8 2 0-16,-22 1 0 0,14-2 0 15,-6 5-1-15,1-6-1 16,4 0-1-16,1 0 0 16,8-2 1-16,-5-1-1 15,2-1 1-15,-5 2 1 16,13 1 0-16,-5 0-2 15,-3 4 0-15,3-4 1 16,-19 1-1-16,6 2 0 16,-4-1 1-16,-5 1-1 15,3 3 0-15,6 0 0 16,-9-1 1-16,8 3 0 16,-5 0-1-16,3 0 1 15,-3 0 0-15,10 0-1 16,-4 0 2-16,-1 0 0 0,6 0-1 15,0 0 0-15,-6 0 0 16,6 0-1-16,-6 0 3 16,6-4-3-16,-11 4 1 15,3 0 0-15,-3-3-1 16,-3 3 2-16,0 0-2 16,3 0 0-16,0-4 0 15,-3 0 0-15,8 2 0 16,-8-3 1-16,9 5-1 15,-1-3 0-15,0 3 0 16,-7 0 0-16,2 0 1 16,-3 0-1-16,-11 0 1 15,11 0-1-15,0 0 0 0,9 0 0 16,-1 0 0-16,0 0 0 16,-7 0 0-16,-7 0 1 15,6 0-1-15,-5 0 0 16,0 0 0-16,-6 0 0 15,-5 0-1-15,-3 0 1 16,6 8 0-16,-12-1 0 16,1 3 0-16,5-3-1 15,-11 1 1-15,3-4 0 16,-8 0-1-16,8-4 1 16,-11 2-1-16,0-2 1 15,0 0 0-15,0 0 0 0,0-7 0 16,13-21 0-16,-7-9 0 15,7-7 0-15,1-1-3 16,-9 3 3-16,4 5 0 16,-4 4-1-16,1 5 1 15,-6 9-6-15,2 5 1 16,-2 8-13-16,0 6-12 16,-2 0-30-16,-37 24-77 15,-21 4-131-15</inkml:trace>
  <inkml:trace contextRef="#ctx0" brushRef="#br0" timeOffset="1110.0415">20985 2911 332 0,'28'-11'27'0,"-9"0"60"16,0 1-5-16,-5 2-36 15,-9 1-2-15,-5 1-1 16,0 5-7-16,0-1-7 16,0-2-3-16,0 4 3 15,0-2-6-15,-5-4-4 16,-9 5-1-16,-19 1-7 0,-5 0-9 16,-27 0-2-16,-15 15 0 15,-12 14 0-15,-6 11 1 16,-1 7-1-16,15 4 0 15,16 10 1-15,16 6-1 16,33 2 0-16,19-1 0 16,0-11 2-16,27-13 1 15,58-19 1-15,18-21 3 16,36-4-2-16,19-27 0 16,12-27 0-16,1-10-4 15,-15-11 2-15,-25 2 2 0,-33 10-2 16,-33 2-2-16,-43 10 0 15,-22 7 0-15,-14 9-1 16,-78 14 0-16,-12 12-9 16,-21 9-5-16,-1 0-12 15,17 20-8-15,16 7-30 16,33 2-17-16,22-4-49 16,33 5-67-16</inkml:trace>
  <inkml:trace contextRef="#ctx0" brushRef="#br0" timeOffset="1546.3023">20906 3184 280 0,'-5'0'52'0,"5"2"23"15,0 4 7-15,5 6-10 16,42 2-14-16,13 5-8 16,-14 4-4-16,6 7-5 15,-14 1-31-15,-5 1-7 16,-1-4-3-16,-4-9-3 15,10-4-48-15,-5-7-120 16,-6-5-294-16</inkml:trace>
  <inkml:trace contextRef="#ctx0" brushRef="#br0" timeOffset="2061.873">22270 2864 89 0,'0'0'321'16,"0"0"-309"-16,0 0 54 15,0 6-6-15,-6 5-30 16,-16 4-12-16,3 5 0 16,-24 13 0-16,-6 4-5 15,5 5-9-15,3 3-3 0,17-10 0 16,24-9-2-16,0-8 1 16,24-10 0-16,42-8 1 15,13 0 8-15,-6 0 0 16,4-8 0-16,-12-6-6 15,-13 2-2-15,2-2-1 16,-7 0-22-16,-15-1-95 16,-13 5-136-16</inkml:trace>
  <inkml:trace contextRef="#ctx0" brushRef="#br0" timeOffset="2340.0103">22714 2849 179 0,'0'0'250'0,"0"15"-172"15,-11 27 39-15,-11 15-39 16,-16 30-12-16,-19 20-15 16,-11 19-15-16,-3 6-29 15,11-14-7-15,22-10-6 16,19-42-136-16</inkml:trace>
  <inkml:trace contextRef="#ctx0" brushRef="#br0" timeOffset="12327.9404">1975 3951 355 0,'0'0'65'16,"0"0"-22"-16,-8 0 8 16,-30 0-10-16,-14 18-11 15,-13 7-5-15,-20 8-2 16,1-2 0-16,5 3-3 15,19 2-7-15,22-12-8 16,29-3-4-16,9-7-1 16,9-5 0-16,56 3 3 15,14-4 8-15,0-3 6 0,-8 6 5 16,-25 7 9-16,-27 6-4 16,-19 19-8-16,-13 11-7 15,-85 9 2-15,-28 2-9 16,-16-4-3-16,9-18-2 15,29-22-9-15,39-11-21 16,24-10-19-16,30 0-12 16,11 0-34-16,0-23-81 15,57-3-111-15</inkml:trace>
  <inkml:trace contextRef="#ctx0" brushRef="#br0" timeOffset="12650.5234">2545 4145 171 0,'0'0'314'0,"0"0"-282"16,0 0 2-16,0 5-23 16,0 18 31-16,0 7-7 0,6 6-10 15,-4 11 4 1,-2 4-9-16,0-1-9 0,0-3-7 16,0-4-3-16,-21-8-1 15,10-13-13-15,-11-18-37 16,16-4-62-16,6-21-122 15</inkml:trace>
  <inkml:trace contextRef="#ctx0" brushRef="#br0" timeOffset="12845.7173">2638 3829 497 0,'0'-3'77'0,"0"3"-57"16,0-2-20-16,0-1-14 15,0 0-42-15,0 3-74 16,0 0-141-16</inkml:trace>
  <inkml:trace contextRef="#ctx0" brushRef="#br0" timeOffset="13205.8838">2919 4117 280 0,'-6'22'141'0,"-2"9"-94"16,8 3 20-16,0 6-29 15,-13 2-25-15,2-4-1 16,-3-7 9-16,6-8-8 16,8-12-4-16,0-11-6 15,0 0 3-15,35-18 15 16,44-20-3-16,25 0-12 16,-14 4 0-16,-11 17 14 15,-24 17 3-15,-25 0-7 0,-22 20-5 16,-8 27-1-16,0 8-2 15,-38 4-3-15,2-7-5 16,12-13-4-16,18-15-32 16,6-9-36-16,0-7-37 15,0-8-112-15</inkml:trace>
  <inkml:trace contextRef="#ctx0" brushRef="#br0" timeOffset="13901.6467">4086 3821 196 0,'0'0'82'16,"0"0"-5"-16,0 0-11 15,0 0-6-15,0 0-20 16,0 0-15-16,0 0 3 0,0 0 6 15,0 0-4-15,0 0-11 16,-6 0 0-16,-7 0 0 16,13 0 0-16,-14 0-4 15,-5 0-2-15,-14 5 0 16,-13 24-9-16,-14 13-4 16,3 12 0-16,5 8 0 15,3 13 1-15,16 4 7 16,3 4 1-16,30-13-4 15,0-12-2-15,19-20 1 16,52-20 4-16,22-18 7 16,10 0-5-16,17-36-2 15,11-21-2-15,6-10-3 0,-12-8-3 16,-21 1 3-16,-25 0-1 16,-33 7-2-16,-46 2 2 15,0 11-2-15,-41 13 0 16,-62 18-1-16,-23 23-4 15,-16 6-2-15,9 44 3 16,15 15 2-16,28 5 0 16,41-6 2-16,25-7-2 15,24-11 1-15,8-10 0 16,63-10-2-16,22-8 1 16,24-10 0-16,8-8 0 15,-2 0-3-15,-17 0-33 0,-7-14-49 16,-23-3-84-16,-16-7-199 15</inkml:trace>
  <inkml:trace contextRef="#ctx0" brushRef="#br0" timeOffset="14269.2221">5114 4011 422 0,'0'10'79'16,"13"-1"-23"-16,39-3-11 16,-5-4-18-16,-7-2-11 0,-10 0-16 15,-8 0-20 1,-3 0-47-16,-13 0-110 0</inkml:trace>
  <inkml:trace contextRef="#ctx0" brushRef="#br0" timeOffset="14427.8722">5155 4282 621 0,'0'10'31'15,"30"2"14"-15,5-8-45 16,11-4-54-16,-7-11-234 0</inkml:trace>
  <inkml:trace contextRef="#ctx0" brushRef="#br0" timeOffset="15185.702">1084 6509 127 0,'0'-5'299'15,"0"-2"-256"1,0-3 27-16,0 0 7 0,0 2-19 15,0 6-15-15,0-2-10 16,0 4-6-16,0 0 3 16,-14 0-12-16,-43 29-8 15,-17 25-5-15,-29 18 2 16,-1 8 0-16,25 4 1 16,24-2 2-16,42-11-6 15,13-6-4-15,27-18 0 16,52-20-1-16,33-16-11 15,5-11-15-15,9-7-33 16,-4-21-54-16,-34-5-83 16,-4 4-163-16</inkml:trace>
  <inkml:trace contextRef="#ctx0" brushRef="#br0" timeOffset="15516.2635">1995 6667 272 0,'-25'12'168'16,"-8"12"-149"-16,6 8 25 0,-6 10 8 16,-5 5-24-1,11-6-6-15,27-3 7 0,0-10 1 16,19-16-9-16,60-12 0 15,33 0-1-15,13-40 0 16,-2-12 4-16,-11-3 1 16,-47 10-4-16,-32 16 0 15,-33 12-8-15,-19 12 2 16,-74 5-13-16,-19 3-2 16,3 19-9-16,36-3-24 15,48-6-46-15,25-13-62 16,16 0-122-16</inkml:trace>
  <inkml:trace contextRef="#ctx0" brushRef="#br0" timeOffset="15807.8093">3241 6440 275 0,'-85'30'171'0,"-2"11"-112"15,10 4 19-15,12-5-12 16,19-7-18-16,27-9-22 16,19-13-18-16,0-8 0 15,30-3 21-15,30 0 15 16,-9 0 8-16,-4 0-12 16,-28 0-20-16,-19 12-10 15,0 27-2-15,-77 15 2 16,-23 5-3-16,-9-7-7 0,35-19 0 15,30-26-30-15,42-7-57 16,2-29-95-16,87-36-260 16</inkml:trace>
  <inkml:trace contextRef="#ctx0" brushRef="#br0" timeOffset="16445.9004">4375 6261 444 0,'-27'0'52'15,"-12"0"11"-15,-1 0-14 0,-7 8-8 16,-10 11-20-16,-3 10-9 15,-6 8 6-15,6 13 0 16,3 8 0-16,5 8-2 16,6 6 2-16,19 3 7 15,16-2-7-15,11-13 1 16,0-11-7-16,30-20-3 16,38-17 1-16,30-12 1 15,25-3-1-15,2-35-6 16,20-23-1-16,-28-13 1 15,-5-10-1-15,-22-8-2 16,-44 5 0-16,-19 8-1 16,-27 10 0-16,-13 12-3 0,-61 21-9 15,-35 27-7 1,-16 9-3-16,-1 46 5 0,9 22 10 16,27 6 6-16,25-4-1 15,32-10 1-15,19-13 1 16,14-14 0-16,19-12-1 15,55-11-4-15,35-8-7 16,8-2-20-16,3 0-38 16,-2-2-78-16,-15-15-167 15</inkml:trace>
  <inkml:trace contextRef="#ctx0" brushRef="#br0" timeOffset="16827.7073">5048 6497 291 0,'0'0'214'0,"19"0"-139"16,47 0-3-16,-6-6-23 15,-3-8-17-15,-2-1-19 16,-4-1-13-16,-18 3-1 16,0 4-26-16,-6 4-75 15,-21 5-129-15</inkml:trace>
  <inkml:trace contextRef="#ctx0" brushRef="#br0" timeOffset="17051.8107">5258 6703 354 0,'0'9'64'0,"19"-1"41"15,14 1-60-15,-6-3-2 16,12-5-18-16,-12 2-14 15,11 1-9-15,-3-4-2 16,9 0-25-16,-3 0-116 16</inkml:trace>
  <inkml:trace contextRef="#ctx0" brushRef="#br0" timeOffset="18161.6477">1130 8472 297 0,'0'-4'66'0,"0"-1"18"15,0 5-32-15,0-2-6 16,0 2 5-16,0-5-6 16,0 4-8-16,0 1-5 0,0 0-7 15,0 0-1-15,0 0-8 16,-19 24-9-16,-19 25 6 15,-22 16-4-15,-14 20-7 16,-5 13-1-16,3 0 0 16,16 1-1-16,27-18 0 15,33-25-1-15,14-19-7 16,65-30-8-16,33-7 5 16,24-16 9-16,0-21 1 15,-2-2-5-15,-25 14-15 16,-22 3-21-16,-43 3-26 15,-22 11-72-15,-22 6-119 16</inkml:trace>
  <inkml:trace contextRef="#ctx0" brushRef="#br0" timeOffset="18499.8533">814 8828 291 0,'0'-8'102'0,"0"4"-31"16,41-5-14-16,24 1-13 16,28 3 11-16,19-6-1 15,5-6-22-15,14 4-18 16,-8-3-14-16,-9-3-4 16,-16 0-35-16,-13 3-80 15,-28 4-99-15</inkml:trace>
  <inkml:trace contextRef="#ctx0" brushRef="#br0" timeOffset="18965.677">2559 8622 282 0,'-27'0'75'0,"2"0"-7"16,-13 0-25-16,-3 0-8 16,-5 12 10-16,-6 11-10 15,-3 5-5-15,4 13 2 16,-7 6-2-16,12 4-1 0,0 5-6 15,13-6-5-15,27-16-13 16,6-12-4-16,0-14-1 16,39-8 1-16,40-13 1 15,19-30 3-15,0-3-5 16,-14 1 0-16,-24 8 0 16,-21 14 0-16,-18 12 0 15,-15 6 0-15,-6 5-3 16,0 0-2-16,0 28 5 15,0 10 4-15,-6-3-2 16,4-4-2-16,2-14-31 16,0-13-34-16,0-4-20 15,2 0-22-15,37-13-47 0,7-11-53 16</inkml:trace>
  <inkml:trace contextRef="#ctx0" brushRef="#br0" timeOffset="19258.1548">2984 8665 425 0,'0'0'75'0,"0"0"-14"15,0 0-24-15,0 7 16 16,0 20-17-16,0 3 4 16,0 7-8-16,-11 2-7 15,3-9-11-15,0-13-8 0,8-10-6 16,0-7 0-16,16-9 0 15,50-29 4-15,18-1 1 16,6 3 0-16,-11 17 6 16,-19 13 4-16,-16 6 2 15,-22 0-6-15,-17 24-4 16,-5 20-5-16,0 4-2 16,-24-9-9-16,2-12-49 15,3-12-74-15,19-15-121 16</inkml:trace>
  <inkml:trace contextRef="#ctx0" brushRef="#br0" timeOffset="19775.8101">4492 8283 299 0,'-14'0'161'16,"1"0"-113"-16,-6 0-13 0,-6 0-2 15,-16 7-1 1,-11 15 9-16,-7 7-4 0,7 6 3 15,-8 6-7-15,8 12-2 16,25-2 0-16,-12 10-5 16,34-5-2-16,5 0-10 15,0-13-3-15,19-14-6 16,41-15-1-16,19-14 0 16,19 0 0-16,17-43 1 15,5-22-1-15,-8-10-4 16,-9-13 2-16,-24 2-2 15,-32 9 1-15,-28 8 0 16,-19 17 1-16,-11 17-1 0,-38 30-1 16,-17 5 0-1,-5 40-1-15,6 22-1 0,13 7 2 16,19-9-2-16,20-8-1 16,13-18 1-16,0-7-5 15,38-10-18-15,36-8-30 16,10-8-41-16,-5-1-98 15</inkml:trace>
  <inkml:trace contextRef="#ctx0" brushRef="#br0" timeOffset="20247.7369">5542 8463 512 0,'0'5'44'0,"19"-1"30"15,38 1-66-15,-10-3-7 16,-7-2-1-16,-7 4-12 16,0-2-21-16,-3 4-41 0,-16 2-98 15</inkml:trace>
  <inkml:trace contextRef="#ctx0" brushRef="#br0" timeOffset="20419.7864">5539 8706 375 0,'0'7'276'16,"8"2"-232"-16,71 5-28 15,0-13-16-15,-8-1-110 16,-13-22-295-16</inkml:trace>
  <inkml:trace contextRef="#ctx0" brushRef="#br0" timeOffset="21395.7945">1588 10499 4 0,'6'-9'253'16,"-6"1"-188"-16,2 2 9 15,4 4-1-15,-6-1-9 0,0 1-8 16,0 2-1-16,0-2-8 16,0 2-9-16,0 0 1 15,-6 0-2-15,-21-4-2 16,-19 4-3-16,-31 0-19 15,-21 11-10-15,-22 30-2 16,-5 17 1-16,27 9-1 16,21 0-1-16,31-2 1 15,38-13-1-15,8-12 0 16,8-10-1-16,63-11 0 0,16-7-7 16,17-9-7-1,8-3-16-15,-3 0-37 0,-8-18-45 16,-11-10-107-16</inkml:trace>
  <inkml:trace contextRef="#ctx0" brushRef="#br0" timeOffset="21739.6753">2480 10414 260 0,'-14'0'278'16,"-32"5"-244"-16,-6 23 3 16,-13 9-12-16,-14 5 5 0,-6 0-8 15,20-4 6-15,13-12 1 16,33-8-13-16,11-10-11 16,8-8-2-16,8 0 9 15,38 4 14-15,11 1 8 16,-5 4-1-16,-11 7-8 15,-27 10-9-15,-14 9-9 16,-14 14-1-16,-73 0-2 16,-3-6-4-16,-3-20-9 15,36-15-19-15,24-8-32 16,30-8-31-16,3-21-39 16,14-3-60-16,46 3-57 15</inkml:trace>
  <inkml:trace contextRef="#ctx0" brushRef="#br0" timeOffset="22009.1579">3194 10393 456 0,'-27'0'30'15,"-36"28"1"-15,-19 18-12 16,-13 8 20-16,-3 9 17 16,24 0-5-16,14 0-2 15,41-14-10-15,19-9-21 0,19-18-18 16,66-14-5-16,10-8-14 16,3 0-12-16,-2-20-18 15,-17-2-67-15,-14-1-79 16</inkml:trace>
  <inkml:trace contextRef="#ctx0" brushRef="#br0" timeOffset="22497.7664">4086 10147 243 0,'0'0'238'0,"-33"0"-188"16,-5 24-12-16,-17 13-2 16,-10 10-7-16,-6 8 6 15,6 3 3-15,13 6-6 16,5 1 2-16,20-5 2 15,14-4-9-15,13-14-9 16,0-20-9-16,60-15 4 16,24-7 2-16,28-17-7 0,19-29-3 15,8-18-2 1,-16-9 2-16,2-7 4 0,-41-1 0 16,-24 8-5-16,-27 12-3 15,-33 10 0-15,-33 20-1 16,-59 14 0-16,-34 17-4 15,-2 29 0-15,22 31 0 16,21 7 1-16,33-6 2 16,25-12-3-16,27-8-1 15,0-17 0-15,44-6-6 16,57-8-22-16,16-4-18 16,8-4-43-16,-7-2-58 15,-34 4-210-15</inkml:trace>
  <inkml:trace contextRef="#ctx0" brushRef="#br0" timeOffset="22931.7819">4833 10299 334 0,'-6'0'258'16,"6"0"-157"-16,0 0-33 16,39-10-15-16,12 2-18 15,-18 0-11-15,0 4-14 0,-14 4-10 16,-11 0-4-16,11 0-28 15,-13 0-46-15,-6 12-71 16,0 6-79-16,0 15-131 16</inkml:trace>
  <inkml:trace contextRef="#ctx0" brushRef="#br0" timeOffset="23141.5922">4937 10501 423 0,'0'0'112'0,"0"0"4"15,27 0-59-15,11 0-3 16,-3 0-10-16,9 0-12 16,-11 0-12-16,-14 0-20 15,3 0-7-15,-3 0-70 16,-19 0-169-16</inkml:trace>
  <inkml:trace contextRef="#ctx0" brushRef="#br0" timeOffset="23764.7487">5940 10010 249 0,'0'-11'224'16,"0"4"-160"-16,14-1 13 16,37-2-33-16,9 1 7 15,6-2-4-15,-9 2-5 16,-5 1-30-16,-25 6-10 16,-8-1-2-16,3 3-6 15,-8 0-35-15,5 0-79 16,-6 0-146-16</inkml:trace>
  <inkml:trace contextRef="#ctx0" brushRef="#br0" timeOffset="24499.5956">7178 9681 423 0,'0'0'61'16,"-19"0"-27"-16,-14 0-24 0,-13 6-4 15,-6 0 1-15,-8 8 18 16,3 1 9-16,-9 7 9 16,6 5-17-16,0 4-6 15,17 8 3-15,2-5-9 16,16 1-8-16,12-7-1 16,13-5-5-16,0-4 0 15,13-12 0-15,33-7 1 16,31 0 0-16,7-3-1 15,4-23 2-15,10-9-2 16,-14 0 0-16,-13-1 0 16,-11 8 0-16,-19 10 0 15,-11 6 1-15,-16 4-1 0,-1 6 0 16,-13-1 0-16,0 0 1 16,0 3 1-16,0-2 7 15,0-3 7-15,0-1 1 16,0 1-4-16,0 4-2 15,0-1-1-15,0 2-3 16,0 0-1-16,0 0-4 16,0 0-1-16,0 0-1 15,0 0 0-15,0 0 2 16,0 0-1-16,0 0-1 16,0 0 0-16,0 0 0 15,0 0 1-15,0 0-1 0,-11 6 0 16,9 22 5-16,-12 12 10 15,-5 15-3-15,0 9-5 16,-19 10 0-16,5 6-1 16,-2-3 4-16,-4-6-7 15,20-13-3-15,19-14-5 16,0-17-17-16,0-11-22 16,0-16-43-16,0 0-34 15,6-12-114-15</inkml:trace>
  <inkml:trace contextRef="#ctx0" brushRef="#br0" timeOffset="24897.6938">7996 9718 437 0,'0'0'66'0,"0"0"-14"16,0 4 2-16,-6 15-7 15,-26 14-2-15,-26 22 5 16,-21 16-4-16,-19 25-14 16,-19 19 5-16,-3 5-12 15,-3-4-14-15,25-14-11 16,30-23-1-16,30-21-12 16,19-25-23-16,19-17-22 15,0-16-12-15,0 0-24 16,51-16-48-16,7-23-48 15</inkml:trace>
  <inkml:trace contextRef="#ctx0" brushRef="#br0" timeOffset="25279.7001">7958 10064 36 0,'8'0'240'16,"-8"0"-212"-16,0 0-4 15,0 2-5-15,0 7-7 16,0 3 10-16,0-1 27 16,0 6-1-16,-19 4-14 15,-3 1 2-15,-5 9-14 0,-12 4-5 16,7 1-5-16,-1 1-10 15,8-2 2-15,12-13-3 16,13-6-1-16,0-8 0 16,0-8 0-16,46 0 18 15,31-4 16-15,2-17-5 16,8-5-12-16,-3 6-10 16,-7 5-4-16,-23 6-3 15,-7 7-2-15,-15 2-26 16,-13-4-49-16,-19 4-91 15,0-7-195-15</inkml:trace>
  <inkml:trace contextRef="#ctx0" brushRef="#br0" timeOffset="25497.5702">8378 10020 162 0,'-20'4'323'16,"12"38"-203"-16,-3 17-13 16,-21 19-22-16,-1 14-26 15,-8 2-14-15,-5 1-19 16,-12-1-14-16,12-13-12 16,5-13-40-16,3-29-133 0,11-39-262 15</inkml:trace>
  <inkml:trace contextRef="#ctx0" brushRef="#br0" timeOffset="26839.8128">1556 12532 462 0,'-47'11'54'15,"23"0"-14"-15,-4-1 10 0,-10 5-20 16,-8 3 0-16,-14 1 10 15,-6 6-2-15,15-6-7 16,23-6-16-16,17-5-11 16,11-8-4-16,0 0 1 15,20 3 4-15,40 0 10 16,16 8 5-16,-8 1-3 16,-11 13-1-16,-24 11 0 15,-28 13 1-15,-5 16-1 16,-38 6-8-16,-60-3-6 15,-5-16-2-15,2-15-3 16,22-23-16-16,27-11-16 0,33-3-21 16,19-5-43-16,0-22-55 15,46 0-27-15,33-4-36 16</inkml:trace>
  <inkml:trace contextRef="#ctx0" brushRef="#br0" timeOffset="27213.8315">2014 12813 202 0,'0'4'223'16,"0"1"-184"-16,0-2 11 0,13-1 10 15,25-2-20 1,3 0 4-16,11 0 8 0,14-14-5 15,-6-11 5-15,5-5-19 16,-5-5-11-16,-36 2-12 16,-10 12-4-16,-14 4 0 15,0 16 5-15,-38 1 3 16,-55 9-14-16,-19 37 0 16,-18 6-2-16,23 0 2 15,17-4-1-15,33-13-1 16,30-10-3-16,19-1 0 15,8-7 0-15,27 0-2 16,52-4-3-16,25-6-4 16,7-2-10-16,7-5-36 0,-7 0-32 15,-13 0-46-15,-18-17-56 16</inkml:trace>
  <inkml:trace contextRef="#ctx0" brushRef="#br0" timeOffset="27469.7008">3241 12571 477 0,'-9'0'141'16,"-23"0"-86"-16,-1 11-18 16,-24 23-24-16,-17 19-6 15,-16 11 9-15,11 3 10 0,19-8 7 16,33-9-6-16,27-17-17 15,8-19-10-15,76-11 0 16,28-3-3-16,14 0 3 16,10-27-6-16,-24-5-42 15,-19-10-25-15,-14-6-34 16,-33-6-97-16</inkml:trace>
  <inkml:trace contextRef="#ctx0" brushRef="#br0" timeOffset="27987.6979">4217 12068 402 0,'0'0'58'15,"0"0"-16"-15,-14 0-18 16,-5 0-8-16,-19 0 1 16,-3 8 32-16,-11 16-3 15,-8 8-15-15,-11 12 6 16,6 8-5-16,10 12-3 16,3 7 5-16,22 6 1 15,17-5-11-15,13-2-5 16,0-17-7-16,52-16-2 0,19-19-5 15,21-15 1-15,17-3-3 16,6-29 0-16,16-31 0 16,0-20 0-16,-20-7-2 15,-26-2 0-15,-28 11 0 16,-43 12 0-16,-14 17-1 16,-14 13 2-16,-70 20-2 15,-20 16 0-15,-2 0-2 16,-3 38 0-16,16 10 1 15,33 3 0-15,22-2 0 0,24-4 1 16,14-6 0 0,0-4 0-16,52-6 0 0,27-5-1 15,19-13-1-15,0-6-28 16,-5-5-70-16,-17 0-63 16,-29-22-205-16</inkml:trace>
  <inkml:trace contextRef="#ctx0" brushRef="#br0" timeOffset="28383.7013">5212 12266 271 0,'0'0'293'0,"0"0"-193"0,38-4-27 16,30-11-34-16,17-8-7 15,-14 3-12-15,-11 5-12 16,-9 1-8-16,-10 8-2 16,-11 1-7-16,-8 5-39 15,-8 0-69-15,-9 0-117 16</inkml:trace>
  <inkml:trace contextRef="#ctx0" brushRef="#br0" timeOffset="28593.7484">5572 12396 573 0,'46'0'81'0,"28"0"2"16,-9 0-75-16,-7 0-8 15,-18-18-49-15,-15-4-114 16,-25-8-333-16</inkml:trace>
  <inkml:trace contextRef="#ctx0" brushRef="#br0" timeOffset="29540.0354">1629 14790 457 0,'-33'0'127'15,"1"0"-67"-15,-1 0-10 16,-22 20-21-16,-21 21-16 16,-3 12-1-16,-14 15 1 0,33 4-7 15,17 1 0-15,43-9 11 16,0-2 3-16,52-14-5 16,40-11-9-16,17-18-1 15,22-19-5-15,19 0 0 16,-16-27-26-16,-22-18-61 15,-22-3-71-15,-50-1-174 16</inkml:trace>
  <inkml:trace contextRef="#ctx0" brushRef="#br0" timeOffset="29823.9652">2303 14967 331 0,'-11'21'263'0,"11"0"-230"16,0 0 21-16,43-7-26 16,31-10-8-16,30-4 7 15,-1 0 4-15,9-25 1 16,-11-3-10-16,-25 5-5 16,-29 5-8-16,-34 12-5 15,-13 1 0-15,-8 0 5 16,-63 0-6-16,-22 5-3 15,-5 0-8-15,19 0-6 16,27 0-7-16,28 0-36 0,16-2-35 16,8-11-80-16,0-8-199 15</inkml:trace>
  <inkml:trace contextRef="#ctx0" brushRef="#br0" timeOffset="30191.8828">3560 14360 475 0,'0'0'65'0,"0"0"14"15,0 0-41-15,0 0-6 16,-19 4-9-16,-1 25-3 16,-26 16-9-16,0 15-5 15,-6 15 2-15,6 10-4 16,-4 7 0-16,23-2 3 16,14-12-4-16,13-16-1 15,0-19-2-15,51-22-3 16,23-17 0-16,2-4 2 15,3 0 1-15,-8-14-1 0,-16-5-21 16,-28-4-39-16,-27 1-52 16,0-2-88-16</inkml:trace>
  <inkml:trace contextRef="#ctx0" brushRef="#br0" timeOffset="30387.4722">3175 14701 534 0,'60'-7'53'0,"25"-3"43"16,26-2-58-16,-1-7-25 16,-10 3-13-16,-21-1-8 15,-13-2-40-15,-28 3-60 0,-13-3-115 16</inkml:trace>
  <inkml:trace contextRef="#ctx0" brushRef="#br0" timeOffset="30851.079">4694 14263 386 0,'-33'0'203'16,"-32"19"-152"-16,7 33-13 16,-34 15-1-16,7 16-2 15,1 11 7-15,24 0-12 16,35-2-7-16,25-17-7 15,0-21-5-15,38-29-5 16,41-24 3-16,33-1 6 16,5-48-3-16,20-25-4 15,-12-21-4-15,-21-5 0 16,-25 2 2-16,-33 16-3 16,-46 18 2-16,0 21-2 0,-52 27-3 15,-54 15-3 1,-11 36-5-16,-9 28 0 0,17 5 4 15,44-13-1-15,38-18-19 16,27-20-23-16,0-18-11 16,65 0-12-16,47-22 46 15,13-7-17-15,-2 6-65 16,-11 10-26-16,-41 10-87 16</inkml:trace>
  <inkml:trace contextRef="#ctx0" brushRef="#br0" timeOffset="31227.7449">5411 14466 530 0,'0'0'104'16,"30"-7"4"-16,68-9-36 15,14-8-22-15,8-6-29 16,-11 1-10-16,-22 3-8 16,-30 9-3-16,-16 4-3 15,-22 8-26-15,-10 4-65 16,-9 1-101-16,-3 0-194 16</inkml:trace>
  <inkml:trace contextRef="#ctx0" brushRef="#br0" timeOffset="31413.6671">5782 14634 734 0,'27'0'87'0,"77"-11"16"15,16-5-80-15,-11-1-15 16,-30-7-8-16,-19 3-44 15,-36-7-141-15,-24-13-434 16</inkml:trace>
  <inkml:trace contextRef="#ctx0" brushRef="#br0" timeOffset="55563.5817">6144 3489 328 0,'-2'0'17'15,"-9"0"7"-15,11 0 15 16,0 0 0-16,0 0-12 15,0 0 2-15,0 0 16 16,0 0-2-16,0 0-5 0,0 0-7 16,0 0-5-1,0 0-10-15,0 0-7 0,0 0-2 16,0-2 1-16,46-3 0 16,25-1 9-16,19 3 1 15,11-5 1-15,-3 3-5 16,-27-1-8-16,3 1-5 15,-17 5-1-15,-11-8-7 16,6-3-30-16,-19 0-59 16,-11-4-161-16</inkml:trace>
  <inkml:trace contextRef="#ctx0" brushRef="#br0" timeOffset="56027.5015">7238 3129 231 0,'0'-3'192'16,"0"3"-171"-16,0 0 28 16,0 0-5-16,0 0-26 15,0 0 3-15,0 19 0 16,-19 17 0-16,-14 10-15 15,-13 5-3-15,5 4-1 16,16-7-2-16,6-11-5 16,19-10-4-16,0-18-5 15,57-9 0-15,28 0 11 16,21-13 3-16,-8-9 0 16,1 7 0-16,-29 8 0 15,-10 2 0-15,-27 1-5 0,-27 1-35 16,-6 3-78-1,0 0-95-15</inkml:trace>
  <inkml:trace contextRef="#ctx0" brushRef="#br0" timeOffset="56283.5097">7710 3042 299 0,'-6'0'181'0,"3"0"-169"16,-2 5 35-16,-1 21 15 0,1 10-39 16,2 10-8-1,-2 10 2-15,-14 16 11 0,-9 5-2 16,-12 4-8-16,-12 2-5 16,0-5-10-16,6-7-3 15,7-8-8-15,15-9-15 16,16-20-49-16,8-14-112 15,0-17-191-15</inkml:trace>
  <inkml:trace contextRef="#ctx0" brushRef="#br0" timeOffset="56619.4791">8574 3121 335 0,'0'0'109'16,"0"0"-72"-16,0 0 30 15,0 0-13-15,-25 0-23 16,-21 31 3-16,-19 24 1 15,-15 19-11-15,-37 20-9 16,-3 18-1-16,-24 13 1 16,-1 11-5-16,9-7-3 0,19-14-7 15,24-25-7-15,47-27-18 16,32-23-31-16,14-21-47 16,0-15-70-16,16-4-88 15</inkml:trace>
  <inkml:trace contextRef="#ctx0" brushRef="#br0" timeOffset="57213.3507">8915 3693 11 0,'0'-1'316'0,"0"1"-270"16,0-4 28-16,0-6-5 16,0-2-28-16,0-5-13 15,0 5-3-15,0-1-6 16,-6 1-4-16,-13 4 4 15,-16 1 0-15,-9 4 1 16,-2 0-13-16,-25 3 0 16,-8 0 3-16,-14 0-5 15,-11 28-2-15,4 6 0 0,4 10 2 16,17 9 1-16,14 10 3 16,10 3 6-16,22 2 2 15,14-2-3-15,6-12-5 16,13-13-3-16,0-17-5 15,38-22 0-15,35-2-1 16,34-26 0-16,10-24 0 16,-5-8-3-16,-14 2 2 15,-19 4 0-15,-14 13 1 16,-32 12 2-16,-14 14-1 16,-8 7 2-16,-11 6 1 15,0 0-2-15,0 33 0 16,0 19 9-16,-16 27 7 0,-25 14-3 15,-11 8-3-15,-2-2-6 16,2-8-6-16,8-12 0 16,22-23-19-16,22-17-51 15,0-23-96-15,9-16-304 16</inkml:trace>
  <inkml:trace contextRef="#ctx0" brushRef="#br0" timeOffset="67405.2102">23854 4901 278 0,'0'-7'151'15,"0"6"-148"-15,0-3 48 16,0 4-14-16,0-2-14 16,3 2-4-16,-3 0 4 15,0-2 7-15,5 2-8 16,0 0-10-16,4 8 3 16,10 22 21-16,-19 20-17 15,0 26-7-15,0 20 0 16,0 31-1-16,0 23 1 0,-19 24-2 15,-14 16-4 1,0 12-3-16,0-1-3 0,6-6 2 16,22-12-2-16,5-23 0 15,0-23 0-15,0-28 0 16,5-21-2-16,3-10 2 16,-2-8-1-16,-6-8-6 15,0-8-18-15,0-7-27 16,-19-14-37-16,-14-11-70 15,-8-22-267-15</inkml:trace>
  <inkml:trace contextRef="#ctx0" brushRef="#br0" timeOffset="68823.405">23952 4865 1 0,'0'-7'2'0,"0"1"-2"16,8 4 16-16,-8 0 52 15,0 2 1-15,0 0-9 16,0 0-23-16,0-4-6 0,0 4-6 16,0 0-9-16,6 0 6 15,-6-2 7-15,8 2 2 16,-8 0 2-16,5 0-6 16,-5 0-5-16,14 0-2 15,-9 0 11-15,9 0-5 16,0 8-7-16,-1 1-4 15,6 3-1-15,6 2 3 16,-3 2-6-16,5 6-1 16,3 0 3-16,11 3-2 15,-3-1-1-15,8 4 0 16,-5 1-2-16,3 1 3 0,2-2 1 16,-5-5-2-16,3 3 0 15,-3-2-1-15,-9-2 0 16,-4 6-3-16,2-2-1 15,-9-1 0-15,4 6 2 16,8-4-1-16,-6 1-2 16,11-2-1-16,-5-4 0 15,2 1 1-15,-2-3 2 16,11 5 1-16,-12 3 0 16,1-3-2-16,3 1 0 15,-4 2 3-15,-2-3 0 16,3 3-1-16,0-2-3 15,-11-3-3-15,8 5 1 0,5-3 0 16,3 5-2-16,8-1 0 16,-5 1 1-16,8 3-1 15,-8-2 1-15,6-1-1 16,-4-1 0-16,-15-3 1 16,13-5 0-16,-9 0 1 15,-7-2 0-15,2 2 2 16,0-4-2-16,-2 6-1 15,8-1 1-15,-1 2 0 16,15 4-2-16,-15 0 2 16,-4 3-2-16,10 1 0 15,-11-1 0-15,3-2 0 0,-3-5 0 16,1 3 0 0,-4-4 0-16,9 4 0 0,-11-1 0 15,10 2 1-15,1-4-1 16,-8 0 0-16,7 2 0 15,1 1 0-15,0 5 0 16,0 1 0-16,13 2 0 16,-8 2 0-16,3 3 0 15,-3-1 0-15,8 4 0 16,-5-3 0-16,17 4 0 16,-4-2 0-16,9 2 0 15,-3 0 0-15,-6 2 0 16,-7-2-1-16,-4 4 1 15,-15-3-6-15,-4-6-8 16,-24-7-13-16,0-12-29 0,0-4-36 16,0-7-56-16,-43-7-201 15</inkml:trace>
  <inkml:trace contextRef="#ctx0" brushRef="#br0" timeOffset="70555.4133">23835 7125 172 0,'0'0'10'0,"0"0"7"15,0 0 12-15,0 0-10 16,0 0-10-16,0 0-7 16,0-7-2-16,0 6-2 15,0-3 2-15,0-2 0 16,0-2-5-16,0 2-19 15,0-2 9-15,0 5 15 16,0 1 0-16,0 0 4 16,0 2 0-16,0 0 4 15,0 0-2-15,0 0 0 16,0 0 3-16,0 0 14 0,0 0 9 16,0 0-1-16,0 0-3 15,0 0-8-15,0 0 0 16,0 0-7-16,0 0-9 15,0 0 1-15,0 0-1 16,0 0-1-16,0 9 2 16,0 13 2-16,0 13 1 15,-19 5 6-15,5 12 5 16,-5 3-5-16,0 5-2 16,5-6 5-16,9-4-3 15,5-8-7-15,0-15-5 16,0-8-2-16,0-5 0 15,13-9 2-15,12-3 2 0,8-2 9 16,-1 0 2-16,7 0-3 16,1 0-2-16,-1 0-2 15,7 0-2-15,0 0-2 16,6 0-2-16,14 0 2 16,-1-7-1-16,0 5 2 15,1-4 0-15,-6 6 3 16,-8 0 0-16,-6 0-4 15,0 0 5-15,6 0 1 16,-11 6-3-16,5-6 1 16,6 0 1-16,-5 0 0 15,15 0-1-15,-7 0-2 0,10-16-4 16,-7 1 0-16,-4 4-1 16,9 2 0-16,-3-2 4 15,13 3 0-15,-13-2-1 16,3-1 1-16,-8 3-3 15,-12 4 0-15,4-2 1 16,-6 5-1-16,-3-3 1 16,8 1 0-16,-5-1 0 15,3 3-1-15,2-2 0 16,0 3 3-16,-8-3 3 16,3 3-2-16,-8 0-1 15,5 0-2-15,0 0-1 16,-5 0 0-16,8 0 0 15,-3 0 0-15,3 0-1 16,-8 0 1-16,0 0 2 0,-1 0 2 16,-7 0-2-16,2 0-1 15,-2 0 0-15,2 0-2 16,-8-5 1-16,22-3-1 16,-3 0 0-16,8 0 0 15,-5 0-1-15,-3 1 1 16,-5-1 2-16,0 3-3 15,5 3 1-15,3-4-1 16,5 6 1-16,-8 0-1 16,9 0 0-16,-6 0 0 15,11 0 0-15,-1 0 0 16,1 0 1-16,8 0 0 0,-8 0 2 16,-6 0 3-16,-8 0-5 15,-10 0-1-15,-15 0-1 16,-7 0-3-16,-6 0-16 15,0 0-37-15,0 0-40 16,-25 0-67-16,-10 0-258 16</inkml:trace>
  <inkml:trace contextRef="#ctx0" brushRef="#br0" timeOffset="71531.5833">24017 7054 26 0,'-19'0'73'0,"8"0"-60"16,3 0 24-16,8 0-11 15,-13 0-5-15,7 0-5 16,6-1 15-16,0-2 6 0,0 3 6 16,0 0-3-16,0 0-16 15,0 0-3-15,0 0 7 16,0 0-4-16,0-3 3 15,0 3 0-15,0-1-6 16,0 1-12-16,6-3 3 16,21-1 6-16,6 0-3 15,-1-1-2-15,15-2 2 16,-1-5-1-16,6 6 0 16,0 1-5-16,-1 0 2 15,-4 3-1-15,-6 2-2 16,-3 0-4-16,-19 0 2 15,3 0-6-15,-6 0 1 0,-8 0 0 16,-2 0 0-16,-3 0 2 16,7 17 11-16,-10 11 5 15,0 6-6-15,0 11-5 16,0 5-2-16,0 7 0 16,0 3-1-16,-19-2-2 15,-5-8-3-15,2-9 0 16,3-15-23-16,11-5-85 15,-9-16-149-15</inkml:trace>
  <inkml:trace contextRef="#ctx0" brushRef="#br0" timeOffset="73707.3832">26122 6757 153 0,'0'-3'64'15,"0"-2"-5"-15,0 4 5 0,0-3-20 16,0 3 12-16,0-3 0 16,0 4-2-16,0-3-15 15,0 2-9-15,0 1 0 16,0 0-7-16,0-2-8 15,0 2 0-15,0 0 2 16,0-4-5-16,0 0-4 16,0-3-4-16,0 1-1 15,0 1 1-15,-19 3-1 16,11 2-2-16,-16 0 1 16,-4 0-2-16,-10 7 0 15,-8 10 0-15,13 5 0 16,-5 0-1-16,5 1 1 0,0 0 0 15,12-6 0-15,10 4 0 16,-3-5-1-16,14 6 1 16,0 4 0-16,0-2 1 15,0 1-1-15,0 0 0 16,0-5 0-16,0 0 0 16,33-2 1-16,13-4 0 15,1-3 1-15,10-2 1 16,8-6-2-16,-5 0 1 15,6-3 0-15,-15 0 1 16,-4 0 1-16,-1-3 0 16,-2-17 1-16,-3 3 0 0,-9-1 1 15,-7 0-1-15,-3 6 2 16,-9-5-4-16,12 2-1 16,-17-5-1-16,3-2-1 15,-11-6 0-15,0 2 1 16,0-8-1-16,0 10 0 15,0 4 0-15,0 5 1 16,0 4-1-16,-19 4 1 16,-8 2 0-16,2 1 1 15,-2 4-2-15,-6-3 0 16,9 0 0-16,-4 1 0 16,1 1 0-16,3 1 0 15,-9-4 0-15,6 4 0 0,-6 0 0 16,-5 0 0-1,-3 0 0-15,8 0 0 0,0 13-2 16,-5 2 1-16,0 5 1 16,-3 2 0-16,3-1 0 15,11-2 1-15,8-1-1 16,-9 1 0-16,23 0 0 16,-3 4 0-16,8 0 2 15,0-2 0-15,8 1-1 16,38-4 3-16,17-5-3 15,16-5 2-15,8-7 0 16,-2-1-2-16,-14 0-1 0,-17 0-2 16,-29-15-21-1,-12 2-79-15,-13 1-178 0</inkml:trace>
  <inkml:trace contextRef="#ctx0" brushRef="#br0" timeOffset="76213.2801">25932 6926 212 0,'0'0'9'16,"0"0"19"-16,0 0-3 16,0 0-19-16,0 0-2 15,0-3-1-15,0-1-3 16,0-7-6-16,8-2-24 15,5-2 27-15,1 5 3 16,-3-3 2-16,-3 3 1 16,-2-1 4-16,-6 4-3 0,5 0-3 15,-5 7 5-15,0-3 0 16,0 3-1-16,0 0-2 16,0 0 3-16,0 0 15 15,0 0 2-15,0 0-1 16,0 0-9-16,0 0-5 15,-11 0-1-15,-8 0-4 16,5 0-2-16,1 0 3 16,5 3-1-16,2-1 5 15,1 0 10-15,2 1-2 16,-3 3-5-16,-4-2 9 16,1 0 3-16,4 4-4 15,-3 0-8-15,8-2-2 0,-6 2 1 16,6 2 0-1,0 2-3-15,-5 1-4 0,-3 2 0 16,8 3 0-16,-14 3 2 16,0 3-1-16,-5 0-1 15,0 4 4-15,0-2 1 16,5 3 3-16,1-4-4 16,2 1-1-16,3-3-1 15,-6-4-3-15,14 2 2 16,0-7-3-16,0 1 1 15,0 0 0-15,0 1 1 16,0 0 1-16,0 2 1 0,0-1-1 16,0 0-1-1,0 1 1-15,0-3 0 0,14-2-3 16,-9-4 0-16,3 0 1 16,-2-3 0-16,2-1 2 15,-3-1 1-15,9 1-2 16,0-5 0-16,-3 6-1 15,10-6-1-15,-1 2 1 16,-1 1 1-16,0-3 1 16,13 0 2-16,-4 0 1 15,-1 0 2-15,3 0 1 16,-3 0-7-16,-8 0-1 16,9-5-1-16,-4-6 0 15,-2 3 0-15,-3 1-1 0,0 3 1 16,-5-1-1-16,-1-1 0 15,-7 3 0-15,2-2 1 16,3 4-1-16,3-2 0 16,-1-1 0-16,1-5 2 15,5-2 1-15,0 0-2 16,-5-3 1-16,-1 3 0 16,6-3 0-16,-13 0-1 15,16 3 1-15,-11-1-1 16,8-3-1-16,2 0 0 15,-7 3 0-15,-3-3 0 16,8 1 1-16,-5-1 0 16,-6 0 0-16,3-1 0 0,-3 2-1 15,6 1 1-15,-1-2-1 16,-7 3 0-16,2-4 0 16,-3 3 2-16,1 5-2 15,-6-6 0-15,2 5 1 16,-2-4-1-16,0 1 0 15,11 0 0-15,-11-1 0 16,0 0 1-16,0 4 0 16,0-4 0-16,0 3 0 15,0-2 0-15,0 2 0 16,0-2-1-16,0 2 1 16,0-1-1-16,0 1 0 15,0 0 0-15,0 1 1 0,0 1 0 16,0 1 0-1,0 0 1-15,0 2-2 0,0 0 1 16,-13 0 1-16,-1-1-1 16,3 2-1-16,3-4 1 15,-3 2-1-15,3-2 0 16,-6 6 0-16,9 2 0 16,-9-3-2-16,1 3 2 15,-1 0 0-15,-5 0 0 16,13 0 0-16,-7 0 0 15,5 0 0-15,2 0 0 16,-7-4 1-16,7 4-1 0,-8-1 0 16,1 1 0-1,-1 0 0-15,3 0 0 0,-2 0 1 16,4 0-1-16,-1 0 0 16,-4 0 0-16,-5 0 0 15,5 0 0-15,1 0 0 16,-1 0 0-16,-5 5 0 15,5-2 0-15,1 1 0 16,-7-1 1-16,7 2-1 16,-12 2-1-16,12 0 1 15,-1 1 0-15,3 2-2 16,-3-3 2-16,1 3 1 16,-1-2-1-16,-5 2 0 0,6 1 1 15,-1-2-1 1,-5-1 0-16,0 6 0 0,0-5 0 15,5 2 0-15,0-1 0 16,1 2-1-16,-6 1-4 16,0 4-37-16,-1 1-48 15,12 2-53-15,-11 4-234 16</inkml:trace>
  <inkml:trace contextRef="#ctx0" brushRef="#br0" timeOffset="81867.1137">23096 5821 311 0,'0'0'28'16,"0"0"17"-16,0 0 0 15,0 0-25-15,0 0-7 16,0 0 4-16,0 0 5 16,0 0-2-16,-19 15 8 15,-3 10-7-15,-11 1-2 16,-5 10-12-16,-3 10-4 16,-16 1-1-16,19 4-2 0,10-4 1 15,9-10-1-15,19-7-1 16,0-10-6-16,19-10-2 15,47-10 9-15,24 0 2 16,11 0 7-16,2-15 3 16,-10 0-2-16,-27 1-3 15,-20 7-5-15,-35 6-2 16,-3-2-11-16,-8 3-37 16,0-3-66-16,0 3-96 15</inkml:trace>
  <inkml:trace contextRef="#ctx0" brushRef="#br0" timeOffset="82090.5236">23385 5863 335 0,'0'0'58'0,"0"0"-26"15,0 23 19-15,0 13 21 16,-14 16-30-16,1 11-1 15,-6 9-11-15,-9 7-7 16,-10 2-8-16,-14 4-8 16,6-7-7-16,-6-10-6 15,17-1-20-15,10-14-57 16,3-9-108-16</inkml:trace>
  <inkml:trace contextRef="#ctx0" brushRef="#br0" timeOffset="83021.0483">26332 4980 316 0,'14'0'15'15,"-9"0"66"-15,15 0-27 16,-12-3-25-16,-3 3 4 15,1 0-7-15,-6 0-4 16,0 0 10-16,0-4 4 0,0 2 3 16,0 1 2-1,-11-5-1-15,-22 0-19 0,-19 6-18 16,-21 0-3-16,-17 0 1 16,-9 15-1-16,-1 15-1 15,10 8 1-15,5 7 0 16,25 5 0-16,14-1 0 15,27-4 0-15,19-6 0 16,0-8-1-16,0-13-1 16,51-10-1-16,15-8 3 15,18 0 1-15,4-18 4 16,7-14-4-16,-8-5 2 0,-8-1-1 16,-27 4 1-1,-19 11-1-15,-14 8 5 0,-19 7 2 16,0 8 2-16,0 0 0 15,0 0-1-15,0 0-5 16,0 4 1-16,-14 29-3 16,-16 19 6-16,9 17-2 15,-12 9 3-15,-5 7 1 16,-9 7 2-16,-13 1-3 16,22-1-7-16,0-12-3 15,11-18-9-15,8-17-27 16,19-16-80-16,0-24-127 15</inkml:trace>
  <inkml:trace contextRef="#ctx0" brushRef="#br0" timeOffset="85843.521">23175 9843 290 0,'-8'0'188'0,"-3"0"-178"16,8 0 27-16,-11 12-14 16,-2 15-15-16,-11 6-5 15,-11 12-1-15,-9 10-1 16,6 4 1-16,3-1-2 0,11-11-2 16,27-14 1-16,0-10-3 15,27-10-2-15,33-9 6 16,30-4 14-16,14 0 9 15,8 0-7-15,-6-11-5 16,-22 5-5-16,-24-2-6 16,-21 7 0-16,-20-1-16 15,-19 2-34-15,0 0-67 16,0 0-123-16</inkml:trace>
  <inkml:trace contextRef="#ctx0" brushRef="#br0" timeOffset="86082.9489">23660 9954 427 0,'0'0'114'16,"0"0"-81"-16,0 7 20 16,0 27-32-16,0 17 16 15,-8 18-23-15,-30 12-2 16,-8 7-6-16,-14 5-2 15,8-7-2-15,5-3-2 16,15-14-3-16,13-12-7 16,0-16-24-16,19-25-43 15,0-15-54-15,0-1-34 16</inkml:trace>
  <inkml:trace contextRef="#ctx0" brushRef="#br0" timeOffset="86511.1808">24039 9843 128 0,'0'-5'255'0,"0"0"-233"16,0-5 25-16,19-4-18 15,9 0 14-15,18-3 0 16,-2 2 8-16,7 6-6 16,-10-1-4-16,-8 5-8 15,-8 3-9-15,-25 2-15 16,0 0-6-16,0 7 1 15,0 35 3-15,-50 18 2 16,4 15-7-16,0-12-1 16,32-14-1-16,14-18 0 15,25-20-1-15,56-11-4 16,23 0 5-16,13-23 0 16,-10-7-6-16,-12 7-24 0,-35 6-35 15,-19 9-36-15,-16 8-95 16</inkml:trace>
  <inkml:trace contextRef="#ctx0" brushRef="#br0" timeOffset="87004.9583">24604 10345 410 0,'0'0'75'0,"0"0"-8"16,43 0 0-16,25 0-18 16,22 0-7-16,3-8-2 15,5-4-6-15,-19 5-23 16,-21-1-11-16,-20 5-13 16,-16 3-20-16,-17 0-36 15,1 0-55-15,-6 0-69 16</inkml:trace>
  <inkml:trace contextRef="#ctx0" brushRef="#br0" timeOffset="87231.292">25086 10141 536 0,'-11'10'10'0,"11"28"35"15,-8 7-6-15,-5 10-21 16,-1 5-13-16,-11-3-2 16,-2 0-3-16,8-10-1 15,5-4-5-15,3-16-31 16,11-9-51-16,0-15-73 16,6-3-178-16</inkml:trace>
  <inkml:trace contextRef="#ctx0" brushRef="#br0" timeOffset="87695.0283">25697 9905 237 0,'0'0'250'0,"0"0"-237"16,11 5 18-1,-11 23 18-15,3 14-12 0,-3 7-12 16,0 9-1-16,0 3 3 16,-28 10-5-16,-4-1-5 15,-1 4-6-15,8-9-10 16,4-11-1-16,10-18-1 16,11-18-8-16,0-15-1 15,0-3 2-15,24-15 7 16,36-24 1-16,11-1 1 15,8-1 1-15,0 7 4 16,-13 11 6-16,-9 6 8 16,-11 6-2-16,-13 10 3 15,-14 1-3-15,-5 0-1 16,-1 12 3-16,-13 26 3 0,0 6-10 16,-32 7-7-1,-34 4-5-15,-5-8-1 0,-2-12-1 16,7-13-7-16,20-14-18 15,2-8-10-15,9 0-20 16,16-17-20-16,13-10-42 16,6-8-58-16,33-10-128 15</inkml:trace>
  <inkml:trace contextRef="#ctx0" brushRef="#br0" timeOffset="88123.1768">26580 9958 301 0,'0'0'116'0,"0"-8"-58"16,0-4-23-16,20-3 10 16,12-6-23-16,15 0 11 15,-12-1 3-15,9 9 4 16,-25 5 8-16,-11 6-7 16,-3 2-18-16,-5 0-9 0,0 9-7 15,0 27-6-15,-13 13 2 16,-31 8-1-16,-2-2-2 15,8-8 0-15,29-11 0 16,9-14 2-16,0-11-2 16,0-11-2-16,66 0 2 15,13 0 4-15,5-17-4 16,-13-5 0-16,-24 1-14 16,-12 4-29-16,-5 10-57 15,-30 7-143-15</inkml:trace>
  <inkml:trace contextRef="#ctx0" brushRef="#br0" timeOffset="88499.232">26987 10370 118 0,'0'0'318'0,"0"0"-246"15,0 0 3-15,22 0-4 16,21 0-14-16,-7 0-24 16,7 0 0-16,-5 0-17 15,-10 0-16-15,-9 0-6 16,3 0-11-16,-9 0-26 16,-7 0-32-16,-6 0-64 15,0 0-56-15</inkml:trace>
  <inkml:trace contextRef="#ctx0" brushRef="#br0" timeOffset="88671.252">27071 10573 22 0,'0'0'638'0,"0"0"-561"15,17 0 4-15,26 0-54 16,12-2-27-16,2-16-5 15,-11 1-51-15,-5-9-78 16,-11-2-242-16</inkml:trace>
  <inkml:trace contextRef="#ctx0" brushRef="#br0" timeOffset="89721.0941">29149 9921 289 0,'8'-4'247'16,"-8"4"-226"-16,0 0 52 16,0 0-40-16,0 0-3 15,0-2-7-15,-5-5 0 16,-17-1 4-16,-22-1-24 15,-2 6 0-15,-20 3 8 16,-13 0-5-16,-13 25-3 16,-15 20-2-16,9 10 1 15,0 6-2-15,13 3 2 0,15 2 0 16,29-1-1-16,35-15 0 16,6-6 0-16,19-21-1 15,60-12 0-15,14-11 1 16,16-11 4-16,17-30 0 15,4-12-1-15,-18-1-1 16,-14 2-1-16,-24 7 1 16,-22 14 2-16,-19 10 5 15,-23 11-1-15,-7 6-3 16,-3 4-1-16,0 0-4 16,0 6 0-16,0 25 0 15,-22 17 2-15,-10 8 0 16,-1 5 3-16,0 9 1 15,-5 4 8-15,0-2-1 0,2-4-9 16,6-8-5-16,17-14-4 16,5-8-17-16,-3-14-49 15,3-13-56-15,8-11-76 16,0-10-129-16</inkml:trace>
  <inkml:trace contextRef="#ctx0" brushRef="#br0" timeOffset="90155.519">29760 9726 162 0,'0'-3'226'0,"0"2"-201"16,0-5 35-16,0 2-23 16,38-4 6-16,8-1 6 15,6-5 6-15,3-1 0 16,7 6-7-16,-7-1-2 0,-28 5-12 15,-8 5-16 1,-19 0-14-16,0 13 0 0,0 33 4 16,-35 22-6-16,-28 8 0 15,-2 4-2-15,10-10 0 16,25-21 0-16,30-14-1 16,0-17-5-16,38-17-16 15,47-1-11-15,7-15-19 16,7-11-37-16,-1 0-76 15,-46 2-212-15</inkml:trace>
  <inkml:trace contextRef="#ctx0" brushRef="#br0" timeOffset="90883.2329">22913 11798 526 0,'0'-4'64'16,"0"4"8"-16,0 0-43 15,0 0-3-15,0 15-11 16,-27 27-2-16,-11 16 9 0,-9 16-8 15,-4 9 4 1,-4 3-7-16,9 7-6 0,-12-6-1 16,18-5-1-16,10-18-3 15,16-10-5-15,14-22-15 16,0-19-32-16,0-13-20 16,19-7-45-16,41-31-16 15,16-8-49-15,3-3-50 16</inkml:trace>
  <inkml:trace contextRef="#ctx0" brushRef="#br0" timeOffset="91264.9151">23647 11765 357 0,'0'0'120'16,"0"0"-57"-16,0 0-17 15,-19 0-26-15,-3 12 8 16,-11 14-12-16,-11 2 2 16,-2 12 7-16,-14 8-5 15,-5 14 4-15,-6 7 0 16,3 6-6-16,5 5-7 16,22 2-1-16,14-13 0 15,27-11-2-15,0-24-3 16,21-15-2-16,37-17 0 15,21-2 8-15,5-19 0 0,4-21-1 16,-23-7 1-16,-21 2 3 16,-23 6-4-16,-21 5-2 15,0 6-2-15,-21 10-6 16,-45 16-2-16,-10 2-14 16,10 0-27-16,6 5-24 15,33 4-22-15,27 1-87 16,0-4-160-16</inkml:trace>
  <inkml:trace contextRef="#ctx0" brushRef="#br0" timeOffset="91595.0388">24208 12055 360 0,'0'0'74'16,"0"5"-7"-16,33 3 2 0,27-3-14 15,19-5-13 1,14 0-10-16,5 0-9 0,-19 0-11 16,-8-5-12-16,-33-3-5 15,-5 1-27-15,-20 4-77 16,-4 3-92-16</inkml:trace>
  <inkml:trace contextRef="#ctx0" brushRef="#br0" timeOffset="91843.1163">24726 11853 345 0,'-11'0'169'15,"11"0"-148"-15,0 26 28 16,0 16-1-16,0 9-22 15,-8 7-10-15,-19 3-6 16,-11 0-8-16,0-9-2 16,19-11-6-16,5-12-24 15,14-11-59-15,0-7-88 16,14-11-207-16</inkml:trace>
  <inkml:trace contextRef="#ctx0" brushRef="#br0" timeOffset="92188.7904">25613 11642 292 0,'0'0'181'0,"0"0"-134"15,0 0-11-15,0 0-27 0,0 0 6 16,0 13 7-16,0 10 5 16,0 12 7-16,0 10 0 15,0 12-3-15,0 3-6 16,0 10-8-16,-20 0-14 15,-7-2-3-15,-6-3-22 16,6-8-32-16,8-6-88 16,19-18-129-16</inkml:trace>
  <inkml:trace contextRef="#ctx0" brushRef="#br0" timeOffset="92450.899">25724 12045 479 0,'25'-5'188'0,"21"-2"-125"16,14-1 4-16,17 4-33 15,2 1-16-15,-6 3-9 16,-7 0 1-16,-20 0 3 16,-16 12-2-16,-22 11 1 15,-8 7-7-15,-5 9-3 16,-55 3-1-16,-25-2-1 15,-2-9-5-15,8-12-18 16,16-11-14-16,9-8-30 16,21 0-26-16,22-15-45 15,11-8-78-15</inkml:trace>
  <inkml:trace contextRef="#ctx0" brushRef="#br0" timeOffset="92914.8393">26496 11623 372 0,'0'7'58'0,"0"-1"-10"15,0-5-8-15,0-1-5 16,38 0 14-16,8 0 16 15,14 0-2-15,11-7 2 16,-11-3-14-16,-8 3-10 16,-19 7-13-16,-20 0-12 15,-13 0-11-15,0 35-4 0,-13 17 2 16,-44 11-3-16,2-2-2 16,11-10-3-16,23-16-8 15,21-13-16-15,0-17-22 16,27-5-17-16,47-8-23 15,24-18-68-15,0-3-114 16</inkml:trace>
  <inkml:trace contextRef="#ctx0" brushRef="#br0" timeOffset="93454.8685">27589 12033 285 0,'-11'0'30'0,"11"0"41"16,0 0 6-16,0-3-6 15,0-2-8-15,30 4 1 16,19-8-3-16,22-1-5 15,14-5-20-15,-1-1-24 0,-10-4-12 16,-22 0-5-16,-33 7-43 16,-11 2-48-16,-8 11-68 15,0 0-147-15</inkml:trace>
  <inkml:trace contextRef="#ctx0" brushRef="#br0" timeOffset="93612.9939">27715 12228 397 0,'54'-1'161'16,"-2"-14"-45"-16,33 5-31 15,-1-10-56-15,9-1-23 0,0-6-6 16,-17 3-25-16,-16 2-69 16,-8 2-147-16</inkml:trace>
  <inkml:trace contextRef="#ctx0" brushRef="#br0" timeOffset="94182.8326">29269 11608 320 0,'-93'0'156'0,"0"11"-134"16,-16 15 24-16,-5 9-19 16,5 5-19-16,11-1 9 15,13 5 14-15,31-10-5 16,21-8-17-16,22-4-4 16,11-9 0-16,5-2 7 15,47-1 19-15,19 3 13 16,3-3-5-16,5 2 0 15,-14 6 2-15,-5-1-8 16,-13 5-18-16,-4 3-10 16,-10-1-1-16,0 6-2 15,-14-1-2-15,-16 1-1 16,-3 3 1-16,0-4 1 0,-3 1-1 16,-41-1-1-16,-2-3-1 15,-14-6 0-15,-6-10-5 16,6-9 0-16,9-1-3 15,12 0 2-15,12 0 4 16,8-22 3-16,19-6-2 16,0-9-1-16,6-14 0 15,59-6 2-15,9-9 0 16,10-11 2-16,9-3 0 16,0 5 0-16,-9 12 11 15,-19 19 1-15,-18 16-7 16,-28 12-5-16,-14 11-6 15,-5 5-16-15,0 0-71 0,0 0-55 16,6 21-54-16,2 3-37 16</inkml:trace>
  <inkml:trace contextRef="#ctx0" brushRef="#br0" timeOffset="94393.0092">29817 11597 544 0,'14'0'66'0,"5"0"17"0,-3 16-24 16,14 21-14-1,-30 14-15-15,0 18 8 0,0 12-10 16,-30 0-12-16,-19-2-6 16,-14-7-10-16,3-6-8 15,0-11-57-15,3-5-86 16,11-15-191-16</inkml:trace>
  <inkml:trace contextRef="#ctx0" brushRef="#br0" timeOffset="95142.917">25468 13263 283 0,'0'0'177'0,"0"0"-153"15,0 0 13-15,11 29 6 16,-8 7 5-16,2 10-13 16,-5 2 2-16,0 13-5 15,0 0-3-15,0 7-13 0,0 1-11 16,0 6-5-16,-5-3-1 16,2-3-11-16,-8-6-15 15,11-9-47-15,-8-9-73 16,8-23-136-16</inkml:trace>
  <inkml:trace contextRef="#ctx0" brushRef="#br0" timeOffset="95429.1891">25593 13788 397 0,'39'-24'230'0,"12"5"-175"0,23 4 16 15,2 2-47 1,3 5 2-16,-5 6-8 0,-28 2-7 16,-7 0 2-16,-15 23-5 15,-24 21 6-15,0 5-9 16,-33 13-3-16,-43-2-1 16,-22-8 0-16,5-12-1 15,22-16-3-15,17-13-7 16,7-9-21-16,17-2-24 15,9 0-14-15,21-7-16 16,0-19-91-16,21-11-202 16</inkml:trace>
  <inkml:trace contextRef="#ctx0" brushRef="#br0" timeOffset="95819.0795">26390 13361 262 0,'0'0'116'15,"0"0"-74"-15,0 0-6 16,2 0-7-16,31-4 4 15,0-3 26-15,19 0 19 0,-1 0-24 16,9-2 0-16,-2 3-9 16,-12 5-18-16,-27 1-8 15,-5 0-13-15,-14 15-5 16,0 32 0-16,-25 14 2 16,-29 6-2-16,7-7 0 15,28-14-1-15,19-16-2 16,3-19-8-16,60-11-4 15,24 0 7-15,8-26-2 16,-7-4-29-16,-15 1-60 16,-7 13-57-16,-28 8-150 15</inkml:trace>
  <inkml:trace contextRef="#ctx0" brushRef="#br0" timeOffset="96110.8866">27251 13681 394 0,'0'0'190'0,"11"0"-131"15,41 0 0 1,13-2-25-16,1-5-13 0,-17-1-2 16,0 3-14-16,-27-1-5 15,-9 4-9-15,-7 2-21 16,-6 0-50-16,0 2-102 16,-8 24-110-16</inkml:trace>
  <inkml:trace contextRef="#ctx0" brushRef="#br0" timeOffset="96269.2616">27248 13945 363 0,'41'0'318'0,"6"0"-207"0,18-2-30 16,1-2-59-16,-9 3-22 15,-22-7-12-15,-5 5-81 16,-22-9-109-16</inkml:trace>
  <inkml:trace contextRef="#ctx0" brushRef="#br0" timeOffset="96964.8658">28508 13335 381 0,'0'-3'82'0,"0"-1"-23"16,0 0-32-16,0 0-4 16,0 4 12-16,0 0 5 15,-5 0-3-15,-3 0-6 16,-6 0-7-16,-13 0 3 0,-22 15-5 15,-17 19-10 1,-21 16-5-16,2 14 4 0,1 10 3 16,-3 15 2-16,24 6-2 15,17 2-2-15,18-16-6 16,28-16-6-16,8-23-1 16,74-27 1-16,38-15 3 15,25-15 3-15,5-31-3 16,0-12-3-16,-44 2 1 15,-46 11 2-15,-44 10 0 16,-16 13-2-16,-51 19-1 16,-67 3-19-16,-18 14-29 0,-3 20-30 15,35-5-45 1,44-9-130-16</inkml:trace>
  <inkml:trace contextRef="#ctx0" brushRef="#br0" timeOffset="97385.1081">29223 13500 120 0,'-41'20'310'15,"-3"8"-271"-15,11-2 21 16,6-7-34-16,19-5-13 16,8-9-5-16,0-3 21 15,41-2 22-15,16 2 9 16,11 5 1-16,3 0-2 15,-19 7-6-15,-19 12-16 16,-33 13-20-16,0 16-6 16,-52 12-5-16,-46-1-6 15,-6-12 0-15,6-15-11 0,5-25-20 16,14-14-19 0,27-14-4-16,20-37-37 0,32-3-35 15,0-3-61-15,38 3-83 16</inkml:trace>
  <inkml:trace contextRef="#ctx0" brushRef="#br0" timeOffset="97491.8109">29223 13500 556 0</inkml:trace>
  <inkml:trace contextRef="#ctx0" brushRef="#br0" timeOffset="97583.6711">29223 13500 556 0,'158'-99'160'0,"-87"99"-48"0,27 0-26 0,38-10-54 15,22-23-26-15,19-5-6 16,-18-5-4-16,-29 0-15 16,-31 7-38-16,-28 5-61 15,-44 6-143-15</inkml:trace>
  <inkml:trace contextRef="#ctx0" brushRef="#br0" timeOffset="98464.975">25801 14957 338 0,'0'0'158'16,"8"-3"-86"-16,5-3-24 15,7 4-30-15,-15-1-6 16,3 0 5-16,-8 3 7 15,6 0 6-15,-6 17 12 16,0 28 5-16,0 13-17 16,0 16-16-16,0 6-8 15,-28 4-2-15,4 3-1 16,-9-3-3-16,14-10-1 16,5-14-1-16,6-25-14 15,8-21-14-15,0-14-5 16,0-9 16-16,0-31-11 0,27-9 6 15,20-6 24 1,5 5 0-16,13 5 3 0,1 6 4 16,4 7 0-16,-4 9 4 15,-12 11 5-15,-10 7 4 16,-17 5 9-16,1 0-7 16,-18 10 4-16,-10 28 9 15,0 12-7-15,-19 20-9 16,-52 5-7-16,-27-2-7 15,0-12-5-15,0-10 0 16,19-18-2-16,19-13-10 16,16-14-29-16,28-6-34 0,5 0-40 15,11-7-46 1,41-21-90-16</inkml:trace>
  <inkml:trace contextRef="#ctx0" brushRef="#br0" timeOffset="98781.0566">26910 15152 83 0,'0'0'437'0,"0"0"-380"15,39 0 16-15,34-11-30 16,12-6-9-16,5-2-11 16,-25 1-6-16,-19 7-17 15,-26 4-5-15,-20 7-12 16,0 0-31-16,0 0-79 15,0 18-123-15</inkml:trace>
  <inkml:trace contextRef="#ctx0" brushRef="#br0" timeOffset="98930.9111">27000 15420 625 0,'33'-11'102'16,"27"2"-4"-16,19-8-56 15,6-1-42-15,-12-3-7 16,-2 3-83-16,-19-9-177 16</inkml:trace>
  <inkml:trace contextRef="#ctx0" brushRef="#br0" timeOffset="99754.9766">28167 15400 198 0,'-5'-3'146'0,"-3"0"-86"16,2 3-2-16,6 0-7 15,0 0 11-15,0 0-3 0,0-3-17 16,0 3-3-16,0 0-8 16,0 0-11-16,0 25-8 15,25 18 20-15,8 10-10 16,-6 0-3-16,11 6-5 16,-16-1-6-16,10-2 0 15,-18-8-7-15,2-14-1 16,-7-15-3-16,-4-14-1 15,-5-5 2-15,8-19 0 16,-2-33-5-16,-6-21-10 0,0-17 6 16,0-14 3-1,-28-12-2-15,-23-10 0 0,13 16 6 16,5 18 2-16,19 27 0 16,9 25 2-16,5 19 3 15,0 11 0-15,0 3-3 16,5 3 1-16,61-2 3 15,26-6 3-15,53-3 1 16,37-3 11-16,37-10 8 16,48-5-3-16,8-3-2 15,-18-2-7-15,-37 5-7 16,-61 7-8-16,-61 8-16 16,-38 3-43-16,-41 6-50 15,-8 1-54-15,-11 3-226 16</inkml:trace>
  <inkml:trace contextRef="#ctx0" brushRef="#br0" timeOffset="100310.9587">29182 15183 407 0,'0'-5'97'15,"0"1"-25"-15,0 0-32 16,0 4-20-16,0 0 1 16,0 0 0-16,-14 0 7 0,-24 19-8 15,-14 14 0 1,-19 15 2-16,11 10 7 15,-5 4-14-15,10 9-2 0,17 2-2 16,11-8-5-16,27-13-2 16,0-13-4-16,8-19-2 15,52-15 2-15,11-5 0 16,8-20 7-16,-5-24 0 16,-17-6-1-16,-38 1-1 15,-19 11 3-15,0 7-7 16,-33 21-1-16,-43 10-8 15,2 0-14-15,3 15-18 16,22 1-45-16,19-3-33 16,30-9-91-16</inkml:trace>
  <inkml:trace contextRef="#ctx0" brushRef="#br0" timeOffset="100692.7724">29705 15209 400 0,'-30'3'88'0,"-11"24"-31"0,3 8-13 15,5-4 1 1,14-6-19-16,11-5-17 0,8-3-7 16,0-6 5-16,27-4 26 15,31 2 25-15,-12-3 4 16,-8 3-11-16,-21 9-9 16,-17 4-18-16,0 15-9 15,-36 11-8-15,-43-4-7 16,-11-6-4-16,-3-21-23 15,22-17-32-15,17 0-18 16,16-34-45-16,27-9-24 16,11 4-35-16,0-5-81 0</inkml:trace>
  <inkml:trace contextRef="#ctx0" brushRef="#br0" timeOffset="100843.7167">29705 15209 186 0</inkml:trace>
  <inkml:trace contextRef="#ctx0" brushRef="#br0" timeOffset="100936.9475">29705 15209 186 0,'-43'-81'344'0,"48"77"-251"0,41-1-2 0,28-3-7 16,16-2-13-16,14 0-29 15,-4-2-32-15,-10 2-10 0,-16 3-16 16,-14 7-55-16,-30 0-144 16</inkml:trace>
  <inkml:trace contextRef="#ctx0" brushRef="#br0" timeOffset="102238.9203">24726 8395 120 0,'-11'-2'208'16,"9"1"-175"-16,2 1 23 16,0 0-25-16,0 0-2 15,0 0 2-15,0 0 5 16,0 0 4-16,0 0-6 15,0 0-8-15,0 13-8 16,19 22 37-16,16 8-30 16,12 6-8-16,-4-2 0 15,-10-1-5-15,0-6-4 16,-1-14-5-16,-10-11-3 16,-3-13-1-16,-5-2-1 15,-9-2 2-15,9-32-3 16,-9-12-15-16,-5-11 0 0,0-5-3 15,0-10 5-15,-19-7-1 16,-8-5-3-16,3 1 9 16,4 12-3-16,7 11 7 15,5 17 2-15,-3 12 1 16,3 8 3-16,-1 12 0 16,4 1 1-16,5 10 0 15,0 0 4-15,0 0 2 16,0 0-1-16,65 0-2 15,55 0 24-15,63 0 1 16,60-11-3-16,46-35-2 16,5-1-9-16,-27-4-2 0,-57 10-4 15,-73 17-8 1,-69 12-6-16,-44 12-51 0,-24 0-97 16,-13 10-281-16</inkml:trace>
  <inkml:trace contextRef="#ctx0" brushRef="#br0" timeOffset="102926.9625">25716 8161 341 0,'0'-1'59'0,"0"1"-5"16,0 0-17-16,0-3-3 16,0 3-5-16,0 0 9 15,0 0 3-15,0 0-8 16,-5 0-12-16,-17 0-4 16,-3 10-1-16,-21 18 5 15,-6 7-6-15,-13 9-1 0,-1 7-1 16,6 9 5-16,8-1-7 15,25-6-2-15,16-7-5 16,11-11-4-16,6-16 0 16,54-17 0-16,30-2 0 15,13-6 3-15,-4-20 2 16,-12-6 1-16,-35 2 1 16,-33 4-1-16,-19 10-3 15,0-1 3-15,-77 10-6 16,-34 7-13-16,-1 0-19 15,19 0-23-15,33 9-26 16,44-2-60-16,16-7-144 16</inkml:trace>
  <inkml:trace contextRef="#ctx0" brushRef="#br0" timeOffset="103376.911">26131 8272 363 0,'-41'16'45'0,"2"8"-1"16,-1-2 11-16,15-5-14 16,-2 1-4-16,27-6-10 15,0-5-12-15,13-2-5 16,58-5 15-16,14 0 8 15,8 0 11-15,-9 2 15 16,-24 7-7-16,-33 7-11 16,-27 16-15-16,0 8-16 15,-60 7-6-15,-38 4-4 0,-14-16-6 16,14-17-27-16,33-18-38 16,24-1-26-16,35-33-33 15,6-7-93-15</inkml:trace>
  <inkml:trace contextRef="#ctx0" brushRef="#br0" timeOffset="103684.7165">26338 8226 405 0,'0'0'63'0,"46"0"68"15,20 0-35-15,7 0-14 16,17 0-15-16,8 0-42 15,3-12-19-15,-3-13-6 16,-2-4-35-16,2-13-106 16,-30-10-210-16</inkml:trace>
  <inkml:trace contextRef="#ctx0" brushRef="#br0" timeOffset="120118.71">6864 6072 39 0,'-13'0'138'16,"13"0"-121"-16,0 0 17 16,0 0 6-16,0 0-14 0,0-4-14 15,0 4 0 1,0-1 5-16,0 1 1 0,0 0 6 16,0 0 7-16,0 0-3 15,0 0-10-15,-6 0 1 16,6 0-5-16,-8 0-6 15,8 0-1-15,0 0 1 16,0 0 2-16,0 0-1 16,0-3 1-16,0 0-1 15,-5 3-4-15,5 0 0 16,-6 0 2-16,6 0 0 16,0-2 5-16,-3 2-2 15,3 0-2-15,0 0-1 0,0 0-4 16,0 0 1-16,0 0-4 15,0 0 1-15,0 0-1 16,0 0-1-16,0 0 0 16,0 0 1-16,0 13 1 15,3 7 2-15,22 7 1 16,-6-1 0-16,3 6 1 16,-3-6-1-16,0-3-3 15,-6 5 0-15,-7-7 0 16,7-6-1-16,-4-2 0 15,2-8 0-15,-6-5 0 16,3 0-1-16,-2 0 1 16,2 0 0-16,-3 0 1 15,14-5 2-15,-5-16-2 0,0 0-1 16,-1-7-2-16,-7-4 0 16,-6-5-3-16,0-6-4 15,0-4 5-15,0-5 2 16,0-1 0-16,0 0-3 15,0-2 2-15,0 5 1 16,0 8 2-16,0 2-2 16,0 8-1-16,0 6 2 15,0 8 1-15,0 5 0 16,0 7 0-16,0 6 0 16,0 0 0-16,0-2 0 15,8 2-6-15,25-5 1 16,24-2 5-16,36-3 5 0,29-8 4 15,25 0 5 1,14-4 6-16,-3 4-1 0,-8 8-2 16,-16-1-2-16,-22 9-5 15,-28 2-7-15,-26 0-3 16,-17 0-4-16,-17 0-27 16,-2 2-67-16,-22 1-145 15</inkml:trace>
  <inkml:trace contextRef="#ctx0" brushRef="#br0" timeOffset="121115.4561">7505 5863 196 0,'0'-8'16'0,"14"4"30"16,-1-2-3-16,-5 4-10 15,3-1-4-15,3-1 1 16,-14 1 11-16,5 0-1 16,4 2-3-16,-4-2-7 15,-5 3-9-15,0 0 6 16,0 0-8-16,0 0-6 16,0 0-4-16,0 0-1 15,0 0 3-15,0 0 2 16,0 0 0-16,0 0-2 0,0 0-1 15,0 0 0 1,0 0-3-16,0 0-3 0,0 0-2 16,-19 0 2-16,-8 0-1 15,-6 0-3-15,-5 11 0 16,5 10 0-16,0 4 0 16,-5 3 0-16,6 4 0 15,4 5 0-15,4-1 1 16,2 1-1-16,14 5 0 15,2-3 1-15,6-1 1 16,0-4 0-16,0-7-1 16,14-5 4-16,24-8 3 0,-2-6 0 15,7-8 0 1,-2 0 0-16,3 0-1 0,2-5 0 16,-19-13-3-16,-2-1-2 15,-17 2 0-15,-8-4 1 16,0 3-1-16,0-5 1 15,-25 5-3-15,-10 4-1 16,2 4 0-16,9 3-3 16,2 2-3-16,3-2-5 15,13 4-13-15,6 3-5 16,0-5-13-16,0-1-49 16,0 5-14-16,28-7-60 15</inkml:trace>
  <inkml:trace contextRef="#ctx0" brushRef="#br0" timeOffset="121602.8215">7892 5913 270 0,'-43'10'52'15,"-4"19"-11"-15,-5 0 1 16,12-4-17-16,12-9-20 15,17-6-5-15,11-5 11 16,0-5 9-16,0 1 18 16,25 3 19-16,27-1-6 15,2-2 2-15,12 6-18 16,-20 4 7-16,-2 5-10 16,-25 2-5-16,-11 8-13 15,-8 6-4-15,0 0-6 16,-8 4-3-16,-44-5-1 0,6-9-3 15,-6-6-6-15,5-12 2 16,17-4-8-16,9 0-7 16,-4-7-16-16,17-14-14 15,2-5-10-15,6-1-12 16,0 5-47-16,0-5-49 16</inkml:trace>
  <inkml:trace contextRef="#ctx0" brushRef="#br0" timeOffset="121851.049">7821 5904 320 0,'25'0'105'0,"8"0"-68"16,13 0 45-16,14 0-32 15,11 0-14-15,-6-6-11 16,1-2-7-16,-6 4-9 16,-3-5-9-16,-11 3-1 15,1 0-19-15,-6 2-45 16,-11 4-91-16,-14 0-160 16</inkml:trace>
  <inkml:trace contextRef="#ctx0" brushRef="#br0" timeOffset="122742.549">9100 5801 168 0,'0'0'75'0,"0"0"20"15,0 0-28-15,0 0-4 16,0 1-15-16,0 15-8 16,0 6-1-16,-8 13-13 15,-44 18-4-15,-32 14-2 16,-17 13-7-16,-41 22-2 15,-22 6 0-15,-7 11 1 0,-1 4-1 16,16-8 1-16,20-8-11 16,35-15-1-16,22-17-5 15,27-24-1-15,20-18-13 16,26-18-20-16,6-15-38 16,0 0-48-16,25-27-128 15</inkml:trace>
  <inkml:trace contextRef="#ctx0" brushRef="#br0" timeOffset="123462.841">9046 6467 204 0,'13'0'83'0,"6"0"-40"15,-13 0 14-15,-4 0-9 16,4 0-18-16,-6 0-9 16,0 0 8-16,0 0 7 15,0 0 0-15,0 0 4 16,0 0-5-16,0 0-7 16,0 0-3-16,0 0-7 15,0 0-1-15,0 0-3 16,-8 0-5-16,-17-5-3 15,-21 5-6-15,-11 0 1 16,-22 0-1-16,-9 15 2 16,-7 14-1-16,8 5-1 0,7 7 1 15,15-1 3-15,13 0 0 16,28-5-3-16,16-13 2 16,8-5-3-16,0-9 0 15,40-8 0-15,37 0 1 16,15-29 1-16,15-10 0 15,10-4-2-15,-24 3 0 16,-17 6 0-16,-16 7 3 16,-16 12 1-16,-28 5-1 15,-10 8 0-15,-6 2 3 16,0 0-1-16,0 20-2 16,0 17 21-16,0 9-12 15,0 8-2-15,0 3-1 0,-20-2-1 16,1-4 1-1,-2-3-6-15,7-10-1 0,-5-7-2 16,19-6 0-16,0-14-5 16,0-7-15-16,0-4-29 15,0 0-67-15,0 0-140 16</inkml:trace>
  <inkml:trace contextRef="#ctx0" brushRef="#br0" timeOffset="138718.4853">7061 7877 10 0,'0'-6'40'0,"5"1"6"15,-5 3-21-15,8-3-18 16,-8-3-1-16,6 3-4 16,2 0 2-16,-8 1 2 15,5-2-5-15,1 5 2 16,2-5 0-16,-3 6 6 15,-5 0 4-15,0 0 20 0,0 0 10 16,0 0-12-16,0 0-5 16,0 0-2-16,0 0-9 15,0-1-2-15,0 1-1 16,0 0 5-16,0 0-4 16,0 0 2-16,0 0 2 15,0 0 3-15,0 0-5 16,0 0-1-16,0 0-10 15,0 0-2-15,0 0-2 16,0 18 8-16,0 7-3 16,0 6-3-16,-13 0-1 15,2-7 1-15,3-1-2 16,8-10-2-16,0-5 1 0,0-4-1 16,8-1 2-16,25 0 1 15,10 0 1-15,4-2 2 16,-9 3-1-16,-3 3-1 15,-10 0-1-15,-3-2 1 16,-12 2-2-16,4-2-3 16,-8 3-10-16,-6-3-18 15,0-2-10-15,0 4-35 16,0-7-100-16</inkml:trace>
  <inkml:trace contextRef="#ctx0" brushRef="#br0" timeOffset="139032.5672">7369 7862 153 0,'0'0'100'0,"0"0"-77"15,0 0 12-15,0 0 6 16,0 0-1-16,5 0 0 16,9 0-9-16,-1 20 8 0,-7 10-1 15,-6 8-12 1,0 5-6-16,0 4-10 0,-14 1-5 16,-10-6-5-16,5-1 0 15,-9-12-11-15,15-11-13 16,7-10-45-16,6-8-41 15,0 0-112-15</inkml:trace>
  <inkml:trace contextRef="#ctx0" brushRef="#br0" timeOffset="139386.5604">7971 7735 339 0,'0'0'33'15,"0"0"12"-15,0 0-2 16,0 0-11-16,0 6 22 15,0 23-9-15,0 14-6 16,-5 18-15-16,-42 15-8 16,-13 9-3-16,-5 12-3 15,-19 4 0-15,13-3-6 16,2-6-4-16,12-10-1 0,16-18-16 16,11-11-18-16,28-16-49 15,2-25-70-15,0-12-204 16</inkml:trace>
  <inkml:trace contextRef="#ctx0" brushRef="#br0" timeOffset="140646.3103">7933 8342 183 0,'0'-3'102'16,"0"-1"-61"-16,0 3 9 0,0-2-4 15,0 3-5-15,0 0 6 16,0 0-8-16,0 0-4 16,0 0 1-16,0 0-12 15,0 0-10-15,0 3 4 16,6 14 1-16,13 8-10 16,8 7 1-16,-8 4 2 15,0 7-6-15,0 2-2 16,-11-2-3-16,-2-5 1 15,2-17-2-15,-3-13 0 16,9-8-1-16,5 0-1 16,8-20 0-16,1-23-2 15,10-15-12-15,-19-7-17 0,-5-6 4 16,-4-1 4-16,-7-1-5 16,3 11 9-16,2 14 9 15,3 15 9-15,-3 16 3 16,3 5 0-16,-11 12-2 15,8 0 2-15,3 0 0 16,3 0 6-16,18 0-1 16,23 0 0-16,16 0 6 15,27 0 3-15,14 0 5 16,13 0-7-16,0 0 2 16,-7 0-7-16,-20 0-7 15,-33 0-3-15,-21 0-19 16,-22 11-62-16,-22 2-139 15</inkml:trace>
  <inkml:trace contextRef="#ctx0" brushRef="#br0" timeOffset="141290.6884">8789 8385 292 0,'0'-2'129'16,"0"2"-95"-16,0-2 4 16,0-3-9-16,0-2-9 0,0-4-17 15,0 4 1 1,-11-2 16-16,-2 8 23 0,7-1-10 15,-2-2-9-15,3 4-9 16,2 0-1-16,-22 0-2 16,1 0-9-16,-12 0-2 15,-7 7-1-15,-12 13 0 16,-2 11 0-16,-8 6 1 16,18 10 1-16,6 8-1 15,3 3 7-15,19-1-2 16,11-10-2-16,8-7 4 15,0-15-4-15,35-8 2 16,23-13-1-16,15-4 1 16,6 0 2-16,3-16 2 0,-17-12-6 15,-24-2 4-15,-16 2-6 16,-25 4-2 0,0-1 0-16,-33 4 0 0,-30 10-4 15,-21 11-7-15,5 0-12 16,5 0-21-16,22 0-38 15,33 4-53-15,19 2-28 16</inkml:trace>
  <inkml:trace contextRef="#ctx0" brushRef="#br0" timeOffset="141664.4107">9040 8491 291 0,'-19'11'29'0,"11"-1"4"15,8-1-2-15,0-2-15 16,27-6 3-16,19-1 14 15,12 0 19-15,2 6 28 16,-14 3 1-16,-8 9-23 16,-11 6-10-16,-16 12-14 15,-11 8-11-15,0 3-13 0,-62 4-6 16,-6-5-1-16,-9-11-3 16,-2-10-5-16,14-15-13 15,18-10-23-15,15 0-13 16,10-25-6-16,16-13-37 15,6 1-41-15,9-6-116 16</inkml:trace>
  <inkml:trace contextRef="#ctx0" brushRef="#br0" timeOffset="141861.2965">9040 8491 276 0</inkml:trace>
  <inkml:trace contextRef="#ctx0" brushRef="#br0" timeOffset="141958.8559">9040 8491 276 0,'235'-137'74'0,"-208"137"24"0,19 0-7 0,11 4-30 15,9 3-13-15,-6 1-19 16,0-4-11-16,-14-4-17 16,-8 0-1-16,-19 0-15 0,-5 0-35 15,-8-1-146-15</inkml:trace>
  <inkml:trace contextRef="#ctx0" brushRef="#br0" timeOffset="143240.6829">10133 8092 56 0,'0'0'61'0,"0"-2"-26"15,0 2-28-15,0-5-3 16,0 2 8-16,0 0 18 16,0-3 22-16,-5 1-1 15,0 5 5-15,2 0-4 0,-3 0-5 16,6 0-13-16,0 0-2 16,0 0-9-16,0 0 1 15,0 0 8-15,0 0 0 16,0 0-7-16,6 0-10 15,40 0 11-15,6-7-4 16,8 4-7-16,-8-2 4 16,-6 1-5-16,-8 0-12 15,-19 4-2-15,-10 0-10 16,-4 0-32-16,-5 0-55 16,0 0-100-16,0 8-184 15</inkml:trace>
  <inkml:trace contextRef="#ctx0" brushRef="#br0" timeOffset="143345.3129">10133 8092 561 0</inkml:trace>
  <inkml:trace contextRef="#ctx0" brushRef="#br0" timeOffset="143413.645">10133 8092 561 0,'289'122'39'0,"-229"-100"62"0,6-6-86 0,-9-6-15 16,-10-10-37-16,-9 0-94 15,-30-15-207-15</inkml:trace>
  <inkml:trace contextRef="#ctx0" brushRef="#br0" timeOffset="145258.4453">12080 7489 261 0,'0'0'89'0,"0"0"-70"15,0 0 4-15,0 0-7 16,0 0 19-16,0 0 0 15,0 0-6-15,0 0-8 16,0 0-6-16,0 0-6 16,0 0 3-16,0 10 24 15,0 11-11-15,0 5-8 16,-13 6-11-16,-15 9 0 16,-10 2-3-16,-8 2-3 15,8-4 1-15,5-4-1 16,19-8 0-16,14-7 0 15,0-12 0-15,6-5 0 0,48-5 11 16,23 0 10-16,2 0-8 16,0-3 2-16,-14-7-5 15,1 8-4-15,-15-4-5 16,-18-1-1-16,-6-3-7 16,-13-9-15-16,-3 3-38 15,-3 0-101-15,-8 4-97 16</inkml:trace>
  <inkml:trace contextRef="#ctx0" brushRef="#br0" timeOffset="145520.6976">12650 7475 254 0,'0'-8'192'0,"0"5"-145"16,6 3 1-16,-6 0-15 15,0 0-2-15,0 0-18 16,0 11 27-16,0 24-4 16,0 12-4-16,0 15-1 15,-33 14-12-15,-11 12-1 16,-21 3-6-16,10-4-7 16,-5-8-5-16,11-16-6 15,27-19-24-15,17-19-38 16,5-23-65-16,5-2-118 0</inkml:trace>
  <inkml:trace contextRef="#ctx0" brushRef="#br0" timeOffset="146052.8528">13024 7836 216 0,'0'0'106'15,"13"0"-57"-15,1 0 9 16,-3 0-19-16,-8 12-2 16,2 11-7-16,-5 5-6 15,0 3 4-15,0 3-8 16,0-5-6-16,0-5-3 15,0-8-4-15,0-5 0 16,0-6-4-16,6-5-1 16,13 0 4-16,13-27 1 15,-10-9-7-15,11-10-3 16,-14-2-3-16,-5-7 3 16,-1-4-6-16,-13-9-9 15,0-3 2-15,0-6 2 16,0 4 4-16,0 17 10 15,0 13 3-15,0 21 5 0,0 9-4 16,0 9 4-16,0 1-3 16,0 1 2-16,0 2-3 15,0 0-1-15,49 0-1 16,6 0 14-16,48 0-5 16,23 0 2-16,13 0 8 15,24-6 4-15,-7 0-9 16,-12-3-11-16,-13-3-5 15,-46-3-4-15,-20 1-27 16,-24 11-54-16,-35 3-120 16</inkml:trace>
  <inkml:trace contextRef="#ctx0" brushRef="#br0" timeOffset="146824.3741">13869 7611 284 0,'0'0'39'0,"0"0"-32"15,0-3 1-15,8 2 14 16,-2-2 14-16,-1 3-7 16,-5-3 9-16,0 3 1 15,0 0 3-15,0 0-16 16,0 0-2-16,0 0-6 15,0-3 1-15,0 1-7 16,0 2-8-16,0 0-1 16,-11 0 4-16,-11 0 4 15,3 0-6-15,-5 0 4 16,-4 0-6-16,-4 5-2 16,-1 5-1-16,-2 5 4 15,-9 0 0-15,3 7 3 16,3 6 4-16,-9 3-1 0,9 9 1 15,6 5 1-15,4 2-5 16,9-2-3-16,19-8-3 16,0-9-1-16,0-8-1 15,47-16 1-15,18-4 10 16,20 0-2-16,7 0-1 16,-7-20-5-16,-12 2-1 15,-21-3 0-15,-27 7 1 16,-17-4-2-16,-8 3-4 15,-14 3-12-15,-51 4-12 16,-14 5-13-16,-8 3-3 16,10 0-45-16,25 0-24 15,20 12-48-15</inkml:trace>
  <inkml:trace contextRef="#ctx0" brushRef="#br0" timeOffset="147260.558">14313 7703 359 0,'-19'9'14'0,"0"4"16"16,19-6 5-16,0 2-23 15,0-7-8-15,0-1 6 16,0 3 22-16,27 0 20 16,3 6-2-16,-2 6-1 15,-1-1-10-15,-8 6 1 16,-5 3-7-16,-14 9-14 15,0 5-7-15,0 3-2 16,-41-7-7-16,-11-1-2 16,0-5-1-16,0-13 0 0,6-7-6 15,0-8-9 1,8 0-6-16,10-15-11 0,15-16-12 16,13-3-19-16,0-2-57 15,0 1-36-15,41 0-68 16</inkml:trace>
  <inkml:trace contextRef="#ctx0" brushRef="#br0" timeOffset="147389.2387">14313 7703 394 0</inkml:trace>
  <inkml:trace contextRef="#ctx0" brushRef="#br0" timeOffset="147492.5613">14313 7703 394 0,'85'-70'42'0,"-63"76"12"0,35-2 9 0,3-4-12 0,11 0-25 16,8 0-13-16,-5 0-4 15,-4-10-5-15,10-4-4 16,-15-4-1-16,-19 6-34 16,-8 7-87-16,-18 5-178 15</inkml:trace>
  <inkml:trace contextRef="#ctx0" brushRef="#br0" timeOffset="148438.3889">11851 8404 177 0,'-27'0'9'0,"2"0"7"16,4 0 9-16,10 0 4 15,11 0 17-15,-8 0 17 16,8 0-3-16,0 0-11 16,0 0 1-16,60 0-4 15,16 1 18-15,57 2-13 0,69-3-13 16,55 0 11-16,42-3-10 16,42-26-14-16,0-8-3 15,-25-3-15-15,-35 0-4 16,-57 4-2-16,-66 2-1 15,-49 10-10-15,-44 6-16 16,-29 7-53-16,-6 11-42 16,-30 0-99-16</inkml:trace>
  <inkml:trace contextRef="#ctx0" brushRef="#br0" timeOffset="149074.5153">12939 8634 397 0,'0'-8'53'16,"0"4"6"-16,0 2-19 15,0-4-4-15,0 5 3 16,-27 1-11-16,-11 0-17 16,-22 1-4-16,-14 23 1 15,-16 10 4-15,-8 12-2 0,-6 7 7 16,6 4-1-1,25 7 5-15,7 1-4 0,28-1-10 16,24-5-2-16,14-11-1 16,0-16-3-16,44-15 0 15,38-12 3-15,32-5 6 16,1-5 0-16,2-25 2 16,-24-4-11-16,-31 4 5 15,-40 3 0-15,-22-1 0 16,0 8-5-16,-60 0-1 15,-30 13-8-15,-8 7 0 16,-3 0-8-16,25 0-31 0,35 11-39 16,36-9-71-16,5-2-149 15</inkml:trace>
  <inkml:trace contextRef="#ctx0" brushRef="#br0" timeOffset="149502.5103">13294 8771 132 0,'-17'0'70'0,"1"0"12"16,-6 5-11-16,11-1-9 15,3 3-23-15,8 1-9 16,0-2 5-16,0 3 1 16,0-2-3-16,14 4 13 15,29 2-3-15,4 1 4 16,-12 5-2-16,-2 10-6 15,-22 5-7-15,-11 8-11 16,0 7-6-16,-47 3-6 16,-15-4-8-16,-4-6-1 0,-2-15-5 15,3-12-7-15,7-15-8 16,7 0-19-16,4-19-21 16,28-15-17-16,11-1-57 15,8-3-80-15</inkml:trace>
  <inkml:trace contextRef="#ctx0" brushRef="#br0" timeOffset="149720.6204">13384 8743 452 0,'41'0'100'15,"2"0"-30"-15,17 0-21 0,11 0-3 16,3 0-16-16,18 0-11 16,6-7-13-16,1-9-6 15,-9 0-23-15,-17 1-62 16,-15-3-160-16</inkml:trace>
  <inkml:trace contextRef="#ctx0" brushRef="#br0" timeOffset="161070.5628">7617 11781 22 0,'0'0'11'0,"0"0"7"15,0 0 16-15,5-1 2 16,12-5 8-16,-6 2-5 16,2-1-12-16,-7 3 11 15,2-2 3-15,-3 4-10 16,-2 0 17-16,2 0-1 0,-5-1-16 16,6 1-1-16,-6 0-4 15,0 0-6-15,8-3-2 16,-2 0 0-16,13-4 4 15,-6 2 0-15,-7 2-2 16,-4 1 0-16,-2-1-3 16,0 3-1-16,0-2 4 15,0-5 0-15,0 7-1 16,-13-7-13-16,-14-1-3 16,-1 6 0-16,-10-3 0 15,-8 5-3-15,-12 0 0 16,-7 19-1-16,-3 6 1 0,2 7 0 15,20 0 0-15,8 0 0 16,24-2 0-16,9-4 0 16,5-7-1-16,0-3 2 15,0-4-1-15,33-9 4 16,7 1 2-16,18-4 0 16,7 0 2-16,1-19-1 15,-1-15-3-15,9-1 0 16,-12 1-3-16,-15 5 0 15,-20 9-1-15,-8 10 0 16,-19 7 0-16,0 3 0 16,0 0 0-16,0 0-2 15,0 7 1-15,0 24 1 0,-14 5 4 16,-10 9-2 0,-3 3-1-16,-6 4-1 0,0 2 2 15,0 6-1-15,-7 0 2 16,-4-1-2-16,11-9-1 15,14-10-4-15,11-15-19 16,8-21-47-16,0-4-39 16,0 0-40-16,19-24-170 15</inkml:trace>
  <inkml:trace contextRef="#ctx0" brushRef="#br0" timeOffset="162076.0682">6812 12505 33 0,'0'0'295'0,"0"0"-260"16,0 0 4-16,52 0 28 15,33 0 8-15,40 0-3 16,25-7-12-16,27-13-5 16,14 3-10-16,-14-4-14 15,-7 6-8-15,-20 0-11 16,-31 8-7-16,-29 2-5 15,-30 0-9-15,-21 3-4 16,-7 2-14-16,1-5-33 16,-11 5-34-16,-22 0-86 15,0 0-160-15</inkml:trace>
  <inkml:trace contextRef="#ctx0" brushRef="#br0" timeOffset="162780.3141">6982 12843 126 0,'0'-6'246'15,"0"6"-215"-15,0 0 6 16,0 0-11-16,0-2-5 15,0 2 10-15,0 0 5 16,0 0-5-16,0 8 3 16,0 13-11-16,0 8-8 15,0 4 0-15,0 5-1 0,0 5-1 16,0-3-1 0,0 1-4-16,13-9-5 0,6-10-3 15,0-11 0-15,9-11 0 16,4 0 0-16,1-28 7 15,5-13-7-15,-5-5 0 16,0-3-3-16,-14 0-2 16,-11 2 2-16,-8-1-2 15,0 8 2-15,0 6 1 16,0 6 1-16,0 8 1 16,0 7 0-16,0 6 0 15,0 7 0-15,0 0 2 0,0 0-2 16,0-3 0-1,14 1-1-15,18-3-4 0,26-4 5 16,21-2 6-16,21-3-1 16,23 0 5-16,8 4 2 15,19-4 6-15,-3 1 0 16,-5 6-9-16,-36 3-9 16,-21 0-2-16,-25 4-10 15,-30 0-19-15,-8 0-21 16,-3 0-62-16,-14 4-60 15,-2 0-185-15</inkml:trace>
  <inkml:trace contextRef="#ctx0" brushRef="#br0" timeOffset="163516.2856">7669 12835 99 0,'0'0'199'0,"0"0"-187"16,0 0 10-16,0 0 7 15,0 0-4-15,0 0 18 16,0-3 2-16,0 3-3 16,0 0 4-16,0 0 3 15,0 0-12-15,0 0-10 0,0 0-2 16,0 0-7 0,0 0-7-16,0 0-5 0,0 0 0 15,0 0-4-15,-30 0-1 16,-3 13-1-16,6 1 0 15,-12 7 0-15,-7 3 0 16,0 10 0-16,-1 0 0 16,1 5 1-16,13 5-1 15,6 2 0-15,16-7 1 16,11-4 1-16,0-11-1 16,25-9 2-16,29-8 2 15,12-7 4-15,10 0 4 0,9-19-4 16,-12-12-2-1,-7-5-5-15,-28 4 0 0,-11 5-2 16,-27 6 1-16,0 12-2 16,0 3 0-16,-52 6-4 15,-13 0-6-15,-9 0-3 16,11 14-6-16,28-13-18 16,5-1-27-16,22 0-39 15,8 0-33-15,0-12-26 16,5-1-28-16</inkml:trace>
  <inkml:trace contextRef="#ctx0" brushRef="#br0" timeOffset="163898.3913">8176 12843 212 0,'-28'15'108'15,"1"-1"-53"-15,-3 1-12 16,14-6-16-16,5 2 6 16,8-8-10-16,3 4-7 0,0-3 0 15,8 1 25 1,44 1 10-16,-11 0 5 0,3 0-7 15,-17 6-3-15,-13 8-11 16,-14 7-14-16,0 8 2 16,-14 8-12-16,-43-1-4 15,-9-2-7-15,1-8-4 16,10-13-12-16,4-13-15 16,12-6-11-16,7-11-14 15,23-23-24-15,9-1-42 16,0 3-37-16,9 1-44 15</inkml:trace>
  <inkml:trace contextRef="#ctx0" brushRef="#br0" timeOffset="164176.6234">8187 12813 247 0,'0'0'160'16,"0"0"-99"-16,0 0 11 16,21 0 2-16,37 1-21 15,26 2-5-15,17-3-4 0,11 0-13 16,2 0-13-1,-21-7-18-15,-19-13-21 0,-36 3-55 16,-16-5-100-16</inkml:trace>
  <inkml:trace contextRef="#ctx0" brushRef="#br0" timeOffset="164956.39">9302 12187 387 0,'0'0'117'0,"0"0"-96"0,13 2 4 16,26-2-3-1,12 0-20-15,-10 0-2 0,3 0-4 16,-9 0-5-16,-10 0-2 16,2-5-41-16,-13 5-36 15,-3 0-81-15</inkml:trace>
  <inkml:trace contextRef="#ctx0" brushRef="#br0" timeOffset="165157.6601">9302 12187 505 0,'196'148'31'16,"-144"-135"53"-16,8-5-67 15,-8-3-17-15,-11-5-3 16,-11 0-37-16,-9 0-95 15,-1-19-177-15</inkml:trace>
  <inkml:trace contextRef="#ctx0" brushRef="#br0" timeOffset="165982.2766">11249 11395 290 0,'13'0'54'15,"-7"0"-14"-15,7 0-1 16,-7-8 4-16,2-3 4 16,-3 5-17-16,-5-4-4 15,0 7 19-15,0-2-7 16,0 3-14-16,-32-1-10 16,-20 1-6-16,-8 2-6 15,-11 0-1-15,-8 0-1 0,0 12 0 16,0 13-1-16,5 7 1 15,3 5 1-15,14 6-1 16,16-3 1-16,14-2 0 16,16-4-1-16,11-4 3 15,0-8-3-15,14-7 2 16,43-8 3-16,8-7 3 16,28 0 1-16,5-16-1 15,0-15-1-15,-5 0 1 16,-14 1-5-16,-13 1-3 15,-17 5 3-15,-19 2-3 16,-6 6 0-16,-10 9 0 16,-9 1 1-16,3 6-1 0,-8 0 0 15,0 0-1 1,0 0 1-16,0 0 4 0,0 0-1 16,0 16 1-16,0 15 14 15,-32 12-8-15,-1 10-3 16,-13 4 1-16,-1 10 2 15,-7 3-7-15,-9-1-1 16,17-6-2-16,13-17-5 16,14-11-10-16,16-17-14 15,3-17-29-15,0-1-12 16,17-9-78-16,32-16-45 16,5-6-88-16</inkml:trace>
  <inkml:trace contextRef="#ctx0" brushRef="#br0" timeOffset="166500.387">11745 11664 449 0,'0'0'42'0,"0"0"-19"15,0 0-14-15,0 0 25 16,0 7-14-16,0 10 15 16,0 8 0-16,0 4-7 15,0 9-5-15,0 2-4 0,0-1-2 16,0-6-7-16,8-9-7 16,-2-8-3-16,2-14-2 15,3-2 2-15,16-11 0 16,0-26 0-16,3-12-3 15,-3-11-7-15,1-7 6 16,-15-10 2-16,-2-8 2 16,-3 0 0-16,3 7-4 15,-11 19 4-15,8 18 1 16,-8 16-1-16,0 12 3 16,0 10-2-16,0 3-1 15,6 0 0-15,8 0-1 0,18 0 1 16,15 0 6-16,32 0 4 15,19 0 0-15,25 0 7 16,16 0 6-16,19-10-4 16,0-3-5-16,-3-4-13 15,-16-5 4-15,-27-1-5 16,-16-3-2-16,-28 5-17 16,-25 0-54-16,-21 9-52 15,-22 12-122-15</inkml:trace>
  <inkml:trace contextRef="#ctx0" brushRef="#br0" timeOffset="167206.6551">12566 11512 68 0,'11'-6'254'16,"-9"6"-205"-16,9 0-3 15,-8 0-9-15,8 0-2 16,-11 0-8-16,0 0 7 15,0-2 4-15,0 1 4 16,0-3-8-16,0 4-5 16,0 0-7-16,0 0-4 15,0 0-1-15,0 0-2 0,0 0-5 16,-27 0-6-16,-12 0-1 16,-12 13-3-16,-15 11 0 15,-5 5 0-15,3 7 0 16,3 4 0-16,7 2 1 15,4 2 5-15,7 3 0 16,17 1 1-16,17-7-2 16,13-6-2-16,0-12-3 15,19-10 3-15,46-13 6 16,28 0 1-16,19-15-5 16,-9-18 0-16,-10-2 1 15,-27-6-4-15,-28 8 1 0,-38 3-2 16,0 6-1-1,-38 9-7-15,-55 15-6 0,-19 0-2 16,3 8-16-16,27 16-24 16,30-5-34-16,28 2-64 15,24-7-29-15</inkml:trace>
  <inkml:trace contextRef="#ctx0" brushRef="#br0" timeOffset="167662.2053">13005 11572 192 0,'-19'0'142'15,"-3"17"-93"-15,-11-4-11 16,3 5-2-16,14-5 4 16,5-5-13-16,11-1-17 0,0-2-2 15,0-3 22 1,0 4 28-16,27-2-4 0,22 4 3 15,-3 2-6-15,1 1-7 16,-14 11-6-16,-14 4-5 16,-19 9-14-16,0 8-8 15,-11-2-7-15,-44-1-3 16,-16-7-1-16,-2-13-9 16,7-12-15-16,3-8-15 15,28-7-13-15,11-27-24 16,15-12-3-16,9 2-17 15,0 6-26-15,28 0-15 16</inkml:trace>
  <inkml:trace contextRef="#ctx0" brushRef="#br0" timeOffset="167804.9904">13005 11572 105 0</inkml:trace>
  <inkml:trace contextRef="#ctx0" brushRef="#br0" timeOffset="167932.031">13005 11572 105 0,'-19'-36'289'0,"19"36"-237"0,0 3 5 16,32 0 18-16,15-3-12 16,29 0-11-16,17 0 2 15,13 0-11-15,11-16-18 0,-13-2-19 16,-11 4-6-16,-23-1-11 15,-23 3-25-15,-14 8-55 16,-33 4-117-16,0 0-267 16</inkml:trace>
  <inkml:trace contextRef="#ctx0" brushRef="#br0" timeOffset="168517.981">10875 12311 130 0,'0'3'266'0,"0"1"-198"16,38 2 30-16,17 2-13 15,27-8-21-15,43 0 1 16,47 0 5-16,62 0-1 16,55-23-22-16,19-2-14 0,1-1-7 15,-40 2-24-15,-39 2-2 16,-67 9 0-16,-40 1 0 16,-44 4 0-16,-33 4-19 15,-5 1-37-15,-22 3-102 16,-19 0-186-16</inkml:trace>
  <inkml:trace contextRef="#ctx0" brushRef="#br0" timeOffset="170078.0104">11884 12686 190 0,'0'-2'235'15,"0"2"-200"-15,0 0-7 16,0 0-5-16,0 0 1 0,0 0-2 15,0 0 8-15,0-3-4 16,0 3-6-16,-14 0-7 16,-5 0 2-16,-8 0 1 15,8 0 8-15,-8 0-11 16,-12 6-5-16,-1 10-4 16,-12 4 1-16,-6 9 2 15,-7 7 3-15,-9 1 6 16,17 7-5-16,-8 5-1 15,18 5 2-15,15-1-4 16,13-1-3-16,19-9 2 16,0-10-4-16,38-11 2 0,41-17 2 15,24-5 1-15,4 0 2 16,-9-27 0-16,-14-3-2 16,-24 2-1-16,-21 4-1 15,-34 0-2-15,-5 9 0 16,-38-3-4-16,-41 5-3 15,-6 8-10-15,1 5-5 16,18 0-12-16,25 0-27 16,36 0-33-16,5 0-54 15,0 0-84-15</inkml:trace>
  <inkml:trace contextRef="#ctx0" brushRef="#br0" timeOffset="170588.1167">12560 12629 49 0,'0'0'114'0,"0"0"-44"16,-8 0-8-16,-19 0 0 15,-6 6 6-15,-11 10-20 16,3 5-14-16,-10-3-10 15,10 5 9-15,-6-1 1 16,9 2-2-16,11-3-4 16,11-3-17-16,16-2-6 15,0-5-1-15,24 1 13 16,42 3 15-16,7-6 14 16,17 7 2-16,-19 2-13 15,-22 4 0-15,-32 7-17 16,-17 12-3-16,-11 2-9 0,-77 3-6 15,-15-6-2-15,-9-16-13 16,8-15-25-16,25-9-12 16,27-14-31-16,39-20-5 15,13-1-79-15,5 2-83 16</inkml:trace>
  <inkml:trace contextRef="#ctx0" brushRef="#br0" timeOffset="170978.0592">12593 12627 102 0,'0'-4'211'15,"0"4"-146"-15,0 0-22 0,0 0-2 16,0 0 10-1,0 0 19-15,0 0 1 0,30 0-2 16,44 0 6-16,5 0-17 16,30 0-28-16,2-2-23 15,-12-11-7-15,-12-2-15 16,-11 9-49-16,-21-8-132 16</inkml:trace>
  <inkml:trace contextRef="#ctx0" brushRef="#br0" timeOffset="219813.9538">7494 14466 132 0,'0'-10'18'15,"0"3"-9"-15,0 1 22 16,0 1 4-16,0 0 22 16,0 1 0-16,0 2-3 0,0 2-11 15,0 0-10-15,0 0-3 16,0 0-8-16,0 0-1 15,0 0 3-15,0 0 1 16,0-2 0-16,0 2 4 16,0 0-7-16,0-3-4 15,0 3-1-15,0 0-3 16,0 0-4-16,0 0-4 16,0 0-6-16,0 3 4 15,33 18 4-15,-3 5-4 16,3 4-1-16,-6 4 1 0,6-4 0 15,-6-1-3 1,-3-12-1-16,-10-6 0 0,5-10 1 16,-5-1-1-16,-6-4 3 15,11-31 0-15,-11-14-3 16,3-9-6-16,-11-5-1 16,0-2 1-16,0 10 4 15,0 1 1-15,-11 11 1 16,8 8 0-16,-2 7 0 15,-3 10 0-15,-3 3 0 16,11 2 0-16,0 1 0 16,0-4 0-16,5-4-1 15,47-2 1-15,35-7 0 16,36-10 1-16,30-3 2 0,29-1 4 16,20 0 4-16,-19 8-2 15,-30 8-3-15,-47 11-4 16,-30 9-2-16,-29 7 0 15,-15 0-10-15,-4 0-26 16,-17 27-57-16,-11 8-86 16,0 3-212-16</inkml:trace>
  <inkml:trace contextRef="#ctx0" brushRef="#br0" timeOffset="220413.6292">8615 14200 49 0,'0'-2'271'0,"0"2"-219"15,0 0 2-15,0 0-13 16,-14 0 3-16,0 0 4 16,1 0-1-16,-14 0-10 15,-25 2-8-15,-14 26-14 16,-13 11 4-16,-5 11 2 16,5 8-6-16,2 0-4 15,28 4 1-15,19-6-2 16,22-17-4-16,8-9-3 15,8-16-3-15,58-14 3 16,32 0 6-16,11-25-2 0,-11-11-3 16,-11 0 0-16,-35 6 3 15,-25 2 2-15,-27 12 3 16,0 2-1-16,-46 6-9 16,-38 8-2-16,4 0-10 15,15 0-15-15,24 0-21 16,30 0-32-16,11 0-57 15,6 0-54-15,65 0-155 16</inkml:trace>
  <inkml:trace contextRef="#ctx0" brushRef="#br0" timeOffset="220743.1419">8947 14333 262 0,'-24'13'56'15,"10"-2"-21"-15,14-4 1 16,0-2 4-16,0-5-4 16,33 0 32-16,27 0 6 15,11 0-21-15,-6 0-12 16,-13 0 5-16,-19 2-17 0,-20 26-18 15,-13 6-1-15,0 12 5 16,-65 4-5-16,-14-3-7 16,-11-11-3-16,11-11-8 15,19-17-14-15,8-8-20 16,17-2-12-16,10-32-35 16,25-2-83-16,0-12-107 15</inkml:trace>
  <inkml:trace contextRef="#ctx0" brushRef="#br0" timeOffset="220945.7533">8947 14333 455 0,'-32'-58'69'0,"124"50"26"15,26-9-61-15,26-5-9 16,6-2-6-16,0-5-13 15,-25 7-6-15,-26 6-1 16,-34 13-14-16,-24 3-38 16,-27 0-112-16,-14 3-222 15</inkml:trace>
  <inkml:trace contextRef="#ctx0" brushRef="#br0" timeOffset="221327.222">7401 15212 405 0,'33'0'105'16,"52"-13"-18"-16,59-1-11 15,39-4-26-15,40-10-4 16,39-6-11-16,14-2-8 15,-20 1-6-15,-46 8-18 16,-60 12-3-16,-52 7-22 16,-52 8-60-16,-27 0-63 15,-19 0-167-15</inkml:trace>
  <inkml:trace contextRef="#ctx0" brushRef="#br0" timeOffset="221831.4182">8219 15504 204 0,'0'-9'221'15,"0"8"-184"-15,3 1 13 16,3 0-14-16,-6 0-11 16,0 0 16-16,0 14 7 15,0 21-17-15,-41 9-11 16,-17 14-7-16,7 0-6 16,4 3-6-16,25-10 0 15,22-12-1-15,0-19 0 16,60-20-2-16,47 0-7 0,24-26 6 15,13-12 0-15,-27 8-4 16,-18 7-7-16,-42 4-19 16,-16 2-58-16,-36 6-74 15,-5-4-215-15</inkml:trace>
  <inkml:trace contextRef="#ctx0" brushRef="#br0" timeOffset="221995.5094">8732 15472 320 0,'0'0'263'16,"0"14"-198"-16,11 41 35 15,-11 20-29-15,0 20-32 16,-33 19-35-16,-30 5-4 0,3 0-37 16,3-27-113-16,30-41-519 15</inkml:trace>
  <inkml:trace contextRef="#ctx0" brushRef="#br0" timeOffset="252747.4067">10951 7679 500 0,'-10'-1'39'16,"10"1"5"-16,0 0-5 15,0-2-8-15,0 2-6 16,24 0 6-16,31 0 22 16,10 0-5-16,14 0-10 15,6 0-9-15,-14 0-13 16,2 9-11-16,-21-3-5 16,0-6-18-16,8 0-55 15,-3 0-109-15</inkml:trace>
  <inkml:trace contextRef="#ctx0" brushRef="#br0" timeOffset="255663.1547">7014 14241 271 0,'0'0'92'16,"0"0"-29"-1,0 0 4-15,0 0-16 0,0 0-10 16,0 0-5-16,-5 0-4 16,-3 0-2-16,8 0-1 15,0 0-8-15,0 0 5 16,0-2-1-16,8-4 2 16,57 1 3-16,20 0 7 15,-6 2-19-15,-8 3-18 16,-25 0-1-16,-13 0-43 15,-14-14-96-15,-19-9-217 16</inkml:trace>
  <inkml:trace contextRef="#ctx0" brushRef="#br0" timeOffset="293240.8206">26482 2748 278 0,'-13'-5'147'0,"13"5"-146"16,0-1 52-16,0 1-18 15,27-3-4-15,27 0-1 16,17 1 2-16,6-2-3 16,-4 0-8-16,-13-2-10 15,-22 6-11-15,-18 0-1 16,-1 0-12-16,-6 0-35 16,6 0-105-16,17 0-162 15</inkml:trace>
  <inkml:trace contextRef="#ctx0" brushRef="#br0" timeOffset="293712.006">27420 2546 339 0,'0'0'54'15,"0"0"-46"-15,0 2-2 16,0 16 23-16,0 5-11 16,0 1-4-16,14 4 22 15,5 1-2-15,-5 0-7 16,-1 5-4-16,6-5-6 0,-5-9-7 16,5-7-5-16,-5-11-4 15,5-2 3-15,5-2 7 16,9-31-9-16,2-9-2 15,-2-10-6-15,-8-5-1 16,-12-2 2-16,-13 1-4 16,0 4-12-16,0 8 8 15,0 5 11-15,0 7 1 16,0 6 0-16,0 3 1 16,0 4 2-16,0 4 0 15,0-2 1-15,25 4 0 16,16-6 1-16,24-1 3 15,20-1 5-15,7-1 1 0,7 4-5 16,-15 5-5-16,-24 8-3 16,-22 7-12-16,-16 0-23 15,-3 0-65-15,0 0-79 16</inkml:trace>
  <inkml:trace contextRef="#ctx0" brushRef="#br0" timeOffset="294148.8894">28219 2225 299 0,'-13'0'76'0,"7"0"-74"15,-8 0 5-15,4 3 13 16,-4 7 10-16,-13 5-10 16,-1 7 17-16,-15 11 1 15,2 4-6-15,-6 9-1 16,4 3-12-16,16 2-6 16,8-3-6-16,19-13 0 15,0-11 3-15,24-9 5 16,31-11 3-16,10-4-6 0,6 0-5 15,0-19 0 1,-11-10-4-16,-27 6 0 0,-20 0-2 16,-13 5 1-16,-8 2 1 15,-57 4-3-15,-6 12-2 16,0 0-4-16,3 0-7 16,21 0-11-16,9 10-23 15,33-6-44-15,5 2-18 16,0-5-43-16,32-1-30 15</inkml:trace>
  <inkml:trace contextRef="#ctx0" brushRef="#br0" timeOffset="294544.7052">28645 2339 217 0,'-25'0'87'15,"11"0"-72"-15,-13 0 33 16,16 0-29-16,3 3-6 16,8-3 1-16,0 0 11 15,0 0 7-15,0 0-1 16,0 0 2-16,0 0 1 16,8 5-7-16,11 2-4 15,0 0 5-15,0 7-11 16,1 0 0-16,-1 6-4 15,-3 0-2-15,0 3-2 0,-2 0-3 16,-6 0-2-16,-2 2 0 16,-6-2 3-16,0-1 0 15,-20 2 0-15,-39-1-1 16,-7-4-3-16,1-6-1 16,-1-5-2-16,9-8-3 15,5 0-8-15,11 0-13 16,17-3-23-16,24-15-35 15,0-5-36-15,0-7-30 16,43-3-15-16</inkml:trace>
  <inkml:trace contextRef="#ctx0" brushRef="#br0" timeOffset="294638.7554">28645 2339 298 0</inkml:trace>
  <inkml:trace contextRef="#ctx0" brushRef="#br0" timeOffset="294740.5654">28645 2339 298 0,'117'-73'134'0,"-117"73"-117"0,8 0 39 16,30 0-17-16,36 0 1 16,5 0-23-16,0 0-6 15,-3 0-11-15,-16 1-1 16,-8 7-6-16,-6-3-32 16,-13 4-72-16,13-2-125 15</inkml:trace>
  <inkml:trace contextRef="#ctx0" brushRef="#br0" timeOffset="295046.6665">26921 3164 429 0,'131'-4'26'15,"3"4"80"-15,35-3-30 16,19-5-28-16,3-10-15 16,0-4-14-16,-14-2-8 15,-33-4-9-15,-35 9-2 16,-49 3-17-16,-13 3-33 15,-9 6-49-15,-5 2-59 16,13 2-109-16</inkml:trace>
  <inkml:trace contextRef="#ctx0" brushRef="#br0" timeOffset="295684.7962">27644 3470 280 0,'0'-8'18'16,"0"0"45"-16,0 3-13 16,0-4-7-16,13-1-6 15,7-2 7-15,-1 1 7 0,5 1-13 16,-16 5-6-16,-2 5-4 15,-6 0-5 1,0 0-11-16,0 0-7 0,0 31 1 16,-25 11 1-16,-27 12-5 15,-16 6 0-15,11-2-2 16,19-14-2-16,35-15 0 16,3-13-4-16,33-16-3 15,60 0 6-15,13 0 1 16,22-16-4-16,-27 1-6 15,-22 4-8-15,-22-4-27 16,-32-5-61-16,-17 3-59 16,-8 1-123-16</inkml:trace>
  <inkml:trace contextRef="#ctx0" brushRef="#br0" timeOffset="295872.8544">27938 3470 431 0,'0'0'31'16,"0"25"45"-16,0 15-1 16,0 22-13-16,0 14-8 15,-13 14-19-15,-34 7-9 16,-10-3-15-16,-3-10-11 16,14-9-6-16,-1-21-73 15,36-34-153-15</inkml:trace>
  <inkml:trace contextRef="#ctx0" brushRef="#br0" timeOffset="298372.9506">30114 3346 195 0,'85'-25'376'16,"21"2"-370"-16,30-4 57 15,9 0-41-15,-1-1 6 16,-7-2-11-16,-25 4-17 16,-14 3-13-16,-27 1-60 0,-17 9-104 15</inkml:trace>
  <inkml:trace contextRef="#ctx0" brushRef="#br0" timeOffset="298950.9434">30899 3535 35 0,'0'0'366'0,"0"0"-350"16,0 0 22-16,0 0 0 15,0-2-7-15,0-3-15 16,0 1 28-16,0-2-4 16,0 0-19-16,-13 0-1 15,-12 5-1-15,-2-2 4 16,-19 3-20-16,-6 0 0 16,-14 0 0-16,-13 22-1 15,-5 8 2-15,5 7 6 0,0 6 0 16,19 1 0-16,2 0-5 15,20-3 0-15,19-6-4 16,19-11-1-16,0-10-1 16,19-14-2-16,58 0 3 15,34-23 0-15,-4-18 2 16,-4 0 3-16,-29 10-5 16,-41 12 8-16,-22 14 0 15,-11 5-5-15,0 19 2 16,0 41 10-16,-20 20 15 15,-26 15-14-15,3 4-4 16,2-18-11-16,8-18-1 16,25-23-15-16,8-28-67 0,0-12-129 15</inkml:trace>
  <inkml:trace contextRef="#ctx0" brushRef="#br0" timeOffset="304826.9569">29852 2755 54 0,'0'0'273'16,"0"0"-259"-16,0 0 24 15,0 0-16-15,11-6-1 16,11-4 16-16,8-3-12 16,-3-3 16-16,14 3 1 15,-8 4-4-15,0 4-13 16,-3 3-18-16,-3-2-6 15,14 4 0-15,5-2-1 16,1 0 0-16,10-3-3 16,-11-1-33-16,6 6-53 15,-19 0-82-15</inkml:trace>
  <inkml:trace contextRef="#ctx0" brushRef="#br0" timeOffset="305254.8141">30815 2378 30 0,'0'-6'290'16,"0"6"-282"-16,0 0 16 16,0 0-1-16,0 0-7 0,0 0-4 15,0 0 10-15,-19 10 9 16,-8 15-1-16,-12 8-3 16,-2 9-6-16,-16 5-11 15,3 0-6-15,21-8-3 16,22-10-1-16,11-16 0 15,6-9-1-15,54-4 1 16,24-9 9-16,20-17-1 16,-6-3-7-16,-5 6 2 15,-28 5-3-15,-19 8 0 16,-18 5-1-16,-12 3-6 16,-8 2-24-16,-8-3-36 15,0 0-10-15,0-1-40 0</inkml:trace>
  <inkml:trace contextRef="#ctx0" brushRef="#br0" timeOffset="305473.167">31306 2253 25 0,'0'-15'264'16,"0"9"-225"-16,0 5 27 15,0 1-24-15,0 0-18 16,-8 14-6-16,-12 27 28 15,-18 15-3-15,-14 17 2 16,-13 10-24-16,-14 11-3 0,-6 4-12 16,-13-11-6-16,14-7-4 15,29-19-35-15,31-18-80 16,15-26-160-16</inkml:trace>
  <inkml:trace contextRef="#ctx0" brushRef="#br0" timeOffset="306408.5316">28181 2023 143 0,'-14'11'19'16,"1"-7"13"-16,13 2-9 15,0-4 1-15,0-2-1 16,0 0 11-16,27 0-2 15,-2 0-9-15,7 0 0 16,4-8-3-16,7 5 3 16,4 2-8-16,4-3-2 15,15 2-1-15,8-3 6 16,16-3 2-16,2-2-7 16,6-5-7-16,14 1-2 0,-5-4-3 15,7-3-1 1,-13 4-3-16,-8 3-32 0,-12 4-61 15,-15-1-172-15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8:33:3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4342 9172 194 0,'0'0'160'16,"0"0"-144"-16,6-2 46 16,-6 0 2-16,8-5-7 15,3 6 7-15,-11-5-9 0,0 5-4 16,0-3-7-1,0 2-7-15,0 1-4 0,0 1-1 16,-19-2-8-16,-9-4-3 16,-29 1-6-16,-30 5-14 15,-50 0 0-15,-18 33-2 16,-9 31 1-16,17 19 0 16,25 14-1-16,37-7 1 15,50-4-5-15,35-20-7 16,8-17 1-16,82-24 2 15,41-14 6-15,21-11 2 16,20-3-3-16,-17-19-13 16,-18-6-29-16,-44 6-73 15,-20-4-81-15,-40 10-279 0</inkml:trace>
  <inkml:trace contextRef="#ctx0" brushRef="#br0" timeOffset="496.2146">5411 9273 491 0,'0'0'45'0,"0"0"27"16,-3 0-12-16,-27 0-15 15,-11 0 2-15,-19 0-18 16,-16 0-17-16,-11 3 12 15,2 19-3-15,20 2-9 16,27-7-11-16,24-8 1 16,14-5-2-16,0-2 0 15,46 3 0-15,25 3 17 0,14 4 11 16,-14 11-3 0,-17 10-5-16,-35 20 0 0,-19 19-8 15,-46 12-4-15,-71 2-7 16,-28-8-1-16,9-20-1 15,16-26-14-15,35-25-25 16,34-7-20-16,42-11-26 16,9-16-17-16,28 1-69 15,56-2-133-15</inkml:trace>
  <inkml:trace contextRef="#ctx0" brushRef="#br0" timeOffset="916.2698">6425 9252 237 0,'0'0'266'0,"0"0"-223"15,0 0 36-15,-13 0-23 16,-34 0-13-16,-24 32-15 15,-35 19-3-15,-17 18 10 16,12 15-1-16,23 0 6 16,37-7-22-16,45-11-7 15,6-24-7-15,93-18-4 16,38-18-4-16,27-6-4 16,24-13-37-16,-12-27-91 15,-7-13-158-15</inkml:trace>
  <inkml:trace contextRef="#ctx0" brushRef="#br0" timeOffset="1680.1189">8339 8190 413 0,'0'-5'85'15,"-21"5"4"-15,-23 3-15 16,-35 49-39-16,-27 35 4 16,-25 49 5-16,-14 43-6 15,1 44-10-15,26 40-6 16,34 20-11-16,46-7-8 16,38-35-3-16,43-58-14 15,77-53-49-15,38-52-79 16,17-44-255-16</inkml:trace>
  <inkml:trace contextRef="#ctx0" brushRef="#br0" timeOffset="3323.4538">8877 8385 264 0,'0'0'51'0,"0"0"-5"15,0 0-2-15,0 0-13 16,-14 0-1-16,-5 10 4 16,-8 7-5-16,-6 4-8 0,8 1-2 15,9-2-1 1,5-3-10-16,11-2-7 0,0-5 0 15,57-2 8-15,11-4 10 16,3 5 13-16,-5-3 12 16,-6 12-2-16,-30 6-1 15,-28 12-7-15,-2 3-10 16,-32 8-8-16,-56-4-13 16,-21-8-3-16,3-20-16 15,13-15-34-15,17 0-25 16,30-25-12-16,24-8-36 15,22 2-56-15</inkml:trace>
  <inkml:trace contextRef="#ctx0" brushRef="#br0" timeOffset="3659.928">8988 8362 332 0,'25'0'18'0,"21"0"92"0,14 0-29 16,6 0-14-16,-1 0-28 16,6-1-11-16,-6-4-8 15,-13-3-18-15,-5 1-2 16,-15-3-15-16,-13-1-48 16,3 4-106-16,-16 7-214 15</inkml:trace>
  <inkml:trace contextRef="#ctx0" brushRef="#br0" timeOffset="4035.9394">9779 8455 183 0,'14'0'171'0,"-9"0"-140"15,3 0 59-15,-2 6-41 16,-6-4 2-16,2 10 6 0,-2 5-13 15,0 8-10-15,0 4-8 16,0 9 2-16,0 3-13 16,-16-1-10-16,-14-4-5 15,-5 0-5-15,16-8-18 16,8-7-29-16,11-20-45 16,0-1-50-16,0-7-19 15</inkml:trace>
  <inkml:trace contextRef="#ctx0" brushRef="#br0" timeOffset="4314.2251">10204 8373 269 0,'9'0'75'15,"-4"0"-46"-15,-5 4 46 16,0 23-20-16,0 4-3 16,0 11 1-16,-14 6-14 15,-24 2-16-15,5 0-10 16,1-4-5-16,7-5-8 16,3-10-7-16,9-10-17 15,2-12-30-15,3-9-23 0,-11 0-43 16,5-2-190-1</inkml:trace>
  <inkml:trace contextRef="#ctx0" brushRef="#br0" timeOffset="4567.8476">9602 8440 248 0,'0'0'136'0,"22"0"-98"16,35 0 43-1,41 0-13-15,19-1 2 0,36-8-20 16,19 2-4-16,2 0-9 16,-2-4-19-16,-27 6-14 15,-34 0-4-15,-40 3-23 16,-38 2-70-16,-28 0-98 15</inkml:trace>
  <inkml:trace contextRef="#ctx0" brushRef="#br0" timeOffset="5145.9746">8727 9103 169 0,'-3'0'38'0,"-3"0"0"16,6 0 6-16,0 0 4 15,-5 0 1-15,2 0 0 16,-2 0 1-16,-1 0-6 16,6 0-7-16,0 0-8 15,0 0-5-15,14 0-1 0,57 0 20 16,60 0 10-1,60-14-4-15,62-9-3 0,44-11 1 16,3 5-14-16,-52 5-15 16,-76 7-14-16,-66 6-4 15,-48 11-11-15,-31-1-34 16,-27 1-73-16,0 0-105 16</inkml:trace>
  <inkml:trace contextRef="#ctx0" brushRef="#br0" timeOffset="5827.9236">9493 9286 203 0,'0'0'98'0,"0"0"-44"16,0 0-2-16,0 0-10 16,0 0 6-16,0-2-9 15,0 2-4-15,0 0-5 16,0 0-4-16,0 0-2 15,-3 0-3-15,-2-2-3 16,-1 2 5-16,-2 0-7 16,2 0-2-16,-13 0-6 15,-13 0-4-15,-15 12 0 0,-13 14-4 16,-5 8 0-16,-6 11 0 16,-8 9 1-16,0 8 6 15,22 9 3-15,10 3 2 16,20-4 3-16,27-5-3 15,0-15-2-15,22-17-5 16,54-20 2-16,30-13 0 16,25-10 2-16,-8-28-2 15,-25-4 2-15,-32 1 4 16,-53 7-7-16,-13 9-4 16,-84 12-2-16,-47 13-4 15,-14 0-10-15,28 19-10 0,38 0-24 16,52-4-49-16,27-9-71 15,13-6-88-15</inkml:trace>
  <inkml:trace contextRef="#ctx0" brushRef="#br0" timeOffset="6406.0147">11156 8230 478 0,'27'0'42'16,"20"22"44"-16,18 22-5 15,14 25-13-15,17 27-1 0,-9 33-6 16,-30 30-8 0,-35 30-13-16,-22 32-12 0,-126 9-11 15,-78-1-15-15,-52-23-2 16,-31-46-11-16,36-65-74 16,42-93-300-16</inkml:trace>
  <inkml:trace contextRef="#ctx0" brushRef="#br0" timeOffset="29327.6068">9171 10710 334 0,'0'0'46'15,"-5"0"-17"-15,5 0 40 16,0-8-19-16,0-2-9 15,0 0-19-15,0 0 4 16,0 5 8-16,0 0-3 16,0 2-9-16,0 2-3 15,0 1-4-15,0 0-4 0,0 0-6 16,0 0-3-16,0 0-1 16,0 0-1-16,0 4 0 15,0 24 2-15,0 11 2 16,0 12 0-16,0 5 1 15,0 4 2-15,0 1 3 16,0 5-5-16,0 1 0 16,0-4-2-16,0-3-2 15,0-4-1-15,5-9 0 16,0-3 0-16,4-5 1 16,-9-4-1-16,0-9-1 15,0-12-1-15,0-9-5 0,0-5-26 16,0 0-48-16,0-19-71 15,0-7-145-15</inkml:trace>
  <inkml:trace contextRef="#ctx0" brushRef="#br0" timeOffset="29733.8343">9040 11270 39 0,'-8'-4'392'15,"8"4"-378"-15,0-4 22 16,0 4-6-16,0 0-2 15,0 0-12-15,0 7-3 16,0 19 19-16,14 9-5 16,13 10-5-16,-3 1-5 15,-2 0-3-15,-3-5-1 16,0-7 0-16,9-18-6 16,-9-10-2-16,13-6-3 15,15-30 9-15,5-33 5 0,8-18-13 16,-9-1-2-16,-12 10 1 15,-20 23-2-15,-11 17 0 16,-8 14-9-16,0 11-52 16,0 3-99-16</inkml:trace>
  <inkml:trace contextRef="#ctx0" brushRef="#br0" timeOffset="30519.7505">8817 12043 447 0,'-20'0'33'15,"7"0"22"-15,-12 0-19 16,-10 0-13-16,-12 19-2 16,-4 9-6-16,-15 7 6 15,-10 12 0-15,10 8-7 16,-2 7-3-16,16 6-4 15,9 5 10-15,29 6 0 16,14 2 0-16,0-12-5 16,25-12-3-16,40-21-5 15,22-22-2-15,25-14 3 16,16-28 5-16,3-31 7 16,-5-21-1-16,-28-5-1 0,-19-4-4 15,-33 2-3 1,-32 11-3-16,-14 6-1 0,-14 10-3 15,-65 16 1-15,-14 15-2 16,-10 15-3-16,5 14-7 16,13 0-8-16,20 8-20 15,32 12-20-15,14 2-53 16,19 1-65-16,0 8-100 16</inkml:trace>
  <inkml:trace contextRef="#ctx0" brushRef="#br0" timeOffset="30858.0817">8694 12469 202 0,'0'3'201'15,"-8"2"-181"-15,8 1 17 16,0 3 12-16,0 0 1 16,8 4-15-16,25 5 16 15,18 2 2-15,1-1-9 0,0 7-12 16,-6-7-13-16,-18 0-17 15,-4-5-2-15,-2-4-10 16,-3-5-37-16,0-5-66 16,8 0-108-16</inkml:trace>
  <inkml:trace contextRef="#ctx0" brushRef="#br0" timeOffset="31471.7404">9512 12172 316 0,'0'7'31'0,"0"-2"-18"0,0-2 19 15,0-3-12 1,0 0-10-16,0 0 25 0,0 0 36 15,5-12-32-15,28-8-10 16,13 2 15-16,1-1-10 16,-6 4 4-16,2 0-1 15,-2 2-9-15,-8 9-8 16,-14 1-5-16,0 3-2 16,0 0-4-16,0 0 4 15,-11 27 0-15,3 10-5 16,-11 10-1-16,0 8-4 15,-19 7-1-15,-27 5-2 16,-6 10 0-16,-24 5 1 16,-3 0-1-16,5-5-2 15,3-17-3-15,25-27-2 0,18-14-1 16,23-17 1-16,5-2 4 16,0 0-1-16,5 0-4 15,55-15 6-15,33 1 1 16,24 6 1-16,14 8 0 15,-5 0-1-15,-23 0-7 16,-18 0-80-16,-20 0-134 16</inkml:trace>
  <inkml:trace contextRef="#ctx0" brushRef="#br0" timeOffset="33371.5804">7415 13457 357 0,'0'-1'100'16,"0"1"-47"-16,0 0 7 15,0 0-17-15,0-3-9 16,0 3 2-16,0 0 7 16,-8 0-8-16,-17 0-14 0,-16 15-13 15,-21 27-5-15,-20 18-3 16,6 16 0-16,2 16 1 16,14 5-1-16,30 6 1 15,30-7 0-15,0-13-1 16,19-19-1-16,38-25 0 15,3-13-1-15,6-22-15 16,-6-4-14-16,-8 0-16 16,-1-22-48-16,-4-8-78 15,-15-8-171-15</inkml:trace>
  <inkml:trace contextRef="#ctx0" brushRef="#br0" timeOffset="33753.6403">7958 13670 299 0,'0'-4'126'16,"0"4"-89"-16,-19 0 30 15,-6 0-19-15,-10 18-18 16,-12 7-10-16,-2 4 2 15,14 7-1-15,10-10-4 16,12-5-4-16,13-4-7 16,0-8 0-16,38 2 10 15,8-3-1-15,14-6 5 0,-8 5 1 16,-11 3 1-16,-11 10-7 16,-30 13 6-16,0 9 8 15,-19 10-16-15,-52-1-10 16,-3-9-3-16,11-19-7 15,3-18-14-15,20-5-7 16,12-2-26-16,17-28-13 16,11-8-13-16,6-7-28 15,54 2-44-15,11-1-97 16</inkml:trace>
  <inkml:trace contextRef="#ctx0" brushRef="#br0" timeOffset="33985.678">8358 13701 218 0,'0'-2'222'16,"11"2"-187"-16,3 0 40 16,0 0-10-16,-6 0-30 15,5 8-11-15,-13 15-5 16,0 11 0-16,0 5-7 15,0 2-12-15,0-10-4 16,0-6-37-16,0-9-49 16,0-2-76-16,0-14-246 0</inkml:trace>
  <inkml:trace contextRef="#ctx0" brushRef="#br0" timeOffset="34166.5295">8438 13471 500 0,'-9'0'24'0,"9"0"-24"16,0 0-13-16,0 0-43 16,0 0-18-16,0 0-45 15,33 0-130-15</inkml:trace>
  <inkml:trace contextRef="#ctx0" brushRef="#br0" timeOffset="34547.6614">8751 13744 278 0,'0'8'39'0,"0"4"23"16,0-2-14-16,0 2-16 16,0-7-1-16,0 0-14 15,0-5-7-15,0 0 6 0,0 0 10 16,0 0 9-16,0 0-11 16,14-5-2-16,18-15 0 15,15-6-1-15,5 3-3 16,8-4 3-16,-3 4 1 15,3 4-1-15,-14 10-3 16,-13 9-1-16,0 0-6 16,-14 5-2-16,0 27 6 15,-11 9-8-15,-8 5-7 16,0 2-1-16,0-6-22 16,0-3-23-16,0-6-18 15,0-6-50-15,0-1-112 16</inkml:trace>
  <inkml:trace contextRef="#ctx0" brushRef="#br0" timeOffset="34743.4798">9746 13907 505 0,'-19'36'120'16,"0"11"-97"-16,-8 1 5 15,-6 4-24-15,-19-7-4 16,1-5-4-16,-4-11-15 16,11-13-39-16,31-16-92 0,13-13-222 15</inkml:trace>
  <inkml:trace contextRef="#ctx0" brushRef="#br0" timeOffset="35080.9665">10638 13483 449 0,'-44'7'63'0,"-10"25"-22"16,-12 12-4-16,-5 16-8 16,-2 6 0-16,-6 7-1 15,21 0-4-15,18-7-11 16,26-13 1-16,14-13-4 16,0-12-8-16,54-16-2 15,26-12 0-15,15 0-6 16,11-39-38-16,12-8-58 15,-12 1-84-15,-8-3-211 16</inkml:trace>
  <inkml:trace contextRef="#ctx0" brushRef="#br0" timeOffset="35373.8166">11183 13530 308 0,'-60'26'275'15,"8"5"-234"-15,1 6-3 16,4 3-35-16,6-9-3 16,17-8 1-16,10-11-1 15,14-12 0-15,0 0 7 16,47 0 26-16,13 0 17 16,5 0-11-16,-8 0-7 15,-19 5-4-15,-24 21-8 16,-14 12 0-16,-11 9-4 0,-49 3-16 15,-5-14-2 1,-1-14-28-16,14-19-24 0,33-3-20 16,19-19-50-16,0-15-84 15,39-4-83-15</inkml:trace>
  <inkml:trace contextRef="#ctx0" brushRef="#br0" timeOffset="35755.9563">11745 13406 313 0,'0'0'87'0,"-6"0"-19"16,-21 21-19-16,-11 17 0 15,-22 15 4-15,8 11-1 0,11 3-3 16,3-6 2-1,27-6-20-15,11-10-23 0,0-11-7 16,49-10 1-16,6-10-2 16,16-14-11-16,2 0-44 15,12-2-79-15,-6-31-263 16</inkml:trace>
  <inkml:trace contextRef="#ctx0" brushRef="#br0" timeOffset="36791.7284">8792 14682 143 0,'19'-23'162'0,"0"9"-123"16,6-1 19-1,-6 1-19-15,3 7-11 0,-14 3 10 16,3 0 12-16,-11 2-6 16,0 2 1-16,8 0-13 15,3 0-12-15,-3 6 8 16,6 29 7-16,5 14-2 15,-6 14-9-15,-7 10-9 16,7 5-7-16,-7 3-4 16,2-5-4-16,-3-8-3 15,9-13-11-15,-8-21-24 16,-6-24-32-16,0-10-11 16,0-21-12-16,0-16-104 15,-6-8-75-15</inkml:trace>
  <inkml:trace contextRef="#ctx0" brushRef="#br0" timeOffset="36985.6974">8751 14954 504 0,'0'0'47'16,"0"-8"11"-16,41-2-36 15,41-3 36-15,24-6-13 16,20 5-7-16,-9-1-6 15,0 8-26-15,-30 0-6 16,-16 2-10-16,-11-2-30 16,-8-2-56-16,-6 2-123 0</inkml:trace>
  <inkml:trace contextRef="#ctx0" brushRef="#br0" timeOffset="37667.5599">9853 14715 256 0,'0'0'404'0,"0"0"-395"0,57 35 22 16,27 21 41-16,-2 24-28 15,-30 22-16-15,-38 21-9 16,-14 17-9-16,-82 3-10 16,-68-8-15-16,-46-26-91 15,-39-32-220-15</inkml:trace>
  <inkml:trace contextRef="#ctx0" brushRef="#br0" timeOffset="49241.8181">12459 8974 118 0,'0'0'129'16,"0"0"-102"-1,0 0 26-15,0 0-2 0,0 0-12 16,0 0-1-16,0 0-6 15,0 0-7-15,0 0-9 16,0 0-3-16,0 0 4 16,0 0 9-16,-11 0-2 15,11 0 0-15,0 0-3 16,0 0-9-16,0 0 0 16,0 0 1-16,11 0 1 15,36 0 6-15,32 0 15 16,13-7-15-16,-2-3-7 15,-24 3-7-15,-20 1-6 16,-27 3 0-16,-11 3-13 0,-8 0-38 16,0 0-64-16,0 0-206 15</inkml:trace>
  <inkml:trace contextRef="#ctx0" brushRef="#br0" timeOffset="49549.7085">12527 9313 468 0,'0'0'42'16,"17"0"0"-16,16 0 0 15,13 0 28-15,6 9-35 16,8-4-17-16,-9-1-12 16,-4-4-6-16,-20 3-13 15,14-3-72-15,-22 0-234 16</inkml:trace>
  <inkml:trace contextRef="#ctx0" brushRef="#br0" timeOffset="50306.8747">14262 8970 203 0,'19'-13'205'15,"-6"7"-177"-15,-5 1 49 16,-2 3-31-16,-1-1-4 16,-5 0 4-16,0 3-9 0,0-1-4 15,0 1-4 1,0 0-1-16,0 0-5 0,-38 1-7 15,-41 34-8-15,-33 17-8 16,-5 21 0-16,13 11-1 16,31 1 1-16,48-8 0 15,25-15-1-15,39-18 0 16,64-13 0-16,23-21-2 16,18-10-8-16,-19 0-13 15,-15-28-35-15,-18 0-53 16,-7-1-125-16</inkml:trace>
  <inkml:trace contextRef="#ctx0" brushRef="#br0" timeOffset="50771.2891">15401 8967 75 0,'-13'-3'336'0,"-6"3"-316"16,-6 0 52-16,-16 0-34 15,-5 0 0-15,-20 0 2 16,1 21-9-16,-1 2-18 16,1 1-5-16,19 2 1 15,16-6-2-15,22-2-1 16,8-6 3-16,0 1 1 16,5 2 11-16,41-2 8 15,9 8 4-15,-3 2-6 16,-20 7 0-16,-32 14-4 15,0 11 2-15,-41 10-10 16,-35-6-8-16,-11-14-4 0,2-16-3 16,25-23-10-16,9-6-27 15,18-5-22-15,33-23-45 16,0 1-49-16,65-5-124 16</inkml:trace>
  <inkml:trace contextRef="#ctx0" brushRef="#br0" timeOffset="51131.5705">15974 9058 426 0,'0'0'15'0,"0"0"13"16,0 0 31-16,-14 0 13 16,-32 0-33-16,-20 25-28 15,-13 25 10-15,-5 19 12 16,5 9 7-16,5 4-5 15,28-6 15-15,27-11-21 0,19-8-15 16,0-17-13 0,46-11-1-16,28-14-9 0,16-15-28 15,27 0-92-15,-11-19-204 16</inkml:trace>
  <inkml:trace contextRef="#ctx0" brushRef="#br0" timeOffset="52721.2926">17269 8219 419 0,'-38'46'39'16,"-22"30"10"-16,-19 31 19 16,-25 31-24-16,-8 21-18 15,1 23-2-15,21 12 1 16,43-9-12-16,39-18-13 15,22-43-1-15,98-49-29 16,51-39-71-16,53-36-57 16</inkml:trace>
  <inkml:trace contextRef="#ctx0" brushRef="#br0" timeOffset="53351.4443">19249 8259 449 0,'73'22'68'16,"4"24"30"-16,21 20-28 15,-14 16-19-15,-43 25 0 16,-41 23-13-16,-8 17-7 15,-90 25-24-15,-49 2-7 16,-20-5-25-16,-10-22-81 16,32-46-176-16</inkml:trace>
  <inkml:trace contextRef="#ctx0" brushRef="#br0" timeOffset="54275.4384">18049 8377 71 0,'0'-7'221'0,"-6"6"-158"0,6-3 28 15,0 4-35-15,0 0-14 16,0 0-11-16,0 0 3 16,-5 0-10-16,5 0-8 15,0 5 2-15,-8 23 23 16,0 4-21-16,-9 6-4 15,4 3-7-15,-1-4-6 16,-5-4-3-16,5-5-1 16,9-9-1-16,2-2-10 15,3-6-18-15,0-8-34 16,0-3-57-16,0 0-28 16,22 0-60-16</inkml:trace>
  <inkml:trace contextRef="#ctx0" brushRef="#br0" timeOffset="54559.425">18371 8283 151 0,'13'-2'138'0,"-13"2"-115"15,6 0 25 1,-6 2-6-16,0 21 2 0,0 6 3 16,0 9 0-16,-11 5-8 15,-11 4-9-15,-3-3-6 16,6 0-15-16,3-2-9 16,-3-6-3-16,8-11-21 15,3-10-33-15,-3-13-47 16,11-2-17-16</inkml:trace>
  <inkml:trace contextRef="#ctx0" brushRef="#br0" timeOffset="54859.5079">17880 8356 377 0,'0'0'28'16,"0"-2"19"-16,0-1-25 15,13-6 3-15,31 2 27 16,8-5-3-16,2 2-5 16,12 1-2-16,13-5-9 15,11 5-6-15,3 0-14 16,-1 2-12-16,-7-3-1 15,-20 7 0-15,-5 3-5 0,-22-4-24 16,-10 4-41 0,-23 0-52-16,9 0-73 0</inkml:trace>
  <inkml:trace contextRef="#ctx0" brushRef="#br0" timeOffset="55205.4713">17577 8911 330 0,'0'0'55'15,"0"0"-19"-15,19 0 17 16,22 0 1-16,16 0 2 16,17-5-7-16,16-1-2 15,3-6-5-15,13 2-5 16,6-3-19-16,-3 0-12 16,-8-2-6-16,-19 0 0 15,-22 3-2-15,-20 1-13 16,-7 6-25-16,-27-2-48 15,7 6-98-15,-13 1-266 16</inkml:trace>
  <inkml:trace contextRef="#ctx0" brushRef="#br0" timeOffset="55781.5989">17970 9044 234 0,'8'-5'142'0,"-8"3"-115"16,0 2 19-16,0 0-11 16,0 0-15-16,0 0 5 15,0 0 11-15,0 0-13 16,0 0-5-16,0 0 3 16,0 0 0-16,0 0-1 15,0 0 1-15,-19 2-10 16,-14 15 1-16,-8 5-6 15,-2 5-5-15,-6 4 0 0,-3 5 5 16,0 9-1 0,6 3 1-16,-1 7 2 0,15-1-2 15,18-2 2-15,8-5-6 16,6-7 5-16,0-10 0 16,41-6-3-16,25-12 4 15,32-12 3-15,11 0 10 16,-8-19-4-16,-3-15-5 15,-33 1-7-15,-26 3-3 16,-39 8 1-16,0 8 2 16,-85 14 9-16,-40 0-14 15,-20 22 1-15,3 13-2 16,42-4-6-16,34-11-43 0,36-4-61 16,30-16-125-1</inkml:trace>
  <inkml:trace contextRef="#ctx0" brushRef="#br0" timeOffset="66077.4628">20298 8931 327 0,'0'0'90'0,"0"0"-84"16,0 0 8-16,6 0 1 16,13 0 18-16,8 0-6 15,0 0-3-15,6 0-3 16,5 0 11-16,9 0-10 16,-9 0-9-16,8 0-7 0,6 0-6 15,-6 0-6 1,-8-7-35-16,-10 3-47 0,-15 4-76 15,-7 0-167-15</inkml:trace>
  <inkml:trace contextRef="#ctx0" brushRef="#br0" timeOffset="66303.3694">20495 9194 449 0,'32'-1'52'16,"7"1"-24"-16,1 0 8 16,12 0-36-16,-8-3-9 15,10-10-63-15,12-11-207 16</inkml:trace>
  <inkml:trace contextRef="#ctx0" brushRef="#br0" timeOffset="67135.4579">23797 7940 119 0,'5'-2'204'16,"-5"2"-167"-16,0 0 19 16,0 0-10-16,0 0-1 0,0 0-11 15,0 0-18-15,0 0-6 16,0 0 3-16,0 0 11 16,0 0-11-16,0 0-3 15,0 6 6-15,0 16 18 16,0 10-11-16,0 8-2 15,0 4-9-15,0 4-2 16,0-4-3-16,0-4-4 16,0-7-3-16,0-8-9 15,0-9-23-15,0-3-59 16,0-8-145-16</inkml:trace>
  <inkml:trace contextRef="#ctx0" brushRef="#br0" timeOffset="67577.3497">22526 8837 195 0,'0'0'175'16,"-5"0"-159"-16,2 0 17 15,3 0-4-15,0 0-3 16,0 0-12-16,0 0 13 15,0 0 9-15,22 0-15 16,40 0 26-16,50 0 3 16,60 0-11-16,71 0 12 15,51-7 0-15,52-6-8 16,9 1-12-16,-1 1-10 16,-46 3-18-16,-51-2-3 15,-47-2-1-15,-55-3-5 16,-35-5-26-16,-35-1-57 0,-39 4-70 15,-35 2-270-15</inkml:trace>
  <inkml:trace contextRef="#ctx0" brushRef="#br0" timeOffset="68364.6807">22780 9505 305 0,'0'-2'213'0,"-11"2"-163"0,-22 0 6 16,-13 0-35-16,-9 12-3 16,-21 14 0-16,8-2-6 15,2 5-3-15,9-1 3 16,24-6-5-16,9-1-4 15,24-9-1-15,0-2-2 16,10 3 1-16,23-5 6 16,19 6 7-16,-6 3 7 15,1 7 6-15,-20 8-6 16,-13 11 6-16,-14 7-8 16,0 7-5-16,-47 2-6 15,-21-3-7-15,-14-12-1 16,3-12-3-16,11-20-11 0,3-12-16 15,13 0-12-15,5-12-12 16,15-13-4-16,26-3-33 16,6 5-44-16,0 0-102 15</inkml:trace>
  <inkml:trace contextRef="#ctx0" brushRef="#br0" timeOffset="68695.3448">22913 9799 342 0,'0'0'170'0,"0"0"-145"16,0 0-3-16,0 0 21 16,0 9 3-16,6 16-24 15,-6 8 4-15,0 9-7 16,0 8-5-16,0-1-6 16,-6-3-6-16,-21-4-2 15,21-12-10-15,4-7-15 0,2-11-37 16,0-12-89-1,0 0-98-15</inkml:trace>
  <inkml:trace contextRef="#ctx0" brushRef="#br0" timeOffset="68921.6955">23063 9563 113 0,'0'-8'385'0,"0"4"-372"15,0 4 6-15,0 0-18 16,6 0-1-16,-6 0-2 16,8 0-17-16,-3 0-44 15,1 0-89-15</inkml:trace>
  <inkml:trace contextRef="#ctx0" brushRef="#br0" timeOffset="69325.4756">23063 9563 372 0,'243'174'28'16,"-243"-167"34"-16,0 6-2 16,0 6-17-16,0 4-6 15,0 7 3-15,0-1-7 16,-19 4-17-16,11-7-8 16,8-8-6-16,0-8-1 15,0-9-1-15,0-1 5 16,0-1 11-16,46-27 11 15,14-8-13-15,11 1-8 16,-6 12 3-16,-8 8 8 16,-10 13 2-16,-12 2-4 0,-5 0 2 15,-8 23-2-15,-16 11-6 16,-1 5-4-16,-5 2-1 16,0-2-4-16,0-6-6 15,0-11-17-15,0-7-36 16,0-6-40-16,0-2-56 15,0-7-74-15</inkml:trace>
  <inkml:trace contextRef="#ctx0" brushRef="#br0" timeOffset="69715.1343">24339 9328 14 0,'0'0'349'0,"-5"0"-313"15,5 7 14-15,0 10 5 0,0-2-21 16,0 7-24-16,0 0 8 16,0 8 7-16,0 7 5 15,-14 3-6-15,-5 5-17 16,-8-7-7-16,8-5-14 15,8-12-52-15,3-10-68 16,8-11-118-16</inkml:trace>
  <inkml:trace contextRef="#ctx0" brushRef="#br0" timeOffset="69963.2983">24615 9262 143 0,'0'0'311'15,"0"0"-295"-15,0 5 11 16,0 19 24-16,0 8-24 16,0 9-12-16,0 1-7 15,0 1-1-15,0 4-7 16,-20-4 0-16,-7-3-17 15,3-1-37-15,-14-10-86 16,10-14-122-16</inkml:trace>
  <inkml:trace contextRef="#ctx0" brushRef="#br0" timeOffset="70225.5023">24012 9306 331 0,'0'-5'29'16,"38"1"36"-16,22-4 0 16,8 1-4-16,14 0 1 15,0-1-20-15,13 1-21 0,3-4-4 16,-5 2-10-1,-8-3-7-15,-1 1-15 0,-16 4-43 16,-2 2-77-16,-9 2-86 16</inkml:trace>
  <inkml:trace contextRef="#ctx0" brushRef="#br0" timeOffset="70541.4734">25675 8959 449 0,'0'0'25'0,"0"0"-11"0,3 3 23 16,-3 20-5-16,0 10-15 16,-27 15 13-16,-31 14 3 15,-10 10-6-15,-16 12 2 16,-1 11-9-16,-7 7-7 15,-1 3-12-15,-3 1 0 16,-10 1 0-16,2-4-1 16,17-10-2-16,11-20-3 15,21-21-6-15,23-21-16 16,2-14-12-16,27-17-26 0,3 0-31 16,0 0-76-1,0-15-103-15</inkml:trace>
  <inkml:trace contextRef="#ctx0" brushRef="#br0" timeOffset="70997.0892">25697 9503 386 0,'27'-10'35'16,"-16"5"17"-16,-8 2-35 0,-3 2-9 15,0 1-1-15,0 0 6 16,0 0 10-16,0 0-6 16,0 0-5-16,-22 14 9 15,3 3-2-15,-27 7 2 16,8 2-3-16,-28 9-7 15,1 4 1-15,-1 6-1 16,1 8 0-16,10-3-5 16,3 8 1-16,20-5 5 15,13-5 4-15,13-7-1 16,6-11-1-16,0-8-7 16,38-11 2-16,28-11 0 15,13 0 3-15,0-8-3 0,-16-14 0 16,-31 1 1-16,-29 2 1 15,-3 6 1-15,-60 7-9 16,-44 6-3-16,-2 0-22 16,13 0-22-16,36 0-81 15,44 0-248-15</inkml:trace>
  <inkml:trace contextRef="#ctx0" brushRef="#br0" timeOffset="84896.8317">26537 8567 171 0,'-22'0'60'0,"17"0"-57"16,5 0 52-16,0 0 3 15,0 0-11-15,0 0-1 16,0 0 14-16,5 0-8 15,41 0-7-15,-5 0-4 0,-3 0-13 16,1 0-11-16,7 0 3 16,-19 0-13-16,-8 0-7 15,-5 0-3-15,-9 0-26 16,4 0-64-16,4 0-113 16</inkml:trace>
  <inkml:trace contextRef="#ctx0" brushRef="#br0" timeOffset="85098.4827">26632 8850 634 0,'14'0'9'0,"27"5"-3"15,11-5-6-15,-6 0-9 16,11 0-100-16,-10-21-281 16</inkml:trace>
  <inkml:trace contextRef="#ctx0" brushRef="#br0" timeOffset="89375.3442">28495 7795 35 0,'-14'-5'281'0,"14"2"-271"16,0 1 55-16,0 0-27 16,0-2-3-16,0 1-1 15,0-7 8-15,0 6 7 16,0 1-16-16,8 1-8 16,3 2-8-16,-8 0-7 15,8 0 2-15,2 19 13 16,-7 12-6-16,2 7-8 15,-8 5-7-15,0 3-1 16,0-5-3-16,0-1-2 0,0-6-23 16,0-3-45-1,-14-1-58-15,1 3-131 0</inkml:trace>
  <inkml:trace contextRef="#ctx0" brushRef="#br0" timeOffset="89606.9445">27887 8539 303 0,'0'4'150'16,"0"-3"-138"-16,46-1 82 0,57 0-41 16,42-1-16-1,29-21 1-15,12-7-7 0,-9 5-4 16,-27 0-11-16,-24 3-12 15,-34 6-4-15,-15 2-9 16,-23 6-37-16,-21 4-57 16,-14 3-119-16</inkml:trace>
  <inkml:trace contextRef="#ctx0" brushRef="#br0" timeOffset="90095.1539">28113 8916 203 0,'-11'-5'130'15,"5"5"-96"-15,6-2 33 16,0 2-43-16,0 0 2 16,0 0 6-16,0 0 9 15,0 0 4-15,0 0 0 16,0 7-8-16,11 18-13 16,-11 7-2-16,0 3-9 15,0 1-12-15,0-2-1 16,-19 1 0-16,0-8-7 15,6-7-21-15,7-8-65 16,6-4-80-16,0-8-164 16</inkml:trace>
  <inkml:trace contextRef="#ctx0" brushRef="#br0" timeOffset="90327.0175">28481 8962 503 0,'0'0'19'16,"0"0"32"-16,0 0-24 16,0 0-7-16,0 5-1 15,0 20 7-15,0 8-4 16,-46 17-10-16,-12 11-3 0,-15-3-7 16,7 8-2-1,4-9-3-15,15-10-9 0,14-5-30 16,17-14-32-16,5-9-57 15,11-9-67-15</inkml:trace>
  <inkml:trace contextRef="#ctx0" brushRef="#br0" timeOffset="90733.1155">28503 9317 227 0,'0'0'33'16,"0"0"19"-16,0 0 5 16,0-4 8-16,0 4-16 15,0 0-1-15,0 0-6 16,5 0-6-16,28 0 7 15,0 0-4-15,5 0 1 16,-5 0-6-16,-6 0-9 16,-8 7-4-16,-14 8-9 15,-5 18-3-15,0 10 0 16,-51 9-4-16,-1 6-4 16,0 4 0-16,33-11-1 0,19-8 0 15,0-16-1-15,19-15-4 16,65-10-2-16,-5-2-5 15,14 0 0-15,-30 0-34 16,-14 0-38-16,-5-2-46 16,-12 2-190-16</inkml:trace>
  <inkml:trace contextRef="#ctx0" brushRef="#br0" timeOffset="93672.96">29929 8351 248 0,'0'-3'190'16,"0"3"-161"-16,8 0 21 15,16 0-18-15,4 0 3 16,4 0-5-16,9-2-3 16,-8-2-2-16,0 4-9 15,-9-1-7-15,-10-1-7 16,-6-2-2-16,3 3-12 16,3-6-27-16,13 5-42 0,-13 2-51 15,5 0-64-15</inkml:trace>
  <inkml:trace contextRef="#ctx0" brushRef="#br0" timeOffset="93866.4707">30114 8564 443 0,'0'0'16'0,"19"0"46"15,22 0-12-15,3 0-35 16,-12 0-10-16,-4 0-5 0,-9-8-13 16,-11 2-24-1,8-1-99-15</inkml:trace>
  <inkml:trace contextRef="#ctx0" brushRef="#br0" timeOffset="94474.8438">30905 8211 360 0,'0'0'62'0,"0"0"-52"16,0 14 39-16,0 4-9 16,0 4-17-16,0 0 27 15,-11 0-19-15,3 0-2 16,-3 3-12-16,-3-8-8 16,1-2 8-16,-1-8-10 15,14-4-3-15,0-3-2 16,0 0 1-16,0 0 3 15,14-5 4-15,32-15-8 16,6-2 1-16,8-4 5 16,2 5 9-16,12-2 5 0,-3 4 7 15,-6 0-7-15,-5 8 2 16,-13 4-6-16,-20 5 0 16,-8 2 0-16,-13 0-7 15,-6 7-4-15,0 28 5 16,-20 13-2-16,-45 15-7 15,-14 9-3-15,-19 9 0 16,-14 10 0-16,8 2 0 16,-2-1-1-16,22-11 0 15,24-17 0-15,35-22-1 16,25-17 2-16,5-17-5 16,94-8 4-16,34 0 1 0,42-7 4 15,7-8 1-15,-18 4 1 16,-30 4-2-16,-39 1-4 15,-35 0-3-15,-27 0-30 16,-1-10-95-16,-23-15-226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8:35:59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4885 3731 256 0,'0'-3'72'0,"0"-3"-6"0,0 2-5 16,0 0-11 0,0 0-15-16,0 1-4 0,0 1 4 15,0 2-8 1,0 0-7-16,0-5 0 0,0 0 0 16,0-5-4-16,0 1-7 15,-14-1 0-15,9 1 7 16,-9 1 1-16,9 8-2 15,5-1-6-15,-9 1 1 16,4 0-5-16,-1 0 1 16,4 0 0-16,-17 0-3 15,-6 0-2-15,-16 0-1 16,3 18 0-16,-22 13-1 16,14 8 1-16,-1 4-1 15,17 10 1-15,3 5-1 16,8 6 1-16,19-2 0 0,0-7 0 15,0-11-1-15,5-3 1 16,47-8-1-16,3-4 1 16,16-5 2-16,2-9 1 15,4-8 2-15,10-7 0 16,-11 0 0-16,-8 0-1 16,-2-13-2-16,-9-12 2 15,-5-12-3-15,-6-9 2 16,-18-7-2-16,-18-1 0 15,-10 5-1-15,0 4 0 16,0 10-2-16,-30 5-2 16,-16 6 1-16,5 7-1 15,-5 3-2-15,-6 6-3 0,8 3-5 16,9 3-17-16,10 2-13 16,12 0-19-16,7 0-41 15,6 0-22-15,0 6-73 16</inkml:trace>
  <inkml:trace contextRef="#ctx0" brushRef="#br0" timeOffset="389.7566">4997 4067 281 0,'-6'0'50'16,"6"0"6"-16,0 0-11 15,0 0-3-15,0 0-4 16,-3 0-1-16,-2 0 2 15,5 0-9-15,-6 0-4 16,6 0-7-16,0 7-5 16,0 14 17-16,0 9-12 0,14 4 1 15,-3 2-6 1,-3-2-10-16,-2-3-4 0,7-6 0 16,-7-6-8-16,7-5-14 15,6 0-31-15,-10-7-55 16,1-5-54-16,-1-2-129 15</inkml:trace>
  <inkml:trace contextRef="#ctx0" brushRef="#br0" timeOffset="839.1394">5716 3890 225 0,'0'0'94'16,"0"0"-71"-16,0 0 23 15,0 0-5-15,0 0-12 16,0 0-4-16,0 0-8 16,0 10 0-16,-11 13 11 15,-10 14 1-15,-23 6-14 0,-2 0-10 16,-1 3 0-16,6-6-3 16,28-14-2-16,13-11 0 15,0-10-1-15,27-5-7 16,47 0 8-16,18-15 0 15,12-5 7-15,-14 5-2 16,-16 2 1-16,-14 8-1 16,-28 0-3-16,-2 0-2 15,-16-3-6-15,-14 3-20 16,0-7-74-16,0 4-80 16</inkml:trace>
  <inkml:trace contextRef="#ctx0" brushRef="#br0" timeOffset="1073.1157">6174 3785 431 0,'0'0'15'15,"0"28"61"-15,3 14-1 16,-3 15-19-16,0 12-26 15,-8 10-1-15,-44 4-8 16,0-5-10-16,1-4-11 16,15-18-3-16,25-12-34 0,11-19-103 15,0-25-322 1</inkml:trace>
  <inkml:trace contextRef="#ctx0" brushRef="#br0" timeOffset="2243.377">6649 5121 166 0,'-3'-3'108'0,"3"3"-51"0,0 0-1 16,0 0-14-16,0-2-18 16,-5 2 15-16,5 0 9 15,0-2 1-15,-6 2-8 16,6 0-9-16,0-5-8 16,-5 5 0-16,-3 0-4 15,2 0-3-15,-2 0 1 16,8 0-3-16,0 0 0 15,0 0-8-15,0 0-5 16,0 0 3-16,33 0 0 0,-6 0-4 16,11 0-1-1,-5-3 0-15,13-7 0 0,-5 0-9 16,3 0-12-16,-12 0-29 16,-4 2-22-16,-28 2-56 15,0 6-54-15</inkml:trace>
  <inkml:trace contextRef="#ctx0" brushRef="#br0" timeOffset="2557.9914">6594 5364 282 0,'0'2'31'0,"0"4"44"16,0-3-7-16,9 1-16 15,23-4 4-15,6 0 17 16,17 0-20-16,-3 0-11 15,-9 0-6-15,-15 0-25 16,-9-3-11-16,-11-4-1 16,-8-5-30-16,0-8-155 0</inkml:trace>
  <inkml:trace contextRef="#ctx0" brushRef="#br0" timeOffset="5535.2765">8765 4866 331 0,'0'0'30'15,"0"0"36"-15,0 0-8 16,0-1-12-16,0 1-4 15,0 0-4-15,-14 0-7 16,14 0-9-16,-8 0-5 16,-17 0-2-16,1 10-3 15,-12 13-3-15,-2 2-6 16,5 4-2-16,14-4 0 16,14-5-1-16,5-2 0 15,0-6 0-15,5-2 0 16,28-1 8-16,0 1 10 0,10 3 8 15,-15 4 0-15,-6 6-6 16,-3 4-3-16,-14 8-8 16,-5 8 0-16,0 1-4 15,-52-2-2-15,-13-5-1 16,-14-13-2-16,8-10 0 16,-3-14-4-16,14 0-9 15,14 0-12-15,16-18-13 16,16-2-9-16,14-3-24 15,0-1-30-15,25 1-60 16,29 1-91-16</inkml:trace>
  <inkml:trace contextRef="#ctx0" brushRef="#br0" timeOffset="5849.6324">9209 5015 60 0,'8'0'328'0,"-8"0"-284"16,6 0 35-16,2 0-22 15,3 0-17-15,-3 0-9 0,-2 8-7 16,-1 8 6-16,-5 6-9 15,0 5-6-15,0 3-5 16,0 5-2-16,0-3-6 16,-11 0-2-16,-3-6 0 15,1-9-16-15,13-10-32 16,-6-7-45-16,-7 0-47 16,13-20-117-16</inkml:trace>
  <inkml:trace contextRef="#ctx0" brushRef="#br0" timeOffset="6059.8871">9373 4715 544 0,'-14'-4'14'16,"14"4"16"-16,0 0-27 15,0-8-3-15,0 2-1 16,0-5-23-16,8 1-67 16,6 8-44-16,13 2-143 15</inkml:trace>
  <inkml:trace contextRef="#ctx0" brushRef="#br0" timeOffset="6564.0289">9708 4966 276 0,'0'0'21'15,"0"0"26"-15,0 0 12 16,-5 0 2-16,-4 0-15 16,9 0-7-16,0 0-2 0,-10 0-4 15,7 0-1-15,-3 0-4 16,6 0-8-16,0 0-1 16,0 5 9-16,0 11 3 15,0-1-19-15,0 6 2 16,0 7 0-16,0 2-1 15,0-5-3-15,0-8-2 16,0-8-7-16,0-9-1 16,0 0 1-16,47-7 3 15,37-20 6-15,20-2-4 16,8 5 1-16,-11 10 3 16,-31 14 2-16,-23 0-2 15,-23 10-5-15,-15 23 1 16,-9 2-4-16,0 4-2 0,-9-8 0 15,-15-8-15-15,16-8-38 16,8-5-42-16,-11-1-34 16,3 5-80-16,2 1-113 15</inkml:trace>
  <inkml:trace contextRef="#ctx0" brushRef="#br0" timeOffset="6885.755">11137 4555 552 0,'-46'2'12'16,"13"39"35"-16,-24 13 13 16,-3 15-15-16,5 13-16 15,-8 9-7-15,17 9-2 16,13-3-9-16,20-6-8 16,13-8-3-16,13-22-12 15,64-18-27-15,15-17-39 16,20-16-85-16,11-10-194 0</inkml:trace>
  <inkml:trace contextRef="#ctx0" brushRef="#br0" timeOffset="7553.8068">12767 4472 267 0,'0'-3'206'16,"0"-1"-189"-16,0 4 31 0,0 0 2 15,0 0-20-15,33 0 0 16,8 15 0-16,5 17-5 16,6 11-1-16,-5 15 2 15,-17 15-2-15,-30 9-6 16,0 14-5-16,-30-2-8 15,-36 4-5-15,-13-6-3 16,-14-8-44-16,3-16-82 16,9-27-188-16</inkml:trace>
  <inkml:trace contextRef="#ctx0" brushRef="#br0" timeOffset="8369.8614">11568 4763 277 0,'0'-2'29'0,"0"2"2"16,0 0 0-16,0-3 9 15,0 1 5-15,0-5-5 16,0 7 0-16,0 0-1 16,-6-5-1-16,1 5-11 15,5-1-13-15,0 1 3 16,-8 0-2-16,8 0 0 16,-6 0-4-16,1 0-1 15,2 0-1-15,-2 0-3 16,-4 0 1-16,-15 0-1 15,-9 10-2-15,-13 21-3 16,-6 5 1-16,0 8 0 16,6 2 1-16,8 6 3 15,-3 1-3-15,16-2 1 0,22-8-3 16,3-8-1-16,0-12 0 16,52-12 1-16,16-11 4 15,3 0 5-15,3-7-3 16,-17-20 2-16,-10-3-3 15,-20-3-3-15,-22 1 1 16,-5-1-2-16,0 10-2 16,-41 3 2-16,-30 9-2 15,1 7-3-15,4 4-4 16,20 0-8-16,13 0-27 16,28 8-23-16,5-3-49 15,0 4-39-15,19-1-87 0</inkml:trace>
  <inkml:trace contextRef="#ctx0" brushRef="#br0" timeOffset="8827.9067">12067 4749 3 0,'-19'0'272'0,"-1"0"-221"16,-7 4 14-16,-6 16-3 15,-13 4-14-15,-6 7-10 16,1 5 2-16,-15 5 8 16,12 9-7-16,2 5-6 15,19 6-10-15,28-11-11 16,5-11-11-16,5-17-2 16,74-22 2-16,14 0 2 0,24-15 3 15,8-27-3 1,-7-2-4-16,-34 2 0 0,-32 5 0 15,-49 1 1-15,-3 10-1 16,-55 5-1-16,-43 12-19 16,0 4-9-16,19 5-27 15,13 0-70-15,34 0-91 16</inkml:trace>
  <inkml:trace contextRef="#ctx0" brushRef="#br0" timeOffset="24043.4443">12650 4560 87 0,'-5'-3'31'16,"5"-2"-25"-16,0 0 8 16,-3-2 5-16,3 5 9 15,0-2-12-15,-5 2-1 16,5 2 0-16,-6 0 7 15,6 0-6-15,0 0 6 0,0 0 0 16,0 0-9-16,0 0-1 16,0 0 9-16,0 0 0 15,0 0-5-15,0 0-5 16,-8 0 2-16,8 0 3 16,0 0-8-16,-11 0-3 15,11 0 2-15,-8 0 16 16,-3 0 2-16,3 0 2 15,0 0-14-15,-3 6-2 16,5-4 0-16,-2-1 2 16,0 3 3-16,-11 1-6 0,0 2-5 15,5 5-2-15,-5-3-1 16,5 6-2-16,-13 2 1 16,-11-3 0-16,0 7 0 15,-3-3-1-15,22 3 1 16,0-2-1-16,10-1 1 15,-7-1 1-15,13 1 0 16,-8-1 1-16,3-3-1 16,8 5 0-16,0-10 0 15,0 2 1-15,0-8 0 16,22-3 1-16,30 0 2 16,0 0 0-16,5-14-1 15,-3-4-2-15,-7-3-2 16,-1-2 0-16,-13 1-1 0,-3 2 1 15,-8 1 2-15,-9 3-2 16,-2 3 0-16,-3 2 1 16,-8-2-1-16,0-2 1 15,0-2 0-15,0 1-2 16,-2 1 1-16,-23 4 1 16,6-2 0-16,0 1-2 15,11 1 0-15,8 2-1 16,0-1-6-16,0-1-8 15,0 6-18-15,0 1-27 16,8 4-41-16,22 0-149 16</inkml:trace>
  <inkml:trace contextRef="#ctx0" brushRef="#br0" timeOffset="25159.6327">7532 5046 350 0,'0'0'35'0,"0"0"16"15,0 0-18-15,33 0 5 16,19 0 25-16,32 0-14 16,17-7 8-16,11-1 0 15,-3 6-13-15,-30 2-27 16,-24 0-16-16,-25 0-1 15,-11 0-11-15,-19-20-66 16,0-23-250-16</inkml:trace>
  <inkml:trace contextRef="#ctx0" brushRef="#br0" timeOffset="56435.1769">13403 4815 209 0,'-11'-2'31'0,"11"2"-15"16,0-2 18-16,0 2-11 15,0-4-3-15,0 0 10 16,0 4-2-16,-8 0 6 15,8-3 4-15,0 3-5 16,0 0-6-16,0 0 0 16,0 0-4-16,0 0-1 15,0 0-8-15,0 0-1 0,0 0 3 16,0 0-3-16,0 0 0 16,0 0 0-16,27-3 5 15,19-1 1-15,17-5-1 16,-9 4-3-16,-7-2-9 15,-9-2-4-15,-13 2-2 16,-9 0-14-16,-16 1-60 16,5 6-85-16,-5 0-242 15</inkml:trace>
  <inkml:trace contextRef="#ctx0" brushRef="#br0" timeOffset="56795.3648">13392 5037 119 0,'5'-6'303'16,"20"6"-262"-16,-9 0 46 15,3 0-30-15,14 0-14 16,0 0-8-16,5 0-16 15,14-2-11-15,8-11-8 16,5-3-31-16,1-20-204 16</inkml:trace>
  <inkml:trace contextRef="#ctx0" brushRef="#br0" timeOffset="69117.1824">14452 4780 143 0,'0'0'39'16,"0"0"1"-1,0 0 16-15,0 0 0 0,0 0-2 16,0 0 12-16,0 0-2 15,0 0-2-15,0 0-5 16,0 0-17-16,0 0-15 16,0 0-13-16,0 0-8 15,0 0-3-15,0 0 1 16,0 0 0-16,0 0 1 16,0 0 1-16,0 0 7 15,0 0-2-15,0 0-2 16,14 0-2-16,24-1-3 15,14 1 7-15,22-3 14 16,5-1-12-16,5-5-1 16,-13 2 2-16,-11 0-2 0,-22 2 3 15,-24 4-10-15,-6-1-3 16,-8 2 0-16,0 0-10 16,0 0-66-16,0 0-95 15,0 0-278-15</inkml:trace>
  <inkml:trace contextRef="#ctx0" brushRef="#br0" timeOffset="70414.5842">15592 4661 119 0,'-8'-4'229'15,"3"4"-220"-15,5-3 35 16,0 3-25-16,0 0-3 16,0 0 1-16,0-2 3 15,0 2 10-15,0 0 5 16,0 0-7-16,0 0-6 16,0 0-10-16,0 0-5 0,0 0-2 15,0 0-2-15,0 0-1 16,0 0 1-16,0 0 1 15,0 11 21-15,0 10-9 16,0 2-9-16,13 6-1 16,12 0 0-16,-3 2 3 15,5 1-4-15,-8-2 1 16,0-6 1-16,-5-1 0 16,-1-9-4-16,-2-6-2 15,-3-6 1-15,-8-2-2 16,11 0 2-16,-3 0 1 15,1-19 6-15,10-16-6 16,0-12-3-16,-6-5-2 0,6-9 1 16,-5 5 0-16,-8 2 1 15,13 4 0-15,-11 11 0 16,-3 3 0-16,-5 9 0 16,0 5 0-16,0 4 0 15,0 3 0-15,0 4 0 16,-5 0-1-16,2 1 0 15,-2 5 1-15,5 2 0 16,0 0 0-16,0 3 0 16,0-1-1-16,5-6-2 15,50 1 3-15,24-10 0 16,32 2 3-16,26-8 2 0,2 1 1 16,-3 3-2-1,-24 0-3-15,-33 3-1 0,-22 8 0 16,-24 1-8-16,-19 6-25 15,-14 0-43-15,0 0-59 16,0 14-75-16</inkml:trace>
  <inkml:trace contextRef="#ctx0" brushRef="#br0" timeOffset="71045.0114">16307 4520 178 0,'-6'0'40'0,"6"0"25"15,0 0-21-15,0 0-16 16,0 0-5-16,0 0 0 16,0 0 10-16,0 0-2 15,-8 0-8-15,8 0 1 16,0 0-3-16,0 0-3 16,0 0 1-16,0 0 1 0,0 0-8 15,0 0 4-15,41 0 12 16,11 0 6-16,8-3-5 15,-3-2-4-15,-24-1 2 16,-14 6-8-16,-6 0-6 16,-13 0-8-16,0 0 1 15,0 11 7-15,-5 17-2 16,-50 3-6-16,-10 3-3 16,8-7-1-16,16-7-1 15,16-14-2-15,25-2-4 16,0-4-2-16,0 0 5 15,47 0 1-15,10-6 2 16,3-1 1-16,-14 5 0 0,-21 2 4 16,-4 0 4-1,-21 7 2-15,0 24 5 0,-27 5-3 16,-65 3-8-16,-12-7-4 16,-8-6-1-16,19-14-6 15,23-11-15-15,23-1-11 16,14 0-18-16,20-16-23 15,7 2-27-15,6 1-28 16,-5 7-34-16,5 6-34 16</inkml:trace>
  <inkml:trace contextRef="#ctx0" brushRef="#br0" timeOffset="71342.9575">15494 5179 310 0,'27'0'97'0,"44"0"-7"15,41 0 5-15,32-19-36 16,31-5-3-16,24-3-11 0,-16 4-10 15,-12 6-9-15,-53 4-21 16,-42 3-5-16,-30 5-1 16,-5-2-9-16,-8 2-27 15,-8-1-54-15,-17 0-36 16,-3 6-38-16,-5 0-54 16</inkml:trace>
  <inkml:trace contextRef="#ctx0" brushRef="#br0" timeOffset="71831.0157">15848 5422 41 0,'-8'0'265'16,"3"0"-255"-16,-1 0 16 15,6 0 10-15,0 0 8 16,0 0-3-16,0 0 1 15,0 1 3-15,0-1-7 16,0 0-1-16,39 0 20 0,21 0-6 16,10 0-11-16,10 0-3 15,-21 0-8-15,-20 0-12 16,-12 0-10-16,-22 0 3 16,-5 25 2-16,0 15 3 15,-5 12-8-15,-41 4-4 16,5-7-3-16,22-8 0 15,19-8-2-15,8-18-1 16,76-10-3-16,34-5 0 16,12 0 0-16,1-20-29 15,-19 1-64-15,-14-10-109 16,-8-2-337-16</inkml:trace>
  <inkml:trace contextRef="#ctx0" brushRef="#br0" timeOffset="104096.7625">4413 10917 112 0,'0'-4'211'0,"0"4"-171"15,0-3 8-15,0 3-14 0,0 0-6 16,0-1-12-16,0 1 3 16,0 0 3-16,0 0 0 15,-5 0 2-15,5 0 5 16,-3 0-10-16,-8 0-7 16,11 0-8-16,0 0-2 15,0 0-2-15,0 8 0 16,0 18 7-16,0 4-3 15,0 5-2-15,-14 4-2 16,9 0 1-16,-14-6-1 16,11-4-1-16,2-8-7 15,6-8-18-15,0-6-39 16,0-7-39-16,0 0-7 0,-14 0-109 16</inkml:trace>
  <inkml:trace contextRef="#ctx0" brushRef="#br0" timeOffset="104342.6619">4157 11114 108 0,'0'-10'90'15,"0"1"-46"-15,0 0 22 16,27 2-30-16,0 0 5 0,11 0 9 15,14-4-12-15,-5 4-6 16,-1-2-12-16,0-3-4 16,-13 5-7-16,5 3-9 15,-5-3 0-15,-6 0-22 16,-2 2-41-16,-3 4-115 16</inkml:trace>
  <inkml:trace contextRef="#ctx0" brushRef="#br0" timeOffset="104898.8011">5002 10834 220 0,'-5'0'17'0,"-1"0"21"15,6 0-4-15,0 0-12 16,0 0 10-16,0 0 4 16,0 0 3-16,0 0-8 15,0-5 3-15,0 3-8 16,19-1 6-16,8-3 5 15,3 6-13-15,-2 0-7 0,-9 0-1 16,-19 0-6-16,8 0-2 16,-8 0-6-16,0 16 10 15,0 3 0-15,0 3-7 16,-22-1-2-16,17-7-3 16,-4-8 0-16,9-6-3 15,0 0 0-15,0 0 3 16,36 0 5-16,8 0-3 15,-12 0 3-15,-4 0 0 16,-15 0-1-16,-13 5 0 16,0 24 9-16,0 10 3 15,-46 11-11-15,-14-3-4 16,8-7-1-16,0-7-7 0,6-14-11 16,13-8-3-16,14-6-1 15,14-5-4-15,2 0-9 16,3 0-24-16,0-16-51 15,8-7-104-15</inkml:trace>
  <inkml:trace contextRef="#ctx0" brushRef="#br0" timeOffset="105409.0116">5921 10713 18 0,'0'-6'238'0,"0"6"-227"15,0-2 3-15,11 2-6 16,-9 0 23-16,-2 0 21 15,0 0 6-15,0 0 2 16,0 0-14-16,0 0-13 16,0 0-5-16,-13 0-6 15,-6 0-4-15,-17 0-12 16,-7 18-5-16,-9 8 0 16,0 6-1-16,6 4 1 0,-1 8 1 15,6-1 2-15,3 9 4 16,19-5 2-16,11-8-3 15,8-8-2-15,8-13-1 16,49-12-1-16,3-6 1 16,25-2 4-16,-11-24 8 15,-9-1-3-15,-21 0-1 16,-36 7-3-16,-8 4-3 16,-8 3-3-16,-58 7-3 15,-24 6-1-15,11 0-16 16,19 0-8-16,27 3-22 15,33 0-45-15,0-3-51 0,20 0-80 16</inkml:trace>
  <inkml:trace contextRef="#ctx0" brushRef="#br0" timeOffset="105752.8075">6327 10834 80 0,'-19'2'243'0,"-22"26"-211"0,-5 5 26 16,2 9 8-16,9-1-17 15,5-2-1-15,30-5-1 16,0-14-24-16,32-9-7 15,45-11 0-15,15 0 2 16,7-30-1-16,-15-6 1 16,-24-2 3-16,-33 5 17 15,-27 3-16-15,0 9-9 16,-60-1-12-16,-10 4-1 16,-4 1-22-16,28-4-32 15,21 0-19-15,25-17-69 16,38-14-179-16</inkml:trace>
  <inkml:trace contextRef="#ctx0" brushRef="#br0" timeOffset="106556.6852">7538 10119 4 0,'0'-4'156'0,"0"4"-100"15,0 0 10-15,-6 0-7 16,1 0-7-16,5 0-7 16,0 0 6-16,0 0-1 15,0 0-5-15,0 0-2 16,38 0-23-16,0 0-11 0,-2 0-5 15,-6 0-4-15,-3 0-6 16,0 0-44-16,-8-4-71 16,-13-3-176-16</inkml:trace>
  <inkml:trace contextRef="#ctx0" brushRef="#br0" timeOffset="106767.1437">7663 10389 381 0,'38'0'0'16,"11"0"-12"-16,3-8-195 15</inkml:trace>
  <inkml:trace contextRef="#ctx0" brushRef="#br0" timeOffset="107778.7084">7494 10436 105 0,'0'3'1'15,"-8"3"-1"-15,8-4 1 0,0 6 0 16,0-6 12-16,0 2 13 15,0-2-11-15,-11-2-9 16,11 0 34-16,0 4 40 16,0-4-14-16,0 2-18 15,0-2-7-15,0 2 8 16,30 1-5-16,5-1-6 16,15-2-7-16,4 0-11 15,-8 0-5-15,6 0-8 16,-14-5-7-16,-5-9-20 15,-14-7-81-15,-2-9-227 16</inkml:trace>
  <inkml:trace contextRef="#ctx0" brushRef="#br0" timeOffset="108640.6439">8934 10004 183 0,'2'0'65'0,"-2"0"-9"16,0 0-12-16,6 0-7 16,-1-1 1-16,9-6 16 15,0 3-10-15,-1 1 2 16,-7-2-2-16,-6 1-11 16,0 2-6-16,0 2 0 15,0 0-4-15,0 0-2 16,-19 0-4-16,-22 0-4 15,-16 6-11-15,-9 32-2 16,-18 12 1-16,24 7-1 16,5 3 0-16,17 1 0 15,24-6-1-15,14-6 0 16,0-10 0-16,3-11-2 0,54-8-3 16,17-14-9-16,8-6-11 15,5 0-15-15,-8-23-20 16,-8-4-49-16,-6-2-73 15</inkml:trace>
  <inkml:trace contextRef="#ctx0" brushRef="#br0" timeOffset="109000.7366">9703 10057 271 0,'-9'0'123'16,"-4"0"-116"-16,-6 4 0 15,-14 18 4-15,-5 2 13 16,-3 1 9-16,8 1 15 16,9 2 3-16,16-3-8 15,8-2-27-15,0-7-11 16,46-14 0-16,33-2 1 15,25-11 10-15,-4-18 5 16,-10 0 2-16,-30 1-2 16,-30 9 0-16,-30 2-13 15,0 2-1-15,-32 6-3 0,-53 3-4 16,-13 6-15 0,13 0-14-16,26 0-12 0,34 0-25 15,25 0-64-15,0 0-109 16</inkml:trace>
  <inkml:trace contextRef="#ctx0" brushRef="#br0" timeOffset="109286.8264">10455 9894 381 0,'-84'38'96'16,"5"3"-23"-16,27-7 0 15,30-4-55-15,22-10-17 16,0-11 0-16,22-3 5 16,35-6 13-16,14 0 21 15,-6 2 0-15,-24 7-12 16,-22 10-8-16,-19 8-9 16,-11 10 3-16,-62 5 2 15,-39 0-14-15,0-11-2 16,22-23-30-16,38-8-37 15,50-6-25-15,2-31-104 16,68-5-124-16</inkml:trace>
  <inkml:trace contextRef="#ctx0" brushRef="#br0" timeOffset="109600.4788">11483 9586 484 0,'-24'0'51'15,"-23"23"-11"-15,-13 28 1 16,-13 11-9-16,-23 10-9 0,4 12 1 15,2 12 10-15,10 9 0 16,20-5-8-16,28-14-12 16,32-19-14-16,0-22-15 15,60-25-35-15,30-18-6 16,16-2-28-16,-2-14-73 16,-12-22-150-16</inkml:trace>
  <inkml:trace contextRef="#ctx0" brushRef="#br0" timeOffset="109952.8591">11791 9829 380 0,'-5'0'49'0,"5"0"-16"16,-8 0 12-16,8 0 2 16,0 0-6-16,0 0 5 15,0 17 6-15,0 19-12 0,-6 12 2 16,-7 11-8-1,-7 4-11-15,1-3-15 0,-13-1-7 16,4-12-1-16,9-13-11 16,14-9-26-16,5-15-53 15,0-8-71-15,0-2-117 16</inkml:trace>
  <inkml:trace contextRef="#ctx0" brushRef="#br0" timeOffset="110350.9293">12211 9917 353 0,'-8'0'18'15,"3"0"-5"-15,5 0 24 16,0 0 5-16,0 0-6 15,0 0 17-15,13 0-4 16,39 0 1-16,13 0-12 16,20-7-1-16,2-1 6 15,-8 8-3-15,-13 0-5 16,-23 0-10-16,-15 11-15 16,-28 21-5-16,0 15 2 15,-66 13-5-15,-13 0 0 16,0 4-2-16,19-14 0 0,27-11-4 15,33-15-1-15,0-11 0 16,49-10-5-16,47-3-2 16,5 0-8-16,8-8-5 15,-3-8-11-15,-16 0-13 16,-16 1-23-16,-3-4-68 16,-17-4-214-16</inkml:trace>
  <inkml:trace contextRef="#ctx0" brushRef="#br0" timeOffset="110762.7112">13673 9836 308 0,'-19'2'92'0,"-9"12"-33"16,-4 12 7-16,-7 4-3 15,-7 5-14-15,-6 6-6 16,-2 12 12-16,10 5-8 16,11 0-7-16,6-3-8 15,27-11-12-15,0-13-15 0,27-15-2 16,50-16 1-1,24 0 3-15,16-23 1 0,6-19 0 16,-17-6-1-16,-27 0 6 16,-22 8-1-16,-49 6-6 15,-8 3-3-15,-27 8-3 16,-44 2 0-16,-2 12-10 16,15 7-12-16,26 2-17 15,23 0-36-15,9 0-31 16,0-9-33-16,41 0-74 15</inkml:trace>
  <inkml:trace contextRef="#ctx0" brushRef="#br0" timeOffset="111146.6244">14242 9838 150 0,'0'-2'137'0,"0"2"-52"16,0 0-28-16,0 0-20 16,0 0-3-16,0 0 3 15,0 0-2-15,0 0-8 16,0 2 7-16,0 15-2 0,0 2-2 15,0-2-8-15,0-6-5 16,14 0 2-16,19-7 1 16,5-4-6-16,-5 0 0 15,-1 0 2-15,-12-15-5 16,-12-1-6-16,-8-3-3 16,0-3-2-16,0 0-10 15,-22 0-27-15,3-1-27 16,19 8-58-16,0 6-84 15,0 2-166-15</inkml:trace>
  <inkml:trace contextRef="#ctx0" brushRef="#br0" timeOffset="111392.8332">14733 9578 64 0,'19'0'341'16,"3"0"-280"-16,16 8 32 15,3 33-33-15,3 16-1 16,-22 24 11-16,-17 17-8 16,-5 13-2-16,-46 5-25 15,-58-2-21-15,-21-2-14 16,-20-18-9-16,1-22-90 15,18-40-198-15</inkml:trace>
  <inkml:trace contextRef="#ctx0" brushRef="#br0" timeOffset="128873.9479">13168 8440 261 0,'0'-1'79'0,"0"-3"-44"16,0-1 11-16,0 3-9 15,0 2 0-15,0-2-8 16,0 2 5-16,0 0-4 15,0 0 0-15,0 0 2 16,0-3-3-16,0 3-8 0,0-3-4 16,0 3-2-16,0 0 1 15,0 0-5-15,0 0-4 16,0 0 2-16,0 0-2 16,0 0 0-16,0 0 0 15,0 0-2-15,0 0 1 16,0 0-2-16,0 0 0 15,-8 0-3-15,8 0 0 16,-19 0 1-16,-6 0-1 16,-7 0 4-16,-9 20-5 15,-6 3 1-15,4 11-1 16,-4 1 1-16,12 0-1 16,5 5 0-16,8 0 0 0,9 2 0 15,13-2-1 1,0 7 1-16,0-6-1 0,0 1 1 15,35-5 0-15,9-6 0 16,10-8-5-16,12-11-1 16,5-10 4-16,13-2 1 15,3-2 1-15,11-26 1 16,-5-6 2-16,-3-7 0 16,-16-8 0-16,-3-8 1 15,-20 0-4-15,-10-5 2 16,-30 6-1-16,-11 3-1 15,0 11 0-15,-30 10-1 0,-30 11-1 16,-5 14 0 0,-9 7-1-16,3 0 0 0,11 0-6 15,9 0-18-15,18 3-16 16,14 1-8-16,11 1-21 16,2 0-21-16,6 3-22 15,0 7-23-15,0-1-51 16</inkml:trace>
  <inkml:trace contextRef="#ctx0" brushRef="#br0" timeOffset="129188.708">13356 8715 130 0,'0'0'188'16,"0"0"-162"-16,0 0 17 15,0 11 4-15,0-1 0 16,0 5-6-16,3 0 4 16,16 5 10-16,0-1-14 15,0 6-11-15,-5-3-5 16,5 0-11-16,0-2-12 0,0-8-2 15,-11-7-4 1,11-1-10-16,1-4-25 0,7 0-50 16,14-6-72-16,8-9-180 15</inkml:trace>
  <inkml:trace contextRef="#ctx0" brushRef="#br0" timeOffset="129788.5776">14098 8514 285 0,'0'-2'87'15,"0"2"-41"-15,0 0-7 16,-5 0-7-16,5 0-10 16,-9 0-4-16,4 0 3 15,5 2-1-15,-6 5 1 16,6-3 6-16,0 0-3 15,0-1-10-15,0-3-5 0,0 0-6 16,0 0 3 0,6 0 6-16,40 0 11 0,6-11-3 15,5-3 2-15,3 4 1 16,-13 4 5-16,-9 2-2 16,3 2-2-16,-30 2-9 15,2 0-6-15,-13 0-1 16,0 0-4-16,0 0 0 15,0 10 2-15,0 23 0 16,-32 14-3-16,-20 8-3 16,-6 11 0-16,4 2 0 15,2-4 1-15,14-6-1 16,24-17-1-16,14-9-2 0,0-16-1 16,71-5 0-1,27-11 1-15,20 0 3 0,7 0 0 16,0-1 0-16,-26-14-11 15,-15 2-49-15,-29-6-88 16,-36-4-210-16</inkml:trace>
  <inkml:trace contextRef="#ctx0" brushRef="#br0" timeOffset="130898.0452">13449 8783 172 0,'0'0'71'15,"0"-3"-50"-15,0 3-9 16,0-2 14-16,0 2 4 0,0-2 2 16,0 2 5-16,0 0 2 15,0 0-12-15,0 0-4 16,0 0-8-16,0 0-4 16,0 0 19-16,0 0-15 15,0 0-2-15,0 0 0 16,0 0-6-16,0 0-2 15,0 0 1-15,0 4 5 16,8 6 5-16,11-1-2 16,0 4-2-16,9 3-4 15,4-1 1-15,-2 5 5 16,-2 3-1-16,-1-6 1 16,-8 10-4-16,6-11-6 0,-17 5-4 15,0-7-1-15,-8-1-11 16,0-4-32-16,0-2-101 15,0-7-257-15</inkml:trace>
  <inkml:trace contextRef="#ctx0" brushRef="#br0" timeOffset="131678.6905">15409 9958 364 0,'0'0'100'16,"0"0"-59"-16,0 0 10 15,0 0-5-15,0 0-11 16,28 0-10-16,10 0-1 16,-5 0 0-16,-1 0-2 0,1-4-7 15,-14 2-8 1,-5 2-5-16,5-2-2 0,-5 2-7 15,-1 0-10-15,1 0-21 16,-9 0-52-16,-5 0-98 16,6 4-214-16</inkml:trace>
  <inkml:trace contextRef="#ctx0" brushRef="#br0" timeOffset="131918.1725">15532 10212 421 0,'0'4'81'16,"0"4"-16"-16,19-5 14 15,9 4-35-15,-1-3-17 16,6-4-12-16,-6 0-13 15,-8 0-2-15,0-14-21 16,0-2-55-16,-13-6-193 16</inkml:trace>
  <inkml:trace contextRef="#ctx0" brushRef="#br0" timeOffset="137112.5679">16446 10349 177 0,'0'0'125'16,"0"5"-101"-16,0-3 15 16,0-2-1-16,0 0-7 0,0 0 0 15,0 0 16-15,0 0 2 16,0 0-5-16,0 0-16 16,0 0-9-16,0 0-4 15,0 7-5-15,0-2-3 16,0 1 15-16,24 1 0 15,36-7 1-15,30 0 14 16,22 0-4-16,24-13 0 16,-8-6-3-16,-5 2-11 15,-38 8-10-15,-31 4-7 16,-16 3-2-16,-19-2-7 16,-5 2-29-16,-14-3-81 15,0-8-197-15</inkml:trace>
  <inkml:trace contextRef="#ctx0" brushRef="#br0" timeOffset="138603.5937">18188 10120 68 0,'0'-1'150'0,"0"1"-120"16,0-4 30-16,0 4-19 15,14-4-6-15,-9-3 0 16,9 0-13-16,10-1 3 16,-16 0 6-16,6 2 11 15,-9 5-5-15,9-1 7 16,-14-2-19-16,0 4-5 15,0 0 2-15,0 0 0 16,0 0-2-16,0 0 2 16,0 0 2-16,0 0-4 0,0 0-11 15,0 0-2-15,-8 0-4 16,-25 11 1-16,-24 22-2 16,-9 13-2-16,1 8 0 15,5 4 0-15,3 2 2 16,21-4-2-16,17-3-2 15,14-7 1-15,5-10-1 16,0-11 2-16,33-6-1 16,24-9 0-16,-5-5 1 15,2-5-2-15,6 0-14 16,-8-9-43-16,5-14-23 16,-2 3-87-16,-9 2-123 0</inkml:trace>
  <inkml:trace contextRef="#ctx0" brushRef="#br0" timeOffset="138980.5023">18804 10284 421 0,'-13'0'74'16,"7"0"-33"-16,-2 0-10 15,8 0-4-15,-19 0-15 16,5 0-2-16,-10 13 10 15,10 6-1-15,0-3-5 16,1 5-2-16,13-4-6 0,0-1-3 16,0-3 1-1,0-6 4-15,60-7 11 0,5 0 2 16,20-7-1-16,-1-22 0 16,-13-4 0-16,-25 3-4 15,-18 7 0-15,-23 1 0 16,-5 8-4-16,0 4-3 15,-46-1-4-15,-11 11-5 16,-9 0-8-16,14 0-2 16,11 0-16-16,9 0-10 15,18-1-8-15,14-7-4 16,0-2-11-16,27-2-96 16,33 5 20-16,6 4-48 0</inkml:trace>
  <inkml:trace contextRef="#ctx0" brushRef="#br0" timeOffset="139256.5905">19538 10104 373 0,'0'3'59'15,"-19"22"-5"-15,-22 3-18 16,-6 8 1-16,1-5-4 16,13 0 0-16,14-12-14 15,14-4-5-15,5-5-4 16,0-2 11-16,13 1 23 15,20 4 7-15,-8 2-10 16,2 6-8-16,-19 3-2 16,-8 5-5-16,0 5-14 0,-8 1-10 15,-44-10-2-15,-8-4-4 16,14-18-16-16,-1-3-23 16,15-11-21-16,32-18-41 15,0-7-8-15,0 7-27 16,46-3-72-16</inkml:trace>
  <inkml:trace contextRef="#ctx0" brushRef="#br0" timeOffset="139654.4349">20751 9597 191 0,'0'-8'259'15,"0"8"-225"-15,0 0 13 16,0 0-14-16,0 0-3 16,0 0 3-16,0 0 3 15,0 0-6-15,0 0-10 16,-14 0-7-16,-13 29-3 15,-11 15 9-15,-17 16 4 16,-16 17-5-16,-8 15-6 0,0 12 5 16,3 5 5-1,8-1-5-15,21-10-7 0,9-16-8 16,25-17-2-16,13-16-4 16,0-19-7-16,8-9-10 15,25-5-8-15,-1-11-22 16,1-3-23-16,5-2-38 15,3 0-84-15,5-23-178 16</inkml:trace>
  <inkml:trace contextRef="#ctx0" brushRef="#br0" timeOffset="140164.5448">21340 9774 371 0,'0'0'85'0,"0"0"-52"16,0 0-10-16,0 0 10 15,0 0-2-15,0 0 1 16,0 0 4-16,0 0-14 16,-22 4-4-16,-11 19-5 0,-10 9 6 15,-12 10-6-15,-2 13 0 16,5 4-6-16,6 5 10 16,-1 3-3-16,9-1 2 15,11-4-4-15,13-15-6 16,14-15-6-16,0-10 1 15,22-17-1-15,35-5 1 16,9 0 6-16,5-14 2 16,-6-19 4-16,-10-1 4 15,-23 1-4-15,-21 5-2 16,-11 5 1-16,0 2-8 16,-51 8-4-16,-7 6-3 0,-2 7-7 15,22 0-15-15,11 0-24 16,8 0-22-16,5 0-15 15,14-1-31-15,0-5-60 16,41-3-146-16</inkml:trace>
  <inkml:trace contextRef="#ctx0" brushRef="#br0" timeOffset="140532.6128">21831 9874 269 0,'0'0'80'0,"-25"4"-7"0,-10 28-11 16,-12 10 0-16,-4 10-9 16,4 5-8-16,14 1-15 15,20-9-11-15,13-9-15 16,0-13-3-16,22-7 7 15,35-13 14-15,17-7 4 16,10 0 2-16,1-2-11 16,7-24 0-16,-18-12 5 15,-11-7 3-15,-17-2-16 16,-27 0-1-16,-19 0-4 16,0 4-4-16,-38 11-2 15,-22 7-8-15,-3 7-11 0,22 4-31 16,3 2-33-16,16 4-35 15,22-5-80-15,0-1-120 16</inkml:trace>
  <inkml:trace contextRef="#ctx0" brushRef="#br0" timeOffset="140943.8085">22559 9701 90 0,'0'7'117'15,"-8"1"-52"-15,-12 5-4 16,10-1-18-16,-4 4-18 16,0 1 10-16,1 0 8 15,7 0-27-15,6-2-4 16,0-5 6-16,0-2 6 16,11-6 6-16,16-2 4 0,20 0-1 15,-4-7-14-15,4-16-9 16,-15 1-1-16,-10 0 2 15,-11 2-5-15,-11-3-6 16,0 4-14-16,0 0-28 16,-11 3-36-16,-11 6-33 15,17 3-84-15</inkml:trace>
  <inkml:trace contextRef="#ctx0" brushRef="#br0" timeOffset="141230.7615">22951 9515 459 0,'38'24'75'15,"14"9"14"-15,-11 17-30 16,-8 15 1-16,-9 17-4 16,-24 12-2-16,0 10-22 15,-70 4 1-15,-29 0-23 16,-23-10-10-16,-12-15-28 0,-2-19-91 16,5-37-157-1</inkml:trace>
  <inkml:trace contextRef="#ctx0" brushRef="#br0" timeOffset="158756.5335">23745 10083 441 0,'0'4'17'0,"0"-2"6"16,24-1 27-16,23-1-15 16,4 0 6-16,-4 0-9 15,-1 0-10-15,-13 0-9 16,-9 0-7-16,4 0-6 16,-6 0-1-16,2 0-17 15,-2 0-39-15,-3 0-81 16,-8 0-157-16</inkml:trace>
  <inkml:trace contextRef="#ctx0" brushRef="#br0" timeOffset="158972.57">23745 10406 483 0,'0'0'61'16,"32"0"-22"-16,26 0 27 16,-6 0-49-16,2 0-10 15,-2-9-7-15,-6-2 0 16,-2-5-20-16,-3 2-62 16,0-5-197-16</inkml:trace>
  <inkml:trace contextRef="#ctx0" brushRef="#br0" timeOffset="159730.0737">24846 9987 222 0,'-13'0'126'0,"5"0"-96"15,-3 0 18-15,11 0-17 16,0 2 12-16,0-2 1 15,0 0 1-15,0 0 4 16,32 0-6-16,17 3-10 16,-2-3-18-16,7 3-10 15,-7-2-5-15,4 2-3 16,7-3-11-16,-6 0-26 16,2 0-65-16,6 0-140 15</inkml:trace>
  <inkml:trace contextRef="#ctx0" brushRef="#br0" timeOffset="160051.6225">25762 9734 354 0,'0'-4'38'15,"0"3"-29"-15,14 1 11 0,-14 0 22 16,6 0-1-16,2 1-17 16,-3 23-2-16,-5 8 12 15,0 13-6-15,-5 12-7 16,-28 5-10-16,-8-2-9 15,8-2-2-15,9-7-13 16,10-12-41-16,12-6-78 16,2-23-145-16</inkml:trace>
  <inkml:trace contextRef="#ctx0" brushRef="#br0" timeOffset="160316.4196">26346 9730 465 0,'0'0'84'16,"0"17"-71"-16,0 22 46 16,0 18-18-16,-46 15-26 15,-14 12-3-15,-19 7-5 16,-11 5 4-16,-9-1-4 15,7-8-7-15,13-10-5 16,16-16-24-16,22-12-27 16,19-18-47-16,22-17-64 15,0-14-74-15</inkml:trace>
  <inkml:trace contextRef="#ctx0" brushRef="#br0" timeOffset="160668.2978">26182 10378 207 0,'0'0'139'0,"0"0"-135"0,6-1 14 16,27-6 19-16,13-3 22 15,6-5 11-15,13 0-7 16,1 3-9-16,-1 4-3 16,-19 5 0-16,-13 3-12 15,-19 0-11-15,-14 9-10 16,0 22-1-16,-38 21 5 16,-22 10-11-16,-14 3-10 15,30-7-1-15,31-16 0 16,13-16-2-16,57-20-6 15,68-6-2-15,47-11-18 16,11-23-50-16,-20-8-128 16</inkml:trace>
  <inkml:trace contextRef="#ctx0" brushRef="#br0" timeOffset="193991.986">4735 13839 369 0,'0'-1'61'15,"0"-5"-33"-15,-6 5 18 16,-2-6-21-16,0 4-3 16,2-4 3-16,1 2 1 15,-14 2-3-15,-3 3 3 16,3 0-8-16,-5 0-12 0,-17 0-5 16,-17 18 0-16,-10 19-1 15,-3 11 1-15,11 8-1 16,9 0 0-16,26 2 0 15,11-2 0-15,14-3 2 16,0 0 1-16,33-9 1 16,13-7 2-16,20-10-2 15,-9-7 2-15,30-11 7 16,-2-9 3-16,13 0 3 16,0-16 0-16,-13-19-9 15,-1-7 0-15,-18-8-3 16,-20-8-5-16,-24 0 0 0,-3-6 1 15,-19 4-2-15,0 8-1 16,-8 5 0-16,-39 11 0 16,-15 11-1-16,-4 7 0 15,1 11-6-15,10 3-15 16,9 4-9-16,8 0-15 16,16 0-22-16,11 0-70 15,11 0-86-15</inkml:trace>
  <inkml:trace contextRef="#ctx0" brushRef="#br0" timeOffset="194292.046">4767 14185 405 0,'0'0'45'15,"0"0"-5"-15,11 10 19 16,25 11-11-16,-3-2-12 16,-6 2-7-16,3 5-12 15,-8-4-6-15,-9-1-8 16,12-3-3-16,-6-4-9 15,3-7-29-15,-6-2-49 0,0 1-65 16,9-6-179-16</inkml:trace>
  <inkml:trace contextRef="#ctx0" brushRef="#br0" timeOffset="194884.1346">5384 13846 364 0,'-8'0'13'0,"8"0"-9"16,-11 7 11-16,11 0 14 16,0 1 9-16,-9-7-8 15,9-1-3-15,0 0-1 16,0 0 2-16,0 0-1 16,0 0-4-16,0 0-1 15,9 0-2-15,29-9-1 16,0-5 4-16,8 0-3 0,1-1-1 15,4 4 4-15,-12-2 0 16,-4 2-6-16,-2 4-1 16,-14 6-4-16,-11 1-4 15,-8 0-4-15,0 0-1 16,0 0 2-16,0 26 0 16,0 18 4-16,-8 12-6 15,-30 9-2-15,-11 0-1 16,0-5 0-16,13-2 0 15,-2-16-1-15,24-12 1 16,1-11-2-16,13-17-1 16,0 5 1-16,35-7 2 15,50 0 1-15,7 0 2 16,7 0-1-16,-10 0-1 16,-15 0-1-16,-17 0 0 0,-24 0-9 15,-6-2-59-15,-13-11-111 16,-9-4-290-16</inkml:trace>
  <inkml:trace contextRef="#ctx0" brushRef="#br0" timeOffset="195835.97">7112 15062 359 0,'0'0'71'16,"28"0"-38"-16,-9 0 1 15,19-2 10-15,3-11-1 0,11-2-15 16,-1-5-2-1,9-4-8-15,6-3-3 0,-28 6-9 16,-5 4-6-16,-14 6-2 16,-11 3-21-16,-8 8-33 15,0 0-35-15,0 0-65 16,0 0-144-16</inkml:trace>
  <inkml:trace contextRef="#ctx0" brushRef="#br0" timeOffset="196127.9872">7355 15310 228 0,'0'0'199'15,"0"0"-138"-15,0 0 3 16,8 0-22-16,11 0 0 16,14 0-4-16,-6-5-11 15,17-3-4-15,-11-11-3 16,-1 2-9-16,1 2-10 16,-11-1-1-16,2 3-19 15,-4 8-53-15,-1-1-78 16,-3 4-155-16</inkml:trace>
  <inkml:trace contextRef="#ctx0" brushRef="#br0" timeOffset="204003.7868">8266 14984 163 0,'0'0'111'16,"0"0"-103"-16,0 0 32 15,0 0-3-15,0-4-13 16,0 4 1-16,0-3 16 16,0 3 6-16,0 0-6 15,0 0-7-15,-6 0-1 0,6 0-6 16,0 0 5-16,0 0-6 16,0 0 0-16,0 0-3 15,0-3-5-15,0 3-8 16,0-2-3-16,0 2 0 15,0 0 1-15,14-7-1 16,62-4-1-16,22-3 15 16,14-3 13-16,5 4-15 15,-18 5-6-15,-31-1-1 16,-16 6-8-16,-33 2-3 16,-6-2-1-16,-13 3-9 15,0-4-43-15,0 2-70 16,-24-3-171-16</inkml:trace>
  <inkml:trace contextRef="#ctx0" brushRef="#br0" timeOffset="208975.9841">9994 14833 95 0,'0'-1'158'0,"0"-3"-134"16,0 4 15-16,0-6-2 15,0 3 14-15,0-6-7 16,0 1-6-16,0 0 7 16,0 2-2-16,0 4-5 15,0-1-3-15,0 1-7 0,0 2-3 16,0 0-2-16,0 0 1 16,0 0-4-16,0 0-5 15,-16 0-5-15,-30 0-6 16,-20 0-4-16,-7 17 0 15,2 10 0-15,5 6-1 16,20-2 0-16,5-2-5 16,30-9-1-16,11-8-4 15,0-8 1-15,33-4 5 16,30 0 5-16,5 0 6 16,-3 3 3-16,-13 7 5 15,-14 11 5-15,-5 10 4 16,-30 19-1-16,-3 15-7 0,-36 13-9 15,-48 1-4-15,-15-10-2 16,-12-20-4-16,13-25-10 16,8-23-16-16,16-1-3 15,28-9-25-15,27-19-19 16,19-4-37-16,19 2-58 16,60 2-60-16</inkml:trace>
  <inkml:trace contextRef="#ctx0" brushRef="#br0" timeOffset="209499.5439">10240 15067 58 0,'0'2'214'16,"-8"5"-189"-16,8 1 22 15,0-4-4-15,0 2 6 16,0-4-6-16,0 1-5 15,8-3 10-15,35 0 7 0,12-3 4 16,29-21-7-16,-4-7-6 16,-1-3-6-16,-17 1-9 15,-26 9-15-15,-17 5-7 16,-14 3-2-16,-5 4-4 16,0 5 2-16,-24 4 5 15,-44 3-10-15,-22 9 0 16,-17 29-3-16,4 14 0 15,13 12-2-15,24 3-1 16,34-7 0-16,23-3-1 16,9-12 2-16,14-9 2 15,43-10 1-15,28-11 2 0,8-12-2 16,5-3-6-16,0-3-33 16,-11-16-34-16,-21-4-41 15,-15 8-77-15,-4 7-113 16</inkml:trace>
  <inkml:trace contextRef="#ctx0" brushRef="#br0" timeOffset="209949.6925">11347 14980 222 0,'13'-3'116'15,"-13"0"-47"-15,6-1-1 16,-1-5-20-16,-2 2 0 16,-3-1-12-16,11-2-7 0,-11 0 8 15,0 7 12-15,0-1 2 16,-5 4-11-16,-47 0-28 16,-27 35-10-16,-9 16 0 15,4 13 4-15,18 8 3 16,34 4 1-16,26-2-2 15,6-14-5-15,38-7-2 16,36-21-1-16,24-13 0 16,6-19-8-16,2 0-37 15,-8-11-70-15,-13-24-114 16</inkml:trace>
  <inkml:trace contextRef="#ctx0" brushRef="#br0" timeOffset="210415.6267">12448 14441 112 0,'-35'-3'423'0,"2"3"-406"16,9 0 43-16,-17 0-27 15,3 25 3-15,-9 10-9 16,1 22 2-16,-6 24 10 16,-5 19 2-16,16 25-11 15,14 16-14-15,16 11-9 16,11 4-3-16,0-15-4 0,32-28-2 15,45-34-31-15,29-32-82 16,25-34-105-16</inkml:trace>
  <inkml:trace contextRef="#ctx0" brushRef="#br0" timeOffset="210977.5382">14234 14422 515 0,'0'0'148'15,"0"0"-144"-15,41 0 14 16,30 7 17-16,14 23 12 15,2 19-15-15,-16 21 3 16,-11 24-7-16,-33 20-11 0,-27 12 0 16,0 15-11-1,-52-5-6-15,-30-11 0 0,-2-14-15 16,-6-30-52-16,16-22-69 16,-5-29-126-16</inkml:trace>
  <inkml:trace contextRef="#ctx0" brushRef="#br0" timeOffset="211667.5044">12754 14810 357 0,'0'-4'121'16,"0"4"-58"-16,0-3-16 16,0 2-10-16,0-3-6 15,0 2-3-15,0 0 7 0,0 2-9 16,0 0-9-1,0 0-4-15,-11 28 1 0,-16 14-5 16,-12 4-7-16,7 4 0 16,-1-5-2-16,14-9-1 15,16-17-1-15,3-12-3 16,14-7-13-16,51 0 15 16,20-26 3-16,2-3-2 15,-16 5 0-15,-11 1-1 16,-16 8-3-16,-23 3-13 15,-7-3-35-15,-9 2-31 16,1 5-57-16,-6 2-74 0</inkml:trace>
  <inkml:trace contextRef="#ctx0" brushRef="#br0" timeOffset="211907.5079">13149 14722 446 0,'0'0'72'0,"-8"0"-23"16,8 7-19-16,0 14 10 16,-6 4-11-16,1 6 2 15,-3 14 11-15,-11 13-8 16,-14 7-4-16,0 8-16 16,-8 3-11-16,3-7-3 15,0-13-2-15,16-11-8 16,11-18-20-16,9-12-34 0,2-9-38 15,0-6-73-15,13-6-60 16</inkml:trace>
  <inkml:trace contextRef="#ctx0" brushRef="#br0" timeOffset="212284.3616">13378 14897 391 0,'-38'18'58'0,"24"-7"-10"16,12-4-20-16,2-7-12 15,0 0-11-15,0 0 10 16,21 0 22-16,31 0 30 15,19-7 1-15,3 7-16 16,-9 0-10-16,-13 7-15 16,-25 27-3-16,-21 14-6 15,-6 13-8-15,-19 9-5 16,-47-4-5-16,-7-14-2 16,2-13-12-16,11-22-12 15,13-16-23-15,15-1-7 0,2-11-19 16,21-24-15-1,9 0-9-15,0-1-60 0,0-5-116 16</inkml:trace>
  <inkml:trace contextRef="#ctx0" brushRef="#br0" timeOffset="212627.8121">13392 14788 422 0,'0'0'68'0,"0"0"-33"16,30 0 5-16,11-5 17 15,19-10-18-15,5-1-7 16,-2 3-10-16,-14-4-17 16,-3 1-5-16,-8 4-11 15,-18 2-47-15,-1 7-98 16,0-1-298-16</inkml:trace>
  <inkml:trace contextRef="#ctx0" brushRef="#br0" timeOffset="213123.6455">14060 14659 106 0,'0'0'255'15,"0"0"-223"-15,0 8 4 16,0 2 18-16,0 2-8 16,0-2-9-16,0 8 15 15,0-3 6-15,0 3-8 16,0-4-19-16,0-10-18 15,33 0 0-15,13-4 2 0,6 0 3 16,-1-13-1-16,-4-5 2 16,-14-1-5-16,-28-2-6 15,-5 8-1-15,0 2-7 16,-19 4-5-16,-27 2-11 16,-1-1-19-16,15 0-56 15,12-4-84-15,20-18-304 16</inkml:trace>
  <inkml:trace contextRef="#ctx0" brushRef="#br0" timeOffset="235131.3875">14938 14868 235 0,'-8'0'98'15,"8"0"-62"-15,0 0-25 16,0 0-5-16,0 0 5 16,0 0 12-16,0 0 6 15,0 0-10-15,0 0 1 16,0 0 10-16,0 0 4 15,0 0-2-15,0 0-9 16,0 0-7-16,0 0 0 0,0 0 7 16,27 7-5-16,11-3-3 15,-3-3-4-15,9-1 0 16,-6 0-2-16,-10 0-9 16,-1 0-5-16,-3 0-14 15,-10-1-43-15,-14-5-85 16,0 1-183-16</inkml:trace>
  <inkml:trace contextRef="#ctx0" brushRef="#br0" timeOffset="235469.2528">15003 15215 370 0,'0'0'146'15,"0"0"-117"-15,0 2 27 0,14-2 8 16,29 0-20-16,4 0-26 16,5 0-3-16,-6 0-10 15,-13 0-5-15,-1 0-9 16,1-3-34-16,-6-12-138 16</inkml:trace>
  <inkml:trace contextRef="#ctx0" brushRef="#br0" timeOffset="236189.6948">15887 14670 416 0,'54'0'285'0,"9"4"-255"0,38 10 55 16,8-6-68-16,-3-3-17 16,-2-5-40-16,-17-29-178 15</inkml:trace>
  <inkml:trace contextRef="#ctx0" brushRef="#br0" timeOffset="250963.551">16890 14427 138 0,'-5'-5'69'0,"5"5"-16"15,0-3-22-15,0 3-3 16,-9-4 6-16,9 4-26 15,0 0 71-15,-8 0-28 16,8 0-17-16,0 0-6 16,-5 0-3-16,5 0-1 15,0 0-1-15,0 0-3 16,0 0-3-16,0 0-5 16,0 0-4-16,0 0-1 15,0 0-1-15,0 0 8 0,0-4 3 16,13 1-6-1,39-6 12-15,22-1 9 0,10-1-13 16,1 1-5-16,-6 4 1 16,-19 4-3-16,-8 2-5 15,-14 0-2-15,-16 0-1 16,-11 11-1-16,-11 25 3 16,-11 13-3-16,-55 12-3 15,-2 0-1-15,5-5-6 16,28-18 5-16,30-11-3 15,5-11-8-15,19-12-5 16,65-4 3-16,14 0 0 16,3-8-12-16,8-7-14 0,-24 0-20 15,-36 1-45 1,-6 6-64-16,-34 1-153 0</inkml:trace>
  <inkml:trace contextRef="#ctx0" brushRef="#br0" timeOffset="251255.3897">16568 15189 427 0,'8'0'46'0,"63"0"37"16,22-4-12-16,43-7-21 15,28-15 9-15,21-5-8 16,12-3-18-16,-34 4-14 16,-37 7-19-16,-42 5-12 15,-32 1-36-15,-19 6-57 16,-20 1-112-16</inkml:trace>
  <inkml:trace contextRef="#ctx0" brushRef="#br0" timeOffset="251794.6179">16647 15504 411 0,'-5'0'109'0,"5"0"-84"15,0 0-4-15,0 8-4 16,0 18 18-16,0 14-7 16,-8 10 3-16,8 15 2 15,0 3-11-15,0 0-3 16,0-14-3-16,19-11-11 16,27-21-3-16,14-22-1 15,6-7 0-15,13-53 3 16,-8-25-1-16,-6-8-3 15,-32-1-2-15,-20 11 2 16,-13 14-1-16,0 19-1 16,-32 15-4-16,-9 20 2 15,11 9-8-15,8 6-3 16,11 0-8-16,11 0-9 0,0 0-20 16,19 0 8-16,41-4 32 15,30-10 12-15,-5-5 5 16,7 4 2-16,-2 1-3 15,-16 3-4-15,-9 1-17 16,-13 7-142-16,-19-2-191 16</inkml:trace>
  <inkml:trace contextRef="#ctx0" brushRef="#br0" timeOffset="252403.4178">17223 15617 184 0,'0'-1'94'0,"0"-5"-61"15,8-3 0-15,11 3-7 16,-19-2 24-16,8 8 11 15,-8-4-9-15,0 1-9 16,0 3-4-16,0 0-5 16,0 0-3-16,0 0-3 15,0 0-10-15,0 0-6 16,0 0 0-16,19 0 6 16,8 0 4-16,31-2 9 15,21-3 0-15,14-9-9 0,10 4 6 16,-10-1-1-16,-36 7-1 15,-19 4-13-15,-35 0-9 16,-3 15-1-16,-22 35-2 16,-54 23-1-16,-22 9-2 15,24-11-8-15,33-13-1 16,30-22-6-16,11-22-15 16,19-14-19-16,60 0 5 15,14-13-2-15,5-13-11 16,-8-1-17-16,-16 4-36 15,-9 8-89-15,-13 3-98 16</inkml:trace>
  <inkml:trace contextRef="#ctx0" brushRef="#br0" timeOffset="253085.3415">17269 15258 61 0,'0'-7'156'0,"0"2"-91"15,0 2-3-15,22 0 2 0,2 2 1 16,17 1 10-16,6 0-13 15,18 0-4-15,11 0-5 16,-5 0-19-16,-11 0-10 16,-5 0-23-16,-25 0-1 15,-8 0-19-15,-9 0-46 16,6 0-123-16</inkml:trace>
  <inkml:trace contextRef="#ctx0" brushRef="#br0" timeOffset="254007.27">18022 14844 93 0,'0'0'337'16,"8"0"-300"-16,33 0 47 15,10 0-24-15,7 0-17 16,7 0-19-16,-10 0-11 0,-17-4-11 16,-5 0-2-16,-14-4-18 15,-6 2-30-15,1 3-114 16,-14-2-278-16</inkml:trace>
  <inkml:trace contextRef="#ctx0" brushRef="#br0" timeOffset="254217.4486">18248 15119 195 0,'49'0'305'16,"-3"-6"-289"-16,14 3 52 15,-2-2-68-15,-18-1-12 16,-7 3-43-16,-14 3-75 16</inkml:trace>
  <inkml:trace contextRef="#ctx0" brushRef="#br0" timeOffset="255747.3297">18823 14314 83 0,'19'-4'496'16,"14"4"-481"-16,13 0 24 15,12-3-15-15,-12 3-13 16,0-3-6-16,-13-2-5 16,-14 4-5-16,-5-7-21 15,-1 3-77-15,-13-5-225 16</inkml:trace>
  <inkml:trace contextRef="#ctx0" brushRef="#br0" timeOffset="256221.4856">19333 14292 350 0,'0'30'201'0,"0"10"-191"16,0-1 8-16,27 1 0 16,-2-5-6-16,2-4-7 15,-5-8 14-15,3-5 13 16,-6-8-11-16,-6-5-3 16,6-5-8-16,9 0-7 15,4-15 4-15,6-21-3 0,-5-13-4 16,-6-3 0-16,-13-4-2 15,-8-7 2-15,-6-1 1 16,0-4-1-16,0-2-3 16,-33 6 3-16,0 6-2 15,0 9 1-15,6 15 1 16,16 7 0-16,-2 8 2 16,7 12 2-16,6 3 1 15,0 0-1-15,0 1 2 16,11-4-1-16,44-8 4 15,26-2 4-15,15-1 7 16,18-2-2-16,1-2 2 0,2-5-8 16,-5 5-10-16,-28 2-2 15,-32 5-8-15,-25 1-40 16,-13 6-67-16,-8 8-155 16</inkml:trace>
  <inkml:trace contextRef="#ctx0" brushRef="#br0" timeOffset="256617.3184">19859 14134 310 0,'-8'12'20'16,"-3"-2"-6"-16,3-3 1 16,3-2 20-16,5-5 23 15,0 0 18-15,0 0-2 16,0 0-10-16,0 0-14 16,43 0-4-16,25-12 2 15,28-3-12-15,-17 1-3 16,-5 8 3-16,-23 6-11 15,-23 0-8-15,-28 16-11 16,0 32-4-16,-28 20 2 16,-32 12-4-16,-5-6 0 0,38-12 0 15,27-23 0-15,35-22-5 16,77-17-2-16,43-17-8 16,23-32-40-16,-1-9-96 15,-46 1-214-15</inkml:trace>
  <inkml:trace contextRef="#ctx0" brushRef="#br0" timeOffset="279031.038">22439 2871 231 0,'13'-13'64'0,"-4"4"-19"16,10-1 40-16,-8 6-58 16,-9-3 10-16,-2 3 2 15,0 0-3-15,0-4 8 16,0-4-16-16,0-2 0 16,0 5 1-16,0 1 1 15,0 1 3-15,0 1-6 16,0 5-12-16,-8-3-4 15,-3 4-4-15,-2 0-4 16,-9 0-3-16,-22 14 0 16,-16 25 1-16,-14 19-1 0,-10 6-1 15,13 4 1-15,17 8-2 16,15 0 2-16,20 5-1 16,19-8 1-16,0-9-1 15,28-17-1-15,42-17-1 16,4-11 1-16,24-12 2 15,6-7 2-15,2-2 5 16,-8-29 1-16,-13-15 5 16,-9-9-1-16,-21-4-7 15,-23-8-2-15,-21 1-2 16,-11 5-1-16,0 3 0 16,-51 7-13-16,-7 8-16 0,-7 15-7 15,13 5-19-15,6 4-6 16,8 8-7-16,10 3-16 15,15 8-35-15,-6 0-61 16</inkml:trace>
  <inkml:trace contextRef="#ctx0" brushRef="#br0" timeOffset="279331.2555">22420 3194 377 0,'19'22'45'0,"13"8"87"16,-4 2-43-16,-1 1-26 15,-2 1-24-15,-6-2-21 16,-11-2-14-16,0-3-4 16,8-1-5-16,6-6-24 15,16 2-49-15,14 3-120 16,-6 4-217-16</inkml:trace>
  <inkml:trace contextRef="#ctx0" brushRef="#br0" timeOffset="280351.0647">23142 2923 277 0,'-8'0'38'15,"8"0"-6"-15,0 0 5 16,0 0-17-16,0 0 5 0,0 0-2 16,0 0 4-16,0 0 2 15,0 0-1-15,0-3 2 16,14-1 9-16,24-5 3 15,16-5-8-15,4 0 3 16,7-1-1-16,-10 2-3 16,-4 4-3-16,-12 2-7 15,-18 7-7-15,-10 0-7 16,-3 0-2-16,-8 23-1 16,0 23 0-16,-21 15 1 15,-50 21-5-15,-19 16-2 16,-3 7-1-16,25-11 1 0,24-15-1 15,44-26 1 1,0-17-2-16,79-24-2 0,25-12 4 16,27 0 0-16,-6 0 3 15,-13-12-3-15,-27 5-1 16,-15 0-41-16,-15-2-94 16,-11-10-245-16</inkml:trace>
  <inkml:trace contextRef="#ctx0" brushRef="#br0" timeOffset="281700.7833">24017 5163 71 0,'0'0'387'16,"0"0"-379"-1,0-3 36-15,41-4-1 0,11-2 4 16,0-3-4-16,-11 3-12 15,0 2-10-15,-11 0-17 16,-8 0-3-16,-3 3-1 16,-6-3-11-16,12 1-21 15,-6 6-68-15,3 0-120 16</inkml:trace>
  <inkml:trace contextRef="#ctx0" brushRef="#br0" timeOffset="281911.3143">24260 5308 470 0,'0'10'88'16,"0"6"-52"-16,0-3 32 15,27-1-34-15,6-10-22 16,5-2-10-16,9 0-2 15,7-9-16-15,12-13-42 16,4-13-133-16</inkml:trace>
  <inkml:trace contextRef="#ctx0" brushRef="#br0" timeOffset="287738.7161">25184 5151 233 0,'0'2'78'0,"-5"-2"-30"16,0 0 19-16,-9 0-19 16,14 0-12-16,0 0-3 15,0 0 1-15,0 0-6 16,0 0-12-16,0 0 4 0,0 0-6 16,0 0-3-16,0 0-1 15,0 0 3-15,0 5 18 16,27-3-1-16,30-2-3 15,31 0 12-15,7 0 1 16,3 0-5-16,-5 0-7 16,-22 0-13-16,-22 0-8 15,-19 0-4-15,-16 0-3 16,-1-2 0-16,6 2-6 16,0-2-48-16,3-3-108 15,-8-8-190-15</inkml:trace>
  <inkml:trace contextRef="#ctx0" brushRef="#br0" timeOffset="288549.2424">29490 835 386 0,'0'0'11'0,"0"0"26"16,0 0-17-16,8 0-1 15,-8 0 0-15,0 7 22 16,0 8 0-16,0 7-6 16,0 8-3-16,0 4-7 15,11 12 0-15,11 12-1 16,5 9-6-16,17 15 5 16,-4 12-8-16,-1-1-3 15,-7 0-5-15,-4-4-3 16,-4-7-4-16,-16 0-1 0,-8-8-12 15,0-6-20-15,0-9-38 16,0-4-50-16,-51-17-116 16</inkml:trace>
  <inkml:trace contextRef="#ctx0" brushRef="#br0" timeOffset="288832.9266">28732 1744 440 0,'0'-5'19'0,"11"-2"30"0,54-4 11 16,28-1-13-16,38-6-6 15,32-3-1-15,23-4-10 16,29-4-1-16,6-1-7 15,-17-2-11-15,-32 2-6 16,-27 7-5-16,-42 9-4 16,-26 5-6-16,-42 7-23 15,-16 2-34-15,-13 0-47 16,-6 0-79-16</inkml:trace>
  <inkml:trace contextRef="#ctx0" brushRef="#br0" timeOffset="289531.0252">29820 914 416 0,'-3'0'16'15,"3"0"26"-15,0 0-26 16,0 0-3-16,0 8 21 15,0 13 0-15,-11 6 14 16,-3 10-24-16,-5 4-3 16,0 10 2-16,-3 6-10 15,-5 9-6-15,3-3-3 16,5-11-4-16,13-21 0 16,6-16-1-16,0-15-2 15,0-1 2-15,25-39 1 16,16-20 1-16,10-7-1 0,1-4-4 15,-6 3-2-15,12 6 0 16,-6 5-4-16,-12 5 5 16,1 4 3-16,-8 4 2 15,-8 6 0-15,2 9 0 16,-8 4 0-16,-5 9 1 16,-1 8 0-16,-13 3 3 15,0 5 3-15,0 0 1 16,0 0-3-16,0 0-3 15,0 12 2-15,25 10 7 16,2 10-2-16,6 8-3 16,10 0 5-16,-7 5 0 15,-3 2-3-15,-14 5 2 16,-6 2-2-16,-13 4-6 16,0-7-2-16,0-3-3 0,0-13-6 15,0-11-14-15,0-10-12 16,0-13-15-16,0-1-25 15,0 0-32-15,-27 0-83 16</inkml:trace>
  <inkml:trace contextRef="#ctx0" brushRef="#br0" timeOffset="289808.2238">29850 1114 240 0,'-6'-3'80'16,"6"3"-37"-16,0-3-9 15,0 3 9-15,0-5-4 16,0 3 6-16,33-5 1 16,32 0 2-16,14 3-14 15,14 0-10-15,5 0-5 16,-13-1-11-16,-12-1-3 15,-15 4-5-15,-12 2-7 16,-19 0-22-16,-10 0-42 16,-17 0-91-16,0 0-192 15</inkml:trace>
  <inkml:trace contextRef="#ctx0" brushRef="#br0" timeOffset="290408.7566">29190 1133 210 0,'0'-3'44'0,"0"3"10"16,0-4-10-16,0 1-10 16,-14 1-12-16,-5-1 15 15,0 3-1-15,-14 0-5 0,-8 0-17 16,-16 23-2 0,3 0 1-16,-4 6 1 0,12 0-5 15,19-6-4-15,13-2 0 16,14-7-3-16,0-4 7 15,0 2 15-15,33 3 4 16,8-2 6-16,0 3-3 16,-11 6 6-16,-9 6-7 15,-15 7 3-15,-6 7-14 16,-8 3-9-16,-55 2-4 16,-11-7-6-16,-5-12 0 15,3-12-9-15,16-14-16 0,8-2-21 16,25 0-17-16,13 0 0 15,14 0-56-15,0 0-56 16</inkml:trace>
  <inkml:trace contextRef="#ctx0" brushRef="#br0" timeOffset="290812.605">28882 2007 199 0,'0'0'98'0,"0"0"-9"15,5 0-11-15,42 0-4 16,7-2 2-16,28-18-20 16,16-2-10-16,3-9-11 15,-8 5-2-15,-17 0-12 16,-24 6-13-16,-17 3-7 0,-16 7-1 15,-5 5-4 1,-3 2-21-16,-11 3-43 0,0 0-40 16,0 0-71-16,0 16-119 15</inkml:trace>
  <inkml:trace contextRef="#ctx0" brushRef="#br0" timeOffset="291046.6563">29157 1970 162 0,'0'10'201'0,"0"2"-141"15,0 8 32-15,0 3-33 16,0 4-8-16,0 8-7 16,0 4 0-16,0 9-2 0,0-1-13 15,0-5-16-15,0-7-13 16,0-7 0-16,0-17-15 15,0-11-28-15,0 0-52 16,52-28-89-16,22-24-188 16</inkml:trace>
  <inkml:trace contextRef="#ctx0" brushRef="#br0" timeOffset="291346.865">30362 1777 265 0,'0'0'77'16,"0"0"-39"-16,0 0 25 16,-5 14-13-16,-28 8-14 15,-13 1-4-15,-9 13 5 16,-16 12-4-16,6 4 4 15,8 4 1-15,29-4-10 16,23-5-6-16,5-8 2 16,24-9-5-16,50-10-10 15,11-11-9-15,13-9 0 16,-14 0-18-16,1-5-70 0,-14-21-101 16</inkml:trace>
  <inkml:trace contextRef="#ctx0" brushRef="#br0" timeOffset="295642.817">26910 4935 379 0,'0'-6'120'0,"0"6"-88"15,0-2 27-15,0-2-32 16,0 4 0-16,0 0-1 16,0 0 7-16,-2 0 2 15,-9 0-6-15,-8 0-6 16,-22 0-3-16,-19 12-14 15,-6 19-1-15,-5 9-1 16,11 6-2-16,22 4-1 16,11 6 0-16,27 0 0 15,0-9 1-15,0-3-1 16,33-12 0-16,13-16-1 16,6-3-2-16,2-10-5 0,9-3-33 15,5 0-28-15,-10-8-28 16,10-12-58-16,-6 1-117 15</inkml:trace>
  <inkml:trace contextRef="#ctx0" brushRef="#br0" timeOffset="295978.1875">27401 5058 365 0,'0'0'38'16,"0"0"27"-16,0 0-12 15,0 0-25-15,0 0-8 0,0 0 7 16,0 0 10 0,11 0-4-16,22 3-10 0,0-3 7 15,13 0-4-15,-11 0 1 16,3 0 0-16,1 0-9 16,-18-12 1-16,-10-6-8 15,-11-3-5-15,0-1 3 16,0-2-6-16,-11 0-2 15,-21 7 0-15,4 2 0 16,7 0-1-16,-4 4-2 16,17 4-11-16,-3 3-18 15,11-1-12-15,0 4-16 0,19-5-34 16,41-1-66 0,25-1 19-16,7 0-4 0</inkml:trace>
  <inkml:trace contextRef="#ctx0" brushRef="#br0" timeOffset="296242.7506">28377 4715 394 0,'-52'0'103'0,"-13"13"-64"16,5 8 24-16,22-5-20 16,16-2-32-16,22-9-9 15,0 4 7-15,0 1 17 16,8 2 12-16,11 2 13 15,9 5-2-15,-23 5-12 16,-5 4-7-16,0 3-17 0,-24 4-6 16,-39-1-5-16,0-11-2 15,-2-7-2-15,24-14-15 16,3-2-32-16,38 0-27 16,0-12-32-16,0-2-57 15,38-1-108-15</inkml:trace>
  <inkml:trace contextRef="#ctx0" brushRef="#br0" timeOffset="296736.8328">29378 4173 344 0,'0'-3'112'0,"0"3"-59"16,-25 0 10-16,-21 3-17 15,-19 27-16-15,-14 17 5 16,-6 14 8-16,-13 26-13 15,5 18-7-15,3 24 5 16,11 15-7-16,14 9-2 16,18 3-4-16,47-14-11 15,0-22-4-15,19-27-6 16,47-29-13-16,18-28-23 16,17-14-36-16,3-22-48 0,-20 0-141 15</inkml:trace>
  <inkml:trace contextRef="#ctx0" brushRef="#br0" timeOffset="297170.8373">29765 4395 466 0,'0'0'51'0,"0"3"-22"15,0 12 27-15,0 6-17 16,0 5-18-16,0 6-2 0,0 0 0 16,0 9 1-16,0-3 2 15,-5-4-13-15,-3-4-9 16,-3-5-7-16,2-2-18 15,9-7-30-15,0-11-67 16,0-5-81-16,9-2-122 16</inkml:trace>
  <inkml:trace contextRef="#ctx0" brushRef="#br0" timeOffset="297388.7331">30114 4302 364 0,'0'0'110'16,"0"0"-76"-16,0 0 9 16,6 5 6-16,7 13-3 15,-13 11-13-15,8 7 1 16,-8 7-16-16,0 0-13 16,0-2-5-16,0-1-4 15,-8-6-15-15,-11-4-26 16,0-6-69-16,-8-10-103 15</inkml:trace>
  <inkml:trace contextRef="#ctx0" brushRef="#br0" timeOffset="297636.8003">29452 4424 392 0,'0'-6'134'0,"38"4"-112"16,49-6 44-16,41-5-16 16,17-4-10-16,7-6-9 15,4 0 2-15,-17-1-9 16,-14 2-15-16,-21 4-9 16,-6 7 0-16,-24 1-22 15,-17 10-31-15,-24 0-40 16,-25 0-91-16,-8 21-207 15</inkml:trace>
  <inkml:trace contextRef="#ctx0" brushRef="#br0" timeOffset="297996.8145">29531 5017 393 0,'0'-7'36'0,"11"-1"11"16,35-10 7-16,8 0-4 15,9-1 0-15,0 1-10 16,2 4-9-16,6 0-13 16,-5 6 0-16,5 0 1 15,-6-2-14-15,3 1-5 16,-2 2 0-16,-9 3-5 16,-19-1-16-16,-11 3-29 15,-27 2-71-15,0 0-141 16</inkml:trace>
  <inkml:trace contextRef="#ctx0" brushRef="#br0" timeOffset="298566.5675">29607 5214 450 0,'0'-6'37'15,"14"-5"25"-15,21 1-5 16,-2-3-9-16,0-1-16 16,-3 5-3-16,-22 2-2 15,-3 2-2-15,-5 4-10 16,0 1-3-16,0 0-6 15,0 0-4-15,0 0-2 16,0 0-3-16,0 1-1 0,0 23 4 16,0 14 2-16,0 0-1 15,0 11 0-15,-24-6 0 16,15-2 2-16,-1-8 0 16,10-4-3-16,0-12 0 15,19-8 0-15,27-6-2 16,25-3 1-16,2 0-1 15,-2-21-1-15,-11 2-7 16,-21 0-10-16,-12 4-11 16,-14 2-15-16,-2 6-68 15,-11 2-98-15</inkml:trace>
  <inkml:trace contextRef="#ctx0" brushRef="#br0" timeOffset="298798.756">30095 5156 394 0,'-8'2'226'16,"8"35"-191"-16,0 15 36 16,-6 12-25-16,-2 1-11 15,-3 1-16-15,-10-3-9 0,7-5-9 16,8-8-1-1,1-8-8-15,5-11-26 0,0-9-61 16,0-15-77 0,5-7-200-16</inkml:trace>
  <inkml:trace contextRef="#ctx0" brushRef="#br0" timeOffset="299158.8649">31025 4195 251 0,'0'0'280'16,"0"34"-256"-16,0 19 53 15,13 8-25-15,12 14-4 16,-6 13-4-16,-11 22 3 16,-8 15-4-16,0 16-8 15,-32 11-18-15,-34 1-17 16,-7-6 0-16,2-12-22 15,0-24-51-15,3-8-78 16,-3-27-109-16</inkml:trace>
  <inkml:trace contextRef="#ctx0" brushRef="#br0" timeOffset="300231.0086">27649 4865 82 0,'0'0'80'0,"0"0"-54"16,0 0 0-16,0 0 1 16,0 0-13-16,0 0 3 15,0 0 23-15,0 0-10 16,-5 0-5-16,5 0 2 15,0 0-5-15,0 0 0 16,-3 0-3-16,-2 0-8 16,-6 0-2-16,3 0-2 15,-12 0-6-15,1 0 0 16,6 0 0-16,-6 1 4 0,5 10 12 16,6-3-2-16,-11 1-2 15,8 2-6-15,-3-4-1 16,6 4 2-16,3 2-1 15,-9-2 4-15,14 4 5 16,0-4-1-16,-5 0-4 16,2-1-5-16,3 2-3 15,-11-1-3-15,5 3 0 16,4-4 0-16,2 0-18 16,0-3-52-16,0-7-156 15</inkml:trace>
  <inkml:trace contextRef="#ctx0" brushRef="#br0" timeOffset="303543.2108">25370 6860 188 0,'-8'0'47'0,"8"0"-35"16,0 0 3-16,0 0-7 15,0 0 3-15,0 0 31 0,-6 0 2 16,6 0-8-1,-5 0-7-15,-3 0 3 0,2 0 1 16,1 0-2-16,-4 0-5 16,9 0 0-16,0 0-4 15,0 0-5-15,0 0 5 16,9 0 5-16,67 0 7 16,36-6 32-16,27-9-9 15,3 2-21-15,-17 1-8 16,-35 4-12-16,-35 6-13 15,-17-1-3-15,-11-2-23 16,-2-4-99-16,-17-12-172 0</inkml:trace>
  <inkml:trace contextRef="#ctx0" brushRef="#br0" timeOffset="310550.4858">26534 6578 264 0,'0'0'24'16,"0"0"-3"-16,0 0 7 15,0 0 0-15,0 0-7 16,0 0 22-16,0-4 14 15,0 1-2-15,0 1-6 16,0 0-15-16,0 2-9 16,0 0-7-16,0 0-6 0,0 0-2 15,0 0-4-15,0 2-3 16,0 17 5-16,0 11 6 16,0 2-8-16,0 3-1 15,0 5 2-15,0 0 1 16,8-6 0-16,0-4-2 15,3-10 0-15,8-9-6 16,-5-11 1-16,5 0-1 16,8-9 0-16,6-34 0 15,0-11 0-15,-6-8-5 16,-16-2-1-16,-11 3-1 16,0 0 2-16,0 9-2 15,-11 4 1-15,-16 11 4 0,0 8 0 16,16 7 2-1,-11 8 0-15,8 5 0 0,3 4 0 16,6 5 0-16,5-5 0 16,0-3-1-16,5-3-2 15,53-10 3-15,29-6 5 16,25-5 5-16,16-3 4 16,-8 1 4-16,-3 6 1 15,-32 6-5-15,-25 6-12 16,-33 10-2-16,-14 6-7 15,-13 0-24-15,0 0-30 16,0 12-50-16,0 11-81 0,-8-1-70 16</inkml:trace>
  <inkml:trace contextRef="#ctx0" brushRef="#br0" timeOffset="311044.9384">26869 6482 247 0,'0'0'47'15,"0"0"-2"-15,0 0 20 16,0 0-30-16,33-4 7 16,14-7-2-16,10-4 3 15,3 4 1-15,-8 2-5 16,-1-1-5-16,-15 5-9 16,2-1-8-16,-11 6-7 15,-2 0-6-15,-17 0-2 16,3 0 0-16,-8 0-1 15,-3 26 2-15,0 7-1 16,-17 10-2-16,-35 2 1 16,1 8-1-16,-1-7 0 0,19 0 0 15,14-13-1-15,19-8 0 16,0-6 0-16,14-15-1 16,48-4 2-16,17 0 4 15,-5 0 2-15,-3-4-3 16,-11-4-3-16,-27 2-6 15,-20 5-20-15,1 1-42 16,-14 0-87-16,0 0-145 16</inkml:trace>
  <inkml:trace contextRef="#ctx0" brushRef="#br0" timeOffset="311360.7543">26523 7271 255 0,'0'0'184'0,"11"0"-136"15,49 0 26-15,25-16-13 16,32-13-5-16,22-13-18 15,19-4 3-15,0-5 9 16,-8 7-4-16,-27 3-15 0,-25 12-17 16,-24 12-14-1,-28 2 0-15,6 5-6 0,-19 7-18 16,-6 3-35-16,-22 0-49 16,-5 0-52-16,8 0-121 15</inkml:trace>
  <inkml:trace contextRef="#ctx0" brushRef="#br0" timeOffset="311878.8526">26987 7513 139 0,'-11'7'164'0,"3"0"-137"15,-3 0 28-15,3-2-24 16,8-3-1-16,0-2-1 15,0 0 0-15,0 0-4 16,0 0 3-16,0 0 9 16,0 0 0-16,0 0-7 0,19-6-7 15,32-2 2 1,9-6-4-16,6-8 2 0,5 1 2 16,2-3 7-16,-21 5 2 15,-11 10-5-15,-16 3-7 16,-20 6-14-16,-5 0-4 15,0 18-2-15,0 22 0 16,-11 14-1-16,-22 6-1 16,14-8 0-16,11-10 0 15,8-10 0-15,0-13 0 16,55-11 0-16,16-8 0 16,21 0 0-16,6-29-2 15,-13-7-29-15,-20 0-65 16,-5-26-149-16</inkml:trace>
  <inkml:trace contextRef="#ctx0" brushRef="#br0" timeOffset="326686.3701">22540 12262 328 0,'0'0'41'15,"0"0"-31"-15,0 0 21 16,0 0 3-16,0 0 0 15,0 0 3-15,0 0 5 16,0 0 2-16,0 0-23 16,0 0-2-16,0 0-3 15,-9 0 0-15,4-4 0 16,-3 4-3-16,2 0 1 16,1 0-3-16,2 0-1 15,-10 0 0-15,-7 0-5 0,-12 19-5 16,-1 7 0-1,0 11 0-15,1 6 0 0,2 4 0 16,13 1 1-16,6 9-1 16,11-5 0-16,0-4 1 15,6-4-1-15,40-4 3 16,6-7 4-16,2-5 1 16,4-8 0-16,2-6 9 15,5-11-5-15,6-3 0 16,3 0 1-16,-12-24-3 15,4-17-4-15,-12-13 7 16,-13-15-9-16,-11-8-3 16,-11-3-1-16,-19 1 1 0,0 10-2 15,-11 14 2 1,-30 13-1-16,3 19 0 0,0 11-1 16,-8 12-4-16,10 0 0 15,-7 0-4-15,-4 10-12 16,9 5-11-16,3-4-5 15,2 6-2-15,3-6-13 16,8 7-21-16,-2 4-37 16,5 8-45-16,-9 1-80 15</inkml:trace>
  <inkml:trace contextRef="#ctx0" brushRef="#br0" timeOffset="327030.8363">22747 12570 288 0,'0'0'137'0,"0"0"-124"16,0 0 9-16,0 3-6 15,0 17 36-15,0 3-13 0,13 6 7 16,15 5-12-16,-4 3-6 16,-2-2-10-16,3 0-14 15,2-7-4-15,-8-3-12 16,8-3-15-16,6 2-52 15,-9 0-79-15,-2 0-224 16</inkml:trace>
  <inkml:trace contextRef="#ctx0" brushRef="#br0" timeOffset="327990.4193">23363 12324 269 0,'0'0'120'0,"0"0"-97"16,0 0 9-1,0 0-20-15,0 0 6 0,0 0 22 16,0-8 13-16,3 1 7 16,16-10-15-16,5-1-2 15,17-5 1-15,11 4-5 16,-6-2-14-16,-7 12 0 15,-7 4-8-15,-13 5-3 16,3 0-6-16,-11 2-7 16,3 27 4-16,-14 12 1 15,0 8-4-15,-6 4-2 16,-26-3 0-16,4-16-3 16,15-14-2-16,13-17-3 15,0-3 1-15,19 0 1 0,27 0 6 16,6-6 9-1,-6 0 2-15,1 6 3 0,-28 0 0 16,-11 9-4-16,-8 38 6 16,-8 15-1-16,-58 13-13 15,-5-8-2-15,1-20-2 16,10-30-26-16,13-17-32 16,9-19-64-16,16-26-100 15,22-9-254-15</inkml:trace>
  <inkml:trace contextRef="#ctx0" brushRef="#br0" timeOffset="331451.7745">24506 14495 302 0,'-3'0'66'0,"3"0"-16"15,0 0-13-15,0 0-17 16,0 0 9-16,0 0 15 16,13-11 8-16,15-1 0 15,-1-1-11-15,6 3-16 0,10 2-6 16,-2-3 3-1,11 0-14-15,-6 0-1 0,1-1-2 16,-15 1-5-16,-2 1-1 16,-2-3-17-16,-7-3-35 15,-1 10-64-15,-15 6-124 16</inkml:trace>
  <inkml:trace contextRef="#ctx0" brushRef="#br0" timeOffset="331692.5971">24871 14670 557 0,'8'0'57'16,"17"0"-15"-16,2 0-1 15,6 0-37-15,-9 0-4 16,-2 0-1-16,8 0-21 16,16-8-24-16,-13-9-107 15,-11-4-276-15</inkml:trace>
  <inkml:trace contextRef="#ctx0" brushRef="#br0" timeOffset="334954.4396">26392 14072 443 0,'-21'0'57'16,"1"0"-29"-16,-12 0 14 15,-15 9-24-15,1 15-6 16,-11 6 3-16,-9 3 0 0,14-6-4 15,25-6 1-15,8-12 0 16,19-6-9-16,0-3 3 16,0 1 3-16,33 5 7 15,13 5 17-15,6-1 4 16,0 11 0-16,-25 4-12 16,-13 16 2-16,-14 9-5 15,-3 16-7-15,-68 5-12 16,-22 0-3-16,-10-20-1 15,5-19-16-15,13-20-26 16,17-12-6-16,11 0-11 16,49 0 11-16,-3-19-26 15,11 0-26-15,32-3-45 0,39-9-211 16</inkml:trace>
  <inkml:trace contextRef="#ctx0" brushRef="#br0" timeOffset="335390.7948">26673 14181 369 0,'0'0'38'16,"0"0"2"-16,0 0-4 15,0 0 3-15,0 0 0 16,0 0 1-16,0 0 2 0,0 4-3 16,0 23 18-1,6 11-23-15,2 14-8 0,-8 10-13 16,0 10-7-16,0-1-6 16,0-8 0-16,-8-9-3 15,2-16-31-15,1-12-66 16,5-25-64-16,0-1-124 15</inkml:trace>
  <inkml:trace contextRef="#ctx0" brushRef="#br0" timeOffset="335720.4586">26869 13824 327 0,'0'-3'358'16,"0"3"-335"-16,0-4 16 16,0 4-39-16,0-3-16 15,0-8-20-15,0 4-10 0,0-7-52 16,20 14 2-16,-1 0-118 16</inkml:trace>
  <inkml:trace contextRef="#ctx0" brushRef="#br0" timeOffset="336252.4458">27197 14282 264 0,'0'0'224'0,"0"0"-177"15,0 0 5-15,0 0-32 16,0 0 5-16,0-3 15 15,0 3 5-15,0-2 1 16,0 2-5-16,0 0-10 0,0 0-10 16,0 0-12-16,0 0-6 15,0 15-3-15,0 20 5 16,0 7 4-16,0 0-6 16,0-7-2-16,0-18-1 15,0-11-3-15,38-6-7 16,16-10 10-16,25-22 1 15,14-9 10-15,3 12 10 16,-12 6-1-16,-29 16 3 16,-9 7-8-16,-8 2-8 15,-19 33-4-15,-11 12 0 16,-2 5-3-16,-6-1-8 16,0-14-39-16,0-10-44 15,0-15-32-15,0-7-23 16,0-5-64-16</inkml:trace>
  <inkml:trace contextRef="#ctx0" brushRef="#br0" timeOffset="336568.334">28841 13383 596 0,'-33'0'94'0,"-32"45"-61"16,2 27 26-16,-19 29-21 16,-13 28-16-16,7 21-6 15,18 11-7-15,23-2-1 16,42-16-3-16,5-32-5 15,24-28-4-15,36-21-10 16,0-24-8-16,6-13-18 16,-9-15-34-16,8-5-33 15,-26-5-83-15</inkml:trace>
  <inkml:trace contextRef="#ctx0" brushRef="#br0" timeOffset="337010.4338">29288 13486 322 0,'0'-3'191'16,"0"3"-176"-16,0 0 5 15,0 0-15-15,5 0 20 16,9 0 2-16,-8 12 16 16,2 18 3-16,5 7-3 15,-7 10-15-15,-1-3-19 16,-5 4-9-16,0-5-3 16,0-1-9-16,0-5-18 15,0-7-32-15,0-15-31 16,0-15-34-16,8 0-50 0</inkml:trace>
  <inkml:trace contextRef="#ctx0" brushRef="#br0" timeOffset="337250.315">29689 13361 355 0,'0'-4'109'0,"0"4"-71"15,0 0-16-15,5 0-12 16,1 12 13-16,2 15 6 16,6 10-2-16,-14 8-3 15,10 4-11-15,-10 4-3 0,0-2-10 16,0-3-3-16,0-3-21 16,0-13-47-16,-19-10-42 15,-8-7-31-15,-3-15-135 16</inkml:trace>
  <inkml:trace contextRef="#ctx0" brushRef="#br0" timeOffset="337474.4369">29032 13582 561 0,'0'-17'37'0,"65"-12"16"16,39-1-13-1,35-12-11-15,24-7-11 0,6 5 13 16,-16-3-12-16,-17 8-9 16,-24 4-10-16,-24 9-13 15,-26 11-28-15,-26 13-12 16,-17 2-65-16,-19 38-87 16,-14 26-162-16</inkml:trace>
  <inkml:trace contextRef="#ctx0" brushRef="#br0" timeOffset="337752.4633">29176 14156 388 0,'0'3'100'0,"0"-3"-52"16,74 0 23-16,35-29-11 16,30-18-8-16,25-17-1 15,5-4-9-15,-17 2-16 16,-21 13-6-16,-52 17-19 16,-27 15-1-16,-27 11-19 0,-17 10-40 15,-8 0-66-15,0 28-106 16</inkml:trace>
  <inkml:trace contextRef="#ctx0" brushRef="#br0" timeOffset="338373.7559">29615 14282 133 0,'0'0'82'0,"0"0"-36"16,0 0 3-16,0 0-10 16,0 0 8-16,0 0-2 15,0 0-8-15,0 0-8 16,0 0-13-16,0 0 0 15,0 0 7-15,0 0 3 16,-5 0-6-16,2 3 3 16,-2-1-2-16,-1 3-11 15,6-2 1-15,0-3-4 16,0 0 9-16,0 0 5 16,0 0 7-16,0 0 0 15,0 0-3-15,0 0-3 0,0 0 0 16,11 0-4-1,16-3 6-15,11-4 6 0,-16 1-13 16,-3 6 0-16,-10 0-12 16,1 0-3-16,-10 0-2 15,0 19 0-15,0 10 2 16,0 6 0-16,-10-4-2 16,-4-9-4-16,14-10-1 15,0-10-10-15,0-2 5 16,44 0 5-16,10-2 5 15,11-6 4-15,-7 4 3 16,-17 4 0-16,-22 14-2 0,-14 29 2 16,-5 14 2-1,-33 9-6-15,-43-2-3 0,-3-12-5 16,5-19-28-16,17-25-41 16,16-8-34-16,17-6-34 15,24-29-79-15,0-4-96 16</inkml:trace>
  <inkml:trace contextRef="#ctx0" brushRef="#br0" timeOffset="338720.2309">30390 13187 592 0,'43'3'28'0,"31"31"51"16,19 11-21-16,-17 22-1 15,-3 19-6-15,-34 35-11 16,-31 30-7-16,-8 24-12 16,-55 10-17-16,-48-4-4 0,-9-20-4 15,8-27-28-15,39-21-56 16,24-37-108-16,22-38-308 16</inkml:trace>
  <inkml:trace contextRef="#ctx0" brushRef="#br0" timeOffset="342042.5064">25272 14001 454 0,'0'0'48'0,"0"0"-8"16,0 0-10-16,0 0-10 16,0 0 4-16,0 0 10 15,0 0 11-15,0 0-2 16,0 0-3-16,0 0-2 16,46 0 4-16,25 5-2 15,22-2-13-15,-9-3-13 16,1 0-10-16,-12 0-4 15,-2-11-10-15,-5-4-57 16,-39-6-101-16,-27 4-301 0</inkml:trace>
  <inkml:trace contextRef="#ctx0" brushRef="#br0" timeOffset="355346.2181">26305 15391 31 0,'0'25'11'16,"0"-4"-10"-16,0 1 3 15,0-8-1-15,0 1 7 16,0 1-3-16,0 3 3 16,0 5 3-16,0 0 1 15,0-5-11-15,0 1-3 16,0-2-5-16,0-3-11 0,8 1-37 16</inkml:trace>
  <inkml:trace contextRef="#ctx0" brushRef="#br0" timeOffset="355817.9565">26117 15792 330 0,'-14'0'38'15,"6"-3"-15"-15,8 0 15 16,0 3-7-16,0 0 2 0,0-2-4 16,0 2 4-1,0 0 8-15,0-2-5 0,0 0 1 16,41-4 11-16,24-7-1 16,15-2-13-16,10-1-1 15,10-4-6-15,-1 3-10 16,-23 4 0-16,-16 8-12 15,-22 2-4-15,-19 1-1 16,-2 2 0-16,-7 0-11 16,-1-2-51-16,1-1-78 15,-10-5-205-15</inkml:trace>
  <inkml:trace contextRef="#ctx0" brushRef="#br0" timeOffset="356642.4143">27118 15703 385 0,'-19'-3'17'0,"13"-2"6"16,6 3-8-16,0-1 4 0,0-1 10 15,0 0-3 1,0 2 21-16,0 2 3 0,-5 0-11 15,2 0-13-15,-3 0-9 16,1 0-9-16,5 0-1 16,0 0-5-16,0 0-1 15,0 0 0-15,0 0-1 16,0 15 1-16,0 7 2 16,5 2 4-16,9 8 0 15,11 2 0-15,2-2-3 16,-3 3-2-16,4-8-1 15,4-4 0-15,-13-11 0 16,3-10-1-16,3-2 0 16,-6-19 2-16,3-32 2 15,-9-13-3-15,-2-15 0 0,-11-8-2 16,0-4-1-16,0 9-1 16,-30 8 1-16,3 20 2 15,0 20 0-15,8 14-1 16,10 12-1-16,4 7-4 15,0 1-1-15,5 0 0 16,0 0-1-16,0-4 4 16,0 2 2-16,13-10 2 15,53-11 0-15,29-11 19 16,25-9-3-16,5 0-3 16,-2 6-6-16,-16 14-7 15,-37 4 0-15,-23 10-17 0,-20 9-36 16,-8 0-80-16,-19 35-95 15</inkml:trace>
  <inkml:trace contextRef="#ctx0" brushRef="#br0" timeOffset="357272.071">27668 15657 223 0,'-11'0'127'16,"-2"0"-85"-16,13 0 11 15,0 0-17-15,0 0-5 16,0-1-7-16,0-7-2 16,0-2 4-16,5-4-4 15,3 6 11-15,3-2-5 16,-2 3-11-16,-4 2-1 16,9-2-1-16,-3-2-2 15,5 2-5-15,14-2 1 16,5-4-2-16,17-2 4 0,14-5 11 15,-1 0-4-15,0-1-4 16,-18 7-1-16,-17 10-3 16,-17 0-6-16,-13 4-3 15,0 0 0-15,0 32-1 16,-24 14 2-16,-22 3-1 16,7-6-1-16,12-12 0 15,22-13 0-15,5-8-3 16,0-10-4-16,0 0-2 15,11 0 4-15,29 0 5 16,7 0 0-16,-4 0 1 16,-7 6 2-16,-25 23 3 15,-11 20 1-15,-11 18-1 0,-82 9-5 16,-5-7-1-16,0-15-5 16,24-24-28-16,28-20-19 15,8-10-9-15,19 0-14 16,19-12-30-16,0-8-20 15,0-6-56-15</inkml:trace>
  <inkml:trace contextRef="#ctx0" brushRef="#br0" timeOffset="357572.448">29083 15264 501 0,'0'0'52'0,"0"0"7"15,0 0-24-15,0 10-15 16,-5 26 0-16,-41 23 13 16,-14 21-9-16,-36 20-3 15,-10 8-1-15,-19 15-2 16,13-5-9-16,14-10-6 15,18-9-3-15,29-23-7 16,26-23-21-16,20-18-35 16,5-24-30-16,11-11-33 15,40 0-54-15,9-23-100 0</inkml:trace>
  <inkml:trace contextRef="#ctx0" brushRef="#br0" timeOffset="357940.4406">28835 15941 361 0,'-13'0'39'0,"13"0"-17"15,0 0 3-15,0 0 12 16,0-3-10-16,0-2 18 0,0-4 19 15,38-3-3-15,8-3-10 16,1-1-6-16,4 6-4 16,-4 3-11-16,-15 3-5 15,-4 4-5-15,-15 0-11 16,-2 1-7-16,-11 39 2 16,0 17-1-16,0 13-2 15,-11-3 0-15,3-10 1 16,8-23-2-16,33-19 1 15,68-15-2-15,41-20 2 16,21-27-2-16,14-6 1 16,-13-10-33-16,-11-9-96 15,-31-22-177-15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10:26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10352 6859 90 0,'11'-5'105'0,"2"-2"-92"16,-5 1 46-16,11 4-9 16,-19-1-17-16,0 3-7 15,0 0 5-15,0 0-2 0,0 0-11 16,0 0-7 0,0 0 4-16,0-1-2 0,0 1 2 15,0 0-1-15,0 0-2 16,0 0-2-16,0 0 2 15,0 0 2-15,-8 0 1 16,-16 0-4-16,-9 6-2 16,-13 18-1-16,-6 2 6 15,-14 4-4-15,12 0 1 16,-17 5-2-16,0 2 0 16,3 1-1-16,-3 4-2 15,-8 6 0-15,0 5 1 16,-6 2-4-16,-7 4-1 15,-12-5 0-15,6 4-1 16,-14 0 1-16,8-5 2 0,6 2 1 16,6-1 1-16,-7-1-2 15,12-1 0-15,-8 0-2 16,-6 5-2-16,-8 1 1 16,2 1-1-16,4-2 0 15,-1 2 0-15,17-4 0 16,2-5-1-16,12 0 1 15,7-6 0-15,-4-1 0 16,10-5 0-16,-6 2 0 16,1-1 0-16,-1-3 1 15,1 0-1-15,-1-4 0 16,9-6 0-16,-3-4 0 0,14 0 0 16,-1-3 0-16,9-3 0 15,5-3 0-15,6-2 0 16,8-4 0-16,-5 3 0 15,10-8 1-15,0 3-1 16,6-3 0-16,3-2 0 16,5 0 1-16,0 0 1 15,-8 0-2-15,2 3 0 16,1 1 0-16,-4 3 0 16,4-7-1-16,5 5-1 15,0-5-8-15,0 0-23 16,0 0-64-16,0-5-170 15</inkml:trace>
  <inkml:trace contextRef="#ctx0" brushRef="#br0" timeOffset="576.7036">6889 8582 44 0,'0'-4'177'0,"3"-2"-150"15,2 1 45-15,9 0-32 16,-9-1-14-16,1 5 1 16,2-3 5-16,-8 4-4 15,0-1-4-15,0 1 4 16,0 0-1-16,0 0-6 15,0-4 0-15,0 4 2 0,0 0 0 16,0 0-10-16,0 0-5 16,0 0-3-16,0 0-3 15,0 0 0-15,0 0-2 16,0 14 1-16,0 17 3 16,0 14 0-16,-19 4-2 15,0 0-2-15,10-7 1 16,9-13-1-16,0-10 1 15,0-9-1-15,39-10 2 16,34 0 7-16,12-10 10 16,13-9-12-16,0 0-5 15,-5-1-2-15,-9 3-12 16,-5-3-45-16,-8-13-170 0</inkml:trace>
  <inkml:trace contextRef="#ctx0" brushRef="#br0" timeOffset="3351.6631">11707 6667 155 0,'-6'0'8'16,"6"0"20"-16,0 0-5 16,0-5 8-16,0 4-6 15,0-5 21-15,0 4 7 16,0 2-14-16,0-3 2 0,0 2-6 15,0 1-10-15,-2-4-4 16,2-1-5 0,0-3-5-16,-6-3-3 0,6-3 2 15,0-2-1-15,0-6-6 16,0 1 0-16,0 0 1 16,0 0 6-16,0 2 2 15,-5-5-7-15,-4 2-4 16,9-2 0-16,0-4 0 15,-5-2 2-15,0 1 0 16,5 0-2-16,-9-3 0 16,-4 1 0-16,2 4 2 15,-11 2-2-15,-3-1 0 0,-7 8 0 16,5-5-1 0,-12-1 1-16,7 3 0 0,-1-2 0 15,0-1 3-15,-13 0 8 16,-1-2-5-16,-4 1-6 15,-9 1 1-15,8 0-1 16,0-3-1-16,6 5 0 16,-1 0 0-16,6 3 0 15,-2-1 1-15,2 8-1 16,3-6 0-16,-3 2 1 16,3 2 1-16,-9-1-1 15,4 3-1-15,-12-3 0 16,-2 1 1-16,-9 5-1 15,12-1 0-15,-3 4 1 0,5 1-1 16,6 0 2-16,-6 0-1 16,5 5-1-16,-4-4 1 15,4 4-1-15,-7 0 0 16,-6 0 1-16,-6 0-1 16,1 6 1-16,2 3 0 15,-11 1 0-15,17 0-1 16,3 4 1-16,-4 0-1 15,4 1 0-15,-9 5 0 16,3-2 0-16,-5 4 0 16,5 0 0-16,3 5 0 15,2-5 0-15,3-2 0 16,6 3 0-16,-6 2 1 0,6-3-1 16,5 3 0-16,-3-2 0 15,-2 2 0-15,5 1 0 16,-3 1 1-16,-2-2-1 15,13 0 0-15,-5 0 0 16,11 0 2-16,2-2-2 16,-2 6 1-16,-6 0 0 15,11-3 1-15,-2 3-1 16,5-1 0-16,0-2-1 16,5 1 0-16,0-2 0 15,6 4 0-15,-3-5 0 16,3 0 0-16,3-2 0 15,5 5 0-15,0-1 0 0,0-1 0 16,0 4 0-16,-8 2 0 16,2 1 1-16,1 3-1 15,2 3 0-15,3-1 0 16,0-3 0-16,0-1 0 16,0-7 0-16,0 2 0 15,0-3 0-15,0 0 0 16,8-2 0-16,0 3 0 15,3 1 0-15,-3 0 0 16,-8-1 0-16,0 3 0 16,11-5 0-16,-11 3 0 15,8-1 0-15,-8-1 0 0,0 4 0 16,0 2 0 0,0-4 0-16,0-6 0 0,14 2 0 15,-3 0 0-15,8-4 0 16,-3 7 0-16,4-2 0 15,-7 5 0-15,12 1 0 16,-12 4 0-16,12-4 0 16,-9-3 0-16,1-4 0 15,-9-6 0-15,0-5 0 16,3-2 0-16,-3-6 0 16,11 4 0-16,-13-3 0 15,-1 3 0-15,-2-1 0 0,-3-1 0 16,5-5 0-16,-5-1 0 15,0 0 0-15,0 0 0 16,0 2 0-16,0-2 0 16,0 6 1-16,0-6-1 15,6 2 0-15,-6 1 0 16,0-1 0-16,0 5 0 16,0-7 0-16,0 1 0 15,0-1 0-15,0 0 0 16,0 0 1-16,0 0 0 15,0 0 0-15,0 0 0 16,0 0 2-16,0 0 5 16,0 0 1-16,0 0-3 15,-25 0-5-15,-8-5 0 16,12-3-1-16,-9-2 0 0,2-3 0 16,7 3 1-16,-9-3-1 15,16 3 0-15,-8-3 1 16,6 1 1-16,-1-1 1 15,-13 3-2-15,11 3 0 16,3 0 0-16,-3 4 1 16,-6-2-2-16,17-2 1 15,-11 2 0-15,8-2 0 16,-3 6 0-16,1-2 2 16,13 0 0-16,-8 1 1 15,8 0 0-15,-11 2-3 16,11 0 0-16,0 0 0 0,0 0 0 15,0 0-1-15,0 0 0 16,0 0 0-16,0 0 1 16,0 0-1-16,0 0 1 15,0 0-1-15,0 0 0 16,11 10 0-16,21 8 2 16,4 0-1-16,7 4 0 15,-2 2-1-15,6 1 0 16,-15-5 0-16,7-3-1 15,-12-2 1-15,3-5 0 16,-14-6 0-16,3 3 0 16,-5-7 0-16,5 1 0 15,-5-1 0-15,-3 0 0 0,-11 0 0 16,8 0 1-16,5 0-1 16,6-8 1-16,1-6 0 15,-1-7-1-15,5 5 0 16,-7-1 0-16,15-1 0 15,-13 1 1-15,14-4-1 16,-3-6 0-16,3-3 3 16,8 0 0-16,0 4 6 15,-22 5 2-15,-6 12-2 16,-13 9-2-16,0 0-7 16,0 0-3-16,0 0-67 15,-13-21-168-15</inkml:trace>
  <inkml:trace contextRef="#ctx0" brushRef="#br0" timeOffset="53611.314">29007 6406 178 0,'-84'-2'51'15,"10"-1"-49"-15,9 0 17 16,13 2-19-16,11 1-1 16,22 0-4-16,19 0-25 15,0 0-45-15,24 0-16 16</inkml:trace>
  <inkml:trace contextRef="#ctx0" brushRef="#br0" timeOffset="53745.5589">29007 6406 85 0,'169'-42'41'16,"-142"40"-17"-16,-7-1-9 15,-15 3-3-15,-5 0-1 16,0 0 3-16,0 5-6 16,-11 6-8-16,-3-3-16 15,-7-7-37-15,2-1-6 16,-1 0-23-16</inkml:trace>
  <inkml:trace contextRef="#ctx0" brushRef="#br0" timeOffset="53805.2735">29070 6384 56 0,'-11'0'50'0,"-8"0"-50"15,-3 0-26-15</inkml:trace>
  <inkml:trace contextRef="#ctx0" brushRef="#br0" timeOffset="55236.9897">28914 6235 69 0,'0'0'57'15,"0"-2"-26"-15,0 0-11 16,0-3 6-16,0 3-5 16,0-4-1-16,0 1 23 15,0 3 11-15,0 2-46 16,0 0 43-16,0 0-39 16,0 0 8-16,0 0-3 0,0 0-11 15,0 0-5-15,0-2 0 16,0 2 7-16,0 0 13 15,0 0-3-15,0 0 6 16,0 0-2-16,0 0-11 16,0 0 3-16,0 0 12 15,0 0 3-15,0 0-6 16,-5 0-5-16,5 0-5 16,-8 0-6-16,-6 0-5 15,-5 0 0-15,-19 0-1 16,-3 9-1-16,-11 11 0 15,-5 0 0-15,2 7 1 0,4 5 0 16,-9-1 0-16,0 1 0 16,2-1-1-16,-2-1 1 15,-2-2-1-15,2 2 0 16,0-1 0-16,-6 4 0 16,1 2 0-16,-9-2 0 15,3 2 1-15,-5-1-1 16,8-3 0-16,2-2 0 15,9-3 0-15,3 2 0 16,-9 1 0-16,-3 3 0 16,6 8 0-16,-19 3 0 15,-13 6 0-15,-1 3 0 16,-11 0 0-16,1 0 0 0,5-6 0 16,13-7 1-16,11-4-1 15,4-8 0-15,15-1 0 16,-10-1 0-16,-1-1 0 15,-5 3 0-15,-8 4 0 16,-5 8 0-16,5-2-1 16,13-5 1-16,14-4 0 15,17-9-1-15,10-4 1 16,6-2-1-16,6-1 1 16,-6-5 0-16,-1 6 1 15,-7 2-1-15,8 1 0 16,-14 5 0-16,6 0 0 0,0-6 0 15,8-4-1 1,8-1 1-16,3-5 1 16,8-5-1-16,0 0 0 0,0 0 0 15,0 0-1-15,0 6 1 16,0 1-1-16,0 3-3 16,0 4-10-16,0 3-40 15,0 0-80-15,0-7-105 16</inkml:trace>
  <inkml:trace contextRef="#ctx0" brushRef="#br0" timeOffset="55688.9399">25730 7463 327 0,'0'-4'34'15,"0"1"1"-15,5 3-4 0,-5 0 6 16,3 0-13-16,8-1-7 16,-11-2 24-16,0 3-17 15,0 0-9-15,0 0-6 16,0 24 4-16,-11 27 9 16,-19 11-12-16,-19 13-5 15,3 5-2-15,24-8 1 16,22-14 0-16,0-20-1 15,79-31-1-15,52-7 4 16,40-22 0-16,18-24-4 16,-12 4-2-16,-11 12-30 15,-30 3-91-15,-10-5-195 16</inkml:trace>
  <inkml:trace contextRef="#ctx0" brushRef="#br0" timeOffset="57765.1727">30106 6301 143 0,'-11'0'78'16,"-5"0"-22"-16,10 0 0 15,1 0-40-15,-1 0-11 16,6 0 20-16,0 0 13 16,0 0-7-16,0 0-9 15,0 0-6-15,0 0-4 16,0 0-6-16,0-6-6 0,-2-4 0 16,2 0-8-16,0 1-3 15,0 1 11-15,0 5 1 16,0 3 23-16,-11 0 1 15,11 0-16-15,-14 0-7 16,0 0 3-16,-5 0 5 16,-2 7-3-16,-9 8-4 15,10 1 1-15,7 2-2 16,-1-4 0-16,6 7 5 16,-3-1 3-16,-3 6 4 15,6 1-7-15,-3 6-3 16,3 3 12-16,-5 3-8 0,-1 3 9 15,-16 0-14-15,8-3-2 16,-2-1-1-16,5-4 1 16,-9-5-1-16,1-3 0 15,-6 1 2-15,1 0-2 16,-7-1 2-16,12-3-1 16,-6 0-1-16,-10 2 1 15,-4 0-1-15,1 2 0 16,-6-2 1-16,6 0-1 15,-9-2 1-15,-2-2-1 16,-3 7 0-16,-5-4 1 16,-1-4-1-16,1 1 1 15,13-9-1-15,6-1 0 16,-1 0 0-16,1-1 0 16,13 5 0-16,-10-3 1 0,-4 1-2 15,1 1 2-15,0-8-1 16,-6 0 0-16,5 1 1 15,-4 0-1-15,-1-2 0 16,-3 2 1-16,12-2 0 16,-4-1 2-16,1-3-1 15,0-1-2-15,-1 0 1 16,9 0 1-16,0 0-2 16,2 0 2-16,6 0 2 15,-10 0 1-15,7-1-2 16,0-3 0-16,-5 1 0 15,11 1-1-15,-1 0-1 0,4-3 1 16,2 0-2-16,-3-2 1 16,4 0 1-16,-4 1 5 15,6 0 4-15,0-5-1 16,-8-5-4-16,8 4-4 16,0-5-1-16,-3-2 0 15,11 1 0-15,3-3-1 16,2 3 3-16,1 7-2 15,5 2 0-15,-3 3 2 16,3 2 0-16,-5 0-2 16,-1-2-1-16,3-5 1 15,-8-4-1-15,11 1 0 16,-8 0 0-16,8 2 0 0,0 5 0 16,0-2 0-16,0 3 1 15,0 3-1-15,0 1 0 16,-5 1 1-16,5-3 0 15,0 4-1-15,0 0 0 16,0 0 0-16,-6 0 0 16,6 0 0-16,0 0 0 15,0 0 1-15,-8 0-1 16,8 0 0-16,0 0 0 16,-5 0 0-16,5 0 0 15,0 0 0-15,0 0 0 16,0 0-1-16,0 0 1 0,-6 0 0 15,6 14 0-15,0-3 0 16,0 8 1-16,0 3-1 16,0 10 1-16,0 0-1 15,0 4 0-15,0 7 0 16,0-1 1-16,0 3-1 16,0-9 0-16,0-10 0 15,0-11 0-15,0-11 0 16,0-1 0-16,0-3 0 15,0 0 2-15,0-3-1 16,0-27 0-16,0-14-1 16,0-7 0-16,6-6-1 15,7 6 1-15,-7 5-1 16,7 7 0-16,1 9 0 16,-3 11 0-16,-3 5 1 0,-8 3 0 15,6 4 0-15,-6 4 0 16,0 0 0-16,0 3 0 15,0 0 0-15,0 0 0 16,0 0 0-16,8-1 0 16,5-3-3-16,12-2 3 15,8 1 0-15,5 2 1 16,3 0 0-16,16 3-1 16,-2 0 0-16,2 0 2 15,-5 6-2-15,-6 7 0 16,-5-3-3-16,5 4-25 15,6-14-117-15,0 0-243 0</inkml:trace>
  <inkml:trace contextRef="#ctx0" brushRef="#br0" timeOffset="58943.0877">29858 6417 62 0,'0'-2'84'16,"0"2"-29"-16,0 0-23 16,0 0-4-16,0 0-11 15,0 0-17-15,0 0-6 16,0 0-24-16,-6 0 8 16,6 0 22-16,0 0 4 15,0 0 19-15,-2 0-5 16,2 2 7-16,-11 3-12 15,5 0-11-15,6-2 2 16,0-1-2-16,0-2-2 16,0 0 1-16,0 0 12 15,0 0 11-15,19-15-8 16,0-1 0-16,6-1-4 0,-3-3 4 16,2 2-4-1,4-5-6-15,4-3-3 0,-7 4-3 16,-3 1 1-16,2 0 5 15,-10 4-3-15,0 2-3 16,-9 8 1-16,3 1 3 16,-8 4 13-16,0-2-6 15,0 4-8-15,0 0-2 16,0 0 0-16,0 0 0 16,0 0 3-16,0 0 3 15,0 0 6-15,0 0 5 16,0 0-6-16,0 0-10 0,0 0-2 15,0 0 0-15,0 0-1 16,0 0-15-16,0 0-10 16,0 0-11-16,0 0-11 15,0 12-44-15,0-5-146 16</inkml:trace>
  <inkml:trace contextRef="#ctx0" brushRef="#br0" timeOffset="104478.9938">11183 13995 99 0,'0'-4'148'0,"0"4"-96"15,0 0 17-15,0 0-49 16,0 0-8-16,0-1-2 16,0-5 1-16,0 5 5 15,0-2 24-15,0-1-9 16,0 4-8-16,0 0-2 15,0 0 2-15,0 0 1 16,0 0-5-16,0 0-1 16,0 0-5-16,0-2 2 15,0 2-3-15,0-1-4 0,0-5 3 16,0 1-5 0,0-6 1-16,-8 3 0 0,8-10-7 15,0-2 1-15,0-3 0 16,0 1 0-16,0 1-1 15,0 3 1-15,0 0 0 16,0 3 1-16,-5-2 2 16,-4-1 5-16,-4 3-1 15,-4-1-1-15,4-3-2 16,-1 0-1-16,-5-1-1 16,5 2 1-16,1 3-1 15,5 0-1-15,-3 6 1 16,-3-1 0-16,0 3 1 0,4 2-1 15,-4-2 2 1,0 1-2-16,1-1-2 0,-6-1-1 16,-3-1 1-16,-3-3-1 15,17 3 0-15,-11 2 0 16,0 1 0-16,0 0 0 16,-3-2 0-16,3-2 0 15,-11-1 0-15,3 3 1 16,8 1-1-16,5-1 1 15,0 1-1-15,6-2 1 16,-3 5 0-16,3-3 0 16,-3 0-1-16,-8 4 0 0,11-2 0 15,0-1 0 1,-9 2 1-16,9 1-1 0,-11 3 0 16,11-3 0-16,-11 3 1 15,0 0-1-15,0-2 1 16,-9 2-1-16,9 0 0 15,0 0 0-15,-3 0 1 16,11 0-1-16,-8 0 0 16,6 0 0-16,-6 0 0 15,5 0 1-15,-5 0-1 16,3 0 0-16,-4 2 0 16,1 6 1-16,-5-3-1 15,2-1 1-15,-3 2-1 16,6-5 1-16,-8 5-1 15,8-1 0-15,0-1 0 0,5-1 0 16,1 1 1-16,-1 3-1 16,-5-2 1-16,11-4-1 15,-11 6 2-15,5-6 1 16,-5 5-1-16,5-2-1 16,-5 4 0-16,-5 2-1 15,2 3 1-15,3-1-1 16,0 0 0-16,0-1 0 15,-3 2 0-15,5-2 1 16,1 4-1-16,-3-2 0 16,0 1 1-16,0 3 0 15,0-3 2-15,5-1-2 0,0-3 0 16,-5 2-1-16,11-4 1 16,-3 3-1-16,-2-2 1 15,5 0 0-15,-12-1 0 16,15 4 1-16,-9-4 0 15,6 7-1-15,-3-3 0 16,-2 1-1-16,-1 0 1 16,9-1 0-16,-9-1-1 15,8-2 1-15,-2 3 0 16,3-1 0-16,5 1 2 16,-8 3-2-16,2-3 2 15,1 7 1-15,2-1-1 16,-2 3-1-16,-9-2-2 15,14 2 1-15,-14-3-1 16,9 0 0-16,-1 1 1 0,-7 2-1 16,5-1 2-16,-3 3 0 15,5-4-1-15,6 1-1 16,-8-1 1-16,8-2-1 16,0-1 0-16,0-2 0 15,0 2 0-15,0 2 0 16,0-3 1-16,0 4 0 15,0-4 1-15,0-1 1 16,0-4-1-16,0 3 0 16,0-2 1-16,0-5-3 15,0 5 1-15,0-4-1 16,0 0 1-16,0 3-1 0,5 3 0 16,-2-4 2-16,3-2-1 15,-1 4 2-15,1-3 0 16,-4-2-3-16,9 4 1 15,-3 1-1-15,-2-2 0 16,13 4 1-16,-5 2 1 16,-1-4-1-16,1 1 0 15,-1-1 1-15,-7-4-1 16,8 2 0-16,-9 1 1 16,14-1-1-16,-5 1 1 15,-1 0-1-15,1-2-1 16,0 3 1-16,5-3-1 15,-6 1 1-15,6 5-1 0,9-7 2 16,-9 3-1 0,5-4 1-16,-2 6-1 0,-3-5 0 15,0 2 1-15,0-6-1 16,0 5-1-16,3-4 0 16,-3 4 1-16,0-1-1 15,14 1 1-15,-8 2 2 16,-3-3-2-16,5 3-1 15,-3 1 0-15,1-1 0 16,-3-2 1-16,2 3 0 16,-2-1 0-16,3 0 0 15,-4-2 0-15,-2-1-1 0,6-3 1 16,-3 3 0 0,8-3 3-16,-14-1 0 0,1 2 0 15,10-4 1-15,-19 3-4 16,17-4 0-16,-6 2-1 15,2 1 1-15,4-1-1 16,-3-2 0-16,10 2 0 16,-2-2 1-16,-2 0-1 15,10 0 1-15,-16 0 0 16,16 3-1-16,-16-3 0 16,2 0 0-16,14 0 0 15,-5 0 0-15,0 0 2 16,2 0 2-16,-2-3 0 15,-3-1-2-15,-3 1-2 16,1-4 1-16,4 2-1 0,-4-2 0 16,-4 0 0-16,1 1 0 15,-9 1 0-15,3 1 0 16,11-4 0-16,-3-4 0 16,-5 5 1-16,3 3-1 15,-1 0 0-15,-7-3 0 16,-7 3 0-16,-1-1 0 15,4-2 0-15,4 1 0 16,-9-1 0-16,19-3 0 16,-2-4 0-16,-4-5 0 0,-1 5 0 15,-7-1 1-15,6 1-1 16,-13 6 0-16,7-1 0 16,1-3 0-16,0-3 0 15,-3 1 0-15,2-1 0 16,1 1 0-16,5 1 0 15,-11-3 0-15,6 4 0 16,5 1 1-16,-8-1-1 16,-3 4-1-16,-3 3 1 15,-5 0 1-15,0-1-1 16,14 1 0-16,-14-2 0 16,14-3 0-16,-9 3 0 15,3-1 0-15,-8 0 0 16,6 5 0-16,-6 2 0 15,0-1 0-15,0 2 0 0,0-2 0 16,0-4 0-16,8-2 0 16,-8-2 0-16,0 1 0 15,5-4 1-15,1-2-1 16,2-3 0-16,6 5 0 16,-9-3 0-16,0 3 0 15,-5 7 0-15,0-2 0 16,0 8 0-16,0 0 0 15,0 0 0-15,0 0 0 16,0 0 1-16,0 0-1 16,0 0 0-16,0 0 0 15,0 0 1-15,0-3-1 0,0 1 1 16,0-1 0-16,0-2-1 16,0 3 0-16,0 2 0 15,0 0 0-15,0 0 1 16,0 0-1-16,0-3 0 15,0 1 0-15,0-9 0 16,0 5 0-16,0-1 0 16,0 0 0-16,0 3 1 15,0 4-1-15,0-2-1 16,0 2 1-16,0 0 0 16,0 0 0-16,0 0 0 15,0 0 1-15,0 0-1 16,0 0 0-16,0 0 0 15,0 0 0-15,0 0 0 16,0 0 0-16,0 0 0 0,0 0 1 16,0 0-1-16,0 0 0 15,0 0 0-15,0 0 0 16,0 0 0-16,0 0 0 16,0 0 0-16,0 0 0 15,0 0 0-15,0 0 0 16,0 0 0-16,0 0 0 15,0 0 0-15,0 0 1 16,0-4-1-16,0 0 0 16,0-3 0-16,0-4 1 15,0-3-1-15,0-2 0 16,0-1 0-16,0 5 0 0,0 5 0 16,0 1 0-16,0 5 0 15,0 1 0-15,0 0 0 16,0 0 0-16,0 0 0 15,0 0 0-15,0 0 0 16,0 0 0-16,0 0 0 16,0 0 0-16,0 0 0 15,0 0 0-15,0 0 0 16,0 0 0-16,0 0 0 16,0 0 0-16,0 0 0 15,0 0-1-15,0 0 1 16,0 0 0-16,0 0 0 15,0 0 0-15,0 0 0 0,0 0 0 16,0 0 0 0,0 0 0-16,0 0 0 0,0 0 0 15,0 0 0-15,0 0 0 16,0 0 0-16,0 0 0 16,0 0 0-16,0 0 0 15,0 0 0-15,0 0 0 16,0 0 0-16,0 0 0 15,0 0 0-15,0 0 0 16,0 0 0-16,0 0 0 16,0 0 0-16,0 0 0 15,0 0 0-15,0 0 0 0,0 0 0 16,0 0 0 0,0 0 0-16,0 0 0 0,0 0 0 15,0 0 0-15,0 0 0 16,0 0 0-16,0 0 1 15,0 0-1-15,0 0-1 16,0 0 1-16,0 0 0 16,0 0 0-16,0 0 0 15,0 0 0-15,0 0 0 16,0 0 0-16,0 0 0 16,0 0 1-16,0 0-1 15,0 0 0-15,0 0 0 16,0 0 0-16,0 0 0 15,0 0 0-15,0 0 0 16,0 0 0-16,0 0 0 0,0 0 0 16,0 0 0-16,0 0 0 15,0 0 1-15,0-7-1 16,0 1 0-16,0-3 0 16,0-5 0-16,0 5 0 15,0 1 0-15,0-1 0 16,0 2 0-16,0-3 0 15,-5 7-1-15,5-3 1 16,0 4 1-16,0-1-1 16,0 0 0-16,0-3 0 15,-5-1 0-15,5-4 0 16,-9-2 0-16,9 2 0 0,-5 1 0 16,5-2-1-16,0 4 1 15,0 2 0-15,-8 3 0 16,8-5 0-16,-6 3 0 15,1-6 0-15,5-4 0 16,0 3 1-16,-8-3-1 16,8-1 0-16,-14 7 0 15,14-5 0-15,0-1 0 16,-5 1 0-16,-1 0 0 16,-2 4-1-16,8-3 2 15,0 1-1-15,-6 0 0 0,-2-3 0 16,3 1 0-1,5-3 0-15,0 6 0 0,0-1 0 16,-8-2 0-16,8 5 0 16,-6-2 0-16,6 2 0 15,-5 3 0-15,5-1 0 16,0 0 0-16,0 2 0 16,0 0 0-16,0 0 0 15,0-2 0-15,0 2 0 16,-8-2 0-16,2-3 0 15,1 2 0-15,2-6 0 16,-8 6 0-16,3-6 0 16,2 8 0-16,-2-2 0 15,-3-1 0-15,11 2 0 0,-8-1 0 16,8 3 0-16,-5-5 0 16,-1 6 0-16,6 3 0 15,0-5 0-15,-2 6 1 16,2 0-2-16,0 0 1 15,0 0 0-15,0 0 0 16,0 0 0-16,0 0 0 16,0 0-1-16,0 0 1 15,0 0 0-15,0 0-1 16,0 0 1-16,0 0 0 16,0 0 0-16,0 0 0 15,0 0 0-15,0 0 0 16,0 0 0-16,0 0 1 15,0 0-1-15,0 0 0 16,0 0 0-16,0 0 1 0,0 0-1 16,0 0 0-16,-6 0-1 15,6 0 1-15,0 0 1 16,-5 0-1-16,5 0 0 16,0 0 0-16,-9 0 1 15,4 0 0-15,-9-1 0 16,1-5-1-16,7 2 0 15,-2 0 0-15,8 3 0 16,-5 1 1-16,5 0-1 16,-6-3 0-16,6-1 0 15,-8-5 0-15,-3 5 0 16,8-4 0-16,-2 1 0 0,-9-3 0 16,9 0 0-16,5 2 0 15,-8 0 0-15,8-1 0 16,-6 4 0-16,6-2 0 15,-5 1 0-15,5-2 0 16,-8 1 0-16,8-1 0 16,-6-3 0-16,1 3 0 15,-4 1 0-15,4 2 0 16,-3-2 0-16,8 2 0 16,-6 1 0-16,6 1 0 15,-2 0 0-15,-9 1 0 16,11-1 0-16,0 1 0 15,0-3 0-15,0 4 0 0,0-5 0 16,0-1 0 0,-6 1 0-16,-7-4 0 0,13 0 0 15,0 1 0-15,-9 2 0 16,4 2 0-16,0 3 0 16,5 2 0-16,0 0 0 15,-9 0 0-15,9-1 0 16,-5 1 0-16,2-4 1 15,3 1-1-15,-11 3 0 16,11-4 0-16,0 4 0 16,0 0 0-16,0 0 0 15,0 0 0-15,0 0 0 0,0 0 0 16,0-3 0 0,0 3 0-16,0 0 0 0,0 0 0 15,0 0 0-15,0 0-1 16,0 0 1-16,0 0 0 15,0 0 0-15,0 0 0 16,0 0 0-16,0 0 0 16,0 0 0-16,0 0 0 15,0 0 0-15,0 0 0 16,0 0 0-16,0 0 0 16,0 0 0-16,0 0 0 15,0 0 0-15,0 0 0 16,0 0 0-16,0 0 0 15,0 0 0-15,0 0 0 16,0 0 0-16,0 0 0 0,0 0 0 16,0 0 0-16,0 0 0 15,-8 0 0-15,8 0 0 16,0 0 0-16,0 0-1 16,0 0 1-16,0 0-1 15,0 10 1-15,0 5 0 16,0 2 0-16,0-4 0 15,0 2 0-15,8 0 0 16,3 0 0-16,-8 2 0 16,2-5 0-16,4-1 0 15,-4-7-1-15,0-2 1 16,4 1 0-16,-9-3 0 0,0 0 0 16,0 2-1-16,0-2 1 15,0 6 0-15,0-6 0 16,0 0 0-16,0 0 0 15,0 0 0-15,0 0 0 16,0 0 0-16,0 0 0 16,0 0 0-16,0 0 0 15,0 0 0-15,0 0 0 16,0 0 0-16,0 0 0 16,0 0 0-16,0 0 0 15,0 0 0-15,0 0 0 16,0-3-1-16,0-2 1 15,0-8 0-15,0 1 0 0,0-5 0 16,0-7-1-16,0-4-1 16,0-5 1-16,0 6 0 15,0 3 0-15,0 9 0 16,0 5 1-16,0-1 0 16,0 4 0-16,0-2 0 15,0 3 0-15,0 2 0 16,0 1 0-16,0 3 0 15,0 0 0-15,0 0 0 16,0 0 0-16,0 0-1 16,0 0 0-16,0 0 1 15,0 0 0-15,0 0 0 0,0 0 0 16,0 0-1-16,0 0 1 16,0 0 0-16,30 5 0 15,5 5-1-15,3 0 1 16,3-3 0-16,-3 1 0 15,-5-4 0-15,-6 0 0 16,-2-2 0-16,-11-1 0 16,-6-1 0-16,-3 4 0 15,1-2 0-15,-6 2-1 16,8-2-4-16,-8-2-22 16,0 0-27-16,0 0-80 15,0 0-135-15</inkml:trace>
  <inkml:trace contextRef="#ctx0" brushRef="#br0" timeOffset="105820.6107">10447 14102 26 0,'0'-6'185'0,"0"0"-180"16,0 3-4-16,0-3 4 15,0 6 0-15,0-2-1 16,0 2 33-16,0-2 4 16,0 2 0-16,0-3 8 15,0 1-12-15,0-3-16 0,0-1-5 16,0-1-2-16,0 1-2 16,0-4-6-16,8 4-2 15,-2 0 0-15,-1 1-2 16,-2 3 0-16,2 1 1 15,-5 1-2-15,8-4 2 16,-8 1 2-16,14-4 3 16,5-2 3-16,6-12 7 15,2-2 2-15,17-12-6 16,2-8 1-16,19-16-3 16,9-14 2-16,24-15 7 15,28-22 10-15,5-18-5 16,27-10 3-16,24-7-3 15,15 2 1-15,24 4-16 0,29-5-2 16,4 4 3-16,-11 8-7 16,-14 3 1-16,-19 8-1 15,-11 12-2-15,-17 9 0 16,-24 13 1-16,-35 19 2 16,-30 18 1-16,-33 20-1 15,-30 13 0-15,-22 17-3 16,-3-3 1-16,-5 3-4 15,0 0-3-15,0 0 2 16,9 0-4-16,-4 0-9 16,-5 0-14-16,8 0-34 15,-8 3-12-15,0 14-36 0,-8-5-123 16</inkml:trace>
  <inkml:trace contextRef="#ctx0" brushRef="#br0" timeOffset="171201.8634">29457 14198 63 0,'0'0'58'0,"0"0"-9"16,0 0-21-16,0 0-16 0,0 0 0 16,0 0 22-16,0 0-10 15,0 0-5-15,0-3 39 16,0 3-32-16,-5-2 7 15,5 2-3-15,0 0-7 16,0-3-4-16,0 1-3 16,0-1-2-16,0 1-1 15,0 0-3-15,0 2-3 16,0 0-1-16,0 0 1 16,0 0 3-16,0 0-3 15,0 0 1-15,0 0-3 16,0 0 0-16,0 0-1 0,0 2 1 15,-6 10 0-15,6 4 0 16,0 1 1-16,0 8 4 16,-3-1 0-16,-2 3 1 15,-9 7-2-15,3-4-3 16,3 1-1-16,-11 0-2 16,11-2 1-16,-3 1 2 15,3-5 2-15,-3 2-2 16,3-2-2-16,-6 4 0 15,3-4-1-15,3 2-3 16,0-2 1-16,-3 4-1 16,-8 5 1-16,-14-1 1 15,0 9 0-15,-2-3-1 16,2-6 1-16,3-3 0 16,8-2 0-16,-2-1-1 0,5 3 2 15,-8-2-1-15,13 0-1 16,-11-5-1-16,12-3 0 15,-1 1 1-15,-13 1-1 16,2 2 0-16,-10 6 1 16,5 3-1-16,-11-3 2 15,8-3-2-15,1 3 0 16,-1-2 0-16,0-4 0 16,0 1 0-16,1-6 0 15,-1-1 0-15,6-1 0 0,2-4 1 16,-2-1-1-1,-6 2 0-15,9-2 0 0,-9 5 0 16,-3 0 1-16,-2 1-1 16,-8 4 0-16,-6-4 0 15,9 4 0-15,2-7 0 16,2-1 0-16,12-4 1 16,-6-2-1-16,1-5 1 15,-6 3-1-15,5-3 3 16,6-3-2-16,-12 0 2 15,12 0 1-15,-11 0-3 16,5 4 2-16,6-1-2 16,0 0-1-16,8-3 0 15,0 0 1-15,-1 0 0 16,-7 0 2-16,-6 0-3 0,6 0 0 16,-11-3 1-16,11-4 1 15,0-2-1-15,-6 2 0 16,0-2 0-16,3-1 0 15,3-7 1-15,2-5 0 16,3-1-2-16,-10-5 2 16,7 4-1-16,3-1 1 15,-2 3-1-15,16 1-1 16,-6-3 6-16,0-3 2 16,4-4-8-16,1 3 2 15,-2-3 0-15,-2 2-2 16,5 1 1-16,-3-5-1 0,-3 5 0 15,6-8 0-15,-3 3 0 16,-3-6 0-16,-5 2 0 16,6-1 1-16,-6 3-1 15,5 4 0-15,6 3 0 16,-3 6 1-16,3-3-1 16,-3-3 0-16,-3-2 0 15,0-8 0-15,1-5 0 16,-1 2 0-16,1-2-1 15,2-1 1-15,-6-2 0 16,-2 6 0-16,14 1 0 16,-9 1 0-16,3 7 1 15,3-1-1-15,0-5 0 16,-3 1 0-16,3-3 0 16,-3-4 0-16,3 0-2 0,-6-4 2 15,9 7 0-15,-1-2 1 16,6 3-1-16,0-3 0 15,0-6 0-15,0 2-1 16,0-3 1-16,0 5 0 16,0 2 0-16,0-1 0 15,0 5 0-15,0 0-1 16,6 1 1-16,-1 5 0 16,9 0 0-16,-1 4 0 15,1 2-1-15,0-1 0 16,-1 4-1-16,-2-8 2 15,8-2 0-15,0-4 0 0,9-6-1 16,-1 7 1-16,-3 1-4 16,-7 7 4-16,2 6 0 15,-8 3 2-15,8 2-1 16,-16-1-1-16,7 4 1 16,-7 2-1-16,3-2 0 15,-6-1 0-15,5 7 0 16,3-2 0-16,-8 2 0 15,0 5 0-15,0 1 0 16,0 0 0-16,0 2 0 16,0-4 0-16,0 4-1 15,0 0 1-15,0 0 0 16,0 0 0-16,0 0 0 0,0 0-1 16,0 0 1-16,0 0-2 15,0 0 2-15,0 0 0 16,-27 4 0-16,-19 19 0 15,-6 1 0-15,-14 6-1 16,1 6 1-16,5 3 0 16,3 0 0-16,5-5-2 15,6-3 2-15,24-4-2 16,3-8 1-16,5-8-2 16,9-10 3-16,5-1 0 15,0 0 2-15,0 0-2 16,0 0 0-16,0-9-3 0,24-18 2 15,22-8 0-15,14-6 1 16,14-1 0-16,2 0 1 16,3 1 0-16,-13 7-1 15,-14 9 1-15,-6 7-1 16,-5 1 1-16,-16 8-1 16,-6 4-1-16,-6 5 1 15,9 0-1-15,-3 0 0 16,6 8 1-16,2 9 3 15,-3 7-2-15,-15 5-1 16,2 5 2-16,-3 5-1 16,0 4-2-16,-8 1-3 0,11 4-15 15,-11 2-56-15,5-8-85 16,23-22-331 0</inkml:trace>
  <inkml:trace contextRef="#ctx0" brushRef="#br0" timeOffset="173533.0987">28181 14153 254 0,'0'-11'16'16,"-14"6"29"-16,1-5-6 16,-1 0-16-16,0-5-8 15,1-4 4-15,-4 3 10 16,1-3-10-16,5 5 5 16,-2-1 6-16,-1-3-22 15,3 1-7-15,-11-2 3 16,3-1 6-16,-5 0 0 15,7 0 3-15,-7-5 5 16,5 3 1-16,0-5-5 16,5-1-8-16,-5 0-1 0,5-2-2 15,-5 3 4-15,-3 1-1 16,3 0 0 0,0 0-3-16,0-2 13 0,-8-2-9 15,2-2-6-15,-2 0 0 16,5-7 4-16,-2 0 3 15,-4-3-8-15,9 1 1 16,0-4 5-16,0 2-3 16,0-2-1-16,-14 5-1 15,6 2 5-15,-11-3 0 16,5 2-5-16,0-3 0 16,1-3 1-16,10 6 1 15,-5-5-3-15,-3-2 1 16,-3-4-1-16,0-5 3 15,-13-3-2-15,-1 6 4 0,-4 1-5 16,-1 3 0-16,0 6 1 16,6 1 3-16,-9 2-4 15,9-11 0-15,-6 7 0 16,0-4 0-16,0 0 0 16,11-1 0-16,11 6 1 15,3 2-1-15,8 2 0 16,3 3 1-16,-3 3-1 15,8 7 0-15,3 9 0 16,-6 2 0-16,14-2 0 16,-6 1 0-16,1 3 0 15,5 3 0-15,-8-1 0 16,8 6 0-16,0 1 0 0,0 3 0 16,0 0 0-16,0 0 0 15,0 0 0-15,0 0 0 16,0 0 0-16,0 0 0 15,-6 0-2-15,6 0 2 16,0 0-2-16,0 0 1 16,0 14 0-16,0 13 1 15,0 8 0-15,0 10 1 16,0 3-1-16,0-2 0 16,0-3 0-16,0-3 0 15,0-7 0-15,0-5 1 16,0-10-1-16,0-9 0 0,0-7 0 15,0-2 0-15,0 0 0 16,0 0 1-16,0 0 1 16,0-11 0-16,0-13-2 15,0-5-1-15,0-3-1 16,0-3 1-16,0-2 0 16,0-1 1-16,0 3-2 15,0 3 1-15,0 7 1 16,0 6-2-16,-8 3 1 15,8 7 1-15,-5 5 1 16,5 3-1-16,0 1-1 16,0 0 1-16,0 0-1 0,0 0 1 15,0 0-1 1,0 0 1-16,19 0 0 16,22 0 3-16,16 5 1 0,8 13-1 15,-5 1 0-15,-2 5 6 16,-12-3-7-16,-10-4-2 15,-7-2 0-15,-15-7-7 16,-14-8-41-16,-19-11-174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16:45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14183 7755 147 0,'0'-3'106'16,"0"3"-105"-16,0 0-1 15,0 0 1-15,-25 0-1 16,-2-2-12-16,13 2 6 16,9-2 6-16,5 2 38 15,0 0-31-15,0-4 23 16,0 3-18-16,0-5-4 16,-9-1 0-16,9 2 19 15,0 0-1-15,0 3 12 16,0 2-1-16,0-3-13 15,0 0-8-15,14-1 1 0,27-6 2 16,11-1 7-16,13-4 2 16,33-1 6-16,14-7 0 15,14-2 4-15,10 1-1 16,-5-3-8-16,-25 4 1 16,-21 2-7-16,-34 10-5 15,-23 2-3-15,-17 7-5 16,-11 2-3-16,0 0-3 15,0 0-1-15,-71 0 1 16,-41 13-4-16,-46 17-1 16,-11 5-2-16,5 3 0 15,25-4-2-15,41-7 4 16,27-10 0-16,38-7-1 16,20-5 0-16,7-5 0 15,6 0 2-15,0 0-2 0,71-5 1 16,55-19 1-16,24-4 0 15,27 0 0-15,-14 4 2 16,-13 4 1-16,-24 6 1 16,-36 7 2-16,-44 6-4 15,-27 1 0-15,-19 0-1 16,-19 8-1-16,-79 31 2 16,-44 11-1-16,-30 4-1 15,-10 3 0-15,18-5-1 16,44-7-2-16,49-16 2 15,33-11 0-15,30-10-1 16,8-5-1-16,0-3 1 0,19 0 0 16,65 0 2-16,31-20 0 15,13-6 1-15,3 1-1 16,-25 8 1-16,-32 6 2 16,-36 3 3-16,-32 8-1 15,-6 0-1-15,-66 31 3 16,-65 19-4-16,-43 16-2 15,-12-3-1-15,23-12 0 16,46-15-1-16,57-20 0 16,40-15 0-16,20-1 1 15,0 0-1-15,66-23-2 16,46-15 1-16,10-5 2 16,-10 14 0-16,-44 11 0 0,-29 14 1 15,-39 4 0 1,-9 14 2-16,-75 29 1 0,-53 11-2 15,-15 1-2-15,15-11 1 16,53-18-1-16,38-15-1 16,46-11 1-16,0-23 0 15,57-35-2-15,36-14 0 16,13 5 1-16,-22 16 1 16,-32 26 1-16,-38 15-1 15,-14 10 3-15,-66 12-1 16,-64 30 0-16,-23 9-2 15,11-5 1-15,44-17-1 0,52-18-2 16,46-11 1 0,32-35-1-16,94-26-3 0,37-9 4 15,1 10 1-15,-28 20 0 16,-51 19 0-16,-58 21 0 16,-27 0-6-16,-41 19-22 15,-49 15-30-15,-8 3-118 16,5-14-263-16</inkml:trace>
  <inkml:trace contextRef="#ctx0" brushRef="#br0" timeOffset="712.034">13823 8502 348 0,'27'-5'15'0,"0"0"47"16,3 0 4-16,-8 1-12 15,2-2-13-15,4 1 0 16,-4 1-6-16,4-1-3 16,10 3 0-16,3-7-3 15,16 5-10-15,-3 0 3 16,-2-1-5-16,-5 5-5 16,-9 0-4-16,-11 0 0 0,-2 0-4 15,-6 0 0-15,-6 0 0 16,-10 5-2-16,-3 7 1 15,0 11 3-15,-41 7-2 16,-24 7-2-16,-1 3-1 16,-5 0-1-16,-2 5 0 15,13-3 0-15,2 1 0 16,12-5 0-16,19-12 0 16,16-5 0-16,11-12-3 15,0-4 1-15,0-1 2 16,46 4 0-16,20-5 1 15,5-1 0-15,-6 0 0 0,0 2 0 16,-18-2-1-16,-14-1 0 16,-23 4-1-16,-10-4-6 15,0-1-32-15,0 0-51 16,0 0-52-16,14 0-141 16</inkml:trace>
  <inkml:trace contextRef="#ctx0" brushRef="#br0" timeOffset="1012.002">14812 8636 182 0,'0'0'203'0,"9"0"-191"15,1 0 54-15,4 7-12 16,-8 11-9-16,-4 3-8 16,-2 3 1-16,0 7-15 15,0 3-8-15,0 0-6 16,0-4-7-16,0-6-2 16,0-2-1-16,0-3-5 15,0-4-15-15,0-7-32 16,0-7-55-16,0-1-72 15,0 0-104-15</inkml:trace>
  <inkml:trace contextRef="#ctx0" brushRef="#br0" timeOffset="1266.2276">15120 8529 359 0,'0'0'9'16,"6"0"15"-16,8 0 42 16,5 17 2-16,-6 16-24 15,-5 8-4-15,-8 4-5 16,0 3-13-16,0 4-11 16,0-1-8-16,-8-8-3 0,-5-2-6 15,-6-10-23-15,5-11-28 16,3-9-29-16,3-6-36 15,-17-5-102-15</inkml:trace>
  <inkml:trace contextRef="#ctx0" brushRef="#br0" timeOffset="1484.2114">14463 8614 486 0,'0'0'52'16,"49"-6"24"-16,47-1-1 16,43-3 4-16,33-6-12 15,24-8-24-15,-19 2-11 16,-27 2-16-16,-52 8-16 16,-54 2-2-16,-9-2-54 15,-24-17-157-15</inkml:trace>
  <inkml:trace contextRef="#ctx0" brushRef="#br0" timeOffset="29893.759">4099 9707 235 0,'0'-3'8'16,"0"3"-1"-16,0 0-6 15,0 0 2-15,0 0 1 16,0 0 9-16,0-3 27 16,0-3 33-16,0 3-22 15,0-1-19-15,0 3-9 16,0-2-10-16,0 0-4 15,0 1 2-15,6 0 6 16,-6-3 0-16,8-1 3 16,-2 2-3-16,2 2-5 0,-3-3 0 15,-5 5 2 1,0 0 0-16,0 0-6 0,0 0 0 16,0 22-4-16,-27 27 1 15,-25 24-2-15,-22 16-3 16,-10 12 0-16,-1 5-4 15,20-15-5-15,24-19-6 16,17-25-7-16,24-25 8 16,0-22 3-16,27 0-1 15,52-20 12-15,19-11 3 16,6 1 3-16,7 8 4 16,-26 6-1-16,-20 9-2 15,-18 7-7-15,-34 0-4 0,-2 0-24 16,-11 0-54-1,0 2-33-15,-11 3-209 0</inkml:trace>
  <inkml:trace contextRef="#ctx0" brushRef="#br0" timeOffset="30185.8093">4530 9806 332 0,'-11'0'39'0,"11"0"-11"15,0 0-6-15,0 0 0 0,0 0 10 16,0 23 2-16,0 7 5 16,-27 16-4-16,-6 16 0 15,-13 13-10-15,-19 7-14 16,-1 2-4-16,-13-3-5 15,14-2-2-15,7-15 0 16,17-11-6-16,9-14-24 16,18-20-42-16,14-19-29 15,0 0-128-15</inkml:trace>
  <inkml:trace contextRef="#ctx0" brushRef="#br0" timeOffset="30748.2561">5048 9930 183 0,'9'-7'85'0,"-9"-1"-76"16,0 3 23-16,0 0 5 16,0 2 8-16,0 3-17 0,0 0-7 15,0 0-1 1,0 0 0-16,0 0 2 0,0 0-6 16,0 0-8-16,0 0-6 15,-9 0 1-15,-4 0 0 16,-17 19-3-16,2 3 1 15,-10 9-1-15,-3 10 1 16,9 5-1-16,-7 5 1 16,18 8 4-16,21-3 3 15,0 0 0-15,0-12 4 16,13-11-3-16,34-12 4 16,13-13-4-16,24-8 11 0,20-11 7 15,2-25-7 1,6-19-5-16,5-6-2 15,-19-7-7-15,-21-3-1 0,-36 1-3 16,-22 5-2-16,-19 11 1 16,-6 14-1-16,-67 15 0 15,-12 23-1-15,-24 2-1 16,16 7-1-16,14 14-2 16,33 6-16-16,13-8-38 15,28-3-56-15,5-2-14 16,11-11-93-16</inkml:trace>
  <inkml:trace contextRef="#ctx0" brushRef="#br0" timeOffset="31167.733">6188 9774 241 0,'-57'28'83'0,"10"13"-24"16,-7 7-3-16,10 7-3 15,12 6-21-15,10 0-4 0,3 3 3 16,19-7 0-16,0-15-6 15,46-15-12 1,52-16-4-16,28-11 0 0,24-9 1 16,13-33 3-16,-5-13-3 15,-13-10 9-15,-33 0 7 16,-36 12-4-16,-54 3-8 16,-22 8-2-16,-60 9-3 15,-66 11-9-15,-15 6 0 16,-4 15-4-16,28 1 0 15,49 0-20-15,38 0-36 16,30 0-46-16,11 0-70 16,68-8-169-16</inkml:trace>
  <inkml:trace contextRef="#ctx0" brushRef="#br0" timeOffset="31655.9203">7565 9485 267 0,'-19'0'8'16,"13"0"15"-16,-2 0 11 15,3 0-7-15,2 3-6 16,-16 5 10-16,0 1 6 15,0 7 4-15,-14 11-8 16,6 0-3-16,8 7 1 0,8 1 2 16,11-7-8-1,0-5-11-15,43-11-4 0,23-12 6 16,27-3 10-16,-3-35-4 16,-11-1 1-16,-33 1 3 15,-38 6-4-15,-8 10 8 16,-46 7-15-16,-33 2-15 15,0 9-26-15,19-1-67 16,27-9-135-16</inkml:trace>
  <inkml:trace contextRef="#ctx0" brushRef="#br0" timeOffset="66625.8281">9231 12877 125 0,'0'-3'40'0,"-8"3"-32"15,8 0 1-15,0 0-7 16,0-2 10-16,0-3 9 16,-6-1-13-16,-2 3 12 15,3-3 12-15,5 6-5 0,-8-2-7 16,2 2 11-16,1 0-8 15,5 0-8-15,-14 0 0 16,0 0-4-16,-5 0-10 16,0 0-1-16,0 0 0 15,11 0 0-15,2 0 0 16,-2 0-1-16,-3 0 1 16,3 6 0-16,-5-3 1 15,7 2 0-15,6-2 5 16,0-1 2-16,0 1-2 15,0-1-1-15,0-2 4 16,6 0 17-16,45 0 4 16,9-10 0-16,19-11-10 0,11-9-4 15,-2-3 3-15,2-2 0 16,-6 3-7-16,-5 0-2 16,-11 3-4-16,-2 0 0 15,5-1 3-15,0-2 1 16,21-2-7-16,6-7 0 15,9 0-2-15,-9 4 1 16,6 0 0-16,-12 4 3 16,-13 4-3-16,6-6-1 15,5 1-1-15,8-4 2 16,-11 0-1-16,11-1 2 16,-8 4 0-16,-2-2 2 0,2 2 1 15,-11 0-4 1,13-4-2-16,-7-7 0 0,19 0 1 15,7-6-1-15,1-3 0 16,14 3 0-16,-1 0 1 16,17 0-1-16,2-5 0 15,1-1 0-15,-14 4-1 16,-14-3 1-16,-5 5 0 16,-11 0 0-16,13-2 0 15,-8 8 0-15,-7 1 0 16,-7 7 0-16,-21 9 0 15,-16 1 1-15,-17 12 0 16,-19 5 1-16,6 4 1 16,-23 2-2-16,-2 5 0 15,0 0-1-15,0 0 0 0,0 0 0 16,0 0-1-16,-13 5 1 16,-20 11-3-16,0-5-19 15,6 2-55-15,-17-3-90 16,12-10-194-16</inkml:trace>
  <inkml:trace contextRef="#ctx0" brushRef="#br0" timeOffset="66999.4158">13266 10950 282 0,'0'0'9'16,"28"0"4"-16,23-3 9 16,1-5 22-16,19-6 4 15,3-2 1-15,10 3-4 16,4-2 1-16,-4 5-18 15,-13 3-5-15,-11 1-5 16,-27 6-4-16,-9 0-4 16,-5 0-1-16,-19 3-2 0,0 28 11 15,-24 12 8-15,-55 18-13 16,-19 12-9-16,-14 2-2 16,22-6-2-16,30-12 0 15,41-16-27-15,19-26-87 16,0-15-183-16</inkml:trace>
  <inkml:trace contextRef="#ctx0" brushRef="#br0" timeOffset="68154.5566">10894 11412 165 0,'19'-7'26'0,"0"1"43"15,0-1-3-15,-10 0-13 16,-4 1-14-16,-2 2-13 16,-3 4 0-16,0 0-10 0,0 0-13 15,0 0 1 1,0 0 6-16,0 0 1 0,0 0-2 15,0 0 4-15,0 0 3 16,0 0 4-16,0 0-1 16,0 0-4-16,0 0-1 15,0 0-3-15,0-1-1 16,0 1-5-16,0 0-3 16,0 0-2-16,0 0 0 15,0 24 2-15,0 5 3 16,-17 4 1-16,-7-2-3 15,5-3-2-15,5-8 0 16,14-10 0-16,0-10-1 16,0 0 0-16,0-6 1 15,60-22 0-15,17-1 0 0,15 6 0 16,-13 0-1-16,-13 4 6 16,-14 10 4-16,-25 7-6 15,-14 2-4-15,-13 0-1 16,0 0-11-16,0 0-32 15,-13 10-65-15,-20 4-52 16,6-4-12-16</inkml:trace>
  <inkml:trace contextRef="#ctx0" brushRef="#br0" timeOffset="68447.5792">11418 11224 346 0,'0'0'34'0,"0"0"-2"15,0 0-14-15,0 1 32 16,0 18-19-16,0 6 1 16,0 5 4-16,0 11-5 15,0 1 2-15,-6 4-9 16,-13 5-8-16,-3-4-6 15,3-5-9-15,6 1-1 16,2-6 0-16,-3-5-1 0,14-11-15 16,0-6-42-16,0-11-44 15,0-4-44-15,0 0-206 16</inkml:trace>
  <inkml:trace contextRef="#ctx0" brushRef="#br0" timeOffset="68883.4413">11968 11166 274 0,'0'0'42'16,"0"0"-1"-16,-19 0-33 16,-8 4 19-16,-11 9 10 15,16 5-11-15,-8 6-2 16,3 4 7-16,0 10 7 16,16-3-9-16,3-1-8 15,8-7-5-15,0-4-3 16,0-12-6-16,40-11 2 15,23 0 9-15,16-18 4 16,6-28-10-16,-6 0-9 16,-19-3-1-16,-27 8 2 15,-28 10 2-15,-5 11 0 0,-19 11 0 16,-52 9-4-16,-8 0-2 16,13 0-2-16,28 16-8 15,25-4-32-15,13-4-50 16,0-4-46-16,24-1-97 15</inkml:trace>
  <inkml:trace contextRef="#ctx0" brushRef="#br0" timeOffset="69339.5102">12808 10939 271 0,'-2'0'28'16,"2"0"-11"-16,0 0 2 15,-11 0 40-15,2 0-10 16,9 0-7-16,0 8-9 16,0 1-9-16,0-8-4 0,0-1 6 15,28 0 9-15,-1 0-11 16,6 0-10-16,-14-7-3 16,-11-4 4-16,-8-5 8 15,0 2-11-15,0-1-7 16,0 2-2-16,-8 6-2 15,-14-2 1-15,3 5-1 16,0-1-1-16,0 0 0 16,11 3-8-16,-3 2-12 15,11 0-12-15,0 0-26 16,0 0-24-16,0 0-55 16,24 0-235-16</inkml:trace>
  <inkml:trace contextRef="#ctx0" brushRef="#br0" timeOffset="71499.7499">10823 12910 104 0,'0'-3'54'0,"0"0"-29"16,0 3-18-16,0 0-6 0,0-1 12 16,0 1 8-16,0 0-5 15,0 0 1 1,0 0 3-16,0 0-1 0,0 0-3 16,0 0-3-16,0 0 0 15,0 0 2-15,0 0 9 16,0 0-9-16,0 0 4 15,0 0 9-15,0 0-3 16,0 0-1-16,0 0-3 16,0 0-5-16,0 0-3 15,0 0-4-15,0 0-2 16,0 0 6-16,0 0-2 16,0 0 5-16,0-8 8 0,17-2-2 15,-1-3-13 1,-5-7-5-16,-3 3-2 0,6-4 0 15,-9 2 2-15,-5-3 2 16,0 0-2-16,0-3 3 16,0-3-4-16,0 2-2 15,0-1-1-15,0 1 0 16,0 0 1-16,0 6-1 16,-19 1 0-16,0 4 0 15,5 0 2-15,6 0 2 16,-3 0-3-16,9-1 1 15,-9 4-2-15,-3-4 0 0,14 0 0 16,-8 3 0 0,8 2 0-16,0 0 0 0,-11 5 1 15,11-2 0-15,-3 1 1 16,-2 2 0-16,-6-4 3 16,8 6 0-16,-2-2-2 15,-1-3 1-15,4 2-2 16,-9-1-2-16,11 4 0 15,-9-2 1-15,-1 5-1 16,10 0 0-16,0 0 1 16,0 0 0-16,0 0-1 15,0 0 0-15,0 0 0 16,0 0 0-16,-9 0-1 16,4 21 1-16,-3 4 1 15,-6 5-1-15,-5 1 0 0,5 4 0 16,-10-3 0-16,10-4 1 15,3-7-1-15,9-12 0 16,2-4 0-16,0-5 0 16,0 0 2-16,0-21 0 15,8-8-2-15,16-2 0 16,4 1-2-16,-4-2 0 16,-2 4-1-16,2-1 0 15,-15 5-1-15,4 5 3 16,-7 3 1-16,-6 11-1 15,0 3 1-15,0 2 0 16,0 0 0-16,0 0-1 0,8 0 0 16,8 0 0-16,-2 11 1 15,19 1 0 1,-6 1 1-16,0-1 1 0,11 3 4 16,-10-5-2-16,-4-2-4 15,3-2 0-15,1-5-33 16,-9-1-145-16</inkml:trace>
  <inkml:trace contextRef="#ctx0" brushRef="#br0" timeOffset="76217.3747">11240 12874 143 0,'0'-5'6'0,"0"0"4"15,0 5 12-15,9-3-8 0,-9 1-2 16,0 1 10-16,0-1 14 15,0-2 5-15,0 2-1 16,0-1-13-16,0-1-8 16,0-4 7-16,0-2-12 15,0-1-10-15,0-1-2 16,0 0-1-16,0-1 1 16,0 2 0-16,0-3 1 15,5 3 8-15,9-2 5 16,-3 4-1-16,-9-2-7 0,4-2-2 15,-6-3 0 1,13-4-1-16,-4-2-1 0,10-1 1 16,-14-1-4-16,9-2 0 15,-9 1-1-15,3 0 0 16,-8 3 2-16,0 2 9 16,0 3-5-16,0 5 1 15,0-1-4-15,0 1-2 16,0-3-1-16,0-2 0 15,0 4 0-15,0-3 0 16,0-1 1-16,0 1 0 16,0-3-1-16,0 1 1 15,0 0-1-15,0-3 1 16,0 5 0-16,0-5 1 16,0 2-1-16,-8 2 1 0,3 0-2 15,-3 3 1-15,2 2 0 16,1-1 0-16,-14 4-1 15,-3 2 3-15,3-1 1 16,0 3-3-16,-9-2-1 16,-4 4 2-16,4-2 1 15,-10-2-3-15,6-1 0 16,-1 1 3-16,6-3-2 16,-6 0 0-16,3 2 0 15,-6 1 0-15,-2 0 2 16,-14 1 2-16,6 2-4 15,-19-1-1-15,13 1 3 0,-3 1-3 16,-2 0 0 0,11-5 0-16,-6 2 1 0,16-4 0 15,-2 3 6-15,0 6 5 16,0-2-5-16,-3-1-2 16,-5 2-4-16,-1-1-1 15,-5 0 3-15,6 1-1 16,-11-1 2-16,2 1 4 15,4-1-3-15,12 0 0 16,-2 0 3-16,9 1-6 16,-1 2-1-16,-11 0 0 15,3-2-1-15,1 2 1 16,-4 0 0-16,3 0 0 16,3 0-1-16,-14 2 1 15,-2 9-1-15,-12 1 1 0,3 2 0 16,3 0 0-16,0-3 0 15,3 3 2-15,-3 0-1 16,14-4 0-16,8 2-2 16,-3-2 0-16,3-3 2 15,5 2-1-15,0-2 2 16,-5 2-2-16,11 4 0 16,-14 4 0-16,-3 0-1 15,-2 2 0-15,-1-2 0 16,7 0 0-16,-4-3 1 15,17-1-1-15,-1-3 0 16,-2 5 0-16,3 3 0 0,-6-1 0 16,-7 2 0-16,7 3 0 15,-5 1 0-15,10 1 0 16,4 2 0-16,-3-4 0 16,2 1 0-16,3 6 0 15,-2-1 0-15,5 3 1 16,5-4 1-16,0 3-1 15,-5-4 0-15,11 3-1 16,-3 1 1-16,3 5-1 16,0 0 1-16,-11 3-1 15,8 1 3-15,3 0 0 16,-3-2-1-16,8-1 0 16,-2 0-1-16,-1-1 1 0,6-2-1 15,0-4 1-15,0 4-1 16,0-4 2-16,0 6-1 15,0 0-2-15,0 2 1 16,11 3 0-16,3-2 0 16,-6-1 0-16,3 0 0 15,2-3 0-15,1 1-1 16,13-4 1-16,3-5-1 16,0 2 1-16,8-2 4 15,1 2 3-15,-1 2-1 16,3-1-4-16,-3-1 0 15,-3 1 1-15,3 0-1 0,-13-2-1 16,-3 0-2 0,11 1 0-16,-9 1 1 0,-2-1 2 15,8 1 3-15,3 1 0 16,2-2 2-16,9 2-3 16,-3-8-3-16,5 2-1 15,-8-5-1-15,8-2 0 16,-2 2 1-16,-3-4 0 15,5 0 0-15,1-2 0 16,-1-5 2-16,6 2 5 16,-6-3-3-16,11 4-1 15,-10-1 0-15,13-5-1 16,-3-3-2-16,-2-2 0 16,-4 0 0-16,-7 0-1 15,11 0 1-15,-9 2-1 0,17 1 1 16,-3-1-1-16,0 2 0 15,-3-2 1-15,-3-2 1 16,12 0 2-16,-6 0-2 16,11 0-1-16,2-6 1 15,4-5-1-15,-6-4 0 16,2-1 0-16,-7 2-1 16,4 2 1-16,-15-3 0 15,5 2 0-15,-8 4 0 16,0-4 1-16,-6-2-2 15,6 5 1-15,5-6 0 16,8-4 0-16,4 2-1 0,-4-11 0 16,1 3 1-16,-15-2-1 15,1-1 1-15,-6-1-1 16,-13 6 1-16,0-2 0 16,0 3-1-16,-1 2 1 15,-13-1 0-15,14-6-1 16,0-5 0-16,8-2 0 15,-9-4 0-15,7-4 0 16,-7 5 0-16,1-3 0 16,-6 4 0-16,-16 0 1 15,-3 0-1-15,6 3 0 16,-8-4 0-16,2 6 0 16,3-1 1-16,-11 0 0 0,13 2-1 15,-7 3 0-15,2-2 0 16,-3 4 1-16,9-3-1 15,0 0 1-15,-9-6-1 16,9 1 0-16,-1-1 0 16,-7-3 1-16,2 4-2 15,-8 1 2-15,0 2-1 16,0 1 0-16,0-1 1 16,0 5 0-16,0-6-1 15,0 7 0-15,0-3 0 16,0-1 0-16,0 2 0 15,0-4 1-15,0 4-1 0,0-3 2 16,0 7 0-16,0-1 0 16,0 1 0-16,0 2-2 15,0 3 0-15,0-2 0 16,0-1 0-16,0 5 0 16,0-4 1-16,0 2-1 15,0 1 0-15,0 0 0 16,0 2 0-16,0 2 0 15,0 3 0-15,0 3 1 16,-8-4-1-16,-3-1 0 16,3 0 0-16,-6 0 0 15,9-3 0-15,-9 2 0 16,0-1 0-16,9 6 0 0,-1 1 0 16,4 1 0-1,2 3 0-15,0-1 1 0,-6-1-1 16,1 3 0-16,-3-1 0 15,8-2 0-15,0 2 0 16,0 2 0-16,-6-2 0 16,6 3 0-16,0 0 0 15,0 0 0-15,-5-3 0 16,5 3 0-16,0 0 1 16,0 0 0-16,0 0-1 15,0 0 0-15,0 0 0 16,0 0 0-16,-8 0 0 15,2 3 0-15,-16 19 0 16,3 6 0-16,-5 4-1 0,5 1 2 16,-3-2-2-16,3 0 2 15,5-13-1-15,3-5 0 16,11-7 0-16,0-6 0 16,0 0 0-16,0 0 0 15,0 0 0-15,0 0 0 16,0-7 0-16,11-21-1 15,22-8-1-15,13-6 0 16,0-1-2-16,-7 2-1 16,2 9 3-16,-17 4 1 15,-2 10 0-15,-3 0 0 16,-8 3 1-16,-3 2 0 16,6 3 0-16,-9 3 0 0,-5 4 0 15,0 3 0 1,0 0 0-16,8 0-1 0,-2 0-1 15,7 0 1-15,6 13 1 16,9 2 1-16,2-2-1 16,2 2 0-16,4-2 0 15,2 1 0-15,-5-7-9 16,5 0-80-16,3-7-94 16,-8 0-307-16</inkml:trace>
  <inkml:trace contextRef="#ctx0" brushRef="#br0" timeOffset="76951.436">10330 14593 318 0,'0'-10'37'0,"0"3"4"15,0 1 16-15,0 2-22 16,0 4 7-16,0 0-8 16,0 0-6-16,0 0-7 15,0 27-7-15,-11 8 6 16,-11 4-16-16,-2-2-4 16,2-5-1-16,11-9-5 15,11-10-1-15,11-13-1 16,43 0 0-16,25-20 8 0,11-10 0 15,-5 2 1-15,-6 1 4 16,-25 9 0-16,-15 9-3 16,-15-1-2-16,-10 0-3 15,-6-1-54-15,-8 3-80 16,0-3-167-16</inkml:trace>
  <inkml:trace contextRef="#ctx0" brushRef="#br0" timeOffset="77198.5298">10861 14407 408 0,'0'0'60'15,"0"0"-27"-15,0 1-27 16,0 20 35-16,0 4-14 16,-5 5 7-16,-11 6-5 15,-9 10-6-15,-13 3-6 16,3 1-6-16,-9 2-9 15,6-8-2-15,5-3 0 16,17-7-5-16,10-9-11 16,6-7-23-16,0-8-23 15,0-6-19-15,33 0-20 16,-6-4-45-16</inkml:trace>
  <inkml:trace contextRef="#ctx0" brushRef="#br0" timeOffset="77567.3482">11194 14529 255 0,'-33'0'95'0,"-5"16"-66"16,6 9 15-16,7 4 3 15,9 2-6-15,-3 1 3 16,8 0-5-16,11-2-6 15,0-4-9-15,0-12-4 16,65-6 3-16,14-8-5 0,25 0-7 16,2-33-5-16,-16-7 0 15,-16-10 3-15,-17 3-2 16,-30 3-2-16,-13 8-4 16,-14 8-1-16,0 0 2 15,-41 8-2-15,-11 3 0 16,0 3-3-16,11 7 3 15,9 6-3-15,7 1-14 16,17 0-19-16,8 0-4 16,0 0-29-16,0 0-38 15,41 0-37-15,5 1-1 16</inkml:trace>
  <inkml:trace contextRef="#ctx0" brushRef="#br0" timeOffset="77850.4597">11832 14403 100 0,'-27'16'254'16,"-11"11"-185"-16,2 5 7 16,12 4-14-16,10-5-14 15,14 2-26-15,0-9-10 16,0-6 0-16,46-8 5 16,14-6 4-16,25-4-2 15,-1 0 0-15,6-27-4 16,3-4 2-16,-33-4 4 15,-19 1-9-15,-30 0-5 0,-11 2-2 16,-33 6-2 0,-46 3-3-16,-5 9-3 0,13 5-4 15,16 8-9-15,31 1-17 16,16-4-25-16,8 2-13 16,0-10-45-16,32 2-60 15</inkml:trace>
  <inkml:trace contextRef="#ctx0" brushRef="#br0" timeOffset="78167.0876">12906 14159 172 0,'0'0'122'16,"0"18"-69"-16,0 3-3 16,0 1 20-16,0-7-15 15,0-2-6-15,25-11-13 16,16-2-2-16,16 0 1 16,-10-9 7-16,4-14-7 15,-18 5-13-15,-25 3-5 16,-8 2 3-16,0 4 4 15,-33-1-16-15,-7 3-8 16,15-2-27-16,11-1-66 0,14-15-208 16</inkml:trace>
  <inkml:trace contextRef="#ctx0" brushRef="#br0" timeOffset="80301.4656">10894 15844 185 0,'27'-13'156'0,"3"7"-110"15,-8 1 20-15,-8 5-33 0,-14 0-3 16,0 0 4-1,0 0-5-15,0 0 5 0,0 0-10 16,0 26 0-16,-27 17-8 16,-31 9-10-16,-4 8-5 15,-15 4-1-15,6 0 0 16,31-10 0-16,26-9-1 16,14-19 0-16,22-17-3 15,73-9-3-15,17-6 7 16,22-25-1-16,-4 4 1 15,-21 3 0-15,-21 5 0 16,-31 7 0-16,-30 0-53 16,-13 5-53-16,-14 2-97 15</inkml:trace>
  <inkml:trace contextRef="#ctx0" brushRef="#br0" timeOffset="80571.401">11502 15799 272 0,'-5'0'188'16,"-1"0"-171"-16,6 10-9 16,-19 22 14-16,-8 16 23 15,-25 11-1-15,-13 16-4 16,-28 14-6-16,0 11-6 0,-10-2-13 15,5-7-12-15,24-11-3 16,22-20-3-16,14-17-23 16,35-18-30-16,3-22-25 15,14-3-38-15,46-26-79 16</inkml:trace>
  <inkml:trace contextRef="#ctx0" brushRef="#br0" timeOffset="80953.043">11862 15968 426 0,'-24'0'36'0,"-4"0"-9"0,-4 23-21 15,-15 12 17-15,-10 4 16 16,-8 14-2-16,5 10 5 15,2 10-8-15,12-1-8 16,27-7-9-16,19-19 0 16,0-16-9-16,44-23-4 15,43-7-2-15,35-30 2 16,23-28-2-16,-9-18 0 16,-10-8-1-16,-14 2 1 15,-28 8-1-15,-32 9-1 0,-30 14 0 16,-22 12 1-1,-41 14-1-15,-44 18 0 0,-24 7-1 16,16 0-2-16,25 0-11 16,25 7-23-16,21 7-25 15,22-4-54-15,0 0-64 16,0 4-146-16</inkml:trace>
  <inkml:trace contextRef="#ctx0" brushRef="#br0" timeOffset="81291.2059">12833 15919 235 0,'-57'39'81'15,"10"9"-12"-15,-5 11 11 16,17 8-7-16,5 2-23 15,11-5-21-15,19-11 0 16,0-18-9-16,65-24-10 16,31-11-1-16,24-15 3 15,2-38 4-15,9-15-8 16,-24-4-3-16,-15 4 6 16,-45 3 3-16,-36 10-3 15,-11 7-5-15,-39 14-1 16,-45 9-4-16,-9 10-1 0,9 10-2 15,37 5-24-15,34 0-34 16,13 0-61-16,0 0-154 16</inkml:trace>
  <inkml:trace contextRef="#ctx0" brushRef="#br0" timeOffset="81853.4696">13831 16183 435 0,'13'0'115'16,"26"0"-34"-16,7 0-2 15,11 0-34-15,3 6-18 16,-8 4-27-16,8-3 0 0,-14 1-44 16,6-8-85-16,-8-17-252 15</inkml:trace>
  <inkml:trace contextRef="#ctx0" brushRef="#br0" timeOffset="82551.5358">14635 15889 409 0,'-11'0'57'0,"11"0"-23"16,-3 0-10-16,3 0 17 16,0 0-4-16,0 0 12 15,0-11-7-15,36-6-5 16,29 0-3-16,-2-2-11 15,-3 11 3-15,-19 0-3 16,-8 8-1-16,-14 0-13 16,-14 0-1-16,-5 0-2 15,0 23-4-15,0 19 3 16,-32 4-1-16,-28 2 0 16,8-11-4-16,27-12 0 15,17-14 0-15,8-11 0 0,0 0 0 16,46 0 0-1,28-13 0-15,2 4 2 0,-10 9 2 16,-14 0 4-16,-25 11-1 16,-19 29 3-16,-8 11 4 15,-3 14-7-15,-68 3-4 16,-13-9-2-16,-9-9-1 16,3-13 0-16,11-12 0 15,5-12-2-15,4-4 0 16,10-4-2-16,16 0-3 15,17 5-3-15,27 1-6 16,0-5-36-16,0-6-31 16,32 0-38-16,34-12-145 15</inkml:trace>
  <inkml:trace contextRef="#ctx0" brushRef="#br0" timeOffset="82985.2904">16236 15710 265 0,'0'0'155'15,"-28"0"-99"-15,-4 0-16 16,-7 5-4-16,-20 15 6 0,12 6-9 15,-10 9 0-15,-3 10-2 16,-6 11 1-16,1 2-3 16,5 13-6-16,-5 1-2 15,13 6-2-15,0 3 4 16,19-10-5-16,33-8-6 16,0-21-7-16,30-20-5 15,63-22 0-15,27 0 1 16,8-42-1-16,3-14 0 15,-36-2 0-15,-18 0 1 16,-50 8 0-16,-27 8-1 16,-14 11 0-16,-78 8-1 0,-31 17-6 15,6 6 3-15,10 6 1 16,42 20-4-16,27 0-50 16,38-9-47-16,0-10-58 15,5-7-100-15</inkml:trace>
  <inkml:trace contextRef="#ctx0" brushRef="#br0" timeOffset="83309.1911">16915 15831 137 0,'-39'0'234'16,"-12"25"-200"-16,-4 9 24 15,-2 14 5-15,-3 7 15 0,8 12-5 16,14 5-16-16,16-3-14 16,22-7-7-16,0-18-23 15,79-15-11-15,19-22-1 16,33-7-1-16,8-28 3 16,11-24 3-16,-19-10 5 15,-14-5 6-15,-49 6 9 16,-54 7-10-16,-14 8-6 15,-46 9-7-15,-52 13-2 16,-1 10-1-16,20 13-4 16,25 1-52-16,48-8-99 15,6-33-265-15</inkml:trace>
  <inkml:trace contextRef="#ctx0" brushRef="#br0" timeOffset="83901.0143">17940 15981 331 0,'0'0'118'0,"0"0"-67"16,19-5 14-16,27-1-11 16,6-2-26-16,5 4 1 15,-5 0-15-15,-11 1-13 0,0 0-1 16,-3 1-7-1,0 0-47-15,-16-1-73 0,-16 3-128 16</inkml:trace>
  <inkml:trace contextRef="#ctx0" brushRef="#br0" timeOffset="84087.3424">17923 16171 212 0,'0'0'411'16,"28"-8"-339"-16,45 1-15 16,17 3-43-16,-11-1-2 15,-5-2-12-15,-17-1-3 0,-2-3-46 16,2 4-70-16,-5-9-189 16</inkml:trace>
  <inkml:trace contextRef="#ctx0" brushRef="#br0" timeOffset="84455.3236">19047 15860 303 0,'-87'59'99'15,"-12"5"-70"-15,1 2 5 16,14-3-3-16,26-12 8 16,31-23-6-16,27-13-14 15,0-15-12-15,57 0 15 16,50-27 6-16,5-8-1 15,-3 5-7-15,-11 7 6 16,-19 7 8-16,-14 4-15 16,-18 7-17-16,-15-1-2 15,-10 1-39-15,-11-7-52 0,-3-4-61 16,-8-2-135-16</inkml:trace>
  <inkml:trace contextRef="#ctx0" brushRef="#br0" timeOffset="84672.9584">19532 15802 240 0,'0'0'260'0,"-16"5"-199"15,-9 27 5-15,-7 12-24 16,-7 11-8-16,-15 12-7 16,-17 9-2-16,-14 7 9 15,-13 7-9-15,0 2-8 0,-3-1-11 16,30-5-6-16,25-17-6 15,27-19-30-15,19-22-43 16,14-24-25-16,56-4-49 16,23-30-88-16</inkml:trace>
  <inkml:trace contextRef="#ctx0" brushRef="#br0" timeOffset="85011.2315">19990 16067 285 0,'-41'10'38'0,"-5"15"-7"0,-6 2 14 16,6 8 21-16,-1 5 0 16,4 6 17-16,7 8-13 15,12-3-22-15,24-6-15 16,0-9-18-16,0-13-6 15,52-15-3-15,27-8 5 16,27-18-1-16,17-34 2 16,-3-14 1-16,-17-2 10 15,-29 9 4-15,-36 14-5 16,-38 7-13-16,-8 6-4 16,-77 10-4-16,-13 7-1 15,0 15-7-15,33 0-32 16,37 0-54-16,28 0-80 0,0-5-168 15</inkml:trace>
  <inkml:trace contextRef="#ctx0" brushRef="#br0" timeOffset="120886.9107">27494 8358 335 0,'0'-2'22'15,"0"2"1"-15,0-2-6 16,0 2 29-16,0-3-1 16,0 3-3-16,0-3 3 0,0 3-9 15,0-2-13-15,0-2-1 16,0 4-5-16,0 0-5 15,0 0 1-15,0 0-3 16,0 0-7-16,0 14-3 16,0 18 2-16,0 15 14 15,0 9 0-15,-16 3-11 16,-9 4 0-16,0-7-4 16,12-5-1-16,5-13 0 15,8-9-2-15,0-15-21 16,0-3-57-16,8-11-74 15,22 0-145-15</inkml:trace>
  <inkml:trace contextRef="#ctx0" brushRef="#br0" timeOffset="121412.9325">28028 8341 89 0,'-11'7'162'0,"3"-1"-159"16,3-2 25-16,5 0 16 15,0-4-1-15,0 0 11 16,0 0 15-16,0 0-5 16,46 0-10-16,30-1-11 15,4-9-11-15,-7 0 0 16,-13 8-6-16,-30-2-13 15,-22 4-7-15,-8 4-3 16,-22 30-1-16,-81 26 2 0,-33 16 0 16,-14 12-4-16,11-7 0 15,40-10 0-15,48-21-1 16,51-21 0-16,0-12 0 16,32-15-4-16,58-2 4 15,17 0-1-15,4-17 2 16,-2-3-2-16,-21 4-9 15,-9 0-36-15,-22 2-46 16,-16 3-83-16,-17-5-256 16</inkml:trace>
  <inkml:trace contextRef="#ctx0" brushRef="#br0" timeOffset="121734.8879">29059 8446 431 0,'-8'0'27'0,"2"0"-19"15,1 9 12-15,-14 15 20 16,5 6-18-16,-8 5 8 16,-10 7 6-16,2 6-9 0,-6 1-17 15,-2 2 1-15,-3-7-9 16,17-5-2-16,-9-1-8 16,25-12-24-16,2-4-77 15,6-19-148-15</inkml:trace>
  <inkml:trace contextRef="#ctx0" brushRef="#br0" timeOffset="121965.8554">29405 8420 389 0,'-11'6'33'15,"-2"19"7"-15,5 9 21 16,-20 2-23-16,-10 10-13 16,0 1-16-16,-3 4-7 15,3-4-2-15,5-8 0 16,19-10-20-16,6-10-82 16,3-17-106-16</inkml:trace>
  <inkml:trace contextRef="#ctx0" brushRef="#br0" timeOffset="122214.7007">28560 8470 408 0,'0'-14'70'0,"38"2"-40"16,68-9 37-16,39-2-1 15,38-4-9-15,35 0-6 16,30 1-3-16,-5 5-10 16,-23 5-28-16,-40 10-10 15,-43 3-9-15,-45 3-47 16,-34 0-38-16,-39 3-74 16,-19 24-217-16</inkml:trace>
  <inkml:trace contextRef="#ctx0" brushRef="#br0" timeOffset="122604.8651">27041 9276 369 0,'-8'0'20'16,"8"0"45"-16,19 0 11 15,74 0 14-15,46-11-21 16,68-24-8-16,58-11 1 16,48-5-16-16,23 1-13 15,-37 13-17-15,-50 12-16 16,-72 14-5-16,-57 11-26 16,-22 0-38-16,-22 0-46 0,-24 0-99 15</inkml:trace>
  <inkml:trace contextRef="#ctx0" brushRef="#br0" timeOffset="123054.9067">28036 9612 363 0,'-32'6'44'16,"13"3"-15"-16,19 6 14 16,-9 0 14-16,9 0-17 15,0-6 6-15,9 2 11 16,29 1-2-16,3 2 5 16,-17 12-34-16,-24 14-6 15,0 17-2-15,-46 17 6 16,-47 6-11-16,-16-1-11 0,3-17-2 15,21-27 0-15,33-33-24 16,14-7-37-16,30-51-75 16,8-12-67-16,19-9-177 15</inkml:trace>
  <inkml:trace contextRef="#ctx0" brushRef="#br0" timeOffset="123234.9003">28069 9586 623 0,'14'-8'58'15,"98"0"38"-15,38 1-33 16,27-5-37-16,19 0-25 16,6-14-1-16,16-6-94 15,-8-22-171-15</inkml:trace>
  <inkml:trace contextRef="#ctx0" brushRef="#br0" timeOffset="155968.3668">17806 1273 427 0,'0'-4'7'0,"0"2"29"15,0-4 4-15,0 4-14 16,8 0 3-16,-8-1-3 16,11 3 7-16,-11-2 0 15,0 2-14-15,0 0-2 16,0 7-4-16,0 29 17 0,0 11-7 15,0 10-8-15,-19 9 0 16,-11 2-8-16,-5-2-5 16,10-2-2-16,-2-7 0 15,13-13-4-15,-10-12-30 16,16-14-50-16,8-11-51 16,0-7-103-16</inkml:trace>
  <inkml:trace contextRef="#ctx0" brushRef="#br0" timeOffset="156388.3316">18174 1425 185 0,'0'-7'193'16,"28"-2"-187"-16,15 2 58 15,9 1-5-15,8-5-4 16,14 6-16-16,-4-7 10 16,4 9 1-16,-28-1-9 15,-13 4-14-15,-8 0-12 16,-25 7 3-16,0 32-7 15,-47 13-2-15,-56 16-3 0,-28 10-5 16,0-3 0-16,38-13-1 16,41-19 0-16,52-12-4 15,0-19-9-15,60-9 7 16,44-3 6-16,22 0 0 16,-4-3 0-16,-5-4 0 15,-18 2 0-15,-26 2-16 16,-21 3-51-16,-25 0-42 15,-16 0-96-15</inkml:trace>
  <inkml:trace contextRef="#ctx0" brushRef="#br0" timeOffset="156696.595">19505 1433 151 0,'0'0'218'16,"0"0"-198"-16,0 19 82 15,0 7-41-15,-8 8-19 16,-25 1-18-16,0 11 11 0,-13 2-11 15,-6 2-7-15,0 3-15 16,6-7-2-16,13-11-6 16,9-10-40-16,10-13-52 15,14-12-54-15,0 0-116 16</inkml:trace>
  <inkml:trace contextRef="#ctx0" brushRef="#br0" timeOffset="156920.49">19786 1300 474 0,'0'0'28'0,"0"9"-12"0,0 20 38 16,0 15-14-16,0 3-14 15,-25 5-4-15,-2 2 0 16,-11 4-13-16,5-6-9 15,-2-6 0-15,5-8-19 16,-6-11-48-16,12-6-48 16,2-18-83-16</inkml:trace>
  <inkml:trace contextRef="#ctx0" brushRef="#br0" timeOffset="157168.3129">19047 1332 355 0,'43'-10'130'16,"64"-3"-106"-16,24-1 68 16,19 1-52-16,2 4-2 15,12-3-4-15,-9 3-18 16,-24 5-1-16,-24 4-13 15,-17 0-2-15,-25 0-17 16,-24 6-60-16,-14 18-80 16,-27 11-250-16</inkml:trace>
  <inkml:trace contextRef="#ctx0" brushRef="#br0" timeOffset="157536.3083">17040 2389 162 0,'-14'0'172'0,"14"0"-162"0,0 0 55 15,3 0-21-15,54 0 5 16,22 0 10-16,44 0 1 16,11-9-3-16,54-6-6 15,35-8-2-15,20 0-8 16,38 0-8-16,3-2-14 16,-4 5-2-16,-18 5-5 15,-52 2-9-15,-41 3-3 16,-57 6-5-16,-33-2-20 15,-19-1-32-15,-22 5-52 16,-30 2-67-16,-8 0-198 16</inkml:trace>
  <inkml:trace contextRef="#ctx0" brushRef="#br0" timeOffset="157932.5307">18332 2613 175 0,'-84'14'309'0,"10"6"-294"15,42-6 63-15,23-5-54 0,9-4-17 16,0-5 0-16,41 2 22 16,33-2 27-16,10 7-8 15,-4 6-2-15,-23 8-10 16,-16 9-5-16,-36 8-1 16,-5 18-9-16,-33 9-9 15,-59 8-6-15,-26-3-4 16,12-15-2-16,16-23 0 15,17-24-14-15,10-8-21 16,16-24-19-16,15-27-36 16,32-2-27-16,0-1-40 15,52-2-174-15</inkml:trace>
  <inkml:trace contextRef="#ctx0" brushRef="#br0" timeOffset="158172.3811">18365 2583 443 0,'66'-5'69'0,"-4"3"33"16,20 2-13-16,22 0-30 0,2 0-24 15,11 0-21-15,6 0-10 16,2 0-4-16,-2 0-25 16,-11-22-146-16</inkml:trace>
  <inkml:trace contextRef="#ctx0" brushRef="#br0" timeOffset="158982.3855">20775 2069 288 0,'-5'8'57'16,"5"-5"2"-16,0-2 14 0,0 2-25 15,0 1 5-15,33 0 7 16,32-2 2-16,14-2-13 16,6 0-10-16,-6 0-12 15,-27 0-19-15,-1 0-6 16,-10 0-2-16,11-7-3 16,14-8-31-16,5 0-86 15,-1-6-130-15</inkml:trace>
  <inkml:trace contextRef="#ctx0" brushRef="#br0" timeOffset="159478.2907">21986 1749 270 0,'0'0'167'0,"0"0"-166"15,0 0 51-15,8 0-17 0,50-7 7 16,23-3 10-16,17-2-5 15,25 1 5-15,-6 4 5 16,-29 3-13-16,-23 4-18 16,-27 0-16-16,-32 23-3 15,-6 25 6-15,-25 19-5 16,-78 22-4-16,-42 20-3 16,-19 2 0-16,1-1-1 15,24-12-3-15,41-25-4 16,38-22-3-16,54-18-6 15,6-20-8-15,47-10 9 16,56-3 15-16,28 0 0 16,8 0 0-16,-3-8 1 15,-24 1 3-15,-19 2-4 0,-22 0 0 16,-17-2-5-16,-21 0-58 16,5-5-94-16,0-6-180 15</inkml:trace>
  <inkml:trace contextRef="#ctx0" brushRef="#br0" timeOffset="159786.4243">23527 2030 456 0,'2'0'32'0,"-2"0"5"16,0 16 32-16,0 12-36 15,0 7-14-15,0 7 7 16,0 5-2-16,-21 6-3 16,-4 0-3-16,-16 3-3 15,3-7-12-15,0-4-3 16,2-8 0-16,12-10-4 15,16-9-36-15,-3-18-40 16,11 0-53-16,0-13-74 16</inkml:trace>
  <inkml:trace contextRef="#ctx0" brushRef="#br0" timeOffset="160031.8535">23895 1906 443 0,'0'0'44'16,"0"0"-10"-16,0 0 2 15,0 23 13-15,0 7-23 16,0 10 5-16,0 11-13 16,-14 8 0-16,-13 6-7 15,-11 6-3-15,-1-4-8 0,12 1 0 16,-11-8-6-1,11-18-43-15,2-14-53 0,12-16-36 16,-1-12-125-16</inkml:trace>
  <inkml:trace contextRef="#ctx0" brushRef="#br0" timeOffset="160332.5387">23017 1998 363 0,'0'-6'34'15,"32"2"52"-15,48 1 7 16,37-2-17-16,41-5-13 15,38-2-1-15,20-9-4 16,7 2-14-16,-32 1-20 16,-41 1-23-16,-41 2-1 15,-27 1-5-15,-17 1-38 16,-21 8-76-16,-9 2-142 16</inkml:trace>
  <inkml:trace contextRef="#ctx0" brushRef="#br0" timeOffset="162072.7378">21659 3426 247 0,'0'-8'31'0,"0"2"22"16,-6 5 1-16,1-3-23 16,2 1 18-16,3 3 4 15,-5 0-6-15,-1-1-10 16,-2 1-12-16,-3 0-5 0,-16 0-5 15,-11 20-9-15,-22 15 1 16,-14 19 0-16,-2 15 1 16,-11 19-4-16,10 15 3 15,12 15 4-15,5 8-4 16,14 3-5-16,13-13 1 16,27-16-1-16,6-21-2 15,6-20 0-15,46-11 1 16,8-17 1-16,5-6 2 15,-5-8 9-15,-8-5-4 16,-6-5-7-16,-27-1 0 16,-5-6-2-16,-14 0-3 0,0 0-14 15,0 0-56 1,0-25-118-16</inkml:trace>
  <inkml:trace contextRef="#ctx0" brushRef="#br0" timeOffset="162522.509">22302 3489 253 0,'0'0'106'0,"0"0"-69"15,0 0 27-15,0 0-11 16,0 0-9-16,0 0-12 16,0 0 2-16,6 0-7 15,-6 9 2-15,0 13-9 0,0 7-9 16,0 1-4-16,-6 2-6 16,-18 4 1-16,2-2-2 15,-3 0-1-15,17-1-6 16,-5-3-28-16,2-8-36 15,8-4-66-15,3-14-70 16</inkml:trace>
  <inkml:trace contextRef="#ctx0" brushRef="#br0" timeOffset="162972.3485">22801 3390 188 0,'-13'0'73'0,"-6"0"-66"15,-3 17 30-15,-11 8 5 16,0 3-8-16,9-1 3 15,5 2 0-15,5-10-7 16,14 0-1-16,0-4-6 16,0-3-10-16,0-2-2 0,46-4 7 15,17-6 3 1,5 0-2-16,11 0 0 0,-8-13-1 16,0-2-2-16,-16 0-6 15,-23 1-7-15,-26 1-2 16,2-2 2-16,-8 1 1 15,0-4-3-15,0 0 2 16,-8-3-2-16,-25 6-1 16,-5 1 0-16,-3 6-1 15,3 8-6-15,5 0-6 16,14 0-17-16,6 0-19 16,-1 0-42-16,14 11-91 15</inkml:trace>
  <inkml:trace contextRef="#ctx0" brushRef="#br0" timeOffset="163250.3327">23450 3434 320 0,'0'14'37'0,"0"3"24"16,0 5-6-16,0 7-19 15,-27 2-14-15,8-1-8 0,-14-3-8 16,20-4-4-16,-6-3-1 16,19-11-1-16,0-2-15 15,0-7-54-15,0 0-47 16,0 0-7-16</inkml:trace>
  <inkml:trace contextRef="#ctx0" brushRef="#br0" timeOffset="163498.3987">23666 3375 270 0,'0'6'60'0,"0"16"18"16,0 5-3-16,0 5-30 16,0 4-12-16,-14 1 0 15,-5-2-14-15,5 1-12 16,1-8-6-16,-6-5-1 16,10-4-3-16,-1-3-16 15,-4-11-38-15,-5 1-58 16,0-6-72-16</inkml:trace>
  <inkml:trace contextRef="#ctx0" brushRef="#br0" timeOffset="163760.5621">23153 3423 231 0,'0'0'139'0,"0"0"-137"16,41-4 51-16,24 0 8 16,28-4-7-16,16-2-9 15,17 1 1-15,10 2-7 16,3 1-7-16,-14 6-16 16,-7 0-14-16,-39 0-2 15,-14 6-8-15,-18 10-28 16,-28 6-44-16,-14 7-61 0,-5 3-129 15</inkml:trace>
  <inkml:trace contextRef="#ctx0" brushRef="#br0" timeOffset="164164.581">22283 3988 257 0,'0'-1'93'15,"0"-2"-76"-15,14 0 41 16,24 0-25-16,0 3-15 16,9-2 22-16,13 2 9 15,11 0-16-15,21 0 9 16,25 0-9-16,23-5-8 16,29-9 0-16,2-6 0 15,-2-3-5-15,-30 6 0 0,-54 4-14 16,-25 6-6-16,-22 1-5 15,-24 4-25-15,-14 2-55 16,0 0-73-16,0 0-143 16</inkml:trace>
  <inkml:trace contextRef="#ctx0" brushRef="#br0" timeOffset="164488.4509">22815 4257 491 0,'-46'22'0'15,"13"-6"-1"-15,19-7 1 16,6-2 3-16,8 0-1 16,0 0 10-16,0 0 7 15,27-6 17-15,20 5-4 16,-9-4 7-16,3 4 5 15,-3 11 0-15,-19 2-3 16,-11 11-5-16,-8 8-13 16,0 5-10-16,-35 3-8 15,-31-4-2-15,-5-13-3 16,14-13-3-16,5-16-20 16,11 0-29-16,14-22-43 0,3-10-45 15,24-7-84 1</inkml:trace>
  <inkml:trace contextRef="#ctx0" brushRef="#br0" timeOffset="164668.7497">22769 4254 443 0,'90'0'13'0,"35"-4"89"16,30-9-59-16,17-6-5 15,-8-3-23-15,-11-1-15 16,-36 0-6-16,-27 5-71 16,-38 1-126-16</inkml:trace>
  <inkml:trace contextRef="#ctx0" brushRef="#br0" timeOffset="165200.5406">24236 3137 367 0,'0'0'130'16,"0"0"-97"-16,8 1 31 16,54 28-2-16,26 13-17 15,7 11-13-15,11 18 6 16,-32 19-3-16,-28 20 3 15,-46 27-9-15,-13 25-7 16,-113 9 0-16,-51 0-7 16,-19-21-15-16,0-40 0 15,46-45-29-15,62-52-101 16,69-41-166-16</inkml:trace>
  <inkml:trace contextRef="#ctx0" brushRef="#br0" timeOffset="165890.8214">25449 1876 368 0,'5'0'133'0,"28"0"-106"0,27 0 62 15,-3 0-35-15,14 0-23 16,-8 0-11-16,-11 0-8 16,-14 0-8-16,-11 0-4 15,-8 0 0-15,0 0-12 16,-5 0-54-16,-3 2-101 15,-11 18-202-15</inkml:trace>
  <inkml:trace contextRef="#ctx0" brushRef="#br0" timeOffset="166031.9565">25711 2087 125 0,'0'1'416'15,"46"5"-363"1,11-1 48-16,22-5-66 0,0 0-29 15,11 0-6-15,17-30-68 16,-4-21-253-16</inkml:trace>
  <inkml:trace contextRef="#ctx0" brushRef="#br0" timeOffset="166751.8711">27401 1016 277 0,'-5'3'4'16,"5"0"43"-16,0-3-3 15,0 0-7-15,5 0 39 16,39 0-8-16,16 0-21 16,24 0 0-16,4 0 3 0,4 0-10 15,-29 0-12 1,-22 5-5-16,-22 7-15 0,-19 11-5 16,0 9 9-16,-38 18-4 15,-55 6-6-15,-11 10-2 16,-2-7-3-16,8-8-9 15,38-9 3-15,22-19 0 16,32-5-1-16,6-9-4 16,19-6-4-16,58-3 5 15,24 0 13-15,10 0 1 16,18 0 0-16,-23 0 6 16,-27 0 0-16,-19 0-6 0,-22 0-1 15,-24 0-21 1,-9 0-92-16,14-5-153 0</inkml:trace>
  <inkml:trace contextRef="#ctx0" brushRef="#br0" timeOffset="167000.3434">28685 1162 106 0,'-5'12'304'16,"2"7"-270"-16,-10 9 61 15,-12 5-47-15,-8 8-31 0,-13 2-12 16,8 1-2-16,-3-7-3 16,3-4 0-16,24-12-1 15,0-4-23-15,-5-3-63 16,19-14-90-16</inkml:trace>
  <inkml:trace contextRef="#ctx0" brushRef="#br0" timeOffset="167194.4068">28934 1164 435 0,'0'35'17'0,"-14"4"51"15,3 5-22-15,3 4-23 16,2-10-20-16,-2-2-3 16,-11-2-3-16,0-4-25 15,-3-2-28-15,-2-8-99 16</inkml:trace>
  <inkml:trace contextRef="#ctx0" brushRef="#br0" timeOffset="167412.5926">28462 1208 379 0,'79'-15'91'16,"25"2"-59"-16,21 0 32 16,14 2-12-16,11-1-8 15,19-2-19-15,8 5 1 16,-13 2-13-16,-25-1-13 15,-30 3-2-15,-49 3-45 16,-14 2-76-16,-27 0-104 16</inkml:trace>
  <inkml:trace contextRef="#ctx0" brushRef="#br0" timeOffset="167704.0907">27041 1799 247 0,'0'7'41'16,"0"-5"42"-16,85-2 26 15,46 0-37-15,40 0-18 16,58-12 7-16,33-11-9 15,19-6-1-15,0-1-2 16,-19 1-10-16,-58 3-22 16,-54 6-13-16,-57 4-4 15,-22 3-9-15,-33 6-49 0,-11 2-77 16,-8 2-157-16</inkml:trace>
  <inkml:trace contextRef="#ctx0" brushRef="#br0" timeOffset="168118.1802">27641 2191 400 0,'-33'22'23'16,"22"-3"4"-16,11-2 13 15,0-6-15-15,52 0 27 16,14-4-1-16,-1 6 7 15,-5 0-7-15,-27 10-4 16,-19 8-3-16,-14 7-15 16,-28 13-11-16,-45-1-12 0,-31-2-4 15,11-17-2-15,9-16-7 16,24-15-27-16,3 0-17 16,24-30-33-16,27-9-24 15,6-1-51-15,0 5-67 16</inkml:trace>
  <inkml:trace contextRef="#ctx0" brushRef="#br0" timeOffset="168312.2009">27707 2144 558 0,'46'0'14'0,"22"0"63"16,44 0-6-16,38 0-30 15,19 0-8-15,22-10-11 16,-14-8-17-16,-27-4-5 16,-33 5-31-16,-30-10-114 15,-29-5-455-15</inkml:trace>
  <inkml:trace contextRef="#ctx0" brushRef="#br0" timeOffset="209879.9254">26122 13320 194 0,'0'-4'90'15,"0"1"-37"-15,0 2-1 16,0 1-28-16,0 0-15 0,0 0-6 16,0 0 1-16,0 0 5 15,0-3 12-15,0 0 23 16,0 1 2-16,0-1-24 16,0-1-8-16,0-3-3 15,0 2 3-15,0-5-4 16,0 2-3-16,0-5 0 15,0-1-1-15,0 1 0 16,0-7-1-16,6 3-3 16,-6-6 0-16,3-6 3 15,2-4-4-15,-5 1 1 16,0 2 3-16,0 3 1 16,0 5 5-16,0-4-5 0,0 4-2 15,0 1-2-15,-27 0 2 16,2 2 1-16,6-2 1 15,-3 0 3-15,11 0-6 16,-10-1 0-16,7-4-3 16,-11 4 1-16,6 3-1 15,-8-1 0-15,3 2 1 16,2 2 3-16,-11-3 5 16,0 0-5-16,14 1-2 15,-8-1 1-15,2-1 0 16,6 2-1-16,3 2-1 15,-9-2-1-15,6 2 0 0,-2 5 2 16,-9 0-1-16,2 2 3 16,4-1 1-16,-9 2-2 15,11 2-1-15,-5 0-1 16,-3-1-1-16,3-1 0 16,-12 0 1-16,12 1 2 15,-6 0 0-15,1 3 2 16,5-2 0-16,-12 4-3 15,12 2-2-15,0 0 0 16,-3 0 0-16,11 0 1 16,2 0-1-16,-2 0 0 15,-11 0 0-15,-2 0 0 16,-4 0 0-16,-2 2 0 0,11 4 1 16,-6-2-1-1,0-1 1-15,1 6-1 0,-7 1 0 16,-2 3 0-16,9 0 0 15,-1-2 0-15,-11 4 0 16,12 2 0-16,-1-2 0 16,-3 5 0-16,-7 2 0 15,2-1 0-15,-11 4 0 16,6-2 0-16,8-3 0 16,-1 6 0-16,12-1 0 15,5-3 0-15,-2 1 0 16,-1-3 0-16,3 2 0 0,-2-1 0 15,2 2-1 1,3 4 1-16,5-2 1 0,-5 4-1 16,0 4 0-16,11 3 0 15,-6-1 0-15,4 2 0 16,1-3 0-16,4 5 0 16,5 4 0-16,-6-6 0 15,6 1 0-15,0-3 0 16,0 0 0-16,0-1 0 15,0 0 0-15,0-1 0 16,0-3 0-16,0 2 0 16,0 3 1-16,0 1-1 15,0-3 0-15,11 4 0 16,11 0 0-16,-3 3 1 16,0 0 0-16,-5-1-1 0,0-2 1 15,5-1-1-15,-11-4 0 16,11-1 1-16,0 0-1 15,-5-4 0-15,10-3 0 16,-10-1 0-16,10 0 1 16,-7 0-1-16,7 0 0 15,4 0 0-15,2 5 0 16,2-3 1-16,4-1 0 16,-6 4 0-16,5-5-1 15,-2 6 1-15,5-7-1 16,-11-3 0-16,11 3 3 15,-10-6 5-15,4-1-4 0,1 0-1 16,0-1-3-16,5 1 0 16,0 4 1-16,-2-3 2 15,2 2-1-15,-5-3 0 16,7 0-1-16,-7-5 0 16,5 3-1-16,3-7 2 15,8 4-2-15,-2-4 1 16,-1-1 2-16,0-3 0 15,-5 0 0-15,11 1 2 16,-6-3 1-16,20 0-2 16,-14 0-1-16,0 0 0 15,8-3-2-15,-3-10 0 16,-3-2-1-16,4 0 0 0,2 4 1 16,-14-1 0-1,6 5-1-15,0-4 2 0,7-1 0 16,-1-1-2-16,7-1 0 15,-10-5 0-15,-3 2 1 16,-9 0 0-16,4-2 0 16,-1 3 2-16,-5 2-1 15,-3-2-1-15,-11 7-1 16,-2-1 1-16,-3-3-1 16,16-3 0-16,0-1 1 15,3-10-1-15,5 0 1 16,-2-5-1-16,-9-2 0 0,9-4 0 15,-11 1 0-15,-12-1 1 16,-2 6-1-16,1 3 2 16,-1-9-2-16,0-1 0 15,0-1 0-15,-6-2 0 16,1 4 0-16,5 0 0 16,-5 5 0-16,-6-2 0 15,-3 2 0-15,-5 2 0 16,6-4 0-16,-6-2 0 15,3 2 0-15,2-3 0 16,1-2 1-16,-6-4-1 16,5 1-1-16,-2-1 1 15,-3 2 0-15,5 5 1 16,-5 2-1-16,0 0 0 16,0 3 0-16,0-2 0 0,0-2 0 15,0-1 0-15,0 3 0 16,0-3 1-16,0 1-1 15,0-4 0-15,-5 1 2 16,2-1 0-16,-8-2 4 16,-3 2-3-16,1-3-1 15,-12 7-1-15,17 1 0 16,-6-1 1-16,9 5 1 16,-9-1-2-16,1 0 0 15,2-3 1-15,-11 2 1 16,3-2 1-16,0-2-2 15,-8 1 1-15,-1 1-2 0,4 1-1 16,-9 6 2-16,6 2 2 16,2-1 0-16,-2 3 0 15,2 1-1-15,4 3-1 16,-12 3-1-16,8-4 0 16,-2 3-1-16,-6-7 1 15,1-1 2-15,-1-1-3 16,0 0 1-16,14 5 1 15,5 6 4-15,1 3-2 16,-1 6-2-16,9-2 0 16,-3 3-1-16,2 1-1 15,1 5 1-15,5 0-1 16,-8 0 1-16,8 0-1 0,0 0 0 16,0 0 0-1,0 0 0-15,0 0 0 0,0 0 0 16,0 0 0-16,0 0 0 15,0 0 0-15,0 0 0 16,0 0 0-16,0 0 0 16,0 0 0-16,0 0 0 15,0 0 0-15,0 0 0 16,0 0 0-16,0 0 0 16,0 0 0-16,0 0-1 15,0 0 1-15,0 0 0 16,0 4 0-16,0 13 1 0,0 14-2 15,0 2 1 1,0 2 0-16,0 7 1 0,0-3-1 16,0 1 0-16,-6-8 0 15,1-11 0-15,-4-13 0 16,9-4 0-16,0-4 0 16,0 0 0-16,0 0 0 15,0 0 0-15,0-22 0 16,9-14 0-16,2-5 0 15,10-8 0-15,-10 3 0 16,-3 1 0-16,-8 4 0 16,0 3 0-16,0 6 0 15,0 3 0-15,0 7 0 16,0 8 0-16,0 11 0 16,0-1 0-16,0 4 0 0,0 0 0 15,0-2 0-15,0 2 0 16,0 0 0-16,0 0 0 15,0 0 0-15,0 0 0 16,0 0-1-16,25 0 0 16,21 0 1-16,9 0 0 15,10 9 0-15,-18-1 0 16,-9-2 0-16,-14 1 0 16,-10 2 0-16,-6 4 0 15,3-1-6-15,-3-7-37 16,-8-5-62-16,0 0-127 15</inkml:trace>
  <inkml:trace contextRef="#ctx0" brushRef="#br0" timeOffset="210892.3242">25198 13299 77 0,'0'5'95'0,"0"0"-26"15,0-1-29-15,0-4-3 16,0 0-5-16,0 0-7 16,0 0 7-16,0 0 8 15,0 0 3-15,0-1-10 16,0-19-13-16,33-10-6 15,21-11-6-15,4-5 1 0,12-11-3 16,4-11 3-16,19-8 0 16,10-9 8-16,9-9 7 15,19-3-2-15,8-9 4 16,11-8 5-16,14-7-19 16,5-12-4-16,8-11-3 15,-24-2-4-15,-17 6 6 16,-24 14 4-16,-9 16 4 15,-24 19-3-15,-5 11-7 16,-11 19-5-16,-14 11 1 16,-11 13-1-16,-11 14 0 15,-10 11 1-15,-15 5-1 16,4 7-1-16,-6 0 1 0,0 0-1 16,0 0-8-1,0 0-27-15,0 11 2 0,5 2 3 16,3 7-48-16,-8-2-73 15,0-3-148-15</inkml:trace>
  <inkml:trace contextRef="#ctx0" brushRef="#br0" timeOffset="212959.8885">27625 11333 88 0,'0'0'113'15,"-3"0"-87"-15,-2 5 14 16,5-3-16-16,0-1 3 0,0 3 14 16,0 1 2-16,0 1 0 15,0-2-10-15,0 0-11 16,0 2-5-16,0-6-4 16,0 0 9-16,0 0 3 15,0 0-3-15,0 0-3 16,24 0 13-16,31 0-10 15,5-7-5-15,-9 0-4 16,1 1 1-16,-14 1 5 16,-10 0-7-16,-9 3 0 15,-14 2-9-15,-5 0-1 16,0 0 0-16,0 0 0 16,-16 30-2-16,-25 12 1 0,-11 8-1 15,0-4-7 1,25-9 2-16,8-8 0 0,19-9-6 15,0-10 1-15,14-6 3 16,37-4 4-16,20 0 3 16,8-9 0-16,-8 1 0 15,-19-1 0-15,-25 6-38 16,-13-2-80-16,-14-3-114 16</inkml:trace>
  <inkml:trace contextRef="#ctx0" brushRef="#br0" timeOffset="213229.8662">28704 11126 388 0,'0'0'51'16,"14"0"-51"-16,0 4 6 15,-3 19 2-15,-11 6 3 16,0 5 20-16,0 1 8 16,0 2-9-16,-6-5-7 15,-21 4-15-15,8-7-8 16,5-4-1-16,3-7-23 16,9-3-32-16,-4-8-55 15,1-6-113-15</inkml:trace>
  <inkml:trace contextRef="#ctx0" brushRef="#br0" timeOffset="213439.9595">28934 11121 375 0,'0'0'104'16,"0"0"-81"-16,0 5-12 15,0 24 7-15,0 15-12 16,0 3-4-16,0-1-2 0,-20 0-23 16,-7-5-53-1,-11-6-44-15,-3-6-95 0</inkml:trace>
  <inkml:trace contextRef="#ctx0" brushRef="#br0" timeOffset="213671.8918">28522 11079 277 0,'0'-3'144'16,"5"0"-136"-1,66-2 50-15,16-2-5 16,25-1-24-16,0-3-15 0,-8 1-6 15,-1 1-8-15,-18 1-3 16,-12 1-20-16,6 2-74 16,-19-3-163-16</inkml:trace>
  <inkml:trace contextRef="#ctx0" brushRef="#br0" timeOffset="213875.8837">30171 10805 411 0,'-98'39'159'16,"-33"27"-110"-16,-5 28 21 0,-36 26-56 15,-38 18-11-15,-11 7-2 16,-8-2-1-16,25-5-4 16,32-16-16-16,55-13-41 15,41-27-30-15,48-17-9 16,6-21-48-16</inkml:trace>
  <inkml:trace contextRef="#ctx0" brushRef="#br0" timeOffset="214182.1027">29201 11770 393 0,'-49'28'14'0,"32"-6"-9"15,17-8-5-15,8-7-2 16,72-7 2-16,23 0 28 16,9-17 54-16,-25 8 7 15,-24 9-15-15,-41 0-37 16,-22 24-15-16,-22 22 12 15,-63 11-11-15,-37-2-19 16,2-7-4-16,8-22-32 0,41-26-48 16,25 0-38-1,35-35-82-15</inkml:trace>
  <inkml:trace contextRef="#ctx0" brushRef="#br0" timeOffset="214369.7208">29201 11770 610 0,'321'-141'68'0,"-201"127"9"0,44 5-26 16,13 0-51-1,-8-2-7-15,-11-10-146 16,-27-18-350-16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22:29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11011 5791 474 0,'0'0'13'16,"0"0"-1"-16,0 10-3 0,-24 22 11 16,-22 12 3-16,-28 14-18 15,-5 5-2-15,-11 0-1 16,16-3-2-16,28-9 0 15,27-14 0-15,19-20 0 16,35-5 0-16,55-12 3 16,22 0 1-16,0 0 2 15,-14 0-2-15,-13-7 3 16,-25 1-6-16,-28 5-1 16,-2-2-6-16,-27-2-28 15,-3 2-54-15,0 1-117 16</inkml:trace>
  <inkml:trace contextRef="#ctx0" brushRef="#br0" timeOffset="254.0744">11535 5871 127 0,'0'-2'280'15,"0"2"-276"-15,0 0 19 16,0 0 17-16,0 24 12 15,0 6-14-15,0 19 0 16,0 14-1-16,-44 11-10 0,-29 13-4 16,-6 2-12-1,-11-2-8-15,2-5-2 0,18-9-1 16,18-12-2-16,19-11-11 16,28-18-18-16,5-14-35 15,0-18-53-15,19 0-66 16</inkml:trace>
  <inkml:trace contextRef="#ctx0" brushRef="#br0" timeOffset="637.75">12170 5967 1 0,'-19'0'386'16,"0"0"-357"-16,-19 10-6 15,-8 19 8-15,-1 10 13 16,1 5-16-16,13 5-6 16,14 2 2-16,19-2 4 15,0-5-6-15,6-11-14 16,67-16-3-16,20-9 8 15,16-8 2-15,22-10-1 16,2-35-8-16,4-7 7 16,-25-14-6-16,-42 6-2 0,-37-1 2 15,-33 10 1 1,-5 8-2-16,-69 10-5 0,-2 7-1 16,8 13-10-16,18 4-13 15,48 7-26-15,2-2-54 16,0 2-82-16</inkml:trace>
  <inkml:trace contextRef="#ctx0" brushRef="#br0" timeOffset="1042.067">13266 5761 169 0,'-19'18'153'16,"-13"2"-130"-16,10 2 29 16,-3 5-10-16,17 0-19 15,-3 4-1-15,11 3 22 16,0-5-8-16,0 2-4 16,0-7-4-16,19-2-5 15,28-4-7-15,10-2 2 16,3-7 7-16,30-3-5 15,-8-3-4-15,16-3-4 16,-8 0-2-16,-6-3-3 16,3-28-2-16,-21-11 2 15,-14-6-3-15,-20-3 1 0,-32 5-2 16,0 6-1-16,-8 4-1 16,-30 4 3-16,0 7-4 15,-3 0 0-15,3 6-19 16,19 4-20-16,5 1-15 15,14 9-12-15,0 5-45 16,0 0-74-16</inkml:trace>
  <inkml:trace contextRef="#ctx0" brushRef="#br0" timeOffset="1447.4927">14477 5516 310 0,'0'0'38'0,"0"0"-8"16,0 8 3-16,-25 10 16 16,-2 4 0-16,8 4-3 0,5-2 3 15,14 2-20 1,0-7-8-16,0-7-6 0,9-5-2 16,42-7 6-16,15 0 8 15,13-14 0-15,-8-12-14 16,-30 2-5-16,-17 6-2 15,-24 2 7-15,0 6-2 16,-57 3-8-16,-3 6-3 16,3-4-35-16,35 5-39 15,22 0-92-15</inkml:trace>
  <inkml:trace contextRef="#ctx0" brushRef="#br0" timeOffset="2219.256">15303 6341 534 0,'0'0'61'15,"-27"28"-33"-15,-36 25 45 16,-35 16-14-16,-22 3-25 16,-16 0-27-16,18-11-7 15,26-22-12-15,40-17-39 16,52-22-42-16,24-13-117 16</inkml:trace>
  <inkml:trace contextRef="#ctx0" brushRef="#br0" timeOffset="2699.8559">16470 5930 490 0,'-5'5'85'16,"5"3"-84"-16,38-4 2 15,60-4 31-15,52 0 8 16,30-28-20-16,35-14 3 15,1 2 1-15,-14 9 11 16,-36 7-8-16,-43 8-13 16,-53 11-11-16,-42 5-5 15,-28 11 1-15,0 38 4 16,-47 23 1-16,-70 16-3 16,-27 18-1-16,-20 4-1 15,0-3 0-15,20-10 0 16,27-16 0-16,24-28-1 0,47-19-11 15,26-20-25-15,20-14-24 16,0-2-8-16,66-36-55 16,27-8-21-16,5-7 22 15,19 4-100-15</inkml:trace>
  <inkml:trace contextRef="#ctx0" brushRef="#br0" timeOffset="3059.7983">18679 5764 421 0,'0'0'17'16,"0"7"12"-16,-33 28 34 16,-32 14-3-16,-23 18-21 15,-21 11 3-15,-8 11-4 16,-8 10-2-16,13 1-7 15,27-8-2-15,33-18-13 16,52-19-13-16,0-26-1 16,66-19-2-16,51-10 1 15,39-20 1-15,2-24 0 16,-14-8 1-16,-24 3 1 16,-43 4 0-16,-45 8-2 15,-32 5 0-15,-24 13 0 16,-83 14-6-16,-32 5-2 0,-8 2-1 15,33 20-9-15,37 2-31 16,44-6-38-16,33-6-101 16,0-12-90-16</inkml:trace>
  <inkml:trace contextRef="#ctx0" brushRef="#br0" timeOffset="3433.7262">19300 6080 452 0,'-92'65'65'16,"2"15"43"-16,11 3-51 15,32-7-18-15,34-14-18 16,13-20-14-16,46-19-4 16,71-23 7-16,36 0 6 15,16-42 3-15,8-16-5 16,-13 0 2-16,-39-2 6 16,-32 7 0-16,-49 7-1 15,-44 3-12-15,0 2 2 16,-66 5-8-16,-24 7-3 0,6 8-12 15,29 9-22-15,25 5-21 16,27 2-46-16,3-3-50 16,0-7-106-16</inkml:trace>
  <inkml:trace contextRef="#ctx0" brushRef="#br0" timeOffset="3809.2939">20560 5791 367 0,'-19'27'13'16,"16"3"29"-16,3-3 2 16,0 2-3-16,0-11-6 15,41-3-4-15,11-12 13 16,19-3 4-16,8 0-3 16,0-24-8-16,-11-12-1 15,-16 1-4-15,-27 4-1 0,-25 3-5 16,0 3-11-1,-52 6-7-15,-14 6-8 0,1 3-9 16,13 5-33-16,19 5-71 16,11-6-109-16</inkml:trace>
  <inkml:trace contextRef="#ctx0" brushRef="#br0" timeOffset="5443.8939">7854 6859 357 0,'-8'-2'46'16,"2"2"-23"-16,1 0 10 0,-3 0-1 15,-17 0-9-15,17 0-7 16,-30 0-5-16,-8 20 0 16,-14 19 2-16,-20 15 5 15,-4 19-7-15,-9 6 3 16,22 13-4-16,6 6-3 16,24-4 5-16,16-3-4 15,20-14-2-15,5-12-1 16,0-13 2-16,38-11-5 15,9-7-2-15,-15-7-1 16,1-7-1-16,-8-10-13 16,-17-9-54-16,-3-1-51 0,-5-4-130 15</inkml:trace>
  <inkml:trace contextRef="#ctx0" brushRef="#br0" timeOffset="5766.0375">7977 7126 355 0,'0'0'20'15,"0"0"8"-15,0 6 15 16,0 18 14-16,0 9-19 16,0 11-8-16,0 7 8 15,-6 5-14-15,-18 2-10 16,7-4-8-16,-2-7-6 16,0-7 0-16,-5-8-14 15,5-12-23-15,5-7-47 16,-19-9-84-16,14-4-162 15</inkml:trace>
  <inkml:trace contextRef="#ctx0" brushRef="#br0" timeOffset="5945.794">7677 7441 302 0,'38'-7'166'16,"16"6"-129"-16,17-5 41 15,3-2-59-15,-11 3-4 16,2-4-13-16,-18-6-2 16,-15 0-41-16,4-1-68 15,2-8-198-15</inkml:trace>
  <inkml:trace contextRef="#ctx0" brushRef="#br0" timeOffset="6411.8683">8484 7160 299 0,'0'0'53'0,"0"0"-14"15,19-4 11-15,19 1 5 16,8-1-3-16,-5 4-8 16,-16 0-9-16,-11 0-21 15,-14 11-6-15,0 19 5 0,-41 11 1 16,-22 1-8-16,3-3-6 16,33-16 0-16,19-12-5 15,8-11-8-15,2 0-2 16,50-9 10-16,8-10 2 15,5 4 3-15,-2 10 0 16,-22 5 0-16,-16 3 1 16,-25 30 6-16,0 14 8 15,-6 13 2-15,-65 3-9 16,-13 0-4-16,-14-9-4 16,-1-13-3-16,12-16-3 15,22-5-3-15,13-15-10 0,25-5-18 16,16 0-18-16,11 0-31 15,0 0-12-15,0 0-98 16</inkml:trace>
  <inkml:trace contextRef="#ctx0" brushRef="#br0" timeOffset="6824.1041">9288 7133 302 0,'-5'0'61'0,"-36"0"-40"16,16 18-1-16,-7 3 15 15,-1 1-11-15,-13 10-10 16,-1 7 8-16,-5 11 5 15,1 7-2-15,10 5-2 16,16-5-2-16,9-7-7 16,16-13-7-16,0-7 0 15,16-14 2-15,41-13-2 16,22-3-1-16,6 0 5 16,-11-20-5-16,-17-9 4 0,-24 6 0 15,-33 1-2 1,0 2 5-16,-52 4-3 0,-33 1-5 15,-13 6-5-15,14 3-3 16,18 6-6-16,33 0-27 16,33 0-46-16,0 0-19 15,39-4-67-15</inkml:trace>
  <inkml:trace contextRef="#ctx0" brushRef="#br0" timeOffset="7131.8157">9545 7340 365 0,'-60'41'22'16,"2"5"43"-16,31 2-18 16,13-6-9-16,14-10-16 15,0-10 8-15,41-12-6 16,57-10 3-16,25 0 0 15,16-32-1-15,-2-7-2 16,-20-1-3-16,-38 4-3 16,-33 8-2-16,-38 6-7 15,-8 0 6-15,-41-3-15 16,-43 0 0-16,-3-3-14 0,10 11-12 16,23 4-32-16,35 3-41 15,13 4-88-15,6 1-197 16</inkml:trace>
  <inkml:trace contextRef="#ctx0" brushRef="#br0" timeOffset="7371.8559">10106 6931 277 0,'0'-8'162'0,"0"8"-127"15,47 0 26-15,18 12 0 16,3 23 0-16,9 19-18 16,-12 24 9-16,-27 27-1 0,-35 15-5 15,-3 16-12-15,-85-7-7 16,-29-9-18-16,-9-23-9 16,19-36-7-16,36-43-61 15,63-35-135-15</inkml:trace>
  <inkml:trace contextRef="#ctx0" brushRef="#br0" timeOffset="8301.8323">14204 7010 355 0,'11'-10'44'16,"-11"5"14"-16,0 5-26 15,0 0-1-15,-5 0-3 16,-36 0 4-16,-16 15 8 16,-22 18-10-16,-14 14-5 15,-5 14-4-15,2 21-15 16,17 12-2-16,19 6 7 16,27 0 0-16,28-13-5 0,5-14-6 15,11-12 0 1,49-16-1-16,5-18-4 0,1-10-3 15,-6-9-9-15,-14-8-18 16,-8 0-50-16,-5-8-68 16</inkml:trace>
  <inkml:trace contextRef="#ctx0" brushRef="#br0" timeOffset="8593.9249">14379 7283 163 0,'0'0'179'0,"0"0"-162"15,0 18 24-15,0 11 22 16,0 9-25-16,0 0-8 15,0 11 1-15,0 0 4 16,-33 4-7-16,-5-3-15 16,-3-3-13-16,8-14 0 15,-5-5-20-15,5-11-36 16,1-8-71-16,13-9-126 16</inkml:trace>
  <inkml:trace contextRef="#ctx0" brushRef="#br0" timeOffset="8759.803">14158 7550 39 0,'52'-17'399'0,"0"1"-360"16,18-2 40-16,10 7-58 16,-7-7-8-16,-13 0-13 15,-16-1 0-15,-12 4-51 16,-12-4-108-16</inkml:trace>
  <inkml:trace contextRef="#ctx0" brushRef="#br0" timeOffset="9179.7836">14878 7244 368 0,'0'-4'95'0,"0"4"-89"16,0-7 8-16,46-2 21 16,14-4 12-16,6 3 1 15,-23 8-3-15,-16 2-19 16,-18 0-9-16,-9 12-8 16,0 24 4-16,-22 8 1 0,-25 0-6 15,4-11-7-15,21-11-1 16,22-13-2-16,0-4-11 15,19-5 8-15,47 0 5 16,13-6 1-16,8-2 0 16,-11 8 1-16,-29 0 2 15,-28 20 3-15,-19 26 2 16,-11 15 10-16,-82 11-9 16,-32-3-7-16,-6-9-3 15,0-13-5-15,22-17-5 16,27-11-12-16,25-13-13 15,16-6-5-15,22 0-13 16,19-4-40-16,0-17-67 16,46 2-161-16</inkml:trace>
  <inkml:trace contextRef="#ctx0" brushRef="#br0" timeOffset="9553.8059">15925 7175 306 0,'-33'22'25'0,"-11"7"32"15,-2 16-13-15,-11 3-1 16,-3 14-16-16,8 3 6 15,6 6 5-15,18-7 1 16,9-4-19-16,19-17-13 16,0-15-2-16,52-11 3 15,22-17 4-15,2 0 3 16,3-9 1-16,-19-13-7 16,-27-5-3-16,-33-1 1 15,0 4 0-15,-46 3-3 16,-28 14-4-16,-16 7-2 15,16 0-13-15,17 0-16 16,38 0-38-16,19 1-84 16,0-1-115-16</inkml:trace>
  <inkml:trace contextRef="#ctx0" brushRef="#br0" timeOffset="9845.5152">16143 7441 268 0,'-79'47'192'0,"27"6"-141"0,33-3-4 16,19-10-32 0,0-13-15-16,85-22 2 0,32-5 0 15,35-7 13 1,12-28 9-16,0-8-6 0,-33 4-9 15,-61 4 3-15,-37 11 4 16,-33 3 13-16,-46 8 4 16,-66 0-33-16,-19-1-4 15,0 0-16-15,14-1-37 16,46-3-59-16,52 1-78 16</inkml:trace>
  <inkml:trace contextRef="#ctx0" brushRef="#br0" timeOffset="10063.8009">17152 6951 542 0,'13'7'34'0,"7"35"61"16,-1 22-31-16,-6 25-16 15,-13 26-2-15,-24 16-10 16,-64 13-9-16,-42-3-14 15,-29-12-10-15,4-27-3 16,24-29-16-16,38-36-38 16,33-29-61-16,50-8-101 15</inkml:trace>
  <inkml:trace contextRef="#ctx0" brushRef="#br0" timeOffset="13982.0587">24647 5436 379 0,'0'0'31'0,"0"0"16"0,0 0 6 15,0 0-19-15,0-2 2 16,0 2-7-16,0-3-4 16,0 3-2-16,0 0 0 15,0 0-5-15,0 25 2 16,-19 20-2-16,-33 16-8 16,-27 15-5-16,-13 5-5 15,13-1 0-15,21-16-3 16,34-14-1-16,24-18-7 15,16-18-5-15,63-8 6 0,33-6 10 16,5 0 0 0,-5-13 0-16,-25-6-1 0,-8-1-9 15,-27 1-10-15,-6 0-59 16,-21 2-48-16,-17 7-2 16,-8 7-101-16</inkml:trace>
  <inkml:trace contextRef="#ctx0" brushRef="#br0" timeOffset="14221.7282">25225 5540 354 0,'0'-7'43'0,"0"2"19"0,0 5-23 16,0 0-13-1,0 10 11-15,0 22 15 0,-27 15-20 16,-19 14-13-16,-31 15-8 15,-2 10-4-15,-27 7-3 16,-6-4-4-16,14-4 0 16,13-13-7-16,39-16-21 15,27-14-55-15,19-18-47 16,8-24-50-16,58 0 3 16</inkml:trace>
  <inkml:trace contextRef="#ctx0" brushRef="#br0" timeOffset="14483.7724">25422 5887 322 0,'-60'36'88'16,"2"10"-54"-16,23-1 13 16,24-6-15-16,11-5-7 15,14-19-1-15,65-14-2 16,38-1 1-16,38-23 3 15,17-25-6-15,-22-3-9 16,-33 3-4-16,-62 5 5 16,-50 11-3-16,-5 7 1 15,-79 8-3-15,-24 8-7 16,-4 8-12-16,23 1-35 16,43 0-58-16,41 0-69 0</inkml:trace>
  <inkml:trace contextRef="#ctx0" brushRef="#br0" timeOffset="14693.7016">26608 5869 322 0,'0'0'332'15,"52"0"-323"-15,32 2 46 0,22 0-39 16,-13-2-16 0,-8 0-12-16,-14 0-67 0,-39-12-181 15</inkml:trace>
  <inkml:trace contextRef="#ctx0" brushRef="#br0" timeOffset="15375.6482">27262 5707 411 0,'-11'0'15'16,"11"0"15"-16,0 0-8 16,0 0 12-16,0 0 16 15,38 0 0-15,22 0-5 16,6-7 10-16,13-4-12 15,-16 7-2-15,-23 4-11 16,-29 0-15-16,-11 9-7 16,0 29 9-16,-57 12 1 15,-22 4-13-15,0-4-5 16,16-15 0-16,36-16-9 16,27-16-4-16,0-3 1 0,46 0-5 15,33-21 13-15,17 5 4 16,-9 4 1-16,-35 12 0 15,-25 4 3-15,-27 41 6 16,-13 21 8-16,-86 12-8 16,-45 2-4-16,-20-7-6 15,12-25-1-15,34-24-12 16,39-21-18-16,36-3-31 16,43-22-32-16,0-13-39 15,57 1-46-15,22-1-60 16</inkml:trace>
  <inkml:trace contextRef="#ctx0" brushRef="#br0" timeOffset="15779.4074">28443 5608 334 0,'-14'0'62'16,"-10"0"-32"-16,-12 0 1 15,-8 17 7-15,-7 11-3 0,-9 5-7 16,-6 13 1 0,-2 13 2-16,-8 11 0 0,-3 9-5 15,13 1 2-15,20-8-5 16,27-19-2-16,19-12-13 15,0-16-4-15,79-23-2 16,24-2 5-16,28-10 2 16,-5-26-4-16,-28 0 2 15,-38 3-1-15,-55 9 5 16,-5 3 10-16,-71 10-6 16,-40 7-11-16,-15 4-4 15,23 0-2-15,29 7-16 16,50-1-42-16,24-6-33 15,0 0-64-15,62-6-167 16</inkml:trace>
  <inkml:trace contextRef="#ctx0" brushRef="#br0" timeOffset="16081.9763">28961 5744 317 0,'-74'40'123'0,"3"12"-79"16,11 6 28-16,8 0-21 15,39-7-18-15,13-16-16 16,5-14 1-16,83-21-11 16,29 0 6-16,33-24 3 0,16-22-1 15,-10-3-2-15,-39 3 14 16,-44 10 0-16,-48 7-1 15,-25 6 2-15,-63 3-16 16,-49 11-12-16,1-2-4 16,12 9-26-16,31-3-54 15,44 0-49-15,24-13-157 16</inkml:trace>
  <inkml:trace contextRef="#ctx0" brushRef="#br0" timeOffset="16861.6343">29833 5877 44 0,'0'-4'116'0,"0"4"-93"16,0-2-3-16,0 2 41 16,0-2 7-16,-2 2-13 0,2 0 2 15,0 0-12-15,0 0-10 16,0 0-19-16,0-4-3 15,0 2 10-15,2-3 13 16,28-2-4-16,11-1-4 16,16 2-6-16,-16-1-13 15,-2 6-6-15,-7-5-3 16,-10 6-8-16,-11 0-15 16,-3 0-56-16,-8 0-139 15</inkml:trace>
  <inkml:trace contextRef="#ctx0" brushRef="#br0" timeOffset="17041.6549">29779 6092 402 0,'8'0'174'15,"36"0"-125"-15,2 0 0 16,-5 0-45-16,-8 0-4 15,-3 0-34-15,-17 0-102 16,-5 0-212-16</inkml:trace>
  <inkml:trace contextRef="#ctx0" brushRef="#br0" timeOffset="17459.5765">26398 7679 492 0,'27'0'142'15,"77"-7"-103"-15,35-15 53 16,30-1-51-16,-11-3-18 16,-22 2-10-16,-29 4-13 15,-37-2-21-15,-29 11-67 16,-41-7-157-16</inkml:trace>
  <inkml:trace contextRef="#ctx0" brushRef="#br0" timeOffset="19709.6546">27753 7441 309 0,'0'0'64'0,"0"0"-50"16,-11 0 21-16,11 0-5 15,0 0-1-15,0-7 18 16,0 3 0-16,27-12-8 16,25 0 5-16,33-7 5 15,13 1-10-15,0 4-6 16,-5 8-3-16,-17 8-13 16,-35 2-9-16,-22 11-2 15,-19 23 5-15,0 20-1 16,-52 9-6-16,-27 2-2 15,-5-1-2-15,18-20-3 0,20-17-7 16,32-17-2-16,14-10 2 16,14 0 0-16,70-8-2 15,23-16 12-15,15 2 3 16,-24 12 4-16,-24 10 3 16,-41 0 1-16,-33 32 1 15,0 27 9-15,-85 20-8 16,-40 14-9-16,-39-3-3 15,1-16-1-15,18-20-7 16,28-21-10-16,30-18-12 16,21-10-13-16,20-5-24 15,8 0-4-15,24 0-60 16,9-4-150-16</inkml:trace>
  <inkml:trace contextRef="#ctx0" brushRef="#br0" timeOffset="20159.7936">28677 7601 376 0,'41'-16'45'0,"30"-2"59"0,27-6-20 15,19 5-30-15,-10 1-4 16,-17 11-7-16,-30 5-2 16,-22 2-22-16,-30 9-7 15,-8 31 12-15,-5 15-8 16,-69 15-8-16,-38 11-7 15,-10 4-1-15,-4 0 0 16,20-16-4-16,40-15-5 16,36-20-3-16,30-16-1 15,0-12 3-15,38-2 9 0,47-4 1 16,21 0 5 0,12 0 1-16,-1-5-3 0,-24-5 0 15,-17 6-3-15,-22-2-1 16,-13 3-17-16,3-16-48 15,-17-1-70-15,11-6-200 16</inkml:trace>
  <inkml:trace contextRef="#ctx0" brushRef="#br0" timeOffset="20519.736">30185 7517 457 0,'0'0'39'15,"0"0"-19"-15,-14 0-8 16,-37 11-2-16,-7 16 6 16,-15 7 20-16,-1 13 14 15,3 10-10-15,14 7 14 16,24-1-16-16,31-12-18 15,2-17-6-15,73-22-8 16,63-12 5-16,50-23 0 16,29-34 3-16,-5-10-6 15,-33 0 3-15,-59 7 3 16,-80 13 9-16,-38 8-5 0,-71 10-8 16,-74 7-10-16,1 13-3 15,8 3-25-15,37 6-46 16,48-2-66-16,37-11-206 15</inkml:trace>
  <inkml:trace contextRef="#ctx0" brushRef="#br0" timeOffset="20933.8271">31090 7410 304 0,'-27'31'175'0,"2"3"-110"15,23-3 24-15,2-4-49 0,0-14-26 16,27-13 0 0,52 0 14-16,0-11 13 0,-8-18-10 15,-16 3-7-15,-36-2-2 16,-19-2-3-16,0 3-4 15,-41-3-15-15,3 0-7 16,-9 8-38-16,28-8-71 16,6-7-270-16</inkml:trace>
  <inkml:trace contextRef="#ctx0" brushRef="#br0" timeOffset="37033.7652">10482 12994 82 0,'-35'-5'5'15,"10"0"-2"-15,6 0 30 16,0-2 4-16,17 3 1 16,-9 2-9-16,3 2-11 15,-3 0-12-15,-3 0-4 16,-5 0 2-16,5 0 15 16,6 0 13-16,3 0 15 15,5 0 9-15,0 0-19 16,0 0-6-16,0-2-3 15,0-1 1-15,0 1-3 0,0-1-4 16,0 3 5 0,0-3 3-16,0-2-1 0,38-1-6 15,8-3 0-15,14 1-2 16,6 1-8-16,-9 3-4 16,-3 4-9-16,-7-4 0 15,-15 4-7-15,-2 0-14 16,-8 0-33-16,3 0-49 15,2 0-55-15,0 0-75 16</inkml:trace>
  <inkml:trace contextRef="#ctx0" brushRef="#br0" timeOffset="37287.4737">11371 12708 417 0,'0'0'5'15,"0"0"8"-15,0 15 1 16,9 7 6-16,-9 7 2 16,0 7-8-16,0 4 4 15,-6 5-7-15,-29 2-7 16,2-2-4-16,6-7-17 15,2-9-31-15,20-14-44 16,5-15-71-16</inkml:trace>
  <inkml:trace contextRef="#ctx0" brushRef="#br0" timeOffset="37475.5824">11759 12726 222 0,'-14'0'204'16,"8"15"-195"-16,6 18 26 16,-13 6-8-16,-1 6-19 15,-10 0-8-15,-9 0-6 16,-8-3-16-16,3-2-21 0,5-15-103 16</inkml:trace>
  <inkml:trace contextRef="#ctx0" brushRef="#br0" timeOffset="37707.4582">11085 12679 323 0,'0'-19'193'0,"79"8"-191"0,25 0 60 16,40-8-28-1,12 1-14-15,-4 1-10 0,-7 3-7 16,-9 5-3 0,-32 7-15-16,-25 2-27 0,-11 0-56 15,-16 0-56-15,-6 14-24 16</inkml:trace>
  <inkml:trace contextRef="#ctx0" brushRef="#br0" timeOffset="37977.2969">10840 13535 458 0,'139'-40'31'15,"30"-2"56"-15,30-10-38 16,-3 1-23-16,-27 14-12 16,-30 9-14-16,-22 6-15 15,-37 11-4-15,-15 4-7 16,-8 7-56-16,-16 0-62 16,6 5-95-16</inkml:trace>
  <inkml:trace contextRef="#ctx0" brushRef="#br0" timeOffset="38344.8648">11530 13688 459 0,'-71'47'5'0,"-3"18"18"16,3 10-12-16,6 7-8 16,-1-1 3-16,20 2 11 0,24-9 18 15,22-13-6-15,0-13-11 16,36-19-9-16,43-22 7 16,19-7 4-16,5-18 0 15,-4-29-8-15,-26-10 1 16,-29-1 5-16,-36 11-6 15,-8 8-4-15,-41 13 7 16,-57 16-15-16,-25 10-2 16,-2 0-6-16,18 0-9 15,42 10-32-15,40-10-24 16,25 0-48-16,14-2-91 16</inkml:trace>
  <inkml:trace contextRef="#ctx0" brushRef="#br0" timeOffset="38727.642">12740 13411 416 0,'0'-10'120'0,"68"-6"-44"16,44-2-1-16,30-11-11 16,11 0-19-16,-12 10-26 15,-40 4-19-15,-35 7-6 16,-42-3-41-16,-16-5-70 16,-8-10-275-16</inkml:trace>
  <inkml:trace contextRef="#ctx0" brushRef="#br0" timeOffset="39769.4055">14589 13327 60 0,'-14'-6'98'0,"3"-2"-54"0,6 4 18 15,2-4-18 1,3-1 5-16,0 7-3 0,0 0-10 16,0-1-12-16,-5 3-4 15,-1 0 2-15,3 0 4 16,3 0-2-16,0 0 6 16,0-3-3-16,0 1 3 15,0-1-5-15,9 1-5 16,51-6 1-16,38-5 21 15,52-7-15-15,41-7-7 16,43-5 3-16,41-8 5 16,14 0 0-16,-8 4-9 15,-52 10-13-15,-71 12-4 16,-73 9-2-16,-52 5 0 0,-33 0-2 16,0 0-1-16,0 5-13 15,-47 11-35-15,-4-1-44 16,4-6-73-16,47-9-300 15</inkml:trace>
  <inkml:trace contextRef="#ctx0" brushRef="#br0" timeOffset="40625.4472">15369 13684 156 0,'8'-18'255'0,"19"3"-253"16,-11 8 24-16,-7 3 13 15,-4-1-8-15,-2 1 11 16,2-1-7-16,1 3-13 0,-6 2 0 16,0-1 2-16,0 1 4 15,0 0 1-15,0 0-4 16,0 0-1-16,0 0-7 16,0 0-5-16,0 0 0 15,0 0-4-15,0 0-6 16,0 0-2-16,-19 0 0 15,-22 21 0-15,-25 14 1 16,-13 16-1-16,3 7 0 16,-3 15 0-16,5 17 0 15,-8 5 1-15,20 5 0 16,10 0 0-16,19-6 1 0,28-12 0 16,5-20-2-16,24-29 1 15,69-20-1-15,27-13 8 16,35-10 2-16,-2-32-2 15,-9-11-6-15,-21-10-2 16,-44-1 1-16,-38 1-1 16,-41 16 0-16,-27 15-1 15,-85 22 0-15,-52 10-7 16,-32 47-5-16,0 15 2 16,38-3 0-16,65-13-54 15,60-25-102-15,33-21-236 16</inkml:trace>
  <inkml:trace contextRef="#ctx0" brushRef="#br0" timeOffset="48303.3402">14886 12321 277 0,'0'-5'119'16,"0"3"-88"-16,0-1 15 15,0 3-27-15,0 0 5 16,0-2 2-16,0-2-3 0,0 2 7 15,-8-1-13-15,8 1 8 16,0 2-6-16,0 0-4 16,-14 0-9-16,9 0-3 15,-9 16-1-15,0 20 10 16,-13 17 1-16,-6 11-6 16,-16 8 1-16,8 5-1 15,-5-3-5-15,8-6-2 16,11-12-1-16,8-20-10 15,19-17-21-15,0-16-24 16,0-3-18-16,13-13-70 16,34-24-182-16</inkml:trace>
  <inkml:trace contextRef="#ctx0" brushRef="#br0" timeOffset="48783.7708">15112 12396 215 0,'0'0'13'0,"0"-3"12"0,0 3-2 16,0 0 7-16,0 0 5 15,0 0 7-15,0 0-2 16,0 0-10-16,0 0-7 16,0-2-4-16,0-4 2 15,28-3 11-15,23-6 10 16,23-4-3-16,0 1-16 16,2-1-2-16,-11 6 5 15,-24 5-3-15,-8 3-7 16,-19 5-9-16,-14 0-6 15,0 5-1-15,0 35 1 16,-55 21 3-16,-43 20-2 0,-25 7-1 16,3 3-1-1,22-8 0-15,33-25 0 0,51-24 0 16,14-22-1-16,55-12-1 16,54 0 0-16,24-30 2 15,9-6 0-15,-11 0-2 16,-30 9-24-16,-22 5-39 15,-27 7-68-15,-14 0-134 16</inkml:trace>
  <inkml:trace contextRef="#ctx0" brushRef="#br0" timeOffset="49189.1954">16208 12501 242 0,'-13'0'162'16,"7"4"-141"-16,1 5 13 0,-3 6 27 15,8 8-22-15,-14 2-21 16,9 6 9-16,-23 6-6 16,-4 8 3-16,7 0-8 15,-16 1-13-15,8-5-3 16,9-5 0-16,10-12-10 15,12-11-24-15,2-12-44 16,0-1-23-16,13-3-21 16,28-26-52-16,19-3 25 15</inkml:trace>
  <inkml:trace contextRef="#ctx0" brushRef="#br0" timeOffset="49399.5299">16549 12463 456 0,'-13'0'31'0,"7"0"-8"16,6 22 6-16,0 13 18 15,-8 4-28-15,-11 6-3 16,-14 6-5-16,6 2-5 16,-11-2-6-16,0-1 0 15,16-16-14-15,-11-8-25 16,22-6-43-16,-11-13-74 15,3-7-191-15</inkml:trace>
  <inkml:trace contextRef="#ctx0" brushRef="#br0" timeOffset="49587.7993">15979 12587 256 0,'0'-28'413'15,"33"12"-392"-15,103-5 6 16,36 7 6-16,24-2-6 16,1 2-11-16,-25-3-16 15,-17-7-44-15,-19-15-132 16,-24-17-318-16</inkml:trace>
  <inkml:trace contextRef="#ctx0" brushRef="#br0" timeOffset="68133.1618">17250 13263 290 0,'-8'4'136'0,"8"-1"-135"0,0-3 10 16,0 0 8-16,0 0 9 15,0 0-1-15,0 0 1 16,0 0 3-16,8-3-8 15,11-1-9-15,-5 4-7 16,-6 0-1-16,11 0-3 16,19 0 10-16,8-9 8 15,14-5 2-15,20-5-3 16,-18 5-13-16,6 2-7 16,-29 7 0-16,-12 2-10 15,-8 0-42-15,-8 3-73 16,-11 0-169-16</inkml:trace>
  <inkml:trace contextRef="#ctx0" brushRef="#br0" timeOffset="68469.0163">17381 13651 391 0,'13'0'164'0,"26"0"-140"16,15-9 51-16,23 5-26 16,2-4-13-16,-11-6-24 15,-3 7-12-15,-8 2-15 16,-18-5-102-16,-39-14-342 16</inkml:trace>
  <inkml:trace contextRef="#ctx0" brushRef="#br0" timeOffset="69188.1718">18673 13486 446 0,'0'0'32'0,"0"-3"10"0,0-2 2 16,33-1 23-16,38-10-9 16,35-4-6-16,44-2 9 15,27-1-8-15,31 6-13 16,4 7-13-16,9 10-14 15,-11 0-11-15,-33 0-2 16,-21 0-10-16,-28 0-50 16,-11 0-80-16,-13 0-157 15</inkml:trace>
  <inkml:trace contextRef="#ctx0" brushRef="#br0" timeOffset="72083.0918">14183 15110 488 0,'0'-5'56'0,"0"5"-55"15,-14 0 16-15,3 0 6 16,-16 18-14-16,-25 11-9 16,-14 14 2-16,1 15 16 15,-6 10 9-15,-2 15-4 16,15-1-5-16,17 3-4 16,20-5-2-16,21-8-4 15,0-11-4-15,35-13 2 0,22-12 4 16,9-14 5-16,-6-3 5 15,-14-13-7-15,-8 3-3 16,-11-7-8-16,-21-1-2 16,-6 3-7-16,8-4-38 15,-8 0-43-15,0 2-131 16</inkml:trace>
  <inkml:trace contextRef="#ctx0" brushRef="#br0" timeOffset="72585.2331">14589 15416 261 0,'0'0'173'0,"0"0"-141"16,0 0 12-16,0 0-8 15,0 0-16-15,0 0 1 16,0-3 4-16,0-9 11 16,0-2 1-16,22-8-2 15,43-2 5-15,6-4-7 0,-6 6-8 16,1 5-7-16,-25 5-5 15,-17 11-1-15,-5 1-6 16,-16 0-2-16,-3 0-4 16,0 30 2-16,-8 14 5 15,-52 18-2-15,-19 13-3 16,8 2-2-16,0-10-1 16,25-11 0-16,27-13 0 15,19-20-3-15,0-7-9 16,30-10 4-16,30-6 1 15,10 0 5-15,-1-3 2 16,-12-5-10-16,-11 8-13 16,-13 0-28-16,-14 0-27 15,0 0-48-15,-5 0-48 0,-1 0-60 16</inkml:trace>
  <inkml:trace contextRef="#ctx0" brushRef="#br0" timeOffset="72839.2278">15540 15385 169 0,'0'-6'262'16,"0"6"-240"-16,0 0 13 16,0 0 6-16,0 21-4 15,0 1 3-15,0 13 6 0,0 7-5 16,0 6-18-16,-19 0 0 15,-13 0-14-15,12-9-8 16,-1 0-1-16,7-11-2 16,14-3-27-16,0-10-36 15,0-12-43-15,0-3-50 16,27-6-51-16</inkml:trace>
  <inkml:trace contextRef="#ctx0" brushRef="#br0" timeOffset="73049.5102">15821 15362 231 0,'0'0'314'16,"-5"3"-302"-16,5 26 19 0,0 11 8 16,0 9-11-16,-14 2-11 15,0 2-2-15,-5-5-9 16,-5-8-6-16,10-8 0 15,1-12-21-15,7-9-46 16,-2-4-38-16,0-7-41 16</inkml:trace>
  <inkml:trace contextRef="#ctx0" brushRef="#br0" timeOffset="73289.2236">15224 15473 476 0,'-11'-7'78'15,"11"2"-11"-15,30-7-23 16,57-4 13-16,31-8 6 16,21-7 2-16,24-6-15 15,12 6-25-15,-36 12-15 16,-19 11-10-16,-36 8-8 15,-26 0-58-15,-12 0-108 16,-32-13-323-16</inkml:trace>
  <inkml:trace contextRef="#ctx0" brushRef="#br0" timeOffset="73807.2752">16587 14948 465 0,'-19'-2'149'15,"0"2"-100"-15,19 0 12 16,0 8-22-16,38 22 33 16,17 16-14-16,-3 34-18 15,-47 30-10-15,-5 37-10 16,-93 20-6-16,-70 6-5 15,-31-9-7-15,23-34-2 16,26-50-21-16,80-72-70 16,65-59-192-16</inkml:trace>
  <inkml:trace contextRef="#ctx0" brushRef="#br0" timeOffset="74767.1345">18758 12612 378 0,'0'0'45'0,"0"0"11"16,0 0 2-16,0 0 13 16,0 0-16-16,33 0-18 15,18 0 22-15,15-4-14 16,-1 2-21-16,-18 2-15 16,-20 0-9-16,-8 0-2 15,0 0-28-15,14 0-52 16,-9 0-55-16,4 0-168 15</inkml:trace>
  <inkml:trace contextRef="#ctx0" brushRef="#br0" timeOffset="75059.0589">19595 12379 402 0,'3'0'75'0,"7"6"-55"16,4 0 35-16,-8 2-34 15,-4 8-10-15,-2 9 15 16,0 10 27-16,0 6-10 16,-35 13-12-16,-3-1-9 15,-3 8-12-15,-8-2-9 0,13-4 0 16,-10-3-1-16,13-9-10 15,3-11-18-15,11-15-26 16,19-17-5-16,0 0-15 16,0-2-126-16</inkml:trace>
  <inkml:trace contextRef="#ctx0" brushRef="#br0" timeOffset="75569.2497">19949 12386 319 0,'0'0'58'0,"0"-1"3"16,0-8-20-16,19-3-8 15,14-4 14-15,19 2 7 16,-3 1-5-16,-3 6-2 16,-7 4-4-16,-15 3-14 15,-24 0-22-15,0 29-6 16,-65 14 19-16,-25 8-12 16,2 0-6-16,23-14-2 0,21-9 1 15,36-17-1-15,8-11-4 16,19 0-6-16,49-5 10 15,17-12 0-15,13 5 0 16,-32 7 1-16,-9 5-1 16,-44 2 3-16,-13 26 12 15,-19 17 11-15,-65 9-1 16,-17 8-12-16,-16-2-9 16,13-13-4-16,20-15 2 15,18-12-2-15,25-15-3 16,14-5-5-16,11 0 1 15,13 0-5-15,3 0-19 16,0 0-6-16,0-8-9 16,33-3-10-16,21-2-45 15,6-7-113-15</inkml:trace>
  <inkml:trace contextRef="#ctx0" brushRef="#br0" timeOffset="75854.9155">20658 12571 373 0,'0'-1'103'16,"0"1"-54"-16,0 0-1 15,0 0-9-15,0 17 6 0,0 10 0 16,-8 4-13-16,-25 5-6 15,3 4-7-15,-2-5-15 16,10-5-3-16,3-6-1 16,0-2-3-16,5 2-17 15,14-8-26-15,0-3-42 16,0-11-58-16,5-2-9 16,23-5-82-16</inkml:trace>
  <inkml:trace contextRef="#ctx0" brushRef="#br0" timeOffset="76095.0066">21089 12425 227 0,'0'0'194'16,"0"0"-163"-16,0 5 1 15,0 20 43-15,0 6-20 16,0 10-4-16,-11 5-15 15,-16 4-15-15,0-1-12 16,-12-2-8-16,7-2-1 16,-6-4-11-16,-3-1-31 15,8-13-17-15,6-10-32 16,8-10-45-16,-14-7-91 16</inkml:trace>
  <inkml:trace contextRef="#ctx0" brushRef="#br0" timeOffset="76335.5644">20476 12535 459 0,'0'0'39'0,"0"0"7"15,38 0 1-15,54 0-15 16,17 0 2-16,25 0 2 15,22 0-8-15,7 0-3 16,9-15-12-16,-9-4-11 16,-21 4-2-16,-22 4-24 15,-35 5-39-15,-20 6-62 0,-46 0-193 16</inkml:trace>
  <inkml:trace contextRef="#ctx0" brushRef="#br0" timeOffset="77061.0634">19977 13677 274 0,'0'-4'70'0,"0"4"-23"16,0 0-34-16,0-1 0 15,0-1 19-15,0-2 10 16,0-1 11-16,0 5-7 16,0 0-13-16,-9-2-6 15,-2 2 0-15,11 0-4 16,-8 0-5-16,-5 0 1 16,-1 0-1-16,-16 0-3 15,-11 0-9-15,-16 13-6 16,-17 24 1-16,-16 18 1 0,-2 16 4 15,-1 13 9-15,3 15-1 16,16 4 8-16,28-6-11 16,32-11-4-16,14-19 2 15,14-27-3-15,65-22-2 16,33-18 1-16,13-4-1 16,-8-35-2-16,-18-3 0 15,-26 0 3-15,-54 4 7 16,-19 13-3-16,-73 14-5 15,-58 11-4-15,-19 0-6 16,24 13-4-16,61 2-40 16,46-15-99-16,19-6-303 15</inkml:trace>
  <inkml:trace contextRef="#ctx0" brushRef="#br0" timeOffset="88109.1434">23660 11601 367 0,'-8'0'56'16,"8"0"-48"-16,0 0 11 0,0 0 0 15,0 0 12 1,0 0 9-16,-5-4 17 0,5 4-5 16,0 0-20-16,0 0-7 15,0 0-13-15,0 0-7 16,0 0-1-16,0 0 3 15,32 0 13-15,1 0-3 16,5 0-10-16,-5 0-3 16,0 0-4-16,-1 0-1 15,1 0-1-15,0 0-25 16,0 4-25-16,-1 1-51 16,-13 0-60-16,3-1-85 15</inkml:trace>
  <inkml:trace contextRef="#ctx0" brushRef="#br0" timeOffset="88379.0362">24451 11561 104 0,'0'-3'261'16,"0"3"-240"-16,8-2 19 15,11 2-9-15,-5 0 5 16,-9 0-8-16,-5 0-11 16,0 16 13-16,0 14 8 15,0 5-7-15,-5 6-16 0,-17 1-11 16,3-3-4-16,5 0-12 16,9-15-27-16,5-7-61 15,0-5-19-15,0-12-78 16</inkml:trace>
  <inkml:trace contextRef="#ctx0" brushRef="#br0" timeOffset="88626.8501">24805 11503 235 0,'0'-4'185'0,"0"4"-174"0,0 0 4 15,9 0 8 1,2 13 12-16,-3 11-14 0,3 5 7 16,-11 14 8-16,0 4-17 15,0 8-16-15,-33 2 0 16,0 4-3-16,0-10-12 16,9-9-26-16,5-16-29 15,5-11-13-15,-5-10-56 16</inkml:trace>
  <inkml:trace contextRef="#ctx0" brushRef="#br0" timeOffset="88905.3107">24287 11608 269 0,'0'-7'127'0,"0"3"-96"16,0 2-1-16,33-1-13 16,19-5 26-16,27-4-4 15,19-2 5-15,8-1 4 16,25 1-14-16,-5-1-7 16,-9 4-15-16,-19-1-11 15,-13 5-1-15,-25 4-20 16,-14 3-28-16,-21 0-38 0,-25 0-61 15,0 25-106-15</inkml:trace>
  <inkml:trace contextRef="#ctx0" brushRef="#br0" timeOffset="89189.3498">23352 12443 357 0,'0'0'72'15,"6"0"-25"-15,45 0 18 0,28-3-10 16,20-16-8-16,26-4-12 16,11-2 8-16,3 2-9 15,-2 5-8-15,-20 0-10 16,-30 7-15-16,-2 6-1 15,-20 5-5-15,-8 0-25 16,-21 0-18-16,-3 2-38 16,-14 19-48-16,-19 4-52 15</inkml:trace>
  <inkml:trace contextRef="#ctx0" brushRef="#br0" timeOffset="89548.8851">24151 12535 514 0,'-19'0'24'0,"11"0"12"16,-19 1-10-16,-3 10-20 16,-17 6-4-16,1 11 7 15,-14 10 11-15,3 16 3 16,16 5 10-16,-6 7-10 15,15-3-4-15,26-3-1 16,6-11-4-16,0-14-9 16,38-16-5-16,28-16 6 0,-1-3 1 15,-5 0 4 1,-27-24 1-16,-28-6-3 0,-5-6 2 16,-19 6 6-16,-60 5-9 15,-5 4-6-15,-9 8-2 16,22 12-4-16,38-1-13 15,28 2-33-15,5 0-31 16,11-4-68-16,54 2-80 16</inkml:trace>
  <inkml:trace contextRef="#ctx0" brushRef="#br0" timeOffset="89903.3469">25645 12155 361 0,'-13'0'43'16,"4"0"11"-16,4 0-9 16,0 0 3-16,-4 0-21 15,4 21 32-15,-3 14-11 0,-11 8-13 16,-6 3-11-16,-2 4-19 16,-6-2-5-16,6-1-7 15,-3-2-9-15,3-3-19 16,-1-8-34-16,4-8-43 15,-4-17-122-15</inkml:trace>
  <inkml:trace contextRef="#ctx0" brushRef="#br0" timeOffset="90082.9691">25198 12415 302 0,'0'-5'303'0,"0"5"-270"15,27 0 19 1,52 0-27-16,0-4-20 0,20-6-5 16,-9-3-1-16,2-1-35 15,-18-5-60-15,-11 3-84 16</inkml:trace>
  <inkml:trace contextRef="#ctx0" brushRef="#br0" timeOffset="90427.3164">26496 11758 405 0,'0'0'32'16,"0"0"-10"-16,0 0-12 16,0 0 16-16,0 0-4 15,0 0 22-15,0 7 22 16,0 21-27-16,0 10-9 16,0 10-4-16,0 7-11 15,0 0-14-15,-33-1-1 16,6-7-9-16,-6-3-8 15,14-6-20-15,6-13-40 0,13-11-41 16,0-14-63-16,0 0-89 16</inkml:trace>
  <inkml:trace contextRef="#ctx0" brushRef="#br0" timeOffset="90772.9096">26856 11717 387 0,'0'-1'63'0,"0"1"-6"0,0-3-29 16,0 3-11-1,0-3-5-15,33 1 14 0,13 2 16 16,6-7-9-16,13 7-5 16,-13-1 1-16,-6 1 3 15,-13 0-13-15,-11 0-10 16,-22 23-7-16,0 13 2 15,-36 21 3-15,-45 19-3 16,-12-1-3-16,14-2 0 16,19-18 1-16,35-18-2 15,25-17 0-15,0-12-2 16,30-8-1-16,30 0 1 16,19 0 0-16,6-26-8 15,-1-1-15-15,-10-4-18 16,-14 8-18-16,-14-2-61 0,-27 10-63 15</inkml:trace>
  <inkml:trace contextRef="#ctx0" brushRef="#br0" timeOffset="90989.5556">27644 11834 112 0,'5'0'309'0,"-5"0"-256"16,0 0-17-16,0 0-15 15,8 12 25-15,-8 16-2 16,0 7-2-16,0 7-9 16,0 10-9-16,-32 0-12 0,-9-2-12 15,14 0-1 1,2-13-19-16,6-10-42 0,19-14-51 16,0-13-53-16,0-4-103 15</inkml:trace>
  <inkml:trace contextRef="#ctx0" brushRef="#br0" timeOffset="91192.9135">27887 11851 396 0,'0'-5'85'0,"0"5"-21"16,0 0-39-16,0 5-1 15,0 18 5-15,-20 13-7 16,4 5-4-16,-8 5-5 15,4 5-8-15,1-2-5 0,0 2-7 16,-8-7-20-16,5-8-49 16,-2-8-73-16,-9-21-88 15</inkml:trace>
  <inkml:trace contextRef="#ctx0" brushRef="#br0" timeOffset="91395.2892">27491 11926 411 0,'0'-5'130'16,"0"0"-55"-16,52 3-41 15,22-6-7-15,18 0-6 0,12-2 2 16,2 1 7-16,-16-2-12 16,8 6-12-16,-10 3-6 15,-17 2-24-15,-1 0-43 16,-23 13-56-16,-34 22-89 15</inkml:trace>
  <inkml:trace contextRef="#ctx0" brushRef="#br0" timeOffset="91672.3154">26141 12524 270 0,'-51'20'153'0,"32"-3"-145"16,19-5 25-16,13-3 34 15,64-9-2-15,43 0-9 16,49 0 6-16,41-23-6 16,19-4-24-16,2-4-8 15,-10-1-1-15,-38 6-9 16,-50 8-8-16,-48 8-6 15,-33 9-8-15,-25 1-31 16,-8 0-82-16,-19 1-136 16</inkml:trace>
  <inkml:trace contextRef="#ctx0" brushRef="#br0" timeOffset="92009.0991">27172 12672 208 0,'-33'-12'406'0,"-2"12"-403"15,2 0-3-15,-19 26 1 16,-13 14 3-16,-11 11 8 16,-3 11 12-16,13 8 18 15,12 5-7-15,21 0-9 16,33-14-9-16,0-14-7 15,41-19-9-15,49-21 4 0,30-7 3 16,11-19-3-16,-6-26 1 16,-21-2 2-16,-39 3 5 15,-51 11 9-15,-14 9 1 16,-68 8-11-16,-41 10-12 16,-9 6 0-16,26 0-19 15,40 0-54-15,44 0-66 16,8-9-309-16</inkml:trace>
  <inkml:trace contextRef="#ctx0" brushRef="#br0" timeOffset="92663.1969">28312 12501 289 0,'-8'0'35'16,"8"0"-15"-16,0 0-9 16,0 0 25-16,0 0 33 15,8-3 12-15,11-1-13 16,8 2-21-16,6 2-23 16,5 0-6-16,3 0-8 15,3 0-7-15,-3 0-3 16,-9 0-3-16,15-2-15 15,-1-2-27-15,-2 4-101 0,-6 0-169 16</inkml:trace>
  <inkml:trace contextRef="#ctx0" brushRef="#br0" timeOffset="92842.7555">28345 12752 594 0,'0'0'108'16,"32"0"-66"-16,45 0-13 15,2 0-29-15,13 0-7 0,-13-1-85 16,-8-29-163-16</inkml:trace>
  <inkml:trace contextRef="#ctx0" brushRef="#br0" timeOffset="93832.9411">29152 11972 310 0,'-3'-5'68'0,"-3"5"-15"15,1 0 2-15,-3 0-10 16,2 0-3-16,-2 0 12 16,3 0-9-16,-1 0-16 15,6 0-9-15,0 8-6 16,0 22 17-16,0 5-21 0,0 1-9 15,0 3-1-15,0-2-2 16,0-2-12-16,0-3-16 16,0-6-19-16,0-13-32 15,0-8-54-15,0-5-152 16</inkml:trace>
  <inkml:trace contextRef="#ctx0" brushRef="#br0" timeOffset="94138.8081">29885 11710 306 0,'11'0'51'0,"-11"0"-5"15,0 13 27-15,0 14-7 16,0 8-18-16,0 4 1 16,0 8-16-16,-11 5-12 15,-8-1-15-15,3-4-4 16,-1-6-2-16,1 0-3 16,-3-7-11-16,8-5-13 15,3-8-35-15,2-9-23 16,6-6-18-16,0-1-112 15</inkml:trace>
  <inkml:trace contextRef="#ctx0" brushRef="#br0" timeOffset="94485.1086">30133 11990 220 0,'0'0'47'0,"8"0"-17"0,-2 0 7 16,-1 0 12-16,1 0 6 16,-3 0 0-16,2 0-13 15,0 0-7-15,-2 0 2 16,3 2-14-16,-6 9 0 15,5 4-7-15,-5 4 6 16,0 6-4-16,0 4-7 16,0 2-8-16,-5 2-3 15,-14-6-2-15,-1-5-17 16,-1-5-20-16,15-6-47 16,6-9-62-16,0-2-63 15</inkml:trace>
  <inkml:trace contextRef="#ctx0" brushRef="#br0" timeOffset="94686.8832">30422 11974 463 0,'0'0'62'0,"0"0"-18"16,0 0-29-16,0 0-3 15,0 9 6-15,0 16 11 16,0 4-5-16,0 7-16 15,0-2-8-15,-27 0-8 16,-6 0-32-16,1-10-51 16,-20-2-78-16,14-11-123 0</inkml:trace>
  <inkml:trace contextRef="#ctx0" brushRef="#br0" timeOffset="94882.2788">29997 12090 434 0,'0'-17'52'16,"63"-6"-13"-16,18-6 13 16,23-2-2-16,8 8-11 15,5 0 4-15,0 5-11 16,-5 8-8-16,-19 4-20 16,-17 6-4-16,-29 0-27 0,-7 0-39 15,-20 9-59 1,-20 11-69-16</inkml:trace>
  <inkml:trace contextRef="#ctx0" brushRef="#br0" timeOffset="95234.3524">28953 12651 207 0,'0'0'232'0,"0"0"-164"16,0 0 9-16,0 0-29 15,65 0-11-15,47-22 17 16,51-8 8-16,53-8-22 15,29-1-5-15,14-5-7 16,-8 6-7-16,-14 1-6 16,-49 7-6-16,-43 7-6 15,-47 8-3-15,-38 6-9 16,-22 1-25-16,-10 4-51 16,-18 4-73-16,-10 0-191 15</inkml:trace>
  <inkml:trace contextRef="#ctx0" brushRef="#br0" timeOffset="95630.9194">30128 12721 108 0,'-27'0'324'0,"-12"0"-312"0,-15 0 14 15,-17 17 17-15,-16 16 3 16,-22 9 0-16,2 12 1 16,-2 17-6-16,22 5 3 15,16 5-4-15,30-6-24 16,30-11-6-16,11-18-7 15,38-25-3-15,61-13 4 16,37-8 3-16,8-16-3 16,-24-10 2-16,-35-1 6 15,-52 4 1-15,-33 4 7 16,-33 5 7-16,-84 7-21 16,-28 7-6-16,6 0-6 0,36 0-15 15,62 0-55 1,41 0-113-16</inkml:trace>
  <inkml:trace contextRef="#ctx0" brushRef="#br0" timeOffset="96779.0845">23352 14640 284 0,'11'-4'93'0,"-8"2"-24"16,2-2-19-16,1 2-9 15,-6-2-8-15,0 3 15 16,0 1-5-16,0 0-17 16,8 0-1-16,-8 0-8 15,11 29 0-15,-11 13-1 16,0 14-9-16,0 0-3 16,0 2-4-16,0-3 0 15,0-2-11-15,-6 0-21 16,1-11-15-16,5-10-35 0,0-12-67 15,0-15-32-15</inkml:trace>
  <inkml:trace contextRef="#ctx0" brushRef="#br0" timeOffset="97018.6471">23769 14757 170 0,'0'-5'256'0,"0"5"-239"16,0 0 18-16,0 0-24 16,0 5-3-16,0 17 35 0,0 16 14 15,0 6-14-15,-19 7-25 16,0 4-6-16,0 1-12 16,-3-3-1-16,3-6-14 15,14-11-19-15,5-12-55 16,0-15-59-16,0-9-124 15</inkml:trace>
  <inkml:trace contextRef="#ctx0" brushRef="#br0" timeOffset="97250.8644">24113 14825 50 0,'0'0'358'0,"0"0"-321"16,0 31 39-16,0 3-41 16,0 14-11-16,0 4-7 15,-27 5 6-15,-1 1-7 16,-4-2-15-16,4-8-1 16,17-11-31-16,11-15-57 15,0-22-62-15,0 0-182 16</inkml:trace>
  <inkml:trace contextRef="#ctx0" brushRef="#br0" timeOffset="97460.8097">24394 14836 342 0,'0'0'101'0,"0"0"-74"16,0 25 18-16,0 16 8 15,0 5-29-15,-14 6-16 16,-13 4-4-16,0 1 2 16,-3-1-6-16,2-11-11 15,1-8-39-15,13-13-98 16,-10-24-147-16</inkml:trace>
  <inkml:trace contextRef="#ctx0" brushRef="#br0" timeOffset="97679.0686">23731 14849 393 0,'0'0'122'16,"6"0"-95"-16,59 0 11 16,33 0 19-16,33 0-18 15,33 0-2-15,13-4 0 16,3-1-13-16,-17 1-15 15,-34 1-9-15,-42 3-8 16,-22 0-52-16,-21 0-61 16,-30 12-73-16</inkml:trace>
  <inkml:trace contextRef="#ctx0" brushRef="#br0" timeOffset="97935.2817">22690 15889 11 0,'0'0'437'0,"79"0"-389"16,52 0 95-16,46-18-78 16,25-14-13-16,27-5-2 0,-6-4-9 15,-2 3-16-15,-30 1-9 16,-28 7-9-16,-62 9-7 15,-35 9-13-15,-23 5-39 16,-21 7-45-16,-3 0-29 16,-19 1-95-16</inkml:trace>
  <inkml:trace contextRef="#ctx0" brushRef="#br0" timeOffset="98295.1857">23723 16054 443 0,'-33'0'36'16,"-24"27"-1"-16,-17 21-23 15,-16 20 16-15,-8 7 22 16,6 10-2-16,18 0-7 15,22-3-3-15,38-14-22 16,14-18-3-16,22-22-6 16,71-23-5-16,30-5 8 15,8-30 7-15,-1-21-3 16,-31-6-7-16,-39 0-2 0,-41 4 2 16,-19 12-5-16,-79 10 1 15,-33 17-3-15,-16 14-15 16,16 0-12-16,30 0-23 15,52 14-38-15,30-6-90 16,6-8-140-16</inkml:trace>
  <inkml:trace contextRef="#ctx0" brushRef="#br0" timeOffset="98728.2188">25645 15391 389 0,'0'-1'133'0,"-2"1"-87"0,2 0-17 15,-11 0-7 1,-8 10-3-16,-3 19 20 0,-3 15 11 15,-13 9-4-15,5 4-15 16,6 3-13-16,0 0-12 16,2-6-6-16,6-2-8 15,-8-1-15-15,8-13-35 16,0-5-32-16,-9-10-121 16,-4-17-125-16</inkml:trace>
  <inkml:trace contextRef="#ctx0" brushRef="#br0" timeOffset="98900.9579">25127 15764 569 0,'0'-3'79'0,"0"3"-16"16,52-7-32-16,27-1 6 16,19-3-21-16,0-3-10 15,-5-7-6-15,-17 1-9 16,-10-4-45-16,-12 6-46 15,-7-3-111-15</inkml:trace>
  <inkml:trace contextRef="#ctx0" brushRef="#br0" timeOffset="99178.6243">26272 15025 397 0,'0'0'57'0,"0"0"-3"15,9 0-1-15,-9 9 0 16,0 17-7-16,0 15 4 16,0 14-18-16,-39 6-21 15,4 3-5-15,-3-4-5 16,-3-7-1-16,3-3-10 15,5-6-19-15,0-3-32 16,20-16-58-16,7-10-70 16,6-15-134-16</inkml:trace>
  <inkml:trace contextRef="#ctx0" brushRef="#br0" timeOffset="99568.9683">26417 15161 309 0,'0'-5'116'0,"0"1"-81"16,27-3-11-16,17-4-11 0,16-4 28 15,5 1 25 1,1 0 0-16,-12 10-7 0,-16 4-16 15,-19 0-25-15,-19 0-9 16,0 12-9-16,-5 24 1 16,-55 21 3-16,-25 7 0 15,-7 1-4-15,21-3-1 16,24-12 1-16,34-17 0 16,13-11 0-16,0-11-2 15,33-6 1-15,40-5 1 16,6 0 0-16,-2 0 3 15,-4-3-3-15,-26-4-4 16,-4-1-22-16,4 1-37 16,-26 0-34-16,-7 1-74 15,-3 1-163-15</inkml:trace>
  <inkml:trace contextRef="#ctx0" brushRef="#br0" timeOffset="99787.1269">27164 15330 363 0,'0'0'111'0,"0"0"-55"15,0 25 2-15,0 10-6 16,-11 9-30-16,-16 5-4 16,-6 4-8-16,-8 5-7 15,3-7-3-15,0-1-8 0,16-10-19 16,11-15-54-16,11-16-43 15,0-9-6-15,6-12-73 16</inkml:trace>
  <inkml:trace contextRef="#ctx0" brushRef="#br0" timeOffset="99988.7878">27453 15314 152 0,'0'0'343'0,"-19"21"-322"16,5 13 29-16,-5 11-5 16,0 6-31-16,-14 1-2 0,12 0-1 15,-7-4-7-15,-4-6-4 16,7-5-19-16,-2-6-39 16,-6-12-67-16,3-13-189 15</inkml:trace>
  <inkml:trace contextRef="#ctx0" brushRef="#br0" timeOffset="100184.7649">26968 15422 66 0,'8'-9'435'16,"44"-3"-386"-16,38 2 18 0,21-2-42 15,9-2-2-15,-2-1 5 16,-9 0-3-16,-17 1-7 15,-18 10-18-15,-14 4-29 16,-22 0-70-16,-27 13-90 16,-11 26-191-16</inkml:trace>
  <inkml:trace contextRef="#ctx0" brushRef="#br0" timeOffset="100430.6918">25953 16164 341 0,'71'-9'244'16,"60"-17"-178"-16,46-8 2 16,28-9-48-16,16-4 10 15,-11-3 0-15,-28 9 0 16,-37 8-9-16,-61 13-21 15,-37 11 0-15,-28 9-33 16,-16 0-63-16,-3 2-96 16,0 27-120-16</inkml:trace>
  <inkml:trace contextRef="#ctx0" brushRef="#br0" timeOffset="100784.4115">27112 16083 473 0,'-52'0'41'0,"-8"27"-2"16,-11 19-1-16,-8 10-8 16,0 3-9-16,6 6 3 15,2 0 6-15,24 1 3 16,15-10 0-16,26-13-14 15,6-13-10-15,19-14 2 16,36-10 2-16,29-6 2 16,1 0-7-16,-1-9 0 0,-29-12-2 15,-25 2-3-15,-30-4 1 16,0 1 7-16,-44 3-6 16,-35-2-5-16,-8 11-1 15,22 3-4-15,7-3-11 16,37-3-25-16,15-1-75 15,6-8-91-15,22-10-177 16</inkml:trace>
  <inkml:trace contextRef="#ctx0" brushRef="#br0" timeOffset="101226.8926">27944 15831 434 0,'-11'0'96'0,"11"0"-5"16,0 0-35-16,0 0-7 15,0 0-9-15,19 0 0 16,25 0-15-16,10 0-12 16,3 0-6-16,-10-9-7 15,-1-4-3-15,-13 8-20 16,-14 5-55-16,-5 0-71 16,-14 0-103-16</inkml:trace>
  <inkml:trace contextRef="#ctx0" brushRef="#br0" timeOffset="101368.1856">27944 15831 557 0,'191'180'164'15,"-191"-180"-54"-15,0 0-46 16,13 0-42-16,34-5-22 16,4-3-7-16,20-17-113 15,-5-22-252-15</inkml:trace>
  <inkml:trace contextRef="#ctx0" brushRef="#br0" timeOffset="102195.0273">29550 15084 76 0,'-8'-5'79'0,"-3"2"-12"16,-3-1-4-16,-5 4-3 15,-3 0 2-15,-2 0-17 16,-4 0-10-16,9 0 3 16,0 0-17-16,11 0 1 15,-3 0-2-15,11 0-1 16,0 0 10-16,0 0 8 16,0 0 6-16,11 0-17 15,44 0-3-15,24 0 14 0,30-12-9 16,11 0 0-16,-3 8-3 15,-33 1 0-15,-37 3-15 16,-39 0-10-16,-8 0-1 16,0 35 1-16,-55 13 4 15,-43 20-4-15,-33 2-1 16,6 1-6-16,13-13-1 16,41-15-6-16,44-12 2 15,27-17-1-15,0-5 3 16,55-9 5-16,48 0 3 15,28 0 2-15,8-7 0 16,6-8-1-16,-15 0-18 16,-18 0-36-16,-16 1-61 0,-47-4-89 15</inkml:trace>
  <inkml:trace contextRef="#ctx0" brushRef="#br0" timeOffset="102704.742">30409 14984 83 0,'0'-4'343'0,"-9"4"-294"15,-1 0-12-15,10 0-21 16,0 0 9-16,0 0 16 16,0 0 3-16,0 0-12 15,5 0-9-15,22 0 12 16,-2 0 17-16,2 0-17 16,-21 0-17-16,-6 0-11 15,0 4-2-15,0 21 8 16,-11 7-1-16,-30-4-8 15,13-1-3-15,9-12-1 16,19-7-4-16,0-4-5 16,9-4 0-16,42 0 6 15,15 0 3-15,5 0 3 0,-25 0 0 16,-5 12 6-16,-36 22 2 16,-5 12 9-16,-19 14-3 15,-68 9-6-15,-22-6-11 16,-3-15-3-16,19-22-7 15,23-16-22-15,23-10-8 16,15 0-14-16,18-18-7 16,14 2 3-16,0-4-42 15,33 10-22-15,27-4-97 16</inkml:trace>
  <inkml:trace contextRef="#ctx0" brushRef="#br0" timeOffset="102920.8228">30913 15199 384 0,'6'0'81'16,"7"0"-42"-16,1 15 15 16,-9 11-7-16,-5 15-20 15,0-2 2-15,0 8-9 16,-30-1-3-16,8-10-17 15,3-4-5-15,0-9-26 16,11-6-74-16,8-15-98 16</inkml:trace>
  <inkml:trace contextRef="#ctx0" brushRef="#br0" timeOffset="103124.1175">31325 14961 63 0,'0'0'509'0,"-6"6"-483"16,-7 34 3-16,-6 13-12 15,-9 11-10-15,-10 7-7 16,-3-2 0-16,-11 4-2 16,6-9-17-16,0-6-43 0,-6-13-84 15,8-20-131 1</inkml:trace>
  <inkml:trace contextRef="#ctx0" brushRef="#br0" timeOffset="103326.7029">30534 15145 379 0,'11'-17'227'15,"63"2"-187"-15,37 1 8 16,45 2-29-16,21-3-1 15,14 3 3-15,-8 0-1 16,-20 11-9-16,-29-2-11 16,-39 3-37-16,-35 0-57 15,-41 23-104-15,-19 16-131 0</inkml:trace>
  <inkml:trace contextRef="#ctx0" brushRef="#br0" timeOffset="103574.9257">29362 16035 667 0,'51'-7'20'0,"124"-23"24"0,68-14-4 15,54-16 1-15,30-9-7 16,6 4-1-16,-44 8 0 15,-52 13-13-15,-82 16-20 16,-62 7-1-16,-55 14-32 16,-24 7-49-16,-14 0-97 15,0 6-159-15</inkml:trace>
  <inkml:trace contextRef="#ctx0" brushRef="#br0" timeOffset="103918.7985">30749 15970 460 0,'-65'14'44'0,"-33"35"-5"16,-28 13 7-16,-10 14 5 15,-8 11-5-15,13 10 11 16,24 5-1-16,50-10-27 16,38-18-13-16,19-27-13 15,95-28-2-15,50-19-1 16,27-10 5-16,10-31 3 16,-23-1 3-16,-56 7 17 0,-70 11 3 15,-33 10-13 1,-131 6 5-16,-52 8-23 0,-32 0-4 15,30 1-21-15,73 18-53 16,68-19-168-16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26:00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5850 9039 284 0,'0'-2'46'0,"0"-3"-19"16,0 1 24-16,0-3-3 0,5 1-1 16,9 0 8-16,0 0-11 15,-9 5-7-15,-5 1-7 16,0 0-6-16,0 0-8 15,0 0-7-15,6 0-5 16,2 7 4-16,3 16 12 16,-11 11-6-16,0 10-3 15,0 14 1-15,0 11-4 16,0 7-5-16,-11 5-3 16,-11-2 0-16,-3-9-1 15,12-5-11-15,5-21-22 16,8-17-34-16,0-19-53 15,0-8-76-15</inkml:trace>
  <inkml:trace contextRef="#ctx0" brushRef="#br0" timeOffset="458.2996">6431 9160 132 0,'0'0'208'0,"0"0"-200"0,0 0 7 16,0 0 11-16,0 0 6 16,0-6 2-16,0-1 13 15,8-2 13-15,30-8 2 16,28-1-20-16,7 1-15 15,-7 2-3-15,4 2 0 16,-10 9 1-16,-21 4-6 16,-7 0-7-16,-23 2-5 15,-9 32-1-15,-9 20 9 16,-75 21-1-16,-33 19-8 16,-28 19-5-16,1 2-1 15,13-12 1-15,43-13-1 16,37-29-1-16,40-18-1 15,11-22-5-15,57-17-2 16,49-4 6-16,12 0 3 0,7-12 1 16,-13-1-1-16,-17 8 0 15,-21 1 0-15,-22 4-8 16,-11 0-53-16,-11-5-48 16,-17 4-93-16</inkml:trace>
  <inkml:trace contextRef="#ctx0" brushRef="#br0" timeOffset="854.1225">7557 9346 355 0,'-30'0'47'0,"8"0"0"16,-16 8-10-16,-3 17 5 15,-11 10-3-15,0 8-11 16,1 10 4-16,-1 12 4 16,11 4-9-16,22 3-4 15,19-7-3-15,0-13-7 16,32-18-10-16,42-19-1 15,24-15 1-15,14-15 2 0,5-36-1 16,-5-16 6-16,-22-5 5 16,-44-4 2-16,-37 10-5 15,-9 9-8-15,-55 6-3 16,-35 18-1-16,-3 7-17 16,20 14-19-16,21 8-25 15,25 4-51-15,16 0-130 16</inkml:trace>
  <inkml:trace contextRef="#ctx0" brushRef="#br0" timeOffset="1268.0636">8331 9176 144 0,'-19'14'99'15,"0"8"-12"-15,0 6 12 0,0 1-29 16,19 0-20-16,0-5-15 16,11-12-9-16,43-11-2 15,12-1 10-15,-4-13 7 16,-7-20-14-16,-22 4 9 16,-28 6 2-16,-5 5-2 15,-14 9-12-15,-45 1-17 16,-7 6-5-16,14 2-2 15,14 0-29-15,19 0-70 16,19-11-83-16</inkml:trace>
  <inkml:trace contextRef="#ctx0" brushRef="#br0" timeOffset="26438.1596">9891 9232 363 0,'0'0'42'15,"0"0"-28"-15,0 0 11 16,0 0-9-16,0 0 16 15,0 9 6-15,0 15-15 16,8 8 12-16,-3 6-7 16,1 14-10-16,-6 4-5 15,0 6-7-15,0 8-2 16,0 2-1-16,0-1-3 0,-6-5 0 16,-2-19-2-16,3-19-4 15,5-17-5-15,0-11 2 16,0-24 6-16,0-23-52 15,0-22-1-15,0-12 14 16,22-13 13-16,8-1 16 16,-3 2 13-16,6 8 2 15,5 18 14-15,-3 12 1 16,-2 16 0-16,0 8 2 16,-1 7 2-16,7 2 3 15,-1 3 0-15,-3 9 10 16,-2 4-4-16,0 5-4 15,-14 1 3-15,-6 0-4 0,-2 13-11 16,-11 22 0-16,-11 17-1 16,-57 12-9-16,-16 13-1 15,-28 1-3-15,14-11 0 16,19-15-6-16,32-17-4 16,28-11-2-16,19-9-2 15,8 0 1-15,50-7 6 16,21 4 5-16,13 0 2 15,-2 7 2-15,-11 3 5 16,-13 2 0-16,-31 9-3 16,-5-3-4-16,-11 9-3 15,-19-2-47-15,0-2-86 0,-11-12-160 16</inkml:trace>
  <inkml:trace contextRef="#ctx0" brushRef="#br0" timeOffset="26969.2968">11085 9138 409 0,'0'0'68'16,"0"0"-45"-16,0 22 25 0,0 15-17 15,0 13 1 1,-19 13-12-16,-16 8 1 0,-9 8 2 16,-11 4-5-16,9 6-9 15,-11-6-8-15,16-17-1 16,11-23-5-16,27-24-4 16,3-19 5-16,0-35 0 15,33-24-10-15,21-18 9 16,12-1 4-16,5-3 1 15,2-5 0-15,-2 3 0 16,0 4 0-16,-11 7 1 16,-5 12 1-16,-17 16 3 15,-11 9 5-15,-8 13-2 16,-19 13 4-16,0 4 5 0,0 5 4 16,0 0-3-16,0 0-8 15,0 10-6-15,0 24 16 16,6 14-3-16,7 12-11 15,1 15-1-15,-9 7 0 16,4 9-1-16,-9 4 0 16,0-7-3-16,0 3-1 15,0-9-2-15,0-11-6 16,0-16-20-16,0-17-33 16,0-15-8-16,0-10-48 15,-22-3-83-15</inkml:trace>
  <inkml:trace contextRef="#ctx0" brushRef="#br0" timeOffset="27196.1464">10894 9751 360 0,'38'-17'58'15,"28"-1"8"-15,21 2 1 16,-11 0-23-16,3 2-5 16,-13-1-23-16,-20-1-16 15,-5 2-3-15,-22-2-30 0,14 1-63 16,-14 4-153-16</inkml:trace>
  <inkml:trace contextRef="#ctx0" brushRef="#br0" timeOffset="27547.6915">11917 9297 632 0,'-14'0'57'16,"14"0"-57"-16,0 0-20 16,0 0-2-16,0 0-66 15,0 0-137-15</inkml:trace>
  <inkml:trace contextRef="#ctx0" brushRef="#br0" timeOffset="27706.867">11824 9670 674 0,'0'0'0'0,"0"0"-56"16,19-4-118-16</inkml:trace>
  <inkml:trace contextRef="#ctx0" brushRef="#br0" timeOffset="29933.94">13016 9017 364 0,'8'-7'22'0,"0"0"11"16,8 0-3-16,-13-3 17 16,2-1-13-16,1 6 3 15,-3-6 7-15,-3 9-7 16,0-4-6-16,0 6-4 0,0 0-13 15,0 0-5 1,0 0-2-16,0 0 1 0,0 0 4 16,0 0 2-16,0 0-2 15,-14 0-5-15,-21 4-6 16,-15 20-1-16,-10 6 0 16,-5 12 0-16,0 12 2 15,-1 13-1-15,6 10 1 16,3 8 1-16,21 7-2 15,17-3 3-15,8-12-2 16,11-17-1-16,11-17 0 16,41-15 0-16,16-14 5 15,17-14 2-15,5 0 2 16,-3-22 2-16,-11-21-3 0,-24-2-2 16,-24-10-1-16,-28 3-2 15,0 5-1-15,-39 8-1 16,-40 11-2-16,-8 16 0 15,-8 12-1-15,7 0-3 16,23 12-16-16,21 5-25 16,36-5-41-16,8-1-18 15,0-1-30-15,66-3-53 16</inkml:trace>
  <inkml:trace contextRef="#ctx0" brushRef="#br0" timeOffset="30354.3059">13817 9149 325 0,'0'-2'24'0,"0"2"23"15,-13 0-16-15,7 0 10 16,-16 0-7-16,-10 0-8 16,-12 19 3-16,-16 9-6 15,0 15 5-15,-11 14 1 16,6 11-4-16,13 4-1 0,5-6-3 16,26-3-2-16,21-14-7 15,0-12-5-15,16-14-1 16,69-23 4-16,26 0 8 15,26-38 2-15,-6-24-3 16,-20-7-5-16,-32 1-5 16,-40 9-3-16,-39 6 4 15,0 10-4-15,-47 8-4 16,-24 7-4-16,-2 11-17 16,15 11-30-16,20 2-25 15,30 4-56-15,8-1-124 16</inkml:trace>
  <inkml:trace contextRef="#ctx0" brushRef="#br0" timeOffset="30766.0759">14733 9023 277 0,'-19'0'20'0,"0"0"17"15,0 0-8-15,-8 17 2 16,-6 1-2-16,6 7 5 15,-3 0 11-15,13 5-1 16,-2-7-3-16,19 5-4 16,0-12-5-16,0-6-10 15,41-10-1-15,25 0 13 16,-1-18 0-16,-8-13-19 16,-10-4-5-16,-34 7 4 15,-13 3-4-15,0 8-6 16,-60 10-4-16,3 2-9 15,16 5-37-15,36 0-64 0,5-12-302 16</inkml:trace>
  <inkml:trace contextRef="#ctx0" brushRef="#br0" timeOffset="34169.7009">10273 16232 158 0,'0'-4'114'16,"0"4"-54"-16,0-2-9 15,0 2-29-15,0 0 2 16,0 0-1-16,0 0 4 15,0-2-5-15,0-1-2 0,0-1-5 16,0 1-6-16,0 3 2 16,0-2-2-16,0 0-1 15,0 2 9-15,0 0 4 16,0-4-2-16,0-1-2 16,10-7-3-16,18-6-2 15,13-1 6-15,2-8 0 16,17 0-3-16,6 2 4 15,-6-3 5-15,-14 13-3 16,-8 4-8-16,-19 7-4 16,-11 4-6-16,3 0-1 15,-11 4 2-15,0 26 0 0,0 10 1 16,-19 11-1-16,-27 0-3 16,-14-3 0-16,3-11-1 15,18-12 1-15,18-13-1 16,21-7 0-16,0-5-3 15,0 0-7-15,13 0 1 16,28 0 9-16,3-3 1 16,-3 3 2-16,-14 0 2 15,-2 7 1-15,-17 26 2 16,-8 12 2-16,0 12-2 16,-60 9 1-16,-25-3-7 15,-2-5 0-15,-3-15-2 16,16-18-1-16,3-14-1 15,20-11-12-15,15 0-11 16,17-11-16-16,19-8-13 0,0-8-26 16,0-1-82-16,55-3-79 15</inkml:trace>
  <inkml:trace contextRef="#ctx0" brushRef="#br0" timeOffset="34537.6544">11240 16144 388 0,'9'-2'74'0,"-9"2"-31"15,0 0 7-15,0 0-26 16,0 0-12-16,0 0-3 15,-9 22-3-15,-29 13 11 16,-13 9-9-16,-9 6-3 16,8-2-5-16,11-13 0 15,35-14-2-15,6-9 2 16,6-8-3-16,54-4 3 16,30 0 0-16,2-20 18 15,7-1 1-15,-26 6-5 16,-13 8-2-16,-22 6-10 15,-18-2-2-15,-7 3-9 0,-13-3-27 16,0-1-46-16,0-4-60 16,0-5-153-16</inkml:trace>
  <inkml:trace contextRef="#ctx0" brushRef="#br0" timeOffset="34799.9465">11647 16077 86 0,'0'-12'292'16,"0"10"-233"-16,0-1 6 16,0 3-41-16,0 0 11 15,0 0 2-15,0 0 1 0,0 21 0 16,0 16-6-16,-11 15-10 16,-30 6-6-16,-16 15 0 15,-3 2 0-15,-6 1-2 16,1 1-8-16,-1-10-5 15,20-10-1-15,13-10-9 16,14-14-24-16,19-14-25 16,-8-8-26-16,8-11-40 15,0 0-47-15</inkml:trace>
  <inkml:trace contextRef="#ctx0" brushRef="#br0" timeOffset="35137.5667">11922 16210 385 0,'-60'39'18'0,"8"-4"34"15,20-6-23-15,21-9-18 16,11-7-1-16,0-9 21 15,19-1 27-15,38-1 12 16,3 4-7-16,-3 1-27 16,-10 13-18-16,-20 5-6 15,-13 6-6-15,-14 15-2 16,0 3-2-16,-60 8-1 0,-11-8-1 16,-3-3 0-16,9-16-2 15,13-15-12-15,5-13-32 16,4-2-5-16,2-10-25 15,22-19-32-15,19-7-124 16</inkml:trace>
  <inkml:trace contextRef="#ctx0" brushRef="#br0" timeOffset="35369.9079">12080 16171 330 0,'79'-16'128'0,"0"-4"-37"15,11 5-17-15,-5 0-51 16,-17 5-7-16,-2 3-9 16,-20 0-6-16,11-1-1 15,-5 0 0-15,-14 1-10 16,8-4-37-16,1 5-114 15</inkml:trace>
  <inkml:trace contextRef="#ctx0" brushRef="#br0" timeOffset="35955.8109">13160 16054 297 0,'0'0'119'16,"0"0"-83"-16,-19 0-13 15,-6 9-12-15,-15 12 5 16,1 7 26-16,-2 2 1 0,11 3 1 16,17-4-7-16,10-7-18 15,3-5-5-15,0-17-7 16,36 0 4-16,29-9 18 15,6-28-3-15,-11-1-15 16,-27 0-2-16,-20 12 1 16,-13 1-2-16,-8 9-7 15,-44 11-1-15,6 5-9 16,8 0-48-16,10 0-27 16,28 0-120-16</inkml:trace>
  <inkml:trace contextRef="#ctx0" brushRef="#br0" timeOffset="38241.937">13975 16478 500 0,'6'0'99'0,"-1"-4"-89"16,3 2-8-16,-2 2-2 15,-1-2-59-15,3-3-31 0,-8 5-15 16,0-3-157-1</inkml:trace>
  <inkml:trace contextRef="#ctx0" brushRef="#br0" timeOffset="38901.5307">13299 16991 448 0,'0'0'137'0,"0"0"-125"0,0 12 12 16,-14 32 8-16,-43 8-10 15,-30 12-14-15,-17 0-4 16,-13-5-4-16,5-8-9 15,25-20-13-15,30-19-34 16,43-12-58-16,14-4-116 16</inkml:trace>
  <inkml:trace contextRef="#ctx0" brushRef="#br0" timeOffset="39877.7887">14158 16262 204 0,'0'0'172'0,"0"0"-131"16,0 0-2-16,0 0-4 0,0 0-14 15,0 7 7 1,-19 23 31-16,11 10-21 0,-11 9-11 16,0 5-2-16,5 11-2 15,-13 4-9-15,2 8-1 16,-8 0-8-16,6-3-5 16,8-11-1-16,0-19-9 15,5-16-5-15,14-20-10 16,0-8-1-16,0-15-21 15,0-30-51-15,0-16 10 16,33-7 30-16,5 1-27 16,9-1 31-16,-9 6 21 15,-11 3 20-15,6 6 13 16,-14 10 12-16,0 5 25 0,-5 6 6 16,-1 2 14-16,6 3-1 15,8 2 3-15,6-3-9 16,0 1 2-16,13 3-7 15,1 4-7-15,4 0 2 16,-10 12-5-16,-2 2-2 16,-15 6-4-16,-5 0-11 15,-11 14-7-15,-8 30 1 16,0 13-7-16,-60 14-3 16,-38 13-2-16,-5-3-3 15,-15-7-6-15,17-13-6 16,25-16 0-16,30-23-9 15,32-15 1-15,14-7 18 0,0 0 0 16,33 0-13-16,27 0 18 16,11 0 2-16,13 0 5 15,-10 8 4-15,-17 15 3 16,-16 5 1-16,-22 5-6 16,-5 1-8-16,-14 1-1 15,0-3-23-15,0-6-21 16,-22-6-47-16,3-4-74 15,13-16-122-15</inkml:trace>
  <inkml:trace contextRef="#ctx0" brushRef="#br0" timeOffset="42681.835">15180 16118 480 0,'-21'7'34'0,"2"23"-31"16,-6 12 5-16,3 10 7 15,-11 9 4-15,-10 13 9 16,-9 4-6-16,-2 12 1 0,-6 0-5 15,-3-15-11 1,22-13-4-16,8-29-2 0,25-18-1 16,8-15 0-16,0-8 0 15,0-36 0-15,16-23-10 16,47-10 3-16,5-5 6 16,9 3 0-16,-4 2 0 15,-2 2 1-15,3 0 0 16,2 2 0-16,-8 5 0 15,-16 13 1-15,-8 19 3 16,-23 16 5-16,-10 12 7 16,-11 8 6-16,0 0-11 0,0 0-5 15,0 1-4 1,0 30 6-16,0 17 14 0,0 14-11 16,0 6-2-16,0 10-1 15,0 4-3-15,-16 2 0 16,0 2 2-16,-14-8-5 15,8-9-2-15,8-9-2 16,-5-15-13-16,8-13-21 16,11-13-26-16,-22-14-34 15,-2-5-74-15,-9 0-132 16</inkml:trace>
  <inkml:trace contextRef="#ctx0" brushRef="#br0" timeOffset="42861.6443">14995 16569 555 0,'46'-16'29'0,"9"4"34"16,16 1-27-16,5-3-25 16,-2-8-9-16,-3-2-2 15,-25-2-22-15,-11 4-61 16,-15 0-115-16</inkml:trace>
  <inkml:trace contextRef="#ctx0" brushRef="#br0" timeOffset="43110.0068">15941 16179 409 0,'0'4'222'0,"0"10"-217"15,0 1-5-15,0 5-47 0,0 5-163 16</inkml:trace>
  <inkml:trace contextRef="#ctx0" brushRef="#br0" timeOffset="43229.6811">16058 16537 598 0,'20'-11'82'0,"-1"0"-78"15,21-10-4-15,-34-18-135 16</inkml:trace>
  <inkml:trace contextRef="#ctx0" brushRef="#br0" timeOffset="56281.8447">16915 16285 287 0,'0'-6'52'15,"0"-1"-11"-15,0 6 10 16,0-5-15-16,0 4 2 16,0 1 2-16,0-4 6 15,0-2-8-15,0 4-6 16,0-3 2-16,0 6-7 16,0 0-7-16,0 0-2 15,0 0-6-15,0 0-6 16,0 0-2-16,0 0 1 0,0 0 2 15,0 0-1-15,0 0 0 16,0 8 7-16,0 15 13 16,0 12-13-16,-6 11-3 15,-35 14-3-15,-16 8-4 16,-22 16 2-16,-6 4-4 16,-7 2 0-16,7-11 1 15,28-12-2-15,11-15-3 16,5-16-10-16,27-19-19 15,9-9-13-15,5-8-21 16,0 0-14-16,51-25-118 16,15-8-119-16</inkml:trace>
  <inkml:trace contextRef="#ctx0" brushRef="#br0" timeOffset="56627.7363">17441 16447 389 0,'0'0'42'0,"0"0"-9"16,0 0-7-16,-19 10 10 16,-14 11-5-16,11-5 3 0,11-5-9 15,11-3-17 1,0-5 0-16,33 1 12 0,19 2 11 15,-6 5 10-15,-2 1-6 16,-22 12 1-16,-17 12-5 16,-5 8-8-16,-33 11-11 15,-59 2-6-15,-7-5-4 16,1-12-2-16,6-15-4 16,21-18-15-16,11-7-22 15,8-7-25-15,41-25-3 16,3-8-55-16,8-2-28 15,8 2-93-15</inkml:trace>
  <inkml:trace contextRef="#ctx0" brushRef="#br0" timeOffset="56837.5415">17250 16400 457 0,'0'0'51'0,"46"-7"-9"16,33-2 20-16,14-3-9 16,16 4-19-16,-16 1-6 15,-14 3-13-15,-14 0-14 16,-7 1-1-16,-4 0-8 16,-2 3-70-16,-8 0-193 15</inkml:trace>
  <inkml:trace contextRef="#ctx0" brushRef="#br0" timeOffset="57099.8762">18221 16353 475 0,'-19'35'35'16,"19"-5"33"-16,0-10-22 15,43-9-12-15,36-11-10 16,9 0 2-16,10-24-3 16,-8-10 6-16,-36-2-10 15,-29 9 11-15,-25 5-14 16,-79 9-4-16,-39 8-12 0,1 5-5 16,19-3-32-16,52-10-72 15,46-25-247-15</inkml:trace>
  <inkml:trace contextRef="#ctx0" brushRef="#br0" timeOffset="86411.0911">26128 8145 80 0,'-38'9'301'15,"5"9"-297"-15,0-5 11 16,14-3 14-16,0-5-4 15,11-5-5-15,8 0-1 0,0 0 3 16,0 0 0 0,0 0 3-16,0 0 1 0,0 0-6 15,0 0-6-15,0 0 1 16,-6 2-3-16,6 3 0 16,0 2-3-16,0 4 14 15,0 4-5-15,0-3-13 16,6 2 0-16,13 1 0 15,0 0-1-15,-3 1 0 16,-5-3 3-16,-11 4 5 16,0 2 8-16,0 3 0 15,0 5-6-15,-38 7-2 0,-27-3-5 16,-6-1-4 0,-22-6-2-16,6-9-1 0,2-4 0 15,9-10-2-15,30-1-9 16,13 0-21-16,14-17-5 15,19-15-21-15,0-12-53 16,49 1-23-16,33 0-39 16,2 7-62-16</inkml:trace>
  <inkml:trace contextRef="#ctx0" brushRef="#br0" timeOffset="86494.0874">26128 8145 251 0</inkml:trace>
  <inkml:trace contextRef="#ctx0" brushRef="#br0" timeOffset="86627.2295">26128 8145 251 0,'-112'4'30'0,"112"-4"-1"0,0 0 15 0,8 0 18 16,11 0-21-16,28 0 10 15,18 0 20-15,14 0-26 16,11-6-17-16,-3-5-8 16,-21 1-11-16,-14 6-9 15,-20 0-2-15,-13 4-30 16,-10 0-61-16,-9 0-94 15,0 22-166-15</inkml:trace>
  <inkml:trace contextRef="#ctx0" brushRef="#br0" timeOffset="86831.2888">26649 8327 419 0,'0'0'20'0,"0"4"29"15,0 6-17-15,0 10 15 16,0 11-19-16,-9 3-17 16,-23 8-5-16,-6-1-6 15,5-6-4-15,0-4-32 16,0-13-33-16,17-4-53 16,16-14-89-16</inkml:trace>
  <inkml:trace contextRef="#ctx0" brushRef="#br0" timeOffset="87055.5028">26968 8185 241 0,'0'3'188'0,"0"13"-185"16,0 12 18-16,-14 6 0 15,-11 4-12-15,-2 4-6 16,-14 4-2-16,3-8-1 16,-5-5-2-16,7-11-20 15,6-8-44-15,8-6-100 0</inkml:trace>
  <inkml:trace contextRef="#ctx0" brushRef="#br0" timeOffset="87287.3348">26398 8226 170 0,'27'-7'222'16,"36"6"-217"-16,38-6 81 15,21 3-48-15,28-1 3 16,3-7 2-16,2 5-21 0,-21-4-9 15,-30 4-13-15,-31 2-11 16,-21 2-50-16,-14 3-76 16,-30 0-106-16</inkml:trace>
  <inkml:trace contextRef="#ctx0" brushRef="#br0" timeOffset="87625.6481">25441 8855 474 0,'79'-8'33'16,"44"-9"55"-16,29-3-32 15,25-4-18-15,12-4-9 16,1-1-8-16,-4 4 1 16,-23 3-13-16,-26-1-9 15,-31 7-11-15,-21 2-38 16,-20 5-27-16,-13 4-59 15,-14 5-137-15</inkml:trace>
  <inkml:trace contextRef="#ctx0" brushRef="#br0" timeOffset="88121.2821">26065 9008 419 0,'6'-6'41'0,"7"3"9"16,-13 0-5-16,0 1-4 16,0 0-14-16,0 2-5 15,0 0-6-15,0 17-4 16,-13 20 8-16,-34 15-11 15,-10 3-5-15,2 7-3 16,12-4-1-16,21-18 0 0,22-9-1 16,0-13-7-16,55-18-5 15,35 0 6-15,21-6-5 16,7-22 8-16,-15 1-3 16,-16 2 2-16,-29 3-12 15,-17 4-51-15,-22-1-40 16,-6 7-100-16,-13-3-41 15</inkml:trace>
  <inkml:trace contextRef="#ctx0" brushRef="#br0" timeOffset="88285.1191">26570 9009 253 0,'0'-1'258'16,"0"1"-207"-16,0 0 19 15,0 15-20-15,0 29 36 16,0 25-35-16,-9 18-24 15,-37 10-18-15,13 1-9 16,1-6 0-16,18-10-60 16,14-27-190-16</inkml:trace>
  <inkml:trace contextRef="#ctx0" brushRef="#br0" timeOffset="98504.9136">28906 8365 407 0,'8'-3'39'15,"-2"3"-2"-15,-3 0-4 16,8 0-13-16,-11 0 2 15,0 0 9-15,8 0-10 16,-3 14-2-16,-5 14 13 16,0 12-9-16,0 11-8 15,0 16-3-15,-5 9-6 16,-23 15-4-16,-4 8-1 16,4 3-1-16,9-11 0 0,11-16-10 15,3-27-26-15,5-24-24 16,0-20-65-16,0-4-52 15,0-47-96-15</inkml:trace>
  <inkml:trace contextRef="#ctx0" brushRef="#br0" timeOffset="98889.1268">28947 8497 345 0,'33'-25'12'16,"27"-1"63"0,16 0-14-16,3 1-13 0,0 3 2 15,-8 7 0-15,-11 8-8 16,-22 4-9-16,-16 3-11 16,-8 0-9-16,-14 22 2 15,0 24 2-15,-41 13-7 16,-52 16-4-16,-24 1-4 15,0-3-2-15,10-14-1 16,26-16-2-16,34-9-10 16,20-12-12-16,27-5 3 15,0-4 6-15,5-4 8 16,50 4 8-16,16 1 0 0,3 1 2 16,7 6 1-1,-13 6 6-15,-10 5-3 0,-12 4-5 16,-8 3-1-16,-16-4-25 15,-11-2-93-15,-11-10-100 16</inkml:trace>
  <inkml:trace contextRef="#ctx0" brushRef="#br0" timeOffset="99404.4749">29833 8525 456 0,'17'-8'6'0,"-4"3"32"15,-5 2-5-15,-2 3-7 16,-6 0-2-16,0 3 2 16,0 29 13-16,0 14-4 15,-14 13-15-15,-29 12-10 16,-12 8-5-16,-5-4-3 15,8-5-2-15,9-20 0 16,29-21-7-16,14-27 1 16,0-2 5-16,6-44-4 15,48-21-24-15,12-8 12 16,10-5 13-16,-8 4 3 16,-3 5 0-16,1 2 2 0,-14 4 4 15,5 17-3-15,-22 10 8 16,-10 18 2-16,-17 7 5 15,-8 11-2-15,0 0-6 16,0 0 1-16,0 2-5 16,0 27 5-16,-8 14 18 15,0 11-11-15,-9 9-9 16,9 8-5-16,-5 8 1 16,-1 4-2-16,3-1-1 15,-3 1 0-15,6-7-1 16,-3-4 0-16,11-6-9 15,0-14-27-15,0-21-15 0,0-22-22 16,-21-9-42 0,1-3-33-16</inkml:trace>
  <inkml:trace contextRef="#ctx0" brushRef="#br0" timeOffset="99631.0462">29732 8931 456 0,'0'-1'22'0,"9"1"21"16,42-6 6-16,15 2 4 16,5-5-18-16,-3 1 0 15,-3-1-17-15,-7 2-16 0,-7 1-2 16,-4 5-24-16,-15-1-70 15,-4-2-141-15</inkml:trace>
  <inkml:trace contextRef="#ctx0" brushRef="#br0" timeOffset="99945.1127">30480 8685 418 0,'0'0'182'0,"8"0"-139"16,11 0-16-16,-6 0-27 15,1-9 0-15,0-1-25 16,-9 5-58-16,-5 5-95 16</inkml:trace>
  <inkml:trace contextRef="#ctx0" brushRef="#br0" timeOffset="100095.1153">30507 8888 655 0,'0'0'20'0,"11"0"3"16,35-7-23-16,9-9-32 15,-4-8-160-15</inkml:trace>
  <inkml:trace contextRef="#ctx0" brushRef="#br0" timeOffset="100883.1947">31390 8362 312 0,'0'3'37'16,"0"9"13"-16,0 4 16 15,0 7-11-15,0 7-14 16,0 1-8-16,0 4-17 16,0-1-10-16,0 4-6 15,0-2 0-15,0-7-5 16,0-9-33-16,0-11-50 15,0-9-71-15,0-2-167 0</inkml:trace>
  <inkml:trace contextRef="#ctx0" brushRef="#br0" timeOffset="101101.4078">31614 8313 372 0,'0'0'83'16,"5"0"-60"-16,-2 12 15 16,8 14 3-16,-11 8-9 15,0 4-11-15,0 2-13 16,0 2-7-16,-14 3-1 16,-10-4-25-16,-4-6-69 15,-15-11-82-15,16-9-148 0</inkml:trace>
  <inkml:trace contextRef="#ctx0" brushRef="#br0" timeOffset="101319.1725">30970 8470 328 0,'9'-9'149'16,"56"-6"-140"-16,39-5 66 15,35-2-37-15,11-9-5 16,8 0 2-16,5 6-4 0,-18 2-16 16,-22 10-15-16,-25 9-7 15,-44 4-37-15,-10 0-66 16,-41 19-108-16</inkml:trace>
  <inkml:trace contextRef="#ctx0" brushRef="#br0" timeOffset="101594.3587">31030 9133 445 0,'19'-15'23'0,"50"-10"40"16,26-7-3-16,17-6-19 16,8 0-5-16,11-1 2 15,-9 8-14-15,-24 10-15 16,-24 8-9-16,-22 10-8 16,-25 3-37-16,-27 0-88 15,0 0-117-15</inkml:trace>
  <inkml:trace contextRef="#ctx0" brushRef="#br0" timeOffset="101963.0532">31314 9245 460 0,'-8'0'18'15,"0"13"-12"-15,-3 18 11 0,-11 14 5 16,-8 8 4-16,-6 3-6 15,-2 6-3-15,11-4-3 16,11-12-6-16,16-13-8 16,0-20-1-16,51-13 1 15,20 0 3-15,-5-8-3 16,-6-14 0-16,-9-2-60 16,-10 2-69-16,-2 3-102 15</inkml:trace>
  <inkml:trace contextRef="#ctx0" brushRef="#br0" timeOffset="102129.2164">31576 9341 468 0,'-22'40'109'16,"3"20"-65"-16,-14 14 33 16,-11 8-31-16,3 8-31 15,9-1-15-15,5-7-7 16,13-5-54-16,8-9-84 15,6-25-271-15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28:46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11123 4304 353 0,'25'-12'76'16,"2"-1"-18"-16,0 0-9 16,1 1-8-16,-9 5-9 0,-14-3 2 15,9 5-1 1,-14-2 0-16,11 0-4 0,-11 7-3 15,0 0-11-15,0 0-4 16,0 0-3-16,0 0-3 16,0 0-3-16,0 7 0 15,0 25 8-15,0 18-2 16,-30 11-3-16,-36 12-4 16,-13 3-1-16,14-11-6 15,24-15-9-15,27-21 0 16,14-19-8-16,0-10 4 15,47 0 10-15,37-8 9 0,3-10 1 16,17 0 2 0,-25 4-2-16,-14 11 0 0,-32 3-1 15,-14 0-1-15,0 0-17 16,-10 0-61-16,-4 0-65 16,-5 0-79-16</inkml:trace>
  <inkml:trace contextRef="#ctx0" brushRef="#br0" timeOffset="253.9279">11797 4307 345 0,'0'-3'58'0,"0"3"-8"0,0 0-4 16,0 0-8-1,0 0-14-15,-6 0-5 0,-13 21 18 16,-14 25 4-16,-27 16-15 15,-5 15-13-15,-25 12-1 16,-3 4-6-16,-5 2-2 16,14-7-3-16,10-11-1 15,22-12-8-15,25-6-15 16,22-21-17-16,5-20-48 16,0-18-13-16,51 0-75 15</inkml:trace>
  <inkml:trace contextRef="#ctx0" brushRef="#br0" timeOffset="576.2034">12053 4645 391 0,'-46'0'43'0,"7"18"-31"16,7 11 26-16,5 7 3 15,21-1-11-15,6-1 6 16,0-8-4-16,38-13-8 16,47-13-1-16,40 0 16 15,28-30 5-15,10-23-16 16,-7-9-3-16,-39 3-9 16,-43 5-5-16,-47 14 4 0,-27 5-5 15,-35 8-8 1,-64 9-2-16,-31 11-2 0,1 7-15 15,28 0-14-15,39 0-18 16,54 4-32-16,8-1-69 16,46-3-81-16</inkml:trace>
  <inkml:trace contextRef="#ctx0" brushRef="#br0" timeOffset="869.9025">13280 4413 7 0,'-85'45'439'0,"39"-9"-406"16,38-7 19-16,8-18-45 16,52-11-6-16,40 0 21 15,15 0 44-15,-4-10 3 16,-18 10-6-16,-39 0-15 15,-38 17-29-15,-8 32 2 16,-87 7-2-16,-38 9-13 16,-20-11-6-16,9-13-4 15,27-24-29-15,35-17-42 16,36 0-24-16,24-30-64 16,14-14-80-16</inkml:trace>
  <inkml:trace contextRef="#ctx0" brushRef="#br0" timeOffset="1085.7918">13356 4307 569 0,'17'0'60'0,"73"0"4"16,35 0 19-16,6 0-32 15,-6-12-36-15,-2-9-12 16,-38-2-3-16,-6 4-12 0,-6 4-39 16,-2-3-110-16,-5-7-419 15</inkml:trace>
  <inkml:trace contextRef="#ctx0" brushRef="#br0" timeOffset="7603.8604">14485 4585 136 0,'0'0'187'0,"0"0"-164"0,0 0 38 16,0 0-11 0,0 0-7-16,0 0-7 0,0 0 0 15,0 0 4-15,-8 0-7 16,8 0-7-16,0 0-4 16,0 0-3-16,0 0-4 15,0 0 0-15,0 0-4 16,27-10 3-16,44-2 16 15,22-6-11-15,5 0-12 16,-13 3-2-16,-20 2-2 16,-24 4-3-16,-3 2-6 15,-16 0-30-15,2 1-64 16,4-2-131-16</inkml:trace>
  <inkml:trace contextRef="#ctx0" brushRef="#br0" timeOffset="8225.9417">15617 4311 30 0,'-19'9'269'16,"8"1"-257"-16,3-7 48 15,2-3-6-15,6 0-22 16,0 0 2-16,0 0 11 15,0 0-6-15,0 0 3 16,25-8-6-16,26-6-5 16,4 3-1-16,-9-3-5 15,1 7-1-15,-15 4-8 16,-21 3 2-16,-11 0-10 0,0 24-1 16,-11 19 6-16,-49 15-4 15,-10 1-8-15,-4-3-1 16,14-15 0-16,16-16 1 15,31-14-1-15,13-6-1 16,0-5-3-16,32 0 2 16,45-8 2-16,-9-4 1 15,-3 9 0-15,-13 3 1 16,-25 1 1-16,-27 33 2 16,0 15 8-16,-41 11-3 15,-48 5-7-15,-23-7-2 16,14-11-1-16,10-17-1 15,23-14-5-15,13-15-14 0,19-1-6 16,20 0 0 0,13-5-22-16,0-14-23 0,27-6-54 15,38-7-56-15,1-4-170 16</inkml:trace>
  <inkml:trace contextRef="#ctx0" brushRef="#br0" timeOffset="8820.0316">16765 4274 163 0,'5'-2'41'0,"3"2"42"16,-8 0-17-16,0 0-23 16,0 0 4-16,0 0-7 15,0 0-3-15,0 0 1 16,0 0-2-16,0 0-5 16,0 0-4-16,0-4-3 15,0 4-1-15,0 0-4 16,-8 0-5-16,3 0-1 15,-1 0-2-15,-2 0-2 16,3 0 0-16,-9 0 1 0,-5 0 0 16,-8 4-6-16,-12 16-4 15,-12 6 1-15,-9 10 1 16,-11 5-2-16,5 12 2 16,-13 5 3-16,0 5 1 15,8 7 5-15,19-3-3 16,31-10-4-16,21-14-1 15,0-14-1-15,13-14 0 16,53-10-1-16,13-5 5 16,19-5 4-16,0-26-2 15,-13-8-3-15,-25 0-3 16,-36 5 0-16,-24 6 1 0,0 6 0 16,-38 7-2-16,-41 15-1 15,-19 0-3 1,5 0-14-16,30 15-10 0,22-9-21 15,41-2-49-15,0-4-16 16,28 0-13-16,43-10-113 16</inkml:trace>
  <inkml:trace contextRef="#ctx0" brushRef="#br0" timeOffset="9284.039">17558 4304 229 0,'0'-2'32'0,"6"2"-19"16,-4 0 3-16,-2 0 12 15,11 0 1-15,-11-2-1 16,0 2 17-16,0 0-1 16,0 0-13-16,-11 0-5 15,-16 0-5-15,-14 11-2 16,-11 17 0-16,-19 9 5 16,-8 12-4-16,-5 13 0 15,-3 11 5-15,24 1 4 0,22-8-1 16,27-17-10-16,14-14-13 15,14-26 0-15,70-9 5 16,28-21 14-16,27-32-5 16,3-14-12-16,-11-3-4 15,-44 11 3-15,-40 8-2 16,-47 12-3-16,-22 14 1 16,-68 10-2-16,-17 11-5 15,31 4-16-15,41 0-38 16,35-11-61-16,13-13-172 15</inkml:trace>
  <inkml:trace contextRef="#ctx0" brushRef="#br0" timeOffset="11002.0431">18207 4520 29 0,'0'0'0'0,"0"0"-16"15,0 0 3-15,0 0 13 16,0-3 3-16,0 2 52 0,0-5 13 16,0 2-31-16,0 1-10 15,0-2 14-15,0 1 4 16,0 2-11-16,0 2-5 16,0-2 8-16,0 2-4 15,0 0-6-15,0 0-1 16,0 0 2-16,0 0-5 15,33 0 12-15,13-3 4 16,14 0-7-16,6-4 1 16,-9 2-18-16,-11-2-12 15,-8 2-2-15,-16 0-1 16,-3 3-5-16,-19 0-27 0,0 2-66 16,0 0-121-16</inkml:trace>
  <inkml:trace contextRef="#ctx0" brushRef="#br0" timeOffset="11263.8319">18207 4671 270 0,'0'0'109'16,"5"0"-70"0,31 5 67-16,13-2-36 0,-8 2-19 15,5-3-18-15,-13 2-20 16,0-3-11-16,-1 0-2 16,-4 4-13-16,-4-5-67 15,-10 0-239-15</inkml:trace>
  <inkml:trace contextRef="#ctx0" brushRef="#br0" timeOffset="12985.6204">19532 4308 143 0,'11'-11'7'16,"8"-1"35"-16,-19-1-7 15,19-2 0-15,-11 2-2 16,1 1 5-16,1-2 4 16,-4 4-1-16,-6 1-8 15,0 2 2-15,0 4-1 16,0 3-4-16,0-2-4 16,0 2 2-16,0-2-9 15,0 2 1-15,0 0-7 16,0 0-3-16,0 0-3 15,0 0-1-15,0 0 1 0,0 0-1 16,0 2-2-16,0 19 11 16,0 8-5-16,0 8 1 15,-16 7-2-15,-31 6-6 16,-7-2-3-16,2-6 0 16,25-13-4-16,16-13-2 15,11-13 0-15,0-3-9 16,52 0 5-16,21-7 10 15,23-12 2-15,4-1 1 16,-10 8-2-16,-10 5-1 16,-29 6 1-16,-10 1-1 15,-16 0-5-15,-6 0-37 16,-11 0-91-16,-8 0-47 16</inkml:trace>
  <inkml:trace contextRef="#ctx0" brushRef="#br0" timeOffset="13255.8392">20252 4218 198 0,'0'0'198'16,"0"0"-193"-16,0 0 12 15,0 0 2-15,0 3 8 16,0 18 0-16,-14 5 22 15,-5 13 8-15,-22 12-21 0,-16 11-12 16,-8 1-11-16,-14 4-8 16,0-6-4-16,8-4-1 15,11-6-3-15,19-9-13 16,11-19-17-16,30-10-30 16,0-13-19-16,0 0-37 15</inkml:trace>
  <inkml:trace contextRef="#ctx0" brushRef="#br0" timeOffset="13683.8591">20855 4221 248 0,'-33'12'26'16,"-14"15"11"-16,7 2-2 16,1-6-16-16,15-2-11 15,21-7-4-15,3-7 4 16,0 0 20-16,0-2 15 0,17 2 12 15,21 1-7 1,8 4 0-16,-2 3-7 0,-17 8-11 16,0 6 1-16,-27 10-5 15,0 9-1-15,-65 8-7 16,-28-2-11-16,3-11-4 16,8-12-3-16,20-18-7 15,12-8-10-15,12-5-20 16,25-11-10-16,7-21-14 15,6-3-33-15,0-2-82 16,8-4-110-16</inkml:trace>
  <inkml:trace contextRef="#ctx0" brushRef="#br0" timeOffset="14005.728">20906 4132 308 0,'0'0'15'0,"9"0"80"15,23 2-24-15,15-2 1 0,10 0-6 16,14 0-20 0,2-2-9-16,12-7-16 0,-6-4-3 15,-22 3-14-15,-10 2-4 16,4 4-11-16,-23-2-35 16,10 6-99-16,-11 0-210 15</inkml:trace>
  <inkml:trace contextRef="#ctx0" brushRef="#br0" timeOffset="14493.8083">21967 4034 61 0,'0'0'51'0,"0"0"-11"16,0 0-1-16,0 0 13 15,0 0 9-15,0 0-15 16,0 0-13-16,0 0-5 0,0 0 2 16,-5 0-7-16,-4 4 0 15,-10 2-1-15,0 10 4 16,-8 11-2-16,-11 3 9 16,11 11-2-16,7-3-1 15,20-1-3-15,0-9-4 16,0-10-6-16,60-12 0 15,19-6 5-15,14-6-1 16,3-23-3-16,-23-5-10 16,-26-1-5-16,-47 6 0 15,0 0-3-15,-41 4-11 16,-25 6-43-16,9 5-31 16,16 0-101-16</inkml:trace>
  <inkml:trace contextRef="#ctx0" brushRef="#br0" timeOffset="44211.4693">11903 11770 178 0,'-8'0'32'0,"8"0"5"16,0 0 5-16,0 0 10 15,0 0 3-15,-6 0-6 16,1 0-8-16,5 0-10 16,-8 0-3-16,8 0 3 15,0 0-2-15,0 0-9 16,0 0-2-16,0 0-3 15,0 0 2-15,19-7-3 16,41-1 3-16,13-2 19 16,17-3-11-16,-5 4-3 15,-11 6-6-15,-17 3-7 16,-16 0-5-16,-36 0-2 0,-5 35 7 16,0 17 0-16,-65 9-2 15,-20 5-4-15,-5-14-3 16,30-14-1-16,28-19 1 15,23-12 0-15,9-7-5 16,0 0-3-16,47 0 6 16,26 0 2-16,17 0 1 15,-24 0-1-15,-6 21 1 16,-33 13 3-16,-27 19 4 16,-19 13 0-16,-79 8-3 15,-36 1-4-15,-10-16-1 0,21-16 0 16,6-17-14-1,29-18-11-15,23-8-3 0,19 0-11 16,16 0-18-16,27 0-8 16,3-8-32-16,8-18-161 15</inkml:trace>
  <inkml:trace contextRef="#ctx0" brushRef="#br0" timeOffset="44636.8038">13277 11658 308 0,'17'-8'67'16,"-6"3"-35"-16,-3 5 36 15,-8 0-22-15,0 0 3 16,0 0-5-16,-19 0-15 15,-28 23 1-15,6 8-12 16,-16 7-6-16,3 5-3 16,7 8-4-16,4 10 0 15,2 5 4-15,8 6-3 16,22-11 4-16,11-8-5 16,0-18-3-16,46-17 0 15,25-13 1-15,14-5 1 16,-1-10 4-16,4-22 1 15,-31-9-2-15,-30 5-5 16,-27 1 2-16,0 5-1 0,-73 8 1 16,-26 15-4-16,-4 7-1 15,5 0-1-15,24 0-13 16,22 8-21-16,33 0-25 16,19-2-36-16,0-4-68 15,71-2-185-15</inkml:trace>
  <inkml:trace contextRef="#ctx0" brushRef="#br0" timeOffset="44975.5016">14033 11717 268 0,'-33'0'142'16,"-5"3"-118"-16,-3 24 37 15,3 7-17-15,-9 14 3 16,9 9-10-16,5 4-7 16,14 3-8-16,19-15-2 15,0-12-11-15,58-16-6 16,34-21 3-16,31 0 4 16,16-35 2-16,5-15-3 15,-26-8 0-15,-26 4-2 16,-53 7 5-16,-39 7 3 15,0 9-1-15,-66 5-8 0,-40 12-6 16,8 6-2-16,13 3-13 16,33 5-29-16,33 0-27 15,19 0-71-15,0 0-143 16</inkml:trace>
  <inkml:trace contextRef="#ctx0" brushRef="#br0" timeOffset="45163.5622">14897 11809 350 0,'0'0'311'16,"22"7"-303"0,43-1 34-16,11 0-31 0,-7-6-9 15,7 0-2-15,-16-13-29 16,0-9-100-16,-16-8-196 15</inkml:trace>
  <inkml:trace contextRef="#ctx0" brushRef="#br0" timeOffset="45837.5465">15900 11456 405 0,'0'0'20'0,"0"-6"20"15,14-8 2-15,30-2 7 16,24-6-11-16,3 0 7 16,21 3 5-16,-13 7-4 15,-21 8-3-15,-12 4-13 16,-27 0-9-16,-5 0-10 16,-14 27 5-16,0 4 6 15,-38 10-4-15,-28 5-7 16,1-6-4-16,5-12-7 15,32-10 0-15,17-13-1 0,11-5-4 16,20 0-2-16,50 0 6 16,29-12 1-16,-1 3 1 15,-33 9-1-15,-18 0 2 16,-28 33 2-16,-19 20 13 16,-14 13 1-16,-84 11-8 15,-33-3-7-15,-5-7-3 16,10-19 0-16,42-25-9 15,18-17-12-15,34-6-12 16,12-7-15-16,20-22-24 0,0-12-23 16,58 3-43-1,29 1-91-15</inkml:trace>
  <inkml:trace contextRef="#ctx0" brushRef="#br0" timeOffset="46281.7677">16890 11392 247 0,'-14'0'233'0,"14"0"-232"16,0 0 18-16,0 0 17 15,47-17 7-15,10-6 11 16,3 4-4-16,5 12 12 15,1 4-5-15,-12 3-13 16,-21 5-19-16,-8 27-7 0,-25 13 2 16,-6 10-2-16,-46-3-8 15,12-10-7-15,7-17-3 16,27-15-1-16,6-10-3 16,11 0-3-16,68-12 4 15,22-15 3-15,14 9 1 16,-17 5-1-16,-24 13 0 15,-28 7 2-15,-35 44 3 16,-11 20 8-16,-85 18 1 16,-51 5-9-16,-9-4-4 15,15-15-1-15,18-23 0 16,22-24-9-16,30-14-10 0,13-14-16 16,28 0-12-16,19 0-50 15,0-10-39-15,58-8-12 16,29 1-89-16</inkml:trace>
  <inkml:trace contextRef="#ctx0" brushRef="#br0" timeOffset="46581.5494">18212 11525 446 0,'-51'29'84'0,"-7"18"-25"15,4 10 3-15,16 5-7 16,16-2-9-16,22-9-5 16,0-14-12-16,68-17-16 15,49-20 7-15,39 0-4 16,10-25-5-16,11-16 0 16,-21-7 5-16,-31 4 14 15,-40 8-6-15,-58 7-9 16,-27 1-3-16,-74 6-4 15,-57 2-8-15,-32 4-1 16,18 2-11-16,36 3-32 16,68-17-85-16,41-19-145 15</inkml:trace>
  <inkml:trace contextRef="#ctx0" brushRef="#br0" timeOffset="47187.2931">20238 11550 127 0,'0'0'322'0,"0"0"-302"16,6 0 40-16,40 0-9 16,14-1-18-16,6-9-1 15,-1-4 1-15,-5 3-12 16,-14 3-10-16,-7 1-8 15,-7 5-3-15,-13 2-18 0,9 0-66 16,-18 0-124 0</inkml:trace>
  <inkml:trace contextRef="#ctx0" brushRef="#br0" timeOffset="47344.9698">20383 11774 501 0,'0'0'100'16,"60"0"-54"-16,24 0-15 16,6 0-31-16,-2-7-2 15,10-10-63-15,-14-3-144 0</inkml:trace>
  <inkml:trace contextRef="#ctx0" brushRef="#br0" timeOffset="47833.5912">21705 11508 150 0,'0'0'275'0,"0"0"-266"0,28 0-4 15,32 0 52-15,10-9 22 16,9 1-7-16,-8 3-7 16,-24 5-5-16,-15 0-18 15,-26 22-20-15,-6 20 1 16,-19 10-1-16,-60 7-6 16,2-10-10-16,17-14-6 15,33-17-2-15,27-18-3 16,0 0-3-16,60-16-4 15,38-18 9-15,22-1 3 16,-3 10 1-16,-13 13 0 16,-33 12 6-16,-30 0 2 0,-30 42-1 15,-11 25 8-15,-63 20 6 16,-54 10-9-16,-22-6-10 16,2-16-1-16,23-26-2 15,24-23-5-15,19-22-4 16,22-4-2-16,19 0-9 15,16-4-13-15,14-11-21 16,0-4-7-16,52 0-37 16,27-3-64-16,19-5-175 15</inkml:trace>
  <inkml:trace contextRef="#ctx0" brushRef="#br0" timeOffset="48177.3749">23115 11584 381 0,'-38'18'39'16,"-9"9"10"-16,6 2 4 16,3 7 2-16,0 7-3 15,-8 7-3-15,27 2-5 16,19-3-2-16,0-8-16 15,32-19-11-15,64-18-5 16,37-4 4-16,28-16 1 16,11-31-1-16,-19-6 1 15,-36-1 7-15,-41 6-3 0,-54-1-7 16,-22 6-1 0,-60 4-2-16,-38 5-9 0,-19 12-4 15,13 15-6-15,36 7-19 16,24 0-39-16,23 0-51 15,21 0-73-15,0 0-182 16</inkml:trace>
  <inkml:trace contextRef="#ctx0" brushRef="#br0" timeOffset="48501.5645">24399 11304 379 0,'-27'22'64'0,"-6"12"1"15,9-2 5-15,15-4-14 16,9-5-13-16,0-10-4 15,47-13-4-15,13 0 2 16,11 0 0-16,-17-22-4 16,-16 0-5-16,-19 5-2 15,-19-2 5-15,-10 6-5 16,-40-3-24-16,-15-1-2 0,27-2-61 16,30-23-208-16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30:47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8896 6372 101 0,'0'0'196'15,"-6"0"-190"-15,6 0 28 0,0 0-10 16,0 0 0-16,0 0-7 15,-8 0 1-15,8 0-18 16,0 0 27-16,0 0-19 16,0 0-1-16,-5 0 8 15,2 0 0-15,3 0-3 16,0 0 1-16,0 0 0 16,0 0-2-16,0 0-1 15,0 0-3-15,0 0 1 16,0 0-2-16,0 0 0 15,0 0-1-15,0 0 3 16,0 0 11-16,0 0-6 16,0 0 2-16,0 0-2 15,0 0-6-15,8 0 6 16,33 0 16-16,11 0-10 0,19-3-4 16,8 3 10-16,19 0 6 15,-6 0-5-15,-7 0-9 16,-28 0-10-16,-16 0-7 15,-27 0-1-15,-9 0-11 16,-5 0-27-16,0-5-55 16,0 3-125-16</inkml:trace>
  <inkml:trace contextRef="#ctx0" brushRef="#br0" timeOffset="367.9492">9196 6255 47 0,'-11'-1'302'16,"11"1"-279"-16,0 0 40 15,0-4-5-15,0 4-2 0,-9 0-4 16,9 0-5-16,0 0-11 16,0 11-2-16,0 18 22 15,0 13-20-15,0 6-19 16,0 2-5-16,0-5-9 15,-10-9-3-15,1-14-11 16,9-17-68-16,0-5-112 16</inkml:trace>
  <inkml:trace contextRef="#ctx0" brushRef="#br0" timeOffset="2055.0843">10403 6243 247 0,'-8'0'54'0,"8"0"-22"16,0 0-10-16,0 0-1 16,0 0 0-16,0 0 7 15,0-3 14-15,0 3 2 16,0 0-11-16,0 0 3 15,0 0-6-15,-11 0-13 16,11 0-5-16,0 0-2 16,0 0 1-16,0-2-4 15,0 2 0-15,0-3-2 16,0 1 2-16,25 0 5 16,40-5 1-16,47-8 14 15,44-6 2-15,34-3-12 0,26-3 9 16,-4-1-2-16,-10 6-7 15,-19-1-5-15,-33 5-5 16,-38 9-5-16,-33 1-2 16,-33 3 0-16,-19 3-3 15,-16 0-8-15,3-2-21 16,-6 2-35-16,-2-3-32 16,-1 5-64-16,-5 0-178 15</inkml:trace>
  <inkml:trace contextRef="#ctx0" brushRef="#br0" timeOffset="2744.9158">11020 6470 251 0,'0'0'27'15,"0"0"5"-15,0 0 10 16,0 0-3-16,-9 0-7 16,4 0-7-16,0 0 1 15,5 0 4-15,-3 0 1 16,3 0-5-16,0 0-2 15,0 0 2-15,0 0-5 16,0 0-6-16,0-1 1 16,27-9 4-16,33-5 14 15,11 1 0-15,3 1-5 0,-17 5 6 16,-30 8-13 0,-13 0-9-16,-9 0-5 0,-5 8-2 15,0 19 2-15,-33 6-4 16,-13-4-3-16,8-4 0 15,11-13-1-15,27-5-2 16,0-7-4-16,0 0-4 16,41 0 4-16,10 3 6 15,-4 2 0-15,-4 8 1 16,-21 14 3-16,-22 13 5 16,-13 18 2-16,-72 7-2 15,-27 5-6-15,-19-14-3 0,6-15 0 16,19-21-9-16,16-20-26 15,19 0-28-15,11-20-24 16,19-7-51-16,30-4-102 16</inkml:trace>
  <inkml:trace contextRef="#ctx0" brushRef="#br0" timeOffset="3488.6988">11254 5109 306 0,'0'0'62'0,"0"0"14"16,0 0-19-16,-5 0-7 16,-4 0-14-16,4 0-6 15,-9 0-1-15,-5 0-7 0,-22 0-3 16,-16 29 0-16,-27 11-16 16,-4 18 3-16,-4 11 2 15,2 15 1-15,11 8 10 16,21-9-7-16,39-7-5 15,19-22-7-15,6-19 3 16,65-16 3-16,13-17 7 16,17-2 3-16,-3-11-3 15,-13-20-5-15,-28 1 0 16,-30 8-1-16,-27 6-4 16,0 3 4-16,-73 6-7 15,-36 7-2-15,-9 0-9 0,17 0-13 16,44 0-26-1,30 0-24-15,16 0-50 0,11 0-22 16,57 0-176-16</inkml:trace>
  <inkml:trace contextRef="#ctx0" brushRef="#br0" timeOffset="3810.8567">11568 5495 100 0,'0'-3'313'16,"0"3"-291"-16,0 0 19 15,0 0-4-15,0 0 0 16,0 0-2-16,0 0 13 15,0 0-9-15,0 26-9 16,0 8-1-16,0 4-8 16,0 4-12-16,0 0-6 15,-11-4-3-15,-11-3-1 16,8-10-8-16,3-3-33 16,3-15-56-16,8-7-86 15,0-19-159-15</inkml:trace>
  <inkml:trace contextRef="#ctx0" brushRef="#br0" timeOffset="4050.9707">12048 5250 309 0,'-9'11'43'0,"9"23"54"15,-11 2-28-15,-2 8-21 16,-1 3-20-16,1-3-9 16,-7-1-5-16,1-7-5 15,6-1-9-15,-1-5 0 0,14-9-14 16,-13-12-39 0,7-6-68-16,-2-3-72 0</inkml:trace>
  <inkml:trace contextRef="#ctx0" brushRef="#br0" timeOffset="4299.1473">11472 5431 149 0,'11'-19'252'16,"44"7"-170"-16,16 7 39 15,8-1-55-15,5 0-6 16,6 6-16-16,3 0-11 16,-9-4-19-16,-5 0-13 15,-13-7-1-15,2-1-15 16,3-6-46-16,13 1-73 16,-10-5-234-16</inkml:trace>
  <inkml:trace contextRef="#ctx0" brushRef="#br0" timeOffset="7770.7804">10750 3519 111 0,'0'13'200'0,"-28"7"-179"16,-4 7 47-16,-12 6-27 16,-21 4-9-16,-1 7-8 15,-13 3 2-15,6-1-1 16,7 3 0-16,9 2 0 16,21 0-3-16,17-1-10 15,19-1-4-15,0-5 0 16,8-3-5-16,39-4 0 15,5-3-2-15,5-5-1 16,-11-3 1-16,-8-5-1 16,-5-3-10-16,-17-2-44 0,9-7-69 15,-17-9-130-15</inkml:trace>
  <inkml:trace contextRef="#ctx0" brushRef="#br0" timeOffset="8220.6029">10921 3807 282 0,'0'0'38'16,"0"0"14"-16,0 0-14 15,20-1 9-15,18-5 3 16,14-2-9-16,2 1 3 16,-2 0 0-16,-6 4-8 15,-27 3-10-15,0 0-11 16,-10 0-9-16,-9 15-1 15,0 21 4-15,-41 13 0 16,-25 13-2-16,-18-4-7 0,24-1 0 16,13-14-1-1,28-10 0-15,19-13-4 0,0-10-5 16,28-5 0-16,32-5 3 16,10 0 6-16,-4 0-2 15,-14-4-5-15,-11 1-19 16,-22-5-29-16,0 3-44 15,-8-1-93-15</inkml:trace>
  <inkml:trace contextRef="#ctx0" brushRef="#br0" timeOffset="8496.8083">11636 3853 255 0,'5'0'85'16,"-5"0"-56"-16,0 0 7 16,0 0-10-16,0 0 23 15,0 12-17-15,0 9 13 16,0 8-2-16,0 5-10 16,0 4-10-16,-5-2-6 15,-17 1-12-15,11-7-4 16,3-3-1-16,-6-10-3 15,14-3-19-15,0-14-59 16,0 0-17-16,0 0-22 16,0-14-155-16</inkml:trace>
  <inkml:trace contextRef="#ctx0" brushRef="#br0" timeOffset="8723.1124">11870 3829 85 0,'0'-3'302'16,"0"3"-288"-16,0 0 20 16,0 0 11-16,0 3 16 15,0 12-24-15,6 9-1 16,-6 1-10-16,0 5-16 16,0 4-7-16,0-3-2 15,-6-1-1-15,-7-4-3 0,-1-6-40 16,9-9-45-1,5-6-63-15,0-5-144 0</inkml:trace>
  <inkml:trace contextRef="#ctx0" brushRef="#br0" timeOffset="8985.0563">11393 3944 9 0,'6'-15'301'15,"35"1"-246"-15,10 0 65 0,15 3-55 16,13-4-9-16,-3-3-18 16,3 1-3-16,-5 1-13 15,-9 6-14-15,-7 3-8 16,-7 0-3-16,-4-1-21 15,-1 1-31-15,6 0-102 16,-6-7-155-16</inkml:trace>
  <inkml:trace contextRef="#ctx0" brushRef="#br0" timeOffset="9194.5753">12380 3423 371 0,'3'22'54'0,"54"17"25"16,3 9-3-16,-3 7-13 16,-21 7-13-16,-25 22-11 15,-11 15 13-15,-77 16-9 16,-48 2-11-16,-9-16-22 16,12-29-10-16,29-30-20 15,47-39-80-15,27-19-160 16</inkml:trace>
  <inkml:trace contextRef="#ctx0" brushRef="#br0" timeOffset="15280.5736">13444 6029 10 0,'13'-2'120'15,"-13"2"-85"-15,0 0 10 16,0 0 5-16,0 0-18 16,0 0 1-16,0 0 11 15,0 0 3-15,0 0-16 16,0 0-8-16,0 0-1 0,0-3 2 16,0 3 2-16,0 0-2 15,19 0-2-15,0 0 9 16,20 0-3-16,1 0-12 15,7 0-1-15,-14 0-8 16,-1 0-3-16,-4-4-4 16,-4-4 0-16,3-4-3 15,-2 0-23-15,2 4-73 16,-8 8-91-16</inkml:trace>
  <inkml:trace contextRef="#ctx0" brushRef="#br0" timeOffset="15558.591">13373 6348 203 0,'0'0'226'0,"0"0"-176"0,0 5 39 16,0 1-11-1,11 4-29-15,27-3-23 0,-3-3-10 16,12-4-16-16,4 0-2 16,1-11-31-16,8-20-110 15</inkml:trace>
  <inkml:trace contextRef="#ctx0" brushRef="#br0" timeOffset="20588.5185">15336 5158 76 0,'14'-7'122'0,"-6"1"-105"15,-8 5 25-15,11-4 4 16,-11 5-16-16,0 0-10 15,8 0 11-15,3 0 1 16,-3 0-1-16,0 0 7 0,-3-1-6 16,6 1 0-1,-8-2 3-15,3 2-6 0,-6-4-10 16,0 4-4-16,0 0-4 16,0 0-4-16,0 21-4 15,-14 21 5-15,-24 16-3 16,-17 11-3-16,-7-3-2 15,15-13 0-15,25-13 0 16,22-20 0-16,0-12-3 16,41-8 2-16,38 0 1 15,14-4 2-15,11-10-1 16,-14 1-1-16,-22 5 0 0,-16 7 1 16,-33 1-1-1,-6 0-1-15,-13 0-13 0,0 0-49 16,0 0-58-16,0 0-158 15</inkml:trace>
  <inkml:trace contextRef="#ctx0" brushRef="#br0" timeOffset="20852.7219">15914 5171 350 0,'0'0'21'15,"0"0"12"-15,-8 0-3 16,8 3 28-16,-11 18-10 16,8 9-17-16,-13 5 11 0,-1 10-16 15,-13 7-5-15,-2 8-7 16,-15 1-6-16,1 3-4 16,-6 2-4-16,6-5 0 15,8-6-3-15,21-13-27 16,-2-17-62-16,19-14-32 15,0-11-48-15,8 0-49 16</inkml:trace>
  <inkml:trace contextRef="#ctx0" brushRef="#br0" timeOffset="21092.5822">16176 5470 188 0,'0'0'116'16,"0"0"-73"-16,0 12 35 16,0 11-30-16,0-1-9 15,0 7-12-15,0 5-7 16,-14 7 4-16,-19 2-8 16,-5 2-9-16,5-3-7 15,1-2-1-15,18-12-21 16,0-12-40-16,14-13-66 15,0-3-119-15</inkml:trace>
  <inkml:trace contextRef="#ctx0" brushRef="#br0" timeOffset="21302.801">16609 5364 370 0,'-8'11'73'16,"-6"24"-41"-16,-5 6 26 16,0 6-40-16,0 3-15 15,-8-6-3-15,-11-4-4 16,5-1-30-16,-13-7-19 16,18-1-33-16,4-11-114 15</inkml:trace>
  <inkml:trace contextRef="#ctx0" brushRef="#br0" timeOffset="21534.5916">16045 5474 402 0,'73'-11'27'0,"31"-1"37"16,8 1 4-16,11-3-31 15,-4 0 2-15,-9 2-14 0,-12 3-15 16,-19 1-9-16,-14 0-1 16,-10-3-15-16,-12 0-36 15,4-1-39-15,-6 2-38 16,-11 10-112-16</inkml:trace>
  <inkml:trace contextRef="#ctx0" brushRef="#br0" timeOffset="21878.4968">14962 6213 308 0,'0'3'37'16,"0"-1"14"-16,33-2 5 16,52 0 25-16,40-5-16 15,20-19-19-15,18-1-8 16,9-2-1-16,-9-3-3 16,1-3-10-16,8 4-7 15,-17-2-10-15,-18 5-5 16,-17-4-2-16,-22 2-3 15,-14 4-9-15,-18 1-19 16,-15 5-24-16,-4 4-37 0,-6 3-68 16,-11 11-85-1</inkml:trace>
  <inkml:trace contextRef="#ctx0" brushRef="#br0" timeOffset="22404.8123">15704 6389 248 0,'0'0'26'0,"0"0"1"16,0 0 13-16,0 0-12 16,-5 0 8-16,2 0 2 15,3 0-6-15,0 0 4 16,0 0-3-16,0 0-3 16,0 0-4-16,0 0-5 15,8 0 0-15,19-6-5 16,11-8 3-16,3 4 3 15,-3 0 6-15,1 9-1 16,-12-1-5-16,-16 2-11 16,-11 0-8-16,0 13 4 0,-11 17-1 15,-41 8-3-15,-8-2-3 16,19-2 1-16,9-13-1 16,26-6-3-16,6-5-6 15,6-7-5-15,34 1 13 16,-1 4 1-16,-7 3 1 15,-13 11 2-15,-19 12 8 16,-19 16 6-16,-76 11-7 16,-25-4-10-16,-16-11-2 15,5-26-44-15,33-20-75 16,29-12-155-16</inkml:trace>
  <inkml:trace contextRef="#ctx0" brushRef="#br0" timeOffset="46590.2538">20486 5341 486 0,'0'-4'9'16,"0"4"-5"-16,-27 0 28 15,16 0-2-15,6 0-5 16,5 0-13-16,0 0 14 15,0 4 2-15,0 16-5 16,0 14 17-16,0 7-23 16,0 11-5-16,5 5-8 15,1 8-3-15,-1 3 0 16,-5 13 0-16,0 0-2 16,0-5 1-16,-16-18-19 15,8-23-31-15,8-24-10 0,0-11-37 16,-9 0-55-16,-21-20-34 15</inkml:trace>
  <inkml:trace contextRef="#ctx0" brushRef="#br0" timeOffset="47015.7655">20743 5334 323 0,'24'-29'16'0,"-10"3"57"0,8 5-6 16,16 0-31 0,27 1 6-16,-13 5-10 15,3 3 0-15,-9 4-1 0,-8 8-12 16,0 0-5-16,-5 5-4 16,-14 22-1-16,-11 9 9 15,-8 10-5-15,0 8 1 16,-41 1-9-16,-43 0-3 15,-1-6-1-15,-13-13-1 16,6-9 0-16,21-9-2 16,16-9-5-16,25-3-3 15,17-3-1-15,13-1 3 16,0 5-2-16,5 7 3 16,41 3 7-16,20 6 0 15,-1 6 4-15,9 5 0 0,-9 3 1 16,-27 6-2-16,-5 1 0 15,-14-2-3-15,-5 1-1 16,5-12-10-16,8-5-42 16,6-17-66-16,5-9-64 15,-5-3-97-15</inkml:trace>
  <inkml:trace contextRef="#ctx0" brushRef="#br0" timeOffset="47520.4481">21929 5398 128 0,'5'-22'321'15,"-5"12"-306"-15,0 8 36 0,-32 2-5 16,32-3-20-16,0 3-8 16,0 0 7-16,2 18 0 15,9 15-10-15,-11 15 4 16,0 12-5-16,-33 7-6 15,-18 5-4-15,-9 3-2 16,16-8-2-16,3-17 0 16,28-24-2-16,7-26-5 15,6-8 3-15,0-50-16 16,38-19 0-16,28-14 8 16,2-4 0-16,8 3 10 0,-10 8 2 15,-15 8 1-15,-4 17 1 16,-14 12 2-16,-12 13 2 15,4 10 3-15,-6 8-2 16,-5 6 5-16,-6 10-1 16,-3 0 2-16,14 0-2 15,-11 26 2-15,17 21 3 16,-11 17 4-16,-1 7-5 16,-2 13-4-16,3-1-4 15,-1-1-4-15,1-7-2 16,-6-6-1-16,-2-4-1 15,-6 0 0-15,0 2-9 16,0-6-19-16,0-4-21 16,0-12-26-16,0-17-32 0,-8-16-29 15,-44-9-59-15</inkml:trace>
  <inkml:trace contextRef="#ctx0" brushRef="#br0" timeOffset="47736.1937">21994 5707 282 0,'38'-22'117'0,"9"1"-63"16,13 12 29-16,24 7-32 15,-5 2-7-15,-13 0-26 0,-14 0-14 16,-14 0-4-16,3 0-7 15,0 0-24-15,2 0-66 16,-10 6-129-16</inkml:trace>
  <inkml:trace contextRef="#ctx0" brushRef="#br0" timeOffset="47992.4174">23058 5331 257 0,'0'0'244'0,"0"0"-238"15,0 0 29-15,0 16-11 16,0-4-19-16,0 1-5 15,0-3-4-15,0 3-47 16,0 3-60-16,0 14-236 16</inkml:trace>
  <inkml:trace contextRef="#ctx0" brushRef="#br0" timeOffset="48134.4581">23044 5692 662 0,'0'-3'11'16,"0"3"14"-16,0-4-25 16,38-15-60-16,-11-13-177 15</inkml:trace>
  <inkml:trace contextRef="#ctx0" brushRef="#br0" timeOffset="49499.4744">24230 4977 270 0,'6'-13'25'16,"2"7"40"-16,-3 3-6 15,6-3-35-15,-3 2 8 16,-2-5 2-16,7 8 6 0,-13-5-13 16,14 4-5-16,-9 2-7 15,-5 0-4-15,14 0-1 16,-6 8 1-16,-2 19 5 16,-6 11 3-16,0 8-6 15,0 6-10-15,0 1-3 16,-14-2 0-16,-5-8 0 15,14-12-12-15,5-7-45 16,0-21-56-16,0-3-12 16,10-13-123-16</inkml:trace>
  <inkml:trace contextRef="#ctx0" brushRef="#br0" timeOffset="49740.3546">24865 4763 340 0,'11'0'127'0,"-8"0"-125"15,3 27 43-15,-6 11-11 16,0 6-20-16,0 7-7 16,-14 13 4-16,-32 0-4 15,-12 3-6-15,12-6-1 16,5-4-8-16,-3-17-15 15,23-13-35-15,1-22-16 16,-4-5-63-16,2 0-125 16</inkml:trace>
  <inkml:trace contextRef="#ctx0" brushRef="#br0" timeOffset="49986.6538">24045 4916 453 0,'52'0'10'0,"35"-1"88"16,55-6-41-16,38-8-15 16,29-13-15-16,7-8-6 15,5-6-5-15,-50 4-12 0,-40 15-4 16,-57 4-9-16,-22 12-38 15,-9 7-52-15,9 0-52 16,-11 6-169-16</inkml:trace>
  <inkml:trace contextRef="#ctx0" brushRef="#br0" timeOffset="50242.4702">23802 5818 496 0,'33'0'1'16,"65"0"76"-16,46-24-17 16,47-11-25-16,11-12-1 15,8-3-9-15,-19-4-6 16,-47 8-13-16,-37 12-6 15,-55 19-15-15,-39 13-36 16,-2 2-68-16,3 0-102 16</inkml:trace>
  <inkml:trace contextRef="#ctx0" brushRef="#br0" timeOffset="50721.8074">24328 6068 396 0,'-2'0'44'0,"-4"0"27"0,6 0-17 16,0 0-22 0,0-15 10-16,46-3-11 0,-5-11-1 15,11 4 0-15,5 2-3 16,-5 2 1-16,-16 14-1 16,-17 0-13-16,-19 7-9 15,0 0-4-15,0 14 0 16,0 21 0-16,-28 9-1 15,-4-3 0-15,13-9 1 16,19-11-1-16,0-12-3 16,60-9 0-16,24 0 3 15,14 0 0-15,-5 0 4 16,-17 0 19-16,-35 0 2 0,-41 40 4 16,-73 22 2-1,-118 18-20-15,-25-15-8 0,26-25-3 16,40-31-44-16,65-26-147 15,39-51-493-15</inkml:trace>
  <inkml:trace contextRef="#ctx0" brushRef="#br0" timeOffset="68474.2565">11576 12681 348 0,'0'0'33'16,"0"0"-18"-16,0 0 15 15,0-2-8-15,0-1 8 16,0 3 4-16,0 0-10 16,0 0 26-16,0 0-26 15,0 0-11-15,0 0-5 16,0 0-3-16,0 10 6 16,5 25 18-16,17 11-20 15,-11 12-1-15,-3 13-6 16,-2 9 0-16,-6 13-2 15,0 0 0-15,0-3-4 0,0-15-11 16,0-31 0-16,-6-22-5 16,-2-22-12-16,8-8-2 15,-19-39-51-15,13-16-29 16,-2-6 20-16,8-5 1 16,0 13 48-16,0-1-44 15,0 1 71-15,0 2 18 16,0-1 61-16,0 5 20 15,14 14-19-15,5 3-3 16,3 12-24-16,11-5 4 16,10-1 2-16,12-3 2 15,21-1 8-15,11 2 6 16,31 2-2-16,-1 11-14 0,-5 7-8 16,-14 14-11-16,-25 0-8 15,-15 11 0-15,-37 29 2 16,-21 14-6-16,-8 21-6 15,-90 6-3-15,-27 4-1 16,-12-13-5-16,26-17-2 16,37-18-15-16,49-15-2 15,25-9-3-15,6-5 9 16,65-1 13-16,24-5 5 16,22 0 2-16,6 1 0 15,-11 3 0-15,-25-2-1 16,-16 4-1-16,-33-3-17 0,0-4-123 15,-24 4-165-15</inkml:trace>
  <inkml:trace contextRef="#ctx0" brushRef="#br0" timeOffset="68946.3052">13324 12522 347 0,'0'2'219'15,"0"40"-218"-15,0 22 19 16,0 19-7-16,0 6-4 16,-47 9-7-16,-18 3 0 0,2-4-2 15,-2-15 1-15,29-30-1 16,20-34-18-16,16-18 7 15,0-58-2-15,19-26-37 16,44-15 24-16,16-3 23 16,8 4 3-16,3 5 8 15,-3 6 4-15,-2 12 9 16,-6 11-1-16,-22 14 0 16,-16 16 7-16,-16 13-1 15,-17 14-2-15,-8 7-2 16,5 0-6-16,3 20-9 15,11 22 19-15,1 23-2 0,-7 12-10 16,1 17 0-16,5 10 2 16,0 9-5-16,-19 8-3 15,8 5-5-15,-8-4-3 16,0-10-8-16,0-18-20 16,0-27-34-16,-14-28-44 15,-26-20-39-15,1-19-199 16</inkml:trace>
  <inkml:trace contextRef="#ctx0" brushRef="#br0" timeOffset="69148.1492">13365 12953 567 0,'46'-5'83'0,"30"3"-58"15,11 0 38-15,-2 2-44 16,0 0-15-16,-17 0-4 16,-17 0-11-16,-7 0-15 15,-11 0-50-15,2 0-127 16</inkml:trace>
  <inkml:trace contextRef="#ctx0" brushRef="#br0" timeOffset="69388.0718">14570 12669 473 0,'0'4'127'16,"0"7"-122"-16,0 3-5 16,0 7-34-16,0 1-91 15,-19 4-158-15</inkml:trace>
  <inkml:trace contextRef="#ctx0" brushRef="#br0" timeOffset="69500.4964">14624 12904 446 0,'0'0'119'0,"0"0"-87"16,0 0-32-16,0-11-33 16,-8-18-226-16</inkml:trace>
  <inkml:trace contextRef="#ctx0" brushRef="#br0" timeOffset="71188.2429">17125 11861 475 0,'0'-2'23'15,"0"2"27"-15,0 0-29 0,0 0-13 16,0 0 1-1,0 20 22-15,0 11 7 0,0 13-18 16,0 10-6-16,0 6-3 16,0 6-7-16,0 4-2 15,0-4-2-15,-11-2-3 16,-17-12-10-16,9-13-26 16,6-16-55-16,13-23-51 15,0-3-105-15</inkml:trace>
  <inkml:trace contextRef="#ctx0" brushRef="#br0" timeOffset="71390.1928">17356 11926 372 0,'-8'0'142'0,"8"29"-139"16,0 12 13-16,0 3-1 15,0 6-6-15,0 1-9 16,-14-5 0-16,1-5-12 16,-12 0-28-16,-2-7-52 15,-11-11-127-15</inkml:trace>
  <inkml:trace contextRef="#ctx0" brushRef="#br0" timeOffset="71620.715">16334 12155 553 0,'33'-18'24'0,"103"-7"16"16,55-11 4-16,43-3-19 16,23-2-8-16,-9-4-5 15,-17 4-9-15,-53 10 2 16,-50 11-5-16,-49 13-19 15,-33 7-40-15,-19 0-48 16,-27 22-89-16,0 25-146 16</inkml:trace>
  <inkml:trace contextRef="#ctx0" brushRef="#br0" timeOffset="71863.9566">16816 12827 397 0,'0'0'154'0,"107"-5"-141"16,29-19 47-16,30-8-26 16,23-11-5-16,1-1-4 15,-26 2-7-15,-28 6-9 0,-43 8-9 16,-41 7-5-1,-25 8-25-15,-8 9-65 0,-19 4-113 16,0 4-171-16</inkml:trace>
  <inkml:trace contextRef="#ctx0" brushRef="#br0" timeOffset="72126.4441">17479 12926 544 0,'0'0'81'0,"19"0"-51"16,36 16 10-16,-4 10-4 15,-4 7-14-15,-17 12 2 0,-28 12 6 16,-2 7-11-16,-19 9-4 16,-49-1-10-16,-11-13-5 15,-5-16 0-15,18-21-5 16,3-18-16-16,9-4-25 15,8-18-28-15,7-16-13 16,26-5-34-16,5 2-45 16,8-6-77-16</inkml:trace>
  <inkml:trace contextRef="#ctx0" brushRef="#br0" timeOffset="72284.1417">17422 12850 503 0,'76'-28'162'0,"36"1"-79"16,41-1 4-16,24 4-64 16,-8 0-20-16,-25-5-3 15,-32 5-56-15,-16-7-91 16,-42-12-179-16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37:31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16249 2164 178 0,'-13'-5'10'0,"-15"-3"19"16,4 2-1-16,-3 0-1 15,-6 1-11-15,0-2-5 0,0-1 8 16,6 1 7-16,8 1-5 16,0-1-2-16,-3 2-4 15,-2-2 3-15,2 0-8 16,-8-1 1-16,3-2 10 15,-6-1-16-15,6 4 1 16,-12-2 7-16,12-1 6 16,-3 3-1-16,-5 0-2 15,7-4-9-15,-15 5-1 16,5 2 1-16,-9-3 3 16,-5 4-6-16,-2 0-3 15,-11 2 1-15,-6 1-1 16,5 0 0-16,-7 0 0 15,7 0 2-15,1 0 3 16,-6 0-4-16,-3 0 1 0,3 0 3 16,0 4 0-16,3 6-1 15,-3 0 0-15,-19 5-1 16,3 5 1-16,-11-4-2 16,-6 7-3-16,-2-3 3 15,8 1-3-15,0 0 3 16,0 2-2-16,8 4 1 15,-17 3-1-15,4-1 1 16,-4 1-1-16,9-3-1 16,5 2 1-16,14-7 0 15,14-3 0-15,8 0 1 16,2 1 0-16,-2 9-2 0,-14-2 1 16,-3 7-1-16,-5 1 0 15,-5 3 0-15,5-1 0 16,0-2 0-16,8-6 0 15,11 3 1-15,-25 0-1 16,-5 4 0-16,-11 3 1 16,-10 4-1-16,12 0 1 15,9 0 0-15,6 0 0 16,10 1-1-16,3 4 1 16,6-5-1-16,-9-4 0 15,17-3 1-15,-3 5-1 16,8-4 1-16,-8 4 1 0,-5 4 0 15,-6 7 2-15,3 6-2 16,-3 0 0-16,-8 3 0 16,2-2 0-16,4 0-1 15,2-2 0-15,5 3-1 16,-2-2 0-16,11 2 0 16,3-2 1-16,2 6-1 15,0-7 1-15,0-4-1 16,6-2 0-16,-1-4 1 15,-4 1-1-15,4 3 1 16,1-2-1-16,2 0 0 0,-2-6 0 16,13 0 1-1,-5 0-1-15,11-2 0 0,-11 1 0 16,8 5 0-16,-14 4 0 16,3 2 0-16,-11 8 1 15,6 4-1-15,-6 4 0 16,6 5 0-16,2 0 0 15,-2 4 1-15,13-5-1 16,0-8 0-16,6-5 1 16,8-6 1-16,5 4-1 15,-5 0 1-15,6 6-1 16,-1 1-1-16,0 6 0 16,-5 1 0-16,0 4 0 15,6 5 1-15,-7 0-1 0,1 1 1 16,-8 0 1-16,8-5-1 15,14-3-1-15,-9-4 0 16,8-3 1-16,-2 0-1 16,-5 1 2-16,7-6-2 15,-7-3 0-15,7 0 0 16,-7-1 2-16,10 3 1 16,-3 4 3-16,6-1-2 15,0 4-2-15,0-5-1 16,0 2 0-16,0 3 1 15,0 4-1-15,0 3 0 16,0 1-1-16,0 3 0 16,0-1 0-16,0-2 0 15,0 2 0-15,0-1 1 16,9-2 2-16,4-6-1 0,-7-1 2 16,13 0 1-16,-6-4-2 15,6-1 1-15,9-6-3 16,-9-3-1-16,0 4 0 15,8-6 2-15,-8 0-2 16,8-2 0-16,-7-2 0 16,4 3 0-16,-2-5 2 15,-3 2 0-15,0 0 1 16,-5 4 1-16,5 0-1 16,-11 5 1-16,3 0-4 15,3 8 1-15,-6-1-1 16,11 7 1-16,0 3-2 0,5-3 2 15,-2 6 0-15,11-1 0 16,0 10 1-16,-1 2 3 16,1 4-1-16,0-2-2 15,5-6-1-15,-5-5 0 16,-1-7 1-16,1-7 3 16,-6-3 2-16,6 2-3 15,-6-6 1-15,6 2-1 16,0 4-1-16,5-1 0 15,0 1 0-15,17-2 0 16,-3 0-2-16,18 0-1 16,9-2 0-16,9-1 2 15,10 3-2-15,11 1 3 0,-8 3 7 16,13 2 1-16,-26 2-4 16,2-9-2-16,-25-1 1 15,-24-6-6-15,-27-12-1 16,-14-14-11-16,-47-28-50 15,-97-42-121-15</inkml:trace>
  <inkml:trace contextRef="#ctx0" brushRef="#br0" timeOffset="3585.7711">16176 2194 114 0,'0'0'6'0,"0"0"30"16,0 0 22-16,0 2-17 15,0-2-12-15,0 2 4 16,0 2-8-16,0-4-3 15,0 1 2-15,0 2 4 16,0 0-7-16,0-3 0 16,0 0-4-16,0 0-3 15,0 0-5-15,0 0 1 0,8 0 4 16,-3 0-2-16,14 0-7 16,14 0 5-16,27 0-1 15,6 0 9-15,-1 0 0 16,6 0-5-16,-6 4-3 15,1 3 2-15,13 1 2 16,-8 0-1-16,8 1 2 16,19-1-7-16,8-6 6 15,17-2 0-15,8 0-3 16,0 0 1-16,-6 0-1 16,-5 0-6-16,8 0-1 15,-13-2 1-15,2 2 3 0,-8 0-4 16,-3 0 1-16,-7 0-3 15,-1 13 0-15,-11 1 0 16,-11 2-2-16,9 5 3 16,-17 0-1-16,-3-1 5 15,6 2 1-15,-5 0-3 16,5 5 1-16,2 4-2 16,6 3-2-16,6 3 0 15,-11 0-1-15,7 0 0 16,1 2 1-16,0-2-1 15,11 2 2-15,-6 1 0 16,8 2 1-16,-2 3 1 16,5 1-3-16,0 2 3 15,-10-2-4-15,-4 2 0 16,1 2 0-16,-12 2 0 0,-2 5 1 16,8 2 0-16,19 1 1 15,14 0 1-15,5-3 0 16,14 4 4-16,0 2-2 15,0 2-2-15,-14 0-1 16,-19-1-2-16,-5 6 1 16,-8-2-2-16,-17 6 1 15,8 0-1-15,-16-3 1 16,11 4 1-16,3 2-1 16,2 3 3-16,-8-1 0 15,9 3 0-15,-23 2 1 16,3 2 0-16,-10-1-3 0,-6 4-1 15,-9 0 0-15,-2 11-1 16,3 5 2-16,-11-2 2 16,11-1 0-16,10-2 1 15,4 1 0-15,-7 6 1 16,-1 8-4-16,2 1-1 16,-9 4 1-16,-4-3-2 15,-9-1 1-15,-6-3-1 16,6-5 2-16,11 1 4 15,-16-2-2-15,0 5 1 16,-6 1-3-16,-3 1-1 16,1 3 1-16,2 1-2 15,-8-3 1-15,0 1 0 0,0-6-1 16,0 8 0-16,0-1 1 16,0 1-1-16,0 5 3 15,-19 4-1-15,0-3-1 16,-9-3 1-16,-10-4-2 15,-3-1 0-15,-13-2 0 16,-9-6 0-16,-2 0 0 16,10 1 0-16,3-9 0 15,6 0 0-15,-11-6 0 16,10-9 0-16,-18-2 0 16,-6 2 0-16,-11 4 0 15,-13 8 0-15,-6 0 0 0,-11 1 0 16,3-2 0-16,11-9 0 15,13-11 0-15,12-8-1 16,-6-12 0-16,19-5 1 16,-11-3 0-16,0 5-1 15,-3 0 1-15,3 2 0 16,-2 4 0-16,2 1 0 16,-14 3-1-16,-7 2 2 15,2 1-1-15,-3-1 0 16,0 0 0-16,3-6 0 15,8-8-1-15,-2-6 1 16,19-8 0-16,-1-3 0 16,1-3 0-16,5 7 0 15,-3 4 0-15,-3 1-1 16,-2 8 1-16,-16 5 0 0,7-4 1 16,-10-2-2-16,-3-8 2 15,-2-3-2-15,-7-4 2 16,1 2-1-16,0-1 0 15,0-4 0-15,11 1 0 16,-3 1 0-16,-3 0 1 16,14-2-1-16,-6 1 0 15,9-3 0-15,8-6 0 16,-3-1 0-16,-14-3 0 16,-7-1 1-16,-15-2-1 0,-21 6 1 15,3-4 0 1,-6 7 0-16,6 2 0 0,-1-2-1 15,9 3 1-15,5 6-1 16,19-6 1-16,3-3-1 16,0-1 1-16,3-3-1 15,-6-2 2-15,-10-2-2 16,-4-6 1-16,12-1-1 16,-3 2 2-16,-3-2-2 15,3 4 1-15,0-1-1 16,13-1 0-16,6-1 0 15,-5-1 0-15,-1-4 1 16,-13-1-1-16,0-6 0 16,0 0 2-16,-1 0-1 15,12 0-1-15,-3 0 1 0,3 0-1 16,2 0 1-16,-7 0-1 16,-6-6 1-16,-20-7 0 15,-7 4-1-15,2-5 0 16,-2-2 0-16,21 7 1 15,11-4-1-15,23 4 0 16,-10-2 1-16,15 2-1 16,-6 0 0-16,-8 0 1 15,-14 1 0-15,9 0-1 16,-1 1 0-16,6 0 0 16,6 1 0-16,2 2 1 15,16 0-1-15,3 1 0 0,-5-1 0 16,3 4 0-16,-4-9 0 15,-7 3 0-15,-20-3 0 16,6-1 0-16,6 0 0 16,-6 1 1-16,16 1-1 15,14-2 0-15,-14-2 0 16,9 4 0-16,-17-3 0 16,0 3 0-16,-3-4 0 15,-5 4 0-15,5-6-1 16,12 5 1-16,7-1 0 15,-2-2 0-15,-3 2 0 16,8-1 0-16,0-2 0 16,11 2 1-16,9 0-1 0,-1-1 0 15,-5 1 0 1,-8-4 0-16,-12 0 0 0,-2-5-1 16,-5 2 1-16,5 0 0 15,3 6 0-15,2 4 0 16,11-4 0-16,4 2-1 15,-1 1 1-15,-8-6 0 16,-1-4 0-16,-12 2 0 16,7-6 0-16,9 2 0 15,2 3 0-15,12 2 0 16,4 2 0-16,9-6 0 16,0 7-1-16,11 0 1 15,-6-2 0-15,1 1 0 16,-4-3 0-16,1 1 0 0,-3-2 0 15,0 1 0-15,8 0 0 16,3 3 0-16,-6 1 0 16,9 3 0-16,-4-1 0 15,-15-1-3-15,-3-3-12 16,-12-1-15-16,-7-1-45 16,0-9-128-16,-14-6-346 15</inkml:trace>
  <inkml:trace contextRef="#ctx0" brushRef="#br0" timeOffset="16764.3236">16078 957 166 0,'-6'1'30'16,"-2"3"-19"-16,8 0 27 15,0 8-16-15,0 2-1 16,0-5-12-16,0 4 28 16,0-5-14-16,8-1-9 15,-2 3 3-15,4 5-1 16,-7 2-10-16,-3 6-4 16,0 9 3-16,0 1-1 0,0 7 1 15,0 5 0 1,0 1 8-16,0 2 3 0,6 3-8 15,-6-2-7-15,0 0 0 16,0-3-1-16,0-2 0 16,0 2 0-16,8 1 3 15,-3 3-3-15,3-1 0 16,3 3 0-16,-3-1 0 16,-2 7 0-16,-6 0 0 15,0 0 0-15,0-2 0 16,0-1 0-16,0-3 0 15,0-6 0-15,0-5 1 16,0 1-2-16,0-8 2 16,0-1-1-16,0 2 0 15,0 0 0-15,0 6 0 0,5 5 0 16,-5 9 0-16,0 3 0 16,0 0 0-16,0 0 0 15,0-6 0-15,0-4 0 16,0-5 0-16,0-8 0 15,0-7 0-15,0 3 0 16,0 0 0-16,0 8 0 16,0 0 0-16,0 3 0 15,0 3 0-15,0-2 0 16,0 3 0-16,0 1 1 16,0-3-1-16,0 6 0 15,0-2 0-15,0 4 0 0,0-2 0 16,0 2 0-16,0-1 0 15,0 5 0-15,0-5 0 16,0 0 1-16,-5-2-1 16,-1 0 0-16,-2 4 1 15,3-4 1-15,5-4-1 16,0 1 0-16,0-3-1 16,0 2 2-16,0 3-2 15,0-1 1-15,0 1-1 16,0-4 0-16,0-3 0 15,0-1 0-15,0 3 0 16,0 0 0-16,5-2 0 16,-5 4 0-16,0-3 1 0,0 5-1 15,0-1 1 1,0-1-1-16,0-4 0 0,0 1 0 16,0-1 1-16,0 2-1 15,0-3 0-15,0-2 0 16,0 1 1-16,0 3 0 15,0 0 1-15,0 9 2 16,0 6-2-16,0 1-1 16,0 4-1-16,-5 2 1 15,5-3 1-15,-8-1-2 16,2-5 1-16,1-7 1 16,-3-2-2-16,8-3 1 0,-9 3 1 15,9-1-2-15,-10 1 0 16,10 4 0-16,0 7 0 15,-6 5 0-15,-2 1 0 16,2 3 0-16,-2 0 0 16,3-6 1-16,-1 1-1 15,-2-4 0-15,8 1 0 16,-5 0 0-16,-9 2 0 16,6-1 0-16,8-2 0 15,0 0 0-15,0 6 1 16,0-3 2-16,0-1 1 15,0-3-3-15,-11 1 0 16,11 2 3-16,-14 3 0 0,9 5 0 16,2 3 0-1,-2 0-3-15,-1-3 2 0,4-8 0 16,-4-1-1-16,6 0-1 16,0-1 0-16,0-6-1 15,0-1 1-15,0-2 1 16,0-3 1-16,0-4 4 15,0 5 3-15,-5-2-4 16,-1 1 0-16,-2 2-3 16,8 1-2-16,0-1-1 15,0 0 0-15,0 0 0 16,0 0 0-16,0 5 0 16,0-1 1-16,0-1-1 15,0 4 0-15,0-2 0 0,0 0 0 16,0 2 1-16,0 0-1 15,0 3 0-15,0-3 0 16,0-3 1-16,0-5-1 16,0 0 0-16,0-5 1 15,0 2 2-15,8 0 3 16,-2 3 2-16,5 3-1 16,-11 10-3-16,2 3 2 15,4 0-1-15,-1-2-2 16,-5-4-1-16,3-6 3 15,2-4 1-15,9 2-1 16,-14-3-4-16,11-1 0 16,-11 6 1-16,8-2 0 0,-8 7 1 15,0 0 5 1,0 3-4-16,0 3 1 0,0 0-3 16,0 2-1-16,0-7 0 15,0 2 1-15,0-6-1 16,0-3 0-16,-8-2 1 15,-3 1 1-15,3-4 0 16,-6 4 0-16,3-4 0 16,-2 1-1-16,7 2 0 15,6 0 0-15,-8 2 0 16,8 0 0-16,-5-8 0 16,-9 0-2-16,6-5 0 15,2 4 0-15,6-2 0 16,0 4 0-16,0 1 1 0,0-2-1 15,0 0 2-15,0 2-2 16,0 1 1-16,0 2 0 16,6 0 0-16,2 0-1 15,-8-6 1-15,0-1 1 16,0-1 0-16,0-2 1 16,0 2-1-16,0-2 0 15,0-1-1-15,0-4 3 16,0 3-1-16,0 1 1 15,0 0 0-15,0 3-3 16,0-2 0-16,0-5-1 16,0 4 0-16,0-1 0 15,0 1 2-15,0-3-2 0,0 3 4 16,0-5 5-16,0 5-3 16,0 1 1-16,0 0-5 15,0 8-1-15,0-1 0 16,0 3 0-16,0 1-1 15,0-3 0-15,14-1 0 16,-9 1 1-16,3 2 0 16,-2 3 1-16,-1 5-1 15,1 8 0-15,-4 1-1 16,4-4 1-16,-1-1-1 16,3-6 0-16,6 1 0 15,5-7 0-15,-5-5 0 0,-9-2 0 16,9-4 0-16,-1-1 0 15,-7 5 0-15,8 4 0 16,-4 4 0-16,-1 5 0 16,-1 1 0-16,5 4 0 15,6 3 0-15,1-2 0 16,7 5 0-16,-8-4 0 16,0-4 0-16,0-5 0 15,0-10 0-15,-5-12-1 16,-1-8-4-16,7-8-8 15,-1-7-20-15,22-5-44 16,-41 0-126-16</inkml:trace>
  <inkml:trace contextRef="#ctx0" brushRef="#br0" timeOffset="40363.9375">6987 7691 123 0,'27'-12'231'0,"-13"11"-231"15,-9 1 0-15,9 0 9 16,-6 0-7-16,11 0 10 16,-5 0-2-16,10 0 5 15,4 0 2-15,10 0-4 16,3 0 11-16,5-2 0 16,11-3-4-16,-2-2 0 15,8 6-5-15,2 1-5 16,14 0-4-16,6 0 0 15,13-1 3-15,3-5 9 16,8 4 2-16,-11-3-6 0,-5-1-5 16,-14 2 0-16,-8-2-4 15,-6 0-1-15,-19 5-3 16,1-1 0-16,-1-1 0 16,14 1-1-16,5-3 3 15,39-8 12-15,8 1 3 16,19 0-12-16,5-3-1 15,17 3-1-15,2 3-1 16,9 3-1-16,8 5 0 16,-3-5 0-16,-3 5 0 15,-2-6-1-15,5-2-1 16,-6 0 0-16,6 0 1 0,-2 1 0 16,-4-2 3-16,1-1 0 15,-14 3 1-15,0 1-4 16,-11 3 1-16,-3 0 0 15,9 4-1-15,-1 0 0 16,1-7 0-16,-6 3-1 16,-3-1 0-16,0-2 0 15,-16-1 0-15,3 2 1 16,-3-3-1-16,-11-2 1 16,3 3-1-16,-14 2 0 15,-11 1 0-15,3 2 0 16,-3 1 0-16,-2 2 0 15,0-1 0-15,-1-7 1 0,14 3-1 16,0-4 1 0,14-1-1-16,14 1 0 0,-4-1 0 15,-2 3 0-15,3-3 0 16,-6 2 1-16,-2 1-1 16,-6 4 0-16,3 1 3 15,-1 2-1-15,15-4 0 16,-1 2 0-16,6-8-2 15,5 2 1-15,1 5-1 16,15-8 0-16,-7 7 1 16,19-1 1-16,-15 0 1 15,7 3 2-15,-3-1-1 0,-3 0-1 16,8-1-2 0,5-2 1-16,6-5 0 0,9 3-1 15,-7-6 0-15,7-1-1 16,-9 2 2-16,-11 5-1 15,-8 1 0-15,8 4 1 16,-14-2 0-16,-2 3-2 16,-3 2 1-16,-2 0-1 15,7-2 1-15,1-4 0 16,5-2 3-16,8-1 2 16,-6-1-3-16,12 0-2 15,11 0 0-15,-17 3 0 16,5 0-1-16,-10-7 0 15,-6 6-1-15,-8-5 1 16,11 2 0-16,3-3 1 0,-3-5-1 16,5 3 0-16,3-2 0 15,-8 4 1-15,-2 1 0 16,-7 1 0-16,-7 1-1 16,2 5 0-16,1-1 0 15,-6 1 0-15,2 1 1 16,-5 0-1-16,-2 0 0 15,5-3 0-15,8 2 1 16,2-5 0-16,4 1-1 16,8 0 2-16,10-1-1 15,9 5 0-15,16-1 2 16,-5-1-3-16,-6-3 0 0,-5-1 0 16,11-2 0-16,7-7 0 15,12-1 0-15,8-6 0 16,19 4 0-16,0-1 1 15,0 2 0-15,-5 6-1 16,-9 3 1-16,9 1 0 16,-14 3 0-16,-8 0 1 15,-17 0 0-15,-8 3 2 16,-8 0 2-16,8 0 8 16,-24 2-3-16,-30 5-6 15,-44 0-5-15,-60 0-19 16,-19 0-66-16,-145 0-156 15</inkml:trace>
  <inkml:trace contextRef="#ctx0" brushRef="#br0" timeOffset="60655.4158">16718 804 290 0,'0'-6'65'0,"0"6"-11"16,0 0 21-16,-5-2-18 15,-3-1-21-15,2 3 4 16,1-2-2-16,-3 0 0 15,8-2-5-15,0 4-5 16,0-2-7-16,-6 2-6 0,6-2-4 16,-5 2-6-16,2 0-2 15,3 0-2-15,0 0-1 16,0 0 0-16,-6 12 0 16,6 15 0-16,-5 9 1 15,5 1 0-15,0-3-1 16,0-3 0-16,0 0-2 15,0-8-19-15,0-6-36 16,11-5-35-16,3 4-71 16,-6 2-119-16</inkml:trace>
  <inkml:trace contextRef="#ctx0" brushRef="#br0" timeOffset="61006.9091">16367 1365 295 0,'0'-4'58'0,"0"3"12"15,-9-2-5-15,9-4-15 0,0-1-14 16,0-7 1-16,33-9-5 16,41 1-7-16,24-9 5 15,5-1-2-15,1 4 0 16,-17 2-2-16,-13 4-6 16,-17 8-8-16,-24 5-9 15,-6 5-3-15,-8 5-4 16,0 0-29-16,0 0-56 15,-19 20-99-15,0 17-112 16</inkml:trace>
  <inkml:trace contextRef="#ctx0" brushRef="#br0" timeOffset="61509.4546">16503 1577 169 0,'-6'0'128'15,"-2"-2"-80"-15,8 2 16 16,-5-2-9-16,-3-1-22 15,8 1 4-15,0-1 0 16,0-3-1-16,0 1-3 0,13-9-7 16,20 7-5-16,-6-2 6 15,11 1 3-15,9-3-3 16,-9 2 2-16,-11 2-6 16,0 5 0-16,-13 2-2 15,-3 0-10-15,-11 0-4 16,0 0-3-16,8 3-2 15,-8 23-1-15,0 16 0 16,-27 12 1-16,-30 9-2 16,2-5 0-16,11 2 0 15,23-12 0-15,15-9-2 16,6-12 2-16,6-14-1 16,54-11 1-16,30-2 0 0,2 0 0 15,1-11 3-15,-14-2-2 16,-27 6-1-16,5-1-20 15,-10 1-95-15,-15-9-216 16</inkml:trace>
  <inkml:trace contextRef="#ctx0" brushRef="#br0" timeOffset="64366.8724">7977 6931 409 0,'-11'0'18'15,"3"0"1"-15,8 0 8 16,0 0 2-16,0-3-1 16,0 3 3-16,-14 0 3 15,9-2-2-15,-1 2-8 16,6-3-1-16,0 3-4 16,0-4-4-16,0-5-2 15,0-3 9-15,0-3-13 16,0 4 0-16,0-1 0 15,0 9 1-15,0 0 3 16,0 3-8-16,0 0-3 0,0 0 0 16,0 10-2-16,0 24 12 15,0 19 11-15,6 11 1 16,-6 14 1-16,0 5-6 16,-9 2-11-16,-7-11-7 15,16-17-1-15,0-19-16 16,0-38-121-16,0-16-280 15</inkml:trace>
  <inkml:trace contextRef="#ctx0" brushRef="#br0" timeOffset="65881.3934">16705 13290 114 0,'-6'-2'101'0,"1"2"-35"16,5 0-21-16,-8-3-29 15,-3 0-3-15,8 1 9 16,-3-1 0-16,1 1 16 15,-3 2 1-15,2 0-12 0,1 0-7 16,5 0 2-16,-8 0 0 16,8 0-5-16,0 0-5 15,-6 0-4-15,6 0 0 16,-8 0 2-16,3 0 1 16,5 0 5-16,0 0-3 15,0 0-6-15,0 0-2 16,0 0 0-16,0 0 0 15,0 0 1-15,0 0 0 16,0 0 1-16,0 0 1 16,0-8 1-16,27-3 5 15,25-8 5-15,0-1-7 0,13-5 4 16,0 0 5 0,1 6-3-16,-20 6 0 0,-13 5-5 15,-25 8-8-15,3 0-3 16,-11 0-2-16,0 0 1 15,0 15 0-15,0 18 1 16,0 1 0-16,0 4-1 16,0-5 0-16,0-9-1 15,-19-1-1-15,5-14-1 16,3-2-3-16,11-4-4 16,0-3 5-16,0 0 0 15,0 0 1-15,6 0 1 16,21 0 2-16,11 0 1 15,-10 0 0-15,-4 11 1 16,-10 11 0-16,-9 13 1 0,-5 12 2 16,0 10-1-16,-43 3-3 15,-12-7-1-15,-2-12 0 16,2-18-2-16,12-11-9 16,-6-12-5-16,10 0 0 15,7 0-14-15,13 0-15 16,19 0-16-16,0 0-35 15,0 0-29-15,0 0-80 16</inkml:trace>
  <inkml:trace contextRef="#ctx0" brushRef="#br0" timeOffset="66219.3294">16530 14125 376 0,'0'0'42'16,"0"0"-7"-16,0 0 14 15,0 0 0-15,38-4 1 16,22-13-3-16,25-8-12 15,18-8 3-15,9-2 1 0,0 0-14 16,0 6-13-16,-22 4-9 16,-22 10-2-16,-16 5-1 15,-14 9-2-15,-16 1-17 16,2 0-30-16,-5 0-30 16,-16 13-42-16,-3 16-43 15,0 6-167-15</inkml:trace>
  <inkml:trace contextRef="#ctx0" brushRef="#br0" timeOffset="66653.4105">16863 14422 153 0,'-6'0'200'16,"6"0"-165"-16,0 0 11 16,0 0-15-16,0 0 13 15,0 0-9-15,0 0 13 16,19-3 6-16,0-5-15 16,17-2-5-16,2 1 1 15,0-2-2-15,-5 1-10 16,-6 7-4-16,-8-1-8 15,-13 4-5-15,-3 0-4 16,7 0-1-16,-10 25 1 0,0 15 1 16,0 9-1-16,-27 3 0 15,-3 6-2-15,11-9 0 16,16-9 0-16,3-16 0 16,0-8 0-16,41-14 0 15,25-2 1-15,18 0 10 16,9 0 6-16,-3-2-6 15,-11-4-11-15,-14 5 0 16,-13 1-13-16,-11 0-68 16,-8-16-152-16</inkml:trace>
  <inkml:trace contextRef="#ctx0" brushRef="#br0" timeOffset="68057.345">24459 7794 186 0,'11'0'153'0,"-11"0"-127"16,0 0 46 0,0 0-53-16,0 0-2 0,0 0-3 15,0 0 0-15,0 0 22 16,0 0-3-16,0 0-7 15,0 0-7-15,0 0-5 16,0 0-3-16,0 0 4 16,0 0 1-16,0 0-6 15,0 0 0-15,0 0-4 16,0 0-3-16,0 0 4 16,0 0 5-16,0 0 0 15,0 0 0-15,0 0-2 16,0 20 4-16,0 20-2 15,-30 12 3-15,-30 12-8 16,-14 6-5-16,-5-7-2 0,22-17-10 16,19-21-32-16,30-19-49 15,8-6-78-15,19-44-289 16</inkml:trace>
  <inkml:trace contextRef="#ctx0" brushRef="#br0" timeOffset="68663.3497">25323 7455 188 0,'-5'0'86'15,"5"0"-52"-15,0 0 28 0,0 0-15 16,0 0-7-16,0 0 2 16,0 0 0-16,0-6 1 15,0 3 4-15,25-2-9 16,2 5-18-16,16-7 7 16,-2 0-2-16,11-1-2 15,3 1 9-15,-3 0-11 16,-20 1-4-16,-2 5-1 15,3-2-4-15,-11 3-4 16,-3 0-1-16,-6 0-2 16,1 3-5-16,-14 21 0 15,0 13 1-15,-8 15 0 0,-44 8-1 16,-13 5 0 0,5-6 0-16,22-4 0 0,18-15 0 15,20-7 0-15,0-10-1 16,52-7 1-16,41-8 0 15,38-8 2-15,5 0 1 16,3 0-2-16,-27 12-1 16,-36 11-45-16,-29-16-170 15</inkml:trace>
  <inkml:trace contextRef="#ctx0" brushRef="#br0" timeOffset="94339.3243">24007 7365 128 0,'0'0'70'16,"0"-3"-27"-16,0 1-20 15,0 2 15-15,0-1-5 16,0 1 17-16,0 0 1 16,0 0 5-16,0 0-6 0,0 0 2 15,0 0-17-15,0 0-11 16,-9 0-9-16,-2 0-6 15,3 0-4-15,-5 0 0 16,-6 0 1-16,-1 9 0 16,-7 4-4-16,3 1 0 15,2 3 1-15,-8 5 0 16,3 8-1-16,-6 5 3 16,0 5-4-16,6 5 2 15,2-5-3-15,6 0 1 0,6 4 0 16,-1-2 1-1,9 1 0-15,5 1 1 0,0-4 5 16,0 0 7-16,0-7-1 16,24-8-3-16,9-4-4 15,27-8-2-15,11-12 3 16,27-1 1-16,14 0 2 16,-6-26 1-16,11-14 1 15,-24-16 6-15,-22-2-5 16,-25-6-7-16,-21 6-3 15,-20-1 1-15,-5 6-5 16,-16 3 0-16,-52 14 2 16,-17 2-2-16,1 10 0 15,4 5-1-15,15-2-9 16,19 7-12-16,8-12-27 0,10 0-40 16,28-12-45-16,19-15-252 15</inkml:trace>
  <inkml:trace contextRef="#ctx0" brushRef="#br0" timeOffset="117782.9364">22283 4250 137 0,'0'0'132'0,"0"0"-110"16,0-3 20-16,0 3-4 15,0-3 7-15,0 3-1 16,0-2-4-16,0 2-6 15,0 0-3-15,0 0 6 16,0 0-6-16,0 0-6 16,0 0-4-16,0 0 6 15,0 0-3-15,0 0 1 16,0 0-4-16,-8 0-2 16,-11 0-6-16,-25 19-3 15,-10 22-5-15,-12 4-3 0,6 1-1 16,14-8-1-16,22-16 0 15,18-13-3-15,6-9-12 16,0 0-34-16,46-16-40 16,20-22-158-16</inkml:trace>
  <inkml:trace contextRef="#ctx0" brushRef="#br0" timeOffset="118390.9657">23003 3692 149 0,'0'0'240'0,"0"0"-219"16,0 0 17-16,0 0-13 15,0 0 25-15,0 0-6 16,0 0 2-16,0 0-6 16,0 0-13-16,0 0-6 15,0 0-4-15,0 8-7 0,0 14 6 16,0 6-1-16,8 8-6 16,-2 7 0-16,-1-1-5 15,-5 6-4-15,0-7 0 16,0-2-4-16,0-9-24 15,0-8-51-15,0-9-101 16,0-13-227-16</inkml:trace>
  <inkml:trace contextRef="#ctx0" brushRef="#br0" timeOffset="118742.8332">23731 3688 306 0,'0'0'46'16,"0"0"1"-16,0 4 14 16,0 7 0-16,0 7-21 15,0 9 6-15,0 4-6 16,-27 12-13-16,-11 12-3 15,-14 7-5-15,-8 15-5 16,-19 7-8-16,-11 15 1 16,-25 10-1-16,-2 1 0 0,5-8-5 15,22-15 1 1,25-20-4-16,19-22-1 0,32-23-8 16,14-14-6-16,0-8-25 15,14-11-32-15,43-21-16 16,-3-6-34-16,6 4-113 15</inkml:trace>
  <inkml:trace contextRef="#ctx0" brushRef="#br0" timeOffset="119171.3019">23554 4376 22 0,'19'-8'322'0,"-5"4"-296"16,-1-6 30-16,6-1-5 16,-10 5-12-16,-4 1-6 15,-5 3 6-15,0-3 3 16,0 5-10-16,0 0-15 16,0 0-6-16,-8 0 5 15,-22 5-9-15,-11 16-4 16,-5 9 0-16,-6 5 2 15,0 11-3-15,-13 8 1 16,5 5 1-16,13 8 4 16,9 2 2-16,11-4-1 15,27-12-3-15,0-16-4 0,27-16-1 16,38-15 6-16,15-6 9 16,4 0 0-16,-19-22-1 15,-13-1-2-15,-33 1 3 16,-19-1-1-16,-11 4 2 15,-76 3-10-15,-11 6-7 16,-6 1-7-16,20 3-15 16,32-3-48-16,44-18-91 15,8-9-305-15</inkml:trace>
  <inkml:trace contextRef="#ctx0" brushRef="#br0" timeOffset="120670.0196">18725 2000 184 0,'0'-1'27'16,"0"1"-7"-16,6 0 17 15,2-1 4-15,-8-5 4 16,11-1 10-16,-3-2 1 0,5-1-17 16,-7 7 7-1,-6 3 0-15,0 0-6 0,0 0-12 16,0 0-2-16,0 0 4 16,0 0 0-16,0 0-9 15,0 0-4-15,0 22 0 16,-38 23 1-16,-14 17 1 15,-22 10-8-15,-5 2-9 16,-5-10-2-16,18-13-9 16,20-17-45-16,27-32-116 15,19-9-290-15</inkml:trace>
  <inkml:trace contextRef="#ctx0" brushRef="#br0" timeOffset="122582.8643">19164 922 292 0,'0'0'33'0,"0"0"1"15,0 0 1-15,0 0 9 16,0 0-16-16,0 0 3 16,0 0 9-16,0 0-13 0,0 0-1 15,0 0 0 1,0 0-4-16,0 0-5 0,0 0 1 16,0 0 3-16,0 0-3 15,0 0-4-15,0 0-6 16,0 3-1-16,0 9-2 15,0 9 18-15,0 10-5 16,0 4 0-16,0 5-12 16,0-3-2-16,0-8-4 15,0-7-1-15,0-7-10 16,0-7-40-16,0-3-60 16,14-5-93-16,16 0-165 0</inkml:trace>
  <inkml:trace contextRef="#ctx0" brushRef="#br0" timeOffset="122852.15">19584 1024 419 0,'0'0'15'0,"0"0"42"16,0 0 6-16,0 12-8 15,0 14-14-15,-14 13-8 16,-27 16 2-16,-24 17-7 0,-14 15-7 16,-11 2-10-1,-3-3-5-15,22-17-5 0,17-9-1 16,24-16-12-16,22-18-17 16,8-17-26-16,0-9-60 15,46 0-32-15,25-25-71 16</inkml:trace>
  <inkml:trace contextRef="#ctx0" brushRef="#br0" timeOffset="123348.7278">19524 1501 233 0,'-5'0'31'16,"2"0"11"-16,3 0-4 16,-6 0-9-16,6 0-19 15,0 0 0-15,0 0 13 16,0 0-4-16,0 0-4 16,0 0 10-16,0 0 0 15,0 0 4-15,0 0 3 16,0-3 9-16,33-1 5 15,8-7-15-15,5-1 2 16,12 6 0-16,-12 0 0 16,-5 2-5-16,-11 4-7 0,-17 0-6 15,-7 0-3 1,-6 0-5-16,0 26 0 0,0 11 0 16,-38 7-3-16,-14 0-3 15,14-5-1-15,21-11-1 16,17-16-1-16,0-11-2 15,3-1-2-15,54 0 6 16,9 0 0-16,-1 0 5 16,-13 0 2-16,-25 12 7 15,-27 29 2-15,0 13-5 16,-79 13 1-16,-33-9-7 16,-5-17-5-16,8-24-24 0,41-17-84 15,38-56-245-15</inkml:trace>
  <inkml:trace contextRef="#ctx0" brushRef="#br0" timeOffset="135160.8192">13299 2220 104 0,'0'0'251'0,"0"0"-249"16,0 0 27-16,14 0 1 15,-14-2-5-15,19 0 1 16,-19-1 6-16,13-1-6 0,-2 4-10 15,-11-3-9-15,0 3 0 16,0 0 5-16,0 0 6 16,0 0 5-16,0 0-1 15,0-3-4-15,0 3 0 16,0 0 1-16,0 0-3 16,0 0 0-16,3 0 1 15,30 13 18-15,10 20-2 16,-10 11-15-16,-6 2-7 15,-8-2-7-15,-5-1-4 16,0-5-9-16,-1-8-55 16,-7-13-102-16,-6-17-335 0</inkml:trace>
  <inkml:trace contextRef="#ctx0" brushRef="#br0" timeOffset="138820.7149">12296 965 36 0,'-11'-7'88'0,"11"4"-43"16,-3-1 20-16,3 4-1 15,0-2-18-15,0 2-17 16,0-2 10-16,0 2-3 16,-5-4-3-16,5 4-7 15,-9 0 1-15,4 0-3 16,-6 0-3-16,8 0 0 15,3 0-1-15,0 0-1 16,0 0-7-16,0 0-2 16,0 0-1-16,0 0-2 15,0-6-2-15,28-1 6 0,42-3 12 16,23-3-4-16,11-1-3 16,-17 0-1-16,-11 6 3 15,-16-1-3-15,-21 7-1 16,-12-1-1-16,-19 3-1 15,-8 0-8-15,0 0 0 16,0 0-1-16,0 10-1 16,0 19 0-16,-22 7-1 15,-30 10-1-15,-8 0 0 16,-5 5 0-16,2-3-2 16,11-7-1-16,17 1 1 15,10-16-3-15,17-8-1 16,8-2-2-16,0-13-2 0,36 6 10 15,13-5 0-15,-8-4 0 16,-3 3 0-16,-5-3 0 16,-12 0 0-16,-1 0-3 15,-1 0-28-15,-6 0-43 16,14-5-84-16,3-9-136 16</inkml:trace>
  <inkml:trace contextRef="#ctx0" brushRef="#br0" timeOffset="139142.5506">13528 949 324 0,'0'0'16'0,"0"0"15"16,0 0 25-16,-5 17-2 15,-23 9-20-15,-10 4-3 16,-16 5-8-16,2 9 4 16,-19 7 4-16,-3 13-8 15,-10 10-5-15,-9 1-7 16,-5 1 0-16,0-5-4 16,8-2-5-16,16-11-1 15,17-15-1-15,22-14-2 16,18-13-5-16,17-10-8 15,0-6-24-15,0 0-46 0,25-4-40 16,27-21-100-16</inkml:trace>
  <inkml:trace contextRef="#ctx0" brushRef="#br0" timeOffset="139660.5387">13247 1431 159 0,'-19'0'43'16,"-3"7"-8"-16,3 3 12 16,0-3-14-16,11-1-25 15,-3-6 6-15,11 4 12 16,0-4 1-16,0 0 0 15,0 0 6-15,0 0-6 16,0 0 20-16,19 0-5 16,25-13-16-16,16-6 13 15,0 5-9-15,0 4-10 16,-14 5 4-16,-21 5-7 16,-20 0-11-16,-5 0-2 15,0 10 8-15,0 22-3 16,-38 9 0-16,-8-3-3 0,18-8-4 15,4-15-1-15,24-8-1 16,0-3 0-16,0-4 0 16,0 0 0-16,13 0 0 15,20 0 5-15,0 1 1 16,-14 12 7-16,-14 11 0 16,-5 16 5-16,-10 15-7 15,-59 8 3-15,-26-7-7 16,2-9-5-16,9-16-2 15,18-22 0-15,12-9-16 16,21 0-26-16,0-16-38 16,20 1-45-16,13-6-99 0</inkml:trace>
  <inkml:trace contextRef="#ctx0" brushRef="#br0" timeOffset="141182.0459">9242 4964 313 0,'0'0'22'16,"0"0"-4"-16,0-2 37 0,0-2 13 15,0-2-20-15,0 1-13 16,0 0-3-16,-6 3-6 16,1-2-2-16,5 4-3 15,0 0-4-15,0 0-7 16,0 0-5-16,0 0 5 16,0 0 9-16,0 0 1 15,0 0-4-15,0 6 7 16,19 14 21-16,19 5-21 15,9-2-10-15,-15 1-3 16,1-6-9-16,-6 1-1 16,-2-5-7-16,8-1-34 0,-25 7-77 15,-3 13-51 1,-5 11-101-16</inkml:trace>
  <inkml:trace contextRef="#ctx0" brushRef="#br0" timeOffset="143364.5276">7710 4213 7 0,'0'0'82'0,"0"0"-72"15,-6 0 9-15,6 0 1 16,0 0-6-16,0 0 6 16,0 0-7-16,0 0 5 15,0 0 14-15,0 0 7 16,0 0-3-16,0 0-1 15,0 0-2-15,0 0-6 16,0 0-3-16,-3 0-4 16,-2 0 5-16,5 0-7 15,0 0 2-15,0 0-2 0,0 0 0 16,0 0 1-16,0 0-6 16,-6 0 3-16,6 0 2 15,0 0-5-15,-5 0-1 16,2 0-2-16,3 0 1 15,-5 0-5-15,-1 0-2 16,4 0-2-16,-17 5 1 16,-1 16 1-16,-4 4-3 15,8-4 0-15,10-6-1 16,6-7 1-16,0-4-1 16,0 2 0-16,0-4 0 15,27 3 5-15,20 3 7 16,-9 2 9-16,0 8 4 0,-11 4-5 15,-8 3-2-15,-5 7 0 16,-14 4-2-16,0 0-5 16,-14 2-4-16,-24-6-5 15,-3-4-2-15,-10-10 0 16,7-9-2-16,-11-9-13 16,9 0-16-16,8 0-17 15,13-24-7-15,12 1-53 16,13-10-68-16,0-1-159 15</inkml:trace>
  <inkml:trace contextRef="#ctx0" brushRef="#br0" timeOffset="143574.8921">7669 4237 413 0,'35'-4'31'15,"28"0"65"-15,19-8-36 16,13-2-24-16,3-4-8 16,-11 0-18-16,-8 3-9 15,-13 2-1-15,-1 6-9 16,-21 5-57-16,-9 2-99 16,-35 7-240-16</inkml:trace>
  <inkml:trace contextRef="#ctx0" brushRef="#br0" timeOffset="143882.6436">7191 5023 348 0,'52'0'48'15,"46"-14"46"-15,20-14-8 0,21-8-25 16,0-1-12-16,-8 0-9 16,-22 8-14-16,-30 10-18 15,-25 7-8-15,-21 4-3 16,0 5-28-16,-3 3-68 15,-17 0-99-15,-13 11-145 16</inkml:trace>
  <inkml:trace contextRef="#ctx0" brushRef="#br0" timeOffset="144311.0878">7892 5003 407 0,'0'0'6'0,"-5"0"40"16,-14 0-6-16,0 0-17 15,-17 20-12-15,3 6 2 16,-5 6 3-16,-8 8 5 16,8 13 1-16,-3 5 5 0,14 10-4 15,7-2-6-15,20-1-2 16,0-14-2-16,9-13-1 16,51-20-6-16,16-18 7 15,22 0 7-15,3-29 0 16,-16-10 1-16,-34 5 0 15,-37 3-4-15,-14 9-6 16,-33 8 4-16,-51 9-15 16,-17 5 0-16,5 0-14 15,31 0-23-15,30 2-56 16,35-2-133-16</inkml:trace>
  <inkml:trace contextRef="#ctx0" brushRef="#br0" timeOffset="151580.6826">9283 9133 181 0,'0'0'60'0,"0"0"-27"16,0 0 1-16,0 0-17 16,0 0-9-16,0 0 1 15,0 0 12-15,0 0 15 16,0 0 11-16,0 0-6 16,0 0-15-16,0 0-3 15,0 0-1-15,0 0 4 16,0 0 0-16,0 0-2 15,0 0-3-15,-14 0-4 0,-5 11 2 16,-8 15 5 0,-11 14 3-16,-22 10-18 0,13 3-8 15,-5-4-1-15,20-12-16 16,13-13-43-16,19-20-109 16,0-4-230-16</inkml:trace>
  <inkml:trace contextRef="#ctx0" brushRef="#br0" timeOffset="152433.6871">7453 9578 50 0,'0'0'144'16,"0"0"-74"-16,0 0-19 15,0-3-7-15,0 3-3 16,0 0 4-16,0-3-7 16,0 3-7-16,0 0-11 15,0 0-6-15,0 0 5 16,0 0 4-16,0-2-5 16,0 2-8-16,0 0-4 15,14-5 8-15,38 0 6 16,8-5-2-16,5 2-1 15,-5 1-2-15,3 5-3 0,-17 2-6 16,9 0 2-16,-23 0 0 16,-2 0-6-16,-2 0-2 15,-28-2 0-15,0 2 0 16,0 0 0-16,0 0 0 16,0 2-3-16,0 22 3 15,-39 16 2-15,-1 5-1 16,-7 5 0-16,-5 2-1 15,9-2-1-15,-4-6 1 16,20-8-9-16,3-16-6 16,15-9-5-16,9-8-19 15,0-3-30-15,0-3-53 16,20-20-119-16</inkml:trace>
  <inkml:trace contextRef="#ctx0" brushRef="#br0" timeOffset="152824.6725">8378 9485 83 0,'8'-10'211'0,"-3"8"-194"16,-5-3 33-16,0 3-10 15,0 2 13-15,0 0-3 16,0 0-4-16,0 0-11 0,0 0-11 16,0 0-10-16,-13 0 1 15,-15 22-2-15,-2 21 15 16,-16 12-12-16,-14 14-3 16,-25 20-1-16,-13 13-2 15,-3 17 2-15,-2-3-5 16,10-8-7-16,9-13 0 15,32-11-5-15,11-20-2 16,16-18-2-16,12-18-4 16,13-13-7-16,0-12-13 15,0-3-11-15,0 0-8 16,5 0-17-16,17-9-35 16,2-5-95-16</inkml:trace>
  <inkml:trace contextRef="#ctx0" brushRef="#br0" timeOffset="153206.5647">8339 10053 207 0,'0'0'109'15,"0"0"-72"-15,0 0 9 0,0 0 4 16,-13 0-13-16,-15 0-10 16,-10 19 2-16,-14 13-7 15,-16 15 1-15,-3 13 5 16,-8 12-5-16,8 8 6 16,20 2 1-16,10-9-5 15,27-13-15-15,14-23-7 16,27-17-2-16,44-20 1 15,22 0 7-15,0-13 4 16,-3-17-4-16,-39 6 2 16,-37-1 1-16,-14 13-3 15,-95 7 1-15,-39 5-10 16,-2 0-9-16,18 13-17 0,53 1-56 16,57-14-147-1</inkml:trace>
  <inkml:trace contextRef="#ctx0" brushRef="#br0" timeOffset="157662.3972">13043 12324 153 0,'0'-6'45'15,"0"4"-16"-15,0 0 6 0,0-1-6 16,0 3 3-16,0 0 8 16,0 0 9-16,0 0-6 15,0 0-2-15,-6 0-6 16,1 0-5-16,2 0 7 16,-2 0-5-16,-1 0-8 15,-7 0 0-15,4 24-2 16,-23 19 19-16,-12 11-18 15,-16 12-17-15,-14-5-6 16,12-8-3-16,15-16-32 16,12-14-73-16,5-23-131 15</inkml:trace>
  <inkml:trace contextRef="#ctx0" brushRef="#br0" timeOffset="160105.7001">11720 13095 234 0,'0'0'83'0,"0"0"-56"16,0 0 4-16,0 0-10 15,0 0 3-15,0 0 4 16,0 0 13-16,0-2-2 16,0 2-15-16,-8 0 0 15,3 0-1-15,-3 0-10 0,2 0-7 16,-8 15-3 0,9 19 13-16,-14 11-8 0,-14 13-7 15,6-2 0-15,8-3-1 16,19-11 0-16,0-16-2 15,0-11-2-15,19-15 0 16,33 0 4-16,21-10 2 16,17-19 3-16,3 0 1 15,-14 3-6-15,-13 7 2 16,-15 1-2-16,1 5-8 16,-19 0-37-16,-6 0-39 15,-21 2-40-15,-6 0-56 16,0-2-14-16</inkml:trace>
  <inkml:trace contextRef="#ctx0" brushRef="#br0" timeOffset="160324.1395">12296 13009 61 0,'0'-20'189'16,"0"7"-134"-16,0 5 23 16,0 4-12-16,0 4-14 15,0 0-14-15,0 0-3 16,0 0-2-16,-11 23-1 15,8 20 8-15,-2 11-20 16,-23 15-8-16,-18 8-8 16,-6-1-4-16,-5-3-2 15,16-12-12-15,14-6-18 16,-3-7-59-16,-6-9-56 0,-7-5-123 16</inkml:trace>
  <inkml:trace contextRef="#ctx0" brushRef="#br0" timeOffset="160548.58">11459 13951 480 0,'11'-8'41'16,"76"-19"45"-16,30-4-26 15,28-7-15-15,4 7 2 16,-4 1-13-16,-28 9-24 15,-32 8-10-15,-25 5-6 0,-8 2-15 16,-20 3-31 0,9 3-29-16,-14 0-71 0,-7 9-29 15,-15 21-50-15</inkml:trace>
  <inkml:trace contextRef="#ctx0" brushRef="#br0" timeOffset="161178.286">11960 14079 227 0,'-19'0'77'15,"19"2"-58"-15,-5-2 10 16,-9 2-5-16,14-2 0 15,-5 0 2-15,-9 4 10 16,6-4 2-16,2 2-9 16,1-2-9-16,5 1-4 15,0-1-2-15,-8 0 8 16,8 0 1-16,0 0-7 16,0 0-5-16,0 0 1 15,0 0-2-15,0 0 4 16,0 0-2-16,0 0-2 15,0 0 1-15,0 0 7 16,0 0 8-16,19-7 3 0,22-4-3 16,-3 4-8-16,-5-3-7 15,8 7-5-15,-9-1 1 16,-13 4-4-16,0 0-2 16,-5 0-1-16,-6 0 1 15,3 13-1-15,-11 16 1 16,0 6 2-16,-11 12-3 15,-43 4 1-15,2-4-2 16,6-10-1-16,7-10-4 16,26-15-3-16,13-9 1 0,0-3 0 15,0 1 3 1,0-1 5-16,13 7 0 0,20 0 4 16,-8 8 1-16,2 5 0 15,-13 11 4-15,-14 15 1 16,0 8 1-16,-74 9-1 15,-11-7-5-15,-5-13-5 16,11-20 0-16,-5-23-5 16,10-16-34-16,14-34-67 15,30-11-55-15,22-7-230 16</inkml:trace>
  <inkml:trace contextRef="#ctx0" brushRef="#br0" timeOffset="171658.3373">19142 11770 28 0,'0'-7'116'0,"0"2"-75"15,0 5-2-15,-5-3-16 16,5 3 6-16,0 0 0 16,-6 0 0-16,6 0 5 15,-8 0-14-15,-3 0-12 16,3-3-5-16,-6 3-3 15,9-2 0-15,5 2 1 16,-8 0 1-16,8 0 18 16,0 0 20-16,0 0-12 15,0 0-7-15,-6 0-9 16,6 0 5-16,-5 0 12 16,5 0 3-16,0 20 4 15,0 13 18-15,19 3-11 0,14 10-8 16,5 1-6-1,-5-5-16-15,7-5-11 0,-1-8-2 16,-7-3-13-16,1-12-79 16,-14-3-131-16</inkml:trace>
  <inkml:trace contextRef="#ctx0" brushRef="#br0" timeOffset="174590.313">19824 12577 298 0,'0'0'159'16,"0"0"-151"-16,0 0 14 15,0 0-7-15,-19 10 3 0,-11 4-8 16,8-3 1 0,8-4 23-16,14-5-11 0,0-2-6 15,0 0-5-15,0 0 4 16,0 8 6-16,36 0 7 16,13 4 20-16,-14 3-14 15,4 7-12-15,-26 5-10 16,-13 11-2-16,0 6-1 15,-8 4 4-15,-55-4-5 16,-2-6-6-16,5-15-1 16,5-10-2-16,9-10-4 15,13-3-10-15,9-13-9 16,24-20-19-16,0-5-37 16,0-5-57-16,24 4-44 15,17 0-97-15</inkml:trace>
  <inkml:trace contextRef="#ctx0" brushRef="#br0" timeOffset="174689.1147">19824 12577 360 0</inkml:trace>
  <inkml:trace contextRef="#ctx0" brushRef="#br0" timeOffset="174785.4327">19824 12577 360 0,'54'-25'62'0,"4"25"-15"0,29-2 30 0,11-4-24 16,-8-2-10-16,-16-1-21 15,-17 2-13-15,-11-1-9 16,-8-3-8-16,-16 8-47 0,-3-5-77 16,0 8-247-1</inkml:trace>
  <inkml:trace contextRef="#ctx0" brushRef="#br0" timeOffset="175032.3876">20803 12590 583 0,'-28'48'17'16,"-12"17"-1"-16,-37 9 12 16,-21 10-14-16,-27 14-10 15,-14 6-4-15,-11 4 2 0,19 1 0 16,33-18 1-16,32-19-3 15,42-28-5-15,21-21-18 16,3-20-40-16,14-3-52 16,46-13-47-16</inkml:trace>
  <inkml:trace contextRef="#ctx0" brushRef="#br0" timeOffset="175490.3291">20639 13242 381 0,'0'0'21'0,"0"0"-4"16,0 0-1-16,0 0 18 15,0 0 15-15,0-2 3 16,0-8-1-16,38-3-6 15,9-5-9-15,13 2-3 16,11-4 0-16,-20 12 1 16,-4 2 3-16,-20 6-7 15,-13 0-16-15,-9 21-5 16,-5 16 5-16,0 8-2 16,0-4-6-16,-19-6-5 0,-3-14 0 15,17-12-2-15,5-9 1 16,0 0 0-1,32 0-3-15,28-1-2 0,6-6 5 16,-23 7 0-16,-15 0 4 16,-28 32 0-16,-6 22 0 15,-92 16 6-15,-33-2-1 16,-21-12-5-16,29-27-4 16,30-22-3-16,36-7-20 15,30-7-37-15,18-14-67 16,9-10-16-16,0-2-131 15</inkml:trace>
  <inkml:trace contextRef="#ctx0" brushRef="#br0" timeOffset="177709.9175">22807 8764 107 0,'0'-5'21'16,"-6"4"16"-16,4 1-13 15,-9-2-11-15,11 2-3 16,0-5 15-16,0 5 3 15,0-2-8-15,-8 2 4 16,8-4-2-16,0 4 1 16,0 0-2-16,0 0 0 15,0 0 3-15,0 0 2 0,0 0 1 16,0 0-1 0,0 0-2-16,0 0-3 0,0-2 0 15,0 2 1-15,0 0 2 16,0 0-3-16,0 0-6 15,0 8-1-15,0 21 0 16,21 8 26-16,9 9-18 16,-2-3-6-16,-7 6-10 15,-1-8-6-15,-7-5-2 16,6-6 0-16,0-6-29 16,-10-12-75-16,-9-7-145 15</inkml:trace>
  <inkml:trace contextRef="#ctx0" brushRef="#br0" timeOffset="179074.3093">23423 9049 258 0,'-5'0'75'0,"5"0"-48"16,0 0 1-16,0 0 4 16,0 2-8-16,0 13 16 15,0 5-2-15,0 7 2 16,0 4-2-16,0 7-13 15,0 5-6-15,0 1-10 16,0 0-6-16,-9-1-3 16,4-5 0-16,-9-5 0 15,9-3-12-15,5-9-17 16,0-8-44-16,0-13-70 16,0 0-104-16</inkml:trace>
  <inkml:trace contextRef="#ctx0" brushRef="#br0" timeOffset="179344.0363">23704 9147 274 0,'0'0'138'15,"0"0"-110"-15,0 0 9 16,0 0-23-16,0 0 4 15,8 0-5-15,-2 7 5 16,-1 21 22-16,3 13-9 0,-8 9-12 16,0 8-5-16,0 5-7 15,0 3-5-15,-13-11-1 16,13-5-1-16,0-18-12 16,0-17-45-16,13-15-84 15,25 0-158-15</inkml:trace>
  <inkml:trace contextRef="#ctx0" brushRef="#br0" timeOffset="179660.1124">24516 9128 426 0,'0'0'66'0,"0"0"-60"15,0 16-1-15,0 6 21 16,0 9-5-16,-19 13 3 16,-8 21 10-16,-11 12-5 15,-28 13-6-15,-26 16-4 16,-17 8-8-16,-17 14-5 16,9 11 1-16,5-9-2 15,25-12-4-15,24-27-1 16,28-30-1-16,16-24-1 15,13-18-11-15,6-16-7 16,0-3-13-16,0 0-23 16,6-26-40-16,16-3-108 0</inkml:trace>
  <inkml:trace contextRef="#ctx0" brushRef="#br0" timeOffset="180312.2878">24661 9677 396 0,'0'0'31'16,"0"0"-1"-16,0 0 0 0,-6-5 0 16,6 5 3-1,-8 0 6-15,-3 0 2 0,9 0-11 16,-4 0-9-16,1 0 0 16,-3 0-2-16,-22 0-9 15,2 9-4-15,-4 11-2 16,-20 8-3-16,11 6 0 15,-19 12 1-15,3 12 2 16,-3 10 3-16,8 7 3 16,11-6-1-16,22-4-2 15,19-13-4-15,0-13 1 16,22-14-1-16,43-15-2 0,11-10 2 16,12 0 12-16,-12-1 7 15,-30-18-3-15,-13 4 0 16,-33-1-1-16,0 1-6 15,-60 7 2-15,-35-2-4 16,2 7-10-16,3 3-3 16,49 0-11-16,22 0-33 15,19-7-55-15,0-14-84 16,25-2-251-16</inkml:trace>
  <inkml:trace contextRef="#ctx0" brushRef="#br0" timeOffset="205890.0469">20527 2986 305 0,'-13'0'40'0,"13"0"-17"16,-19-2 41-16,19-4-11 0,-9 4-8 16,9-3 1-16,0-1 3 15,-5 4-21-15,5 2-5 16,-5 0-2-16,-17 0-4 16,-22 0-1-16,-24 31-3 15,-30 19-6-15,-14 14-5 16,3-2-2-16,35-11-3 15,36-13-36-15,33-21-60 16,5-17-108-16</inkml:trace>
  <inkml:trace contextRef="#ctx0" brushRef="#br0" timeOffset="206705.768">21135 2054 324 0,'0'-3'13'16,"0"3"58"-16,0 0-34 15,0 0-18-15,0 0-10 16,0 0 3-16,0-1 6 16,0 1 5-16,0-4 2 15,0 4-6-15,0 0 1 16,0 0-3-16,0 0-5 15,0 0-7-15,0 16 3 16,0 6-2-16,0 10 2 16,0 2-2-16,0 0 0 15,0-2-3-15,0 1-3 16,0-9-7-16,0-6-41 0,0-5-63 16,0-7-127-16</inkml:trace>
  <inkml:trace contextRef="#ctx0" brushRef="#br0" timeOffset="206999.7663">21915 1970 339 0,'0'0'32'15,"0"0"-25"-15,0 0 54 16,0 20 0-16,0 5-16 16,-33 11 6-16,-26 12-4 0,-12 5-14 15,-14 13-7-15,-2-4-9 16,2-3-13-16,14-7-4 16,20-6 0-16,18-8-4 15,11-12-21-15,17-11-32 16,5-8-47-16,0-7-53 15,32 0-36-15</inkml:trace>
  <inkml:trace contextRef="#ctx0" brushRef="#br0" timeOffset="207330.2173">21915 2336 179 0,'19'0'115'16,"-11"0"-87"-16,-2 0 43 16,-6 0-41-16,0 0-7 15,0 0 9-15,-6 24 2 16,-40 7-9-16,-19 11-16 16,-14 2-3-16,13 2-3 15,25-10-1-15,17-14-2 16,24-12 0-16,0-10 0 15,57 0 1-15,36 0 15 0,5 0 5 16,14-6-4-16,-14 6 2 16,-30-2-12-16,-16 2-5 15,-20-2-2-15,-2-1-4 16,-16-1-35-16,-6-4-57 16,-8-4-104-16</inkml:trace>
  <inkml:trace contextRef="#ctx0" brushRef="#br0" timeOffset="207510.1">22354 2327 423 0,'0'15'35'0,"0"25"68"0,-19 15-15 16,-8 18-16-16,-6 6-22 15,-19 5-10-15,-13-2-29 16,5-13-11-16,22-16-7 15,24-19-67-15,14-32-164 16</inkml:trace>
  <inkml:trace contextRef="#ctx0" brushRef="#br0" timeOffset="211918.133">10908 3395 94 0,'0'0'308'16,"0"0"-294"-16,0 0 16 15,0 0 7-15,0 0 1 16,0 0 5-16,0 2 4 16,19 12-1-16,8 5-9 15,3 11-8-15,-8 8 8 16,11 13-2-16,-14 2-13 15,0-2-8-15,-5-4-7 16,-1-7-7-16,6-12 0 16,0-18-20-16,-10-10-90 15,-9-25-171-15</inkml:trace>
  <inkml:trace contextRef="#ctx0" brushRef="#br0" timeOffset="213065.297">9302 2171 48 0,'0'-4'262'0,"-6"4"-224"15,6 0 2-15,0-1-2 16,-8 1-4-16,3-2 13 15,5 0-11-15,0 2-3 16,0-5 5-16,0 0-7 16,0 3-4-16,32-7-3 15,20-1-6-15,14-2 4 16,5-1 4-16,-6 1-4 16,-5 6 1-16,-22 5-3 15,-21 1-8-15,-7 0-7 0,-10 5-1 16,0 22 6-16,-19 11 1 15,-41 7-3-15,3-7-7 16,16-7-1-16,22-13-2 16,19-11-6-16,0-7-2 15,0 0 1-15,14 0-1 16,19 0 10-16,-9 5 0 16,9-2 1-16,-11 12 1 15,-17 4 3-15,-5 8-2 16,-14 13 2-16,-70 7 4 15,-22 2-5-15,-17-2-4 16,25-12-2-16,13-13-14 16,44-12-21-16,9-8-21 0,18-2-11 15,8 3-20 1,6-3-70-16,0 0-199 0</inkml:trace>
  <inkml:trace contextRef="#ctx0" brushRef="#br0" timeOffset="213365.792">10133 2324 446 0,'0'0'8'0,"0"14"54"16,-10 16-4-16,-26 7-30 16,-29 2-14-16,-1 11-6 15,-18 2 5-15,-9 5 0 16,-2 1-3-16,21-9-8 16,0-8-2-16,42-14-13 15,13-10-25-15,19-15-47 16,0-2-71-16,27 0-127 15</inkml:trace>
  <inkml:trace contextRef="#ctx0" brushRef="#br0" timeOffset="213695.984">10174 2597 345 0,'0'0'15'0,"0"0"8"15,0 11 38-15,-8 15-10 16,-35 4-24-16,-4 9-8 16,-7 1-5-16,16-1-5 15,18-9-7-15,12-14-2 0,8-9 0 16,0-7-4-16,28 0 4 15,23 0 8-15,1 0-2 16,0-14 1-16,-6 0-3 16,-13 4-4-16,-11-1-7 15,-3 2-22-15,-14 1-54 16,-5 1-41-16,0-6-220 16</inkml:trace>
  <inkml:trace contextRef="#ctx0" brushRef="#br0" timeOffset="213853.9231">10174 2597 178 0,'175'29'224'16,"-175"-25"-161"-16,-11 27 55 0,-16 11-24 15,-14 10-39 1,3 11-15-16,-20-2-4 0,17 3-23 16,14-7-13-16,8-5-2 15,19-6-39-15,0-29-124 16</inkml:trace>
  <inkml:trace contextRef="#ctx0" brushRef="#br0" timeOffset="218363.8704">10643 10900 355 0,'-19'16'52'0,"-11"1"-5"16,3 6 17-16,-14 3-3 15,-11 10-11-15,0 3-6 16,-32 8-18-16,10 4-16 16,-16 2-3-16,3-2-7 15,22-15-3-15,18-8-31 16,9-11-71-16,5-16-184 0</inkml:trace>
  <inkml:trace contextRef="#ctx0" brushRef="#br0" timeOffset="218927.6308">8457 12091 340 0,'-39'6'147'0,"4"2"-123"15,2 5 20-15,3 1-29 16,14 2-9-16,5-9 1 15,11-1-2-15,0-3 18 16,0 2 20-16,11 2 2 0,24 4 12 16,9 6-6-16,-22 6-21 15,-9 6-4-15,-13 15-1 16,0 6 1-16,-46 8-11 16,-22-3-11-16,-17-6-3 15,9-9-1-15,8-13-4 16,5-16-15-16,17-11-21 15,5-3-9-15,22-32-26 16,19-5-16-16,0-3-60 16,0 8 38-16,0 9 3 15,0 4 6-15,8 14 2 16</inkml:trace>
  <inkml:trace contextRef="#ctx0" brushRef="#br0" timeOffset="219121.9962">8031 12211 357 0,'33'0'99'16,"13"0"-56"-16,31-1 15 15,-4-5-23-15,6 1-8 16,-8 1-3-16,-13-2-6 16,-12 1-14-16,-13 0-4 15,-6 1-5-15,6-5-26 16,7 4-36-16,-10 4-91 15,3 1-147-15</inkml:trace>
  <inkml:trace contextRef="#ctx0" brushRef="#br0" timeOffset="219361.884">9275 12083 484 0,'0'12'23'0,"0"25"54"16,0 15-24-16,-33 11-21 16,-43 14-15-16,-31 7 1 15,-18 9-3-15,-17 5 0 16,3-4-11-16,27-13-4 16,9-10-12-16,37-16-17 0,20-22-29 15,32-15-43-15,14-13-32 16,8-5-106-16</inkml:trace>
  <inkml:trace contextRef="#ctx0" brushRef="#br0" timeOffset="219819.2105">9373 12527 238 0,'0'17'209'0,"-38"21"-172"0,-14 3 8 16,-14 12-31-16,-13-1-6 15,25-7-4-15,10-8 3 16,30-15-3-16,14-11-4 16,20-11 0-16,53 0 3 15,31-14 12-15,-6-6 6 16,0 1 3-16,-13 9-1 15,-31 4-8-15,-21 5-13 16,-22-1-2-16,-11-2-14 16,0-4-23-16,0-3-45 15,0-9-67-15,0-2-16 16,0 0 30-16,0-2 135 0,8 7 3 16,19 4 66-16,3 6-19 15,-13 7 26-15,-7 0 14 16,-1 0-1-16,-9 26 14 15,0 15-13-15,-19 20-11 16,-41 17-8-16,-33 14-15 16,-11 12-38-16,3 1-17 15,11-8-1-15,20-15-24 16,42-27-82-16,28-43-179 16</inkml:trace>
  <inkml:trace contextRef="#ctx0" brushRef="#br0" timeOffset="226033.6042">21495 10507 139 0,'0'0'60'0,"0"0"-35"15,0-1 12-15,0-2 7 16,0 3 1-16,0-2 4 0,0 0 0 15,0 2-12-15,0-2-25 16,0-2-9-16,0 4-2 16,0 0 0-16,0 0 1 15,0 0 6-15,0 0 6 16,0 0 0-16,0-1-4 16,0-1-7-16,0-3-3 15,0 2-1-15,0-1 1 16,0 2 0-16,0 0 5 15,0-1 12-15,0-1 7 16,-5-2-4-16,-3 0-1 16,-3-2-8-16,3 6-1 15,8 2 2-15,0 0-1 16,0 0-3-16,0 0-3 16,-6 0-1-16,6 0 4 0,-5 0 0 15,5 0-2-15,0 0-3 16,0 0 0-16,0 0-2 15,0 0 1-15,0 0 1 16,0 0 3-16,0 0 1 16,0 0-3-16,0 0-1 15,0 0 2-15,-8 0 0 16,8 0-3-16,0 0-1 16,0 0 1-16,19 0 9 15,32 12 17-15,-4 0-19 16,13 4-7-16,-14 5-2 15,-8 1 0-15,-10 3-1 0,4 0-9 16,-7 3-33-16,-17 1-62 16,-3 3-109-16</inkml:trace>
  <inkml:trace contextRef="#ctx0" brushRef="#br0" timeOffset="226633.6329">21915 10980 204 0,'0'-1'135'0,"0"1"-97"16,0 0 11-16,0 0-15 16,0 0 16-16,41-4-7 15,16 2-1-15,9-3-10 16,-1 0-9-16,1-1 0 16,-1 6-10-16,-13-1-6 15,-19 1-4-15,2 0-2 16,-10 0 0-16,-6 0 0 15,-6 0-1-15,6 1 0 16,-19 12 0-16,0 6 1 16,0 10 0-16,-10 7-1 15,-26 12 0-15,-16 5 0 0,6-7 0 16,-3 4 0-16,13-9 0 16,4-3-1-16,7-8-4 15,6-8-8-15,11-6-11 16,8-11-21-16,0-1-33 15,0-1-71-15,0-3-111 16</inkml:trace>
  <inkml:trace contextRef="#ctx0" brushRef="#br0" timeOffset="226889.6277">22826 11169 260 0,'0'0'236'0,"0"0"-221"16,0 0 13-16,0 1-13 15,0 30 23-15,-27 12-8 16,-25 12 5-16,-19 22-19 16,-19 10-9-16,-11 4-5 15,3 3-2-15,5-7-2 16,30-15-11-16,28-12-20 15,24-21-42-15,11-16-27 16,0-15-50-16</inkml:trace>
  <inkml:trace contextRef="#ctx0" brushRef="#br0" timeOffset="233660.8166">22951 11723 319 0,'0'0'19'0,"0"0"20"16,0-3-24-16,14 0-7 15,-9 2 13-15,4-2 1 16,1 0-2-16,4 1 5 16,-6 0-4-16,3-3 4 15,-3 4-3-15,-8 1 1 16,0 0-4-16,0 0-4 16,0 0-4-16,0 0-2 15,0 0-3-15,0 0-4 16,0 0-1-16,0 0 0 15,0 1 0-15,0 18 1 16,-19 11 1-16,-16 9-1 0,-17 9-2 16,6 3 0-16,-1 3 0 15,15-7 0-15,13-11 0 16,19-8-1-16,0-15-5 16,8-13-4-16,52 0 7 15,11 0 3-15,2-11 2 16,-7 1-2-16,-15 8 1 15,-21 2-1-15,-16 0-2 16,-11 0-13-16,-3 2-63 16,0 15-11-16,0 4-107 15</inkml:trace>
  <inkml:trace contextRef="#ctx0" brushRef="#br0" timeOffset="233917.7549">23240 11885 229 0,'0'0'83'16,"0"0"-36"-16,0 0-3 15,0 3 0-15,0 18 21 16,0 14-8-16,0 13-5 15,-8 15-17-15,-25 16-6 0,-18 11-15 16,-9 2-7 0,2-2-7-16,7-13-7 0,15-33-174 15</inkml:trace>
  <inkml:trace contextRef="#ctx0" brushRef="#br0" timeOffset="265221.3426">21994 7303 304 0,'0'0'6'16,"0"0"28"-16,0 0 49 15,0 0-58-15,0-2-3 16,0 2 9-16,0 0 2 16,0 0-9-16,0 0 0 15,0 0-3-15,0 0 2 16,0 0-1-16,0 7 0 16,-24 19-1-16,-17 2-9 15,-6 5-5-15,1 2-4 16,0 5 0-16,8 0 3 0,-9 0-2 15,28 1 3 1,0-1 0-16,19-3-2 0,0 2-1 16,11-11-1-16,44-1 1 15,10-10-1-15,14-9 5 16,19-8 5-16,6 0 4 16,8-21-1-16,-14-13-3 15,-14-7-7-15,-24-4-2 16,-22 0 0-16,-38-1-1 15,0 2 3-15,-13 6-6 16,-50 6 2-16,-11 9-2 16,-16 9 0-16,6 5 0 15,5 9-1-15,11 0 1 16,10 0-9-16,12 0-16 16,13 0-18-16,20 0-24 0,2 0-37 15,11-3-100 1</inkml:trace>
  <inkml:trace contextRef="#ctx0" brushRef="#br0" timeOffset="266805.1693">20454 5049 185 0,'-25'7'64'0,"3"3"-29"0,3-5 44 16,6-2-43-16,7-1-6 15,6-2 7-15,0 0-12 16,0 0-5-16,0 0 4 16,0 0-6-16,0 0-1 15,0 0-4-15,0 0-2 16,0 0 2-16,0 0-1 16,0 0 1-16,6 0 4 15,35 0 3-15,19-13 0 16,2-1 1-16,6-1 0 15,-16 3-2-15,0 0-3 16,-19 8 1-16,-14 1-3 0,-14 3-9 16,-2 0-3-16,-3 0 3 15,0 0 0-15,0 20 2 16,0 15-3-16,-19 5-3 16,-17 1 0-16,-2-2 0 15,11-9-1-15,16-11 0 16,3-10-1-16,8-6-1 15,0-3-1-15,0 0 3 16,0 0 0-16,38 0 0 16,-5 0 0-16,2 0 0 15,-16 6 1-15,-5 14 1 16,-9 10 0-16,-5 12 2 16,0 10 0-16,-24 0-2 0,-25-5-2 15,-8-8 0-15,10-4 0 16,-5-12-1-16,1-9-1 15,4-5-7-15,-5-4 0 16,6-5-14-16,19 0-20 16,2 0-12-16,12 0-13 15,13-10-46-15,0-8-93 16</inkml:trace>
  <inkml:trace contextRef="#ctx0" brushRef="#br0" timeOffset="267351.4274">21261 5109 196 0,'-27'0'48'0,"7"0"9"0,15 5-6 16,-9-3-20-16,6 0 13 15,-3 1 5-15,3 8-20 16,-6-4-8-16,-10 10-4 15,5 5 4-15,-3 1-5 16,3 6 2-16,0-1 0 16,5-3-9-16,14 0 3 15,0-3-3-15,0-5 3 16,0 0 2-16,33-6 7 16,8-7-3-16,11-1-2 15,19-3 2-15,2-6-2 16,6-23 0-16,-2-10-6 0,-26 0-5 15,-23-5-1-15,-20 4 1 16,-8 0-2-16,0 4 3 16,-47 13-1-16,-18 0-3 15,5 11 0-15,3 6-2 16,10-2 0-16,1 5-3 16,5 3-15-16,8 0-38 15,9 0-56-15,5 0-130 16</inkml:trace>
  <inkml:trace contextRef="#ctx0" brushRef="#br0" timeOffset="268589.4537">18103 2814 281 0,'0'-2'32'15,"0"2"35"-15,0 0-24 16,0-2 0-16,0-1-1 16,0 3 6-16,0-3-5 0,0 1-13 15,0 2-3-15,0-2-7 16,0 2 2-16,0 0 2 15,0 0-10-15,0 0-3 16,0 0-3-16,0 0-1 16,-16 0-6-16,-14 0 0 15,-3 0-1-15,1 10 1 16,-9 8-1-16,-6 5 0 16,-4 3 1-16,-7 4-1 15,12 4 2-15,-6 3 1 16,6 6-1-16,-1 1 2 15,9 0-3-15,11 7 1 0,13-7 0 16,14-6-1-16,0-6 0 16,0-6-1-16,25-5 1 15,21-6-1-15,9-10 0 16,5-5 3-16,5 0-2 16,-13-16 2-16,-6-13-2 15,-7-7 0-15,-15 3 0 16,-10 2-1-16,-14 9 1 15,0 0 0-15,0 4 0 16,-47 9-1-16,-10-1 0 16,3 4-1-16,2 5-3 15,19 1-7-15,8 0-6 16,17 0-15-16,3 0-10 16,5 0-19-16,0 0-51 15,0-3-89-15</inkml:trace>
  <inkml:trace contextRef="#ctx0" brushRef="#br0" timeOffset="269137.0034">18510 2965 201 0,'0'0'44'16,"0"0"14"-16,0 0 16 15,0 0-30-15,-17 0-12 16,1 0-4-16,2 0 2 15,1 0-10-15,-6 0-2 16,-3 0-2-16,3 4-1 16,-6 5 5-16,-8 7-2 15,6-1-5-15,-11 9-4 0,5 0-3 16,-8 2 1-16,3 0 2 16,5 2-1-16,6 5 2 15,8-1 3-15,19-2-2 16,0 5 0-16,0-2-3 15,0-4-1-15,33-8 0 16,13-11-1-16,11-10 3 16,17 0 11-16,5-31 0 15,0-17-9-15,-13-6-1 16,-23 2 4-16,-29 8-1 16,-14 7-6-16,0 11 0 15,-71 2-2-15,-8 8-5 16,0 5-1-16,13 10-18 15,26-6-25-15,1 6-62 0,20-5-102 16</inkml:trace>
  <inkml:trace contextRef="#ctx0" brushRef="#br0" timeOffset="270479.3924">16058 2893 283 0,'0'-2'27'0,"0"0"35"16,0-1-9-1,0 0-14-15,0 3-10 0,0 0 13 16,0 0-5-16,0 0-3 16,0 0-4-16,0 0-2 15,0 0-10-15,0 0-4 16,0 0-2-16,0-4 2 16,0 2 2-16,0-3 1 15,0 3-8-15,0 2 4 16,0 0 2-16,-8 0-2 15,-11 0-6-15,0 0-7 16,-22 0 0-16,3 0 0 16,-8 1-1-16,7 17 1 15,-1-1-1-15,1 5 0 16,1 3 1-16,11-2 0 16,8-2 0-16,0 3 0 0,5-7 0 15,11-3 0-15,3 2 0 16,0-6 0-16,0-3 0 15,17-5 0-15,21-2 0 16,22 0 1-16,5 0-1 16,-2-14 1-16,5-9-1 15,-16 1 0-15,8-1 0 16,-14-2 1-16,-2 8-1 16,-11 3 0-16,-6 1 0 15,-8 5 1-15,-19 3-1 16,8 5 0-16,-8 0 0 0,0 0-1 15,0 0 1 1,0 0 0-16,0 0 1 0,0 0 0 16,0 0 1-16,0 0-1 15,-8 3-1-15,-19 18 1 16,-11 1-1-16,5 3 1 16,6 3 0-16,2 5 2 15,-8 6 2-15,1 5-1 16,-1 7-1-16,0-1-1 15,1 1-1-15,10 0-1 16,3-7 0-16,0-10 0 16,-1-12 0-16,12-3 1 15,-3-12-2-15,11-1 1 0,0-4-1 16,0-2-11 0,0 0-16-16,0 0-35 0,-8-2-47 15,8-11-38-15,0-2-97 16</inkml:trace>
  <inkml:trace contextRef="#ctx0" brushRef="#br0" timeOffset="271071.3519">16549 3065 233 0,'0'0'56'0,"0"0"-32"15,-8 0 22-15,8 0-13 16,-5 0-6-16,-1 0 10 15,-8 0 9-15,1 0-7 16,-6 8-4-16,0-1-7 16,-9 3-8-16,4 2-1 15,2 1-8-15,-2-2-3 16,-4 4-4-16,-4 1-3 16,7 2 0-16,3 3 0 0,-2-1 4 15,-9 3 3-15,6-2 5 16,8 5 4-16,-1 6-2 15,7-4-4-15,5 3 1 16,8 3-3-16,0-13-6 16,0-1 0-16,21-7 1 15,26-13-1-15,24 0 3 16,13-11 16-16,-5-17 0 16,0-13-11-16,-27-3-5 15,-14 1 1-15,-19 4-3 16,-19 7 0-16,0 7 0 15,-10 7-1-15,-37 9 1 16,-5 5-3-16,6 3-1 0,0-2-1 16,13-2-1-16,6 0-21 15,8-3-19-15,13 0-19 16,6 4-40-16,0-8-104 16</inkml:trace>
  <inkml:trace contextRef="#ctx0" brushRef="#br0" timeOffset="277230.1125">10311 5564 177 0</inkml:trace>
  <inkml:trace contextRef="#ctx0" brushRef="#br0" timeOffset="286693.2622">13430 2849 210 0,'-8'0'102'0,"8"0"-82"16,0 0 50 0,0-6-29-16,0 5-10 0,0 1 4 15,0 0-11-15,0 0-3 16,-6 0 3-16,1 0 4 16,5 0-7-16,-8 5-2 15,2 10 1-15,6 2-1 16,-5 8-7-16,-3 7-5 15,-3 3 0-15,-6 3-4 16,-7 0-1-16,16-2-2 16,-11-10 0-16,13-6-4 15,6-11-18-15,0-6-48 16,0-3-66-16,14 0-131 16</inkml:trace>
  <inkml:trace contextRef="#ctx0" brushRef="#br0" timeOffset="287247.5111">13684 2955 149 0,'0'0'52'0,"0"-2"-45"16,0 0 28-16,0-2-9 16,0-2 8-16,0 3-13 15,0-1 22-15,0 4 1 16,0 0-5-16,0-4-13 15,0 4-11-15,0 0-4 16,0-4-2-16,16-2 4 16,22 2 17-16,8-1-4 15,12-5 2-15,2 5 1 16,-9 0-5-16,-10 3-2 16,-16 2-4-16,-11 0-7 15,-14 0-6-15,0 12 4 0,0 17-2 16,-39 14-3-16,-26 8-2 15,-20 12 0-15,17-5-2 16,16-11-2-16,14-8 0 16,30-13 0-16,8-12-2 15,0-7 0-15,8-7 0 16,44 0 4-16,0 0 3 16,0 0-3-16,-11 0 0 15,-9-4 0-15,-13-8-7 16,-5 0-48-16,5-6-70 15,14 2-122-15</inkml:trace>
  <inkml:trace contextRef="#ctx0" brushRef="#br0" timeOffset="287599.3754">14373 2936 169 0,'-41'5'132'0,"11"9"-122"15,-5 4 42-15,10 3-19 16,-2 2-4-16,3 4 6 16,2 5 13-16,11-3-16 15,11-5-4-15,0-7-2 0,33-11-8 16,32-6 10-16,25-3 5 15,11-30-6-15,-11-3 0 16,-25 3 1-16,-26 8-2 16,-31 8-8-16,-8 6 0 15,-47 4-7-15,-43 7-11 16,-10 0-2-16,15 0 1 16,25 0-18-16,30 0-41 15,22-3-30-15,8-8-108 16</inkml:trace>
  <inkml:trace contextRef="#ctx0" brushRef="#br0" timeOffset="289562.7701">10068 5101 379 0,'0'-3'10'0,"0"3"57"15,0 0-13-15,-8 0-20 16,8 0-4-16,-6 0 0 16,6 0-7-16,-5 0-6 15,-3 0-9-15,-11 18-3 16,-14 22 15-16,-13 14-4 0,-12 10-5 15,-13 3-5-15,11 2-6 16,14-13 0-16,13-13-1 16,20-14-13-16,13-11-29 15,0-11-67-15,0-1-63 16,41-6-119-16</inkml:trace>
  <inkml:trace contextRef="#ctx0" brushRef="#br0" timeOffset="289923.1217">10297 5288 211 0,'-24'2'114'0,"-9"15"-105"16,6-2 12-16,-1 0 12 15,17-5 1-15,11-4-2 16,0-6 3-16,0 4 2 16,11 0-2-16,11 4 21 15,11 2-20-15,5 0-9 16,-13 1-1-16,-12 6 6 16,-10 7 1-16,-3 5-6 15,0 6-12-15,-8 5-3 16,-39 0-6-16,-18-8-5 15,5-6-1-15,8-10-4 0,8-9-9 16,12-7-23-16,10 0-15 16,8-10-21-16,14-19-75 15,0-8-113-15</inkml:trace>
  <inkml:trace contextRef="#ctx0" brushRef="#br0" timeOffset="290187.1625">10305 5260 198 0,'0'0'150'0,"0"0"-102"16,11 0 39-16,25 0-24 15,7 0 0-15,12 0-24 16,7 0-7-16,-7 0-2 15,5 0-9-15,-8 0-11 16,-9 0-6-16,-2 0-4 16,-8 0-13-16,-6 0-21 15,-2 0-67-15,-12 0-115 16,1 7-127-16</inkml:trace>
  <inkml:trace contextRef="#ctx0" brushRef="#br0" timeOffset="290448.9008">10941 5330 413 0,'-33'31'22'0,"11"4"54"16,-8 5 9-16,16-2-32 15,14-7-19-15,0-8-14 16,14-11-8-16,49-12 5 16,29 0 22-16,20-29-7 15,0-19-13-15,-14-4 1 16,-27 7 2-16,-44 9-5 15,-18 13-3-15,-9 11 0 16,-69 7-5-16,-40 5-9 16,-30 0-6-16,14 1-7 0,16 11-12 15,30-12-31 1,27 0-42-16,36 0-74 0,16-36-294 16</inkml:trace>
  <inkml:trace contextRef="#ctx0" brushRef="#br0" timeOffset="292000.9754">9217 7038 86 0,'19'-6'182'0,"-5"1"-173"16,5 1 62-16,-5-4-25 16,-1 2-10-16,-7-3 7 15,-6 4 1-15,0 3 6 16,0 0-4-16,0 2-13 15,0 0-13-15,0 0-9 16,0 0-5-16,0 0-6 16,0 2 2-16,0 16 2 0,0 10 4 15,0 5 2 1,0 4-1-16,0 7 1 0,0 7-3 16,0-4 1-16,0-7-8 15,-6-8-2-15,6-18-15 16,0-3-41-16,0-11-86 15,0 0-158-15</inkml:trace>
  <inkml:trace contextRef="#ctx0" brushRef="#br0" timeOffset="292690.9483">10147 6860 212 0,'-27'0'52'16,"-6"0"-11"-16,-5 0 2 15,-3 12-15-15,8-4 1 16,-5 3 12-16,0-1-2 15,5 2-11-15,-2 3-5 16,2 0-6-16,3-2-9 16,8-3-2-16,9-3-5 15,13 0 0-15,0 1 0 0,0-3 2 16,0 2 8-16,2 3 13 16,23 3 1-16,2 3-5 15,-2 2-6-15,7-3 2 16,1 0-1-16,3-3 7 15,7 2 2-15,-15-5-6 16,-9 1-5-16,0-2-6 16,-6 5 5-16,-7 6-6 15,-4-1 2-15,-2 6-4 16,0 2-2-16,0 1-1 16,0 2-1-16,-21-2 1 15,-17-2-1-15,-3-1 2 16,-3-4-2-16,3-6-1 0,3 2 0 15,11-8-1 1,8-5-6-16,-6-3-3 0,17 0 3 16,2-15-11-16,6-13 7 15,0 3 7-15,0-3 1 16,0-4 3-16,33-2-1 16,11-11 1-16,10 1 1 15,4-6 0-15,7 0 0 16,6 6 3-16,-8 5 4 15,-12 7 6-15,-4 13 1 16,-28 9-4-16,0 5-7 16,-19 5-3-16,0-5-1 0,0 5-15 15,11-2-31 1,5 2-87-16,3 0-113 0</inkml:trace>
  <inkml:trace contextRef="#ctx0" brushRef="#br0" timeOffset="293089.234">10796 6926 150 0,'0'5'144'0,"-8"-1"-97"15,-6 4 15-15,-5 5-9 0,-5-3-25 16,5 4 1-16,-9 5 10 16,4 2-3-16,2 5-11 15,-5 6 0-15,10-1-9 16,4 6 0-16,10-7 1 16,3-2-2-16,0-11-8 15,22-9-1-15,43-8 7 16,25-12 11-16,11-30-4 15,-3-7-2-15,-13 1 4 16,-28 5 5-16,-30 10-2 16,-27 8-8-16,0 12-1 15,-73 5-13-15,-23 5-3 0,-2 3-9 16,19 0-29-16,24 0-42 16,17-5-40-16,25-5-173 15</inkml:trace>
  <inkml:trace contextRef="#ctx0" brushRef="#br0" timeOffset="298109.0515">9733 8847 181 0,'0'0'36'16,"0"0"-4"-16,0 0-1 15,0-2 16-15,0 2-6 16,0 0-8-16,0 0-3 15,0 0-9-15,0 0 3 16,0 0-4-16,0 0-1 16,0 0-1-16,0 0-3 15,0 0-2-15,0 0 3 16,0 0 4-16,0 0-1 0,0 0-6 16,0 0-6-1,0 2 8-15,0 6-5 0,0-4-2 16,0 0 1-16,2-4 4 15,42 0 12-15,-3 0-4 16,11 0 1-16,0 0-4 16,-6 0 3-16,-13 0-8 15,-6-4-5-15,-16 4-2 16,-11 0-4-16,0 0-1 16,0 0 1-16,0 13-1 15,-38 21 2-15,-22 11-2 16,-17 12-1-16,12-4 0 15,10-1 0-15,17-6-1 16,14-15 0-16,24-6 0 16,0-10-3-16,10-9-3 0,42-6 2 15,14 0 5-15,-1 0 0 16,1-4 0-16,-6-3 0 16,-22 1 0-16,-11-1-27 15,-13 0-43-15,-1-1-41 16,-2 0-87-16</inkml:trace>
  <inkml:trace contextRef="#ctx0" brushRef="#br0" timeOffset="298484.77">10515 8896 265 0,'0'0'75'16,"0"0"-28"-16,0 0 5 16,0 0 0-16,0 0-21 15,-3 0-2-15,3 0-4 16,-5 0-10-16,5 0-9 15,0 4 24-15,0 11-8 0,0 7-7 16,0 5 3-16,-14 8-1 16,-10 10-1-16,5 1-3 15,2 2-8-15,-2-2-3 16,8-2-2-16,3-12-2 16,8-10-9-16,0-13-18 15,0-9-50-15,0 0-59 16,19-26-144-16</inkml:trace>
  <inkml:trace contextRef="#ctx0" brushRef="#br0" timeOffset="298875.1266">10921 8967 233 0,'0'0'48'0,"0"0"-6"16,0-3-8-16,0 3-5 15,0 0 1-15,0 0 7 16,0 21 18-16,-13 3-12 16,-6 11-18-16,5-4-7 15,14 4-2-15,0-5 3 16,0-9 5-16,0-2-7 15,33-17 7-15,27-2 8 0,11-6-9 16,13-32-3 0,-5-4-7-16,-13 0 2 0,-20 3-2 15,-27 5 0-15,-19 12-2 16,-5 7 8-16,-55 9-7 16,-25 6-12-16,6 0 0 15,14 0 0-15,24 3-7 16,30 6-33-16,11-2-59 15,0-5-117-15</inkml:trace>
  <inkml:trace contextRef="#ctx0" brushRef="#br0" timeOffset="301821.054">12544 11292 10 0,'0'-7'213'0,"0"5"-205"16,0 1 11-16,0 1 2 15,0 0 3-15,0 0 6 16,0 0 12-16,0 0 0 15,0 0-6-15,0 0-6 16,0 0-4-16,0 0-9 16,0 0 1-16,0 0 0 15,0 0 16-15,-6 3-20 16,6 0-5-16,0-3-7 0,0 3 1 16,0-3 4-1,0 0 10-15,9 0 18 0,34 0-8 16,23 0-6-16,-6 0 2 15,0-14-4-15,-3 7 8 16,-30 3 0-16,-13 4-14 16,-14 0-9-16,0 0-2 15,0 25 2-15,0 29 1 16,-52 21-4-16,-14 8 0 16,-2-2-2-16,11-12 1 15,30-14-3-15,27-16-2 16,0-19-3-16,0-7 2 0,41-8 0 15,16-5 5 1,8 0 1-16,1 0 0 0,-14-11-1 16,-17 8 1-16,-5 2-8 15,-16-4-41-15,-14-1-33 16,0-1-98-16,0 0-198 16</inkml:trace>
  <inkml:trace contextRef="#ctx0" brushRef="#br0" timeOffset="302166.9696">13239 11420 371 0,'0'0'9'0,"8"0"10"16,-8 0 1-16,0 0 0 15,0 13-5-15,0 10 17 16,0 0-9-16,0 10 1 16,-19-2-3-16,-8 6-4 15,13-4-8-15,-5-5-4 16,19-8-5-16,0-8 1 16,0-7-1-16,38-5 5 15,22 0 18-15,0 0-5 16,-2-7-8-16,-7-3-4 15,-18-1-6-15,-11 6 0 0,-8-3-8 16,-14 1-35-16,0-3-40 16,0 1-72-16,0-5-169 15</inkml:trace>
  <inkml:trace contextRef="#ctx0" brushRef="#br0" timeOffset="302407.0864">13621 11403 291 0,'0'0'138'0,"0"0"-111"16,0 0-14-16,0 4 10 15,0 14 0-15,0 7-8 16,0 9 17-16,-14 14-5 0,-19 9 5 16,-7 9-3-1,-7 2-6-15,-10 3-11 0,11-6-8 16,13-8-4-16,8-15-2 15,23-11-16-15,2-17-39 16,0-14-50-16,0 0-18 16,27-7-74-16</inkml:trace>
  <inkml:trace contextRef="#ctx0" brushRef="#br0" timeOffset="302684.9688">13823 11653 370 0,'-33'35'30'16,"8"9"18"-16,6-2-1 15,17-1-11-15,2-10-11 16,0-6 9-16,21-10-7 16,26-15 5-16,24 0 0 15,13-15-6-15,1-22-5 16,-12-3-2-16,-21 5 4 15,-33 6 4-15,-19 5-8 16,-5 6-8-16,-55 7-1 16,-11 2-10-16,11 6-6 15,22 3-27-15,10 0-71 16,23-12-137-16</inkml:trace>
  <inkml:trace contextRef="#ctx0" brushRef="#br0" timeOffset="303907.0752">15420 11859 163 0,'-11'0'18'0,"11"0"10"16,-5 0-2-16,5 0-3 0,0 0 4 15,0 0 16-15,0 0-11 16,0 0-15-16,0 0-7 15,0 0-1-15,0 0 12 16,0 0 6-16,0 0-7 16,0 0 1-16,-3 0-3 15,3 0-5-15,0 0 1 16,0 0 0-16,0 0 3 16,0 0 22-16,3-7-8 15,30-6-1-15,5-2 0 0,0 1-6 16,-11 7-5-1,1-2-3-15,-12 4-7 0,-8 3-4 16,-2 2 1-16,-6 0-2 16,0 0-3-16,0 0-1 15,0 0 2-15,0 2 1 16,0 18 0-16,0 5-2 16,0 8 0-16,-19 6-1 15,-28 9 2-15,9 1-2 16,-14 3 0-16,14-4 0 15,3-7 0-15,2-1-2 16,0-3 2-16,22-4-1 16,-5-6 0-16,16-5 1 15,0-4-2-15,0-7-3 16,0-5 1-16,16-4 3 0,28 0 1 16,-3-2 3-16,-3 0-2 15,3 0 0-15,-11 0-1 16,-14 0 0-16,3 0-4 15,0-2-14-15,0-12-29 16,1-14-42-16,7-1-28 16,0-6-86-16</inkml:trace>
  <inkml:trace contextRef="#ctx0" brushRef="#br0" timeOffset="304455.0275">15699 11909 74 0,'0'0'204'16,"0"0"-138"-16,0 0-13 16,0 0-10-16,0 0 0 15,0 0-1-15,19 0-13 16,0 0 3-16,13 0-2 16,1 0 2-16,13-8-3 0,1-5-7 15,10-4-6-15,-11 5-7 16,1 4-3-16,-14-2-1 15,-14 8-2-15,0 0-2 16,-17-1 3-16,9 3-3 16,-3 0 0-16,-8 0 0 15,6 0 2-15,-6 12 0 16,0 10-2-16,0 4 1 16,0 6-1-16,-19 0 0 15,0 7-1-15,-8 7 2 16,-6-1 0-16,11 4 4 15,-8 1-1-15,8-9-4 0,-2-3 0 16,5-12-1-16,5-4 0 16,6-9 0-16,8-6-3 15,0-6-4-15,0-1-12 16,0 0-31-16,0 0-54 16,19-9-95-16</inkml:trace>
  <inkml:trace contextRef="#ctx0" brushRef="#br0" timeOffset="304880.6991">16465 11923 315 0,'0'0'57'16,"0"0"20"-16,0 0-22 16,0 0-14-16,0 0-11 15,0 0 2-15,0 0-16 16,-22 9-7-16,-3 13-4 16,-2 5 3-16,13 5 5 15,-5 5 3-15,8 3 8 16,9-1-2-16,2-7-6 0,0-9-3 15,22-10-11 1,24-13 6-16,30 0 13 0,3-22 4 16,6-19-7-16,-6-5 1 15,-14 3 4-15,-32 9 0 16,-25 4-7-16,-8 4-5 16,-22 8-5-16,-43 2-6 15,-11 5-1-15,10 2-12 16,25 2-32-16,14-5-48 15,2-2-66-15,17-1-168 16</inkml:trace>
  <inkml:trace contextRef="#ctx0" brushRef="#br0" timeOffset="310920.878">18049 11305 120 0,'0'0'125'15,"0"0"-108"-15,0 0 6 16,0 0 4-16,0 0-6 15,0-1 15-15,0-4 15 16,0 4-12-16,0-2-7 16,8-4 13-16,3 1-15 15,-3-2-9-15,19 0-4 16,-8 1-4-16,14-1 3 16,5-4 3-16,1-2 6 15,-4 2 5-15,-5 3-3 0,-8 4-1 16,-11 3-17-1,-9 2-4-15,-2 0 3 0,0 0-1 16,0 4-4-16,0 20 5 16,0 10-4-16,0-1-3 15,-8 5-1-15,-16-4 2 16,-4-6-2-16,9-6-1 16,11-11 0-16,3-8 1 15,5-3-1-15,0 0-2 16,0 0 0-16,0 0-1 15,0 0 4-15,0 6 0 16,0 3 2-16,8-1 0 16,-8 9 0-16,0 6 0 0,0 5 2 15,-8 7-4-15,-30 0 0 16,-9-1 0-16,-5-2 0 16,6-9-2-16,11-2 0 15,-9-7-2-15,6-4-1 16,2-3-4-16,4-2-7 15,13-5-7-15,5 0-5 16,8 0-8-16,6 0-18 16,0-5-57-16,14-12-28 15,32-3-60-15</inkml:trace>
  <inkml:trace contextRef="#ctx0" brushRef="#br0" timeOffset="311589.3435">18534 11360 23 0,'0'-4'227'0,"0"4"-215"16,0 0 30-16,0 0 14 15,0 0-15-15,0 0 4 16,0-4 7-16,0 4-9 16,0 0-19-16,0-2-2 0,0 2 4 15,0-3-2 1,0 3-11-16,0 0-6 0,0 0-4 16,0 0-2-16,0 0 0 15,-13 0-1-15,7 0 2 16,6 0 2-16,0 0-2 15,0 0 1-15,0 0 0 16,0 0 3-16,0 5 2 16,-5 3-2-16,5 2 2 15,-9-5-5-15,4-1-3 16,5-1 1-16,-3 2-1 16,-2-5 4-16,-1 0 7 15,1 8 1-15,-3 0-5 16,8 9-3-16,-6 7-3 15,-7 0 0-15,7 11-1 0,-2-4 1 16,8 3 1-16,0-1 6 16,0-5-2-16,0-9 1 15,25-9-3-15,24-10 3 16,8 0 7-16,17-22-3 16,5-25-4-16,-8-8-1 15,-20-1 4-15,-13 3-5 16,-16 4-2-16,-22 8-1 15,0 5-1-15,-19 7-1 16,-27 10-5-16,0 7-5 0,-1 9 2 16,9 3-1-1,11 0-7-15,8 0-10 0,10 0-10 16,-1 0-18-16,10 10-38 16,0 4-47-16,0 2-75 15</inkml:trace>
  <inkml:trace contextRef="#ctx0" brushRef="#br0" timeOffset="312030.6535">18979 11251 247 0,'0'0'98'0,"0"0"-68"15,0 0-16-15,0 0-2 16,0 0-1-16,0 0 9 16,0 0 12-16,0 0 2 15,0 0-18-15,0 0-7 16,0 2 2-16,0 11 1 16,-11 9 3-16,3 8 14 15,-3-1-8-15,2 6-3 16,-4 1-1-16,7 2-3 15,6-8-4-15,0-2-1 16,0-13 3-16,47-8-3 16,-9-7 4-16,33 0 3 0,2-30 0 15,-2-8-1 1,3-3 8-16,-22 1 5 0,-25 3-6 16,-22 5-4-16,-5 9-6 15,-27 4-2-15,-49 5-4 16,-11 11-5-16,8 3-1 15,13-3-3-15,22 3-20 16,12-9-36-16,13 6-52 16,19-12-98-16</inkml:trace>
  <inkml:trace contextRef="#ctx0" brushRef="#br0" timeOffset="313724.9093">20762 8615 302 0,'-6'0'44'0,"6"0"-11"0,0 0-9 16,0 0 3 0,0 0 2-16,0 0-2 0,19 0 17 15,14 0 13-15,14 0-17 16,-1-2-7-16,0-4-3 16,-8 0 0-16,-5 4-6 15,-14 0-9-15,-5-2-7 16,-14 4-1-16,0 0-1 15,0 0-2-15,0 0-4 16,0 14 0-16,0 9 6 16,-19 6-4-16,-14-5-2 15,14-1-4-15,11-11 0 16,8-8-1-16,0-4-2 16,0 0 2-16,0 0-1 15,8 0 5-15,17 0 1 16,2 0 6-16,-8 4 3 0,-19 6 4 15,0 7 2-15,0 10 1 16,-14 9-3-16,-38 0-10 16,-13-2-3-16,0-11 0 15,13-8-10-15,5-8-16 16,15-7-5-16,10 0-11 16,11 0-6-16,11-15-40 15,0-9-79-15,46-5-91 16</inkml:trace>
  <inkml:trace contextRef="#ctx0" brushRef="#br0" timeOffset="314236.8077">21340 8556 111 0,'0'0'131'0,"0"4"-91"16,0-4-2-16,0 2 6 15,0-2-16-15,0 0 9 16,0 0 13-16,0 0-16 0,33 0 6 16,10 0 20-1,-2 0-19-15,-8 0-12 0,-20 0-8 16,-2 0-2-16,-11 16-5 15,0 3 3-15,0 6-8 16,-30 2-4-16,-2-4-4 16,4-10-1-16,23-7 0 15,5-6-1-15,0 0-3 16,0 0 0-16,38 0 3 16,8-9 1-16,12-4 3 15,-12 9 2-15,-8 4 5 16,-24 0 7-16,-6 6 0 15,-8 27 5-15,0 8-4 16,-19 9-11-16,-41-2-6 16,0-10-1-16,-5-4-4 0,7-12-7 15,12-9-4 1,8-8-3-16,11-3-3 0,7-2-3 16,1 0-16-16,11 0-18 15,8 0-42-15,0 0-88 16,0-6-192-16</inkml:trace>
  <inkml:trace contextRef="#ctx0" brushRef="#br0" timeOffset="314662.9569">22013 8620 183 0,'0'0'119'16,"0"0"-82"-16,-11 2 3 16,3 6 4-16,-11 5-1 15,0 5-6-15,-3 3-12 16,3-2-8-16,0 6 4 15,5 2 5-15,1 3 6 16,7 3 4-16,6-2-3 16,0-6-6-16,0-9-13 15,41-8-4-15,30-8-1 0,22-2 8 16,5-33-3-16,11-12-4 16,-24 0 4-16,-39 2 12 15,-38 10-8-15,-8 9-2 16,-52 9-9-16,-35 5-6 15,3 8-1-15,13 4-5 16,19 0-17-16,30 0-60 16,8 0-45-16,14-1-124 15</inkml:trace>
  <inkml:trace contextRef="#ctx0" brushRef="#br0" timeOffset="315969.1183">21430 7848 237 0,'0'0'71'0,"0"0"-2"15,0 0-25-15,0 0-21 16,-11 0-4-16,8 0 5 16,-2 0 4-16,5 0-5 0,-6 0 0 15,6 0 11 1,-8 0-2-16,8 0-6 0,0 0 0 15,0 0-5-15,0 0-5 16,-11 6-4-16,3 26 3 16,-11 12 21-16,-14 10-26 15,-8 2-5-15,-2 1-5 16,-4-11 0-16,6-15-21 16,3-10-34-16,14-21-79 15,10 0-252-15</inkml:trace>
  <inkml:trace contextRef="#ctx0" brushRef="#br0" timeOffset="316814.7942">19987 7533 186 0,'0'-9'90'0,"0"6"-41"16,0 2-15-16,0-6-6 15,9 5-6-15,-1 1 6 16,11-5 8-16,5 1-6 15,9-3 3-15,22-3-3 16,10-2-1-16,1 1-5 16,-1-2 1-16,-2 6-3 15,-14 2-3-15,-16 6 2 16,-28 0-11-16,-5 3-5 16,0 19 2-16,0 15 1 0,-38 7-2 15,-17 4-5 1,-16 2 1-16,-2-5-2 0,16-9-3 15,16-11-5-15,16-12 2 16,17-11-5-16,8-2-2 16,0 0 4-16,27 0-8 15,20 0 11-15,-9-8 6 16,3 5 0-16,-17-1 2 16,-16 4 5-16,-8 0-3 15,0 18 0-15,0 20 1 16,-21 6-2-16,-37 5-3 15,-2-5 0-15,14-6-14 16,2-15-12-16,22-14-1 0,-2-9-8 16,2 0 6-1,8 0-20-15,14 0-27 0,0-7-57 16,0-2-74-16</inkml:trace>
  <inkml:trace contextRef="#ctx0" brushRef="#br0" timeOffset="317340.8701">21032 7335 171 0,'0'0'113'16,"0"0"-80"-16,0 0 5 16,-8 0 8-16,-3 0-12 15,-8 11-14-15,5 2-6 16,-13 0 1-16,-1 7-6 15,-10 7 3-15,-8 13 11 16,-11 7 0-16,-3 11-4 16,-6-1 0-16,14 0 3 0,6-5-1 15,24-4-12 1,6-12-4-16,16-5-4 0,0-10-1 16,0-10 1-16,33-11 3 15,24 0 5-15,0-11 2 16,-11-14-6-16,1-3-3 15,-28 2 0-15,-11 4-2 16,-8 5 0-16,0 4 0 16,-8 10-4-16,-36 3-1 15,-7 0 0-15,4 3 1 16,14 10-13-16,14-6-30 16,11-3-31-16,8-1-27 0,0-3-58 15</inkml:trace>
  <inkml:trace contextRef="#ctx0" brushRef="#br0" timeOffset="324534.7827">21253 7464 7 0,'-11'0'197'16,"3"0"-157"-16,2-1-2 16,1-6-15-16,-4 3-11 15,9-3 4-15,0 3-2 0,-5 1 3 16,5-1 5-16,0 4-6 15,0 0 4-15,-14 0 6 16,14 0 1-16,-8 0-4 16,-3 0 0-16,11 0-1 15,-13 0-1-15,4 0-2 16,-1 0-10-16,-4 0-4 16,-5 0 0-16,0 7-1 15,-3 7-1-15,3-5 3 16,0 2-3-16,0-4 3 15,5 2 6-15,0 4-2 16,-5 3-3-16,0 5-3 16,-8 5 2-16,5 3-2 0,-8 1 2 15,3-2 3-15,19-3-4 16,-3-1-1-16,-3-5-2 16,14-6 0-16,0-4-2 15,0-1 0-15,0 2 2 16,0-2 1-16,14 0 1 15,5 1 1-15,-5-6-1 16,5 0-2-16,8-3 0 16,-3 0 2-16,4 0 1 15,13-8 0-15,-3-7-2 16,-5-5 0-16,-9 5 2 16,-2 2-1-16,-3 3-1 0,-5 5-3 15,-1-4 1 1,6-4-1-16,6-1 0 0,-3-7 1 15,2-2-1-15,3-3 0 16,-2-1 0-16,2 2 0 16,-8 3 0-16,-5 5 1 15,0 0-1-15,-9 6 0 16,-5-4 0-16,0-3 1 16,0 3 0-16,0-1-1 15,0 2 0-15,0-2 1 16,0-2 0-16,-14 3-1 15,1 2 0-15,2 5 0 16,3 4-3-16,2 4-7 16,-2 0-48-16,-16 0-161 15</inkml:trace>
  <inkml:trace contextRef="#ctx0" brushRef="#br0" timeOffset="329406.6929">18739 3892 191 0,'-14'0'184'15,"9"0"-174"-15,5 0 39 16,-3 0-21-16,3 0-15 16,0 0 0-16,0 0 7 15,0 0 12-15,0 0 4 16,0-2 0-16,0-4-7 16,0-3-12-16,3 3-2 15,8 5-2-15,-11 1 1 16,0 0-6-16,0 0-3 15,0 0-1-15,0-3 0 0,0 3-2 16,8-3 1-16,-8 1-1 16,5-3 1-16,-5 3 3 15,0 2 5-15,0 0 0 16,0 0-6-16,0 0-1 16,0 0 1-16,0 0-1 15,0 4-2-15,-13 29-1 16,-20 12 0-16,-19 7 0 15,6 3-1-15,13-9 0 16,8-9-1-16,17-12 0 16,8-12-3-16,0-11-4 15,14-2-10-15,32 0 6 0,20-13 10 16,5-5 2-16,-6 5 2 16,-19 7 3-16,-8 6-1 15,-16 0-2-15,-16 0-2 16,7 0-4-16,-13 0-17 15,6 0-23-15,7 2-41 16,-13 6-26-16,0-3-41 16,0-3-113-16</inkml:trace>
  <inkml:trace contextRef="#ctx0" brushRef="#br0" timeOffset="329677.2133">19066 3882 377 0,'0'0'30'16,"0"0"12"-16,0 0-2 15,0 0-11-15,0 0-2 16,0 19 27-16,-8 15-5 16,-17 9-18-16,-16 9-7 15,3 8-3-15,-14 6-9 16,0-1-3-16,-2 0 3 15,16-4-5-15,5-10-4 16,19-16-3-16,14-13-12 16,0-15-26-16,0-7-50 0,9-9-78 15,29-24-75-15</inkml:trace>
  <inkml:trace contextRef="#ctx0" brushRef="#br0" timeOffset="330118.5134">19439 3944 291 0,'-27'19'21'16,"8"5"39"-16,-5-8-2 16,10-1-24-16,6-6-17 15,2-6 0-15,6 1 9 16,0-2 4-16,0 4 4 16,0-2 15-16,6 6-13 15,21-1-2-15,-2 1-8 16,-4 5-5-16,-2 0-2 15,1 5-4-15,-20 3-1 16,0 2-4-16,0-2-4 16,0 7 1-16,0-2-1 15,-33-3-4-15,6-7-2 0,2-8-2 16,3-6-8-16,3-4-11 16,0 0-14-16,5 0-13 15,1 0-28-15,-1-9-37 16,3-7-29-16,11-6-60 15</inkml:trace>
  <inkml:trace contextRef="#ctx0" brushRef="#br0" timeOffset="330402.3851">19412 3914 308 0,'0'-2'14'16,"0"2"29"-16,0 0 1 16,0-4-8-16,0 4 18 15,6-1 13-15,21-5 4 16,25 2-9-16,8-7 1 16,11 4-11-16,8-3-7 15,0 3-13-15,-14 2-15 16,-27 3-7-16,-21 2-8 15,-12 0-2-15,6 0-4 16,-3 0-30-16,-8 2-68 16,0 6-100-16</inkml:trace>
  <inkml:trace contextRef="#ctx0" brushRef="#br0" timeOffset="335990.7655">11731 3875 99 0,'0'-4'99'15,"0"4"-63"-15,0 0 20 16,0 0-23-16,0-2-19 16,-5 2-3-16,-1 0 5 15,6 0 4-15,0 0 7 16,0 0 8-16,0 0-3 16,0 0-6-16,-8 0-1 15,8 0-3-15,-5 0-6 16,-1 0-4-16,4 2 1 15,2 17 6-15,-11 5 9 0,2 6-7 16,-10 7-1-16,0 5 1 16,-8 6-3-16,-6 2-3 15,9-4-3-15,-9 0-7 16,11-15-4-16,11-11-1 16,11-8-4-16,0-12-18 15,0 0-21-15,0-8-61 16,11-18-96-16,25-8-96 15</inkml:trace>
  <inkml:trace contextRef="#ctx0" brushRef="#br0" timeOffset="336508.6395">11941 3960 229 0,'-5'5'27'16,"-9"1"29"-16,14-6 0 15,0 2-19-15,0-2-6 16,0 0 1-16,0 0 5 16,0 0-6-16,0 0-6 15,0 0 12-15,0 0 6 16,14 0-15-16,24 0 4 0,-5-2-1 15,-6 0-4 1,-13 2-17-16,-14 0-2 0,0 12-1 16,0 20-2-16,-9 11 1 15,-23 1-2-15,-7-5-2 16,12-5-2-16,8-18-1 16,19-10-3-16,0-6-3 15,0 0 1-15,19 0 0 16,36 0 6-16,-3 0 1 15,-1 0 2-15,-18 0 3 0,-6 15 2 16,-21 22 0 0,-6 11 3-16,-14 4 2 0,-43 4-7 15,-11-8-4-15,-9-12-2 16,17-13-1-16,14-13-2 16,13-10-8-16,9 0-9 15,16 0-16-15,-3-14-12 16,11-9-28-16,0-5-40 15,5-2-59-15,47-2-144 16</inkml:trace>
  <inkml:trace contextRef="#ctx0" brushRef="#br0" timeOffset="336868.583">12612 4090 261 0,'-27'0'44'16,"2"10"-21"-16,3 5 28 15,-2-2-1-15,16-7-29 16,-3-3-6-16,11-1 6 16,0 4 5-16,0 1 11 15,5 0 27-15,20 4-16 16,2 4-13-16,-13-1-1 15,-3 12-1-15,-11 6 3 16,0 6-13-16,-30 4-9 16,-30 2-10-16,-11-7-2 15,2-9-2-15,4-14-1 0,13-5-7 16,14-9-5-16,11 0-7 16,2 0-10-16,17-7-25 15,8-18-24-15,0-4-39 16,0-6-62-16,33 1-129 15</inkml:trace>
  <inkml:trace contextRef="#ctx0" brushRef="#br0" timeOffset="337122.6925">12440 4123 198 0,'8'-2'59'16,"17"-2"45"-16,8 0-35 16,18-4-8-16,4 1 9 15,21-4-8-15,12-5-8 16,10-3-4-16,-6 5-4 16,-7-1-19-16,-20 3-21 15,-21 7-6-15,-11-1 0 16,-11 5-12-16,-9-3-55 15,-7-4-124-15</inkml:trace>
  <inkml:trace contextRef="#ctx0" brushRef="#br0" timeOffset="346798.5787">11006 10166 155 0,'0'0'39'16,"0"0"31"-16,0 0-2 16,0 0-24-16,0 0-19 15,0 0-4-15,-5 0-2 16,5 0-3-16,0 0 3 16,0 0 5-16,0 0 1 15,0 0 1-15,0 0-10 16,-3 0 1-16,3 0-4 15,0 0-3-15,0 0-2 16,0 0 2-16,0 0 3 0,0 0 0 16,0-8 3-1,22-3 1-15,10-3 5 0,1 1-7 16,-3 4 1-16,-3 2-4 16,-13 1-1-16,0 5-3 15,-1 1-5-15,-13 0-1 16,0 0-1-16,11 0 2 15,-11 10 3-15,0 21 3 16,0 12-8-16,0 11-1 16,0 6-3-16,-19 1-2 15,0-3-2-15,11-15 0 16,8-8 0-16,0-17 0 16,0-4 2-16,0-12 0 0,3-2 5 15,29 0 3-15,6 0 8 16,3 0 1-16,-8 0-4 15,-8-2-6-15,-12-1-2 16,1 0-9-16,-14 3-38 16,5-4-59-16,-5-4-96 15,0-5-143-15</inkml:trace>
  <inkml:trace contextRef="#ctx0" brushRef="#br0" timeOffset="347308.5232">11478 10024 196 0,'-6'7'120'16,"6"1"-86"-16,0-5 12 15,0-3-8-15,0 0-2 16,0 0 36-16,0 0-20 16,11 0-6-16,16 0 4 0,-2-13-7 15,-3 4-11 1,-11 4-5-16,-3 0-11 0,-8 5-5 15,0 0-3-15,5 0-5 16,3 7-2-16,-2 22 1 16,2 12-2-16,-8 5-2 15,0 4-3-15,0-2 0 16,0-6 1-16,0-5 1 16,0-5-1-16,0-10 0 15,11-9 2-15,11-5-3 16,2-7 4-16,9-1 1 15,0 0 1-15,0 0 3 16,-1 0 1-16,1-8-5 16,-14 0-4-16,3-8-21 0,-3-6-39 15,-8 2-65-15,-3-5-86 16</inkml:trace>
  <inkml:trace contextRef="#ctx0" brushRef="#br0" timeOffset="347720.3188">12113 9917 310 0,'-19'20'20'15,"0"-3"28"-15,2 2 4 16,12-8-23-16,5 0-13 16,0-7-1-16,0 0 2 15,0-4 13-15,0 0 33 16,41 0-9-16,5 0-18 16,6-4 0-16,0 4-6 15,0 0-14-15,-6 0 0 16,-5 18-4-16,-3 11 2 15,-11 8-1-15,-16-1-4 0,-11-2-5 16,0-6-4 0,0-6 0-16,0-6-2 0,-38-8-5 15,-3-4-11-15,-2-4-13 16,2 0-15-16,-3 0-1 16,3-12-33-16,8-11-85 15,14-10 58-15</inkml:trace>
  <inkml:trace contextRef="#ctx0" brushRef="#br0" timeOffset="347879.2836">12113 9917 163 0</inkml:trace>
  <inkml:trace contextRef="#ctx0" brushRef="#br0" timeOffset="347997.5972">12113 9917 163 0,'90'-173'300'0,"-55"168"-226"0,36-8 59 0,14-1-50 15,13-6-11-15,0 0-20 16,-13 8-19-16,-17-1-17 16,-25 8-13-16,-10 5-3 15,0 0-5-15,-19 0-45 16,-9-3-121-16,-5-14-323 15</inkml:trace>
  <inkml:trace contextRef="#ctx0" brushRef="#br0" timeOffset="354448.4697">19595 10050 138 0,'0'0'56'0,"0"0"-8"16,0 0 14-1,0 0-20-15,0 0-10 0,0-6 6 16,8-7-8-16,11 2 9 16,0-2 2-16,0 5-6 15,-5-2 4-15,0 3-8 16,5 3-7-16,2-5 3 15,9 0-2-15,-2 1-6 16,-1-1 3-16,-13 1-7 16,-9 5-2-16,1 3-4 15,-6 0 0-15,0 0-4 16,0 0-2-16,0 0-3 0,0 6 0 16,0 16 3-1,0-2-1-15,0-5-2 0,0-6 0 16,0-6-2-16,0 0-1 15,0 0 3-15,2 1 1 16,17 1 3-16,-8 2 0 16,11 8 1-16,-8 5 2 15,-3 11-1-15,-11 6-1 16,0 4-1-16,0 10 0 16,-14-2-4-16,-19-4 2 15,-10-9-1-15,2-5-1 16,13-14-3-16,9-7 1 15,0-8-2-15,6-2-1 16,2 0-4-16,-3 0-7 16,14 0-8-16,0-10-26 0,0-2-30 15,0-3-26-15,14 1-8 16,10 0-23-16,14 2-69 16</inkml:trace>
  <inkml:trace contextRef="#ctx0" brushRef="#br0" timeOffset="354792.5017">20448 9905 378 0,'0'0'43'0,"0"0"12"16,0 0 2-16,0 0-15 15,0 0-1-15,0 0-9 16,0 20-1-16,0 15 5 16,0 8-14-16,-5 6 0 15,-28 6-14-15,6 1-3 16,-6-1-2-16,14-8-3 15,-3-10-2-15,11-7-10 16,11-13-21-16,0-10-26 16,0-3-59-16,11-4-65 0,30-4-114 15</inkml:trace>
  <inkml:trace contextRef="#ctx0" brushRef="#br0" timeOffset="355114.4298">20715 10050 292 0,'-38'25'93'0,"0"7"-58"0,11-14-1 16,19-2-21-16,8-10-10 15,0-6 1-15,0 0 6 16,0 0 37-16,27 0 16 15,11 0 10-15,-11 0-14 16,1 0-9-16,-9 4-20 16,-6 21-11-16,-7 11 0 15,-6 12-11-15,0 2-8 16,-19-4-1-16,-22-10-13 16,8-16-18-16,3-16-22 15,11-4-18-15,5-14-43 16,14-18-71-16,0-8-105 15</inkml:trace>
  <inkml:trace contextRef="#ctx0" brushRef="#br0" timeOffset="355354.249">20743 9960 377 0,'27'-14'60'16,"36"-2"47"-16,10-4-24 15,20-2-32-15,0 0-1 16,-3 1-13-16,-17 5-29 16,-10 3-8-16,-22 5-14 0,-14 2-30 15,-16 6-92-15,-11-1-316 16</inkml:trace>
  <inkml:trace contextRef="#ctx0" brushRef="#br0" timeOffset="357448.221">19497 9801 75 0,'0'0'61'0,"0"0"-27"16,0 0 19-16,0 0-12 15,0 0-8-15,0-2 3 16,0 2-2-16,0-4-1 15,0 4-6-15,0 0-9 16,0 0-5-16,0 0-2 16,0 0 3-16,0-1-2 15,0-6 5-15,13 4 1 16,6-5 2-16,3 1 0 0,3-3 2 16,-3 0 0-1,2-2 6-15,9 1-13 0,-6-3 5 16,11 3-2-16,-10-2-6 15,-1 4-3-15,3 2-5 16,-3 0 4-16,-8 2 2 16,-11 5 2-16,3 0-3 15,-3 0-2-15,6 0-2 16,0 0-1-16,5 0-1 16,5 0 1-16,-5 0 1 15,0 2-3-15,-5 6-2 16,0-1 0-16,-6 0 0 15,3 2 1-15,-8 2 2 16,-3 0-1-16,0-3 0 16,5 3 0-16,-5-1-1 0,0 3 0 15,0-1-1-15,0 0 0 16,0 2 0-16,0-1 0 16,-5 8 0-16,-17-4 0 15,-3 11 0-15,3-2 0 16,3-3-1-16,-5-3 1 15,5-5-2-15,2-4 2 16,-2 0-2-16,0-2 1 16,6-2 0-16,-1 1 0 15,-5 1-2-15,8-2 2 16,3-1-4-16,-11 5 1 16,10-2 1-16,-1-2 2 0,4-3 0 15,6-1 2-15,0-3-1 16,0 0 1-16,0 0-1 15,0 0 1-15,0 0-1 16,0 0 0-16,0 0 1 16,0 0-1-16,0 0 0 15,0 0 0-15,0 0 0 16,-3 1-1-16,-2 4-8 16,-1 1 0-16,4-4 1 15,2-2 7-15,0 0 1 16,0 0 1-16,0 0 1 15,0 0 0-15,0 0-2 16,0 0 1-16,0 0 1 0,0 0-2 16,0 0 1-1,0 0-1-15,0 0 1 0,0 0 0 16,0 0 1-16,0 0 0 16,8 0 3-16,11-8-2 15,-5 2 0-15,5-1 0 16,0 6 0-16,3-5-1 15,-9 6 2-15,6-2 0 16,-8 2-3-16,-3 0 0 16,3 0 0-16,-8 0-1 15,3 0 0-15,2 0 0 16,-3 0 0-16,9 0 1 0,-3 13 0 16,-9 2 2-1,9 3-2-15,-11 4 2 0,0 2-2 16,0-5-1-16,0 2 2 15,0-6-1-15,0-2 0 16,0-1-1-16,0-2 0 16,0-2 0-16,0-1 0 15,0 7 0-15,0 0 1 16,0 1 0-16,0 6 0 16,-24-1-1-16,5 0 0 15,-3-1 0-15,-3-2 0 16,-10 4 0-16,-3-7 0 15,-6-2 0-15,-2-1 0 16,10-9 1-16,-2-2-1 16,-8 0-2-16,-6 0-10 0,14 0-18 15,-9 0-21-15,26 0-25 16,-4 0-72-16,1 0-220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3T17:45:07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3221 6462 168 0,'0'0'240'0,"0"0"-227"16,0 0 24-16,0 0 2 16,0 0-7-16,20 0 4 15,-1 0 12-15,13-3-12 16,9 3-7-16,3 0 1 15,16 0-17-15,-8 0-8 16,0 0-5-16,-12 0-4 16,-1 0-16-16,1 3-28 15,-15 4-47-15,2 2-78 0,1-5-127 16</inkml:trace>
  <inkml:trace contextRef="#ctx0" brushRef="#br0" timeOffset="269.4886">4525 6189 353 0,'0'14'33'0,"-6"9"-12"16,-7 12 25-16,-1 1-8 0,-5 7-5 15,0 4-7-15,-8 6-8 16,5 4-8-16,-8 4-2 16,-3 1-6-16,0 3-2 15,6-1-3-15,-6-5-18 16,14-3-43-16,-8-7-51 16,22-14-166-16</inkml:trace>
  <inkml:trace contextRef="#ctx0" brushRef="#br0" timeOffset="875.9769">5168 6484 334 0,'-35'0'1'16,"-3"0"41"-16,5 0-1 15,-13 8-24-15,7 11 0 16,1 1 7-16,3 2 4 16,16-1 5-16,8-3-6 15,11 1-2-15,0-1-2 0,0-2-3 16,0 1-1-16,30-2 5 15,16 6 2-15,9-1-1 16,7 5 0-16,4-3 1 16,-14 5-6-16,-3 3-8 15,-17 2-5-15,1 5-4 16,-19 5 1-16,-14 6-1 16,0 10 3-16,0 2-3 15,-55-3-3-15,-10-4 1 16,-14-11-2-16,0-20 0 15,21-11-6-15,4-11 3 16,5 0-3-16,22-16-3 0,7-19-3 16,20-12-2-1,0-9 7-15,30-14 3 0,50-4 1 16,12-6 4-16,20 0-1 16,-8 3 1-16,-12 7 1 15,-7 16-1-15,-44 12 3 16,-22 20-1-16,-19 7 0 15,0 9 1-15,-52 6-3 16,-13 0-3-16,-4 0-1 16,-7 16-27-16,22-1-28 15,21-5-42-15,22 1-49 16,11-3-127-16</inkml:trace>
  <inkml:trace contextRef="#ctx0" brushRef="#br0" timeOffset="1205.891">5967 6588 468 0,'-152'74'7'0,"34"7"34"16,39-5-7-16,46-12-18 15,33-16-15-15,52-23 0 16,68-23-1-16,44-2 17 16,13-37 13-16,19-19-3 0,-13-8-12 15,-19-2-7-15,-47 3 8 16,-43 11-1-16,-55 13-3 16,-19 8 4-16,-85 14-11 15,-51 11-5-15,-36 6 0 16,0 0-5-16,30 0-15 15,44 4-42-15,66 5-69 16,32-3-103-16</inkml:trace>
  <inkml:trace contextRef="#ctx0" brushRef="#br0" timeOffset="1792.3186">7590 6467 360 0,'0'0'43'15,"0"0"-2"-15,0 11 19 16,0 20-12-16,-6 10-26 16,-27 9 2-16,1 5-9 15,-12-1-9-15,9 2-2 16,-4-7-4-16,12-3-2 16,-6-5-22-16,14-9-43 15,8-9-86-15,3-23-215 16</inkml:trace>
  <inkml:trace contextRef="#ctx0" brushRef="#br0" timeOffset="1955.7841">7257 6758 198 0,'0'0'368'15,"52"0"-335"-15,21 0 28 16,17 0-53-16,-5 0-8 15,-12 0-4-15,-7 0-46 16,7-15-134-16</inkml:trace>
  <inkml:trace contextRef="#ctx0" brushRef="#br0" timeOffset="2465.9895">8009 6657 429 0,'0'-4'56'16,"3"0"12"-16,41-5-26 0,-3 4-3 16,16-2-1-1,-5 4 1-15,-17 3 1 0,-2 0-1 16,-22 3-16-16,-11 22-9 16,0 10-3-16,-11 4-4 15,-35-1-4-15,24-11-3 16,3-13-1-16,19-8-4 15,0-6-2-15,54 0 2 16,25-13 5-16,6-2 1 16,-20 4-1-16,-32 11 0 15,-33 0 0-15,0 39 4 16,-35 19 5-16,-64 13 2 0,-32 11-5 16,-10-3-6-16,21-13 0 15,22-15-3-15,32-26-15 16,20-15-16-16,21-10-16 15,17-10-13-15,8-17-57 16,0-11-89-16,60-8-111 16</inkml:trace>
  <inkml:trace contextRef="#ctx0" brushRef="#br0" timeOffset="2856.0824">9231 6459 299 0,'0'0'137'16,"0"0"-110"-16,0 0-2 16,-8 3 22-16,-11 17-13 15,-9 9-6-15,-10 8 2 16,0 11-5-16,-3 11-2 15,-5 4 4-15,27 1 0 16,0-5-12-16,19-14-9 16,0-10-4-16,19-13-1 15,54-12 0-15,4-10 4 16,15 0 2-16,-2-8-3 16,-16-14 2-16,-17 0-1 0,-24 0 2 15,-33 0-1-15,0 0-1 16,-65-1-2-16,-31 4-2 15,9 10-2-15,21 5-1 16,28-3-28-16,25 6-43 16,13-6-41-16,0-7-75 15</inkml:trace>
  <inkml:trace contextRef="#ctx0" brushRef="#br0" timeOffset="3185.8682">10185 6492 456 0,'-71'54'53'16,"0"11"38"-16,6 3-22 15,24 1-17-15,28-13-18 16,13-13-23-16,38-17-8 15,54-20 2-15,28-6 14 16,22-7-4-16,8-34-8 16,-11-6 0-16,-32-1 9 15,-23 4 4-15,-38 2-9 16,-40 10-1-16,-6-1-1 0,-52 6 4 16,-41 7-13-1,-5 6-1-15,8-1-15 0,25 6-52 16,51-9-71-16,14-23-274 15</inkml:trace>
  <inkml:trace contextRef="#ctx0" brushRef="#br0" timeOffset="4470.0226">11535 6487 328 0,'0'0'68'0,"0"0"-21"15,0 0-25-15,0 0-2 16,8 0 29-16,17 0 14 16,10-3-5-16,9 3-24 15,-3 0-3-15,-9 0-8 16,-13 0-16-16,-5 0-7 15,-14 0-2-15,6 0-20 16,-6 0-26-16,8 0-81 0,3-6-150 16</inkml:trace>
  <inkml:trace contextRef="#ctx0" brushRef="#br0" timeOffset="4656.1674">11535 6487 588 0,'0'188'9'15,"46"-175"56"-15,9-9-50 16,2 0-11-16,-11-4-4 0,6 0-10 16,0-17-54-1,-6-9-114-15</inkml:trace>
  <inkml:trace contextRef="#ctx0" brushRef="#br0" timeOffset="5024.1711">13029 6269 450 0,'-5'0'20'0,"5"0"6"15,-6 0 29-15,4 16-7 16,2 7-10-16,-11 3-5 15,2 15 9-15,-10 6 0 16,-5 13-17-16,-17 4 2 16,3 4-10-16,-14-5-13 15,16-4-4-15,-2-11-2 0,19-13-18 16,19-13-35 0,0-16-62-16,11-6-112 0</inkml:trace>
  <inkml:trace contextRef="#ctx0" brushRef="#br0" timeOffset="5639.9369">14019 6327 373 0,'0'-2'90'0,"0"2"-68"15,0-2-19-15,0-3 12 16,-33 5-1-16,0 0 9 0,-13 0 7 16,-11 0-5-1,-9 20 7-15,6-2-6 0,-5 9-8 16,5-6-2-16,3 2-7 16,10-6-4-16,28 1 0 15,0-2 2-15,11-2 1 16,8 5 2-16,0-2 2 15,0 3 1-15,46-1 9 16,20-3 7-16,-1 5-6 16,14-5-3-16,6 6-4 15,-6 0-1-15,-14 6 0 16,-13 0-6-16,-11 1-4 0,-22 2 0 16,-19 1-3-1,0 3-1-15,-13 1 2 0,-39 0-3 16,-19-2 0-16,3-10-1 15,-9-8 1-15,12-10-5 16,-1-6-3-16,17 0-4 16,11-8 0-16,19-17 3 15,19-10-1-15,0-9-3 16,27-4 0-16,44-11 2 16,27-12 5-16,28-3-1 15,10 0 1-15,3 0-4 16,-16 6 8-16,-17 11 2 15,-40 13 2-15,-34 14 5 16,-32 11-2-16,-5 19 4 16,-74 0-8-16,-33 0-1 0,-13 11-10 15,13 10-37-15,41-7-31 16,44-2-66-16,27-5-38 16</inkml:trace>
  <inkml:trace contextRef="#ctx0" brushRef="#br0" timeOffset="6081.9582">15030 6288 195 0,'-27'16'120'0,"0"5"-80"16,-17 2 27-16,-10 5-8 16,-3 13 1-16,2 5 5 15,-5 15-10-15,3 0-7 16,19 3-15-16,29-10-18 15,9-14-11-15,14-17-2 16,57-12 4-16,27-11 10 0,22 0 6 16,3-16-4-16,8-23-5 15,-25-11 4-15,-27-4 4 16,-33-1-10-16,-46 3 5 16,0 3-6-16,-79 6-10 15,-19 13 0-15,5 13-2 16,23 7-14-16,34 4-40 15,17 4-44-15,8 2-34 16,11 0-133-16</inkml:trace>
  <inkml:trace contextRef="#ctx0" brushRef="#br0" timeOffset="6583.8212">15829 6197 305 0,'0'0'11'16,"0"0"22"-16,0 0 3 16,0 0 6-16,0 0-11 15,0 0 0-15,0 0-6 16,0 0 2-16,0 0 1 15,0 0-2-15,-8 6-2 16,3 9 3-16,5 2-4 16,0 3 1-16,0 0 1 15,0 0-10-15,13-7-1 16,26-6 0-16,7-7 2 16,6 0-3-16,-6 0 5 0,-19-20 0 15,-16 0-6-15,-11 6 1 16,-19 0-11-16,-41 7-2 15,-16 5-47-15,2 2-48 16,17-12-126-16</inkml:trace>
  <inkml:trace contextRef="#ctx0" brushRef="#br0" timeOffset="29501.7568">21705 5412 417 0,'0'-1'31'15,"0"0"14"-15,0-4 17 16,0 4-16-16,0 1-6 15,0-4-8-15,0 2 3 16,0 0 4-16,0-3-2 16,0 5-9-16,0 0-12 0,-19 0-5 15,-33 14-4-15,-27 32-2 16,-24 19-4-16,-9 11-1 16,14 10 1-16,32 2-1 15,20 1 0-15,27-1-1 16,19-15 0-16,0-9 0 15,46-13-1-15,20-8 2 16,5-11 0-16,8-5 0 16,-14-6-2-16,-13-9-28 15,-19-6-58-15,-6-6-68 16,-16 0-185-16</inkml:trace>
  <inkml:trace contextRef="#ctx0" brushRef="#br0" timeOffset="29869.6595">22098 5759 217 0,'0'0'226'0,"0"0"-210"16,0 0 28-16,0 0 10 16,8 0-1-16,17 0-12 15,21 0 8-15,0 0 0 16,9 0-10-16,-3 0-16 15,-14 0-18-15,0 0-5 16,-5 0 0-16,8 0-14 16,0 0-42-16,8 0-61 15,-17 0-99-15,-10-9-116 16</inkml:trace>
  <inkml:trace contextRef="#ctx0" brushRef="#br0" timeOffset="30123.6447">22932 5501 380 0,'0'0'104'16,"0"0"-73"-16,0 0 33 16,0 17-6-16,0 7-24 15,0 11-1-15,0 13 14 16,0 5-8-16,-27 17-9 15,-11 5-5-15,-14 0-16 16,17-6-9-16,-4-9 0 16,20-19-14-16,19-7-32 0,0-17-49 15,0-12-70-15,11-5-161 16</inkml:trace>
  <inkml:trace contextRef="#ctx0" brushRef="#br0" timeOffset="30393.6571">23311 6032 199 0,'0'3'200'15,"0"7"-177"-15,0-4 54 16,0 10-24-16,0 1-27 15,-32 8-3-15,-7 8 9 16,-26 7-8-16,-3 9-12 16,-9-8-7-16,17-1-1 15,9-11-4-15,18-8-5 16,6-8-24-16,16-8-49 16,11-5-104-16</inkml:trace>
  <inkml:trace contextRef="#ctx0" brushRef="#br0" timeOffset="30843.6311">24050 5736 264 0,'-33'23'63'0,"-5"2"-29"16,0 7 12-1,-16 3-15-15,15 1-16 0,7 0 8 16,4 4 14-16,17-5 2 15,11-4-5-15,0-3-18 16,39-11 0-16,45-10-7 16,33-7 0-16,9-1 4 15,7-33-6-15,-4-7 3 16,-31-5 13-16,-33 0 9 16,-38 4-20-16,-27 7 4 15,0 6-8-15,-79 8-4 16,-38 1-4-16,-6 4-7 15,23 2-2-15,29 2-25 16,24 2-37-16,34 3-55 16,13 0-111-16</inkml:trace>
  <inkml:trace contextRef="#ctx0" brushRef="#br0" timeOffset="31129.203">24863 5357 363 0,'0'0'60'16,"0"0"0"-16,22 0 8 0,16 2-21 15,3 15-14-15,5 7-4 16,-2 7 2-16,-4 16-1 15,-12 17 8-15,-28 19-2 16,0 24 1-16,-82 14-10 16,-60 11-7-16,-21-3-14 15,-9-25-6-15,22-29-32 16,33-60-149-16</inkml:trace>
  <inkml:trace contextRef="#ctx0" brushRef="#br0" timeOffset="32541.8995">9223 8776 375 0,'0'-3'78'16,"0"3"-13"-16,0-2 14 16,0 2-34-16,-38 0-7 15,-17 0-19-15,-16 0 8 16,0 0 21-16,-13 0-14 15,-9 7-12-15,0 2-7 16,3 5-8-16,17 1-3 16,7-3 3-16,34-3-1 15,13-1-3-15,19-1-3 16,0 6 1-16,30 0 1 16,16 5 2-16,3 9 2 0,3 1 0 15,-14 9 3 1,-11 3 3-16,-21 5-8 0,-6 6-1 15,-6-5-1-15,-59-1-1 16,-23-8 1-16,-10-13-2 16,8-11 0-16,6-13-2 15,24 0-9-15,27-9-16 16,28-19-15-16,5-1-26 16,0-4-20-16,49 4-28 15,19 4-60-15,16-3-179 16</inkml:trace>
  <inkml:trace contextRef="#ctx0" brushRef="#br0" timeOffset="32803.695">9550 8850 143 0,'14'0'286'16,"-9"0"-253"-16,14 0 56 16,-5 13-49-16,-6 10 10 15,-3 2-23-15,-5 8-8 16,0-2-7-16,0 3-9 0,0-6-3 16,0-9-2-1,0-8-24-15,-13-11-54 0,-6 0-69 16,5 0-156-16</inkml:trace>
  <inkml:trace contextRef="#ctx0" brushRef="#br0" timeOffset="32977.601">9694 8586 478 0,'-13'0'11'16,"13"-2"-8"-16,0-7-3 0,13 3-51 16,26 4-92-16</inkml:trace>
  <inkml:trace contextRef="#ctx0" brushRef="#br0" timeOffset="33291.7705">9964 8930 127 0,'0'14'203'0,"0"6"-168"16,0-5 29-16,0-6-16 16,0-3-8-16,0-6 4 0,6 0 3 15,46-30-12 1,27-11-13-16,5-2 2 0,4 8 0 15,-9 14 14-15,-9 19 1 16,-23 2-11-16,-4 15-7 16,-29 28 3-16,-14 8-8 15,0 6-8-15,-11-1-7 16,-22-11-1-16,20-13-18 16,10-9-35-16,3-13-46 15,0-3-52-15,0-7-163 16</inkml:trace>
  <inkml:trace contextRef="#ctx0" brushRef="#br0" timeOffset="33552.8728">11538 8388 468 0,'-47'20'24'0,"-32"27"-4"16,-5 15 21-16,-9 11 20 16,0 8-14-16,17 6 7 15,11 5 4-15,24-1-23 16,22-9-11-16,19-12-16 0,0-16-8 16,79-12-7-1,16-24-30-15,20-10-47 0,-6-8-62 16,-3-25-242-16</inkml:trace>
  <inkml:trace contextRef="#ctx0" brushRef="#br0" timeOffset="34153.3263">11824 8852 105 0,'0'0'144'0,"0"0"-77"15,0 0-12-15,0 0 1 16,0 0 22-16,0-5-4 15,0 3-6-15,0-2-18 16,14 4-12-16,18 0 1 16,1 0-15-16,5 0-16 0,3 0-8 15,3 0-2-15,-3 0-9 16,24 0-18-16,-13-4-49 16,16-11-66-16,14-8-143 15</inkml:trace>
  <inkml:trace contextRef="#ctx0" brushRef="#br0" timeOffset="34417.4756">12958 8487 349 0,'0'0'47'16,"0"18"-3"-16,0 5 17 15,0 5-16-15,-19 9-14 16,0 4-4-16,-8 10 10 16,5 5-3-16,3-2-1 15,0 1-15-15,0-5-14 16,11-4-4-16,2 0-6 16,6-10-12-16,0-6-36 15,0-15-80-15,22-15-62 16</inkml:trace>
  <inkml:trace contextRef="#ctx0" brushRef="#br0" timeOffset="35061.68">13752 8575 186 0,'-8'0'126'16,"-17"0"-108"-16,-8 0 1 16,-2 7 19-16,-9 1-12 15,11 1-3-15,-7 0-2 16,1 5 7-16,7-2-2 16,-1 4 1-16,-5 6-10 0,5 2-3 15,-2 0 0-15,5 1-5 16,8-6-6-16,8-3-1 15,3-2-2-15,11-7 1 16,0 8 2-16,0-7 8 16,0 9 11-16,0-6 7 15,30 4-10-15,6-2-3 16,2-1-5-16,8-1 1 16,6 1 3-16,3-3 2 15,2 4 3-15,-5 0-3 16,-11-1-5-16,-9 1-5 15,-13 0-5-15,-19 7 2 16,0 3-3-16,0 4 0 16,-27 11 1-16,-38 2-2 0,-14-4-1 15,2-6 0-15,17-7-1 16,22-11-3-16,11-8 0 16,8-4-1-16,11 0 2 15,8 0 3-15,0-18-10 16,0-21-5-16,51-14-2 15,23-16 17-15,19-1 1 16,24-7 0-16,-5-1 1 16,5 7 6-16,-33 11 10 15,-24 15 4-15,-32 22-4 16,-23 10-9-16,-5 8 1 16,0 0-9-16,-33 5-17 15,-13 0-24-15,19 0-13 0,16 0-16 16,11 11-73-16,0-1-56 15</inkml:trace>
  <inkml:trace contextRef="#ctx0" brushRef="#br0" timeOffset="35437.4822">14472 8647 243 0,'0'0'56'0,"0"0"-6"16,-6 7 12-16,-35 15-16 15,-11 8 10-15,-13 9 5 16,-6 11-4-16,3 7-17 16,11 2-2-16,18 0-13 15,18-6-4-15,21-14-8 16,0-15-4-16,46-14-1 15,39-10 10-15,32-7-2 16,8-33-3-16,6-15-3 16,-6-8-2-16,-32 2 4 15,-27-2-2-15,-42 9-6 16,-24 7-2-16,-33 12-2 16,-46 13-3-16,-24 11-12 0,13 11-4 15,35 0-19 1,23 0-49-16,26 0-49 0,6 0-83 15</inkml:trace>
  <inkml:trace contextRef="#ctx0" brushRef="#br0" timeOffset="35767.6778">15088 8562 168 0,'-28'22'182'15,"-10"7"-111"-15,19 0 8 16,0 1-29-16,19-1-24 16,0-10 11-16,11-5-7 15,44-14 2-15,15 0 8 16,15-26-6-16,-11-11-2 15,-14 0 0-15,-22 0-5 16,-25 4-5-16,-13 7-6 16,-2 5-9-16,-47 3-7 15,13 11-7-15,3 6-27 16,28 1-51-16,5 0-66 16,0 0-74-16</inkml:trace>
  <inkml:trace contextRef="#ctx0" brushRef="#br0" timeOffset="36013.7287">15769 8225 521 0,'0'0'16'0,"0"27"46"15,9 9 5-15,29 11-32 16,5 13 8-16,-21 22 21 15,-22 20-6-15,0 15-12 16,-52 15-9-16,-48 4-15 0,-37 5-8 16,-7-10-7-16,7-26-7 15,17-32-2-15,44-44-23 16,30-29-71-16,37-79-140 16</inkml:trace>
  <inkml:trace contextRef="#ctx0" brushRef="#br0" timeOffset="36583.5196">16320 8810 198 0,'0'0'117'0,"-8"0"-56"16,-3 0 12-16,-3 0-6 15,9 0-10-15,5 0 8 16,0 0-14-16,0 0-8 16,52 0 3-16,5 0-16 15,9 0-13-15,-7-9-12 0,-7 9-5 16,-11-2-2-16,-8 2-18 15,-9-4-58-15,4-4-82 16,-23 1-214-16</inkml:trace>
  <inkml:trace contextRef="#ctx0" brushRef="#br0" timeOffset="36809.7001">16241 9062 513 0,'0'0'100'0,"0"9"-5"16,0-5-32-16,41-1-28 15,16-3-28-15,17 0-7 16,2-16-60-16,3-28-156 15</inkml:trace>
  <inkml:trace contextRef="#ctx0" brushRef="#br0" timeOffset="44319.0024">17970 8564 385 0,'8'-2'53'15,"3"2"-16"-15,-11 0-3 16,0 0-10-16,0 0-11 16,0 0 10-16,0-2 17 15,0 2-1-15,0 0-9 16,-11 0-4-16,-8 0-3 15,-14 0-8-15,-8 0-9 16,-11 9-5-16,-8 13 2 16,-5 13-1-16,8 10-1 15,2 6 3-15,9 13 4 0,13 7-2 16,22 9-1-16,11 0-3 16,0-17-1-16,47-10-1 15,43-27 1-15,35-19 9 16,20-7 4-16,18-20 2 15,1-28-1-15,-14-11-4 16,-25-6-6-16,-27 2-2 16,-46 4-1-16,-30 2 1 15,-22 3-2-15,-22 2 1 16,-68 6 0-16,-24 16-2 16,-28 8-1-16,3 13 1 15,16 6 0-15,25-1-15 16,5 1-40-16,20-7-21 0,29-6-54 15,36-13-135 1</inkml:trace>
  <inkml:trace contextRef="#ctx0" brushRef="#br0" timeOffset="55597.2877">22032 8691 196 0,'28'-6'126'16,"-9"3"-113"-16,0-7 62 16,-3 7-8-16,-5 0-6 15,-5 2-8-15,-6 1-5 16,0-4-11-16,0 4-1 15,0-2 1-15,0 2 3 16,0 0-10-16,0 0-9 16,-6 0-3-16,-27 0-11 0,-37 0-5 15,-18 24-1-15,-15 19 0 16,-4 7-1-16,17 8 0 16,17-4-1-16,21 9 0 15,14-4-5-15,19-8-4 16,19-9-12-16,0-14-14 15,30-12-28-15,30-9 1 16,24-7-28-16,-5 0-40 16,9 0-75-16</inkml:trace>
  <inkml:trace contextRef="#ctx0" brushRef="#br0" timeOffset="55875.461">22297 8981 80 0,'-3'0'400'16,"-8"11"-382"-16,11 6 22 16,0 6 9-16,0-4-26 15,52-14-15-15,19-5 13 16,14 0 14-16,10-28-3 16,0 2 5-16,-21-3-7 15,-22 2-10-15,-33 8-11 16,-19 1 0-16,-14 9 8 15,-62 5-10-15,-11 4-7 16,-3 0-5-16,11 0-3 16,19 0-36-16,27 7-36 15,6-7-27-15,27 0-85 0,0 0-191 16</inkml:trace>
  <inkml:trace contextRef="#ctx0" brushRef="#br0" timeOffset="56535.4822">23450 8388 308 0,'0'0'24'0,"0"0"16"15,0 0 6-15,0 0-12 16,0-3-3-16,0 3 17 15,0 0-10-15,0 0-19 16,0 0-1-16,0 0-1 16,0 0-2-16,0 0-1 0,0 0 0 15,0 0-2 1,0 0-1-16,0 0-3 0,0 0 2 16,0 0 3-16,0-2 1 15,0 2 0-15,0 0-2 16,0 0-4-16,0 0-2 15,0 0 0-15,0 0 2 16,0 0 3-16,0 0-3 16,0 0-3-16,0 0 0 15,0 0 1-15,0 0 1 16,0 0 1-16,0 0 2 16,0 0-5-16,-13 15-5 15,-20 31 1-15,-27 17 3 0,-5 21-4 16,5 8 0-16,8 1 0 15,27-12-3-15,25-14 2 16,0-24-3-16,52-16-4 16,27-13-1-16,11-12 5 15,3-2 3-15,-20 0 0 16,-7 0-3-16,-33 0-19 16,-9 0-49-16,-24-1-41 15,0-12-155-15</inkml:trace>
  <inkml:trace contextRef="#ctx0" brushRef="#br0" timeOffset="56805.2518">23142 8671 277 0,'0'-2'344'16,"25"2"-305"-16,48 0 34 16,26 0-17-16,-15 2-31 15,1-1-25-15,-15-1-15 16,4 0-88-16,-22-6-161 0</inkml:trace>
  <inkml:trace contextRef="#ctx0" brushRef="#br0" timeOffset="58267.2891">24478 8103 475 0,'-27'0'100'0,"27"4"-91"0,0 3 18 16,-19 4-11-16,0 11 21 16,-22 14-8-16,-11 17 4 15,-27 24 0-15,-11 20-14 16,-3 14-10-16,14 11-6 15,33-7 0-15,27-8 0 16,19-15-3-16,33-26 0 16,46-22-3-16,19-15-11 15,-11-20-11-15,3-9-21 16,-19 0-43-16,-11-15-80 16,-33-17-239-16</inkml:trace>
  <inkml:trace contextRef="#ctx0" brushRef="#br0" timeOffset="58537.3185">24745 8562 460 0,'41'-2'10'16,"6"-2"87"-16,15 3-46 0,-2-4-22 15,-8-1-18-15,-11 5-8 16,-3 1-3-16,-16 0-8 16,3 0-31-16,2 0-101 15,-3 0-244-15</inkml:trace>
  <inkml:trace contextRef="#ctx0" brushRef="#br0" timeOffset="58785.7106">25675 8369 567 0,'3'0'23'15,"8"0"-6"-15,-3 4 10 0,-8 18-11 16,0 9-13-16,0 6 5 16,-14 7 0-16,-24 9-7 15,-8 1-1-15,0 3 0 16,18 1-2-16,4-1-15 16,10-6-56-16,9-2-64 15,5-20-116-15</inkml:trace>
  <inkml:trace contextRef="#ctx0" brushRef="#br0" timeOffset="59385.3699">26332 8420 247 0,'-13'0'170'0,"-6"0"-123"15,-14 0 1-15,-8 0-29 16,-11 13-11-16,-5 6-4 0,-9 6 2 15,7 0 0-15,12 1 4 16,9-3 0-16,19-2 2 16,19-3-4-16,0-1 1 15,0-4-2-15,52-3 4 16,13 3 9-16,1-2 14 16,4 1 1-16,-10 4-5 15,-8 3 0-15,-14 0-3 16,-16 10-13-16,-16 2-8 15,-6 1-2-15,0 1-3 16,-6-4-1-16,-35 0 0 16,-10-9-2-16,-1-6-1 0,11-10-6 15,3-4 7 1,13 0-2-16,17-14-6 0,8-19-9 16,0-6 4-16,14-11 3 15,46-4 7-15,10-1 1 16,1 2 4-16,8 7 0 15,-13 5 0-15,-25 13 8 16,-11 7-1-16,-14 9-4 16,-10 8-3-16,-6 4-5 15,0 0-30-15,0 0-68 16,0 0-71-16,0 14-70 16</inkml:trace>
  <inkml:trace contextRef="#ctx0" brushRef="#br0" timeOffset="59669.2621">26910 8491 345 0,'-32'30'86'16,"-15"5"-34"-16,6 10 1 16,14 3-23-16,16-6-8 15,11-7 7-15,0-10-3 16,14-12-5-16,51-13 8 15,14 0-3-15,17-6-3 16,2-26-10-16,-19-3 0 16,-19-6 2-16,-35 6 5 15,-25 2-4-15,-11-3-5 0,-60 2-11 16,-11 1-1-16,6 6-16 16,24 5-40-16,19 8-29 15,30 3-90-15,3 4-173 16</inkml:trace>
  <inkml:trace contextRef="#ctx0" brushRef="#br0" timeOffset="59932.7597">27532 8085 444 0,'0'11'86'0,"44"31"15"16,2 16-43-16,-5 18-13 15,-8 13 4-15,-20 18 6 16,-13 16-7-16,-19 8-4 16,-74 6-15-16,-51-2-22 15,-9-21-7-15,3-32-11 16,22-40-64-16,46-42-142 15</inkml:trace>
  <inkml:trace contextRef="#ctx0" brushRef="#br0" timeOffset="60659.3147">28107 8535 359 0,'0'0'142'15,"0"0"-93"-15,0 0 2 16,14 0 0-16,38 4-2 16,2-4-12-16,12 0-2 15,-9 0-21-15,-11 0-14 16,-18-1-4-16,-17-5-23 16,-9 6-29-16,4 0-83 15,-6 0-123-15</inkml:trace>
  <inkml:trace contextRef="#ctx0" brushRef="#br0" timeOffset="60825.528">28252 8758 576 0,'14'0'134'0,"37"0"-88"15,37 0 4-15,2 0-50 16,-17 0-9-16,-16-13-69 15,3-10-117-15,-27-5-223 16</inkml:trace>
  <inkml:trace contextRef="#ctx0" brushRef="#br0" timeOffset="61229.1415">28985 8200 546 0,'33'0'28'0,"35"0"19"16,22-5-19-16,-5-2-23 15,-20-1-5-15,-24 0-5 16,-22 3-14-16,-11 3-36 16,3-2-75-16,8 3-189 15</inkml:trace>
  <inkml:trace contextRef="#ctx0" brushRef="#br0" timeOffset="61447.2887">29915 7848 484 0,'8'11'84'16,"0"29"-28"-16,-2 13-8 16,-6 9-27-16,0 3-18 15,-22-6-3-15,-16-7-12 16,5-2-7-16,-5-7-39 15,5-3-80-15,12-2-174 16</inkml:trace>
  <inkml:trace contextRef="#ctx0" brushRef="#br0" timeOffset="61643.4912">29326 8582 617 0,'79'-7'98'16,"33"-12"-53"-16,46-5-17 16,17-9-20-16,2-3-8 15,-11 1-1-15,-35 0-18 16,-41 11-43-16,-44 6-51 16,-26 9-121-16</inkml:trace>
  <inkml:trace contextRef="#ctx0" brushRef="#br0" timeOffset="62115.2647">29754 8894 295 0,'-54'22'284'16,"-4"19"-262"-16,4 17 39 16,8 2-20-16,7 3-12 15,26-4-2-15,13-15-10 16,27-10-12-16,66-23 4 16,38-11 7-16,24-4 7 15,17-38-5-15,-14-9 9 16,-41 0 2-16,-51 6 3 0,-53 10-8 15,-21 8-8-15,-109 4-12 16,-28 1-4-16,-10 6-12 16,21-8-30-16,58 1-72 15,54-20-217-15</inkml:trace>
  <inkml:trace contextRef="#ctx0" brushRef="#br0" timeOffset="63539.1884">30703 8440 45 0,'0'-5'217'16,"0"3"-161"-16,0 2-11 15,0 0-11-15,0-3 1 16,0 3-9-16,0-2-4 15,0 0 0-15,0-1 2 16,14-3 5-16,18 1 14 16,1 1-12-16,-8 0-9 15,2 4-15-15,-8 0-5 16,0 0-2-16,3 0-9 16,-3 0-18-16,0 0-36 15,0 0-96-15,-5 12-218 0</inkml:trace>
  <inkml:trace contextRef="#ctx0" brushRef="#br0" timeOffset="63713.2933">30782 8657 535 0,'6'0'44'0,"40"0"0"16,6 0-11-16,-6 0-33 15,-19-3-5-15,-7-2-40 16,-15 5-80-16,9-2-123 16</inkml:trace>
  <inkml:trace contextRef="#ctx0" brushRef="#br0" timeOffset="64169.4996">31287 8483 150 0,'0'0'252'0,"-9"0"-207"16,4 0 0-16,-9 0-3 16,1 19-7-16,7 7 2 15,-7 8-16-15,7 3 2 16,-7 6 0-16,13 0-2 16,0-6-11-16,0-3-7 15,0-12 0-15,19-10 1 16,19-12 0-16,16 0 4 15,6-31 8-15,3-20-4 16,2-8-5-16,-18-4-5 0,-14 5-1 16,-25 5 2-16,-8 11-1 15,0 4-2-15,0 16 0 16,0 7-13-16,0 11-23 16,0 4-29-16,0 0-47 15,0 0-72-15,0 16-101 16</inkml:trace>
  <inkml:trace contextRef="#ctx0" brushRef="#br0" timeOffset="64567.3665">31739 8410 150 0,'0'0'258'0,"0"0"-231"15,0 0 7-15,0 0 1 16,0 7 7-16,0 11-5 16,0 8 0-16,0 0-4 15,-5 4-3-15,-3-1 1 16,-6 3-6-16,0-13-11 16,14-8-12-16,0-5-2 15,0-6-2-15,0-1-3 16,52-34 4-16,27-8 1 15,8 3 0-15,3 8 0 16,-10 13 2-16,-15 8 5 16,-24 11 4-16,-8 0-4 0,-23 13 2 15,-10 20 6 1,0 16 2-16,-32 1-11 0,-20-2-6 16,11-8-3-16,-3-10-18 15,36-13-19-15,8-8-26 16,0-5-38-16,3-4-61 15,60 0-82-15</inkml:trace>
  <inkml:trace contextRef="#ctx0" brushRef="#br0" timeOffset="64957.1562">32814 8341 376 0,'-14'0'126'16,"8"0"-97"-16,-7 0-5 16,-9 0 7-16,-8 0-23 15,-16 5 4-15,-6 26 23 16,-8 9-4-16,8 11-8 16,6 2 2-16,18-5 5 15,15-4-4-15,13-21-5 16,0-16-17-16,35-7-3 15,55-29 4-15,22-39-1 16,19-17-4-16,8-18-3 16,-16 4 3-16,-31 11 2 15,-32 14 8-15,-41 30 10 0,-19 22-5 16,0 22 0-16,-19 14-2 16,-41 48-7-16,-5 21-6 15,5 17 0-15,27-2-2 16,22-9 0-16,11-15-3 15,0-12-25-15,38-25-98 16,28-22-192-16</inkml:trace>
  <inkml:trace contextRef="#ctx0" brushRef="#br0" timeOffset="115075.0218">11516 3306 107 0,'0'-3'45'0,"0"-2"-18"0,0 3-2 16,0 0 9-16,0-3-4 15,0 2-1-15,0 0 5 16,0 1 10-16,0-1-12 16,0 1-9-16,0 0 2 15,0 2-3-15,0 0-3 16,0 0 1-16,0 0 5 16,0 0-4-16,0 0 0 15,0-3-7-15,0 3-1 16,5 0 1-16,-5 0 1 15,3 0-9-15,8 0-4 16,-3 3-1-16,6 19 14 16,5 7-3-16,-6 6 0 15,1 5-1-15,5 0 2 0,0-4-1 16,0 4-6-16,0-9-3 16,1-4-1-16,1-2-2 15,-15-4-1-15,7-4-4 16,-13-7-15-16,0-4-44 15,0 2-72-15,0-8-88 16</inkml:trace>
  <inkml:trace contextRef="#ctx0" brushRef="#br0" timeOffset="115330.7463">12026 3418 386 0,'0'0'6'15,"0"8"71"-15,0 18-15 16,-11 9-24-16,-44 11 3 16,-16 15-3-16,-19 14-4 15,-8 6-9-15,0 5-15 16,16-7-8-16,11-16-2 15,39-14-13-15,18-24-64 16,14-21-149-16</inkml:trace>
  <inkml:trace contextRef="#ctx0" brushRef="#br0" timeOffset="117548.689">15848 3454 117 0,'0'-2'49'0,"0"2"-43"16,0-4 29-16,0 1-20 16,0 3-6-16,0 0 21 15,-8 0 15-15,8-4-1 16,0 4 2-16,0-1-5 16,0 1-5-16,0 0-14 15,0 0-9-15,0 0 0 0,0 0-6 16,0 0-1-16,0 0 1 15,0 0 13-15,19 12 9 16,3 9-7-16,3-3-2 16,2 7-8-16,0-1-3 15,6-5 0-15,-14-1-7 16,8-1-2-16,-8-7 0 16,-5-3-8-16,-8-6-17 15,-6-1-42-15,10 0-44 16,-7 0-89-16</inkml:trace>
  <inkml:trace contextRef="#ctx0" brushRef="#br0" timeOffset="117677.5449">15848 3454 260 0</inkml:trace>
  <inkml:trace contextRef="#ctx0" brushRef="#br0" timeOffset="117916.7231">15848 3454 260 0,'276'-54'4'0,"-276"46"43"0,0 1-17 0,0 4-12 16,0-2 2-16,0 1 8 15,0 2-8-15,0-3-6 16,0-3-2-16,0 4 2 16,0 0-3-16,0 4 1 15,0 0 6-15,0 0 0 16,0 0 5-16,0 3 5 0,0 17-5 15,0 2-9-15,0 6 2 16,-8 3 2-16,-30 10-4 16,-9 5-4-16,9 4-3 15,-22 0-5-15,19-7-2 16,-3-9 0-16,17-12-3 16,8-9-15-16,11-9-46 15,8-4-40-15,0 0-70 16</inkml:trace>
  <inkml:trace contextRef="#ctx0" brushRef="#br0" timeOffset="118344.7358">16811 3271 283 0,'0'-4'48'15,"0"3"-2"-15,0 1-3 16,0 0-4-16,0 0 0 16,0 8-4-16,-5 14-11 15,-31 13 3-15,-2 11-6 16,-22 14 1-16,-16 9 1 16,-17 12-12-16,-5-5-5 15,13-6-4-15,14-9-2 16,25-11-2-16,19-12-14 15,8-13-19-15,19-10-44 16,0-11-51-16,0-4-55 16,5 0 19-16</inkml:trace>
  <inkml:trace contextRef="#ctx0" brushRef="#br0" timeOffset="118786.5949">16759 3602 64 0,'0'-3'107'0,"0"1"-86"15,0-4 57-15,0 2-11 16,0 1-32-16,0 0-8 16,0 1 9-16,0 2-8 15,0 0-8-15,0 0-11 16,0 0-3-16,0 0-2 15,0 5 8-15,11 15 14 16,25 8-8-16,2 3 0 16,3 1-2-16,-3 4-4 15,0-6-8-15,-11-5-4 0,6-5-3 16,-6-8-8-16,3-12-24 16,-3 0-33-16,1 0-44 15,4-20-120-15</inkml:trace>
  <inkml:trace contextRef="#ctx0" brushRef="#br0" timeOffset="118960.7555">17414 3566 172 0,'0'0'305'16,"-25"38"-271"-16,-16 15 70 15,-11 16-38-15,-21 12-28 0,-6 9-28 16,-6 1-9-16,1-12-1 15,18-18-6-15,42-26-60 16,24-35-209-16</inkml:trace>
  <inkml:trace contextRef="#ctx0" brushRef="#br0" timeOffset="124133.002">11701 10667 295 0,'0'0'9'0,"0"0"7"16,0 0 3-16,0 0 27 15,0 0 6-15,0 0-15 0,0 0-10 16,0 0 3-16,0 0-5 15,0 0-10-15,0 0-9 16,0 0 1-16,0 0 1 16,-2 0 2-16,2 0 3 15,0 0-5-15,0 0 0 16,0 0-6-16,0 0 2 16,0 9 3-16,13-6 1 15,14 5 1-15,12-3 1 16,-7 0 3-16,9 0 0 15,-3-2-4-15,-5 5-4 16,-14-1-5-16,0 2 0 0,-5 2-1 16,0-2 0-16,5 0-22 15,0-3-44-15,3-6-76 16,-12 0-108-16</inkml:trace>
  <inkml:trace contextRef="#ctx0" brushRef="#br0" timeOffset="124416.6735">12645 10490 337 0,'13'-8'54'0,"-13"4"-14"0,0 4 7 15,0 0-32-15,-2 0-1 16,-9 19 24-16,11 5 4 15,-22 8-13-15,-24 13-7 16,-44 19-7-16,-47 14-1 16,-29 6-3-16,2-5-9 15,28-7-2-15,43-12-1 16,55-19-7-16,24-9-18 16,14-19-13-16,0-13-25 15,0 0-41-15,28 0-71 16</inkml:trace>
  <inkml:trace contextRef="#ctx0" brushRef="#br0" timeOffset="124888.6243">12487 10824 224 0,'8'-7'34'16,"3"-4"-8"-16,-3 7 15 16,-3-1-5-16,3 3 10 15,-8-1 1-15,0 3-14 16,0 0-7-16,11 0 1 16,8 0 3-16,9 3-6 15,10 12-2-15,3 4-4 16,5 3-1-16,-8 2-4 15,9 1-2-15,-1 0-6 16,-13-3-3-16,-6-1-2 0,-8-7 0 16,0-4-11-16,-5-6-21 15,-1-4-7-15,17 0-12 16,-2-1-45-16,-1-14-89 16</inkml:trace>
  <inkml:trace contextRef="#ctx0" brushRef="#br0" timeOffset="125384.7529">13215 10636 284 0,'0'11'43'0,"-55"18"37"15,-10 2-20-15,-6 7-30 16,-22 5-3-16,-5 10-10 15,-11 2-9-15,8-1-1 16,16-3-5-16,6-7-2 16,27-3 0-16,1-3-12 15,10-7-31-15,11-12-24 16,22-11-30-16,8-8-52 16</inkml:trace>
  <inkml:trace contextRef="#ctx0" brushRef="#br0" timeOffset="126486.6584">13127 10447 96 0,'0'0'31'0,"0"0"-18"16,0 0 6-16,0 0 20 15,0 0-12-15,0 0-3 16,0 0-3-16,0 0 11 15,0 0-11-15,-5 2-16 16,-3 4-5-16,-3 2 2 16,-8 3 1-16,5 0 17 0,-5 1-1 15,0-2-2-15,3 1-2 16,-4-1-8-16,1 1-2 16,6-2-3-16,-12 0 0 15,6 5 1-15,5-1 1 16,-7-2-2-16,2 2-1 15,-6 0 5-15,-8-2 3 16,11 0-2-16,3-4-6 16,0 1 0-16,11 0 1 15,3-2 1-15,-6-1-2 16,3 2 1-16,2-1 1 16,-7 1-1-16,4-2-1 15,-4 3 4-15,2 0 0 0,3-4-3 16,-6 3-1-16,3 4-1 15,-8-3 2-15,11 2 0 16,-11-4 1-16,5 3 5 16,-5 1-2-16,5 2-1 15,-5-2-3-15,-5-5 0 16,7 6-1-16,-13-2-1 16,3 2 0-16,0-1 2 15,-11 0 1-15,16 3 2 16,-8-5-1-16,11 6-1 15,2-6-3-15,-2 4 1 16,-11-5 0-16,9 2-1 0,1-2 3 16,-7 6-3-16,8 1 0 15,0-1 1-15,0 0 1 16,0 5 6-16,-3-2-1 16,-5 8-3-16,-3-2 1 15,-6 1-1-15,12-4-2 16,-3 0-1-16,13 1 0 15,3-4 0-15,-8 2-1 16,5-6 0-16,6 1 0 16,8-7-26-16,0 0-68 15,0-6-109-15</inkml:trace>
  <inkml:trace contextRef="#ctx0" brushRef="#br0" timeOffset="130360.4776">17160 10196 165 0,'0'-2'47'16,"0"-1"-14"-16,5-2-9 16,-5 2 9-16,6-1-5 15,-6 1-4-15,0 3 6 0,0 0-1 16,0 0 1-16,0 0-6 15,0 0-4-15,0 0-9 16,0 0 0-16,0 0 0 16,0 0 0-16,0 0-1 15,0 0-5-15,0 0-2 16,0 7 5-16,5 13 10 16,12 4-6-16,7 4-3 15,-18 1 1-15,-6 5-4 16,0-5 0-16,0 1-5 15,-11-5-1-15,11-6-1 16,0-4-7-16,0-6-32 16,0-9-54-16,0 0-38 0,0 0-42 15</inkml:trace>
  <inkml:trace contextRef="#ctx0" brushRef="#br0" timeOffset="130682.7058">17978 10231 195 0,'0'0'70'0,"0"0"0"15,0 0-9-15,0 0-23 16,0 0-20-16,0 19 33 16,-19 12-2-16,-17 7-11 15,-29 17-1-15,-25 18-14 16,-41 16-11-16,-22 5-9 16,-7-10-3-16,26-11 0 15,39-19-10-15,59-21-30 16,31-13-49-16,5-18-112 15</inkml:trace>
  <inkml:trace contextRef="#ctx0" brushRef="#br0" timeOffset="132782.4868">18003 10578 171 0,'0'0'40'0,"0"0"-27"16,0 0 3-16,0 0 22 15,0 0 10-15,0 0-6 16,0 0 8-16,0-3-11 0,0 3-10 16,0 0-4-16,0 0-1 15,0 0-9 1,0 0-7-16,0 0-5 0,0 0 0 16,0 0 4-16,0 9 17 15,0 2-2-15,8 3-7 16,11 7-8-16,0-1 2 15,0 0 0-15,-11 0-4 16,11 0-4-16,-11-7-1 16,-8 4 1-16,6-9-1 15,-1-3-1-15,3 0-4 16,-8-5-21-16,14 0-29 16,-8 0-22-16,21 0-39 0,-8-18-116 15</inkml:trace>
  <inkml:trace contextRef="#ctx0" brushRef="#br0" timeOffset="135076.0454">18461 10571 18 0,'0'0'42'0,"0"0"-10"16,0 0-15-16,0-3 8 15,0 3-1-15,0 0 1 16,0 0 0-16,0 0-6 0,0 0-8 16,0 0-2-16,0 0-5 15,0 0 1-15,0 0-1 16,0 0 5-16,0 0 10 16,0 0 6-16,0 0 0 15,0 0-2-15,0 0-8 16,0 0-2-16,0 0-1 15,0 0-5-15,0 0-4 16,0 0 7-16,0 0 13 16,0 0 10-16,0 0 1 15,0 0-3-15,-11 0-9 16,11 0-8-16,-6 12-1 16,-26 29 19-16,-28 20-12 0,-44 21-6 15,-41 15-9 1,-32 10-4-16,14-7-1 0,32-13-14 15,57-18-67-15,47-24-120 16</inkml:trace>
  <inkml:trace contextRef="#ctx0" brushRef="#br0" timeOffset="162118.0358">7080 12726 542 0,'0'0'47'0,"0"0"-44"0,0 0 17 15,0-3 0-15,0 1 10 16,0 2-12-16,0 0 10 16,-14 0 5-16,-19 0-8 15,-24 14-13-15,-8 22-3 16,-14 10 1-16,-1 11-5 16,10 11 0-16,4 12 1 15,14 6 1-15,25 4 1 16,13-3-5-16,14-11-2 15,0-15-1-15,6-11 0 16,27-12-1-16,-12-12-8 16,-1-8-32-16,-1-10-61 15,5-5-87-15,-10-3-228 0</inkml:trace>
  <inkml:trace contextRef="#ctx0" brushRef="#br0" timeOffset="162516.6136">7532 13009 388 0,'-38'0'31'16,"-14"26"8"-16,3 12 5 16,11 12-21-16,5 10 2 15,1 2 8-15,21-3-1 16,11-13-14-16,0-14-7 16,43-23 0-16,28-9 15 15,22-9 1-15,5-35-14 16,3-6-2-16,-11-4 4 15,-30 12 2-15,-27 9 4 16,-33 6-10-16,-14 11-4 16,-60 1-7-16,-21 2-3 15,8 8-15-15,16 5-12 16,30 0-28-16,22 0-65 0,19 20-91 16</inkml:trace>
  <inkml:trace contextRef="#ctx0" brushRef="#br0" timeOffset="162748.5068">8274 13383 485 0,'-27'21'25'16,"-6"8"35"-16,-19 13-5 0,-13 8-14 15,-1 3-20 1,-7 0-11-16,7-5-7 0,6-9-3 16,22-12-5-16,19-11-38 15,13-9-69-15,6-7-102 16</inkml:trace>
  <inkml:trace contextRef="#ctx0" brushRef="#br0" timeOffset="163048.4496">8759 13247 401 0,'0'0'116'0,"30"0"-56"16,30 0 4-16,6-5-31 15,-1-5-9-15,1 2-10 16,-15 4-8-16,-18 4-6 16,-6 0 0-16,1 0-4 15,-9 0-26-15,0 0-78 16,0 0-126-16</inkml:trace>
  <inkml:trace contextRef="#ctx0" brushRef="#br0" timeOffset="163258.2397">9675 12948 6 0,'0'0'529'16,"0"8"-519"-16,19 26 64 15,-19 11-26-15,9 15-14 16,-9 8-11-16,0 14-3 16,-9 0-10-16,-10 2-10 15,-8-8-3-15,16-19-39 16,11-14-66-16,0-29-90 0</inkml:trace>
  <inkml:trace contextRef="#ctx0" brushRef="#br0" timeOffset="163490.3643">10199 12745 404 0,'33'0'126'15,"8"21"-61"-15,16 27 23 16,-24 25-21-16,-12 27-5 0,-21 26-11 15,0 28-8 1,-54 8-12-16,-58 3-15 0,-19-18-12 16,0-30-4-16,33-36-56 15,38-55-151-15</inkml:trace>
  <inkml:trace contextRef="#ctx0" brushRef="#br0" timeOffset="184526.2512">14196 13095 457 0,'19'-4'32'0,"3"-4"1"15,16-2-1-15,-11 3 2 16,-7 2 3-16,-15 3-8 16,-5 2-1-16,0 0 10 15,0 0 1-15,0 0-10 0,0 7-14 16,-33 38-7-16,-19 28 7 16,-13 25-12-16,-14 24-2 15,8 15-1-15,-3 3 0 16,31 0-1-16,29-26-3 15,14-30-5-15,11-34-6 16,68-29-6-16,19-17 4 16,14-4 14-16,5 0 2 15,-5-7 1-15,-14-3-4 16,-13 5-14-16,-44 0-43 16,-22 5-72-16,-19 0-142 15</inkml:trace>
  <inkml:trace contextRef="#ctx0" brushRef="#br0" timeOffset="184809.9421">13823 13666 198 0,'40'-9'312'0,"7"-2"-304"16,29 0 79-16,11-8-42 15,3 0-17-15,3 2-2 16,-17 2-4-16,-7 6-18 0,2 1-4 16,-11 4-1-16,16 3-28 15,-3 1-33-15,7 0-54 16,10 0-62-16,2 0-77 15</inkml:trace>
  <inkml:trace contextRef="#ctx0" brushRef="#br0" timeOffset="185186.0478">15350 13530 447 0,'-33'0'40'0,"-14"5"12"0,9 22-11 15,-14 13-11-15,1 9-2 16,4 10-4-16,6 6-1 16,3-1-1-16,19-6 0 15,19-12-9-15,0-21-12 16,0-13-1-16,25-12-1 16,26-7 1-16,9-36 9 15,11-9-5-15,-11-2-4 16,-8 10 0-16,-11 12 2 15,-8 16 0-15,-22 11-1 16,-11 5 6-16,0 0 5 16,0 26 7-16,0 21 6 15,0 9-16-15,-30-3-9 0,16-8-3 16,9-12-17-16,5-16-32 16,0-7-7-16,0-10-31 15,19-5-38-15,24-24 11 16,4-12-18-16,7-1 32 15</inkml:trace>
  <inkml:trace contextRef="#ctx0" brushRef="#br0" timeOffset="185426.1117">15761 13701 14 0,'3'-7'271'0,"-3"7"-145"16,0 0-16-16,0 7-34 16,0 24-23-16,-22 17 0 15,3 7-19-15,0-5-7 16,11-10-12-16,8-14-9 15,0-26-6-15,8 0 2 0,71-39 1 16,25-20 13-16,21-3-3 16,11 12-1-16,-10 23 8 15,-28 23 0-15,-33 4-12 16,-32 38-1-16,-33 17-4 16,0 3-3-16,-19-3-10 15,-8-11-59-15,8-28-94 16,19-16-311-16</inkml:trace>
  <inkml:trace contextRef="#ctx0" brushRef="#br0" timeOffset="186257.9433">18384 12501 283 0,'-5'-9'72'0,"5"3"9"15,-14 3-27-15,6-2 6 16,-6 5 5-16,-5 0-26 16,-33 23-11-16,-18 35-1 15,-29 21 7-15,-15 21 2 16,5 18-18-16,22 16-16 15,2 22 2-15,20 2-1 16,32-6-3-16,27-26-1 16,6-24-1-16,25-27-6 15,40-25-20-15,9-27-29 16,19-20-47-16,5-10-130 0</inkml:trace>
  <inkml:trace contextRef="#ctx0" brushRef="#br0" timeOffset="186805.9817">18679 12733 221 0,'32'-3'110'0,"-4"-1"-42"16,18-6 12-16,6 0-21 15,-9 2 2-15,-15 5-14 16,-15 3-12-16,-13 0-6 16,0 11-9-16,0 18 5 15,-19 9-10-15,-22 2-10 0,3-8-4 16,6-10 0 0,12-7-1-16,20-15 0 0,0 0-5 15,14 0-4-15,43 0 8 16,9-8 1-16,5 3 3 15,-11 5 2-15,-28 0 8 16,-18 34 13-16,-14 11-7 16,-8 14-8-16,-63 5-5 15,-22-5-6-15,3-9-1 16,11-24-16-16,22-23-14 16,11-3-11-16,18-19-6 15,28-18-8-15,0 0-57 0,28 2-63 16,37 0-119-16</inkml:trace>
  <inkml:trace contextRef="#ctx0" brushRef="#br0" timeOffset="187038.1252">19393 12814 199 0,'6'0'83'0,"2"0"-12"16,3 13-7-16,-11 7-8 16,0 7-12-16,0 8 3 15,0 4-16-15,0 3-21 16,-19 6-10-16,5-9 0 0,3-3-9 16,6-11-33-16,5-8-87 15,0-17-164-15</inkml:trace>
  <inkml:trace contextRef="#ctx0" brushRef="#br0" timeOffset="187240.1129">19688 12733 427 0,'-9'38'31'0,"4"5"12"0,-6 7-10 15,-11 3-25-15,3 2-7 16,-8-3-1-16,-6-3-6 16,9-6-23-16,10-6-35 15,0-13-91-15</inkml:trace>
  <inkml:trace contextRef="#ctx0" brushRef="#br0" timeOffset="187466.117">19189 12864 485 0,'0'-5'57'16,"68"-2"-24"-16,27-2 16 16,17-7-18-16,19 2-10 15,0-1 5-15,-19 5 8 16,-14 8-27-16,-19 2-7 15,-25 0-31-15,-2 0-38 16,-6 9-72-16,-26 21-63 16</inkml:trace>
  <inkml:trace contextRef="#ctx0" brushRef="#br0" timeOffset="187757.8985">18586 13554 231 0,'0'2'81'0,"0"-1"-8"15,46-1 18-15,33 0-10 16,25-3-15-16,21-21-17 15,20-3-5-15,-1-4-5 16,1-1-5-16,-28 0-14 16,-27 9-20-16,-30 7-2 0,-22 4-38 15,-10 9-46-15,-15 3-73 16,-13 0-132-16</inkml:trace>
  <inkml:trace contextRef="#ctx0" brushRef="#br0" timeOffset="188126.1532">18987 13823 386 0,'0'8'35'0,"0"-4"3"16,13 0-24-16,12-4 18 15,16 0 12-15,11 0 6 16,8 0 9-16,-9-7-15 16,-12 3-9-16,-12 4-13 15,-27 0-16-15,0 16 0 16,0 20 0-16,-19 16-1 16,-36 11-3-16,4 3 1 15,4-2-3-15,23-14 0 16,24-13 0-16,0-8 0 15,13-11-3-15,53-7 1 16,5-11 1-16,13 0 1 16,3 0-7-16,-10-29-13 15,7-5-41-15,-2-3-71 0,-3-8-106 16</inkml:trace>
  <inkml:trace contextRef="#ctx0" brushRef="#br0" timeOffset="188410.0707">20146 13035 238 0,'13'-11'379'15,"28"11"-374"-15,11 0 16 0,8 0 3 16,3 30 11-16,-9 17-8 15,-7 22 10-15,-15 28 7 16,-18 27 0-16,-14 20-3 16,0 13-14-16,-46 2-15 15,-34-12-10-15,-4-24-2 16,5-32-4-16,24-39-20 16,25-31-48-16,30-21-73 15,11-39-152-15</inkml:trace>
  <inkml:trace contextRef="#ctx0" brushRef="#br0" timeOffset="188777.9595">21667 13247 601 0,'0'0'101'16,"6"0"-100"-16,45 0 13 15,4 0-7-15,-11 0-7 16,-4 0-18-16,-26-2-48 16,5-3-51-16,-19 5-151 15</inkml:trace>
  <inkml:trace contextRef="#ctx0" brushRef="#br0" timeOffset="188928.3995">21733 13461 199 0,'51'-17'537'0,"28"6"-519"15,11-11-18-15,9-4-28 16,-39-18-211-16</inkml:trace>
  <inkml:trace contextRef="#ctx0" brushRef="#br0" timeOffset="190316.0146">23232 12357 467 0,'0'0'61'16,"0"0"-22"-16,-5 0-34 16,-9 0 3-16,6 0-1 15,2 6 0-15,1-5 6 16,5-1-1-16,0 0 1 16,0 0 4-16,0 0-6 15,0 0-2-15,0 0 0 0,0 0-2 16,0 0-5-1,0 0 0-15,0 0-1 0,0 0 5 16,0 0 4-16,0 0-1 16,0 0 2-16,0 0-1 15,0 0-1-15,0 0 5 16,0 0-3-16,0 0-2 16,0 0 2-16,0 0-3 15,0 0-5-15,0 0 1 16,0 0-2-16,0 0 0 15,0 0 1-15,0 0 4 16,0 0 4-16,0 0 0 16,0 0-2-16,0 0-5 15,0 0-2-15,0 0 1 16,0 0 0-16,0 0 2 0,0 0 1 16,0 0-1-16,0 0-2 15,0 0-2-15,0 0 0 16,0 0 2-16,0 0 2 15,0 0-4-15,0 0 0 16,0 0 2-16,0 0-3 16,0 0 1-16,0 0 0 15,0 0 1-15,0 0-1 16,0 0-1-16,0 0 0 16,0 0 0-16,0 0 0 0,0 0 0 15,0 0 0 1,0 0 0-16,0 0 0 0,0 0-1 15,0 0 1-15,0 0 0 16,0 0 0-16,0 0-1 16,0 0-1-16,14 0-2 15,32 0 4-15,11 0 5 16,17 0-1-16,2 0-1 16,3 0-2-16,-19 0 0 15,-13 0-1-15,-28 0-16 16,-14 0-44-16,3 0-78 15,3-11-130-15</inkml:trace>
  <inkml:trace contextRef="#ctx0" brushRef="#br0" timeOffset="190540.1085">24274 12141 419 0,'-6'11'242'0,"-2"21"-238"16,3 11 14-16,-14 11-8 15,-14 7-8-15,-14 3-2 16,-4-1-1-16,4-5-2 16,-4-3-3-16,4-2-19 15,1-2-112-15,8-7-164 0</inkml:trace>
  <inkml:trace contextRef="#ctx0" brushRef="#br0" timeOffset="190771.7424">23156 12944 664 0,'0'9'21'0,"0"2"2"15,71-3-12-15,21-8 12 16,39 0-6-16,25-21-4 16,26-12 0-16,-4 4-4 15,-12 1-9-15,-38 10-2 16,-41 4-23-16,-27 5-49 0,-30 9-89 16,-16 0-242-16</inkml:trace>
  <inkml:trace contextRef="#ctx0" brushRef="#br0" timeOffset="191139.9683">23895 13084 205 0,'-41'14'259'16,"-11"20"-253"-16,-19 14 31 16,0 14 21-16,-2 5 7 15,13 9-10-15,2 0 4 16,26-4-24-16,18-12-18 16,14-18-7-16,0-16-5 15,46-14-1-15,33-12 6 16,25-9 4-16,21-32 2 15,-7-10-5-15,-34-1 10 16,-24 10 3-16,-60 4-9 16,0 9-4-16,-79 6-11 15,-24 4-4-15,10 7-15 0,8-2-34 16,44-2-70-16,41-23-160 16</inkml:trace>
  <inkml:trace contextRef="#ctx0" brushRef="#br0" timeOffset="192896.0604">23527 13312 139 0,'0'0'29'0,"0"0"45"15,0 0-17-15,0 0-17 0,0 0 4 16,8 0-25-16,5 0-18 15,-7 0-1-15,8 0-4 16,-14 0 2-16,0 0 2 16,0 0 11-16,0 0 13 15,0 0 8-15,0 0-10 16,0 0-3-16,0 0 1 16,0-3-8-16,0-2-1 15,5-7-6-15,9-10 0 16,5 2 1-16,8-6 9 15,6 4 13-15,-6 4 6 16,11 4-6-16,-11 5-1 16,3-3-4-16,-2 5 0 15,-9 5-6-15,8 2-9 16,-2 0-2-16,2 0 3 0,6 0 1 16,-1 0-6-16,-13 0-2 15,3 0 1-15,3 6 2 16,-12 3 0-16,12-2-1 15,-11 6 1-15,-1-1 1 16,1 3 1-16,-6-3-1 16,3-2-3-16,-3 3 0 15,3 0-1-15,-11 0-2 16,0 6 0-16,0-2 1 16,0 0 1-16,0 3 0 15,0-2 0-15,0-1-1 16,0 0 0-16,0-1 1 0,-6 1-1 15,-18-1 0-15,-3 3 0 16,-1 0 0-16,-10 1 1 16,-3-1-2-16,9 2 1 15,-1 1 0-15,0-1-1 16,0 2 0-16,1-5 1 16,7 7-2-16,-8-3 1 15,-7 4-1-15,7-4 1 16,0-6-2-16,9-1-1 15,2-7 2-15,3-2 1 16,-9-4 0-16,9-2 1 16,0 0-1-16,0 0 0 15,6 0 0-15,-12 0 0 0,3 0-1 16,17 3 1 0,-9-3-1-16,3 0-1 0,3 0-1 15,8-3-1-15,0-6 2 16,0-5 0-16,0 0 1 15,0-3-2-15,0-3 1 16,0-1 2-16,0-3 0 16,0-4 0-16,0-4-2 15,0 0 1-15,8 2-2 16,11-4 1-16,14-1 2 16,0-2-2-16,5-3-2 15,-5 1 2-15,8 3 2 0,2 6 2 16,-2 6-2-16,5 0 2 15,12 2 0-15,2 0-1 16,-14 7 0-16,-16 6-1 16,-8 5 0-16,-17 4 0 15,-5 0-3-15,0 0-11 16,0 0-74-16,0 0-68 16,0 0-150-16</inkml:trace>
  <inkml:trace contextRef="#ctx0" brushRef="#br0" timeOffset="193321.9937">25086 12752 601 0,'-11'0'81'0,"11"12"-34"16,0-2-1-16,-8 4-18 15,8-4-28-15,-11-6-4 16,3-1-26-16,0-3-21 15,-8 4-40-15,16 0-137 16</inkml:trace>
  <inkml:trace contextRef="#ctx0" brushRef="#br0" timeOffset="193479.9538">25056 13105 715 0,'0'0'139'16,"0"6"-139"-16,0-4-10 16,-2-2-120-16,-12-2-297 15</inkml:trace>
  <inkml:trace contextRef="#ctx0" brushRef="#br0" timeOffset="194431.6949">25743 12858 400 0,'0'-2'76'0,"0"2"-43"16,0 0-13 0,0 0 1-16,-5 11 4 0,-3 11 2 15,-6 7 12-15,-5 14-9 16,-3 7-1-16,11 8-7 15,-2 5-3-15,13 0-3 16,0-2-7-16,0-8-4 16,46-16-4-16,14-19 0 15,11-18 2-15,13 0 5 16,9-37 0-16,-3-20-3 16,-3-6-3-16,-27 4-2 15,-11 6 1-15,-27 5 0 0,-16 17 0 16,-1 9 0-16,-5 12 0 15,0 7-1-15,0 3-1 16,0 0-3-16,-5 15 4 16,-9 22 0-16,0 11 1 15,-5 1 0-15,19 1-1 16,0-6 0-16,0-5-1 16,0-9-7-16,0-10-24 15,0-6-32-15,22-14-61 16,8 0-63-16,-3-26-63 15</inkml:trace>
  <inkml:trace contextRef="#ctx0" brushRef="#br0" timeOffset="194837.7235">26561 13007 491 0,'9'-4'61'15,"1"4"-15"-15,-10 0-29 16,0 0-1-16,0 0-5 16,9 6 7-16,-4 17 7 15,1 6 8-15,-6 11-1 16,0 8-7-16,0 5-3 16,0 4-8-16,0-7-10 15,-6-16-4-15,1-13-2 16,5-21-4-16,0 0 1 0,0-21-2 15,27-23-10-15,30-13 1 16,3-1 15-16,11 9 1 16,-6 9 3-16,6 14 1 15,-11 4 3-15,-19 18-1 16,-11 4 2-16,-22 0 3 16,-8 12-2-16,0 28 2 15,0 11-5-15,-27 2-6 16,-16 0 0-16,10-13-10 15,14-11-22-15,19-12-42 16,0-9-66-16,11-4-58 16</inkml:trace>
  <inkml:trace contextRef="#ctx0" brushRef="#br0" timeOffset="195250.0489">27657 12946 595 0,'-16'0'48'16,"-14"0"6"-16,-16 18-42 15,-14 19-8-15,3 9 2 16,-12 8 3-16,12 6-1 16,5-4 4-16,30-6 2 15,17-13-5-15,5-20-9 0,8-17 0 16,55-1 5-1,19-50 9-15,16-20-7 0,19-14-7 16,6-4 0-16,-17-3 0 16,-2 7 1-16,-39 9 6 15,-24 13 2-15,-41 19 5 16,0 17-4-16,0 19-1 16,-46 8-6-16,-25 16 0 15,-3 34-3-15,17 13 2 16,16 4 3-16,22 8 2 15,19-3 6-15,0-4 7 16,19-7 0-16,41-14-14 16,25-20-6-16,-6-12-2 0,0-13-37 15,5-2-56 1,-5-8-74-16</inkml:trace>
  <inkml:trace contextRef="#ctx0" brushRef="#br0" timeOffset="198571.6253">14485 15400 468 0,'0'0'80'16,"0"0"-49"-16,0 0 22 15,0 0-36-15,-13 0-10 16,-15 0 3-16,-15 4 8 0,-12 17-11 15,-16 9 5-15,-21 14 3 16,-7 11-4-16,-4 8-2 16,10 10 1-16,17-2 6 15,29 0-7-15,28-2-3 16,19-12-4-16,0-10-2 16,25-10 0-16,27-9 0 15,8-10-3-15,5-15-14 16,0-3-21-16,20 0-54 15,8-14-101-15,5-9-198 16</inkml:trace>
  <inkml:trace contextRef="#ctx0" brushRef="#br0" timeOffset="199128.2">15126 15594 51 0,'0'-7'134'0,"0"3"-129"15,0 4 22-15,0 0 11 16,0 0 13-16,0 0-18 16,0 0 8-16,0 0 8 15,0 0-15-15,0 0-19 0,-6 0-7 16,6 0 4-1,0 0 6-15,0 0 2 0,0 0-3 16,0 0-1-16,0 0-8 16,0 0-2-16,0 0-2 15,0 0 9-15,0 0 14 16,0 0-2-16,0 0-6 16,0 0-3-16,0 0 3 15,0 0 2-15,-5 0 4 16,-3 0-3-16,-6 0-1 15,-19 0-2-15,-10 0-10 16,-23 12-7-16,-7 21 0 0,-6 9 0 16,13-1 2-16,20 0-1 15,35-11-3 1,11-10-2-16,11-5 0 0,49-7 2 16,11-1 4-16,16 7 7 15,-8 4 0-15,-22 12 4 16,-16 9 3-16,-41 12-7 15,0 10-7-15,-60 0-4 16,-43-8 0-16,-12-19-23 16,6-26-35-16,25-8-34 15,32-22 8-15,38-13-57 16,14-3-55-16</inkml:trace>
  <inkml:trace contextRef="#ctx0" brushRef="#br0" timeOffset="199441.9511">15862 15556 354 0,'-46'6'105'15,"-20"27"-54"-15,-7 15 22 16,-6 5-15-16,2 12-8 16,17-4 0-16,22-5-11 0,24-10-19 15,14-8-11-15,0-7-2 16,58-9-1-16,7-9-3 16,20-11-2-16,-17-2-1 15,8 0-15-15,-16 0-32 16,-5-15-32-16,-3-7-83 15,-9-11-298-15</inkml:trace>
  <inkml:trace contextRef="#ctx0" brushRef="#br0" timeOffset="199787.8359">17506 14938 534 0,'-22'0'19'16,"-29"0"35"-16,-34 23-34 15,-13 23 10-15,-14 16 0 16,-5 21 3-16,11 13 6 15,-3 13 1-15,21 6-5 16,31-4-10-16,30-8-10 0,27-9-8 16,0-13-5-16,52-15-2 15,13-16 0-15,14-15-3 16,6-17-15-16,-6-13-21 16,0-5-41-16,-14-2-31 15,-10-28-104-15</inkml:trace>
  <inkml:trace contextRef="#ctx0" brushRef="#br0" timeOffset="200349.8149">17722 15135 218 0,'0'-1'174'0,"0"-5"-146"15,0 5-3-15,0-7 4 16,19-1 14-16,16-5-7 16,14 2 9-16,-8 4 0 0,6-4 1 15,-1 4-2-15,-8 6-8 16,-11 2-9-16,-8 0-18 16,-19 0-6-16,0 13-2 15,0 16 2-15,-19 2 0 16,-16-2-3-16,-3-7 0 15,24-11-6-15,14-11 1 16,0 0 4-16,0 0-6 16,41-8-4-16,5-4 11 15,1-1 2-15,-9 13 3 16,-14 0 6-16,-15 7 8 16,-9 34-2-16,0 11-6 15,-66 2-6-15,-13-2-5 0,-5-14-8 16,13-22-19-16,11-16-23 15,27-2-10-15,25-29 1 16,8-5-42-16,8 3-61 16,49 2-51-16</inkml:trace>
  <inkml:trace contextRef="#ctx0" brushRef="#br0" timeOffset="200582.4487">18403 15041 220 0,'9'3'119'16,"1"9"-4"-16,-1 8-46 16,-9 5-22-16,0 8-13 15,0 3-13-15,0 3-14 16,0-9-7-16,-19-8-7 15,16-13-28-15,-3-5-59 16,6-4-52-16</inkml:trace>
  <inkml:trace contextRef="#ctx0" brushRef="#br0" timeOffset="200761.8865">18739 14992 348 0,'11'0'110'0,"-3"15"-39"16,-3 19-21-16,-5 9-20 16,0 8-12-16,-13-1-18 15,-26-2-12-15,1 0-46 16,-14-12-76-16,6-6-201 16</inkml:trace>
  <inkml:trace contextRef="#ctx0" brushRef="#br0" timeOffset="200971.9396">18384 15025 567 0,'66'-13'20'0,"26"1"41"15,12 2-48-15,0 4 2 16,2-6-9-16,-8 5-6 15,-8-1 0-15,-16 5-2 16,-9 3-23-16,-19 0-96 16,-18 0-188-16</inkml:trace>
  <inkml:trace contextRef="#ctx0" brushRef="#br0" timeOffset="201279.9844">17643 15745 344 0,'8'0'202'15,"82"-7"-154"-15,27-21-3 16,28-4-29-16,2-5 14 0,0 2 13 16,-13 7-2-1,-31 4-9-15,-10 8-22 0,-33 7-10 16,-16 3-19-16,-25 6-52 16,8 0-44-16,-13 0-161 15</inkml:trace>
  <inkml:trace contextRef="#ctx0" brushRef="#br0" timeOffset="201759.2307">18068 15938 367 0,'0'0'100'16,"0"0"-54"-16,8 0-21 15,19 0 2-15,3-5 14 16,-2-4 4-16,4-3 7 15,9-2 1-15,3 5-4 16,2-2-21-16,-18 1-11 16,-1 3-8-16,-16 6-5 0,-6-3-4 15,-5 4-1-15,0 0-2 16,0 5 0-16,0 23 3 16,0 2 3-16,0-1-2 15,3 0 0-15,8-5 0 16,2-7-1-16,15-2 1 15,-1-6-1-15,11-4-1 16,14-5 1-16,8 0 0 16,0 0-1-16,-3-5-4 15,9-9-7-15,-1-9-25 16,-5 1-69-16,11-7-107 16</inkml:trace>
  <inkml:trace contextRef="#ctx0" brushRef="#br0" timeOffset="202073.8246">19570 14984 572 0,'0'0'62'0,"0"0"-44"16,11 23 10-16,22 4 21 0,13 8-12 16,1 15-2-1,-1 16-1-15,-5 23 6 0,-17 16-6 16,-15 11-11-16,-9 6-12 16,-9-1-6-16,-51-5-5 15,-10-16-4-15,4-21-15 16,1-29-38-16,5-28-70 15,27-22-83-15,14-22-290 16</inkml:trace>
  <inkml:trace contextRef="#ctx0" brushRef="#br0" timeOffset="202458.1204">20317 15351 319 0,'0'0'183'15,"0"0"-93"-15,6 0-26 16,40 0-22-16,1-1-14 16,4-8-10-16,9-4 2 15,-13-1-6-15,-9 7-4 16,-11 3-10-16,-27 0-11 15,0 4-32-15,0 0-60 16,0 14-184-16</inkml:trace>
  <inkml:trace contextRef="#ctx0" brushRef="#br0" timeOffset="202667.9022">20342 15633 511 0,'0'0'146'0,"33"0"-64"15,27 0-38-15,0 0-23 16,-3 0-11-16,-11 0-10 16,-5 0-3-16,-22 0-10 15,-5 0-53-15,-9 0-104 16</inkml:trace>
  <inkml:trace contextRef="#ctx0" brushRef="#br0" timeOffset="205725.837">22191 14605 464 0,'0'0'25'15,"0"-3"7"-15,0 3-9 16,0 0 4-16,0 0 6 16,0 3 14-16,0 22 1 15,0 10-6-15,0 4-5 16,0 9-19-16,-25-2-16 15,3 1-2-15,-2-10-8 0,5-4-34 16,-3-10-53-16,3-1-55 16,0-2-170-16</inkml:trace>
  <inkml:trace contextRef="#ctx0" brushRef="#br0" timeOffset="205928.0848">21495 15297 554 0,'28'1'57'16,"75"-1"50"-1,36 0-40-15,19 0-33 0,11-1-14 16,-19-15-8-16,-24-3-12 16,-33 8-1-16,-33-5-26 15,-22 3-79-15,-6 5-62 16,-18-2-86-16</inkml:trace>
  <inkml:trace contextRef="#ctx0" brushRef="#br0" timeOffset="206257.3847">21340 15920 512 0,'0'0'79'16,"0"0"-17"-16,46 0-36 15,6 0 12-15,13-5-4 16,-7 2-18-16,-12-2-11 16,0-1-5-16,-5 2-4 0,-11-7-19 15,6-4-24 1,10-2-87-16,11-8-179 0</inkml:trace>
  <inkml:trace contextRef="#ctx0" brushRef="#br0" timeOffset="206459.5592">22199 15696 479 0,'0'25'115'16,"0"8"-18"-16,0 17-28 16,0 13-28-16,0 3-23 15,0 2-14-15,-8-4-4 0,-25-4-1 16,6-15-4-1,2-16-18-15,-2-11-56 0,16-11-47 16,11-7-100-16</inkml:trace>
  <inkml:trace contextRef="#ctx0" brushRef="#br0" timeOffset="206805.8076">23186 15264 419 0,'41'0'106'0,"5"0"-31"16,0 0 1-16,6 0-39 16,-14 0-14-16,-5 0-23 15,-19 4-2-15,-14-4-33 16,0 6-47-16,0-6-99 0</inkml:trace>
  <inkml:trace contextRef="#ctx0" brushRef="#br0" timeOffset="206969.5791">23270 15580 572 0,'0'7'95'15,"33"-4"-25"-15,16 1-70 16,-11-4-3-16,-5 0-99 16,-14 0-204-16</inkml:trace>
  <inkml:trace contextRef="#ctx0" brushRef="#br0" timeOffset="207307.9327">24227 15307 667 0,'28'0'12'0,"51"0"44"16,19 0-30-16,5 0-15 16,-10-8-8-16,-19 0-3 15,-17-8-6-15,-30 2-17 16,-8 4-45-16,9-11-157 15</inkml:trace>
  <inkml:trace contextRef="#ctx0" brushRef="#br0" timeOffset="207539.8267">25501 14873 755 0,'11'29'34'16,"2"36"17"-16,-13 32-26 16,0 20-8-16,-38 7-10 15,-22 4-5-15,3-9-2 16,10-12-8-16,20-6-3 16,3-20-3-16,10-18-42 15,14-29-89-15,0-34-305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4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1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BAE8-7021-4D5A-B60C-A013CDE0C4B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F637-ABDD-41DE-9B6A-63196049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9.png"/><Relationship Id="rId7" Type="http://schemas.openxmlformats.org/officeDocument/2006/relationships/image" Target="../media/image2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10" Type="http://schemas.openxmlformats.org/officeDocument/2006/relationships/image" Target="../media/image40.emf"/><Relationship Id="rId4" Type="http://schemas.openxmlformats.org/officeDocument/2006/relationships/image" Target="../media/image24.png"/><Relationship Id="rId9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4.3</a:t>
            </a:r>
          </a:p>
        </p:txBody>
      </p:sp>
    </p:spTree>
    <p:extLst>
      <p:ext uri="{BB962C8B-B14F-4D97-AF65-F5344CB8AC3E}">
        <p14:creationId xmlns:p14="http://schemas.microsoft.com/office/powerpoint/2010/main" val="4270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Popper 3: </a:t>
            </a:r>
            <a:r>
              <a:rPr lang="en-US" dirty="0" smtClean="0"/>
              <a:t>Specify </a:t>
            </a:r>
            <a:r>
              <a:rPr lang="en-US" dirty="0"/>
              <a:t>the reference angle</a:t>
            </a:r>
            <a:r>
              <a:rPr lang="en-US" dirty="0" smtClean="0"/>
              <a:t>.</a:t>
            </a:r>
            <a:endParaRPr lang="en-US" sz="40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367481" y="2001795"/>
            <a:ext cx="8237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3200" dirty="0" smtClean="0"/>
              <a:t>θ</a:t>
            </a:r>
            <a:r>
              <a:rPr lang="en-US" sz="3200" dirty="0" smtClean="0"/>
              <a:t> = 405</a:t>
            </a:r>
            <a:r>
              <a:rPr lang="en-US" sz="3200" baseline="30000" dirty="0" smtClean="0"/>
              <a:t>o</a:t>
            </a:r>
          </a:p>
          <a:p>
            <a:pPr marL="342900" indent="-342900">
              <a:buAutoNum type="arabicPeriod"/>
            </a:pPr>
            <a:endParaRPr lang="en-US" sz="3200" baseline="30000" dirty="0"/>
          </a:p>
          <a:p>
            <a:pPr marL="342900" indent="-342900">
              <a:buAutoNum type="arabicPeriod"/>
            </a:pPr>
            <a:endParaRPr lang="en-US" sz="3200" baseline="30000" dirty="0" smtClean="0"/>
          </a:p>
          <a:p>
            <a:pPr marL="514350" indent="-514350">
              <a:buAutoNum type="alphaLcPeriod"/>
            </a:pPr>
            <a:r>
              <a:rPr lang="en-US" sz="2800" dirty="0" smtClean="0"/>
              <a:t>45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		b. 225</a:t>
            </a:r>
            <a:r>
              <a:rPr lang="en-US" sz="2800" baseline="30000" dirty="0"/>
              <a:t>o</a:t>
            </a:r>
            <a:r>
              <a:rPr lang="en-US" sz="2800" dirty="0" smtClean="0"/>
              <a:t>	c. 35</a:t>
            </a:r>
            <a:r>
              <a:rPr lang="en-US" sz="2800" baseline="30000" dirty="0"/>
              <a:t>o</a:t>
            </a:r>
            <a:r>
              <a:rPr lang="en-US" sz="2800" dirty="0" smtClean="0"/>
              <a:t>	 	d. 95</a:t>
            </a:r>
            <a:r>
              <a:rPr lang="en-US" sz="2800" baseline="30000" dirty="0" smtClean="0"/>
              <a:t>o</a:t>
            </a:r>
          </a:p>
          <a:p>
            <a:pPr marL="514350" indent="-514350">
              <a:buAutoNum type="alphaLcPeriod"/>
            </a:pPr>
            <a:endParaRPr lang="en-US" sz="2800" baseline="30000" dirty="0"/>
          </a:p>
          <a:p>
            <a:pPr marL="514350" indent="-514350">
              <a:buAutoNum type="alphaLcPeriod"/>
            </a:pPr>
            <a:endParaRPr lang="en-US" sz="2800" baseline="30000" dirty="0"/>
          </a:p>
          <a:p>
            <a:pPr marL="342900" indent="-342900">
              <a:buAutoNum type="arabicPeriod"/>
            </a:pPr>
            <a:endParaRPr lang="en-US" sz="3200" baseline="30000" dirty="0" smtClean="0"/>
          </a:p>
          <a:p>
            <a:r>
              <a:rPr lang="en-US" sz="3200" dirty="0" smtClean="0"/>
              <a:t>2. </a:t>
            </a:r>
            <a:r>
              <a:rPr lang="el-GR" sz="3200" dirty="0" smtClean="0"/>
              <a:t>θ</a:t>
            </a:r>
            <a:r>
              <a:rPr lang="en-US" sz="3200" dirty="0" smtClean="0"/>
              <a:t> = 330</a:t>
            </a:r>
            <a:r>
              <a:rPr lang="en-US" sz="3200" baseline="30000" dirty="0" smtClean="0"/>
              <a:t>o</a:t>
            </a:r>
          </a:p>
          <a:p>
            <a:endParaRPr lang="en-US" sz="3200" baseline="30000" dirty="0"/>
          </a:p>
          <a:p>
            <a:r>
              <a:rPr lang="en-US" sz="2800" dirty="0"/>
              <a:t>a. 45</a:t>
            </a:r>
            <a:r>
              <a:rPr lang="en-US" sz="2800" baseline="30000" dirty="0"/>
              <a:t>o</a:t>
            </a:r>
            <a:r>
              <a:rPr lang="en-US" sz="2800" dirty="0"/>
              <a:t>		b. </a:t>
            </a:r>
            <a:r>
              <a:rPr lang="en-US" sz="2800" dirty="0" smtClean="0"/>
              <a:t>60</a:t>
            </a:r>
            <a:r>
              <a:rPr lang="en-US" sz="2800" baseline="30000" dirty="0"/>
              <a:t>o</a:t>
            </a:r>
            <a:r>
              <a:rPr lang="en-US" sz="2800" dirty="0" smtClean="0"/>
              <a:t>	</a:t>
            </a:r>
            <a:r>
              <a:rPr lang="en-US" sz="2800" dirty="0"/>
              <a:t>	c. </a:t>
            </a:r>
            <a:r>
              <a:rPr lang="en-US" sz="2800" dirty="0" smtClean="0"/>
              <a:t>30</a:t>
            </a:r>
            <a:r>
              <a:rPr lang="en-US" sz="2800" baseline="30000" dirty="0"/>
              <a:t>o</a:t>
            </a:r>
            <a:r>
              <a:rPr lang="en-US" sz="2800" dirty="0"/>
              <a:t>	 	d. </a:t>
            </a:r>
            <a:r>
              <a:rPr lang="en-US" sz="2800" dirty="0" smtClean="0"/>
              <a:t>150</a:t>
            </a:r>
            <a:r>
              <a:rPr lang="en-US" sz="2800" baseline="30000" dirty="0" smtClean="0"/>
              <a:t>o</a:t>
            </a:r>
            <a:endParaRPr lang="en-US" sz="2800" baseline="30000" dirty="0"/>
          </a:p>
          <a:p>
            <a:endParaRPr lang="en-US" sz="3200" baseline="30000" dirty="0" smtClean="0"/>
          </a:p>
          <a:p>
            <a:pPr marL="342900" indent="-342900">
              <a:buAutoNum type="arabicPeriod"/>
            </a:pPr>
            <a:endParaRPr lang="en-US" baseline="30000" dirty="0"/>
          </a:p>
          <a:p>
            <a:pPr marL="342900" indent="-342900">
              <a:buAutoNum type="arabicPeriod"/>
            </a:pPr>
            <a:endParaRPr lang="en-US" baseline="300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54240" y="1452240"/>
              <a:ext cx="4900320" cy="305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0920" y="1443240"/>
                <a:ext cx="4929480" cy="30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8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Popper 3</a:t>
            </a:r>
            <a:r>
              <a:rPr lang="en-US" dirty="0" smtClean="0"/>
              <a:t>: Specify the reference angle.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75951" y="1690688"/>
                <a:ext cx="8108092" cy="4883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endParaRPr lang="en-US" baseline="30000" dirty="0" smtClean="0"/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AutoNum type="arabicPeriod"/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b="0" dirty="0" smtClean="0"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		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51" y="1690688"/>
                <a:ext cx="8108092" cy="4883901"/>
              </a:xfrm>
              <a:prstGeom prst="rect">
                <a:avLst/>
              </a:prstGeom>
              <a:blipFill rotWithShape="0">
                <a:blip r:embed="rId2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94640" y="1232280"/>
              <a:ext cx="6063480" cy="3661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3120" y="1224720"/>
                <a:ext cx="6078960" cy="36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0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190" y="686058"/>
            <a:ext cx="653415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76" y="1029729"/>
            <a:ext cx="5150708" cy="5155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previously defined the </a:t>
            </a:r>
            <a:r>
              <a:rPr lang="en-US" dirty="0" smtClean="0"/>
              <a:t>six </a:t>
            </a:r>
            <a:r>
              <a:rPr lang="en-US" dirty="0"/>
              <a:t>trigonometry functions of an angle as ratios of the length of the sides of a </a:t>
            </a:r>
            <a:r>
              <a:rPr lang="en-US" dirty="0" smtClean="0"/>
              <a:t>right triangle</a:t>
            </a:r>
            <a:r>
              <a:rPr lang="en-US" dirty="0"/>
              <a:t>. Now we will look at them using a circle centered at the origin in the coordinate plane. This circle </a:t>
            </a:r>
            <a:r>
              <a:rPr lang="en-US" dirty="0" smtClean="0"/>
              <a:t>will have </a:t>
            </a:r>
            <a:r>
              <a:rPr lang="en-US" dirty="0"/>
              <a:t>the </a:t>
            </a:r>
            <a:r>
              <a:rPr lang="en-US" dirty="0" smtClean="0"/>
              <a:t>equation x</a:t>
            </a:r>
            <a:r>
              <a:rPr lang="en-US" baseline="30000" dirty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r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  <a:r>
              <a:rPr lang="en-US" dirty="0"/>
              <a:t>If we select a point P(x, y) on the circle and draw a ray from the origin </a:t>
            </a:r>
            <a:r>
              <a:rPr lang="en-US" dirty="0" smtClean="0"/>
              <a:t>though the </a:t>
            </a:r>
            <a:r>
              <a:rPr lang="en-US" dirty="0"/>
              <a:t>point, we have created an angle in standard position.</a:t>
            </a:r>
          </a:p>
        </p:txBody>
      </p:sp>
    </p:spTree>
    <p:extLst>
      <p:ext uri="{BB962C8B-B14F-4D97-AF65-F5344CB8AC3E}">
        <p14:creationId xmlns:p14="http://schemas.microsoft.com/office/powerpoint/2010/main" val="16746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Trigonometric Functions of Angles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362717"/>
            <a:ext cx="9248775" cy="3819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820" y="2293208"/>
            <a:ext cx="3578825" cy="23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15320" y="281160"/>
              <a:ext cx="7766640" cy="5018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360" y="267480"/>
                <a:ext cx="7784640" cy="50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38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8941"/>
                <a:ext cx="10515600" cy="57980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4: </a:t>
                </a:r>
                <a:r>
                  <a:rPr lang="en-US" dirty="0"/>
                  <a:t>For each </a:t>
                </a:r>
                <a:r>
                  <a:rPr lang="en-US" dirty="0" err="1"/>
                  <a:t>quadrantal</a:t>
                </a:r>
                <a:r>
                  <a:rPr lang="en-US" dirty="0"/>
                  <a:t> angle, give the coordinates of the point where the terminal side of the </a:t>
                </a:r>
                <a:r>
                  <a:rPr lang="en-US" dirty="0" smtClean="0"/>
                  <a:t>angle interests </a:t>
                </a:r>
                <a:r>
                  <a:rPr lang="en-US" dirty="0"/>
                  <a:t>the unit circle.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-</a:t>
                </a:r>
                <a:r>
                  <a:rPr lang="en-US" dirty="0"/>
                  <a:t>180</a:t>
                </a:r>
                <a:r>
                  <a:rPr lang="en-US" i="1" baseline="30000" dirty="0"/>
                  <a:t>o</a:t>
                </a:r>
                <a:r>
                  <a:rPr lang="en-US" i="1" dirty="0"/>
                  <a:t> </a:t>
                </a:r>
                <a:r>
                  <a:rPr lang="en-US" dirty="0"/>
                  <a:t>, then find sine and cotangent, if possible, of the angle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buAutoNum type="alphaLcPeriod"/>
                </a:pPr>
                <a:endParaRPr lang="en-US" dirty="0"/>
              </a:p>
              <a:p>
                <a:pPr marL="514350" indent="-514350">
                  <a:buAutoNum type="alphaLcPeriod"/>
                </a:pPr>
                <a:endParaRPr lang="en-US" dirty="0" smtClean="0"/>
              </a:p>
              <a:p>
                <a:pPr marL="514350" indent="-514350">
                  <a:buAutoNum type="alphaL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b.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, then find tangent and cosecant, if possible, of the angle.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8941"/>
                <a:ext cx="10515600" cy="5798022"/>
              </a:xfrm>
              <a:blipFill rotWithShape="0">
                <a:blip r:embed="rId2"/>
                <a:stretch>
                  <a:fillRect l="-1217" t="-1682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59560" y="1175760"/>
              <a:ext cx="10804680" cy="4665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9840" y="1166040"/>
                <a:ext cx="10828800" cy="46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0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Signs in Certain Quadrants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47" y="1446987"/>
            <a:ext cx="10867993" cy="33363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983640" y="2184480"/>
              <a:ext cx="3687840" cy="183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1400" y="2171160"/>
                <a:ext cx="3708360" cy="18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7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5: </a:t>
            </a:r>
            <a:r>
              <a:rPr lang="en-US" dirty="0"/>
              <a:t>Name the quadrant in which the given conditions are </a:t>
            </a:r>
            <a:r>
              <a:rPr lang="en-US" dirty="0" smtClean="0"/>
              <a:t>satisfied: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" y="1961893"/>
            <a:ext cx="3810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956" y="1647568"/>
            <a:ext cx="4152900" cy="3200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05920" y="1077840"/>
              <a:ext cx="9143640" cy="526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2600" y="1067040"/>
                <a:ext cx="9163440" cy="52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0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7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6: </a:t>
            </a:r>
            <a:r>
              <a:rPr lang="en-US" dirty="0"/>
              <a:t>Rewrite each expression in terms of its reference angle, deciding on the appropriate sign (</a:t>
            </a:r>
            <a:r>
              <a:rPr lang="en-US" dirty="0" smtClean="0"/>
              <a:t>positive or </a:t>
            </a:r>
            <a:r>
              <a:rPr lang="en-US" dirty="0"/>
              <a:t>negative).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9837"/>
          <a:stretch/>
        </p:blipFill>
        <p:spPr>
          <a:xfrm>
            <a:off x="1233487" y="2218658"/>
            <a:ext cx="2409825" cy="3808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4638"/>
          <a:stretch/>
        </p:blipFill>
        <p:spPr>
          <a:xfrm>
            <a:off x="6532851" y="2660074"/>
            <a:ext cx="2409825" cy="1925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89920" y="1329120"/>
              <a:ext cx="8859240" cy="435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6240" y="1316160"/>
                <a:ext cx="8887320" cy="43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1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4" y="490216"/>
            <a:ext cx="8953500" cy="904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9480" y="486000"/>
              <a:ext cx="10224720" cy="431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5800" y="473400"/>
                <a:ext cx="10251360" cy="43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8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 Circle 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4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angle is in standard position if its vertex is at the origin and its initial side is along the positive x </a:t>
            </a:r>
            <a:r>
              <a:rPr lang="en-US" dirty="0" smtClean="0"/>
              <a:t>axis. </a:t>
            </a:r>
          </a:p>
          <a:p>
            <a:pPr marL="0" indent="0">
              <a:buNone/>
            </a:pPr>
            <a:r>
              <a:rPr lang="en-US" dirty="0" smtClean="0"/>
              <a:t>Positive </a:t>
            </a:r>
            <a:r>
              <a:rPr lang="en-US" dirty="0"/>
              <a:t>angles are measured counterclockwise from the initial side. Negative angles are measured </a:t>
            </a:r>
            <a:r>
              <a:rPr lang="en-US" dirty="0" smtClean="0"/>
              <a:t>clockwise.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will typically use the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to denote an angle.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4020065"/>
            <a:ext cx="2849133" cy="2101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54" y="4155002"/>
            <a:ext cx="2849133" cy="21018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15880" y="3869280"/>
              <a:ext cx="10098000" cy="2730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5800" y="3857760"/>
                <a:ext cx="10114920" cy="27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76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4" y="490216"/>
            <a:ext cx="8953500" cy="904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6" y="1592494"/>
            <a:ext cx="11608812" cy="40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2" y="421562"/>
            <a:ext cx="6619875" cy="857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0120" y="296640"/>
              <a:ext cx="10382400" cy="543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720" y="282240"/>
                <a:ext cx="10399320" cy="54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3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2" y="421562"/>
            <a:ext cx="6619875" cy="857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11" y="1415211"/>
            <a:ext cx="89154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/>
          <a:lstStyle/>
          <a:p>
            <a:r>
              <a:rPr lang="en-US" dirty="0" smtClean="0"/>
              <a:t>Trig Value Chart: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2" y="1582220"/>
            <a:ext cx="11513090" cy="44957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15400" y="3222360"/>
              <a:ext cx="8874720" cy="197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080" y="3210120"/>
                <a:ext cx="8900640" cy="19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3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598"/>
          <a:stretch/>
        </p:blipFill>
        <p:spPr>
          <a:xfrm>
            <a:off x="219182" y="380143"/>
            <a:ext cx="11753635" cy="9863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02200" y="1187280"/>
              <a:ext cx="9873000" cy="4880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8160" y="1172880"/>
                <a:ext cx="9896040" cy="49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5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99"/>
            <a:ext cx="12197534" cy="9042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0600" y="678600"/>
              <a:ext cx="11059920" cy="515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840" y="668520"/>
                <a:ext cx="11083320" cy="51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6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Using Reference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0876"/>
            <a:ext cx="10515600" cy="52213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Determine the reference angle associated with the given angle.</a:t>
            </a:r>
          </a:p>
          <a:p>
            <a:pPr marL="0" indent="0">
              <a:buNone/>
            </a:pPr>
            <a:r>
              <a:rPr lang="en-US" dirty="0"/>
              <a:t>2. Evaluate the given trigonometric function of the reference angle.</a:t>
            </a:r>
          </a:p>
          <a:p>
            <a:pPr marL="0" indent="0">
              <a:buNone/>
            </a:pPr>
            <a:r>
              <a:rPr lang="en-US" dirty="0"/>
              <a:t>3. Affix the appropriate sign determined by the quadrant of the terminal side of the angle in standard position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99160" y="2792520"/>
              <a:ext cx="10251000" cy="2865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3680" y="2780640"/>
                <a:ext cx="10276920" cy="28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7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3: Determine the Value of the Trigonometric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540"/>
          <a:stretch/>
        </p:blipFill>
        <p:spPr>
          <a:xfrm>
            <a:off x="838200" y="1598655"/>
            <a:ext cx="1714500" cy="724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84"/>
          <a:stretch/>
        </p:blipFill>
        <p:spPr>
          <a:xfrm>
            <a:off x="7176702" y="1358983"/>
            <a:ext cx="1562100" cy="455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81961"/>
          <a:stretch/>
        </p:blipFill>
        <p:spPr>
          <a:xfrm>
            <a:off x="767663" y="5169243"/>
            <a:ext cx="1562100" cy="1182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7132"/>
          <a:stretch/>
        </p:blipFill>
        <p:spPr>
          <a:xfrm>
            <a:off x="838200" y="3188042"/>
            <a:ext cx="1714500" cy="897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1" y="2323070"/>
                <a:ext cx="4656438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323070"/>
                <a:ext cx="4656438" cy="545855"/>
              </a:xfrm>
              <a:prstGeom prst="rect">
                <a:avLst/>
              </a:prstGeom>
              <a:blipFill rotWithShape="0">
                <a:blip r:embed="rId4"/>
                <a:stretch>
                  <a:fillRect l="-118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7663" y="4258962"/>
                <a:ext cx="4656438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63" y="4258962"/>
                <a:ext cx="4656438" cy="545855"/>
              </a:xfrm>
              <a:prstGeom prst="rect">
                <a:avLst/>
              </a:prstGeom>
              <a:blipFill rotWithShape="0">
                <a:blip r:embed="rId5"/>
                <a:stretch>
                  <a:fillRect l="-1178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7663" y="5839914"/>
                <a:ext cx="4656438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	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63" y="5839914"/>
                <a:ext cx="4656438" cy="545855"/>
              </a:xfrm>
              <a:prstGeom prst="rect">
                <a:avLst/>
              </a:prstGeom>
              <a:blipFill rotWithShape="0">
                <a:blip r:embed="rId6"/>
                <a:stretch>
                  <a:fillRect l="-117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8993" y="2776152"/>
                <a:ext cx="4656438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993" y="2776152"/>
                <a:ext cx="4656438" cy="545855"/>
              </a:xfrm>
              <a:prstGeom prst="rect">
                <a:avLst/>
              </a:prstGeom>
              <a:blipFill rotWithShape="0">
                <a:blip r:embed="rId7"/>
                <a:stretch>
                  <a:fillRect l="-117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97362" y="5914508"/>
                <a:ext cx="4656438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362" y="5914508"/>
                <a:ext cx="4656438" cy="545855"/>
              </a:xfrm>
              <a:prstGeom prst="rect">
                <a:avLst/>
              </a:prstGeom>
              <a:blipFill rotWithShape="0">
                <a:blip r:embed="rId8"/>
                <a:stretch>
                  <a:fillRect l="-117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1277" y="1598655"/>
            <a:ext cx="5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1276" y="3452079"/>
            <a:ext cx="5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9531" y="5308276"/>
            <a:ext cx="5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3048" y="1698236"/>
            <a:ext cx="5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19386" y="5390975"/>
            <a:ext cx="5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496520" y="249120"/>
              <a:ext cx="9696240" cy="5612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9680" y="236880"/>
                <a:ext cx="9718200" cy="56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8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1: </a:t>
            </a:r>
            <a:r>
              <a:rPr lang="en-US" dirty="0"/>
              <a:t>Draw each angle in standard position.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9" y="1222094"/>
            <a:ext cx="11463337" cy="52785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77880" y="2028240"/>
              <a:ext cx="8363520" cy="3616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000" y="2016360"/>
                <a:ext cx="8385120" cy="36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0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Coterminal</a:t>
            </a:r>
            <a:r>
              <a:rPr lang="en-US" dirty="0" smtClean="0"/>
              <a:t>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Angles that have the same terminal side are called co-terminal angles. Measures of co-terminal angles differ </a:t>
            </a:r>
            <a:r>
              <a:rPr lang="en-US" dirty="0" smtClean="0"/>
              <a:t>by a </a:t>
            </a:r>
            <a:r>
              <a:rPr lang="en-US" dirty="0"/>
              <a:t>multiple of </a:t>
            </a:r>
            <a:r>
              <a:rPr lang="en-US" b="1" dirty="0" smtClean="0"/>
              <a:t>360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if measured in degrees or by multiple of </a:t>
            </a:r>
            <a:r>
              <a:rPr lang="en-US" b="1" dirty="0" smtClean="0"/>
              <a:t>2</a:t>
            </a:r>
            <a:r>
              <a:rPr lang="el-GR" b="1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if measured in radians.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3447963"/>
            <a:ext cx="3624649" cy="2673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54" y="3582900"/>
            <a:ext cx="3624649" cy="26739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24800" y="365760"/>
              <a:ext cx="9636480" cy="5637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3640" y="354600"/>
                <a:ext cx="9657360" cy="56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4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Coterminal</a:t>
            </a:r>
            <a:r>
              <a:rPr lang="en-US" dirty="0" smtClean="0"/>
              <a:t>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Angles in standard position with the same terminal side are called </a:t>
            </a:r>
            <a:r>
              <a:rPr lang="en-US" dirty="0" err="1"/>
              <a:t>coterminal</a:t>
            </a:r>
            <a:r>
              <a:rPr lang="en-US" dirty="0"/>
              <a:t> angles. The measures of </a:t>
            </a:r>
            <a:r>
              <a:rPr lang="en-US" dirty="0" smtClean="0"/>
              <a:t>two </a:t>
            </a:r>
            <a:r>
              <a:rPr lang="en-US" dirty="0" err="1" smtClean="0"/>
              <a:t>coterminal</a:t>
            </a:r>
            <a:r>
              <a:rPr lang="en-US" dirty="0" smtClean="0"/>
              <a:t> </a:t>
            </a:r>
            <a:r>
              <a:rPr lang="en-US" dirty="0"/>
              <a:t>angles differ by a factor corresponding to an integer number of complete revolutions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degree measure of </a:t>
            </a:r>
            <a:r>
              <a:rPr lang="en-US" dirty="0" err="1"/>
              <a:t>coterminal</a:t>
            </a:r>
            <a:r>
              <a:rPr lang="en-US" dirty="0"/>
              <a:t> angles differ by an integer multiple of </a:t>
            </a:r>
            <a:r>
              <a:rPr lang="en-US" dirty="0" smtClean="0"/>
              <a:t>360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. For any angle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measured </a:t>
            </a:r>
            <a:r>
              <a:rPr lang="en-US" dirty="0" smtClean="0"/>
              <a:t>in degrees</a:t>
            </a:r>
            <a:r>
              <a:rPr lang="en-US" dirty="0"/>
              <a:t>, an angle </a:t>
            </a:r>
            <a:r>
              <a:rPr lang="en-US" dirty="0" err="1"/>
              <a:t>coterminal</a:t>
            </a:r>
            <a:r>
              <a:rPr lang="en-US" dirty="0"/>
              <a:t> with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can be found by the formula </a:t>
            </a:r>
            <a:r>
              <a:rPr lang="el-GR" dirty="0" smtClean="0"/>
              <a:t>θ</a:t>
            </a:r>
            <a:r>
              <a:rPr lang="en-US" dirty="0" smtClean="0"/>
              <a:t> + </a:t>
            </a:r>
            <a:r>
              <a:rPr lang="en-US" i="1" dirty="0" smtClean="0"/>
              <a:t>n(</a:t>
            </a:r>
            <a:r>
              <a:rPr lang="en-US" dirty="0" smtClean="0"/>
              <a:t>360</a:t>
            </a:r>
            <a:r>
              <a:rPr lang="en-US" baseline="30000" dirty="0" smtClean="0"/>
              <a:t>o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2: </a:t>
            </a:r>
            <a:r>
              <a:rPr lang="en-US" dirty="0"/>
              <a:t>Find three angles, two positive and one negative that are co-terminal with each angle.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26" y="1833434"/>
            <a:ext cx="2247900" cy="3619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86960" y="1955160"/>
              <a:ext cx="8900280" cy="405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5440" y="1942920"/>
                <a:ext cx="8920440" cy="40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3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Angle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919"/>
            <a:ext cx="10515600" cy="510604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Positive angles </a:t>
            </a:r>
            <a:r>
              <a:rPr lang="en-US" dirty="0"/>
              <a:t>are generated by counterclockwise rotation. 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Negative </a:t>
            </a:r>
            <a:r>
              <a:rPr lang="en-US" b="1" dirty="0"/>
              <a:t>angles </a:t>
            </a:r>
            <a:r>
              <a:rPr lang="en-US" dirty="0"/>
              <a:t>are generated by </a:t>
            </a:r>
            <a:r>
              <a:rPr lang="en-US" dirty="0" smtClean="0"/>
              <a:t>clockwise rotation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3447963"/>
            <a:ext cx="3624649" cy="2673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54" y="3582900"/>
            <a:ext cx="3624649" cy="26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Quadrantal</a:t>
            </a:r>
            <a:r>
              <a:rPr lang="en-US" dirty="0" smtClean="0"/>
              <a:t>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451"/>
            <a:ext cx="10515600" cy="856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angle where the terminal side falls on either the x- or y-axis is called a </a:t>
            </a:r>
            <a:r>
              <a:rPr lang="en-US" dirty="0" err="1" smtClean="0"/>
              <a:t>quadrantal</a:t>
            </a:r>
            <a:r>
              <a:rPr lang="en-US" dirty="0" smtClean="0"/>
              <a:t> angle.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3" y="2010805"/>
            <a:ext cx="5417280" cy="2434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4" y="3458372"/>
            <a:ext cx="5346223" cy="25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b="1" dirty="0"/>
              <a:t>The Reference Angle or Reference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5059"/>
            <a:ext cx="10515600" cy="50319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be an angle in standard position. The </a:t>
            </a:r>
            <a:r>
              <a:rPr lang="en-US" b="1" dirty="0"/>
              <a:t>reference angle </a:t>
            </a:r>
            <a:r>
              <a:rPr lang="en-US" dirty="0"/>
              <a:t>associated with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is the acute angle (with </a:t>
            </a:r>
            <a:r>
              <a:rPr lang="en-US" dirty="0" smtClean="0"/>
              <a:t>positive measure</a:t>
            </a:r>
            <a:r>
              <a:rPr lang="en-US" dirty="0"/>
              <a:t>) formed by the x-axis and the terminal side of the angle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. When radian measure is used, the </a:t>
            </a:r>
            <a:r>
              <a:rPr lang="en-US" dirty="0" smtClean="0"/>
              <a:t>reference angle </a:t>
            </a:r>
            <a:r>
              <a:rPr lang="en-US" dirty="0"/>
              <a:t>is sometimes referred to as the reference number (because a radian angle measure is a real number).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3042"/>
            <a:ext cx="3624649" cy="267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1081" y="3814119"/>
            <a:ext cx="156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dirty="0" smtClean="0"/>
              <a:t> = Ref Angle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535" y="3814119"/>
            <a:ext cx="20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180 - </a:t>
            </a:r>
            <a:r>
              <a:rPr lang="el-GR" dirty="0" smtClean="0"/>
              <a:t>θ</a:t>
            </a:r>
            <a:r>
              <a:rPr lang="en-US" dirty="0" smtClean="0"/>
              <a:t> = Ref Angle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5631" y="5185034"/>
            <a:ext cx="20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dirty="0" smtClean="0"/>
              <a:t> - 180 = Ref Angle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6324" y="5185034"/>
            <a:ext cx="20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360 - </a:t>
            </a:r>
            <a:r>
              <a:rPr lang="el-GR" dirty="0" smtClean="0"/>
              <a:t>θ</a:t>
            </a:r>
            <a:r>
              <a:rPr lang="en-US" dirty="0" smtClean="0"/>
              <a:t>  = Ref Angle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81" y="3330047"/>
            <a:ext cx="3624649" cy="26739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30962" y="3641124"/>
            <a:ext cx="156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dirty="0" smtClean="0"/>
              <a:t> = Ref Angle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1416" y="3641124"/>
            <a:ext cx="20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 - </a:t>
            </a:r>
            <a:r>
              <a:rPr lang="el-GR" dirty="0" smtClean="0"/>
              <a:t>θ</a:t>
            </a:r>
            <a:r>
              <a:rPr lang="en-US" dirty="0" smtClean="0"/>
              <a:t> = Ref Angle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25512" y="5012039"/>
            <a:ext cx="20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dirty="0" smtClean="0"/>
              <a:t> - </a:t>
            </a:r>
            <a:r>
              <a:rPr lang="el-GR" dirty="0" smtClean="0"/>
              <a:t>π</a:t>
            </a:r>
            <a:r>
              <a:rPr lang="en-US" dirty="0" smtClean="0"/>
              <a:t> = Ref Angle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6205" y="5012039"/>
            <a:ext cx="20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 - </a:t>
            </a:r>
            <a:r>
              <a:rPr lang="el-GR" dirty="0" smtClean="0"/>
              <a:t>θ</a:t>
            </a:r>
            <a:r>
              <a:rPr lang="en-US" dirty="0" smtClean="0"/>
              <a:t>  = Ref Angle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100240" y="2921040"/>
              <a:ext cx="9501120" cy="33361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7280" y="2909160"/>
                <a:ext cx="9523080" cy="33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3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637</Words>
  <Application>Microsoft Office PowerPoint</Application>
  <PresentationFormat>Widescreen</PresentationFormat>
  <Paragraphs>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MATH 1330</vt:lpstr>
      <vt:lpstr>Unit Circle Trigonometry</vt:lpstr>
      <vt:lpstr>Example 1: Draw each angle in standard position.</vt:lpstr>
      <vt:lpstr>Coterminal Angles</vt:lpstr>
      <vt:lpstr>Calculating Coterminal Angles</vt:lpstr>
      <vt:lpstr>Example 2: Find three angles, two positive and one negative that are co-terminal with each angle.</vt:lpstr>
      <vt:lpstr>Angle Directions</vt:lpstr>
      <vt:lpstr>Quadrantal Angles</vt:lpstr>
      <vt:lpstr>The Reference Angle or Reference Number</vt:lpstr>
      <vt:lpstr>Popper 3: Specify the reference angle.</vt:lpstr>
      <vt:lpstr>Popper 3: Specify the reference angle.</vt:lpstr>
      <vt:lpstr>Unit Circle</vt:lpstr>
      <vt:lpstr>Trigonometric Functions of Angles</vt:lpstr>
      <vt:lpstr>PowerPoint Presentation</vt:lpstr>
      <vt:lpstr>PowerPoint Presentation</vt:lpstr>
      <vt:lpstr>Signs in Certain Quadrants</vt:lpstr>
      <vt:lpstr>Example 5: Name the quadrant in which the given conditions are satisfied:</vt:lpstr>
      <vt:lpstr>Example 6: Rewrite each expression in terms of its reference angle, deciding on the appropriate sign (positive or negative).</vt:lpstr>
      <vt:lpstr>PowerPoint Presentation</vt:lpstr>
      <vt:lpstr>PowerPoint Presentation</vt:lpstr>
      <vt:lpstr>PowerPoint Presentation</vt:lpstr>
      <vt:lpstr>PowerPoint Presentation</vt:lpstr>
      <vt:lpstr>Trig Value Chart:</vt:lpstr>
      <vt:lpstr>PowerPoint Presentation</vt:lpstr>
      <vt:lpstr>PowerPoint Presentation</vt:lpstr>
      <vt:lpstr>Evaluating Using Reference Angles</vt:lpstr>
      <vt:lpstr>Popper 3: Determine the Value of the Trigonometric Function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12</cp:revision>
  <dcterms:created xsi:type="dcterms:W3CDTF">2016-02-29T13:47:55Z</dcterms:created>
  <dcterms:modified xsi:type="dcterms:W3CDTF">2017-07-13T18:45:30Z</dcterms:modified>
</cp:coreProperties>
</file>