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7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6:59:11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11020 14834 234 0,'-13'0'47'15,"13"0"-27"-15,0 0-9 16,0 0 1-16,3 0 12 15,40 0 8-15,9-5-15 16,-6-5-6-16,-8 5 4 16,-8 0 5-16,-5 5-14 15,5 0-5-15,3 0 1 16,10 0-2-16,6 15 1 16,3 4 1-16,19 3-1 15,0 0 1-15,14-9-2 16,2-6 1-16,3-7 0 15,-6 0 2-15,-10 0-1 0,-20 0 0 16,-13 0-1 0,-22-6-1-16,-8 6 0 0,0-1 0 15,-8 1 0-15,2 0 0 16,-2 0-2-16,8 0 2 16,5 7 0-16,-2-4 0 15,11-1 1-15,5 2 0 16,16 1-1-16,3-3 0 15,16 3-2-15,-2 0-9 16,0 6-4-16,-11 1-2 16,-6 0-10-16,-19-1-5 15,-10-11-94-15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36:28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23909 903 291 0,'0'-8'235'0,"0"6"-177"16,0 2-20-16,0 0 2 15,-2 0-23-15,-9 7-6 16,-5 20-7-16,-5 9-3 16,3-1-1-16,9-2 0 15,9-9-1-15,2-9 0 16,22-2 1-16,4-4 0 15,-2-1 9-15,-4 2 25 16,-9 1 7-16,-13 8-9 0,0 9-8 16,-30 12 3-16,-23 11-13 15,-16-3-13-15,-7-6-1 16,7-12-17-16,10-9-31 16,8-6-25-16,14-8-20 15,13-2-36-15,10-3-33 16,14-2-131-16</inkml:trace>
  <inkml:trace contextRef="#ctx0" brushRef="#br0" timeOffset="232.7337">24116 1061 364 0,'3'0'103'16,"1"0"-55"-16,8 0 27 16,-3 13-31-16,-4 5 1 15,-2 6-15-15,-3 8-16 16,0 5-11-16,0 4-3 16,0 2-20-16,-5-5-50 15,-1-3-49-15,-4-14-71 16</inkml:trace>
  <inkml:trace contextRef="#ctx0" brushRef="#br0" timeOffset="400.5817">24271 795 316 0,'0'-8'221'0,"0"8"-207"15,5 5-14-15,5 17-44 16,-6 11-67-16,-4 11-94 16</inkml:trace>
  <inkml:trace contextRef="#ctx0" brushRef="#br0" timeOffset="665.0331">24377 1136 217 0,'9'-10'337'0,"0"0"-291"15,16 2 20-15,6-1-16 16,2 0-20-16,2 1-8 16,-4 0-7-16,0 2-9 15,2 2-1-15,-1 3 1 16,-3 1 4-16,-2 0-4 16,-5 11-3-16,-5 12 4 15,-4 12 6-15,-7 3-3 16,-6 6-10-16,0 1 0 15,0-1-14-15,-3-4-39 16,-1-5-40-16,-1-9-80 0,1-15-128 16</inkml:trace>
  <inkml:trace contextRef="#ctx0" brushRef="#br0" timeOffset="1014.2382">25030 729 392 0,'0'-4'216'0,"2"4"-186"0,28-4 12 15,12-2-11 1,4-1-1-16,-8 2-2 0,-11 3-18 15,-13 2-10-15,-13 9 1 16,-1 23 1-16,-10 11 3 16,-17 5-5-16,-1-2 1 15,4-6-1-15,12-10 1 16,12-8 2-16,0-8-3 16,27-8 1-16,9-3-1 15,8 0 0-15,6 2-16 16,-1 5-29-16,-11 0-100 15,-9-3-271-15</inkml:trace>
  <inkml:trace contextRef="#ctx0" brushRef="#br0" timeOffset="1413.3373">25659 960 105 0,'-6'-4'480'0,"6"4"-449"16,0 0-4-16,23 12 13 16,9 5 1-16,3 7 5 15,3 3 0-15,-4 5-28 16,-2 0-14-16,-4 2-4 15,0-2-12-15,-1 3-55 16,-8-3-77-16,-8-6-207 0</inkml:trace>
  <inkml:trace contextRef="#ctx0" brushRef="#br0" timeOffset="1546.327">25957 1004 736 0,'-57'26'82'15,"-7"25"-15"-15,-6 6-44 16,0 3-23-16,16-5-22 16,15-19-143-16,23-20-416 15</inkml:trace>
  <inkml:trace contextRef="#ctx0" brushRef="#br0" timeOffset="2029.3197">26543 1012 429 0,'-1'-2'117'0,"1"1"-42"0,12-3-27 16,18-1-13-1,11 1 9-15,3-1-5 0,-4 2-13 16,-4 1-20-16,-8 2-6 15,-6 0-15-15,-4 16-80 16,-18 2-135-16</inkml:trace>
  <inkml:trace contextRef="#ctx0" brushRef="#br0" timeOffset="2194.3457">26703 879 504 0,'-6'12'261'0,"-3"28"-205"0,-4 12-29 16,2 10-27-16,1-1-6 15,2 1-81-15,-5-9-184 16</inkml:trace>
  <inkml:trace contextRef="#ctx0" brushRef="#br0" timeOffset="2494.7144">27253 897 543 0,'-31'18'106'0,"1"16"-29"16,2 6-52-16,1 7-10 16,6 2-9-16,9-2-2 15,12-5-4-15,0-6-1 16,27-9-14-16,9-7-9 16,11-6 8-16,13-9-23 15,1-5-76-15,-5 0-86 16</inkml:trace>
  <inkml:trace contextRef="#ctx0" brushRef="#br0" timeOffset="2793.1541">27622 1070 294 0,'-6'0'254'16,"6"0"-185"-16,0 5-9 15,21-2-22-15,14-3-7 16,7 0-4-16,5-1-5 16,-1-13-6-16,-6-1 1 15,-8 0 2-15,-13 4-5 16,-9 3-8-16,-8 4-4 16,-2 3 7-16,-14 1 4 15,-20 0-13-15,-12 0-2 0,-2 5-1 16,6 10 2-16,11 2-2 15,13 0-30-15,8 6-77 16,10-1-87-16,0-6-170 16</inkml:trace>
  <inkml:trace contextRef="#ctx0" brushRef="#br0" timeOffset="3092.6244">28191 900 258 0,'-17'9'222'0,"8"4"-158"16,5-4-46-16,4-1 6 15,0-1-2-15,0 2 23 16,7-1-31-16,-1 2 14 15,0 2 21-15,-3 3 14 16,0 4-10-16,-3 7-10 16,0 4-16-16,-8 7-8 15,-17 3-10-15,-8-2-9 16,-4-3-1-16,5-12-30 16,10-16-72-16,9-7-163 0</inkml:trace>
  <inkml:trace contextRef="#ctx0" brushRef="#br0" timeOffset="3857.4173">28353 600 373 0,'-9'-2'57'15,"9"2"-10"-15,-1 0 0 16,1 0-5-16,0-2-1 0,0 0 2 16,0 0 3-16,0 2-7 15,0 0-6-15,10 0-3 16,13 0 2-16,6 6-6 16,3-2-6-16,-4-2 0 15,-7 2-4-15,-14 0-4 16,-5 4-8-16,-2 13-1 15,0 8 2-15,-11 13-1 16,-6 2-4-16,1-5 0 16,7-5-1-16,5-9-3 15,4-6-6-15,9-3-9 16,15-5 4-16,11 2 7 16,4-4-10-16,3 4-46 0,0-1-55 15,-16-3-114 1</inkml:trace>
  <inkml:trace contextRef="#ctx0" brushRef="#br0" timeOffset="4056.7975">28742 935 408 0,'12'14'272'0,"12"13"-159"16,15 6-56-16,6 0-39 15,4-1-12-15,-1-2-6 0,-2 6-7 16,-6-8-43-16,-7-4-72 16,-12-6-73-16,-9-18-203 15</inkml:trace>
  <inkml:trace contextRef="#ctx0" brushRef="#br0" timeOffset="4206.4886">29185 883 203 0,'-38'0'394'16,"-15"19"-278"-16,-11 23-42 16,-12 11-40-16,-3 11-10 15,3 3-24-15,15-3-1 16,22-6-51-16,20-17-150 16</inkml:trace>
  <inkml:trace contextRef="#ctx0" brushRef="#br0" timeOffset="4472.5549">29436 927 456 0,'2'0'113'0,"29"0"-51"15,12 2-28-15,5-2-29 16,-3 0-5-16,-5 0-2 16,-6 4-55-16,-14 2-136 15</inkml:trace>
  <inkml:trace contextRef="#ctx0" brushRef="#br0" timeOffset="4639.0154">29548 1099 109 0,'0'-3'553'0,"12"3"-499"0,22-2-1 15,8-4-50-15,4-1-3 16,2-2-24-16,-3 0-80 15,-9-6-222-15</inkml:trace>
  <inkml:trace contextRef="#ctx0" brushRef="#br0" timeOffset="4854.9166">30245 608 559 0,'-11'11'64'16,"3"33"29"-16,-8 16-43 0,-7 16-1 15,-10 14-12-15,-6 7-14 16,-2 0-19-16,6-4-4 16,11-5-28-16,0-20-149 15,8-19-345-15</inkml:trace>
  <inkml:trace contextRef="#ctx0" brushRef="#br0" timeOffset="13234.6438">25066 1951 225 0,'0'0'67'0,"0"-2"-26"16,0 0-17-16,0 2-21 15,0-1-3-15,0-1 0 16,2 1 0-16,-1-1 3 16,1-2 5-16,-2 2 10 15,0-2 16-15,0 2 3 16,0 0 5-16,0 0-2 16,0 1-8-16,0-1-8 0,0 1-3 15,0-1 0 1,0 2-3-16,0 0-2 0,0 0-8 15,0 0-1-15,0 0-3 16,0 24-1-16,9 17 25 16,2 15-3-16,-1 14-12 15,-7 14 0-15,-3 7-9 16,0 2-4-16,-10 2-8 16,-7 4-49-16,-6 3-93 15,-5-13-126-15</inkml:trace>
  <inkml:trace contextRef="#ctx0" brushRef="#br0" timeOffset="14165.7724">25660 2363 248 0,'0'0'41'0,"0"0"-24"0,0 0 1 16,0 0-11 0,0 0 2-16,0 0 10 0,0 0 0 15,3 0 2-15,9 0 11 16,4 0 14-16,11-4 2 16,9-10-1-16,7-2-7 15,5-5-11-15,0 3-14 16,-6 3-10-16,-5 1-5 15,-4 5-6-15,-5 5-31 16,-9 4-101-16,-14 0-173 16</inkml:trace>
  <inkml:trace contextRef="#ctx0" brushRef="#br0" timeOffset="14565.5204">25878 2252 73 0,'-5'-7'221'0,"1"1"-184"15,-1-1-13-15,2 2 7 16,-1-2-9-16,0 1 16 16,2 0 13-16,1 3 3 15,-1 1-9-15,2 2-11 16,0 0-6-16,0 0-11 15,0 20 1-15,0 14 21 16,7 9 7-16,-4 8-20 16,-3 2-15-16,0-2-11 15,0 1-16-15,0-16-114 16,0-21-299-16</inkml:trace>
  <inkml:trace contextRef="#ctx0" brushRef="#br0" timeOffset="15878.2248">26958 2305 342 0,'0'-10'92'0,"3"1"-10"16,1 1-23-16,-1 2-16 16,-3 3-20-16,0 1-3 15,0 2 4-15,0 0 9 0,0 0-2 16,-4 0-16-16,-12 14-6 15,-8 12-3-15,-3 6-5 16,4 4 0-16,3 4-1 16,9 0 0-16,4 1 0 15,5-2 2-15,2-6 2 16,0-5-1-16,12-6-3 16,5-5 0-16,0-2-10 15,7-5-15-15,0 0-50 16,-3-6-72-16,-5 0-78 15</inkml:trace>
  <inkml:trace contextRef="#ctx0" brushRef="#br0" timeOffset="16310.8905">27264 2393 281 0,'-8'-2'171'15,"1"2"-140"-15,2 0 8 16,-3 8-23-16,0 8-10 16,-3 0-1-16,0 6 0 0,0 0 6 15,4-1 7-15,2-1-1 16,4-1 5-16,1-2 5 15,0-1-6-15,12-5-4 16,14-3 5-16,9-8-3 16,4 0 6-16,5-7 0 15,-3-13 4-15,-8-2-10 16,-7 0 2-16,-12 5-10 16,-7 3-8-16,-7 2-1 15,0-3 1-15,-15 1-3 16,-8 1-3-16,-7 1 0 15,4 4-2-15,2 4-11 0,10 4-18 16,8 0-27 0,6 0-20-16,3 0-62 0,19 0-53 15,6-3-62-15</inkml:trace>
  <inkml:trace contextRef="#ctx0" brushRef="#br0" timeOffset="16726.0128">27886 2048 145 0,'0'-8'272'16,"0"4"-205"-16,0 4-11 16,0 0-30-16,0 0-15 15,0 0 0-15,-3 0 1 16,-3 14 4-16,-6 12 15 16,-9 13-5-16,-7 11-10 15,-5 10-7-15,2 3-4 16,1-4-1-16,12-6-3 15,9-10-1-15,9-13 0 16,6-7 0-16,23-8 0 0,6-5 2 16,2-5-1-16,-2-2 0 15,-4 0 0-15,-7-1 0 16,-8 0-1-16,-2 4-13 16,-8-2-46-16,-5 6-50 15,-1-2-85-15</inkml:trace>
  <inkml:trace contextRef="#ctx0" brushRef="#br0" timeOffset="17042.024">27649 2270 217 0,'0'-3'109'0,"0"0"-55"16,12-5-16-16,5-1 11 16,5-6-14-16,1 2 1 15,7-3 6-15,2 1 7 16,0 1-15-16,0 5-8 15,-4 1-13-15,-3 7-13 0,-5 1-2 16,-4 0-24 0,-3 6-65-16,-10 11-106 0</inkml:trace>
  <inkml:trace contextRef="#ctx0" brushRef="#br0" timeOffset="17475.1776">28113 1978 225 0,'3'-5'158'16,"4"-2"-92"-16,9 1 5 15,4-3-16-15,4 1-1 16,0 1-5-16,-4 2-1 16,-7 3-10-16,-7 2-12 15,-3 0-14-15,-3 11-5 16,0 15-1-16,-9 12-4 15,-15 4-2-15,-1 4-3 16,5-10 2-16,10-5 0 0,10-7 1 16,0-11-3-16,19-4 1 15,12-6 2-15,7-3 0 16,2 0-1-16,-9 0-5 16,-5 0-31-16,-4 0-62 15,-6 6-143-15</inkml:trace>
  <inkml:trace contextRef="#ctx0" brushRef="#br0" timeOffset="18704.6314">28559 2353 132 0,'-6'-2'155'16,"3"2"-81"-16,1-2-17 15,-1 0-8-15,2 2-3 16,1-2 2-16,0 1-11 16,0 1-3-16,0 0-9 15,0 0-7-15,3 9-8 16,12 16 18-16,4 6-3 15,-1 7-4-15,-1 2-9 16,-1-4-3-16,-4-3-7 16,0-5-2-16,0-4-5 15,-2-6-17-15,2-4-35 16,-1-6-57-16,-5-8-95 16</inkml:trace>
  <inkml:trace contextRef="#ctx0" brushRef="#br0" timeOffset="18887.4341">28765 2345 530 0,'-19'0'117'0,"-3"13"-49"16,-8 16-28-16,-12 9-27 15,-8 4-10-15,1 0-3 16,8-1-12-16,15-5-54 15,11-10-93-15,14-14-132 16</inkml:trace>
  <inkml:trace contextRef="#ctx0" brushRef="#br0" timeOffset="19336.487">28918 2272 255 0,'3'-9'265'0,"3"1"-201"16,17 1-14 0,7 0-16-16,7-4-20 0,0 3-11 15,2 2-3-15,-5 4-5 16,-7 2-27-16,-9 0-68 16,-15 8-113-16</inkml:trace>
  <inkml:trace contextRef="#ctx0" brushRef="#br0" timeOffset="19552.3551">28973 2440 378 0,'0'0'140'15,"4"0"-72"-15,21-4-2 16,9-3-44-16,7 0-20 16,2 1-2-16,-8 5-59 15,-13-5-217-15</inkml:trace>
  <inkml:trace contextRef="#ctx0" brushRef="#br0" timeOffset="20816.3008">29817 2186 292 0,'0'-5'163'0,"-2"3"-100"16,-7 2 5-16,-7 0-32 15,-7 17-5-15,-7 12-6 16,-1 5-9-16,1 6 0 16,5 0-8-16,6 2-5 15,8 1 0-15,9-1 1 16,2-2 4-16,8-8 10 15,14-3-13-15,7-8-3 0,-4-1-2 16,1-6-1-16,-7-6-8 16,-7 2-22-16,1-6-29 15,-4 0-56-15,0-4-98 16</inkml:trace>
  <inkml:trace contextRef="#ctx0" brushRef="#br0" timeOffset="21215.3308">30281 2154 346 0,'-9'0'102'0,"-8"0"-55"15,-7 8 6-15,-6 11-26 16,-8 6-7-16,0 4-8 16,6 3-7-16,6-2-1 15,13-4-1-15,7-4-1 16,6-6 10-16,1 0 3 16,19-2 6-16,11 0 0 15,2 2 0-15,1-2 9 16,-11 0 10-16,-9 3 2 15,-9 2-12-15,-5 5-2 16,-2 5-6-16,-26 4-14 0,-12 0-8 16,-6-7-10-16,4-12-17 15,9-8-25-15,8-6-35 16,8 0-37-16,8-13-75 16,8-1-210-16</inkml:trace>
  <inkml:trace contextRef="#ctx0" brushRef="#br0" timeOffset="21530.9665">30545 2232 235 0,'-26'0'157'0,"-4"16"-87"15,-1 8-8-15,1-1-15 16,2 7-9-16,6-2-3 16,4 2-7-16,6 2-4 15,9-4 0-15,3-2 2 16,8-2-10-16,18-4-2 16,6-4-8-16,3-3-6 15,-4-5 0-15,-6-1-1 16,-6 0-2-16,-6 1-11 15,1-1-24-15,-5 1-59 0,-5-8-127 16</inkml:trace>
  <inkml:trace contextRef="#ctx0" brushRef="#br0" timeOffset="22046.5919">30746 2028 173 0,'-4'1'114'0,"-1"3"-54"16,2-4-24-16,2 2 4 15,-2-2-3-15,1 0 5 16,0 0 5-16,2 0-2 16,0 0 4-16,0 0-7 15,0 0-5-15,11 0-7 16,1 0-5-16,6 0-3 15,-2 0-2-15,-2 0-2 16,-2 0-2-16,-4 0-4 0,-4 0-6 16,-1 1-5-16,-3-1-1 15,0 5 0-15,0 8-3 16,-5 5-2-16,-8 6 1 16,1 1-3-16,1-4 3 15,4-3 2-15,6-2-1 16,1 0 1-16,0-3 2 15,8 1-3-15,7-3-1 16,3 6-8-16,0-1-35 16,4 0-49-16,-1-6-124 15</inkml:trace>
  <inkml:trace contextRef="#ctx0" brushRef="#br0" timeOffset="22545.2806">31119 2435 262 0,'-4'0'125'0,"2"-2"-42"16,2 0-9-16,0 2-31 15,0 0 2-15,10 0 6 0,12 13 3 16,4 8-7 0,4 5-8-16,-2 4-11 0,-2-1-12 15,-6 7-9-15,-4-4-7 16,-4 2-3-16,-4-1-26 15,-3-2-8-15,-2-3-44 16,-3-4-22-16,0-4-58 16,-5-13-173-16</inkml:trace>
  <inkml:trace contextRef="#ctx0" brushRef="#br0" timeOffset="22761.4845">31427 2404 258 0,'-10'0'246'16,"1"0"-159"-16,-5 9 0 16,-8 18-28-16,-6 6-8 15,-5 12-19-15,-5 2-18 16,4 0-14-16,7-2-1 15,9 1-49-15,4-15-145 16</inkml:trace>
  <inkml:trace contextRef="#ctx0" brushRef="#br0" timeOffset="26834.9021">25806 3391 67 0,'3'-2'162'0,"-3"2"-153"0,0 0 13 16,0 0 17-16,0 0-6 15,0 0 14-15,0 0 12 16,5-4-34-16,5-4-1 15,-1-2 9-15,0 1 17 16,-3 3-6-16,-3 3-10 16,-3 1-3-16,0 2-1 15,0-1 0-15,0 1-1 16,0 0-5-16,-4 0-6 16,-15 12-10-16,-17 26-1 15,-16 17-5-15,-7 12-2 16,2 7 0-16,12-2 0 15,15-4 2-15,14-12-2 0,16-11-1 16,0-11-1-16,25-12 1 16,11-4-5-16,10-7-9 15,4-4-20-15,-1-3-41 16,-10-2-84-16,-15-2-112 16</inkml:trace>
  <inkml:trace contextRef="#ctx0" brushRef="#br0" timeOffset="27200.6793">26051 3666 377 0,'-22'14'78'16,"2"11"-13"-16,2 2-19 16,8 4-22-16,2 0-14 15,8-1 1-15,0-5 1 16,18-7 4-16,23-11 1 16,17-7-6-16,18-13 1 15,0-17 13-15,-7-4 9 16,-20 3-1-16,-21 6-1 15,-19 8-10-15,-9 3-2 16,-11 4-2-16,-26 7-18 0,-10 3-5 16,-1 0-23-16,14 3-38 15,18 7-25-15,13-6-90 16,3-4-311-16</inkml:trace>
  <inkml:trace contextRef="#ctx0" brushRef="#br0" timeOffset="27616.2239">26889 3280 18 0,'0'-5'324'0,"-1"5"-256"16,-2 0-1-16,-2 0-33 16,-4 8-15-16,-8 14-5 15,-9 14 1-15,-7 14 4 16,-7 12 5-16,-3 13 1 15,4 0-4-15,11-4-6 0,16-13-2 16,12-15-5-16,13-13 1 16,29-12 0-16,10-12 2 15,11-6-3-15,3 0-2 16,-8-5-4-16,-12-4-2 16,-13-1-1-16,-13 1-20 15,-7 3-46-15,-13 1-115 16,-20 2-276-16</inkml:trace>
  <inkml:trace contextRef="#ctx0" brushRef="#br0" timeOffset="27932.3345">26661 3459 436 0,'17'-6'114'0,"14"6"-4"15,9 0-10-15,2 0-43 16,1 0-32-16,0 0-25 0,1 0-3 16,2 4-67-16,-15 3-92 15,-17-7-368-15</inkml:trace>
  <inkml:trace contextRef="#ctx0" brushRef="#br0" timeOffset="28813.3359">27243 3280 99 0,'-2'0'59'0,"2"0"4"16,0 0-16-16,0 0-24 15,0 0 3-15,-2 0 4 16,0 0 2-16,1 0 0 15,-2 0 1-15,1 0-2 16,2 0-8-16,0 0-4 16,0 0-1-16,0 0-11 15,0 0-1-15,0 0-1 16,0 0-3-16,0 0 4 16,0 0 2-16,0 0 1 15,0-1 5-15,0-1-1 16,0-1-1-16,8-3-2 15,8-1 4-15,6-4 2 0,5-3 0 16,3-3 8-16,3 0 7 16,-1 1 3-16,-5 4-1 15,-9 4-14-15,-8 4-11 16,-9 4-4-16,-1 0-1 16,-5 21 5-16,-16 18-1 15,-7 11-5-15,0 5-2 16,5-5 2-16,14-8-2 15,9-10 0-15,5-12-2 16,25-9-8-16,13-4-1 16,11-7-22-16,5 0-51 0,-7 0-134 15</inkml:trace>
  <inkml:trace contextRef="#ctx0" brushRef="#br0" timeOffset="29412.8008">28089 3634 405 0,'0'0'69'15,"16"0"23"-15,20-2-24 16,7-2-28-16,10 2-1 15,-4 0-9-15,-11 0-20 16,-8 2-10-16,-10 0-25 0,-7 8-69 16,-10 8-124-16</inkml:trace>
  <inkml:trace contextRef="#ctx0" brushRef="#br0" timeOffset="29594.9194">28222 3812 306 0,'5'-7'436'0,"6"7"-375"15,16 0 21 1,10 0-68-16,2 0-14 0,4 0-84 16,-13 0-229-16</inkml:trace>
  <inkml:trace contextRef="#ctx0" brushRef="#br0" timeOffset="30176.9696">29486 3596 282 0,'0'-3'161'16,"-7"2"-103"-16,-2 1 8 15,-3 0-42-15,-4 0-11 16,-5 0 6-16,-1 11 1 16,-8 4 0-16,-7 7 3 15,-1 6-2-15,0 7 1 16,0 5 9-16,7 0 1 16,7 1-9-16,8 0-10 15,13-7 3-15,3-4-5 16,10-4-4-16,20-5 0 0,7-6-6 15,5 0-1 1,3-6-16-16,0-2-46 0,-1-4-57 16,-13-3-84-16</inkml:trace>
  <inkml:trace contextRef="#ctx0" brushRef="#br0" timeOffset="30559.3826">29908 3589 52 0,'-3'-5'377'16,"-3"3"-320"-16,2 2 1 15,-4 0-24-15,-6 0-17 16,-8 6 1-16,-9 8-1 15,-5 8 9-15,-2 0 5 16,2 4-10-16,11-4-11 16,11-4-6-16,9-2 3 15,5-3 8-15,0 0 10 16,16 5 1-16,4-2-1 16,1 5 10-16,-5-1-2 15,-9 2-5-15,-7 4-6 16,0 4-3-16,-25 3-10 15,-6-2-8-15,-5-9-1 0,0-9-13 16,6-13-26-16,5 0-36 16,7-11-44-16,11-3-45 15,7-2-71-15</inkml:trace>
  <inkml:trace contextRef="#ctx0" brushRef="#br0" timeOffset="38174.1745">30213 3592 119 0,'0'3'56'0,"0"-2"16"16,3 1-21-16,5-2 5 15,-1 0-11-15,2 0-3 0,2 0 3 16,-1 0-7-16,1 0-1 15,-2 0-6-15,-2 0 7 16,-1 0-2-16,-3 0-2 16,-3 0-8-16,0 0 1 15,0 0 4-15,-24 0 2 16,-23 8-10-16,-18 22-16 16,-11 14-5-16,6 8-2 15,16 4 1-15,26-3 1 16,28-7-2-16,11-10 0 15,45-10-1-15,23-11-2 16,13-6-7-16,1-3-26 0,-18-1-54 16,-20 0-69-16,-27-5-151 15</inkml:trace>
  <inkml:trace contextRef="#ctx0" brushRef="#br0" timeOffset="39271.5536">30515 3365 378 0,'-6'0'69'16,"0"0"-1"-16,6 0-4 16,0 0-34-16,0 1-17 15,0 0 1-15,0-1-4 16,0 0 4-16,7 0 11 16,1 0 14-16,1 2-6 0,1 1-6 15,-2 0-17-15,-4 2 0 16,-4 2-8-16,0 9-1 15,-1 8 2-15,-17 4 3 16,-2 4-4-16,2-8-1 16,8-6 2-16,7-7-3 15,3-2-3-15,7 1-1 16,19 1 3-16,7 0 1 16,2 0 4-16,-3 0-3 15,-4-2-1-15,-7 1 0 16,-6-2-17-16,-6-1-63 15,1 8-121-15,-7-1-269 0</inkml:trace>
  <inkml:trace contextRef="#ctx0" brushRef="#br0" timeOffset="39653.8399">30873 3610 507 0,'7'0'41'16,"7"2"26"-16,11 12-14 16,12 5-9-16,11 6 0 15,9 3-12-15,0 4-20 16,2 4-12-16,-7 3 0 15,-8-1-6-15,-14 0-38 16,-13-1-60-16,-14-4-105 0</inkml:trace>
  <inkml:trace contextRef="#ctx0" brushRef="#br0" timeOffset="39836.8186">31300 3626 497 0,'-64'27'153'16,"-10"15"-77"-16,-6 6-24 15,5 5-37-15,9-4-15 16,17-3-31-16,19-4-75 16,20-11-154-16</inkml:trace>
  <inkml:trace contextRef="#ctx0" brushRef="#br0" timeOffset="40302.1447">31692 3666 617 0,'19'0'112'0,"9"0"-56"16,14 6 0-16,9 2-56 16,5 2-6-16,-7 2-97 15,-9-8-142-15</inkml:trace>
  <inkml:trace contextRef="#ctx0" brushRef="#br0" timeOffset="40651.4169">32316 3382 439 0,'0'58'202'0,"-2"20"-49"15,-9 14-44-15,-5 6-51 16,-3-7-38-16,-4-5-20 15,13-2-2-15,10-5-104 16,0-13-322-16</inkml:trace>
  <inkml:trace contextRef="#ctx0" brushRef="#br0" timeOffset="135687.7128">15382 1904 289 0,'-4'-5'218'15,"1"-1"-189"-15,3 4 5 16,0-4 11-16,0 0-17 16,4 0 2-16,11-2 6 15,3-1-1-15,7 2-4 16,7-3-1-16,2 2-5 15,4 2-8-15,1 3-13 16,-6 3-3-16,-4 0-1 16,-13 5-1-16,-1 12-29 15,-9 6-57-15,-6 5-58 16,-5 6-109-16</inkml:trace>
  <inkml:trace contextRef="#ctx0" brushRef="#br0" timeOffset="135887.3232">15446 2164 449 0,'0'-10'330'16,"21"10"-314"-16,15 0 8 15,13 0 17-15,5-4-32 16,-2 0-9-16,3 2-21 15,-9-4-125-15,-11-4-282 0</inkml:trace>
  <inkml:trace contextRef="#ctx0" brushRef="#br0" timeOffset="136619.7632">17393 1148 344 0,'9'-16'147'16,"0"3"-97"-16,1 6 14 15,-5-1-19-15,-2 7-12 16,-3-2 1-16,0 3 1 16,0 0 3-16,-2 0-12 0,-21 6-16 15,-16 23-3-15,-15 12-5 16,-4 11-2-16,4 4 0 15,9 2 0-15,16-2 1 16,13-7 1-16,14-8-1 16,2-8 5-16,13-6-1 15,12-7-2-15,11-3-1 16,6-8-2-16,10 1-4 16,8-6-50-16,-7-2-69 15,-9-2-98-15,-8 0-222 16</inkml:trace>
  <inkml:trace contextRef="#ctx0" brushRef="#br0" timeOffset="136918.0805">17735 1371 408 0,'-18'0'73'0,"4"26"-51"16,1 3 19-16,4-2-7 15,6 2-6-15,3-7-1 16,2-7 3-16,24-7 13 16,15-8 6-16,15 0-4 15,10-18-10-15,1-11-4 16,-7-4-9-16,-15 1 2 0,-20 6-10 16,-21 8-7-1,-4 1 2-15,-28 4-2 0,-11-1-7 16,-2 4-10-16,2 5-14 15,9 5-17-15,11 0-38 16,13 8-41-16,6 11-70 16,6-1-215-16</inkml:trace>
  <inkml:trace contextRef="#ctx0" brushRef="#br0" timeOffset="137383.6951">18548 944 284 0,'0'-9'211'16,"-5"3"-139"-16,-2 6-23 0,-8 9-28 15,-9 17 5-15,-11 17-11 16,-9 10-3-16,-2 8-2 15,1 5 2-15,14-6 3 16,16-9-6-16,15-8-6 16,6-13 7-16,25-3 4 15,11-8 19-15,9-5-10 16,5-3-13-16,-3-6-9 16,-6-1-1-16,-11 0 0 15,-9-1-24-15,-6-1-55 16,-11 1-35-16,-10-3-155 15</inkml:trace>
  <inkml:trace contextRef="#ctx0" brushRef="#br0" timeOffset="137649.7693">18251 1100 447 0,'31'-6'165'0,"20"6"-96"15,12-2 4-15,3-4-58 16,-1 3-15-16,2-2-4 15,-7-3-76-15,-11-6-179 16</inkml:trace>
  <inkml:trace contextRef="#ctx0" brushRef="#br0" timeOffset="138414.5657">19014 799 166 0,'-3'-1'199'0,"-2"-2"-173"16,5 0 0-16,0 0 14 15,-2-1 17-15,2 0-3 0,0 2-13 16,0 2 1-16,5 0-3 16,7 0-6-16,0 0-1 15,5 0-5-15,0 0 1 16,-1 0-5-16,-4 0-6 16,-2 0-8-16,-2 0-1 15,1 0-4-15,0 6-3 16,6-4 0-16,-3 2-1 15,0-2 1-15,-2 3 1 16,-5 0-2-16,-2 4 1 16,-3 8 0-16,0 7 4 15,-6 6-2-15,-13 4 0 0,0 2-3 16,0-6 2-16,7-3-2 16,7-4 0-1,5-4 0-15,0-1-2 0,19-2 1 16,8-2-1-16,7-2-1 15,12-5-16-15,8 0-63 16,1-5-95-16,3-2-256 16</inkml:trace>
  <inkml:trace contextRef="#ctx0" brushRef="#br0" timeOffset="139777.8757">19806 1056 376 0,'17'-22'78'0,"5"7"-2"16,-5 0-19-16,-3 0-11 0,-6 6-16 16,-4 2-9-16,-4 3 7 15,0 3 7-15,0 1-1 16,-21 0-19-16,-18 12-7 15,-12 18-7-15,-5 12-1 16,0 14 1-16,9 12 0 16,5 9 1-16,12 7 4 15,14-6 4-15,13-16-4 16,3-21 0-16,32-26 2 16,21-15 8-16,21-7-6 15,20-33-1-15,18-19-2 16,4-11-1-16,-10-6-3 15,-16 1 3-15,-27 4 4 0,-29 6-4 16,-28 7-4-16,-9 12 2 16,-37 13-4-16,-25 24 0 15,-18 10-4-15,-9 38-3 16,-1 15 4-16,20 5 2 16,22-4 0-16,26-4 0 15,25-13-2-15,7-6-1 16,35-10-1-16,19-8-5 15,14-4-11-15,10-4-34 16,-5-6-61-16,-11 0-137 16</inkml:trace>
  <inkml:trace contextRef="#ctx0" brushRef="#br0" timeOffset="140476.0302">17066 1853 248 0,'0'3'184'15,"32"-1"-173"-15,50-1 91 16,51-1-23-16,59-3 5 15,61-16-3-15,61-1 1 0,50 3-26 16,19 3-33-16,-6 3-19 16,-37 5 0-16,-61 4-3 15,-59 2-1-15,-62 0-1 16,-58 0-4-16,-44 4-31 16,-30 11-70-16,-26 5-64 15,-19 1-162-15</inkml:trace>
  <inkml:trace contextRef="#ctx0" brushRef="#br0" timeOffset="141157.7411">17109 2358 162 0,'6'-15'129'16,"-4"-3"-61"-16,3 4-1 15,-4 0-6-15,2 2 9 16,0 5-9-16,-3 2 1 16,0 5 3-16,0 2-13 15,-4 28-24-15,-23 20 14 16,-15 20 0-16,-13 14-26 16,-9 5-13-16,4-2-1 15,8-9-2-15,11-10-1 16,16-8-6-16,13-6-24 15,12-12-51-15,8-13-36 0,26-14-43 16,10-15 15-16,6 0-139 16</inkml:trace>
  <inkml:trace contextRef="#ctx0" brushRef="#br0" timeOffset="141407.359">17350 2630 429 0,'0'-8'71'16,"10"1"-1"0,28 0 16-16,17 0-12 0,18-1-12 15,12 2-18-15,4-1-9 16,-9 3-17-16,-19 4-16 15,-20 0-2-15,-15 6-39 16,-13 13-102-16,-13-2-166 16</inkml:trace>
  <inkml:trace contextRef="#ctx0" brushRef="#br0" timeOffset="141789.7258">18345 2506 301 0,'-43'18'153'0,"-10"8"-122"16,-5 11 36-16,3-1 4 15,11-2-16-15,18-6-35 16,16-12-17-16,10-7 0 16,1-3 15-16,20-2 34 15,4 3 7-15,0 5-7 16,-3 5-19-16,-9 12-12 0,-13 10-8 16,-16 16-5-16,-28 13-5 15,-15 3-3-15,-4-7 0 16,5-18-15-16,7-24-20 15,15-20-37-15,18-2-50 16,13-22-55-16,5-12-120 16</inkml:trace>
  <inkml:trace contextRef="#ctx0" brushRef="#br0" timeOffset="142022.5159">18459 2728 616 0,'-13'6'65'0,"7"23"-29"16,0 0-3-16,-2 6-12 16,-3-1-9-16,-1 4-8 15,-3-2-4-15,5-2-3 16,7-2-18-16,1-4-48 15,-2-9-84-15,3-19-263 16</inkml:trace>
  <inkml:trace contextRef="#ctx0" brushRef="#br0" timeOffset="142175.6078">18619 2355 759 0,'-7'0'0'16,"7"0"-45"-16,6 3-114 15,6 6-125-15</inkml:trace>
  <inkml:trace contextRef="#ctx0" brushRef="#br0" timeOffset="142488.0232">18736 2681 538 0,'-8'9'52'16,"8"6"-35"-16,0-8 1 15,4-7 4-15,16 0 11 16,12-7 4-16,11-19 2 15,9-1 10-15,0 3 0 16,-8 4 8-16,-12 14-16 16,-11 6-19-16,-12 8-12 0,-9 30-3 15,-4 14-1 1,-28 12-4-16,-5 1-2 0,4 1-9 16,11-4-33-16,13-6-73 15,9-15-112-15,0-19-378 16</inkml:trace>
  <inkml:trace contextRef="#ctx0" brushRef="#br0" timeOffset="142986.8113">19431 2361 288 0,'-6'-5'132'16,"3"4"-90"-16,1-3 21 16,2 0-8-16,0 1-1 15,0-2-2-15,5 2-12 0,15-4 4 16,8 3 9 0,-3-2-9-16,-4 2-5 0,-7 4-7 15,-7 0-17-15,0 0-8 16,-1 19-1-16,-4 8-2 15,-2 9-4-15,-3 8 2 16,-16 2-1-16,0 2-1 16,2-4 0-16,8-5 1 15,9-7-2-15,0-8 0 16,12-8-12-16,16-5-26 16,14-6-42-16,4-5-69 15,6-14-162-15</inkml:trace>
  <inkml:trace contextRef="#ctx0" brushRef="#br0" timeOffset="143851.3944">20514 2285 298 0,'0'-2'90'0,"0"2"-47"16,0 0-22-16,-3 0-8 15,-7 0 6-15,-3 0-3 0,-3 0 8 16,-6 5 16-16,-5 8-5 16,-10 8 2-16,-11 8-6 15,-1 5-8-15,-3 10 1 16,7 9 5-16,6 11 8 15,14 6-2-15,13 0-14 16,12-11-10-16,12-18-5 16,30-20 11-16,25-21 2 15,19-8-2-15,17-36-5 16,14-19-3-16,-9-14-3 16,-18-3 2-16,-29 7 5 15,-34 8-7-15,-27 11 1 16,-12 8-2-16,-37 15-2 0,-12 20-3 15,-5 11-1 1,8 20 0-16,16 17 0 0,20 9-1 16,22 3-7-16,6 2-1 15,37 0 6-15,14-3-17 16,10-7-16-16,8-9-20 16,0-10-45-16,5-15-125 15</inkml:trace>
  <inkml:trace contextRef="#ctx0" brushRef="#br0" timeOffset="144715.9651">20338 1757 256 0,'0'0'41'16,"0"0"-27"-16,0 0 28 15,14 0 24-15,14 0 17 16,20 0 12-16,29-3-6 16,28-6-15-16,13-4-16 15,4-3-27-15,-10 5-31 16,-20 5-7-16,-28-3-127 0,-25-5-292 16</inkml:trace>
  <inkml:trace contextRef="#ctx0" brushRef="#br0" timeOffset="195858.4543">6850 5413 126 0,'16'-13'349'16,"-15"10"-321"-16,1 1-17 15,-1 2 24-15,-1 0 3 16,0 0-6-16,0 0 1 16,-15 0-2-16,-15 17-4 15,-14 20-13-15,-11 14-9 16,-6 17-3-16,-8 14 0 15,0 16 2-15,2 11 4 0,13 5 6 16,19-3-6 0,21-14-2-16,14-20-2 0,20-21-2 15,27-20-2-15,13-17 0 16,9-14 0-16,8-5-13 16,5-16-36-16,3-12-70 15,-1-6-50-15,-2-10-221 16</inkml:trace>
  <inkml:trace contextRef="#ctx0" brushRef="#br0" timeOffset="196157.6905">7294 5870 389 0,'-6'16'57'16,"6"12"-3"-16,0 7 4 15,0-3-12-15,23-2-8 16,10-12-19-16,14-11 6 16,11-7 11-16,9-12 7 15,5-21 4-15,-5-7-13 16,-16 1-8-16,-20 5 7 16,-22 8-13-16,-9 4-1 15,-24 8-9-15,-20-1-9 16,-7 6-1-16,0 3-5 15,11 3-8-15,13-1-28 16,11 4-45-16,13-2-42 0,3 1-92 16</inkml:trace>
  <inkml:trace contextRef="#ctx0" brushRef="#br0" timeOffset="196556.8863">8373 5216 436 0,'4'-6'84'0,"-4"2"-15"15,0 4-22-15,0 0-21 16,-3 12-15-16,-17 18 26 16,-10 14-20-16,-12 17-11 15,-9 13 0-15,0 14 4 16,7 1 4-16,14-9-4 16,18-16-10-16,12-18 0 15,15-12 0-15,21-9 1 16,8-5 0-16,3-3 0 15,0-2-1-15,-6-1 1 0,-5-4-1 16,-10-3-2 0,-8-2-31-16,-7-4-78 0,-8-1-136 15</inkml:trace>
  <inkml:trace contextRef="#ctx0" brushRef="#br0" timeOffset="196839.5522">8147 5442 108 0,'17'0'445'0,"5"0"-412"16,11 0 41-16,4 7-28 15,-1 3-32-15,-3-2-14 16,-1 0-7-16,4-8-93 16,-3 0-284-16</inkml:trace>
  <inkml:trace contextRef="#ctx0" brushRef="#br0" timeOffset="197338.4134">8935 5105 467 0,'27'-7'73'15,"4"5"-2"-15,5-2-6 16,-4 3-19-16,-9 1-9 16,-7 0 4-16,-9 1-16 15,-7 21-10-15,-2 12 30 16,-20 10-19-16,-5 5-18 15,3 0-3-15,9-5-2 0,11-7-1 16,4-5-1 0,16-8-1-16,17-10-4 0,9-8-8 15,4-6-27-15,5 0-40 16,5-13-43-16,4-9-136 16</inkml:trace>
  <inkml:trace contextRef="#ctx0" brushRef="#br0" timeOffset="197970.8315">10199 5111 445 0,'0'-9'180'0,"0"5"-143"16,-18 3 11-16,-12 1-34 0,-16 0-9 16,-12 11-4-16,-9 14 1 15,-8 14-1-15,-4 10-1 16,4 18 4-16,4 23 11 16,11 17 18-16,15 12-1 15,18-9-21-15,21-16-7 16,6-24-1-16,36-25 9 15,22-24 0-15,24-21 0 16,20-15 5-16,16-35 2 16,12-19-2-16,-2-13-2 15,-12-11-10-15,-25-6 3 16,-25 2-5-16,-30 3-1 16,-26 6-2-16,-10 15 2 0,-25 18-2 15,-29 24 0 1,-16 31-1-16,-15 20 0 0,-3 34 1 15,5 17 0-15,15 9-2 16,19 3 1-16,24 0-1 16,23-8 0-16,8-12-5 15,41-14-12-15,22-17-18 16,12-14-34-16,10-12-31 16,-1-6-86-16</inkml:trace>
  <inkml:trace contextRef="#ctx0" brushRef="#br0" timeOffset="198706.9236">6656 6620 368 0,'-6'9'31'16,"6"2"16"-16,3-1-1 16,37 0 0-16,45-8 13 15,60-2 2-15,69-17 20 16,68-19 1-16,62-6-6 0,55 2-33 15,19 7-16-15,-9 8-15 16,-44 3-8-16,-67 4-4 16,-73 1 0-16,-70 6-1 15,-58 9-2-15,-47 2-13 16,-30 0-52-16,-12 0-72 16,-8-7-140-16</inkml:trace>
  <inkml:trace contextRef="#ctx0" brushRef="#br0" timeOffset="199316.7165">6500 7316 311 0,'0'-6'245'0,"0"6"-182"15,3-2-12-15,2 0-25 16,-3 1 12-16,-2 1 3 16,0 3-4-16,-2 28-5 15,-21 20 27-15,-14 16-40 16,-9 11-16-16,-9 5 0 15,-2 1-3-15,8-6-2 16,12-11-10-16,17-13-36 16,19-22-43-16,1-22-28 15,32-10-45-15,13-31 10 16,17-11-170-16</inkml:trace>
  <inkml:trace contextRef="#ctx0" brushRef="#br0" timeOffset="199516.9915">6662 7615 587 0,'17'0'60'0,"12"0"4"16,17-2 14-16,17-5-19 15,5-2-25-15,-1-2-16 16,-7-2-17-16,-15 4-1 15,-11 0-33-15,-2-1-124 0,-12-2-296 16</inkml:trace>
  <inkml:trace contextRef="#ctx0" brushRef="#br0" timeOffset="200031.8823">8661 7266 574 0,'-38'0'66'0,"-14"10"-56"16,-12 17 41-16,-6 11-10 15,-2 9-12-15,8-2-1 16,15-9-20-16,21-11-7 15,15-12 0-15,13-5 10 16,0-2 16-16,16 2 32 0,4 3-12 16,-3 4-22-16,-7 9 1 15,-10 10-14-15,-8 11-5 16,-36 5-7-16,-22 0 0 16,-9-10 0-16,0-15 0 15,8-18-21-15,14-7-18 16,21-5-33-16,19-18-11 15,13-3-35-15,22 3-49 16,22 2-86-16</inkml:trace>
  <inkml:trace contextRef="#ctx0" brushRef="#br0" timeOffset="200365.2647">8582 7463 18 0,'7'-5'224'0,"-1"0"-165"15,3 1-36-15,3-2 25 16,-3 1 11-16,-3 3 18 15,0 2 0-15,1 0-15 0,1 0-1 16,-2 19 8 0,-3 11-14-16,-3 9-10 0,0 8-13 15,-18 2-16-15,-6 0-12 16,-1-6-4-16,1-2-19 16,4-8-38-16,1-7-61 15,8-17-62-15,8-9-275 16</inkml:trace>
  <inkml:trace contextRef="#ctx0" brushRef="#br0" timeOffset="200536.9764">8780 7171 788 0,'-6'0'137'0,"-15"10"-137"16,3 7-60-16,11-12-127 16,4-5-365-16</inkml:trace>
  <inkml:trace contextRef="#ctx0" brushRef="#br0" timeOffset="201180.2448">8865 7518 102 0,'0'-3'471'15,"0"3"-405"-15,0 0-47 16,0 0-13-16,0 4 8 15,0 12 30-15,0 2-15 16,0-2-7-16,0-4-5 16,0-7-1-16,11-5-9 0,19-13-1 15,16-20 14-15,13-6 10 16,5-2-20-16,-1 10 7 16,-9 13 28-16,-9 14-8 15,-16 4-25-15,-13 26-9 16,-16 16-1-16,-5 10 5 15,-25 5-7-15,-4-5 0 16,1-6-12-16,8-8-25 16,10-14-49-16,8-18-55 15,7-6-14-15,8-14-47 16</inkml:trace>
  <inkml:trace contextRef="#ctx0" brushRef="#br0" timeOffset="201661.1552">9499 7033 62 0,'3'-4'397'16,"-3"4"-330"-16,1 0-39 16,-1 0-15-16,2-2 19 15,0 0 2-15,1 0 7 16,3-2-6-16,7-2 3 15,6-3 29-15,8-1-11 16,2 1-16-16,-6 3 1 16,-4 4-15-16,-8 2-12 15,-9 12-11-15,-2 22 8 16,-9 14-3-16,-14 12-6 16,-2 2-1-16,4-3-1 0,14-11-1 15,7-12 0-15,16-14-8 16,24-12-6-16,13-10-15 15,12-9-32-15,4-18-25 16,0-2-52-16,-4-4-98 16</inkml:trace>
  <inkml:trace contextRef="#ctx0" brushRef="#br0" timeOffset="202292.7562">10447 7045 388 0,'0'-7'155'0,"0"2"-119"0,-2 3-5 16,-10 0-18-16,-4 2 5 15,-8 0 6-15,-7 14-14 16,-7 18 1-16,-7 11 13 16,-1 13 9-16,3 14 14 15,7 14-5-15,9 1-5 16,13-7-15-16,12-16-3 16,2-17-3-16,31-20-4 15,17-19-3-15,16-6 3 16,12-25 2-16,12-22-3 15,9-17 2-15,2-13-3 16,-13-11 0-16,-14-3-7 0,-32 2-2 16,-29 1 1-16,-11 15-2 15,-32 19-2-15,-20 31 0 16,-15 23-4-16,-9 37 1 16,6 25 3-16,10 15-1 15,21 1 2-15,18-3 0 16,18-9-1-16,3-13 1 15,21-12-2-15,21-17-11 16,13-14-21-16,9-10-36 16,5-4-44-16,3-22-101 15</inkml:trace>
  <inkml:trace contextRef="#ctx0" brushRef="#br0" timeOffset="203057.6229">10091 6414 352 0,'5'0'102'16,"10"0"-64"-16,12 0 54 16,16 0-25-16,18 0-5 15,20 0 2-15,25 0 5 16,20 0-5-16,9 0-19 15,-8-3-23-15,-29-3-16 16,-29-2-6-16,-32 0-2 16,-16 2-32-16,-9-7-120 15,-9-7-333-15</inkml:trace>
  <inkml:trace contextRef="#ctx0" brushRef="#br0" timeOffset="213732.6682">25329 5425 437 0,'0'-2'97'0,"0"2"-40"16,-12 0-5-16,-16 4-23 16,-14 18-18-16,-12 14-1 15,-3 8 7-15,9 0 8 16,16-6-9-16,17-13-15 16,15-9-1-16,24-10 0 15,22-2 2-15,14 0 3 16,1 2 32-16,-9 6 18 15,-19 6-14-15,-26 12-12 16,-13 14 0-16,-44 10 2 16,-23 6-20-16,-18-3-10 15,-2-15-1-15,10-18-6 0,18-20-27 16,20-4-38-16,17-15-38 16,21-14-23-16,7 5-72 15,26-3-110-15</inkml:trace>
  <inkml:trace contextRef="#ctx0" brushRef="#br0" timeOffset="213981.2297">25753 5507 452 0,'4'0'148'0,"-4"0"-85"16,0 13-7-16,2 22-29 15,-2 12-6-15,0 6-12 16,-14 5-8-16,-7 1-1 16,2-4-18-16,-4-3-41 15,4-4-58-15,5-19-103 16</inkml:trace>
  <inkml:trace contextRef="#ctx0" brushRef="#br0" timeOffset="214144.8031">25887 5257 396 0,'0'-7'252'0,"-3"7"-243"15,3 0-9-15,0 0-87 16,0 18-148-16</inkml:trace>
  <inkml:trace contextRef="#ctx0" brushRef="#br0" timeOffset="214414.812">26072 5526 468 0,'0'0'180'16,"0"10"-137"-16,0 10-23 16,0-1-16-16,9-5-3 15,17-7 0-15,13-7 1 16,12 0 5-16,5-11 28 16,-6 4 16-16,-13 4 10 15,-13 3-18-15,-12 7-16 16,-12 22-8-16,0 12 1 15,-18 9-9-15,-9 3-11 16,1-9-8-16,3-9-47 16,10-15-92-16,7-15-91 15</inkml:trace>
  <inkml:trace contextRef="#ctx0" brushRef="#br0" timeOffset="214729.6433">26548 5272 514 0,'19'-9'109'0,"12"-2"-28"16,7 2-19-16,1 2-1 0,-5 5-8 15,-10 2-7-15,-8 0-26 16,-15 12-17-16,-1 23 0 16,-22 19 5-16,-18 17-5 15,-8 2-3-15,11-6-6 16,16-19-13-16,21-20-12 16,21-20-42-16,27-8-55 15,19-4-143-15</inkml:trace>
  <inkml:trace contextRef="#ctx0" brushRef="#br0" timeOffset="215161.7808">27061 5378 464 0,'0'0'266'0,"3"1"-221"16,12 25-2-16,7 8-3 15,3 3-17-15,-1 4-3 16,-1 4-16-16,-2-3-4 15,-4 2-7-15,-4-6-54 16,-4 0-78-16,-5-16-118 16</inkml:trace>
  <inkml:trace contextRef="#ctx0" brushRef="#br0" timeOffset="215294.574">27364 5376 475 0,'-54'0'232'0,"-20"36"-162"15,-7 17-10-15,-10 13-30 16,-2 8-19-16,8-2-11 16,21-4-38-16,33-19-137 15</inkml:trace>
  <inkml:trace contextRef="#ctx0" brushRef="#br0" timeOffset="215810.975">27828 5383 245 0,'0'-7'308'0,"0"7"-247"15,1 0 1-15,1 0-45 16,1 5-4-16,1 23-7 0,-2 16 25 15,-2 12-18-15,0 8-10 16,-5 3-3-16,-13-1 0 16,-4 0-21-16,-2-4-62 15,2-17-145-15</inkml:trace>
  <inkml:trace contextRef="#ctx0" brushRef="#br0" timeOffset="215976.359">27734 5608 675 0,'15'-3'52'0,"19"0"14"16,18 1-34-16,9 1-21 16,2 1-11-16,-6 0-2 0,-8 1-99 15,-7 13-137-15</inkml:trace>
  <inkml:trace contextRef="#ctx0" brushRef="#br0" timeOffset="216208.9676">28429 5505 604 0,'-22'0'52'0,"-6"26"-2"16,-10 14-30-16,-4 8-7 0,2 7-10 15,6-1-3-15,17 2 0 16,17-10 1-16,2-7-2 16,28-11 2-16,7-8-1 15,7-10 0-15,-3-6-4 16,-4-4-26-16,-5 0-42 16,-6-4-96-16</inkml:trace>
  <inkml:trace contextRef="#ctx0" brushRef="#br0" timeOffset="216525.1528">28787 5680 578 0,'-31'38'118'0,"11"-2"-79"15,20-7-7-15,11-14-25 16,35-14-7-16,15-1-3 16,12-29 1-16,2-17 2 15,-8-4 2-15,-16-2 12 16,-17 8 37-16,-20 12-8 16,-14 6-7-16,-10 8-7 15,-31 3-18-15,-13 7-11 16,-7 8-7-16,6 4-24 0,14 17-59 15,21-1-73-15,20-4-231 16</inkml:trace>
  <inkml:trace contextRef="#ctx0" brushRef="#br0" timeOffset="216874.0414">29578 5449 502 0,'-12'2'115'0,"-3"20"-15"0,-4 9-18 15,1 5-27-15,9-5-41 16,6-5-12-16,3-9-2 15,1-2-5-15,8-6 5 16,0 3 4-16,-1 3 28 16,-7 5 6-16,-1 9-4 15,0 11-4-15,-27 7-10 16,-9 2-20-16,-1-7 0 16,7-12 0-16,11-21-23 15,10-9-49-15,9-23-97 0,6-22-225 16</inkml:trace>
  <inkml:trace contextRef="#ctx0" brushRef="#br0" timeOffset="217273.0717">29806 5236 355 0,'-6'0'112'15,"-6"0"-25"-15,2 0-12 0,-1 0-27 16,4 5-14-16,6-1-18 16,1-3-13-16,4 1 8 15,17-2 8-15,9 0 26 16,1 0 5-16,0 0-2 15,-5 0-8-15,-11 0-8 16,-8 2-12-16,-7 16-15 16,-6 12-2-16,-20 12 6 15,-9 5-8-15,6-3-1 16,9-10-6-16,20-8-14 16,1-15-15-16,33-9-16 15,10-2 2-15,5-11-10 16,-3-9-18-16,-10 3-22 0,-8 2 2 15,-10 1-314-15</inkml:trace>
  <inkml:trace contextRef="#ctx0" brushRef="#br0" timeOffset="217622.5406">30136 5431 64 0,'4'0'515'16,"7"8"-438"-16,6 22 20 15,13 8-32-15,8 6-22 16,1-4-4-16,0-1-19 16,-5-4-15-16,-7-2-5 15,-5-3-5-15,-8-1-50 0,-7-5-83 16,-6-2-78-1</inkml:trace>
  <inkml:trace contextRef="#ctx0" brushRef="#br0" timeOffset="217788.8506">30582 5398 497 0,'-21'0'158'15,"-21"21"-71"-15,-20 19-21 16,-19 16-33-16,-13 9-9 15,-1 3-14-15,11-4-10 16,20-4-22-16,31-9-115 16,21-17-285-16</inkml:trace>
  <inkml:trace contextRef="#ctx0" brushRef="#br0" timeOffset="218104.0233">30745 5573 580 0,'10'0'42'0,"27"0"14"15,8-5-15-15,6-3-25 16,-2 3-4-16,-7-3-12 16,-9 7-21-16,-10 1-107 15,-15 0-323-15</inkml:trace>
  <inkml:trace contextRef="#ctx0" brushRef="#br0" timeOffset="218254.7917">30908 5692 370 0,'25'-2'297'0,"3"2"-246"15,20 0 30-15,5 0-81 16,-8 0-1-16,0 0-100 15,-11-11-266-15</inkml:trace>
  <inkml:trace contextRef="#ctx0" brushRef="#br0" timeOffset="218453.8332">31659 5284 733 0,'-19'50'103'16,"-2"22"-11"-16,-5 11-66 16,-6 6-20-16,-4-1-6 15,3-8-8-15,1 1-85 16,13-15-153-16</inkml:trace>
  <inkml:trace contextRef="#ctx0" brushRef="#br0" timeOffset="220017.2343">22861 1014 99 0,'0'0'212'0,"0"0"-169"0,0 0-11 16,0 0-9-16,0 0-11 16,2 0 1-16,5 2 7 15,3 1 17-15,10-2 21 16,5 3 4-16,7-2-5 16,3-1-16-16,1 1-15 15,-3 0-8-15,-9 1-15 16,-9-1-3-16,-6 2-5 15,-6-2-29-15,-1 2-66 16,-2-2-106-16</inkml:trace>
  <inkml:trace contextRef="#ctx0" brushRef="#br0" timeOffset="220316.9829">23112 869 249 0,'15'0'115'16,"0"0"-69"-16,7 7 22 15,3 4-25-15,4-5-6 16,0 3-1-16,-5 0-3 0,-10 2-12 15,-8 4-13-15,-6 3-3 16,-3 5 13-16,-27 9 4 16,-15 3-10-16,-7-3-12 15,5-3-7-15,12-9-83 16,18-14-177-16</inkml:trace>
  <inkml:trace contextRef="#ctx0" brushRef="#br0" timeOffset="221164.8914">24132 5650 205 0,'-6'-2'305'15,"5"2"-278"-15,1 0 13 16,0 0-8-16,0 0-24 16,10 0 7-16,11 0 11 15,15 6 9-15,7 0 7 16,9-4-13-16,1 1-19 15,-4-2-10-15,-10-1-5 16,-14 0-42-16,-7 0-67 16,-15 0-140-16</inkml:trace>
  <inkml:trace contextRef="#ctx0" brushRef="#br0" timeOffset="221496.3581">24426 5522 363 0,'0'0'67'0,"0"0"2"16,0-2-25-1,3 1-26-15,3-1-3 0,7 2 6 16,6 0 11-16,6 0 7 16,6 0 2-16,-1 0 2 15,-3 0-7-15,-9 7-15 16,-14 10-11-16,-4 13-4 16,-24 13 17-16,-28 13-7 15,-12 0-16-15,1-6-5 16,14-9-51-16,28-26-122 15</inkml:trace>
  <inkml:trace contextRef="#ctx0" brushRef="#br0" timeOffset="224456.6126">24674 6917 623 0,'24'8'8'16,"18"3"32"-16,13 6 2 15,7 1-42-15,-7 2-2 16,-5 6-58-16,-16 2-137 16</inkml:trace>
  <inkml:trace contextRef="#ctx0" brushRef="#br0" timeOffset="224772.9462">25481 6752 549 0,'-55'16'76'15,"-1"17"-38"-15,12 2-4 16,21-2-30-16,22-3-4 15,7-8-19-15,33-7 8 16,13-5 11-16,4-5 4 16,-8 1 14-16,-13-2 15 15,-15 8 23-15,-18 10-2 16,-7 10-5-16,-33 12-2 16,-26 5-29-16,-11-5-18 15,-7-10-1-15,7-14-8 16,13-13-30-16,13-7-32 0,19 0-35 15,15 0-7-15,15 0-59 16,7-2-122-16</inkml:trace>
  <inkml:trace contextRef="#ctx0" brushRef="#br0" timeOffset="224971.1177">25788 6907 457 0,'-7'-2'167'0,"-2"2"-137"16,7 0 3-16,2 14-24 0,0 10 6 15,0 2-6-15,0 7-7 16,-3 0-2-16,-7-1-19 16,-5 2-67-16,-4-9-104 15</inkml:trace>
  <inkml:trace contextRef="#ctx0" brushRef="#br0" timeOffset="225132.4825">25847 6611 396 0,'16'-22'179'15,"-6"8"-140"-15,4 6-26 0,-5 7-13 16,-6 1-37-1,-3 16-90-15,0 20-88 0</inkml:trace>
  <inkml:trace contextRef="#ctx0" brushRef="#br0" timeOffset="225403.7033">25961 6899 529 0,'23'-14'50'0,"9"-4"12"15,12 1-32-15,5-1-8 16,-3 3-8-16,-3 3 1 0,-7 3 1 16,-9 9 0-1,-9 0-9-15,-8 16-4 0,-7 15-1 16,-3 4 3-16,0 3-1 16,0-3-3-16,-8-6-1 15,3-2 0-15,1-7-2 16,2-2-11-16,1-1-35 15,-1-4-41-15,1 1-61 16,-5-3-113-16</inkml:trace>
  <inkml:trace contextRef="#ctx0" brushRef="#br0" timeOffset="225736.177">26521 6558 333 0,'18'-7'201'16,"-2"7"-136"-16,3-2-4 16,-3 2-41-16,-8 0-16 15,-8 14-4-15,0 8 0 16,-8 4 1-16,-11 5-1 15,-4-2 1-15,4 0 0 16,3-5 1-16,10-4-1 16,6 0 2-16,0-5 1 0,22 2 8 15,7-3 2-15,8 1 5 16,-2-3-8-16,-6-1-11 16,-7-1-4-16,-12-2-35 15,-6-1-83-15,-4 0-204 16</inkml:trace>
  <inkml:trace contextRef="#ctx0" brushRef="#br0" timeOffset="225919.1751">26827 6816 7 0,'23'5'597'0,"13"17"-527"16,16 4 10-16,11 2-58 15,0 0-20-15,-7-2-2 0,-11-2-24 16,-12-5-69-16,-9-4-122 16,-16-13-231-16</inkml:trace>
  <inkml:trace contextRef="#ctx0" brushRef="#br0" timeOffset="226052.1739">27175 6730 633 0,'-52'26'79'0,"-13"21"-4"16,-10 13-29-16,-2 6-27 0,1-1-19 16,16 5-34-1,29-19-167-15</inkml:trace>
  <inkml:trace contextRef="#ctx0" brushRef="#br0" timeOffset="226633.7555">30129 6754 505 0,'17'-4'85'0,"10"-4"-19"16,13-2 0-16,12 6-23 15,1-1-13-15,-4 4-26 0,-10 1-4 16,-11 0-52-1,-8 12-95-15,-19-2-270 0</inkml:trace>
  <inkml:trace contextRef="#ctx0" brushRef="#br0" timeOffset="227000.7993">30765 6599 105 0,'-31'7'417'0,"0"3"-325"15,10 2-7-15,19-2-49 16,2 2-36-16,27 0 1 15,3-2 0-15,-3 4 0 16,-6 0 6-16,-11 4 13 16,-10 8 27-16,0 13 6 15,-34 8 1-15,-21 4-27 16,-19-3-21-16,0-6-6 16,13-14-4-16,16-14-37 15,20-11-35-15,14-3-45 16,11 0-99-16,14-12-232 0</inkml:trace>
  <inkml:trace contextRef="#ctx0" brushRef="#br0" timeOffset="227182.4261">30995 6779 617 0,'0'9'62'15,"-1"19"-15"-15,-8 4-39 16,0 3 2-16,1-1-9 16,-4-2-1-16,0-4-42 0,-4-1-74 15,-5-7-96-15</inkml:trace>
  <inkml:trace contextRef="#ctx0" brushRef="#br0" timeOffset="227330.5782">31101 6455 557 0,'6'0'116'0,"0"0"-89"16,3 0-27-16,-2 6-71 16,1 16-121-16</inkml:trace>
  <inkml:trace contextRef="#ctx0" brushRef="#br0" timeOffset="227581.7825">31168 6814 503 0,'9'0'127'16,"5"0"-54"-16,5 0-26 16,8 2-38-16,1 1-9 15,4-1 0-15,-1 0 0 16,-1 2 0-16,-6 1 3 15,-11 7 6-15,-6 9 0 16,-7 3-1-16,0 9 5 0,-3 3-8 16,-11 0-5-1,-2-5-6-15,0-5-46 0,4-10-41 16,2-8-76-16,10-8-105 16</inkml:trace>
  <inkml:trace contextRef="#ctx0" brushRef="#br0" timeOffset="227931.0035">31680 6505 363 0,'0'0'205'0,"7"0"-157"0,6-1-13 15,4-3-30-15,8-1 20 16,4 4 13-16,-5 0 2 16,-5 1 7-16,-7 0-16 15,-6 0-18-15,-6 14-11 16,0 10-1-16,-22 10 2 16,-10 5 0-16,0-3-3 15,5-5-1-15,12-8 1 16,15-5-2-16,3-7-2 15,20-4-3-15,10-3-2 16,8-4-2-16,-2 0-21 16,-4 0 1-16,-5 0-33 0,-7 0-67 15,-10 0-182-15</inkml:trace>
  <inkml:trace contextRef="#ctx0" brushRef="#br0" timeOffset="228296.6033">32078 6720 624 0,'0'0'102'0,"0"10"-44"15,5 12-9-15,7 2-26 16,4 5-7-16,-2-4-11 15,-6 3-5-15,1 0-4 16,-4-1-50-16,-3-2-72 0,-2-5-82 16,0-7-244-1</inkml:trace>
  <inkml:trace contextRef="#ctx0" brushRef="#br0" timeOffset="228446.6391">32281 6718 83 0,'0'-8'558'15,"0"8"-443"-15,-15 14-26 16,-18 21-47-16,-14 16-17 16,-8 6-12-16,-5 3-13 15,0-2-3-15,8-4-61 16,6-6-137-16</inkml:trace>
  <inkml:trace contextRef="#ctx0" brushRef="#br0" timeOffset="229094.5804">27343 5118 450 0,'-91'86'80'16,"-25"35"17"-16,-23 27-41 0,-21 36-7 16,-16 16-7-1,-5 9-24-15,13-3-18 0,26-11 0 16,38-22-9-16,41-25-59 16,39-34-158-16</inkml:trace>
  <inkml:trace contextRef="#ctx0" brushRef="#br0" timeOffset="229677.0734">25153 7863 478 0,'-9'14'86'16,"9"10"-82"-16,61 1 30 15,54-8 11-15,73-12-3 16,86-5 1-16,83-24 7 16,69-10-10-16,55-2-23 15,16 10-12-15,0 10-4 0,-11 10-1 16,-45 6 1-16,-46 13 0 15,-48 16-2-15,-62 5-4 16,-48-4-11-16,-49-15-36 16,-50-13-32-16,-40-5-77 15,-34-33-275-15</inkml:trace>
  <inkml:trace contextRef="#ctx0" brushRef="#br0" timeOffset="230325.004">26184 8489 423 0,'7'-15'118'16,"-7"4"-72"-16,0 5 19 0,-12 4-15 15,-19 2 7-15,-20 7-44 16,-16 22-7-16,-11 13 3 16,1 11 4-16,8 2-5 15,16-1-7-15,17-1-1 16,18-7-1-16,18-6-2 15,0-4 0-15,16-3 2 16,12-8 1-16,8-2-3 16,3-7-10-16,1-4-44 15,-4-6-71-15,-2-6-67 16,-4 0-139-16</inkml:trace>
  <inkml:trace contextRef="#ctx0" brushRef="#br0" timeOffset="230591.1888">26363 8734 529 0,'0'0'96'0,"0"14"-35"15,0 8-38-15,10-2-11 16,25-2-1-16,18-5 3 16,15-10 9-16,4-3 7 15,-8 0 0-15,-15-12-4 16,-23 0-13-16,-17 2-10 15,-9-5 3-15,-12-2 4 16,-24-3-10-16,-16-1-2 0,-7 2-12 16,3 4-15-1,9 7 5-15,15 4-33 0,15 4-14 16,9 0-79-16,8 5-152 16</inkml:trace>
  <inkml:trace contextRef="#ctx0" brushRef="#br0" timeOffset="230846.7392">27016 8571 534 0,'-40'16'57'0,"2"3"-6"16,18-1-4-1,17-3-32-15,3-1-15 16,22-3-6-16,14-2 6 0,-2 1 12 15,-4 1 27-15,-13 3 17 16,-12 5-10-16,-5 7-1 16,-25 11-1-16,-23 7-27 15,-13-4-17-15,-3-7 0 16,7-12-27-16,17-14-36 16,13-7-49-16,17 0-28 15,10-12-150-15</inkml:trace>
  <inkml:trace contextRef="#ctx0" brushRef="#br0" timeOffset="231239.3862">27246 8360 44 0,'1'-12'447'0,"11"5"-364"15,12-4-26-15,11-1-15 16,7-2 6-16,-3 0-5 16,-9 6 0-16,-16 2-21 15,-11 6-12-15,-3 0-2 0,-12 16 3 16,-20 18 14-16,-9 10-19 15,-1-1-4-15,9-2-2 16,12-10 0-16,18-9 0 16,3-6-3-16,18-8 3 15,13-4 3-15,7 0-1 16,-1-3 3-16,-4 1-5 16,-8 3 0-16,-7-1-7 15,-9 4-58-15,-3 2-119 16,-6-4-319-16</inkml:trace>
  <inkml:trace contextRef="#ctx0" brushRef="#br0" timeOffset="231538.656">27730 8523 511 0,'4'0'140'0,"3"2"-68"16,10 18-5-16,7 4-44 0,7 4-15 16,3 6-4-1,1 3-4-15,-2-1 0 16,-4-1 0-16,-5-2 0 0,-2-6-9 15,-5-5-13-15,-4-9-49 16,-2-7-38-16,6-6-85 16,-4-14-213-16</inkml:trace>
  <inkml:trace contextRef="#ctx0" brushRef="#br0" timeOffset="231688.438">28128 8561 429 0,'-51'4'220'15,"-20"26"-151"-15,-10 10 9 16,-10 8-39-16,-3 2-24 16,13-5-15-16,23-7-13 0,27-8-101 15,23-14-191-15</inkml:trace>
  <inkml:trace contextRef="#ctx0" brushRef="#br0" timeOffset="232137.0536">28383 8504 585 0,'10'-1'82'0,"9"1"-4"16,14-4-25-16,12 3-35 15,9-1-9-15,1 2-9 16,-10 0-3-16,-11 0-47 15,-15 2-95-15,-19 1-227 16</inkml:trace>
  <inkml:trace contextRef="#ctx0" brushRef="#br0" timeOffset="232286.9756">28453 8629 720 0,'12'0'57'0,"22"4"15"15,20-2-56-15,18-2-16 16,10 3-28-16,-1-3-188 16</inkml:trace>
  <inkml:trace contextRef="#ctx0" brushRef="#br0" timeOffset="232652.8309">29251 8244 145 0,'2'0'554'0,"-2"22"-496"16,0 24 35-16,-4 21-45 0,-12 9-22 15,-2 4-18-15,-6-2-8 16,4-8 0-16,6-5-49 15,8-5-123-15,-1-8-230 16</inkml:trace>
  <inkml:trace contextRef="#ctx0" brushRef="#br0" timeOffset="232885.5899">29538 8595 165 0,'20'-8'544'16,"6"5"-472"-16,17 0 3 16,17 1-33-16,7 0-37 15,5 2-5-15,1 0-35 16,-8 0-171-16,-18 0-456 15</inkml:trace>
  <inkml:trace contextRef="#ctx0" brushRef="#br0" timeOffset="233317.7854">30461 8631 49 0,'-31'0'595'0,"-8"0"-565"16,-3 18 41 0,7 2-28-16,8 2-19 0,12-1-19 15,15-2-5-15,4-2-14 16,26-2 6-16,6-3 8 16,-3-3 3-16,-8-1 12 15,-9 0 36-15,-14 4 1 16,-2 10-15-16,-39 6 2 15,-19 8-16-15,-20-2-19 16,-4-9-4-16,14-11-10 16,17-14-33-16,24 0-79 15,27-10-99-15,3-14-385 16</inkml:trace>
  <inkml:trace contextRef="#ctx0" brushRef="#br0" timeOffset="233516.5648">30655 8739 417 0,'0'14'253'0,"-4"10"-194"16,-5 5-12-16,-2 1-33 15,2 2-14-15,3-8-1 16,-1 1-38-16,-6-7-59 15,-4-2-51-15,-7-8-147 16</inkml:trace>
  <inkml:trace contextRef="#ctx0" brushRef="#br0" timeOffset="233674.6047">30716 8448 730 0,'0'0'100'16,"0"0"-56"-16,6 0-44 16,-2 9-70-16,4 10-125 15,-2 3-207-15</inkml:trace>
  <inkml:trace contextRef="#ctx0" brushRef="#br0" timeOffset="233949.6802">30892 8738 653 0,'0'6'58'0,"0"3"13"15,3 4-48-15,6-1-19 16,8-2-3-16,6-6-1 16,7-4-1-16,6 0 1 15,0 0 0-15,-2-8 1 16,-4 1 27-16,-9 4 32 15,-9 3-28-15,-6 0-14 16,-6 14-1-16,0 14-3 16,0 4-7-16,-6 5-7 0,-3-5-6 15,1-12-44-15,1-6-102 16,6-10-102-16</inkml:trace>
  <inkml:trace contextRef="#ctx0" brushRef="#br0" timeOffset="234332.0825">31401 8474 149 0,'-2'-1'243'15,"2"1"-180"-15,0 0 11 16,0 0-36-16,0-2 18 16,12 0-9-16,6 0-8 15,5-2 20-15,4-2-6 16,-2 3-3-16,-6 0-1 16,-10 3-18-16,-9 0-18 15,0 9-7-15,-9 20 2 16,-17 7 4-16,0 4-10 15,4-8-2-15,14-7-2 16,8-9-7-16,19-7-18 0,22-5-27 16,12-1-30-1,5 1-52-15,-3 0-35 0,-2 5 72 16,-14 2-136-16</inkml:trace>
  <inkml:trace contextRef="#ctx0" brushRef="#br0" timeOffset="234582.4583">31799 8641 694 0,'6'0'116'16,"9"8"-43"-16,9 14-39 15,7 11-21-15,7 7-6 16,6 8-1-16,3 3 0 16,-3-2-6-16,-9-11-8 15,-13-11-44-15,-7-10-69 16,-10-4-18-16,-2-9-81 16,2-4-189-16</inkml:trace>
  <inkml:trace contextRef="#ctx0" brushRef="#br0" timeOffset="234814.6923">32247 8660 346 0,'0'0'183'15,"0"-2"-34"-15,0 2-39 16,-6 0-35-16,-16 24-24 15,-13 11-1-15,-23 14-15 16,-14 3-11-16,-6 0-24 16,12-4 0-16,15-5-17 15,24-11-144-15,11-14-332 16</inkml:trace>
  <inkml:trace contextRef="#ctx0" brushRef="#br0" timeOffset="243875.282">6511 9772 123 0,'0'-24'475'15,"0"8"-433"-15,0 6-14 16,0 7 13-16,-1 0-7 15,-12 3-3-15,-4 0-18 16,-12 16-12-16,-5 20 0 16,-8 19 2-16,-3 12-3 15,1 12-2-15,9 5 2 0,12 4 2 16,12-1-2-16,8-7 0 16,3-9 0-16,3-16-2 15,18-14-13-15,7-19-44 16,11-17-65-16,1-8-81 15</inkml:trace>
  <inkml:trace contextRef="#ctx0" brushRef="#br0" timeOffset="244142.3435">6779 10045 96 0,'-7'26'246'0,"-2"10"-167"16,9 4-34-16,0 2-2 0,12-5 12 15,18-15-19-15,12-14-17 16,11-8-4-16,8-24 4 16,4-20 0-16,-3-11 4 15,-5-1 1-15,-17 6 7 16,-11 15-3-16,-19 12-16 16,-10 11-6-16,-25 9-6 15,-28 3-15-15,-11 0-18 16,-3 13-25-16,10 3-52 15,18-7-107-15</inkml:trace>
  <inkml:trace contextRef="#ctx0" brushRef="#br0" timeOffset="244524.773">7645 9296 368 0,'-17'14'143'0,"-5"34"-99"15,-6 15-5-15,-5 13-27 16,-2 9-10-16,1 4 0 16,6 2-1-16,10-5 2 15,13-11-1-15,5-19-1 16,24-15 0-16,12-14-1 16,8-11 2-16,0-2 1 15,-2-4 5-15,-5-2 3 16,-4 1 0-16,-9 0-11 15,-5-3-10-15,-7 2-74 16,-9-8-96-16</inkml:trace>
  <inkml:trace contextRef="#ctx0" brushRef="#br0" timeOffset="244740.1872">7461 9629 591 0,'26'0'102'15,"21"0"-35"-15,9 12-7 16,0-4-43-16,-4-1-12 16,-4 1-5-16,-3-1-21 15,-8-7-135-15,-4 0-265 16</inkml:trace>
  <inkml:trace contextRef="#ctx0" brushRef="#br0" timeOffset="245255.5208">8267 9310 436 0,'0'-4'53'0,"9"-3"-22"0,19-6 24 15,5-1-7 1,3 0 8-16,-3 4 10 0,-5 3 3 15,-10 6-28-15,-6 1-16 16,-8 8-14-16,-4 30 2 16,0 17 3-16,-9 10-11 15,-5 2-5-15,4-5 1 16,10-12 0-16,13-13-1 16,25-17-2-16,15-15-14 15,9-5-34-15,9-12-47 16,1-16-68-16,-6-8-161 15</inkml:trace>
  <inkml:trace contextRef="#ctx0" brushRef="#br0" timeOffset="246169.9879">9322 9238 550 0,'0'-2'67'16,"-14"2"-38"-16,-5 18-10 0,-13 16-14 15,-11 16-5 1,0 8 2-16,-3 8 1 0,4 5 6 15,8 5 22-15,8 3 3 16,16-5-7-16,10-8-6 16,4-16-6-16,25-18-2 15,6-12-1-15,6-13-3 16,5-7-3-16,5-10 3 16,6-23 2-16,4-11-4 15,0-16-1-15,-1-8-3 16,-11-7-2-16,-14-1-1 15,-12 0-2-15,-19-4 2 16,-4 6-2-16,-14 9-3 0,-15 13-2 16,-4 19-2-1,-2 16-4-15,-7 17-3 0,-1 0 6 16,-1 31 2-16,7 18 8 16,8 11 0-16,15 9 1 15,12 2 2-15,2-5 3 16,15-11 6-16,13-11 2 15,8-10-8-15,9-10-3 16,6-10-3-16,4-11-21 16,6-3-79-16,-7-23-148 15</inkml:trace>
  <inkml:trace contextRef="#ctx0" brushRef="#br0" timeOffset="246868.2955">6405 10814 325 0,'-3'0'71'15,"3"0"-41"-15,0 0-7 16,0 0 5-16,0 0 7 16,21 0 11-16,13-6-13 15,16-6-6-15,30-8 11 16,39-6 8-16,53-13 18 15,61-6-1-15,49-8-8 16,37-2-18-16,24-1-16 0,-7 1-6 16,-19 4-14-16,-36-2 2 15,-42 6 0-15,-45 8 4 16,-39 5-4-16,-42 7-3 16,-40 7-5-16,-31-1-21 15,-21 1-40-15,-10 2-46 16,-11-2-137-16</inkml:trace>
  <inkml:trace contextRef="#ctx0" brushRef="#br0" timeOffset="249611.585">7435 11044 643 0,'0'-3'61'0,"-13"3"-19"16,-9 6 5-16,-14 22-35 15,-13 18-8-15,-12 14 1 16,-5 16-2-16,4 11-2 15,11 3 3-15,16 0 3 16,19-12-7-16,16-14-1 16,8-19-2-16,22-16 3 15,5-11-3-15,8-14 2 16,9-4-2-16,3-10-11 16,1-16-27-16,-1-5-52 0,-11-7-94 15,-6-6-223-15</inkml:trace>
  <inkml:trace contextRef="#ctx0" brushRef="#br0" timeOffset="249878.2189">7667 11358 241 0,'-9'36'318'0,"9"2"-263"16,0 0-25-16,30-15-9 15,15-23-8-15,16-5 4 16,8-37 6-16,5-16 1 0,-7-5 0 16,-15 4 30-1,-20 9-22-15,-20 18-15 0,-12 10 1 16,-22 13-5-16,-23 7-13 16,-11 2-2-16,3 8-16 15,6 15-12-15,15 3-41 16,9-5-25-16,13-4-67 15,10-11-85-15</inkml:trace>
  <inkml:trace contextRef="#ctx0" brushRef="#br0" timeOffset="250160.3341">8337 10970 539 0,'-40'30'53'0,"4"14"-41"15,6 5 4-15,12-4 14 16,11-8-5-16,7-11-17 16,18-11-5-16,18-8 6 15,2-5 6-15,1-1 27 16,-11 1 24-16,-11 2-19 16,-10 6-14-16,-7 10-20 15,-12 13-2-15,-28 8-7 16,-14-2-4-16,-1-9-30 15,9-16-53-15,16-11-35 16,9-3-62-16,18-12-183 16</inkml:trace>
  <inkml:trace contextRef="#ctx0" brushRef="#br0" timeOffset="250692.3617">8553 10792 332 0,'0'-8'102'15,"0"3"-52"-15,0-3-17 16,9 1 19-16,2 0 10 16,-1 0-3-16,-2 2-6 15,-5 0-7-15,-2 3-9 16,-1 1-13-16,0 1-8 15,0 0-7-15,0 0-5 16,0 0-3-16,5 0 0 16,-2 0 0-16,1 11 1 15,2 5 0-15,-5 4 0 0,-1 4 1 16,0-2-1-16,0 4 1 16,0-2 0-16,0-8-1 15,0-2-2-15,3-2 0 16,8-2 1-16,8-1 1 15,6-2 4-15,5 1 4 16,2-1-2-16,-7-3-6 16,-2-1-2-16,-6 2-5 15,-3 1-33-15,1 1-90 16,-12-6-153-16</inkml:trace>
  <inkml:trace contextRef="#ctx0" brushRef="#br0" timeOffset="251656.7001">9340 10619 575 0,'-15'0'92'0,"-2"8"-57"16,-5 22-16-16,-12 17-11 15,-4 14 7-15,2 11-4 16,11 10 14-16,12 6 14 16,10-4-11-16,3-6-7 15,10-19-15-15,12-21-4 16,8-22 1-16,9-16 3 0,10-22 2 16,8-30 3-1,6-23-8-15,-5-11-1 0,-9-2-1 16,-11 5 3-16,-15 10 4 15,-15 8 6-15,-8 13-1 16,-18 10-12-16,-21 17 3 16,-6 19-4-16,-5 6-2 15,6 29 1-15,10 11 0 16,12 6 0-16,17 0 1 16,5 0 0-16,12 0 1 15,17-7 0-15,2-10 1 16,5-5-1-16,-2-10-1 15,1-5-3-15,0-2-30 16,2-7-108-16,-8-5-195 16</inkml:trace>
  <inkml:trace contextRef="#ctx0" brushRef="#br0" timeOffset="305875.2374">10259 10091 354 0,'-6'0'106'0,"6"0"-75"15,0 0 3-15,0 0-11 16,0 0-10-16,0 0 10 16,0 0 11-16,13 0-5 0,11 0 17 15,6-2-15 1,0 0-13-16,-4 0-12 0,-2 2-6 16,-6 0-6-16,-1 0-27 15,-8 14-46-15,-8 13-89 16,-2 5-153-16</inkml:trace>
  <inkml:trace contextRef="#ctx0" brushRef="#br0" timeOffset="306024.9487">10357 10363 419 0,'13'0'346'0,"9"3"-302"16,3 7 7-16,8 0-42 15,-3 0-9-15,2-10-103 0,-5 0-243 16</inkml:trace>
  <inkml:trace contextRef="#ctx0" brushRef="#br0" timeOffset="306723.1834">12567 8758 530 0,'0'-3'70'0,"0"1"-58"15,0 1 5-15,0-1 11 16,0 2-2-16,0 0-7 16,-5 0-2-16,-20 8-9 15,-13 17-5-15,-12 10-1 16,-1 6-1-16,2 4 3 15,10 5-2-15,11-1 0 16,13-5-2-16,13-6 0 16,2-4 1-16,18-6-1 15,12-6 0-15,10-6-4 16,5-9-17-16,0 0-52 16,4-7-86-16,-10 0-237 15</inkml:trace>
  <inkml:trace contextRef="#ctx0" brushRef="#br0" timeOffset="307027.8627">12841 9039 317 0,'-22'26'67'16,"16"4"-7"-16,6-3-3 15,4-8-9-15,28-9 3 16,12-6-6-16,17-4-1 16,14-6 8-16,7-12-10 15,-4-8-6-15,-11-1-4 0,-21-2-4 16,-21 3-14-16,-17 1-1 16,-8 1-4-16,-19 3-6 15,-20 3-3-15,-12 9-3 16,0 4-5-16,7 5-15 15,12 0-23-15,17-1-33 16,12 1-44-16,3-5-120 16</inkml:trace>
  <inkml:trace contextRef="#ctx0" brushRef="#br0" timeOffset="307355.082">13835 8720 422 0,'-48'13'101'15,"-1"14"-80"-15,1-1 27 16,5 0 12-16,13-4-39 16,18-8-19-16,12-3-2 15,12-8 1-15,21-2 9 16,8-1 43-16,3 0 18 15,-5 7-15-15,-11 2-8 16,-12 4-15-16,-16 12-18 16,-4 1-8-16,-33 5-2 0,-10-2-5 15,-2-11-2-15,7-12-23 16,16-6-40-16,15 0-50 16,11-18-48-16,14-2-180 15</inkml:trace>
  <inkml:trace contextRef="#ctx0" brushRef="#br0" timeOffset="307837.8003">14200 8479 347 0,'-1'0'87'15,"1"0"-56"-15,0 0 3 16,0 0 28-16,4 0 0 16,14 0-1-16,6 0-8 15,2 0-10-15,3 0 0 0,0-2-4 16,-7 2-6-16,-8 0-10 16,-6 0-7-16,-8 0-9 15,0 22-2-15,-14 12 3 16,-18 9-4-16,-2 5-4 15,0-4 0-15,8-6 0 16,16-6 0-16,10-10 0 16,0-7-3-16,19-10-3 15,17-5-9-15,10 0-23 16,5 0-37-16,4 0-67 16,-6-14-129-16</inkml:trace>
  <inkml:trace contextRef="#ctx0" brushRef="#br0" timeOffset="308568.7277">15272 8469 455 0,'0'-2'106'0,"0"0"-68"16,-5-1-13-16,-7 0-10 15,-1-1-11-15,-11 3-2 0,-7 1-1 16,-10 0 1-16,-5 9-1 15,-2 10 6-15,-4 8 13 16,3 4 1-16,4 6 8 16,3 8 1-16,12 2-6 15,14 1-5-15,16-2-3 16,2-5 5-16,26-7-19 16,9-5 1-16,14-11 2 15,7-9 3-15,8-7 7 16,4-2 1-16,3-6-4 15,-4-16-2-15,-7-10 0 16,-8-7-3-16,-9-6-4 16,-12-7-3-16,-10-6 0 15,-12-3-1-15,-11 3-1 0,-2 6-3 16,-23 14-1-16,-12 18-1 16,-13 16 2-16,-11 4-1 15,-2 24 3-15,4 14 3 16,13 8 1-16,16 2-1 15,16 0 0-15,14-3 0 16,2-6 2-16,31-3-1 16,13-8-1-16,15-5-1 15,9-7-7-15,2-6-58 16,-2-10-141-16</inkml:trace>
  <inkml:trace contextRef="#ctx0" brushRef="#br0" timeOffset="309749.9909">12317 9356 234 0,'4'-2'123'16,"-1"2"-84"-16,4 0 11 16,6 0-11-16,2 0-7 15,5 0-6-15,3-2-3 16,4 0-3-16,3 2 5 15,1 0 2-15,5 0-2 16,5 0 10-16,5-2-7 16,3 2-2-16,2 0-11 15,-3 0 3-15,-2 0-11 16,-4 0-1-16,-1 0 0 16,0 0 0-16,1 0-1 15,1 0-3-15,2 0 0 16,2 0-2-16,-2-5 1 0,1 0-1 15,-7 1 2-15,-3-2 7 16,-5 1 1-16,-1-2-2 16,0 3-3-16,1-2-1 15,4 0-4-15,0 3 0 16,3 0 0-16,0 1 0 16,0-2 0-16,-1 0 1 15,2-2 1-15,-1 0-2 16,1 2 2-16,3-1-1 15,6 0 1-15,1 1 0 16,3 0 1-16,-1 4 3 16,-3 0 5-16,-2 0 0 0,-7 0-7 15,0 0-1 1,-1 0-3-16,0 0 1 0,5-2-1 16,5-3 0-16,7-2 2 15,9-2 0-15,5-2-1 16,5 2-1-16,8-1-1 15,5 4 1-15,4 1 1 16,0 4 2-16,-3-1 1 16,-12 2-2-16,-7 0 1 15,-11 0 1-15,-12-1-4 16,-12 1 1-16,-12 0-1 16,-9 0-3-16,-9 0-6 0,-2 0-21 15,-2 0-15 1,0 0-35-16,-12-2-67 15,-18-7-171-15</inkml:trace>
  <inkml:trace contextRef="#ctx0" brushRef="#br0" timeOffset="310464.027">12801 9686 104 0,'6'-4'230'0,"-6"2"-145"16,0 0-5-16,0-1-5 15,0 1-20-15,-3 2-8 16,-10 0-20-16,-9 0 8 16,-13 4-7-16,-7 16 4 0,-6 5-4 15,5 3-9-15,12-6-16 16,14-2-3-16,13-6-2 16,4-2 0-16,10-2 2 15,15 4 9-15,5-2 26 16,0 2 1-16,-10 1-16 15,-7-1-4-15,-13 3-10 16,0 3-2-16,-30 3-1 16,-16-2-3-16,-3-9 0 15,-4-12-16-15,7 0-26 16,11-9-31-16,6-7-47 16,10 7-28-16,13 5-71 15</inkml:trace>
  <inkml:trace contextRef="#ctx0" brushRef="#br0" timeOffset="310763.1713">13028 9824 181 0,'0'-3'342'16,"0"3"-258"-16,1 0-40 15,2 9 2-15,0 13-10 0,-1 5-16 16,-2 6-1-16,0 2 1 16,0-1-13-16,-9-1-5 15,-5-2-2-15,-2 1-14 16,2-2-32-16,0-8-46 15,4-5-74-15,1-16-152 16</inkml:trace>
  <inkml:trace contextRef="#ctx0" brushRef="#br0" timeOffset="310963.8513">13062 9682 571 0,'0'0'143'0,"0"0"-97"15,0 0-31-15,0 0-15 16,0 0-16-16,5 6-48 16,2 10-67-16,-4 2-136 15</inkml:trace>
  <inkml:trace contextRef="#ctx0" brushRef="#br0" timeOffset="311361.9919">13338 9898 89 0,'0'10'241'0,"-1"2"-194"16,1 0-11-16,0 1 0 15,0-1-2-15,0-4-7 16,0-3 11-16,0-5-7 16,3 0 4-16,17-11 6 0,9-11-17 15,5-5-2-15,3 3 19 16,4-1 16-16,-1 6-17 15,-7 5 12-15,-7 6-8 16,-6 8-20-16,-4 0-13 16,-8 12-4-16,-5 20 2 15,-3 7-4-15,-5 5-4 16,-12-1-1-16,-2 0-11 16,5-7-36-16,11-5-89 15,3-16-123-15</inkml:trace>
  <inkml:trace contextRef="#ctx0" brushRef="#br0" timeOffset="311993.6541">14084 9505 290 0,'-4'0'98'0,"-1"0"-64"16,0 0 4-16,4 0 6 16,-2 0-6-16,3 0-7 0,0 0-10 15,0 0 0 1,0 0 10-16,12 0 19 0,6 0 2 16,3 0-15-16,4 0 0 15,2 0-5-15,-2 0-2 16,-4 0 1-16,-9 0-12 15,-4 6-12-15,-8 8-4 16,0 8 0-16,-12 9 0 16,-11 6-2-16,0 1-1 15,4 0 0-15,8-7-1 16,11-5 0-16,0-6-5 16,13-4-9-16,14-8-5 0,9 1-28 15,9-2-48-15,7-7-80 16,3 0-333-16</inkml:trace>
  <inkml:trace contextRef="#ctx0" brushRef="#br0" timeOffset="312791.8372">14958 9564 136 0,'-4'-5'144'15,"0"1"-61"-15,0 0-12 16,0 0-10-16,-4 2 0 16,-1 2-22-16,-5 0-23 15,-3 0-3-15,-7 0-6 16,-1 0-6-16,-5 4-1 16,-1 4 1-16,-2 4-1 15,2 4 1-15,-1 3 3 16,2 6 12-16,1 9 9 15,0 7 3-15,4 5-9 16,7 5-2-16,5-2-4 16,10-5-3-16,3-3-1 0,10-6 1 15,20-5 9-15,11-8 2 16,13-7 5-16,12-10-4 16,12-5 1-16,2-6-7 15,-4-19-4-15,-10-10-3 16,-14-4-2-16,-16-6-1 15,-12-4-1-15,-17-2-3 16,-7 0-2-16,-12 4 0 16,-21 9-4-16,-10 15-5 15,-5 12 1-15,-1 11 6 16,4 0 2-16,8 15 0 16,12 4 0-16,8 5 1 0,11 3-1 15,6 2 1-15,15 3 3 16,24 1-1-16,15-4-2 15,10-2-1-15,5-8-5 16,4-7-19-16,6-3-91 16,-12-9-156-16</inkml:trace>
  <inkml:trace contextRef="#ctx0" brushRef="#br0" timeOffset="313872.6006">12049 8598 350 0,'-14'8'61'16,"-2"6"-36"-16,-2 7 6 15,-4 6-8-15,-6 7-4 16,-5 12 1-16,-3 12-5 16,-3 23 24-16,-1 23 5 15,9 32 1-15,7 21 1 16,18 12-16-16,6-5-11 16,28-19-4-16,21-21-7 15,15-29-8-15,17-23-8 0,17-18-42 16,4-20-115-16</inkml:trace>
  <inkml:trace contextRef="#ctx0" brushRef="#br0" timeOffset="314853.537">15898 8356 337 0,'0'0'44'16,"16"12"16"-16,19 12 25 15,18 16-6-15,16 17-20 16,6 18-6-16,-8 15-11 16,-21 12-3-16,-37 9-10 0,-27 6-11 15,-61 14-5-15,-34 6-8 16,-26 3-5-16,-9-7-29 16,14-20-130-16,16-25-326 15</inkml:trace>
  <inkml:trace contextRef="#ctx0" brushRef="#br0" timeOffset="316372.0152">11540 10507 51 0,'0'0'271'0,"-1"0"-221"16,1 0-6-16,0-2-6 15,0-1-13-15,3 0-15 16,9-1-7-16,7 1 9 15,1-1 18-15,5-1 10 16,5 0-7-16,1 4-9 16,3-3-8-16,1 4-1 15,2-1-2-15,0-2-3 16,7 0 2-16,3-2 6 16,3 0 4-16,2 1-4 0,-3-1 3 15,0-1-2-15,5 1-8 16,4-3-6-16,2 2-2 15,1 0-1-15,-3 0 0 16,-4 4 0-16,-6 2 4 16,-5 0-1-16,-2 0 1 15,-2 0-1-15,0 0-2 16,0 0 0-16,0 0 0 16,1 0-1-16,5-3-1 15,-2-2 6-15,-1 1 0 16,1 2 3-16,-4-2-2 15,3 2-3-15,-2 0-3 16,0 2-2-16,-2 0 0 16,-1 0 2-16,-3 0-2 15,0 0 0-15,-1 0 3 0,0-1 0 16,3 1 1-16,-2-2-3 16,2 2-1-16,2 0 0 15,-2 0 1-15,0 0-1 16,-1 0 1-16,-6 0 1 15,0 0 2-15,-1 0 0 16,-1 0-3-16,4 0 0 16,5 0 0-16,5 0 2 15,6 0-3-15,-2 0 0 16,1 0 0-16,-5 0 0 16,-4 0 2-16,-4 0-1 15,0 0 2-15,-1 0-1 0,0 0 0 16,-1 0 3-16,-1 0 0 15,0 0-2-15,0 0 1 16,1 0-1-16,0 0-2 16,-1 0-1-16,1 0 0 15,2 0 2-15,3 0-2 16,3 0-2-16,-2 0 1 16,3 0 1-16,3 0 0 15,4 2 0-15,7-1 1 16,8 5 1-16,10-2-1 15,5-4 2-15,7 2 2 16,-2 1 0-16,0 3 1 16,0-3-1-16,-6 3 3 0,-2 0 0 15,-10 0-3-15,-12 0-2 16,-15 2-3-16,-12-5-1 16,-14-1-4-16,-8-2-8 15,-2 3-20-15,-1-1-42 16,0 1-77-16,0-3-94 15</inkml:trace>
  <inkml:trace contextRef="#ctx0" brushRef="#br0" timeOffset="317164.6565">12769 10781 402 0,'0'-7'87'16,"0"3"-45"-16,0-1 1 15,0-1-15-15,2-1 0 16,-2 3 8-16,0-1 14 15,0 4 2-15,-15 1-14 16,-22 1-19-16,-23 27-17 16,-16 16 4-16,-12 22 3 0,-6 19 4 15,3 20-3-15,9 13 2 16,21 5 13-16,26-7-21 16,29-17-3-16,8-15-1 15,34-22-2-15,17-13-1 16,9-13-4-16,5-14-8 15,-5-6-20-15,-8-2-49 16,-12-4-58-16,-18-5-162 16</inkml:trace>
  <inkml:trace contextRef="#ctx0" brushRef="#br0" timeOffset="317796.4892">13399 10728 271 0,'-7'-2'178'16,"-5"2"-117"-16,1 0-20 16,-5 0-15-16,-7 3 6 15,-3 13-12-15,-4 3 3 16,-1 5 5-16,-4 4 5 16,5 6-3-16,2 4-9 15,7 1-5-15,11 3-2 16,7-2-8-16,3-3-6 15,7-3-6-15,19-3-24 16,5-4-37-16,5-1-55 16,-3-11-81-16</inkml:trace>
  <inkml:trace contextRef="#ctx0" brushRef="#br0" timeOffset="318128.6543">13534 10959 342 0,'-6'0'68'0,"6"10"-30"16,1 1-1-16,18-3-9 16,10-2-2-16,5-6 12 0,8 0 19 15,5 0-10-15,3-5 6 16,-1-6-16-16,-10-1-11 15,-9-2-14-15,-14 3-5 16,-8-2-2-16,-8 1 7 16,0-4 3-16,-14-3-13 15,-14-2-1-15,-5-2 0 16,-4 1 0-16,6 0 0 16,6 7-1-16,6 5-7 15,10 7-17-15,6 3-32 16,3 0-30-16,0 0-50 15,9 13-129-15</inkml:trace>
  <inkml:trace contextRef="#ctx0" brushRef="#br0" timeOffset="318461.4035">14142 10772 338 0,'-13'0'74'15,"-2"0"-36"-15,-3 7-15 16,-3 4 5-16,6 0 8 16,3-2-3-16,11 1-16 15,1-6-14-15,1 2 2 16,15-2 8-16,6 0 36 16,3 2 12-16,-3 4-15 15,-1 2 0-15,-9 3-8 0,-3 3-6 16,-9 5-9-16,0 3-11 15,-7 4-3-15,-16-3-9 16,-3-8 0-16,1-12-5 16,1-7-19-16,7-2-36 15,6-24-18-15,5-4-12 16,6 4-16-16,0 6-51 16,0 5-88-16</inkml:trace>
  <inkml:trace contextRef="#ctx0" brushRef="#br0" timeOffset="318960.1487">14357 10573 350 0,'0'0'103'0,"5"0"-19"16,5 0-27-16,3 0-15 15,2 0-5-15,0 0-10 16,-6 0 6-16,3 0 1 16,-6 0 5-16,-3 0-13 15,0 0-11-15,-3 0-11 16,0 6-3-16,0 6 1 16,-1 1-2-16,-10 4-1 15,-2 0-1-15,1 0 1 16,6 3 1-16,4-8 0 15,2 2 0-15,0-4 1 16,11 0-1-16,9 0 2 0,6-4-2 16,-1 0-1-16,-2-1-3 15,-4-1-3-15,-4 4-20 16,-2-1-70-16,-8-7-143 16</inkml:trace>
  <inkml:trace contextRef="#ctx0" brushRef="#br0" timeOffset="319758.3321">14999 10529 158 0,'-24'7'85'15,"-1"8"-17"-15,-3 3 2 16,-3 2-5-16,-1 0-23 16,0 2-12-16,6 0-6 15,4 2-14-15,3 0-5 16,4 1 16-16,0-1 21 15,6 5 9-15,3 0-6 16,6 3-17-16,0-2-11 16,5-1-10-16,18-5-1 15,10-6 3-15,9-7-2 16,4-7-3-16,1-4 9 16,-3 0 15-16,-3-8 5 0,-3-8-4 15,1-6-12-15,0-2-12 16,-6-2-4-16,-4-4-1 15,-7 0-4-15,-5-2-2 16,-4 1 5-16,-6 3 0 16,-7 1-1-16,0 2 1 15,0 1-2-15,-12 2-4 16,0 0 1-16,-3 4 2 16,-2-2 3-16,-3 5-1 15,-2 4-5-15,-3 7-5 16,-3 4 0-16,-5 0 8 15,-1 14 4-15,-2 4 1 16,5 6-1-16,5 1 0 0,7-2 1 16,4 5 0-1,9-2 2-15,6-1 7 0,2 0 1 16,29-4-3-16,15-6-6 16,11-6-2-16,4-4-4 15,-5-5-30-15,-4 0-55 16,-8 0-79-16,-10-5-281 15</inkml:trace>
  <inkml:trace contextRef="#ctx0" brushRef="#br0" timeOffset="320833.7665">13141 11276 102 0,'0'0'221'0,"0"0"-172"16,1 0 5-16,9 0-16 15,0 2-11-15,6-2 2 16,-1 1 8-16,6-1 1 15,0 0 5-15,0 0-6 16,4 0-9-16,4 0 3 0,2 0-3 16,2 0 3-1,1 0-7-15,3 0-6 0,2 0-2 16,5 0-4-16,2 0-4 16,2-1 1-16,2-6-3 15,1 2-3-15,-2-1 0 16,-1 3 1-16,-3 0-1 15,1 1-2-15,-4 1 2 16,0-4-1-16,4 3 3 16,-4-2-1-16,2-1 1 15,0 2 0-15,-1 3 1 16,-3-3-3-16,-1 3-1 16,0 0-2-16,-1 0 1 15,3 0 2-15,-1 0-1 0,6 0 0 16,-1 0-1-16,4-1 3 15,1-4 1-15,0-2-3 16,-1 2 0-16,-1 0-4 16,-2 3 2-16,-4 1 0 15,-3-1 0-15,-4 2 2 16,-4-1-2-16,-6-1 0 16,-3 2 0-16,-2 0 0 15,-5 0-2-15,1 0 1 16,-4 0-2-16,-3 0-6 15,0 0-9-15,-3 0-15 16,-2 0-17-16,2 0-7 16,0 0-1-16,2 0 6 0,-2-2 16 15,-3-1 7-15,-3 3 0 16,0 0 6-16,0 0-38 16,-3 3-108-16</inkml:trace>
  <inkml:trace contextRef="#ctx0" brushRef="#br0" timeOffset="321307.8056">14094 11521 156 0,'-1'-2'213'0,"-1"2"-128"15,2 0-14-15,0 0-8 16,0 0-5-16,0 0-14 16,0 0 7-16,2 12 4 15,-1 12-5-15,-1 6-8 16,0 8-14-16,-13 6-16 15,-2 0-6-15,-1 1-5 16,2-5-1-16,4-8-2 16,4-12-22-16,3-12-44 15,3-8-49-15,-3-6-51 16</inkml:trace>
  <inkml:trace contextRef="#ctx0" brushRef="#br0" timeOffset="322135.8283">13668 10782 89 0,'0'-4'73'15,"0"-2"-8"-15,0 2-18 0,0 1-11 16,0 0 2-16,0 1-9 16,0-1-6-16,0 2 6 15,0-3 6-15,0 4 3 16,-2-2-5-16,-1 2-17 15,0 0-6-15,-3 0-5 16,-3 0-4-16,0 0-1 16,-5 0 0-16,-2 6 1 15,-1 6-1-15,-3 7 3 16,-1 2 2-16,1 3 8 0,4 3 4 16,3 0-6-1,6-5-6-15,7-3-4 0,0-3-1 16,6-5-12-16,21 0-25 15,7-6-106-15</inkml:trace>
  <inkml:trace contextRef="#ctx0" brushRef="#br0" timeOffset="322950.2821">15464 10605 526 0,'0'4'61'0,"15"31"-11"15,22 14-1-15,10 12-2 0,8 17-1 16,-5 13 0-16,-8 11-9 15,-23 10-6-15,-19 5 1 16,-34 3-6-16,-42 0-9 16,-24 2-8-16,-18-4-9 15,-1-6-1-15,7-12-29 16,22-23-100-16,22-33-226 16</inkml:trace>
  <inkml:trace contextRef="#ctx0" brushRef="#br0" timeOffset="365712.8143">12561 9210 50 0,'-18'11'120'0,"1"0"-118"16,1 0-2-16,2-4 0 15,0-2 0-15,3-5 16 16,2 0 71-16,0 0-30 16,0 0-18-16,2 0-24 15,1 0-5-15,0 0 23 0,5 0-12 16,1 0-4-16,0 0-6 16,0-1-3-16,0-3 6 15,0-3 11-15,28-6-2 16,30-12 2-16,41-14 34 15,47-27-5-15,66-27 3 16,71-29 13-16,60-22-15 16,48-6-36-16,10 7-11 15,-28 16-8-15,-52 23-2 16,-66 24-13-16,-70 23-54 16,-56 17-56-16,-54 5-155 15</inkml:trace>
  <inkml:trace contextRef="#ctx0" brushRef="#br0" timeOffset="366727.7371">13145 11242 419 0,'0'0'47'16,"14"0"-36"-16,34-13 21 16,38-12 50-16,47-15 20 0,52-17 7 15,42-14-18 1,26-7-34-16,7-6-28 0,-11 4-18 16,-22 10-11-16,-24 8-25 15,-43 4-227-15</inkml:trace>
  <inkml:trace contextRef="#ctx0" brushRef="#br0" timeOffset="368922.5797">16271 10594 369 0,'-1'-3'34'0,"1"1"-18"0,0 0-3 15,0 2 1-15,0-2-2 16,0 1 3-16,0-2 0 16,0 3 4-16,0 0 5 15,4 0 18-15,10 0 3 16,9 0-19-16,9 0-9 15,5-4-9-15,2-4-7 16,-2 0-1-16,-7 2-16 16,-6 2-63-16,-13 4-102 15</inkml:trace>
  <inkml:trace contextRef="#ctx0" brushRef="#br0" timeOffset="369171.5937">16320 10815 437 0,'8'-11'277'16,"4"3"-241"-16,13 0 9 15,11 1-18-15,0 5-27 16,-2 2-3-16,0 0-83 0,-14 0-136 16</inkml:trace>
  <inkml:trace contextRef="#ctx0" brushRef="#br0" timeOffset="370651.634">19306 8463 144 0,'0'-8'58'16,"1"1"-5"-16,2-1-5 15,0 0-7-15,0-1-14 16,2-1-2-16,-2 0-13 16,1-1 2-16,-1 1 3 15,-1 4 4-15,-1 0-5 16,-1 1-6-16,0 3 11 16,0-1 9-16,0 2-5 15,0 1 3-15,0 0-3 0,0 0-6 16,0-3-5-16,0 3-5 15,0 0 1-15,0 0-2 16,0 0-1-16,0 7 5 16,6 12 17-16,-1 9-10 15,1 9 7-15,-2 5-7 16,0 8 3-16,-2 4-9 16,-2 4-1-16,0 2-2 15,0 1-9-15,-7-3-1 16,-1-6-8-16,1-6-41 15,-3-9-56-15,-4-11-79 16,-10-14-276-16</inkml:trace>
  <inkml:trace contextRef="#ctx0" brushRef="#br0" timeOffset="370917.743">18785 9135 545 0,'12'-13'67'16,"30"2"-31"-16,26-7 18 16,29-2 26-16,29 0-14 0,26 0-15 15,16 0-21 1,9 3-13-16,-7 4-16 0,-21 1-1 15,-26 8-3-15,-25 4-21 16,-25 0-62-16,-18 0-63 16,-16 0-134-16</inkml:trace>
  <inkml:trace contextRef="#ctx0" brushRef="#br0" timeOffset="371648.4288">19127 9585 427 0,'0'-10'209'16,"-2"6"-174"-16,-7 4-13 0,-4 0-11 16,-4 0-7-16,-8 0-4 15,-5 6 0-15,-6 6 0 16,-4 6 1-16,3 4 1 16,6 2 7-16,11-2 3 15,8-1-5-15,12-4-1 16,0 2 4-16,5 1 11 15,14 0 17-15,5 2-7 16,-4 2 2-16,-3 0-3 16,-9 2-10-16,-8 7-7 15,-3 3-5-15,-27 3-3 16,-12-1-5-16,-10-8 0 16,-5-11-5-16,-2-15-11 15,3-4-11-15,4-8-25 16,13-10-7-16,12-1-7 0,16 2-8 15,11 1-48-15,10-2-134 16</inkml:trace>
  <inkml:trace contextRef="#ctx0" brushRef="#br0" timeOffset="371965.0892">19237 9741 144 0,'0'-8'446'16,"0"7"-382"-16,0 1-21 15,1 0-28-15,1 0-1 16,0 9-8-16,-2 13 10 15,0 7 13-15,0 9-12 16,-7 2-10-16,-7 2-7 16,0 0-1-16,0-3-15 15,3-3-14-15,3-14-29 16,3-10-22-16,3-12-20 16,2 0 1-16,0-18-123 15</inkml:trace>
  <inkml:trace contextRef="#ctx0" brushRef="#br0" timeOffset="372165.2257">19271 9520 421 0,'-4'-8'231'0,"4"7"-205"15,0-1-23-15,1 0-3 16,16 1-44-16,2 1-47 0,-1 0-108 16</inkml:trace>
  <inkml:trace contextRef="#ctx0" brushRef="#br0" timeOffset="372561.378">19434 9843 455 0,'-1'7'122'0,"1"1"-72"15,0 4-22 1,0-1-23-16,10-6-5 0,3-5-5 15,1 0 5-15,4 0 1 16,0-12 6-16,7-6 19 16,7-3 13-16,3-2-1 15,10-3-4-15,3 5-8 16,2 0 3-16,-6 7-3 16,-10 6-6-16,-13 5-12 15,-8 3-6-15,-4 5 0 16,-6 21 3-16,-3 4 1 15,0 8-6-15,0-2-6 16,-12 2-21-16,1-2-24 16,0-8-33-16,3-9-22 0,5-11-33 15,3-8 4-15,0-14-123 16</inkml:trace>
  <inkml:trace contextRef="#ctx0" brushRef="#br0" timeOffset="372979.2714">20108 9357 386 0,'-1'-3'70'0,"1"1"-60"16,0 0 4-16,0 0 6 16,0-1 31-16,3-4-6 15,15 1 7-15,3-2-4 16,6-2-1-16,-1 4 5 16,0 0-8-16,-10 4-24 15,-5 2-15-15,-8 0-5 16,-3 4-1-16,-3 22 1 15,-20 10 1-15,-5 6-1 16,1 0 0-16,6-8 0 0,14-5 1 16,7-7-1-16,0-4 0 15,22-4 0-15,5-6 0 16,4 0 0-16,4 0-1 16,0-6-40-16,4 2-66 15,-3-4-122-15</inkml:trace>
  <inkml:trace contextRef="#ctx0" brushRef="#br0" timeOffset="373810.3837">20741 9338 202 0,'-1'-2'203'0,"-2"2"-172"15,0 0-8-15,-3 0 3 16,-3 0 5-16,-6 0 3 16,-3 2-4-16,-9 12-2 15,-3 10 4-15,-3 7 2 0,0 7-6 16,4 8-3-16,3 12 1 15,4 4 0-15,8 4 0 16,6 0-12-16,8-10-1 16,0-10 1-16,17-12-5 15,13-12 0-15,11-13 3 16,11-9-6-16,7 0-4 16,4-26 3-16,-2-10-2 15,-6-13 4-15,-11-4 7 16,-11-2-6-16,-10-3-5 15,-12 2-3-15,-8-1-3 16,-3 4-7-16,-3 6-4 0,-18 8 1 16,-4 12 6-16,-5 11 3 15,-3 12 1-15,-5 4 3 16,0 4-1-16,1 20 1 16,7 6 1-16,10 6 0 15,10 0-1-15,10 1 7 16,3-3 6-16,24-2 2 15,10-6-3-15,9-4-9 16,5-8-3-16,0-3-13 16,1-9-45-16,3-2-114 15,-8-7-208-15</inkml:trace>
  <inkml:trace contextRef="#ctx0" brushRef="#br0" timeOffset="374741.7527">18208 10502 108 0,'0'0'309'0,"0"0"-277"16,13 3 12-16,21 1 30 0,21-2-31 15,26-2 0 1,40-4 4-16,43-20 7 0,47-7 3 15,39 4-6-15,29 3-16 16,23 8-15-16,8 7-18 16,0 9 4-16,-11 0 13 15,-20 25-13-15,-27 6-6 16,-33 4-1-16,-38-9 1 16,-50-6-9-16,-47-20-25 15,-38 0-78-15,-39-33-128 16</inkml:trace>
  <inkml:trace contextRef="#ctx0" brushRef="#br0" timeOffset="376255.803">19053 10880 30 0,'5'-6'3'0,"3"-2"18"16,-1-4 20-16,0 0 14 16,-1-4 11-16,-1-2 42 15,-5 4-16-15,0 4-12 16,0 5-5-16,0 4-12 15,-22 1-17-15,-16 8-26 16,-21 24-11-16,-16 26-6 16,-12 24 1-16,1 23-2 15,11 18-1-15,17 9 6 0,27 2 12 16,25-11-15-16,10-12-4 16,34-24-4-16,17-20-15 15,10-19-21-15,10-20-2 16,4-10-24-16,-6-13-69 15,-16-5-202-15</inkml:trace>
  <inkml:trace contextRef="#ctx0" brushRef="#br0" timeOffset="376686.938">19807 10649 510 0,'-4'-2'100'0,"4"2"-44"16,0 0-32-16,1 18 4 15,7 5-3-15,-1 2-12 16,-3 5-10-16,-2 5-3 16,-2 2-6-16,0 7-26 15,0 7-84-15,-10 0-135 16</inkml:trace>
  <inkml:trace contextRef="#ctx0" brushRef="#br0" timeOffset="376886.3612">19531 11279 489 0,'27'-13'210'16,"22"-3"-181"-16,26-8 26 15,14-6-25-15,4 1-26 16,-7 4-4-16,-17 4-25 15,-19 15-107-15,-25 6-164 16</inkml:trace>
  <inkml:trace contextRef="#ctx0" brushRef="#br0" timeOffset="377119.3957">19762 11398 605 0,'0'14'138'16,"0"17"-86"-16,0 8-14 16,0 3-36-16,0 3-2 15,0-3-36-15,3 0-103 16,0-9-140-16</inkml:trace>
  <inkml:trace contextRef="#ctx0" brushRef="#br0" timeOffset="377418.5889">20352 10677 439 0,'0'0'232'16,"12"24"-203"-16,19 21 37 16,6 23-25-16,-3 18-16 15,-12 17 4-15,-14 17 8 16,-8 5-10-16,-19-1-14 15,-23-2-10-15,-16-1-3 16,-9 1-17-16,0 1-89 16,3-18-145-16</inkml:trace>
  <inkml:trace contextRef="#ctx0" brushRef="#br0" timeOffset="386147.3677">23027 10631 375 0,'12'-14'89'15,"7"-1"-38"-15,9-6 20 16,7-1 5-16,3 2-26 16,1 2-17-16,1 5-9 15,-8 5-13-15,-8 5-10 16,-3 3-1-16,-9 0-11 15,-4 24-40-15,-8 13-60 16,-4 14-86-16</inkml:trace>
  <inkml:trace contextRef="#ctx0" brushRef="#br0" timeOffset="386313.6794">23092 10883 524 0,'26'-15'119'15,"11"-1"-81"-15,18-2 15 16,11-2-24-16,-1 6-27 16,-6 7-2-16,-8 7-108 15,-17 0-351-15</inkml:trace>
  <inkml:trace contextRef="#ctx0" brushRef="#br0" timeOffset="386779.2368">25118 9826 537 0,'15'-12'99'16,"-1"12"-67"-16,-2 0 1 16,-2 14-10-16,-4 26-5 15,-6 14 7-15,0 9-11 16,-15 5-11-16,-9 6-3 15,-2 3-7-15,-6 3-48 0,-4 10-84 16,-6-5-219 0</inkml:trace>
  <inkml:trace contextRef="#ctx0" brushRef="#br0" timeOffset="386978.6592">24526 10702 622 0,'0'0'100'0,"26"0"-48"16,32-1 15-16,37-12-22 15,44-8-13-15,33-4-12 16,23-6-9-16,8 0-9 16,-8 6-2-16,-23 7-17 0,-23 17-117 15,-39 1-207-15</inkml:trace>
  <inkml:trace contextRef="#ctx0" brushRef="#br0" timeOffset="387527.4273">24444 11488 557 0,'0'-9'89'16,"-25"9"-26"-16,-20 1-23 0,-12 29-22 16,-11 13-15-16,-2 13-2 15,1 8-1-15,11 3 2 16,19-9-1-16,23-10-1 15,16-16-7-15,19-15 6 16,18-6 1-16,7-3 9 16,3-3 29-16,-8 2 10 15,-9 6-9-15,-17 9-13 16,-13 14-14-16,-24 13 10 16,-32 10-12-16,-23 5-10 15,-7-11-8-15,0-14-24 16,9-16-37-16,15-10-24 15,16-10-32-15,15-1-51 0,19-2-57 16</inkml:trace>
  <inkml:trace contextRef="#ctx0" brushRef="#br0" timeOffset="387809.6917">24593 11725 531 0,'3'-5'111'0,"-3"5"-59"15,0 0-19-15,0 0-21 16,0 20-7-16,2 16 25 15,-2 13-11-15,0 6-14 16,0-1-1-16,-5 0-4 16,-7-2-8-16,2 1-37 15,-3-2-48-15,1-15-107 16</inkml:trace>
  <inkml:trace contextRef="#ctx0" brushRef="#br0" timeOffset="388002.822">24732 11490 299 0,'-8'-11'483'0,"-3"6"-465"15,11 1-18-15,0 4-20 16,10 0-87-16,7 5-78 15,0 17-199-15</inkml:trace>
  <inkml:trace contextRef="#ctx0" brushRef="#br0" timeOffset="388325.5646">24950 11733 572 0,'-6'21'58'16,"1"9"-31"-16,5 0-17 15,0-5 0-15,0-8 0 16,23-9 3-16,14-8 11 16,12 0 1-16,14-11 24 15,0-8-17-15,-5 5 8 16,-15 6 0-16,-16 8-9 0,-14 6-15 15,-11 28 1-15,-2 11 8 16,-12 10-15-16,-12 2-10 16,0-3-7-16,6-4-43 15,6-8-74-15,3-6-94 16,2-16-324-16</inkml:trace>
  <inkml:trace contextRef="#ctx0" brushRef="#br0" timeOffset="388807.3418">25585 11368 63 0,'-1'-2'381'0,"1"0"-294"15,0 1-12-15,0-1-38 16,0 2-13-16,0-2-1 15,3-1 2-15,13 1 4 16,7-6 22-16,4 2-16 0,-2-2-2 16,-4 4-5-16,-5 1-8 15,-5 1-1-15,-7 2-2 16,0 0-10-16,-4 0-3 16,0 23-2-16,0 12 10 15,-13 8-8-15,-3-1-3 16,4-6-1-16,9-7 0 15,3-11 0-15,27-10-3 16,20-8-4-16,10 0-14 16,6-11-34-16,-2-6-81 15,-4-8-126-15</inkml:trace>
  <inkml:trace contextRef="#ctx0" brushRef="#br0" timeOffset="389473.0574">26448 11292 19 0,'0'-14'515'15,"0"9"-440"-15,-10 0-20 16,-4 4-34-16,-11 1-15 16,-13 3-3-16,-11 20 2 15,-9 14 8-15,-6 11 17 0,0 13 10 16,10 16-5 0,12 18-16-16,21 5 5 0,21 5-11 15,4-13-9-15,28-23 2 16,10-22 6-16,10-22-3 15,12-19 2-15,11-6 2 16,8-31-5-16,5-23-2 16,-1-15 0-16,-13-15 8 15,-11-4-5-15,-18 1-7 16,-23 5-1-16,-16 2 0 16,-6 6-1-16,-19 12-1 15,-19 21-2-15,-11 26-3 16,-10 15 1-16,-7 22 2 15,2 20 3-15,15 4 0 16,20 3 0-16,22-1 0 0,7-2 0 16,20-4 0-16,19-2 4 15,12-6 4-15,9-7-4 16,1-7-4-16,1-9-2 16,-6-1-44-16,-10-9-223 15</inkml:trace>
  <inkml:trace contextRef="#ctx0" brushRef="#br0" timeOffset="400096.8742">27321 10408 198 0,'-3'-1'72'0,"1"-1"-44"15,2 2-2-15,0 0-26 16,0 0 0-16,0-2-12 16,0 2 12-16,0-3 7 15,0 1 23-15,0 0 17 16,0 0 0-16,0 2-6 16,-1-2-7-16,-1 0-7 15,2 0-7-15,0 2-5 16,0 0 0-16,0 0-5 15,0 0 1-15,0 0 5 16,0 0 4-16,3 0 1 16,18 0 2-16,10-2 11 15,8-3-5-15,0-2-18 0,-5 7-11 16,-8 0 0-16,-10 0-27 16,-9 7-84-16,-7 19-125 15</inkml:trace>
  <inkml:trace contextRef="#ctx0" brushRef="#br0" timeOffset="400346.8063">27225 10818 509 0,'0'0'124'16,"21"0"-67"-16,15-4 18 15,17-2-47-15,10 4-28 16,6 2-1-16,-1 0-71 16,-14 0-204-16</inkml:trace>
  <inkml:trace contextRef="#ctx0" brushRef="#br0" timeOffset="406464.8133">28795 10194 408 0,'0'-6'49'0,"0"3"11"16,0-2-16-16,0 4-14 15,0-1-6-15,0 1 2 16,-2-2-6-16,2 3-4 16,-1-4 0-16,-1 2-1 15,-1 2-4-15,-7 0 0 16,-10 0 0-16,-13 18-4 16,-17 10-3-16,-16 16 0 15,-7 14 5-15,-6 15-3 16,6 14-1-16,13 5 8 15,15-1 8-15,24-7-6 16,21-14-7-16,6-14-3 0,33-12-1 16,12-11 0-16,4-11-3 15,7-8-1-15,-3-7-6 16,-10-3-58-16,-11-2-86 16,-22-2-253-16</inkml:trace>
  <inkml:trace contextRef="#ctx0" brushRef="#br0" timeOffset="407029.967">29262 10306 67 0,'0'-13'537'0,"-16"8"-499"16,-3 3 24-16,-5 2-31 15,-8 0-29-15,-9 12-1 16,-9 13-1-16,0 8 1 15,7 3-1-15,15-1 0 16,17-4-1-16,11-6-2 16,24-1 3-16,16-2 4 15,8 2 11-15,-5 0 25 16,-7-1 7-16,-15 4-8 16,-21 10-2-16,-13 5-5 15,-38 9-16-15,-27 7-11 0,-11-7-5 16,-5-9-6-16,12-20-37 15,13-20-48-15,20-2-41 16,19-4-106-16</inkml:trace>
  <inkml:trace contextRef="#ctx0" brushRef="#br0" timeOffset="407428.9737">29706 10323 565 0,'0'-2'50'0,"0"-1"0"16,0 1-29-16,-3 1-13 15,-13 1 8-15,-11 0-8 16,-12 20 1-16,-10 15 7 16,2 12 15-16,8 3 8 0,14 2-8 15,17-6-9-15,8-2 7 16,22-9-6-16,20-4-10 15,8-8-9-15,4-6-4 16,-4-1-4-16,-9-2-29 16,-7 1-69-16,-5 3-73 15,-10-6-181-15</inkml:trace>
  <inkml:trace contextRef="#ctx0" brushRef="#br0" timeOffset="408060.9521">29902 9998 217 0,'0'0'135'0,"0"0"-85"16,0 0-5-16,0 2-8 16,0 1-1-16,0 2 19 15,6-2-10-15,4 0-8 16,3 0-5-16,7-1-5 15,-1-2-4-15,5 0-3 16,0 0-2-16,-8 0-6 0,-4 1-8 16,-9 6-4-16,-3 0 0 15,0 10 3-15,-10 7 20 16,-13 6-11-16,-4 2-6 16,2-2-4-16,8-3 0 15,9-5-2-15,8-3 1 16,0 0-1-16,19-3 0 15,11-2 0-15,4-2 0 16,-1-4-2-16,-3-2-21 16,-6 2-65-16,-6 2-92 15,-5-1-369-15</inkml:trace>
  <inkml:trace contextRef="#ctx0" brushRef="#br0" timeOffset="408742.5911">30640 10049 333 0,'8'-8'72'16,"-2"1"6"-16,1 0-22 15,-3 0-34-15,-1 2-11 0,0 1 11 16,-1 0 6 0,-2 2 7-16,0 2 1 0,0 0-3 15,0 0-8-15,0 0-9 16,-6 0-9-16,-7 0-5 16,-7 4-1-16,-7 10 0 15,-1 7 0-15,-2 4 0 16,-3 8 3-16,-1 6 4 15,-2 5 4-15,1 6-1 16,0 3 5-16,7 2-1 16,8 7-2-16,7 0-7 15,12-2 1-15,1-6-4 16,3-8-2-16,19-9 1 16,8-12 5-16,4-6 6 15,3-12-4-15,3-7-1 0,2 0 2 16,0-16-1-16,4-16 5 15,2-10-8-15,3-8-5 16,-2-6-1-16,-4-4 0 16,-4-3-1-16,-5-1-2 15,-6-2 1-15,-6-4 1 16,-2 0 1-16,-7 5-1 16,-9 13 1-16,-6 14 0 15,0 17 0-15,-22 12 0 16,-6 9 0-16,-2 0 0 15,0 24 1-15,3 9 1 16,4 8 0-16,1 5 0 0,5 0 3 16,4-1 6-16,9-5 1 15,4-4-9-15,4-4-3 16,22-3-1-16,4-4-8 16,4-6-23-16,2-2-56 15,3-8-109-15,-3-6-362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45:46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7724 4724 31 0,'3'-3'0'0,"-2"-2"-31"16</inkml:trace>
  <inkml:trace contextRef="#ctx0" brushRef="#br0" timeOffset="315.4755">7724 4724 54 0,'22'-50'65'16,"-19"46"-12"-16,-1 2 6 16,-2 2-12-16,0-2-27 15,0 2-13-15,0-3 1 16,1-4 9-16,1-1-12 15,-1-1 2-15,2 3 10 0,0 0 12 16,-1 1 1-16,-1 3 5 16,1-1 7-16,-1 0-3 15,1 0-8-15,1-3-4 16,2 1-6-16,-2 2-4 16,3 1-1-16,0 2-4 15,2 0-4-15,4 22 6 16,-3 14 4-16,-2 11 0 15,-2 15-8-15,-5 8 6 16,0 5-4-16,-3 5-9 16,-6-4-3-16,3-10-1 15,1-13-25-15,4-17-51 0,1-14-73 16,-4-16-118-16</inkml:trace>
  <inkml:trace contextRef="#ctx0" brushRef="#br0" timeOffset="947.3169">7020 5589 389 0,'0'0'56'16,"0"0"-47"-16,7 4 17 15,28 0 47-15,32-4 3 16,41 0-6-16,42-20 0 15,35-10-6-15,26-2-6 0,13 0-18 16,10-2-12-16,-5 0-22 16,-25 3-6-16,-35 3-2 15,-44 6-17-15,-38 8-38 16,-31 9-71-16,-26 5-53 16,-19-1-277-16</inkml:trace>
  <inkml:trace contextRef="#ctx0" brushRef="#br0" timeOffset="1561.7262">7516 6065 440 0,'0'0'115'0,"-19"8"-92"15,-7 17 24-15,-10 8-11 16,-14 8-16-16,-10 10-7 15,-8 5 1-15,-1 2 0 16,14-5-1-16,16-12-11 16,23-16-2-16,16-12 0 0,1-13 1 15,31 0 2 1,16-10 18-16,8-2 30 0,2 2-9 16,-12 10-16-16,-17 0-11 15,-20 26-7-15,-9 15 4 16,-35 8-4-16,-21 7-8 15,-15-8 0-15,-1-11-9 16,4-13-29-16,12-16-13 16,11-8-15-16,17 0 2 15,14-10-26-15,14-3-77 16,11-6-190-16</inkml:trace>
  <inkml:trace contextRef="#ctx0" brushRef="#br0" timeOffset="1844.8871">7604 6283 350 0,'2'-7'172'0,"-2"7"-103"15,1 0-24-15,4 0-21 16,1 2-4-16,3 14 7 16,-2 10-5-16,-2 6-6 15,-2 6-9-15,-2 5-4 0,-1-3-2 16,0 4-1-16,0-4-3 16,0-6-16-16,0-12-44 15,0-11-51-15,0-11-83 16</inkml:trace>
  <inkml:trace contextRef="#ctx0" brushRef="#br0" timeOffset="2053.3593">7718 5949 530 0,'0'0'28'0,"0"0"-28"15,0 0-21-15,0 12-71 16,7 2-163-16</inkml:trace>
  <inkml:trace contextRef="#ctx0" brushRef="#br0" timeOffset="2493.6301">8078 6160 141 0,'0'11'335'0,"-3"10"-315"16,-1 0 5-16,3 6 3 15,1 1-6-15,-2 2-10 16,2-3 5-16,0-5-2 16,0-8-3-16,0-9-5 15,11-5-5-15,16-14 8 16,9-21 17-16,11-12 8 15,5-2 1-15,4 2 8 0,2 11 2 16,-4 14-7-16,-11 17-9 16,-8 5-15-16,-18 32-5 15,-15 17-2-15,-2 11 5 16,-14 7-12-16,-8-6-1 16,4-8-12-16,7-13-26 15,8-14-45-15,3-12-30 16,2-14-18-16,22-4-101 15</inkml:trace>
  <inkml:trace contextRef="#ctx0" brushRef="#br0" timeOffset="2992.0685">8763 5843 52 0,'-11'0'276'15,"0"0"-244"1,4 0 4-16,3 0-16 0,4 0-16 16,0 0 3-16,0 0 43 15,0 0 16-15,0 0-3 16,0 0-7-16,2 0-5 16,12-9-3-16,7-2 2 15,1 0-16-15,2 2-5 16,0 2-2-16,-2 7-10 15,-5 0-10-15,-4 12-5 16,-9 19 1-16,-4 13 1 16,0 7 0-16,-11 2-3 0,0-3 0 15,7-11-1 1,4-16 0-16,1-11 0 0,21-10-1 16,8-2 0-16,3 0 0 15,4-13-9-15,2 0-22 16,0-1-55-16,3-4-82 15,-6-10-349-15</inkml:trace>
  <inkml:trace contextRef="#ctx0" brushRef="#br0" timeOffset="3773.8352">9458 5755 17 0,'0'-9'428'15,"0"6"-355"-15,0 3-6 16,0-1-21-16,-2-1-21 15,-4 0-9-15,-2 2 3 16,-6 0-2-16,-3 0-2 16,-5 16 1-16,-7 9 2 15,-2 6-6-15,-2 11-6 16,2 6 6-16,4 8-2 16,8 10-1-16,7 5 10 15,9 1-4-15,3-5 5 16,0-11-4-16,15-8 0 0,13-15-1 15,14-14-3 1,7-14-4-16,8-5 5 0,4-10-2 16,-3-23-3-16,-4-12 0 15,-5-10 1-15,-7-7-3 16,-8-6-3-16,-10-3-3 16,-11 3 0-16,-10 6 0 15,-3 6 0-15,-4 5-2 16,-17 9-1-16,-3 6 0 15,0 8 0-15,-4 14-2 16,-2 10 3-16,-3 4 2 16,-1 18-1-16,-2 19 0 0,8 8 0 15,5 10 1 1,10 5 0-16,9 2-1 0,4 2 2 16,1-9-1-16,18-7 1 15,10-9 1-15,4-12-2 16,4-12 0-16,9-12 0 15,2-3-12-15,4-17-66 16,0-16-88-16,-4-13-195 16</inkml:trace>
  <inkml:trace contextRef="#ctx0" brushRef="#br0" timeOffset="4422.2928">9098 5340 283 0,'7'0'76'0,"1"0"-16"15,2 0 26-15,7 2-33 16,2 1 3-16,10-1-6 16,14-2-18-16,13 0 6 15,13 0 12-15,10 0-5 16,8 0-10-16,-1-2-10 15,-4-6-8-15,-10-1-13 16,-11-2-4-16,-7-2-5 16,-8 5-66-16,-1-9-99 0,-5-10-368 15</inkml:trace>
  <inkml:trace contextRef="#ctx0" brushRef="#br0" timeOffset="4920.8658">10655 5033 438 0,'18'0'96'0,"9"0"-29"16,18 0 30-16,12 0-25 15,7 0-21-15,3 0-14 16,-3 0-22-16,-7 0-15 16,-8 0-7-16,-4-4-71 15,-5-16-146-15</inkml:trace>
  <inkml:trace contextRef="#ctx0" brushRef="#br0" timeOffset="5336.7583">12073 4368 183 0,'0'-5'293'15,"1"5"-233"-15,2 0-19 16,5 19 20-16,5 20 14 15,2 16-13-15,1 23 7 16,-3 21-20-16,-7 16-10 16,-6 12-10-16,0 3-19 15,0-2-8-15,-8-7-2 16,2-6-2-16,6-11-45 16,0-34-127-16,11-45-328 0</inkml:trace>
  <inkml:trace contextRef="#ctx0" brushRef="#br0" timeOffset="6400.8292">6733 7352 251 0,'-12'0'20'0,"8"0"10"15,4 0 22-15,-2 0-9 16,2 0-5-16,0-4 8 16,0 0-12-16,6-4-5 15,15-3-1-15,12-2 18 16,16-1-16-16,18 1-6 16,24-4 2-16,32 1 7 15,32-2-3-15,31-2 11 16,29-1 3-16,31 2-15 15,36-3-8-15,30-1-1 16,22 0-9-16,8-3-2 16,3 3-5-16,-5 2-2 15,-3 2-2-15,-3-1 5 0,-3-6 2 16,-10-7-7-16,-16-8 0 16,-29-9 0-16,-44-1 1 15,-47 1-1-15,-47 10-2 16,-51 16 1-16,-42 10-6 15,-28 10-16-15,-17 4-31 16,-26 0-36-16,-16 3-30 16,-7 8-218-16</inkml:trace>
  <inkml:trace contextRef="#ctx0" brushRef="#br0" timeOffset="7315.0859">7379 7816 630 0,'-2'27'63'16,"-11"24"-46"-16,4 24 22 15,-4 20-1-15,-2 13-14 16,-9 10-18-16,-1-1-4 16,1-7-2-16,1-14-1 15,7-25-19-15,4-21-71 16,4-21-74-16,3-26-133 16</inkml:trace>
  <inkml:trace contextRef="#ctx0" brushRef="#br0" timeOffset="7664.0629">7724 8286 238 0,'19'0'457'0,"21"0"-422"15,26 0 44-15,24-8-21 16,2-2-29-16,-7-2-22 16,-16 6-7-16,-20 2-68 15,-16-6-173-15</inkml:trace>
  <inkml:trace contextRef="#ctx0" brushRef="#br0" timeOffset="8395.9202">9059 8004 468 0,'-30'0'93'16,"-2"7"-59"-16,-1 13 7 15,0 6 3-15,-3 4-5 16,8 1-11-16,7-3-11 15,13-8-4-15,8-6-2 16,18-6-4-16,15 1 24 16,4 0 7-16,-1 4-6 15,-9 7-2-15,-10 11-4 16,-13 11 0-16,-4 11-6 16,-30 5-14-16,-18-4-6 15,-7-10 0-15,-3-18-5 16,0-24-15-16,4-2-27 0,9-20-58 15,14-6-1-15,22-3 21 16,9 7-67-16,19-3-121 16</inkml:trace>
  <inkml:trace contextRef="#ctx0" brushRef="#br0" timeOffset="8661.8831">9323 8033 505 0,'3'-2'140'0,"0"2"-106"16,5 4-20-16,3 23 30 15,-2 13-9-15,-3 7-12 16,-6 10-16-16,0 0-2 15,0 1-5-15,-4-3 0 16,-2-2-17-16,-1-9-49 16,2-13-45-16,1-26-141 15</inkml:trace>
  <inkml:trace contextRef="#ctx0" brushRef="#br0" timeOffset="8819.608">9395 7792 698 0,'-11'0'76'0,"10"16"-76"16,1 6-13-16,12 2-73 16,13-4-159-16</inkml:trace>
  <inkml:trace contextRef="#ctx0" brushRef="#br0" timeOffset="9111.1918">9762 8159 579 0,'-5'10'94'0,"5"-3"-74"15,24-7-19-15,19-17 2 16,16-25 2-16,6-11 22 15,9-4 16-15,0 9 24 16,-7 18 2-16,-13 16-23 16,-18 14-25-16,-16 15-9 15,-14 28-5-15,-6 17 2 16,-11 3-4-16,-13 0-5 16,1-8-16-16,7-16-22 0,7-10-36 15,4-15-38 1,5-13-24-16,0-1-108 0</inkml:trace>
  <inkml:trace contextRef="#ctx0" brushRef="#br0" timeOffset="9559.8879">10480 7633 235 0,'0'0'200'15,"0"0"-115"-15,0 0-21 16,0-4-5-16,10-5-3 16,8-2 0-16,9-5 7 15,-1 2-13-15,0 4-11 16,-8 8-3-16,-2 2-22 16,-11 8-7-16,-5 26 3 15,0 13-3-15,-12 7-3 0,-9 0-4 16,0-6 0-16,12-10 0 15,9-16 0-15,5-11 0 16,26-11-1-16,13 0-6 16,10-9-24-16,3-13-55 15,4-6-89-15,-1-12-256 16</inkml:trace>
  <inkml:trace contextRef="#ctx0" brushRef="#br0" timeOffset="10274.5947">11607 7395 504 0,'-1'0'62'16,"-12"0"-26"-16,-6 0-24 15,-7 16-7-15,-10 8-2 16,-10 8 0-16,-7 10 5 16,-3 8 4-16,0 9 12 15,6 12 16-15,16 6-5 0,14 1-2 16,16-1-13-16,4-11 5 16,31-16-1-16,20-20-4 15,16-26 6-15,16-6-9 16,10-40-2-16,7-18-3 15,3-11 0-15,-6-13-1 16,-14-2-2-16,-20 2-6 16,-30 7-1-16,-33 8-2 15,-20 8 0-15,-44 13 0 16,-18 20-2-16,-7 28-6 16,5 15 2-16,13 36 3 15,21 11 2-15,22 4 1 0,28-2 0 16,12-7 0-16,41-5 0 15,22-14 0-15,21-12 0 16,11-15-3-16,5-11-89 16,-5-11-172-16</inkml:trace>
  <inkml:trace contextRef="#ctx0" brushRef="#br0" timeOffset="30110.008">6517 4491 503 0,'-55'53'27'16,"-29"59"-21"-16,-19 53 23 15,-15 49-5-15,5 61 1 16,27 39 12-16,44 17 7 16,42-18-3-16,49-46-31 15,51-58-10-15,36-63-17 16,27-51-106-16,24-55-161 15</inkml:trace>
  <inkml:trace contextRef="#ctx0" brushRef="#br0" timeOffset="30758.2489">13189 4162 274 0,'52'54'382'15,"2"37"-363"-15,20 27 21 16,-9 26 4-16,-36 21 3 0,-29 24-17 16,-52 19-19-1,-43 15-8-15,-29 6-3 0,-7-6 0 16,-4-20-25-16,7-40-104 15,-2-59-184-15</inkml:trace>
  <inkml:trace contextRef="#ctx0" brushRef="#br0" timeOffset="31872.4171">3790 5723 391 0,'-29'0'65'0,"-1"5"-35"15,12 3 25-15,10-4 6 16,8-4-26-16,0 0-23 15,19-16 20-15,11-2 16 16,1 11 17-16,-7 7-27 16,-11 9-17-16,-13 33 3 15,0 18 5-15,-34 17-16 16,-16 7-11-16,-9-4-2 16,1-22 0-16,4-19-8 0,10-22-19 15,12-16-18 1,17-1-32-16,15-6-23 0,3-12-55 15,26-8-138-15</inkml:trace>
  <inkml:trace contextRef="#ctx0" brushRef="#br0" timeOffset="32121.8759">3979 5825 337 0,'5'-8'113'16,"2"3"-74"-16,3 3 39 0,1 2-13 15,-1 11-30-15,-5 20-25 16,-2 4 3-16,-3 1-7 16,0 0-5-16,0 4-1 15,0-2-6-15,0-4-54 16,0-9-81-16,-6-21-181 15</inkml:trace>
  <inkml:trace contextRef="#ctx0" brushRef="#br0" timeOffset="32303.0309">4040 5405 427 0,'0'-4'134'0,"-6"4"-134"15,5 14-3-15,1 2-89 16,0 6-147-16</inkml:trace>
  <inkml:trace contextRef="#ctx0" brushRef="#br0" timeOffset="32587.365">4207 5801 493 0,'5'-2'29'15,"8"2"41"-15,19 0-32 16,11-15-14-16,8-5-5 15,7-2-3-15,-3 4 21 16,-9 14-8-16,-10 4-8 16,-17 20-3-16,-12 17-9 15,-7 7 0-15,-2 0-4 16,-13-1-4-16,2-12-1 16,7-9-31-16,4-14-49 0,2-8-59 15,0-16-173-15</inkml:trace>
  <inkml:trace contextRef="#ctx0" brushRef="#br0" timeOffset="33019.6687">4815 5367 476 0,'-12'0'28'15,"-3"0"11"-15,7 16-13 0,-7 7-9 16,-1 13-7 0,-1 13 7-16,1 15 8 0,9 13-2 15,7 3 1-15,4-9 4 16,26-24-15-16,13-25-6 16,12-22 17-16,11-24 4 15,4-28-7-15,2-20-11 16,-2-16-1-16,-4-11-7 15,-11 1 0-15,-19 13 0 16,-25 16-1-16,-12 14-1 16,-44 19 1-16,-13 17-1 15,-11 19-2-15,-1 20 1 16,9 33 1-16,14 11 0 16,20 1 2-16,22-7-2 15,5-10 2-15,30-7 1 0,17-16 7 16,10-8-5-16,6-10-5 15,4-4-2-15,-3-3-73 16,-4 0-165-16</inkml:trace>
  <inkml:trace contextRef="#ctx0" brushRef="#br0" timeOffset="33901.128">7151 7654 475 0,'-108'96'86'15,"-5"50"-64"-15,28 31 5 16,36 26 30-16,46 10-3 15,28-14-34-15,53-25-19 16,29-45-1-16,24-38-34 0,10-44-110 16,-1-37-339-16</inkml:trace>
  <inkml:trace contextRef="#ctx0" brushRef="#br0" timeOffset="34515.8137">12723 7031 430 0,'69'75'268'0,"-17"41"-194"16,8 28-5-1,-23 23-22-15,-34 10-25 0,-24 22-15 16,-61 5-7-16,-36 6-1 15,-21-18-29-15,-26-46-123 16,-18-52-325-16</inkml:trace>
  <inkml:trace contextRef="#ctx0" brushRef="#br0" timeOffset="35313.7911">4318 8484 410 0,'-58'12'178'16,"-10"39"-156"-16,7 15 12 15,16-4 4-15,17-15-25 16,15-11-11-16,13-20-2 16,7-16-1-16,27 0 1 15,14-13 32-15,10 4 19 0,-4 9 1 16,-17 3-5-16,-20 32-20 15,-17 18-6-15,-32 14-8 16,-27 12-12-16,-14-6-1 16,-3-15-18-16,7-22-52 15,14-24-35-15,16-12-75 16,21-10-90-16</inkml:trace>
  <inkml:trace contextRef="#ctx0" brushRef="#br0" timeOffset="35530.123">4562 8662 489 0,'0'21'115'0,"0"18"-72"15,0 9-20-15,0-4-8 16,2-2-7-16,-2-2-6 15,0-1-2-15,0-5 0 16,-3-8-25-16,-3-6-70 16,-7-17-119-16</inkml:trace>
  <inkml:trace contextRef="#ctx0" brushRef="#br0" timeOffset="35680.2728">4592 8410 523 0,'0'-3'160'0,"0"5"-160"15,6 16-47-15,15 3-69 16,0 7-82-16</inkml:trace>
  <inkml:trace contextRef="#ctx0" brushRef="#br0" timeOffset="35912.4397">4894 8731 320 0,'1'-15'313'0,"8"-6"-235"16,16-3-54-16,19-9 2 16,6 2 8-16,-5 15-10 15,-12 16-17-15,-12 15-7 16,-8 26 0-16,-10 14 4 15,-3 9-3-15,0 0-1 16,0-2-17-16,0-6-33 16,0-13-45-16,0-16-73 15,0-16-148-15</inkml:trace>
  <inkml:trace contextRef="#ctx0" brushRef="#br0" timeOffset="36344.5627">5502 8294 378 0,'-19'0'158'16,"-8"11"-145"-16,0 27-9 15,-1 7-2-15,0 15 0 16,5 13 0-16,2 11 10 15,12 2 34-15,9-11 3 16,0-17-9-16,24-26-13 0,9-23-7 16,12-9 2-16,11-31-7 15,9-20-9-15,0-21-5 16,-1-19 0-16,-4-11 2 16,-11 3 2-16,-22 16 1 15,-22 22 1-15,-14 22-6 16,-35 19 2-16,-11 20-3 15,-10 30-3-15,0 43 2 16,9 15 0-16,14-2 1 16,23-14-1-16,19-24-2 15,0-15-12-15,28-21-9 16,16-12 9-16,9 0 0 16,10-4-18-16,-4-8-34 0,-8-5-115 15</inkml:trace>
  <inkml:trace contextRef="#ctx0" brushRef="#br0" timeOffset="36777.1755">3597 8007 660 0,'108'-34'71'0,"69"4"56"16,75-17-59-16,48-3-32 15,20-4-20-15,-10 2-16 16,-33 10-29-16,-53-2-126 16,-51-1-280-16</inkml:trace>
  <inkml:trace contextRef="#ctx0" brushRef="#br0" timeOffset="48285.1346">14707 6495 537 0,'32'-1'40'16,"14"-2"-28"-16,17-1 40 15,1-5-6-15,-9 4-31 16,-14-1-14-16,-13 4-1 16,-12 2-12-16,-8 0-71 15,-8 0-123-15</inkml:trace>
  <inkml:trace contextRef="#ctx0" brushRef="#br0" timeOffset="48498.74">14794 6783 579 0,'7'0'205'16,"26"2"-189"-16,15-2 0 15,15 0 1-15,0-4-17 16,-4-11 0-16,-8-9-90 15,-17-6-209-15</inkml:trace>
  <inkml:trace contextRef="#ctx0" brushRef="#br0" timeOffset="51940.4027">4524 5310 170 0,'0'0'45'16,"0"0"-35"-16,0 0 3 15,0 0 13-15,1 0-14 16,-1 0 0-16,0 4 6 0,2-1 11 15,-1-2 11-15,2-1-6 16,2 0 3-16,5 0 15 16,5-3 12-16,6-13-8 15,2-2-14-15,-1 2-9 16,-5 5 2-16,-9 5-14 16,-2 6-14-16,-3 2-7 15,-1 25 3-15,-2 11 10 16,0 8-9-16,0 0-3 15,0-4-1-15,0-6 1 16,0-14-2-16,23-16 2 16,15-6-1-16,6-13 6 0,1-11 2 15,-12 4-8-15,-12 11-33 16,-21 5-129-16</inkml:trace>
  <inkml:trace contextRef="#ctx0" brushRef="#br0" timeOffset="53253.887">5137 8275 99 0,'0'-1'66'16,"0"1"-35"-16,0-2 17 15,0 2-12-15,0-4-11 16,0 2 5-16,0-3 3 16,1 2-5-16,1 1-2 15,-1-1 1-15,1 2 2 16,1-3 8-16,-2 2-1 15,2-2-9-15,-1 0-6 16,1 0-3-16,0-2-2 16,4 0-1-16,-2 1 4 15,1-2 0-15,0 3-3 0,0-4-6 16,5-1-4-16,1-2 4 16,0 2 5-16,-3 1-2 15,-1 3 0-15,-4 2 1 16,2 1-5-16,-2 0-7 15,-2 2 1-15,-1 0-1 16,1 4-1-16,-2 16 1 16,0 9 5-16,0 5-5 15,0 0-2-15,-2-4 0 16,2-6 0-16,0-12 0 16,5-12 0-16,17 0 1 15,8-24 4-15,8-12 22 16,2-2-10-16,-4 3-17 0,-6 4-23 15,-13-4-144-15</inkml:trace>
  <inkml:trace contextRef="#ctx0" brushRef="#br0" timeOffset="57061.2451">18318 5122 559 0,'0'0'114'0,"0"0"-113"16,0 16-1-16,0 24 5 15,2 22 5-15,2 21 1 0,-2 21 12 16,-2 20 5-16,0 13 0 15,0 2 7-15,-9-10-11 16,-9-12-12-16,-2-20-12 16,-1-21-3-16,5-21-27 15,4-15-100-15,-3-23-246 16</inkml:trace>
  <inkml:trace contextRef="#ctx0" brushRef="#br0" timeOffset="57510.9402">19231 5698 572 0,'36'1'255'15,"12"18"-222"-15,21 1 27 16,12-4-25-16,1-9-28 15,-10-7-7-15,-6 0-10 16,-13-11-159-16,-14-13-578 16</inkml:trace>
  <inkml:trace contextRef="#ctx0" brushRef="#br0" timeOffset="59621.5956">21287 5613 511 0,'-49'0'44'0,"-6"5"12"15,-5 17-5-15,2 4-24 16,7 2-16-16,12 1-8 16,19-9-3-16,14-5-1 15,6-7-3-15,19-4 3 16,20-4 1-16,10 0 15 15,-3 0 61-15,-7 0-10 16,-15 6-25-16,-20 17-11 16,-4 19-3-16,-40 6-4 15,-26 8-15-15,-16-4-7 16,-7-12-1-16,3-14-4 16,11-18-9-16,14-8-13 15,17-4-27-15,22-12-10 0,20 0-18 16,8 3-15-16,39 6-102 15,19 7-126-15</inkml:trace>
  <inkml:trace contextRef="#ctx0" brushRef="#br0" timeOffset="59854.5089">21471 5772 243 0,'0'0'399'0,"0"9"-388"15,0 16 20-15,0 3 3 0,3 9-7 16,-3 6-18-16,0 1-8 16,0 2-1-16,-11-3-12 15,-5-1-37-15,2 0-69 16,-9-9-147-16</inkml:trace>
  <inkml:trace contextRef="#ctx0" brushRef="#br0" timeOffset="60038.9111">21563 5445 564 0,'0'-8'145'0,"0"6"-145"16,0 2-43-16,5 0-147 15,3 16-207-15</inkml:trace>
  <inkml:trace contextRef="#ctx0" brushRef="#br0" timeOffset="60353.1269">21695 5859 480 0,'-2'24'118'0,"2"-4"-104"16,0-6 1-16,22-8 2 15,14-6 5-15,16-1-7 16,12-20 15-16,5-1 23 15,-6 6 11-15,-17 5-17 16,-16 6-15-16,-17 5-18 16,-11 10-7-16,-2 25 4 15,-9 12-1-15,-18 5-10 16,-3-2-7-16,2-6-34 16,8-7-48-16,4-7-48 15,10-11-61-15,6-11-159 0</inkml:trace>
  <inkml:trace contextRef="#ctx0" brushRef="#br0" timeOffset="60768.7833">22402 5411 244 0,'0'-2'289'15,"0"2"-254"-15,0-3 13 16,8-3-13-16,17-3 11 15,8-3 9-15,6 2-11 16,2-3-1-16,-7 5-5 16,-10 3-7-16,-12 5-14 15,-9 0-12-15,-3 22-3 16,-21 22 4-16,-15 18-3 16,-10 7-2-16,4-5-1 15,12-10 0-15,16-14 0 0,14-15-1 16,17-14-13-16,27-11-24 15,15 0-29-15,4-18-55 16,7-10-82-16</inkml:trace>
  <inkml:trace contextRef="#ctx0" brushRef="#br0" timeOffset="61367.0506">23273 5328 517 0,'0'0'79'15,"-5"0"-39"-15,-14 6-15 16,-11 8-17-16,-6 8-5 16,-5 8 1-16,-7 13 1 15,-1 14 13-15,-1 12 21 16,1 10 5-16,9 5-19 16,8 0-7-16,13-13-7 15,16-9 0-15,3-18-5 0,27-13 1 16,13-15 2-16,12-16 5 15,8 0 3-15,7-29-9 16,5-11 2-16,-4-8-1 16,-5-5-2-16,-12-3 2 15,-6-8-6-15,-8-4-3 16,-1-12 0-16,-3 0 0 16,-5 5 1-16,-6 14-1 15,-10 18 1-15,-7 14 2 16,-5 9 5-16,-12 13-1 15,-20 7-4-15,-8 0-2 16,-7 17-1-16,3 16 1 0,0 11-1 16,5 9 1-16,4 8 0 15,10 0 0-15,14-6 1 16,11-8 0-16,0-9-2 16,27-8 0-16,6-8 0 15,6-9-2-15,1-12-6 16,2-1-33-16,-3-10-76 15,0-14-93-15</inkml:trace>
  <inkml:trace contextRef="#ctx0" brushRef="#br0" timeOffset="69547.67">17625 6973 71 0,'0'-13'144'15,"0"2"-139"-15,0 1 8 0,0 2 14 16,0 4 5-16,4-1-13 15,5 4-7-15,0-1-2 16,3-3 3-16,7 1 4 16,6-3 16-16,8-1 3 15,11 1-12-15,11 0-2 16,14 1-3-16,20 1-3 16,23 1 1-16,22-6 3 15,27-2 2-15,24-10 8 16,21-6-1-16,15-6-6 15,16-2-5-15,15-2-4 16,21-2-1-16,9 3 0 0,2 3 6 16,-10 3-11-16,-2 2-2 15,5-3-5-15,1 0-1 16,7 2 0-16,-5 2 0 16,-5 5 1-16,-4 5-1 15,-14 2 0-15,-29 7 0 16,-46 4 1-16,-50 5 0 15,-52 0-1-15,-43 0-1 16,-25 0 0-16,-12 0-2 16,-9 14-37-16,-31 2-55 15,-20-9-103-15</inkml:trace>
  <inkml:trace contextRef="#ctx0" brushRef="#br0" timeOffset="70977.5899">17532 7482 388 0,'6'-5'138'15,"-6"3"-106"-15,0 2 30 16,0 0 0-16,-1 0-12 0,-25 0-6 16,-16 5-30-1,-13 17-2-15,-6 9 11 0,4 7-6 16,12 4-7-16,16-1-10 16,17-5 0-16,12-11 0 15,1-8-1-15,32-12 1 16,13-5 0-16,11 0 2 15,-2 0 7-15,-13 0 16 16,-20 0-8-16,-22 15-9 16,-12 17 8-16,-40 12 0 15,-23 5-12-15,-11-3-4 16,-7-12-5-16,8-12-14 16,14-8-30-16,14-6-36 15,17-2-34-15,20 0-63 16,20 4-109-16</inkml:trace>
  <inkml:trace contextRef="#ctx0" brushRef="#br0" timeOffset="71260.2684">17803 7569 605 0,'0'8'166'0,"-4"18"-166"16,2 7 4 0,2 4-2-16,0 7 1 0,0 3-3 15,0 1-4-15,-3-3-18 16,-7 0-28-16,0-4-14 15,-3-7-53-15,-1-15-149 16</inkml:trace>
  <inkml:trace contextRef="#ctx0" brushRef="#br0" timeOffset="71460.2328">17845 7365 713 0,'0'0'46'0,"0"0"-46"16,0 1-23-16,0 10-51 16,12 9-76-16,-3 7-176 15</inkml:trace>
  <inkml:trace contextRef="#ctx0" brushRef="#br0" timeOffset="71758.7163">17951 7761 26 0,'-3'25'508'16,"-2"1"-446"-16,5 0-26 15,0-10-15-15,17-9-12 16,14-7-4-16,15-13 0 16,14-21 0-16,7-5 22 15,-1 8 34-15,-12 9 5 16,-20 14-20-16,-13 8-20 16,-11 10-5-16,-7 20-2 0,-3 11-5 15,-3 5-13 1,-11-2-1-16,-3-2-14 0,2-4-35 15,3-6-66-15,0-4-46 16,5-15-67-16</inkml:trace>
  <inkml:trace contextRef="#ctx0" brushRef="#br0" timeOffset="72191.3109">18478 7392 117 0,'-3'-2'168'0,"0"-5"-122"15,3 1-7-15,0-1-2 16,0 3 20-16,0-3 4 16,0 2 5-16,0 1-1 15,0 2-12-15,6-2-6 16,11-1 0-16,6-2-5 16,4 0-5-16,1 3-5 15,-4 2-9-15,-6 2-8 0,-8 5-10 16,-7 23-4-1,-3 10 2-15,0 5-2 0,-13-2-1 16,4-8 0-16,9-9 0 16,0-12 0-16,19-12-11 15,16 0-23-15,7-8-34 16,2-8-55-16,-2-7-88 16</inkml:trace>
  <inkml:trace contextRef="#ctx0" brushRef="#br0" timeOffset="73056.6523">19180 7394 403 0,'0'0'105'16,"0"-2"-63"-16,0-2-17 16,0-4-13-16,0 0-8 15,0 2 15-15,0 1 10 16,0 3 6-16,0 2 9 15,-10 0-9-15,-17 16-26 16,-18 14-8-16,-4 11-1 16,-6 14 0-16,4 9 1 15,9 11-1-15,11 0 1 16,16 0 2-16,15-13 8 16,3-13 7-16,29-17-10 15,15-16-4-15,14-16 8 0,13-4 7 16,11-29-3-1,9-16-1-15,3-13 1 0,-2-14 7 16,-10-5-1-16,-21 1-10 16,-28 5-3-16,-27 5-9 15,-9 8 0-15,-36 7 0 16,-12 14-1-16,-11 20-5 16,-8 21-6-16,-1 12 6 15,2 31 0-15,11 12 2 16,16 5 2-16,17 2 2 15,15-1 0-15,7-7-1 16,15-12 1-16,21-12 0 0,17-11 0 16,15-9 0-1,5-9 0-15,3-1-55 0,-14-8-154 16</inkml:trace>
  <inkml:trace contextRef="#ctx0" brushRef="#br0" timeOffset="73571.3539">20306 7015 56 0,'-33'0'602'15,"-30"42"-593"-15,-3 25 25 16,-4 24-1-16,6 16 0 15,16 10 2-15,20 4 12 16,23-8-22-16,5-12-17 16,36-21-8-16,23-25-4 15,16-19-24-15,8-12-49 16,0-4-75-16,-14-10-218 16</inkml:trace>
  <inkml:trace contextRef="#ctx0" brushRef="#br0" timeOffset="74385.8643">20864 7159 277 0,'2'-3'388'16,"-2"9"-352"-16,2 32 1 16,2 24 10-16,-2 19-19 15,-2 11-22-15,-8 6-3 0,-17 3-2 16,-5-1-1-1,2-6-7-15,4-6-43 0,6-8-97 16,5-17-159-16</inkml:trace>
  <inkml:trace contextRef="#ctx0" brushRef="#br0" timeOffset="74618.7673">21218 7575 715 0,'44'-4'111'16,"17"-3"-45"-16,19-2-26 15,7 5-31-15,-8 0-9 16,-11 4-63-16,-23 0-158 15</inkml:trace>
  <inkml:trace contextRef="#ctx0" brushRef="#br0" timeOffset="75749.0763">22355 7380 399 0,'0'-1'111'15,"0"1"-66"-15,-4 0-16 16,-15 1-6-16,-10 16 9 16,-4 3 1-16,-3 6 1 15,4 0-3-15,8-1-14 16,10-4-16-16,13-5-1 15,1-2-4-15,10-6 4 16,16 4 5-16,2-2 29 16,0 4 25-16,-10 6-9 0,-12 7-19 15,-7 11-7-15,-35 10-7 16,-21 0-12-16,-13-6-4 16,-2-16-1-16,7-17-10 15,11-9-27-15,18 0-47 16,20-17-46-16,16 1-43 15,18 4-48-15</inkml:trace>
  <inkml:trace contextRef="#ctx0" brushRef="#br0" timeOffset="76131.5201">22584 7489 205 0,'0'-6'464'16,"0"6"-398"-1,0 0-17-15,0 11-35 0,1 16 6 16,2 9-9-16,1 2-8 16,-2 3-3-16,-1-3-2 15,-1 0-6-15,0 0-24 16,0-2-41-16,-1-6-44 15,-12-12-120-15</inkml:trace>
  <inkml:trace contextRef="#ctx0" brushRef="#br0" timeOffset="76297.7529">22698 7188 630 0,'-12'0'4'16,"7"4"-4"-16,5 12-97 15,0 12-29-15,0 6-178 16</inkml:trace>
  <inkml:trace contextRef="#ctx0" brushRef="#br0" timeOffset="76596.9954">22818 7559 35 0,'1'0'449'15,"4"0"-372"-15,5 3-38 16,4 14-2-16,-1 1-8 16,2-4-6-16,-3 0-4 15,6-8-10-15,0-6-5 16,9 0 1-16,6 0 18 15,5-8 13-15,1 0 0 16,-3 4-1-16,-8 4-7 16,-7 7-9-16,-14 19 0 15,-7 8-3-15,0 3-8 16,-6 4-8-16,-8-7-3 16,2-3-18-16,1-9-45 15,4-7-58-15,-1-8-58 0,1-7-221 16</inkml:trace>
  <inkml:trace contextRef="#ctx0" brushRef="#br0" timeOffset="76963.0358">23279 7149 430 0,'0'0'95'15,"6"-1"-29"-15,22-7-13 0,10 1 2 16,9-3-5-16,-2 2 2 16,-8 6-12-16,-11 2-11 15,-15 9-20-15,-11 26-3 16,-10 16 5-16,-21 15-7 15,-10 7-2-15,3-4-2 16,8-11 1-16,15-17-1 16,15-14 0-16,3-16-6 15,27-11-17-15,13 0-6 16,3-8-13-16,2-12-43 16,-5 2-49-16,-7-4-117 15</inkml:trace>
  <inkml:trace contextRef="#ctx0" brushRef="#br0" timeOffset="77428.8992">23987 7071 43 0,'-1'0'542'15,"-18"0"-522"-15,-1 20 11 16,-4 11-16-16,-6 13-5 15,-2 8-3-15,-1 13 11 0,4 6 12 16,6 5 9 0,9-7-5-16,14-11-7 0,0-15-7 15,21-14-4-15,17-11-6 16,9-13 12-16,8-5-3 16,3-4-12-16,4-21 1 15,-4-11 4-15,-4-8 0 16,-5-8 5-16,-7-3-13 15,-8-7-3-15,-6-7-1 16,-10-10-1-16,-12-5 0 16,-6 0-2-16,-12 13 1 15,-19 19-5-15,-9 25 5 16,-7 22 1-16,-8 5 1 16,-3 32 0-16,0 10 4 15,10 12-2-15,9 10-2 0,21 1 1 16,17 3-1-16,1-8 0 15,34-12 0-15,15-10 0 16,10-13 0-16,0-11-1 16,0-10-5-16,-10-4-31 15,-9-7-45-15,-3-16-56 16,-1-10-147-16</inkml:trace>
  <inkml:trace contextRef="#ctx0" brushRef="#br0" timeOffset="77744.4614">24599 6668 515 0,'11'0'104'15,"5"3"-73"-15,10 19 14 16,2 15-19-16,-4 16 12 16,-7 16 9-16,-12 14-4 15,-5 13-10-15,-12 10-5 16,-21 9-8-16,-8 1-8 16,-15-1-7-16,-8-3-3 15,-8-9-2-15,1-11-2 16,2-21-32-16,15-22-79 0,5-33-125 15</inkml:trace>
  <inkml:trace contextRef="#ctx0" brushRef="#br0" timeOffset="78516.6395">23349 6308 128 0,'2'0'96'16,"-1"0"8"-16,-1 0-32 15,2 0-18-15,5 0-15 16,0 0-1-16,7 0-3 15,8 0-6-15,8 0 1 16,15 0 25-16,22 0-9 16,20 0-1-16,26-2 7 15,21-4-1-15,15-4-10 16,4-4-16-16,-7-2-6 16,-16 0-9-16,-20 0-8 15,-18 3-2-15,-21 2 0 16,-24 3-1-16,-17 2-3 0,-18 2-12 15,-12 0-18-15,0 4-44 16,-15-2-84-16,-13-4-213 16</inkml:trace>
  <inkml:trace contextRef="#ctx0" brushRef="#br0" timeOffset="78991.5629">23903 4917 348 0,'10'0'152'16,"17"3"-83"-16,19 31 10 16,18 23 5-16,12 23-7 15,-4 21-21-15,-21 27-8 16,-32 16-27-16,-25 21-3 16,-60 7-8-16,-39-10-9 15,-25-12-1-15,-8-29-16 16,9-30-106-16,17-43-134 15</inkml:trace>
  <inkml:trace contextRef="#ctx0" brushRef="#br0" timeOffset="79689.7892">18158 4909 443 0,'-55'28'77'15,"0"19"-7"-15,0 24-20 0,0 24-3 16,5 31 11-1,7 27 0-15,12 22-2 0,17 4-9 16,14-20-26-16,23-28-13 16,33-32-7-16,28-27-1 15,25-15-33-15,13-14-106 16,-1-23-217-16</inkml:trace>
  <inkml:trace contextRef="#ctx0" brushRef="#br0" timeOffset="108852.8684">17887 6421 363 0,'-16'8'16'16,"13"0"1"-16,6-1 13 15,47-4 35-15,41-3-5 16,44 0-16-16,45 0 9 16,41-2-22-16,24-7 2 15,22 0-3-15,12-3-13 16,16 4-7-16,18-2-7 15,16-2-2-15,15-1-1 16,11 0 1-16,9-1-1 16,8 1 0-16,17 6 2 0,-1 2 0 15,-6 5-1 1,-22 0 0-16,-32 0-1 0,-43 0 0 16,-50 0-3-16,-51 0-5 15,-66 0-18-15,-67 0-75 16,-51 0-312-16</inkml:trace>
  <inkml:trace contextRef="#ctx0" brushRef="#br0" timeOffset="109542.2944">20334 7524 247 0,'-15'16'0'0,"-5"11"-13"15,-5 6-91 1</inkml:trace>
  <inkml:trace contextRef="#ctx0" brushRef="#br0" timeOffset="109866.7443">20105 7819 256 0,'-3'0'175'0,"3"0"-151"16,3 0 5-16,45 0 26 15,55-24 27-15,69-27-26 16,83-26 3-16,86-19 6 16,67-6-10-16,54 8-22 15,34 15-7-15,-10 20-12 16,-19 12-11-16,-48 11-3 16,-71 6-1-16,-74 7-2 15,-81 13-22-15,-66 10-38 16,-57 0-86-16,-32 5-211 15</inkml:trace>
  <inkml:trace contextRef="#ctx0" brushRef="#br0" timeOffset="111096.9244">25629 6126 350 0,'9'-4'124'16,"10"2"-76"-16,15-5 17 16,15 0 0-16,13-3-1 0,3 1-24 15,-4 2-1 1,-8 4-17-16,-18 3-22 0,-18 0 0 16,-15 11-64-16,-2 15-80 15,-30 6-131-15</inkml:trace>
  <inkml:trace contextRef="#ctx0" brushRef="#br0" timeOffset="111246.5824">25760 6407 636 0,'43'-14'123'16,"7"9"-73"-16,19-3 9 0,12 1-30 15,7 6-29 1,-3-1-6-16,-8-1-104 0,-11-6-222 15</inkml:trace>
  <inkml:trace contextRef="#ctx0" brushRef="#br0" timeOffset="111811.9915">28884 5206 422 0,'6'-2'94'16,"-6"2"-49"-16,5 0-6 15,2 0-18-15,5 14 13 16,0 14 1-16,1 13-7 15,-4 15-4-15,-4 14-6 16,-5 14-4-16,-2 4-14 16,-23 7-1-16,-14 6-25 0,-11 3-51 15,-5-6-70 1,-10-10-134-16</inkml:trace>
  <inkml:trace contextRef="#ctx0" brushRef="#br0" timeOffset="112028.0514">27762 6475 104 0,'21'0'441'0,"39"-6"-373"16,41-8 10-16,51-2-1 0,44 4-6 15,34 2-14 1,17 7-22-16,-7 3-16 0,-22 0-14 15,-37 15-5-15,-41 7-19 16,-33 4-86-16,-29-8-115 16</inkml:trace>
  <inkml:trace contextRef="#ctx0" brushRef="#br0" timeOffset="112560.1406">27920 7190 407 0,'-7'0'209'0,"-29"0"-194"15,-12 5 26-15,-13 14-23 16,-16 6-8-16,-8 4-3 16,-1 5 5-16,12 2 0 15,23-6-12-15,26-4-2 16,25-7-10-16,7-8 9 16,34 0 3-16,8 0 45 15,0 1 34-15,-7 1-21 16,-20 3-18-16,-22 4-13 15,-15 10-11-15,-47 10-4 16,-32 8-6-16,-20-6-6 16,-5-14-4-16,13-17-31 0,13-11-52 15,20-2-60 1,21-12-66-16,21 8-128 0</inkml:trace>
  <inkml:trace contextRef="#ctx0" brushRef="#br0" timeOffset="112859.3579">27895 7516 496 0,'13'-5'94'16,"2"3"-10"-16,-3 2-25 16,-4 0-5-16,-4 0-24 15,-4 15-7-15,0 14 0 16,0 5-9-16,-4 7-9 16,-11 0-5-16,-5-2-9 15,2-1-48-15,-1 0-50 16,-2-6-59-16,-1-16-245 15</inkml:trace>
  <inkml:trace contextRef="#ctx0" brushRef="#br0" timeOffset="113075.2816">28089 7196 561 0,'1'0'106'16,"-1"0"-106"-16,0 2-7 16,0 17-82-16,0 6-77 15</inkml:trace>
  <inkml:trace contextRef="#ctx0" brushRef="#br0" timeOffset="113491.2222">28277 7483 551 0,'-8'13'65'0,"4"7"4"0,1 4-43 15,3 3-11 1,0 1-10-16,0-3-2 0,0-3-3 16,0-6-3-16,12-8-4 15,7-8 5-15,8 0 2 16,9-22 15-16,7-5 7 15,8-3 4-15,0 7 7 16,1 4 7-16,-5 9 6 16,-12 6-9-16,-14 4-13 15,-9 4-13-15,-12 21-8 16,0 12 1-16,-9 6-2 16,-12 3-2-16,0-4-8 0,3-2-37 15,5-10-57 1,7-4-43-16,6-14-96 0,0-12-124 15</inkml:trace>
  <inkml:trace contextRef="#ctx0" brushRef="#br0" timeOffset="113940.1323">28923 7201 350 0,'0'0'36'16,"0"0"19"-16,0 0-15 15,0 0 20-15,0 0 8 16,3 0-7-16,3-3-5 15,6 1-8-15,4 1 7 16,10-2-15-16,3 3-11 16,4 0-7-16,-4 0-12 15,-7 0-7-15,-10 0-1 16,-6 0 1-16,-6 0-1 16,0 3-1-16,0 10-1 15,-9 11 3-15,-12 6 1 0,-2 6-2 16,3 0-1-16,5-2-1 15,9-3 0-15,6-3-1 16,16-6-10-16,19-2-18 16,5-4-26-16,1-4-29 15,-8-2-16-15,-4-6-119 16,-10-4-202-16</inkml:trace>
  <inkml:trace contextRef="#ctx0" brushRef="#br0" timeOffset="114488.8317">29839 7171 353 0,'-6'-4'91'15,"-7"3"-57"-15,-3-1 0 16,-6 2-17-16,-6 0 4 16,-5 7 3-16,-4 14 1 15,-6 9 12-15,-7 9 4 16,-8 10 4-16,-2 13-3 16,4 5-6-16,14 5-9 0,17-1-12 15,20-8-2-15,5-10-9 16,30-14-3-16,18-8 2 15,15-13 1-15,12-14 5 16,13-4 6-16,6-10 3 16,3-26-3-16,-4-8-1 15,-13-8 5-15,-19-3-4 16,-17-1-5-16,-11-9-10 16,-16-6 0-16,-15-5-3 15,-2 5-11-15,-30 9-10 16,-14 19 9-16,-7 20 10 15,-3 19 5-15,3 4 0 16,8 16 3-16,9 16-1 16,8 6 1-16,15 4-1 15,11 2 8-15,11 5 7 0,25-2-1 16,8-2-8-16,5-3-5 16,-4-8-3-16,-1-2-7 15,-3-6-30-15,-5-4-79 16,-11-15-89-16</inkml:trace>
  <inkml:trace contextRef="#ctx0" brushRef="#br0" timeOffset="115769.0462">16974 10768 423 0,'0'0'112'16,"12"0"-64"-16,25-11 11 15,18-9-11-15,14-8-1 16,10-1-22-16,2-2-15 15,-11 4-10-15,-18 10-19 0,-21 12-70 16,-28 5-157-16</inkml:trace>
  <inkml:trace contextRef="#ctx0" brushRef="#br0" timeOffset="115902.4631">17131 10874 766 0,'14'-8'106'0,"21"1"-75"16,20-6-13-16,21 1-18 16,12 1-42-16,-13-4-214 15</inkml:trace>
  <inkml:trace contextRef="#ctx0" brushRef="#br0" timeOffset="117780.6176">18972 10549 136 0,'19'-8'140'15,"1"-2"-48"-15,3-2-15 16,3-2-1-16,0-3-6 0,-3-4-15 15,-2 1-4-15,-5 3-7 16,-10 4-8-16,-4 4-1 16,-2 6 0-16,-24 3-15 15,-31 17-15-15,-26 33-5 16,-22 19-1-16,-4 11 1 16,6 7 0-16,23-8 0 15,31-6 0-15,31-10 0 16,19-11-3-16,46-14-9 15,23-13-7-15,17-11-6 16,7-3-19-16,-2-1-44 16,-12-3-123-16</inkml:trace>
  <inkml:trace contextRef="#ctx0" brushRef="#br0" timeOffset="118114.1559">20017 10529 313 0,'0'-16'284'16,"-25"6"-268"-16,-11 7 9 16,-14 3-6-16,-13 11-6 15,-10 22-6-15,-6 14 15 16,4 6 7-16,17-1-16 15,22-8-11-15,32-13-2 0,11-6-4 16,35-9 4-16,13-5 7 16,8-4 30-16,-2 1 9 15,-12 4-1-15,-22 8-7 16,-27 18-25-16,-36 13-4 16,-38 11 0-16,-28 0-9 15,-13-14-10-15,8-20-65 16,17-12-69-16,32-10-135 15</inkml:trace>
  <inkml:trace contextRef="#ctx0" brushRef="#br0" timeOffset="118412.7038">20525 10675 619 0,'-67'11'10'0,"-11"24"35"16,-4 18-5-16,-3 15-9 16,15 4-8-16,26-1-10 15,36-9-9-15,27-14-1 16,54-12 10-16,30-14 35 0,15-10-38 15,7-12-10 1,-3 0-6-16,-19 0-6 0,-22-5 6 16,-33-4-148-16,-26-11-116 15</inkml:trace>
  <inkml:trace contextRef="#ctx0" brushRef="#br0" timeOffset="118878.575">21101 10326 204 0,'-2'-3'367'0,"1"0"-317"15,1-1 16-15,3 0-25 0,23-2-4 16,16-6 14-1,18-2-5-15,10 2-4 0,-3 1-7 16,-16 4-7-16,-23 7-11 16,-19 2-11-16,-11 34-6 15,-39 22 3-15,-17 24 2 16,-9 7-4-16,7-7-1 16,26-15 2-16,28-20-2 15,13-17-1-15,41-11-1 16,14-9-3-16,10-4-8 15,1-6-32-15,-4 0-80 16,-10-4-134-16</inkml:trace>
  <inkml:trace contextRef="#ctx0" brushRef="#br0" timeOffset="119443.165">22604 10265 523 0,'-49'0'62'0,"-6"0"-15"15,-8 9-5-15,-5 10-12 16,-4 8-13-16,-3 7-1 16,-2 15 0-16,1 18 4 15,0 16 19-15,12 13-10 16,20 5-16-16,26-3-4 15,18-12 3-15,39-11-1 16,24-24-6-16,19-22-1 16,20-17 4-16,14-12 0 0,12-34-1 15,8-23 6 1,-9-17 7-16,-18-6 4 0,-26-9-6 16,-31-3-8-16,-34-4-2 15,-18-8-5-15,-43 12-3 16,-27 22 0-16,-17 34 0 15,4 35 1-15,13 13-1 16,25 38 3-16,36 24 2 16,27 13-5-16,55 3-3 15,30-4 0-15,21-16-10 16,17-7-72-16,10-11-150 16,-8-13-116-16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51:30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12880 4152 37 0,'0'0'74'0,"0"0"-61"16,0 0 19-16,0 0-5 16,0 0-3-16,0 0 6 15,0-2 4-15,0 0-6 0,0 0 1 16,0 0-4-16,0-4 1 15,0-4-3-15,6 2 9 16,3 0 2-16,0 2-13 16,0 2-11-16,3-1 3 15,4 3 13-15,6-1 1 16,2 1 16-16,5 1-5 16,-4 0-13-16,-2 1-14 15,-6-2-7-15,-5 0-4 16,0-1-2-16,0 0-26 15,-1 1-91-15,-7 2-196 16</inkml:trace>
  <inkml:trace contextRef="#ctx0" brushRef="#br0" timeOffset="532.3757">12911 4575 344 0,'18'-7'147'15,"10"-7"-131"-15,11-2 52 16,3-4-6-16,3 4-28 15,-6-1-23-15,-3 1-11 16,-2-2-3-16,0-2-43 16,-8-7-182-16</inkml:trace>
  <inkml:trace contextRef="#ctx0" brushRef="#br0" timeOffset="5570.1247">15361 2572 69 0,'0'0'71'16,"0"0"-22"-16,0-1-28 16,1 1 0-16,-1-1 9 15,2-4 8-15,0 2-21 16,-2-2-15-16,0-2 3 15,0 5 6-15,0-1 8 16,0 0 16-16,0 1 4 16,0 0-13-16,0-1-5 15,0 0-2-15,0-1 3 16,0-3-6-16,0 4 3 16,0-1-1-16,0 3 0 0,0 1-8 15,0 0-5 1,0 0-1-16,1 0-4 0,4 8 1 15,-1 13 10-15,2 8 13 16,0 6-7-16,-5 5-4 16,-1 8-7-16,0 3-6 15,0 3-1-15,0-2-55 16,-8-9-89-16,-3-16-240 16</inkml:trace>
  <inkml:trace contextRef="#ctx0" brushRef="#br0" timeOffset="5902.6726">15003 3170 364 0,'54'-20'109'0,"32"-13"-45"16,39-19 38-16,38-5-22 0,21-4-20 15,7 11-12-15,0 10-23 16,-18 10-19-16,-27 10-6 15,-35 8-6-15,-36 12-43 16,-28 0-82-16,-22 12-221 16</inkml:trace>
  <inkml:trace contextRef="#ctx0" brushRef="#br0" timeOffset="6534.5894">15109 3431 450 0,'1'-8'51'15,"-1"4"-7"-15,0 1 18 0,0 3-5 16,-10 0-25 0,-14 0-16-16,-15 8-12 0,-12 17 1 15,-8 12-2-15,-4 8-1 16,2 5-2-16,9 1 1 16,13 3 2-16,15-8 0 15,17-4-3-15,7-9 0 16,16-10 0-16,24-8 0 15,10-8-7-15,8-4-19 16,0-1-31-16,-4 2-95 16,-11 2-169-16</inkml:trace>
  <inkml:trace contextRef="#ctx0" brushRef="#br0" timeOffset="6867.643">15300 3612 357 0,'-16'8'15'15,"2"9"-1"-15,1 2 22 16,5 0 5-16,7-4-9 16,1 0-1-16,1-6-4 15,25-6 11-15,8-3 15 16,13 0-7-16,9-17-8 15,5-7 2-15,0-6-8 16,-7 4-14-16,-10-1 6 0,-18 7-7 16,-13 6-9-16,-13 3-3 15,-9 7 5-15,-31 4-9 16,-15 0-1-16,-9 0-8 16,4 4-15-16,11 2-9 15,11-6-22-15,13 0-15 16,12 0-34-16,13 0-56 15,10-2-194-15</inkml:trace>
  <inkml:trace contextRef="#ctx0" brushRef="#br0" timeOffset="7167.6155">15900 3393 165 0,'-21'0'198'0,"-11"20"-150"15,1 2 7-15,3-2 5 16,5-6-21-16,13-6-19 16,7-4-9-16,3-4 5 15,13 0 11-15,16 0 12 16,7-6 15-16,-1 2-5 16,-3 4-8-16,-13 4-5 15,-13 22-15-15,-6 11-1 16,-24 14-4-16,-21 4-13 15,-10-7-3-15,-4-10-3 0,0-14-24 16,7-15-27-16,12-9-38 16,10 0-19-16,23-5-52 15,7-12-220-15</inkml:trace>
  <inkml:trace contextRef="#ctx0" brushRef="#br0" timeOffset="7631.5663">16019 3136 370 0,'13'-6'40'0,"4"-1"12"16,2-1 3-16,6-3-7 16,-3 2 2-16,-2 0-7 15,-6 4-14-15,-5 3-9 16,-6 2-8-16,-2 0-3 15,1 0-6-15,-2 5-1 16,0 12 0-16,0 7-1 0,-5 1 2 16,-6 3 1-16,3-3-3 15,8-4 1-15,0-4 1 16,0-4 7-16,15-1 10 16,9-3 6-16,6-3-10 15,1 0 0-15,-1-5-12 16,-9 1-4-16,-6 0 0 15,-7-2-16-15,-5 0-66 16,-3 0-144-16</inkml:trace>
  <inkml:trace contextRef="#ctx0" brushRef="#br0" timeOffset="8479.7933">16816 3188 377 0,'-5'0'72'0,"-2"0"-23"16,-3 0 4-16,-4 0-24 15,-5 12-15-15,-5 4-7 0,-2 4 1 16,1 9 4-16,-2 1 7 15,2 10-1-15,1 7-5 16,3 4-4-16,6 5 6 16,6 2 5-16,9-5-7 15,0-7 0-15,11-11-7 16,12-11-4-16,9-10 6 16,4-9 13-16,3-5 6 15,2 0-7-15,2-10 0 16,5-14 1-16,-2-5-12 15,0-10-1-15,-4-7-4 16,-7-5-4-16,-7-7 0 0,-6 0 0 16,-10 2 0-16,-5 4 0 15,-7 3-1-15,0 9-2 16,-8 6 0-16,-9 8-1 16,-5 6-1-16,-3 11 2 15,-7 8-1-15,-5 1 1 16,-3 8 0-16,0 14-3 15,7 7 1-15,9 0 4 16,9 5 0-16,9-3 1 16,6 4 2-16,0-1 6 15,17-3 6-15,12-3-1 16,11-4-4-16,5-8 1 16,7-6-9-16,-2-6-1 0,-1-4-14 15,-3 0-73-15,-9-19-196 16</inkml:trace>
  <inkml:trace contextRef="#ctx0" brushRef="#br0" timeOffset="9676.9984">14181 4223 313 0,'6'-4'6'0,"3"-1"3"15,6-5 13-15,7 1 0 0,5-2-6 16,10-1 6 0,8 2 11-16,4 4-2 0,10 0 0 15,2 4-18-15,6 0 13 16,10-4 1-16,10 2-8 16,7-4-5-16,7-1 4 15,4-4 6-15,8-4-5 16,7-5 2-16,8-3-4 15,7 0-6-15,3-1-3 16,8 2-2-16,6-2 1 16,12 3 8-16,12 2 14 15,11 3-20-15,7 0-7 16,12-5 1-16,15-6 1 16,14-8-4-16,6-5 0 15,2-4 1-15,-15-1-1 0,-22-1 2 16,-19-1-2-16,-25 6-2 15,-29 1 1-15,-32 8 1 16,-29 7-1-16,-27 7-10 16,-19 7-38-16,-9 5-48 15,-4 7-117-15</inkml:trace>
  <inkml:trace contextRef="#ctx0" brushRef="#br0" timeOffset="12470.0989">14807 4365 473 0,'2'-10'39'15,"-2"7"-3"-15,0 2 4 16,0-2-7-16,0 3-14 15,0-2-3-15,-2 1 3 16,-14 1-5-16,-5 0-8 16,-9 7 2-16,-1 12 4 15,1 5-4-15,3 1-5 16,10-5-3-16,9-6 0 16,7-4 0-16,1-5 0 15,4-3 1-15,17 3 7 16,6 0 11-16,-3 1 3 15,-3 3 3-15,-11 8-7 0,-10 12-4 16,0 7 1-16,-30 8-10 16,-16 2-5-16,-12-2-6 15,-8-6-24-15,2-11-21 16,9-8 0-16,16-7-2 16,12-3-33-16,11-5-26 15,16-4-72-15</inkml:trace>
  <inkml:trace contextRef="#ctx0" brushRef="#br0" timeOffset="12802.7092">14943 4546 369 0,'3'-2'63'15,"-1"2"-28"-15,-2-2-10 16,0 2-3-16,0 0 14 16,0 0-3-16,3 0-2 15,1 0 9-15,1 9-1 16,-1 13-4-16,-4 7-12 15,0 3-15-15,0 6-8 16,0-4 0-16,-1 0-18 0,-7-11-28 16,-2-7-34-16,-1-7-49 15,4-9-52-15</inkml:trace>
  <inkml:trace contextRef="#ctx0" brushRef="#br0" timeOffset="13083.6599">15002 4357 324 0,'3'-3'105'0,"-3"1"-60"16,1 2-11-16,-1 0-8 15,0-1-2-15,0 1-20 16,0 0-4-16,2 0-13 16,-2 0-25-16,1 1-56 15,2 16-138-15</inkml:trace>
  <inkml:trace contextRef="#ctx0" brushRef="#br0" timeOffset="13534.0226">15184 4479 181 0,'3'5'159'0,"-2"2"-118"15,4 2 1-15,-2 0 4 16,1 2-10-16,-1 4-4 0,-2-1 9 16,1-1-13-1,-2 0-10-15,1-4-5 0,2-4-11 16,0-5-1-16,5 0-1 15,8-5 4-15,8-15 0 16,5-2 6-16,5-2 10 16,-2 4 1-16,1 3-1 15,-4 7 2-15,-10 6-6 16,-3 4-13-16,-6 0-2 16,-6 16-1-16,-2 8 6 15,-2 4 8-15,0 1-7 16,0-2-7-16,-3-1-1 0,-2 1-14 15,4-3-21 1,1 2-16-16,0-6-19 0,0-4-50 16,0-6-59-16,3-9-129 15</inkml:trace>
  <inkml:trace contextRef="#ctx0" brushRef="#br0" timeOffset="14133.4093">15850 4206 234 0,'3'-11'64'0,"0"2"-16"15,-1-1-3-15,-2 2 2 16,0 2 0-16,0 4 10 15,0 2-10-15,0 0-17 16,-3 0-17-16,-6 0-7 16,-6 6-5-16,-3 11 0 15,-3 6-1-15,-3 10 1 16,1 7-1-16,1 4 1 16,5 4 4-16,5-1 10 15,6-3 1-15,6-8-1 16,0-7-9-16,24-9 3 15,4-11-1-15,5-9 7 0,7 0 6 16,6-9-1-16,5-18-5 16,3-9-5-16,0-9-2 15,-1-7-5-15,-8-3 0 16,-6 5 0-16,-12 4-3 16,-11 7 0-16,-10 8 0 15,-6 4 1-15,0 5-1 16,-22 5 0-16,-8 6-3 15,-9 8-6-15,-4 3 1 16,-8 0 1-16,2 19-1 16,0 8 2-16,8 5 2 15,8 1 4-15,13-2 0 16,13-5 1-16,7-6-1 16,11-6 2-16,26-3 3 15,17-5-2-15,13-4-1 0,4-2-2 16,-2 2-1-16,-12 1-27 15,-11 4-66-15,-10 1-101 16</inkml:trace>
  <inkml:trace contextRef="#ctx0" brushRef="#br0" timeOffset="14748.0654">14369 5184 64 0,'-3'-2'206'15,"3"0"-142"-15,0 0-19 16,0 2-2-16,0-3-7 15,10 0-11-15,17-3 17 0,18-5 18 16,35-8-3-16,43-10 0 16,44-12 6-16,37-8-6 15,17-7-6-15,3 1-12 16,-18 8-20-16,-32 9-15 16,-38 13-4-16,-42 11-8 15,-34 9-33-15,-29 5-39 16,-19 0-53-16,-12 17-121 15</inkml:trace>
  <inkml:trace contextRef="#ctx0" brushRef="#br0" timeOffset="15229.7518">14824 5413 198 0,'0'-6'227'15,"-1"6"-195"-15,-16 0 7 16,-13 0-22-16,-13 13-4 15,-6 16 19-15,-6 13-10 16,-5 9 4-16,5 9 9 16,5 4-1-16,9-2-14 15,11-7-8-15,12-8-9 16,15-12-2-16,3-11-1 16,18-8 0-16,18-13 0 0,10-3-8 15,4-2-34-15,1-14-61 16,5-3-107-16</inkml:trace>
  <inkml:trace contextRef="#ctx0" brushRef="#br0" timeOffset="15562.6151">15011 5524 291 0,'-22'20'159'0,"3"7"-156"0,7 4 19 16,9-3 31-16,3-3-22 16,3-6-11-16,24-9 9 15,10-10 3-15,13-2-4 16,8-26 5-16,5-13-7 16,-5-9-8-16,-12 0 7 15,-16 4 10-15,-20 11-11 16,-10 14-17-16,-28 7-3 15,-23 10-4-15,-10 4-4 16,0 0-7-16,7 12-10 16,13-4-20-16,15-1-27 15,11-2-41-15,15-3-70 16,18-2-185-16</inkml:trace>
  <inkml:trace contextRef="#ctx0" brushRef="#br0" timeOffset="15861.6694">15594 5216 49 0,'-27'0'308'0,"-4"16"-271"16,-2 9 10-16,-3 3 20 16,3 4-1-16,3-6-11 15,12-2-14-15,11-8-8 16,7-8-19-16,12-2 2 0,19-5 10 15,10 1 13 1,-1-2 4-16,-3 6-8 0,-11 7-9 16,-13 7-14-16,-13 14-8 15,-5 10 4-15,-28 7-7 16,-13-5-1-16,-3-12-19 16,1-12-22-16,6-15-18 15,10-7-25-15,9 0-11 16,17-5-54-16,6-13-83 15</inkml:trace>
  <inkml:trace contextRef="#ctx0" brushRef="#br0" timeOffset="16427.3008">15827 5120 222 0,'3'-13'93'15,"0"2"-17"-15,-3 4-3 16,0 3-16-16,0 4-17 16,0 0-4-16,0 0-6 15,0 0-3-15,-8 0-14 16,-7 3-11-16,0 11-2 15,-3 6 0-15,-1 6 1 0,0 3 0 16,-2 8 3-16,4 5 5 16,6 3 9-16,4 4 7 15,7-1 2-15,0-4-4 16,18-7-6-16,7-9-6 16,8-13-4-16,5-10 8 15,5-5-1-15,6-14 0 16,3-21-1-16,-1-12-3 15,-3-6-4-15,-11-2-1 16,-11-2-1-16,-16 5-2 16,-10 6-2-16,-10 5 1 15,-23 11-1-15,-10 13-10 16,-2 15 0-16,0 2 4 16,6 16 6-16,5 10 0 15,10 2 0-15,9-1-1 0,9-2 0 16,6-6 1-16,9-3-1 15,24-6 0-15,10-9 0 16,9-1-9-16,5 0-22 16,1 0-41-16,2-18-68 15,-14-6-317-15</inkml:trace>
  <inkml:trace contextRef="#ctx0" brushRef="#br0" timeOffset="17291.6817">16713 4833 359 0,'0'0'75'0,"0"0"-28"16,0-4 13-16,10-4-9 15,9-1 5-15,10-4-10 16,7 1-14-16,7-1-12 0,6 2 2 15,-2 0-7 1,-4 2-14-16,-12 0-1 16,-11 1-15-16,-9 6-40 0,-8 2-86 15,-3 0-280-15</inkml:trace>
  <inkml:trace contextRef="#ctx0" brushRef="#br0" timeOffset="17624.2829">16863 4602 318 0,'0'0'220'15,"0"14"-172"-15,0 16 30 16,2 12-14-16,1 4-23 16,0 1-6-16,0-2-21 15,-3-4-14-15,1-7-11 16,1-6-64-16,5-3-62 15,-3-10-217-15</inkml:trace>
  <inkml:trace contextRef="#ctx0" brushRef="#br0" timeOffset="18505.4237">18053 3945 216 0,'0'0'24'16,"0"-1"-8"-16,0 1 6 15,0-3 6-15,1 3 14 16,1 0-3-16,-2-1 3 16,0 1 21-16,0-2 1 15,0 2-8-15,0 0-5 16,0 0-6-16,-9 0-8 15,-12 6-16-15,-9 14-10 0,-6 9-5 16,-9 11 4-16,-1 8-4 16,6 3-6-16,10 3 0 15,15-4-1-15,15-5 0 16,10-10-12-16,25-11-3 16,10-13 1-16,5-11-9 15,5 0-12-15,-1-8-20 16,-5-9-40-16,2 0-76 15,-4-2-197-15</inkml:trace>
  <inkml:trace contextRef="#ctx0" brushRef="#br0" timeOffset="18775.5503">18333 4130 256 0,'-16'0'189'0,"1"9"-167"16,3 6 10-16,9 4 10 15,1-2-11-15,2-3 2 16,11-6-4-16,20-8 4 16,14 0-11-16,12-10-5 15,9-19 9-15,-1-4-1 16,-6-1-5-16,-18 4 2 16,-18 7-10-16,-16 6-7 15,-7 4 1-15,-32 3-3 16,-17 6-3-16,-10 4-9 15,0 0-1-15,11 2-23 16,17 5-17-16,13 0-22 0,18-6-56 16,0-1-168-16</inkml:trace>
  <inkml:trace contextRef="#ctx0" brushRef="#br0" timeOffset="19070.6513">18989 3848 384 0,'0'0'70'0,"-10"3"-51"16,-15 13-3-16,-5 8 4 15,-3 0 16-15,6-1 20 16,8-2-19-16,13-5-25 0,6-5-7 16,6-2 7-16,17 0 21 15,6-2 19-15,-3 5 1 16,-6 5-7-16,-9 7-17 15,-11 9-9-15,-9 8 1 16,-29 4-17-16,-12-2-4 16,-7-13-28-16,6-16-28 15,10-14-26-15,9 0-19 16,17-11-94-16,15-12-194 16</inkml:trace>
  <inkml:trace contextRef="#ctx0" brushRef="#br0" timeOffset="19602.8612">19234 3907 28 0,'0'-11'130'0,"0"-2"-84"16,0 1 22-16,3 1 10 15,2 0 3-15,-4 5-3 16,1 1-15-16,-2 4-15 16,0 1-12-16,-2 0-7 15,-14 0-18-15,-4 16-11 0,-5 10 0 16,-2 6 1 0,2 8 0-16,1 2 5 0,9 4 9 15,7-5 8-15,8-5-2 16,2-6-4-16,21-10-7 15,8-8 1-15,9-12 4 16,2 0 8-16,7-16-2 16,0-16-9-16,-1-4-6 15,-6-5-1-15,-9-1 1 16,-11 2-2-16,-13 0-1 16,-9 0-2-16,-6 2-1 15,-27 2 0-15,-7 11-4 16,-9 13-7-16,2 12 2 15,4 7 4-15,7 18 0 16,11 1 2-16,13-1-1 0,10 1 2 16,2-4 1-16,20-8 1 15,17-1 0-15,14-7 3 16,6-5-1-16,-2-1-2 16,-6 0-13-16,-10 0-68 15,-5-7-87-15,-10-8-324 16</inkml:trace>
  <inkml:trace contextRef="#ctx0" brushRef="#br0" timeOffset="20151.259">17664 4787 477 0,'14'-8'89'15,"34"-5"-55"-15,32-10 45 0,59-16 2 16,47-13-5-16,44-8-9 16,21-3-28-16,-12 5-19 15,-35 5-12-15,-46 11-5 16,-38 9-3-16,-34 8-1 15,-20 9-21-15,-24 4-47 16,-17 7-47-16,-11 3-41 16,-14 2-116-16</inkml:trace>
  <inkml:trace contextRef="#ctx0" brushRef="#br0" timeOffset="20650.3764">18294 4991 0 0,'0'-2'454'0,"-6"2"-387"0,-15 0-37 16,-7 14 7-16,-9 2-11 15,-8 4 10-15,-3 4 12 16,1 1-4-16,6 1-15 15,15-4-20-15,12-6-8 16,12-8-1-16,2-4 0 16,19-4 6-16,13 4 16 15,7-2 14-15,-3 0 7 16,-10 8-12-16,-12 5-16 16,-14 12-8-16,-12 6 6 15,-29 4-13-15,-14-5 0 16,-4-13-21-16,1-11-17 15,7-8-28-15,15 0-36 0,14-10-11 16,17 1-47-16,5 0-95 16</inkml:trace>
  <inkml:trace contextRef="#ctx0" brushRef="#br0" timeOffset="20916.3488">18394 5097 559 0,'0'0'53'0,"3"0"-10"15,0 7-15-15,0 15 7 16,-3 4-15-16,0 4-2 15,0 2-10-15,0-3-8 16,-6-2-3-16,0-5-25 16,-3 0-35-16,0-4-35 15,-1-3-111-15</inkml:trace>
  <inkml:trace contextRef="#ctx0" brushRef="#br0" timeOffset="21101.6502">18475 4867 673 0,'0'-2'62'16,"0"2"-62"-16,0 0-3 15,0 0-69-15,0 0-91 16,0 4-124-16</inkml:trace>
  <inkml:trace contextRef="#ctx0" brushRef="#br0" timeOffset="21521.5078">18658 5107 170 0,'5'-7'309'16,"-5"5"-258"-16,0 2-2 15,0 0-24-15,0 4-10 16,0 14 8-16,0 2-3 15,-2-2 11-15,2-4-10 0,0-8-16 16,6-6-3-16,20 0 12 16,11-12 10-16,12-8 2 15,2 1 8-15,0 6-7 16,-9 9-2-16,-10 4-4 16,-8 6-1-16,-12 18-8 15,-12 10-8-15,0 6 1 16,-10-4-5-16,-5-2-15 15,-2-11-33-15,8-5-39 16,2-11-30-16,5 0-93 16,2-7-177-16</inkml:trace>
  <inkml:trace contextRef="#ctx0" brushRef="#br0" timeOffset="22113.3637">19312 4876 363 0,'3'-3'80'0,"-3"1"-2"16,0 2-20-16,0 0-26 15,0 0-19-15,0 0-1 16,0 0 2-16,0 0 9 0,0 0 4 16,-6 0-8-16,-6 2-11 15,-5 12-6-15,0 10 0 16,-1 7 6-16,-3 8 4 16,1 7-1-16,2 7-1 15,5 3 6-15,4 0 8 16,8-2-6-16,1-8-1 15,0-10-8-15,19-14 0 16,6-7-5-16,6-13 4 16,7-2 0-16,4-19-2 15,4-19 8-15,3-14-4 16,-1-7-1-16,-6-4-2 0,-11 4 3 16,-12 2-2-16,-14 6-7 15,-5-1 0-15,-18 4-1 16,-16 8-2-16,-10 15-3 15,-2 15 0-15,3 10 3 16,6 9 0-16,8 16 2 16,9 8 0-16,7 5 0 15,13 3 0-15,0-2 3 16,29-5 1-16,16-8 2 16,8-5-3-16,5-10-3 15,-1-7-20-15,-9-4-91 16,-7-1-138-16</inkml:trace>
  <inkml:trace contextRef="#ctx0" brushRef="#br0" timeOffset="115287.5137">20705 2006 128 0,'7'-10'257'0,"0"7"-195"16,-7 1-8-16,0 0 1 16,0 1-11-16,0 0-4 0,-9-1-8 15,-14 1-19-15,-7 1-7 16,-10 0 0-16,-3 7 7 15,3 11-3-15,5 1-4 16,13-7-6-16,13-6 1 16,9-6-1-16,0 0 5 15,17 0 18-15,12 0 14 16,6 2 2-16,-2 12-4 16,-10 9-6-16,-14 15-10 15,-9 13-3-15,-24 14-2 16,-26 4-7-16,-15-2-7 15,1-13 0-15,5-21-14 16,11-22-34-16,11-11-48 0,-1-4-56 16,7-18-124-1</inkml:trace>
  <inkml:trace contextRef="#ctx0" brushRef="#br0" timeOffset="115586.7894">20944 2071 338 0,'3'-5'269'15,"-1"5"-249"-15,-1 0 22 16,1 16-26-16,1 8 11 16,-2 5-9-16,-1 6-10 15,0 3-3-15,0-1-5 16,0 3-1-16,-3-4-23 16,-8-1-75-16,-9-2-93 15</inkml:trace>
  <inkml:trace contextRef="#ctx0" brushRef="#br0" timeOffset="115810.7078">21047 1721 600 0,'6'0'51'16,"-6"0"-21"-16,6 0-30 15,1 0-13-15,4 0-68 0,-1 9-71 16,4 11-193 0</inkml:trace>
  <inkml:trace contextRef="#ctx0" brushRef="#br0" timeOffset="116152.2056">21205 2040 121 0,'-3'17'367'0,"3"5"-301"15,0 3 11-15,0-1-37 16,0-2-15-16,0-6-7 0,10-10-12 16,12-6 0-1,7-4 7-15,10-18 4 0,3-1 3 16,0-1 12-16,-5 9 0 16,-12 11 10-16,-5 4-9 15,-11 16-7-15,-6 22-10 16,-3 11-7-16,-3 5-5 15,-12 2-4-15,0-8-26 16,0-12-99-16,10-19-154 16</inkml:trace>
  <inkml:trace contextRef="#ctx0" brushRef="#br0" timeOffset="116767.3796">22079 1949 347 0,'-1'0'88'0,"-4"0"-48"16,-1 0 14-16,-5 2-12 15,-8 10-1-15,-3 7-6 16,-9 8 4-16,-11 14 6 15,2 11-1-15,-1 6-10 16,12 5-15-16,11-7 2 16,16-6-12-16,2-15-8 15,15-14 0-15,19-12 1 16,10-9-1-16,9-9 3 16,4-25-1-16,1-12-2 0,-5-14 1 15,-1-4 6-15,-9 1 4 16,-10 0 2-16,-15 2-8 15,-14 4-5-15,-4 7 0 16,-12 10-1-16,-18 16-3 16,-4 18-4-16,-5 6 4 15,-2 20 2-15,5 18 1 16,4 8 0-16,10 6 0 16,13 7 1-16,9 1 0 15,0-2 2-15,25-5-2 16,8-11-1-16,8-8-3 15,5-5-48-15,-4-8-108 16,2-19-182-16</inkml:trace>
  <inkml:trace contextRef="#ctx0" brushRef="#br0" timeOffset="117216.2608">22815 1989 258 0,'-9'0'375'15,"-11"0"-332"-15,-14 20 18 16,-7 7-34-16,-6 11-12 15,5 3-5-15,7 8-1 16,14 3-6-16,7-1 0 16,13-3-2-16,1-7-1 0,12-8-6 15,13-6-20-15,9-8-27 16,4-5-24-16,-1-6-44 16,2-7-16-16,-3-1-77 15</inkml:trace>
  <inkml:trace contextRef="#ctx0" brushRef="#br0" timeOffset="117482.6812">23013 2252 384 0,'-9'14'169'16,"3"9"-109"-16,2 0-10 0,4-4-17 15,1-5-16-15,23-8 0 16,13-6-1-16,8 0-2 15,7-15 4-15,-1-13 15 16,-8 1 10-16,-11 3-13 16,-16 8-2-16,-10 7-14 15,-6 2-4-15,-15 2 0 16,-22-1-8-16,-14 6-2 16,0 0-4-16,7 0-16 15,16 3-38-15,14 2-48 16,2 3-47-16,11-6-131 15</inkml:trace>
  <inkml:trace contextRef="#ctx0" brushRef="#br0" timeOffset="117748.2556">23746 2157 346 0,'-19'0'158'0,"10"7"-101"15,6 3 33-15,3-1-69 16,6-4-16-16,11 1-1 16,-2-4 8-16,-4 2 40 15,-7 2 9-15,-4 4 6 16,0 6-19-16,-6 13-20 0,-22 5-13 16,-15 5-7-1,-1-6-7-15,4-13-1 0,13-20-39 16,3 0-113-16,15-23-183 15</inkml:trace>
  <inkml:trace contextRef="#ctx0" brushRef="#br0" timeOffset="118280.2974">24044 1732 277 0,'0'-4'153'0,"0"4"-84"0,0-3 21 15,3-4-23-15,12 1-9 16,8-1-22-16,3-2-9 15,4 3 10-15,-3 2-7 16,-9 2-1-16,-5 2-10 16,-8 0-10-16,-4 0-2 15,-1 8-2-15,0 12-5 16,-6 13 2-16,-14 8 0 16,-7 0 0-16,1-4-1 15,10-8-1-15,8-5 0 16,8-5 0-16,0-4 0 15,21-3-10-15,11-4-15 16,2-2-23-16,0-1-34 0,-8-2-48 16,-5-3-86-1</inkml:trace>
  <inkml:trace contextRef="#ctx0" brushRef="#br0" timeOffset="118762.3159">24562 1859 371 0,'-12'0'139'15,"-6"20"-108"-15,-6 12 14 16,-3 6-1-16,1 7-8 0,2 5 8 16,10-1-10-1,11-2-13-15,3-9-11 0,21-13-4 16,19-11-2-16,8-14 8 15,6 0 2-15,-2-17 8 16,0-17 13-16,4-9-2 16,-3-8-12-16,1-1-9 15,-8-5-7-15,-10 1-2 16,-12-6-2-16,-12-4 0 16,-12 4-1-16,0 9-2 15,-12 11-3-15,-9 20-1 16,-5 10 3-16,0 6 3 15,-6 6 0-15,1 0 0 16,-2 24 0-16,2 10 0 16,1 14 1-16,6 7 0 0,5 3 6 15,10 0 5-15,7-8 2 16,2-6-6-16,5-6-3 16,14-7-4-16,4-9-1 15,5-6 0-15,3-10-9 16,6-6-26-16,2 0-46 15,-3-9-71-15,-6-7-130 16</inkml:trace>
  <inkml:trace contextRef="#ctx0" brushRef="#br0" timeOffset="120125.8422">19876 3082 132 0,'0'0'153'0,"0"0"-153"15,0 0 7-15,1 0-5 16,3 0-1-16,3 0 15 0,3 0 30 16,1 0 26-1,0-1-8-15,-3-1 4 0,-8 1-11 16,0 1-2-16,0 0-12 15,0 0-16-15,-11 6-16 16,-2 10-5-16,3-2-5 16,4-8-1-16,6-6 1 15,0 0 1-15,19-12 2 16,7-3 2-16,-1 6 7 16,-4 4 11-16,-9 5-5 15,-11 0-10-15,-1 19-9 16,-9 8-1-16,-21 4-58 15,0-13-202-15</inkml:trace>
  <inkml:trace contextRef="#ctx0" brushRef="#br0" timeOffset="121123.4741">20498 3110 202 0,'0'-6'176'0,"0"5"-144"15,4-1 4-15,5-1 5 16,0 0-19-16,6 0 3 16,2 1 8-16,8 2-12 15,9 0-10-15,9 0 8 16,8 0-5-16,9 0 4 0,4 0 9 16,9 5-7-1,5-4-4-15,8 1-3 0,7-2-2 16,2 0-7-16,-1-3-1 15,-3-8-3-15,-7-2 1 16,-11 1-1-16,-7-1 1 16,-2 2-1-16,3-1 0 15,4 0 1-15,4 7-1 16,3 3 0-16,-5 2 0 16,-2 0 0-16,-7 0 0 15,-2 0 0-15,-7 0 1 16,-4 0-1-16,-5 0 1 0,-1 0-1 15,8 0 0 1,7 0 0-16,9-2 0 16,13-5 1-16,4-6-1 0,7 0 1 15,8-1 2-15,1 1 5 16,1-2 2-16,-1 4-1 16,-2 0 0-16,1 1-3 15,-1 4-5-15,2 0-1 16,-3 4 0-16,-2 1 0 15,-2 0 0-15,-2 1 0 16,-1 0 1-16,2 0 0 16,2 1 0-16,-2 6-1 15,-9 1 0-15,-19-2-1 16,-17-2 0-16,-16-4-4 16,-11 0-4-16,-7 0-5 0,-3 0-4 15,-5 0-17-15,-4 0-30 16,-3-1-25-16,-6 1-71 15,-16-2-188-15</inkml:trace>
  <inkml:trace contextRef="#ctx0" brushRef="#br0" timeOffset="121788.3414">21316 3816 285 0,'4'-1'83'0,"-4"1"-82"16,0 0 9-16,0 0 10 16,0 0 20-16,-3 0 29 15,0 0 12-15,-3 0-16 16,-3 0-11-16,-10 2-15 15,-10 10-8-15,-4 4 0 16,-2 6 2-16,6 2-15 16,10-2-15-16,13-4-2 0,6-5-1 15,5-2 2-15,15-2 5 16,6 0 22-16,-8 0-3 16,-5 5-7-16,-13 7-2 15,0 9-6-15,-36 12 0 16,-16 1-7-16,-12 5-3 15,-2-11-1-15,6-15-10 16,13-15-34-16,11-7-30 16,6-18-57-16,8-4-28 15,14-1-94-15</inkml:trace>
  <inkml:trace contextRef="#ctx0" brushRef="#br0" timeOffset="122037.8946">21542 3921 431 0,'5'-2'244'15,"1"2"-209"-15,-2 8 17 16,2 16-32-16,-4 9-3 15,-2 3-11-15,0 3-5 16,0-1-1-16,-11-3-21 0,-4 1-46 16,-3-4-57-1,-9 2-110-15</inkml:trace>
  <inkml:trace contextRef="#ctx0" brushRef="#br0" timeOffset="122214.3112">21615 3672 679 0,'12'-2'60'0,"-6"2"-57"0,6 0-3 16,-1 0-75-1,-4 14-48-15,-1 12-83 0</inkml:trace>
  <inkml:trace contextRef="#ctx0" brushRef="#br0" timeOffset="122486.8216">21728 4001 418 0,'11'5'96'0,"-2"0"-16"16,7-5-27-16,6 0-17 15,6 0 7-15,10 0-7 16,6-13-4-16,1 2 4 16,-5 5 6-16,-9 6-12 0,-11 0-13 15,-10 14-5-15,-7 14-1 16,-3 10 0-16,-2 4-9 16,-11-1-2-16,0-3-7 15,-2-10-58-15,3-8-82 16,-3-16-79-16</inkml:trace>
  <inkml:trace contextRef="#ctx0" brushRef="#br0" timeOffset="122952.3589">22488 3618 492 0,'0'0'86'0,"0"0"-26"16,-10 10-22-16,-13 14-8 15,-2 10-9-15,-3 12-4 16,-1 10-1-16,8 7-6 16,4 1 3-16,9-6-1 15,8-16-5-15,3-12-3 16,22-16 2-16,10-11 3 15,4-3 5-15,7-11-3 0,0-15-1 16,2-10 11-16,-3-6 0 16,-4-4 0-1,-10-2-5-15,-9 0-9 0,-12-3-6 16,-9 0-1-16,-1 2-1 16,-11 9-3-16,-11 12-1 15,-4 15 1-15,-4 11 2 16,-2 2 2-16,0 18 0 15,2 11 1-15,4 7 0 16,9 4 1-16,9 2 3 16,8 1 0-16,2-1 0 15,21-4-5-15,9-8 0 16,2-8-32-16,-7-8-125 0,1-14-188 16</inkml:trace>
  <inkml:trace contextRef="#ctx0" brushRef="#br0" timeOffset="123467.7742">23434 3768 580 0,'0'0'72'16,"0"0"9"-16,-16 0-40 0,-14 9-27 15,-12 13-9 1,-5 8 2-16,-5 8 6 0,5 8 20 15,8 5-1-15,11 0-17 16,11 0-8-16,13-5-6 16,4-4-1-16,18-2-2 15,15-8-17-15,8-4-32 16,7-12-30-16,1-7-20 16,-1-9-33-16,-3-2-22 15,-4-25-130-15</inkml:trace>
  <inkml:trace contextRef="#ctx0" brushRef="#br0" timeOffset="123722.1187">23707 4001 392 0,'-10'10'149'0,"4"15"-46"16,6 0-37-16,0 0-34 16,11-3-10-16,18-6-2 15,7-8 1-15,7-8-11 16,6 0 0-16,-5-10 4 15,-6-9 20-15,-9 0-6 16,-12 2-8-16,-9 3-8 16,-8 0-4-16,-1-3 1 15,-26-2-4-15,-9-5-5 16,-3 2-1-16,5 5-2 0,8 4-13 16,9 5-30-1,9 2-54-15,2 4-59 0,6-4-156 16</inkml:trace>
  <inkml:trace contextRef="#ctx0" brushRef="#br0" timeOffset="124016.3805">24232 3875 88 0,'-4'0'396'15,"-4"0"-292"-15,-2 14-50 16,2 0-24-16,5-1 4 15,3 2-10-15,0-6-18 16,3-2-1-16,11 1 6 16,-1-3 21-16,-2 4 16 0,-5 6 5 15,-5 4-9-15,-1 6-14 16,0 6-2-16,-9 5-9 16,-10 1-12-16,1-5-6 15,0-8-1-15,6-14-6 16,4-10-34-16,1-8-37 15,0-22-69-15,-2-10-76 16,1-5-131-16</inkml:trace>
  <inkml:trace contextRef="#ctx0" brushRef="#br0" timeOffset="124432.1478">24489 3640 120 0,'-3'0'243'0,"3"0"-209"16,0 0 9-16,0 0-8 16,0 0-5-16,-2 0 9 15,-4 4 3-15,5 2-17 16,1-6-2-16,0 0-1 15,1 0 7-15,11 0 23 16,6 0 9-16,2-5-11 16,-1 0-7-16,-1 1-3 0,-8 4-11 15,-5 0-9-15,-5 0-10 16,0 4-9-16,-3 20-1 16,-16 10 1-16,-6 7-1 15,0-1 0-15,7-4 0 16,12-10-1-16,6-6-2 15,11-7-2-15,13-5-7 16,6-5 3-16,1-3 4 16,-3 0-15-16,-1 0-34 15,-6 0-56-15,-5-6-108 16</inkml:trace>
  <inkml:trace contextRef="#ctx0" brushRef="#br0" timeOffset="125064.5458">25309 3469 304 0,'0'0'125'16,"0"0"-100"-16,-4 6 12 15,-19 5-18-15,-5 3 12 16,-6 6 2-16,-7 5 1 15,-6 8 10-15,0 11-6 16,-2 10-4-16,6 9 2 16,3 7-2-16,10 0-5 15,13-5-6-15,14-9-4 16,3-9-15-16,20-10-2 16,13-11 0-16,7-11 2 0,3-10 2 15,5-5 8-15,3-10 1 16,7-21 3-16,3-9 0 15,2-9-6-15,-5-7-4 16,-6-7-4-16,-10-5-4 16,-11-4 0-16,-11-3-1 15,-16 7-3-15,-4 8-3 16,-7 15-3-16,-20 17 4 16,-13 16 2-16,-8 12 1 15,-3 12 1-15,3 23 2 16,8 9 1-16,10 7-1 15,11 4 0-15,11-2 2 0,8-4 6 16,12-5 1-16,20-13-3 16,10-9-6-16,8-11-1 15,1-11-27-15,-8 0-96 16,-10-27-142-16</inkml:trace>
  <inkml:trace contextRef="#ctx0" brushRef="#br0" timeOffset="126410.7423">14121 4536 499 0,'-61'81'26'0,"-10"21"6"16,2 14 25-16,6 11-23 15,8 11-11-15,21 8-7 16,28 6-7-16,15-6-4 15,50-18-5-15,29-24-2 16,15-33-17-16,12-26-47 16,8-17-70-16,-1-14-202 15</inkml:trace>
  <inkml:trace contextRef="#ctx0" brushRef="#br0" timeOffset="127458.0573">19624 3634 338 0,'26'24'186'0,"15"18"-142"15,9 18 27-15,10 13-30 16,-2 13-15-16,-13 18-9 15,-16 23 2-15,-23 13-4 16,-8 17-6-16,-37 4 0 16,-20-1-5-16,-15 1-3 0,-11-7-1 15,-6-9-1-15,-3-11-22 16,5-18-26-16,5-21-78 16,13-33-45-16,16-39-160 15</inkml:trace>
  <inkml:trace contextRef="#ctx0" brushRef="#br0" timeOffset="128156.4329">17417 2377 553 0,'31'64'32'16,"-10"23"30"-16,0 15-12 15,-15 9-21-15,-6 15-7 16,-34 16-9-16,-18 8-9 15,-13 0-4-15,1-12-8 16,-3-15-52-16,-2-27-80 16,7-24-219-16</inkml:trace>
  <inkml:trace contextRef="#ctx0" brushRef="#br0" timeOffset="128872.0523">14681 2451 330 0,'-33'24'116'0,"-9"24"-83"16,-13 17 38-16,-2 17-29 16,0 12 7-16,8 25 13 15,15 21 5-15,17 17-12 16,17 7-27-16,8-10-15 16,26-22-6-16,11-24 0 15,9-25-7-15,6-25 0 16,8-21-12-16,7-18-55 15,-1-19-117-15</inkml:trace>
  <inkml:trace contextRef="#ctx0" brushRef="#br0" timeOffset="142837.4553">17294 3040 323 0,'-35'27'63'16,"-18"14"-50"-16,-30 15 38 15,-35 12-4-15,-37 14-22 16,-42 15-8-16,-37 10-5 16,-20 7 6-16,-8 2-7 15,17-3-8-15,40-12-3 16,47-18-11-16,48-25-2 16,41-25-65-16,29-30-156 15</inkml:trace>
  <inkml:trace contextRef="#ctx0" brushRef="#br0" timeOffset="143585.5464">24652 1739 444 0,'0'0'81'0,"0"0"-61"0,0 0 23 16,-3 0-21-16,-23 17 6 15,-34 14-1-15,-44 18 7 16,-56 19-4-16,-62 15-12 16,-50 18-11-16,-39 14-5 15,-14 7-1-15,22-1-1 16,58-17-26-16,76-24-20 16,89-25-63-16,63-42-322 15</inkml:trace>
  <inkml:trace contextRef="#ctx0" brushRef="#br0" timeOffset="179684.1381">3378 10221 419 0,'-45'21'43'15,"-1"9"-30"-15,-6 11 5 0,-2 10 14 16,7 1 8-16,13-7-16 16,12-13-9-16,16-14-8 15,6-15-2-15,10-3 6 16,23-7 53-16,10-12 1 16,5 4-17-16,-6 6-12 15,-9 9-8-15,-15 0 0 16,-15 27-14-16,-3 18 7 15,-27 13-13-15,-19 1-7 16,-11-6-1-16,-3-13-15 16,10-14-21-16,14-12-30 15,12-10-16-15,15-4 6 16,9 0-45-16,0-3-104 0</inkml:trace>
  <inkml:trace contextRef="#ctx0" brushRef="#br0" timeOffset="179931.986">3631 10288 516 0,'3'0'71'0,"7"0"-27"0,0 20 19 15,-4 9-19-15,-6 13-27 16,0 9-10-16,0 2-4 16,-6-1-3-16,-1-2-6 15,2-8-38-15,2-7-56 16,0-15-105-16</inkml:trace>
  <inkml:trace contextRef="#ctx0" brushRef="#br0" timeOffset="180112.2268">3693 10041 600 0,'0'0'85'15,"0"0"-85"-15,7 0-40 16,6 3-66-16,2 9-156 15</inkml:trace>
  <inkml:trace contextRef="#ctx0" brushRef="#br0" timeOffset="180396.3884">4028 10544 456 0,'-4'13'112'0,"4"-7"-62"0,0-6-44 16,13-17 1-16,17-22 6 16,12-12 21-16,7-4 23 15,5 6 12-15,2 15 0 16,-3 15-27-16,-6 19-22 16,-12 2-8-16,-15 31-6 15,-15 12 6-15,-5 12-9 16,-10 7-3-16,-10-3-6 15,4-7-30-15,4-16-57 16,7-14-77-16,5-24-130 16</inkml:trace>
  <inkml:trace contextRef="#ctx0" brushRef="#br0" timeOffset="180895.2373">4862 9970 426 0,'-9'0'107'15,"-6"8"-32"-15,-5 23-32 16,-3 19 3-16,-2 18-5 0,5 11-4 15,11 1-9-15,9-3-14 16,5-17-5-16,26-20-6 16,11-23-1-16,10-17 13 15,8-13 5-15,4-29-3 16,5-17 1-16,1-14 5 16,-2-11-12-16,-6-6-10 15,-14 0 1-15,-15 3-1 16,-22 7 0-16,-11 8 0 15,-31 14-1-15,-23 20-1 16,-13 32-2-16,-13 18-1 16,-3 48 2-16,6 18 2 15,17 11-1-15,23-2 1 16,23-10 1-16,14-11-1 16,21-16 0-16,30-15 0 0,16-19 0 15,13-16-1-15,4 0 1 16,1-22-8-16,5-12-41 15,-2-2-44-15,-3-3 6 16,-15-7-507-16</inkml:trace>
  <inkml:trace contextRef="#ctx0" brushRef="#br0" timeOffset="181743.2377">2499 11303 353 0,'-1'0'41'0,"1"0"-16"16,0-2-12-16,0 2 5 16,0 0-4-16,0 0 7 15,1 0 4-15,8 0 35 16,1 0-35-16,5 2 4 16,6 5 8-16,6-2-28 15,12-5 2-15,13 0-1 16,14-9 12-16,17-16 11 15,23-6-6-15,23-3 1 16,26-1 3-16,27-1 3 16,14-4-15-16,6 2-8 15,4 2-8-15,0-1-2 16,6 2 2-16,1 4 4 16,2 3-5-16,-9 8 1 0,-6 4 3 15,-2 4 3-15,2 4 1 16,9-2-6-16,7-1-4 15,1-4-1-15,-4-3 0 16,-3-5 1-16,1-6 2 16,8-10-2-16,11-5 2 15,1-9-2-15,-9-5 5 16,-19 2-2-16,-23 2-2 16,-17 8-1-16,-18 10-2 15,-25 5 1-15,-26 12-5 0,-38 9-38 16,-35 10-80-1,-21 0-109-15</inkml:trace>
  <inkml:trace contextRef="#ctx0" brushRef="#br0" timeOffset="182691.6559">2678 12060 267 0,'6'-19'188'16,"-4"11"-155"-16,-2 2 14 15,0 6 10-15,0 0 5 0,-17 6-5 16,-13 21-26-1,-13 14-11-15,-3 13 5 0,-3 4 3 16,7 2-11-16,12-9-13 16,12-17-4-16,18-14 0 15,0-12 0-15,27-8 0 16,10 0 5-16,11 0 13 16,-2 0 9-16,-6 0 2 15,-7 8-10-15,-15 14-9 16,-12 12 3-16,-6 13-4 15,-27 7-6-15,-22 0-3 16,-11-10-2-16,-2-13-17 16,1-14-19-16,13-11-17 15,15-6-25-15,12 0-19 16,15 0-55-16,6-12-117 0</inkml:trace>
  <inkml:trace contextRef="#ctx0" brushRef="#br0" timeOffset="182990.2685">2888 12085 511 0,'0'0'93'16,"0"0"-44"-16,0 6-24 16,0 20 16-16,2 10-6 15,1 11-19-15,-2 4 1 16,2 0-8-16,0-1-7 16,2-8-2-16,-2-2-3 15,1-7-15-15,-2-13-44 16,-2-11-67-16,0-9-126 15</inkml:trace>
  <inkml:trace contextRef="#ctx0" brushRef="#br0" timeOffset="183177.6533">2926 11826 87 0,'0'-14'511'0,"-3"10"-491"15,3-2-20-15,0 4-57 16,0 2-113-16</inkml:trace>
  <inkml:trace contextRef="#ctx0" brushRef="#br0" timeOffset="183561.9559">3285 12085 440 0,'6'28'93'0,"0"6"-32"16,3 0-24-16,1-4-6 15,-2-8-26-15,1-13-3 16,6-9-1-16,5-16 12 0,12-21 20 16,11-8 4-16,5 2-1 15,0 13 20-15,-8 16-8 16,-8 14-22-16,-9 10-13 15,-10 32-1-15,-9 14 5 16,-4 8-10-16,0-3-7 16,-4-7-7-16,-1-16-24 15,5-12-52-15,0-11-53 16,0-15-49-16,3-11-203 16</inkml:trace>
  <inkml:trace contextRef="#ctx0" brushRef="#br0" timeOffset="184004.1037">3718 11762 272 0,'0'0'125'16,"0"0"-63"-16,0-1-24 16,0 1 4-16,0-2-7 0,0 1 5 15,3-8 16-15,10-3 4 16,7 0 2-16,-2-2-17 15,-2 6-6-15,-5 5-7 16,-1 3-20-16,-3 6-6 16,-2 21 4-16,-2 12 5 15,-3 7-8-15,0 6-4 16,0-5-2-16,0-6 0 16,0-11-1-16,16-14 0 15,11-11-4-15,7-5-11 16,4-8-28-16,2-14-49 15,5-10-56-15,-8-12-165 0</inkml:trace>
  <inkml:trace contextRef="#ctx0" brushRef="#br0" timeOffset="185051.9422">4387 11884 253 0,'0'-8'222'0,"0"7"-160"16,0-2-29-16,0 1-23 16,0 2 5-16,0 0 9 15,0 0 1-15,-5 0-8 0,-6 5 2 16,-1 8 14-1,-10 7-2-15,-6 10-10 0,-4 9-8 16,0 8 2-16,3 8 0 16,8 5-3-16,11 5-6 15,8-1 2-15,2-7 2 16,9-12 1-16,23-19 2 16,15-24 0-16,16-6 1 15,12-42-4-15,7-19-4 16,1-21-2-16,-5-15 5 15,-11-5-4-15,-18 4 0 16,-22 10-3-16,-24 16-1 16,-9 13 0-16,-37 17 0 15,-12 17-1-15,-11 21-1 16,-1 13-1-16,3 37 1 0,7 18 0 16,14 7 1-16,16 2 0 15,21-5-1-15,6-9 1 16,12-11 0-16,21-11-1 15,10-16 1-15,9-10-1 16,11-7 0-16,8-5-11 16,0-16-64-16,-6-5-111 15,-11-9-277-15</inkml:trace>
  <inkml:trace contextRef="#ctx0" brushRef="#br0" timeOffset="185451.781">5289 11770 463 0,'-24'8'150'16,"-6"20"-83"0,-6 12-12-16,-5 16 4 0,4 7-19 15,4 2-18-15,10-6-10 16,13-6 7-16,10-12-4 15,6-9-13-15,24-10-2 16,11-12-3-16,7-10-3 16,4-5-21-16,3-24-23 15,-4-4-24-15,-2-5-14 16,2 0-98-16,-2 1-171 16</inkml:trace>
  <inkml:trace contextRef="#ctx0" brushRef="#br0" timeOffset="185692.1398">5588 11903 511 0,'-22'31'107'16,"5"5"-47"-16,8 1-10 15,9-6-11-15,0-10-30 16,26-13-5-16,12-8 5 16,8-21-1-16,9-24 5 15,2-13 12-15,-2-5 9 16,-10 3-10-16,-14 12 4 15,-14 15-5-15,-17 9-7 16,-8 12-3-16,-35 9-6 16,-12 3-7-16,-8 8-5 15,8 13-16-15,12 1-34 16,19-4-50-16,19-6-32 0,8-12-140 16</inkml:trace>
  <inkml:trace contextRef="#ctx0" brushRef="#br0" timeOffset="185949.7098">6231 11519 479 0,'-29'36'193'16,"-2"8"-126"-16,5 2-10 16,10 2-4-16,14-7-24 0,2-11-24 15,20-10-5 1,1-8-5-16,1-5 5 0,-7-4 8 15,-3 3 27-15,-6 4-9 16,-6 10-12-16,-8 6-4 16,-20 1-10-16,-9-6-1 15,-5-14-32-15,3-7-67 16,14-15-92-16,17-15-315 16</inkml:trace>
  <inkml:trace contextRef="#ctx0" brushRef="#br0" timeOffset="186481.7295">6601 11363 484 0,'0'0'137'0,"0"0"-87"15,0 0-12-15,-10 0-1 16,-7 13-17-16,-11 19-16 16,-5 17 10-16,-5 13 20 15,4 12 12-15,7 9-3 16,13 5-7-16,14-8-18 15,3-12-8-15,27-15-1 0,11-28-9 16,5-16 0-16,6-12 0 16,6-41 1-16,2-24 0 15,3-14-1-15,-5-5 2 16,-11 3-1-16,-15 10 7 16,-20 10 5-16,-12 5-3 15,-27 13-3-15,-23 16-7 16,-12 20 0-16,-8 12 0 15,7 38-3-15,11 18 3 16,13 7 0-16,18-4 0 16,18-11 0-16,3-8 0 15,23-15-1-15,18-9-6 16,13-14-2-16,13-4-9 0,0-4-15 16,-2-16-42-16,-10-2-56 15,-12-3-64-15,-15-8-356 16</inkml:trace>
  <inkml:trace contextRef="#ctx0" brushRef="#br0" timeOffset="188825.8729">7297 11686 36 0,'-1'-7'50'0,"-1"-1"4"16,2 3-24-16,0-2-17 16,0 3 7-16,0-4-3 15,0 6 16-15,0-3 8 16,0 2-9-16,0-1-3 15,-1 4-5-15,-1 0-7 16,1-2-2-16,-1 2 10 16,0 0 2-16,-2-2 1 15,0 2 2-15,-1 0 1 16,-1-2 7-16,-1 0-4 0,1 1-6 16,-1 1 2-16,2 0 0 15,3 0-5-15,1 0-9 16,1 0-7-16,0 0-1 15,9 0 5-15,28 0 31 16,20-8 2-16,20-11-1 16,10-4-16-16,-6-2-9 15,-13 5-18-15,-20 6-2 16,-18 4-9-16,-21 4-64 16,-9 2-95-16,-3-1-143 15</inkml:trace>
  <inkml:trace contextRef="#ctx0" brushRef="#br0" timeOffset="189191.901">7523 11396 466 0,'0'0'141'0,"0"6"-71"15,3 19 12-15,5 16 7 16,-2 15-22-16,-6 5-25 16,0 9-25-16,-7-3-17 15,-6-5 0-15,5 0-55 16,8-11-157-16,0-14-375 16</inkml:trace>
  <inkml:trace contextRef="#ctx0" brushRef="#br0" timeOffset="190738.0082">8646 10340 282 0,'0'0'71'16,"0"0"-57"-16,1 0-12 16,5 0 8-16,0 0 18 0,2 0 14 15,-1 0-5 1,1 0-6-16,-2 0-2 0,0 2 3 16,2-1 1-16,1-1-23 15,1 1 2-15,3-1-3 16,-1 0 1-16,3 0 8 15,3 0 5-15,1 0 0 16,1 0 5-16,3 0-8 16,4 2 0-16,1-2 1 15,2 2-1-15,-1-2-10 16,-3 0-5-16,0 0 3 16,1 0 2-16,0 0 2 15,-1-5-3-15,1-3 0 16,2-1 9-16,0 1-10 0,4 0-3 15,-1 0 4-15,0 4 0 16,-2 0 0-16,-3 4-2 16,0 0-3-16,0 0-2 15,1 0-1-15,14 0 0 16,3 0 0-16,8 0 2 16,6-6-2-16,3-2-1 15,4 0 1-15,1 1 4 16,0-1 1-16,0 1-2 15,-1 3-2-15,0 0 0 16,-4-4 0-16,2 0-2 16,2-4 2-16,0-1-1 0,4-4 1 15,-2-4 6-15,3-1-2 16,-1 3-3-16,0 2-1 16,-5 3-2-16,-10 3 1 15,-3 4-1-15,-3-3 0 16,2 3 0-16,8-4 2 15,10-3 2-15,4 0 0 16,-3 0-4-16,-6 3 0 16,-10 4 0-16,-14 3 0 15,-11 2 0-15,-13 1 0 16,-10 1 0-16,-6 0 0 16,0-2 0-16,0 2 0 15,0-1 0-15,-9-5-25 16,-17 0-54-16,1-14-190 15</inkml:trace>
  <inkml:trace contextRef="#ctx0" brushRef="#br0" timeOffset="216409.2419">8862 11260 109 0,'6'-10'248'15,"-1"2"-220"-15,2-2-3 16,3 1 23-16,-1 0-4 16,-1 1-11-16,0 2 10 15,-3 1 6-15,-3 1 3 16,-2 2-7-16,0 2-3 15,0 0 1-15,0 0-15 16,0 0-3-16,-9 0-1 0,-14 14-9 16,-14 17-15-16,-6 16 0 15,-8 14 1-15,3 9 0 16,5 5-1-16,16-9 1 16,17-8-1-16,10-14 0 15,13-15 0-15,23-9 0 16,11-7 2-16,8-10-2 15,3-3-2-15,-3 0-11 16,-6-12-43-16,-4-7-53 16,-11 1-33-16,-1-6-83 15</inkml:trace>
  <inkml:trace contextRef="#ctx0" brushRef="#br0" timeOffset="216808.2979">9247 11395 371 0,'0'0'95'0,"0"0"-66"16,0 0-8-16,0 0-7 15,-6 7-3-15,-6 15 6 0,-4 8 12 16,1 6 5-16,3 1-11 16,8-3-2-16,4-6 1 15,14-12 6-15,27-10 0 16,17-6 9-16,15-22 3 16,10-22-10-16,2-14-14 15,-10-2 1-15,-15 5 2 16,-24 11-10-16,-25 14-6 15,-15 11-3-15,-44 14 0 16,-22 5-16-16,-13 7-35 16,1 16-42-16,16 1 0 15,21-6-58-15,23-5-79 16</inkml:trace>
  <inkml:trace contextRef="#ctx0" brushRef="#br0" timeOffset="217191.2912">10111 11178 215 0,'-14'0'225'0,"-3"18"-179"16,-4 11-21-16,-3 3 7 15,0 3-6-15,5-4-1 16,8-8-8-16,11-8-11 16,0-8-1-16,24-3 28 15,7-1 21-15,5 3 17 16,-3 5-1-16,-5 9-12 15,-10 12-13-15,-16 14-20 16,-2 9-9-16,-32 2-9 16,-9-6-7-16,-1-15-2 15,1-25-17-15,0-11-37 16,5-36-88-16,18-21-103 16</inkml:trace>
  <inkml:trace contextRef="#ctx0" brushRef="#br0" timeOffset="218105.3133">10359 10903 42 0,'0'0'407'0,"0"0"-344"16,0-1-18-16,5-11 4 15,15-4 10-15,5-6 7 16,4 0 0-16,-3 2-9 0,-3 4-15 15,-10 6-22 1,-5 5-11-16,-5 5-4 0,-3 0-5 16,0 0 0-16,0 0 0 15,0 5-2-15,0 7 2 16,0 0 1-16,0-4-1 16,0-2-1-16,0-5-2 15,0 0 3-15,0-1 0 16,0 0-1-16,0 0 2 15,0 0-1-15,0 0 1 16,0 0 4-16,0 0-2 16,0 0 0-16,0 0 0 15,0 0 0-15,0 0 0 16,0 0-1-16,0 2-1 0,0 0-1 16,1 0 0-16,2-2 1 15,2 0 0-15,-2 0-1 16,-2 2 4-16,-1-2 1 15,0 0 3-15,0 0-4 16,0 0-2-16,0 0-2 16,0 0 0-16,0 0 1 15,0 0-1-15,0 0 0 16,0 0 0-16,0 0-1 16,0 0 1-16,0 4-3 15,0-2-19-15,0 4-55 16,0 2-77-16,-9 0-102 15</inkml:trace>
  <inkml:trace contextRef="#ctx0" brushRef="#br0" timeOffset="218819.8014">10381 10896 257 0,'0'0'137'16,"0"0"-131"-16,0 0-2 15,0 0 1-15,0 0 7 16,0-2 11-16,0 2-2 15,0 0 14-15,0 0-4 16,0 0 0-16,0 0-6 16,0 0-10-16,0 0-4 15,0 0-7-15,0 0-1 16,0 0-1-16,0 0 3 16,0 0 5-16,0 0 13 15,0 0 11-15,6-6-1 16,10-8 2-16,4-1 3 15,7-2-4-15,-2-1 3 16,-1 2-10-16,-5 6-8 0,-7 4-12 16,-4 2-6-16,-2 4-1 15,-1 0 0-15,3 12 0 16,-4 10 0-16,0 2-1 16,-4 6 1-16,0 4 0 15,-4 3 0-15,-12 3-3 16,0-5-3-16,-2-4 5 15,4-11-3-15,5-6 0 16,5-8-1-16,4-6 0 16,0 0 2-16,0 0-1 15,3-6 3-15,9-8 1 16,3 1 1-16,3 2 3 0,-5 5 5 16,0 2 0-16,-2 4-3 15,-3 0-5-15,-1 13 1 16,-6 14 5-16,-1 7 1 15,-4 6-4-15,-19-2-4 16,-3 0 0-16,-4-7 0 16,-3-7 0-16,-1-8-8 15,1-12-14-15,3-4-33 16,5 0-32-16,8-16-24 16,16-6-175-16</inkml:trace>
  <inkml:trace contextRef="#ctx0" brushRef="#br0" timeOffset="219534.925">11127 10666 211 0,'2'-6'254'16,"-2"6"-234"-16,0 0-18 16,0-3-1-16,0 1 15 15,0 0 31-15,0 0 9 16,-6 2-11-16,-11 0-23 16,-7 7-3-16,-9 17 0 15,-3 7-1-15,-1 8-1 16,2 7-3-16,-1 12-5 15,1 11 2-15,2 9 10 0,4 10 3 16,8 0 1-16,9-1-9 16,12-9-4-16,0-12-2 15,18-18-2-15,16-19-2 16,11-19 5-16,13-10 8 16,15-25-5-16,11-25-2 15,5-18-7-15,-2-10 0 16,-10-9 0-16,-9-5 5 15,-18 2-4-15,-20 0-4 16,-21 3-1-16,-9 9 0 16,-33 13-1-16,-15 20-1 15,-14 28-2-15,-11 23-1 16,-4 47 2-16,3 20 2 0,13 16 1 16,16 4 0-16,20-1 0 15,16-6-1-15,9-16 0 16,25-20 0-16,24-20-1 15,21-19 1-15,14-11-5 16,9-22-15-16,-5-18-31 16,-7-11-92-16,-18-7-241 15</inkml:trace>
  <inkml:trace contextRef="#ctx0" brushRef="#br0" timeOffset="225054.6027">25924 9487 158 0,'4'-6'28'15,"0"0"-12"-15,-1 2 7 16,-2 3-5-16,-1 1-4 15,0 0 27-15,0 0 5 16,0 0-20-16,0-1-10 16,0 1 1-16,2-4 1 15,1-2 17-15,0 0 4 16,1 0 14-16,-4 2-2 16,0 3-6-16,0-1-9 15,0 1 1-15,0 1-2 16,-3 0-2-16,-17 0-9 15,-12 4-20-15,-19 17-2 16,-10 6-1-16,-2 5-1 0,8 2 1 16,16-2-1-1,18-6-2-15,21-6 2 0,0-6-2 16,24-3 2-16,11-2 4 16,5 0 5-16,-5 1 12 15,-6 2 2-15,-14 7-9 16,-15 12 1-16,-5 9 11 15,-37 12-8-15,-20 3-14 16,-14-7-4-16,6-12-14 16,8-19-32-16,10-17-43 15,10-15-33-15,8-19-100 16,13-3-184-16</inkml:trace>
  <inkml:trace contextRef="#ctx0" brushRef="#br0" timeOffset="225370.7887">26088 9561 320 0,'2'-6'251'0,"-2"6"-208"16,0 0 18-16,0 0-35 0,3 8-20 15,1 18 3-15,-4 14 6 16,0 6-7-16,-3 5-4 16,-9-1-4-16,-1-3-15 15,2-6-41-15,-1-8-54 16,4-11-66-16,2-19-210 15</inkml:trace>
  <inkml:trace contextRef="#ctx0" brushRef="#br0" timeOffset="225531.3265">26223 9381 554 0,'0'0'164'0,"0"0"-132"16,0 0-32-16,8 0-29 16,6 9-83-16,4 15-93 15</inkml:trace>
  <inkml:trace contextRef="#ctx0" brushRef="#br0" timeOffset="225852.9859">26330 9729 107 0,'-2'7'256'0,"-2"3"-242"0,1 1 25 16,0 0-7-16,-1 1 7 16,4 0 10-16,-2-2-10 15,2-6-6-15,0-4-11 16,22 0 5-16,13 0-7 15,11-14 10-15,3-2 0 16,0 5 3-16,-10 6 5 16,-12 5-6-16,-15 6-16 15,-12 24 3-15,0 10 10 16,-12 8-18-16,-12 2-11 0,3-6-8 16,5-8-46-1,7-11-66-15,7-13-80 0,2-12-308 16</inkml:trace>
  <inkml:trace contextRef="#ctx0" brushRef="#br0" timeOffset="226319.4619">27006 9475 240 0,'0'-6'173'0,"0"1"-109"16,-8 0 2 0,3 2-34-16,-3 0-20 0,-3 3-4 15,-3 0 2-15,-6 0-4 16,-7 16 4-16,-6 6 12 16,-3 10 2-16,-2 9 2 15,4 4-1-15,5 10 1 16,11 0 0-16,8-2-1 15,10-11-7-15,4-10-9 16,23-13-2-16,16-12 6 16,12-7-3-16,11-16-8 15,7-26-1-15,3-10-1 16,-10-11 0-16,-12 2 5 16,-20 8 12-16,-19 10-11 0,-15 7 3 15,-1 8 3-15,-34 11-7 16,-20 17-4-16,-17 6-1 15,-5 34-2-15,8 16 0 16,19-2-2-16,25-2 4 16,20-7-2-16,5-7-14 15,37-10-10-15,17-9-23 16,13-8-29-16,4-5-77 16,-6-6-320-16</inkml:trace>
  <inkml:trace contextRef="#ctx0" brushRef="#br0" timeOffset="227049.9791">25260 10107 151 0,'-34'0'99'16,"7"0"-93"-16,10 0 41 16,3 0 0-16,5 0 7 15,1 0 9-15,5 0-4 16,3 0-13-16,0 0-1 16,6 0-5-16,35 0-21 0,30 0 31 15,38 8 27-15,40 6-17 16,30-3-10-16,27-5-20 15,15-1-18-15,-11-1-10 16,-26 3-2-16,-39 4-9 16,-41 1-56-16,-31 2-91 15,-24-11-84-15</inkml:trace>
  <inkml:trace contextRef="#ctx0" brushRef="#br0" timeOffset="228546.779">25273 10541 26 0,'0'0'53'0,"0"0"-2"16,0 0-4-16,0 0-6 16,0 0 2-16,0 0-22 15,0 0-18-15,0 0-1 16,2 0-1-16,-1 0-1 15,-1 0 0-15,3 0 0 16,0 0 1-16,1 0 0 16,-1-2 0-16,-2 0 3 0,1 2 23 15,-2-1 18-15,0 0-4 16,0 1 0-16,0 0-10 16,0-2-14-16,0 2-12 15,0 0-4-15,0 0-1 16,0 0 1-16,0 0 8 15,0 0 23-15,0 0 6 16,0 0-3-16,0-2 3 16,0 0-1-16,0 2-4 15,0-2-5-15,0 2-3 16,-2 0-3-16,-9 0-2 16,-11 6-9-16,-11 18-10 0,-10 8 0 15,-5 6-1-15,11 2 1 16,9 2-1-16,14-3-3 15,14 0-2-15,3-3-9 16,28-7-7-16,14-3-10 16,9-8-9-16,3-4-15 15,-2-5-49-15,-7-9-112 16</inkml:trace>
  <inkml:trace contextRef="#ctx0" brushRef="#br0" timeOffset="228829.086">25587 10718 354 0,'-15'2'233'0,"1"16"-197"16,11 3 10-16,3 2-38 16,13-2-6-16,16-8-1 15,14-9 0-15,5-4 0 16,3-16 1-16,-11-12 15 15,-14-5 15-15,-19 5-6 16,-7 2-9-16,-20 6 16 16,-25 6-17-16,-11 6-16 15,-2 8 0-15,12 0-11 16,17 0-31-16,16 11-46 0,13 6-100 16</inkml:trace>
  <inkml:trace contextRef="#ctx0" brushRef="#br0" timeOffset="229079.2364">26143 10472 501 0,'-37'0'67'16,"-6"9"-4"-16,7 15-28 16,8 4-26-16,14 0-9 15,14-2 0-15,0-4-9 16,27-6-7-16,6-3 16 15,-3-4 13-15,-11-3 15 16,-9 5 19-16,-10 2-9 16,-13 9 7-16,-26 10-13 0,-13 2-29 15,-3-5-3-15,4-9-28 16,10-11-45-16,9-9-27 16,17 0-77-16,14 0-193 15</inkml:trace>
  <inkml:trace contextRef="#ctx0" brushRef="#br0" timeOffset="229510.7148">26500 10508 224 0,'-23'0'162'0,"-3"7"-107"15,-4 11 16-15,0 7-40 16,0 4-8-16,-1 6 9 16,1 7 4-16,3 2 7 15,11-2-1-15,13-5-4 16,3-4-16-16,35-9-3 16,16-10-3-16,14-12-12 15,9-2 0-15,1-20 3 16,-2-19 6-16,-11-8 14 15,-15-1 3-15,-17-1-11 16,-20 7-13-16,-10 4-1 0,-15 5 4 16,-28 13-9-1,-17 15 0-15,-8 5-4 0,0 27 2 16,15 4 1-16,20-1 1 16,18-6-2-16,15-2-7 15,9-2-8-15,27-4-2 16,13-1 11-16,10-3-3 15,0-4-27-15,-3 2-69 16,-8-9-126-16</inkml:trace>
  <inkml:trace contextRef="#ctx0" brushRef="#br0" timeOffset="230325.3609">27413 10230 319 0,'0'-1'141'0,"0"1"-72"0,0 0-14 16,-3 0-42-16,-5 0-9 16,-2 0-1-16,1 1 0 15,5 3-2-15,-1-3 0 16,5 0-1-16,0-1 0 15,2 0 2-15,10 0 2 16,-1-2 8-16,-5-3 21 16,-4 4 0-16,-2 1-7 15,-6 0-6-15,-13 12-20 16,-7 2-9-16,8-2-91 0,7-10-160 16</inkml:trace>
  <inkml:trace contextRef="#ctx0" brushRef="#br0" timeOffset="230807.3">28153 9834 242 0,'-11'0'129'16,"-5"0"-65"-16,0 0 12 15,-4 0-54-15,1 0-10 16,-4 0 8-16,1 1 2 16,3 10 10-16,4 0 6 15,7 0-17-15,5 2-16 16,3 0-3-16,0 1 2 16,0-2 16-16,8 0 31 0,1 1-7 15,-5 1-12-15,-2 0 1 16,-2 5-2-16,-2 1-6 15,-17 2-17-15,-7-1-7 16,-3-7-1-16,-3-8-20 16,2-6-35-16,7 0-38 15,8-12-34-15,9 0-75 16,6 0-67-16</inkml:trace>
  <inkml:trace contextRef="#ctx0" brushRef="#br0" timeOffset="231056.7789">28411 9806 539 0,'1'0'81'0,"2"0"-1"15,4 0-32-15,-1 15-16 16,0 6-12-16,-2 5-12 16,0 4-8-16,-4 0-10 15,0 1-56-15,0-3-65 16,-10 0-111-16</inkml:trace>
  <inkml:trace contextRef="#ctx0" brushRef="#br0" timeOffset="231223.3614">28505 9597 454 0,'4'-4'95'0,"-1"4"-65"15,2 0-30-15,1 0-92 16,2 22-145-16</inkml:trace>
  <inkml:trace contextRef="#ctx0" brushRef="#br0" timeOffset="231472.4661">28565 9886 549 0,'0'0'69'15,"0"4"-1"-15,6 4-35 16,7 2-19-16,10 1-4 15,11-7-2-15,8-2-3 16,7-2 1-16,0 0 6 16,-7 0 26-16,-12 0 9 15,-14 0-13-15,-9 9-9 0,-7 13 3 16,0 5-9 0,-7 1-19-16,-2-2-4 0,3-2-74 15,6-12-167-15</inkml:trace>
  <inkml:trace contextRef="#ctx0" brushRef="#br0" timeOffset="232270.6721">29438 9517 28 0,'4'-4'373'0,"-4"2"-286"16,0 0-4-16,0 2-48 15,-3 0-21-15,-12 0-5 16,-3 0-4-16,-9 3 8 0,-2 14 7 15,-3 9 3 1,1 8-1-16,1 12-3 0,3 7 0 16,9 5 3-16,9-2 2 15,9-8 0-15,4-10-10 16,25-12-3-16,16-15 7 16,13-11-7-16,11-2-3 15,4-27-3-15,-2-8-1 16,-8-8-4-16,-17-5 1 15,-17-4-1-15,-17 1 0 16,-12 3 0-16,-8 6-6 16,-26 14-8-16,-14 19-3 15,-12 11 6-15,-2 7 3 16,8 22 4-16,15 8 3 16,14 1 1-16,12 4 0 0,13-1 1 15,0-3 3-15,31-4 6 16,21-4-3-16,15-8-7 15,11-4-12-15,6-12-94 16,-4-6-206-16</inkml:trace>
  <inkml:trace contextRef="#ctx0" brushRef="#br0" timeOffset="232836.0319">30254 9675 261 0,'-11'-2'225'0,"-2"2"-150"15,-8 0 9-15,-4 0-51 16,-8 11-9-16,-2 9-6 0,1 8-9 15,3 5 0 1,5 8 5-16,7 1 5 0,10 2-1 16,9-4-9-16,0-3-6 15,25-6-3-15,16-6-2 16,8-6-26-16,0-8-50 16,3-5-91-16,-6-6-215 15</inkml:trace>
  <inkml:trace contextRef="#ctx0" brushRef="#br0" timeOffset="233085.2542">30509 9903 513 0,'-23'2'140'16,"3"13"-61"0,8 4-19-16,12 1-52 0,9-3-7 15,30-4-1-15,17-10-2 16,10-3 0-16,1-3 1 15,-12-17 1-15,-12 0 0 16,-20-1 4-16,-16 3 3 16,-7 0 8-16,-36 0 0 15,-22 1-15-15,-12 5 0 16,3 9-7-16,16 3-5 16,17 0-43-16,17 0-47 15,17 8-129-15</inkml:trace>
  <inkml:trace contextRef="#ctx0" brushRef="#br0" timeOffset="233351.4484">31035 9766 529 0,'-36'0'127'0,"0"13"-61"15,4 6-9-15,14-3-30 16,12 4-24-16,6-4-3 15,12-1-3-15,15-2-4 16,4-1 7-16,-1 1 3 16,-10-1 15-16,-9 3 23 15,-11 8 1-15,-9 3-8 16,-25 4-16-16,-6-2-16 0,-4-6-2 16,9-16-46-1,6-6-82-15,13-7-38 0,15-17-193 16</inkml:trace>
  <inkml:trace contextRef="#ctx0" brushRef="#br0" timeOffset="233733.8587">31206 9626 26 0,'-5'-2'292'0,"2"2"-284"0,3 0 25 16,0 0-21-16,0 0 14 15,0 0 31-15,6 0-10 16,7-5 1-16,4 3 7 16,2-2 3-16,1 0-7 15,2 2-3-15,-4 0 3 16,-6 1-1-16,-6 1-13 15,-6 0-17-15,0 0-14 16,-5 16-3-16,-20 15 4 16,-5 6-4-16,1-1-2 15,10-6-1-15,13-8 0 16,6-4-2-16,15-2-10 16,17-5-11-16,7-4-7 0,2-3-24 15,-3-2-27-15,-7 2-29 16,-1-2-87-16</inkml:trace>
  <inkml:trace contextRef="#ctx0" brushRef="#br0" timeOffset="234166.0649">31763 9686 241 0,'-17'0'409'0,"-12"2"-396"15,-1 17 28-15,1 7-31 0,-1 7-5 16,0 5 8-16,5 3 7 16,2 0-8-16,13 0 8 15,10-9 1-15,0-5-14 16,25-6-3-16,11-8-1 16,6-4 0-16,2-9 0 15,-2 0 20-15,3-4 20 16,1-14-9-16,5-8-20 15,-2 1 4-15,-5-4-6 16,-9-4-10-16,-12-3-2 16,-15-2 0-16,-8 0-6 15,-7 6-2-15,-27 12-2 16,-11 12 0-16,3 8 4 0,5 0 5 16,12 8 1-1,11 6 1-15,7 2-1 0,7 3 1 16,3 1-1-16,24 4 3 15,12 1-3-15,2-1-7 16,2-2-54-16,0-4-34 16,-4-2-9-16,2-7-77 15</inkml:trace>
  <inkml:trace contextRef="#ctx0" brushRef="#br0" timeOffset="234947.5063">27880 10340 387 0,'27'8'38'0,"4"3"27"16,11 4 9-16,9 5-47 15,14-4 5-15,17 4-10 16,14-5 2-16,11-2 0 15,8-4 5-15,16-4 9 16,17-4-6-16,22-1-4 16,20 0-15-16,15 10 2 15,9 6 0-15,1 9 3 16,-12 0-17-16,-14-1 0 0,-20-4 0 16,-23-6 0-1,-15-5 0-15,-16-4-1 0,-9-2 0 16,-7-3-2-16,-5 0-2 15,0 3-1-15,-3 1 4 16,-9 5-2-16,-18 0-2 16,-21-1 0-16,-19-1-6 15,-11-4-19-15,-13 1-49 16,0 2-58-16,-25-3-103 16</inkml:trace>
  <inkml:trace contextRef="#ctx0" brushRef="#br0" timeOffset="235413.0775">29220 10779 473 0,'0'0'93'15,"0"0"-4"-15,0 3-25 16,0 23-24-16,-5 14 31 15,-14 12-29-15,-11 9-16 0,-7 3-21 16,-1 0-5-16,7-2-20 16,7-2-103-16,15-14-141 15</inkml:trace>
  <inkml:trace contextRef="#ctx0" brushRef="#br0" timeOffset="236361.3757">31259 9792 221 0,'-1'-2'128'15,"-1"0"-80"-15,2 2-16 16,0 0-32-16,-1 0-8 16,-2 0 4-16,-2 0 0 15,-3 0 4-15,-3 2 13 16,2 0 28-16,0 4 6 15,3-5-6-15,3 1 0 16,2-2-5-16,1 0 0 16,0 0 2-16,19-17 11 15,35-27-6-15,34-12-32 16,22-9 14-16,-4 9-22 0,-19 12-3 16,-29 14-3-1,-34 12-42-15,-24 12-81 0,-16 2-196 16</inkml:trace>
  <inkml:trace contextRef="#ctx0" brushRef="#br0" timeOffset="237158.6055">26740 10508 278 0,'12'-5'25'0,"-1"2"42"15,-4 0 4-15,2 1-24 16,-3 2 0-16,-2 0-7 16,1-3 7-16,-2 3 1 15,-2 0-2-15,-1-1 3 16,0 1-1-16,-3 0-11 0,-29 12-4 16,-36 18-17-1,-42 12-8-15,-50 10-8 0,-40 5 0 16,-32-1 1-16,-5-3 1 15,17-8-2-15,41-13-2 16,63-14-22-16,46-10-62 16,58-8-69-16,12 3-364 15</inkml:trace>
  <inkml:trace contextRef="#ctx0" brushRef="#br0" timeOffset="239469.6737">25751 12604 570 0,'0'-3'54'0,"-8"-2"-4"0,1 2-2 16,-3 1-33-1,-7 2 2-15,-10 0-9 0,-10 4 3 16,-14 14 0-16,-2 11-1 15,-4 5 1-15,5 9 0 16,3 2-2-16,8 2-7 16,14 0-1-16,15-1-1 15,12-2 0-15,2-2-1 16,26-3-4-16,8-6-17 16,7-4-28-16,3-11-36 15,-2-8-73-15,-7-10-134 16</inkml:trace>
  <inkml:trace contextRef="#ctx0" brushRef="#br0" timeOffset="239719.4128">25794 12926 183 0,'2'0'351'0,"4"0"-311"16,10 17 7-16,14-4-23 15,13-6-8-15,11-7 5 16,6 0 3-16,-2-18-3 15,-8-4-2-15,-14-2-1 16,-16 3-3-16,-13 6-9 16,-7 0-3-16,-22 1 4 15,-26 4-7-15,-16-3 0 16,-6 2-14-16,12 3-13 16,19 1-10-16,21 0-27 0,18 3-72 15,4-4-183-15</inkml:trace>
  <inkml:trace contextRef="#ctx0" brushRef="#br0" timeOffset="239985.1092">26405 12615 600 0,'-47'30'31'0,"7"6"21"16,14-2-31-16,18 0-19 15,8-9-2-15,19-8-5 0,12-6 5 16,4-3 0-16,-7-4 22 16,-10 4 33-16,-12 1-1 15,-6 10-20-15,-9 9 6 16,-31 8-13-16,-17 7-25 16,-5-8-2-16,6-10-33 15,10-17-54-15,18-8-42 16,18 0-107-16</inkml:trace>
  <inkml:trace contextRef="#ctx0" brushRef="#br0" timeOffset="240433.9395">26945 12470 306 0,'-23'0'220'0,"-4"12"-163"15,-4 15-11-15,-5 11-30 16,-4 10-10-16,-3 8 21 16,5 6 9-16,9-1 5 15,10-7-7-15,16-7-18 16,3-14-12-16,29-15-2 0,14-14 2 15,12-4 2 1,5-24 0-16,4-16 6 0,2-15-2 16,-7-5 8-16,-12 2 6 15,-16 5 1-15,-19 9-17 16,-12 10-8-16,-9 9 1 16,-28 14-1-16,-18 11-6 15,-9 21-2-15,-1 21 4 16,16 2 3-16,19-6 0 15,21-6-2-15,9-8-12 16,27-7-16-16,16-8 10 16,10-4 7-16,2-3-39 15,-3-1-30-15,-9 6-15 16,-7-1-20-16,-10-2-244 16</inkml:trace>
  <inkml:trace contextRef="#ctx0" brushRef="#br0" timeOffset="240800.1173">24974 13464 268 0,'4'0'333'16,"8"0"-278"-16,30 0 32 15,39 0-16-15,47 0-18 16,42-2-9-16,34-8-9 15,20-6-14-15,5-4-16 16,-18 0-5-16,-29 1-2 16,-37 7-11-16,-42 5-66 15,-40 7-90-15,-37 0-64 16</inkml:trace>
  <inkml:trace contextRef="#ctx0" brushRef="#br0" timeOffset="241232.1471">25523 13769 614 0,'-51'30'54'16,"14"1"-1"-16,11-4-26 15,17-4-27-15,9-5-2 16,11-8-3-16,20-3 5 15,7-6 8-15,-6-1 38 16,-8 0 20-16,-12 4-12 16,-12 10-27-16,-4 14 0 15,-28 15-8-15,-19 11-13 16,-13-2-6-16,-4-10-1 16,4-15-13-16,10-12-27 0,9-13-41 15,11-2-48-15,13 0-42 16,12 3-101-16</inkml:trace>
  <inkml:trace contextRef="#ctx0" brushRef="#br0" timeOffset="241431.0465">25685 13930 491 0,'-4'7'225'0,"-5"8"-175"0,2 9 5 16,4 5-47-16,-2 3-8 16,4 0-4-16,-6-4-36 15,-2-2-69-15,-7 2-100 16</inkml:trace>
  <inkml:trace contextRef="#ctx0" brushRef="#br0" timeOffset="241597.8271">25763 13765 768 0,'0'0'30'0,"0"0"-23"16,0 3-7-16,1 17-111 15,1 8-37-15,-2 13-124 16</inkml:trace>
  <inkml:trace contextRef="#ctx0" brushRef="#br0" timeOffset="241830.8087">25875 13965 622 0,'16'-13'81'16,"1"6"18"-16,2 2-53 15,-2 5-32-15,-6 0-7 16,0 14-2-16,-5 11 3 0,0 4-1 15,-3 5-1 1,-2-3-6-16,5-5 0 0,3-4 0 16,6-7-7-16,5-6-15 15,2-3-17-15,2-6-15 16,1 0-16-16,-2-7-32 16,2-10-92-16</inkml:trace>
  <inkml:trace contextRef="#ctx0" brushRef="#br0" timeOffset="242213.0156">26408 13818 138 0,'0'-9'432'0,"0"7"-347"16,0 2 3 0,-8 0-38-16,-4 14-37 0,-3 15-9 15,6 5-2-15,6 5 0 16,3-1 3-16,0-7 1 15,9-8 5-15,14-8 0 16,3-6 0-16,9-9 1 16,7-2-2-16,4-23 1 15,2-15 5-15,-1-6 5 16,-5-6 1-16,-9 6 6 16,-12 6-16-16,-14 7-10 15,-7 7-1-15,-6 8-1 16,-27 12-1-16,-14 6-1 15,-7 10 2-15,2 19-3 0,11 3 3 16,18-4 1-16,13-8-1 16,10-1 2-16,3-5-1 15,35-5 3-15,15-3 8 16,9-6 1-16,-1 0-13 16,-9-4-4-16,-9-9-46 15,-7-7-187-15</inkml:trace>
  <inkml:trace contextRef="#ctx0" brushRef="#br0" timeOffset="243157.6613">27461 13360 505 0,'0'0'119'0,"0"-2"-14"15,0 0-22-15,0 1-41 16,0 1-7-16,0 0-7 15,0 0-15-15,0 0-12 16,0 0-1-16,0 0-15 16,0 1-92-16,12 6-130 15</inkml:trace>
  <inkml:trace contextRef="#ctx0" brushRef="#br0" timeOffset="244075.4485">28729 12497 81 0,'7'-10'327'16,"-7"2"-275"-16,0 3 37 15,0 1-34-15,0 4-11 16,0 0-7-16,-15 0-3 16,-10 0-19-16,-11 14-10 15,-5 3 2-15,0 5 6 16,7-2 2-16,12-1-9 16,14-4-6-16,8 1-1 15,11-4 0-15,17 0 1 16,6-4 3-16,-2-2 6 0,-10-2 13 15,-11 1 10 1,-11 2-10-16,-5 8 8 0,-31 9-2 16,-14 3-25-16,-10-4-3 15,-1-8-24-15,11-5-40 16,11-7-30-16,14 1-39 16,12-1-87-16</inkml:trace>
  <inkml:trace contextRef="#ctx0" brushRef="#br0" timeOffset="244274.9554">29000 12623 533 0,'-7'17'113'15,"-6"7"-59"-15,5 3-7 16,5 1-39-16,1 2-8 15,1-4-3-15,-8 1-53 16,-3 2-115-16,-13-7-233 16</inkml:trace>
  <inkml:trace contextRef="#ctx0" brushRef="#br0" timeOffset="244424.4508">29135 12452 564 0,'1'0'63'16,"1"0"-63"-16,-1 7-32 15,-1 19-166-15,0 14-154 16</inkml:trace>
  <inkml:trace contextRef="#ctx0" brushRef="#br0" timeOffset="244625.0669">29190 12788 125 0,'25'-27'488'0,"3"2"-430"16,13-2 50-1,14 4-57-15,6 6-23 0,-8 7 1 16,-9 10-10-16,-16 0-17 16,-15 17-2-1,-10 16 0-15,-3 9 0 0,-14 7-6 16,-10 3-34-16,2-4-72 15,4-7-67-15,13-17-194 16</inkml:trace>
  <inkml:trace contextRef="#ctx0" brushRef="#br0" timeOffset="245855.1385">30038 12440 7 0,'-8'-6'411'15,"-1"6"-353"-15,-4 0 21 16,-2 0-44-16,-5 2-30 16,-2 14-2-16,-5 6 0 15,-6 7 6-15,-2 6 11 16,-1 9 11-16,3 7 1 15,8 0 3-15,12-6-4 16,12-6-14-16,1-15-8 16,31-12 2-16,16-12 7 0,14-2-9 15,10-29-7-15,1-11-2 16,-5-4 0-16,-12-6 1 16,-17 5 1-16,-21 4-1 15,-17 6 2-15,-9 3 6 16,-31 9-4-16,-11 12-5 15,-4 13-2-15,2 8-8 16,9 22 2-16,16 3 8 16,15 2-1-16,13 0 1 15,11-4 0-15,27-4 3 16,15-5 2-16,11-2-5 16,4-4-3-16,-4-7-28 15,-14 0-66-15,-8-9-101 16</inkml:trace>
  <inkml:trace contextRef="#ctx0" brushRef="#br0" timeOffset="246186.9695">30606 12571 360 0,'0'0'48'16,"0"0"-2"-16,-16 0 7 16,-6 5-32-16,-3 10 22 15,-5 3 11-15,-1 6 1 16,-2 5 6-16,3 7 0 15,6 5-26-15,14 0-14 16,10-3-18-16,3-6-3 16,24-4-2-16,8-6-24 15,7-8-40-15,-3-7-46 16,4-7-123-16</inkml:trace>
  <inkml:trace contextRef="#ctx0" brushRef="#br0" timeOffset="246452.9581">30888 12719 274 0,'-26'17'340'0,"0"3"-273"16,11 6-2-16,15-3-51 16,0-2-12-16,28-3-2 15,8-9-7-15,6-6-20 16,-1-3 6-16,-2-4 14 15,-6-14 7-15,-8 2 18 16,-11 2 25-16,-14 2 9 16,-6 2-6-16,-30 2-34 0,-10-2-11 15,-4 6-1 1,7 2-5-16,18 2-35 0,19 0-73 16,6-7-137-16</inkml:trace>
  <inkml:trace contextRef="#ctx0" brushRef="#br0" timeOffset="246735.5888">31441 12724 651 0,'-28'12'109'0,"16"1"-22"16,12 6-59-1,24 1-23-15,18-1-5 0,-1-4-1 16,-5-6-6-16,-12-4 2 16,-9 3 5-16,-11 3 1 15,-4 11 17-15,-7 9 35 16,-26 11-18-16,-12 4-9 16,-7-3-14-16,6-9-12 15,13-14-3-15,14-18-40 16,16-2-89-16,3-40-201 15</inkml:trace>
  <inkml:trace contextRef="#ctx0" brushRef="#br0" timeOffset="247217.8587">31744 12468 231 0,'-5'-3'171'0,"1"3"-29"16,3-2-40-16,-1 2-47 16,2 0-19-16,0-1-11 15,0-2-7-15,10 0 6 16,6-1-3-16,-2 0 15 16,-3 4-4-16,-7 0 1 15,-2 0-19-15,-2 6-8 16,-9 21-2-16,-15 5-2 15,-9 9-1-15,5-4-1 16,10-5 1-16,11-8-2 16,7-6 1-16,19-5-6 0,17-5-7 15,4-3-3 1,3-3-6-16,-5-2-20 0,-7 0-27 16,-6 4-29-16,-1-3-94 15</inkml:trace>
  <inkml:trace contextRef="#ctx0" brushRef="#br0" timeOffset="247619.2579">32138 12595 702 0,'-27'1'85'16,"-1"21"-2"-16,-1 9-66 15,3 11-15-15,0 2-2 16,11-1-2-16,8-2-3 15,7-5-5-15,0-9-1 0,16-5 1 16,3-8 6-16,0-6 3 16,1-8 1-16,4 0 0 15,6-7 12-15,4-18 11 16,2-6-2-16,0-5-7 16,-3-5-5-16,-5-3-6 15,-9 0-2-15,-6 8-1 16,-12 7-4-16,-1 9-3 15,-1 11 3-15,-21 4 4 16,1 4 0-16,-2 1 1 0,1 1 3 16,-1 13 6-1,7 6 9-15,8 0-4 0,8 3-7 16,2 1-1-16,17-2-5 16,5-5-2-16,0-3-9 15,-6-4-19-15,0-4-13 16,-8-4-30-16,2-2-78 15,-8 0-145-15</inkml:trace>
  <inkml:trace contextRef="#ctx0" brushRef="#br0" timeOffset="248249.3925">30273 12410 57 0,'6'0'248'16,"-6"0"-181"-16,0-2 34 15,-1 2-13-15,-26 0-15 16,-21 0-14-16,-36 6-17 16,-36 20-24-16,-34 13-14 15,-34 8-2-15,-18 9-2 16,-6 4-5-16,11-4-45 15,29 4-112-15,36-11-297 16</inkml:trace>
  <inkml:trace contextRef="#ctx0" brushRef="#br0" timeOffset="248764.7668">27001 13774 337 0,'-109'14'281'0,"-44"28"-229"15,-37 20 15-15,-32 16-44 16,-21 18-13-16,-2 11 2 15,23 5-12-15,32-7-19 16,47-21-120-16,41-28-437 16</inkml:trace>
  <inkml:trace contextRef="#ctx0" brushRef="#br0" timeOffset="252255.5867">28683 13258 175 0,'-8'-3'244'0,"2"-3"-219"15,3 5 17-15,3-3 14 16,0 1-22-16,0 1-11 15,21 2 1-15,24 0-4 16,28 10 4-16,42 12 15 16,36 1-4-16,41 2 6 15,32-6 6-15,29-9-7 16,28-6-7-16,13-4-16 16,6 0 10-16,-4-12-19 0,-12-2-8 15,-24 2-1-15,-32 9-18 16,-58 3-19-16,-64 7-46 15,-69 13-131-15,-37 0-303 16</inkml:trace>
  <inkml:trace contextRef="#ctx0" brushRef="#br0" timeOffset="252638.0428">30272 13755 588 0,'1'0'50'0,"8"29"26"16,1 37 44-1,-4 27-54-15,-6 20-33 0,-6 4-15 16,-11-5-18-16,17-9-3 15,13-32-105-15,54-40-455 16</inkml:trace>
  <inkml:trace contextRef="#ctx0" brushRef="#br0" timeOffset="348622.0444">12167 10166 322 0,'-2'-3'41'0,"2"3"12"15,-1 0-12-15,-5 0-10 16,0 3 7-16,0 4-3 15,2 0-1-15,4-5 3 16,0-2-1-16,0 0-14 16,6 0-8-16,20 0 2 0,17-6 8 15,7-10 10 1,5 2-5-16,-6-1-9 0,-15 8-6 16,-10 4-14-16,-13 1-1 15,-7 2-30-15,-4 0-56 16,0 17-67-16,-13 10-177 15</inkml:trace>
  <inkml:trace contextRef="#ctx0" brushRef="#br0" timeOffset="348771.6692">12239 10370 546 0,'11'-7'330'16,"7"7"-296"-16,9 0 6 0,11 11-22 15,-1 1-18-15,-3-2-5 16,-3 2-113-16,-8-10-209 16</inkml:trace>
  <inkml:trace contextRef="#ctx0" brushRef="#br0" timeOffset="349404.1229">15030 9105 216 0,'-18'-3'395'0,"-2"3"-360"16,-3 0 26-16,-4 4-8 15,-4 12-17-15,1 3-16 16,3 3-11-16,10-7-7 0,13-1-2 16,4-6-1-16,3 0 1 15,18 2 4-15,6 5 7 16,-3 8 27-16,-5 13 0 16,-13 7-4-16,-6 14-8 15,-25 1-6-15,-20 4-13 16,-12-3-6-16,-1-11-1 15,7-18-14-15,6-23-39 16,12-8-58-16,10-28-47 16,14-10-77-16,9 3-93 15</inkml:trace>
  <inkml:trace contextRef="#ctx0" brushRef="#br0" timeOffset="349652.551">15279 9208 484 0,'8'0'187'15,"-1"0"-141"-15,0 24 34 16,-4 12-39-16,-3 8-13 15,0 5-19-15,-6-2-9 16,-8-1-15-16,-5-2-47 16,0-5-65-16,-1-9-94 0</inkml:trace>
  <inkml:trace contextRef="#ctx0" brushRef="#br0" timeOffset="349818.1668">15362 9011 799 0,'0'0'105'0,"-1"0"-105"16,1 0-27-16,0 9-156 16,0 0-343-16</inkml:trace>
  <inkml:trace contextRef="#ctx0" brushRef="#br0" timeOffset="350402.1176">15817 9278 530 0,'0'0'46'15,"0"0"0"-15,0 0-18 16,-5 16-2-16,-1 9 9 0,-3 4-5 15,0 2-3-15,-2-2 5 16,4-2-7-16,4-8-3 16,3-9-19-16,7-10-3 15,29-8 0-15,13-23 4 16,11-7 2-16,4 1 5 16,-6 15 9-16,-10 15 9 15,-12 7-3-15,-17 24-13 16,-15 19-2-16,-4 11-3 15,-22 2-3-15,-6-1-5 16,6-8-19-16,10-7-65 16,10-20-126-16,2-20-415 0</inkml:trace>
  <inkml:trace contextRef="#ctx0" brushRef="#br0" timeOffset="350983.0609">16878 8987 548 0,'0'-2'66'0,"0"1"-14"16,-3 1-27-16,-10 0-18 15,-8 0-5-15,-3 0 6 16,-7 14 8-16,-5 8 2 16,-4 11 4-16,-3 9 9 15,1 12 8-15,3 16 2 16,5 10-2-16,13 0-17 15,18-10-5-15,4-22-8 16,37-20-8-16,14-18 1 0,13-10-1 16,10-15 0-16,12-29 1 15,8-15-1-15,1-13 0 16,-7-7 0-16,-16-1 6 16,-17 1 4-16,-22 5-8 15,-23 3 3-15,-11 12-2 16,-17 16-2-16,-27 24-2 15,-15 19-1-15,-12 22-1 16,0 25-1-16,8 12 1 16,15 3 0-16,17 0 2 15,21-8-2-15,10-5 1 16,27-11-1-16,20-6 0 16,6-10-10-16,0-11-33 0,0-4-37 15,-10-5-61 1,-3-2-178-16</inkml:trace>
  <inkml:trace contextRef="#ctx0" brushRef="#br0" timeOffset="352163.2757">13654 10115 440 0,'8'-4'90'15,"-1"2"-67"-15,8 2 1 16,11-2-1-16,6 2-6 16,7 0-1-16,4 0 6 15,2 0-3-15,1 0-14 16,1 0 3-16,2 0 4 16,0 0 2-16,2 0-6 0,4 0 1 15,3-7 0 1,2 2-5-16,2-3-1 0,3 2 0 15,0 0-3-15,3 2 0 16,3-2 6-16,4 2-1 16,5-2-3-16,6 2 1 15,6 0-3-15,5-1 0 16,1 4 0-16,1-1 0 16,-2 2 1-16,-2 0 0 15,-1 0 0-15,5 0 0 16,3 0 1-16,5-5 0 15,9-4-2-15,5-5 0 0,7 0-1 16,5-2 1 0,-2 4 1-16,-7-3 4 0,-7 3 6 15,-3 2-1-15,-4 3-4 16,-5 2-3-16,4-3-3 16,-2 1 3-16,7-6-2 15,5-1 0-15,2 0 3 16,0 0 0-16,-6 4-2 15,-5 0 3-15,-1 3 3 16,1 0 0-16,2 5-4 16,-3-2-3-16,3 4 1 15,-3 0-1-15,6 0 5 16,6-4-4-16,7-1-1 16,12-4 1-16,12-6-2 15,7 3 3-15,-6 1 5 0,-8 7-8 16,-20 2-1-16,-23 2-4 15,-27 0-5-15,-28 0-15 16,-29 6-25-16,-18 5-63 16,-6-6-94-16,-19-3-145 15</inkml:trace>
  <inkml:trace contextRef="#ctx0" brushRef="#br0" timeOffset="353028.4753">13986 10679 489 0,'17'-21'63'16,"-11"6"-14"-16,-3 3 19 15,-1 8-21-15,-2 2-7 16,0 2-11-16,-22 6 2 16,-14 18-5-16,-12 14-6 15,-7 9 3-15,0 9 0 16,2 7-10-16,12 5-6 16,9-1-2-16,14-6 2 15,15-9 0-15,3-12-7 16,14-14-3-16,15-12-3 15,9-12-1-15,2-2-21 16,-5 0-46-16,-9 0-65 0,-8 0-117 16</inkml:trace>
  <inkml:trace contextRef="#ctx0" brushRef="#br0" timeOffset="353343.6527">14144 10863 127 0,'-18'13'483'0,"1"14"-420"15,5 2-16-15,8 2-13 16,4-4-24-16,0-4-9 16,18-9 2-16,10-10 4 0,10-4 5 15,9-14 6 1,10-15-5-16,4-7 9 0,-3-4 14 15,-10 2-6-15,-12 2-3 16,-18 10-18-16,-15 7-3 16,-3 5-2-16,-30 7-2 15,-14 6-2-15,-12 1-5 16,2 5-6-16,12 7-26 16,17 0-39-16,13-4-23 15,12-1-78-15,0-4-372 16</inkml:trace>
  <inkml:trace contextRef="#ctx0" brushRef="#br0" timeOffset="353626.6664">14697 10677 627 0,'-27'38'103'0,"2"6"-74"16,7-2 19-16,13-6-18 15,5-9-30-15,23-11-5 16,11-10-2-16,0-4 7 16,-5 0 4-16,-10 2 28 15,-7 7 26-15,-10 9-12 16,-2 14-18-16,-24 14-5 16,-14 3-16-16,-5-5-7 15,3-12-10-15,4-19-38 0,9-15-78 16,7 0-69-16,14-30-231 15</inkml:trace>
  <inkml:trace contextRef="#ctx0" brushRef="#br0" timeOffset="354274.9613">15210 10463 205 0,'0'-5'419'0,"-10"5"-352"16,-3 0-19-16,-3 6-21 0,-3 15-13 15,-3 3-7 1,-3 10 7-16,0 8 5 0,-1 9 12 15,0 11 0-15,4 4-8 16,7 0-13-16,6-4-3 16,9-11-3-16,0-13 0 15,20-16-4-15,11-14 0 16,8-8-1-16,7-16 1 16,-1-21 1-16,2-16 1 15,-2-8 0-15,-2-7 17 16,-8 0-2-16,-9 0-5 15,-9 3-2-15,-12 11-8 16,-5 6-1-16,-2 14-1 16,-21 11-2-16,-5 12-1 0,-6 11 0 15,-3 0 3-15,2 22 0 16,4 15-1-16,7 8 1 16,8 9 1-16,8-1 2 15,8-2-2-15,3-3 6 16,21-11-6-16,3-7-1 15,7-9 0-15,2-9-21 16,-2-5-42-16,-2-5-124 16,-9-2-200-16</inkml:trace>
  <inkml:trace contextRef="#ctx0" brushRef="#br0" timeOffset="354707.9444">16168 10111 574 0,'-40'0'207'0,"-12"33"-156"15,-2 29 14-15,3 24-36 16,7 23-5-16,12 19-6 16,16 9 2-16,16-3-14 15,0-22-6-15,31-24-4 16,15-27-26-16,10-20-83 16,12-20-120-16</inkml:trace>
  <inkml:trace contextRef="#ctx0" brushRef="#br0" timeOffset="356070.7385">16586 10508 505 0,'3'-1'69'16,"-3"-1"-16"-16,0 2-12 15,0 0-11-15,-6 0-1 16,-13 0 5-16,-8 9-7 16,-6 14 4-16,0 7 0 15,8 0-11-15,7-5-13 16,13-9-7-16,5-3-1 16,2-7-4-16,20 1 5 15,7 2 8-15,2 0 19 16,-1 8-1-16,-8 10 3 15,-13 7-10-15,-9 12 3 16,-22 6-11-16,-23 2-7 0,-13-5-4 16,0-13-9-16,7-23-30 15,11-13-39-15,13-7-68 16,15-18-71-16,12 2-261 16</inkml:trace>
  <inkml:trace contextRef="#ctx0" brushRef="#br0" timeOffset="356304.1389">16719 10677 674 0,'10'0'94'0,"2"0"-59"16,2 2-13-16,-1 15-1 15,0 7-5-15,-7 6-13 16,-4 7-3-16,-2 2-7 16,0 1-34-16,-9 0-63 15,-6-2-68-15,-1-7-155 16</inkml:trace>
  <inkml:trace contextRef="#ctx0" brushRef="#br0" timeOffset="356470.5883">16816 10401 667 0,'0'-16'191'0,"3"16"-188"16,6 0-3-16,4 0-84 15,-1 15-71-15,3 10-219 16</inkml:trace>
  <inkml:trace contextRef="#ctx0" brushRef="#br0" timeOffset="356785.63">17014 10706 613 0,'0'9'65'0,"0"14"-12"16,0 4-28-16,0-2-6 16,0-7-11-16,7-8-3 15,12-10-5-15,14-6 1 16,14-22 5-16,11-8 5 16,5-3 15-16,-5 14 19 15,-12 8 2-15,-13 17-2 16,-16 0-16-16,-17 31-17 15,0 9-5-15,-17 4-7 16,-4 0-5-16,2-4-42 0,5-10-95 16,6-14-111-16</inkml:trace>
  <inkml:trace contextRef="#ctx0" brushRef="#br0" timeOffset="357184.6694">17504 10372 243 0,'0'-4'273'0,"0"1"-184"16,0-1-19-16,0 0-27 16,5-1-1-16,6 3 11 15,1 0-1-15,1 2-8 16,-2 0-11-16,-4 0-12 16,-2 18-9-16,-5 12-7 15,0 13-1-15,-6 6-1 16,-8-1-3-16,7-7 3 15,7-14-3-15,0-14 0 16,18-11-4-16,10-2-6 16,2-4-13-16,0-14-27 0,-8 2-52 15,-5 0-85-15,-1-6-291 16</inkml:trace>
  <inkml:trace contextRef="#ctx0" brushRef="#br0" timeOffset="357766.6308">18310 10337 317 0,'-20'-7'345'16,"-3"7"-305"-16,-8 5 17 15,-5 12-35-15,-4 12-10 16,-6 9-2-16,7 9 9 0,6 12-2 16,12 7 8-16,14 8 3 15,7-2 1-15,0-6-8 16,10-11-2-16,14-17-8 16,6-12-6-16,12-20-4 15,8-6 0-15,10-22 1 16,1-24-1-16,-4-11-1 15,-8-11 1-15,-12-5 3 16,-17-2 2-16,-14 5 2 16,-6 5-2-16,-23 14-3 15,-14 20-1-15,-3 22 0 16,-3 9-2-16,5 25 1 16,3 12 2-16,10 3 2 0,11-3-5 15,12-2 0 1,2-5 0-16,29-8-9 0,16-12-12 15,7-7-32-15,3-3-110 16,-6 0-122-16</inkml:trace>
  <inkml:trace contextRef="#ctx0" brushRef="#br0" timeOffset="358532.0544">18903 10425 400 0,'4'-17'260'0,"-2"14"-164"16,-1 3-15-16,1 0-42 15,-2 17-24-15,0 25 5 16,0 23-7-16,-5 15-12 0,-12 4-1 15,-1 1-1-15,-3-7-15 16,0-2-42-16,1-8-66 16,-2-11-91-16</inkml:trace>
  <inkml:trace contextRef="#ctx0" brushRef="#br0" timeOffset="358682.0827">18748 10768 685 0,'29'-1'109'16,"3"1"-18"0,10 12-23-16,7 5-53 0,-1 1-15 15,-2 5-4-15,-10 0-102 16,-9-7-237-16</inkml:trace>
  <inkml:trace contextRef="#ctx0" brushRef="#br0" timeOffset="359046.807">19574 10492 526 0,'-24'0'168'16,"-12"19"-123"-16,-2 17 6 15,-2 11-27-15,-2 12-10 16,9 8 14-16,6 6 1 15,15 4 7-15,12-10-26 16,0-10-10-16,24-20-19 0,12-10-51 16,7-12-65-16,7-8-109 15</inkml:trace>
  <inkml:trace contextRef="#ctx0" brushRef="#br0" timeOffset="359312.5725">19939 10635 42 0,'-30'9'636'0,"9"24"-553"15,3 13-6-15,13-4-41 16,5-6-36-16,8-11 0 16,22-13-22-16,6-8-4 0,5-4 12 15,-2-12 14 1,-6-12 3-16,-9-4 22 0,-12 4 22 15,-12 4-3-15,0 4-11 16,-26 2-20-16,-12 1-12 16,-3 2-1-16,7 2-8 15,11 3-42-15,16 6-87 16,7 0-150-16</inkml:trace>
  <inkml:trace contextRef="#ctx0" brushRef="#br0" timeOffset="359561.9204">20513 10467 559 0,'-33'28'206'0,"9"8"-151"16,15 0 21-16,9-3-54 15,11-2-22-15,16-4-4 16,-4-1 0-16,-2-4-1 15,-12 0 5-15,-9 7 13 16,-1 8 18-16,-28 9-6 16,-10 8-13-16,-8-3-12 15,3-11-5-15,6-15-32 16,7-24-66-16,11-2-115 16</inkml:trace>
  <inkml:trace contextRef="#ctx0" brushRef="#br0" timeOffset="359994.4472">20751 10330 210 0,'0'-9'327'16,"0"3"-237"-16,0 1-10 15,2-1-55-15,13 0-3 16,4 0 5-16,2 0 7 15,-3 4 2-15,-5 2 8 16,-8 0-15-16,-5 6-16 16,-2 20 2-16,-20 12-5 15,-8 6-8-15,-3 5-1 16,8-4 0-16,10-8-1 16,12-8-1-16,3-12-5 0,17-5-6 15,11-8-15-15,3-1-31 16,-2 2-41-16,-6 3-34 15,-3-2-54-15</inkml:trace>
  <inkml:trace contextRef="#ctx0" brushRef="#br0" timeOffset="360459.9469">21107 10306 604 0,'-21'0'217'15,"-5"18"-165"-15,2 21-23 16,2 8-20-16,6 15-8 16,1 2-1-16,9-1 0 0,6-7-5 15,0-12-3-15,14-12 0 16,12-11 3-16,8-9 4 16,4-11 2-16,4-1 9 15,-1 0 13-15,-2-15 15 16,-6-3-7-16,-5-5-13 15,-1-6-11-15,-1-8-6 16,0-13-1-16,3-10-4 16,-3-10-6-16,-5-7-8 15,-6 3 15-15,-6 4 3 16,-8 8 0-16,-1 15 0 16,-4 14 2-16,-17 18 4 0,-13 15 5 15,-9 0-6-15,-4 30-2 16,1 12 0-16,9 10-1 15,7 4 0-15,11 0-2 16,10 2 0-16,9-7 0 16,0-6-1-16,9-6 0 15,12-9-2-15,-1-7-6 16,0-11-6-16,1-12-20 16,0 0-89-16,0-24-112 15</inkml:trace>
  <inkml:trace contextRef="#ctx0" brushRef="#br0" timeOffset="361507.1961">19937 9693 291 0,'0'-2'152'0,"0"2"-82"16,0 0-21-16,2 0-32 15,11 0 9-15,3 5-12 16,7 3-1-16,0-1 3 16,7 3 15-16,3-3 7 15,3-3 2-15,6-1 0 16,4-2-17-16,3-1-4 16,2 0 0-16,0 0-3 15,1 2-7-15,2 1-1 16,4 4 3-16,5-1-1 15,1 2-2-15,1 2-1 16,2 0-4-16,-4-2-3 0,1-2 2 16,6-3-2-16,4-3 1 15,4 0 1-15,4 0 3 16,-5-3 9-16,-6-3-2 16,-2 1 0-16,-10 4 0 15,-5 1-5-15,-5 0-3 16,-4 4-4-16,0 7 2 15,-2 0-2-15,6-1 0 16,5-9 1-16,7-1-1 16,3 0 0-16,5 0 0 15,-2-5 0-15,-4-1-1 16,-9 0 1-16,-17 4-1 16,-13 1 1-16,-12 1 0 0,-9 0 0 15,-3 0 0-15,0 0-9 16,-5 0-37-16,-11 5-75 15,-5 7-92-15,3-4-279 16</inkml:trace>
  <inkml:trace contextRef="#ctx0" brushRef="#br0" timeOffset="361906.5829">21748 10093 452 0,'0'-4'154'0,"0"4"-71"16,9 0-11-16,9 18-27 16,3 19 7-16,-5 12-10 15,-4 14-5-15,-12 11-4 0,-10 21-11 16,-34 9-4-16,-20 2-7 15,-15-4-11-15,-9-11-1 16,0-14-15-16,2-27-97 16,14-36-271-16</inkml:trace>
  <inkml:trace contextRef="#ctx0" brushRef="#br0" timeOffset="396821.8568">19904 11364 169 0,'15'-10'38'0,"-9"4"-36"16,-2 2 27-1,-4 4 5-15,0 0 0 0,0 0 4 16,0 0-14-16,0 0-20 15,0 0-3-15,0 0 1 16,-1 0 2-16,-1 0 17 16,1-2-4-16,-2-1-5 15,1 1 7-15,1 1 10 16,1 1 5-16,0 0 12 16,0 0-1-16,0-2-10 15,0 2-15-15,0 0-6 16,0 0-5-16,0 0 0 0,10 0 1 15,13 6 17 1,4 0-2-16,-1 2-6 0,-1-4-7 16,-6 1-12-16,-6-2-2 15,-6 3-25-15,-2 5-74 16,-5 4-164-16</inkml:trace>
  <inkml:trace contextRef="#ctx0" brushRef="#br0" timeOffset="397004.4783">19770 11618 594 0,'0'0'86'0,"24"0"-52"0,11 0 37 15,6 0-38-15,-5-2-33 16,-3 2-15-16,-7 0-78 15,0 17-87-15,-12 5-214 16</inkml:trace>
  <inkml:trace contextRef="#ctx0" brushRef="#br0" timeOffset="397220.6306">20525 11488 739 0,'4'59'97'0,"-1"19"-8"16,-3 15-44-16,0 3-32 16,-7-5-13-16,-4-6-6 15,1-20-118-15,4-19-494 16</inkml:trace>
  <inkml:trace contextRef="#ctx0" brushRef="#br0" timeOffset="398885.6514">16298 11189 134 0,'2'-8'29'0,"2"5"-29"15,5-4-8-15,1 1-19 16,4-2-30-16</inkml:trace>
  <inkml:trace contextRef="#ctx0" brushRef="#br0" timeOffset="399349.1325">16298 11189 25 0,'73'-52'107'0,"-72"52"-37"16,-1 0-4-16,0 0-26 16,2 0-23-16,-1 14 10 15,3 2-6-15,0 3-6 16,4 1-4-16,5 0 3 15,5 2 8-15,9 0-1 16,4-2 3-16,7 0-6 16,4-5-9-16,5-3-2 15,0-5 3-15,3 1 8 0,1-6-1 16,-2 3-7-16,-3 2-4 16,-3 1-1-16,-2-1 1 15,-1 0-5-15,0 0-1 16,5-7 1-16,1 0-1 15,5 0 0-15,1-14 2 16,1-1 9-16,0-1 13 16,-1 2 1-16,0 0-9 15,-4 4-8-15,4 1-4 16,2 1-2-16,2-3-1 16,3-2-1-16,5-2 0 15,5-3 1-15,-2 0-1 0,3 1 1 16,-1 3 0-1,1 4 1-15,0 2 5 0,2 4 0 16,-2 4 1-16,1 0-2 16,-5 0-3-16,1 0 1 15,-4 0 1-15,-8 8 2 16,-5-4-1-16,-11 3-6 16,-3-4-4-16,-6-3-13 15,-5 0-55-15,4 0-134 16</inkml:trace>
  <inkml:trace contextRef="#ctx0" brushRef="#br0" timeOffset="400828.9128">21605 11067 70 0,'0'6'186'16,"0"4"-107"-16,-4 1-7 16,-1 0-16-16,0 0-34 15,-4 2-7-15,-1-3-10 16,1 2-5-16,0-6-3 16,2-3 2-16,-5-3 1 15,-3 0 1-15,-4 0 2 16,-7 0 1-16,-2 0 11 15,-5 2-4-15,-3 3-2 16,-3 3-3-16,0-1-4 16,1 0-2-16,4-3-2 15,1-4-2-15,1 0 0 16,-2 0 0-16,0-6 4 0,-1-6 0 16,-1 4 1-16,5 3 1 15,0 0 1-15,2 1-2 16,3 0-1-16,-1 2 0 15,2 1 0-15,-1-2 0 16,-1-1 0-16,0 2 0 16,-7-2 0-16,1 2 0 15,-1 2 1-15,3 0-1 16,-1-2 0-16,6 0 0 16,1-1 0-16,0 2 0 15,4-1 0-15,5 0 0 16,1-1 0-16,4-4 0 0,0 3 0 15,0-2 0-15,-1 0 0 16,-1 0 2-16,1 2-1 16,-3 1 1-16,1-2 1 15,-3 1 0-15,-1-2 5 16,-2-1-4-16,1 2-2 16,1 3-1-16,-1-2 2 15,-1 4 1-15,-2 0 2 16,-4 0-4-16,0 0 1 15,-1 0-2-15,0 0-1 16,3 0 0-16,0-1-1 16,3 1 1-16,3-2 0 15,0 2 1-15,2-1-1 0,-2-1 0 16,0 0 1 0,0 2-1-16,-3 0 2 0,-4 0-2 15,0 0 0-15,-2 0 0 16,-2 0 0-16,4 0 0 15,1 0-2-15,2 0 2 16,4 0 0-16,-1-1 0 16,3-1 0-16,0 1 0 15,0 1-1-15,-2 0 1 16,-3 0 0-16,0 0 0 16,-3 4 0-16,0 4 0 15,2 2 0-15,4-2 0 0,0 6 0 16,3 0 0-1,-1 2 0-15,-1 4 0 0,0 2 0 16,-3 2 0-16,2 1-1 16,-1 1 0-16,-1 0-3 15,-2 1-6-15,1-3-10 16,2-5-52-16,-1-4-39 16,6-2-32-16</inkml:trace>
  <inkml:trace contextRef="#ctx0" brushRef="#br0" timeOffset="401393.8577">18784 11226 31 0,'-14'5'173'0,"5"-2"-172"15,6 0-1-15,3-2-1 16,0-1 1-16,0 0 0 16,5 0 1-16,5 0 21 15,1 0 16-15,2 0 27 16,3-1-1-16,1-2-26 15,4 1-17-15,6 2-4 16,5 0 1-16,7 0-4 16,4 2 7-16,2 4-4 15,0 4-9-15,-3 0 1 0,-3 1 1 16,-3 4-7 0,-4 2-3-16,0 2 0 0,-2-1 0 15,-2 3-1-15,-1 1 1 16,-2-2 0-16,0 2-3 15,0 0-2-15,-2-1-12 16,-2-4-86-16,-6-5-111 16</inkml:trace>
  <inkml:trace contextRef="#ctx0" brushRef="#br0" timeOffset="402773.9721">10734 13443 553 0,'-23'0'124'0,"-10"3"-119"15,-7 23 14-15,-8 12-2 16,-7 16 6-16,-3 9-17 15,11-3-4-15,13-10-2 0,17-19 0 16,17-12 2 0,0-8 6-16,26-2 17 0,4 3 10 15,-2 2 4-15,-3 7-10 16,-11 7 3-16,-14 11-8 16,-6 12-4-16,-32 7-11 15,-18 3-8-15,-11-13-1 16,-3-14-6-16,4-14-14 15,14-14-21-15,16-6-45 16,19-2-30-16,17-17-55 16,6-8-141-16</inkml:trace>
  <inkml:trace contextRef="#ctx0" brushRef="#br0" timeOffset="403023.4566">10844 13700 364 0,'3'-7'331'16,"1"7"-294"-16,6 0-17 16,2 0-6-16,-1 12 7 15,-2 16-9-15,-6 15 8 16,-3 7 2-16,0 4-14 0,-3 1-8 15,-8 0-5 1,2-4-47-16,3-6-68 16,0-16-140-16</inkml:trace>
  <inkml:trace contextRef="#ctx0" brushRef="#br0" timeOffset="403191.8245">11012 13330 686 0,'-9'0'85'0,"9"0"-85"16,0 0-61-16,18 18-126 16,0 8-248-16</inkml:trace>
  <inkml:trace contextRef="#ctx0" brushRef="#br0" timeOffset="403489.0732">11328 13755 88 0,'-17'25'584'16,"3"5"-522"-16,12-7-27 15,2-6-28-15,10-12-7 16,15-5-2-16,11-7 2 15,7-20 0-15,9-6 4 0,2 3 31 16,-1 9 30 0,-11 11-17-16,-9 10-25 0,-12 11-13 15,-15 27 3-15,-6 8-1 16,-2 9-10-16,-17-2-2 16,3 1-5-16,1-8-29 15,4-3-59-15,7-8-70 16,4-10-107-16</inkml:trace>
  <inkml:trace contextRef="#ctx0" brushRef="#br0" timeOffset="403971.8239">12171 13434 561 0,'-4'0'68'16,"-2"0"-25"-16,-3 0-20 15,-6 2-8-15,-4 21-8 16,-2 8-1-16,-3 13 18 16,3 9 18-16,4 7-6 15,6 4-5-15,6-1-4 16,5-5-7-16,3-13-9 15,23-8-7-15,6-16-3 16,11-13 1-16,7-8-1 0,5-17 1 16,5-25-2-16,-2-16 0 15,-3-10 1-15,-7-5 6 16,-7-6 2-16,-11 1 2 16,-13 2-1-16,-16 4-5 15,-1 10-5-15,-20 10 1 16,-15 15-1-16,-8 25 0 15,-11 12-1-15,3 32 1 16,2 23 0-16,12 13 1 16,13 5 1-16,15-4 3 15,9-2 3-15,4-9 2 16,25-12 2-16,10-10-6 16,8-16-6-16,6-17-5 0,2-3-34 15,0-9-112-15,-4-19-248 16</inkml:trace>
  <inkml:trace contextRef="#ctx0" brushRef="#br0" timeOffset="404902.009">9604 14631 375 0,'-18'0'47'0,"12"4"-30"16,3 2 7-16,3-2 3 15,0 2 6-15,24-2 2 16,22 0 18-16,33-2 1 16,42-2-2-16,48 0 10 15,59-6 3-15,61-14-11 16,56-12-14-16,31-8-21 16,15-11-18-16,-4-5 2 15,-28 2-3-15,-31 10-1 16,-55 18 1-16,-70 15 0 15,-68 11-8-15,-61 0-53 0,-47 0-126 16,-27 0-226-16</inkml:trace>
  <inkml:trace contextRef="#ctx0" brushRef="#br0" timeOffset="406748.1104">10645 15032 70 0,'0'-8'489'0,"0"5"-424"0,0 3 1 16,-9 0-24-16,-10 0-15 15,-11 4-21-15,-10 19-5 16,-5 14 0-16,-4 11-1 16,2 10 1-16,5 4 1 15,7 5 8-15,15-3 10 16,14-4-7-16,6-6-10 16,17-6-1-16,25-12-2 15,16-14 0-15,21-17-4 16,10-5-14-16,5-8-46 0,-6-11-77 15,-13-9-206 1</inkml:trace>
  <inkml:trace contextRef="#ctx0" brushRef="#br0" timeOffset="407031.0853">11100 15219 553 0,'-4'41'69'0,"4"0"-25"15,27-5-20-15,20-11-7 16,17-16-10-16,14-9 1 16,10-19 4-16,2-22 1 15,-10-6 8-15,-17-2 8 16,-23 5-5-16,-22 8-14 16,-18 10-6-16,-24 11 0 0,-39 13-4 15,-19 2-2-15,-7 21-4 16,10 10 0-16,20 2-11 15,25-8-43-15,22-6-17 16,12-9-96-16,27-8-218 16</inkml:trace>
  <inkml:trace contextRef="#ctx0" brushRef="#br0" timeOffset="407296.4754">11940 14917 245 0,'-36'0'356'0,"-7"27"-277"0,0 17-36 16,1 11-31-16,9 3-2 16,15-8 10-16,17-14 14 15,1-14-10-15,29-10-10 16,10-6-5-16,5-2 11 16,-1 0 21-16,-7 4-2 15,-11 2-16-15,-14 12-13 16,-11 6-5-16,-11 5-1 15,-25 0-4-15,-13-12-2 16,-2-9-17-16,9-12-37 16,11 0-59-16,13-9-41 15,12-2-129-15</inkml:trace>
  <inkml:trace contextRef="#ctx0" brushRef="#br0" timeOffset="407778.7019">12480 14665 17 0,'-28'22'468'0,"-6"16"-392"15,1 13-10 1,1 11-18-16,4 10 18 0,7 6-2 16,9-1-11-16,12-11-27 15,3-12-9-15,29-18-5 16,12-20-6-16,13-16-3 16,5-2 0-16,4-31-2 15,-2-12 1-15,-7-11 0 16,-14-6 3-16,-8-3 3 15,-15-1 8-15,-15 3-9 16,-5 2-5-16,-19 6-2 16,-20 13 0-16,-15 16 0 15,-4 24 0-15,-3 12-1 0,7 32 1 16,6 16 0 0,16 8 2-16,12-3 6 0,16-2-4 15,4-6-1-15,30-6 7 16,17-11 12-16,10-12-15 15,4-14-7-15,-3-12 0 16,-4 0 0-16,-3-22-83 16,-18-12-286-16</inkml:trace>
  <inkml:trace contextRef="#ctx0" brushRef="#br0" timeOffset="411573.7855">14160 14240 240 0,'-6'0'27'16,"4"0"-26"-16,2 0 2 16,0 0 3-16,0 0 26 15,0 0 22-15,0 0 4 16,0 0 14-16,0 0-1 15,0 0-13-15,5 0-10 16,16-2 3-16,12-7-4 16,5-5-14-16,0-1-18 15,-4 0-12-15,-5 5-3 16,-13 2-18-16,-6 4-57 0,-8 4-79 16,-2 6-233-1</inkml:trace>
  <inkml:trace contextRef="#ctx0" brushRef="#br0" timeOffset="411802.0898">14206 14566 716 0,'17'0'80'0,"14"1"-29"0,12-1-5 16,8 0-39-16,1-8-7 15,-4-6-64-15,-9-4-172 16</inkml:trace>
  <inkml:trace contextRef="#ctx0" brushRef="#br0" timeOffset="415211.1817">15883 13705 75 0,'8'-16'301'15,"9"0"-290"-15,5-2 5 16,6-3 22-16,0 1 9 15,-4 6-5-15,-7 3-7 16,-6 6-1-16,-6 4 6 16,-4 1-11-16,-1 0-8 15,0 23-10-15,-23 26-2 16,-19 23-6-16,-21 20-3 16,-11 17-4-16,-4 8 3 15,11 5 1-15,15-5 1 16,25-19-1-16,27-21 0 15,10-26 0-15,39-22 1 0,16-16 4 16,9-13 3-16,4 0 6 16,-5-13 5-16,-5-6-7 15,-12 4-7-15,-16 2-5 16,-16 4-18-16,-17 4-50 16,-7 5-121-16</inkml:trace>
  <inkml:trace contextRef="#ctx0" brushRef="#br0" timeOffset="415459.6489">15464 14073 642 0,'5'5'110'16,"41"-2"-94"-16,31-3 52 15,31 0-13-15,17-2-25 16,6-13-29-16,-10-2-1 16,-16 2-23-16,-17 3-115 15,-30-2-194-15</inkml:trace>
  <inkml:trace contextRef="#ctx0" brushRef="#br0" timeOffset="416074.9369">16922 14028 657 0,'-14'-5'37'0,"7"2"-5"15,1 3-13-15,-6 0-15 16,-12 0-4-16,-10 10 1 15,-11 21-2-15,-7 13 2 0,-3 10 0 16,5 8 7-16,9 6 9 16,16 0 16-16,18-7-8 15,7-13-22-15,20-18-3 16,18-26-2-16,18-10 2 16,11-44-1-16,15-16 1 15,1-10-1-15,-8 5 1 16,-17 21 0-16,-24 22 1 15,-17 16 1-15,-16 12 7 16,-1 0 15-16,-7 24 3 16,-13 20-16-16,-5 14-8 15,0 5-3-15,8-5-1 16,5-8-12-16,11-14-47 0,1-9-72 16,3-11-97-16</inkml:trace>
  <inkml:trace contextRef="#ctx0" brushRef="#br0" timeOffset="416374.3346">17407 14129 734 0,'-44'46'91'0,"0"15"-45"15,5 15-18-15,6 2-22 16,11-5-6-16,16-22-4 15,6-24-13-15,39-27-27 16,23-11 13-16,19-29 31 0,7-2 6 16,-1 9 15-16,-12 16 22 15,-18 17-2-15,-20 6-9 16,-21 32-10-16,-16 14-4 16,0 13-9-16,-22 5-9 15,0-8-4-15,7-13-38 16,10-22-95-16,5-27-217 15</inkml:trace>
  <inkml:trace contextRef="#ctx0" brushRef="#br0" timeOffset="416890.0109">18451 13852 604 0,'0'-14'92'0,"-5"2"-47"16,-12 12-1-16,-16 0-22 15,-20 31-20-15,-21 26-1 0,-12 16 1 16,2 19 2-16,9 14 19 16,20 2 15-16,22-3-1 15,24-17-14-15,9-19-7 16,36-27-5-16,34-26 0 16,27-16 12-16,18-32-18 15,13-32-5-15,2-27-1 16,-9-22 0-16,-15-5 1 15,-24-4 0-15,-33 11 1 16,-29 7 0-16,-20 9 2 16,-39 17-1-16,-22 27-2 15,-17 39 0-15,-6 27-2 0,5 50 2 16,15 17 1-16,27 6 0 16,34-8 4-1,16-7 5-15,50-17-10 0,22-20 0 16,14-24 0-16,2-12 0 15,-3-22 0-15,-8-18-15 16,-29-10-145-16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8:00:0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13577 4192 487 0,'22'-12'90'16,"4"8"-87"-16,7 3 4 16,-1 1-3-16,-3 0-3 15,-3 0-1-15,-3 0-25 16,-7 0-83-16,-12 1-141 16</inkml:trace>
  <inkml:trace contextRef="#ctx0" brushRef="#br0" timeOffset="166.2694">13605 4411 564 0,'11'0'86'16,"17"18"-36"-16,12-2-1 16,11-7-22-16,7 1-19 15,8-5-8-15,-1-5-97 16,-6-7-353-16</inkml:trace>
  <inkml:trace contextRef="#ctx0" brushRef="#br0" timeOffset="797.9707">17223 2349 325 0,'0'-8'104'0,"0"0"-84"15,0 4 30-15,0-2 9 16,0 4-13-16,0 2-14 15,0 0-1-15,0 0-4 16,0 0-10-16,0 0-4 16,0 0-3-16,0 12-2 15,10 13 10-15,1 10-8 16,-4 3-5-16,-5 8-4 16,-2 3-1-16,0 1-2 15,-3 2-16-15,-6-4-28 16,-4-4-51-16,-1-8-71 15,-10-9-216-15</inkml:trace>
  <inkml:trace contextRef="#ctx0" brushRef="#br0" timeOffset="1014.213">16587 3045 545 0,'17'-5'89'15,"44"-9"-46"-15,36-3 42 16,29-5-9-16,17 2-26 16,13 4-20-16,-1 1-13 15,-5 3-14-15,-16 5-3 16,-22 6-10-16,-21 1-63 0,-18 0-73 16,-15 1-126-16</inkml:trace>
  <inkml:trace contextRef="#ctx0" brushRef="#br0" timeOffset="1530.2694">16440 3497 422 0,'0'-11'116'16,"0"7"-98"-16,0 3 5 15,0 1 9-15,-6 0-1 16,-21 0-19-16,-13 19-9 15,-13 12 2-15,-6 12 0 16,-1 7 4-16,2 0 5 16,10 2-1-16,14-3-3 15,16-3-4-15,15-8-4 16,3-8 0-16,21-8-2 16,25-4-8-16,14-10-28 15,8-7-34-15,7-1-74 16,-4 0-60-16</inkml:trace>
  <inkml:trace contextRef="#ctx0" brushRef="#br0" timeOffset="1812.3949">16720 3703 199 0,'-4'0'239'0,"-20"3"-175"16,2 23 10-16,3 5-27 15,3-2-22-15,10-2-16 16,6-5-2-16,6-10 0 15,26-5 5-15,18-7 12 16,17-3 5-16,11-17 3 16,-5-5 0-16,-16 1-2 15,-23 4-1-15,-20 6-15 16,-14 4-1-16,-12-2 8 0,-30 4-15 16,-14 3-6-16,-2 5-22 15,12 0-34-15,22 3-37 16,14 5-22-16,10-6-75 15,19-2-96-15</inkml:trace>
  <inkml:trace contextRef="#ctx0" brushRef="#br0" timeOffset="2061.941">17421 3534 430 0,'0'-3'84'15,"-22"3"-8"-15,-6 7-36 16,-8 17-20-16,3 2 0 15,11-4-6-15,14-7-11 0,8-6-1 16,15-4-1-16,14 0 16 16,-1-1 22-16,-3 4 29 15,-4 8-15-15,-12 4-14 16,-9 9-14-16,-1 4-12 16,-29 1-7-16,-9-1-6 15,-3-13-1-15,8-12-45 16,10-8-60-16,15-18-74 15,9-11-253-15</inkml:trace>
  <inkml:trace contextRef="#ctx0" brushRef="#br0" timeOffset="2460.7696">17657 3335 264 0,'0'0'74'15,"0"0"8"-15,9-6 6 16,6-2-4-16,6 1-15 15,3 3-9-15,-2-1-1 16,-2 3-5-16,-8 2-13 0,-8 0-23 16,-4 0-10-16,0 14-1 15,-13 21-1-15,-13 10-3 16,-2 3-2-16,7-4 0 16,12-8 0-16,9-12 0 15,13-6-1-15,20-5-2 16,11-5-6-16,3-6-5 15,1 1-22-15,0 0-54 16,0-3-74-16,-5 0-205 16</inkml:trace>
  <inkml:trace contextRef="#ctx0" brushRef="#br0" timeOffset="2910.2414">18406 3321 260 0,'-13'-2'237'0,"-11"2"-178"15,-7 8-30-15,-11 20-3 16,-9 11 5-16,-3 16 5 15,2 7 6-15,5 11-1 0,14-3-3 16,19-3-18-16,14-16-14 16,12-13-4-16,30-15 3 15,16-13 7-15,11-10 2 16,8-13 1-16,5-27 18 16,-1-11-5-16,-11-5-5 15,-14-2-7-15,-17 0-6 16,-23 2-3-16,-16 2-3 15,-11 6-3-15,-33 18-1 16,-17 23-4-16,-6 10-2 16,-1 35 5-16,15 8 1 15,18-5 0-15,26-7-1 0,10-10-17 16,45-9-11-16,23-6-2 16,18-7-14-16,14-2-68 15,11 0-46-15,0 0 28 16,-6 0-37-16</inkml:trace>
  <inkml:trace contextRef="#ctx0" brushRef="#br0" timeOffset="3824.1921">15090 4221 387 0,'0'-2'61'0,"26"-3"-46"16,22-3 60-16,24-1-7 15,17 2-28-15,20 0 1 16,20-1 8-16,14 1-3 15,24-3-14-15,30-2-13 16,28-4 11-16,36-4-21 16,22 2-6-16,28-1 1 15,17 0-4-15,2 7 0 16,-8 7 0-16,-28 4 1 16,-31 1 0-16,-40 0-1 15,-36 0 5-15,-41 0 0 16,-43 0-4-16,-42 0-1 15,-26 0-14-15,-25-7-41 16,-10-4-68-16,-27-7-119 0</inkml:trace>
  <inkml:trace contextRef="#ctx0" brushRef="#br0" timeOffset="4638.7648">15551 4723 22 0,'1'-11'134'16,"-1"1"-45"-16,0 2 11 15,0 2-26-15,0 2-26 16,0 2 6-16,-5 0-7 16,-12 2-14-16,-6 0-13 15,-7 0-2-15,-5 14 12 16,0 6 1-16,7 0-17 16,10-6-11-16,10-3 0 15,8-8 1-15,0-3 10 16,17 1 24-16,10 2 20 0,1 1-11 15,-7 3-10 1,-9 8-8-16,-12 8-14 0,0 13-6 16,-33 11-3-16,-16 2-6 15,-9-5-1-15,4-15-31 16,9-16-41-16,17-13-31 16,16 0-44-16,12-11-92 15</inkml:trace>
  <inkml:trace contextRef="#ctx0" brushRef="#br0" timeOffset="4854.8973">15719 4723 664 0,'0'0'54'16,"0"17"-34"-16,0 13 18 15,0 3-25-15,-1-1-13 16,-1 0-18-16,-1-6-39 16,0 1-48-16,-4-7-60 15,-4-6-160-15</inkml:trace>
  <inkml:trace contextRef="#ctx0" brushRef="#br0" timeOffset="5004.5363">15743 4594 553 0,'0'-12'153'15,"8"8"-144"-15,12 4-9 16,3 0-66-16,3 6-116 16,-6 16-197-16</inkml:trace>
  <inkml:trace contextRef="#ctx0" brushRef="#br0" timeOffset="5254.0445">15918 4841 202 0,'0'-12'332'0,"3"-3"-252"16,16 2-49-16,11-3-10 16,12-3-4-16,10-2 6 15,7 0 17-15,-2 5-1 16,-9 5 4-16,-17 10-16 15,-13 1-17-15,-15 12-5 16,-3 23 12-16,-9 12 3 16,-10 4-17-16,-5 3-3 15,9-9-22-15,11-9-60 16,4-10-70-16,0-19-73 16</inkml:trace>
  <inkml:trace contextRef="#ctx0" brushRef="#br0" timeOffset="5653.0382">16661 4571 261 0,'0'0'139'0,"-17"0"-99"16,-2 9-10-16,-10 17-4 15,3 14 11-15,0 8 18 16,10 10 18-16,7-2-16 16,9-7-20-16,6-13-9 0,23-16-9 15,13-16-3 1,12-4-4-16,7-30-2 0,8-17 12 16,4-12 1-16,-6-6 7 15,-12 4 1-15,-19 4-9 16,-22 8-16-16,-14 13-4 15,-17 7 0-15,-25 22-2 16,-14 11-5-16,-5 32 1 16,6 15 0-16,17-2 2 15,19-3-1-15,19-10-15 16,4-9-33-16,33-8-22 16,11-12-29-16,9-5-9 15,3-2-86-15,-1-2-157 16</inkml:trace>
  <inkml:trace contextRef="#ctx0" brushRef="#br0" timeOffset="6151.5914">14937 5240 399 0,'29'0'127'15,"39"1"-10"-15,49 16 1 0,36 1-21 16,41-6-26-16,20-8-24 16,4-4-17-16,-10-5-24 15,-26-16-5-15,-33 1-1 16,-32 4-4-16,-36 4-42 16,-25 4-48-16,-17 0-78 15,-17-2-98-15</inkml:trace>
  <inkml:trace contextRef="#ctx0" brushRef="#br0" timeOffset="6550.7829">15379 5616 80 0,'0'-14'424'0,"0"8"-333"15,-1 6-28-15,-16 0-15 16,-13 13-18-16,-11 21-20 16,-7 15 3-16,3 9 12 15,9 8 17-15,11 5-5 16,13-3-17-16,10-8-14 16,2-10-4-16,20-19-2 15,17-7-6-15,15-12-16 16,12-12-45-16,7 0-79 15,-4-11-151-15</inkml:trace>
  <inkml:trace contextRef="#ctx0" brushRef="#br0" timeOffset="6800.2302">15668 5887 468 0,'-17'22'175'0,"12"11"-105"16,5-2-36-16,25-9-21 15,22-13-7-15,16-9-2 16,9-19-1-16,-1-17 16 16,-12-4 24-16,-18 0 0 15,-19 6-9-15,-21 7-22 16,-4 5-4-16,-34 2-1 16,-14 8-7-16,-1 4-2 15,9 8-17-15,16 0-39 16,20 8-39-16,7 2-36 0,16-10-137 15</inkml:trace>
  <inkml:trace contextRef="#ctx0" brushRef="#br0" timeOffset="7033.9334">16375 5604 320 0,'0'-8'256'0,"0"8"-156"15,-14 4-50-15,-7 23-31 16,-8 9-13-16,4 2 3 15,7-4 3-15,17-8-9 16,1-8-3-16,13-5 1 16,10-4 3-16,2-2 15 15,-3 2 28-15,-7 2 6 16,-6 6-17-16,-9 8-21 0,-15 8-7 16,-19 3-8-16,-7-6-4 15,3-16-52-15,5-14-95 16,15-2-129-16</inkml:trace>
  <inkml:trace contextRef="#ctx0" brushRef="#br0" timeOffset="7481.932">16745 5509 169 0,'-13'0'312'16,"0"0"-282"-16,2 8-17 16,-5 8 0-16,-5 9 11 15,-6 11 25-15,-1 13 24 16,-5 10-22-16,6 7 5 16,8 1-12-16,14-5-20 15,5-14-18-15,14-10-3 16,19-16 0-16,5-16 1 15,3-6 5-15,2-20 19 16,3-22 4-16,-1-10-5 16,-5-6-7-16,-10 0-4 15,-15 0-5-15,-12-2-5 0,-3 6-6 16,-9 14 0-16,-15 15 0 16,-1 17 0-16,1 8-3 15,3 5 2-15,3 17 1 16,9 6-1-16,9 0-5 15,0-1-3-15,21-3-2 16,13-9 0-16,7-6-15 16,4-5-33-16,2-4-78 15,-8-6-144-15</inkml:trace>
  <inkml:trace contextRef="#ctx0" brushRef="#br0" timeOffset="8030.6914">17709 4935 489 0,'0'-6'112'15,"0"6"-36"-15,0 0-31 16,0 0-11-16,0 20 0 16,10 12 8-16,-3 12-27 15,-6 2-12-15,-1 7-3 16,0-2-1-16,0 0-34 16,-16 0-75-16,-8-10-91 15,-10-16-302-15</inkml:trace>
  <inkml:trace contextRef="#ctx0" brushRef="#br0" timeOffset="8146.9311">17524 5129 431 0,'27'-18'209'0,"9"11"-123"0,15 3-2 16,8 2-49-16,10 2-26 16,7 0-9-16,8 0-27 15,-11-6-208-15</inkml:trace>
  <inkml:trace contextRef="#ctx0" brushRef="#br0" timeOffset="8911.6687">18846 4420 535 0,'-13'-7'88'16,"-7"7"-47"-16,-6 0-19 16,-6 12-9-16,-1 8-5 15,5-1-6-15,6-2-2 16,10-5 1-16,6-7 7 16,4-3 5-16,1-2 3 15,1 0 18-15,0 0 6 16,0 0-6-16,-2 0-5 0,0 0-3 15,0 0-16-15,2 0-8 16,0 0-2-16,0 0 2 16,0 0-2-16,0 0 0 15,0 0 0-15,0 0 1 16,0 0 0-16,0 0 2 16,0 0 3-16,0 0-3 15,0 0 2-15,-1 0-1 16,-2 0-3-16,-5 3-1 15,-6 16 1-15,-5 8 0 16,0 13-1-16,4 2 0 16,6 2 0-16,9 0 0 15,0-4 0-15,13-9 1 0,22-4-1 16,12-5 2-16,4-6-2 16,3-4 0-16,-4-8-11 15,-5-4-50-15,0 0-105 16,-14-9-163-16</inkml:trace>
  <inkml:trace contextRef="#ctx0" brushRef="#br0" timeOffset="9210.8209">19274 4597 128 0,'-6'-2'469'16,"-16"2"-433"-16,-3 15-19 15,-7 16-10-15,1 3 3 16,4 5 8-16,11-1 9 16,10-5-4-16,6-6-3 15,19-11-5-15,19-11-1 16,11-5 5-16,7-1-4 16,1-21-1-16,-9-4 7 15,-14-4 2-15,-14 6-1 16,-19 2-7-16,-5 4-8 15,-32 5-7-15,-7 2-19 16,7 3-49-16,14 2-85 16,15-2-125-16</inkml:trace>
  <inkml:trace contextRef="#ctx0" brushRef="#br0" timeOffset="9460.4941">19773 4479 207 0,'-8'0'435'0,"-16"14"-366"16,4 20-30-16,2 3-18 16,3-3 5-16,10-4-21 15,5-6-5-15,0-4-3 16,18-4 3-16,-1 0 6 16,-3-2 18-16,-3 2 22 15,-10 9-8-15,-1 8-19 16,-13 3-5-16,-22 1-11 0,-8-9-3 15,2-14-12-15,5-12-55 16,12-2-93-16,12-18-219 16</inkml:trace>
  <inkml:trace contextRef="#ctx0" brushRef="#br0" timeOffset="9892.5957">20262 4332 353 0,'-18'-2'172'0,"0"2"-149"16,-6 18 17-16,-4 15-1 15,-6 11 2-15,-2 10 3 16,5 11-10-16,8 1-12 15,17-8 2-15,6-14-17 16,18-15-2-16,21-14 2 16,7-15 7-16,9 0 14 15,2-22 12-15,1-18 2 16,-5-6-20-16,-9-5-9 16,-11 1-3-16,-18 1-7 15,-15 2 0-15,0 7-3 0,-26 13 0 16,-15 17-4-16,-4 10 1 15,2 13 0-15,12 11 1 16,16 2 2-16,15-8-4 16,9 0-3-16,34-4 2 15,8-1 4-15,5-4-2 16,-1 0-11-16,-7 0 3 16,-2 0-22-16,-10 4-76 15,-15-8-158-15</inkml:trace>
  <inkml:trace contextRef="#ctx0" brushRef="#br0" timeOffset="10308.3796">18446 5144 589 0,'0'-4'100'16,"16"4"-33"-16,55-2 5 16,59-3 7-16,62-8-17 15,58 0-16-15,40 0-38 16,24 2-8-16,-1 8 0 16,-31 3 0-16,-45 0 0 15,-63 0 0-15,-63 2 0 16,-47-1-31-16,-40-1-87 15,-24-1-136-15,-28-18-359 16</inkml:trace>
  <inkml:trace contextRef="#ctx0" brushRef="#br0" timeOffset="10740.4213">19252 5449 535 0,'-30'0'143'16,"-1"4"-95"-16,-6 26 6 0,-2 13-9 16,0 4-24-16,9-1-16 15,18-11-5-15,12-12-4 16,3-14-3-16,26-5 7 16,3-2 18-16,1 2 27 15,-7 1 4-15,-14 0-13 16,-12 13-11-16,-14 10-15 15,-36 10-10-15,-25 4 0 16,-15-10 0-16,7-17-2 16,19-15-44-16,23 0-49 0,27-9-65 15,14-11-61 1,26-2-154-16</inkml:trace>
  <inkml:trace contextRef="#ctx0" brushRef="#br0" timeOffset="10923.5922">19415 5613 658 0,'-12'27'114'16,"1"18"-49"-16,-2 5-32 16,2 1-21-16,4-3-12 0,0-7-5 15,4-5-73 1,0-10-97-16,-8-18-171 0</inkml:trace>
  <inkml:trace contextRef="#ctx0" brushRef="#br0" timeOffset="11073.2834">19431 5434 440 0,'2'-7'274'0,"8"5"-215"16,11 2-51-16,6 0-8 15,3 10-34-15,-5 19-94 16,-12 12-132-16</inkml:trace>
  <inkml:trace contextRef="#ctx0" brushRef="#br0" timeOffset="11256.1753">19563 5828 462 0,'7'-3'199'15,"18"-14"-93"-15,10 1-29 16,8-2-29-16,5 1-16 15,2 3-6-15,-2 9-11 16,-12 5-6-16,-17 2-7 16,-12 28-2-16,-7 10-2 15,-7 11-3-15,-9-3-23 16,4-6-44-16,9-8-59 16,3-17-81-16</inkml:trace>
  <inkml:trace contextRef="#ctx0" brushRef="#br0" timeOffset="11671.686">20317 5473 458 0,'-14'0'127'0,"-10"14"-60"15,-8 25-18-15,-5 8-2 16,-2 16 18-16,5 7-5 16,8 1-35-16,13-1-17 0,13-11-5 15,6-16-3 1,24-15 0-16,10-20 0 0,11-8 0 16,5-29 4-16,4-21 9 15,-1-14 15-15,-10-4-3 16,-12 0-4-16,-15 3-5 15,-17 4-9-15,-5 7-7 16,-15 11 0-16,-22 19 0 16,-4 22-3-16,-2 2 0 15,3 24 2-15,12 8 1 16,14 2 0-16,14-3 0 16,9-1 2-16,24-6 1 15,5-4-3-15,0-2-11 16,-4-2-40-16,-9-16-123 0,-8-6-473 15</inkml:trace>
  <inkml:trace contextRef="#ctx0" brushRef="#br0" timeOffset="33385.8524">2802 7613 462 0,'0'-4'178'16,"0"4"-156"-16,-2 0-10 0,-15 9 22 15,-13 17 0-15,-11 10-10 16,-5 6-12-16,0 2-8 16,9-7-3-16,11-12-1 15,16-10 1-15,10-10 0 16,10-1 10-16,19-2 6 16,3 7 12-16,-2 2-4 15,-8 9 1-15,-14 17 5 16,-8 21-8-16,-24 20-8 15,-25 4-14-15,-14-3-1 0,-4-19-2 16,8-27-7 0,6-20-19-16,13-13-15 0,20-16-11 15,20-16-18-15,4-6-18 16,37-2-45-16,15 1-61 16</inkml:trace>
  <inkml:trace contextRef="#ctx0" brushRef="#br0" timeOffset="33585.3076">2933 7890 568 0,'0'0'34'0,"10"15"6"15,9 7-4-15,-3-1-4 0,-3 0-18 16,-5-1-11-16,-5 2-2 15,-3 4-1-15,0 6-2 16,0 3-23-16,-9 3-76 16,1-11-132-16</inkml:trace>
  <inkml:trace contextRef="#ctx0" brushRef="#br0" timeOffset="33739.6266">3063 7628 26 0,'12'-17'421'0,"-3"6"-409"15,6 9-12 1,1 2-65-16,0 6-125 0</inkml:trace>
  <inkml:trace contextRef="#ctx0" brushRef="#br0" timeOffset="34001.2569">3303 7960 280 0,'-1'0'221'16,"1"0"-181"-16,11-11 9 16,24-14-7-16,11-5 19 15,14-1-11-15,1 4-6 16,-4 14 2-16,-8 11-14 0,-15 2-10 15,-17 29-13-15,-17 15-1 16,0 10 0-16,-17 5-7 16,-4 1-1-16,8-10-22 15,7-14-49-15,6-17-46 16,6-19-47-16,15-10-111 16</inkml:trace>
  <inkml:trace contextRef="#ctx0" brushRef="#br0" timeOffset="34416.6606">4070 7600 541 0,'-21'17'95'15,"5"25"-71"-15,-2 13 6 16,6 7-6-16,10 0-12 15,2-12-10-15,21-15-2 16,15-20-2-16,7-15 2 16,11-11 16-16,6-26 10 15,8-19 9-15,4-12 1 16,-1-10-3-16,-11-1-6 16,-19 13-15-16,-26 12 1 15,-15 11-6-15,-26 11 2 0,-29 15-5 16,-14 17-2-16,-5 16-1 15,7 32-1-15,10 10 1 16,23 5-1-16,18-6 0 16,16-8 0-16,6-9-2 15,32-10 0-15,14-10 2 16,12-8 0-16,6-10-6 16,-2-2-17-16,-4 0-20 15,-1-4-63-15,-5-12-61 16,-18-6-112-16</inkml:trace>
  <inkml:trace contextRef="#ctx0" brushRef="#br0" timeOffset="34898.8409">2278 8810 400 0,'-6'-4'70'16,"6"-3"13"-16,0-6-44 15,6-1-23-15,19-5 19 16,20-1 15-16,30 1 14 15,32 2 7-15,36 3-2 16,41 2-12-16,32 5-21 16,14-1-14-16,1-2-14 0,-26-5-8 15,-43-3 0-15,-45 2-6 16,-37 2-25-16,-28 2-54 16,-20 5-115-16,-23-4-127 15</inkml:trace>
  <inkml:trace contextRef="#ctx0" brushRef="#br0" timeOffset="35297.6893">2866 9029 208 0,'0'-8'350'0,"-1"5"-266"16,-17 3-26-16,-6 0-22 15,-16 5-19-15,-7 21 13 16,-6 12 13-16,-1 10-17 0,4 11-2 16,11 3 1-16,11 5-8 15,11-2-9-15,12-3-6 16,5-14-2-16,13-13-2 16,22-13-11-16,19-14-30 15,17-8-30-15,13-4-31 16,1-26-77-16,-9-12-91 15</inkml:trace>
  <inkml:trace contextRef="#ctx0" brushRef="#br0" timeOffset="35531.3182">3144 9243 64 0,'16'-17'75'15,"-13"13"-75"-15,-3 4 34 16,-2 19 96-16,-11 12 26 16,3 5-24-16,6-3-42 0,4-6-20 15,13-14-25 1,24-13-20-16,18-11 0 0,14-27-5 15,-1-6 6-15,-14 4-1 16,-18 8-3-16,-24 12-12 16,-12 7-5-16,-30 7 4 15,-22 6-9-15,-8 0-5 16,5 3-14-16,15 8-25 16,21 0-51-16,14-8-37 15,7-3-47-15,31-1-121 16</inkml:trace>
  <inkml:trace contextRef="#ctx0" brushRef="#br0" timeOffset="35763.0947">3628 9054 264 0,'14'-3'154'0,"-12"3"-26"15,-2 2-38-15,0 18-15 16,-10 12-27-16,0-2-27 16,3 4 5-16,7-7-16 15,0-9-8-15,17-2 1 16,15-5 12-16,4-2 18 15,-5 4 11-15,-7 6-8 16,-14 11-17-16,-10 12-11 16,-19 9-3-16,-27-6-5 15,-11-12-11-15,-4-25-33 16,4-8-44-16,11-18-49 16,20-16-76-16,23-4-228 15</inkml:trace>
  <inkml:trace contextRef="#ctx0" brushRef="#br0" timeOffset="36145.713">4064 8947 672 0,'-28'6'42'0,"-5"25"-12"15,-1 14-18-15,1 11 11 16,3 15 2-16,9 6 13 15,15-2-1-15,6-11-17 16,19-21-16-16,22-26-1 0,9-17 1 16,7-27 2-16,6-28 0 15,0-11 4-15,-5-8 19 16,-8-3-10-16,-14 6-13 16,-20 8-2-16,-16 15 0 15,-25 20 2-15,-28 20-6 16,-13 11 0-16,2 41-1 15,9 19-1-15,16 1 0 16,19-4 1-16,20-15-2 16,14-20-6-16,32-14-11 15,21-11-11-15,12-11-17 16,12-25-31-16,11-9-29 16,3-10-68-16,-4-10-237 0</inkml:trace>
  <inkml:trace contextRef="#ctx0" brushRef="#br0" timeOffset="36911.6198">5152 8298 255 0,'0'-8'321'0,"0"4"-208"16,0 4-43-16,0 0-30 15,0 18-8-15,10 12 24 16,1 17-35-16,-8 5-17 16,-3 4-4-16,0-5-9 0,0-4-42 15,-3-9-63 1,-14-9-46-16,-1-10-133 0</inkml:trace>
  <inkml:trace contextRef="#ctx0" brushRef="#br0" timeOffset="37060.3308">4928 8559 185 0,'0'-12'260'16,"33"7"-148"-16,10 5-4 16,14 0-21-16,9 0-30 15,2 0-31-15,-2 3-26 16,-2-3-2-16,-6 0-116 15,-12-16-281-15</inkml:trace>
  <inkml:trace contextRef="#ctx0" brushRef="#br0" timeOffset="37492.511">6644 7479 298 0,'-17'-4'315'0,"-5"4"-272"16,1 14-15-16,-6 12 9 15,-6 12 7-15,0 9-12 16,-1 11-9-16,3 8 3 15,8 2-1-15,11 1-13 16,12-3-9-16,0-8-3 0,25-10-4 16,18-14-22-16,9-14-40 15,16-16-22-15,1-4-49 16,3-16-79-16</inkml:trace>
  <inkml:trace contextRef="#ctx0" brushRef="#br0" timeOffset="37725.2396">6993 7846 661 0,'0'19'81'0,"9"-2"-25"16,37-11-32-16,21-6-9 16,15-22-11-16,-1-18 3 0,-15-5-1 15,-23 1 4-15,-28 10 8 16,-15 7 2-16,-35 9-6 15,-26 4-13-15,-12 6-1 16,1 8-8-16,14 0-41 16,25 0-49-16,20 11-33 15,13 3-99-15</inkml:trace>
  <inkml:trace contextRef="#ctx0" brushRef="#br0" timeOffset="37958.085">7594 7575 331 0,'0'0'266'16,"0"0"-170"-16,0 4-41 16,-9 17-26-16,2 4-1 0,4-1-19 15,3 1-2-15,0-3-1 16,20-1 9-16,6-1 7 16,1 1 5-16,-6 2 3 15,-14 8-18-15,-7 7-1 16,-24 4-8-16,-19-1-3 15,-8-12-16-15,3-14-40 16,8-15-38-16,9 0-40 16,13-6-132-16</inkml:trace>
  <inkml:trace contextRef="#ctx0" brushRef="#br0" timeOffset="38357.1449">8124 7469 389 0,'-3'-16'300'16,"-21"14"-250"-16,-3 2-7 15,-4 18-30-15,-4 24 6 16,2 14-1-16,7 14 2 16,9 3-7-16,14-3-6 15,3-16-5-15,30-23-2 16,18-22 0-16,13-9 6 15,8-27 7-15,2-19 2 16,-2-19 11-16,-8-10-3 0,-15-2-18 16,-14 4 0-16,-25 14 5 15,-7 16-6-15,-39 15-4 16,-20 28 1-16,-10 13-1 16,0 38 0-16,11 13 0 15,22 0-3-15,22-9-3 16,14-11-9-16,34-8-10 15,27-12-17-15,10-10-34 16,3-12-9-16,2-2 17 16,0-2-26-16,-7-12-9 15,-14-4-293-15</inkml:trace>
  <inkml:trace contextRef="#ctx0" brushRef="#br0" timeOffset="38772.6095">6127 8525 255 0,'36'-14'241'15,"29"-1"-153"-15,42 0 14 16,38 1 1-16,48 4-11 16,42 10-29-16,27 0-29 15,10 0-22-15,-19 0-12 16,-35-16 0-16,-46-7-5 16,-42 1-41-16,-39 3-92 15,-32-2-75-15,-33 4-256 0</inkml:trace>
  <inkml:trace contextRef="#ctx0" brushRef="#br0" timeOffset="39191.56">6900 8908 473 0,'-52'2'150'0,"4"28"-115"16,-2 11 4-16,3 5 12 15,9 3-5-15,12-12-28 16,13-12-16-16,13-14-2 16,1-11 1-16,28 0 22 15,10 0 23-15,-3 0 1 16,-13-3-13-16,-14 3-11 16,-9 12-10-16,-24 22-5 0,-28 15-3 15,-20-4-5-15,-14-10-10 16,5-18-21-16,17-15-31 15,27-2-29-15,31 0-44 16,16-5-93-16</inkml:trace>
  <inkml:trace contextRef="#ctx0" brushRef="#br0" timeOffset="39371.6587">7094 9034 313 0,'0'0'451'0,"-4"19"-413"16,-5 21-1 0,-3 5-21-16,0 3-16 0,4-7-6 15,2-6-39-15,-1-7-58 16,-2-4-43-16,-3-10-139 16</inkml:trace>
  <inkml:trace contextRef="#ctx0" brushRef="#br0" timeOffset="39529.7247">7088 8867 215 0,'0'-7'466'16,"0"7"-419"-16,5 0-47 16,10 3-2-16,4 19-23 15,5 13-82-15,1 6-90 0,-4 10-137 16</inkml:trace>
  <inkml:trace contextRef="#ctx0" brushRef="#br0" timeOffset="39720.2587">7360 9153 221 0,'31'-22'280'0,"0"0"-126"15,8 0-37-15,1 6-30 16,-5 7-21-16,-9 4-19 16,-7 5-26-16,-6 0-12 15,-7 18-8-15,-5 12-1 16,-1 4-1-16,0 1-25 0,0-2-44 15,13-4-57 1,12-2-6-16,11-6-32 0,3-9-17 16,1-11-60-16</inkml:trace>
  <inkml:trace contextRef="#ctx0" brushRef="#br0" timeOffset="40102.8462">8064 8823 509 0,'-18'0'218'15,"3"9"-183"-15,-3 22 0 16,0 16-2-16,7 12 5 16,9-1-1-16,2-7-22 0,8-14-15 15,23-25 1 1,13-12 0-16,15-20 7 0,8-26 3 15,3-19 9-15,-1-10 6 16,-6-1 4-16,-13 1-24 16,-20 9-6-16,-23 4 0 15,-8 11 0-15,-35 17 0 16,-14 24 0-16,-8 16 0 16,-1 41 0-16,7 15 0 15,11 10 0-15,19 0 0 16,17-6 0-16,5-9 0 15,19-13 0-15,12-11 0 0,7-14 0 16,-2-10 0 0,0-9-2-16,-1-7-59 0,-3-24-87 15,-2-18-120-15</inkml:trace>
  <inkml:trace contextRef="#ctx0" brushRef="#br0" timeOffset="41453.326">1992 8940 752 0,'0'0'0'16,"0"0"-17"-16,-2-8-124 16,-19-9-326-16</inkml:trace>
  <inkml:trace contextRef="#ctx0" brushRef="#br0" timeOffset="45091.7276">1836 8996 100 0,'-2'11'4'0,"-1"5"-4"15,1 0-68-15</inkml:trace>
  <inkml:trace contextRef="#ctx0" brushRef="#br0" timeOffset="46427.4445">8995 8412 702 0,'-5'-3'310'0,"-14"3"-310"16,3 0-29-1,-1 7-77-15,-2-7-266 0</inkml:trace>
  <inkml:trace contextRef="#ctx0" brushRef="#br0" timeOffset="47834.1687">1113 9047 31 0,'-6'2'2'0,"4"-2"-2"15,-2 0 2-15,-1 0 5 16,-3-2 7-16,0-3 11 15,1 0 34-15,-4 3 6 16,-4 2-22-16,2 0-20 16,-3 0 7-16,3 0-11 0,4 0 1 15,5 0-7-15,4 0 10 16,0 0 3-16,0 0 3 16,13 0 13-16,25-2 37 15,26-32-4-15,30-23-4 16,24-23-3-16,15-12-25 15,-1 5-27-15,-17 13-16 16,-28 18-69-16,-37 14-150 16</inkml:trace>
  <inkml:trace contextRef="#ctx0" brushRef="#br0" timeOffset="50643.6098">9577 8379 625 0,'72'-20'69'16,"51"-5"26"-16,49-5-5 16,25-2-29-16,6 1-29 15,-15 0-22-15,-29 1-10 16,-29 3-13-16,-30 0-65 16,-27 8-84-16,-24 1-75 15</inkml:trace>
  <inkml:trace contextRef="#ctx0" brushRef="#br0" timeOffset="62914.1892">1179 8037 227 0,'-27'18'172'16,"-6"27"-159"-16,-6 11 24 16,-4 10-1-16,-2 2 3 15,8-10-14-15,14-14-13 16,11-21-11-16,12-15-1 15,10-8 2-15,19-11 3 16,6-9 21-16,2 4 25 16,-10 12-11-16,-9 4 0 15,-16 33-16-15,-4 25 8 16,-34 14-20-16,-19 6-12 16,-10-13-17-16,0-17-38 15,8-21-27-15,13-12-37 16,22-9-31-16,18-6-136 15</inkml:trace>
  <inkml:trace contextRef="#ctx0" brushRef="#br0" timeOffset="63130.2333">1204 8292 505 0,'0'0'32'16,"6"0"-24"-16,1 14 1 16,-2 14 5-16,-2 8-10 15,-3 3-1-15,0 3-3 0,0-2-3 16,-5-2-30-16,-1-6-72 16,2-17-111-16</inkml:trace>
  <inkml:trace contextRef="#ctx0" brushRef="#br0" timeOffset="63296.3685">1252 7955 416 0,'-4'0'43'0,"-10"14"-43"16,8 14-19-16,3 10-73 0,1 3-206 15</inkml:trace>
  <inkml:trace contextRef="#ctx0" brushRef="#br0" timeOffset="63617.5562">1380 8294 323 0,'0'0'208'0,"2"0"-195"16,4 8-12 0,1 8 0-16,3-2 1 0,0-7-2 15,3-3-2 1,3-4 2-16,8-9 2 0,3-13-1 16,4-8 2-16,3-2 18 15,1 4 14-15,-5 11 9 16,-9 14-6-16,-6 3-22 15,-10 25-3-15,-5 16 9 16,0 5-11-16,-22 3-11 16,4-11-22-16,2-13-24 15,6-11-13-15,5-9-21 16,2-5-22-16,3 0-101 16</inkml:trace>
  <inkml:trace contextRef="#ctx0" brushRef="#br0" timeOffset="64195.6941">1717 7744 211 0,'-7'0'18'16,"3"0"-16"-1,-1 0-2-15,3 2 0 0,0 6 2 16,-3 2 12-16,0 2 22 16,-2 4 16-16,-3 4-14 15,-3 9-11-15,0 4-5 16,2 6 2-16,-2 8 3 15,3 8-3-15,8 7 7 16,2 5 3-16,0-8-2 16,25-14-7-16,6-23-7 15,9-22 5-15,8-2 10 16,-2-34 8-16,2-15-25 16,-7-10-7-16,-5-8-3 15,-7-5 2-15,-7 2-4 16,-11 5-3-16,-11 7-1 0,-10 8 0 15,-22 12-4-15,-9 12-11 16,-3 18-7-16,-1 10 9 16,-1 28 7-16,7 22 5 15,6 10-1-15,14 2 1 16,19-5 1-16,1-10 0 16,37-10 2-16,14-15 5 15,17-15 13-15,8-7-2 16,9-13-15-16,0-11-3 15,-12-2-23-15,-14-2-131 16,-31 3-282-16</inkml:trace>
  <inkml:trace contextRef="#ctx0" brushRef="#br0" timeOffset="64942.6696">1204 9439 373 0,'-17'0'72'0,"-6"4"-30"15,-1 22-6-15,-3 10-13 16,0 6-8-16,8 4 0 0,4-2-6 15,10-13-9-15,5-13 0 16,5-11 2-16,23-7 13 16,3 0 26-16,-4-2 10 15,-5-1-10-15,-14 3-15 16,-8 14-17-16,-6 27 19 16,-31 12-28-16,-15 3-2 15,-13-8-45-15,1-18-27 16,8-15-23-16,17-8-11 15,21-7-1-15,18 0-148 16</inkml:trace>
  <inkml:trace contextRef="#ctx0" brushRef="#br0" timeOffset="65124.9165">1274 9465 528 0,'0'0'81'0,"2"22"-71"16,3 4-2-16,0 3-8 16,0 0 0-16,-4 0-5 15,1-3-17-15,-2-1-32 16,0-3-36-16,0-2-72 16</inkml:trace>
  <inkml:trace contextRef="#ctx0" brushRef="#br0" timeOffset="65275.3746">1223 9236 483 0,'-3'0'92'0,"-3"4"-92"16,6 18-34-16,0 6-60 15,0 10-115-15</inkml:trace>
  <inkml:trace contextRef="#ctx0" brushRef="#br0" timeOffset="65524.556">1446 9534 376 0,'0'-17'160'0,"4"-2"-89"15,5-3-28-15,3 3-13 16,0 7-10-16,-4 6-12 15,2 6-7-15,3 8-1 16,1 15 0-16,1 7 2 16,5-3-1-16,-3-5-1 15,3-4 1-15,-5-6-1 16,-2 0 0-16,-4-4-2 16,-5-2-15-16,-2 0-43 15,-2-2-45-15,0 0-76 16</inkml:trace>
  <inkml:trace contextRef="#ctx0" brushRef="#br0" timeOffset="65907.8106">1699 9153 363 0,'-7'24'62'0,"4"11"-25"16,3 8 4-16,0 6 5 0,21-3-16 15,4-6-5 1,10-16-10-16,6-24 2 0,4-13 11 16,6-38 20-16,-3-15-10 15,-4-10-15-15,-14-3-7 16,-15 12-4-16,-15 17 0 15,-8 22 0-15,-35 27 0 16,-15 9-10-16,-6 36-2 16,3 16 0-16,13 5 0 15,24-11-1-15,21-12-8 16,10-18 2-16,37-20 4 16,25-6-1-16,22-34-1 15,15-10-55-15,4-7-74 0,-15-5-193 16</inkml:trace>
  <inkml:trace contextRef="#ctx0" brushRef="#br0" timeOffset="66871.4558">9711 7435 431 0,'-39'3'91'16,"-3"26"-83"-16,1 13 28 15,2 8-4-15,3 9-3 16,6 4-4-16,11 2 4 15,13-3-19-15,6-7-8 16,6-8-2-16,19-16 0 16,7-7-11-16,5-12-5 15,8-10-18-15,0-2-25 0,2-12-28 16,-2-14-53-16,3-6-51 16</inkml:trace>
  <inkml:trace contextRef="#ctx0" brushRef="#br0" timeOffset="67105.0248">10019 7696 325 0,'0'26'149'16,"-5"4"-67"-16,5-4-30 15,0-3-6-15,15-10-19 16,18-11-11-16,10-2 7 16,9-28 9-16,-2-12-13 15,-10 0 6-15,-15 6 6 16,-18 8-13-16,-7 9-10 0,-29 9 1 15,-25 7-9-15,-12 1-10 16,4 6-25-16,16 8-32 16,20-4-46-16,20-4-79 15,6-6-244-15</inkml:trace>
  <inkml:trace contextRef="#ctx0" brushRef="#br0" timeOffset="67320.9608">10415 7441 561 0,'0'0'117'16,"0"22"-73"-16,-7 14-3 16,-8 12-5-16,3 0-18 0,7-7 3 15,5-10-18-15,3-12-3 16,20-12 0-16,5-7 0 16,-7 0 3-16,-9 0 5 15,-9 0 10-15,-5 17-12 16,-30 10-1-16,-19 11-5 15,-12-1-23-15,7-8-79 16,12-18-97-16</inkml:trace>
  <inkml:trace contextRef="#ctx0" brushRef="#br0" timeOffset="67968.6048">10891 7179 340 0,'-41'17'217'0,"-6"35"-213"16,-6 17 20-16,0 9 10 15,10 12 4-15,9 4 3 16,14 1 12-16,19-11-24 16,1-21-24-16,30-30-3 15,14-26 0-15,10-11 17 16,9-43 8-16,10-24-6 0,3-20-7 15,1-15 1-15,-8-3 2 16,-20 10-6-16,-26 17 0 16,-23 22-9-16,-25 24-2 15,-32 28 0-15,-19 17-6 16,-4 44 0-16,8 20 2 16,16 3 1-16,25-11 0 15,27-15 0-15,10-15-1 16,43-17 3-16,19-10 0 15,17-8-1-15,6 0-5 16,-6 0-27-16,-13 0-49 16,-18 0-89-16,-28 0-324 0</inkml:trace>
  <inkml:trace contextRef="#ctx0" brushRef="#br0" timeOffset="68551.1764">9941 8705 429 0,'-55'28'89'0,"-2"11"-35"16,2 10-9-16,5 4-2 16,7 6-8-16,15 1-4 15,18-6-5-15,10-8-12 16,19-8-10-16,18-14-4 16,15-10-2-16,11-12-15 15,6-2-28-15,-1-13-47 16,-3-14-52-16,-13-4-18 0,-12-2-21 15</inkml:trace>
  <inkml:trace contextRef="#ctx0" brushRef="#br0" timeOffset="68766.8052">10220 8904 276 0,'0'25'164'0,"0"8"-58"16,0-2-37-16,9-6-20 15,18-9-30-15,9-15 20 16,8-1 2-16,-1-18 9 15,-5-12-5-15,-13 4-12 16,-14 5-6-16,-11 6-5 16,-15 5-11-16,-26 1-11 0,-11 4-4 15,-1 3-23-15,12 2-34 16,16 0-41-16,19-3-30 16,6-6-81-16,25-8-198 15</inkml:trace>
  <inkml:trace contextRef="#ctx0" brushRef="#br0" timeOffset="68999.5062">10597 8669 322 0,'0'0'90'0,"0"0"20"15,-19 17-37-15,-5 9-45 16,0 4-20-16,5 2 7 16,11-9 2-16,8-2-2 15,2-5 2-15,20-2 10 16,5 1 27-16,0 1-5 15,-9 1-10-15,-9 10-11 0,-9 12-19 16,-20 10-4-16,-21 2-5 16,-4-8-14-16,3-19-33 15,9-15-64-15,9-9-62 16,11-9-196-16</inkml:trace>
  <inkml:trace contextRef="#ctx0" brushRef="#br0" timeOffset="69481.315">10914 8613 540 0,'-48'69'90'0,"6"7"-41"0,21 0-20 15,20-14-10 1,1-16-14-16,31-24-2 0,12-19 1 15,12-3 8-15,7-35 9 16,-1-12 9-16,-8-10 6 16,-12-3-1-16,-16 2-8 15,-16 8-8-15,-9 10-3 16,-27 11-8-16,-28 15-8 16,-13 13-6-16,-3 1-6 15,12 26 6-15,20 5 6 16,18 2 0-16,16-4 0 15,5 3-3-15,26-3 3 16,19 1 3-16,11-4 0 16,7-6-1-16,1-7-2 0,-3-8-23 15,-1-5-121-15,-14-16-211 16</inkml:trace>
  <inkml:trace contextRef="#ctx0" brushRef="#br0" timeOffset="70013.9694">11750 7880 147 0,'9'-10'490'0,"14"6"-448"16,13-1 6-16,15-4-18 15,8 0-20-15,-5 0-10 16,-8-1-1-16,-12 7-56 16,-14-1-123-16</inkml:trace>
  <inkml:trace contextRef="#ctx0" brushRef="#br0" timeOffset="70179.7652">11951 8142 833 0,'20'-9'119'0,"12"-2"-101"15,27-5-9-15,16-3-9 16,-3-8-97-16,-26-10-341 15</inkml:trace>
  <inkml:trace contextRef="#ctx0" brushRef="#br0" timeOffset="73007.1511">15403 7483 363 0,'4'-3'113'15,"-4"3"-94"-15,0 0 21 16,0 0 14-16,0 0-1 16,0 0-19-16,-1 0-10 15,-11 0-1-15,-12 0 2 16,-10 14-18-16,-14 5-5 15,-3 5 0-15,1 6 0 16,5 0-1-16,13-4-1 16,15-4 0-16,14-11 0 15,3-6 0-15,20-5 2 0,13 0 6 16,1 0 20-16,-4 0 14 16,-10 0-7-16,-10 13-13 15,-10 16-2-15,-10 10-3 16,-26 9-9-16,-20 0-8 15,-9-9-5-15,3-11-29 16,8-12-25-16,14-10 1 16,18-6 5-16,15 0-11 15,7 0-10-15,7-6-19 16,21-5-27-16,9 0-72 16</inkml:trace>
  <inkml:trace contextRef="#ctx0" brushRef="#br0" timeOffset="73255.055">15579 7617 562 0,'1'-2'50'15,"2"0"-17"-15,5 0-23 16,-2 2 4-16,0 0-1 15,-3 0 8-15,-3 22-3 16,0 11-6-16,0 7-6 16,-10 6-6-16,-6-1-8 0,-1 2-15 15,1-1-33-15,-3-6-42 16,4-7-56-16,0-15-179 16</inkml:trace>
  <inkml:trace contextRef="#ctx0" brushRef="#br0" timeOffset="73411.5049">15652 7433 523 0,'3'-2'116'15,"-3"2"-116"-15,3 0-47 0,1 10-116 16,-2 7-190-16</inkml:trace>
  <inkml:trace contextRef="#ctx0" brushRef="#br0" timeOffset="73689.3439">15746 7762 417 0,'9'0'118'0,"3"0"-61"15,10 0-7-15,8-10-17 16,7-10-13-16,8-6 9 16,4-2 17-16,2 2-2 15,-8 10-4-15,-7 6-11 0,-9 10-15 16,-8 0-6-16,-5 10-4 16,-3 13-1-16,-4 6-3 15,-6-5-3-15,1 0-20 16,-2-6-31-16,0-4-32 15,0-2-31-15,-12-2-33 16,4-5-61-16</inkml:trace>
  <inkml:trace contextRef="#ctx0" brushRef="#br0" timeOffset="74170.0325">16422 7317 396 0,'0'-3'84'15,"5"-1"-12"-15,9-1-17 16,3-2 10-16,5-1-15 16,0 4 1-16,1-1-8 15,-7 5-14-15,-1 0-16 16,-6 0-10-16,-4 0-3 15,-5 21 1-15,0 9 2 16,-8 6-1-16,-13 5-2 16,5-5 1-16,2-7-1 15,11-9 0-15,3-3 0 16,3-10 0-16,18 0 1 16,4-1 1-16,1-2-2 0,-2 1 0 15,-3-2-4-15,-8 3-42 16,-1-2-86-16,-7-4-168 15</inkml:trace>
  <inkml:trace contextRef="#ctx0" brushRef="#br0" timeOffset="74868.5454">17223 7424 416 0,'0'-1'107'16,"0"1"-61"-16,0 0-21 0,-12 4-11 15,-10 14-3-15,-7 4-6 16,-2 10 14-16,-2 4 11 15,2 6 8-15,4 9 5 16,6 3-15-16,9 1-3 16,12-2-4-16,0-9-8 15,18-13-4-15,16-8-7 16,11-12 1-16,10-11 0 16,7 0-2-16,2-25 1 15,-5-10 5-15,-5-6 8 16,-10-3 2-16,-12-2-7 15,-11-3-8-15,-13-4-2 16,-8-2-3-16,0-2-6 16,-19 4-4-16,-3 7 0 0,-3 14 9 15,0 10 3-15,-5 15 0 16,-3 7 1-16,-4 10-1 16,1 21 1-16,4 8 0 15,9 7 0-15,10 3 2 16,10-5 2-16,3-2 4 15,8-6 3-15,19-6-2 16,9-7-7-16,7-5-2 16,5-10-3-16,-5-8-21 15,-7 0-70-15,-5-7-79 16,-8-14-174-16</inkml:trace>
  <inkml:trace contextRef="#ctx0" brushRef="#br0" timeOffset="75733.1742">15131 8015 333 0,'0'-2'84'0,"0"0"-41"16,2 2-11-16,0-2-10 16,3 0 8-16,6-2 2 15,8-2-2-15,14 0 12 16,13-1 0-16,18 2-4 16,26-1 4-16,34 0 8 0,43-2 5 15,43-5-3-15,32-2-18 16,1 0-12-16,-20 4-14 15,-46 5-6-15,-52 3-2 16,-44 3-5-16,-38 0-26 16,-24 1-40-16,-13 9-48 15,-6-1-86-15,-4-4-291 16</inkml:trace>
  <inkml:trace contextRef="#ctx0" brushRef="#br0" timeOffset="76780.5923">15367 8324 109 0,'8'-14'236'0,"-4"2"-164"16,2 2 1-16,-3 0 2 15,-2 2-17-15,1 6-14 16,-2 0 1-16,0 2-9 0,-2 0-5 16,-23 0 1-1,-12 9-20-15,-11 14-6 0,2 9 0 16,7 3-6-16,16-3 0 16,13-4-1-16,10-8-1 15,5-8 0-15,22 0 2 16,6-4 4-16,-4 0 4 15,-6-2 9-15,-13 1 6 16,-10 6-5-16,0 9-11 16,-33 7-3-16,-18 0-4 15,-17-5-15-15,-4-10-43 16,7-8-28-16,14-6 19 16,17 0 1-16,18 0-8 15,15 0-35-15,1 0-69 0</inkml:trace>
  <inkml:trace contextRef="#ctx0" brushRef="#br0" timeOffset="77013.1519">15470 8427 352 0,'5'0'127'0,"-1"0"-86"16,3 0 13-16,4 13-10 16,-1 7-17-16,-5 7-11 0,-4 6-3 15,-1 2-4-15,0 1-8 16,-6-3-1-16,-6-8-31 16,2-5-78-16,-3-6-95 15</inkml:trace>
  <inkml:trace contextRef="#ctx0" brushRef="#br0" timeOffset="77196.3103">15538 8250 435 0,'19'-22'110'0,"-5"10"-99"16,1 2-11-16,3 10-41 15,-1 0-106-15,-4 13-170 16</inkml:trace>
  <inkml:trace contextRef="#ctx0" brushRef="#br0" timeOffset="77462.268">15700 8477 421 0,'7'0'72'0,"4"-1"-28"16,2-6-8-16,2 5 4 16,0-2-11-16,0 3 3 15,3-2-8-15,-3 3 9 0,4 0 4 16,0 0-9-16,-2 0-12 16,1 0-8-16,-2 12-5 15,0 1 1-15,0-1-4 16,-3 1-1-16,-4-2 0 15,-3-4-17-15,-3 1-17 16,-3-3-22-16,0 0-51 16,0-3-97-16</inkml:trace>
  <inkml:trace contextRef="#ctx0" brushRef="#br0" timeOffset="77977.8184">16362 8095 416 0,'2'0'128'0,"-2"0"-98"15,-2 3-18-15,-14 16-2 16,-7 8-5-16,-2 4 8 15,1 6 11-15,2 5-7 16,2 4 0-16,8 2 9 16,8-4 4-16,4-4-4 0,4-9 0 15,22-7-4-15,9-8-10 16,7-8-6-16,7-8-1 16,1 0-1-16,2-20 3 15,-5-8 8-15,-6-5 2 16,-13-1-13-16,-11-1-4 15,-14 0 0-15,-3 1-5 16,-14-2-4-16,-17 2-15 16,-6 2-3-16,-3 9 12 15,2 7 13-15,7 12 1 16,3 4 1-16,5 2 1 16,7 18-1-16,8 5 0 0,8 5 2 15,0 2 2-15,8 2 8 16,14-3 0-16,5 0-5 15,3-4-5-15,1-7-2 16,-4-4-20-16,-2-10-68 16,-4-6-41-16,-6 0-100 15</inkml:trace>
  <inkml:trace contextRef="#ctx0" brushRef="#br0" timeOffset="78360.7742">16893 8263 140 0,'0'0'322'0,"0"0"-239"15,-24 5-18-15,-6 15-33 16,-1 8-7-16,0 6 4 0,4 6 4 16,5 2 3-1,7 3-4-15,8-2-14 0,7-4-13 16,0-7-5-16,22-4 0 15,9-11-8-15,5-11-15 16,7-6-12-16,-1 0-20 16,-2-15-17-16,0-5-17 15,-4-1-56-15,2 0-82 16</inkml:trace>
  <inkml:trace contextRef="#ctx0" brushRef="#br0" timeOffset="78609.4139">17165 8479 42 0,'6'-3'263'16,"-6"3"-165"-16,0 0-15 15,0 15 3-15,-4 5-34 16,-3 0-10-16,4 0-10 16,3-2-9-16,0-3-3 0,3-4-13 15,20-9-4-15,10-2 0 16,6-4 2-16,2-16 8 16,-5-6 26-16,-9 4 6 15,-14 4 1-15,-8 4-27 16,-5 5-13-16,-5 4-3 15,-23 3-3-15,-8 2-6 16,-4 0-1-16,10 0-7 16,8 0-28-16,11 0-46 15,8 0-35-15,3-3-109 16</inkml:trace>
  <inkml:trace contextRef="#ctx0" brushRef="#br0" timeOffset="78875.5532">17606 8343 371 0,'0'0'229'16,"0"16"-158"-16,-7 2-21 16,3 6-16-16,4 0-22 15,0-1-9-15,1-2-1 16,14-6 0-16,0-1 9 15,-3 1 31-15,-5 5 10 16,-7 8-1-16,-7 9-20 0,-25 6-14 16,-8-2-17-16,-2-12-5 15,8-14-48-15,12-15-132 16,10-40-352-16</inkml:trace>
  <inkml:trace contextRef="#ctx0" brushRef="#br0" timeOffset="79540.5717">18170 8230 202 0,'0'-3'186'0,"0"3"-111"15,0-2-15-15,0 2 3 16,0-1-17-16,0 1-4 16,0 0 7-16,0 0-5 15,0 0-9-15,-12 0-9 16,-7 22-8-16,-3 15-6 15,4 10-2-15,8 6 5 16,10 4 4-16,0-4-2 16,7-9-15-16,12-14-2 15,8-11-1-15,9-14 1 16,4-5 0-16,6-10 1 16,0-24 0-16,-2-10-1 0,-8-11 0 15,-9-5 0-15,-14-2 0 16,-13 2 0-16,0 4-1 15,-19 15-1-15,-8 18 1 16,-6 19 1-16,0 4 3 16,0 27 0-16,3 16 0 15,10 6-1-15,11 2-2 16,9-2 1-16,9-6 2 16,27-9 0-16,11-10-3 15,-47-24-20-15,109 11-59 16,-55-21-147-16</inkml:trace>
  <inkml:trace contextRef="#ctx0" brushRef="#br0" timeOffset="81402.8349">19137 7872 282 0,'0'0'81'15,"0"0"-31"-15,0 0 15 16,7 0 9-16,12-15-17 16,14-3 0-16,14 2-1 15,11 3-16-15,5 4-4 16,-4 3-12-16,-7 5-24 16,-11 1-1-16,-17 0-56 15,-11 9-103-15,-13 5-246 16</inkml:trace>
  <inkml:trace contextRef="#ctx0" brushRef="#br0" timeOffset="81653.1625">19365 7720 600 0,'0'0'67'15,"0"16"-27"-15,0 16 15 16,-1 17-6-16,-12 11-35 0,-2 8-8 16,-2-2-6-16,5-2-33 15,11-15-131-15,1-27-344 16</inkml:trace>
  <inkml:trace contextRef="#ctx0" brushRef="#br0" timeOffset="82616.2824">20469 7359 465 0,'0'0'115'0,"0"0"-41"16,0 0-21-16,0 0-17 16,0 0-1-16,-19 9 2 15,-14 17-22-15,-13 15-8 16,-8 13 0-16,1 8 0 15,8 5 1-15,12 1-6 0,18-8-2 16,15-11-3-16,8-14-20 16,33-13-28-16,15-14-36 15,12-8-86-15,1-3-212 16</inkml:trace>
  <inkml:trace contextRef="#ctx0" brushRef="#br0" timeOffset="82865.9646">20734 7582 399 0,'-27'24'84'0,"4"3"-3"15,12 1-4-15,11 0-25 0,8-5-39 16,31-7-10-16,15-14-1 16,11-2 7-16,7-18 8 15,-2-10 10-15,-10-2 4 16,-23 2-6-16,-20 6-4 15,-17 7-6-15,-26 5-3 16,-26 6-12-16,-12 4-12 16,3 0-29-16,17 0-40 15,22 2-37-15,22 3-150 16</inkml:trace>
  <inkml:trace contextRef="#ctx0" brushRef="#br0" timeOffset="83098.7232">21374 7388 360 0,'-20'9'343'16,"-9"18"-300"-16,4 7-1 15,11 1-21-15,12-3-13 16,2-2-8-16,24-6-5 16,9-3 4-16,-3-6 1 15,-10-1 18-15,-12 1 29 16,-8 7-12-16,-19 5-2 15,-28 8-15-15,-11-4-18 16,-2-14-13-16,10-15-47 16,16-2-42-16,15-24-45 15,19-6-146-15</inkml:trace>
  <inkml:trace contextRef="#ctx0" brushRef="#br0" timeOffset="83481.0545">21596 7232 229 0,'5'-2'216'0,"2"2"-140"0,5 0-21 16,9-5-10-16,3-2 21 16,6-1-8-16,-4-1 3 15,-6 4-11-15,-8 2-7 16,-11 3-24-16,-1 5-13 16,-7 23-2-16,-19 12 14 15,-5 4-13-15,3-2-1 16,13-9 0-16,13-8-4 15,2-11-1-15,27-7 0 16,10-7-4-16,4 0-13 16,-1 0-25-16,-8-10-44 15,-4-4-92-15,-9-5-289 0</inkml:trace>
  <inkml:trace contextRef="#ctx0" brushRef="#br0" timeOffset="83947.0654">22275 7115 449 0,'-28'19'128'0,"-11"25"-32"15,0 15-20-15,0 12-33 16,2 11-12-16,13-3-5 0,11-8-10 16,13-14-12-16,9-21-3 15,29-20 0-15,15-16 1 16,13-1 0-16,6-34 8 16,3-13 24-16,-4-6-2 15,-7-8-3-15,-14 0-5 16,-13-3-12-16,-20-3-8 15,-17-4-1-15,-4 10-3 16,-28 15-2-16,-20 27-2 16,-11 20 1-16,-1 20 2 0,3 23 1 15,16 9 1 1,19 2 1-16,23-4-2 0,8-6 0 16,38-10 0-16,18-5 1 15,7-9-1-15,4-8-2 16,5-6-4-16,0-4-13 15,-5-2-1-15,-12 0-131 16,-29-22-204-16</inkml:trace>
  <inkml:trace contextRef="#ctx0" brushRef="#br0" timeOffset="84645.5397">20241 8080 73 0,'-18'0'299'0,"5"0"-218"15,8 0-9-15,5 0-17 16,0 0-4-16,10 0-7 15,37 0 29-15,36 0 24 16,50 0-29-16,46-4-15 16,41-1-11-16,30 1-27 15,6-6-15-15,-13 0 0 16,-39-2 0-16,-49 0 0 0,-37 0-31 16,-37 2-77-16,-29-2-81 15,-22-3-292-15</inkml:trace>
  <inkml:trace contextRef="#ctx0" brushRef="#br0" timeOffset="85625.8623">20422 8591 132 0,'-21'0'440'16,"-5"0"-402"-16,-4 7 26 15,2 12-20-15,0 5-6 16,7-1-16-16,11-1 3 16,10-4-18-16,4-8-6 15,29-5 15-15,10-4 22 16,5 1 22-16,-8 2-25 15,-16 3-12-15,-19 10-8 0,-8 13-12 16,-48 11 12-16,-25 5-12 16,-15-6-3-16,-2-10-28 15,18-14-44-15,26-14-48 16,24-2-35-16,25 0-122 16</inkml:trace>
  <inkml:trace contextRef="#ctx0" brushRef="#br0" timeOffset="85858.7109">20684 8636 614 0,'6'17'30'0,"0"6"45"15,0 9-46-15,-3 2-21 16,-3 4-8-16,0 0-6 16,-13-2-38-16,-8-5-56 15,1-9-93-15</inkml:trace>
  <inkml:trace contextRef="#ctx0" brushRef="#br0" timeOffset="86010.7101">20757 8445 646 0,'3'-4'83'16,"2"4"-83"-16,1 4-17 16,0 20-99-16,-3 6-167 15</inkml:trace>
  <inkml:trace contextRef="#ctx0" brushRef="#br0" timeOffset="86274.0108">20871 8764 561 0,'9'-3'112'0,"4"0"-59"15,10 1-29-15,6 1-10 16,6 1-8-16,5 0 4 15,2 0 7-15,0 0 5 16,-6 1 3-16,-8 6-10 16,-7 2-10-16,-11 3-4 15,-4 8 0-15,-6 2-1 16,0 0 0-16,-4 2-2 16,-11-2-28-16,-5-3-73 15,5-3-59-15,1-5-208 16</inkml:trace>
  <inkml:trace contextRef="#ctx0" brushRef="#br0" timeOffset="86673.3211">21611 8477 545 0,'-23'4'51'0,"-6"20"-22"15,-4 11 6-15,-2 9-5 16,4 10-10-16,4 5-1 16,10 4 0-16,11-4-4 15,6-10-2-15,10-14 1 0,26-18-8 16,16-14 3 0,11-3 3-16,7-29-4 0,-2-17-3 15,-4-12 5-15,-7-8 8 16,-12 3 7-16,-18 8-9 15,-20 11-11-15,-7 7 1 16,-34 15-4-16,-17 14-2 16,-7 8-2-16,0 26 1 15,9 15 0-15,14 6 1 16,17-5-1-16,17-2-2 16,2-9-1-16,30-5-5 15,14-10-12-15,9-3-47 0,6-6-93 16,-11-7-252-1</inkml:trace>
  <inkml:trace contextRef="#ctx0" brushRef="#br0" timeOffset="87138.314">22442 8564 445 0,'-24'0'134'0,"-4"0"-104"16,-5 9 14-16,-3 18-14 0,0 4 2 15,5 9 12-15,8 1 2 16,10 3-21-16,12 3-7 16,1-7-10-16,16-1-8 15,15-4-1-15,11-7-12 16,3-6-50-16,-2-8-48 16,-2-8-46-16,-3-6-121 15</inkml:trace>
  <inkml:trace contextRef="#ctx0" brushRef="#br0" timeOffset="87388.7367">22742 8722 618 0,'-14'30'52'0,"13"2"-22"16,4-4-16-16,33-6-9 15,16-10-4-15,6-12 1 16,0 0 2-16,-10-16 8 15,-15-8 26-15,-18 0-1 16,-15 2-10-16,-8 3-1 16,-32 5-6-16,-11 3-17 15,-7 3-3-15,6 6-14 16,14 2-48-16,16 0-58 16,21 16-100-16,2-2-250 15</inkml:trace>
  <inkml:trace contextRef="#ctx0" brushRef="#br0" timeOffset="87621.0745">23241 8639 347 0,'0'-1'333'0,"0"1"-254"16,0 0-46-16,-7 11-31 16,0 11-2-16,4 2 3 15,3 1-2-15,4 1-1 16,15-8 0-16,-2 0 0 15,-4-3 7-15,-8 2 40 16,-5 5-7-16,-16 10-1 16,-29 1-27-16,-13-4-12 15,-4-9-22-15,10-19-65 16,19-1-74-16,24-21-170 0</inkml:trace>
  <inkml:trace contextRef="#ctx0" brushRef="#br0" timeOffset="88036.7534">23641 8440 648 0,'-16'0'62'16,"-14"12"-40"-16,-3 20-13 15,-3 9-6-15,2 9 1 16,1 6 13-16,8 4 18 0,9-3-4 15,16-6-11-15,1-16-15 16,36-15-3-16,13-18 1 16,9-2-1-16,4-26 0 15,1-14 9-15,-3-12 32 16,-1-6-3-16,-9 5-17 16,-14 1-6-16,-16 6-8 15,-21 6-7-15,-9 2-1 16,-33 12-1-16,-16 13-4 15,-12 13 0-15,1 25 2 16,12 20-1-16,17 6-4 16,22-5 3-16,18-6 0 15,24-12-5-15,29-9 4 0,12-10 4 16,2-8-4-16,-6-1-31 16,-6 0-16-16,-13-5-35 15,-10-12-31-15,-19-8-407 16</inkml:trace>
  <inkml:trace contextRef="#ctx0" brushRef="#br0" timeOffset="88701.8106">22085 8096 304 0,'0'0'92'0,"0"0"-53"16,2 0 12-16,17-10 4 16,11-5 3-16,16-3 1 15,22-4-4-15,28 2 4 16,30 2 3-16,33 7-5 16,23 6-11-16,17 5-17 15,-4 0-10-15,-14 0-11 16,-23 0-8-16,-40 0-2 15,-30 0-13-15,-31 2-47 16,-23 3-91-16,-18-5-134 16</inkml:trace>
  <inkml:trace contextRef="#ctx0" brushRef="#br0" timeOffset="92077.2095">24798 7949 365 0,'3'-3'126'0,"0"0"-88"16,8-5 34-16,8-1-43 15,4-2 6-15,3 1-7 16,0 2-8-16,-3 3-13 15,-2 5-7-15,-3 0-3 16,-6 0-30-16,-5 20-81 16,-7 5-181-16</inkml:trace>
  <inkml:trace contextRef="#ctx0" brushRef="#br0" timeOffset="92276.3398">24890 8137 531 0,'8'0'92'16,"5"0"-46"-16,11 0 21 16,12 0-51-16,7-3-16 15,5 3-38-15,-9 0-140 16</inkml:trace>
  <inkml:trace contextRef="#ctx0" brushRef="#br0" timeOffset="95003.6202">27115 7220 195 0,'4'-3'79'0,"-4"3"-35"15,1 0-7-15,1-2-22 0,-1 2 3 16,1-1 14-16,1-1 15 16,0-2-6-16,2 4-3 15,-5-2-1-15,0 2-9 16,0-2-1-16,0 2-8 15,0-1-3-15,0 1 4 16,0 0-4-16,-16 0 1 16,-12 0-2-16,-18 1-12 15,-12 21-3-15,-6 8 0 16,4 2 3-16,17 1-1 16,16-8-2-16,22-6-2 15,5-7 1-15,35-6 1 16,17-4 2-16,7-2 5 0,3 0 27 15,-14 2 4 1,-22 1-14-16,-18 8-10 0,-14 11-9 16,-42 12 13-16,-23 8-13 15,-17 2-5-15,1-10-49 16,8-8-53-16,18-12-34 16,16-6-74-16</inkml:trace>
  <inkml:trace contextRef="#ctx0" brushRef="#br0" timeOffset="95352.3189">27449 7326 487 0,'0'0'134'15,"0"0"-62"-15,0 0-18 16,1 0-42-16,1 18-8 15,-2 6 11-15,0 9-9 0,0 1-6 16,0-2-1-16,-14 2-17 16,-5-6-49-16,-1-4-74 15,-6-13-172-15</inkml:trace>
  <inkml:trace contextRef="#ctx0" brushRef="#br0" timeOffset="96456.7555">27561 6997 601 0,'0'-3'68'0,"0"3"14"16,0-1-18-16,1-1-42 15,1 2-12-15,-1 0-10 16,-1 0-5-16,0 0-54 0,0 0-75 16,0 13-156-16</inkml:trace>
  <inkml:trace contextRef="#ctx0" brushRef="#br0" timeOffset="96848.4323">27719 7254 602 0,'0'0'41'15,"0"8"-1"-15,0 8-28 16,0 8-11-16,0 2 0 16,0 0-1-16,0-3 0 15,0-10 0-15,0-4 0 16,0-9 0-16,19 0 0 16,17-9 4-16,14-4 8 15,6 2 27-15,-4 6-13 16,-13 5 6-16,-15 0 6 15,-13 13-25-15,-10 15-6 0,-1 8-1 16,-5 5-6-16,-11-2-16 16,-5-4-76-16,6-9-60 15,-1-8-200-15</inkml:trace>
  <inkml:trace contextRef="#ctx0" brushRef="#br0" timeOffset="97231.0742">28166 7021 416 0,'0'-5'135'0,"5"-2"-59"16,13 0-23-16,3-1-16 16,1 3-7-16,-7 3-1 15,-5 2-11-15,-7 0-15 16,-3 8-2-16,-1 24 5 16,-20 10 5-16,-7 7-5 15,-1 0-2-15,10-10 3 16,13-8 6-16,6-7-7 0,27-7-3 15,19-5 2 1,8 0-2-16,4-4-3 0,-7 3-1 16,-14-2-18-16,-13 2-69 15,-12 2-98-15</inkml:trace>
  <inkml:trace contextRef="#ctx0" brushRef="#br0" timeOffset="97779.6528">28859 6958 469 0,'-26'0'62'0,"-2"17"22"15,-2 9-39-15,-1 9-24 16,-2 13-5-16,-3 12 7 15,0 11 8-15,5 9 7 0,6-3-4 16,16-10-7-16,9-17-11 16,22-15-6-16,24-14-6 15,16-13-2-15,9-8 2 16,10-16 1-16,-1-22-5 16,-8-10 0-16,-14-6 1 15,-19 1 2-15,-20 3-3 16,-19 0 2-16,-10 7-2 15,-30 10-6-15,-19 16 3 16,-6 17 2-16,2 6 0 16,11 25 1-16,15 7 2 15,20 2 2-15,11 4-3 0,6-2-1 16,21-2 4 0,21-2-4-16,15-5 0 0,10-7-25 15,7-8-80-15,-11-14-225 16</inkml:trace>
  <inkml:trace contextRef="#ctx0" brushRef="#br0" timeOffset="98278.5507">29479 7095 311 0,'7'-6'185'0,"-7"6"-135"16,0 0 8-16,0 0-40 16,0 15 7-16,1 15 34 15,-1 12-30-15,0 8-20 16,0 5-9-16,-12 2 0 16,-7 0-28-16,-1-1-68 15,-7-8-99-15</inkml:trace>
  <inkml:trace contextRef="#ctx0" brushRef="#br0" timeOffset="98444.4759">29330 7344 334 0,'32'-12'273'0,"5"5"-230"15,15-2 31-15,11 1-45 16,0 3-29-16,-10 0-5 15,-7 5-114-15,-20 0-281 16</inkml:trace>
  <inkml:trace contextRef="#ctx0" brushRef="#br0" timeOffset="98693.949">30019 7266 254 0,'-23'0'294'16,"-15"14"-247"-16,-9 16 20 16,-1 12-42-16,-1 7-9 15,11 3 2-15,14 2 7 16,20-8-9-16,7-10-9 16,39-8-7-16,19-11 0 15,15-9-1-15,-6-8-12 16,-9 0-20-16,-16-6-24 0,-15-8-41 15,-11-2-67 1,-10 1-195-16</inkml:trace>
  <inkml:trace contextRef="#ctx0" brushRef="#br0" timeOffset="98943.5511">30334 7445 634 0,'-10'15'82'0,"7"5"-17"16,3 3-43-16,28-2-16 16,26-8-5-16,15-12 0 0,10-1 0 15,-9-11-1 1,-15-7 3-16,-21-2 0 0,-21 6 0 16,-13 4 7-16,-26 3 20 15,-26 2-22-15,-14 4-8 16,2 1-1-16,10 0-7 15,20 0-52-15,16 0-67 16,18 1-111-16</inkml:trace>
  <inkml:trace contextRef="#ctx0" brushRef="#br0" timeOffset="99209.6908">30976 7350 606 0,'-24'7'112'0,"-3"15"-34"16,3 4-52-16,9 0-18 16,8 1-4-16,7-5-4 15,0-5-1-15,15-3 1 16,1-6 0-16,-7-3 6 16,-6 2 29-16,-3 9 13 15,-11 10-10-15,-28 10-8 16,-14 2-22-16,-7-11-8 15,10-12-19-15,17-15-44 16,21-9-88-16,12-24-192 16</inkml:trace>
  <inkml:trace contextRef="#ctx0" brushRef="#br0" timeOffset="99625.0606">31217 7151 153 0,'-10'0'267'0,"6"0"-201"0,4 0-7 15,0 0-25 1,0 0 8-16,0 0 16 0,0 0-10 16,13 0 0-16,7 0 4 15,5 0-15-15,3 0-9 16,-4 0-4-16,-9 0-2 16,-6 0-6-16,-8 0-11 15,-1 1-3-15,0 25 0 16,-19 11 3-16,-9 14 1 15,-4-3-5-15,5-3-1 16,11-5 0-16,12-9-2 16,4-4-2-16,19-7-8 0,14-4-17 15,4-7-17 1,2-9-29-16,-7 0-48 0,-2-5-84 16</inkml:trace>
  <inkml:trace contextRef="#ctx0" brushRef="#br0" timeOffset="100020.9358">31680 7278 119 0,'-22'0'476'0,"-8"12"-426"16,0 15 19-16,3 10-40 15,2 11-10-15,8 1 19 16,10-1-7-16,7-5-16 15,12-10-7-15,21-7-3 0,12-12-1 16,4-9-1-16,0-5 3 16,0-14 20-16,2-15 12 15,2-1-1-15,-6-2-8 16,-11 2-11-16,-13-4-15 16,-18-4-3-16,-5 5 0 15,-15 7 0-15,-20 13 0 16,-7 11 0-16,7 2 0 15,4 0-4-15,10 15 4 16,10-1 0-16,8-1 0 16,3 7 0-16,10 2 4 15,15 2-4-15,5 4 0 0,-4-4 0 16,-6-5-4-16,-10-6-37 16,-7-2-63-16,-3-6-102 15,0-5-244-15</inkml:trace>
  <inkml:trace contextRef="#ctx0" brushRef="#br0" timeOffset="102350.7502">26561 7857 124 0,'-16'-5'187'16,"0"3"-167"-16,6 0 35 16,7 2-24-16,3 0-12 15,0 0-1-15,0 0 4 16,0 0 20-16,0 2 9 15,2 2 2-15,14 3-11 0,10 0-12 16,14 4-2-16,12-2-3 16,17 2-1-16,10-1-3 15,15-3-5-15,13 0 2 16,4-4 2-16,4 1-7 16,-2-1-5-16,-1 2-3 15,-2 3-4-15,2 3-1 16,0 3 2-16,-2 4-1 15,-2-3-1-15,-1 2 0 16,-4-3 1-16,6-2-1 16,0-2 0-16,1-2-1 15,-8-4 1-15,-10 2-1 16,-16-5 1-16,-17-1 0 0,-9 0 1 16,-9 0-1-1,0 0 0-15,-3-7 0 0,1 2 0 16,2-4 1-16,0 3-1 15,2-2 0-15,3 2 0 16,1-2 0-16,2 4 1 16,-1-1-1-16,1 2 0 15,-3 1 3-15,-6 2 1 16,-1-2-1-16,0 2 0 16,7-6-3-16,9 0-2 15,11 2 2-15,10-2-1 16,10 2 0-16,11 1 1 15,6-4 0-15,0 1 0 0,-1 0 0 16,-4 0 1-16,2-2 0 16,-5 0 1-16,3-3-2 15,-3-1 0-15,-2-1 0 16,-2 2-2-16,-3 2 2 16,-2 1-1-16,-5 3 1 15,-5 1 1-15,-14 4 2 16,-12 0-3-16,-17 0 3 15,-16 0-3-15,-11 0-2 16,-6 0-4-16,0 0-29 16,0 0-35-16,0-2 3 15,0-1-32-15,0-3-90 16</inkml:trace>
  <inkml:trace contextRef="#ctx0" brushRef="#br0" timeOffset="102599.078">27746 8447 81 0,'-39'0'0'0</inkml:trace>
  <inkml:trace contextRef="#ctx0" brushRef="#br0" timeOffset="102680.6889">27591 8473 95 0,'-2'4'63'0,"2"-4"-40"15,0 0-23-15,0 0-28 16</inkml:trace>
  <inkml:trace contextRef="#ctx0" brushRef="#br0" timeOffset="103083.3445">27786 8403 496 0,'5'-2'87'16,"-4"0"-29"-16,5-3-18 15,-3 3-20-15,-2-2 7 16,1 3 1-16,-2 1-4 16,0-2 1-16,-13-1-1 15,-17 0-14-15,-11 3-8 16,-5 0-2-16,-3 11 0 0,7 12 0 15,12 5-1 1,15-2 0-16,15-6-1 0,2-4 1 16,26-6 1-16,11 0 2 15,1-4 6-15,-12 0 13 16,-12 3 8-16,-16 4-8 16,-10 11-5-16,-36 8 13 15,-22 4-24-15,-16-3-5 16,-1-17-17-16,6-16-38 15,16 0-31-15,14-16-50 16,18-2-59-16,17 3-85 16</inkml:trace>
  <inkml:trace contextRef="#ctx0" brushRef="#br0" timeOffset="103283.0208">27983 8447 670 0,'0'18'32'16,"-7"12"-4"-16,-2 6-26 16,-1 6-2-16,-1-2-30 15,-6-4-43-15,-2-1-135 16</inkml:trace>
  <inkml:trace contextRef="#ctx0" brushRef="#br0" timeOffset="103438.6062">27987 8348 695 0,'11'-14'48'0,"4"6"-32"15,3 5-16-15,-2 3-102 16,-5 13-152-16</inkml:trace>
  <inkml:trace contextRef="#ctx0" brushRef="#br0" timeOffset="103698.7735">28031 8662 485 0,'11'0'147'15,"2"-4"-86"-15,7-5-9 16,9 4-24-16,6-1-17 16,9-1 4-16,8 1 2 15,3 1 0-15,-7 4 8 16,-14 1-7-16,-11 0-13 16,-19 23-4-16,-4 10 1 15,-9 11 1-15,-19 1-3 16,0-3-17-16,1-5-40 15,6-10-56-15,9-9-84 16,4-12-221-16</inkml:trace>
  <inkml:trace contextRef="#ctx0" brushRef="#br0" timeOffset="104379.8851">28665 8363 326 0,'7'-9'191'0,"-4"3"-90"15,-3 4-28-15,0 2-40 16,0 0-14-16,-16 13-2 16,-10 15-4-16,-4 15-5 15,2 12 12-15,4 11-1 16,9 2-1-16,8-7 4 15,7-11-4-15,10-12 0 16,26-14-8-16,14-12-3 16,9-12-3-16,8 0-3 15,-1-21-1-15,-7-12 1 16,-11-5 0-16,-16-3-1 0,-21 5 0 16,-11-2-2-16,-22 3-3 15,-18 8-8-15,-8 13 4 16,-1 11 9-16,7 3 1 15,9 7 7-15,10 15 7 16,12 4 3-16,11 4 4 16,0 2-3-16,30-1 4 15,15-2-17-15,11-2-6 16,10-1-13-16,0-10-74 16,-13-10-219-16</inkml:trace>
  <inkml:trace contextRef="#ctx0" brushRef="#br0" timeOffset="105061.8754">29554 8403 459 0,'0'0'196'0,"-3"0"-139"16,-18 18-2-16,-12 13-32 15,-3 13 1-15,5 11 8 16,4 5-7-16,17-2-10 0,10-5-10 16,15-11-4-1,22-12-1-15,11-6-16 0,0-8-39 16,-9-9-65-16,-6-7-68 15,-10 0-232-15</inkml:trace>
  <inkml:trace contextRef="#ctx0" brushRef="#br0" timeOffset="105312.5682">29817 8562 653 0,'-11'17'99'0,"6"7"-28"0,5 0-47 15,7 0-17 1,27-4-5-16,18-5-2 0,9-11-2 16,3-4-2-16,-7-4 2 15,-20-11 2-15,-14 0 0 16,-22 3 0-16,-1 1 1 16,-35 0-1-16,-13 2-2 15,-10 2 1-15,6 3 1 16,14 0 0-16,16 3-29 15,13 1-76-15,9 0-121 16,24 0-260-16</inkml:trace>
  <inkml:trace contextRef="#ctx0" brushRef="#br0" timeOffset="105560.8286">30376 8533 168 0,'-10'0'445'15,"-8"0"-359"-15,4 12-26 16,4 5-52-16,3 2-4 16,7 2-1-16,0-1 0 15,4 2 0-15,9 3 1 16,1-2 7-16,-6 5 19 16,-8 2 7-16,-3 2 2 15,-28 2-13-15,-10-4-23 16,2-9-3-16,6-18-49 15,25-6-89-15,8-40-251 0</inkml:trace>
  <inkml:trace contextRef="#ctx0" brushRef="#br0" timeOffset="106092.8925">30960 8310 33 0,'0'-6'465'0,"0"6"-398"16,-7 0 14-16,-5 0-43 15,-5 14 0-15,-12 16 9 16,-5 16 10-16,-3 15-7 16,4 11-13-16,13 1-18 15,19-9-4-15,9-9-11 16,31-14-3-16,9-11 0 0,8-20-1 15,-7-10-1 1,-1-8 1-16,-8-21 1 0,-9-6 0 16,-13 1 7-16,-18-2 4 15,-3-5-1-15,-31 3-5 16,-4 6-5-16,1 10-1 16,15 12 1-16,10 8 3 15,9 2-3-15,3 0-1 16,18 12 2-16,15 12-2 15,5 8 0-15,-2 4-9 16,-12 0-18-16,-15 3-48 16,-3-11-118-16,-6-15-439 15</inkml:trace>
  <inkml:trace contextRef="#ctx0" brushRef="#br0" timeOffset="108786.3342">30858 8498 44 0,'0'0'224'16,"0"0"-202"-16,4 0 4 15,1 0-22-15,0 0 2 16,-1 0 8-16,-1 0 9 15,0 0-6-15,-2 0 5 16,2 0-5-16,0 0-7 16,-1 0-10-16,1 0 0 15,1 0-4-15,-1 0 1 0,0 0 3 16,1 0 0-16,-2-3 1 16,-1-1 5-16,-1 2 12 15,2 2 13-15,-2-2-14 16,0 2-12-16,0 0-4 15,0-2-1-15,0-1-1 16,2 0 0-16,-1-2-2 16,1 0 3-16,2 1 0 15,1-2 3-15,2-1 10 16,2 0 8-16,4-3 3 16,7 1-12-16,-1-1-4 15,4-1 3-15,-4 3-2 16,-5 5 0-16,-7 1-2 0,-3 2-1 15,-2 0 2 1,-2 0-3-16,4 0-3 0,1 0-2 16,2 12-1-16,2 9 0 15,2 5 0-15,-2 2 0 16,-3 4 1-16,-2-6-1 16,-4-1 1-16,0 0-2 15,0 1-7-15,-4-3-57 16,-8-3-133-16</inkml:trace>
  <inkml:trace contextRef="#ctx0" brushRef="#br0" timeOffset="111795.6978">11633 10866 622 0,'12'-3'97'0,"13"-2"-95"0,11-5-2 16,6 0 0-1,-4 2-13-15,-12 8-66 0,-13 0-88 16,-13 7-191-16</inkml:trace>
  <inkml:trace contextRef="#ctx0" brushRef="#br0" timeOffset="111945.3313">11600 11208 580 0,'28'-22'195'16,"5"3"-187"-16,13-2 21 0,16-1-16 15,3 2-13-15,1-1-78 16,-15-2-328-16</inkml:trace>
  <inkml:trace contextRef="#ctx0" brushRef="#br0" timeOffset="112444.7452">14089 10073 699 0,'0'0'52'15,"0"0"-50"-15,5 7-2 16,3 20 1-16,-1 13 4 16,-1 12-4-16,-4 7 0 15,-2 11-1-15,0 2 0 16,0 6-1-16,-9 3-26 15,0 3-94-15,-16-7-236 16</inkml:trace>
  <inkml:trace contextRef="#ctx0" brushRef="#br0" timeOffset="113574.4846">13213 11679 631 0,'-23'7'51'0,"1"7"-29"16,1 8 1-16,-3 12-15 15,-1 8-8-15,4 2 0 16,8-6-6-16,10-12-4 0,3-13 3 16,0-8 7-16,4-4 17 15,-1 0 28-15,0 1 13 16,-3 4-15-16,0 14-13 16,-12 14-13-16,-21 15-1 15,-16 10-16-15,-10-4-14 16,-6-13-42-16,3-10-32 15,11-17-2-15,9-8-39 16,18-6-38-16,20-1 7 16</inkml:trace>
  <inkml:trace contextRef="#ctx0" brushRef="#br0" timeOffset="113824.7258">13324 11780 207 0,'3'-2'438'16,"0"2"-418"-16,7 6 4 16,-3 18 14-16,3 12-4 15,-7 8-27-15,-3 7-5 16,0 4-2-16,0 0-1 15,-3-5-17-15,-10-2-40 0,1-2-106 16,-3-14-222-16</inkml:trace>
  <inkml:trace contextRef="#ctx0" brushRef="#br0" timeOffset="113990.6411">13506 11482 787 0,'0'-10'24'15,"0"10"-24"-15,2 0-83 0,9 23-71 16,-4 11-213-16</inkml:trace>
  <inkml:trace contextRef="#ctx0" brushRef="#br0" timeOffset="114256.4524">13705 11767 337 0,'0'-6'366'0,"0"6"-314"16,11 0-27-16,8-3-24 15,11-4 2-15,12 1 11 16,5 3 11-16,0 3 15 0,-3 0-12 15,-9 17 5 1,-10 16-9-16,-12 14-12 0,-11 9-5 16,-2 5-6-16,-3-8-1 15,-6-10-17-15,3-13-65 16,3-11-75-16,3-13-97 16</inkml:trace>
  <inkml:trace contextRef="#ctx0" brushRef="#br0" timeOffset="114921.1978">14461 11521 189 0,'2'-11'407'0,"-2"8"-342"15,0 3-32-15,0 0-28 0,0 0-2 16,-9 0 1-16,3 6-4 16,-3 2 1-16,1-2-1 15,0 2 1-15,0-2 3 16,-1 0 15-16,-1 0 5 16,2 2-2-16,1 3 2 15,-5 2-6-15,-3 5-1 16,-4 12 5-16,-2 6-4 15,-2 12-3-15,4 9-5 16,6 3-6-16,9-4 0 16,4-12-1-16,10-11 2 15,22-18 6-15,14-15 5 0,11-12 4 16,6-34-9-16,1-18-5 16,-1-15-4-16,-5-1 1 15,-10 6-2-15,-14 10-1 16,-16 11 1-16,-18 11 1 15,-15 13-2-15,-24 17-2 16,-10 12-4-16,-5 16 0 16,8 23 5-16,13 8 1 15,15-2 1-15,11-4 2 16,7-1-3-16,9-2 5 16,19-5 4-16,11-7-3 15,6-5-6-15,7-10-5 16,8-5-32-16,2-6-163 0,-11-21-437 15</inkml:trace>
  <inkml:trace contextRef="#ctx0" brushRef="#br0" timeOffset="116944.5182">15290 11633 654 0,'0'-4'145'0,"0"2"-90"15,0 2-2-15,0-2-29 16,2 2-16-16,0 0-8 15,1 0-15-15,-2 0-67 16,2 0-77-16,-3 0-152 0</inkml:trace>
  <inkml:trace contextRef="#ctx0" brushRef="#br0" timeOffset="117249.2614">15694 11425 602 0,'-23'-1'108'16,"4"1"-89"-16,4 4 16 16,-4 22-23-16,-7 15-10 15,-8 15 0-15,0 11 6 16,2 6 18-16,10 8-8 0,15-7-10 15,7-15-7 1,17-16 0-16,27-21 1 0,15-20-2 16,7-2-3-16,3-22-17 15,-8-12-40-15,-7-2-59 16,-10-4-155-16</inkml:trace>
  <inkml:trace contextRef="#ctx0" brushRef="#br0" timeOffset="117498.6441">16125 11583 133 0,'-18'22'561'15,"9"11"-516"1,9 2-18-16,20-10-19 0,26-12-7 16,13-13-1-16,9-8 0 15,-3-26 1-15,-11-4 4 16,-20 0 23-16,-19 5-5 15,-15 4-3-15,-13 8 1 16,-31 1-14-16,-14 10-7 16,-6 5-11-16,10 5-26 15,17 0-51-15,21 4-62 16,16 0-213-16</inkml:trace>
  <inkml:trace contextRef="#ctx0" brushRef="#br0" timeOffset="117714.6681">16673 11346 453 0,'0'10'283'0,"-3"14"-235"15,-3 6-6-15,6 7-27 16,0-1-9-16,7-2-6 16,15-5-1-16,4-4-1 15,-6-7 2-15,-7 2 5 16,-12 2 25-16,-1 9 6 15,-30 10-13-15,-17 0-23 16,-10-7-8-16,2-17-39 16,7-17-67-16,15 0-117 15</inkml:trace>
  <inkml:trace contextRef="#ctx0" brushRef="#br0" timeOffset="118163.3831">17157 11214 479 0,'-15'0'106'16,"-1"11"-97"-16,-3 8 1 15,-2 8 8-15,-3 6 11 16,0 7 24-16,-1 12 16 0,5 9-10 15,6-1-25 1,10-6-12-16,4-14-10 0,26-18-10 16,16-15-1-16,10-7 0 15,7-22 1-15,4-22 7 16,1-14 11-16,-1-10 2 16,-9 3-7-16,-16 0 8 15,-12 6-12-15,-17 4-9 16,-9 4-2-16,-18 7-1 15,-25 22-5-15,-15 22-7 16,-5 18 7-16,2 30 4 16,10 10 2-16,21 1-1 0,14-9 1 15,16-9 1 1,0-8-1-16,25-10 2 0,17-8 4 16,10-6-6-16,3-7 0 15,-7-2-18-15,-8 0-67 16,-13-18-157-16</inkml:trace>
  <inkml:trace contextRef="#ctx0" brushRef="#br0" timeOffset="124165.4713">6894 13156 191 0,'0'-5'345'15,"0"3"-293"-15,0 2-6 16,0 0-10-16,0 0-13 16,0 0-8-16,0 15-9 15,2 16 32-15,2 10-12 16,-4 5-20-16,0 4-5 16,0 2-1-16,0 7-6 15,-9 1-22-15,-8 4-51 16,-3 0-80-16,-22 0-199 15</inkml:trace>
  <inkml:trace contextRef="#ctx0" brushRef="#br0" timeOffset="124415.1377">5996 14061 467 0,'-25'0'213'16,"14"0"-174"-16,11 0 27 15,11-6-36-15,38-5-16 16,41-3 17-16,48-4 15 16,44-2-16-16,35-7-8 15,30-8-7-15,22-9-8 16,4-4-7-16,-14-3-1 16,-23 5 1-16,-42 10-5 15,-43 9-29-15,-41 13-103 0,-40 9-59 16,-35 3-241-16</inkml:trace>
  <inkml:trace contextRef="#ctx0" brushRef="#br0" timeOffset="125030.2753">6363 14434 632 0,'0'-4'92'15,"0"4"-52"-15,-4 0-4 16,-13 10-17-16,-11 22-9 15,-11 13-8-15,-8 13 0 16,-2 8 3-16,8 2 8 16,13-2-5-16,13-7-4 0,13-6-4 15,2-10 0-15,9-7-1 16,16-8-8-16,13-14-17 16,8-12-34-16,6-2-30 15,5-4-72-15,-8-16-230 16</inkml:trace>
  <inkml:trace contextRef="#ctx0" brushRef="#br0" timeOffset="125280.3069">6612 14689 513 0,'0'0'138'0,"0"12"-82"16,9 6-33-1,10 3 0-15,14-8 0 0,11-13-2 16,6 0 7-16,4-10 7 15,-5-10-4-15,-14 2-16 16,-14 6-7-16,-15 3-5 16,-6-2-2-16,-3 3 3 15,-29 1-4-15,-8 0-8 16,-8 5-3-16,6 2-4 16,11 0-10-16,10 0-30 15,12 0-35-15,9 2-44 16,3-2-134-16</inkml:trace>
  <inkml:trace contextRef="#ctx0" brushRef="#br0" timeOffset="125545.6236">7344 14312 488 0,'4'-5'125'0,"-4"5"-60"15,-2 11-24-15,-14 21-22 16,-5 10-6-16,6 0 8 15,11-10 2-15,4-4-21 16,4-12 1-16,14-3 7 16,0-2 19-16,-4-4 12 15,-6 2-4-15,-3 4-11 16,-5 5-14-16,0 9-7 16,-21 4-5-16,-12-3-7 15,-4-8-34-15,-1-10-43 0,7-8-38 16,9-2-63-16,14 0-109 15</inkml:trace>
  <inkml:trace contextRef="#ctx0" brushRef="#br0" timeOffset="126011.3109">7651 14187 111 0,'-2'-2'341'0,"2"2"-240"15,0-4-31-15,0 4-31 16,0 0-14-16,0-1-2 16,0-1 11-16,0-3 7 15,9-1 9-15,5-2-13 16,5 0 8-16,2-2-15 16,-3 5-9-16,-8 5-10 15,-3 0-10-15,-5 9-1 0,-2 23 1 16,0 12 0-16,-7 8-1 15,-8 4-1-15,2-7 0 16,10-12 0-16,3-15-1 16,8-11-5-16,15-11 0 15,8 0 4-15,-1-6-6 16,0-8-35-16,-6 4-64 16,2 0-99-16,-2-4-378 15</inkml:trace>
  <inkml:trace contextRef="#ctx0" brushRef="#br0" timeOffset="126576.6829">8379 14131 455 0,'-3'0'36'0,"3"0"-36"16,-2 3 1-16,1-1-1 15,1-2 4-15,-2 0 38 16,2 0 30-16,0 0 9 16,-1 0-12-16,1 0-16 15,-3 0-20-15,-7 3-13 16,-4 7-8-16,-8 8-10 16,-7 10-1-16,-3 8 5 15,-1 6 2-15,3 8 0 0,2 3 2 16,6 8 1-16,6 3-1 15,10 1 0-15,6-6 3 16,0-7-4-16,20-10-1 16,11-12-3-16,9-14-2 15,8-16 2-15,9-7-2 16,7-34-1-16,2-19 3 16,0-22 0-16,-7-8 0 15,-15-1 0-15,-14 6-1 16,-16 12-4-16,-14 6 0 15,-3 10 0-15,-21 14-2 16,-10 15-4-16,-5 21-4 16,-3 7 2-16,-1 29 5 0,9 11 1 15,8 10 2-15,13 1 0 16,7-2 3-16,6 0 0 16,0-5 7-16,9-6 5 15,14-7-8-15,9-8-7 16,10-9 0-16,8-14 0 15,-2 0-5-15,1-18-67 16,-8-22-166-16</inkml:trace>
  <inkml:trace contextRef="#ctx0" brushRef="#br0" timeOffset="127723.6196">4897 15498 272 0,'0'-3'106'0,"3"2"-88"15,1-3 11-15,5 4-4 16,0 0 21-16,6 0 7 15,6-2-22-15,7-1-2 16,12-7 12-16,14-1 0 16,10-1-6-16,8 4-15 15,7 3 0-15,6 3-11 16,10 2-1-16,10 0 2 16,11-3-4-16,14-7-5 15,13-6-1-15,15-4 1 16,15-2 3-16,7-4 26 15,15-3-3-15,17-1-14 16,16-4-2-16,15 0-11 0,2 1 0 16,-2 2-1-16,-16 3 1 15,-11 4-1-15,-11 4 1 16,-14 1-1-16,-8 0 1 16,-8 1 1-16,-8-1 1 15,-10-2 3-15,-19 6 0 16,-17 5-5-16,-33 6-5 15,-25 4-8-15,-26 0-16 16,-23 0-39-16,-14 0-15 16,-4 2 0-16,-16-2-85 15</inkml:trace>
  <inkml:trace contextRef="#ctx0" brushRef="#br0" timeOffset="128422.4518">7471 15510 372 0,'5'-2'151'0,"-5"0"-100"16,2 1 5-16,1 1-16 15,3 0 1-15,3 7 5 16,2 19-3-16,-3 11-7 16,-5 12-19-16,-3 6-12 15,0 1-5-15,-6-2-25 16,-15 2-84-16,-3 1-95 15</inkml:trace>
  <inkml:trace contextRef="#ctx0" brushRef="#br0" timeOffset="128721.2061">6663 16362 466 0,'-7'7'130'16,"4"-5"-89"-16,3-2 19 15,3 0-19-15,34-7-4 16,37-13 23-16,43-11 9 16,41-11-20-16,31-4-11 15,16 0-8-15,4 0-28 16,-14 6-2-16,-20 3 0 15,-29 7 0-15,-28 10 0 16,-24 8-44-16,-27 10-53 16,-13 2-98-16,-23 0-175 0</inkml:trace>
  <inkml:trace contextRef="#ctx0" brushRef="#br0" timeOffset="129386.225">6590 16725 687 0,'-18'0'84'16,"-3"6"-67"-16,-7 14 3 16,-4 10-10-16,1 8 5 15,0-1-2-15,8-5-11 16,11-10-2-16,7-13 0 0,5-8 1 16,0-1 13-16,13 0-6 15,8 4 17-15,0-1 13 16,-6 4-15-16,-8 11-11 15,-5 14-6-15,-2 14 1 16,-23 9-7-16,-22 2-1 16,-13-8-18-16,-1-17-26 15,5-11-24-15,18-14-23 16,17-4-19-16,19-3-61 16,7 0-213-16</inkml:trace>
  <inkml:trace contextRef="#ctx0" brushRef="#br0" timeOffset="129619.2149">6783 16833 335 0,'0'-4'287'0,"0"4"-245"16,4 0-22-16,3 17-17 15,-1 11 24-15,-1 10-7 16,-5 5-15-16,0 6-1 16,0-3-4-16,-12 0-9 15,-6-8-35-15,0-5-62 16,2-13-109-16</inkml:trace>
  <inkml:trace contextRef="#ctx0" brushRef="#br0" timeOffset="129772.7066">6875 16703 644 0,'0'0'130'16,"0"0"-130"-16,0 0-40 15,0 12-97-15,0 15-84 16</inkml:trace>
  <inkml:trace contextRef="#ctx0" brushRef="#br0" timeOffset="130027.648">7105 16827 313 0,'4'-8'339'0,"-1"8"-285"15,6-2-8-15,7-2-31 16,6 2-7-16,3-3-6 15,3-3 3-15,4 1 27 16,0-1 8-16,0 3 8 16,-2 5-10-16,-4 0-15 15,-5 22-7-15,-4 13 0 16,-7 5-7-16,-4 1-9 0,-5-7-2 16,-1-12-29-16,0-10-62 15,0-12-98-15,0-2-148 16</inkml:trace>
  <inkml:trace contextRef="#ctx0" brushRef="#br0" timeOffset="131847.1663">7907 16483 82 0,'0'-1'459'15,"0"1"-400"-15,-4 0-19 0,-5 8-28 16,-2 7-8-16,-1 6 3 15,-4 1 5-15,-3 7 9 16,1 4 10-16,-1 4-2 16,3 0 2-16,6 4-6 15,7-1-9-15,3 1-4 16,3-3-2-16,19-7-4 16,5-9 6-16,6-9 7 15,3-13 0-15,5 0 1 16,4-18-5-16,0-19-4 15,1-11-5-15,-8-6-1 16,-7-4-3-16,-10 0-2 16,-15 2-1-16,-6-1-1 0,-6 5-3 15,-22 10 3-15,-2 14 1 16,-2 18 0-16,1 10-1 16,1 22-1-16,2 17-1 15,6 7 3-15,10 1-1 16,9-3 2-16,3-2 0 15,1-5 0-15,20-3 2 16,9-6 1-16,6-4-3 16,10-14-9-16,8-6-66 15,4-4-127-15</inkml:trace>
  <inkml:trace contextRef="#ctx0" brushRef="#br0" timeOffset="132412.1408">8895 16472 434 0,'0'0'132'0,"0"0"-69"15,-6 0-22-15,-10 10-28 16,-7 8-2-16,-5 10 4 15,-5 9 8-15,-3 5 8 16,-1 5 6-16,4 4 8 16,3 5-8-16,10-4-12 15,9-2-16-15,11-6-5 16,0-7-3-16,18-7-1 16,10-12-23-16,12-10-34 15,5-8-64-15,9 0-77 16,-8-30-291-16</inkml:trace>
  <inkml:trace contextRef="#ctx0" brushRef="#br0" timeOffset="132661.8353">9138 16603 617 0,'-1'23'89'0,"1"2"-44"15,4-7-9-15,24-6-13 16,8-10-11-16,6-2 3 15,1-14-3-15,-4-8 7 16,-9-6 16-16,-15 6-5 16,-15 2-14-16,0 5-14 15,-24 5-2-15,-19 6-1 16,-2 2-11-16,3 2-17 16,14 0-25-16,13 0-40 0,15-1-47 15,0-14-205-15</inkml:trace>
  <inkml:trace contextRef="#ctx0" brushRef="#br0" timeOffset="132878.7585">9544 16269 69 0,'4'-3'539'0,"-4"3"-426"16,0 11-40-16,0 21-39 16,-6 8-14-16,3 1-12 15,3-3 11-15,0-8-9 16,13-8-8-16,10-8-1 15,3-4 4-15,-5-2 12 16,-7 1 16-16,-6 6-3 0,-8 14-12 16,-6 5-7-16,-28 6-11 15,-12-6-12-15,-5-16-29 16,2-13-69-16,14-5-90 16,16-7-302-16</inkml:trace>
  <inkml:trace contextRef="#ctx0" brushRef="#br0" timeOffset="133560.439">9999 16115 199 0,'0'-5'312'15,"0"2"-208"-15,0 1-63 0,0 1-34 16,0 1-6 0,0 0-1-16,0-2 1 0,0 2 6 15,0-1 22-15,0 1 13 16,-7 0-5-16,-2 0-7 16,-5 0-13-16,-2 17-6 15,-4 11-1-15,-1 15 3 16,-2 12 9-16,2 12 2 15,9 8-4-15,9 2-5 16,3-8-4-16,12-14-4 16,15-17-2-16,6-18 1 15,2-17 2-15,7-3 0 0,1-35-1 16,2-19-3 0,-6-17 0-16,-5-7-2 0,-10-1 2 15,-13 7 0-15,-11 9-2 16,-4 15-1-16,-24 15-1 15,-8 22-1-15,-6 14-4 16,-4 41 1-16,7 12 2 16,13 3 1-16,13-9 0 15,13-17 1-15,0-10-3 16,20-12-1-16,13-11 3 16,10 0 0-16,4-17 1 15,-1-3-7-15,-14 2-23 16,-10 6-33-16,-14 5-73 15,-8 1-140-15</inkml:trace>
  <inkml:trace contextRef="#ctx0" brushRef="#br0" timeOffset="134326.5017">8516 15942 76 0,'-9'0'232'0,"5"0"-198"16,4 0-1-16,0 4-27 15,0 0 4-15,7-1-4 16,3 0 18-16,-4-3 28 16,-1 0 12-16,-2 0-9 15,5 0-11-15,3 0-10 16,7 0-9-16,9 0-5 0,8-3-3 16,8-2 2-16,8 1-1 15,8-2 8-15,11-2 8 16,9-2-1-16,14-4-4 15,16-4-2-15,14-6-5 16,15-7-5-16,12-7-9 16,6-6-5-16,-4-4 1 15,-11-3-1-15,-17 6 1 16,-24 6 2-16,-25 15 4 16,-20 12-1-16,-14 7 2 15,-12 5-5-15,-3 0-4 16,-4 0-2-16,-4 0 0 15,-8 3-6-15,-4-3-35 16,-6 0-59-16,0 0-75 0,-4 0-108 16</inkml:trace>
  <inkml:trace contextRef="#ctx0" brushRef="#br0" timeOffset="135106.721">6044 16504 267 0,'0'2'79'16,"0"4"-31"-16,9 0-11 16,4-5 24-16,8-1 9 15,10 0 9-15,16 0-1 16,17-14-4-16,19-7-18 15,10-2-7-15,-2 1-21 16,-5 3-20-16,-11 4-8 0,-11 4-6 16,-7 3-29-16,-10 0-64 15,-17-4-138-15</inkml:trace>
  <inkml:trace contextRef="#ctx0" brushRef="#br0" timeOffset="137666.7956">2672 6724 375 0,'5'-2'32'16,"4"-7"-3"-16,4 0 18 15,2-1 18-15,0 3-17 16,-5 4-5-16,-1 3-14 0,0 0-14 16,-2 9 5-16,1 14 1 15,0 7-9-15,-2 7-7 16,-1 3-4-16,0 4-1 16,-2 2-3-16,0-4-8 15,-2-8-32-15,-1-7-46 16,0-14-81-16,0-13-149 15</inkml:trace>
  <inkml:trace contextRef="#ctx0" brushRef="#br0" timeOffset="137966.5486">2808 6706 388 0,'18'-19'124'0,"4"-3"-75"15,12-1 20-15,5-3-12 16,6 6-26-16,0 4 3 16,-3 9-12-16,-8 7-6 15,-7 0-1-15,-8 12-4 16,-8 21-4-16,-11 16 3 16,-5 16 2-16,-26 13-8 15,-10 4-3-15,-2-5-1 16,1-13-2-16,3-17 1 15,4-16-10-15,4-14-18 16,6-14-22-16,6-3-20 16,16-5-50-16,3-19-174 0</inkml:trace>
  <inkml:trace contextRef="#ctx0" brushRef="#br0" timeOffset="138414.6328">3324 7005 341 0,'6'-1'128'0,"6"-2"-105"16,4-7 27-16,11-8 4 16,6-9-16-16,3-9 0 15,-3-5 2-15,-6 2 0 16,-8 7-3-16,-10 10-11 16,-9 12-16-16,0 3-7 15,-12 7 0-15,-24 0-3 16,-10 22-3-16,-6 19 0 15,2 12 3-15,6 8 1 16,11 5-1-16,9-1 0 0,9-8-1 16,9-7 1-16,6-12-2 15,1-13-9-15,-1-25-18 16,66 7-18-16,-14-33-27 16,5-22-31-16,6-13-36 15,-3-10-70-15,-7 2 93 16,-5 2 31-16</inkml:trace>
  <inkml:trace contextRef="#ctx0" brushRef="#br0" timeOffset="138697.221">3672 6752 354 0,'-8'14'90'0,"1"10"-36"16,1 3 0-16,-1 4 12 0,2 7-17 16,0 5-8-16,4 1-11 15,-2 0 1-15,3-8-12 16,0-14-17-16,0-11-2 15,12-11-3-15,15-19 0 16,6-23 3-16,3-6-2 16,-2 0 1-16,-6 14 1 15,-6 14 2-15,-5 18-1 16,-7 2-1-16,-4 27 0 16,-3 8 1-16,-3 1-1 15,0-5 0-15,0-6-1 16,0-5-6-16,0-7-16 15,2-6-20-15,-1-1-32 16,2 0-72-16,4 6-93 16</inkml:trace>
  <inkml:trace contextRef="#ctx0" brushRef="#br0" timeOffset="139761.1613">4398 6870 355 0,'-11'0'67'15,"-6"0"-13"-15,-7 0-1 16,-1 0-26-16,-3 16 3 15,3 6-4-15,5 6 8 16,5 5-7-16,7 0-15 16,7 0-3-16,1-4-3 15,0-7 4-15,6-10 1 16,10-4 2-16,5-8 8 16,3 0 8-16,4-17-1 15,-1-5-8-15,-6-3-11 0,-6-4-5 16,-6 3-3-16,-8-1 1 15,-1-2-2-15,0 3-1 16,0-1-4-16,0 4 0 16,0 4 1-16,6 2-2 15,8-1 1-15,5 2 2 16,5-3 3-16,-3 5 0 16,1 4 2-16,-1 0 2 15,-7 8 3-15,-3 2 0 16,-3 0-2-16,-2 0-3 15,-2 14-1-15,-1 10 0 0,1 8-1 16,-3 0 1-16,1-1-1 16,0-5 0-16,0-7 0 15,-1-6 0-15,1-9 0 16,-1-4-1-16,4 0-1 16,5-4 1-16,8-15-2 15,3-5 3-15,5-2 0 16,-1 2 0-16,-3 4 0 15,-5 4 0-15,-7 9 2 16,-6 5-2-16,-4 2 0 16,0 2-2-16,0 18 1 15,0 7 1-15,0 4 1 16,-1-11-1-16,1-8 0 16,0-7-1-16,0-5-1 15,13-11 1-15,14-15 1 0,8-5 0 16,-1 2 1-16,-1 12 4 15,-5 10-1-15,-7 7 0 16,-7 13-1-16,-9 20 1 16,-5 9 2-16,0 2-4 15,-10-6-2-15,2-14-18 16,5-12-46-16,3-12-48 16,0 0-53-16,3-20-96 15</inkml:trace>
  <inkml:trace contextRef="#ctx0" brushRef="#br0" timeOffset="139927.6304">5122 6723 208 0,'0'15'335'16,"-8"21"-242"-16,-1 6-29 16,2 3-19-16,0-3-24 15,1-7-21-15,0-10-6 16,3-13-46-16,-2-4-52 15,-1-8-106-15</inkml:trace>
  <inkml:trace contextRef="#ctx0" brushRef="#br0" timeOffset="140260.984">5101 6623 75 0,'0'-3'446'0,"0"3"-359"16,0 0-49-16,0 3-31 15,0 9-7-15,0 7-21 16,4 5-26-16,7 8-33 16,0 12-47-16,3 7-60 15,0 2 67-15,1-8 101 16,-2-12 19-16,0-16 91 16,-5-9 72-16,-1-8-15 15,7 0-31-15,-1-6-44 16,8-11-27-16,3-4-3 15,-1-1-4-15,0 7 10 0,-5 5-3 16,-3 9-26 0,-6 1-12-16,-2 12-4 0,-5 12-4 15,-2 0-1-15,0 4-28 16,0-6-50-16,4-2-40 16,7-2-48-16,7-2-112 15</inkml:trace>
  <inkml:trace contextRef="#ctx0" brushRef="#br0">5693 6788 425 0,'-3'0'145'16,"-21"22"-109"0,-1 7-2-16,-3 5-5 15,3 1 0-15,6 0-6 0,5-5-5 16,6-9 2-16,7-8-9 15,1-11-8-15,4-2-2 16,21-12 1-16,7-12 1 16,-2 2 6-16,-8 6 18 15,-5 12-4-15,-4 4-11 16</inkml:trace>
  <inkml:trace contextRef="#ctx0" brushRef="#br0" timeOffset="140759.5263">5929 6403 268 0,'1'0'270'0,"-1"6"-210"16,0 19-7-16,0 10-7 15,0 7-12-15,0 7-10 16,0 11-1-16,0 7-3 16,0 5-1-16,0 5-11 15,-8-6-8-15,-1-13-17 16,-2-14-65-16,1-15-75 0,4-18-130 16</inkml:trace>
  <inkml:trace contextRef="#ctx0" brushRef="#br0" timeOffset="140908.2736">5861 6752 79 0,'0'-14'501'16,"0"14"-397"-16,1 0-21 15,14 0-9-15,4 0-32 16,8 0-33-16,3-8-9 16,4-9-5-16,-4-4-47 15,3-7-126-15,-5-4-412 16</inkml:trace>
  <inkml:trace contextRef="#ctx0" brushRef="#br0" timeOffset="141280.6109">6318 6716 575 0,'-25'34'102'0,"-2"10"-27"16,2 6-29 0,4-4-31-16,9-7-13 0,8-13 3 15,4-16 5-15,13-10-2 16,17-7 5-16,9-27 0 15,0-10 3-15,-3-2 7 16,-10 8 1-16,-7 10-4 16,-9 12-13-16,-10 8-4 15,-2 6-2-15,-21-2-1 16,-11 0-1-16,3 0-17 16,8 0-25-16,9 0-48 15,8-2-44-15,6 3-55 16,4 3-137-16</inkml:trace>
  <inkml:trace contextRef="#ctx0" brushRef="#br0" timeOffset="141473.8588">6318 6716 172 0,'99'50'280'0,"-97"-40"-127"15,-1-1-55-15,-1-2-29 16,0-3-10-16,0-4-8 16,3 0-2-16,4-8-27 15,7-14-15-15,4-4-6 16,-2 6-1-16,0 8-2 15,1 5-9-15,-1 7-16 16,-2 0-28-16,-4 0-36 16,-5 14-47-16,1-3-118 15</inkml:trace>
  <inkml:trace contextRef="#ctx0" brushRef="#br0" timeOffset="141812.3266">6870 6422 661 0,'0'0'152'0,"-7"7"-119"16,1 1-30-16,3-1-3 15,3-7-61-15,1 0-71 16,16-11-177-16</inkml:trace>
  <inkml:trace contextRef="#ctx0" brushRef="#br0" timeOffset="141940.3174">6935 6686 566 0,'-6'18'39'0,"1"-4"2"15,4-6-41-15,-1-8-66 16,-1-16-412-16</inkml:trace>
  <inkml:trace contextRef="#ctx0" brushRef="#br0" timeOffset="164068.2702">11915 14893 302 0,'-3'0'55'0,"1"0"6"16,2 0-6-16,0 0-24 15,0 0-6-15,0 0-1 16,0 0 7-16,8-5 1 16,4-2 5-16,4-1-4 0,2 2 1 15,4-1-7 1,2 3-15-16,-2 4-12 0,-2 0-4 15,-4 0-30-15,-7 18-69 16,-6 16-78-16</inkml:trace>
  <inkml:trace contextRef="#ctx0" brushRef="#br0" timeOffset="164252.0298">11957 15182 748 0,'3'0'60'16,"16"-3"-46"-16,11-7-1 0,7-2-13 15,6-2-26-15,-3-2-119 16,-13 0-387-16</inkml:trace>
  <inkml:trace contextRef="#ctx0" brushRef="#br0" timeOffset="175890.4246">13169 11184 496 0,'6'0'33'16,"8"0"-32"-16,11-6 14 15,10-5 23-15,9-3-20 16,9-1-5-16,11-2 4 16,15 0 7-16,12 0 11 15,9 7-6-15,7 2-25 16,7 4 1-16,5 0 1 0,6-2 2 16,14-2-1-16,7-6-3 15,9-6-1-15,9-10-3 16,-1-3 5-16,-2 0 14 15,-8 4 0-15,-17 7-9 16,-10 8-1-16,-13 6-5 16,-7 6-3-16,-3 2-1 15,3-2 0-15,2-6-1 16,5-4 1-16,5-7-1 16,-1-1 1-16,-1-4 1 15,-6 2-1-15,-4 0 3 16,0 2 0-16,3 4 9 15,3 3-5-15,4 2-6 16,0 4 0-16,2 1-1 16,3-3 1-16,-2-1-1 0,-8-2 4 15,-20 2 4-15,-24 4-8 16,-30 2-3-16,-29 4-53 16,-16 0-103-16,-48 0-386 15</inkml:trace>
  <inkml:trace contextRef="#ctx0" brushRef="#br0" timeOffset="182989.8205">15524 13649 607 0,'1'0'86'15,"-1"12"-66"-15,8 16-7 16,3 20-2-16,-3 15 0 15,-6 16-5-15,-2 8-1 0,-2 6-5 16,-10 1 0-16,-6-1-5 16,-2-4-28-16,-5-2-54 15,-5-6-73-15,-13-9-177 16</inkml:trace>
  <inkml:trace contextRef="#ctx0" brushRef="#br0" timeOffset="183172.8549">14804 14887 403 0,'45'-8'290'0,"26"8"-182"15,31 0-12-15,28 2-35 16,16 4-29-16,8-5-12 0,-2-1-10 16,-7 0-10-1,-12-9 0-15,-27 0-25 0,-21 3-93 16,-29 4-328-16</inkml:trace>
  <inkml:trace contextRef="#ctx0" brushRef="#br0" timeOffset="183854.3755">14638 15769 607 0,'-38'0'54'0,"-11"10"-32"15,3 15 16-15,-3 15-25 16,-2 16-3-16,-1 14-8 16,7 8-2-16,6 1-1 15,19-11 1-15,12-14 0 16,8-10 0-16,8-9 0 15,22-10 3-15,8-5 1 16,8-5 1-16,5-5-5 16,-2-3-5-16,-4 0-45 15,-2 1-114-15,-4-4-287 16</inkml:trace>
  <inkml:trace contextRef="#ctx0" brushRef="#br0" timeOffset="184136.7978">15060 16012 665 0,'-8'38'33'0,"8"-1"-32"16,3-5 0-16,27-6 2 16,7-12-2-16,11-13 1 15,3-1 12-15,4-33 20 16,-4-9 1-16,-12-4 1 0,-19 5-5 15,-17 11-12 1,-3 6-9-16,-33 12-2 0,-16 8-4 16,-12 4-4-16,-3 18-5 15,7 14-6-15,12 4-10 16,17-2-32-16,12-8-57 16,14-6-111-16</inkml:trace>
  <inkml:trace contextRef="#ctx0" brushRef="#br0" timeOffset="184419.5675">15668 15795 479 0,'0'0'123'16,"0"11"-78"-16,-7 14-23 0,1 8-11 15,6 1 5-15,0-2 4 16,13-6-1-16,11-7 1 15,0-4 1-15,-1 0 14 16,-10 1 7-16,-4 1 3 16,-9 6-12-16,0 10-10 15,-21 3-16-15,-13 1-6 16,-11-5-1-16,-4-10-11 16,3-10-30-16,7-10-41 15,6-2-44-15,11 0-51 16,11 0-114-16</inkml:trace>
  <inkml:trace contextRef="#ctx0" brushRef="#br0" timeOffset="184818.2797">15918 15563 372 0,'-8'0'45'16,"6"2"-8"-16,2 1-6 16,0-1 5-16,0-2 15 15,0 0 14-15,16 0-8 0,7-7-4 16,9-10 2-16,2-2 3 15,0 4-13-15,-7 5-15 16,-12 5-13-16,-6 5-10 16,-8 3-4-16,-1 31 2 15,-1 20-2-15,-17 13-3 16,2 3 0-16,4-9-1 16,12-18-1-16,0-18-1 15,22-12-4-15,13-13-6 16,4 0-2-16,5-6-2 15,-5-11-20-15,-8 2-56 16,-4 4-42-16,-6-1-147 0</inkml:trace>
  <inkml:trace contextRef="#ctx0" brushRef="#br0" timeOffset="185234.4181">16596 15454 483 0,'-9'5'192'0,"-7"19"-150"16,2 14-28-16,0 13-9 16,-3 16 5-16,-4 12 3 15,4 4 12-15,5-6 6 16,10-9-5-16,2-16 1 16,12-16-9-16,20-22-12 0,10-14 4 15,10-5 4-15,10-33 5 16,8-15-3-16,0-11-5 15,-4-11 6-15,-11-1 4 16,-19-2-7-16,-14 4-7 16,-20 11-5-16,-2 13-2 15,-36 17 0-15,-18 18 0 16,-16 15 0-16,-6 28 0 16,7 26-4-16,14 14 3 15,22-3 1-15,20-5 0 16,13-12 0-16,18-13 0 15,28-9 0-15,15-16 0 0,12-10 0 16,8 0-3-16,-5-17-31 16,-6-3-55-16,-11-6-109 15,-7-8-420-15</inkml:trace>
  <inkml:trace contextRef="#ctx0" brushRef="#br0" timeOffset="186015.9498">18236 14721 578 0,'-4'0'73'0,"1"0"-15"15,3 0-22-15,0 0-16 16,0 0-7-16,0 0-6 16,-2 0-3-16,-3 10 0 15,1-1-1-15,-2 0 2 0,5-3 5 16,-1-4 1 0,2-2 6-16,0 0 11 0,0 0 4 15,3 0 0-15,3 0-2 16,-5 0-12-16,-1 5-6 15,0 13-3-15,-8 3-1 16,0-1-6-16,4-7-2 16,4-9 0-16,0-4-7 15,13 0-12-15,8-6-3 16,0-6 8-16,-9 0 10 16,-3 5 4-16,-5 5 2 15,-4 2-1-15,0 2 2 16,-4 13 1-16,-7 3-4 15,4-4 0-15,2-6 0 0,4-4-3 16,1-4-9 0,-2 2-3-16,1 0 10 0,-6 1 5 15,-7 4 0-15,-7 1 0 16,-4 5-12-16,4-8-141 16,8-5-290-16</inkml:trace>
  <inkml:trace contextRef="#ctx0" brushRef="#br0" timeOffset="187284.9996">20750 13545 361 0,'0'-8'113'0,"0"-1"-25"0,0-2-9 15,0 0-22 1,3 1-6-16,-2 4-6 0,-1 3-2 16,0 3-13-16,0 0-15 15,-7 9-6-15,-17 18-4 16,-3 7-4-16,2 0-1 16,10-6 0-16,10-8 0 15,5-8 0-15,0-2 0 16,11-4 0-16,1-2 1 15,-3 0 1-15,-8-2 5 16,-1 4 7-16,-11 8 0 16,-22 8-3-16,-14 6-10 15,-6 2-1-15,1-7-9 16,7-4-25-16,7-6-23 16,8-5-27-16,8-4-4 0,7 0-19 15,8 0-1-15,7 1-11 16,0-5-140-16</inkml:trace>
  <inkml:trace contextRef="#ctx0" brushRef="#br0" timeOffset="187545.5435">21147 13569 620 0,'4'0'57'0,"2"0"-21"16,3 2-20-16,3 18-13 15,-1 6-1-15,-5 6-1 16,-6 8 0-16,0 0-1 16,-5 5-1-16,-16-1-1 15,-1 0-11-15,-7-4-43 16,3-10-99-16,0-17-188 15</inkml:trace>
  <inkml:trace contextRef="#ctx0" brushRef="#br0" timeOffset="187714.0846">21335 13283 620 0,'0'-6'124'0,"0"4"-109"16,0 2-15-16,6 2-17 16,1 23-82-16,2 14-94 15</inkml:trace>
  <inkml:trace contextRef="#ctx0" brushRef="#br0" timeOffset="187960.8691">21430 13729 492 0,'2'0'164'0,"1"0"-100"0,6 0-8 16,12 0-34-16,10-2-17 15,15-10 2-15,11-3 14 16,3 4 7-16,-7 7 0 16,-11 4-5-16,-13 0-9 15,-15 15-7-15,-14 18-3 16,0 14 2-16,-24 9-5 15,-11 6-1-15,0-4-10 16,8-8-27-16,13-11-50 16,11-14-72-16,3-18-151 15</inkml:trace>
  <inkml:trace contextRef="#ctx0" brushRef="#br0" timeOffset="188360.1169">22283 13518 429 0,'-35'12'226'0,"-7"22"-171"16,5 7 0-16,4 9-26 16,6 8-13-16,6 3-6 15,15-6-3-15,6-12-3 16,12-14 0-16,28-22 6 15,19-7 6-15,18-24-3 0,14-28-11 16,8-15-1-16,-7-9-1 16,-14 2 2-16,-27 9 12 15,-30 13 7-15,-21 11-7 16,-27 12 1-16,-31 17-5 16,-14 12-9-16,-5 29-1 15,5 20 1-15,17 10 1 16,22 0 10-16,30-6 0 15,17-7-7-15,46-6 2 16,21-13 5-16,13-9-12 16,1-12-1-16,-4-6-29 15,-9 0-123-15,-19-10-348 16</inkml:trace>
  <inkml:trace contextRef="#ctx0" brushRef="#br0" timeOffset="189158.195">23540 13487 468 0,'-31'0'119'0,"-7"1"-42"16,-2 18-2-16,-2 9-30 15,-3 7-7-15,4 2 0 16,6 5-3-16,14-2-15 16,20-2-15-16,4-2-4 15,30-1-1-15,9-1 0 0,5-1 0 16,-5-4-4-16,-2-2-22 16,-7-6-43-1,-10-9-56-15,-3-5-64 0,3-7-270 16</inkml:trace>
  <inkml:trace contextRef="#ctx0" brushRef="#br0" timeOffset="189407.7008">23900 13687 627 0,'-8'30'101'15,"8"0"-10"-15,0 1-51 16,24-3-30-16,13-8-7 15,8-8-3-15,4-12-2 16,-5 0-3-16,-10-6 1 0,-16-12 3 16,-18 0 0-16,-6 0 0 15,-40 3-1-15,-16 3 1 16,-6 1 1-16,7 2 0 16,19 5-3-16,19-1-40 15,22 4-79-15,4-5-164 16</inkml:trace>
  <inkml:trace contextRef="#ctx0" brushRef="#br0" timeOffset="189656.7519">24425 13592 564 0,'-6'0'151'15,"-15"3"-90"-15,3 16-6 16,2 6-41-16,5-1-6 15,11-2-7-15,0-7-1 16,24-2-2-16,7-2-3 16,0-2 4-16,-8 4 1 15,-8 4 4-15,-15 8 21 16,-12 9 27-16,-33 12-24 16,-14 1-19-16,-3-6-9 15,15-16-7-15,15-19-69 16,23-9-122-16</inkml:trace>
  <inkml:trace contextRef="#ctx0" brushRef="#br0" timeOffset="190139.214">25022 13256 127 0,'-17'0'296'0,"-7"2"-182"0,-7 18 3 16,-7 12-32-16,-8 13-34 16,0 12-9-1,3 12-10-15,9 0-15 0,15-4-10 16,18-9-4-16,2-14-2 15,34-11 0-15,15-10 1 16,12-15-1-16,5-6 2 16,6-13 0-16,4-23 9 15,-2-7-1-15,-8-5-1 16,-11-4 2-16,-21 2 4 16,-17 2-9-16,-18-1-4 15,-13 7-3-15,-31 15 0 16,-18 20-1-16,-10 9-1 0,1 34 0 15,14 6 1 1,23 3 1-16,26-6 0 0,14-9 0 16,46-2-1-16,19-9 1 15,12-5-1-15,-5-5-29 16,-13-4-80-16,-18-1-54 16,-21-4-100-16</inkml:trace>
  <inkml:trace contextRef="#ctx0" brushRef="#br0" timeOffset="191036.427">20152 14503 268 0,'0'2'143'0,"1"1"-94"16,20 3 44-16,17 5-37 15,21-4-21-15,25 2-11 16,33-2 4-16,37-3 4 16,37 3 22-16,38-2 2 15,27 1-35-15,13 2-14 16,2 5-5-16,-7 3-2 15,-18 2-1-15,-19 1-8 16,-20-5-26-16,-14-3-17 16,-11-7 0-16,-5-4 33 15,4 0 16-15,-6 0 3 16,-5 0 10-16,-20 0 9 16,-24 0-10-16,-37 0-7 0,-36 0-2 15,-33 0-11-15,-20 0-102 16,-20 0-188-16</inkml:trace>
  <inkml:trace contextRef="#ctx0" brushRef="#br0" timeOffset="191435.9081">22012 15304 633 0,'3'0'84'0,"5"5"27"0,1 22-12 16,-1 17-53-16,-8 15-21 16,0 12-11-1,0 9-9-15,-10-1-4 0,1-6-1 16,2-9-3-16,2-11-42 15,-5-10-114-15,1-21-330 16</inkml:trace>
  <inkml:trace contextRef="#ctx0" brushRef="#br0" timeOffset="193497.7153">23313 13988 371 0,'-27'9'67'0,"12"-5"-41"16,7 0 47-16,8-3-21 15,11-1-20-15,52-9 18 16,64-36 25-16,80-35 20 15,66-32-21-15,56-19-26 16,39-4-10-16,8 11-19 16,-16 17-16-16,-53 19-3 15,-82 25 0-15,-91 30 0 16,-86 29-49-16,-48 4-289 16</inkml:trace>
  <inkml:trace contextRef="#ctx0" brushRef="#br0" timeOffset="194496.0254">15985 15713 52 0,'-11'0'258'0,"-4"0"-208"16,8 5 0-16,1-2 2 15,3-1-14-15,-3 0-10 16,2 2 5-16,-1 0 5 16,-1 0 3-16,0 3 1 15,1-2-2-15,0 1 0 16,2-2 1-16,3-3-10 15,0-1-3-15,28-11 1 16,30-25 6-16,30-20 6 0,24-13-7 16,5-5-12-1,-9 4-22-15,-24 10 0 0,-30 12 0 16,-30 10-38-16,-24 7-260 16</inkml:trace>
  <inkml:trace contextRef="#ctx0" brushRef="#br0" timeOffset="195276.6062">25227 14870 745 0,'0'0'68'16,"3"0"-53"-1,9 0 38-15,9 0-25 0,15 0-25 16,12 0-3-16,-1 0-8 16,-5 0-44-16,-11 4-83 15,-21 23-156-15</inkml:trace>
  <inkml:trace contextRef="#ctx0" brushRef="#br0" timeOffset="195426.0215">25296 15141 861 0,'10'0'47'0,"8"-6"-17"15,22-13 6-15,18-7-36 16,17-16 0-16,19 0-59 15,9-8-163-15</inkml:trace>
  <inkml:trace contextRef="#ctx0" brushRef="#br0" timeOffset="195941.9089">27490 13830 416 0,'-75'0'247'16,"-16"13"-212"-16,-3 16 46 0,6 11-38 15,13 2-24-15,18-2-15 16,26-4-3-16,29-7-1 15,10-9 0-15,36 1 0 16,11-2 3-16,4-2 10 16,-8 2 18-16,-17 4 6 15,-21 6-14-15,-13 13-6 16,-44 7 0-16,-30 5-5 16,-20-2-10-16,-8-12-2 15,11-14 0-15,21-17-11 16,19-9-18-16,24-1-28 15,12-13-52-15,15 2-42 16,5 4-112-16</inkml:trace>
  <inkml:trace contextRef="#ctx0" brushRef="#br0" timeOffset="196157.91">27631 14184 499 0,'0'0'290'0,"0"0"-246"16,0 1 16-16,0 21-47 0,0 15-13 16,0 6-9-1,0 0-68-15,-3 3-122 0,-14-9-333 16</inkml:trace>
  <inkml:trace contextRef="#ctx0" brushRef="#br0" timeOffset="196333.7416">27852 13792 906 0,'-23'-1'26'0,"5"-5"-10"16,12 6-16-16,6 0-11 16,0 17-144-16,0 13-148 0</inkml:trace>
  <inkml:trace contextRef="#ctx0" brushRef="#br0" timeOffset="196623.542">28011 14156 363 0,'-4'9'390'16,"-8"11"-364"-16,12 6 18 16,0-1-28-16,19-1-14 0,17-11-2 15,15-13 1-15,19 0 1 16,11-26 0-16,1-2 11 15,-18 8 28-15,-24 8 0 16,-22 12-18-16,-18 6-14 16,-9 30 4-16,-27 17-7 15,-10 3-6-15,4-8-17 16,14-8-106-16,23-20-236 16</inkml:trace>
  <inkml:trace contextRef="#ctx0" brushRef="#br0" timeOffset="197188.7905">29135 13964 1 0,'20'-36'354'0,"-7"16"-307"16,-10 8 17-1,-3 6 3-15,-2 4-6 0,-25 2-28 16,-18 0-2-16,-16 22-7 15,-12 8-7-15,0 9 13 16,3 12 3-16,9 10 0 16,12 9-9-16,17 4 5 15,25-5-6-15,10-13 4 16,43-16-1-16,26-20-6 16,19-20-15-16,16-8-2 15,5-37-3-15,-4-20 1 16,-12-8-1-16,-23 2 0 15,-26 6 1-15,-31 11 0 16,-17 7-1-16,-47 7-1 16,-22 16 0-16,-20 20-1 0,-5 10-3 15,5 32 2-15,22 8 2 16,32-5 0-16,36-5 1 16,29-6 0-16,48-7-3 15,25-8 0-15,14-13-14 16,-5-2-49-16,-14 0-105 15,-29-8-239-15</inkml:trace>
  <inkml:trace contextRef="#ctx0" brushRef="#br0" timeOffset="197621.1065">26822 14952 399 0,'0'-8'234'16,"12"-6"-158"-16,46-4 7 15,47 2-25-15,54 2 5 16,56 6-19-16,37 4-11 16,15 2-9-16,-21 2-15 15,-42 0-9-15,-49 19 0 16,-48 11-62-16,-46 1-190 0</inkml:trace>
  <inkml:trace contextRef="#ctx0" brushRef="#br0" timeOffset="198053.1991">26652 15422 631 0,'-52'0'56'16,"-15"10"-12"-16,-6 24 5 16,1 22-28-16,6 16-11 15,10 9-6-15,20 1-1 16,20-6-1-16,16-14 0 16,20-11-1-16,27-15 1 0,12-16-4 15,11-10 2-15,-3-10-9 16,-8 0-27-16,-19 0-62 15,-13-7-115-15</inkml:trace>
  <inkml:trace contextRef="#ctx0" brushRef="#br0" timeOffset="198319.4288">26927 15721 258 0,'-14'17'438'15,"4"7"-382"-15,10 0 4 16,32-9-38-16,26-8-14 0,17-7-4 16,6-12-4-1,-5-24 0-15,-15-3 0 0,-25 0 1 16,-27 8-1-16,-15 9 0 16,-43 9-1-16,-21 8 0 15,-8 5-5-15,2 0-8 16,19 2-12-16,20 9-37 15,27 4-63-15,14-8-207 16</inkml:trace>
  <inkml:trace contextRef="#ctx0" brushRef="#br0" timeOffset="198568.4881">27594 15400 557 0,'-33'0'167'16,"-8"17"-94"-16,6 14-16 15,11 7-38-15,13 3-13 16,11-3-4-16,26-9-2 16,20-6 0-16,2-5 1 15,-7-4 0-15,-17 0 8 16,-22 8 28-16,-13 12-8 16,-44 13-7-16,-24 5-16 15,-11-3-6-15,9-14-5 16,19-19-30-16,27-12-60 15,18-4-84-15,17-12-259 16</inkml:trace>
  <inkml:trace contextRef="#ctx0" brushRef="#br0" timeOffset="199001.1136">27977 15464 457 0,'-20'10'144'0,"-5"8"-45"16,-2 12-20 0,1 16-33-16,-1 7-9 0,9 8-8 15,10-3-15-15,8-9-8 16,21-15-3-16,22-12-3 15,5-16 2-15,6-6-1 16,-1-11 0-16,-3-23 0 16,1-13 1-16,-6-13 15 15,-11-4 11-15,-12-1-10 16,-19 7-12-16,-6 10-6 16,-36 8 0-16,-16 14 0 15,-11 18 0-15,1 8-2 16,10 28 0-16,16 12 1 15,18 2 1-15,21-1 0 16,6-2 0-16,37-4 0 0,15-7 2 16,6-11-1-1,-1-10 1-15,-12-3-2 0,-13-3-19 16,-15-1-148-16,-8 0-419 16</inkml:trace>
  <inkml:trace contextRef="#ctx0" brushRef="#br0" timeOffset="199566.1737">29265 14892 522 0,'1'0'99'16,"17"0"-13"-16,13-5-4 0,21-12-31 15,7-3-13-15,1 2-17 16,-11 4-18-16,-20 9-3 15,-16 5-49-15,-13 18-143 16,-42 13-421-16</inkml:trace>
  <inkml:trace contextRef="#ctx0" brushRef="#br0" timeOffset="199715.9395">29318 15091 95 0,'35'-23'736'0,"-10"7"-706"16,11 0 4-16,13 2-34 0,9 4-80 16,-1 1-339-1</inkml:trace>
  <inkml:trace contextRef="#ctx0" brushRef="#br0" timeOffset="200231.4476">30452 14760 673 0,'-60'19'71'0,"-17"22"5"16,-7 12-25-16,-5 16-43 0,2 13-7 15,10 5-1-15,16 4 0 16,23-4 0-16,29-9-2 16,14-19-4-16,42-19 0 15,22-18 3-15,14-13 2 16,1-9 1-16,-2 0 2 15,-10-12-1-15,-15-3-1 16,-18 3 0-16,-20 0 0 16,-19 5-40-16,-12 2-91 15,-33 1-162-15</inkml:trace>
  <inkml:trace contextRef="#ctx0" brushRef="#br0" timeOffset="200430.8902">30021 15016 761 0,'0'-4'85'0,"4"-3"-12"16,20 2-21-16,14 4-44 16,17 1-8-16,15 0 0 15,10 11-1-15,4 9-17 16,-6 4-47-16,-13 2-80 15,-16-1-129-15</inkml:trace>
  <inkml:trace contextRef="#ctx0" brushRef="#br0" timeOffset="200697.5881">30800 15124 408 0,'-44'1'281'0,"-5"21"-213"15,6 10 23-15,11 2-60 16,15 4-22-16,17-8-5 16,0-7-1-16,34-12-3 15,14-11-2-15,7 0-2 16,-3-11-9-16,-9-7-16 0,-13-1-5 16,-15 7 20-1,-10 10 14-15,-5 2 2 0,-3 6 10 16,-22 21 10-16,-10 3-3 15,2 4-15-15,8 0-4 16,8 0-54-16,11-8-165 16</inkml:trace>
  <inkml:trace contextRef="#ctx0" brushRef="#br0" timeOffset="200946.274">31024 15328 689 0,'0'0'167'16,"0"0"-91"-16,0-5-24 0,17-4-38 16,19-5-13-16,18 0-1 15,9-1-9-15,-8 11-5 16,-18 4-3-16,-22 0-2 16,-15 22 4-16,-12 14 3 15,-22 5 11-15,-7-1-1 16,6-2-28-16,12-8-55 15,13-12-91-15,10-18-330 16</inkml:trace>
  <inkml:trace contextRef="#ctx0" brushRef="#br0" timeOffset="201345.1974">31525 15075 535 0,'-46'38'146'0,"2"9"-73"15,14 11-6-15,16-1-49 16,14-1-12-16,0-13-3 16,25-14 0-16,9-17-1 15,9-12-2-15,5 0 0 16,7-31 0-16,5-15 0 15,-1-14 0-15,-3-9 1 16,-11 3 8-16,-15-2 37 0,-18 3-15 16,-12 1-14-16,-2 2-11 15,-22 15-4-15,-7 21-2 16,-8 26-1-16,5 15 1 16,9 23 3-16,12 4 21 15,13 4 4-15,5-2-24 16,23-1-4-16,11-3 0 15,15-6 0-15,12-3 0 16,5-6 0-16,-14-9 0 16,-17-8 0-16,-16-8-56 15,-6-26-910-15</inkml:trace>
  <inkml:trace contextRef="#ctx0" brushRef="#br0" timeOffset="208028.8965">22406 859 216 0,'0'-8'284'0,"0"4"-260"15,0 4 24-15,1 0-11 16,8 0 4-16,4 12-11 16,6 5-9-16,-1 4-8 15,1 2-3-15,-3 6-4 16,-4 5-3-16,-5 9-3 16,-7 3-5-16,0 8-30 0,-13 4-106 15,-16-7-166-15</inkml:trace>
  <inkml:trace contextRef="#ctx0" brushRef="#br0" timeOffset="208212.0651">22140 1421 399 0,'7'-6'300'0,"12"6"-277"16,20 0 14-16,22 0 0 15,9 0-28-15,6 2-9 16,0 7-1-16,-6-2-51 0,-14-2-111 16,-17-5-409-16</inkml:trace>
  <inkml:trace contextRef="#ctx0" brushRef="#br0" timeOffset="208694.2648">22182 1734 515 0,'0'-14'72'0,"14"4"-14"15,24-6-8-15,19-4-14 16,4 1 7-16,-7 4 1 15,-18 9-9-15,-18 6-19 16,-15 0-14-16,-3 21 0 16,-15 27 1-16,-24 16 2 0,-13 13-4 15,0 1 2-15,16-7-3 16,21-14 0-16,15-14 0 16,24-16-1-16,30-17-2 15,14-10-1-15,11 0-20 16,0-10-25-16,-6-9-45 15,-19-5-67-15,-18-3-230 16</inkml:trace>
  <inkml:trace contextRef="#ctx0" brushRef="#br0" timeOffset="209226.26">23128 1526 543 0,'-3'-8'101'15,"3"8"-89"-15,0 0-12 16,0 0-25-16,12 0-62 16,4 0-16-16,-3-10 93 15,-6 1 10-15,-3 1 24 16,-4 0 43-16,0 5 1 15,0 0-11-15,0 3-10 16,0 0-15-16,0-2-8 16,0 2-6-16,0 0-10 15,0 0-5-15,0 0-2 16,0 0 0-16,0 0 8 0,5 0 16 16,5-4 6-1,11 2 6-15,10-3-17 0,8 1 2 16,3-3-7-16,0 1-2 15,-8 3-2-15,-9 1-8 16,-6 2-3-16,-8 0 0 16,-3 7-26-16,-7 8-97 15,-1-4-200-15</inkml:trace>
  <inkml:trace contextRef="#ctx0" brushRef="#br0" timeOffset="209542.2616">23304 1694 653 0,'-7'0'65'16,"4"14"-27"-16,1 17-24 0,1 1-14 15,1-2-21-15,0-11-99 16,0-14-227-16</inkml:trace>
  <inkml:trace contextRef="#ctx0" brushRef="#br0" timeOffset="209857.7828">23453 1029 457 0,'-21'13'308'0,"-2"23"-283"15,-1 18-25-15,-4-12-27 16,11-19-327-16</inkml:trace>
  <inkml:trace contextRef="#ctx0" brushRef="#br0" timeOffset="210822.3854">24353 884 258 0,'-3'-1'139'0,"0"-3"-115"15,3 4-6-15,0 0-10 16,0 0 0-16,0-3 16 0,10 2 34 16,19-1 7-1,13-2 1-15,10 0-3 0,3-2-9 16,-4 1-12-16,-13 2-14 15,-16 3-19-15,-16 0-9 16,-6 11-2-16,-16 24 2 16,-22 14 1-16,-16 7-1 15,0-5-2-15,11-10-1 16,19-14-4-16,23-10 0 16,5-7-8-16,44-3-10 15,22-1 16-15,15-4 9 16,-1 3-1-16,-10 6-3 15,-19 2-38-15,-31 3-72 16,-24-1-132-16</inkml:trace>
  <inkml:trace contextRef="#ctx0" brushRef="#br0" timeOffset="211071.8019">24313 1466 577 0,'30'-6'77'0,"37"6"-30"16,24-4 21 0,21 1-15-16,6-1-21 0,-10-4-17 15,-18 3-13-15,-25 5-2 16,-23 0-13-16,-18 0-58 15,-15 0-71-15,-9 6-126 16</inkml:trace>
  <inkml:trace contextRef="#ctx0" brushRef="#br0" timeOffset="211636.9478">24581 1776 57 0,'-3'0'174'15,"0"-3"-134"-15,0-1 21 16,0-1-4-16,0 2-10 16,2 1-9-16,-1 0-8 15,1 1-10-15,1-2-5 16,-3 0 2-16,2 0 7 0,1-1 4 16,0-2 4-1,0-3-2-15,0-1-5 0,4-5 2 16,14-5 4-16,10-2-15 15,5 3 2-15,1 5 6 16,-8 6 0-16,-10 4-5 16,-10 4-10-16,-6 0-4 15,0 20 1-15,-3 9 0 16,-9 4-2-16,3-3-2 16,6-8-2-16,3-1-1 15,17-3-3-15,20-4 3 16,5 5 1-16,-2-2 1 15,-10 2 2-15,-15 4 5 16,-15 9 8-16,-24 8 2 16,-31 7-3-16,-17-3-10 0,-5-16-5 15,5-20-2-15,11-8-28 16,12-30-56-16,17-6-99 16,22 0-230-16</inkml:trace>
  <inkml:trace contextRef="#ctx0" brushRef="#br0" timeOffset="212035.9489">25551 1397 501 0,'4'-12'129'16,"13"10"-41"-16,11-2-36 16,14 3-33-16,-2 1-19 15,4 0-6-15,-13 11-73 16,-13 2-137-16</inkml:trace>
  <inkml:trace contextRef="#ctx0" brushRef="#br0" timeOffset="212185.4929">25524 1560 516 0,'8'0'69'0,"12"10"56"0,9 5-41 16,8 6-56-16,18 5-28 15,8-3-17-15,-5-17-203 16</inkml:trace>
  <inkml:trace contextRef="#ctx0" brushRef="#br0" timeOffset="212667.865">26907 803 405 0,'0'0'189'16,"0"4"-179"-16,0 26 9 16,0 12 10-16,0 6-19 15,0 7-10-15,0-1-5 16,0-2-48-16,-12 0-126 15</inkml:trace>
  <inkml:trace contextRef="#ctx0" brushRef="#br0" timeOffset="212867.433">26558 1407 645 0,'42'-7'42'0,"22"7"19"16,15-2-12-16,2 1-31 16,-10 1-15-16,-8 0-3 15,-9 0-24-15,-20 1-115 16,-18-1-232-16</inkml:trace>
  <inkml:trace contextRef="#ctx0" brushRef="#br0" timeOffset="213233.8702">26689 1640 507 0,'-4'-10'59'15,"4"10"32"-15,10 0-31 16,16 0-20-16,6 0 3 16,4-2-17-16,-7 2-5 0,-11 0-7 15,-11 0-11-15,-7 0-1 16,0 22 0-16,-24 16 1 16,-10 13 2-16,-6 5-3 15,4-2-1-15,11-10-1 16,16-13 0-16,9-9-1 15,20-8-1-15,25-7 2 16,12-1 2-16,7-2 0 16,-3-4-2-16,-9 7-2 15,-8-4-41-15,-17-3-103 16,-14-2-219-16</inkml:trace>
  <inkml:trace contextRef="#ctx0" brushRef="#br0" timeOffset="213637.8703">27506 1393 467 0,'0'-10'237'0,"0"10"-151"16,-3 0-3-16,-2 0-57 15,-1 0-13-15,-3 8-10 16,3 5-3-16,5-2-7 16,1-5-34-16,3-6-27 15,16 0 19-15,-1 0 42 16,-2 0 7-16,-8-2 1 0,-2 2-1 16,-6 0-3-1,0 3-192-15</inkml:trace>
  <inkml:trace contextRef="#ctx0" brushRef="#br0" timeOffset="214280.6034">28117 847 419 0,'-3'-4'31'0,"3"4"-6"16,0-4-16-16,0 0 10 16,-1-2 23-16,1 2-8 0,0 2 4 15,0 0 0-15,0-1 0 16,0 2-11-16,0-2-1 15,7 0-4-15,12-1-7 16,7 4 0-16,5 0 6 16,0 0 9-16,-6 0 4 15,-8 0-4-15,-11 0-14 16,-6 5-12-16,0 14-3 16,-6 9-1-16,-14 4 1 15,1-4-1-15,6-9-3 16,12-10-17-16,1-5 1 15,19-2 1-15,14 3 16 16,4 3 2-16,-1 1 9 0,-8 5 16 16,-11 6 2-1,-17 4-8-15,0 9-6 0,-42 11 0 16,-19 1-6-16,-12-3-7 16,1-13-6-16,14-13-62 15,12-8-76-15,8-8-89 16</inkml:trace>
  <inkml:trace contextRef="#ctx0" brushRef="#br0" timeOffset="214464.1387">27928 1297 458 0,'0'0'51'16,"0"1"-14"-16,7 4-16 0,19 1 32 16,17-3 2-1,20 2-7-15,20-5 3 0,10 0 1 16,-1 0-12-16,-10 0-15 15,-21-2-20-15,-20 2-5 16,-21 0-23-16,-11 6-50 16,-9 5-63-16,-10 2-80 15</inkml:trace>
  <inkml:trace contextRef="#ctx0" brushRef="#br0" timeOffset="214812.7719">28061 1670 45 0,'-3'-15'485'16,"1"4"-411"-16,2 9 13 15,2-4-46-15,11 5-10 16,5 1 6-16,0 0-7 15,-3 0 2-15,-5 0-9 16,0 15-11-16,-6 9-3 16,-4 9-3-16,0 5 2 15,0-4 3-15,0-8 1 16,0-8 2-16,9-2-4 16,27-4-1-16,13 1-2 0,9-2-7 15,-3-1 0-15,-15-2-3 16,-11 6-17-16,-13 3-47 15,-16-10-133-15</inkml:trace>
  <inkml:trace contextRef="#ctx0" brushRef="#br0" timeOffset="219551.294">29121 1315 36 0,'3'-4'51'0,"-3"-1"19"16,0-3-22-16,2-1-19 16,-2-3-9-16,0 4-7 15,0-2-4-15,0 1-3 16,0 4 1-16,0-3-5 0,-3 3 2 16,-4 1 9-1,0 1 5-15,0-1 3 0,1 4 5 16,0-1 3-16,2 0-1 15,2 1 4-15,2-2-3 16,0-1 2-16,0-1-1 16,0 1-4-16,0-3 20 15,18 2 8-15,10-1-11 16,14 0-15-16,7-1-3 16,-4 2-15-16,-9 4-10 15,-8 0-4-15,-11 17-69 16,-17 10-111-16,-8 0-237 0</inkml:trace>
  <inkml:trace contextRef="#ctx0" brushRef="#br0" timeOffset="219700.9114">29135 1464 558 0,'28'-17'47'16,"11"8"-13"-16,10 4-12 15,5 3-22-15,-16-2-74 16,-18 1-450-16</inkml:trace>
  <inkml:trace contextRef="#ctx0" brushRef="#br0" timeOffset="220249.5216">30196 867 372 0,'0'-5'37'15,"2"-3"30"-15,21-1-10 16,13 4-15-16,2 0-4 15,0 4-1-15,-7 1-7 16,-12 0-4-16,-10 0-14 16,-9 0-4-16,0 11-5 15,-10 11 2-15,-14 8 2 16,-3 0-3-16,5-4-4 0,16-10 1 16,6-9 0-1,25-3-1-15,17 1 4 0,6 1 2 16,-5 0 4-16,-13 2 15 15,-14 1 1-15,-14 4-5 16,-2 8-8-16,-36 9-2 16,-15 8-1-16,-16 3-10 15,-3-6-18-15,13-1-93 16,10-10-107-16</inkml:trace>
  <inkml:trace contextRef="#ctx0" brushRef="#br0" timeOffset="220415.8759">29961 1435 379 0,'-3'0'87'16,"3"0"-2"-16,28 0 9 15,32 0-25-15,24 0-19 16,25 0-16-16,8-8-23 16,-4-4-8-16,-19 4-3 15,-23 8-1-15,-26 0-57 16,-29 0-95-16,-16 4-130 15</inkml:trace>
  <inkml:trace contextRef="#ctx0" brushRef="#br0" timeOffset="220715.7563">30145 1668 602 0,'0'-7'40'16,"0"7"26"-16,0 0-43 16,0 23-16-16,-21 16-1 15,-12 9-2-15,-4 6-4 16,7-6-4-16,15-10-4 16,15-8 1-16,21-8-6 15,28-8-9-15,14-6 12 16,5-2 7-16,-2-3 3 15,-15-1 1-15,-18 0 2 0,-17 0-3 16,-6 2-5-16,-10-4-79 16,-3 0-86-16,-19-15-180 15</inkml:trace>
  <inkml:trace contextRef="#ctx0" brushRef="#br0" timeOffset="220831.462">30376 1878 450 0,'10'0'120'16,"-2"31"1"-16,-8 26-28 15,-2 17-36-15,-24 12-32 16,-1 7-25-16,5-12-19 16,9-23-228-16</inkml:trace>
  <inkml:trace contextRef="#ctx0" brushRef="#br0" timeOffset="247083.7582">5701 13962 417 0,'-47'249'64'15,"34"21"-52"-15,44 9-6 0,72-22-6 16,38-53-63 0,15-61-372-16</inkml:trace>
  <inkml:trace contextRef="#ctx0" brushRef="#br0" timeOffset="247816.111">9017 12601 425 0,'60'79'67'16,"19"33"5"-16,5 42-17 16,-16 23-3-16,-32 33-22 15,-36 33-13-15,-46 16-12 16,-42 20-5-16,-25-15-6 15,-4-25-24-15,5-45-92 0,0-69-206 16</inkml:trace>
  <inkml:trace contextRef="#ctx0" brushRef="#br0" timeOffset="248713.6595">6001 13215 168 0,'-17'45'72'0,"2"6"-24"16,-1 12-1-16,-1 11 10 15,1 13-11-15,3 14-8 16,5 10-7-16,4 7-9 15,4-2-9-15,0-4-11 16,4-1-2-16,8-6-10 16,0-8-76-16,-6-22-202 15</inkml:trace>
  <inkml:trace contextRef="#ctx0" brushRef="#br0" timeOffset="249445.4363">6017 15755 460 0,'-87'101'57'16,"2"47"-36"-16,15 46 2 16,18 28 25-16,28 29-2 15,24-3 5-15,48-20-18 16,50-39-23-16,43-55-10 15,38-54-22-15,24-58-121 16,22-30-270-16</inkml:trace>
  <inkml:trace contextRef="#ctx0" brushRef="#br0" timeOffset="250045.0875">10645 15057 526 0,'6'0'107'0,"48"38"-53"15,23 28 69-15,16 26-47 16,-14 28-40-16,-31 34-16 16,-37 32-11-16,-33 39-6 15,-63 28-3-15,-40 12-1 16,-24 0-37-16,-17-42-134 15,-8-64-379-15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8:09:14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23018 1052 531 0,'7'-4'119'15,"-7"4"-88"-15,0 0 12 16,0 0-8-16,-1 0-13 15,-17 0-9-15,-10 15-6 16,-14 14-4-16,-6 7-3 16,5 2-2-16,11-5-4 0,18-11-10 15,14-10 6 1,0 0 1-16,20-2 9 0,9 4 14 16,2 3 27-16,-4 6-1 15,-12 5-1-15,-14 10-13 16,-2 11-12-16,-35 4-6 15,-18 2-3-15,-7-9-5 16,-3-11-20-16,7-20-55 16,9-11-36-16,5-4-44 15,15-8-98-15</inkml:trace>
  <inkml:trace contextRef="#ctx0" brushRef="#br0" timeOffset="265.246">23318 1240 18 0,'0'10'613'16,"0"15"-568"-16,1-1 20 15,1 4-55-15,-2 2-5 16,0 0-5-16,0 2-6 16,0-4-25-16,-5-2-30 15,-4-2-52-15,-4-8-93 0</inkml:trace>
  <inkml:trace contextRef="#ctx0" brushRef="#br0" timeOffset="433.3419">23432 976 607 0,'8'0'57'16,"0"0"-57"-16,6 0-9 15,3 7-62-15,2 19-84 16,-5 11-236-16</inkml:trace>
  <inkml:trace contextRef="#ctx0" brushRef="#br0" timeOffset="714.0522">23586 1335 120 0,'3'-8'523'0,"0"8"-475"16,3 0 14-16,13 0-55 15,10-4-4-15,11-4 4 16,12-1 3-16,-1 1 13 16,-2 5 4-16,-11 3 3 0,-11 2-6 15,-11 18-2-15,-10 10 1 16,-6 6-5-16,0 7-12 16,-5-5-6-16,-8 0-3 15,-1-7-34-15,0-6-47 16,2-9-25-16,1-6-55 15,2-10-93-15</inkml:trace>
  <inkml:trace contextRef="#ctx0" brushRef="#br0" timeOffset="1046.6203">24171 1038 526 0,'8'-2'101'0,"-1"-4"-29"15,12-10-42-15,7-2-23 16,6-3 13-16,6-1 9 16,4 4 13-16,-4 3 2 15,-8 8-6-15,-15 7-20 16,-10 0-10-16,-5 11-3 15,-6 23-1-15,-21 17 2 16,-9 6-3-16,-1 0-3 16,11-10 0-16,14-14-3 15,12-11-9-15,9-12-20 0,27-8-27 16,12-2-19-16,4 0-36 16,6-4-46-16,-1-8-91 15</inkml:trace>
  <inkml:trace contextRef="#ctx0" brushRef="#br0" timeOffset="2277.8812">24675 1208 33 0,'2'-5'493'0,"10"5"-441"16,9 3 22-16,16 17-33 15,8 9 15-15,5 7-5 16,-2 4-20-16,-6 0-11 16,-8 4-9-16,-7-3-11 15,-7 2-2-15,-6-1-24 16,-9-1-55-16,-5-3-63 16,0-12-198-16</inkml:trace>
  <inkml:trace contextRef="#ctx0" brushRef="#br0" timeOffset="2444.1751">25117 1279 620 0,'-57'19'131'16,"-14"26"-45"-16,-10 10-49 16,2 3-33-16,3 2-4 15,10-4-58-15,17-8-137 16,19-16-385-16</inkml:trace>
  <inkml:trace contextRef="#ctx0" brushRef="#br0" timeOffset="2942.0404">25775 1471 396 0,'0'-2'106'0,"0"-1"-35"16,12-3-33-16,10-1-28 0,13 1 15 15,8 0 6-15,6 3-1 16,3 1-11-16,-4 2-14 16,-2 0-5-16,-10 6-23 15,-12 12-76-15,-6 0-73 16,-11-2-185-16</inkml:trace>
  <inkml:trace contextRef="#ctx0" brushRef="#br0" timeOffset="3142.1808">26010 1329 655 0,'-8'30'61'16,"-7"16"27"-16,-2 10-60 16,1-1-28-16,0-3-3 15,5-7-70-15,6-8-126 16,2-8-338-16</inkml:trace>
  <inkml:trace contextRef="#ctx0" brushRef="#br0" timeOffset="3424.2593">26722 1354 114 0,'-21'0'557'15,"-15"17"-491"-15,-16 17-7 16,-4 10-33-16,2 4-18 16,6 4-4-16,17-2-4 15,17-6-9-15,14-1-26 16,6-8-26-16,23 5-14 16,5-6-20-16,3-4-64 15,1-2-100-15</inkml:trace>
  <inkml:trace contextRef="#ctx0" brushRef="#br0" timeOffset="3706.8968">26958 1513 430 0,'0'0'251'0,"0"3"-176"15,0 11-24-15,0 0-31 16,2 0-3-16,12-2 1 15,7-6-6-15,0-2-2 0,3-4 1 16,-5 0 3 0,-8 0-4-16,-8 0-3 0,-3 0 0 15,0 0 0-15,-17 0 0 16,-5-3-3-16,-2-4-4 16,3-1-1-16,8-2-3 15,4 1-18-15,3-1-31 16,6 4-47-16,0 3-44 15,12 3-149-15</inkml:trace>
  <inkml:trace contextRef="#ctx0" brushRef="#br0" timeOffset="3989.3566">27416 1460 629 0,'-15'0'54'16,"-4"13"-5"-16,13 3-36 15,0 2-7-15,6-1 6 16,0-5-12-16,4-2-1 16,7-1 1-16,0 4 4 15,-5 4 8-15,-6 4 25 16,0 11 4-16,-11 6-14 15,-22 6-13-15,-10 1-13 16,-7-7-1-16,5-18-44 16,11-20-73-16,15-12-96 15</inkml:trace>
  <inkml:trace contextRef="#ctx0" brushRef="#br0" timeOffset="4604.5827">27846 1157 488 0,'4'0'73'0,"-2"0"5"0,3-3-32 15,-2 3-22-15,-1-2-4 16,1 2 10-16,-2 0-2 16,3-2 5-16,3 2 1 15,5 0-2-15,1 0-3 16,0 0-8-16,-2 0-8 15,-5 0-4-15,-3 0-4 16,-3 15-5-16,0 5 1 16,0 9 0-16,-4 5-1 15,-7-5-1-15,2-7 0 16,8-4 0-16,1-8-3 16,0 0-4-16,5 2 2 0,11-2 6 15,-1 2 0-15,3 2 0 16,-5-1 0-16,-1 2-15 15,-8-1-50-15,-1 6-88 16,5-7-96-16</inkml:trace>
  <inkml:trace contextRef="#ctx0" brushRef="#br0" timeOffset="5120.1492">28395 1335 228 0,'0'-1'118'0,"0"-1"-32"16,0 2-25-16,0 0-15 15,0-1-11-15,0 1-11 16,0-2-7-16,0 0-7 0,0 0-1 16,0-2-3-1,0 2 1-15,0-2 18 0,0 2 5 16,0 1 3-16,0 0-4 15,0 1-9-15,0-2-2 16,0 2-5-16,0 0-2 16,0 0-3-16,0 0 0 15,0 0 1-15,0 0 1 16,1 0 4-16,11 11-1 16,11 18 6-16,3 13 5 15,4 2 0-15,2-1-10 16,-6-2-7-16,-3-5-7 15,-5-5-1-15,-1-4-19 16,-4 0-49-16,-6-5-93 16,2-10-81-16</inkml:trace>
  <inkml:trace contextRef="#ctx0" brushRef="#br0" timeOffset="5269.7879">28772 1327 714 0,'-39'4'101'0,"-28"19"3"16,-10 8-63-16,-14 11-18 16,0 4-18-16,15 2-5 15,20-6-46-15,27-13-170 16,29-21-505-16</inkml:trace>
  <inkml:trace contextRef="#ctx0" brushRef="#br0" timeOffset="5652.2269">29080 1353 737 0,'37'0'20'0,"4"0"74"16,16 0-62-16,-6 0-19 16,-5 0-13-16,-7 0 0 15,-11 0-36-15,-7 0-73 16,-16 0-78-16,-5 0-332 16</inkml:trace>
  <inkml:trace contextRef="#ctx0" brushRef="#br0" timeOffset="5801.8711">29094 1478 256 0,'17'0'378'0,"5"0"-246"15,11 0-29-15,13 5-74 16,10-2-19-16,2-3-10 16,-2 0-7-16,-4 0-97 15,-3-18-179-15</inkml:trace>
  <inkml:trace contextRef="#ctx0" brushRef="#br0" timeOffset="6001.3097">29912 1070 762 0,'-12'46'76'16,"-16"17"19"-16,-7 19-69 15,-5 13-18-15,-3 5-8 16,6 0-3-16,4-2-37 16,4-7-112-16,4-16-140 15</inkml:trace>
  <inkml:trace contextRef="#ctx0" brushRef="#br0" timeOffset="6635.7801">27054 1566 0 0,'-5'0'108'16,"-2"0"-96"-16,-3 0-11 0,3 0-1 15,-2 4-9-15,3-2-75 16</inkml:trace>
  <inkml:trace contextRef="#ctx0" brushRef="#br0" timeOffset="7015.5369">27054 1566 155 0,'-57'12'70'16,"57"-12"-40"-16,0 0-30 15,0 0-2-15,0 0-3 16,0 0 5-16,7 0 26 16,-1 0 35-16,-1-1 16 15,-1 0-5-15,-1-1-20 16,1 0-1-16,-1 2-15 16,-3 0-6-16,0 0-8 0,0 0-8 15,0 0-1-15,0 0-2 16,-1 0 3-16,-17 13 3 15,-7 8-2-15,-6 8-8 16,-5 6 2-16,1 7 8 16,6 3 3-16,5 1-3 15,12-7-8-15,10-8-5 16,2-11-2-16,23-8 1 16,17-12 3-16,9 0 6 15,9-28 3-15,-2-13-3 16,-9-3 2-16,-17 2 1 15,-19 8-3-15,-11 2-5 16,-23 5-5-16,-22 5-2 0,-10 5-14 16,3 7-35-1,13 4-27-15,12 4-110 0,18 1-200 16</inkml:trace>
  <inkml:trace contextRef="#ctx0" brushRef="#br0" timeOffset="15793.9463">22123 2822 306 0,'0'-1'72'0,"0"1"-14"16,0-2-7-16,0 0-20 15,0 1-4-15,0 1-6 16,10 0 0-16,10 0 4 16,9 0 8-16,13 0-5 15,3 0-8-15,5 0-15 16,-2 0-5-16,0 0-11 16,-8 0-49-16,-4 8-108 0,-10 3-198 15</inkml:trace>
  <inkml:trace contextRef="#ctx0" brushRef="#br0" timeOffset="16126.8247">22978 2644 543 0,'-35'19'94'0,"-1"19"-94"0,11 0 0 16,14-9-6 0,11-7-7-16,5-10-18 0,23-9-10 15,11-3 41-15,9 0 16 16,-3 0 33-16,-6 0 12 16,-13 0-12-16,-17 8-4 15,-9 15-6-15,-19 13-11 16,-27 11-9-16,-12 7-19 15,-10-7-15-15,4-16-47 16,11-11-31-16,8-12-27 16,16-8-29-16,17 0-128 15</inkml:trace>
  <inkml:trace contextRef="#ctx0" brushRef="#br0" timeOffset="16325.4347">23321 2777 515 0,'1'0'123'16,"2"25"-86"-16,4 8 1 16,-2 4-33-16,-4 8-5 15,-1 3-6-15,0 3-22 16,0 0-39-16,-10-4-45 15,-2-9-41-15</inkml:trace>
  <inkml:trace contextRef="#ctx0" brushRef="#br0" timeOffset="16505.8883">23506 2528 594 0,'0'-5'97'0,"0"5"-97"16,0 0-6-16,0 0-117 15,0 0-55-15,7 11-135 16</inkml:trace>
  <inkml:trace contextRef="#ctx0" brushRef="#br0" timeOffset="16758.6302">23620 2783 6 0,'10'-6'538'16,"9"-4"-472"-16,6-2 17 15,11-2-28-15,7 0-8 16,6 3-7-16,-1 3-11 16,-5 8-6-16,-10 0-2 15,-10 0-15-15,-10 24-4 16,-8 10 0-16,-5 7-2 15,0 3-1-15,-8 7-16 0,-7-2-34 16,3-7-34 0,5-11-29-16,1-12-41 0,6-16-97 15</inkml:trace>
  <inkml:trace contextRef="#ctx0" brushRef="#br0" timeOffset="17090.9764">24156 2482 16 0,'0'-9'475'16,"0"9"-413"-16,9-8 10 15,6-4-51-15,7 2 3 0,7-4 24 16,5 1 2-16,2 2 4 15,-6 1 1-15,-7 6-15 16,-10 2-18-16,-9 2-11 16,-4 6-10-16,0 24 0 15,-15 16 0-15,-10 6 0 16,-1-4-1-16,10-11-5 16,7-10-12-16,9-10-14 15,3-13-28-15,22-3-8 16,10-1-4-16,5 0-44 0,2 0-88 15</inkml:trace>
  <inkml:trace contextRef="#ctx0" brushRef="#br0" timeOffset="17307.973">24662 2521 529 0,'7'0'49'0,"11"2"6"16,9 9-5-16,3 5-2 15,0 5-1-15,-2 2-20 16,-2 3-13-16,-6 2-14 16,-6 2-8-16,-2 0-35 0,-6-2-43 15,-3-3-62-15,-3-3-136 16</inkml:trace>
  <inkml:trace contextRef="#ctx0" brushRef="#br0" timeOffset="17473.766">24974 2429 698 0,'-33'12'100'0,"-25"27"-10"15,-14 16-48-15,-13 18-25 16,-3 5-15-16,9-3-2 15,15-5-48-15,19-14-151 0,21-24-359 16</inkml:trace>
  <inkml:trace contextRef="#ctx0" brushRef="#br0" timeOffset="18421.1886">28064 2688 294 0,'10'-2'342'0,"3"2"-307"16,14 0 35-16,17 0-19 15,8 8-22-15,4-1-12 16,-2 0-17-16,-11 1-2 0,-7-2-38 16,-7 4-79-1,-9-1-141-15</inkml:trace>
  <inkml:trace contextRef="#ctx0" brushRef="#br0" timeOffset="18770.3488">28884 2546 502 0,'-30'22'71'0,"-1"6"-1"16,10 0-26-16,12-2-9 15,9-8-18-15,5-1-10 16,23-6-2-16,11-2 7 16,1 0 10-16,-4 0 16 15,-11 4 4-15,-13 3 2 16,-12 5-6-16,-5 9-8 15,-29 10-9-15,-21 2-13 16,-12 2-7-16,-4-8-1 16,8-12-17-16,18-14-26 15,15-10-45-15,12-10-47 16,11-12-74-16,7 2-192 16</inkml:trace>
  <inkml:trace contextRef="#ctx0" brushRef="#br0" timeOffset="19004.0239">29223 2606 675 0,'4'0'74'16,"-4"2"2"-16,0 13-50 15,0 12-21-15,0 8 6 0,0 2-11 16,-4 0 0-16,-5-1-29 16,-5-2-46-16,-2 0-44 15,-10 0-76-15</inkml:trace>
  <inkml:trace contextRef="#ctx0" brushRef="#br0" timeOffset="19176.2603">29287 2415 454 0,'1'-8'246'16,"-1"8"-166"-16,2 0-53 16,-1 0-27-16,-1 12-59 0,0 12-68 15,0 8-71-15</inkml:trace>
  <inkml:trace contextRef="#ctx0" brushRef="#br0" timeOffset="19468.392">29408 2666 522 0,'0'0'88'16,"0"19"-19"-16,0-3-51 15,0 0-14-15,0-5 8 16,0-5 6-16,13-6-1 0,16 0-4 16,11 0 3-16,5-7 9 15,-2-4 5-15,-6 5 7 16,-16 6-5-16,-8 0-2 16,-11 17-6-16,-2 8-11 15,-2 11-9-15,-12 1-4 16,-3-3-17-16,2-4-72 15,3-6-69-15,5-8-102 16</inkml:trace>
  <inkml:trace contextRef="#ctx0" brushRef="#br0" timeOffset="19867.6553">29942 2429 363 0,'0'-2'111'0,"0"0"-5"15,0-1-37-15,0-2-23 16,3 3-8-16,10-6-14 15,4 1-6-15,8 0 8 0,3-3 4 16,1 2 5-16,-4 6-4 16,-8 2-4-16,-6 0-7 15,-9 4-7-15,-2 24-6 16,-5 11-3-16,-18 10-1 16,-6-2-3-16,8-7-4 15,9-10-15-15,12-8-17 16,0-10-24-16,20-2-20 15,10-5-3-15,0 0-1 16,-5-3-19-16,-4 2-42 16,-8-4-139-16</inkml:trace>
  <inkml:trace contextRef="#ctx0" brushRef="#br0" timeOffset="20150.0223">30477 2557 408 0,'9'0'208'15,"4"19"-110"-15,3 1-22 16,-1 7-48-16,1 2-18 0,-1 0-3 15,-2 0-7 1,-4 0-1-16,-4-2-8 0,-5-4-16 16,0-1-24-16,0-8-29 15,0-4-52-15,0-10-104 16</inkml:trace>
  <inkml:trace contextRef="#ctx0" brushRef="#br0" timeOffset="20299.9436">30728 2557 589 0,'-25'1'121'16,"-21"21"-27"-16,-11 10-37 15,-19 10-12-15,-2 7-19 16,2-2-21-16,15-3-5 16,19-9-40-16,15-5-146 0,17-14-283 15</inkml:trace>
  <inkml:trace contextRef="#ctx0" brushRef="#br0" timeOffset="21231.0702">25121 773 436 0,'23'-23'59'15,"-13"15"23"-15,-8 4-15 16,-2 4-22-16,-29 10-18 16,-44 23 3-16,-52 19-2 15,-54 17-15-15,-43 14-10 16,-27 14 0-16,-14 9-3 16,0 7 0-16,14-1-3 15,30-7 1-15,43-11 1 16,43-14-16-16,45-22-26 15,39-16-20-15,25-22-48 0,24-20-73 16</inkml:trace>
  <inkml:trace contextRef="#ctx0" brushRef="#br0" timeOffset="21679.6688">24975 2329 646 0,'-61'15'20'0,"-41"28"-6"0,-36 17 37 16,-41 17-22-16,-34 14-18 15,-29 16-5-15,-15 14-4 16,2 3-2-16,22-9-14 16,41-19-56-16,41-31-64 15,47-33-202-15</inkml:trace>
  <inkml:trace contextRef="#ctx0" brushRef="#br0" timeOffset="22977.653">22357 3358 561 0,'1'0'66'0,"53"0"-47"16,47 0 13-16,58 0 3 15,54 0 11-15,35 5-4 0,19 7-23 16,3 0-17-16,-15 3-2 15,-18-1-7-15,-29 3-33 16,-31 9-53-16,-25-6-133 16</inkml:trace>
  <inkml:trace contextRef="#ctx0" brushRef="#br0" timeOffset="23558.6966">26428 3728 430 0,'0'10'250'0,"41"9"-234"16,57 4 34 0,77 1-7-16,90-11-1 0,80-7-3 15,50 0-20-15,8 4-17 16,-15 10-2-16,-50 3-20 16,-54 2-32-16,-52 1-45 15,-64-14-113-15</inkml:trace>
  <inkml:trace contextRef="#ctx0" brushRef="#br0" timeOffset="24889.8471">23432 4971 359 0,'-22'-6'299'16,"-8"6"-287"-16,-15 14 48 16,-7 13-20-16,-10 16-23 0,-6 10-10 15,3 8-1-15,10 6 2 16,13 1-1-16,18-1-7 15,12-1 0-15,12-6-2 16,0-9-3-16,24-10-4 16,10-16-10-16,15-12-12 15,10-12-22-15,6-1-49 16,1-8-106-16</inkml:trace>
  <inkml:trace contextRef="#ctx0" brushRef="#br0" timeOffset="25171.5601">23750 5258 493 0,'0'18'78'16,"15"0"-27"-16,15-4-4 16,15-4-31-16,15-7-6 15,5-3-3-15,-2-1 6 16,-11-18 7-16,-19-3 13 15,-18-1 2-15,-15-3-16 16,-2 0-9-16,-30-3-10 16,-16 4-1-16,-12 8-15 15,-1 10-3-15,6 3-4 16,11 4-12-16,13 0-29 0,10 0-45 16,14 9-132-1</inkml:trace>
  <inkml:trace contextRef="#ctx0" brushRef="#br0" timeOffset="25470.7932">24399 5022 182 0,'-25'5'332'16,"2"17"-297"-16,0 0 4 15,6 4 2-15,10-5 13 16,7-5-18-16,0-2-13 0,21-4-5 16,5 0 0-16,3-1 21 15,-8 0 20-15,-9 7-14 16,-12 8-9-16,-5 8-14 16,-33 11-11-16,-15 6-6 15,-10 1-5-15,2-15-8 16,11-17-33-16,17-18-66 15,14-18-66-15,19-24-180 16</inkml:trace>
  <inkml:trace contextRef="#ctx0" brushRef="#br0" timeOffset="25853.1924">24595 4785 391 0,'0'-1'153'15,"1"-6"-88"-15,22-8-6 16,10-2-17-16,11-5 7 15,1 1-5-15,0 2 9 0,-13 6-6 16,-11 4-14-16,-13 8-12 16,-8 1-13-16,-3 22-6 15,-26 22 2-15,-8 18-2 16,-6 4-1-16,9-7-1 16,14-13-1-16,17-14 1 15,3-10-5-15,20-10-6 16,14-6-14-16,11-4-14 15,1-2-43-15,-3 0-46 16,0 0-66-16</inkml:trace>
  <inkml:trace contextRef="#ctx0" brushRef="#br0" timeOffset="26235.384">25071 4915 241 0,'0'-9'371'16,"0"9"-351"-16,7 0 35 16,16 1-12-16,3 13 1 15,6 4-4-15,4 7 2 16,-1 8-11-16,-2 5-8 16,-4 5-7-16,-9 3-10 15,-8 0-6-15,-7 0-4 16,-2-4-16-16,-3-1-26 15,0-3-31-15,-9-5-18 16,-8-6-65-16,-7-15-207 16</inkml:trace>
  <inkml:trace contextRef="#ctx0" brushRef="#br0" timeOffset="26384.9642">25439 4953 744 0,'-39'0'95'15,"-23"18"-36"-15,-19 18-15 16,-10 12-25-16,-9 8-13 16,6 3-6-16,20-6-20 15,24-13-128-15,33-24-222 16</inkml:trace>
  <inkml:trace contextRef="#ctx0" brushRef="#br0" timeOffset="27166.6547">25985 4945 173 0,'-16'0'130'0,"5"0"-80"16,8 0 7-16,2 2-9 15,1-2 2-15,0 0-4 16,0 0 5-16,12 0 7 15,9 0-2-15,8-2-3 16,9-6-6-16,2-2-26 16,2-2-13-16,-9 2-8 15,-11 1-2-15,-10 9-38 16,-12 0-52-16,-3 3-86 16,-28 15-296-16</inkml:trace>
  <inkml:trace contextRef="#ctx0" brushRef="#br0" timeOffset="27316.3466">25967 5077 377 0,'33'-9'376'15,"2"7"-297"-15,11 2 4 16,10 0-49-16,5 0-25 16,-1 0-9-16,-3 0-45 15,0 0-155-15,-2-17-367 16</inkml:trace>
  <inkml:trace contextRef="#ctx0" brushRef="#br0" timeOffset="27731.9154">26864 4525 616 0,'9'0'102'16,"-9"0"-31"-16,4 15-4 16,-4 29-24-16,0 22-5 15,-19 18-17-15,-14 7-11 16,-6 2-9-16,3-4-1 15,4-2-12-15,6-7-74 16,7-11-158-16</inkml:trace>
  <inkml:trace contextRef="#ctx0" brushRef="#br0" timeOffset="28164.3186">27462 5077 492 0,'0'-6'146'0,"0"6"-111"15,3-2 18-15,12-1-33 16,14 3-7-16,17 0 20 16,13 0 17-16,10 0-17 15,1 0-29-15,-1 5-4 0,-9 12-60 16,-10 0-117-16,-9-4-284 16</inkml:trace>
  <inkml:trace contextRef="#ctx0" brushRef="#br0" timeOffset="28579.9189">28379 5033 465 0,'-13'-6'222'16,"-16"6"-194"-16,-15 14 11 16,-6 8-26-16,-6 6 2 15,8 5 14-15,10-2-5 16,21-2 7-16,17-5-18 15,8-4-6-15,35-5-4 16,5-2 3-16,-1-1 7 16,-8 2 10-16,-16 2 3 0,-20 7-8 15,-3 10-2 1,-36 11 2-16,-24 7-8 0,-17 2-8 16,-3-13-2-16,11-13-11 15,16-23-34-15,18-4-50 16,13-10-110-16,16-15-252 15</inkml:trace>
  <inkml:trace contextRef="#ctx0" brushRef="#br0" timeOffset="28879.7655">28519 5102 318 0,'0'-6'260'0,"0"6"-219"16,1 0 14-16,1 14-28 15,-2 7 3-15,1 8 8 16,1 3-11-16,-1 4-9 15,-1-2-6-15,0 0-7 16,0-2-5-16,0 1-8 16,-3-3-34-16,-8-6-57 15,-2-8-97-15</inkml:trace>
  <inkml:trace contextRef="#ctx0" brushRef="#br0" timeOffset="29037.8062">28610 4848 678 0,'0'-29'243'0,"0"27"-188"16,0-7-50-16,4 9-5 16,14-5-134-16,12-11-310 15</inkml:trace>
  <inkml:trace contextRef="#ctx0" brushRef="#br0" timeOffset="29711.4355">28766 5094 301 0,'0'-3'239'0,"0"0"-175"15,0 1-2-15,0 1-34 16,2-1-10-16,-2 2-2 16,0 3-1-16,0 18 17 15,-8 8 4-15,-2 3-7 16,-2-3 4-16,4-5-9 15,7-10-12-15,1-13-10 16,17-1-2-16,29-17 0 16,19-12 3-16,16-5 4 15,-1 7 6-15,-8 14 1 0,-18 13 1 16,-16 0 3-16,-18 30-6 16,-17 12-4-16,-3 10-4 15,-18 4-4-15,-11-2-6 16,4-3-30-16,5-11-55 15,6-12-105-15,2-22-176 16</inkml:trace>
  <inkml:trace contextRef="#ctx0" brushRef="#br0" timeOffset="30208.52">29343 4893 342 0,'2'-2'171'0,"1"2"-100"0,5-2-14 15,3-3-36 1,4 0-3-16,5-3 16 0,-2-1 9 16,3-2 7-16,-1 1-1 15,-5 2-9-15,-4 3-12 16,-5 3-5-16,-6 2-13 15,0 0-9-15,0 0-1 16,0 15 0-16,0 9 1 16,-3 0 0-16,-3-1-1 15,6 0 1-15,0-1-1 16,0 2 0-16,9-2 0 16,6 2-1-16,4-2 0 15,1 0-1-15,2-5-19 16,-1-3-28-16,-2-4-58 15,-1-2-61-15,-4-4-199 0</inkml:trace>
  <inkml:trace contextRef="#ctx0" brushRef="#br0" timeOffset="30576.2037">29927 4995 476 0,'7'0'161'16,"11"12"-72"-16,12 12-4 15,4 5-45-15,4-1-8 16,-4 4-4-16,-3 1-15 16,-7 4-8-16,-9-1-5 15,-6 1-3-15,-5 3-23 16,-4-3-60-16,0-2-63 15,-1-7-76-15</inkml:trace>
  <inkml:trace contextRef="#ctx0" brushRef="#br0" timeOffset="30774.6357">30231 5035 784 0,'-56'11'100'16,"-26"25"-18"-16,-9 12-44 16,-2 8-19-16,14-1-19 15,27-12 0-15,31-19-38 16,23-20-238-16</inkml:trace>
  <inkml:trace contextRef="#ctx0" brushRef="#br0" timeOffset="68233.7138">23173 4433 423 0,'0'-22'47'0,"-9"9"-34"15,-25 4 38-15,-15 9-15 0,-28 0 2 16,-23 42-13-16,-11 25 2 16,1 27 9-16,15 26 6 15,22 25-1-15,24 18-13 16,26 14-18-16,23-1-8 15,27-13-2-15,34-11-54 16,29-23-88-16,25-21-224 16</inkml:trace>
  <inkml:trace contextRef="#ctx0" brushRef="#br0" timeOffset="68999.4615">30439 4533 364 0,'13'-11'106'15,"-2"6"-30"-15,-2 5-2 0,13 0-28 16,6 21-2-16,11 24-7 16,6 27-13-16,0 23 4 15,-9 24-9-15,-19 17 1 16,-17 12-3-16,-46 14 0 15,-33 2-8-15,-34-3-5 16,-20-9-4-16,-16-17-10 16,-14-15-97-16,15-29-132 15</inkml:trace>
  <inkml:trace contextRef="#ctx0" brushRef="#br0" timeOffset="69913.0598">20774 4917 92 0,'-18'0'304'0,"10"0"-283"16,-2 1 22-16,9-1 14 15,1 0-16-15,0 0-12 0,0 0 5 16,8 0 18-16,11 0 5 15,9 5-12-15,9 5-13 16,11-1-12-16,4 0-11 16,0 1-9-16,-1-2-1 15,-6 1-9-15,-5-2-39 16,-12 1-45-16,-8-6-85 16,-2-2-201-16</inkml:trace>
  <inkml:trace contextRef="#ctx0" brushRef="#br0" timeOffset="70129.2555">21609 4462 645 0,'0'2'59'0,"0"40"-41"15,-14 20 42-15,-10 18-23 16,-5 15-15-16,-3 5-12 15,-4-1-6-15,0-2-4 16,1-5 0-16,1-5-24 16,-3-7-93-16,4-16-123 15</inkml:trace>
  <inkml:trace contextRef="#ctx0" brushRef="#br0" timeOffset="70328.4576">21706 4918 949 0,'-3'0'21'0,"-14"7"-20"16,1 17-1-16,0-9-98 15,10-15-685-15</inkml:trace>
  <inkml:trace contextRef="#ctx0" brushRef="#br0" timeOffset="71409.4965">31073 5210 120 0,'0'-13'370'0,"0"8"-296"15,1-3 22-15,5-1-23 16,-1 4-16-16,3 1-11 16,8 1-14-16,9 0-20 15,9 1-12-15,4 2-10 16,-5 0-88-16,-8 6-109 16</inkml:trace>
  <inkml:trace contextRef="#ctx0" brushRef="#br0" timeOffset="72307.2518">31774 4840 369 0,'3'-1'114'16,"-3"1"-48"-16,1 0-10 0,1 0-49 15,1 0-5-15,6 0 7 16,9 0 22-16,10 11-4 16,9 2-10-16,8 3-3 15,6-2-9-15,-2 2-4 16,-2-2-1-16,-9 5-12 16,-5-4-51-16,-15 3-85 15,-10-10-169-15</inkml:trace>
  <inkml:trace contextRef="#ctx0" brushRef="#br0" timeOffset="72490.9715">32398 4663 566 0,'7'31'78'0,"-7"23"48"15,0 24-58-15,-5 7-33 16,-15 11-7-16,-6 8-19 15,-10 1-8-15,-2 9-1 16,-7 7-20-16,-8 6-112 16,-3-9-148-16</inkml:trace>
  <inkml:trace contextRef="#ctx0" brushRef="#br0" timeOffset="73420.8985">31186 5152 182 0,'-2'0'41'0,"2"0"11"16,-1 0-14 0,-2 0-7-16,3 0-4 0,0 0 3 15,0 0 13-15,3 0-2 16,0 0-14-16,-3 0-1 16,0 0-5-16,0 3-8 15,0-2-2-15,0 1-5 16,-3-2 1-16,0 0 6 15,3 0-4-15,0-10-3 16,0-2 1-16,7 0 14 16,9-1-3-16,3 6-7 15,5 3-2-15,-3 2 2 16,0 2 5-16,-9 0 4 16,-8 0 10-16,-4 16-3 15,-3 8-8-15,-27 8 2 0,-13 0-9 16,-6 0-7-16,4-10-4 15,9-8-1-15,14-10-10 16,11-4-16-16,10-11-5 16,1-9-6-16,4 0-11 15,13 9 24-15,4 11 19 16,-4 0 2-16,-8 9 0 16,-6 15-21-16,-3-3-127 15</inkml:trace>
  <inkml:trace contextRef="#ctx0" brushRef="#br0" timeOffset="76696.6482">21135 6759 301 0,'-3'-2'49'16,"-3"2"-23"-16,1 0 1 15,1 0-11-15,2-1-8 16,2-1 5-16,0-2 17 15,0-2 11-15,5 0 6 16,-1 3-4-16,-1 3-6 16,5 0-3-16,11 5 6 15,11 11 1-15,11 0-4 16,11-5-1-16,6-6-4 16,-3-1-14-16,-10-2-15 15,-9 2-3-15,-11 3-29 16,-16 0-109-16,-3-2-177 15</inkml:trace>
  <inkml:trace contextRef="#ctx0" brushRef="#br0" timeOffset="77095.7298">22279 6502 446 0,'-7'-5'229'0,"-8"5"-197"15,-11 0 22-15,-6 16-34 16,-13 14-17-16,-7 14-2 16,-4 15 1-16,1 10-2 15,12 6 2-15,15 2-2 16,14-6 0-16,14-4 0 16,14-5 4-16,15-3-2 15,3-7-2-15,-1-8-15 16,-1-7-20-16,-3-10-39 0,-3-8-51 15,3-10-113-15</inkml:trace>
  <inkml:trace contextRef="#ctx0" brushRef="#br0" timeOffset="77427.9276">22691 6890 334 0,'-18'0'281'0,"8"13"-263"16,-13 13 15-16,8 3-24 15,7 0-4-15,8-7 1 0,0-4-2 16,23-6 2-16,10-6 2 16,6-6 9-16,6 0-1 15,0 0 4-15,-2-9-2 16,-6-6 18-16,-7-2 0 15,-9 0-12-15,-9 1-4 16,-6 2-5-16,-6-2-5 16,0 4-6-16,-24-4-4 15,-15 3-1-15,-7 2-4 16,0 2-2-16,8 4-5 16,13 2-41-16,3 1-69 15,13-7-135-15</inkml:trace>
  <inkml:trace contextRef="#ctx0" brushRef="#br0" timeOffset="77760.6836">23598 6652 526 0,'-15'0'143'16,"2"15"-79"-16,-2 12 5 16,10 7-42-16,5-2-27 15,2-2-1-15,17-8-4 0,4-6 5 16,-3 0 2-16,-4-4 22 16,-10 4 37-16,-6 7-19 15,0 11-20-15,-28 10-3 16,-16 4-10-16,-7-4-6 15,5-11-3-15,10-13-1 16,11-18-17-16,11-2-39 16,5-19-88-16,6-7-81 15,3 4-208-15</inkml:trace>
  <inkml:trace contextRef="#ctx0" brushRef="#br0" timeOffset="78309.3052">24111 6294 166 0,'-4'-2'383'16,"4"2"-337"-16,0 0 1 15,0 0-27-15,1 6-5 16,7-3 12-16,2 1 8 15,5-1-2-15,-1-1 4 16,2 2 7-16,-1-4-8 16,1 0-8-16,-1 0-7 15,3 0-6-15,3 0-7 16,-4 0-3-16,2 0 1 16,-4 0 1-16,-3 0-2 15,-6 0-2-15,-5 0-3 16,-1 13 1-16,-10 7-1 15,-17 11 2-15,-8 5-2 0,0 1-2 16,8-1 1-16,4-6 0 16,10-4 1-16,12-6-2 15,1-3-1-15,10-2 0 16,11-3-3-16,4 1-2 16,1-1-13-16,-3 1-41 15,-6-4-102-15,2-9-244 16</inkml:trace>
  <inkml:trace contextRef="#ctx0" brushRef="#br0" timeOffset="78911.1062">24616 6694 327 0,'0'-6'54'0,"0"4"34"0,0-2-27 16,1 3-22-16,2 1 5 15,6 0 5-15,6 12 3 16,10 19 0-16,7 11-10 15,7 2-5-15,2 1-13 16,-2-3-10-16,-5-3-6 16,-5-2-3-16,-9-3-4 15,-4-5-1-15,-3-1-8 16,-7-1-37-16,-6-5-67 16,0-11-59-16,-2-11-198 15</inkml:trace>
  <inkml:trace contextRef="#ctx0" brushRef="#br0" timeOffset="79090.9503">25130 6678 529 0,'-13'-4'208'16,"-27"4"-116"-16,-13 29-15 16,-20 16-49-16,-13 15-9 15,-5 4-11-15,9 3-8 16,10-4-4-16,15-3-86 15,26-20-181-15</inkml:trace>
  <inkml:trace contextRef="#ctx0" brushRef="#br0" timeOffset="79706.0939">25441 6796 319 0,'0'-2'68'15,"0"-4"-3"-15,4 3-21 16,1-4 9-16,-2 1 2 16,1 2-6-16,2 0-2 15,5 0-13-15,6 3-5 16,10-1-8-16,4 2-8 16,4 0-10-16,-2 0-3 0,-5 0-21 15,-8 0-65 1,-13 11-74-16,-7 2-136 15</inkml:trace>
  <inkml:trace contextRef="#ctx0" brushRef="#br0" timeOffset="79888.7549">25493 6980 452 0,'15'-7'280'16,"6"7"-209"-16,8 0 12 16,7 0-60-16,0 4-23 0,-4 6-12 15,-10 8-103-15,-12-6-134 16</inkml:trace>
  <inkml:trace contextRef="#ctx0" brushRef="#br0" timeOffset="82947.8671">26063 6854 85 0,'-5'0'66'16,"2"0"-39"-16,3 0-7 0,-1 0-9 15,1 0-6 1,0 0 10-16,0 0 10 0,-2 0-10 15,2 0 1-15,-1 0 4 16,1 0-13-16,0 0-6 16,0 0 1-16,0 0-1 15,0 0-1-15,0 0 2 16,-2 0 30-16,2 0 18 16,0 0-1-16,0 0-13 15,0 0-12-15,0 0-3 16,0 0-9-16,2-2-3 15,-1 2-1-15,2-2 0 16,0-1 5-16,3 3 11 0,8 0 11 16,12 0 5-1,16 0 1-15,18-8-9 0,10-4 1 16,2-3-10-16,-12 4-15 16,-17 6-8-16,-18 5-12 15,-17 0-59-15,-8 14-97 16,-2-2-333-16</inkml:trace>
  <inkml:trace contextRef="#ctx0" brushRef="#br0" timeOffset="83297.3553">26833 6369 651 0,'6'0'31'0,"-6"32"22"16,0 20 4-16,0 20-24 0,0 16-11 15,-14 9 0-15,-8 5-12 16,-2-1-8-16,1-7-2 16,3-6-34-16,5-12-155 15</inkml:trace>
  <inkml:trace contextRef="#ctx0" brushRef="#br0" timeOffset="83945.6542">27412 6591 385 0,'14'-7'60'15,"-8"3"20"-15,-1 4-29 16,-1 0-26-16,1 5-4 16,-1 19 11-16,-2 10-2 15,-2 10-6-15,0 7-14 16,0 7-7-16,-9-4-3 16,-5 1-4-16,-3-3-16 15,-6-5-29-15,-1-2-20 16,-3-10-48-16,4-8-124 15</inkml:trace>
  <inkml:trace contextRef="#ctx0" brushRef="#br0" timeOffset="84145.3375">27265 6837 523 0,'18'-7'148'15,"0"7"-74"-15,12 0-16 16,12 7-33-16,4 6-14 16,6-2-11-16,0-2-6 15,-5 1-62-15,-10 0-96 16,-10-6-348-16</inkml:trace>
  <inkml:trace contextRef="#ctx0" brushRef="#br0" timeOffset="84643.8498">28123 6788 355 0,'0'-9'298'0,"0"9"-281"15,0 4 33-15,-10 13-33 16,-7 6-13-16,1 2-4 16,7 0-2-16,9-6-13 15,0-4-45-15,25-5-15 16,14-3 44-16,3 2 31 16,-3 4 37-16,-15 1 25 0,-15 6 11 15,-9 7 2-15,-22 8-4 16,-24 9-20-16,-10 4-28 15,-10 2-20-15,6-8-3 16,11-10 0-16,10-12-10 16,13-12-32-16,7-8-53 15,2-5-46-15,6-15-54 16,11-1-97-16</inkml:trace>
  <inkml:trace contextRef="#ctx0" brushRef="#br0" timeOffset="84893.4302">28429 7017 401 0,'8'0'206'16,"-3"0"-175"-16,3 10 29 15,-1 8-40-15,1 2-9 16,-2 4-9-16,-3 2-2 16,-3 4-5-16,0-1-41 15,-7 0-62-15,-9-2-161 16</inkml:trace>
  <inkml:trace contextRef="#ctx0" brushRef="#br0" timeOffset="85077.5738">28611 6646 712 0,'8'-3'49'0,"-8"0"12"16,1 3-61-16,1 0-60 15,-2 0-173-15</inkml:trace>
  <inkml:trace contextRef="#ctx0" brushRef="#br0" timeOffset="85525.2961">28711 6958 397 0,'9'-3'88'15,"-2"-1"21"-15,-1 4-51 0,0 0-39 16,1 2-5-16,-3 18-6 15,-4 4-1-15,0 8 5 16,-8 3 0-16,-5-1 6 16,-2-3-1-16,6-8-5 15,5-9-5-15,4-10-5 16,1-4-1-16,24-6 8 16,13-23-3-16,11-5-6 15,0 0 0-15,-3 3 2 16,-10 10 9-16,-12 7 21 15,-13 6 3-15,-7 8-6 16,-4 0-12-16,0 23-6 16,-9 12-3-16,-7 9-8 0,-1 3 0 15,2-1-40 1,-3-8-87-16,-2-6-86 0</inkml:trace>
  <inkml:trace contextRef="#ctx0" brushRef="#br0" timeOffset="85940.6106">29144 6785 221 0,'7'-9'121'0,"0"3"-20"16,0 2-21-16,-3-3-7 16,2 0-22-16,3 1-9 15,3-3-27-15,7-2-3 16,1 1 7-16,4 0 9 16,1 0 14-16,-3 2 5 15,-5 6-6-15,-8 2-8 16,-5 0-11-16,-4 2-13 15,-3 23-7-15,-16 12 1 16,-7 7-3-16,-2-1 0 16,9-5-1-16,11-11-6 15,8-8-8-15,10-11-11 0,23-4 5 16,14-4 7-16,12 0 6 16,6 2 2-16,-4 2-3 15,-12 3-49-15,-12 5-50 16,-12 1-93-16</inkml:trace>
  <inkml:trace contextRef="#ctx0" brushRef="#br0" timeOffset="86306.9242">29740 6947 355 0,'12'-3'124'0,"2"3"-11"15,1 0-37-15,5 0-44 16,9 13-5-16,4 7 8 16,9 7-17-16,10 8 3 0,9 6 17 15,8 3-9-15,-2 2-20 16,-6-2-9-16,-11-6-5 16,-15-5-42-16,-13-8-69 15,-17-5-63-15,-5-11-215 16</inkml:trace>
  <inkml:trace contextRef="#ctx0" brushRef="#br0" timeOffset="86506.2448">30472 6953 710 0,'5'0'101'0,"-5"0"-3"16,-30 20-36-16,-22 26-24 15,-19 17-24-15,-16 14-14 16,1 6 0-16,9-1 0 16,11-11-59-16,18-19-144 15,21-28-408-15</inkml:trace>
  <inkml:trace contextRef="#ctx0" brushRef="#br0" timeOffset="90014.5832">25360 8390 256 0,'-3'2'96'0,"3"-2"-25"16,0 0-18-16,0 2-9 15,3 1-6-15,17 1 9 16,6 0-9-16,10-2-8 15,10-2-1-15,7 0-14 16,5-8-11-16,-1-6-3 16,-5 3-1-16,-9 5-28 15,-16 6-96-15,-17 0-154 16</inkml:trace>
  <inkml:trace contextRef="#ctx0" brushRef="#br0" timeOffset="90247.0525">25518 8702 391 0,'0'4'38'0,"5"4"13"16,16-5-17-16,9-1-23 15,7-2-7-15,-2 0-4 16,4 0-19-16,-1 0-62 0,-7 0-33 16,-4 0-50-16</inkml:trace>
  <inkml:trace contextRef="#ctx0" brushRef="#br0" timeOffset="90579.6924">26457 8363 357 0,'-17'-2'90'0,"-13"2"-52"16,-7 2 2-16,-9 18-16 0,-5 6 1 16,9 5-15-16,12-2-9 15,21-5-1 1,9-6 0-16,9-9-7 0,18-4 7 15,3 1 10-15,4-2 26 16,-2 5 30-16,-7 2-10 16,-13 9-12-16,-12 5-7 15,0 6-8-15,-31 6-11 16,-13-3-12-16,-6-8-4 16,1-8-2-16,8-9-7 15,10-8-33-15,12-1-47 16,13 0-46-16,6 0-53 15,0-10-156-15</inkml:trace>
  <inkml:trace contextRef="#ctx0" brushRef="#br0" timeOffset="90812.3479">26676 8495 323 0,'6'0'108'0,"3"0"-46"16,3 3 20-16,-1 16-41 15,-6 4-6-15,-5 6-7 16,0 5-18-16,0 4-10 16,-9-3-7-16,-1-1-44 15,-6-2-54-15,-7-8-67 0</inkml:trace>
  <inkml:trace contextRef="#ctx0" brushRef="#br0" timeOffset="90989.3191">26785 8156 444 0,'0'-7'102'16,"3"7"-102"-16,4 0-7 0,1 13-92 16,-1 5-77-16</inkml:trace>
  <inkml:trace contextRef="#ctx0" brushRef="#br0" timeOffset="91311.0942">26892 8404 319 0,'0'14'117'15,"0"9"-56"-15,0 7-38 16,0 2-13-16,0-4 6 16,5-5-1-16,7-6-2 0,4-5 0 15,13-8 2 1,10-4 15-16,7 0 7 0,0-3-12 15,-3-6-7-15,-12 3 13 16,-11 4 7-16,-11 2-11 16,-8 0-15-16,-1 17-1 15,0 12-1-15,-3 4-7 16,-7-4-3-16,4-4-33 16,1-6-51-16,4-4-45 15,-1-7-66-15,2-8-208 16</inkml:trace>
  <inkml:trace contextRef="#ctx0" brushRef="#br0" timeOffset="91693.5704">27401 8169 202 0,'0'-7'158'0,"0"3"-113"16,8-5 2-16,12 0 0 15,5 2 8-15,3-2 3 16,5 0 0-16,-3 3 0 0,-5 0-6 16,-8 5-11-1,-9 1-18-15,-8 0-17 0,0 9-5 16,-9 20 3-16,-19 15-1 15,-8 6-2-15,-1 4-1 16,11-8 0-16,11-8-1 16,15-11-5-16,0-8-8 15,23-11-1-15,13-5 8 16,4-3 6-16,4 0 1 16,-2 0-1-16,-3 0-6 15,-2 0-56-15,-5 0-60 16,-13 4-90-16</inkml:trace>
  <inkml:trace contextRef="#ctx0" brushRef="#br0" timeOffset="91893.0654">27795 8432 457 0,'13'0'60'16,"16"0"21"-16,7 17-24 15,1 3-2-15,0 7-10 16,0 4-22-16,-4 3-20 16,-5 2-3-16,-5 2-2 15,-2-4-18-15,-10-1-71 16,-10-8-117-16</inkml:trace>
  <inkml:trace contextRef="#ctx0" brushRef="#br0" timeOffset="92075.7063">28201 8390 369 0,'-17'-5'280'0,"-8"5"-199"16,-11 25-10-16,-10 14-35 16,-12 13-15-16,-7 4-14 15,3 2-7-15,8-2-2 16,20-7-35-16,15-17-143 15,16-23-441-15</inkml:trace>
  <inkml:trace contextRef="#ctx0" brushRef="#br0" timeOffset="92541.4891">28856 8504 627 0,'7'0'75'0,"26"0"-20"0,15 9-2 16,1 5-41-16,2-1-4 15,-4 4-6-15,-2 2-2 16,-3 5-39-16,-5-9-112 16,-13-11-186-16</inkml:trace>
  <inkml:trace contextRef="#ctx0" brushRef="#br0" timeOffset="92707.5453">29563 8202 460 0,'0'10'266'0,"-6"36"-182"16,-7 22-9-16,-2 11-41 15,-6 12-25-15,-3 4-7 16,0-3-2-16,2-3-33 15,-2-18-171-15</inkml:trace>
  <inkml:trace contextRef="#ctx0" brushRef="#br0" timeOffset="95168.4839">21160 8308 134 0,'0'-2'70'16,"0"1"-4"-16,0 0-11 16,0-3-5-16,0 1-14 15,0-2 9-15,0 1 2 16,-1 2 0-16,-1 0 3 15,2 1-11-15,0 0 3 0,0 1-3 16,0-2-9 0,18 2-7-16,5 0 5 0,7 0-16 15,1 2-12-15,-1 8-2 16,-2 8-29-16,-4 0-46 16,-5 4-77-16,-7-2-117 15</inkml:trace>
  <inkml:trace contextRef="#ctx0" brushRef="#br0" timeOffset="95585.2108">21850 8134 478 0,'0'-8'73'0,"0"7"15"16,0 1-30-16,0 0-26 15,0 0-7-15,0 0-2 16,-8 12-11-16,-13 18-5 0,-9 11-3 16,0 7 1-16,4 6-2 15,5 1 1-15,9-1-2 16,9-2 1-16,3-8 0 16,3-5 2-16,16-9 1 15,5-5-2-15,6-7-4 16,1-1 0-16,5-7-20 15,7-3-78-15,-1-7-167 16</inkml:trace>
  <inkml:trace contextRef="#ctx0" brushRef="#br0" timeOffset="96171.2325">22675 8374 591 0,'-9'-4'59'0,"7"4"-44"15,-1 0-6-15,-5 0-8 16,-5 7-1-16,-2 8 0 16,-4 9 1-16,1 7 0 15,5 3 3-15,2 5 10 0,2 2 17 16,8 0-11 0,1-4-7-16,1-8-5 0,22-9 4 15,8-14 4-15,13-6-3 16,9-8-3-16,7-24 0 15,-5-9-1-15,-10 1-4 16,-17 2-2-16,-16 6-2 16,-12 8-1-16,-15 5-4 15,-18 7-3-15,-4 9-1 16,4 3-14-16,11 0-30 16,13 3-44-16,9 3-81 15,0-5-220-15</inkml:trace>
  <inkml:trace contextRef="#ctx0" brushRef="#br0" timeOffset="96482.0381">23273 8266 265 0,'0'-5'359'0,"-15"5"-317"16,-3 0-11-16,-7 17-24 15,-4 10-3-15,1 4 12 16,9 5 22-16,11 1-15 16,8-6-11-16,21-6-7 15,12-8-5-15,-2-8-3 16,-4-1 3-16,-10 0 10 0,-6 3 27 16,-9 8 20-16,-2 11-21 15,-26 10-9-15,-21 4-12 16,-10-3-13-16,5-13-2 15,9-17-13-15,19-11-44 16,12-17-83-16,12-19-163 16</inkml:trace>
  <inkml:trace contextRef="#ctx0" brushRef="#br0" timeOffset="97030.7265">23597 8009 303 0,'-6'0'83'0,"3"0"-43"15,1 0-6-15,1 0 11 16,1 0 3-16,0 0 9 15,0 0-2-15,13 0-7 16,6 0 2-16,4-5 0 16,-2 2-5-16,-3-1-6 15,-8 2-11-15,-7 2-14 16,-3 0-3-16,0 0-9 16,0 20 0-16,-9 14-2 15,-12 12 1-15,2-1-1 16,4-7-1-16,9-8-2 15,6-10-5-15,12-9-13 16,18-6-20-16,7-5 21 0,0 0 9 16,-2 0-14-16,-6-2-22 15,-2-1-9-15,-3 2-67 16,-7 1-123-16</inkml:trace>
  <inkml:trace contextRef="#ctx0" brushRef="#br0" timeOffset="97413.1857">24135 8288 387 0,'0'0'244'0,"15"0"-162"15,15 14 5-15,6 12-50 16,-2 9-12-16,-4 7-6 16,-6 8-8-16,-6 4-6 0,-9-1-5 15,-3-2-8-15,-3-4-28 16,0-10-42-16,-3-4-53 16,0-15-96-16</inkml:trace>
  <inkml:trace contextRef="#ctx0" brushRef="#br0" timeOffset="97579.4362">24481 8356 128 0,'-40'18'605'16,"-14"31"-509"0,-4 17-4-16,-1 7-50 0,2 1-21 15,12-8-21-15,17-12-15 16,11-24-193-16</inkml:trace>
  <inkml:trace contextRef="#ctx0" brushRef="#br0" timeOffset="112027.4324">6333 5199 466 0,'0'-5'29'15,"0"3"-26"-15,17-6 21 16,13-4 18-16,9-2 8 15,8 0-9-15,5 0-1 16,-4 3-7-16,-2 2-18 16,-7 1-15-16,0-2-1 15,-6 1-40-15,0 0-94 16,-11-7-204-16</inkml:trace>
  <inkml:trace contextRef="#ctx0" brushRef="#br0" timeOffset="112227.1067">7159 4634 561 0,'11'5'90'0,"11"39"-89"16,4 21 45-16,1 17-13 15,-6 15-21-15,-8 7-10 16,-4 7-2-16,-9 3-1 15,2 1-13-15,-2-7-84 16,0-16-214-16</inkml:trace>
  <inkml:trace contextRef="#ctx0" brushRef="#br0" timeOffset="112809.1549">5468 6511 505 0,'-42'16'12'0,"26"-3"7"16,13-6 7-16,6-3 20 0,45-4-2 15,46 0 13 1,56-20-13-16,67-24 8 0,54-18-1 15,52-7 1-15,36-4-14 16,3 0-23-16,-17 6-15 16,-31 1 2-16,-34 8 1 15,-31 8-3-15,-24 10 0 16,-43 9-4-16,-50 12-12 16,-44 5-50-16,-39 1-100 15,-31-12-214-15</inkml:trace>
  <inkml:trace contextRef="#ctx0" brushRef="#br0" timeOffset="118682.8244">5980 7649 74 0,'24'-18'230'16,"13"-2"-230"-16,3 0-12 16,0 0 8-16,-2-2-4 0,-10 4 8 15,-6 3 1 1,-7 4 0-16,-7 5 6 0,-6 3 5 16,-2 1-4-16,0 2-8 15,0 0-21-15,-5 0-68 16</inkml:trace>
  <inkml:trace contextRef="#ctx0" brushRef="#br0" timeOffset="119193.1093">5881 7521 344 0,'0'-2'109'0,"0"1"-71"16,11-2-4-16,29-9 28 16,15-8 1-16,20-11-17 15,13-12-1-15,3-7 1 16,0 7-8-16,-12 7-19 16,-16 14-18-16,-17 10-1 15,-20 10-17-15,-12 2-49 0,-6 4-55 16,-8 14-142-1</inkml:trace>
  <inkml:trace contextRef="#ctx0" brushRef="#br0" timeOffset="119609.299">7020 6921 434 0,'-36'23'125'16,"-4"27"-100"-16,-1 20 35 15,2 10-30-15,7 6-6 16,9-2-9-16,17-11-5 16,6-21-4-16,24-17-4 15,13-16 0-15,10-11 0 16,3-8 0-16,1 0-2 0,-1-16-6 15,-1-8-25-15,-6-1-54 16,0 0-96-16,-3-5-179 16</inkml:trace>
  <inkml:trace contextRef="#ctx0" brushRef="#br0" timeOffset="119875.2804">7452 7174 470 0,'-23'43'104'16,"4"6"-39"-16,14-7-29 16,5-14-24-16,20-18-4 0,19-10-6 15,9-25 2-15,4-22 1 16,-2-9 0-16,-9 0 13 16,-8 5 12-16,-15 15-8 15,-12 14-3-15,-6 14-14 16,-20 8-1-16,-20 0 1 15,-5 4-5-15,5 12-5 16,12-3-34-16,13-2-29 16,15-7-28-16,0-4-103 15</inkml:trace>
  <inkml:trace contextRef="#ctx0" brushRef="#br0" timeOffset="120124.635">7970 6825 411 0,'-39'50'86'0,"5"-1"-3"16,13-6-42-16,11-15 1 15,10-14-20-15,1-8-20 16,22-6 1-16,3 0 10 16,3 0 37-16,-3 4 7 15,-7 13-19-15,-9 14-13 16,-10 15-11-16,-6 8-8 15,-28 2-6-15,-2-13-10 16,2-19-36-16,4-20-47 16,7-6-40-16,13-32-191 15</inkml:trace>
  <inkml:trace contextRef="#ctx0" brushRef="#br0" timeOffset="120540.8472">8119 6480 156 0,'-3'-2'141'0,"-1"1"-111"15,1 1 39-15,-2 0-16 16,2 0-11-16,2 0-7 16,1 0 11-16,0-6-9 15,3-4-8-15,15-2 14 16,4-1-3-16,4 2 9 16,-4 5 4-16,-3 6-20 15,-5 0-23-15,-7 20-3 16,-5 14 2-16,-2 12-4 15,-5 8-3-15,-8-3-2 16,2-7-1-16,11-12-5 16,4-14-11-16,21-12-22 0,9-6-9 15,9-8-2-15,5-10-2 16,4 1-32-16,3 1-45 16,-1 5 15-16</inkml:trace>
  <inkml:trace contextRef="#ctx0" brushRef="#br0" timeOffset="120806.0988">8603 6596 227 0,'14'0'331'0,"13"2"-262"16,11 11 20-16,8 11-45 16,8 9-19-16,-1 7-18 15,-1 9-7-15,-7-1 0 16,-9-3-17-16,-6-6-30 16,-9-6-13-16,-8-2-36 15,-8-5-26-15,-1-8-60 16</inkml:trace>
  <inkml:trace contextRef="#ctx0" brushRef="#br0" timeOffset="120955.7382">8956 6511 602 0,'-60'35'65'0,"-18"32"1"16,-6 23-6-16,-6 17-30 15,7 5-14-15,14-3-16 16,22-16-58-16,28-29-114 15,19-44-317-15</inkml:trace>
  <inkml:trace contextRef="#ctx0" brushRef="#br0" timeOffset="121670.9206">9959 5618 377 0,'-2'-7'148'16,"2"4"-68"-16,0 3-21 0,2 0-22 16,22 0-10-1,9 0-3-15,5 0-8 0,4 0-14 16,-5 3-2-16,-1 5-37 16,-3 3-95-16,-14-5-229 15</inkml:trace>
  <inkml:trace contextRef="#ctx0" brushRef="#br0" timeOffset="121820.5391">10136 5850 405 0,'-10'9'314'0,"2"17"-252"16,6 6 32-16,2 2-55 15,8 0-39-15,21-8-4 16,14-15-85-16,6-11-130 0</inkml:trace>
  <inkml:trace contextRef="#ctx0" brushRef="#br0" timeOffset="125527.9965">10053 6019 83 0,'-2'0'56'0,"2"0"-4"15,0 0-20-15,0 0 9 16,0 0 5-16,-1 0-4 15,-2 0-5-15,1 0-17 16,1 0-3-16,-1 0-2 16,1 0 2-16,-1 0 2 15,1 0 1-15,-1 0 9 16,1 0 2-16,1 2 0 16,0 4-1-16,0 0-3 15,6 1 0-15,18-6 5 16,13-1-12-16,17-6 16 15,7-22-13-15,4-6 3 16,-6 3-16-16,-16 6-8 16,-12 9-2-16,-14 12-2 0,-10 4-19 15,-7 9-69-15,-1 19-101 16,-23 3-325-16</inkml:trace>
  <inkml:trace contextRef="#ctx0" brushRef="#br0" timeOffset="132611.0564">7724 9292 549 0,'0'48'45'15,"0"22"-41"-15,0 15 5 16,0 9-7-16,-3 8-1 15,-4 5-1-15,-1 0-9 16,0-5-38-16,-4-7-75 0,-4-18-122 16</inkml:trace>
  <inkml:trace contextRef="#ctx0" brushRef="#br0" timeOffset="132877.0347">6630 10689 360 0,'-25'0'235'16,"19"0"-208"-16,19 0-6 0,53-9 27 16,49-28-4-16,53-19 9 15,50-10-5-15,28-8 0 16,10 3-10-16,-13 8-19 15,-30 10-10-15,-32 13-9 16,-41 11-4-16,-40 14-29 16,-35 12-52-16,-27 3-73 15,-31 20-89-15</inkml:trace>
  <inkml:trace contextRef="#ctx0" brushRef="#br0" timeOffset="133409.0729">7043 11238 438 0,'-11'-4'177'16,"-16"4"-134"-16,-7 6-33 16,-18 20-6-16,-10 11 7 15,-8 14 2-15,3 14 0 16,9 9-3-16,14-2 2 15,20-8 11-15,18-15 3 16,6-16-7-16,30-11-2 0,18-7-5 16,17-7-8-16,9-6-4 15,2-2-11-15,0 0-55 16,-7 0-43-16,-7 0-41 16,-5 0-62-16</inkml:trace>
  <inkml:trace contextRef="#ctx0" brushRef="#br0" timeOffset="133662.5367">7358 11511 391 0,'-4'0'163'0,"2"4"-134"16,2 8-11-16,6 2 1 0,23-9 13 16,11-5 15-1,11-1-12-15,2-27-6 0,-6 1 7 16,-13 2-4-16,-13 7-7 15,-14 12-13-15,-7 6-8 16,-6 0 5-16,-33 0-2 16,-14 0-7-16,-8 9-7 15,4 6-5-15,15 0-8 16,18-5-26-16,17-3-43 16,7-5-67-16,12-2-110 15</inkml:trace>
  <inkml:trace contextRef="#ctx0" brushRef="#br0" timeOffset="133940.9884">7940 11182 480 0,'-39'29'59'0,"4"11"7"16,3 5-28-16,13 3 2 15,9-12-24-15,10-10-14 16,0-10 1-16,19-10 16 15,9-2 27-15,3-4 16 16,-4 2-13-16,-9 5-18 16,-4 10-8-16,-13 12-14 15,-1 10-1-15,-24 6-7 16,-15-1-1-16,-7-12-13 16,6-12-31-16,9-16-33 0,11-4-24 15,17-4-30-15,3-12-51 16,17-6-90-16</inkml:trace>
  <inkml:trace contextRef="#ctx0" brushRef="#br0" timeOffset="134423.306">8082 11033 425 0,'-6'-2'62'16,"5"2"-14"-16,-1 0-15 15,0-4-2-15,2-1 8 16,0-3-4-16,4-3 2 16,12-2 8-16,0 3 0 15,1 0-11-15,-4 5-4 16,0-1-9-16,-5 5-11 0,0 1-2 16,1 0 1-16,2 14-5 15,0 16 0-15,-2 7 0 16,-5 9-1-16,-3-2-2 15,-1-6 0-15,2-10-1 16,6-14-2-16,7-8-1 16,7-5-5-16,9-1 4 15,7 0-3-15,5-5-7 16,2 0-22-16,1-1-44 16,-1 4-55-16,-8-5-124 15</inkml:trace>
  <inkml:trace contextRef="#ctx0" brushRef="#br0" timeOffset="134705.8484">8727 11052 526 0,'14'1'92'0,"15"19"3"16,8 1-38-16,8 1-4 15,1 0-20-15,0 4-16 16,-3-3-13-16,-5-1-4 16,-4-5-1-16,-9-1-7 0,-4-6-20 15,-7-3-39-15,-7-7-52 16,-1 0-40-16,-5-31-47 15</inkml:trace>
  <inkml:trace contextRef="#ctx0" brushRef="#br0" timeOffset="134839.1172">9084 10952 371 0,'-31'3'254'16,"-12"41"-152"-16,-17 22-12 16,-13 26-38-16,-3 10-18 15,0 3-13-15,12-9-21 16,17-18-2-16,21-22-73 15,14-34-132-15,10-22-402 0</inkml:trace>
  <inkml:trace contextRef="#ctx0" brushRef="#br0" timeOffset="135337.7668">9868 9903 540 0,'-3'-2'98'0,"3"2"-39"16,0 0-17-16,7 0-28 16,13 0-1-16,11-1 3 15,5-5-10-15,2 0-6 16,-3 4-5-16,-7 2-69 15,-14 8-114-15,-14 13-216 16</inkml:trace>
  <inkml:trace contextRef="#ctx0" brushRef="#br0" timeOffset="135470.8346">10017 10137 734 0,'-4'0'118'15,"4"14"-51"-15,14 2-36 16,16 10-23-16,10-5-8 15,4-14-80-15,-8-10-225 16</inkml:trace>
  <inkml:trace contextRef="#ctx0" brushRef="#br0" timeOffset="142936.0569">7521 13428 575 0,'-42'0'58'0,"5"10"-54"16,-2 17-3-16,-3 7 1 16,-3 9-2-16,-2 2 0 15,8 1-1-15,9-8-1 16,15-9-3-16,15-14-2 16,0-9 2-16,26-6 5 15,13 0 22-15,8-4 17 16,2 0 6-16,-10 4 0 15,-11 2-5-15,-16 34-18 16,-12 19-6-16,-15 16 5 16,-32 16-17-16,-17-4-4 15,-8-7-2-15,-6-14-4 16,5-14-12-16,9-15-22 0,10-15-7 16,20-15-20-16,21-3-23 15,13-5-77-15,22-14-105 16</inkml:trace>
  <inkml:trace contextRef="#ctx0" brushRef="#br0" timeOffset="143352.3895">7627 14008 333 0,'-2'0'184'0,"2"0"-147"16,2-7 11-16,23-18-9 16,17-13 4-16,10-10 2 15,2-6 2-15,0 3-4 16,-14 7-2-16,-12 12-15 15,-14 16-15-15,-11 10-9 16,-3 6 2-16,-26 8 0 16,-24 28-3-16,-21 20-1 15,-9 17-3-15,5 9 3 0,16-1-1 16,17-9 1-16,18-12 0 16,16-11-2-16,8-12-7 15,5-5-3-15,22-7-5 16,13-14 7-16,12-11-25 15,11 0-27-15,3-18-44 16,-2-13-85-16,-3-7-179 16</inkml:trace>
  <inkml:trace contextRef="#ctx0" brushRef="#br0" timeOffset="143616.9676">8456 13749 597 0,'-28'0'65'0,"-3"6"-41"16,-9 24-10-16,-8 14-7 15,-3 12 7-15,6 7 0 16,11-3 7-16,11-5 7 16,20-17-11-16,3-12-8 15,29-14 0-15,17-12 5 16,17-5-7-16,11-18-5 15,1-7-2-15,-6-1-1 16,-8 4-21-16,-14 1-53 16,-14 1-59-16,-18 3-151 15</inkml:trace>
  <inkml:trace contextRef="#ctx0" brushRef="#br0" timeOffset="144033.4324">8774 13414 95 0,'-3'0'335'0,"0"-2"-295"0,3-2 1 16,0 0 9-16,0-4 6 16,17-4-5-16,11-7 16 15,3-2-2-15,-1 1-13 16,-6 6-7-16,-10 6-17 16,-9 6-18-16,-5 2-6 15,0 19-1-15,0 22-3 16,-10 19 4-16,-1 7-4 15,5-5 0-15,6-10 0 16,5-12 0-16,25-12-5 16,9-12-9-16,10-8-24 15,2-8-17-15,1 0-38 0,-5 0-68 16,-6-18-163-16</inkml:trace>
  <inkml:trace contextRef="#ctx0" brushRef="#br0" timeOffset="144316.0687">9405 13445 327 0,'0'0'341'15,"0"0"-283"1,23 25-6-16,11 8-4 0,6 7-14 16,2 6-8-16,1-1-9 15,2 3-8-15,-5-6-8 16,1-6-1-16,-4-11-7 16,-3-8-19-16,-4-8-41 15,-6-9-66-15,-3-4-74 16,-5-37-130-16</inkml:trace>
  <inkml:trace contextRef="#ctx0" brushRef="#br0" timeOffset="144449.0284">9911 13343 347 0,'-33'0'387'0,"-19"39"-280"16,-15 35-35-16,-21 29-38 0,-11 20-17 16,-1 1-7-16,12-12-10 15,21-18-15-15,26-33-133 16,22-39-344-16</inkml:trace>
  <inkml:trace contextRef="#ctx0" brushRef="#br0" timeOffset="145031.0861">10387 13484 464 0,'13'-18'206'15,"17"2"-150"-15,17-4 16 16,8 4-31-16,0 6-22 16,-10 4-19-16,-11 6-2 15,-13 0-37-15,-14 25-81 16,-7 14-98-16,-35 7-252 16</inkml:trace>
  <inkml:trace contextRef="#ctx0" brushRef="#br0" timeOffset="145164.0569">10412 13727 631 0,'0'-8'98'16,"27"2"-19"-16,17-2-27 15,15 2-34-15,13 0-16 16,7 2-2-16,12-2-57 0,-11-10-226 16</inkml:trace>
  <inkml:trace contextRef="#ctx0" brushRef="#br0" timeOffset="145662.6879">11753 13062 718 0,'-49'13'58'16,"3"32"-52"-16,-3 13 8 15,-2 12-13-15,8-2 0 0,11-12-1 16,19-14-10-16,13-20-7 16,21-10 5-16,16-10 12 15,8-2 12-15,-3 0 25 16,-8 4 16-16,-8 6 1 15,-14 13-27-15,-12 19-10 16,-2 16 2-16,-28 10-13 16,-18-4-6-16,-10-14-1 15,0-23-14-15,3-16-35 16,13-11-37-16,18-3-47 16,24-17-45-16,5-8-115 15</inkml:trace>
  <inkml:trace contextRef="#ctx0" brushRef="#br0" timeOffset="145978.5542">12043 13525 698 0,'-1'0'70'15,"5"0"-40"-15,35-8-6 16,18-22-12-16,8-11 6 15,-5-1 5-15,-19 8 4 16,-19 12-19-16,-19 8-6 16,-8 12 11-16,-40 2 1 0,-21 11-13 15,-14 28-1 1,7 17 0-16,15 9 1 0,19 1-1 16,18-8-1-16,18-8 0 15,3-10-3-15,28-6-3 16,14-7-5-16,15-7-11 15,12-8-11-15,11-8-37 16,5-4-65-16,0-10-106 16</inkml:trace>
  <inkml:trace contextRef="#ctx0" brushRef="#br0" timeOffset="146194.7431">12865 13338 629 0,'-43'17'134'0,"-1"34"-83"0,-2 17-24 16,8 11-14-16,11-1 15 16,21-7-13-16,6-18-15 15,25-19-1-15,15-10-8 16,6-13-5-16,-2-9 3 16,-1-2 7-16,-1-8-13 15,0-19-58-15,-6-13-89 16,-7-14-308-16</inkml:trace>
  <inkml:trace contextRef="#ctx0" brushRef="#br0" timeOffset="146610.4974">13095 12992 75 0,'-9'-5'487'0,"4"3"-380"0,5 1-43 16,0-1-19-16,0-1-5 15,11-4-7-15,14 0-3 16,0 2 15-16,-6 1-16 16,-11 2-16-16,-6 2-7 15,-1 6-4-15,-1 26-2 16,0 18 2-16,0 9-1 16,-4-4-1-16,4-11 0 15,1-15-1-15,28-14-2 16,12-11-2-16,10-4-3 15,3 0-12-15,3-6-40 16,1-5-106-16,-11-9-195 16</inkml:trace>
  <inkml:trace contextRef="#ctx0" brushRef="#br0" timeOffset="147125.2686">13592 13205 525 0,'21'0'148'0,"28"12"-76"15,16 20 33-15,9 10-52 16,-3 0-27-16,-8 1-20 15,-6 1-6-15,-13 0 0 16,-8-1-11-16,-9-3-45 16,-9-11-66-16,-9-14-65 15,-9-15-101-15</inkml:trace>
  <inkml:trace contextRef="#ctx0" brushRef="#br0" timeOffset="147258.8745">14096 13341 62 0,'-19'-66'392'15,"-5"20"-203"-15,-3 26-23 16,-7 20-60-16,-17 37-71 0,-18 33-21 15,-10 28-12-15,-1 11-2 16,11-5-3-16,21-12-39 16,27-29-120-16,20-31-186 15</inkml:trace>
  <inkml:trace contextRef="#ctx0" brushRef="#br0" timeOffset="147708.7513">14879 13253 540 0,'-15'24'147'16,"12"13"-74"-16,3-1-11 15,15-8-7-15,31-12 17 16,34-18-36-16,43-63-9 16,55-65-16-16,46-57-11 15,31-23 0-15,9 13 0 16,-13 39 0-16,-32 43-48 15,-52 27-168-15,-46 15-442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8:12:59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5335 5644 117 0,'0'-14'546'16,"-12"11"-528"-16,-2 3 0 15,-6 8 9-15,-7 17-15 16,-6 9-2-16,-3 8-7 16,-1 5-3-16,10-5 1 15,9-10 0-15,15-10-1 0,3-12 0 16,27-10 0-16,14 0 3 16,5-6 5-1,-1-4 15-15,-8 6 7 0,-13 4 5 16,-15 17-13-16,-9 28-8 15,-25 19-2-15,-25 8-12 16,-17-1 0-16,-6-15-4 16,3-16-18-16,13-15-21 15,21-12-19-15,19-6-11 16,17 0-23-16,7-5-145 16</inkml:trace>
  <inkml:trace contextRef="#ctx0" brushRef="#br0" timeOffset="248.1044">5638 5798 396 0,'0'0'160'0,"0"0"-152"16,11 19 24-16,2 5-9 15,-3 5-1-15,-2 7-14 16,-1 7-7-16,-7 1 1 16,0 4-2-16,0 0-1 15,0-4-6-15,0-6-28 16,-1-15-98-16,-9-19-204 16</inkml:trace>
  <inkml:trace contextRef="#ctx0" brushRef="#br0" timeOffset="431.4116">5704 5435 601 0,'0'-1'0'15,"0"1"-4"-15,16 0-67 16,5 9-45-16,3 12-221 15</inkml:trace>
  <inkml:trace contextRef="#ctx0" brushRef="#br0" timeOffset="663.6305">5994 5850 469 0,'2'0'114'16,"13"-3"-89"-16,16-14 28 15,15-5-2-15,11-10-12 16,6 1-10-16,2 9-3 16,-3 12-2-16,-11 10-10 15,-8 0-6-15,-15 25-4 0,-11 9-2 16,-11 8-2-16,-6 0-6 16,0 2-21-16,0-2-50 15,-2 1-49-15,-4-9-97 16</inkml:trace>
  <inkml:trace contextRef="#ctx0" brushRef="#br0" timeOffset="879.636">6653 5627 440 0,'19'0'181'0,"9"25"-146"16,10 13 40-16,0 2-22 0,0 6-40 16,-5-1-13-16,-5 1-3 15,-4-4-26-15,-2 0-40 16,-7-4-65-16,-5-12-129 16</inkml:trace>
  <inkml:trace contextRef="#ctx0" brushRef="#br0" timeOffset="1029.2202">6966 5710 496 0,'-42'40'167'15,"-12"20"-121"-15,-4 17 4 16,-4 5-4-16,8-2-45 16,18-8-1-16,18-28-119 0,12-32-267 15</inkml:trace>
  <inkml:trace contextRef="#ctx0" brushRef="#br0" timeOffset="1434.0445">7357 5704 535 0,'0'-8'257'15,"0"8"-243"-15,0 0-14 16,15 0-4-16,6 0-51 15,2-11-134-15</inkml:trace>
  <inkml:trace contextRef="#ctx0" brushRef="#br0" timeOffset="1777.4051">8367 5449 651 0,'-43'7'20'0,"-1"32"-5"16,-11 19 25-16,-8 16-2 15,2 9-9-15,9 3-21 16,13-6-4-16,16-7-1 16,16-15-3-16,7-12 0 15,29-12-10-15,20-15-17 16,10-12-24-16,7-7-33 0,3 0-41 16,4-19-51-16</inkml:trace>
  <inkml:trace contextRef="#ctx0" brushRef="#br0" timeOffset="2043.7181">8676 5875 566 0,'-11'31'146'16,"11"4"-131"-16,12-13-12 15,24-16 0-15,9-6-3 16,5-22-2-16,-2-11 2 15,-9-2 16-15,-11 6 43 0,-14 7-6 16,-11 8-12-16,-3 3-15 16,-18 2-12-16,-17 5-10 15,-6 0-4-15,3 4-1 16,13 0-5-16,13-2-17 16,12-8-35-16,0-6-57 15,25-10-111-15,14-10-213 16</inkml:trace>
  <inkml:trace contextRef="#ctx0" brushRef="#br0" timeOffset="2259.5144">9301 5479 12 0,'0'0'353'0,"-24"28"-222"16,3 12-36 0,0 4-10-16,8-2-41 0,8-10-12 15,5-11 0-15,3-6-22 16,12-6-7-16,0-3 4 15,-2 2 20-15,-3 2 15 16,-10 6-11-16,0 10-17 16,-17 6-2-16,-20 5-9 15,0-7-3-15,1-13-22 16,7-17-73-16,10 0-65 16,12-28-173-16</inkml:trace>
  <inkml:trace contextRef="#ctx0" brushRef="#br0" timeOffset="2528.0936">9629 5504 288 0,'0'5'242'0,"3"5"-196"15,18 9 42-15,6-4-20 16,1 3-21-16,4-3-15 16,5 1-10-16,1 0-8 15,0-1-10-15,-4 0 1 16,-7-5-5-16,-6 2-10 0,-8-6-34 16,-2-2-64-16,-4-4-81 15,-5-3-252-15</inkml:trace>
  <inkml:trace contextRef="#ctx0" brushRef="#br0" timeOffset="2658.8096">9911 5419 583 0,'-46'1'141'15,"-12"40"-114"-15,-12 20 33 16,-8 13-12-16,5 2-37 16,15-8-11-16,17-22-128 15,16-27-361-15</inkml:trace>
  <inkml:trace contextRef="#ctx0" brushRef="#br0" timeOffset="3623.9833">5030 6646 177 0,'0'-6'158'15,"-2"0"-141"-15,2 0 4 16,0-1 11-16,0-3 0 15,5 1 10-15,6 0-10 16,7 1-2-16,8-2-4 16,7 4-4-16,8-1 1 15,7 0-4-15,9-1-6 16,11 1 4-16,16-4 6 16,13-1 2-16,14-3 1 15,15-2 1-15,8-7 1 16,14-3-12-16,7-2-8 15,5-3-4-15,3 4-2 0,11 3 1 16,6 1-1-16,13 6 0 16,8-1-2-16,5 2 0 15,8-1 12-15,9 4-4 16,9-3 3-16,5 1 1 16,1-1-6-16,-12 0-5 15,-10 0-1-15,-16-3 3 16,-9-4 2-16,-13-5-5 15,-16-2 0-15,-27-2-3 16,-34 5 2-16,-37 8-6 16,-28 6-13-16,-24 6-38 15,-12 1-26-15,-5 1-41 0,-26-3-242 16</inkml:trace>
  <inkml:trace contextRef="#ctx0" brushRef="#br0" timeOffset="4388.0783">6745 7168 528 0,'-34'0'46'16,"2"8"0"-16,-2 16 5 15,-2 6-6-15,9-2-14 16,11-8-24-16,10-8-6 16,6-6 0-16,8-2 10 15,20 1 16-15,6 0 28 16,-1 9-7-16,-4 5-23 15,-13 10-4-15,-16 15 0 16,-2 11-7-16,-35 3-10 16,-17-3-4-16,-8-14 0 15,-3-22-6-15,7-19-26 0,11-2-31 16,20-23-43-16,25-3-53 16,5-1-86-16</inkml:trace>
  <inkml:trace contextRef="#ctx0" brushRef="#br0" timeOffset="4637.3784">6954 7266 487 0,'10'-4'114'0,"10"4"-82"0,5 8 35 15,-2 18-34 1,-6 10-11-16,-4 9-13 0,-6-1-7 16,-6-2-2-16,-1-3-7 15,0-3-20-15,0 1-51 16,0-8-88-16,-10-18-322 16</inkml:trace>
  <inkml:trace contextRef="#ctx0" brushRef="#br0" timeOffset="4785.7713">7027 7017 360 0,'-4'-8'439'0,"-2"8"-433"16,6 0-6-16,4 8-50 15,14 13-41-15,2 3-187 16</inkml:trace>
  <inkml:trace contextRef="#ctx0" brushRef="#br0" timeOffset="5119.5879">7344 7370 124 0,'0'2'345'0,"0"1"-303"0,0 5-2 16,11-1 3-16,3-5-3 16,7-2-18-16,5 0-8 15,9-24 3-15,5-8 14 16,9-8 5-16,5 0 10 16,1 6 7-16,-1 10 4 15,-10 14-17-15,-12 10-17 16,-12 2-11-16,-13 30-6 15,-7 10 4-15,0 8-7 16,-12-1-3-16,-5-9-12 16,6-13-37-16,9-10-45 15,2-12-73-15,0-5-129 0</inkml:trace>
  <inkml:trace contextRef="#ctx0" brushRef="#br0" timeOffset="5501.8615">8010 6852 155 0,'-3'-8'292'0,"0"0"-224"16,3 0 14-16,2-3-24 15,17-3-5-15,8-1 2 16,6-3 5-16,1 5-1 16,-4 4-7-16,-7 5-19 15,-7 4-13-15,-10 10-9 16,-6 26-5-16,0 18 3 15,-2 9-5-15,-11-1-4 16,3-10 1-16,10-15-1 16,0-16-10-16,28-14-24 15,11-7-28-15,11-13-90 16,-1-17-141-16</inkml:trace>
  <inkml:trace contextRef="#ctx0" brushRef="#br0" timeOffset="5918.1626">8910 6812 714 0,'24'29'51'15,"18"22"48"-15,5 6-30 0,-2-1-40 16,-5-4-18-16,-5-13-10 16,-7-7-1-16,-1-12-4 15,-2-9-24-15,5-6-80 16,-4-5-130-16</inkml:trace>
  <inkml:trace contextRef="#ctx0" brushRef="#br0" timeOffset="6050.6636">9256 6763 579 0,'-65'27'263'0,"-12"46"-209"16,-11 22-15-16,-9 12-23 15,8-6-16-15,14-23-12 16,17-37-265-16</inkml:trace>
  <inkml:trace contextRef="#ctx0" brushRef="#br0" timeOffset="9392.4157">11166 5980 218 0,'0'0'73'0,"0"0"-51"16,0 0 15-16,0 0-10 15,0-2 3-15,0-1 1 0,0-3 8 16,0-2 8-1,9 2 13-15,7 0-2 0,11 2-15 16,6 4-2-16,5 0-5 16,4 0-10-16,-4 8-12 15,-10 10-14-15,-4 8-2 16,-8 3-53-16,-13 0-103 16,-3-7-285-16</inkml:trace>
  <inkml:trace contextRef="#ctx0" brushRef="#br0" timeOffset="9675.2063">11324 6303 808 0,'9'-3'78'0,"16"3"-53"16,9 1-1-16,1 15-24 15,2-1-3-15,-2-5-104 16,-4-10-235-16</inkml:trace>
  <inkml:trace contextRef="#ctx0" brushRef="#br0" timeOffset="11337.8027">14018 5547 145 0,'0'-16'429'0,"0"7"-395"0,0 9-6 16,-9 0-1-16,-8 0 3 15,-6 5-20-15,-8 10-9 16,-8 9 1-16,-4 9-1 16,-6 9 0-16,-1 9 3 15,6 7-2-15,11 4 4 16,18-1 10-16,15-1 2 16,10-8-5-16,31-10 3 15,14-12-4-15,10-11-7 16,1-7-5-16,-1-4 0 0,-9 0-19 15,-5-5-39 1,-13-3-57-16,-5 0-184 0</inkml:trace>
  <inkml:trace contextRef="#ctx0" brushRef="#br0" timeOffset="11637.0559">14351 5917 480 0,'-11'0'60'0,"10"3"-56"16,1 18 1-16,3-1-1 0,21-3 0 15,15-8 7 1,10-9 13-16,9 0 6 0,2-20 10 16,-5-5 5-16,-12-2-14 15,-13 2 3-15,-12 5-6 16,-15 4-9-16,-3 3-2 15,-22 2-5-15,-16 6-9 16,-7 0-2-16,-1 1-1 16,6 0 0-16,9 0-5 15,10 1-19-15,16 3-50 16,5 0-62-16,16 0-146 16</inkml:trace>
  <inkml:trace contextRef="#ctx0" brushRef="#br0" timeOffset="11886.5194">15002 5682 417 0,'-29'0'147'16,"4"4"-122"-16,10 16 11 16,9-2-3-16,6-4-12 15,9-7-20-15,21-4 1 16,4-3 0-16,2 0 13 15,-5 4 24-15,-10 6 20 16,-12 5-17-16,-9 13-13 16,-9 8-8-16,-27 8-12 15,-10-4-9-15,-2-10 0 0,10-14-39 16,12-14-66-16,14-2-116 16</inkml:trace>
  <inkml:trace contextRef="#ctx0" brushRef="#br0" timeOffset="12169.0997">15320 5654 463 0,'17'1'78'0,"12"24"1"0,0 3-24 16,4 2-20-16,0-2-14 15,0 0 1-15,-3-1-16 16,-7-1-5-16,-3-2-1 16,-2 2-1-16,-3-3-12 15,-8-6-48-15,-5-7-112 16</inkml:trace>
  <inkml:trace contextRef="#ctx0" brushRef="#br0" timeOffset="12318.7612">15674 5602 554 0,'-29'0'145'16,"-6"28"-108"-16,-11 18 17 0,-8 8-21 15,-9 10-22-15,-3 6-11 16,5-1-6-16,8-7-62 15,19-17-172-15</inkml:trace>
  <inkml:trace contextRef="#ctx0" brushRef="#br0" timeOffset="13183.3865">13721 6361 373 0,'-17'-5'48'15,"3"1"-40"-15,8 0 9 16,6-3 26-16,0-6 8 15,9 2-4-15,21 0-32 16,19 5 26-16,29 6 12 16,25 0-1-16,30 0 7 15,27 8-13-15,17 3-4 16,8-3-11-16,-2-5-16 16,-20-3-6-16,-27 0-8 15,-33 0-1-15,-31 0-4 16,-21 2-32-16,-16-2-70 15,-14 0-124-15</inkml:trace>
  <inkml:trace contextRef="#ctx0" brushRef="#br0" timeOffset="13732.0886">14275 6790 270 0,'-21'-4'335'0,"-6"4"-320"15,-1 8 6-15,-8 10 15 16,-6 7-13-16,-4-1-9 0,4 3-7 15,8-4 0 1,11-9-4-16,14-3-2 0,9-6-1 16,9-5 6-16,21 0 16 15,9 2 22-15,-3 1-2 16,-8 6-13-16,-11 7-5 16,-16 12-5-16,-1 9-6 15,-27 7-2-15,-17 2-10 16,-12-8-1-16,-2-16-4 15,1-15-15-15,10-7-22 16,16-1-26-16,17-12-22 16,14 4-33-16,6-1-115 0</inkml:trace>
  <inkml:trace contextRef="#ctx0" brushRef="#br0" timeOffset="13931.5288">14376 6859 561 0,'-3'21'138'0,"2"18"-108"16,1 7-3-16,0 2-23 16,0-1-4-16,0-1-7 15,0-6-33-15,0-4-61 16,0-10-53-16,0-19-139 15</inkml:trace>
  <inkml:trace contextRef="#ctx0" brushRef="#br0" timeOffset="14077.6815">14466 6657 608 0,'-5'0'4'0,"5"3"-4"16,3 16-88-16,8 0-216 16</inkml:trace>
  <inkml:trace contextRef="#ctx0" brushRef="#br0" timeOffset="14363.8168">14612 6890 550 0,'0'-2'96'0,"7"2"-35"16,4 7-18-16,4 9-30 16,1-2-10-16,5-4-3 15,4-4 0-15,3-6 1 16,3 0-1-16,0 0 1 16,-1-3 3-16,-6-4 22 15,-6 5-3-15,-9 2-11 16,-2 0-5-16,0 0 0 0,1 6-6 15,0 6-1 1,-4 6 0-16,1-4-10 0,2 1-15 16,-1-4-42-16,-2-3-50 15,1-6-83-15</inkml:trace>
  <inkml:trace contextRef="#ctx0" brushRef="#br0" timeOffset="14746.1153">15218 6737 536 0,'9'0'95'15,"19"23"-3"-15,9 7-41 16,7 7 2-16,1-3-17 15,1 2-19-15,-7-2-2 0,-2-2-6 16,-6-2-7-16,-4-2-2 16,-5 0-7-16,-2-2-17 15,-7 3-41-15,-5-2-76 16,-8-10-82-16</inkml:trace>
  <inkml:trace contextRef="#ctx0" brushRef="#br0" timeOffset="14912.4203">15646 6814 386 0,'-40'7'349'15,"-9"30"-302"-15,-1 18 22 0,-4 5-42 16,2 3-27-16,9-1-11 16,12-9-68-16,14-14-130 15,16-25-323-15</inkml:trace>
  <inkml:trace contextRef="#ctx0" brushRef="#br0" timeOffset="16358.7025">14718 6955 56 0,'-3'-4'148'16,"0"0"-88"-16,0 3-12 15,-1-1-5-15,2-1-11 16,1 0 2-16,-1-2 9 15,1 1 3-15,-1-1 6 16,1 3-17-16,1 2-13 16,0 0-3-16,0 0-6 15,0 0-4-15,-2 0-3 16,1 0-1-16,-2 11 3 16,0 5 6-16,-2 4 2 15,2 2 1-15,-4 2-6 16,1 3 1-16,-3-2-6 15,0-3-2-15,2 0-3 0,2-9-1 16,4-3 0-16,1-10 0 16,0 0 0-16,0-21-1 15,0-17-3-15,13-6 3 16,6 0 0-16,7 6 1 16,1 5 4-16,2 7 3 15,0 9 17-15,-6 11 2 16,-3 6-5-16,-5 8-5 15,-8 30 5-15,-5 14 4 16,-2 8-12-16,-3 6-10 16,-9-1-3-16,5-13-7 15,5-8-71-15,2-34-159 0</inkml:trace>
  <inkml:trace contextRef="#ctx0" brushRef="#br0" timeOffset="55863.2665">7076 5272 105 0,'11'-9'311'16,"-7"4"-305"-16,5 1 4 16,-1 0 33-16,-4 0-10 15,-1 3-5-15,-1-1-12 16,-2 2 5-16,0 0 13 16,0 0 11-16,-33 23-12 15,-28 26-7-15,-44 36-14 16,-44 35-8-16,-42 40-2 15,-42 35-2-15,-13 15 22 0,-3-3-4 16,30-22-6-16,49-36-12 16,53-45-9-16,57-55-111 15,49-49-279-15</inkml:trace>
  <inkml:trace contextRef="#ctx0" brushRef="#br0" timeOffset="56594.752">8600 6565 435 0,'1'-8'141'15,"-1"8"-95"-15,-13 12 12 16,-35 30 4-16,-25 28-16 15,-24 23-25-15,-17 16-5 0,1-3-12 16,16-17-4 0,28-34-70-16,31-43-215 0</inkml:trace>
  <inkml:trace contextRef="#ctx0" brushRef="#br0" timeOffset="58689.6194">7640 9930 244 0,'0'-11'266'0,"0"4"-241"15,0 3 6-15,-6 4 0 0,-14 0 11 16,-13 7-30-16,-11 25-1 15,-8 13-1-15,-4 14 5 16,-1 5 13-16,9 5-1 16,10-1-6-16,15 0-2 15,17-7-7-15,6-10-7 16,18-6-1-16,22-13-2 16,9-10-1-16,9-10-1 15,4-11-4-15,-1-1-19 16,0-8-33-16,-6-9-56 15,0-3-51-15,-5-1-99 16</inkml:trace>
  <inkml:trace contextRef="#ctx0" brushRef="#br0" timeOffset="58988.9701">8004 10230 288 0,'-14'0'199'0,"3"8"-152"15,6 8 3-15,5 1-20 16,3-2-20-16,23-5-5 16,14-8-4-16,9-2 10 15,8-6 18-15,0-15 18 16,-8 0 10-16,-10 3-24 16,-15 6-7-16,-12 3-11 0,-12 5-4 15,-3 4 3 1,-35 0 4-16,-17 0-18 0,-10 11 0 15,-1-1-6-15,11-4-13 16,17-4-38-16,16-2-29 16,18 0-6-16,15-12-51 15,42-11-199-15</inkml:trace>
  <inkml:trace contextRef="#ctx0" brushRef="#br0" timeOffset="59238.324">8865 9963 231 0,'-47'37'248'0,"6"4"-178"15,11-4-20-15,15-8 6 0,15-5-20 16,0-8-28-16,14-6-6 16,10-4 4-16,1 0 24 15,-5 5 26-15,-7 8-19 16,-10 11-15-16,-3 11-1 15,-27 4-11-15,-14 1-10 16,-3-9-3-16,5-15-31 16,8-12-59-16,9-10-33 15,12 0-101-15</inkml:trace>
  <inkml:trace contextRef="#ctx0" brushRef="#br0" timeOffset="59454.4889">8995 10059 261 0,'24'22'369'16,"9"10"-305"-16,12 4-11 16,5 3-19-16,2-3-13 15,-1-2-18-15,-2-2-3 16,-5-6 0-16,-11-4-7 15,-7-4-32-15,-9-9-55 16,-8-6-48-16,-3-3-141 16</inkml:trace>
  <inkml:trace contextRef="#ctx0" brushRef="#br0" timeOffset="59604.017">9422 10011 510 0,'-57'58'175'0,"-4"16"-108"15,-8 15-24-15,-1 9-15 16,-3 0-28-16,6-2-1 16,10-13-93-16,15-17-121 15,15-26-286-15</inkml:trace>
  <inkml:trace contextRef="#ctx0" brushRef="#br0" timeOffset="59953.3646">7188 11220 624 0,'75'-11'105'15,"53"-2"-36"-15,56-5 9 0,51-7-38 16,36-4-5-16,12-8-22 16,-13-1-13-16,-40 0-2 15,-62 5-5-15,-51 13-8 16,-44 12-61-16,-22 8-75 15,-20 15-28-15,-24 12-214 16</inkml:trace>
  <inkml:trace contextRef="#ctx0" brushRef="#br0" timeOffset="60568.9902">7731 11736 446 0,'-15'0'152'15,"-9"0"-116"-15,-4 0 0 16,-6 15-10-16,-6 10-1 16,-1 9-13-16,5 2-8 0,10-4-4 15,12-8 1-15,14-9 2 16,8-7 4-16,21-5 25 15,7 5 10-15,-1 4 4 16,-7 8-6-16,-10 14-10 16,-17 10-2-16,-2 13-9 15,-36 9-9-15,-17 1-8 16,-15-9-2-16,-2-19-7 16,-1-24-21-16,8-15-33 15,19-6-29-15,24-25 6 16,21-5-1-16,17-2-47 15,33-6-157-15</inkml:trace>
  <inkml:trace contextRef="#ctx0" brushRef="#br0" timeOffset="60767.7147">7882 11802 579 0,'6'15'75'0,"9"14"3"16,0 11-30-16,1 4-16 16,-4 1-24-16,-6-1-8 15,-4-3-1-15,-2-4-10 16,0 1-25-16,0-2-32 0,-5-3-61 16,-4-12-219-1</inkml:trace>
  <inkml:trace contextRef="#ctx0" brushRef="#br0" timeOffset="60921.5147">8004 11561 534 0,'0'0'56'0,"0"0"-56"16,9 4-138-16,6 16-122 15</inkml:trace>
  <inkml:trace contextRef="#ctx0" brushRef="#br0" timeOffset="61216.9149">8247 11968 153 0,'0'0'479'16,"0"0"-442"-16,19-1-15 16,17-19-7-16,17-10 26 15,10-6 0-15,5 5 20 16,-5 9-12-16,-14 16-20 16,-14 6-9-16,-12 24-10 0,-11 20-2 15,-6 9-5-15,-6 0-3 16,0-4-11-16,0-10-34 15,0-6-36-15,0-8-32 16,5-10-11-16,1-8-120 16</inkml:trace>
  <inkml:trace contextRef="#ctx0" brushRef="#br0" timeOffset="61432.773">8962 11676 571 0,'19'11'159'0,"10"15"-86"16,7 9-32-16,2 3-25 16,-2-4-13-16,-4-1-3 15,-4-8-18-15,-4-9-44 16,-5-9-41-16,1-7-44 15,-3-9-109-15</inkml:trace>
  <inkml:trace contextRef="#ctx0" brushRef="#br0" timeOffset="61566.1496">9323 11523 50 0,'-34'-2'546'0,"-18"18"-395"16,-10 38-59-16,-11 22-54 15,-12 23-27-15,3-1-11 0,9-5-17 16,21-23-115-16,24-34-330 15</inkml:trace>
  <inkml:trace contextRef="#ctx0" brushRef="#br0" timeOffset="62114.9714">10615 10735 571 0,'9'-6'111'15,"22"-3"-62"-15,10-2 5 16,6 3-18-16,-3 6-32 16,-10 2-4-16,-7 0-22 15,-8 2-71-15,-13 13-108 0</inkml:trace>
  <inkml:trace contextRef="#ctx0" brushRef="#br0" timeOffset="62247.838">10791 10866 678 0,'0'0'111'16,"14"10"-74"-16,9 2-25 16,13 0-12-16,11 2-2 15,9-9-79-15,-1-5-215 16</inkml:trace>
  <inkml:trace contextRef="#ctx0" brushRef="#br0" timeOffset="62663.2311">12319 9879 368 0,'-42'0'270'0,"-12"26"-222"15,-1 14 13-15,2 16-27 16,3 10 7-16,17 3-5 16,17-1-13-16,16-7-16 15,24-11-6-15,25-9-1 16,15-12-6-16,13-9-14 16,4-8-37-16,0-7-22 0,-5-5-57 15,-4 0-67 1,-3-14-173-16</inkml:trace>
  <inkml:trace contextRef="#ctx0" brushRef="#br0" timeOffset="62895.8428">12899 10143 402 0,'-23'36'228'16,"6"5"-156"-16,11 1 0 15,6-6-27-15,9-13-39 16,19-14-6-16,13-9-8 15,7-14 0-15,2-22 8 16,-4-4 4-16,-11-1 20 16,-19 5 31-16,-16 6-15 15,-9 10-18-15,-31 2-17 0,-8 8-5 16,3 5-5-16,10 0-37 16,15 3-96-16,20-8-121 15</inkml:trace>
  <inkml:trace contextRef="#ctx0" brushRef="#br0" timeOffset="63145.5728">13727 9792 596 0,'-34'34'121'15,"6"4"-88"-15,11-2-10 0,17-6 5 16,0-4-25-16,17-4-3 15,-1-3-4-15,0-1 4 16,-8 3 13-16,-8 6 54 16,0 7-15-16,-30 6-29 15,-16 3-18-15,-8-9-5 16,2-12-7-16,9-18-51 16,11-4-92-16,19-12-140 15</inkml:trace>
  <inkml:trace contextRef="#ctx0" brushRef="#br0" timeOffset="63411.6726">13941 9834 449 0,'15'30'142'0,"10"4"-51"16,8 2-27-16,6-3-39 15,4-3-16-15,-4-5-6 16,-5-3-3-16,-7-3-1 16,-6-5-9-16,-5-6-12 0,0-8-54 15,-2 0-76 1,1-10-158-16</inkml:trace>
  <inkml:trace contextRef="#ctx0" brushRef="#br0" timeOffset="63544.6418">14323 9806 386 0,'-36'0'208'15,"-19"34"-94"-15,-14 20-40 16,-19 17-46-16,-17 11-23 16,-6 0-5-16,8-7-4 15,18-14-107-15,23-20-367 16</inkml:trace>
  <inkml:trace contextRef="#ctx0" brushRef="#br0" timeOffset="63993.4564">11800 11099 638 0,'80'-12'98'16,"61"-8"-7"-16,68 2-9 15,43-7-34-15,32 0-15 16,8-8-18-16,-9-1-10 16,-32-2-5-16,-56 6-28 0,-70 8-91 15,-54 8-111-15,-37-4-280 16</inkml:trace>
  <inkml:trace contextRef="#ctx0" brushRef="#br0" timeOffset="64458.8184">12194 11691 653 0,'-46'2'58'0,"-5"27"-34"16,-3 15-7-16,0 7 4 15,8 0-7-15,16-13-12 16,23-10-2-16,7-16-4 16,25-8 4-16,17 2 5 15,0-6 23-15,-3 0 23 0,-10 1-1 16,-14 12-17-16,-15 19-11 16,-15 15 1-16,-33 13-8 15,-17 2-15-15,-8-13 0 16,9-16-25-16,14-18-34 15,19-15-73-15,24 0-51 16,12-26-146-16</inkml:trace>
  <inkml:trace contextRef="#ctx0" brushRef="#br0" timeOffset="64658.407">12520 11754 616 0,'-4'30'132'16,"3"12"-84"-16,1 10-23 15,0 4-21-15,0-2-4 16,0-5 0-16,0-7-28 16,-3-3-80-16,-2-6-64 15,-9-15-217-15</inkml:trace>
  <inkml:trace contextRef="#ctx0" brushRef="#br0" timeOffset="64807.9094">12556 11546 480 0,'0'-5'263'15,"0"5"-263"-15,6 0-10 16,9 19-69-16,6 10-64 15,-2 9-190-15</inkml:trace>
  <inkml:trace contextRef="#ctx0" brushRef="#br0" timeOffset="65007.7578">12801 11883 533 0,'13'-21'151'0,"4"3"-54"0,4 0-30 15,7 4-15-15,3 5-21 16,-1 6-15-16,0 3-10 15,-6 0-6-15,-6 20 0 16,-3 12 0-16,-5 4-1 16,-1 4-16-16,2 2-52 15,2-1-58-15,3-1-29 16,5-12-126-16</inkml:trace>
  <inkml:trace contextRef="#ctx0" brushRef="#br0" timeOffset="65206.9035">13398 11624 682 0,'25'3'121'16,"14"19"-39"-16,11 10-43 15,3 2-27-15,-2-1-12 16,-5 3-5-16,-8-3-39 15,-6-4-68-15,-8-5-50 16,-11-10-70-16</inkml:trace>
  <inkml:trace contextRef="#ctx0" brushRef="#br0" timeOffset="65323.5234">13804 11625 109 0,'-19'-46'485'0,"-17"24"-328"16,-11 22-13-1,-17 15-79-15,-15 42-38 0,-3 22-19 16,3 8-8-16,19-7-7 15,17-21-128-15,16-35-588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8:16:23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27234 723 459 0,'-43'22'53'16,"5"14"-41"-16,8-2-3 15,13-2-6-15,11-8-3 16,6-6 0-16,4-9 0 15,20-4 3-15,4-3 29 16,-4-2 10-16,-7 1 18 16,-11 6-21-16,-6 7-14 0,-3 17 2 15,-26 13-6-15,-17 10-5 16,-14 0-11-16,-2-7-5 16,4-12-18-16,10-13-44 15,14-8-42-15,8-7-56 16,17-3-97-16</inkml:trace>
  <inkml:trace contextRef="#ctx0" brushRef="#br0" timeOffset="282.6438">27661 873 596 0,'0'0'35'16,"0"6"-15"-16,0 22-10 15,0 16-8-15,-5 9-2 16,-2-1-1-16,-3 4-5 15,-1-3-14-15,-4-1-72 16,-6-12-112-16</inkml:trace>
  <inkml:trace contextRef="#ctx0" brushRef="#br0" timeOffset="452.6613">27661 698 595 0,'0'-8'62'0,"0"8"-44"15,14 0-18-15,6 17-59 16,-1 6-105-16,-2 7-196 16</inkml:trace>
  <inkml:trace contextRef="#ctx0" brushRef="#br0" timeOffset="731.287">27813 1026 533 0,'-8'4'39'16,"8"11"-17"-16,0-7-17 15,12-3-5-15,17-5 1 16,7 0 4-16,7-8 10 15,5-4 25-15,-4 1 12 0,-8 6 8 16,-12 5-12-16,-15 0-30 16,-8 14-7-16,-1 18 0 15,-1 12-5-15,-15 6-6 16,2-2-31-16,3-15-109 16,6-21-246-16</inkml:trace>
  <inkml:trace contextRef="#ctx0" brushRef="#br0" timeOffset="1330.7392">28415 620 278 0,'-13'0'33'0,"6"0"-11"15,1 0-2-15,3 0 0 16,1 0 3-16,2-1-2 16,0-6 15-16,0-1 32 15,8 0-6-15,12-5-3 16,6 6 9-16,-4-1-13 0,-5 6-6 15,-10 2-27-15,-7 8-14 16,0 30-4-16,-13 15-2 16,-13 14 0-16,1 2-2 15,7-9-19-15,18-10-41 16,15-17-41-16,30-16-119 16</inkml:trace>
  <inkml:trace contextRef="#ctx0" brushRef="#br0" timeOffset="1945.4494">28671 833 342 0,'3'0'92'15,"16"0"-31"-15,11 18 13 16,7 10-23-16,2 6-17 15,-1 4-11-15,-4 2-7 16,-6 2-13-16,-3 2-3 16,-5-2-7-16,-7 1-36 15,-8-7-112-15,-5-14-200 16</inkml:trace>
  <inkml:trace contextRef="#ctx0" brushRef="#br0" timeOffset="2095.0051">29096 867 559 0,'-58'8'145'16,"-18"41"-94"-16,-15 13 1 15,-8 7-48-15,5 4-4 16,18-3-39-16,24-23-160 16</inkml:trace>
  <inkml:trace contextRef="#ctx0" brushRef="#br0" timeOffset="2510.6268">29279 759 435 0,'0'-9'93'0,"0"9"-23"15,0 12-32-15,0 22-23 16,0 17-2-16,-8 15-9 16,-4 4-4-16,-2 5 0 15,-2-1-11-15,-5-7-47 16,-3-7-111-16,-6-16-261 15</inkml:trace>
  <inkml:trace contextRef="#ctx0" brushRef="#br0" timeOffset="2660.0199">29106 1063 642 0,'8'-3'39'0,"20"3"9"15,15 0-30-15,11 12-18 16,8 8-9-16,-6-8-125 16</inkml:trace>
  <inkml:trace contextRef="#ctx0" brushRef="#br0" timeOffset="3026.8865">29685 915 7 0,'0'-13'686'0,"0"13"-662"0,-16 0 6 15,-12 18-13-15,-14 15-14 16,-12 16-2-16,2 7-1 16,9 5 0-16,17-1-1 15,22-6-2-15,4-6-7 16,27-8-14-16,16-12-34 15,6-6-23-15,3-10-48 16,-4-12-55-16</inkml:trace>
  <inkml:trace contextRef="#ctx0" brushRef="#br0" timeOffset="3275.6056">29830 1250 613 0,'-9'9'53'16,"9"7"-20"-16,24-8-18 16,26-7-15-16,13-1 1 15,3-8 0-15,-8-13 0 16,-16-2 2-16,-17 8 13 16,-17 5-1-16,-8 4-2 15,-8 2 7-15,-29-5-14 16,-17 5-6-16,-2 3-11 15,12 1-21-15,16 0-55 16,20 2-90-16</inkml:trace>
  <inkml:trace contextRef="#ctx0" brushRef="#br0" timeOffset="3507.9647">30307 1020 591 0,'-23'2'59'0,"6"29"-10"16,5 1-29-16,11-3-16 16,1-3-4-16,10-5-2 15,8-6 0-15,-2 1 2 16,-8-2 3-16,-8 5 6 16,0 6 14-16,-27 8 1 15,-12 4-18-15,-5-3-6 16,8-10-21-16,6-17-111 0,15-7-219 15</inkml:trace>
  <inkml:trace contextRef="#ctx0" brushRef="#br0" timeOffset="3873.8476">30472 829 285 0,'-3'0'100'15,"3"-11"15"-15,0 4-41 16,16-3-37-16,9 2 1 16,-1 0 8-16,3-1-4 15,-5 4 14-15,-7 3-9 16,-10 2-22-16,-5 0-17 15,0 18-4-15,-17 20-2 16,-6 12 5-16,-3 4-6 16,4-7-1-16,10-11-1 15,12-12-5-15,4-10-1 16,23-9-6-16,12-4 6 16,1-1 5-16,1 2-20 15,-1 4-45-15,-12 0-58 16,-5-6-195-16</inkml:trace>
  <inkml:trace contextRef="#ctx0" brushRef="#br0" timeOffset="4322.9368">30850 1016 106 0,'0'-6'483'16,"5"6"-447"-16,16 8 33 0,6 16-31 15,3 9-16-15,-2 6-17 16,-1 1-5-16,-5 0-15 16,-7-4-64-16,-8-5-111 15,-7-13-180-15</inkml:trace>
  <inkml:trace contextRef="#ctx0" brushRef="#br0" timeOffset="4472.3686">31062 1019 645 0,'-61'29'81'0,"-7"17"-28"15,4 3-47-15,5 2-6 16,13 0-15-16,10-9-57 16,17-12-150-16</inkml:trace>
  <inkml:trace contextRef="#ctx0" brushRef="#br0" timeOffset="4688.7633">31343 971 534 0,'3'-11'111'16,"19"9"-56"-1,17-5-33-15,14 2-18 0,9-3-4 16,-5 3 0-16,-5 5-7 16,-13 0-37-16,-16 0-60 15,-19 14-71-15</inkml:trace>
  <inkml:trace contextRef="#ctx0" brushRef="#br0" timeOffset="4855.0295">31479 1110 337 0,'7'-4'206'16,"22"2"-119"-1,12 2-35-15,4-1-43 0,-1-2-9 16,-3 3-1-16,-8-1-60 16,-10-6-219-16</inkml:trace>
  <inkml:trace contextRef="#ctx0" brushRef="#br0" timeOffset="5021.1474">32123 710 440 0,'-25'46'254'0,"0"27"-155"15,-7 13-51-15,2 3-43 16,-4-7-5-16,5-2-8 15,1-9-49-15,6-13-144 16</inkml:trace>
  <inkml:trace contextRef="#ctx0" brushRef="#br0" timeOffset="17724.7509">27113 1543 369 0,'32'0'124'0,"29"0"-106"16,41 0 66-16,36 0-13 15,25 0-30-15,5 0-19 16,-5 0-5-16,-17-5-9 16,-27-1-5-16,-28 1-3 15,-27 4-2-15,-20 1-9 16,-14 0-35-16,-10 1-60 0,-12 4-85 16</inkml:trace>
  <inkml:trace contextRef="#ctx0" brushRef="#br0" timeOffset="18205.925">27304 1825 407 0,'-3'-6'58'0,"-1"6"-39"16,-1-4 17-16,-1 3-21 15,-3-1-9-15,-4 1 4 16,-2 1 0-16,-7 0-4 16,-8 4-4-16,-8 15 1 0,-6 10 3 15,2 5 6-15,3 6 4 16,8 10 5-16,10-1-1 15,10 1-3-15,11-1-6 16,8-6-6-16,23-11-5 16,13-3-1-16,12-5-11 15,4-10-28-15,-5-10-87 16,-10-4-142-16</inkml:trace>
  <inkml:trace contextRef="#ctx0" brushRef="#br0" timeOffset="18455.1738">27447 1991 380 0,'-13'15'49'16,"13"3"-20"-16,0-2-17 16,27-6-5-16,13-10 9 15,9 0 3-15,-1-15 3 16,-11-11 12-16,-11 5-1 15,-13 4 5-15,-13 4-3 16,0 4 6-16,-27 1-25 16,-11 3-16-16,-3 5-1 15,4 0-10-15,13 8-48 16,15 5-59-16,9-1-78 0</inkml:trace>
  <inkml:trace contextRef="#ctx0" brushRef="#br0" timeOffset="18688.0587">27896 1849 383 0,'0'-10'87'16,"0"10"-3"-16,0 0-40 15,-16 20-22-15,-2 10-3 16,0 3-15-16,11 2-3 16,7-3-1-16,0-3 0 15,6-3 2-15,3 0 9 16,-9-2 10-16,0 6-3 15,-21 3-2-15,-21 2-9 16,-4-4-7-16,-5-7-2 16,9-10-35-16,9-11-91 0,16-3-113 15</inkml:trace>
  <inkml:trace contextRef="#ctx0" brushRef="#br0" timeOffset="19468.9087">28098 1806 181 0,'-3'-6'151'16,"0"-1"-99"-16,3 0 11 16,0 2-6-16,0-3-15 15,9-4-4-15,12 1-9 16,1 0 19-16,-1 0-10 16,-8 10-1-16,-8 1-10 15,-5 0-13-15,0 1-3 16,-5 28-6-16,-14 12 3 15,-8 8-2-15,-1-1-4 0,4-7-2 16,12-11-1-16,11-8-1 16,1-4-6-16,16-3-22 15,17-4-15-15,10-2-23 16,-1-4-63-16,-6-5-82 16</inkml:trace>
  <inkml:trace contextRef="#ctx0" brushRef="#br0" timeOffset="20201.0855">29648 1613 456 0,'48'-13'70'16,"37"5"33"-16,29 1-28 0,22-2-27 15,6-2-6 1,-12 1-17-16,-22 3-11 16,-28-1-10-16,-26 8-4 0,-19 0-10 15,-14 0-63-15,-16 8-110 16</inkml:trace>
  <inkml:trace contextRef="#ctx0" brushRef="#br0" timeOffset="20583.3287">29669 1895 435 0,'-34'0'46'0,"-8"7"13"15,-12 22-14-15,-7 11-22 16,3 5 3-16,10 9 16 15,13-1 0-15,18-2-17 16,12-5-19-16,5-10-6 0,15-7-4 16,22-7-8-16,11-4-3 15,7-4-23-15,4-8-47 16,-11-6-71-16,-7-9-67 16</inkml:trace>
  <inkml:trace contextRef="#ctx0" brushRef="#br0" timeOffset="20832.7477">29804 2130 337 0,'-13'14'180'0,"12"6"-128"0,1 2-13 16,25-7-29-1,17-8-6-15,10-7-1 0,2 0 8 16,-11-12 1-16,-11-5 13 15,-15 2-5-15,-12 1-5 16,-5-2 1-16,-27-3-5 16,-15 0-11-16,-9 5-6 15,10 6-28-15,11 8-62 16,15 0-64-16,15 0-180 16</inkml:trace>
  <inkml:trace contextRef="#ctx0" brushRef="#br0" timeOffset="21065.6349">30251 1943 447 0,'-15'0'114'0,"-8"12"-54"16,4 17-16-16,9 0-28 16,10 4-11-16,1-2-1 15,24-2 0-15,5-1-2 16,-5-8 4-16,-9-2 5 15,-13-2 4-15,-3 4-5 16,-23 6 2-16,-20 4-7 16,-7-4-5-16,4-5-12 15,6-11-71-15,9-10-119 16</inkml:trace>
  <inkml:trace contextRef="#ctx0" brushRef="#br0" timeOffset="21464.7624">30446 1907 9 0,'0'-10'348'16,"0"0"-257"-16,0 2 4 16,0 0-33-16,12 0-7 15,2 0-6-15,2 2-14 16,-4-2 2-16,-2 3-4 16,-5 2-11-16,-5 3-6 15,0 0-9-15,0 6-2 16,-2 18-3-16,-4 6 0 15,-1 1 0-15,7-9-2 16,0-3 1-16,15-6-1 16,18-3 0-16,5-5-4 15,1 1-5-15,-3 2-21 16,-10-1-64-16,-1-5-96 0</inkml:trace>
  <inkml:trace contextRef="#ctx0" brushRef="#br0" timeOffset="21864.7871">31544 1716 359 0,'0'-9'356'0,"32"9"-295"16,29 7 30-16,28 2-43 15,23-5-28-15,3-4-12 16,-8-2-8-16,-16-7 0 16,-17 1-23-16,-14 6-57 0,-13-10-123 15,-8-3-278-15</inkml:trace>
  <inkml:trace contextRef="#ctx0" brushRef="#br0" timeOffset="22296.0432">31568 2021 407 0,'-24'-1'63'15,"-4"1"-4"-15,-6 6 1 16,-10 18-33-16,-5 11 3 0,-2 8 3 16,5 5-4-16,13 3-11 15,16-6-10-15,17-5-8 16,1-3-1-16,36-6-13 15,13-6-16-15,8-5-4 16,3-10-37-16,-8-10-73 16,-11 0-68-16</inkml:trace>
  <inkml:trace contextRef="#ctx0" brushRef="#br0" timeOffset="22545.412">31774 2206 535 0,'-16'0'92'0,"5"21"-23"16,10-3-54-16,1-4-15 15,12-3-1-15,17-6-11 16,3-5 8-16,-2 0 3 16,-5-11 1-16,-11-3 2 15,-9 1 0-15,-5 3 5 16,-13-7 6-16,-15 1-13 15,-5 3 0-15,6 4-3 16,13 5-16-16,8 4-84 16,6-2-200-16</inkml:trace>
  <inkml:trace contextRef="#ctx0" brushRef="#br0" timeOffset="22794.887">32128 2040 360 0,'-20'0'175'16,"-3"12"-87"-16,3 16-18 16,11-2-44-16,9 0-19 15,0-6-5-15,14 0-2 16,5-4 0-16,-4-3 0 16,-6 2 2-16,-8-1 4 15,-1 8 5-15,-12 5 6 16,-16 5-8-16,-5-2-9 15,2-8-19-15,7-10-72 0,2-12-104 16,14 0-253-16</inkml:trace>
  <inkml:trace contextRef="#ctx0" brushRef="#br0" timeOffset="23260.0856">32272 1977 249 0,'-1'-8'182'15,"-2"2"-102"-15,3 3 3 16,0 0-35-16,0 1 0 0,0 2-16 15,12 0-13 1,5 0 0-16,0 0 13 0,-2 7-10 16,-5 2-2-16,0 4 0 15,-3 3-9-15,-3 6-6 16,-1 8-3-16,-1 2-2 16,0-3-10-16,8-5-27 15,11-11-38-15,10-6-35 16,6-7-53-16,5 0-146 15</inkml:trace>
  <inkml:trace contextRef="#ctx0" brushRef="#br0" timeOffset="24673.5267">26431 3656 375 0,'3'-12'143'15,"1"2"-91"-15,3 6 16 16,-3-1-34-16,-1 4-12 15,-3 1-9-15,0 0-7 16,-3 10 3-16,-18 24-3 16,-11 15 2-16,-12 14-3 15,-6 12-4-15,2 3-1 16,8 2 0-16,11-7 0 16,20-13 0-16,9-16 0 15,14-10 0-15,24-12 0 16,10-9 2-16,3-9 0 0,-5-4-2 15,-9 0-1 1,-11 0-11-16,-8 0-46 0,-18 0-88 16,0-4-114-16</inkml:trace>
  <inkml:trace contextRef="#ctx0" brushRef="#br0" timeOffset="24888.961">26051 3957 578 0,'25'-17'41'0,"19"10"23"16,20-5-12-16,10 6-24 16,1 2-3-16,-3 4-13 0,-6 0-12 15,-4 14-11-15,-8 8-64 16,-10 2-101-16,-11-4-179 15</inkml:trace>
  <inkml:trace contextRef="#ctx0" brushRef="#br0" timeOffset="25222.3185">26864 3993 325 0,'-17'0'83'0,"-8"0"-46"15,-6 3 16-15,-8 18 0 0,-7 7-9 16,1 11-15-16,0 4-3 16,8 2 6-16,12-3-6 15,13-6-18-15,12-12-8 16,3-11 0-16,25-13-6 16,9 0 3-16,9-26 3 15,-1-7 1-15,-6 0-1 16,-9 4 1-16,-9 9 3 15,-11 12 3-15,-7 4 8 16,-3 4-1-16,0 0-8 16,0 2-2-16,-1 14-4 15,-5 10 0-15,1 8-10 16,4 4-38-16,-1 2-102 0,1-6-141 16</inkml:trace>
  <inkml:trace contextRef="#ctx0" brushRef="#br0" timeOffset="25504.9319">26980 4172 443 0,'0'-10'103'16,"0"9"4"-16,0 1-59 16,0 0-37-16,0 7-8 15,0 13-1-15,5 0 0 16,-1-2-1-16,7-5-1 0,2-4 0 15,9-3-1-15,5-6 1 16,5 0 0-16,-1 0 2 16,-4 0 3-16,-4 5 18 15,-6 6 0-15,-5 7 5 16,-3 3-10-16,-8 2-13 16,-1 4-5-16,0 1 0 15,0-2-44-15,0-6-83 16,0-11-94-16</inkml:trace>
  <inkml:trace contextRef="#ctx0" brushRef="#br0" timeOffset="25837.4826">27477 3802 407 0,'-3'-6'62'15,"3"0"-5"-15,0 4-14 16,0 1-2-16,16-1 11 16,7 2-15-16,7 0 3 15,3-2 5-15,-8 1 4 16,-7-1-9-16,-11 2-15 15,-7 0-18-15,0 19-6 0,-23 21 2 16,-13 12-1-16,-5 2-2 16,10-10 0-16,15-11-5 15,16-11-21-15,14-8-48 16,24-8-80-16,11-6-181 16</inkml:trace>
  <inkml:trace contextRef="#ctx0" brushRef="#br0" timeOffset="27167.3621">27915 3998 233 0,'0'-7'86'0,"-5"0"-4"16,3-1-13-16,2 5 2 16,0-1-15-16,0 4-11 15,0 0-17-15,18 10-7 16,3 17 12-16,8 6 6 16,-3 9-3-16,0 2-15 0,-1 3-11 15,-1 4-7-15,-6-4-3 16,-2 1-1-16,-4-3-14 15,0-9-57-15,-9-10-81 16,-3-22-196-16</inkml:trace>
  <inkml:trace contextRef="#ctx0" brushRef="#br0" timeOffset="27300.6336">28229 4006 680 0,'-49'1'49'0,"-12"41"28"15,-18 19-22-15,-14 13-35 0,-7 10-18 16,11-1-2-16,20-9-37 16,27-24-186-16</inkml:trace>
  <inkml:trace contextRef="#ctx0" brushRef="#br0" timeOffset="28464.3613">28536 3848 157 0,'0'-2'135'16,"0"1"-104"-16,0-3-1 16,0 1-15-16,0-2 5 15,0 1 11-15,0 1-9 16,0 1-3-16,0 1-2 0,0 1 3 16,0 0 3-16,0-2-6 15,0 2-9-15,0-2-5 16,0 2-2-16,0 0 0 15,0 0-1-15,0 0 0 16,0 0 1-16,0 0 0 16,0-2 1-16,0 2 5 15,0-1 4-15,0 0 2 16,0-1-4-16,0 2-4 16,0 0 2-16,0 0-1 15,0 0 2-15,0 0 4 16,0 10-2-16,0 15 23 0,5 6-5 15,-1 5-9 1,-1 2-7-16,0-2-9 0,-1 3-2 16,-2-3-1-16,0 3-1 15,0-2-10-15,0-4-43 16,-15-8-98-16,-12-17-160 16</inkml:trace>
  <inkml:trace contextRef="#ctx0" brushRef="#br0" timeOffset="28647.3551">28417 3989 458 0,'21'-12'186'16,"21"8"-139"-16,16 2 29 0,14 0-42 15,5 0-26-15,-1 2-8 16,-1 0-11-16,-14 10-85 15,-19-3-162-15</inkml:trace>
  <inkml:trace contextRef="#ctx0" brushRef="#br0" timeOffset="28913.344">29329 3710 568 0,'0'0'40'0,"0"29"15"16,0 26 25-16,-12 18-24 15,-11 13-20-15,-6 1-10 16,-6 5-18-16,1-3-8 15,9 2-2-15,8-10-45 16,4-20-179-16</inkml:trace>
  <inkml:trace contextRef="#ctx0" brushRef="#br0" timeOffset="30127.071">29752 4003 132 0,'-3'-2'64'15,"2"-1"-6"-15,-4 0-3 16,2-3-7-16,2-1-9 16,-1 0-6-16,2-3 17 15,0 0 4-15,8-1-13 16,17 0-1-16,9 3 0 16,8 8-9-16,0 0-19 0,-2 2-12 15,-5 18-10-15,-10 0-76 16,-13 0-161-16</inkml:trace>
  <inkml:trace contextRef="#ctx0" brushRef="#br0" timeOffset="30326.602">29801 4153 646 0,'19'-17'55'0,"21"15"-24"16,12 2 12-16,9 0-43 15,-3 12-16-15,-12 2-137 16</inkml:trace>
  <inkml:trace contextRef="#ctx0" brushRef="#br0" timeOffset="31041.5388">30834 3819 508 0,'-1'-7'89'0,"-15"7"-47"15,-7 0-2-15,-12 4-30 16,-9 11-6-16,-6 7-4 15,1 4 3-15,12-1 1 16,13-4-2-16,17 1-2 16,7-7-1-16,13-1 1 15,14-1 6-15,0 1 18 16,-5-2 15-16,-11 1-1 16,-10 6-9-16,-1 7 6 15,-27 11-5-15,-19 6-8 16,-14-1-19-16,-4-7-3 0,7-17-27 15,15-18-76-15,25 0-88 16,17-25-354-16</inkml:trace>
  <inkml:trace contextRef="#ctx0" brushRef="#br0" timeOffset="31406.6058">30956 4148 386 0,'0'-4'139'0,"4"-4"-98"16,28-3 44-16,19-4-51 0,12-6 11 16,8-4 1-16,-2 0-13 15,-11-3-8-15,-15 6-12 16,-16 6-8-16,-16 3-2 15,-11 4 0-15,-8 3 3 16,-32 2-4-16,-20 4-2 16,-17 0 0-16,-1 18 0 15,8 9 1-15,12 2-1 16,13 7 0-16,12 5 0 16,9 1 0-16,14-3 1 15,10 0 0-15,6-3 0 16,28-5-1-16,17-1-6 0,13-7-21 15,5-7-77 1,-4-13-105-16,-5-3-192 0</inkml:trace>
  <inkml:trace contextRef="#ctx0" brushRef="#br0" timeOffset="31639.9971">31671 4025 586 0,'-7'-2'76'15,"-26"2"-6"-15,-11 13-36 16,-14 18-19-16,-3 12 5 16,6 7-11-16,14 4-4 15,22-1-5-15,19-10 2 16,16-10-2-16,32-9 1 16,14-10 2-16,3-6-3 0,-3-8 0 15,-15 0-6-15,-13 0-11 16,-8 0-33-16,-14 0-73 15,-7-8-238-15</inkml:trace>
  <inkml:trace contextRef="#ctx0" brushRef="#br0" timeOffset="32521.3448">31852 3686 93 0,'-6'-5'172'0,"1"0"-103"16,-1 1-7-16,-1 0-21 16,4 4-4-16,1 0-8 15,1-2-9-15,1 2-9 0,0-2-6 16,0-1 11 0,0 0 15-16,0 1 6 0,6 0 0 15,10 2-4-15,5 0 5 16,0 0-2-16,-2 0-4 15,-9 0-11-15,-6 2-14 16,-4 14-5-16,-6 10 2 16,-18 10 1-16,-7 4-4 15,3-2-1-15,8-9-1 16,14-5-1-16,6-6 0 16,16 0-4-16,20-1-3 15,12 0-11-15,2-1-19 16,-2-2-34-16,-9-6-66 15,-10-5-160-15</inkml:trace>
  <inkml:trace contextRef="#ctx0" brushRef="#br0" timeOffset="32986.4498">32171 4013 256 0,'-2'-7'202'0,"-1"1"-118"0,3 6 7 15,5 0-56 1,14 3-17-16,10 17 17 0,7 8 11 16,-1 4-12-16,2 4-8 15,-4-1-9-15,-3 3-11 16,-7-2-4-16,-3 1-2 16,-2-1-11-16,-5-5-37 15,-3-9-93-15,-2-13-71 16</inkml:trace>
  <inkml:trace contextRef="#ctx0" brushRef="#br0" timeOffset="33153.0141">32596 4006 554 0,'-29'0'112'0,"-17"14"10"0,-22 24-46 15,-20 14-24-15,-14 10-27 16,-2 5-14-16,16 4-11 15,22-2-27-15,30-17-178 16</inkml:trace>
  <inkml:trace contextRef="#ctx0" brushRef="#br0" timeOffset="55881.0141">6220 6381 385 0,'1'-11'69'0,"6"2"-47"16,-3-2 9-16,2 2 19 0,-5 2-7 16,1 1 0-1,-1 0 0-15,-1 0 0 0,0-2-11 16,0 0-4-16,0-2-7 16,0 1-6-16,-1 2-7 15,-6 3-1-15,-3 4 4 16,-10 0-6-16,-12 20-5 15,-7 18 0-15,-4 12 0 16,0 9 0-16,9 3 2 16,8 2-1-16,16-1 3 15,10-3 0-15,1-2-3 16,28-8-1-16,11-8-3 16,12-3-18-16,6-6-54 15,3 0-62-15,-7-7-66 0,-3-13-98 16</inkml:trace>
  <inkml:trace contextRef="#ctx0" brushRef="#br0" timeOffset="56163.9796">6651 6650 310 0,'0'-4'169'0,"-4"4"-102"15,4 0-21-15,0 0-24 16,10 0-13-16,18 0 33 15,14 0 0-15,10-1-7 16,7-15 0-16,-1-6 2 16,-10-1-13-16,-8-1 9 0,-17 4-9 15,-12 4-13 1,-11 3-6-16,-1 4 5 0,-31 4 2 16,-14 2-11-16,-8 2-1 15,4 1-1-15,11-2-8 16,12-2-26-16,15 2-37 15,12-3-41-15,10-2-48 16,31-10-122-16</inkml:trace>
  <inkml:trace contextRef="#ctx0" brushRef="#br0" timeOffset="56596.2497">7493 5879 284 0,'7'-12'120'16,"-3"2"-45"-16,2 3 3 16,-3 4-17-16,-3 1-10 15,0 2-19-15,0 8-1 0,-6 26-3 16,-14 21 11-16,-9 18-29 16,-4 8-6-16,2 5-3 15,7-3 0-15,12-11-1 16,12-17 2-16,6-18-2 15,26-17 1-15,8-14 0 16,8-6 3-16,-1 0-2 16,-3 0-1-16,-10-8-1 15,-7 4 0-15,-7-2 0 16,-6-2-55-16,-3 2-39 0,-11-8-115 16</inkml:trace>
  <inkml:trace contextRef="#ctx0" brushRef="#br0" timeOffset="56828.7158">7354 6082 533 0,'25'0'108'16,"15"0"-4"-16,8 0-26 16,1 6-41-16,-1-1-30 0,-6-4-7 15,3-1-26 1,-7-3-115-16,-2-28-311 0</inkml:trace>
  <inkml:trace contextRef="#ctx0" brushRef="#br0" timeOffset="57610.4773">8792 5801 190 0,'0'-11'379'16,"0"11"-330"-16,-1 0-14 16,-10 11-10-16,-8 22-1 15,-8 18-11-15,-13 15-7 16,-5 18 5-16,-9 12 1 0,-1 8-2 16,1 3-2-1,9-16-1-15,13-25-6 0,12-29-1 16,16-33 0-16,4-22 1 15,21-45-1-15,19-27-1 16,20-23 0-16,8-8 1 16,8 3 0-16,-2 12 1 15,-7 14 9-15,-11 19 8 16,-14 21 1-16,-16 20-6 16,-15 18-8-16,-9 12 1 15,-2 4 0-15,0 35-5 16,-2 24 4-16,-7 25 0 15,1 19-4-15,3 11 3 16,5 5 2-16,0-3 3 16,0-13-1-16,0-15-3 0,8-20-5 15,2-18-4-15,-3-16-11 16,2-17-44-16,-3-12-56 16,-6-7-71-16,-7-14-290 15</inkml:trace>
  <inkml:trace contextRef="#ctx0" brushRef="#br0" timeOffset="57759.2882">8588 6330 540 0,'16'0'153'16,"20"15"-74"-16,13-4-23 0,14-8-37 15,6-3-18 1,3-7-1-16,-6-22-86 0,-9-18-219 15</inkml:trace>
  <inkml:trace contextRef="#ctx0" brushRef="#br0" timeOffset="58292.0682">9743 5442 499 0,'-10'-10'149'16,"-15"10"-102"-16,-12 21-1 15,-14 33 5-15,-7 30-20 16,3 29-16-16,6 28-6 16,19 14 2-16,22 3 5 15,8-11 1-15,30-27-9 16,15-29-8-16,15-28-3 15,14-22-14-15,10-21-47 16,8-12-45-16,-1-8-55 0,-13 0-197 16</inkml:trace>
  <inkml:trace contextRef="#ctx0" brushRef="#br0" timeOffset="58923.9712">10560 5779 421 0,'-45'0'174'0,"0"29"-158"15,-4 13 35-15,0 5 0 16,1 5-12-16,13-8-13 15,14-8-15-15,18-14-11 16,4-13-1-16,31-9 1 16,9 0 7-16,6 0 10 15,2-3 17-15,-4 3 11 16,-11 3-8-16,-12 24-13 16,-19 15-3-16,-3 9-10 15,-36 3-5-15,-13-5-6 0,-6-15-3 16,-3-17-10-16,6-17-26 15,13 0-33-15,16-15-46 16,23-3-38-16,11 3-89 16</inkml:trace>
  <inkml:trace contextRef="#ctx0" brushRef="#br0" timeOffset="59306.293">10879 6234 474 0,'24'-10'67'16,"24"-10"5"-16,14-8-4 15,12-10-3-15,0-6 0 16,-2-3-5-16,-14 7-17 15,-19 4-21-15,-17 14-8 16,-16 14-4-16,-6 3-1 16,-28 5-3-16,-27 0-3 15,-23 23-3-15,-15 22-4 16,4 13 2-16,9 6-1 16,15 2 3-16,22-8 0 0,18-10 0 15,22-10-1 1,7-10-3-16,41-9-10 0,26-7-14 15,18-7-45-15,9-5-43 16,0 0-29-16,-8-3-39 16,-12-13-147-16</inkml:trace>
  <inkml:trace contextRef="#ctx0" brushRef="#br0" timeOffset="59539.1463">11789 6024 288 0,'-36'0'302'0,"-4"20"-285"15,-3 24 25-15,-3 11 18 16,4 10-14-16,11-1-4 16,11-6-16-16,20-10-17 15,8-14-6-15,23-10-3 16,11-11-3-16,7-11-1 15,5-2-10-15,6 0-47 16,-2-10-71-16,-6-16-143 16</inkml:trace>
  <inkml:trace contextRef="#ctx0" brushRef="#br0" timeOffset="60154.3574">12076 5627 431 0,'-9'-1'37'0,"6"-1"5"16,3 0-9-16,0 1-3 0,0-1-1 15,0-4 10 1,9-2 0-16,12-1-3 0,7-4 9 15,5 3 6-15,1 1-4 16,0 5 3-16,-7 0-19 16,-10 4-11-16,-7 0-11 15,-10 17-6-15,0 19 2 16,-15 20-1-16,-14 7-3 16,-3 5-1-16,7-5-1 15,16-10-3-15,9-12-9 16,12-16-30-16,29-10-63 15,11-15-96-15,6-16-229 16</inkml:trace>
  <inkml:trace contextRef="#ctx0" brushRef="#br0" timeOffset="60770.4783">12856 5591 330 0,'0'-18'307'15,"0"11"-243"-15,0 7-6 16,0 0-33-16,-3 23-12 16,-10 18-8-16,-8 19-2 15,-4 14-2-15,-5 15 1 16,-2 16 2-16,0 10 2 15,2 5 1-15,6-17-5 16,6-24-2-16,10-29 0 16,8-30-1-16,0-20-2 0,18-28 0 15,15-34 3-15,12-27-7 16,0-22-4-16,1-17-1 16,-4-9 10-16,-3-1 2 15,-1 16 1-15,-2 23 0 16,-6 32 7-16,-9 28 4 15,-8 21 4-15,-7 16-1 16,2 2-7-16,5 27-6 16,4 26 5-16,2 22 3 15,0 19-4-15,-4 10 5 16,0 11 13-16,-4-1-8 16,-4-3-5-16,1-13-10 0,-3-15-1 15,0-18-6 1,-1-20-19-16,-1-17-45 0,-1-16-39 15,-2-12-29-15,-14-8-120 16</inkml:trace>
  <inkml:trace contextRef="#ctx0" brushRef="#br0" timeOffset="60936.0711">12874 6100 543 0,'3'2'99'0,"27"17"-20"15,10 0-35-15,8-7-13 16,8-6-14-16,3-6-8 0,-1 0-6 16,-7 0-3-1,-5-10-76-15,-18-9-159 0</inkml:trace>
  <inkml:trace contextRef="#ctx0" brushRef="#br0" timeOffset="61185.0397">13493 5437 806 0,'2'14'48'16,"17"42"-43"-16,3 23 18 15,-1 20-8-15,-1 15-10 0,-8 9-5 16,-6 2 1-16,-6-1-1 15,-5-12 0-15,-23-14-1 16,-12-14-1-16,-5-20-7 16,-3-16-30-16,-9-18-75 15,-4-24-143-15</inkml:trace>
  <inkml:trace contextRef="#ctx0" brushRef="#br0" timeOffset="62481.9715">6423 7281 400 0,'19'-1'26'0,"19"1"-17"15,14 0 34-15,10-4-18 16,13-2-3-16,9-3 3 16,8-4-2-16,5-3 5 15,4 2-2-15,-1 0-4 16,-3 5-14-16,-4 0-5 15,-8 4-2-15,-7 3-1 16,-1-1 0-16,2 1 1 16,5-1 0-16,5-2 8 15,7-4 0-15,9 1-1 16,9 1 0-16,9 0-5 16,5 1-3-16,7-1-1 0,4-2 1 15,4 4 0-15,1-3 0 16,-2-3 0-16,10-3 2 15,9-3-2-15,13-2 2 16,16 1-1-16,5-2 2 16,4 1 5-16,0 0-2 15,0-1-1-15,0-1-2 16,5-1 0-16,3 0-2 16,-2 2 7-16,-1 3 7 15,-1 1-4-15,-5 1-1 16,5-1-7-16,-1-2-3 15,-4 1 0-15,-12-2 0 0,-7 2 0 16,-14-5 2 0,-9 0-1-16,1-3-1 0,-9-3-3 15,-12 3 1-15,-13 1-7 16,-17 9-18-16,-30 4-37 16,-30 6-25-16,-30 5-74 15</inkml:trace>
  <inkml:trace contextRef="#ctx0" brushRef="#br0" timeOffset="63113.7395">9282 7783 275 0,'0'-8'327'16,"0"8"-296"-16,-3 0-9 16,-13 19 1-16,-10 19 3 0,-12 20-14 15,-12 21-11-15,-7 21-1 16,2 7 0-16,10 11 0 15,12-5 0-15,20-16 0 16,13-20-1-16,15-25-1 16,27-25-2-16,11-23 1 15,8-4 3-15,2-13 1 16,-2-13-1-16,-7-1 0 16,-11-2-19-16,-16 4-64 15,-25 1-112-15</inkml:trace>
  <inkml:trace contextRef="#ctx0" brushRef="#br0" timeOffset="63313.0865">8834 8319 140 0,'0'-11'505'15,"23"5"-496"-15,35-4 30 16,24-7 24-16,13-4-17 15,11-3-22-15,-5 2-15 16,-10 2-9-16,-13 1-9 16,-10 3-61-16,-10 0-72 15,-5-1-156-15</inkml:trace>
  <inkml:trace contextRef="#ctx0" brushRef="#br0" timeOffset="63645.7734">10005 8049 294 0,'-18'4'206'0,"-1"7"-137"15,-4 7 3-15,-2 9-10 16,-6 10-33-16,-1 6-20 16,-1 7-2-16,5 1 7 15,7-2 1-15,11-9-10 16,10-12-5-16,0-12-2 0,19-16-8 15,12-4 3 1,10-28 3-16,5-14 4 0,2-5 1 16,-5 3-1-16,-6 8 5 15,-10 13 25-15,-15 16 0 16,-7 11-13-16,-5 5-5 16,0 34 7-16,-6 13 21 15,-9 14-34-15,1 0-6 16,7-4-11-16,7-7-55 15,0-15-115-15,6-20-120 16</inkml:trace>
  <inkml:trace contextRef="#ctx0" brushRef="#br0" timeOffset="63912.1231">10347 8232 663 0,'0'0'73'16,"-3"0"-17"-16,-2 14-31 15,1 8-7-15,-4 4-8 16,4-1-6-16,2-10 1 16,2-6 6-16,0-9 2 15,21-5 0-15,15-28 2 16,15-14-2-16,4-3 2 16,-1 8 2-16,-8 18 5 15,-10 19 2-15,-11 5-9 16,-10 32-4-16,-6 9-11 15,-6 10 0-15,-3-2 0 0,0-9-56 16,0-23-213 0</inkml:trace>
  <inkml:trace contextRef="#ctx0" brushRef="#br0" timeOffset="64676.7462">11573 7573 295 0,'1'-11'164'16,"-1"2"-81"-16,0 9 4 15,0 0-27-15,0 0-23 16,0 0-16-16,0 0-7 15,-9 22-5-15,-10 14 3 16,-6 17 1-16,-8 9-4 16,-7 14 2-16,-5 9-1 15,0 3-2-15,4-3-2 16,12-20-3-16,11-28-3 16,14-26 0-16,4-17 0 0,9-50 0 15,21-28-8-15,8-24-4 16,11-8 5-16,5 2 7 15,2 9 1-15,-1 12 0 16,-2 19 1-16,-9 20 4 16,-11 21 2-16,-11 15 0 15,-9 18-7-15,-2 12 1 16,-2 32-1-16,2 24 12 16,0 19-4-16,-2 12 0 15,1 5 8-15,-5 4 1 16,-2 1-3-16,0-11-11 15,0-14-4-15,1-12 0 0,7-19-13 16,-2-15-54 0,3-10-72-16,-9-18-110 0</inkml:trace>
  <inkml:trace contextRef="#ctx0" brushRef="#br0" timeOffset="64842.5901">11512 7883 798 0,'12'0'106'15,"16"0"-84"-15,17 7-6 16,9 7-16-16,1-6-5 0,-2-8-175 16,-6-22-385-1</inkml:trace>
  <inkml:trace contextRef="#ctx0" brushRef="#br0" timeOffset="84794.5377">14826 6536 418 0,'-3'0'181'0,"3"0"-176"16,11 0 2-16,18 0 19 15,13 0 6-15,7-3-8 16,3-5-10-16,-4 0-10 15,-12 4-4-15,-10 2 0 16,-9 2-18-16,-8 0-83 16,-9 14-113-16</inkml:trace>
  <inkml:trace contextRef="#ctx0" brushRef="#br0" timeOffset="84960.7199">14922 6763 703 0,'0'0'92'16,"23"0"-55"-16,11 3 32 16,3 5-48-16,-1 1-21 15,-1-4-1-15,-3-5-104 16,-8 0-263-16</inkml:trace>
  <inkml:trace contextRef="#ctx0" brushRef="#br0" timeOffset="85659.7361">17388 5027 377 0,'17'-16'61'16,"-1"5"-32"-16,-2 0 42 15,-1 1-20-15,-4 4-15 16,-3 2 5-16,-1-1 9 16,-4 2-13-16,-1 1-3 15,0 2-2-15,-9 0-3 16,-24 10-13-16,-16 19-13 16,-12 12-3-16,-1 8 0 15,5 1 1-15,16 2-1 0,15-6 0 16,15-1-4-16,11-8-9 15,14-5-39-15,30-9-64 16,13-12-83-16,12-11-93 16</inkml:trace>
  <inkml:trace contextRef="#ctx0" brushRef="#br0" timeOffset="85925.1179">17802 5192 413 0,'-25'10'105'15,"1"22"-40"-15,4 0-15 16,7 3-4-16,13-8-11 16,0-2-25-16,34-14-5 0,18-11-1 15,14 0 2-15,4-17 3 16,-1-10 14-16,-10-3 23 16,-14 2-9-16,-16 7-6 15,-22 3-1-15,-7 1-15 16,-28 3-7-16,-17 6-8 15,-9 8-6-15,9 0-18 16,14 0-46-16,18 12-55 16,13-2-104-16,8-6-189 15</inkml:trace>
  <inkml:trace contextRef="#ctx0" brushRef="#br0" timeOffset="86157.736">18421 5116 516 0,'-1'0'111'0,"-12"3"-44"16,-4 18-40-16,-5 3-19 16,6-2 8-16,9-2-2 15,7-5-7-15,0-6-2 16,16-1 11-16,2-1 7 16,-3-2 9-16,-5 5 10 15,-10 9-9-15,0 8-14 16,-17 7-6-16,-18 5-10 15,-5-6-3-15,2-11-25 0,12-17-104 16,7-5-178-16</inkml:trace>
  <inkml:trace contextRef="#ctx0" brushRef="#br0" timeOffset="87537.6455">19224 4633 413 0,'-2'0'90'0,"-2"3"-63"15,-4 21 8-15,-6 6 4 16,-5 14-18-16,-6 3 7 16,-3 7-2-16,-7 7-6 15,-2 4 0-15,-3 1-5 16,3-5-10-16,5-13-3 15,12-16-2-15,10-18-3 16,10-14 3-16,0-10 4 16,18-29 0-16,15-17-4 0,4-15 0 15,5-1 0-15,1 0 1 16,-2 2 0-16,-4 10 0 16,-2 6-1-16,-9 10-1 15,-6 12 1-15,-7 8 0 16,-3 12 1-16,-4 4 0 15,-3 6 8-15,-1 2-2 16,-1 0-2-16,6 0-1 16,1 13 4-16,6 15 11 15,-2 11-1-15,3 11-3 0,-2 7 3 16,0 1-4 0,-1-2 1-16,2-2-6 0,-5-3-9 15,0-4 0-15,-6-1 0 16,-3-4-6-16,0-5-4 15,0-1-24-15,-5-6-48 16,-10-6-43-16,-7-12-83 16</inkml:trace>
  <inkml:trace contextRef="#ctx0" brushRef="#br0" timeOffset="87754.0335">19106 4959 579 0,'0'-14'84'0,"19"8"-34"15,16 2-21-15,8 4-9 16,0 0-14-16,2 0-6 16,3 4 0-16,-3 6-9 15,-1 5-44-15,-11 2-111 16,-12 0-180-16</inkml:trace>
  <inkml:trace contextRef="#ctx0" brushRef="#br0" timeOffset="88236.1849">17175 5607 260 0,'-3'-7'141'0,"-2"4"-111"16,5 2 14-16,0-4-11 16,0 3 1-16,16-1-3 15,14-1 14-15,15-1 0 16,24-1-2-16,33-1 12 15,37 1 6-15,40-1-7 16,37 7-8-16,27-5-14 16,11-1-11-16,-8-3-12 15,-32-3-6-15,-48 0 0 16,-52 0-3-16,-43 0 0 16,-33 2-3-16,-18 2-26 0,-4 6-74 15,-16-2-133-15</inkml:trace>
  <inkml:trace contextRef="#ctx0" brushRef="#br0" timeOffset="88784.8875">17638 6015 510 0,'-2'-6'141'15,"-11"6"-102"-15,-8 0-3 16,-9 10-24-16,-8 11-2 16,-1 4 5-16,3 3 0 15,9-1-11-15,13-7-4 0,13-6 1 16,1-3-1-16,18-4 14 15,13 3 16-15,4 1 10 16,-6 2 1-16,-6 2-14 16,-14 8-5-16,-9 7 0 15,-9 12-8-15,-30 3-9 16,-16-3-5-16,-8-11-1 16,0-14-12-16,8-17-12 15,13 0-18-15,14-20-15 16,13 1-1-16,15 0-23 15,12 4-37-15,22 1-76 16,10 2-184-16</inkml:trace>
  <inkml:trace contextRef="#ctx0" brushRef="#br0" timeOffset="89000.9288">17810 6199 367 0,'0'5'256'16,"3"9"-222"-16,7 3 46 15,-3 7-45-15,-1 3-13 16,-6 6-12-16,0 0-8 16,0 0-2-16,-6-4-11 0,-3-2-23 15,-2-5-66-15,-5-8-98 16</inkml:trace>
  <inkml:trace contextRef="#ctx0" brushRef="#br0" timeOffset="89170.0202">17849 6009 629 0,'0'-4'114'15,"3"4"-101"-15,7 0-13 0,2 0-15 16,4 14-70-16,-4 7-68 16,0 5-113-16</inkml:trace>
  <inkml:trace contextRef="#ctx0" brushRef="#br0" timeOffset="89449.6514">17979 6254 409 0,'0'0'115'16,"0"0"-75"-16,0 18 13 15,0 0 1-15,0 0-8 16,5-1-18-16,6-8-12 16,8-9-3-16,14 0 12 15,17-15 5-15,10-12 10 0,2 1-2 16,-9 10-11-16,-15 9 5 15,-15 7-8-15,-11 5-13 16,-11 21-8-16,-1 12 2 16,0 2-5-16,-8 0-8 15,0-5-58-15,7-11-107 16,-2-10-143-16</inkml:trace>
  <inkml:trace contextRef="#ctx0" brushRef="#br0" timeOffset="90065.063">18865 5839 407 0,'0'-4'66'16,"0"-1"-36"0,0 0 0-16,0 1 1 0,3 2 23 15,-1 2 4-15,-2 0-10 16,0 11-10-16,0 26 12 15,-6 18-8-15,-12 8-19 16,-2 10 0-16,-6 2-9 16,2 0-6-16,-1-5-3 15,6-16-5-15,9-20-3 16,9-23-4-16,1-11 0 16,21-36-2-16,14-22 4 15,7-19 0-15,6-15 0 16,-2-7 0-16,2 1 5 15,-3 9 0-15,-5 16 0 0,-8 22 0 16,-10 19 1-16,-9 17-1 16,-8 12 4-16,-5 3-1 15,0 0-1-15,0 28-2 16,0 14 4-16,0 18 5 16,0 12-3-16,-6 11 5 15,-8 5-1-15,-2 1 1 16,1-4-5-16,3-14-6 15,0-11-4-15,8-12-6 16,2-17-29-16,2-17-60 16,0-10-31-16,0-4-71 15,0-12-121-15</inkml:trace>
  <inkml:trace contextRef="#ctx0" brushRef="#br0" timeOffset="90248.0828">18912 6122 132 0,'-9'-8'581'0,"4"8"-475"15,5 0-25-15,0 0-55 16,8 10-21-16,16 4 0 16,5 0-5-16,6-1-6 15,5-8-88-15,-8-5-230 16</inkml:trace>
  <inkml:trace contextRef="#ctx0" brushRef="#br0" timeOffset="91261.9054">19762 5529 17 0,'0'-12'490'0,"0"6"-408"15,0 6 5-15,0-2-34 16,0 2-10-16,-1 0-8 15,1 0-15-15,-3 0-10 16,0 0-7-16,3 0 1 16,0 0-2-16,0 0-1 15,0 0 0-15,7 0 1 16,13 0 3-16,4 0 12 16,-4-5 13-16,-9 3-4 0,-6 2-10 15,-5 5-6-15,0 26-6 16,-16 11-4-16,3-8-52 15,3-24-264-15</inkml:trace>
  <inkml:trace contextRef="#ctx0" brushRef="#br0" timeOffset="92775.2444">20811 4592 99 0,'9'-17'271'15,"-4"0"-229"-15,8 5 25 16,2-3-5-16,0 1-17 16,0 0-13-16,-5 2 14 15,1 0-1-15,-7 6-9 16,-2 2-1-16,-2 4-6 15,0 0-12-15,-26 27-5 16,-20 28-1-16,-24 28-2 16,-15 31-5-16,-3 27 1 15,6 23 4-15,18 17 12 16,25 0-3-16,26-16-9 16,13-27-6-16,38-31-1 0,19-31-2 15,16-18-3-15,8-15-19 16,1-16-42-16,-9-7-68 15,-23-18-137-15</inkml:trace>
  <inkml:trace contextRef="#ctx0" brushRef="#br0" timeOffset="93756.1268">22045 4517 268 0,'0'-4'158'16,"0"2"-119"-16,0 2 1 15,0-2-20-15,0 0-3 16,0 0-2-16,0 0-3 16,0-1 2-16,0 1 5 15,0 0-1-15,0 2 8 16,0 0-6-16,0 0-5 16,0 0-1-16,0 0-2 15,0 0-2-15,0 0 0 16,0-1 10-16,0 1-2 15,0 0-5-15,0 0-2 0,-2 0-7 16,2 1-2-16,0 20 0 16,0 15 19-16,0 15 0 15,0 11-2-15,0 8-1 16,-3 6-3-16,-5-1-10 16,0-3-5-16,2-4 0 15,2-3-12-15,4-5-33 16,0-8-90-16,-11-13-133 15</inkml:trace>
  <inkml:trace contextRef="#ctx0" brushRef="#br0" timeOffset="94121.8004">21421 5214 480 0,'-4'-8'73'16,"8"8"-6"-16,37-4 13 0,33 1-19 16,40 0 14-16,32 1-12 15,15 2-22-15,8 0-18 16,-4 0-8-16,-17 0-10 16,-20 0-5-16,-28 0-2 15,-31 0-32-15,-23 0-87 16,-31 0-117-16</inkml:trace>
  <inkml:trace contextRef="#ctx0" brushRef="#br0" timeOffset="94820.1969">21590 5556 29 0,'0'-10'411'0,"0"4"-328"16,-2 4-5-16,1 2-18 16,-5-2-21-16,-7 2-8 15,-10 0-13-15,-14 8-16 16,-9 17 7-16,-6 11 15 16,-1 7 11-16,12 7-9 15,12 2-11-15,17-3-10 16,12-3-4-16,5-8-1 15,24-7 1-15,12-8-2 16,9-4 0-16,7-6-9 0,-3-7-28 16,-2-4-55-16,-10-2-73 15,-14-2-185-15</inkml:trace>
  <inkml:trace contextRef="#ctx0" brushRef="#br0" timeOffset="95102.7452">21805 5777 418 0,'-11'0'212'15,"7"9"-171"-15,4 15-13 16,0 1-20-16,9-3-3 16,24-8-3-16,12-10 5 0,8-4 11 15,5-8 14-15,-4-16 3 16,-12-3 0-16,-12-1-6 15,-14 4-8-15,-13 2-3 16,-3 4-2-16,-18 4-6 16,-18 5-10-16,-6 2-1 15,-4 7-6-15,7 0-19 16,13 0-46-16,13 0-43 16,8 0-54-16,5 0-134 15</inkml:trace>
  <inkml:trace contextRef="#ctx0" brushRef="#br0" timeOffset="95352.1479">22327 5632 526 0,'-34'14'74'16,"8"12"-9"-16,11 0-4 15,11-3-14-15,4 1-26 16,19-4-16-16,16-2-5 15,2-2 14-15,-3 2 2 16,-8-1 22-16,-12 3 9 16,-12 9-18-16,-2 8-11 15,-30 6-9-15,-14 1-5 16,-7-10-4-16,5-15-17 0,10-16-55 16,6-3-100-1,8-32-187-15</inkml:trace>
  <inkml:trace contextRef="#ctx0" brushRef="#br0" timeOffset="96516.1756">22534 5451 295 0,'-7'-2'57'0,"3"2"-29"15,1 0-7-15,0 0-9 16,1 0 6-16,-1-2 10 15,1-2 17-15,1 3 8 16,1 0-8-16,-2 1-15 0,2 0-7 16,0 0-6-16,0 0 5 15,0-4 11-15,14 1-1 16,5-2-2-16,5 1 6 16,-1-1-3-16,-1 2-3 15,-4-2-2-15,-9 5-12 16,-5-1-11-16,-2 1-4 15,-2 0-1-15,0 9-3 16,-2 14 1-16,-11 7 2 16,-3-1-2-16,2-2-1 15,5-3 3-15,9-4-1 16,0-4 1-16,4-3 0 16,15-2-1-16,3-5-1 0,2-1-1 15,-2-2-7-15,1-3-40 16,-1 0-82-16,-6 0-105 15</inkml:trace>
  <inkml:trace contextRef="#ctx0" brushRef="#br0" timeOffset="96998.3705">22924 5520 552 0,'0'0'89'0,"0"0"-39"16,0 20-13-16,0 13-2 16,-3 8-25-16,-9 8-8 15,-6 4-1-15,-3 7 0 16,-7 3 0-16,-4 3 3 16,4-6 3-16,4-12-6 15,12-18-1-15,5-20-1 16,7-10-3-16,12-22 2 15,16-24-10-15,8-16 3 16,6-9 4-16,-2-5 4 16,2 4 1-16,0 0 3 15,-5 9-3-15,-2 9 2 16,-5 14 1-16,-12 14 5 0,-3 12 3 16,-6 10 7-1,0 4-3-15,0 0-9 0,0 8-3 16,0 17 2-16,-1 13 5 15,-1 11 3-15,-4 11 3 16,-3 6 3-16,0 3 2 16,0 4-6-16,-9-3-9 15,-3-1-6-15,3-6-1 16,-1-8-6-16,1-11-26 16,3-12-22-16,1-12-18 15,2-12-17-15,-4-8-48 16,1-6-123-16</inkml:trace>
  <inkml:trace contextRef="#ctx0" brushRef="#br0" timeOffset="97197.7933">22958 5784 540 0,'-7'0'144'16,"7"0"-67"-16,0 0-40 15,0 0-21-15,11 10 2 16,12 4 6-16,10 1-12 16,7-3-9-16,2-2-3 15,4-2-15-15,-4-8-97 16,-11 0-177-16</inkml:trace>
  <inkml:trace contextRef="#ctx0" brushRef="#br0" timeOffset="97696.6964">23601 4415 541 0,'0'0'89'0,"0"25"-69"0,16 28 39 16,10 27-9 0,4 19-7-16,-6 17-3 0,-8 14 1 15,-13 16-2-15,-3 13-7 16,-28 13-13-16,-22 6-2 15,-21 1-13-15,-11-8-4 16,-9-16 0-16,-4-18-7 16,11-25-29-16,9-32-119 15,18-48-196-15</inkml:trace>
  <inkml:trace contextRef="#ctx0" brushRef="#br0" timeOffset="99541.9853">17117 6827 132 0,'5'0'137'16,"1"0"-136"-16,10 0 5 16,5 0 19-16,9 0 13 15,8 0-12-15,7-5 18 16,6-5-8-16,1 4-5 15,0 0-9-15,-1 2 0 0,0 4-8 16,0-2-5-16,-1 2-2 16,3 0-6-16,2 0 0 15,7 0 0-15,6 0 0 16,9 0 1-16,9 0 41 16,12 0-32-16,3 0-10 15,1 4 0-15,-1 6-1 16,-9-2 0-16,-5-2 0 15,-6-1 1-15,-7-5 2 16,-4 0 17-16,-3 0-3 16,1 0-7-16,-1-8-7 15,0 1-2-15,-2 1 0 16,-2 1-1-16,-2 0 1 0,0 5-1 16,-1 0 0-1,-2 0 3-15,-4 0 5 0,-2 0 3 16,-1-4-5-16,3 0-4 15,6 2-2-15,5-6 0 16,7 0 0-16,2 2 0 16,8-1 1-16,5 4-1 15,2-3 1-15,0 2 0 16,-4 0 3-16,-5-2-3 16,-7 2-1-16,0 2-1 15,-6-3 1-15,0 0 1 16,-1 0-1-16,-2 0 12 0,5 3 6 15,2-3-9 1,3 0-5-16,4-1-2 0,0 0-1 16,4 0 0-16,3-1-1 15,-1 3 0-15,4 2 0 16,0 2 1-16,4 0 0 16,7 0-1-16,1-1 3 15,7 1-2-15,2-4-1 16,5 3 3-16,3-4 2 15,6-1 4-15,-4-2-1 16,-4-3-4-16,-8 2-1 16,-3-2-3-16,-5 3 0 15,-3 0-2-15,-2 0 2 16,-5 5-2-16,-8 3 1 16,-4 0 2-16,-8 0-1 0,-5 5 4 15,-4 6-4-15,-8 0 0 16,-5 1-3-16,-7-1-4 15,-8 0-11-15,-7-4-31 16,-8 2-46-16,-9-1-65 16,-8-8-95-16</inkml:trace>
  <inkml:trace contextRef="#ctx0" brushRef="#br0" timeOffset="100988.5948">19807 7176 312 0,'3'-6'51'0,"0"2"-15"16,3-2 13-16,-3 3 0 16,-3 0-7-16,0 1 6 15,0 1-2-15,0 1 2 16,0 0-3-16,0 0-6 0,0 0-4 15,-7 0-7 1,-10 0-5-16,-11 15-10 0,-8 11-11 16,-2 5-2-16,5 4 0 15,10-5 0-15,10-2 0 16,8-8-2-16,5-6-1 16,0-3 2-16,18-2 1 15,5 2 4-15,0-2 6 16,-3 3 13-16,-10 0-4 15,-5 5-2-15,-5 9-10 16,-14 2-3-16,-17 2-4 16,-10-7-3-16,-3-10-13 15,-1-11-17-15,2-2-4 16,10-8-29-16,13-8-20 0,13 2-25 16,7 0-64-16,16 2-166 15</inkml:trace>
  <inkml:trace contextRef="#ctx0" brushRef="#br0" timeOffset="101204.569">20049 7302 432 0,'0'0'184'0,"9"0"-156"15,4 4 32-15,1 14-34 0,-5 5-14 16,-4 7-8 0,-5 4-3-16,0 2-1 0,-8 2-10 15,-7-4-20-15,-6-2-71 16,-1-10-106-16</inkml:trace>
  <inkml:trace contextRef="#ctx0" brushRef="#br0" timeOffset="101388.042">20167 7080 614 0,'0'-2'131'16,"0"2"-120"-16,0 0-11 15,9 6-21-15,1 11-50 16,-3 8-95-16,-1 3-143 15</inkml:trace>
  <inkml:trace contextRef="#ctx0" brushRef="#br0" timeOffset="101658.0817">20258 7332 19 0,'0'-7'472'0,"0"4"-378"16,3 3-6-16,6 0-48 15,-2 8-26-15,2 10-4 16,-3 4 2-16,0 0-2 0,0-4-3 16,7-5-2-16,7-6-2 15,7-7 1-15,4 0 7 16,0 0 23-16,-2 0 1 16,-7 0-12-16,-7 0-9 15,-3 0-12-15,-6 13-2 16,-5 5-1-16,-1 4-9 15,0-3-30-15,0-3-80 16,0-9-95-16,-1-7-289 16</inkml:trace>
  <inkml:trace contextRef="#ctx0" brushRef="#br0" timeOffset="102102.4535">20868 7058 546 0,'0'0'138'16,"0"7"-120"-16,0 21 7 15,0 14 7-15,-9 11-20 16,-8 5 2-16,-6 6-3 16,-6 1-3-16,-2-4-4 15,0-6-4-15,7-15-1 16,10-18-9-16,13-22-13 15,1-8 13-15,18-36-17 0,13-19 7 16,9-10 14-16,2-9 6 16,0-1 1-16,0 5-1 15,-4 5 0-15,0 13 3 16,-7 14-2-16,-4 11 3 16,-6 13 8-16,-11 11 8 15,-2 8 6-15,-1 3-5 16,-2 14-12-16,-1 21 8 15,-2 13-1-15,-2 12-3 16,0 11 3-16,-3 3-5 16,-11 4-1-16,-1 0-4 15,1-9-6-15,0-10-1 0,3-12-12 16,7-12-33-16,0-15-56 16,1-11-46-16,-2-9-101 15</inkml:trace>
  <inkml:trace contextRef="#ctx0" brushRef="#br0" timeOffset="102285.5735">20893 7230 416 0,'-4'-5'333'0,"4"5"-252"15,0 0-10-15,21 0-58 16,13 1-12-16,9 3-1 15,3-4-7-15,-4 4-26 16,-2 2-74-16,-17-2-149 0</inkml:trace>
  <inkml:trace contextRef="#ctx0" brushRef="#br0" timeOffset="102717.7379">19221 7819 561 0,'0'-11'92'15,"37"1"-33"-15,47-5-9 16,46-4 9-16,50-1-10 15,36 1 0-15,14 4-18 0,-9 0-12 16,-32 6-11-16,-41 1-2 16,-45 2-6-16,-36 3-9 15,-25 3-35-15,-18 0-58 16,-14 0-87-16,-10 0-174 16</inkml:trace>
  <inkml:trace contextRef="#ctx0" brushRef="#br0" timeOffset="103133.4168">19719 8069 607 0,'-27'-2'78'0,"-4"2"-51"15,-8 14 20-15,-9 18-19 16,-5 8-6-16,-3 7 4 0,10 6 2 16,8 2-5-16,15-2-13 15,14-2-6-15,9-6-3 16,16-4-1-16,22-6-2 16,11-9-4-16,8-6-14 15,7-12-52-15,-3-8-82 16,-9 0-102-16</inkml:trace>
  <inkml:trace contextRef="#ctx0" brushRef="#br0" timeOffset="103382.5539">19974 8275 147 0,'-9'3'527'15,"9"17"-450"-15,9 3-9 16,31-8-49-16,17-8-13 15,12-7-6-15,3-11 1 16,-7-19 0-16,-14-4 7 16,-23 2 17-16,-22 2-17 15,-7 10-4-15,-37 3-3 16,-17 6-1-16,-6 4-1 16,3 5-4-16,14 2-12 15,18 0-55-15,12 12-84 16,11-4-93-16</inkml:trace>
  <inkml:trace contextRef="#ctx0" brushRef="#br0" timeOffset="103648.8389">20525 8040 621 0,'-34'31'58'0,"7"11"4"15,6-2-3-15,9-1-12 16,10-6-33-16,2-6-12 16,23-7-1-16,6-4 0 15,1-4 7-15,-9 0 34 0,-10 2 0 16,-11 5-16-16,-13 8-12 16,-26 10-1-16,-17-1-13 15,-5-12-1-15,7-19-29 16,13-5-51-16,23-14-128 15,16-14-305-15</inkml:trace>
  <inkml:trace contextRef="#ctx0" brushRef="#br0" timeOffset="104180.8405">20905 8057 39 0,'-1'-19'398'0,"-6"14"-264"15,7 3-33-15,-2 2-35 16,2 0-28-16,-2 0-12 15,-2 20-15-15,-4 15 22 16,-4 13-1-16,-6 8-5 16,-5 7-2-16,-6 0-7 15,1 2-9-15,4-8-8 16,5-10-1-16,8-19-5 0,11-21-8 16,0-10-7-16,27-41-1 15,10-20-1-15,8-19 10 16,6-13 10-16,1-10 2 15,-1 0 2-15,-1 15 1 16,-6 22-1-16,-8 27 4 16,-12 20 10-16,-10 12 8 15,-6 10-8-15,-1 10-11 16,-2 28-1-16,-2 18 4 16,-3 18-4-16,0 9 2 15,-3 8 6-15,-11 1-1 16,0-2-3-16,0-5-8 15,0-7-2-15,3-12-7 0,2-18-26 16,3-16-30-16,2-15-35 16,0-12-41-16,-2-5-86 15</inkml:trace>
  <inkml:trace contextRef="#ctx0" brushRef="#br0" timeOffset="104380.3916">20855 8208 399 0,'0'-6'269'16,"3"6"-204"-16,25 3 4 16,12 11-29-16,9-3-13 15,3-5-12-15,-1-3-15 16,2-3-34-16,-19 0-221 15</inkml:trace>
  <inkml:trace contextRef="#ctx0" brushRef="#br0" timeOffset="114073.5818">17044 5369 247 0,'-16'0'29'16,"1"0"-28"-16,3 0 4 15,3 0 17-15,3 0-7 16,2 0-12-16,2 0 5 16,2 0 2-16,0 0-1 0,-1 0-3 15,1 0-2-15,0 0-3 16,-2 0 0-16,0 0 3 15,1 0 1-15,-1 0-3 16,2 0-1-16,0 0-1 16,0 0 3-16,0 0 2 15,0 0 10-15,-1 0 10 16,1 0 8-16,0 0-3 16,0 0-17-16,0 0-6 15,15 0 1-15,9-4 2 16,7-8 1-16,12-11 2 15,10-6 2-15,9-9-3 0,16-4 1 16,7-1-7-16,10-4-3 16,8-6 2-16,12-8 1 15,9-11 1-15,15-10 1 16,13-9 8-16,13-7 1 16,9-5-2-16,-4 1-7 15,-18 6-6-15,-22 13 1 16,-29 16-2-16,-28 16 0 15,-22 17 0-15,-20 12-2 16,-13 9 0-16,-9 10-4 16,-6 3-8-16,-3 0-36 15,0 19-41-15,-6 6-26 16,-11-1-160-16</inkml:trace>
  <inkml:trace contextRef="#ctx0" brushRef="#br0" timeOffset="115819.3076">22691 5379 119 0,'3'-1'24'15,"0"-2"4"-15,3-2-8 0,0 0-13 16,3-1 3-16,-3 1 10 15,0 1 16-15,-3-1 25 16,1 2-23-16,-1 0-12 16,0 1-15-16,2-1-8 15,-4 1-2-15,1 2 0 16,-2-2 1-16,1 0 10 16,-1-1 9-16,3-4 7 15,2 3-1-15,-2-2-5 16,0 5 9-16,-3 1-5 0,0 0-4 15,-5 19-7 1,-22 22 7-16,-13 17-11 0,-6 6-11 16,2 2-7-16,9-10-36 15,6-21-246-15</inkml:trace>
  <inkml:trace contextRef="#ctx0" brushRef="#br0" timeOffset="117332.0612">25003 6863 346 0,'-4'-2'54'0,"2"2"-46"16,2 0 0-16,0 0-6 16,0 0 0-16,0 0 4 15,0 0 5-15,0 0 12 16,0 0 14-16,0-2 2 16,0 2-7-16,0 0-11 15,0 0-8-15,16 0 7 16,6 0 0-16,6 0 3 0,6 0-1 15,2 0-12 1,-1-7-4-16,-7-1-2 0,-6 3-4 16,-7 5-7-16,-1 0-27 15,-7 0-61-15,-7 15-84 16,0 0-213-16</inkml:trace>
  <inkml:trace contextRef="#ctx0" brushRef="#br0" timeOffset="117515.2085">24968 7159 256 0,'0'0'187'16,"1"0"-145"-16,29-3 57 0,13-7-39 15,9-1-27-15,-2 0-20 16,-1 3-13-16,-10 8-35 15,-20-1-165-15</inkml:trace>
  <inkml:trace contextRef="#ctx0" brushRef="#br0" timeOffset="120475.8593">28415 5074 311 0,'0'-3'74'16,"0"3"-50"-16,0 0-1 16,0 0-7-16,0 0-7 0,0-2 3 15,0 1 18-15,0-1 8 16,0 0-1-16,0 1-1 16,0-1-6-16,0 2-8 15,0 0-8-15,0 0-8 16,0 0-4-16,-1 0-1 15,1 3-1-15,-2 18 1 16,-2 6 10-16,0 9 9 16,-1 2 6-16,-2 6-6 15,-4 5-5-15,-2 0-5 16,-1 7-9-16,1-1-1 16,3-1-12-16,0-3-41 0,-4-9-137 15</inkml:trace>
  <inkml:trace contextRef="#ctx0" brushRef="#br0" timeOffset="120973.5426">27258 5794 125 0,'0'0'139'16,"-2"0"-106"-16,2 0 0 15,0 0-11-15,0 0-3 16,0 0 13-16,0 0 20 0,9 0-3 16,15 0-1-1,12 0-5-15,22 7 4 0,29 4-3 16,35 4-1-16,36-1 3 15,30 4 2-15,15 1-13 16,-3 4-6-16,-3 5-9 16,-18 4-13-16,-12 4-5 15,-15-2 2-15,-26-2-4 16,-34-6-6-16,-32-6-24 16,-29-11-82-16,-31-9-146 15</inkml:trace>
  <inkml:trace contextRef="#ctx0" brushRef="#br0" timeOffset="122387.4053">27331 6179 435 0,'-40'5'23'0,"-1"15"24"16,5 4-16-16,7-2-10 16,8 0 1-16,9-8-1 15,9-4-8-15,3-1-5 16,0-4 9-16,7 2 22 15,12-1 14-15,3 1-2 16,-5 5-7-16,-6 1-22 16,-8 9-5-16,-3 6-2 15,-18 11 3-15,-21 4-11 16,-6-5-7-16,-5-10-5 0,5-12-20 16,3-12-29-16,11-4-35 15,10-4-35-15,6-5-64 16,14 0-92-16</inkml:trace>
  <inkml:trace contextRef="#ctx0" brushRef="#br0" timeOffset="122636.1216">27503 6358 539 0,'0'-6'67'0,"0"6"-11"15,0 0-18-15,0 7-31 16,0 19 6-16,0 4-6 16,-8 6-6-16,-5 0-1 15,1-2-7-15,3-2-27 16,-6-1-59-16,1-8-99 15</inkml:trace>
  <inkml:trace contextRef="#ctx0" brushRef="#br0" timeOffset="122807.6075">27580 6184 499 0,'0'-7'152'16,"0"7"-135"-16,0 0-17 16,9 7-49-16,-1 8-141 15,-2 6-83-15</inkml:trace>
  <inkml:trace contextRef="#ctx0" brushRef="#br0" timeOffset="123118.2656">27626 6427 418 0,'0'-4'65'0,"0"4"7"15,6 0-33-15,3 2-29 16,-1 10-4-16,-1 2 5 16,-1 0 11-16,0 1 12 15,3-4 0-15,0-2-10 16,5-2-5-16,6-3-2 15,6 1 6-15,2-4-6 16,-3 1-2-16,-7 0-4 16,-4 4-3-16,-8 7-7 15,-5 5 0-15,-1 9-1 16,0 1 0-16,0 5-10 0,0 2-28 16,-1-1-54-16,-8-3-99 15,-3-11-176-15</inkml:trace>
  <inkml:trace contextRef="#ctx0" brushRef="#br0" timeOffset="123583.8964">28126 6298 497 0,'3'-12'83'16,"4"10"-21"-16,-1 1-30 15,1 1-23-15,-4 0 1 0,-2 17 8 16,-1 13-1 0,0 13 2-16,-7 13-6 0,-16 4-2 15,-2 6-3-15,-2 0-5 16,7-8-3-16,4-13-4 16,9-17-7-16,5-20-8 15,2-8-6-15,6-28-3 16,18-20-23-16,7-12 25 15,2-7 16-15,5-5 6 16,2-1 0-16,-5 6 4 16,0 8 0-16,-7 16 1 15,-8 15 7-15,-5 11 30 16,-8 9-2-16,-2 6 0 16,-2 2-24-16,1 4-8 0,-3 22 5 15,-1 15 1-15,0 14-1 16,0 11 0-16,-7 3 1 15,-5 3 6-15,0 2-10 16,-1-5-6-16,2-1-1 16,1-6-15-16,4-12-42 15,1-14-42-15,-1-14-38 16,-3-13-63-16</inkml:trace>
  <inkml:trace contextRef="#ctx0" brushRef="#br0" timeOffset="123750.1753">28153 6615 615 0,'0'-8'123'0,"6"5"-38"16,26-2-50-16,9 1-27 16,-2 2-8-16,1 2-2 15,-1 0-48-15,-15 0-176 16</inkml:trace>
  <inkml:trace contextRef="#ctx0" brushRef="#br0" timeOffset="124615.8008">29187 6381 607 0,'-21'-1'27'15,"-4"1"17"-15,-10 6-16 16,-8 17-25-16,-8 5-2 15,-1 6 3-15,9 0 1 16,10 1 13-16,11 0 1 16,16 1-14-16,6 3-1 15,4-3-2-15,23-4-2 16,9 0 0-16,10-1-11 0,3-6-29 16,4-6-54-1,-8-8-88-15,-6-11-254 0</inkml:trace>
  <inkml:trace contextRef="#ctx0" brushRef="#br0" timeOffset="124880.6995">29324 6645 517 0,'-13'0'91'16,"8"3"-6"-16,5 11-50 15,6 3-22-15,27-6-3 16,15-1 4-16,13-10 0 15,3 0 2-15,-5-18 4 16,-15-4 0-16,-17 4-1 0,-15 2-5 16,-12 3-7-16,-3 2 6 15,-31-2-4-15,-20 3-9 16,-6 4-1-16,7 4-8 16,18 2-12-16,22 0-29 15,13 2-60-15,6 5-85 16,31-7-118-16</inkml:trace>
  <inkml:trace contextRef="#ctx0" brushRef="#br0" timeOffset="125113.4359">29948 6422 253 0,'7'-10'211'0,"-7"5"-90"16,0 5-21-16,-11 0-59 0,-5 12-19 15,-1 6-14-15,6 3-3 16,8-2-1-16,3-2-1 15,5 0-1-15,8 1 7 16,-1 0 26-16,-9 6 6 16,-3 6-5-16,-6 6-6 15,-26 6-16-15,-11 1-10 16,-3-6-4-16,2-11-5 16,11-15-30-16,14-11-63 15,9 0-76-15,10-22-154 16</inkml:trace>
  <inkml:trace contextRef="#ctx0" brushRef="#br0" timeOffset="125595.7172">30345 6305 211 0,'-3'0'312'0,"-6"3"-266"15,0 25 34-15,-3 8-28 16,-2 9-3-16,-5 9-3 16,-5 4-12-16,-3 8-6 15,-5 3-9-15,3 1-12 16,2-6-7-16,9-15-5 0,11-18-20 16,5-23-24-16,2-8-3 15,11-30 30-15,14-23 19 16,5-13 3-16,7-12 1 15,4-8 2-15,3 0 1 16,4 0-4-16,0 12 0 16,-8 15 1-16,-5 19 0 15,-10 13 14-15,-9 12 9 16,-7 11 15-16,-4 2-13 16,-4 2-10-16,1 0-13 15,1 13-2-15,2 14 4 16,0 12-2-16,-2 8 2 0,-3 8 2 15,0 5 4 1,0 4 0-16,-6-2-6 0,-9 0-5 16,2 1-2-16,-4-3-5 15,2-2-15-15,1-7-30 16,5-11-58-16,-4-10-76 16,0-19-163-16</inkml:trace>
  <inkml:trace contextRef="#ctx0" brushRef="#br0" timeOffset="125845.7461">30321 6480 309 0,'-4'-7'237'15,"4"5"-109"-15,0 2-33 16,11 0-38-16,22 0-25 16,12 0-16-16,7 0-11 15,0 0-5-15,-7 0-3 16,-7 0-29-16,-7 0-129 16,-13 0-142-16</inkml:trace>
  <inkml:trace contextRef="#ctx0" brushRef="#br0" timeOffset="126676.4052">29121 6055 289 0,'-4'-4'86'0,"4"2"-41"15,0-3 15-15,13-3-24 16,8 1 1-16,0 0 1 16,1 2-9-16,4 3-3 0,0 2 1 15,6 0 7-15,5 0-3 16,8 4-7-16,10 4 2 15,9-4 1-15,14 0-1 16,13-3 0-16,16-1-6 16,19 0-5-16,14 0-7 15,12-10-2-15,-3-5 2 16,-8-1-5-16,-11 1 1 16,-22 4 3-16,-18 5 4 15,-29 6-3-15,-25 0-7 16,-21 0-1-16,-10-2-1 15,-5 2 1-15,0 0-15 0,-4 16-35 16,-11 7-7-16,-7 3-99 16,2-9-127-16</inkml:trace>
  <inkml:trace contextRef="#ctx0" brushRef="#br0" timeOffset="128023.037">26712 7167 377 0,'0'-7'19'0,"0"6"14"16,0-1-9-16,0-1-20 16,9 3-3-16,4-3 0 15,6 0-1-15,1 1 3 16,1 0 14-16,1-2 16 15,3 1-2-15,7-1-5 16,5-3-7-16,7-1-5 16,8-1 1-16,3 1 5 15,3 0 0-15,-1 2 3 16,3 1-3-16,1 3-3 0,0 2-4 16,0 0-9-16,2 0-3 15,5 0 0-15,5 0-1 16,9 0 1-16,4 0 1 15,0 0 22-15,-2 6-11 16,-3 1-4-16,-1 0 4 16,2-3-4-16,-6 0-6 15,1-1-3-15,-3-3-1 16,0 0 1-16,2 0-1 16,5 0 1-16,-2 0 0 15,-2 0 0-15,-3 0 0 16,-4 0 0-16,-3-2 0 15,-6 1 0-15,-7 1 1 0,-5 0-1 16,-6 0 1-16,0 0-1 16,1 0 0-16,6 0 1 15,8 5-1-15,7 4 0 16,3 0 0-16,3-2 0 16,-3 0 2-16,1-1 2 15,-4-1 1-15,0-4-1 16,-1 2-1-16,1-1 1 15,7-2-1-15,9 0 1 16,8 0 2-16,7 0-2 16,-2 0 0-16,-3-3-2 15,-11-2 6-15,-10 3-3 16,-13 1-1-16,-14 1-4 16,-10-2-1-16,-9 2 1 0,-5 0-1 15,-4 0 0-15,-2 0-11 16,-3 0-25-16,-3 10-51 15,-5-1-78-15,-2-1-150 16</inkml:trace>
  <inkml:trace contextRef="#ctx0" brushRef="#br0" timeOffset="129175.3958">28353 7458 189 0,'0'-1'136'16,"0"1"-84"-16,0 0-17 16,0 0-25-16,0 0-10 0,0 0-5 15,0 0-7-15,0 0 8 16,0 0 4-16,-3 0 11 15,0-4 27-15,0 0 27 16,3 0-12-16,0-2-9 16,0 3-8-16,0 2-20 15,0-1 10-15,0 2-12 16,0 0 2-16,0 0-2 16,0 0 3-16,0 0 3 15,-1 0 4-15,-1 0-5 16,1 0-4-16,-1 0-2 15,1 0-1-15,-1 0-3 0,1 0-1 16,-4 0-1-16,-3 0-1 16,-5 0-4-16,-3 0-2 15,-1 3 1-15,1 4-1 16,0-1 0-16,3-2-1 16,3 1 1-16,7-3-2 15,2-1 0-15,1-1 1 16,0 0 0-16,0 2 1 15,0 2 1-15,0 1 0 16,0 8 1-16,0 4 3 16,0 5 3-16,0-1-2 15,0 3-3-15,0-2-2 16,-3 0 0-16,-11 1 0 0,-10-1 0 16,-7-2-1-16,-5-5 0 15,-2-5-3-15,3-9 1 16,6-1-1-16,6 0-7 15,8 0-10-15,8-1-18 16,7-4-31-16,0 5-31 16,7-3-100-16,14-3-96 15</inkml:trace>
  <inkml:trace contextRef="#ctx0" brushRef="#br0" timeOffset="129369.554">28529 7540 589 0,'-4'13'50'15,"1"9"26"-15,1 6-55 16,1 5-14-16,1 1-7 16,0-1-7-16,-3-2-21 15,-5-4-53-15,-10-4-68 16,-5-10-166-16</inkml:trace>
  <inkml:trace contextRef="#ctx0" brushRef="#br0" timeOffset="129536.0547">28597 7377 589 0,'0'-7'107'0,"0"7"-40"15,0 0-67-15,5 7-32 16,-5 15-143-16,0 6-169 16</inkml:trace>
  <inkml:trace contextRef="#ctx0" brushRef="#br0" timeOffset="129939.8129">28807 7545 413 0,'0'-2'159'0,"0"2"-99"16,0 10-14-16,0 14-31 15,-8 10 1-15,-3 0-9 16,0 1 0-16,0-5-4 16,5-10-1-16,6-10-2 15,0-8-2-15,18-2 2 16,18-10 0-16,9-14 4 0,5 0 7 16,-5 4 24-16,-9 8 9 15,-12 7-1-15,-9 5-17 16,-12 0-13-16,-3 19-7 15,0 8 2-15,-5 8-8 16,-8-4-4-16,5-4-26 16,4-7-45-16,4-5-63 15,0-8-66-15,0-7-218 16</inkml:trace>
  <inkml:trace contextRef="#ctx0" brushRef="#br0" timeOffset="130366.5887">29354 7477 463 0,'0'0'66'15,"0"0"3"-15,-4 20-21 16,-6 14 7-16,-4 6-11 16,-1 9-8-16,-8 5-11 15,0 2-9-15,-1-3-9 16,4-8-7-16,6-15-4 15,9-14-12-15,5-16-30 16,3-14 4-16,21-30-14 16,6-14 32-16,5-10 23 15,3-4 1-15,0 5 8 0,0 5-1 16,-2 11 2 0,-5 10-3-16,-4 14-5 0,-8 14 1 15,-5 8 4-15,-5 5 6 16,-6 5-2-16,-2 21 6 15,-1 10 13-15,0 10-3 16,0 5 12-16,-9 4-11 16,0 2-4-16,1 1-11 15,0-7-10-15,2-4-2 16,0-7-3-16,3-10-9 16,1-7-33-16,2-8-55 15,-3-5-44-15,-7-8-109 16</inkml:trace>
  <inkml:trace contextRef="#ctx0" brushRef="#br0" timeOffset="130550.3554">29326 7681 317 0,'0'-14'298'15,"0"9"-185"-15,11-3-22 16,15 2-61-16,6 3-13 15,1 3-7-15,0 0-10 16,-1 6-21-16,-13 12-149 16,-10-6-282-16</inkml:trace>
  <inkml:trace contextRef="#ctx0" brushRef="#br0" timeOffset="131298.343">27695 8142 373 0,'3'0'176'0,"45"0"-129"16,32 0 63-16,32 4-44 16,33-1-13-16,15-3 1 15,17 0 0-15,6-2-30 16,-4-9-15-16,-2 6-8 15,-15 5-1-15,-15 8-5 16,-16 17-39-16,-22 3-79 16,-26-12-111-16</inkml:trace>
  <inkml:trace contextRef="#ctx0" brushRef="#br0" timeOffset="132129.5077">28077 8495 222 0,'0'0'207'16,"-2"0"-171"-16,-2 0 24 15,4 0-29-15,-3 0-4 16,-6 0 4-16,-6 1-3 15,-9 12-14-15,-9 7-5 16,-4 5 7-16,-6 4 13 16,2 1 3-16,7 3 8 15,10-1-6-15,15 4-15 16,9-2 1-16,3-4-11 0,27-4-6 16,11-7-3-16,9-4-3 15,3 1-14-15,-3-3-53 16,-5-1-70-16,-8-7-84 15</inkml:trace>
  <inkml:trace contextRef="#ctx0" brushRef="#br0" timeOffset="132412.5135">28399 8644 401 0,'-20'0'204'16,"6"16"-138"-16,3 8-7 0,10 3-48 15,1-4-7-15,15-2-2 16,19-10 2-16,9-9 6 16,4-2 7-16,2-7 6 15,-9-13 5-15,-8-2 3 16,-12 5 2-16,-15 1-14 16,-5 3 0-16,-25 2-4 15,-19 0-15-15,0 6-5 16,9 3-15-16,19 2-34 15,16 0-58-15,1 0-86 16,26 0-265-16</inkml:trace>
  <inkml:trace contextRef="#ctx0" brushRef="#br0" timeOffset="132678.335">29003 8509 417 0,'-43'16'236'16,"1"14"-158"-16,10 2 5 16,14-2-56-16,15-1-27 15,3-4 0-15,25-6-5 16,8-4 5-16,-2-3 5 16,-4-2 12-16,-13-1-6 15,-10 1 18-15,-4 7-11 16,-24 6 1-16,-22 3-6 15,-12 0-13-15,1-10-10 0,9-8-17 16,20-7-44-16,16-1-78 16,12 0-135-16</inkml:trace>
  <inkml:trace contextRef="#ctx0" brushRef="#br0" timeOffset="133277.5623">29301 8531 119 0,'0'-6'214'0,"0"4"-118"16,0-1-11-16,0 0-10 15,0 3-14-15,0 0-10 16,0 0-8-16,0 0-15 16,0 4-6-16,0 22 0 15,-3 13 8-15,-7 8-16 16,-2 8 1-16,-4 3-2 0,-5 0 1 15,2 3-4 1,-1-8-8-16,7-9-2 0,3-13-5 16,8-13-9-16,2-18-13 15,0-5-4-15,18-28 0 16,3-15-1-16,4-10 11 16,1-9 13-16,0 1 8 15,1 5 1-15,-2 12 0 16,-1 11-1-16,-7 14 2 15,-2 9 0-15,-3 7 4 16,-3 6 6-16,1 2-2 16,-2 0 4-16,1 10-1 15,-2 16 7-15,0 12 2 16,-2 9-4-16,-5 7-2 16,0 4 2-16,-2 0-7 0,-8-2-8 15,4-7-3-15,2-3-3 16,-1-8-3-16,4-8-27 15,1-12-35-15,0-7-58 16,-4-8-92-16</inkml:trace>
  <inkml:trace contextRef="#ctx0" brushRef="#br0" timeOffset="133509.771">29282 8804 596 0,'0'-5'120'16,"3"2"-13"-16,23 1-58 16,10 0-30-16,4 2-10 15,4 0-9-15,1 0-21 16,-10 0-151-16,-17 0-314 15</inkml:trace>
  <inkml:trace contextRef="#ctx0" brushRef="#br0" timeOffset="139861.3513">29032 6832 392 0,'28'-11'42'16,"33"-9"-27"-16,45-13 58 15,51-15-3-15,49-16-11 16,41-12 4-16,22-2-17 16,-9 5-13-16,-32 11-8 15,-52 14-5-15,-61 13-3 16,-53 13-14-16,-35 16-3 16,-21 6-32-16,-13 0-118 15,-33 6-264-15</inkml:trace>
  <inkml:trace contextRef="#ctx0" brushRef="#br0" timeOffset="140775.8835">28011 9029 220 0,'-7'0'98'0,"1"0"-94"16,1 0 1-16,1 0 5 16,-1 0-8-16,2 0-2 15,-1 0 1-15,3 0 4 16,-2 0 7-16,-2 0 9 15,1 0 6-15,-1 2-1 16,0-2-5-16,1 0 4 16,0 2-1-16,4-2-3 0,0 0 2 15,28 0 8-15,63-10 51 16,73-26-2-16,78-19-1 16,56-18-5-16,8-6-25 15,-33 9-20-15,-70 9-16 16,-79 25-13-16,-66 18-3 15,-48 18-37-15,-21 0-127 16,-34 0-279-16</inkml:trace>
  <inkml:trace contextRef="#ctx0" brushRef="#br0" timeOffset="148440.2199">9632 10162 491 0,'-15'40'55'15,"8"8"-23"-15,1 6-13 16,3 5-3-16,-2 3-4 15,-2 12-8-15,1 0-1 16,-2 2-3-16,2-4 0 16,-1-9-25-16,4-9-64 15,-4-9-121-15</inkml:trace>
  <inkml:trace contextRef="#ctx0" brushRef="#br0" timeOffset="148689.672">8838 11238 575 0,'-42'24'49'0,"25"-5"-2"16,17-8-14-16,36-5-15 16,38-6 31-16,34-6-1 15,38-24 10-15,22-7-10 16,17-2-16-16,-1 2-12 15,-13 5-16-15,-19 6-4 16,-28 10 0-16,-30 14-1 0,-37 2-43 16,-30 21-133-16,-27 9-157 15</inkml:trace>
  <inkml:trace contextRef="#ctx0" brushRef="#br0" timeOffset="149720.4845">9084 11825 510 0,'0'0'138'0,"0"-1"-102"15,0 1-9-15,-9 0-10 16,-10 0 2-16,-5 4-6 15,-7 10 3-15,-2 5 12 16,0 3-7-16,8-3-13 16,10-4-3-16,9-7-5 15,6-5 1-15,0-1 1 16,18 2 3-16,7 5 26 0,-1 2 0 16,-4 5-11-16,-6 10-2 15,-6 8 4-15,-8 10-5 16,-5 7-8-16,-23 1-5 15,-8-7-4-15,-3-16-1 16,1-14-5-16,4-15-14 16,4 0-15-16,10-18-20 15,10-4-17-15,10 0-15 16,0 2-10-16,22 3 15 16,13-1-167-16</inkml:trace>
  <inkml:trace contextRef="#ctx0" brushRef="#br0" timeOffset="149969.866">9238 11892 352 0,'9'-2'114'0,"1"2"-30"16,1 0-7-16,1 0-23 15,0 0-9-15,-3 15-8 16,-2 8-10-16,-4 7-13 16,-3-1-12-16,0-1-2 15,0-5-12-15,0-4-27 0,-6-7-52 16,-4-6-95 0,-3-6-185-16</inkml:trace>
  <inkml:trace contextRef="#ctx0" brushRef="#br0" timeOffset="150125.4964">9296 11627 754 0,'2'-8'12'0,"8"0"-12"16,7 4-57-16,1 2-112 15</inkml:trace>
  <inkml:trace contextRef="#ctx0" brushRef="#br0" timeOffset="150485.761">9559 11825 497 0,'0'31'108'16,"2"7"-75"-16,5 2-13 15,-3-6-10-15,1-6 2 16,-1-11-10-16,1-14-2 0,8-3 1 16,7-20-1-16,11-16 8 15,12-10 17-15,4 2 2 16,2 8 5-16,-6 12 18 15,-9 10-10-15,-11 14-22 16,-10 14-9-16,-12 22 4 16,-1 12 2-16,0 3-13 15,-11-6-2-15,2 0-7 16,4-6-28-16,4-12-32 16,1-13-39-16,0-14-30 15,4-11-30-15,13-28-80 16</inkml:trace>
  <inkml:trace contextRef="#ctx0" brushRef="#br0" timeOffset="150957.2398">10156 11432 288 0,'0'0'300'0,"0"7"-261"15,1 20-11-15,7 11 8 16,1 9-10-16,-1 5 7 15,-3 12-3-15,-4 9 8 16,-1 1-8-16,0-2-16 16,0-8-11-16,-3-15-3 15,-5-11-1-15,2-13-8 0,-2-16-21 16,1-9-31 0,-2-12-16-16,6-20-19 0,3-7 23 15,0-10 43-15,0-6 23 16,3-4 7-16,10-4 0 15,1 4 0-15,5 1-4 16,3 2-7-16,1 4 11 16,4 2 1-16,-2 7 28 15,-1 13 46-15,-8 11 3 16,-2 12-10-16,-5 7-19 16,-2 0-20-16,3 22-5 15,1 9-2-15,-3 13-2 16,-4 6-6-16,0 9-7 15,-2 7 0-15,-2 10 1 16,0-2-5-16,0 2-3 0,0-8-1 16,0-15-9-16,0-11-20 15,0-16-27-15,0-10-19 16,0-11-17-16,0-5-78 16</inkml:trace>
  <inkml:trace contextRef="#ctx0" brushRef="#br0" timeOffset="151167.1138">10266 11706 468 0,'-1'0'222'16,"-1"0"-139"-16,2 0-47 15,10 0-30-15,15 0-4 16,6 5-2-16,2 2 0 15,-3 0-9-15,-5 1-54 16,-6 1-126-16</inkml:trace>
  <inkml:trace contextRef="#ctx0" brushRef="#br0" timeOffset="151815.4794">8271 12719 155 0,'0'0'332'16,"20"0"-290"-16,33 0 33 16,34-10-2-16,34-10-19 15,40-12 10-15,35-7-1 16,39-10-3-16,35-7-10 16,18-1-19-16,-1-3-18 15,-23 5-8-15,-40 12-3 16,-41 13 2-16,-38 11-4 15,-39 14-3-15,-33 3 0 16,-32 2-13-16,-18 0-16 16,-16 5-24-16,-7 10-98 15,0 1-131-15</inkml:trace>
  <inkml:trace contextRef="#ctx0" brushRef="#br0" timeOffset="152829.4149">9635 12702 77 0,'-33'0'515'15,"-16"33"-477"-15,-2 12-24 16,-4 6 4-16,0 6 19 15,6-4-7-15,14-7 2 16,16-12-1-16,13-13-15 16,6-10-7-16,18-7 10 15,12 3 13-15,6-2 5 16,-1 7-7-16,-3 5-5 16,-10 10-12-16,-7 12-1 15,-15 12-4-15,-9 8-2 16,-30 1-4-16,-11-4-2 15,-6-14-1-15,4-15-16 0,7-16-9 16,16-11-19 0,10-2-28-16,15-20-36 0,4-6-3 15,12-4-26-15,21 1-48 16</inkml:trace>
  <inkml:trace contextRef="#ctx0" brushRef="#br0" timeOffset="153029.0955">9756 13033 443 0,'0'0'231'0,"0"12"-187"16,0 10-31 0,0 4-9-16,0 8-2 0,0 0-2 15,0 0 1-15,0-2-1 16,-5 4-2-16,-5-2-8 15,4 1-69-15,-2-11-158 16</inkml:trace>
  <inkml:trace contextRef="#ctx0" brushRef="#br0" timeOffset="153185.5236">9795 12814 61 0,'0'-9'651'16,"0"9"-582"-16,0 0-69 0,4 0-26 16,5 7-73-16,1 21-76 15,-4 4-295-15</inkml:trace>
  <inkml:trace contextRef="#ctx0" brushRef="#br0" timeOffset="153461.6088">9984 13042 464 0,'0'0'199'0,"0"3"-132"15,0 11-29-15,0 4-30 16,2 0-8-16,8-2 0 0,2-10-1 16,9-6 0-16,3 0 1 15,7-8 5-15,3-8 38 16,-1 6 18-16,-7 6-14 15,-5 4-20-15,-8 8-20 16,-7 17 0-16,-3 4-4 16,-3-1-3-16,0-8-15 15,0-7-52-15,0-10-55 16,0-3-16-16,0-20-50 16,0-16-119-16</inkml:trace>
  <inkml:trace contextRef="#ctx0" brushRef="#br0" timeOffset="153860.1959">10276 13001 99 0,'25'-45'90'0,"0"3"-15"0,-1 5-48 15,-4 8 13-15,-4 9 37 16,-2 8 10 0,-5 8 12-16,0 4-3 0,2 0-27 15,-2 22-28-15,-3 12-16 16,-5 10-11-16,-1 11 2 16,0 8-1-16,0 12-2 15,-9 3 0-15,-3-3-11 16,2-15-2-16,4-22-9 15,3-24-32-15,3-19-14 16,0-49-6-16,1-24-16 16,14-26 13-16,6-2 35 15,3 8 29-15,1 11 12 0,4 18 24 16,0 13 21 0,-3 16-1-16,-1 11-2 0,-5 12-6 15,-7 13-19-15,0 4 1 16,0 12-9-16,-3 24-9 15,2 17 5-15,-5 11-7 16,-2 6 0-16,-2 8-3 16,-3 4-1-16,0-3-4 15,0-5-2-15,0-18-1 16,0-12-6-16,0-19-27 16,0-16-35-16,-9-9-46 15,-2-8-30-15,-5-15-136 16</inkml:trace>
  <inkml:trace contextRef="#ctx0" brushRef="#br0" timeOffset="154010.0919">10545 13033 475 0,'0'0'198'15,"0"-3"-59"-15,0 2-60 16,12 1-28-16,5 0-20 16,6 0-18-16,6 0-9 15,-3 0-4-15,0 0-10 16,-1-3-70-16,-11-13-172 15</inkml:trace>
  <inkml:trace contextRef="#ctx0" brushRef="#br0" timeOffset="154492.2828">9188 13789 315 0,'-13'0'161'15,"3"0"-101"-15,4 0-1 16,6 0-10-16,0 0-30 15,30 0 0-15,28 5 70 16,36 1 4-16,30-4-28 16,30-2-21-16,16-10-19 15,5-16-11-15,-7-5-6 0,-25-2-7 16,-32 2-1 0,-37 9-27-16,-32 10-52 0,-21 11-77 15,-21 1-91-15</inkml:trace>
  <inkml:trace contextRef="#ctx0" brushRef="#br0" timeOffset="154808.0788">9896 14022 165 0,'2'0'636'15,"-1"8"-587"-15,6 32-28 16,-1 21 7-16,-6 17-15 15,0 11-11-15,-7 1-2 16,-8 3-5-16,3-7-33 16,9-8-59-16,2-19-143 15</inkml:trace>
  <inkml:trace contextRef="#ctx0" brushRef="#br0" timeOffset="155606.8746">8802 10567 365 0,'0'-6'232'16,"0"6"-189"-16,-10 12-14 15,-15 24-13-15,-14 21 9 16,-7 29-17-16,-11 34-6 15,-3 33 9-15,1 33 18 16,12 20 13-16,23 10-11 16,24-10-9-16,30-18-10 15,41-31-9-15,26-44-3 16,23-40-9-16,16-35-56 0,1-32-111 16,-2-14-327-16</inkml:trace>
  <inkml:trace contextRef="#ctx0" brushRef="#br0" timeOffset="156121.7116">10806 10127 492 0,'3'31'149'0,"32"25"-108"16,18 26 36-16,11 25-24 16,0 23-2-16,-8 16-5 15,-22 19-21-15,-29 10-2 16,-15 1-15-16,-40-5-6 16,-14-18-2-16,-4-17-18 15,12-25-105-15,8-39-179 0</inkml:trace>
  <inkml:trace contextRef="#ctx0" brushRef="#br0" timeOffset="156769.8341">8980 13075 283 0,'-18'-2'234'0,"-1"2"-179"16,1 25 25-16,-5 28-29 16,1 31-2-16,-1 29-7 15,0 27-7-15,7 19-2 0,8 12 2 16,8 1-8 0,19-11-11-16,26-21-10 0,22-29-6 15,18-28-2-15,21-31-17 16,12-20-80-16,-1-21-152 15</inkml:trace>
  <inkml:trace contextRef="#ctx0" brushRef="#br0" timeOffset="157302.1731">11076 12790 631 0,'44'20'78'0,"20"20"-18"16,18 24 12-16,-5 21-27 16,-14 29-7-16,-26 29-9 15,-31 29-8-15,-21 17-7 16,-46 4-7-16,-24-11-7 0,-12-23-1 15,6-37-16-15,16-41-54 16,17-43-125-16,10-38-402 16</inkml:trace>
  <inkml:trace contextRef="#ctx0" brushRef="#br0" timeOffset="163087.965">11941 12228 119 0,'0'0'598'0,"0"0"-547"15,17 0-21-15,16 0-22 16,10 0 0-16,0 1 0 16,-5 4-7-16,-8-2-1 0,-10 2-9 15,-6 1-34 1,-8 7-34-16,-6 7-76 0,-3 10-277 16</inkml:trace>
  <inkml:trace contextRef="#ctx0" brushRef="#br0" timeOffset="163254.429">12079 12517 491 0,'0'0'316'16,"3"9"-281"-16,9 2-3 16,3 4 4-16,7-2-27 15,3-7-9-15,8-6-13 16,3 0-118-16,-8-20-312 0</inkml:trace>
  <inkml:trace contextRef="#ctx0" brushRef="#br0" timeOffset="164119.2007">14487 10776 475 0,'0'-5'125'0,"0"4"-42"15,0 1-34-15,0 0-27 16,0 0 6-16,0 0 2 0,0 2-5 15,13 20 8-15,4 14-3 16,4 14-21-16,-4 13 4 16,-2 8-5-16,-5 8-4 15,-2-1-2-15,-3-4-2 16,-1-5 0-16,1-5-5 16,1-4-33-16,2-8-68 15,-5-9-76-15,-3-15-284 16</inkml:trace>
  <inkml:trace contextRef="#ctx0" brushRef="#br0" timeOffset="164335.0427">14168 11758 430 0,'-2'0'396'0,"2"0"-362"16,24 1-3-16,34 2-6 15,34-3 2-15,29 0-13 16,23-10-11-16,8-9-3 16,-4-1-2-16,-14 2 1 15,-21 4-14-15,-22 0-65 16,-16 6-82-16,-21 2-112 16</inkml:trace>
  <inkml:trace contextRef="#ctx0" brushRef="#br0" timeOffset="164833.8387">14518 12405 729 0,'-61'14'16'0,"4"15"-1"15,2 13 19-15,6 1-15 16,12 1-14-16,13-8-5 16,18-10-1-16,6-14 0 15,19-6 1-15,12-2 7 16,4-3 33-16,-4 2 11 16,-6 1-12-16,-10 8-10 15,-10 10-4-15,-5 16-9 16,-20 9-16-16,-24 9 0 0,-16-3 0 15,-3-12 0-15,-1-16-3 16,5-18-24-16,9-7-3 16,9-10-30-16,19-10-60 15,17-1-10-15,5 5-45 16,21-1-81-16</inkml:trace>
  <inkml:trace contextRef="#ctx0" brushRef="#br0" timeOffset="165099.9413">14638 12623 591 0,'1'0'99'15,"5"0"-35"-15,-2 10-18 16,1 13-20-16,-4 8-20 16,-1 4-6-16,0 1-5 15,0-2-17-15,0-2-22 16,-6-4-24-16,-1-3-69 16,-6-10-168-16</inkml:trace>
  <inkml:trace contextRef="#ctx0" brushRef="#br0" timeOffset="165267.8983">14642 12297 577 0,'0'-17'271'0,"0"10"-271"16,0 6-14-16,4 1-84 15,13 1-77-15,-2 23-260 16</inkml:trace>
  <inkml:trace contextRef="#ctx0" brushRef="#br0" timeOffset="165681.6489">14857 12526 548 0,'0'14'82'0,"2"13"-18"16,3 7-37-16,-3 9-9 16,-2 0-4-16,0 1 4 15,0-9 0-15,0-13-10 16,0-14-8-16,0-8-1 0,16-27-1 15,19-22 0-15,8-10 2 16,5-1 2-16,2 8 3 16,-3 12 27-16,-6 12 22 15,-10 12-15-15,-11 13-23 16,-8 3-8-16,-9 20-4 16,-2 16 2-16,-1 13-4 15,0 4-2-15,-12 0-3 16,-1-2-1-16,1-9-9 15,2-11-22-15,5-12-20 16,4-19 0-16,1-4-14 16,1-26-13-16,15-11-64 0,8-7-67 15</inkml:trace>
  <inkml:trace contextRef="#ctx0" brushRef="#br0" timeOffset="166147.3267">15479 12177 667 0,'1'0'133'16,"1"0"-93"-16,5 0-18 15,2 9-16-15,6 18-2 16,-3 16 10-16,-3 13-1 16,-5 8-3-16,-4 8-3 15,0 3-3-15,-4 1 0 16,-12 1-4-16,-4-4 0 15,2-12-2-15,2-19-7 0,7-20-11 16,6-19-14-16,3-6-9 16,0-31-27-16,5-20-2 15,8-13 27-15,8-8 31 16,1-7 14-16,3-3 1 16,1 0 0-16,1 9 2 15,3 8 0-15,-2 18 10 16,-4 16 23-16,-5 12 18 15,-7 9 3-15,-4 7-15 16,-1 6-22-16,0 0-3 0,3 17 6 16,-1 19 0-1,1 16-10-15,-3 10-7 16,-1 6 1-16,-3 8-3 0,-3 0-2 16,0 3 0-16,0-7-2 15,-7-4-1-15,-2-11-6 16,-3-10-30-16,2-12-32 15,-2-11-68-15,-3-8-107 16</inkml:trace>
  <inkml:trace contextRef="#ctx0" brushRef="#br0" timeOffset="166363.5046">15505 12615 618 0,'-2'0'159'16,"2"0"-71"-16,0-2-36 15,22-7-31-15,10 1-9 16,7-1-7-16,3-1-5 16,-1 2-13-16,-2 2-112 15,-12-5-229-15</inkml:trace>
  <inkml:trace contextRef="#ctx0" brushRef="#br0" timeOffset="167577.2888">16670 11516 255 0,'4'-1'190'15,"-4"1"-124"-15,0 0-13 0,0 0-18 16,0 0-5 0,0 4 8-16,0 8-19 0,0 3-12 15,-4-1-7-15,-4-3 3 16,0-2 8-16,-2 0 4 15,4-5-2-15,0-3-3 16,3 1-5-16,3-2-2 16,0 0 3-16,0 0 3 15,0-13-4-15,3-1-3 16,8 2 4-16,4 0 6 16,0 2 6-16,-2 2 2 15,-4 4 2-15,-5 2 3 16,-2 2-1-16,-2 0-12 15,0 8-4-15,-6 15-4 0,-11 7 2 16,-5-1-6-16,1-7 0 16,5-6-1-16,4-10 0 15,7-6-1-15,5 0 2 16,0-10-2-16,0-14-9 16,15-4 5-16,6 2 5 15,6 2 1-15,0 10 3 16,-3 6 3-16,-11 6 3 15,-5 2 2-15,-8 14 5 16,0 13-1-16,-14 9-3 0,-13-3-8 16,1-7-4-1,4-15-2-15,5-11-18 16,12-26-73-16,5-20-235 0</inkml:trace>
  <inkml:trace contextRef="#ctx0" brushRef="#br0" timeOffset="169207.1534">18388 10374 497 0,'8'-11'76'16,"-4"0"-26"-16,3 5-18 16,-2 4-6-16,-2 2-12 15,0 0 3-15,3 15 28 16,-1 14-5-16,2 13-11 15,-6 14-8-15,-1 9-8 16,0 6-7-16,-4 8-5 0,-12 6-1 16,-5 3-1-16,-2 8-11 15,-7 3-54-15,-5-1-66 16,-7-9-128-16</inkml:trace>
  <inkml:trace contextRef="#ctx0" brushRef="#br0" timeOffset="169406.0595">17778 11398 704 0,'5'-4'85'0,"36"-2"-7"16,26 4-16-16,32 2-22 0,23 0-18 16,23 0-2-16,13-5-8 15,3-2-12-15,-10-3 0 16,-20 0-4-16,-23 6-34 15,-24 2-98-15,-28-4-145 16</inkml:trace>
  <inkml:trace contextRef="#ctx0" brushRef="#br0" timeOffset="170237.381">17803 12089 380 0,'-20'7'169'16,"-5"6"-150"-16,0 5 26 15,0 2-22-15,0 6 15 16,6-4 10-16,9 0 6 0,10-5-20 16,0-3-19-16,21 0 9 15,10-3 2-15,4 4 17 16,-2-1-15-16,-5 1-10 15,-12 6-3-15,-13 7-4 16,-3 11 5-16,-37 10-3 16,-18 1-11-16,-15-6-2 15,1-15 0-15,6-15-7 16,15-14-19-16,15 0-9 16,14-12-41-16,15-5-59 15,4 2-16-15,18 3-99 16</inkml:trace>
  <inkml:trace contextRef="#ctx0" brushRef="#br0" timeOffset="170453.2092">18092 12346 19 0,'0'0'593'0,"0"6"-524"15,0 12 9-15,0 9-30 16,0 2-20-16,0 7-15 16,0-2-9-16,0 0-4 15,0 1-7-15,-6-4-35 0,-1-2-71 16,-8-3-110 0</inkml:trace>
  <inkml:trace contextRef="#ctx0" brushRef="#br0" timeOffset="170617.0434">18161 12082 473 0,'0'-13'333'16,"-4"11"-304"-16,4 2-29 15,0 0-18-15,13 10-110 16,0 18-121-16</inkml:trace>
  <inkml:trace contextRef="#ctx0" brushRef="#br0" timeOffset="170919.9918">18310 12443 569 0,'0'20'111'0,"-4"1"-64"15,4 1-35-15,0-3-9 16,0-6-2-16,7-4-1 16,12-9 1-16,10 0 1 15,9-10 15-15,9-10 29 16,9-2 3-16,0 1 5 0,-11 9-9 16,-12 6-17-16,-14 6-14 15,-13 0-7-15,-6 18-2 16,0 9-3-16,0-1-2 15,-10-1-19-15,-2-6-33 16,1-5-65-16,5-6-47 16,2-5-93-16</inkml:trace>
  <inkml:trace contextRef="#ctx0" brushRef="#br0" timeOffset="171367.7599">18985 11992 607 0,'4'0'130'0,"-1"4"-83"15,0 19-21-15,-1 15 0 16,-2 14-3-16,0 12-4 16,-13 10-10-16,-7 4-5 15,-7 2 1-15,-1-4-5 16,1-16 0-16,9-17-18 15,8-24-35-15,10-19 7 16,0-22 22-16,16-32-7 16,14-23 11-16,9-20 17 15,6-17 3-15,2-10 3 0,5-1 3 16,-2 19-1-16,-3 25 4 16,-11 29 17-16,-9 24 22 15,-12 16-6-15,-2 12-10 16,-4 9-13-16,-1 27-3 15,-3 22 1-15,-5 16-9 16,0 12 1-16,0 11-2 16,-11 5 2-16,-6 1-4 15,0-4-4-15,-1-9-1 16,3-17-5-16,3-13-22 16,2-14-38-16,0-19-34 15,4-11-44-15,-2-12-81 16</inkml:trace>
  <inkml:trace contextRef="#ctx0" brushRef="#br0" timeOffset="171550.3782">19036 12348 694 0,'-3'0'151'0,"3"-2"-54"16,9-5-67-16,18 0-26 15,7-5-4-15,7 4 0 16,-5 1-9-16,-1 7-69 16,-13-2-159-16</inkml:trace>
  <inkml:trace contextRef="#ctx0" brushRef="#br0" timeOffset="172598.2396">19974 11279 486 0,'-4'0'118'15,"4"-5"-18"-15,9 1-31 0,20-2-28 16,15-2 3 0,11-2-10-16,3 2-19 0,-1 4-11 15,-8-2-4-15,-6 6-6 16,-16 0-64-16,-15 3-134 16,-12 17-327-16</inkml:trace>
  <inkml:trace contextRef="#ctx0" brushRef="#br0" timeOffset="172764.5769">20155 11546 606 0,'22'-1'262'0,"11"-1"-208"16,21-2 8-16,10 4-46 15,3-2-16-15,2-4-7 16,-13-6-120-16,-17-3-527 15</inkml:trace>
  <inkml:trace contextRef="#ctx0" brushRef="#br0" timeOffset="177237.1899">24243 10408 349 0,'4'-12'107'16,"3"1"-45"-16,-1 0 24 15,2 3-48-15,0 5 2 16,3 3-8-16,3 0-5 15,2 7 7-15,1 26 11 16,-3 14-10-16,-3 12-12 16,-8 13-6-16,-3 7-10 15,0 7-6-15,-12 4-1 0,-7 4-3 16,-2 0-23-16,0-7-55 16,-5-3-71-16,-11-15-167 15</inkml:trace>
  <inkml:trace contextRef="#ctx0" brushRef="#br0" timeOffset="177453.2163">23451 11446 107 0,'-12'0'602'0,"-1"0"-559"15,13 1 35-15,22 12-40 16,39 6-27-16,43 1 13 15,45-2 4-15,33-4-4 16,23-4-6-16,7-5-10 0,-14-2-5 16,-22 0-3-16,-30 3-8 15,-38 5-36-15,-28 7-98 16,-38-2-131-16</inkml:trace>
  <inkml:trace contextRef="#ctx0" brushRef="#br0" timeOffset="178085.1765">23315 12115 62 0,'-24'-2'506'0,"-10"2"-457"15,-1 0 30-15,-2 5-41 16,-5 10-11-16,-1 9-7 16,2 5 4-16,10-2-12 15,15 0-11-15,16-5-1 0,1-6 0 16,29-2 0 0,6-4 2-16,1-2 15 0,-10-1 25 15,-11 4-1-15,-14 9-15 16,-4 12-7-16,-32 12 4 15,-19 9-11-15,-13 0-12 16,-1-10-1-16,10-17-8 16,14-18-24-16,13-8-36 15,10-8-55-15,14-12-87 16,6 1-263-16</inkml:trace>
  <inkml:trace contextRef="#ctx0" brushRef="#br0" timeOffset="178335.1086">23435 12273 342 0,'4'-4'298'16,"-4"4"-217"-16,0 0-2 15,3 0-46-15,0 15-22 16,0 13 5-16,-2 10-11 16,-1 2-5-16,0 0-5 15,0 0-30-15,-9-6-61 16,-5-1-65-16,-9-10-218 0</inkml:trace>
  <inkml:trace contextRef="#ctx0" brushRef="#br0" timeOffset="178507.2691">23608 11923 485 0,'0'-26'259'0,"0"17"-257"15,-1 9-2 1,-2 0-23-16,3 26-139 0,-7 12-200 15</inkml:trace>
  <inkml:trace contextRef="#ctx0" brushRef="#br0" timeOffset="178919.095">23613 12224 376 0,'-2'2'114'0,"2"1"-28"15,0 2-18-15,0 7-34 16,-1 4 10-16,-1 6-7 15,1 4-8-15,-5-3-6 16,6-4-6-16,0-7-8 16,0-8-7-16,23-4-2 15,12 0 0-15,13-13 3 16,1-3 16-16,-1 7 13 16,-9 7 5-16,-12 2-5 15,-10 6-15-15,-12 20-6 0,-5 4-2 16,0 6-6-1,-3-6-3-15,-7-2-11 0,7-11-48 16,1-6-85-16,2-8-72 16,0-3-239-16</inkml:trace>
  <inkml:trace contextRef="#ctx0" brushRef="#br0" timeOffset="179581.1746">24270 12060 344 0,'1'-1'186'16,"-1"1"-107"-16,0 0-23 15,0 0-48-15,0 0-8 16,0 0 0-16,0 0-3 16,0 0 3-16,0 0 0 15,0 0 2-15,0 0 10 16,0 0 20-16,0 0-2 16,0 0-6-16,0 0-10 15,0 0-3-15,0 0-8 16,0 0-1-16,0 0-1 15,0 0-1-15,0 0 1 0,0 0 0 16,0 0 0-16,0 0 2 16,0 0 2-16,-5 0 3 15,-1 0 2-15,-2 0-3 16,3 1-3-16,2 1-3 16,2-2 1-16,1 0-1 15,0 0 2-15,0 0 3 16,0 0 12-16,0 0 8 15,13-5-7-15,4-6-2 16,8 0 3-16,2-1-6 16,2 4 0-16,0 2 1 15,-8 4-9-15,-6 2-2 0,-11 8-4 16,-4 18 0-16,-9 10 0 16,-19 6-2-16,-2 0-2 15,6-5-3-15,8-9 0 16,8-7 2-16,7-6 0 15,1-5 0-15,0-1 5 16,16-2 0-16,8-3 2 16,6-1-2-16,1 0 0 15,-5-1-2-15,-1 1-41 16,-1 0-66-16,-11 7-98 16</inkml:trace>
  <inkml:trace contextRef="#ctx0" brushRef="#br0" timeOffset="180213.243">25039 11974 588 0,'-19'20'96'16,"4"16"-20"-16,-6 16-33 16,-4 13-30-16,-1 10-4 15,-5 9 7-15,-5 0-3 16,2 0-7-16,3-9-2 16,7-15-4-16,6-22 0 15,9-16-3-15,9-22-2 16,4-16-6-16,26-34-9 15,15-23-28-15,7-19 14 0,5-18 8 16,4-12 26-16,2 1 2 16,-4 16 7-16,-6 23 0 15,-12 30 1-15,-12 20 20 16,-11 14 26-16,-4 18-15 16,-3 0-17-16,0 28-8 15,-3 16 2-15,-5 20-2 16,-3 13-3-16,0 10-2 15,-4 6-2-15,-14-1-3 16,-1-5-3-16,-1-7-3 0,4-10 0 16,2-11-7-1,1-11-27-15,3-11-18 0,-1-15-40 16,-1-8-32-16,-3-14-81 16</inkml:trace>
  <inkml:trace contextRef="#ctx0" brushRef="#br0" timeOffset="180429.4241">24999 12438 707 0,'0'0'139'0,"4"-4"-53"16,29-4-49-1,14-4-25-15,8 0-3 16,-3 0-8-16,-10-2-1 0,-8 8-39 16,-13 0-195-16</inkml:trace>
  <inkml:trace contextRef="#ctx0" brushRef="#br0" timeOffset="181094.9246">26211 11521 396 0,'0'0'132'15,"0"0"-50"-15,4 0-1 16,21 0-26-16,10 0 19 16,9 0-22-16,4 0-21 15,1 2-20-15,-5 1-11 16,-7 0-2-16,-12 5-46 16,-8 1-112-16,-17 5-175 15</inkml:trace>
  <inkml:trace contextRef="#ctx0" brushRef="#br0" timeOffset="181277.108">26269 11816 906 0,'10'0'46'0,"29"0"11"16,13 0-43-16,12 0-14 15,1 0 0-15,-10 6-146 16,-22 0-455-16</inkml:trace>
  <inkml:trace contextRef="#ctx0" brushRef="#br0" timeOffset="184020.5604">28296 11372 372 0,'0'-6'194'15,"0"4"-130"-15,0 1 33 16,0-1-56-16,0-1-17 15,-7-1-4-15,-17 4-4 16,-22 0-14-16,-15 5 3 16,-16 26 2-16,-8 11 9 15,4 9 1-15,12 3 3 0,19-6-7 16,25 0-1-16,22-3-7 16,6 3-3-16,36-2-1 15,13-8-1-15,9-6-2 16,6-6-13-16,-4-6-59 15,-11 4-95-15,-18-8-250 16</inkml:trace>
  <inkml:trace contextRef="#ctx0" brushRef="#br0" timeOffset="184369.7687">28760 11485 479 0,'-27'0'87'0,"-5"0"-13"15,-9 0-16-15,-8 2-42 16,-8 15 1-16,-4 10 4 16,3 9 0-16,12 0-6 15,14 5-8-15,25-4-4 16,7-5-2-16,31-1 1 15,14-3 1-15,9-4 10 16,-5 0 15-16,-7-2 6 16,-16 4 1-16,-21 4-10 15,-8 6-7-15,-39 5-3 0,-17 0-11 16,-11-6-4-16,-2-15-10 16,12-14-53-16,13-6-71 15,18-6-68-15</inkml:trace>
  <inkml:trace contextRef="#ctx0" brushRef="#br0" timeOffset="184669.1384">29108 11633 533 0,'-55'0'103'16,"-5"18"-28"-16,-7 20-15 15,1 13-19-15,10 7 5 16,18-2-19-16,32-5-21 16,14-8-5-16,41-8 0 15,15-8 7-15,0-8-4 16,-6-7-4-16,-14-4 0 15,-16-5-2-15,-12 2-12 16,-11 3-52-16,-5 4-116 16,0-2-397-16</inkml:trace>
  <inkml:trace contextRef="#ctx0" brushRef="#br0" timeOffset="185151.2208">29515 11262 479 0,'0'2'160'0,"2"-2"-64"16,22 2-18-16,10-1-42 15,0 0 4-15,-8 1-5 16,-13 1-18-16,-13 6-9 16,0 13-6-16,-19 13 4 15,-16 14 2-15,-8 10-7 16,0-4 0-16,16-5 0 0,19-13-1 16,8-7 0-16,36-4 0 15,13-7-5-15,8-5-5 16,-3-8-30-16,-9-4-54 15,-11-2-68-15,-12 0-183 16</inkml:trace>
  <inkml:trace contextRef="#ctx0" brushRef="#br0" timeOffset="185617.0091">30119 11350 608 0,'-9'4'100'16,"-4"25"-51"-16,1 10 6 16,-6 13-31-16,-4 11-14 15,-14 15 2-15,-6 13-6 16,-11 8-3-16,-5 2-3 16,2-13 0-16,8-15-1 15,16-23-7-15,15-25-6 16,16-25-9-16,1-17 5 15,27-41-18-15,16-27 13 16,13-23 22-16,11-17 1 16,10-1 0-16,8 0 3 15,1 17 3-15,-3 17 6 0,-9 22 3 16,-14 22-4-16,-19 19-3 16,-12 17 7-16,-15 6 10 15,-6 6-3-15,-5 12-10 16,-1 24 8-16,-2 16 5 15,0 12-13-15,-10 11 3 16,-9 3 0-16,-4 5-2 16,-7 4 0-16,-5 1-5 15,1-4-3-15,0 0-5 16,5-12 0-16,7-7-10 16,2-3-29-16,0-8-48 15,0-6-60-15,-4-16-128 0</inkml:trace>
  <inkml:trace contextRef="#ctx0" brushRef="#br0" timeOffset="185832.786">30066 11733 675 0,'0'-5'181'15,"0"5"-101"-15,6 0-28 16,29 3-37-16,15 13-7 16,6 1 4-16,0-3-12 15,-8-2 0-15,-7 3-53 16,-17-2-175-16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8:21:11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3407 4487 509 0,'-17'-2'34'0,"3"2"15"15,-5 0-1-15,-6 10-27 16,-8 13-8-16,1 8 8 16,7-2-3-16,7-2-3 15,11-5-7-15,7-7-6 16,4 1-1-16,20-2 5 16,8 2 13-16,0 2 19 15,-2 6-19-15,-11 8-8 16,-13 12 12-16,-6 12 11 15,-31 11-9-15,-20 1-15 16,-9-12-9-16,-1-15-1 0,5-24-9 16,4-17-25-16,10-1-15 15,12-23-18-15,14-6 18 16,16 1-36-16,16 4-56 16,24 1-112-16</inkml:trace>
  <inkml:trace contextRef="#ctx0" brushRef="#br0" timeOffset="266.2581">3955 4469 515 0,'4'0'31'16,"-1"0"22"-16,2 7 6 16,0 13-23-16,-4 6-10 15,1 5-12-15,-2 5-9 16,0 2-3-16,0 3-2 16,-2 3-9-16,-6-2-50 15,1-8-83-15,-2-16-173 16</inkml:trace>
  <inkml:trace contextRef="#ctx0" brushRef="#br0" timeOffset="429.9487">4058 4223 250 0,'0'-11'393'16,"0"11"-393"-16,0-2-7 15,8 2-71-15,5 0-34 16,5 0-177-16</inkml:trace>
  <inkml:trace contextRef="#ctx0" brushRef="#br0" timeOffset="715.5728">4352 4491 488 0,'0'5'97'16,"0"12"-44"-16,2-3-28 16,9-8-13-16,15-6-6 15,11-15 11-15,14-19 30 16,16-6 0-16,5 1 0 16,-1 11 6-16,-3 18-17 15,-15 10-13-15,-18 14-12 16,-16 20-4-16,-16 10-4 15,-3 3-3-15,-2-4-2 16,-8 2-39-16,1 0-78 0,6-1-90 16,3-8-242-16</inkml:trace>
  <inkml:trace contextRef="#ctx0" brushRef="#br0" timeOffset="997.5171">5207 4238 477 0,'22'0'45'0,"3"14"24"15,5 16 2-15,-2 7-25 16,-3 4-16-16,-3 6-7 16,0 0-9-16,-5 1-14 15,1-3 0-15,-5 0-16 16,-4 4-47-16,-1 0-78 16,-7-16-252-16</inkml:trace>
  <inkml:trace contextRef="#ctx0" brushRef="#br0" timeOffset="1163.9302">5432 4296 661 0,'-82'73'37'0,"-6"17"33"16,-6 9-38-16,2-4-32 15,17-8-38-15,27-17-126 16,21-23-374-16</inkml:trace>
  <inkml:trace contextRef="#ctx0" brushRef="#br0" timeOffset="2079.898">2451 5794 271 0,'-21'-2'27'0,"14"-2"-15"16,7 2 33-16,0 2-19 15,9-2-5-15,19-1 18 16,17-6 33-16,26-6-18 15,30-14-5-15,42-11 2 16,43-5-6-16,43-2 0 16,37 7-4-16,21 6-18 15,26 7-13-15,23 1-3 16,10-2 3-16,3-4-4 16,-13-4 16-16,-18-2-11 0,-23 1-5 15,-28 4 2-15,-37 9-6 16,-51 11-1-16,-52 9-1 15,-45 4-8-15,-38 0-32 16,-30 0-61-16,-14 0-1 16,-14-5-65-16,-45 0-276 15</inkml:trace>
  <inkml:trace contextRef="#ctx0" brushRef="#br0" timeOffset="2693.4346">3449 6298 386 0,'-6'-2'68'16,"2"0"3"-16,-2-4-20 15,0 2-5-15,0-2-8 16,2 2-24-16,1 2 2 16,-1 2 10-16,3 0 7 0,-1 0-2 15,1 0-8-15,-3 11-11 16,-2 25-2-16,-5 20 30 16,-10 20-20-16,-7 9-3 15,-8 14-7-15,-3 1-7 16,2-3-3-16,7-13-9 15,8-27-47-15,11-28-49 16,11-29-56-16,2-17-121 16</inkml:trace>
  <inkml:trace contextRef="#ctx0" brushRef="#br0" timeOffset="2943.7038">3793 6517 553 0,'44'-6'127'15,"10"2"-70"-15,17-3 19 16,3 0-49-16,-4-8-27 15,-12 2-3-15,-6-7-63 16,-1 0-84-16,-14-5-207 0</inkml:trace>
  <inkml:trace contextRef="#ctx0" brushRef="#br0" timeOffset="3258.6839">4776 6283 497 0,'-67'62'155'0,"-4"18"-109"15,7 8-11-15,14 6-12 16,17-5-14-16,20-11-7 16,13-13-2-16,23-19-1 15,20-18-1-15,10-16 0 16,10-12-12-16,8 0-56 16,4-25-56-16,-1-9-18 15,-8-5-145-15</inkml:trace>
  <inkml:trace contextRef="#ctx0" brushRef="#br0" timeOffset="3541.3344">5174 6569 507 0,'-16'37'194'15,"10"-1"-188"-15,6-8-3 16,33-16 5-16,16-12-7 15,12-14-1-15,6-25 2 16,-4-11 20-16,-11 0 27 16,-13 4-8-16,-22 10-13 15,-17 8-4-15,-8 2-7 16,-36 10-11-16,-12 5-6 16,-7 9-6-16,7 2-13 0,12 0-35 15,14 3-52-15,23 0-56 16,7-3-149-16</inkml:trace>
  <inkml:trace contextRef="#ctx0" brushRef="#br0" timeOffset="3790.5488">5839 6310 484 0,'-37'34'83'0,"18"-3"28"16,17-9-58-16,2-5-39 0,11-2-12 16,13-8 8-1,-1 1 38-15,0 1 15 0,-7 9-9 16,-10 11-18-16,-6 13-13 16,-20 5-5-16,-19 1-18 15,-8-15-4-15,-2-24-47 16,15-9-111-16,11-41-146 15</inkml:trace>
  <inkml:trace contextRef="#ctx0" brushRef="#br0" timeOffset="6056.0759">8570 4976 423 0,'16'0'120'0,"11"0"-84"16,12 0 33-16,11 0-28 15,-2 0-30-15,-6-3-9 16,-8 1-2-16,-13 2-4 15,-4 0-27-15,-7 0-59 16,-8 2-207-16</inkml:trace>
  <inkml:trace contextRef="#ctx0" brushRef="#br0" timeOffset="6251.4917">8708 5266 792 0,'13'13'45'0,"12"6"-32"15,8 1-2-15,6-4-11 16,0-5-21-16,2-11-117 16,-8 0-209-16</inkml:trace>
  <inkml:trace contextRef="#ctx0" brushRef="#br0" timeOffset="11937.5854">11220 4108 491 0,'-2'-16'145'0,"-12"8"-137"15,1 4 33-15,-5 4 6 16,-12 0-31-16,-16 18-10 16,-9 22-1-16,-11 12 0 15,4 14 5-15,9 2 3 16,19-5-3-16,18-6-1 16,16-8-5-16,7-3 2 15,25-5-3-15,9-9-2 16,9-6-1-16,8-9-4 15,3-9-30-15,2-7-42 16,-1-1-69-16,-4 0-128 0</inkml:trace>
  <inkml:trace contextRef="#ctx0" brushRef="#br0" timeOffset="12220.2927">11563 4396 64 0,'0'-9'382'0,"0"9"-305"15,-8 0-26-15,-2 8-7 16,-2 15-16-16,4 3-16 16,8-1-6-16,15-5-1 15,26-11 6-15,17-9 9 16,12-3 16-16,9-23 0 0,-6-6 1 16,-15-1 13-16,-20 6-27 15,-25 5-10-15,-13 5 3 16,-30 3-2-16,-27 3-14 15,-13 3-8-15,-1 8-20 16,18 0-32-16,18 0-40 16,18 0-22-16,17 0-96 15</inkml:trace>
  <inkml:trace contextRef="#ctx0" brushRef="#br0" timeOffset="12453.8557">12279 4178 465 0,'-26'4'108'0,"-4"26"-80"16,2 6 11-16,6-1 0 15,10-3-9-15,12-6-17 16,0-4 1-16,22-1 9 16,1-1 24-16,-2 1-2 15,-12 5-13-15,-9 10-8 16,-16 12-7-16,-28 3-9 15,-10 1-8-15,-4-10 0 16,7-16-37-16,9-18-66 16,17-8-65-16,20-10-262 15</inkml:trace>
  <inkml:trace contextRef="#ctx0" brushRef="#br0" timeOffset="12785.39">12479 4411 538 0,'4'0'89'16,"9"0"-70"-16,11 20 32 16,11 2 16-16,7 4-35 15,5 1 1-15,0 2-2 16,-4 0-19-16,-2 2-11 16,-5 1-1-16,-3-4-11 15,-4-6-45-15,-9-9-57 16,-3-4-41-16,-5-9-117 15</inkml:trace>
  <inkml:trace contextRef="#ctx0" brushRef="#br0" timeOffset="12918.5329">12926 4391 172 0,'-30'0'366'0,"-17"10"-270"16,-13 31-26-16,-18 17-7 15,-14 13-1-15,-7 8-32 0,4 1-30 16,14-7-49-16,29-22-159 15</inkml:trace>
  <inkml:trace contextRef="#ctx0" brushRef="#br0" timeOffset="13450.6453">10696 5184 553 0,'21'0'69'15,"53"0"-53"-15,70-21 74 16,64-6-9-16,52-7-16 16,40 0-9-16,12-1-21 15,-20 4-22-15,-44 0-13 16,-71 5-1-16,-66 4-5 15,-47 4-26-15,-30 2-57 0,-5 0-90 16,-19 0-248-16</inkml:trace>
  <inkml:trace contextRef="#ctx0" brushRef="#br0" timeOffset="13899.9904">11391 5524 701 0,'-55'3'41'0,"-6"30"-26"16,-8 7 28-16,2 8-5 15,9 0-18-15,20-10-20 16,24-10 0-16,14-13-13 0,22-6 9 15,15-5 4 1,4 0 18-16,-7-2 23 0,-13 3-5 16,-15 10-12-16,-8 16-11 15,-40 12 7-15,-26 9-15 16,-20-3-5-16,-3-16-17 16,10-14-34-16,23-15-41 15,25-4-38-15,30 0-81 16,11-4-250-16</inkml:trace>
  <inkml:trace contextRef="#ctx0" brushRef="#br0" timeOffset="14115.8845">11521 5750 727 0,'-5'29'63'0,"-1"12"-52"16,0 6 1-16,-2 1-12 16,-2-4-2-16,-3-6-58 15,-5-8-33-15,-1-8-11 16,-1-6-98-16</inkml:trace>
  <inkml:trace contextRef="#ctx0" brushRef="#br0" timeOffset="14259.7793">11455 5527 760 0,'0'-3'45'0,"0"3"-45"16,0 0-79-16,3 0-28 15,9 14-85-15</inkml:trace>
  <inkml:trace contextRef="#ctx0" brushRef="#br0" timeOffset="14597.8982">11704 5861 138 0,'0'0'522'16,"5"0"-507"-16,14 0 5 16,8 0 11-16,10 0 5 15,10-2-23-15,2-15 21 16,3-2 8-16,-4-1-7 16,-8 1 3-16,-14 9-11 15,-10 8-15-15,-9 2-2 16,-2 33-1-16,-5 14 1 0,0 16-8 15,0 5-2 1,-8 0-9-16,2-8-33 0,6-13-43 16,0-19-78-16,0-26-42 15,17-4 16-15,10-34 13 16</inkml:trace>
  <inkml:trace contextRef="#ctx0" brushRef="#br0" timeOffset="14830.3966">12391 5652 514 0,'11'0'80'0,"11"10"-8"16,9 16 8-16,9 9-8 16,6 4-14-16,2 4-21 0,-3-1-14 15,-2-2-12-15,-7 0-11 16,-8-8 0-16,-5-6-13 15,-5-6-28-15,-8-10-27 16,-3-10-46-16,-1-6-17 16,2-32-13-16,-2-13-55 15</inkml:trace>
  <inkml:trace contextRef="#ctx0" brushRef="#br0" timeOffset="14963.7913">12841 5591 20 0,'0'-22'376'15,"-22"22"-160"-15,-23 20-61 0,-13 31-56 16,-20 17-41-1,-11 18-21-15,-8 9-17 0,1 1-20 16,19-8-2-16,26-15-100 16,29-33-223-16</inkml:trace>
  <inkml:trace contextRef="#ctx0" brushRef="#br0" timeOffset="15861.4871">13832 5044 272 0,'-3'-6'147'0,"3"-1"-83"15,0 1 31-15,0-6-29 16,22 2-8-16,12-2-12 15,16 0 2-15,11 2-18 16,4 5-12-16,-5-2-4 16,-10 4-13-16,-10 0-1 15,-10-1-28-15,-8-3-77 16,-7 0-84-16,-15-1-211 0</inkml:trace>
  <inkml:trace contextRef="#ctx0" brushRef="#br0" timeOffset="16011.1553">13999 4777 699 0,'0'44'70'0,"3"19"35"16,0 12-64-16,-3 4-21 16,0-6-20-16,0-10-37 15,0-25-184-15</inkml:trace>
  <inkml:trace contextRef="#ctx0" brushRef="#br0" timeOffset="18272.1555">16159 3703 469 0,'0'-3'54'16,"0"3"-26"-16,8 0-5 16,1 22 12-16,2 16 22 15,0 14-27-15,-3 7-9 16,-7 8-11-16,-1 4-7 16,0 1-3-16,-15 5-4 15,-3 3-36-15,2-3-92 16,-8-8-201-16</inkml:trace>
  <inkml:trace contextRef="#ctx0" brushRef="#br0" timeOffset="18521.6147">15398 4551 683 0,'0'2'65'0,"30"5"-60"16,44-5 53-16,42-2-1 15,40 0-15-15,31-2-27 16,7-12-14-16,-20-3-1 16,-27 3-2-16,-41 1-24 0,-32 0-72 15,-22-3-82-15,-19-6-288 16</inkml:trace>
  <inkml:trace contextRef="#ctx0" brushRef="#br0" timeOffset="21298.3497">15469 5254 408 0,'0'-4'54'0,"0"4"17"16,-5 0 1-16,-16 0-8 15,-11 4-42-15,-12 16-4 16,-11 7 0-16,-2 6 2 0,5 3-13 16,7 0-6-16,15-3-1 15,18-8-4-15,12-8-6 16,17-9 4-16,31-4 6 15,13-4 12-15,3 5 11 16,-11 2 20-16,-20 7-8 16,-19 11-15-16,-14 11-12 15,-30 13 3-15,-33 4-11 16,-19-3 0-16,-14-10-32 16,3-18-26-16,14-8-13 15,17-12-11-15,24-2-7 16,21 0 4-16,17 4-20 0,23 1-103 15</inkml:trace>
  <inkml:trace contextRef="#ctx0" brushRef="#br0" timeOffset="21580.8884">15725 5507 578 0,'0'0'40'16,"6"22"14"-16,3 9 7 0,-1 6-33 15,-8 6-22-15,0 1-5 16,0 0-1-16,-12-4-5 15,-5-3-20-15,2-7-27 16,-2-2-45-16,3-8-69 16,-4-14-178-16</inkml:trace>
  <inkml:trace contextRef="#ctx0" brushRef="#br0" timeOffset="21759.6723">15836 5208 633 0,'-6'0'14'0,"4"0"-14"16,2 0-33-16,0 10-88 15,0 8-162-15</inkml:trace>
  <inkml:trace contextRef="#ctx0" brushRef="#br0" timeOffset="22096.5091">16025 5531 238 0,'3'11'292'0,"1"10"-274"16,4 4 28-16,2 0-23 16,5-8-3-16,2-6-18 15,8-11-2-15,8-5-2 16,10-24 2-16,11-10 2 16,6-3 13-16,1 7 43 15,-8 15-1-15,-15 18 6 16,-16 6-30-16,-14 38-26 0,-8 12 8 15,-3 9-6-15,-18 1-9 16,1-6-11-16,2-6-33 16,8-8-50-16,1-7-41 15,8-13-77-15</inkml:trace>
  <inkml:trace contextRef="#ctx0" brushRef="#br0" timeOffset="22345.8432">16711 5308 585 0,'20'0'83'0,"14"10"-38"15,14 17 10-15,4 7-14 16,-4 8-20-16,-8 6-14 15,-4 5-7-15,-12-2-2 16,-6 2-10-16,-8-3-36 16,-4-2-30-16,-6-2-53 15,0-17-98-15</inkml:trace>
  <inkml:trace contextRef="#ctx0" brushRef="#br0" timeOffset="22495.2098">17098 5287 594 0,'-41'5'177'16,"-20"35"-123"-16,-18 23 7 15,-15 18-34-15,-6 6-27 16,11-4-6-16,23-11-84 16,26-18-210-16</inkml:trace>
  <inkml:trace contextRef="#ctx0" brushRef="#br0" timeOffset="24091.9175">8705 8862 369 0,'-4'0'49'0,"1"0"-27"16,2 0 14-16,-1 0 6 15,2 0-9-15,0 0 1 16,0 0-1-16,0 3-4 16,10 2 1-16,10-1 9 15,8-4-7-15,10 0-11 16,5-4-2-16,-4-10-9 15,-10 6-10-15,-11 1-4 16,-10 4-20-16,-8 3-36 16,0 0-17-16,0 8-71 15,-11 14-164-15</inkml:trace>
  <inkml:trace contextRef="#ctx0" brushRef="#br0" timeOffset="24241.7961">8789 9027 579 0,'0'0'158'16,"6"0"-98"-16,11 0-15 16,8 0-10-16,6 0-16 15,2 2-19-15,1-2 0 16,-4 0-64-16,-2-6-105 16,-5-24-382-16</inkml:trace>
  <inkml:trace contextRef="#ctx0" brushRef="#br0" timeOffset="25771.7426">11671 7768 512 0,'0'-4'82'0,"-9"4"-42"15,-13 0 9-15,-11 17-30 16,-11 16 1-16,-10 13-10 15,-1 13 8-15,1 15 8 16,11 14 20-16,13 0-14 16,14 1-26-16,14-13-5 15,2-14-1-15,21-11-2 16,13-14-10-16,8-12-22 16,10-17-32-16,5-8-32 15,1-8-39-15,2-22-60 0</inkml:trace>
  <inkml:trace contextRef="#ctx0" brushRef="#br0" timeOffset="26070.2478">12012 8047 370 0,'-21'22'208'0,"9"4"-180"16,9 4-12-16,3-7 3 15,22-5 2-15,15-9 6 16,14-9 4-16,11-3-1 16,9-22 9-16,1-11 0 0,-8-6-8 15,-15 4-14 1,-21 2-5-16,-20 8-8 0,-8 7 7 16,-36 4-5-16,-24 6-6 15,-8 8-3-15,-2 3-6 16,16 0-9-16,18 0-26 15,23 0-50-15,13 0-29 16,28 0-150-16</inkml:trace>
  <inkml:trace contextRef="#ctx0" brushRef="#br0" timeOffset="26336.0994">12960 7739 388 0,'-46'19'130'15,"-6"13"-109"-15,-2 8 7 16,12-2 34-16,19-4-16 16,14-5-34-16,9-5-8 15,10-4 7-15,12-2 23 16,1 2 40-16,-1 2-7 16,-10 5-29-16,-12 9-14 15,-1 5-9-15,-35 3-6 16,-13-5-9-16,-8-13-6 15,3-13-24-15,7-13-36 16,14-5-43-16,18-19-19 0,15-2-89 16,10 0-91-1</inkml:trace>
  <inkml:trace contextRef="#ctx0" brushRef="#br0" timeOffset="26602.2711">13058 7798 650 0,'9'8'50'0,"17"20"-14"16,13 6 6-16,9 3-1 15,4 4-15-15,-7 2-13 0,-3 1-5 16,-4-8-8-16,-8 1 0 15,-3-7-6-15,-6-5-29 16,-2-8-30-16,-7-12-25 16,-3-5-41-16,-1-11-37 15,1-22 5-15</inkml:trace>
  <inkml:trace contextRef="#ctx0" brushRef="#br0" timeOffset="26734.433">13575 7737 521 0,'-44'3'133'0,"-14"32"-51"16,-14 16-12-16,-18 20-32 16,-8 11-13-16,1 3-22 0,7-5-3 15,20-12-77 1,28-20-165-16</inkml:trace>
  <inkml:trace contextRef="#ctx0" brushRef="#br0" timeOffset="34782.3386">10120 7489 409 0,'0'2'137'0,"0"28"-112"15,0 13 9-15,0 10-12 16,0 11 1-16,0 7-10 16,0 7-3-16,0 8-3 15,0 11-1-15,-9 3-3 16,2-1-3-16,0-6 0 16,3-15-7-16,1-14-28 15,3-22-54-15,0-16-73 0,0-23-152 16</inkml:trace>
  <inkml:trace contextRef="#ctx0" brushRef="#br0" timeOffset="35031.8271">10587 7732 491 0,'0'20'42'15,"0"11"-27"1,0 11-8-16,0 5 0 0,0 8-4 16,0 9-3-16,0 5-4 15,-15 2-18-15,0 0-69 16,-4-17-130-16</inkml:trace>
  <inkml:trace contextRef="#ctx0" brushRef="#br0" timeOffset="35214.3779">10445 8038 393 0,'2'-7'366'0,"4"5"-306"15,24 2-25-15,14 0-26 16,13 0-5-16,7-2-4 16,-3-6-23-16,-1-6-95 15,-17-2-174-15</inkml:trace>
  <inkml:trace contextRef="#ctx0" brushRef="#br0" timeOffset="36162.2679">10048 8834 486 0,'27'12'60'0,"18"5"-58"16,26-1 44-16,23-5-4 15,29-5 5-15,26-6-17 16,30 0-10-16,30-20 4 15,25-16-4-15,24-8-7 16,35-6-4-16,35-1 12 16,26 9 4-16,14 8-20 15,-6 8-4-15,-31 9-2 0,-41 6 3 16,-48 5-2-16,-50 2 0 16,-47 2 0-16,-42-2-1 15,-33 0-14-15,-28-4-67 16,-21-8-74-16,-21-9-235 15</inkml:trace>
  <inkml:trace contextRef="#ctx0" brushRef="#br0" timeOffset="36777.5086">11476 9204 473 0,'-28'0'132'16,"-14"8"-106"-16,-4 16 32 15,-11 12-8-15,-6 8-11 16,4 5-14-16,8-2-18 16,18-12-7-16,20-13 0 0,13-12-4 15,3-2 4 1,20 0 3-16,6-2 25 0,-5 2 21 15,-5 2-6-15,-11 5-17 16,-8 12-10-16,-12 17 1 16,-30 11-10-16,-15-2-7 15,-7-12-4-15,4-23-20 16,5-16-24-16,13-2-31 16,14-12-46-16,18-9 7 15,10-1-68-15,34 2-142 16</inkml:trace>
  <inkml:trace contextRef="#ctx0" brushRef="#br0" timeOffset="37043.5808">11601 9459 623 0,'0'0'70'0,"0"3"-37"15,0 22 0-15,0 7 13 16,0 4-42-16,0 0-4 16,0-1-8-16,0-3-18 15,0-1-18-15,-7 1-18 0,-3-1-51 16,-4-3-90-16</inkml:trace>
  <inkml:trace contextRef="#ctx0" brushRef="#br0" timeOffset="37201.7778">11670 9182 733 0,'0'-11'133'0,"0"9"-133"16,0 2-13-16,0 0-77 16,0 0-54-16,6 0-128 0</inkml:trace>
  <inkml:trace contextRef="#ctx0" brushRef="#br0" timeOffset="37525.4398">11882 9465 561 0,'0'2'136'0,"0"9"-117"15,0 6 1-15,4-1-7 16,14-7-7-16,6-9-2 15,12 0 7-15,12-13 33 16,2-8 8-16,-2 2-12 16,-8 6 1-16,-8 9-17 15,-13 4-15-15,-4 19-1 16,-8 13-1-16,-5 9-7 16,-2 2-3-16,0 1-28 15,0-7-59-15,0-7-88 16,6-17-144-16</inkml:trace>
  <inkml:trace contextRef="#ctx0" brushRef="#br0" timeOffset="37808.4629">12567 9211 632 0,'16'0'48'16,"15"11"7"-16,11 10-1 15,3 6-18-15,-2 3-3 16,-5 4-10-16,-6 4-4 0,-3-3-13 16,-9 1-6-1,-3-1-2-15,-2-6-15 0,-3-3-25 16,-3-10-41-16,-2-8-41 15,2-8-82-15,2-12-150 16</inkml:trace>
  <inkml:trace contextRef="#ctx0" brushRef="#br0" timeOffset="37941.4234">12995 9169 611 0,'-54'16'158'15,"-19"33"-66"-15,-17 23-43 16,-11 10-24-16,0 5-10 15,15-9-15-15,24-12-44 16,26-25-180-16</inkml:trace>
  <inkml:trace contextRef="#ctx0" brushRef="#br0" timeOffset="40103.8868">4209 8513 511 0,'-20'-2'105'0,"3"2"-67"16,2 0-2-16,-8 0-11 15,-2 6-8-15,-2 10-5 0,-2 8 5 16,4 5 4-16,6-4-7 16,10-7-8-16,9-5-4 15,0-2-1-15,24-2 14 16,4 2 21-16,2 2-7 16,-8 5-16-16,-5 8 7 15,-11 12 1-15,-6 15-1 16,-23 10-15-16,-18-2-4 15,-10-10-1-15,-3-20-5 16,-1-21-13-16,7-10-16 16,11-14-28-16,16-18-9 15,21-8-19-15,18-4-61 0,34 0-86 16</inkml:trace>
  <inkml:trace contextRef="#ctx0" brushRef="#br0" timeOffset="40335.5933">4638 8476 522 0,'0'0'87'0,"3"9"-52"15,6 5-1-15,4 8 15 16,-2 2-35-16,-5 4-6 0,-3 1-8 15,-3 0-1-15,0 1-16 16,-3 0-17-16,-7-1-55 16,-2-3-118-16</inkml:trace>
  <inkml:trace contextRef="#ctx0" brushRef="#br0" timeOffset="40481.3316">4686 8244 553 0,'0'-3'133'0,"0"3"-106"0,2 0-27 15,8 0-51 1,4 0-93-16,3 15-156 0</inkml:trace>
  <inkml:trace contextRef="#ctx0" brushRef="#br0" timeOffset="40734.8649">4992 8606 178 0,'3'-11'466'16,"6"2"-386"-16,15-8-34 16,9 1-3-16,7-2-14 15,-1 6-9-15,-2 6-7 16,-3 6-8-16,-4 1-3 15,-6 25 1-15,-5 6-2 0,-5 5-1 16,-3 3-4-16,-3-3-15 16,-2-11-44-16,-1-9-55 15,2-11-72-15,3-6-127 16</inkml:trace>
  <inkml:trace contextRef="#ctx0" brushRef="#br0" timeOffset="40983.959">5610 8338 396 0,'19'0'193'15,"6"12"-121"-15,8 10-13 16,5 5-5-16,-3 1-23 15,-2 5-19-15,-1 0-10 16,-4-1-2-16,-1-2-8 16,-2-2-26-16,-4-5-45 15,-2-5-41-15,-1-15-111 16</inkml:trace>
  <inkml:trace contextRef="#ctx0" brushRef="#br0" timeOffset="41133.5909">6098 8133 500 0,'-42'25'197'0,"-16"27"-129"15,-11 18-11-15,-7 15-18 16,-2 4-39-16,4-4-6 16,13-9-88-16,23-20-159 15</inkml:trace>
  <inkml:trace contextRef="#ctx0" brushRef="#br0" timeOffset="42530.2078">3454 9491 341 0,'-11'0'18'0,"7"0"-9"15,2 0 24-15,2 0 0 16,0 0-7-16,0 0 2 15,0 0-1-15,0 0 7 16,0 0 3-16,9 0-6 16,20 0 7-16,16 0-14 15,22 0-3-15,25 0 6 0,31-10 3 16,23-7-2-16,37-8 4 16,41-15-3-16,40-5 4 15,26-3-10-15,-1 4-8 16,-23 8-8-16,-38 6 0 15,-40 5-3-15,-41 7 3 16,-34 7 0-16,-35 11-7 16,-23 0 0-16,-17 2-1 15,-13 9-3-15,-7-2 0 16,-4-2-5-16,-5-3-7 16,-2-1-34-16,-4-3-37 15,-3 0-34-15,0 0-47 16,-12 0-187-16</inkml:trace>
  <inkml:trace contextRef="#ctx0" brushRef="#br0" timeOffset="44774.7877">3293 9989 149 0,'1'-14'320'0,"-1"8"-271"16,0 1-6-16,0 2-2 15,0 3-1-15,0 0-11 16,0 0-11-16,0 22-3 15,-3 15 27-15,-6 16 2 16,-6 11-20-16,-5 15-2 16,-6 7-9-16,-2 8-4 15,-1-2-8-15,9-9-1 16,6-14-7-16,8-20-30 16,5-17-45-16,1-21-35 15,0-11-50-15,11-14-79 16</inkml:trace>
  <inkml:trace contextRef="#ctx0" brushRef="#br0" timeOffset="44990.9684">3558 10354 594 0,'6'0'110'0,"17"0"-100"16,21 0 13-16,13 0 2 16,6-12-14-16,-1-6-11 0,-4-2-3 15,-10-2-32-15,-8 2-73 16,-15 4-90-16</inkml:trace>
  <inkml:trace contextRef="#ctx0" brushRef="#br0" timeOffset="45507.129">4680 9876 567 0,'-13'2'70'0,"-10"25"-50"15,-6 10 7-15,-6 14-4 16,-1 7-2-16,-1 0 20 15,9 6 7-15,8-3-16 16,13-3-15-16,7-10-11 16,7-7-6-16,23-14 0 15,6-8-3-15,8-14-12 16,8-5-39-16,1-9-57 16,4-18-62-16,-6-5-149 15</inkml:trace>
  <inkml:trace contextRef="#ctx0" brushRef="#br0" timeOffset="45772.2369">5034 10084 368 0,'-12'20'325'16,"3"7"-270"-16,9 4-21 15,1-11-23-15,32-11-6 16,14-9-4-16,15-18 0 15,10-22 7-15,-5-9 13 16,-12-4 9-16,-18 11 0 16,-16 14-7-16,-15 12-13 0,-6 12-2 15,-18 4 5 1,-23 0-13-16,-15 9-3 0,0 4-12 16,14-7-18-16,14-6-46 15,15 0-49-15,13-17-121 16</inkml:trace>
  <inkml:trace contextRef="#ctx0" brushRef="#br0" timeOffset="46021.7845">5669 9766 495 0,'-37'48'218'0,"-2"6"-162"16,15-5 13-16,23-12-23 15,1-10-42-15,24-11-4 0,7-12-1 16,3-4 1-16,-4 0 15 16,-13 0 26-16,-6 8-19 15,-11 12-15-15,-16 10 6 16,-21 4-13-16,-14-10 0 16,-2-12-33-16,9-12-63 15,16-12-106-15,20-20-271 16</inkml:trace>
  <inkml:trace contextRef="#ctx0" brushRef="#br0" timeOffset="58725.219">6557 6188 340 0,'0'0'60'15,"0"0"-59"-15,-1 0 2 16,-1 0 9-16,2 0 1 15,0-2 1-15,0-7-4 16,0-2-1-16,0-1 5 16,0 0 3-16,3 5 7 15,0 3 0-15,-3 2-4 16,0 2-6-16,0 0-2 16,0 0-5-16,0 0-1 15,0 0 1-15,0 3-1 16,-4 1-2-16,1 0-3 15,-1-2 0-15,1-2-1 0,2 0 0 16,-3 0 3 0,1 0 2-16,0 0 6 0,-2 0 8 15,2 0 1-15,-1 1-7 16,2 0-2-16,-1 1-3 16,3 2-3-16,0 6 1 15,12 9 1-15,21 10 26 16,12 11 3-16,7 4-5 15,3-2-7-15,-1-1-11 16,-8-5-9-16,-10-4-4 16,-7-10-3-16,-15 0-20 15,-9-4-45-15,-5 2-53 0,-15 2-70 16</inkml:trace>
  <inkml:trace contextRef="#ctx0" brushRef="#br0" timeOffset="58907.1442">6827 6186 574 0,'-48'27'108'0,"-22"39"-59"16,-21 28 23-16,-14 16-34 16,-6 6-32-16,8-7-6 15,22-21-59-15,37-40-130 16,30-48-410-16</inkml:trace>
  <inkml:trace contextRef="#ctx0" brushRef="#br0" timeOffset="59755.1036">5987 9835 327 0,'-1'-17'207'0,"1"7"-161"15,0 8 25-15,12 0-29 16,16 2-9-16,18 6 7 15,12 22-9-15,8 13 12 16,1 12-16-16,-5 5-7 0,-9 3-14 16,-11-5-4-16,-8-3-2 15,-10-7-11-15,-6-10-47 16,-9-8-64-16,-9-12-60 16,-6-16-241-16</inkml:trace>
  <inkml:trace contextRef="#ctx0" brushRef="#br0" timeOffset="59904.7604">6539 9743 244 0,'-54'31'533'16,"-17"31"-511"-16,-11 27 5 0,-11 9-3 16,-5 6-23-16,7-8-1 15,21-20-68-15,19-27-94 16,25-36-132-16</inkml:trace>
  <inkml:trace contextRef="#ctx0" brushRef="#br0" timeOffset="60553.2646">6280 9166 186 0,'4'-6'203'0,"7"-1"-185"15,0 1-3-15,3-3 26 16,7-2 14-16,6 1-4 0,1 0-1 16,6 3 1-16,5 4-15 15,3 3 2-15,12 0-4 16,7-4 6-16,9 0 0 16,10-3-20-16,1-2-12 15,-9 1-6-15,-13 2-2 16,-15 4-15-16,-14 2-61 15,-19 0-98-15,-11-1-345 16</inkml:trace>
  <inkml:trace contextRef="#ctx0" brushRef="#br0" timeOffset="144267.065">924 8499 290 0,'0'0'97'15,"4"-3"-79"-15,2-2 29 16,0 1 13-16,-2-2-4 16,0 2-13-16,-4 3 1 15,0 1-9-15,2 0-9 16,3 11-10-16,1 19 20 15,4 12-5-15,-4 12-16 16,-2 9-6-16,-4 5-5 16,0 2-2-16,0 4-2 15,0-3 0-15,0-3-2 0,0-10-12 16,0-17-50-16,0-23-44 16,0-18-53-16,0-9-91 15</inkml:trace>
  <inkml:trace contextRef="#ctx0" brushRef="#br0" timeOffset="144500.5708">1337 8457 278 0,'0'0'221'0,"0"8"-207"15,8 25 34-15,-2 11-2 16,-4 11-10-16,0 8-18 16,-2 4-13-16,0 2-4 15,0 0-1-15,-4-5-3 16,0-10-15-16,-2-12-56 16,0-16-88-16,-4-20-156 15</inkml:trace>
  <inkml:trace contextRef="#ctx0" brushRef="#br0" timeOffset="144682.3744">1281 8792 499 0,'8'-9'154'0,"17"6"-127"15,10-5 19-15,4 0-25 16,-1 2-21-16,2-2-3 15,1 0-47-15,-4 5-123 16,-4 3-262-16</inkml:trace>
  <inkml:trace contextRef="#ctx0" brushRef="#br0" timeOffset="144915.4622">1717 8671 503 0,'-33'24'36'16,"8"19"-14"-16,1 5 4 15,2 6-7-15,9-2-6 16,6 1 7-16,7-11-5 16,0-9-3-16,14-11-9 15,12-8-3-15,9-9-12 16,8-5-38-16,5 0-145 15</inkml:trace>
  <inkml:trace contextRef="#ctx0" brushRef="#br0" timeOffset="145182.1758">2021 8826 363 0,'-10'10'172'15,"10"2"-158"-15,3-12-7 16,24 0 9-16,6-22 1 16,1-7-11-16,-1 0 15 15,-12 3 20-15,-6 12 6 16,-12 8-22-16,-3 4-10 16,-14 2 14-16,-14 0-20 15,-8 2-9-15,-1 6-2 0,6-2-8 16,11-4-24-16,13-1-46 15,7-1-83-15,0 0-164 16</inkml:trace>
  <inkml:trace contextRef="#ctx0" brushRef="#br0" timeOffset="145414.2606">2339 8669 490 0,'-26'50'88'0,"12"8"-12"16,4-9-30-16,10-10-29 0,0-14-15 16,7-11-2-16,10-8-1 15,0 2 1-15,-3 2 1 16,-5 4 1-16,-9 11 0 16,0 4 1-16,-20 6-3 15,-3-2-6-15,-4-12-15 16,3-8-64-16,3-13-122 15</inkml:trace>
  <inkml:trace contextRef="#ctx0" brushRef="#br0" timeOffset="145763.3422">2466 8671 249 0,'9'0'92'0,"0"0"-13"15,8 0-13-15,0 11-4 16,5 13-8-16,0 11-7 0,2 4-14 16,-2 4-2-16,-1-4-16 15,-2-3-13-15,-1-8-2 16,0-4-4-16,1-7-21 16,0-13-90-16,-6-4-207 15</inkml:trace>
  <inkml:trace contextRef="#ctx0" brushRef="#br0" timeOffset="145896.7215">2705 8673 540 0,'-43'51'126'16,"2"19"-72"-16,-7 12-4 0,-2 1-14 16,4-5-36-1,15-11-19-15,12-25-114 0,9-27-201 16</inkml:trace>
  <inkml:trace contextRef="#ctx0" brushRef="#br0" timeOffset="146428.5186">965 9567 405 0,'-12'-2'64'0,"12"2"1"16,30-1-11-16,45-4 26 16,50-10 2-16,44-14-11 15,39-10-13-15,22-9-13 16,6-1-16-16,-18 4-11 16,-36 7-13-16,-45 12-5 15,-41 10-1-15,-35 10-7 16,-24 6-34-16,-14 4-63 15,-20 24-99-15,-5 6-257 16</inkml:trace>
  <inkml:trace contextRef="#ctx0" brushRef="#br0" timeOffset="146877.4239">1109 10061 469 0,'-11'-3'121'0,"9"3"-62"15,-3 13-15-15,0 16-13 16,-1 17-3-16,-6 12-17 0,-4 8-5 16,-5 2-4-16,0 4-2 15,-3-1-1-15,9-1-13 16,7-2-23-16,8-8-77 16,0-18-173-16</inkml:trace>
  <inkml:trace contextRef="#ctx0" brushRef="#br0" timeOffset="147076.8384">1359 10091 397 0,'0'2'158'15,"0"34"-142"1,0 12 7-16,0 11-4 0,-6 4-14 15,0 3-5-15,-6-1-3 16,3-2-6-16,2 1-55 16,-5-12-189-16</inkml:trace>
  <inkml:trace contextRef="#ctx0" brushRef="#br0" timeOffset="147243.0944">1232 10408 179 0,'23'-18'474'0,"5"2"-436"16,18 1 21-16,7-1-32 15,-2 3-27-15,-3-2-4 16,-3 1-56-16,-6-1-142 16</inkml:trace>
  <inkml:trace contextRef="#ctx0" brushRef="#br0" timeOffset="147475.9576">1759 10115 463 0,'-53'42'176'0,"4"21"-105"15,5 10-24-15,5 8-22 0,9-5-15 16,14-11-9-16,13-11-1 15,3-19 0-15,19-20-8 16,21-15-9-16,11-2-14 16,9-24-52-16,4-10-81 15,-4-4-99-15</inkml:trace>
  <inkml:trace contextRef="#ctx0" brushRef="#br0" timeOffset="147725.3884">2008 10299 620 0,'-9'25'69'15,"9"-3"-47"-15,17-14-17 16,19-8 8-16,7-16-9 16,6-24 4-16,-6-10 11 15,-8 1 6-15,-16 12 7 16,-16 11-2-16,-5 14-12 15,-32 10-5-15,-14 2-9 16,-1 0-4-16,5 14-6 16,15-1-25-16,17-5-52 15,12-8-65-15,0 0-77 16</inkml:trace>
  <inkml:trace contextRef="#ctx0" brushRef="#br0" timeOffset="147942.1458">2316 9985 378 0,'-19'35'164'0,"0"12"-94"16,7 10 8-16,2-8-5 15,10-8-39-15,0-9-27 16,14-14-4-16,6-8 1 16,3 0 16-16,-6 2 8 15,-11 7-20-15,-6 10-5 16,-7 6-3-16,-26 6-6 15,-6-5-16-15,-2-7-38 0,0-11-61 16,4-13-135 0</inkml:trace>
  <inkml:trace contextRef="#ctx0" brushRef="#br0" timeOffset="148190.7464">2336 10135 56 0,'5'0'374'0,"1"0"-318"15,13 8 19-15,5 12-5 16,0 5-7-16,3 5-19 16,0 2 1-16,0 0-11 15,-2-6-22-15,-1-6-12 0,-3-8-2 16,3-8-16-16,-1-4-57 15,-4 0-117-15,-8-26-277 16</inkml:trace>
  <inkml:trace contextRef="#ctx0" brushRef="#br0" timeOffset="148323.8767">2571 10160 548 0,'-50'68'93'16,"4"14"-21"-16,4-2-26 15,10-7-45-15,9-23-1 16,16-17-66-16,5-26-148 0</inkml:trace>
  <inkml:trace contextRef="#ctx0" brushRef="#br0" timeOffset="148872.4869">2706 8120 111 0,'8'0'273'0,"8"6"-220"16,12 30 21-16,8 19-7 15,0 22 5-15,-1 16-11 16,-9 16-4-16,-6 8-8 16,-10 0-21-16,-10-6-8 15,0-9-15-15,-7-12-5 16,-11-10-17-16,3-10-77 16,-8-15-108-16</inkml:trace>
  <inkml:trace contextRef="#ctx0" brushRef="#br0" timeOffset="149470.4064">743 8479 47 0,'-25'24'360'0,"-10"17"-311"15,-2 26 6-15,-5 26 5 16,-4 24-2-16,6 19-7 15,7 12-16-15,18 1-15 0,15-18-16 16,37-21-4 0,38-28-17-16,24-33-90 0,12-31-292 15</inkml:trace>
  <inkml:trace contextRef="#ctx0" brushRef="#br0" timeOffset="149919.961">1187 9840 438 0,'-69'60'58'0,"-6"26"7"16,-3 19 1-16,8 13 2 15,9 8-12-15,19 6-5 16,21-5-31-16,21-15-14 16,13-26-6-16,43-34-2 15,30-26-18-15,25-26-57 16,20-10-88-16,2-32-246 15</inkml:trace>
  <inkml:trace contextRef="#ctx0" brushRef="#br0" timeOffset="150468.6182">2703 9519 598 0,'29'45'47'0,"22"33"39"0,2 30-35 16,-12 21-6-16,-19 21-9 15,-22 8-20-15,-6 3-9 16,-30-4-7-16,-5-24-6 16,6-29-45-16,2-53-158 15</inkml:trace>
  <inkml:trace contextRef="#ctx0" brushRef="#br0" timeOffset="150950.6868">3114 9678 480 0,'-44'76'76'0,"16"38"-13"16,10 25-3-16,15 16-2 15,6 13-6-15,33 1-27 16,21-19-19-16,13-25-6 15,7-33-18-15,2-26-71 0,-1-26-117 16,-9-18-199 0</inkml:trace>
  <inkml:trace contextRef="#ctx0" brushRef="#br0" timeOffset="151748.7329">6812 9465 640 0,'0'57'98'0,"8"28"-31"0,-1 17-19 16,-7 19-16 0,-9 12-12-16,-25 8-14 0,-17 5-6 15,-6-4 0-15,4-10-8 16,9-21-42-16,10-28-93 16,-1-37-206-16</inkml:trace>
  <inkml:trace contextRef="#ctx0" brushRef="#br0" timeOffset="185450.5908">4179 12970 537 0,'-36'0'137'0,"8"7"-135"16,-2 19 7-16,-2 13 13 15,-3 10-3-15,1 11-13 16,1-2 7-16,10-11 6 15,10-14-1-15,11-12 1 16,2-10-5-16,20-4 1 0,11 1 10 16,3 2-6-16,-2 2-5 15,-9 12-3-15,-10 12 1 16,-13 14 3-16,0 12 0 16,-26 9-6-16,-14-1-8 15,-15-4-1-15,-5-16-1 16,-4-16-2-16,1-17-5 15,8-14-15-15,13-3-14 16,18-6-32-16,23-15-45 16,2-4-104-16</inkml:trace>
  <inkml:trace contextRef="#ctx0" brushRef="#br0" timeOffset="185716.3832">4442 13219 504 0,'1'0'42'15,"12"0"-2"-15,1 16 20 16,-5 13-6-16,-2 12-20 15,-4 2-4-15,-3 7-14 0,0-2-13 16,0 0-3-16,0-3-2 16,0-8-20-16,0-8-72 15,0-20-170-15</inkml:trace>
  <inkml:trace contextRef="#ctx0" brushRef="#br0" timeOffset="185888.1884">4504 12952 439 0,'0'-4'273'16,"0"4"-273"0,13 0-27-16,9 0-34 0,-2 11-101 15,4 0-255-15</inkml:trace>
  <inkml:trace contextRef="#ctx0" brushRef="#br0" timeOffset="186165.1594">4871 13248 522 0,'-9'13'108'0,"9"3"-29"16,0-7-52-16,6-6-12 15,13-3 8-15,8 0-1 16,6-14 0-16,0 2 7 0,1 4 1 16,-2 8-10-16,-2 0-10 15,-5 20 3-15,-5 13-7 16,-7 7-5-16,-7-2-1 16,-3 2-3-16,-2-7-28 15,4-9-51-15,-1-13-42 16,3-11-15-16,0-4-28 15,-6-24-77-15</inkml:trace>
  <inkml:trace contextRef="#ctx0" brushRef="#br0" timeOffset="186382.2018">5328 13028 485 0,'24'0'134'0,"13"26"-37"15,8 11-31-15,2 11-25 16,-2 6-16-16,-2 4 1 16,-7-1-20-16,-6-9-6 15,-8-5 0-15,-2-7-8 16,-1-6-25-16,0-9-71 16,-2-19-75-16,1-4-149 15</inkml:trace>
  <inkml:trace contextRef="#ctx0" brushRef="#br0" timeOffset="186531.7544">5809 12877 663 0,'-44'15'93'0,"-7"33"-42"16,-17 27-10-16,-12 21 2 16,-2 10-24-16,5 5-19 15,14-4-18-15,18-24-117 16,16-32-269-16</inkml:trace>
  <inkml:trace contextRef="#ctx0" brushRef="#br0" timeOffset="186996.8496">6814 12280 267 0,'-42'-8'434'0,"-15"17"-391"15,4 46-2-15,-8 35-14 16,-11 33 6-16,-7 33-1 15,4 31-5-15,8 12-3 16,18-4-16-16,24-20 6 16,25-41-14-16,16-34 0 15,37-33-8-15,19-29-21 16,18-20-65-16,10-18-115 0,4-12-224 16</inkml:trace>
  <inkml:trace contextRef="#ctx0" brushRef="#br0" timeOffset="187362.3318">7214 12657 525 0,'-5'0'120'15,"5"0"-56"-15,0 26-34 16,-1 18 36-16,-8 19-30 15,-9 13-6-15,-6 12-10 16,0 5-10-16,0-3-7 16,8-5-3-16,11-13-15 15,5-14-66-15,13-26-115 0,13-32-228 16</inkml:trace>
  <inkml:trace contextRef="#ctx0" brushRef="#br0" timeOffset="187545.2991">7595 12613 631 0,'-13'22'68'0,"13"27"-38"16,0 14 1-16,0 10-9 15,0 6-5-15,0 3-17 16,0 4-2-16,0 3-26 15,2 1-91-15,-1-20-163 16</inkml:trace>
  <inkml:trace contextRef="#ctx0" brushRef="#br0" timeOffset="187694.7941">7481 12941 501 0,'0'-7'256'0,"12"5"-177"15,24-2-54-15,14 1-24 16,5-1-1-16,5-3-42 16,-11-3-174-16</inkml:trace>
  <inkml:trace contextRef="#ctx0" brushRef="#br0" timeOffset="188060.9608">8295 12741 717 0,'-62'37'66'0,"4"26"-32"16,-1 19-7-16,2 15 0 16,14 3-23-16,17-5-4 15,20-16 0-15,6-21-1 16,32-18-9-16,22-16-12 15,18-14-36-15,14-10-65 16,5-20-107-16</inkml:trace>
  <inkml:trace contextRef="#ctx0" brushRef="#br0" timeOffset="188310.1204">8694 12977 542 0,'-22'33'237'0,"17"8"-148"16,5-9-70-16,28-17-19 16,18-15-1-16,12-7-11 15,5-31 8-15,-5-8 4 16,-11 1 5-16,-17 8 9 16,-17 8 18-16,-13 10-6 15,-18 6-11-15,-26 9-8 16,-14 4-7-16,-6 0-3 0,8 10-13 15,18 8-43 1,19 4-113-16,16-7-113 0</inkml:trace>
  <inkml:trace contextRef="#ctx0" brushRef="#br0" timeOffset="188559.4107">9195 12768 452 0,'-36'36'229'0,"20"1"-158"16,10-8-8-16,6-7-51 15,4-6-12-15,13-1 0 16,-1-2 4-16,-5 8 20 0,-10 7 16 16,-1 13-9-16,-17 14-10 15,-19 1-17-15,-8-9-4 16,1-12-4-16,4-19-40 15,12-16-114-15,11-22-227 16</inkml:trace>
  <inkml:trace contextRef="#ctx0" brushRef="#br0" timeOffset="188858.6998">9657 12705 608 0,'18'1'159'15,"20"26"-77"-15,9 4-53 16,-3 3-23-16,-4-2-5 16,-7-4-1-16,-7-3-4 15,-3-4-18-15,-1-6-50 0,-2-6-85 16,-7-9-127-16</inkml:trace>
  <inkml:trace contextRef="#ctx0" brushRef="#br0" timeOffset="188992.4577">9929 12640 669 0,'-72'43'119'0,"-4"18"-65"15,-4 9-16-15,1 0-27 16,16-4-11-16,23-6-55 16,17-20-192-16</inkml:trace>
  <inkml:trace contextRef="#ctx0" brushRef="#br0" timeOffset="189274.5291">10364 12173 564 0,'8'7'221'16,"10"39"-217"-16,7 23 11 16,-2 22 15-16,-14 19 35 15,-9 15-17-15,-18 17-19 16,-36 16 1-16,-25 5-20 0,-21-6-10 16,-18-12-1-16,-3-26-38 15,9-43-95-15,0-45-251 16</inkml:trace>
  <inkml:trace contextRef="#ctx0" brushRef="#br0" timeOffset="190821.7269">3722 14205 367 0,'-6'0'78'16,"6"0"-74"-16,0-3 1 15,0-2 0-15,11-5 11 16,10-4 0-16,5-1 5 15,7-1 6-15,6 3-5 16,3 1-3-16,6 4-4 16,-2 4-8-16,5-1 7 15,4 0 2-15,7 2-2 0,10-1 1 16,9-5-1-16,4 0 5 16,6-2-4-16,4-1-7 15,-1 2-4-15,-1 1-1 16,-6 0-1-16,-9 0-2 15,-9 5 0-15,-9 3 1 16,-8 1 0-16,-6 0 1 16,2 0 3-16,1 3-3 15,10-3 4-15,12 0 32 16,18 0-30-16,16-14-4 16,19-8-1-16,13 2-1 15,5 0 2-15,-1 3-3 16,-9 6-1-16,-13 6 1 0,-13 4 0 15,-7-1-1 1,2-1 1-16,3-4 0 0,11-2 3 16,11-5 1-16,8-5-3 15,8-4-2-15,2-4-1 16,3-1 1-16,-7-1 0 16,-7-1 2-16,-3 1 6 15,-4-2 0-15,2-4-4 16,8-4-4-16,9-4 0 15,10-1 1-15,6-2 3 16,1 5-4-16,-4 5 3 16,-1 6 4-16,-8 7 6 15,1 4-2-15,-1 6-2 16,-1 3-1-16,-2 2 2 0,-12-1-6 16,-14 6-3-16,-14 1-1 15,-11 2 0-15,-11 0 1 16,-17 0-1-16,-21 0-3 15,-21 0-16-15,-20 7-56 16,-5 4-25-16,-8-1-20 16,-32-10-232-16</inkml:trace>
  <inkml:trace contextRef="#ctx0" brushRef="#br0" timeOffset="194944.1933">4409 14530 96 0,'3'-14'256'0,"-3"-1"-179"15,4 2 7-15,3 6-2 0,-2 0-16 16,-5 7-21-16,0 0-12 16,0 24-5-16,0 36-2 15,-16 35 10-15,-16 27-20 16,-9 11-16-16,-1-5-3 15,8-20-23-15,19-27-88 16,8-31-170-16</inkml:trace>
  <inkml:trace contextRef="#ctx0" brushRef="#br0" timeOffset="203689.6755">5371 14873 340 0,'-12'0'44'0,"9"0"-32"16,2-2 21-16,-1 1 0 15,1 1 7-15,-3-2 7 16,3 2-2-16,-1 0 4 16,2-1-6-16,0 1-8 15,0-2-7-15,0 2 0 16,2-1 2-16,31 1-7 16,25-2 20-16,20 0 4 15,7-1-23-15,-7 2-14 16,-12-3-10-16,-12 4-1 0,-8 0-8 15,-4 8-60-15,-22 6-211 16</inkml:trace>
  <inkml:trace contextRef="#ctx0" brushRef="#br0" timeOffset="204338.0174">6757 14566 218 0,'-12'-8'388'0,"-10"6"-347"15,8 2-3-15,-7 2-22 16,-7 21-7-16,-9 12-4 0,-5 14-3 16,-4 11 7-16,4 8 19 15,8-1 20-15,10-4-19 16,13-6-15-16,11-9-8 15,0-8-6-15,20-13 0 16,13-5-6-16,13-10-17 16,9-12-49-16,14 0-57 15,1-22-131-15</inkml:trace>
  <inkml:trace contextRef="#ctx0" brushRef="#br0" timeOffset="204620.7528">7066 14776 439 0,'-20'53'192'16,"16"6"-126"-16,4-11-34 15,28-18-13-15,20-18-5 16,21-12-5-16,13-20-1 16,6-26 8-16,-5-10-1 15,-14-6 19-15,-20 10 8 16,-17 9-16-16,-21 11-18 15,-11 10-4-15,-23 8 0 16,-32 8-4-16,-19 6-1 16,-8 4-6-16,8 18-3 15,15 2-13-15,27-5-29 0,22-4-66 16,10-11-79-16,20-4-269 16</inkml:trace>
  <inkml:trace contextRef="#ctx0" brushRef="#br0" timeOffset="204870.0134">7843 14323 571 0,'-38'41'110'16,"6"19"-56"-16,6 4-21 16,9-4 2-16,12-16 3 15,5-14-21-15,21-9-10 0,12-9 6 16,4-2 20-16,-2 2-9 15,-10 5 0-15,-8 8 0 16,-14 20-2-16,-3 9-7 16,-22 10-12-16,-16-4-3 15,-4-19 0-15,-3-25-26 16,2-16-49-16,7-25-138 16,12-21-389-16</inkml:trace>
  <inkml:trace contextRef="#ctx0" brushRef="#br0" timeOffset="205518.5918">8164 14111 364 0,'-11'-8'161'15,"11"5"-114"-15,0-6 17 0,22-4-27 16,11-2-24 0,8 1 29-16,-2 2 10 0,-6 5-5 15,-10 7-21-15,-7 0-14 16,-9 22-3-16,-7 12 2 15,0 16-5-15,-26 11-4 16,-2 4 0-16,6-7 0 16,10-10-2-16,12-16 0 15,13-14-1-15,25-13-4 16,15-5 0-16,10 0-3 16,7-13-16-16,-3 7-48 15,-1 3-57-15,-14 2-115 0</inkml:trace>
  <inkml:trace contextRef="#ctx0" brushRef="#br0" timeOffset="205917.6127">8961 14294 594 0,'1'19'136'16,"34"18"-33"-16,9 7-45 15,2 6-24-15,2-2-18 16,-5 1-6-16,-2-4-6 16,-3-4-4-16,-6-9-1 15,-3-4-4-15,-3-6-27 16,0-6-58-16,-1-16-79 0,-6-6-180 15</inkml:trace>
  <inkml:trace contextRef="#ctx0" brushRef="#br0" timeOffset="206050.4974">9474 14142 476 0,'-58'0'313'0,"-20"53"-203"16,-17 41-52-16,-15 37-35 15,0 21-3-15,12 0-10 16,19-26-10-16,31-34-42 15,13-44-187-15</inkml:trace>
  <inkml:trace contextRef="#ctx0" brushRef="#br0" timeOffset="210090.9121">11248 13127 315 0,'-8'-6'122'16,"7"4"-105"-16,1 2-14 15,0 0-3-15,0-2 2 16,0 0-2-16,0 0 3 16,0 1 9-16,0-2 11 15,0 3 15-15,0-2-6 16,0 2-8-16,0-1-2 16,6 0-1-16,13-3 9 0,9 0 12 15,10-2 0-15,2-1-9 16,3 2-5-16,-4 5-12 15,-9 0-11-15,-8 0-5 16,-8 4-3-16,-4 11-28 16,-5 10-100-16,-5 5-158 15</inkml:trace>
  <inkml:trace contextRef="#ctx0" brushRef="#br0" timeOffset="210357.6972">11333 13534 551 0,'0'-6'105'0,"24"3"-6"16,13-2-21-16,5-3-29 16,-1 1-33-16,-2-4-16 15,-7 9-3-15,-3-2-109 16,-27-5-310-16</inkml:trace>
  <inkml:trace contextRef="#ctx0" brushRef="#br0" timeOffset="214269.5818">12421 13384 95 0,'13'4'0'0,"-4"0"-16"0,0 0 0 15,-2-4 11-15,-2 2-31 16</inkml:trace>
  <inkml:trace contextRef="#ctx0" brushRef="#br0" timeOffset="215477.9045">12374 13326 270 0,'-3'0'80'16,"2"0"-67"-16,-1 0 21 16,2 0 0-16,0 0-18 15,0 0-7-15,0 0 10 16,0 0-8-16,5 0-1 15,4 0 5-15,3 0 5 16,6 0 4-16,1 0-4 16,2 0-7-16,3 0-4 0,1 0-2 15,2 0 0-15,3 2-2 16,2 4-2-16,6 3-1 16,2-2-1-16,5 3 1 15,-2-2 1-15,3-2-3 16,-4 0 5-16,2 0 3 15,2 2-1-15,6 0 15 16,6 2 27-16,6 1-37 16,5 0-7-16,4 0-2 15,3-2-3-15,0 1 1 16,3-2-1-16,0-3 0 16,2 5 0-16,-1 1 0 0,0 3 0 15,-2 2 0-15,0-1 0 16,-3 1 2-16,-5-4-2 15,-6 3 1-15,-4-4-1 16,-4-2 1-16,2-1-1 16,-2-2 1-16,1-1-1 15,-2-1 0-15,-5 1 0 16,-5 0 0-16,-2 0 0 16,-4-2 0-16,2-3 0 15,3 0 1-15,3 0 0 16,5 0 2-16,4-6 0 15,5-4-3-15,2 6 1 16,1 0 1-16,-3 4-1 0,2 0-1 16,1 0 3-1,-1 0-3-15,1 0 0 0,2 0 2 16,3 0 1-16,5 0-2 16,2-4 1-16,3-3 1 15,-1 1 2-15,2 1 0 16,2-1-1-16,4 0-1 15,5-2 3-15,1 2-3 16,4 0-1-16,-2 1-2 16,-5 2 1-16,-2-1 0 15,-2 4 0-15,-2-1 1 16,1-1 0-16,1 1 0 0,-3 1 7 16,-6 0 11-1,-6 0-4-15,-13 0-12 0,-8 0-2 16,-13 8-2-16,-9 1 0 15,-11-3-2-15,-9-1-3 16,-4-2-4-16,-3 4-8 16,0 3-1-16,-13 3-23 15,-11-8-164-15</inkml:trace>
  <inkml:trace contextRef="#ctx0" brushRef="#br0" timeOffset="217622.807">6030 11035 68 0,'2'-6'94'0,"-2"1"-85"16,0-3 21-16,1-3 4 0,-1 1 13 16,0 2 19-1,0-2-9-15,0 0-12 0,0 4-2 16,0 0-8-16,-1 5-2 16,-1 1-18-16,1 0-1 15,-1 0 3-15,1 0-2 16,1 0-3-16,0 0-1 15,0 0-4-15,0 11 1 16,0 4-1-16,10 5-2 16,8 5 3-16,2 5-1 15,2 2-1-15,2 5-1 16,-1 3 5-16,2 0-1 0,0 4 0 16,2 3-6-1,3 2 4-15,0 1 6 0,-2-5-6 16,-1-1-4-16,-3-1 0 15,-3-6 1-15,-5-4-3 16,-7-5 1-16,-3-7 1 16,-4-7-1-16,-2-4 1 15,0-1 0-15,0-5 4 16,0 1-4-16,0 1 1 16,0 1-2-16,0 1-2 15,0-3 1-15,0 0-1 16,0-3 1-16,0 0-1 15,0-2 0-15,0 0 1 16,0 0-1-16,0 0 1 16,0 0 1-16,0 0 2 0,0 0-1 15,0 0 0-15,0 0 1 16,0 0 6-16,0 0 0 16,0 0-1-16,0 0-1 15,0 0-1-15,0 0-4 16,0 0 1-16,0 0-2 15,0 0-2-15,0 0 2 16,0 0-2-16,0 0 4 16,0 0 0-16,0 0 2 15,-11-2 1-15,-7-9-6 16,-3-3 1-16,-3 0-4 16,-1 0 4-16,0 2-2 0,5 2 0 15,4 3 0-15,2 2-2 16,6 5 2-16,5-4 0 15,1 4 0-15,2 0 0 16,0-2 2-16,0 2-4 16,0 0 2-16,0 0 0 15,0 0-1-15,0 0 1 16,8 0-1-16,15 13 1 16,7 6 1-16,5 0-1 15,-1-1 1-15,-1-1-1 16,1 1 2-16,-7-2-2 15,3-4 0-15,-7-1 0 16,-5-1 0-16,-6-6 1 0,-4-2-1 16,-7 0 0-1,2-2-1-15,-3 0 1 0,0 0 2 16,0 0-1-16,0 0 3 16,0 0 1-16,0 0-1 15,1-15 4-15,-1-11-5 16,0-8-3-16,0-1 2 15,0-3-2-15,0 3 0 16,0 1 2-16,0 8-1 16,0 7-1-16,0 10 0 15,0 8 0-15,0 1-3 16,-4 0-21-16,1 7-83 0,-16 1-188 16</inkml:trace>
  <inkml:trace contextRef="#ctx0" brushRef="#br0" timeOffset="223557.7796">13337 12654 557 0,'-47'0'92'0,"3"2"-88"16,2 15 12-16,0 3 8 15,9 2-5-15,9-1-15 16,12-6-3-16,12-3-1 15,0-7 2-15,26-2 5 16,5-3 20-16,2 3 7 16,-8 3 0-16,-8 4-4 0,-12 10-6 15,-5 14 0 1,-31 14 4-16,-27 16-19 0,-13-3-8 16,-3-11-1-16,9-19-1 15,14-20-9-15,14-11-21 16,16 0-31-16,16-11-40 15,5-4-28-15,29-1-55 16,11-1-63-16</inkml:trace>
  <inkml:trace contextRef="#ctx0" brushRef="#br0" timeOffset="223774.2129">13490 12791 623 0,'-6'0'56'16,"6"0"-53"-16,0 14 8 15,3 7-4-15,2 3-3 16,-2 6-4-16,-3 8-6 16,0 6-28-16,-5 1-106 15,-20-2-237-15</inkml:trace>
  <inkml:trace contextRef="#ctx0" brushRef="#br0" timeOffset="223924.015">13583 12565 707 0,'0'0'0'0,"0"4"-17"15,6 18-96-15,-3 8-155 16</inkml:trace>
  <inkml:trace contextRef="#ctx0" brushRef="#br0" timeOffset="224189.7387">13690 12990 601 0,'0'-6'88'15,"0"4"-43"-15,6-1-14 16,19-6-15-16,10 2 1 16,7-2-6-16,1 3 5 15,-3 4-5-15,-9 2-5 16,-8 0 7-16,-5 22 4 16,-9 8-2-16,-4 9-4 15,-5 8-8-15,0-2-3 16,0-1-3-16,-4-4-26 15,4-7-62-15,-1-5-72 16,-1-11-119-16</inkml:trace>
  <inkml:trace contextRef="#ctx0" brushRef="#br0" timeOffset="224389.9162">14138 12987 576 0,'4'0'105'0,"22"0"-77"16,8 16 24-16,9 11-8 15,0 8-28-15,-4 5-12 16,-4-4-4-16,-6-2 0 16,0-3-12-16,-2-4-67 0,-7-5-98 15,-5-17-158 1</inkml:trace>
  <inkml:trace contextRef="#ctx0" brushRef="#br0" timeOffset="224539.5604">14524 12841 440 0,'-39'0'257'16,"-13"43"-182"-16,-16 25-20 16,-9 27-33-16,-1 7-11 15,10 4-11-15,22-7-2 16,17-19-95-16,13-27-281 15</inkml:trace>
  <inkml:trace contextRef="#ctx0" brushRef="#br0" timeOffset="225386.8621">15479 12384 530 0,'-27'-8'84'16,"2"8"-49"-16,-4 4 20 15,-10 22-23-15,-8 16-5 16,-8 16-5-16,-2 9 3 15,5 13-4-15,9 5-5 16,14 4-4-16,13 3-1 16,13-3-4-16,3-6-2 15,10-9-5-15,17-17 0 0,7-13-2 16,9-6-17-16,2-9-47 16,-4-2-97-16,-14-15-181 15</inkml:trace>
  <inkml:trace contextRef="#ctx0" brushRef="#br0" timeOffset="225869.0258">15888 12484 128 0,'0'-9'356'0,"-2"4"-274"15,1 5-34-15,1 0-15 16,-2 2-7-16,-2 21 1 15,-5 9 11-15,-5 14-4 16,-6 10-4-16,-9 12-17 16,-2 1-9-16,-3-2-3 15,2 0-1-15,10-2-17 16,5-4-52-16,8-10-67 16,9-21-105-16</inkml:trace>
  <inkml:trace contextRef="#ctx0" brushRef="#br0" timeOffset="226118.6536">16198 12559 402 0,'-9'0'225'15,"2"3"-203"-15,4 24 12 16,0 9-6-16,0 12-18 16,-2 3-10-16,-4 1 0 15,1 2-7-15,-3-1-22 0,-1 7-51 16,-4-7-122-16</inkml:trace>
  <inkml:trace contextRef="#ctx0" brushRef="#br0" timeOffset="226285.5996">16016 12810 388 0,'6'-13'251'16,"15"8"-186"-16,16-4-1 16,17-3-40-16,10 4-24 15,6 1-2-15,3 7-61 0,-13 0-138 16</inkml:trace>
  <inkml:trace contextRef="#ctx0" brushRef="#br0" timeOffset="226501.0437">16674 12667 543 0,'-33'0'86'16,"-1"20"-57"-16,-8 17 11 15,-7 10-11-15,2 4 3 16,6 1-15-16,17-3-13 16,15-5-4-16,9-8-4 0,10-7-6 15,22-4-11 1,8-9-8-16,12-12-42 0,2-4-87 16,-5-1-79-16</inkml:trace>
  <inkml:trace contextRef="#ctx0" brushRef="#br0" timeOffset="226773.65">16844 12822 544 0,'-22'16'126'0,"16"4"-65"0,6-1-43 15,10-6-18 1,26-9-2-16,10-4-11 0,8-2 10 15,-3-15 3-15,-7-3 0 16,-14 3 11-16,-13 5 53 16,-10 5-14-16,-7 4-19 15,-7 3-6-15,-31 0-17 16,-15 0-8-16,-7 0-3 16,8 0-9-16,17 3-29 15,21 0-61-15,14-3-83 16,0-4-253-16</inkml:trace>
  <inkml:trace contextRef="#ctx0" brushRef="#br0" timeOffset="227033.0215">17329 12557 479 0,'-27'25'163'16,"6"14"-104"-16,8 2 2 15,8-1-8-15,5-7-40 16,5-2-13-16,13-7-1 16,4-6 1-16,-3 0 0 15,-10-2 5-15,-9 6 26 16,0 6 7-16,-26 10-13 16,-18 6-16-16,-3-3-9 15,5-9-2-15,10-17-31 0,13-15-114 16,8-22-243-16</inkml:trace>
  <inkml:trace contextRef="#ctx0" brushRef="#br0" timeOffset="227764.4644">17660 12482 766 0,'0'0'78'16,"7"30"-23"-16,12 18-22 16,1 10-24-16,1 4-9 15,-4-6-1-15,0-4-6 16,-1-6-27-16,3-3-67 16,-5-10-86-16,-3-17-319 15</inkml:trace>
  <inkml:trace contextRef="#ctx0" brushRef="#br0" timeOffset="227914.1769">17863 12562 592 0,'-76'34'149'16,"-9"26"-87"-16,-3 8-26 16,3 2-21-16,16 2-15 15,23 0-13-15,19-18-141 16,15-17-486-16</inkml:trace>
  <inkml:trace contextRef="#ctx0" brushRef="#br0" timeOffset="228180.2369">18139 12119 352 0,'0'2'390'0,"9"32"-370"15,19 24 19-15,2 19-25 16,-12 15 3-16,-16 14 12 16,-9 11-10-16,-40 11 1 0,-22 2-6 15,-19 3-9 1,-15-6-5-16,-3-6-9 0,11-17-74 15,9-38-248-15</inkml:trace>
  <inkml:trace contextRef="#ctx0" brushRef="#br0" timeOffset="228861.6742">14102 14032 691 0,'-25'0'44'16,"1"2"-6"-16,-9 25-10 16,-4 11-17-16,-4 8-8 0,3 4 0 15,12-7 0 1,14-5-2-16,12-15-1 0,2-8 0 16,23-5 3-16,5-2 17 15,1 2 11-15,-5 0 11 16,-7 6-14-16,-13 9-11 15,-6 14-2-15,-21 10 2 16,-22 7-10-16,-16-8-7 16,-2-14-3-16,5-14-20 15,8-15-26-15,14-5-62 16,17 0-75-16,16 0-128 16</inkml:trace>
  <inkml:trace contextRef="#ctx0" brushRef="#br0" timeOffset="229094.7225">14290 14277 315 0,'-2'5'385'0,"-1"20"-341"16,3 10 20-16,0 9-26 15,0 7-22-15,0-2-16 16,0 4-6-16,-1-4-25 16,-8 2-78-16,-12-3-94 15,-4-16-303-15</inkml:trace>
  <inkml:trace contextRef="#ctx0" brushRef="#br0" timeOffset="229261.0349">14335 14071 699 0,'-11'-7'104'16,"10"7"-104"-16,1 0-4 16,7 13-79-16,6 11-120 15,-2 8-228-15</inkml:trace>
  <inkml:trace contextRef="#ctx0" brushRef="#br0" timeOffset="229579.8333">14544 14323 489 0,'-5'0'120'0,"5"0"-35"16,0 6-20-16,9 3-22 16,12-5-20-16,3-4-4 0,5 0 3 15,9-6 7 1,4-6-5-16,-2 2 3 0,-9 8-5 16,-8 2-9-16,-8 17-3 15,-9 22 5-15,-5 13-6 16,-1 2-5-16,0 0-4 15,-3-10-5-15,0-9-28 16,3-9-44-16,0-8-94 16,0-18-75-16,0 0-228 15</inkml:trace>
  <inkml:trace contextRef="#ctx0" brushRef="#br0" timeOffset="230025.8357">15039 13992 466 0,'-6'-6'107'0,"6"3"-26"15,0-6-33-15,8-1-18 0,14-4-10 16,5-4 9-16,1 2 13 16,2 2 3-16,-7 4-7 15,-9 3-9-15,-5 4-12 16,-9 3-11-16,0 4-2 15,-3 26-3-15,-17 13 2 16,-3 6-2-16,-1-2 0 16,10-11-1-16,9-8 0 15,5-13-1-15,10-5-6 16,14-7-6-16,4-3-8 16,5 0-4-16,-3 0-25 15,-3 0-32-15,1 0-45 0,-4 0-121 16</inkml:trace>
  <inkml:trace contextRef="#ctx0" brushRef="#br0" timeOffset="230359.453">15577 14000 566 0,'-3'0'140'0,"3"1"-93"15,3 18 5-15,16 10-22 16,3 1-2-16,3 6 0 15,0 4-9-15,-3 5-2 16,-2 4-10-16,-5-2-7 16,-1 0 0-16,-2-8-7 15,1-1-21-15,2-10-59 16,0-11-57-16,-5-17-144 16</inkml:trace>
  <inkml:trace contextRef="#ctx0" brushRef="#br0" timeOffset="230508.0029">15859 13979 838 0,'-70'49'88'0,"-16"24"-33"15,-13 26-30-15,-5 13-14 16,15-6-11-16,29-16-15 16,25-32-132-16,20-38-400 15</inkml:trace>
  <inkml:trace contextRef="#ctx0" brushRef="#br0" timeOffset="235961.1399">12828 12884 231 0,'-20'-6'27'0,"7"2"31"16,6 0 4-16,1 2-9 16,1-2-15-16,5 0-2 0,0 2 0 15,14 2 2-15,30 0 1 16,34 16 25-16,38 14-11 16,36 4-1-16,36 2-10 15,20 5-12-15,-4 3-11 16,-16 6-10-16,-34 2-5 15,-42-4-2-15,-35-8-2 16,-29-7 0-16,-18-8-8 16,-14-5-21-16,-8-4-85 15,-8-15-137-15</inkml:trace>
  <inkml:trace contextRef="#ctx0" brushRef="#br0" timeOffset="237108.4788">14960 13816 322 0,'-5'-6'70'0,"4"5"-62"0,1 1 19 16,0 0-14-16,0 0-1 15,0-2 9-15,0-1 8 16,0-1 20-16,1 3 5 16,7 1-6-16,2 0-18 15,6 0-10-15,4 7-3 16,8 15-1-16,8 10 2 15,7 10 8-15,4 10-5 16,-1 2-10-16,-4-1-8 16,-1 0-3-16,0 0-11 15,-10 1-73-15,-19-9-260 16</inkml:trace>
  <inkml:trace contextRef="#ctx0" brushRef="#br0" timeOffset="238837.4119">18368 13777 521 0,'5'-17'152'0,"9"12"-144"16,17 1 1-16,18 4 3 15,11-2 2-15,-3 2-12 16,-7 0-2-16,-11 0-1 16,-10 16-23-16,-18 6-130 15,-11-2-385-15</inkml:trace>
  <inkml:trace contextRef="#ctx0" brushRef="#br0" timeOffset="239020.5999">18528 14055 699 0,'0'-13'108'0,"8"6"-96"16,10 2 23-16,16 2-24 16,12 3-11-16,11 0-36 15,-16 0-217-15</inkml:trace>
  <inkml:trace contextRef="#ctx0" brushRef="#br0" timeOffset="239835.7126">21093 12485 417 0,'0'-15'72'15,"0"10"-23"-15,8-4-13 0,-1 5-22 16,-1 0-3-16,-6 4-4 16,1 0-2-16,-1 0 4 15,3 0 12-15,2 0 16 16,-1 17-9-16,1 6-8 16,-3 8-7-16,-2 10 2 15,0 12-2-15,-5 12 3 16,-17 8 0-16,-5 9-7 15,0 6-4-15,0 3-5 16,6 0 0-16,11-9-12 16,8-16-66-16,2-20-121 15,0-25-192-15</inkml:trace>
  <inkml:trace contextRef="#ctx0" brushRef="#br0" timeOffset="240135.2062">21742 12705 509 0,'0'-14'35'15,"0"14"-2"-15,5 0-10 16,1 0-17-16,1 15-1 0,-4 12 5 15,-3 9 7 1,0 6-3-16,0 8 3 0,-10 10-4 16,-7 7-6-16,-5 9-5 15,0 5-2-15,0 1-6 16,-1-5-24-16,-3-15-100 16,0-24-170-16</inkml:trace>
  <inkml:trace contextRef="#ctx0" brushRef="#br0" timeOffset="240300.6131">21502 13083 409 0,'6'-19'166'16,"13"6"-104"0,10 1-3-16,10-2-12 0,10 1-22 15,6 2-13-15,7 5-9 16,4 6-3-16,1 3-24 15,-13 22-122-15,-11 5-236 16</inkml:trace>
  <inkml:trace contextRef="#ctx0" brushRef="#br0" timeOffset="240550.2713">22432 12894 447 0,'-23'-2'105'0,"2"2"-98"16,-1 12 4-16,-2 20-6 16,-2 9-3-16,1 10 4 15,4 5 8-15,11 1 6 16,10-5-7-16,1-1-4 16,31-7-2-16,7-8-4 15,8-6-3-15,-2-4-2 16,-1-10-13-16,-6-4-26 15,-5-4-103-15,-9-8-88 16</inkml:trace>
  <inkml:trace contextRef="#ctx0" brushRef="#br0" timeOffset="240817.4065">22813 13133 509 0,'-16'1'135'15,"13"28"-83"-15,3 1-28 16,19-4-18-16,19-6-6 16,7-8-4-16,5-10 1 15,-1-2 2-15,-7-12 1 16,-6-12 5-16,-12-2 16 16,-14 2 19-16,-7 2-4 15,-3 4-7-15,-16 0-16 16,-23 4-10-16,-10 5-3 0,-2 4 0 15,11 5-2-15,16 0-20 16,15 5-59-16,9 2-123 16</inkml:trace>
  <inkml:trace contextRef="#ctx0" brushRef="#br0" timeOffset="241082.2633">23434 12896 334 0,'-30'0'303'16,"6"12"-241"-16,11 18 0 15,11 0-26-15,2 0-28 0,17-3-8 16,10-7-1 0,-4-3-4-16,-7-3 5 0,-11 1 0 15,-5 6 7-15,-8 9 20 16,-24 11 14-16,-13 3-26 15,-10 3-13-15,0-10-2 16,13-10-35-16,15-13-83 16,17-14-130-16</inkml:trace>
  <inkml:trace contextRef="#ctx0" brushRef="#br0" timeOffset="241348.4394">23799 12774 565 0,'0'0'68'16,"8"4"17"-16,20 20-33 15,2 2-13-15,0 2-11 16,0 4-4-16,-2 1-14 15,-4 2-8-15,-4 1-2 16,-4 2-3-16,-1 7-15 16,1-1-52-16,-5 0-62 15,-8-5-60-15,-3-21-266 16</inkml:trace>
  <inkml:trace contextRef="#ctx0" brushRef="#br0" timeOffset="241515.5105">24243 12768 337 0,'-20'-7'414'0,"-20"7"-326"16,-17 22-25-16,-17 19-35 15,-14 17-21-15,-6 8-7 16,4 4-3-16,18-1-31 16,19-15-145-16,18-22-354 15</inkml:trace>
  <inkml:trace contextRef="#ctx0" brushRef="#br0" timeOffset="242163.0515">20801 13649 468 0,'0'-4'109'16,"24"4"-77"-16,55 0 40 15,58 0 4-15,63 0-8 16,64 0-9-16,58 0-15 16,42-1-6-16,9 1-20 15,-15 0-11-15,-39 21-4 16,-59 9 4-16,-53 1-5 0,-53-1-2 16,-49-1-17-16,-37-4-26 15,-25-9-64-15,-17-12-73 16,-23-4-192-16</inkml:trace>
  <inkml:trace contextRef="#ctx0" brushRef="#br0" timeOffset="242728.4441">21945 14151 681 0,'-24'-9'48'0,"8"9"32"16,-2 0-31-16,-11 0-37 15,-3 16-11-15,-4 7 0 16,6 7-1-16,9-3 0 16,14-5-2-16,7-6 1 15,0-7 1-15,10 0 3 16,5 1 12-16,-2-1 8 16,-5 6-2-16,-6 2-2 15,-2 10-5-15,-17 11 1 16,-25 9-1-16,-10-1-9 15,-5-10-5-15,-1-14-4 0,11-13-8 16,6-6-22-16,14-1-33 16,9 1-47-16,10 4-24 15,1-3-74-15</inkml:trace>
  <inkml:trace contextRef="#ctx0" brushRef="#br0" timeOffset="242944.5178">22011 14390 620 0,'0'0'76'0,"0"18"1"15,0 14-25-15,-4 6-40 16,-3 6-12-16,3 4-2 15,-2 4-23-15,-2-1-87 16,-11-5-112-16</inkml:trace>
  <inkml:trace contextRef="#ctx0" brushRef="#br0" timeOffset="243127.7898">22081 14163 677 0,'-8'-4'36'0,"4"4"-28"16,4 8-8-16,0 24-10 16,0 7-118-16,0 7-315 15</inkml:trace>
  <inkml:trace contextRef="#ctx0" brushRef="#br0" timeOffset="243443.2668">22237 14430 542 0,'-15'0'66'0,"10"7"-25"16,5 8 9-16,0-2-33 15,1-2-7-15,18-2 1 16,11-9 13-16,9 0-8 16,9-4 2-16,1-13 4 15,0-1 0-15,-7 6 6 16,-9 6-6-16,-9 6-8 16,-9 0-1-16,-6 18-7 15,-5 10-3-15,-1 6-3 16,0 0-1-16,0 4-13 15,1 1-43-15,1 0-70 0,-5-6-70 16,0-15-245-16</inkml:trace>
  <inkml:trace contextRef="#ctx0" brushRef="#br0" timeOffset="243659.1191">22833 14328 553 0,'16'-7'107'0,"14"7"-31"16,10 3 0-16,3 16-36 15,-1 8-17-15,-3 4-10 16,-1 3-10-16,-3 5-3 0,-2 1-4 16,-6 4-21-16,-6 3-66 15,-9 1-69-15,-12-10-174 16</inkml:trace>
  <inkml:trace contextRef="#ctx0" brushRef="#br0" timeOffset="243858.7969">23104 14340 326 0,'-58'17'320'15,"-3"12"-224"1,-3 9 14-16,-5 1-46 0,-1-1-37 16,6 0-27-16,16 1-4 15,17-3-81-15,7-14-282 16</inkml:trace>
  <inkml:trace contextRef="#ctx0" brushRef="#br0" timeOffset="246386.1461">23006 14374 19 0,'0'0'14'16,"-2"0"9"-16,2 0 13 0,0 0 12 16,-3-2 3-16,2 2-1 15,-2-4-6-15,3 3-9 16,0-1-14-16,0 1-3 16,0-3-2-16,0 2-3 15,0 0 2-15,0 0 3 16,0 2-3-16,0 0-1 15,0 0-1-15,0-2 3 16,0 0 4-16,0 2-6 16,0-4-2-16,6 0 3 15,6-3-3-15,6 0-3 16,0-5 6-16,7 0 3 16,3-3 0-16,2-1 7 0,-1-2 1 15,-3 1 0-15,0 0-8 16,-7 1-2-16,1 2-2 15,-6 1-7-15,-3 4-5 16,-5 3-2-16,-3 6 0 16,-2 0-1-16,1 0-3 15,1 0-6-15,4 0-15 16,-1 0-33-16,0 0-12 16,5 2-9-16,-4 0-24 15,-1-2-107-15</inkml:trace>
  <inkml:trace contextRef="#ctx0" brushRef="#br0" timeOffset="247317.2664">22754 14119 172 0,'0'0'62'0,"0"0"-46"16,0 0-4-16,0 0-10 15,0 0-1-15,0 0-1 16,3 0 5-16,-2 0 2 15,-1 0 6-15,0 0 15 0,0 0 1 16,0 2-6-16,3-1 4 16,0 4 3-16,2 1-8 15,3 2-1-15,3 2 6 16,1-2 1-16,7 4-3 16,2-2-8-16,2-2 5 15,-1 2-10-15,0-2-2 16,-4-2-4-16,-1 3-6 15,-4 5 0-15,-3 7-9 16,-2 7-26-16,-8 8-136 0</inkml:trace>
  <inkml:trace contextRef="#ctx0" brushRef="#br0" timeOffset="249794.4117">22809 14175 248 0,'-7'0'34'0,"5"0"-14"16,2-2-4-16,0 0-16 16,0 0-2-16,0 2-1 15,0 0 3-15,0 0 2 16,0-2 6-16,0 0 14 15,0 2 9-15,0-2-7 16,-1 2-7-16,-2 0-9 16,1-2-6-16,-1-1-2 15,0 0 0-15,0-1 0 0,0 0 0 16,1 1 2-16,1 1-2 16,-1 1 1-16,2-1 10 15,-1 2 4-15,1-2-2 16,0 2 1-16,0 0-5 15,-3 0 0-15,3 0-1 16,0 0-1-16,0 4 17 16,13 10 8-16,7 6-3 15,-2 7-7-15,0 2-2 16,-2 7-5-16,0 4-2 16,-7-4-3-16,2-3-1 15,-4-9-4-15,-1-8-2 16,3-2-3-16,2 0-9 0,-4-6-73 15,-7-6-429 1</inkml:trace>
  <inkml:trace contextRef="#ctx0" brushRef="#br0" timeOffset="253801.3292">25075 13828 404 0,'0'-9'221'16,"-7"9"-212"-16,7 5 6 15,0 29 2-15,12 16 4 16,19 7 18-16,14-12-23 16,22-38 9-16,31-45 21 0,55-93 3 15,61-92-18-15,59-72-15 16,45-36-14-16,16 10-2 15,-4 66-3-15,-56 74-133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8:27:21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2453 5321 559 0,'-24'0'27'16,"9"0"-27"-16,-2 0 1 16,-9 13 2-16,-7 7-3 15,-2 4 0-15,4-2 1 16,13-7 0-16,17-5-1 15,1-8 3-15,30-2 16 16,9 0 10-16,4 0 14 16,-4 0 3-16,-8 4-10 0,-13 19-7 15,-17 23-9-15,-2 18-2 16,-39 16-1 0,-20 6-16-16,-19-8 0 0,-5-7-1 15,5-19-3-15,8-22-14 16,12-18-19-16,19-12-19 15,16 0 9-15,24-4-11 16,5-4-62-16,28 2-98 16</inkml:trace>
  <inkml:trace contextRef="#ctx0" brushRef="#br0" timeOffset="250.2929">2718 5578 427 0,'2'0'75'0,"5"0"-47"16,4 18 51-16,1 5-37 15,-4 4-15-15,-3 4-14 16,-4 4-9-16,-1 3-3 15,0 0-1-15,0 6-2 16,0 7-13-16,0 0-48 0,0-10-121 16</inkml:trace>
  <inkml:trace contextRef="#ctx0" brushRef="#br0" timeOffset="422.3011">2812 5310 426 0,'0'-14'144'0,"0"10"-135"16,9 0-9-16,6 3-6 16,3 1-102-16,-6 0-199 15</inkml:trace>
  <inkml:trace contextRef="#ctx0" brushRef="#br0" timeOffset="714.5737">3020 5591 380 0,'-11'28'94'0,"8"-1"-42"15,3-11-23-15,15-13-6 16,20-3-1-16,11-21 23 15,8-14 9-15,4 3-4 0,-3 6 14 16,-6 15-16 0,-6 11-14-16,-10 0-17 0,-9 23-11 15,-6 7-3-15,-11 3-2 16,-5-1-1-16,-2 2-5 16,0 0-20-16,0-2-46 15,0-2-50-15,0-8-63 16,3-16-128-16</inkml:trace>
  <inkml:trace contextRef="#ctx0" brushRef="#br0" timeOffset="1030.7451">3739 5107 389 0,'16'-10'97'0,"9"1"-48"15,8 1 18-15,5-1 2 16,-2 4-16-16,-7 0-15 16,-9 5-3-16,-11 0-23 15,-9 19-9-15,0 23 8 16,-12 14-3-16,-11 7-6 15,6-5-1-15,11-12-1 16,6-13 0-16,10-14 0 16,21-15-1-16,8-4-3 15,4-1-11-15,3-13-39 0,-1-1-37 16,-3 0-86-16</inkml:trace>
  <inkml:trace contextRef="#ctx0" brushRef="#br0" timeOffset="1762.3423">4433 5303 287 0,'-10'-7'129'0,"5"5"-120"16,5 2 5-16,0 0 30 16,4 0 18-16,11 4 3 15,9 15-12-15,6 6-4 16,6 8-16-16,1 9 6 16,4 8-10-16,0 7-10 15,-2 1-3-15,-3 3-10 16,-7-5-4-16,-5-3-2 15,-6-6-7-15,-3-11-15 16,-3-17-73-16,4-19-76 0,2-9-14 16,-1-35-61-1</inkml:trace>
  <inkml:trace contextRef="#ctx0" brushRef="#br0" timeOffset="1895.3644">4879 5393 489 0,'-66'24'68'15,"-3"30"-10"-15,-5 11 2 16,-8 13-2-16,-3 2-39 16,7-2-19-16,14-8-11 15,13-23-101-15,14-24-283 16</inkml:trace>
  <inkml:trace contextRef="#ctx0" brushRef="#br0" timeOffset="2743.0795">5344 5549 237 0,'0'-3'130'0,"0"-3"-87"16,18-1-10-16,18 0 23 16,15 0 13-16,11 1-19 15,5 0 8-15,-2 6-13 16,-12 0-19-16,-15 0-22 0,-16 0-4 15,-7 0-12-15,-5 6-30 16,-8 1-97-16,-2 0-149 16</inkml:trace>
  <inkml:trace contextRef="#ctx0" brushRef="#br0" timeOffset="2926.0965">5669 5356 435 0,'-20'33'134'0,"5"27"-72"16,-5 10-24-16,-1 5 6 0,-4-1-37 15,3-8-7-15,9-8-13 16,12-7-39-16,1-13-99 16,14-24-168-16</inkml:trace>
  <inkml:trace contextRef="#ctx0" brushRef="#br0" timeOffset="3159.9264">6259 5445 438 0,'-66'66'137'16,"10"23"-121"-1,14 3 16-15,19-12 24 0,23-11-32 16,5-21-19-16,32-17-4 16,11-17-1-16,10-14-1 15,11 0-11-15,8-22-29 16,2-5-78-16,-3-9-150 16</inkml:trace>
  <inkml:trace contextRef="#ctx0" brushRef="#br0" timeOffset="3441.6405">6855 5593 445 0,'-11'26'228'0,"11"9"-190"16,26-12-27-16,23-15-1 15,13-8-4-15,6-25-1 16,3-17 16-16,-7-5 20 15,-15 2 2-15,-18 8-9 16,-19 9-16-16,-12 9-1 16,-16 4-5-16,-29 7-8 15,-11 8-4-15,-2 0-1 16,14 2-12-16,19 11-34 16,16-5-55-16,9-8-63 15,22 0-175-15</inkml:trace>
  <inkml:trace contextRef="#ctx0" brushRef="#br0" timeOffset="3657.7443">7631 5214 250 0,'0'0'241'0,"-7"14"-143"16,-13 23 8-16,-3 8-53 16,-1 4-8-16,9-2-18 15,12-4-18-15,3-9-6 16,7-6 0-16,11-8 3 15,-4-2 34-15,-5 1 3 16,-9 6-25-16,0 6-9 16,-27 5-5-16,-12-2-4 0,-3-7-6 15,5-13-44-15,5-14-138 16,9-29-316 0</inkml:trace>
  <inkml:trace contextRef="#ctx0" brushRef="#br0" timeOffset="4223.9871">7846 4978 393 0,'-1'0'73'16,"1"0"-47"-16,10 0 39 15,18 0 5-15,7 0-12 16,5 0-11-16,-1-2 15 15,-10-3-18-15,-10 3-11 16,-9 2-13-16,-10 4-8 16,-3 25-3-16,-23 16 1 15,-13 12-8-15,-3 9-1 16,4-6-1-16,16-3 0 16,19-12 0-16,3-12 0 15,28-12-3-15,16-16-3 16,11-5-4-16,9 0-20 0,5-13-50 15,5-4-71-15,-2-5-149 16</inkml:trace>
  <inkml:trace contextRef="#ctx0" brushRef="#br0" timeOffset="4655.2665">8604 5232 540 0,'-1'-2'106'15,"4"2"-82"-15,28 15 22 0,14 10 31 16,10 6-31-1,3 5-14-15,-3 3-11 0,-1 0-11 16,-10-1-10-16,-8-4-1 16,-3-1-14-16,-6-6-35 15,-3-11-92-15,-5-16-82 16,-2-14-101-16</inkml:trace>
  <inkml:trace contextRef="#ctx0" brushRef="#br0" timeOffset="4772.4781">9120 5332 215 0,'-22'-42'84'16,"-11"15"48"-16,-10 18 1 15,-17 9-32-15,-16 23-43 16,-18 28-24-16,-9 14-4 0,-1 13-7 16,8 6-18-1,23-10-5-15,31-17-68 0,23-25-183 16</inkml:trace>
  <inkml:trace contextRef="#ctx0" brushRef="#br0" timeOffset="5304.3138">9668 5435 313 0,'0'-18'161'16,"13"2"-92"-16,23 2 18 16,6 2-35-16,1-1-12 15,-1 4-15-15,-11 3-21 16,-11 6-4-16,-4 0-12 16,-5 0-45-16,-7 10-129 15,-4 3-249-15</inkml:trace>
  <inkml:trace contextRef="#ctx0" brushRef="#br0" timeOffset="5470.1475">9730 5605 264 0,'10'-5'396'16,"19"5"-343"-16,23 0 9 15,11 0-39-15,0 0-19 16,-5 0-4-16,-1 0-48 15,-11-9-136-15,-5-9-353 16</inkml:trace>
  <inkml:trace contextRef="#ctx0" brushRef="#br0" timeOffset="5702.5906">10552 5047 444 0,'-5'41'381'15,"-1"39"-325"-15,-2 28-22 16,-2 19-12-16,-8 8-6 16,-3 1-16-16,6-7-1 15,6-13-35-15,3-20-138 16,6-26-238-16</inkml:trace>
  <inkml:trace contextRef="#ctx0" brushRef="#br0" timeOffset="24307.8598">2393 6516 463 0,'23'-5'68'16,"32"-2"-64"-16,34-4 27 15,37-4 25-15,30 2-2 16,31-5-2-16,19 2-8 15,10 0-6-15,-7 1-18 0,-14 3-16 16,-23-3-1-16,-29 8 4 16,-28-1-7-16,-29 2-2 15,-26 2-19-15,-23-2-48 16,-17 5-5-16,-16 1-31 16,-4 0-60-16,-36 0-131 15</inkml:trace>
  <inkml:trace contextRef="#ctx0" brushRef="#br0" timeOffset="24756.6624">2797 7123 535 0,'0'0'26'0,"-20"6"-4"16,-12 21-4-16,-10 12 4 15,-10 12 9-15,-3 9 8 16,6 2 7-16,9-7-11 16,21-11-24-16,19-15-4 0,11-10 3 15,32-9 8-15,7-4 7 16,2-2 10-16,-10-1-9 16,-14 2-4-16,-19 9-4 15,-9 8-7-15,-24 8-3 16,-31 5-5-16,-21-7-3 15,-10-8-13-15,6-12-33 16,17-8-44-16,24 0-23 16,16-7-13-16,17 2-108 15</inkml:trace>
  <inkml:trace contextRef="#ctx0" brushRef="#br0" timeOffset="25005.8923">2868 7494 516 0,'14'11'40'15,"1"7"38"-15,-1 2-43 16,-4 4-23-16,-5 4-12 15,-5 0-1-15,0 0-5 16,0-3-12-16,-11-3-33 0,-5-5-53 16,1-4-78-1</inkml:trace>
  <inkml:trace contextRef="#ctx0" brushRef="#br0" timeOffset="25172.4633">2903 7232 445 0,'0'-7'146'16,"0"7"-146"-16,2 0-36 0,0 0-93 16,2 5-83-1</inkml:trace>
  <inkml:trace contextRef="#ctx0" brushRef="#br0" timeOffset="25471.2468">3079 7405 188 0,'5'0'346'15,"1"0"-305"-15,4 14 23 16,1 2-30-16,-1-4-4 15,5-1-14-15,5-2-4 16,8-9-1-16,9 0 1 0,9-7-2 16,10-12 6-16,0 1 10 15,-2 4 7-15,-6 8-5 16,-14 6-11-16,-13 8-6 16,-17 19-4-16,-4 7-7 15,-13 3 0-15,-13-1-25 16,-2-2-73-16,0-9-35 15,6-9-29-15,5-13-165 16</inkml:trace>
  <inkml:trace contextRef="#ctx0" brushRef="#br0" timeOffset="25854.1134">3672 7053 493 0,'6'0'37'16,"-2"0"-2"-16,-3 0 10 16,2 0-14-16,2 0-14 15,1 0 4-15,3 0 4 16,3 0 13-16,0-4 5 15,-1 0-5-15,-3 2-11 0,-5 2-13 16,0 0-9-16,-3 14 4 16,0 13 2-1,0 5-8-15,0 3-2 0,0-4 1 16,3-3-2-16,5-4 0 16,3-6-4-16,3-4 0 15,1-4 1-15,-2-1-2 16,0-6-5-16,-2 1-28 15,-5 0-36-15,-3 2-46 16,2-3-121-16</inkml:trace>
  <inkml:trace contextRef="#ctx0" brushRef="#br0" timeOffset="26123.9668">4079 7116 299 0,'13'0'218'0,"3"0"-151"16,4 10 3-16,6 9-14 16,5 3-9-16,2 3-14 15,6 1-13-15,-3-2-11 16,-1 0 0-16,-4-5-9 0,-6-4 0 15,-3-1-16 1,-8 0-36-16,-6-4-27 0,-5-4-43 16,0-6-112-16</inkml:trace>
  <inkml:trace contextRef="#ctx0" brushRef="#br0" timeOffset="26269.5752">4489 7038 630 0,'-44'44'98'15,"-21"23"-36"-15,-11 14-22 16,-12 14 4-16,0-3-30 16,5-10-14-16,10-19-73 15,20-32-163-15</inkml:trace>
  <inkml:trace contextRef="#ctx0" brushRef="#br0" timeOffset="26934.583">6126 6358 387 0,'-2'8'77'0,"10"-1"-6"16,50-3-10-16,39-4 11 0,45 0 19 15,47-2-12 1,34-10-8-16,27 1-25 0,11 0-25 16,-18 0-14-16,-35 1-5 15,-47 0-2-15,-50 3-9 16,-33-2-35-16,-25 5-67 16,-15-7-68-16,-19-8-281 15</inkml:trace>
  <inkml:trace contextRef="#ctx0" brushRef="#br0" timeOffset="27416.7747">6413 7156 309 0,'-44'32'322'0,"1"10"-298"16,12 2 14-16,16-8-15 16,15-14-23-16,0-13-1 15,28-9 1-15,6 0 8 16,1 0 35-16,-10-3 16 15,-11 1-10-15,-14 2-17 16,-2 18-12-16,-32 16-5 16,-20 7-7-16,-13-3-8 15,1-6-25-15,8-10-52 16,16-8-47-16,17-9-34 0,20-5-190 16</inkml:trace>
  <inkml:trace contextRef="#ctx0" brushRef="#br0" timeOffset="27632.9503">6684 7223 661 0,'-5'35'67'0,"-4"5"-5"16,4 1-37-16,-3-5-15 15,2-6-10-15,-1-5-27 16,-5-2-42-16,1 1-26 0,1-4-49 16,-3-10-240-16</inkml:trace>
  <inkml:trace contextRef="#ctx0" brushRef="#br0" timeOffset="27795.9718">6695 7047 530 0,'0'-12'223'15,"0"12"-213"-15,0 0-10 16,4 0-26-16,3 0-35 16,4 8-95-16,6 16-172 0</inkml:trace>
  <inkml:trace contextRef="#ctx0" brushRef="#br0" timeOffset="28015.1833">6880 7294 152 0,'16'-4'260'0,"-6"-1"-182"15,7 1 17-15,-2-1-12 16,4 3-1-16,3 0-11 16,-1 0-24-16,5 2-7 15,-1 0-13-15,-1 0-11 16,-2 0-12-16,-2 18-4 15,-4 10 0-15,-6 4-4 0,-4 10-16 16,-2 3-11-16,-4 2-24 16,0-6-57-16,0-15-56 15,1-16-114-15</inkml:trace>
  <inkml:trace contextRef="#ctx0" brushRef="#br0" timeOffset="28364.604">7296 6939 458 0,'23'-10'140'0,"7"-2"-75"16,11-5-6-16,5-3 1 15,5-2-17-15,-5 5-6 16,-10 6-2-16,-17 9-23 16,-10 2-11-16,-9 19-1 15,0 19 3-15,-19 15-2 16,-7 3-1-16,7-5 0 16,9-9-5-16,10-13-2 15,0-11-14-15,19-12-24 16,8-6 1-16,2 0-15 0,1-3-25 15,-2-6-43 1,-3-1-71-16</inkml:trace>
  <inkml:trace contextRef="#ctx0" brushRef="#br0" timeOffset="28680.0901">7897 6933 380 0,'19'8'265'0,"5"20"-147"16,4 2-21-16,4 0-47 16,4-6-30-16,-2-2-15 15,0-8-5-15,-2-1-1 16,-9-4-11-16,-3 0-25 16,-8 4-39-16,-8-8-42 0,2-5-44 15,1-5-45-15,9-28-4 16,6-10 211-16,2 2 62 15,-3 4 106-15,-10 9-96 16,-11 18 87-16,-8 10-52 16,-37 28-8-16,-22 27-27 15,-23 22-47-15,-11 15-17 16,-5 5 5-16,13-12-13 16,22-24-89-16,28-37-274 15</inkml:trace>
  <inkml:trace contextRef="#ctx0" brushRef="#br0" timeOffset="29262.3593">10099 6283 92 0,'-8'0'428'15,"8"0"-344"-15,17 0-14 16,35 0-29-16,35 0 17 16,38-15-6-16,38-5-10 15,38-7 2-15,23-1-9 16,1 0-9-16,-19-2-20 15,-42 4-6-15,-46 5-8 16,-39 6-40-16,-28 9-63 16,-15 6-88-16,-17 0-247 15</inkml:trace>
  <inkml:trace contextRef="#ctx0" brushRef="#br0" timeOffset="29694.6548">10099 6957 572 0,'-42'16'70'16,"-2"20"-35"-16,8 4-11 15,9-5-15-15,15-8-9 16,12-10-6-16,10-12 6 15,26-5 11-15,9 0 30 16,-2 0 36-16,-7 0-15 16,-15 7-22-16,-20 17-18 15,-5 8-13-15,-35 8-5 16,-16-2-4-16,-9-4-23 0,1-17-58 16,12-10-61-1,14-7-43-15,24 0-194 0</inkml:trace>
  <inkml:trace contextRef="#ctx0" brushRef="#br0" timeOffset="29893.9955">10376 7162 411 0,'-3'22'290'0,"-8"14"-252"15,3 2 11-15,-2-2-40 16,1-9-9-16,0-9-10 0,1-5-56 16,-1-8-40-16,-1-5-57 15</inkml:trace>
  <inkml:trace contextRef="#ctx0" brushRef="#br0" timeOffset="30045.5431">10335 6913 500 0,'0'-2'89'16,"0"2"-89"-16,0 0-37 16,0 18-48-16,3 10-192 0</inkml:trace>
  <inkml:trace contextRef="#ctx0" brushRef="#br0" timeOffset="30293.9886">10536 7188 308 0,'6'-4'324'0,"3"4"-230"16,8-2-37-16,9 1-15 15,3-4-9-15,2 2-6 16,-3 3-17-16,-1 0-7 15,3 0 9-15,-2 6-5 0,-2 8-7 16,-2 3 0-16,-4 3-1 16,-4 2-9-16,-5 0-9 15,-8 2-21-15,-3 2-25 16,-1-2-55-16,-12-6-74 16,-4-10-203-16</inkml:trace>
  <inkml:trace contextRef="#ctx0" brushRef="#br0" timeOffset="30659.6757">11003 6788 524 0,'30'-12'83'15,"4"-4"-32"-15,11-2 17 16,0-1 12-16,-5 4-22 16,-13 3-20-16,-12 12-23 15,-14 0-15-15,-1 34 0 16,-12 14 0-16,-13 10-7 0,0 0-31 15,7-13-17 1,15-11-7-16,3-14 13 0,21-14 18 16,10-6-8-16,5 0-1 15,0 0-14-15,-2 0-19 16,-7 0-23-16,-3 0-130 16</inkml:trace>
  <inkml:trace contextRef="#ctx0" brushRef="#br0" timeOffset="30875.1321">11549 6910 591 0,'33'26'126'16,"0"7"-33"-16,4-1-31 0,2-4-36 15,-6-4-23-15,-4-2-3 16,-4-4-10-16,-6-2-15 15,-3-3-23-15,-8-6-38 16,1-7-33-16,0-11-53 16,1-25-130-16</inkml:trace>
  <inkml:trace contextRef="#ctx0" brushRef="#br0" timeOffset="30991.4437">11901 6817 429 0,'-31'6'183'15,"-18"41"-50"-15,-19 22-40 16,-17 21-49-16,-13 10-22 15,-8 1-11-15,6-9-11 0,11-19-86 16,26-29-184-16</inkml:trace>
  <inkml:trace contextRef="#ctx0" brushRef="#br0" timeOffset="32637.5103">2924 9950 295 0,'0'-18'312'16,"3"14"-271"-16,-1 3 4 15,2 1-26-15,1 0 2 16,0 20 18-16,0 18 11 16,-2 13-8-16,-3 17-6 15,0 10-12-15,0 10 0 16,-5 6-11-16,-9 5-2 15,-3-1-7-15,-1-6-4 16,2-11-4-16,0-19-33 16,3-16-79-16,-1-22-93 0</inkml:trace>
  <inkml:trace contextRef="#ctx0" brushRef="#br0" timeOffset="33185.8446">3793 10015 334 0,'9'-3'153'15,"-4"3"-95"-15,1 0 9 16,2 17-1-16,0 10-14 15,-4 10-10-15,-1 7-3 16,-3 8-12-16,0 5-2 16,0 5-11-16,-9-5-12 15,-2 1-2-15,1-8-12 16,0-9-36-16,-1-18-45 16,2-14-36-16,-1-9-77 15</inkml:trace>
  <inkml:trace contextRef="#ctx0" brushRef="#br0" timeOffset="33336.0852">3703 10276 663 0,'25'0'96'0,"8"10"-13"16,10 6-7-16,8-2-37 15,4-6-33-15,4-8-6 16,-1 0-12-16,0-22-83 15,-6-9-124-15</inkml:trace>
  <inkml:trace contextRef="#ctx0" brushRef="#br0" timeOffset="33984.0822">5403 10007 272 0,'7'-14'239'0,"-7"8"-143"15,0 4-30-15,0 2-18 16,-7 0-6-16,-15 1-15 16,-9 20-17-16,-9 11 1 15,-5 14 3-15,-1 9 5 16,3 7 0-16,8 2 0 16,16 0-1-16,14-8-11 15,5-5-7-15,15-11 0 16,16-12-7-16,8-11-25 0,5-10-38 15,6-7-26-15,2 0-81 16,7-18-218-16</inkml:trace>
  <inkml:trace contextRef="#ctx0" brushRef="#br0" timeOffset="34233.6168">5847 10248 367 0,'0'20'184'0,"0"11"-91"15,10 0-38-15,16-4 7 16,14-12-27-16,17-15-14 16,17-2 6-16,4-33-9 0,-1-12 5 15,-11-5 0-15,-16 0 5 16,-19 4-13-16,-21 11-13 16,-10 3-2-16,-30 10-4 15,-20 6-20-15,-7 6-10 16,7 9-2-16,12 3-6 15,15 0-36-15,13 0-40 16,10 6-115-16</inkml:trace>
  <inkml:trace contextRef="#ctx0" brushRef="#br0" timeOffset="34499.52">6675 9928 156 0,'-30'9'427'16,"-4"25"-393"-16,-3 10 1 16,4 4 0-16,3 2 10 15,12-8-18-15,10-12-21 16,8-13-5-16,3-10 0 16,22-7 6-16,10 0 11 15,8 0 1-15,5 0 4 16,-5 0 5-16,-5 0-15 15,-10 0-11-15,-7 2-2 16,-11 7-26-16,-8 3-81 0,-2 4-120 16</inkml:trace>
  <inkml:trace contextRef="#ctx0" brushRef="#br0" timeOffset="35547.1457">6520 10158 144 0,'0'-3'147'15,"1"-1"-90"-15,4-1-14 0,1-4-22 16,-2 1-4-16,2-6-11 16,1-1-4-16,1 0 1 15,-2 3 21-15,-3 2 1 16,0 0 2-16,-3 1-4 15,3-4-8-15,1 1 4 16,2-6 3-16,2-4-6 16,3-4-6-16,5-12 8 15,3-7-2-15,5-11 3 16,4-4 3-16,4-3 12 16,2 1-4-16,-1 4 4 0,-5 9-3 15,-7 6-4 1,-7 14-18-16,-6 7-8 0,-6 9 1 15,-2 8 2-15,0 3-3 16,0 2-1-16,0 0-2 16,0 0-11-16,0 0-16 15,0 4-13-15,0 7-15 16,-2 0-22-16,-1 5-33 16,-1-1-101-16</inkml:trace>
  <inkml:trace contextRef="#ctx0" brushRef="#br0" timeOffset="35796.4119">6566 9782 491 0,'12'-8'171'15,"19"-1"-90"-15,13-4-3 16,6 5-7-16,4 0-32 16,0 1-15-16,-8-1-19 15,-9-4-5-15,-7 3-20 16,-12 5-106-16,-8-6-198 16</inkml:trace>
  <inkml:trace contextRef="#ctx0" brushRef="#br0" timeOffset="36461.6033">7373 9443 403 0,'0'-4'99'16,"2"-3"-36"-16,23-4-29 16,11-4 14-16,9-4 9 15,3-2-9-15,-4 3 3 16,-11 6-17-16,-12 11-9 15,-14 1-19-15,-7 22-5 16,-4 17 3-16,-22 15 4 16,-5 8-7-16,0 1 2 0,7-1-2 15,16-8 1-15,8-12 7 16,21-12-5-16,17-14-3 16,8-15-1-16,6-1 0 15,-1-8-9-15,-3-12-38 16,-1 1-67-16,-9 0-114 15</inkml:trace>
  <inkml:trace contextRef="#ctx0" brushRef="#br0" timeOffset="36861.3418">8045 9696 453 0,'0'1'144'0,"0"16"-57"16,16 9-16-1,15 6 14-15,8 2-21 0,5 6-16 16,0 0-21-16,-3-1-5 16,-6-1-12-16,-5-8-8 15,-3-4-2-15,-5-8-6 16,-1-4-10-16,-4-6-15 15,-1-4-30-15,-6-4-72 16,-3 0-57-16,3-12-214 16</inkml:trace>
  <inkml:trace contextRef="#ctx0" brushRef="#br0" timeOffset="37010.315">8594 9629 212 0,'-42'0'454'0,"-19"35"-354"16,-20 29-14-16,-17 20-46 0,-16 12-8 15,-9 5-14-15,-1-3-18 16,14-9-8-16,23-23-98 16,33-32-148-16</inkml:trace>
  <inkml:trace contextRef="#ctx0" brushRef="#br0" timeOffset="37559.4585">9019 9748 404 0,'0'-2'184'0,"13"0"-117"0,20 1-20 16,15-2 23-1,8-2-17-15,-2-1-32 0,-8 1-8 16,-11 2-13-16,-16 0-23 16,-10 3-77-16,-9 4-88 15,-1 20-221-15</inkml:trace>
  <inkml:trace contextRef="#ctx0" brushRef="#br0" timeOffset="37709.2751">9166 9961 349 0,'5'0'263'0,"16"0"-185"16,9 0-2-16,8 0-15 0,9 0-27 16,5 0-34-1,5-4-6-15,2-12-145 0,-3-17-355 16</inkml:trace>
  <inkml:trace contextRef="#ctx0" brushRef="#br0" timeOffset="38190.4019">10411 9555 449 0,'0'-8'228'0,"-8"8"-175"15,-14 0-17-15,-9 4-1 16,-13 22-4-1,-12 10-16-15,-9 13 0 0,1 8 4 16,8 3 4-16,14-3-14 16,24-7-8-16,18-6-2 15,6-7-1-15,30-11 1 16,11-5 0-16,13-10-29 16,9-7-56-16,3-4-25 15,-3 0-54-15,-4 0-104 16</inkml:trace>
  <inkml:trace contextRef="#ctx0" brushRef="#br0" timeOffset="38506.7442">10866 9651 559 0,'-16'0'103'0,"-6"0"-81"15,-6 12 3-15,-5 11-2 16,-2 9-8-16,-1-2-1 16,6 2 17-16,10-4-8 15,10-6 7-15,10-2-20 16,12-6-10-16,19 1 1 16,8 0 4-16,3-1 19 15,0 3 8-15,-10 1 12 16,-15 8-23-16,-17 3-3 0,-3 6-11 15,-31-5-7-15,-11-4-1 16,-3-16-23-16,8-10-57 16,10-22-85-16,15-22-168 15</inkml:trace>
  <inkml:trace contextRef="#ctx0" brushRef="#br0" timeOffset="38822.4995">11436 9664 517 0,'-27'0'193'16,"-9"13"-127"-16,-10 19 4 15,-8 16-18-15,-2 7-9 16,9-2-14-16,23-3-17 16,24-9-12-16,12-11-4 15,39-11 3-15,9-12-11 16,7-7-3-16,0 0 0 16,-6-17 5-16,-7-8-5 0,-5-3-57 15,-7 5-68-15,-5-2-150 16</inkml:trace>
  <inkml:trace contextRef="#ctx0" brushRef="#br0" timeOffset="39288.0727">11750 9319 371 0,'-8'5'126'0,"3"-1"-55"16,5-4-12-16,0 0-14 16,5 0-21-16,19-2 1 15,7-12 24-15,5 1 10 16,5 0-1-16,-3 3-10 16,-10 4-11-16,-11 1-19 15,-11 5-11-15,-6 11-6 0,-12 27 0 16,-21 14 6-16,-6 14-6 15,4-5-1-15,15-5 0 16,18-12-1-16,4-13-2 16,31-13-10-16,11-11-20 15,12-7-47-15,5 0-114 16,-5-22-255-16</inkml:trace>
  <inkml:trace contextRef="#ctx0" brushRef="#br0" timeOffset="39820.0608">12304 9651 376 0,'-3'-10'70'15,"3"4"12"-15,0 6 0 16,0 0-24-16,10 0-4 15,14 18 14-15,11 15 5 16,8 13-31-16,8 6-5 0,0 0-11 16,1 2-10-1,-3-5-8-15,-9-7-6 0,-5-8-2 16,-6-4-8-16,-8-6-31 16,-7-2-56-16,-10-2-67 15,-4-10-131-15</inkml:trace>
  <inkml:trace contextRef="#ctx0" brushRef="#br0" timeOffset="39987.488">12802 9662 495 0,'-40'24'106'16,"-6"14"-14"-1,-9 10-6-15,-13 6 3 0,-15 6-23 16,-14 6-27-16,-2-6-14 15,10-3-18-15,17-13-7 16,28-11-41-16,24-26-196 16</inkml:trace>
  <inkml:trace contextRef="#ctx0" brushRef="#br0" timeOffset="56762.9037">3059 11766 558 0,'-17'6'27'16,"8"18"-25"-16,3 10 2 16,0 4 4-16,-1 6 15 15,-2 7-4-15,-2 5 8 16,1 12 8-16,1 9 1 16,-1 7-6-16,1 6-12 15,1-4-10-15,2-7-6 16,0-13-2-16,2-14-1 15,1-16-6-15,-3-13-18 0,-2-12-23 16,-4-11-45-16,3 0-90 16,6 0-228-16</inkml:trace>
  <inkml:trace contextRef="#ctx0" brushRef="#br0" timeOffset="57077.9524">3782 11858 440 0,'2'2'45'0,"1"26"-25"16,3 9 32-16,0 10-12 16,-1 7-3-16,0 4-5 15,-2 5-13-15,0 1-11 16,1 1-6-16,-1-3-2 16,-3-10-2-16,0-14-18 15,0-16-53-15,-1-13-69 16,-16-9-96-16</inkml:trace>
  <inkml:trace contextRef="#ctx0" brushRef="#br0" timeOffset="57227.6333">3611 12203 662 0,'28'0'52'0,"21"0"17"16,18 0-47-16,5 0-22 15,-1 0 0-15,-7 0-73 16,-5-3-137-16</inkml:trace>
  <inkml:trace contextRef="#ctx0" brushRef="#br0" timeOffset="57610.081">5398 11474 669 0,'-54'64'52'0,"-4"40"-8"16,-13 38-6-16,-3 39 17 16,2 25-14-16,17 1-18 15,26-20-15-15,25-35-6 16,12-41-2-16,36-35-1 15,17-30-18-15,8-22-45 16,8-19-69-16,-3-5-150 16</inkml:trace>
  <inkml:trace contextRef="#ctx0" brushRef="#br0" timeOffset="58308.3232">5875 11778 401 0,'0'0'110'0,"6"-2"-54"16,21-1 6-16,10-3 0 16,14-3-9-16,3-5-16 15,3-1-9-15,-5 4-19 16,-7 2-9-16,-10 4-7 16,-9 2-48-16,-5 3-78 15,-8 0-129-15</inkml:trace>
  <inkml:trace contextRef="#ctx0" brushRef="#br0" timeOffset="58657.7458">6670 11523 499 0,'0'0'62'15,"0"0"-44"-15,0 8-9 16,-10 10 25-16,3-4-1 16,4-3-8-16,3-3-15 15,7-5-10-15,17-1 5 16,4-2 24-16,2 0 19 16,-3 2-3-16,-6 6-13 15,-5 6 2-15,-10 6-10 16,-6 9-6-16,-9 6-7 0,-18 4-10 15,-5-6-1 1,-1-10-12-16,3-8-14 0,5-15-23 16,4 0-14-16,10-19-20 15,8-11-21-15,3 0-56 16,2 0-43-16</inkml:trace>
  <inkml:trace contextRef="#ctx0" brushRef="#br0" timeOffset="58857.2271">6717 11436 627 0,'21'-4'89'0,"17"-3"-12"16,25-4-18-16,19-5-35 0,11-6-18 15,2-4-6-15,-5-2-1 16,-10-2-16-16,-13 5-69 15,-14 6-72-15,-17 6-233 16</inkml:trace>
  <inkml:trace contextRef="#ctx0" brushRef="#br0" timeOffset="59239.4467">6140 12325 564 0,'29'0'54'0,"40"-6"26"16,32-15 6-16,29-11-17 15,18-12-31-15,4-5-17 16,-12-5-14-16,-20 8-7 15,-29 2-10-15,-32 5-48 16,-23 10-79-16,-18 6-97 16</inkml:trace>
  <inkml:trace contextRef="#ctx0" brushRef="#br0" timeOffset="59589.5633">6582 12470 544 0,'0'4'55'0,"-6"21"-16"15,-8 13 16-15,-12 12 0 0,-5 3-8 16,-3 5-17 0,1-7-15-16,4-4-8 0,11-12-7 15,7-10-7-15,6-11-43 16,5-10-53-16,0-4-51 15,16-10-115-15</inkml:trace>
  <inkml:trace contextRef="#ctx0" brushRef="#br0" timeOffset="60004.4866">6739 12532 346 0,'0'0'88'0,"3"0"-33"16,5 0 6-16,6-3 9 15,8-5-5-15,9-1-2 16,9-2-4-16,5-2-10 15,-5 6-7-15,-7 0-12 16,-11 7-10-16,-14 0-15 16,-8 13-1-16,0 25 7 15,-17 10-3-15,-13 10-5 16,2-3-1-16,9-10-2 0,16-10 0 16,3-15 0-16,24-9 0 15,15-8 0-15,11-3 0 16,7-2-1-16,1-14-1 15,-4-3-4-15,0-5-17 16,-8-2-61-16,3-6-113 16,-4-7-303-16</inkml:trace>
  <inkml:trace contextRef="#ctx0" brushRef="#br0" timeOffset="60386.6174">7903 11139 706 0,'19'52'67'0,"23"24"34"16,10 18-49-16,7 15-13 0,-12 20-6 15,-20 12-17-15,-27 13-7 16,-25 7-9-16,-38-3 0 15,-22-8 0-15,-12-16 0 16,4-22 0-16,18-30 0 16,27-37-37-16,28-40-114 15,20-29-222-15</inkml:trace>
  <inkml:trace contextRef="#ctx0" brushRef="#br0" timeOffset="61317.9047">8340 11104 238 0,'-2'0'106'0,"2"0"-58"16,0 0-13 0,-1 0-2-16,1 0-1 0,0 0-10 15,0 0 8-15,0 0 4 16,0-2-4-16,0 2 3 15,0 0-3-15,0 0-2 16,0 0 0-16,0 0-1 16,0 0 0-16,7 0 6 15,13 0 0-15,5 0-6 16,4 0-12-16,-1-1 1 16,-3-1 5-16,-5 2-7 15,-10 0-2-15,-4 0-5 16,-4 0-5-16,-2 12-1 15,0 19 5-15,-15 9 1 0,-3 4-3 16,1 0-4-16,7-6 0 16,10-6 1-16,0-8-1 15,25-8 1-15,13-8-1 16,6-6 0-16,4-2-1 16,-5 0-3-16,-2 0-24 15,-7-5-65-15,2-10-107 16</inkml:trace>
  <inkml:trace contextRef="#ctx0" brushRef="#br0" timeOffset="62116.1383">9314 12095 499 0,'23'0'39'0,"14"0"2"15,15 0 17-15,8 0-15 16,-4 0-32-16,-8 1-11 15,-5 2-8-15,-11 3-28 16,-8 4-62-16,-9 0-98 16</inkml:trace>
  <inkml:trace contextRef="#ctx0" brushRef="#br0" timeOffset="62298.6493">9499 12353 600 0,'0'2'82'0,"26"-1"-49"15,15-1 13-15,15 0-4 16,2 0-42-16,-1 0-15 16,-7 0-105-16,-9 0-138 15</inkml:trace>
  <inkml:trace contextRef="#ctx0" brushRef="#br0" timeOffset="62681.1598">10746 11852 623 0,'0'-4'47'16,"0"4"-17"-16,-17 0-15 0,-18 20-3 15,-14 17 0-15,-11 12 14 16,-4 12 16-16,4 6-1 15,8 6-13-15,13 0-12 16,17-9-7-16,18-10-9 16,4-10 0-16,26-10-5 15,15-8-14-15,8-8-25 16,6-9-25-16,4-9-6 16,2 0 0-16,0-14-48 15,2-13-94-15</inkml:trace>
  <inkml:trace contextRef="#ctx0" brushRef="#br0" timeOffset="62980.4616">11267 12046 347 0,'5'-3'191'16,"-5"1"-116"-16,-5 2-33 16,-17 0-20-16,-9 14-6 15,-10 12 3-15,-8 6 17 16,6 6 9-16,8-3-10 15,18-4-25-15,17-8-10 16,9-10-11-16,28-5-9 16,9-7 20-16,6-1 0 15,-1 0 12-15,-6 4 15 16,-14 3 19-16,-16 8-4 0,-15 8-18 16,-12 10-1-16,-33 5-12 15,-15-2-10-15,-8-9-1 16,7-20-18-16,13-7-40 15,17-24-98-15,22-20-161 16</inkml:trace>
  <inkml:trace contextRef="#ctx0" brushRef="#br0" timeOffset="63562.4948">11894 11840 123 0,'0'-2'468'0,"0"2"-402"16,0 0-16-16,-5 0-10 15,-17 12 1-15,-14 16-6 16,-13 11 0-16,-6 11-6 15,-4 9-6-15,9 8-11 0,14 1-9 16,19-4-2-16,17-11 0 16,11-11-1-16,26-10 2 15,14-10 3-15,7-8-1 16,3-10-3-16,2-4-1 16,-5 0-23-16,-7-2-72 15,-6-18-109-15</inkml:trace>
  <inkml:trace contextRef="#ctx0" brushRef="#br0" timeOffset="64029.3236">12113 11640 492 0,'-3'0'69'16,"3"0"-35"-16,0 4-4 16,0-3 9-16,2-1-2 15,15 0 19-15,9 0-5 16,8 0-15-16,2 0-1 16,-2-3 4-16,-10 1-13 15,-12 2-5-15,-12 5-10 16,-4 26-4-16,-29 16 11 15,-6 13-14-15,-3-3-3 16,13-3 1-16,17-14-2 16,12-9 0-16,19-14-1 15,27-11-11-15,17-6-24 0,11-5-65 16,1-17-143-16</inkml:trace>
  <inkml:trace contextRef="#ctx0" brushRef="#br0" timeOffset="64493.6795">12882 11895 417 0,'0'0'303'0,"0"2"-234"0,4 22-30 16,24 9-12-16,17 9-10 16,13 3-14-16,3 3 0 15,-1 2-3-15,-11 0 0 16,-14-2 0-16,-13-2-2 15,-10-2-15-15,-5-7-63 16,-4-7-51-16,0-8-141 16</inkml:trace>
  <inkml:trace contextRef="#ctx0" brushRef="#br0" timeOffset="64709.7694">13326 11901 731 0,'-45'0'155'16,"-13"29"-117"-16,-10 20-3 16,-13 15-4-16,-10 12-12 15,1 7-19-15,14-4-6 16,31-19-102-16,28-33-348 15</inkml:trace>
  <inkml:trace contextRef="#ctx0" brushRef="#br0" timeOffset="111895.4904">4233 14410 352 0,'4'22'299'16,"7"29"-283"-16,2 14-10 15,2 12-2-15,-5 9 0 16,-5 9-2-16,-5 2-2 0,0-4-1 16,0-12-8-1,0-5-58-15,0-10-110 0</inkml:trace>
  <inkml:trace contextRef="#ctx0" brushRef="#br0" timeOffset="112061.4448">4251 14751 753 0,'29'-5'138'0,"22"5"-113"16,9-10 9-16,1-1-34 16,-12-3-2-16,-4-2-77 15,-9 5-159-15</inkml:trace>
  <inkml:trace contextRef="#ctx0" brushRef="#br0" timeOffset="113508.8461">3998 14895 405 0,'0'-9'60'16,"8"-6"-22"-16,7 1 1 15,4-1 9-15,7 1-18 16,6-1-11-16,9 3-1 15,8 0 1-15,6 2 3 16,3-2-18-16,2-4-4 16,-1-4-22-16,-4-2-71 15,0-3-137-15</inkml:trace>
  <inkml:trace contextRef="#ctx0" brushRef="#br0" timeOffset="121438.738">6050 13829 88 0,'-1'0'11'0,"-1"0"-8"16,1 0 3-16,-3 0 0 0,0 0 8 16,-1 0 1-1,-1 0 13-15,3 0 21 0,-1 1-11 16,3-1-8-16,-1 0 1 15,1 0 0-15,1 0-1 16,0 0-3-16,0 0 1 16,0 0 13-16,0 0-2 15,0 0 3-15,0 0-11 16,-2 0-9-16,2 0-5 16,0 0-2-16,0 0-2 15,0 0 2-15,0-6-2 16,21-7 2-16,13-6 10 15,20-8 11-15,10-7 5 16,3 2-10-16,-6 4-6 16,-10 8-12-16,-17 11-5 0,-14 9-3 15,-10 0-4-15,-10 27-1 16,-11 25 2-16,-33 19-1 16,-22 17-1-16,-15 8-3 15,-7-2-3-15,7-9-1 16,16-18 2-16,24-23 3 15,27-21 1-15,14-14-3 16,30-9-8-16,27-11 12 16,16-19 1-16,15-6 2 15,3-1 0-15,-5 4 2 16,-12 5-2-16,-21 10-3 16,-20 6-9-16,-18 8-78 0,-12 4-89 15,-3 0-166-15</inkml:trace>
  <inkml:trace contextRef="#ctx0" brushRef="#br0" timeOffset="121821.3733">6869 13693 323 0,'-19'16'169'0,"-2"13"-143"15,-3 7-2-15,-5 8-7 16,3 3 0-16,2-4-3 15,9-5-3-15,10-14 1 16,5-10 0-16,24-12 7 16,19-2 11-16,16-7 7 15,8-15-9-15,2-1-8 16,-8 1-5-16,-9 3-8 16,-15 3-7-16,-13 2-13 15,-12 5-57-15,-7 3-93 0,-5 2-138 16</inkml:trace>
  <inkml:trace contextRef="#ctx0" brushRef="#br0" timeOffset="122569.6313">6835 13717 93 0,'-2'0'154'0,"2"-2"-125"16,0-4-1-16,6-3-8 15,13-6 35-15,7-7 9 16,8-5 9-16,9-2 1 16,13 0 0-16,3 1-8 15,4 8-8-15,-5 10-30 16,-10 4-25-16,-11 4-3 0,-7 0-3 16,-8 2-12-1,-8 0-51-15,-10 0-62 0,-4 17-115 16</inkml:trace>
  <inkml:trace contextRef="#ctx0" brushRef="#br0" timeOffset="123184.4129">7140 13892 188 0,'0'-7'13'16,"0"4"9"-16,0 0-8 16,0 3-3-16,0 0 1 0,0 0 23 15,0 0 1-15,0 0-4 16,-1 1-7-16,-2 3-17 15,0-2-5-15,1 2-3 16,0-2 1-16,0-1-1 16,2-1 0-16,0 0 0 15,0 0 3-15,0 0 12 16,0 0 21-16,0 0 7 16,0 0 0-16,6 0-10 15,4 0 3-15,6 0 3 16,9 0 2-16,3-1 2 15,2-1 4-15,-3 2-3 16,-6 3-9-16,-12 20-23 0,-9 17 1 16,-17 9 2-1,-26 9-9-15,-18 8-6 0,-12-6 0 16,-9-6-9-16,0-18-22 16,7-22-51-16,14-14-51 15,15-4-143-15</inkml:trace>
  <inkml:trace contextRef="#ctx0" brushRef="#br0" timeOffset="123649.431">5549 14923 565 0,'7'0'128'15,"56"-11"-104"-15,49-19 34 16,56-17 35-16,43-13-19 15,26-14-42-15,10 0-16 16,-11 8-14-16,-24 8-2 16,-30 14-4-16,-37 17-32 15,-32 17-99-15,-30 10-57 16,-28 8-152-16</inkml:trace>
  <inkml:trace contextRef="#ctx0" brushRef="#br0" timeOffset="124149.0576">6126 15047 285 0,'6'-15'258'16,"-1"10"-215"-16,-1 3-13 0,-2 2-9 16,-2 9 10-1,0 25 16-15,-6 12 7 0,-20 15-13 16,-10 9-17-16,-7 3-2 15,-5-3-14-15,5-4-8 16,5-10 0-16,10-8-16 16,12-12-36-16,11-13-57 15,5-7-61-15,8-16-240 16</inkml:trace>
  <inkml:trace contextRef="#ctx0" brushRef="#br0" timeOffset="124414.9929">6459 15102 412 0,'-17'23'219'15,"-8"19"-196"-15,-5 9-11 16,-3 4-4-16,-1-3-4 16,6-10-4-16,11-19 0 15,14-15-2-15,3-8 2 16,28-14 2-16,20-14 7 15,18-5 36-15,8 1-17 16,0 8 2-16,-6 8 1 16,-13 10-13-16,-14 6-15 15,-13 0-3-15,-15 12-21 16,-10 6-63-16,-3 2-47 16,-1-6-130-16</inkml:trace>
  <inkml:trace contextRef="#ctx0" brushRef="#br0" timeOffset="124597.9657">6838 15024 125 0,'17'-22'375'0,"-11"16"-248"16,-6 6-34-16,0 23-47 15,-10 23 8-15,-16 18-13 16,-13 14-28-16,-8 6-10 16,-2 1-2-16,4-5-1 15,8-14-1-15,11-18-16 16,15-19-49-16,11-26-38 15,10-8-50-15,27-38-110 16</inkml:trace>
  <inkml:trace contextRef="#ctx0" brushRef="#br0" timeOffset="124847.4166">7100 14994 573 0,'-45'56'98'0,"-3"13"-36"15,-1 3-14-15,9-6-17 16,10-12-26-16,19-21-5 16,11-21-3-16,23-12 3 15,28-14 0-15,16-20 26 16,16-9 5-16,4 1-19 0,-2 2 2 16,-14 9-6-1,-21 8-8-15,-20 7-1 0,-19 6-38 16,-11 6-83-16,0 0-53 15,-19-3-228-15</inkml:trace>
  <inkml:trace contextRef="#ctx0" brushRef="#br0" timeOffset="124980.3002">7379 14978 384 0,'11'-4'241'0,"-7"4"-105"16,-1 34-38-16,-3 23-17 16,0 24-30-16,-25 18-27 15,-11 14-16-15,-4 1-8 16,-2-6 0-16,8-13-14 15,16-17-83-15,8-28-197 16</inkml:trace>
  <inkml:trace contextRef="#ctx0" brushRef="#br0" timeOffset="125661.9546">8558 14665 458 0,'0'-4'151'16,"10"-2"-81"-16,22-4-19 15,12 0 1-15,6-1-9 16,0 0-20-16,-5 1-17 16,-13 4-6-16,-12 3-13 15,-9 3-61-15,-11 1-103 16,-14 23-332-16</inkml:trace>
  <inkml:trace contextRef="#ctx0" brushRef="#br0" timeOffset="125794.7453">8727 14852 714 0,'31'0'98'0,"7"7"-18"0,10 2-36 15,6-1-25-15,0-5-19 16,-3-1-19-16,-11-2-175 16,-15 0-469-16</inkml:trace>
  <inkml:trace contextRef="#ctx0" brushRef="#br0" timeOffset="126310.4544">10505 14238 627 0,'-11'0'34'0,"-19"24"-2"16,-7 18-11-16,-17 19-2 15,-13 18-8-15,-7 11 19 16,2 5 15-16,16-3-2 16,23-12-23-16,27-16-16 15,6-14-4-15,29-15 0 16,16-11 0-16,10-12-1 0,8-12-12 16,6 0-92-1,1-10-116-15</inkml:trace>
  <inkml:trace contextRef="#ctx0" brushRef="#br0" timeOffset="126610.4746">11022 14380 691 0,'-38'16'68'16,"-5"16"-35"-16,4 5-10 15,6 6-20-15,8-3-3 16,14-5-4-16,11-11-4 16,12-12 4-16,22-7 4 0,11-5 6 15,3 0 28-15,-5 0 29 16,-12 0-10-16,-19 11-20 16,-12 17-16-16,-36 10-4 15,-22 3-11-15,-12-7-2 16,-1-21 0-16,8-13-33 15,20-9-50-15,20-18-90 16,23-2-129-16</inkml:trace>
  <inkml:trace contextRef="#ctx0" brushRef="#br0" timeOffset="127025.199">11574 14410 631 0,'-58'38'187'16,"-6"17"-122"-16,-5 20-16 15,5 10-20-15,12-1-19 16,22-10-10-16,30-21 0 15,15-21-2-15,42-20 0 16,19-12 2-16,9-1-1 16,0-20 0-16,-10-1-17 15,-18 0-31-15,-11 2-65 16,-15-4-78-16</inkml:trace>
  <inkml:trace contextRef="#ctx0" brushRef="#br0" timeOffset="127623.681">11883 14125 349 0,'-3'-3'159'15,"3"2"-92"-15,0 1-23 16,0-2-20-16,0 2-4 16,0 0 8-16,0 0 5 0,0 0-3 15,0 0-1-15,8 0 3 16,8 0 11-16,7 0-10 15,7-2-6-15,1 0 5 16,2 1-4-16,-5 1-8 16,-7 0-3-16,-11 0-11 15,-7 23-6-15,-3 17 2 16,-18 12-2-16,-12 10 0 16,2-1 0-16,12-7 0 15,14-14 0-15,5-12 0 16,34-16-2-16,13-10-7 15,13-2-13-15,1-7-31 16,-2-4-69-16,-9 2-104 0</inkml:trace>
  <inkml:trace contextRef="#ctx0" brushRef="#br0" timeOffset="128139.4339">12713 14358 454 0,'0'0'191'16,"12"10"-150"-16,25 23 9 15,12 14 16-15,6 10-8 16,-1 2-25-16,-6 1-9 15,-6-4-17-15,-2-3-6 16,-9-8-1-16,-4-10-23 16,-7-6-82-16,-12-6-82 15,-8-14-306-15</inkml:trace>
  <inkml:trace contextRef="#ctx0" brushRef="#br0" timeOffset="128272.3273">13216 14386 636 0,'-67'18'297'0,"-15"50"-239"16,-12 32-26-16,-6 17-32 16,1 3 0-16,11-12-14 15,21-37-174-15</inkml:trace>
  <inkml:trace contextRef="#ctx0" brushRef="#br0" timeOffset="137650.3946">2336 14271 301 0,'3'-6'92'16,"0"-2"-56"-16,2 2-12 15,1 1 12-15,-6 3-1 16,0 2-1-16,0 0 0 16,0 0-2-16,0 0 2 15,0 5-7-15,-5 19-2 16,-10 19 3-16,-8 17-16 0,-9 12-6 15,-5 10-5-15,-1 2-1 16,7-7 0-16,10-11-9 16,12-19-28-16,9-17-36 15,0-21-45-15,17-9-29 16,14-22-70-16</inkml:trace>
  <inkml:trace contextRef="#ctx0" brushRef="#br0" timeOffset="137966.0828">2595 14358 196 0,'-3'10'159'0,"-10"14"-134"15,-3 4-12-15,0 4-6 16,-1-3 5-16,5-9 10 15,6-7 0-15,6-10-12 16,0-3 9-16,18-7 22 16,15-9 30-16,10-4-16 15,2-2-32-15,0 7-3 16,-8 6-8-16,-6 4-4 16,-9 5-8-16,-8 0-6 15,-3 9-29-15,-6 11-45 0,0-2-57 16,-5 2-162-16</inkml:trace>
  <inkml:trace contextRef="#ctx0" brushRef="#br0" timeOffset="138165.0118">2930 14195 138 0,'0'0'398'0,"-4"7"-347"16,-4 24-32-16,-5 15-10 15,-4 17 13-15,-5 8 5 16,-2 4-2-16,2 1-11 0,-1-11-10 16,7-13-4-16,7-10-8 15,6-18-21-15,3-9-53 16,0-15-69-16,15 0-91 16</inkml:trace>
  <inkml:trace contextRef="#ctx0" brushRef="#br0" timeOffset="138430.5898">3066 14378 144 0,'-33'50'220'0,"-1"5"-209"15,11-4-6 1,9-10 22-16,9-14 2 0,5-15-19 15,16-12-1-15,25-5 59 16,12-18 22-16,8-4-14 16,2 2-29-16,-7 7-21 15,-6 3-11-15,-9 8-14 16,-10 5-1-16,-10 2-22 16,-14 0-50-16,-5 0-67 15,-2-6-56-15</inkml:trace>
  <inkml:trace contextRef="#ctx0" brushRef="#br0" timeOffset="138597.1229">3335 14175 216 0,'8'-2'230'15,"-3"2"-133"-15,-1 29-23 16,-4 24-17-16,0 27-4 16,0 19-28-16,-14 11-12 15,-11 5-6-15,-3-7-6 16,0-7-1-16,1-15-39 15,5-19-103-15,4-25-197 16</inkml:trace>
  <inkml:trace contextRef="#ctx0" brushRef="#br0" timeOffset="138979.4523">1980 15488 541 0,'0'0'78'0,"47"-2"-53"16,44-18 31-16,44-16 40 16,44-12-21-16,21-6-15 15,6 1-26-15,-18 9-25 16,-35 7-9-16,-32 12-22 15,-36 7-49-15,-30 8-75 16,-20 7-104-16</inkml:trace>
  <inkml:trace contextRef="#ctx0" brushRef="#br0" timeOffset="139395.1979">2524 15583 591 0,'0'0'59'0,"0"14"-45"15,0 22-7-15,0 20 17 16,-16 10-5-16,-5 8-13 15,-4 2-5-15,-1-7-1 16,6-9-5-16,9-7-17 16,7-17-59-16,4-18-46 15,4-18-124-15</inkml:trace>
  <inkml:trace contextRef="#ctx0" brushRef="#br0" timeOffset="139661.2144">2760 15735 457 0,'-18'32'44'0,"3"9"-20"16,-1-1-12-16,4-4-4 16,3-8-1-16,8-12-5 15,1-12-1-15,13-4-1 16,18-12 14-16,10-14 15 15,8-7 22-15,-3 0-17 16,-1 8-15-16,-11 8-12 0,-13 7-7 16,-5 10-3-16,-8 0-23 15,-8 0-63-15,0 5-64 16,-3-2-127-16</inkml:trace>
  <inkml:trace contextRef="#ctx0" brushRef="#br0" timeOffset="139827.4325">2994 15605 375 0,'0'0'95'16,"0"0"-6"-16,0 16-30 16,0 24 4-16,0 22-14 15,-15 13-17-15,-4 8-18 16,-3-2-11-16,-1-5-3 16,5-15-1-16,8-20-9 0,7-21-50 15,3-20-82 1,13-17-154-16</inkml:trace>
  <inkml:trace contextRef="#ctx0" brushRef="#br0" timeOffset="140243.3514">3273 15599 334 0,'-13'27'47'16,"1"0"-36"-16,3 2-7 16,3-4 12-16,3-7 9 0,0-8 4 15,3-10 10-15,0 0 25 16,14 0 7-16,11-4-21 16,8-8-14-16,4 2-14 15,5 0 7-15,-2 2-14 16,-6 2-15-16,-5 2-7 15,-10 0-27-15,-10 2-56 16,-6-6-46-16,-3-13-10 16,0-8 7-16,0-1 139 15,0 4 143-15,0 11-10 16,0 7 5-16,0 8-39 16,0 17-26-16,0 30-34 15,0 26 3-15,0 19-25 0,-12 10-9 16,-1-3-6-16,1-8-2 15,7-15-5-15,5-13-62 16,0-19-127-16,9-29-408 16</inkml:trace>
  <inkml:trace contextRef="#ctx0" brushRef="#br0" timeOffset="144449.7244">5461 16677 342 0,'0'-4'149'0,"0"0"-128"16,0 0-9-1,0 1-6-15,0 2 20 0,0 1 9 16,0 0-1-16,0 0 11 15,0 0-7-15,0 0-11 16,0 8-9-16,0 22 4 16,-2 18 3-16,-4 16-15 15,-5 11-6-15,-2 9-2 16,1-6-1-16,2-3-1 16,1-14-7-16,7-16-31 15,2-10-43-15,0-14-70 16,5-15-101-16</inkml:trace>
  <inkml:trace contextRef="#ctx0" brushRef="#br0" timeOffset="144915.3197">6078 16641 438 0,'0'-1'59'16,"0"0"-25"0,0-1-16-16,0 2 1 0,0-4-4 15,0 4-3-15,0 0 4 16,-4 0 15-16,-16 16-2 15,-7 14-7-15,-9 11-11 16,-3 14 5-16,0 8-1 16,3 4-3-16,10-2-3 15,13-7-1-15,7-12-7 16,6-14 3-16,9-13-2 16,19-16 3-16,13-3 3 15,9-13 9-15,3-15-3 16,-7 1-8-16,-15 3-2 15,-16 11-3-15,-13 4 0 16,-2 5 1-16,-30 0 1 0,-17 4-3 16,-6 0-16-16,5 0-23 15,12 4-8-15,21 2-38 16,12-3-79-16,3-3-171 16</inkml:trace>
  <inkml:trace contextRef="#ctx0" brushRef="#br0" timeOffset="145398.4722">6803 16496 237 0,'0'-2'197'0,"0"2"-138"15,-7 0 3-15,-8 0-34 16,-5 0-11-16,-7 11-3 16,-5 10 1-16,-7 12 9 15,-3 7 3-15,2 8 4 16,4 1 2-16,6 2-3 15,12-7-5-15,12-8-15 0,6-14-9 16,11-15 0 0,22-7 0-16,10-25 0 0,6-20-1 15,0-7 0-15,-1-1 1 16,-6 7-1-16,-8 10 0 16,-10 11 0-16,-10 14 3 15,-8 11 3-15,-6 5 6 16,0 33 6-16,0 23 18 15,-15 23-21-15,-8 12-15 16,-4 7 0-16,1-1 0 16,0-9-4-16,5-11-24 15,2-12-50-15,1-7-55 0,-4-21-157 16</inkml:trace>
  <inkml:trace contextRef="#ctx0" brushRef="#br0" timeOffset="145696.8772">5341 17707 444 0,'-1'0'233'15,"6"0"-201"-15,42 0 3 16,42-9 18-16,49-24 5 0,51-15-8 16,36-10-4-16,8-3-17 15,-12 11-18-15,-42 12-11 16,-42 14-7-16,-40 15-36 16,-28 9-47-16,-21 0-59 15,-25 5-112-15</inkml:trace>
  <inkml:trace contextRef="#ctx0" brushRef="#br0" timeOffset="146096.8442">6008 17930 254 0,'-3'-2'385'0,"-1"2"-315"0,4 0-34 15,-3 1-13-15,-4 22-2 16,-4 15 11-16,-7 14-14 16,-3 3-6-16,0 3-8 15,3-6-4-15,5-8-2 16,4-8-19-16,4-10-52 15,4-4-43-15,1-11-102 16</inkml:trace>
  <inkml:trace contextRef="#ctx0" brushRef="#br0" timeOffset="146395.1927">6228 17888 305 0,'0'0'267'16,"-10"14"-220"-16,0 13-16 16,-6 10-25-16,-2 9-2 15,4 1-2-15,2-6-1 16,9-13-1-16,3-12 0 16,8-16 0-16,25 0 6 15,13-21 21-15,8-8 23 16,1 0-13-16,-3 7-14 15,-9 7-14-15,-10 7-7 16,-11 4-2-16,-10 3-10 0,-8 1-54 16,-4 0-62-1,0 0-57-15,-13 0-158 0</inkml:trace>
  <inkml:trace contextRef="#ctx0" brushRef="#br0" timeOffset="146561.146">6520 17822 159 0,'9'-13'376'0,"-9"11"-253"15,0 2-34-15,0 20-34 16,0 24-23-16,-9 21 0 16,-11 15-23-16,-6 7-6 15,-4-1-2-15,2-6-2 16,6-11 1-16,8-16-22 0,9-18-41 16,5-21-45-16,9-14-81 15,21-38-121-15</inkml:trace>
  <inkml:trace contextRef="#ctx0" brushRef="#br0" timeOffset="146960.3694">6726 17860 322 0,'-30'25'204'0,"4"4"-174"16,3 5-11-16,5-2-8 15,6-2 2-15,6-8-6 0,4-8-1 16,2-12 2 0,8-2 22-16,20-10 28 0,11-13 11 15,11-4-16-15,5 1-25 16,0 2-14-16,-5 7-10 16,-8 7-4-16,-15 5-2 15,-11 3-7-15,-11 2-46 16,-5-5-57-16,0-7 0 15,-9-10-55-15,-2-6-31 16,7-2 198-16,4 8 120 16,0 8 73-16,0 6-42 15,1 8-19-15,6 10-49 16,3 36-40-16,-3 27-11 16,-7 27-9-16,0 9-12 0,-7-1-11 15,-10-8 0-15,7-15-22 16,5-15-85-16,1-26-200 15</inkml:trace>
  <inkml:trace contextRef="#ctx0" brushRef="#br0" timeOffset="147459.2665">7991 17358 609 0,'12'-3'94'0,"13"-3"-48"16,15-2-5-16,9 3-22 15,0 2-19-15,-5 3-11 16,-13 0-63-16,-17 8-119 15</inkml:trace>
  <inkml:trace contextRef="#ctx0" brushRef="#br0" timeOffset="147592.0572">8139 17486 748 0,'11'0'150'0,"11"4"-118"15,22 8-19-15,16 0-13 16,11-3-5-16,11-7-73 15,-5-2-165-15</inkml:trace>
  <inkml:trace contextRef="#ctx0" brushRef="#br0" timeOffset="148024.1991">9605 17019 707 0,'-33'4'74'16,"-10"32"-36"-16,-8 20-11 15,-10 24-20-15,-2 18 0 16,8 8 1-16,15-6-2 15,18-15-5-15,20-20-1 16,2-22-1-16,34-16-2 16,22-15-6-16,12-9-9 15,11-3-24-15,-1 0-56 16,1-11-123-16</inkml:trace>
  <inkml:trace contextRef="#ctx0" brushRef="#br0" timeOffset="148308.2142">10153 17189 711 0,'-49'32'77'0,"2"10"-31"16,6 2-19-16,11-3-19 15,15-9-8-15,15-8 0 16,1-10-5-16,26-4 5 15,9-2 1-15,1 2 7 16,-4 1 20-16,-8 6 9 16,-14 13-8-16,-11 16-8 0,-14 12 0 15,-26 4-15-15,-9-7-6 16,3-17-1-16,7-23-23 16,6-15-35-16,12-7-79 15,21-23-142-15</inkml:trace>
  <inkml:trace contextRef="#ctx0" brushRef="#br0" timeOffset="148589.7152">10451 17322 554 0,'-52'41'119'16,"0"12"-32"-16,4 7-29 16,11-4-4-16,14-9-19 15,20-14-26-15,11-15-7 16,35-14-1-16,24-4 2 16,15 0 0-16,0-13-3 15,-7 4-15-15,-19 7-64 16,-8 2-107-16,-11-9-350 15</inkml:trace>
  <inkml:trace contextRef="#ctx0" brushRef="#br0" timeOffset="149105.1121">10836 16926 408 0,'-8'2'171'16,"1"0"-106"-16,4-2-27 16,3 0-19-16,0 0 6 15,0 0 8-15,10 0 6 16,13-8-1-16,8-4 9 15,4-2-3-15,-5 6-6 16,-8 6-13-16,-9 2-14 16,-13 38-10-16,0 18 3 0,-24 18-1 15,-4 6-2-15,6-9 0 16,14-11-1-16,8-18 0 16,24-20-1-16,24-13 0 15,15-9-1-15,9 0-3 16,-4-16-16-16,-12 3-48 15,-9 1-121-15,-14 0-254 16</inkml:trace>
  <inkml:trace contextRef="#ctx0" brushRef="#br0" timeOffset="149470.9346">11499 17187 625 0,'0'6'119'0,"14"20"-36"0,21 9-40 16,14 8-16-16,8 8 4 15,5 0-5-15,-8-2-18 16,-9 2-4-16,-14-10-4 16,-10-7-4-16,-5-11-16 15,-7-10-33-15,-4-6-57 16,2-7-68-16,-5-9-251 15</inkml:trace>
  <inkml:trace contextRef="#ctx0" brushRef="#br0" timeOffset="149604.0336">12045 17164 400 0,'-60'19'436'16,"-24"42"-364"-1,-11 24-12-15,-14 13-42 0,2 1-5 16,13-11-13-16,20-21-2 15,30-23-67-15,24-32-169 16</inkml:trace>
  <inkml:trace contextRef="#ctx0" brushRef="#br0" timeOffset="157850.6815">16534 4891 596 0,'0'-4'62'15,"0"4"-40"-15,0 0 25 0,-20 0-5 16,-14 18-16 0,-21 22-22-16,-17 20-2 0,-10 20-1 15,4 7 1-15,14 7-1 16,18-1-1-16,28-7-1 16,18-9-6-16,17-14-8 15,30-16 1-15,17-17-3 16,8-15-15-16,9-8-45 15,-7-7-62-15,-6 0-225 16</inkml:trace>
  <inkml:trace contextRef="#ctx0" brushRef="#br0" timeOffset="158182.9705">17144 5077 600 0,'-21'0'42'0,"-10"17"-36"16,-8 15 23-16,-4 5-5 15,1 4-10-15,11-9-10 16,11-6-3-16,19-11-1 16,1-7 1-16,24-5 4 15,10-1 26-15,5-2 31 16,-4 2-11-16,-9 9-10 15,-14 12-17-15,-12 16-2 16,-23 19-5-16,-27 12-12 0,-17 1-5 16,-7-14-6-16,4-21-36 15,13-23-36-15,20-13-28 16,18 0-8-16,19-15-60 16,17-8-120-16</inkml:trace>
  <inkml:trace contextRef="#ctx0" brushRef="#br0" timeOffset="158400.2146">17581 5100 540 0,'-69'50'101'0,"-13"14"-82"0,-3 20 27 15,14 7 12-15,19-1-27 16,28-7-15-16,24-23-6 15,27-24-8-15,28-20-2 16,18-16 2-16,9-4-2 16,4-22 0-16,-9-4-2 15,-15 1-28-15,-13 0-83 16,-13-3-103-16</inkml:trace>
  <inkml:trace contextRef="#ctx0" brushRef="#br0" timeOffset="159596.4404">18372 5134 412 0,'0'0'34'15,"0"0"-18"-15,0 0-8 0,0 0-1 16,0 0 15-16,0 0-1 15,0 0-7-15,0 0 6 16,0 0 15-16,0 0 1 16,0 0-16-16,4 0-8 15,14-1-2-15,9-3-5 16,11-3 3-16,5-4 9 16,2 0 2-16,-3 0-19 15,-7 2-2-15,-5 3-15 16,-14 3-41-16,-1 3-93 15,-15 0-205-15</inkml:trace>
  <inkml:trace contextRef="#ctx0" brushRef="#br0" timeOffset="160195.181">17963 5170 447 0,'0'-2'79'16,"0"2"-67"-16,0 0 7 15,0 0-14-15,0 2 11 16,9 5 25-16,1 4-7 15,3 1-12-15,3 4-1 16,0 6 0-16,4 8-8 16,0 5-1-16,-1 4-3 15,0 3-6-15,-3-1-3 16,1-1 0-16,-1-3-1 16,-1-12-13-16,-6-11-30 15,1-14-55-15,-1-5-68 0,-1-22-186 16</inkml:trace>
  <inkml:trace contextRef="#ctx0" brushRef="#br0" timeOffset="160860.4182">18293 4991 269 0,'0'14'59'0,"-11"5"-9"0,-4 4-9 15,0 8 13-15,-11 13-3 16,-7 12 9-16,-7 11-17 16,-8 9-6-16,0 10-22 15,3 2-13-15,8-5-2 16,5-11-8-16,9-16-35 15,2-12-67-15,12-22-9 16</inkml:trace>
  <inkml:trace contextRef="#ctx0" brushRef="#br0" timeOffset="161591.5835">18603 5337 533 0,'0'-3'84'0,"11"-5"-35"16,12-3-22-16,10-3-6 16,5 0 1-16,0-3 6 15,-5 5-11-15,-5 2-17 16,-9 3-13-16,-6 7-68 15,-13 0-217-15</inkml:trace>
  <inkml:trace contextRef="#ctx0" brushRef="#br0" timeOffset="168391.8055">19983 4346 402 0,'0'-5'118'15,"0"-1"-107"-15,0 0 16 16,0-4-12-16,0 1 3 15,0-2 8-15,0 2-1 16,0 1-3-16,0 0-5 16,0 4-4-16,0 1 3 15,0 1-5-15,0 2-2 16,0 0-3-16,0 0-3 16,0 18 3-16,0 17 1 0,0 14 6 15,0 9-3 1,0 8-5-16,-3 1-2 15,-6 2-2-15,3-6-1 0,3-7-4 16,3-14-17-16,0-13-40 16,0-16-53-16,0-13-109 15</inkml:trace>
  <inkml:trace contextRef="#ctx0" brushRef="#br0" timeOffset="168857.8969">20212 4484 342 0,'0'-3'114'0,"0"-2"-110"16,7 0 13-16,6-2-14 16,6-3 16-16,7-4 13 15,6-3 23-15,4-2-2 16,2-1-1-16,-5 4-4 16,-9 7-6-16,-9 9-12 15,-8 0-22-15,-5 20-8 16,-2 21 7-16,-2 10-3 0,-13 3-3 15,0-10-1-15,11-13-2 16,4-14-2-16,8-10-9 16,18-7 8-16,10 0 5 15,1-2 3-15,-9 0 8 16,-8 2 3-16,-13 21-1 16,-7 22 13-16,-28 21-11 15,-21 7-15-15,-12 1-2 16,-2-12-34-16,6-14-45 15,8-16-52-15,6-13-117 16</inkml:trace>
  <inkml:trace contextRef="#ctx0" brushRef="#br0" timeOffset="169106.6523">19832 5274 745 0,'65'-17'63'0,"43"-12"-22"16,39-5 30-16,7-4-37 16,-8 2-18-16,-26 7-7 15,-24 4-7-15,-27 10-2 16,-23 8-24-16,-21 4-46 0,-14 3-74 15,-8 0-81-15</inkml:trace>
  <inkml:trace contextRef="#ctx0" brushRef="#br0" timeOffset="170104.531">20140 5473 475 0,'0'-2'124'0,"0"2"-62"16,0-2-13-1,0 2-17-15,0 0-12 0,-5 26-3 16,-11 17 5-16,-7 15-10 16,-5 4-10-16,-3 3 0 15,1-2-2-15,5-7-1 16,7-9-7-16,7-9-29 15,7-18-31-15,4-16-43 16,10-4-90-16</inkml:trace>
  <inkml:trace contextRef="#ctx0" brushRef="#br0" timeOffset="170503.3782">20281 5600 212 0,'-2'0'283'16,"2"-4"-232"-16,0-6 7 16,0-3-28-16,16-5-16 15,8-6 13-15,7 0 12 16,5-5 16-16,3 0-5 15,0 5-5-15,-7 4-1 16,-12 8-13-16,-7 6-11 16,-12 6-13-16,-1 14 1 0,-11 42-4 15,-23 29-1 1,-15 23-3-16,-1 8 0 0,13-15-1 16,19-19 0-16,18-26-1 15,19-26-1-15,29-24 1 16,20-6 2-16,10-22 0 15,3-12-3-15,-13 0-18 16,-17 6-26-16,-17 11-64 16,-20 6-104-16</inkml:trace>
  <inkml:trace contextRef="#ctx0" brushRef="#br0" timeOffset="185034.5768">23613 4794 169 0,'7'-6'135'0,"3"-5"-108"16,4-3 5-16,3-3 21 0,2 1-1 16,-7 4-12-16,-3 2 3 15,-6 6-3-15,-3 4-2 16,0 0 6-16,0 0 5 15,0 0-21-15,-15 12-8 16,-10 17-5-16,-8 8-7 16,-4 7-6-16,1-1-1 15,7 0 0-15,12-8 0 16,14-13-1-16,3-4 1 16,1-7 1-16,18 0 8 15,5-1 13-15,0 2 10 16,-6 4-2-16,-6 8-5 0,-12 12-13 15,-6 13 2-15,-30 11-13 16,-12 3-2-16,-7-10-8 16,3-16-23-16,4-20-22 15,7-17-35-15,3 0-35 16,10-15-43-16,17 0-65 16</inkml:trace>
  <inkml:trace contextRef="#ctx0" brushRef="#br0" timeOffset="185283.9089">23884 5044 455 0,'0'5'158'0,"0"1"-122"15,3 5 0-15,5 6-19 16,1 10-5-16,-6 7-9 16,-3 8-3-16,0 4 0 15,-11-2-10-15,-9-2-29 16,0-6-63-16,1-14-137 16</inkml:trace>
  <inkml:trace contextRef="#ctx0" brushRef="#br0" timeOffset="185450.1677">23984 4797 685 0,'-6'0'21'0,"-1"9"-21"15,7 11-41-15,0 11-82 16,0 10-172-16</inkml:trace>
  <inkml:trace contextRef="#ctx0" brushRef="#br0" timeOffset="185699.8709">24110 5127 550 0,'0'4'123'15,"0"5"-79"-15,6 1-14 16,6 2-26-16,7-6-4 15,8-6 0-15,6 0 3 16,6-8 9-16,-3-4 47 16,-5 8-8-16,-10 4-17 15,-7 2-14-15,-8 26 0 16,-6 12-7-16,0 6-11 16,0 1-2-16,-11-6-29 15,2-8-86-15,6-9-97 16,3-16-280-16</inkml:trace>
  <inkml:trace contextRef="#ctx0" brushRef="#br0" timeOffset="185999.1269">24732 4989 349 0,'5'0'199'0,"6"0"-120"16,9 2 18 0,10 9-36-16,0 6-21 0,1 6-13 15,-3 9-18-15,-1 4-6 16,-3 0-3-16,-5 0-2 15,-1-4-14-15,0-3-40 16,-4-2-41-16,-4-1-59 16,-1-10-197-16</inkml:trace>
  <inkml:trace contextRef="#ctx0" brushRef="#br0" timeOffset="186148.5531">25123 4943 693 0,'-84'48'115'0,"-13"14"-71"16,-4 11-8-16,8 1-27 16,17-4-9-16,27-6-39 15,22-22-137-15</inkml:trace>
  <inkml:trace contextRef="#ctx0" brushRef="#br0" timeOffset="186531.3941">25414 5033 497 0,'18'-4'177'0,"3"0"-95"15,13-2-7-15,5 0-48 16,-2 0-24-16,-1 5-3 16,-8 0-23-16,-7 1-74 15,-9 0-78-15,-12 8-289 16</inkml:trace>
  <inkml:trace contextRef="#ctx0" brushRef="#br0" timeOffset="186654.1131">25493 5202 803 0,'1'4'77'0,"11"4"-24"15,14-3-34-15,8 0-19 16,11-1-16-16,4-4-165 16</inkml:trace>
  <inkml:trace contextRef="#ctx0" brushRef="#br0" timeOffset="188830.0568">27300 3933 371 0,'0'0'95'0,"0"-2"-32"16,0 0 9-16,0 0-24 0,0 2-6 15,0 0-6-15,0 0-11 16,0 0-3-16,0 11 5 16,0 18 4-16,-9 15-1 15,-5 14-18-15,-8 13-8 16,-2 6-1-16,0 0-3 16,3-6-2-16,3-15-19 15,8-15-39-15,5-18-47 16,5-15-82-16,0-8-170 15</inkml:trace>
  <inkml:trace contextRef="#ctx0" brushRef="#br0" timeOffset="189191.185">27441 4158 528 0,'-1'0'79'15,"-1"0"-37"-15,2-4-29 16,8-2-5-16,20-4 6 16,14-4 25-16,12-4 23 15,4 4 1-15,-9 3-9 16,-13 6-14-16,-14 5-22 16,-16 0-12-16,-6 26-4 15,-11 26 0-15,-30 22 0 0,-16 17-2 16,-4-1 0-1,13-14-5-15,20-15 2 0,25-21-4 16,7-16-10-16,40-17 2 16,19-7 15-16,15 0 0 15,2-13 1-15,-6-3-1 16,-17 4-1-16,-17 7-13 16,-18 2-69-16,-12 3-75 15,-10 8-133-15</inkml:trace>
  <inkml:trace contextRef="#ctx0" brushRef="#br0" timeOffset="189408.0782">26863 5120 810 0,'56'7'26'0,"50"-4"71"15,36-3-52-15,26-11-26 16,6-8-13-16,-8 8-5 16,-19 11-1-16,-25 0-5 15,-28 2-35-15,-25 3-79 16,-32-5-129-16</inkml:trace>
  <inkml:trace contextRef="#ctx0" brushRef="#br0" timeOffset="189790.4987">27241 5391 490 0,'-10'4'154'0,"-4"14"-82"15,0 14-11-15,-1 16-19 16,-3 12-17-16,-3 11-14 16,-2 4-4-16,3-4-2 15,3-9-5-15,5-9-9 16,5-18-52-16,7-14-78 16,0-21-130-16</inkml:trace>
  <inkml:trace contextRef="#ctx0" brushRef="#br0" timeOffset="190355.1654">27564 5453 224 0,'-3'0'129'0,"-2"0"-79"16,2 0 1-16,0 0-1 15,-1 3-23-15,3-2 1 16,-1-1 1-16,0 0 0 0,2 0 5 16,-1 0-2-16,1 0 8 15,0 0-2-15,0 0-1 16,0 0-3-16,0-3-7 15,15-8-5-15,3 0 3 16,1 2-3-16,2 1-6 16,-8 5-5-16,-4 2-5 15,-5 1-5-15,-4 0 0 16,0 16 0-16,0 14 0 16,-4 8-1-16,0-4 0 15,4-10 0-15,4-8 0 16,25-7 1-16,8-4 11 0,6-5 0 15,-2 3 0-15,-10 0 7 16,-9 7-17-16,-14 7-2 16,-8 17 0-16,-30 20 0 15,-27 14 0-15,-17 7 0 16,-5-7 0-16,10-14 0 16,12-19 0-16,17-17 0 15,9-13-19-15,7-5-34 16,9 0 2-16,1 0 2 15,4 0-12-15,7 0-55 16,3-1-287-16</inkml:trace>
  <inkml:trace contextRef="#ctx0" brushRef="#br0" timeOffset="192018.4423">16170 7732 600 0,'0'-4'78'16,"0"1"-50"-16,0 2-2 15,0-1-13-15,0 0-5 16,0 2 1-16,0 0 10 16,-2 28-4-16,-22 18 8 15,-10 23-10-15,-9 21-11 0,-5 17-2 16,3 16 0 0,8-1 2-16,14-15-2 0,17-24-1 15,6-27 0-15,22-26-2 16,24-18-1-16,15-12 4 15,9 0 0-15,3-7 2 16,-3-10-2-16,-10 3-2 16,-17 3-3-16,-14 0-58 15,-13 9-56-15,-16 0-125 16</inkml:trace>
  <inkml:trace contextRef="#ctx0" brushRef="#br0" timeOffset="192233.961">15914 8328 666 0,'42'-14'91'16,"21"-2"-64"-16,19 1 47 15,-1 4-58-15,-7 5-16 16,-13 6-23-16,-10 0-67 15,-5 0-74-15,-10 2-193 16</inkml:trace>
  <inkml:trace contextRef="#ctx0" brushRef="#br0" timeOffset="192549.4814">16816 8118 574 0,'-27'4'139'16,"-9"23"-99"-16,-6 14-10 16,-5 15-3-16,-5 10-12 15,4 9-12-15,6-3 0 16,16-10 0-16,12-14 4 16,14-19-6-16,1-22-1 15,29-7-2-15,11-36 2 16,10-15 1-16,3-8-1 0,-3 1 3 15,-8 11 4-15,-12 16 26 16,-10 16-1-16,-15 11-23 16,-4 4-8-16,-2 22 4 15,-2 13 2-15,-8 14-7 16,-5 3-16-16,6-3-76 16,4-11-141-16</inkml:trace>
  <inkml:trace contextRef="#ctx0" brushRef="#br0" timeOffset="192799.0918">17008 8354 681 0,'0'0'126'0,"0"0"-84"16,0 0-13 0,6-6 0-16,15-14-11 0,12-10-12 15,13-10-4-15,5 1 1 16,1 3 14-16,-6 9 4 15,-13 13-1-15,-10 14 1 16,-10 7-13-16,-12 38-8 16,-1 14 0-16,-7 6 0 15,-11-4 0-15,7-13 0 16,8-18-35-16,3-16-117 16,17-14-182-16</inkml:trace>
  <inkml:trace contextRef="#ctx0" brushRef="#br0" timeOffset="193131.888">17753 7960 820 0,'12'15'79'16,"7"15"-69"-16,7 10 0 15,0 2-4-15,-3 2-6 16,-5 1 0-16,-4 1-6 15,-4-4-13-15,-3-1-30 16,-1-1-40-16,-2-4-57 16,-1-13-172-16</inkml:trace>
  <inkml:trace contextRef="#ctx0" brushRef="#br0" timeOffset="193281.4762">18014 7984 759 0,'-48'15'133'0,"-10"33"-101"16,-15 22-5-16,-9 16-17 16,1 5-10-16,15-11-8 15,22-13-92-15,19-27-194 16</inkml:trace>
  <inkml:trace contextRef="#ctx0" brushRef="#br0" timeOffset="193746.9775">18466 7870 713 0,'1'0'110'16,"11"0"-40"-16,17 0-41 15,11 0-22-15,11 0-6 16,2-2-1-16,-5-1-3 15,-6-1-22-15,-15 3-59 16,-12 1-49-16,-14 0-98 16</inkml:trace>
  <inkml:trace contextRef="#ctx0" brushRef="#br0" timeOffset="193879.9451">18597 8047 682 0,'0'8'92'0,"18"4"1"15,12 1-42-15,13-7-45 16,4-6-6-16,3 0-33 16,-6 0-190-16</inkml:trace>
  <inkml:trace contextRef="#ctx0" brushRef="#br0" timeOffset="195326.3446">19660 7292 270 0,'-7'0'227'0,"6"0"-180"16,1 0 10-16,0 0-15 16,0 0-15-16,0-4-1 15,16-4-3-15,14 0 2 16,9-3 13-16,7 2-7 0,3 1-21 16,-2 1-10-16,-7 6-9 15,-12 1-44-15,-10 0-54 16,-9 0-118-16</inkml:trace>
  <inkml:trace contextRef="#ctx0" brushRef="#br0" timeOffset="195775.1118">20362 7033 574 0,'0'0'95'0,"0"0"-22"16,0 2-32-16,0 25-12 15,0 20 3-15,-15 15-20 16,-9 11-7-16,-6 5-5 16,-1 1 0-16,0-6-3 15,1-4-32-15,6-9-74 16,12-23-125-16</inkml:trace>
  <inkml:trace contextRef="#ctx0" brushRef="#br0" timeOffset="196158.5306">20544 7186 379 0,'-7'4'83'15,"-1"2"-46"-15,4-1-7 16,4-3 2-16,0-2 11 15,9 0-2-15,17-8-5 16,9-8 7-16,7-4 4 16,2-1 7-16,-3 7 1 0,-12 5-3 15,-12 9-15 1,-10 0-21-16,-7 31-9 0,-15 26 2 16,-26 20-7-16,-15 15-2 15,1 1 0-15,13-11-5 16,20-14-7-16,21-24 4 15,1-21-2-15,37-16-14 16,20-7 8-16,11-11 0 16,5-11-25-16,-7-1-12 15,-11 1 4-15,-16 8-17 16,-3-1-65-16,-20 6-123 16</inkml:trace>
  <inkml:trace contextRef="#ctx0" brushRef="#br0" timeOffset="196390.5368">19955 8096 569 0,'7'0'317'0,"48"0"-304"16,46-15 41-16,28-17-25 15,7-12-21-15,-8 1-7 16,-10 0-1-16,-18 6-13 16,-12 5-19-16,-22 8-119 15,-24 4-90-15</inkml:trace>
  <inkml:trace contextRef="#ctx0" brushRef="#br0" timeOffset="196706.3339">20384 8203 573 0,'-49'47'195'16,"15"-9"-165"-1,29-8-11-15,5-14-19 0,33-4 1 16,6-6-1-16,1-2 8 16,-4 5 26-16,-12 7 16 15,-15 15-8-15,-9 17-13 16,-25 15-6-16,-26 9-14 16,-12-5-7-16,-1-9-2 15,6-22-6-15,9-22-33 16,10-14-76-16,15-22-144 15</inkml:trace>
  <inkml:trace contextRef="#ctx0" brushRef="#br0" timeOffset="196872.5903">20422 8173 386 0,'14'-11'511'0,"5"11"-442"16,20-1-12-16,16 1-57 15,7 0 0-15,-2-3 0 16,-2-8 0-16,0-10-91 16,-6-19-298-16</inkml:trace>
  <inkml:trace contextRef="#ctx0" brushRef="#br0" timeOffset="203123.9767">16277 11531 430 0,'9'-20'22'0,"6"-1"-16"0,6-1 26 16,-3 4 15 0,-6 6-14-16,-5 4 8 0,-4 5 20 15,-1 1-12-15,-2 2-8 16,0 0-8-16,0 0-7 15,0 16-5-15,-5 25-7 16,-13 20-1-16,-13 23-8 16,-6 22-5-16,-2 14 0 15,3 1 0-15,12-8 0 16,14-23-1-16,10-25 1 16,6-19-4-16,25-20 1 15,10-13 1-15,8-12 2 16,6-1 0-16,0 0 0 15,-7-6 0-15,-9 3 0 16,-11 3-10-16,-15 0-55 0,-5 0-80 16,-8 9-149-16</inkml:trace>
  <inkml:trace contextRef="#ctx0" brushRef="#br0" timeOffset="203373.6186">15979 12081 612 0,'6'-16'38'16,"33"-8"-27"-16,14 1 21 15,10 2 1-15,3 9-17 16,1 6-13-16,1 2-3 15,-4 4-10-15,-1 0-22 16,-3 2-69-16,-1 9-118 16</inkml:trace>
  <inkml:trace contextRef="#ctx0" brushRef="#br0" timeOffset="203706.2775">17177 11709 275 0,'0'0'160'16,"-2"0"-107"-16,-13 0 20 0,-4 14-27 15,-10 10-10-15,-9 12-3 16,-7 13 2-16,-4 9-3 16,3 4 3-16,5-1-3 15,14-12-20-15,13-14-9 16,14-13-3-16,0-16-6 15,22-6-4-15,14-30 7 16,4-17 2-16,3-9 1 16,-2 9 1-16,-12 12 3 15,-6 15 12-15,-11 20 2 0,-6 2-11 16,-5 32 8 0,-1 14 5-16,0 7-20 0,0 0-4 15,0-4-45-15,0-10-88 16,0-19-202-16</inkml:trace>
  <inkml:trace contextRef="#ctx0" brushRef="#br0" timeOffset="203955.3881">17368 11830 56 0,'-3'0'552'15,"-12"12"-499"-15,10 12-24 16,4 0-22-16,1-6-2 15,0-10-1-15,21-8-3 16,10-22 14-16,13-19 12 0,6-6 19 16,-3 11 7-16,-8 13 8 15,-12 15-24-15,-9 8-18 16,-7 19-3-16,-8 23-7 16,-3 12-8-16,0 9-1 15,-2-6-39-15,-3-8-83 16,5-13-114-16</inkml:trace>
  <inkml:trace contextRef="#ctx0" brushRef="#br0" timeOffset="204204.9425">17772 11739 521 0,'0'0'112'0,"2"0"-62"15,8 0-26-15,6 0-8 16,5 0 23-16,2 6 8 16,4 10 2-16,-2 7-9 15,0 7-17-15,-1 6-15 16,-6 0-6-16,1 1-2 16,-2-4-3-16,-2-6-9 15,-3-8-36-15,-5-6-48 16,2-13-82-16,-1-14-302 15</inkml:trace>
  <inkml:trace contextRef="#ctx0" brushRef="#br0" timeOffset="204337.8422">18157 11623 36 0,'-42'0'801'16,"-14"41"-714"-16,-10 29-46 16,-10 28-23-16,-9 13-8 15,6-2-5-15,15-19-5 16,23-25-29-16,26-41-164 15</inkml:trace>
  <inkml:trace contextRef="#ctx0" brushRef="#br0" timeOffset="204886.4295">18969 11412 413 0,'0'-2'172'0,"0"0"-91"15,19 0-20-15,14 1-14 16,9-1 7-16,3 1-20 15,1-1-13-15,-6 2-11 16,-7 0-10-16,-9 0-17 16,-14 16-79-16,-10 12-101 15,-7 11-268-15</inkml:trace>
  <inkml:trace contextRef="#ctx0" brushRef="#br0" timeOffset="205020.2829">19100 11693 638 0,'21'0'187'0,"9"0"-107"16,16 0-30 0,15 0-37-16,10 0-13 0,0 0-8 15,2 0-160-15,-19-4-507 16</inkml:trace>
  <inkml:trace contextRef="#ctx0" brushRef="#br0" timeOffset="205535.1958">20352 10575 480 0,'-38'16'228'0,"-3"9"-203"16,8 5 17-16,9-1-32 15,12-2-10-15,9-3 0 16,3-10-4-16,8-4 4 16,12-4 1-16,6-3 29 15,-2 3 16-15,-2 5-1 16,-6 7-6-16,-13 16-10 15,-3 12-2-15,-22 12-10 16,-17 2-11-16,-7-6-6 16,3-17-1-16,5-16-18 15,7-20-33-15,6-1-62 16,11-14-59-16,14-10-100 0</inkml:trace>
  <inkml:trace contextRef="#ctx0" brushRef="#br0" timeOffset="205767.9046">20651 10764 457 0,'3'-7'222'0,"3"6"-151"15,10 1-43-15,1 0-6 16,2 1 4-16,-3 18-17 15,-4 9-2-15,-2 4-7 0,-4-2 0 16,-3 4-32-16,-3-2-52 16,0 3-56-16,-9-7-203 15</inkml:trace>
  <inkml:trace contextRef="#ctx0" brushRef="#br0" timeOffset="205911.7556">20801 10515 656 0,'0'-12'124'15,"0"2"-77"-15,9 8-47 0,0 2-64 16,3 1-77 0,1 22-142-16</inkml:trace>
  <inkml:trace contextRef="#ctx0" brushRef="#br0" timeOffset="206167.5378">20975 10816 567 0,'2'-2'156'16,"-1"-4"-54"-16,16-1-56 16,4-4-41-16,14 0-4 15,9-1-1-15,5-1 3 16,3 5 15-16,-4 5 2 15,-11 3-12-15,-12 14-6 16,-11 19 1-16,-9 11 5 0,-5 7-8 16,0 0-3-16,-2 2-30 15,-4-4-56-15,6-14-88 16,0-19-235-16</inkml:trace>
  <inkml:trace contextRef="#ctx0" brushRef="#br0" timeOffset="206383.1145">21548 10682 529 0,'6'0'188'0,"8"0"-117"0,9 16-28 16,10 2-24-16,0 4-11 15,0 0 1-15,-2 2-3 16,-1 0-6-16,-1 2 0 15,-4-2-5-15,-3-4-21 16,-7-2-59-16,-2-4-40 16,-5-8-87-16</inkml:trace>
  <inkml:trace contextRef="#ctx0" brushRef="#br0" timeOffset="206516.03">21933 10546 427 0,'-36'0'287'15,"-14"35"-186"-15,-13 22-46 0,-12 18-33 16,-7 8-10-16,8 1-12 16,14-5-11-16,21-16-125 15,15-20-405-15</inkml:trace>
  <inkml:trace contextRef="#ctx0" brushRef="#br0" timeOffset="207048.1097">20033 11494 558 0,'23'-4'67'16,"55"1"1"-16,52-7 39 15,65-2-19-15,53-9-23 16,32-4-18-16,8-2-29 16,-31 3-13-16,-47 10-5 15,-58 6 0-15,-49 8 0 16,-38 0-69-16,-27 2-109 0,-23-2-119 16</inkml:trace>
  <inkml:trace contextRef="#ctx0" brushRef="#br0" timeOffset="207463.8107">20654 11866 522 0,'-37'0'122'16,"-5"6"-86"-16,-4 20 11 16,-3 10-15-16,0 15-14 15,4 7 5-15,6 6 10 0,11 5-6 16,12-5-16 0,16-4-3-16,0-8-8 0,23-10-2 15,13-6-21-15,9-7-41 16,7-11-56-16,3-10-124 15</inkml:trace>
  <inkml:trace contextRef="#ctx0" brushRef="#br0" timeOffset="207696.3297">20887 12161 661 0,'0'22'74'16,"5"1"-19"-16,28-4-28 15,17-10-13-15,15-9-10 16,0-3-3-16,-10-19 4 0,-19-3 5 16,-18 2 3-16,-18 2-8 15,-12 0 1-15,-28 3-6 16,-15 2-4-16,-1 0-12 16,12 2-14-16,18 4-38 15,22 3-52-15,4-1-184 16</inkml:trace>
  <inkml:trace contextRef="#ctx0" brushRef="#br0" timeOffset="207930.1903">21511 11901 675 0,'-9'0'107'0,"-15"22"-39"16,0 9-49-16,2 5-3 15,7-2-5-15,15-5-10 16,0-1-1-16,16-5-6 15,8-2 6-15,-4-2 0 16,-7-1 6-16,-12 7 15 16,-1 8-3-16,-23 6-5 15,-16-3-13-15,-7-7-8 16,2-20-41-16,8-9-75 16,17 0-106-16</inkml:trace>
  <inkml:trace contextRef="#ctx0" brushRef="#br0" timeOffset="208162.0588">21692 11923 599 0,'3'0'123'16,"13"18"-48"-16,12 11-5 15,8 5-34-15,3 0-5 16,2 1-12-16,-2-3-14 16,-3 0-5-16,-6 0-3 15,-5-4-20-15,-8-3-50 0,-7-5-74 16,-5-11-75 0</inkml:trace>
  <inkml:trace contextRef="#ctx0" brushRef="#br0" timeOffset="208295.103">21975 11923 641 0,'-67'45'203'0,"-14"17"-138"15,-4 11-25-15,8-7-37 16,14-1-3-16,24-23-134 16,15-28-535-16</inkml:trace>
  <inkml:trace contextRef="#ctx0" brushRef="#br0" timeOffset="214347.074">16916 13209 476 0,'0'0'261'0,"0"4"-243"15,-6 25-5-15,-5 15-11 16,-4 13-1-16,-3 12 0 16,-9 6-1-16,1 3-2 15,-4 1-1-15,3-8-8 16,5-10-36-16,8-15-66 15,13-18-126-15</inkml:trace>
  <inkml:trace contextRef="#ctx0" brushRef="#br0" timeOffset="214712.7887">17068 13426 454 0,'0'0'170'0,"0"0"-127"0,18-5 0 15,13-12-29 1,11-3 36-16,5 1 1 0,-6 2 2 16,-8 10-13-16,-13 7-22 15,-10 0-13-15,-10 29 1 16,-10 27 1-16,-24 14-7 15,-12 12 0-15,4-3-1 16,12-9 1-16,16-20-1 16,14-20 1-16,17-19-1 15,30-11 0-15,20-5 1 16,10-17 2-16,5 0-2 16,-11 8 0-16,-15 6-3 15,-17 8-22-15,-17 0-64 16,-16 15-75-16,-9 10-122 15</inkml:trace>
  <inkml:trace contextRef="#ctx0" brushRef="#br0" timeOffset="214979.6141">16469 14396 583 0,'0'0'176'15,"38"-8"-128"-15,29-16 17 0,29-8-17 16,15-4-15-16,6 2-11 16,-7 1-10-16,-11 3-12 15,-19 6 0-15,-17 2-8 16,-13 3-33-16,-12 7-67 15,-4-1-92-15,-10 1-278 16</inkml:trace>
  <inkml:trace contextRef="#ctx0" brushRef="#br0" timeOffset="215344.7438">16940 14552 303 0,'-29'21'418'0,"1"13"-386"15,3 6-9-15,13 4-12 16,7 3-9-16,5 1-1 15,0-8-1-15,17-7 11 16,3-8 25-16,3-6 0 16,-5 0 1-16,-5 3-6 15,-7 8-8-15,-6 12-9 0,-9 8-5 16,-22 6-6-16,-12-3-3 16,-1-9-3-16,-2-20-7 15,4-21-23-15,-1-6-53 16,1-33-68-16,16-6-82 15</inkml:trace>
  <inkml:trace contextRef="#ctx0" brushRef="#br0" timeOffset="215528.0179">16858 14591 520 0,'7'-5'284'0,"9"-1"-192"0,25-4-33 16,17-4-24-16,15-6-11 16,2-4-15-16,2-2-9 15,-5-6-12-15,-10 6-51 16,-11-8-174-16</inkml:trace>
  <inkml:trace contextRef="#ctx0" brushRef="#br0" timeOffset="216126.1615">18147 14085 82 0,'-6'-6'378'0,"4"6"-268"0,2-2-28 16,3-5-35-16,22 3-16 15,10-1 26-15,4 3-12 16,1 2-10-16,-4 0-21 15,-5 0-14-15,-7 0-8 16,-11 8-58-16,-11 13-133 16,-5 5-399-16</inkml:trace>
  <inkml:trace contextRef="#ctx0" brushRef="#br0" timeOffset="216275.7011">18297 14354 852 0,'11'0'84'16,"8"8"-50"-16,17 2-11 16,13-2-23-16,3 4-10 15,2-8-127-15,-19-4-392 16</inkml:trace>
  <inkml:trace contextRef="#ctx0" brushRef="#br0" timeOffset="217139.8598">19415 14240 372 0,'0'0'66'0,"0"0"-39"15,0 0 9-15,10 0-16 16,14 0 10-16,5 0 4 16,7 0 8-16,5 0-8 15,8 0-2-15,10 0-1 16,10 0-3-16,11 0 2 15,9-7 0-15,8-4-8 0,7-4 0 16,9 3-4-16,13-6-4 16,25 4 2-16,22 2 27 15,23 3-37-15,17 3-6 16,0 3-1-16,-7 3 1 16,-29 0 1-16,-30 1 1 15,-35 9 0-15,-35-3-2 16,-31-3 0-16,-20-4-3 15,-14 0 3-15,-4 0-1 16,0-4 1-16,1-8-5 16,0-2-18-16,1 0-46 15,-2 4-70-15,-7 1-152 0</inkml:trace>
  <inkml:trace contextRef="#ctx0" brushRef="#br0" timeOffset="219187.7476">19876 13043 77 0,'0'-3'19'16,"0"-4"-19"-16,0 2-4 16,0-3 4-16,0 1 7 15,0 1 12-15,0 3 10 16,0 0 14-16,0 1-8 16,0 2-7-16,0 0-28 15,0 0-31-15,0 0-83 16</inkml:trace>
  <inkml:trace contextRef="#ctx0" brushRef="#br0" timeOffset="219518.119">19876 13043 64 0,'-33'-69'132'0,"33"65"-60"16,0 4-18-16,0-5-22 15,0 2 1-15,0 0-18 16,0-2-4-16,0-1 11 15,0 6 2-15,0-3 24 16,0 1 2-16,0 2-9 16,0-2-3-16,0 1-7 15,0 1-4-15,0-2-2 0,0 2-1 16,-1 0-4-16,-1 0-6 16,1 3-7-16,-1 18 2 15,-4 12 2-15,-3 9-8 16,-3 5-1-16,-3 3 0 15,-1-5-1-15,4-2-1 16,3-7-4-16,6-9-32 16,3-10-37-16,0-11-55 15,7-6-90-15,8 0-81 16</inkml:trace>
  <inkml:trace contextRef="#ctx0" brushRef="#br0" timeOffset="219950.1393">20050 13003 378 0,'0'-2'59'0,"0"-1"-40"16,0 1-13-16,0-2 22 16,8-1 12-16,3 0 22 15,3-3-1-15,4 1-3 16,9-3-1-16,1-1-2 0,8 1-13 16,-8 6-23-16,-7 2-12 15,-9 2-5-15,-7 2-2 16,-5 26 0-16,-3 16 0 15,-17 9 0-15,-2-1-2 16,5-8-3-16,11-14 4 16,6-13 0-16,9-10-3 15,21-7-1-15,9 0 5 16,3 0 1-16,4-9-1 16,-8 0-8-16,-7 3-51 15,-9 6-49-15,-5 0-119 16</inkml:trace>
  <inkml:trace contextRef="#ctx0" brushRef="#br0" timeOffset="220199.934">20886 12852 429 0,'0'0'201'0,"0"0"-170"15,0 0 3-15,0 9-26 16,-11 20 8-16,-17 17 1 16,-17 21-3-16,-17 14-4 15,-13 13 5-15,-7 10 13 0,-2 2 3 16,5 0-11-16,9-8-16 16,9-19-4-16,15-13-13 15,10-19-67-15,19-17-84 16,9-20-316-16</inkml:trace>
  <inkml:trace contextRef="#ctx0" brushRef="#br0" timeOffset="220649.6343">20705 13442 353 0,'0'0'265'0,"0"8"-204"16,-3 23 13-16,-7 13-25 15,-8 7-22-15,-3 7-10 16,-4 1-13-16,-1-1-4 16,4-5-1-16,5-9-18 15,7-12-64-15,10-11-75 16,0-18-215-16</inkml:trace>
  <inkml:trace contextRef="#ctx0" brushRef="#br0" timeOffset="221263.6493">20974 13479 134 0,'-2'0'198'16,"-2"2"-176"-16,2 0 21 15,1-1 3-15,-1 1-23 0,2-2 4 16,0 0-4-16,0 0 10 16,0 0-6-16,0 0-2 15,0 0 4-15,0 0 11 16,0 0-1-16,0 0-3 15,0 0 8-15,6-9-8 16,15-6-10-16,5-2-1 16,4 0 3-16,-4 1-7 15,0 3-4-15,-6 8-4 16,-6 3-3-16,-1 2-6 16,-2 0 0-16,-4 0-2 15,1 4-2-15,-4 12 0 0,-4 8 0 16,0 6 0-1,-18 5 0-15,-4-1 0 0,4-2 0 16,5-12-1-16,10-6 1 16,3-8 0-16,4-6 0 15,23 0 0-15,6 0 1 16,3 0 5-16,-3 0 8 16,-8 0 5-16,-10 0-10 15,-12 8-9-15,-3 24 0 16,-24 10 0-16,-20 6 0 15,-11-3 0-15,-4-13 0 16,4-14 0-16,8-18 0 16,9-8-25-16,13-24-95 15,11-2-146-15</inkml:trace>
  <inkml:trace contextRef="#ctx0" brushRef="#br0" timeOffset="224422.3019">20116 14848 496 0,'0'-5'90'0,"0"0"-54"15,0 2-3-15,0 0-11 16,0 2-5-16,0 1 0 0,0 0 16 16,0 0 1-16,-11 0 3 15,-12 0-18-15,-13 0-17 16,-15 17-1-16,-5 16-1 15,-4 9 0-15,7 9 2 16,9-1 5-16,16-4 1 16,18-2-1-16,10-5-7 15,11-7 0-15,29-10-2 16,15-10-16-16,11-8-27 16,4-4-49-16,-1 0-140 15</inkml:trace>
  <inkml:trace contextRef="#ctx0" brushRef="#br0" timeOffset="224705.3368">20344 15003 608 0,'-21'25'21'0,"8"5"-9"15,13-1-7-15,4-3 3 16,22-6-4-16,12-9 4 15,10-11 10-15,7 0 1 16,4-23 10-16,-10-4 4 16,-15 1 2-16,-16 2-7 15,-16 4-10-15,-2 4 4 0,-23 4 1 16,-22 4-23 0,-8 8 0-16,0 0-27 0,6 14-27 15,14 5-32-15,15-4-24 16,14-3-111-16</inkml:trace>
  <inkml:trace contextRef="#ctx0" brushRef="#br0" timeOffset="224971.0182">20990 14884 495 0,'-30'4'135'16,"2"16"-89"-1,7 4-14-15,15 0-24 0,6 0-7 16,2-4 0-16,21-4 1 16,3-2 4-16,-2-3 23 15,-6 0 20-15,-12 5-5 16,-6 8-1-16,-24 13-6 16,-21 5-27-16,-13 2-10 15,-5-8-5-15,5-14-30 16,9-14-34-16,15-8-50 15,20 0-84-15,14-6-234 16</inkml:trace>
  <inkml:trace contextRef="#ctx0" brushRef="#br0" timeOffset="225220.7356">21153 14903 277 0,'1'3'344'15,"26"5"-278"-15,15 4 34 16,15 2-43-16,5-2-18 16,-1 0-18-16,-5-2-13 15,-10-1-8-15,-6-2-8 16,-9 2-40-16,-12 0-84 0,-8 0-84 15</inkml:trace>
  <inkml:trace contextRef="#ctx0" brushRef="#br0" timeOffset="225337.9109">21539 14843 535 0,'-45'0'297'0,"-17"30"-221"15,-5 19-29-15,-1 9-39 16,5 1-8-16,9-4-32 15,15-16-166-15</inkml:trace>
  <inkml:trace contextRef="#ctx0" brushRef="#br0" timeOffset="243293.6073">16477 16182 509 0,'-12'-15'74'0,"9"10"-30"16,3 0-11-16,-3 3-11 16,2 2-3-16,1 0 1 15,-2 0 7-15,1 4-6 16,-2 19 0-16,-3 16 9 15,-3 15-8-15,-6 7-8 16,1 6-10-16,-3 2-3 16,3-3-1-16,4-5-3 0,8-13-22 15,2-14-58 1,6-19-102-16,9-15-202 0</inkml:trace>
  <inkml:trace contextRef="#ctx0" brushRef="#br0" timeOffset="243642.6853">16701 16267 309 0,'0'-12'184'0,"0"-6"-106"0,3-4-19 16,22-4-8-16,11-3-1 16,6 1-6-16,-3 5-2 15,-7 7-1-15,-9 13-23 16,-13 3-13-16,-10 28 1 16,0 27 6-16,-15 21-6 15,-16 15-5-15,1 3-1 16,6-10-1-16,17-21 0 15,7-23 1-15,24-24 0 16,17-14-1-16,6-2 1 0,5-7-1 16,0-4-4-1,6 3-53-15,-10 1-151 0</inkml:trace>
  <inkml:trace contextRef="#ctx0" brushRef="#br0" timeOffset="244540.2264">17758 16129 486 0,'-10'-16'180'0,"-3"14"-133"16,-3 2-10-16,-7 18-28 15,-13 24-8-15,-4 20-1 16,-4 10 1-16,5-1-1 15,13-5 0-15,16-11 0 16,10-11 1-16,17-13-1 16,21-7 0-16,5-10 0 15,9-3-3-15,3-4-5 16,4-6-22-16,-4-1-55 16,-9 0-126-16</inkml:trace>
  <inkml:trace contextRef="#ctx0" brushRef="#br0" timeOffset="244806.6021">18012 16375 369 0,'-10'0'177'16,"6"15"-109"-16,4 3-31 16,16-2-18-16,15-8-2 15,11-7 6-15,7-1 0 16,3-16 3-16,-2-11-2 15,-11-2 21-15,-14 2-2 16,-14 10-17-16,-11 5-15 16,-3 9-3-16,-28 3 0 0,-16 0-8 15,-4 18-4 1,6 1-9-16,15-5-21 0,21-3-42 16,9-11-56-16,5 0-186 15</inkml:trace>
  <inkml:trace contextRef="#ctx0" brushRef="#br0" timeOffset="245056.0369">18572 16072 457 0,'0'0'217'0,"-9"7"-132"16,0 23-40-16,5 6-24 15,4 0-15-15,0-6-5 16,8-4-1-16,10-8 1 15,3-6 0-15,-4 1-1 0,-9 0 13 16,-8 11 24-16,0 8-17 16,-30 9-10-16,-9 2-10 15,-3-6-1-15,3-11-10 16,7-18-32-16,10-8-82 16,7-14-129-16</inkml:trace>
  <inkml:trace contextRef="#ctx0" brushRef="#br0" timeOffset="245305.5746">18732 16167 365 0,'7'0'121'16,"6"0"-33"-16,11 4-19 15,3 9-13-15,4 4-2 16,3 7-5-16,2-2-20 16,-1 4-18-16,-1-2-6 15,-4-3-3-15,-3-3-2 16,-5 2-3-16,-1-3-16 16,-2-2-52-16,-3-11-86 15,-3-4-172-15</inkml:trace>
  <inkml:trace contextRef="#ctx0" brushRef="#br0" timeOffset="245439.4422">19122 16067 478 0,'-56'35'303'0,"-12"28"-218"16,-3 9-41-16,1 4-37 16,12-3-7-16,20-11-10 15,19-22-78-15,9-31-256 16</inkml:trace>
  <inkml:trace contextRef="#ctx0" brushRef="#br0" timeOffset="247400.2075">19621 16204 95 0,'-3'-3'200'16,"-3"0"-146"-16,6 3-28 15,0 0-22-15,0 0-3 16,0 0-1-16,-2 0 1 0,2 0 1 15,0 0 1-15,-1-2 11 16,-1 1 15-16,0-3 4 16,-2 2 6-16,4 0-6 15,0 0-14-15,0 1-8 16,0-1-4-16,0 1 7 16,0-3 10-16,0 3 17 15,17-2 0-15,12-3 5 16,15-2-1-16,9-3-16 15,3 0-12-15,-4 3-9 16,-9 6-8-16,-9 2 0 16,-8 11-17-16,-13 18-66 15,-13 9-84-15,-4-1-236 0</inkml:trace>
  <inkml:trace contextRef="#ctx0" brushRef="#br0" timeOffset="247716.2044">19822 16386 664 0,'0'-10'86'0,"12"7"-2"16,27-2-41-16,8-1-10 15,0 5-26-15,0 1-7 16,4 14-28-16,-12 5-134 15,-12-7-383-15</inkml:trace>
  <inkml:trace contextRef="#ctx0" brushRef="#br0" timeOffset="249145.938">21228 15968 546 0,'-8'-7'75'15,"3"7"-17"-15,-2 0-31 16,-6 7-16-16,-4 15-5 15,1 2-2-15,5-2-4 16,8-4 0-16,3-9 0 16,2-5 0-16,17-4 6 15,10 0 41-15,4 0 5 16,-2 0 0-16,-7-2-14 16,-10 2-16-16,-11 10-7 15,-3 22-9-15,-10 12 1 16,-21 4-5-16,-8 0-2 0,-3-11-2 15,2-10-11 1,7-13-22-16,7-11-37 0,7-3-35 16,9-4-41-16,4-14-53 15,5-5-150-15</inkml:trace>
  <inkml:trace contextRef="#ctx0" brushRef="#br0" timeOffset="249361.958">21289 15864 736 0,'50'-25'74'15,"22"3"11"-15,4 3-59 16,-7 8-22-16,-14 11-4 15,-7 6-28-15,-14 21-94 16,-13 1-188-16</inkml:trace>
  <inkml:trace contextRef="#ctx0" brushRef="#br0" timeOffset="249691.4752">21780 16162 703 0,'-17'-10'222'16,"8"10"-220"-16,9 3-4 15,16 19-5-15,8-3-220 16</inkml:trace>
  <inkml:trace contextRef="#ctx0" brushRef="#br0" timeOffset="250226.6824">22175 15982 487 0,'0'-10'157'0,"0"10"-85"15,0 0-29-15,0 0-39 16,0 25-3-16,0 12 3 16,0 11 2-16,-8 8-1 15,-11 5-1-15,-2 2-3 16,2 0-1-16,4-5-4 15,7-9-28-15,1-13-87 0,2-21-130 16</inkml:trace>
  <inkml:trace contextRef="#ctx0" brushRef="#br0" timeOffset="250608.8759">22393 16012 301 0,'0'-20'178'0,"4"0"-96"16,26-2-27-16,11-6-6 15,11-6 1-15,4-1 9 16,1 5 0-16,-14 11-13 15,-14 11-11-15,-15 8-25 16,-14 17-9-16,-3 32 0 16,-28 21 3-16,-12 22-3 15,-5 2-1-15,8-8-2 16,20-19-1-16,20-20 1 16,8-21 0-16,29-21 0 15,18-5 2-15,11-10 1 0,0-16-1 16,-7 2 0-16,-10 8 0 15,-11 12-34-15,-13 4-92 16,-16 0-175-16</inkml:trace>
  <inkml:trace contextRef="#ctx0" brushRef="#br0" timeOffset="251174.4828">20974 16952 608 0,'0'-8'72'0,"43"8"-7"16,52 0-13-16,50 0-2 15,37-8 0-15,29-12-12 16,8-10-9-16,2-7-11 16,-15-1-9-16,-32 3-9 15,-36 16 0-15,-43 15-29 0,-28 4-53 16,-28 9-89-16,-27 9-88 16</inkml:trace>
  <inkml:trace contextRef="#ctx0" brushRef="#br0" timeOffset="251573.3967">21863 17137 392 0,'-22'0'289'0,"-4"11"-215"16,4 30-3-16,-2 9-42 0,0 8-20 15,3 1-7-15,3 1-1 16,4-4-1-16,6 0-3 16,5-8-15-16,3-10-39 15,0-11-76-15,1-19-114 16</inkml:trace>
  <inkml:trace contextRef="#ctx0" brushRef="#br0" timeOffset="252072.2579">22067 17148 310 0,'-8'-5'115'0,"0"2"-43"15,6 0-23-15,2 0-25 16,0 1 2-16,0-1 19 15,10-1-4-15,13-6 4 16,10-4 9-16,6-2-7 16,4 1 5-16,-6 5-5 15,-8 10-19-15,-13 0-16 0,-8 21-5 16,-8 19-2-16,-2 12-3 16,-16 4-2-16,1-6 0 15,11-14-4-15,6-11-6 16,6-19-11-16,22-6 0 15,5 0 21-15,2-6 1 16,-5-5 14-16,-10 8 5 16,-13 3-2-16,-7 15-5 15,-21 29 4-15,-31 15-3 16,-15 5-14-16,-15-7 0 16,1-19 0-16,5-21-19 15,12-12-26-15,15-5-75 0,12-10-132 16</inkml:trace>
  <inkml:trace contextRef="#ctx0" brushRef="#br0" timeOffset="259021.9247">17101 16065 584 0,'-38'-11'58'0,"-7"11"-16"16,-23 35 2-16,-23 36-8 15,-21 40-15-15,-19 37-8 0,-6 29-4 16,2 13-7-16,16-12-2 16,32-36-2-16,47-57-21 15,40-67-89-15,27-52-296 16</inkml:trace>
  <inkml:trace contextRef="#ctx0" brushRef="#br0" timeOffset="259736.243">23104 15502 550 0,'-53'14'102'16,"-6"30"-17"-16,-21 19-21 16,-23 21-23-16,-23 22-16 15,-18 15-12-15,1 5 0 16,17-15-1-16,32-27-8 15,38-32-4-15,38-23-4 0,18-25-66 16,0-4-210-16</inkml:trace>
  <inkml:trace contextRef="#ctx0" brushRef="#br0" timeOffset="264659.324">23834 7725 120 0,'12'0'122'0,"0"0"-70"15,4-7 22-15,3-1-12 16,5-6-17-16,0 0-11 15,3-2-2-15,-1-3 3 16,-4 3 13-16,-9 3-5 16,-4 6-9-16,-7 3 2 15,-2 4 6-15,0 0-5 16,0 0-4-16,-26 11-16 16,-18 25-10-16,-19 24-7 15,-9 14 0-15,1 10 0 0,9 3 0 16,16-6 0-16,20-10 0 15,18-13 0-15,8-17 0 16,12-15 0-16,25-9-5 16,14-10-15-16,12-7-49 15,-1 0-118-15,-6-22-343 16</inkml:trace>
  <inkml:trace contextRef="#ctx0" brushRef="#br0" timeOffset="264913.2371">24216 7967 627 0,'-28'46'29'16,"22"10"-23"-16,6-19-2 16,25-15-1-16,15-19-2 15,14-3 3-15,9-29 6 16,1-18 3-16,-5-3 7 15,-13 5 22-15,-20 12 11 16,-17 13-24-16,-9 9-2 16,-12 7 0-16,-25 4-20 15,-13 0-7-15,0 10-4 16,12 4-23-16,21-7-74 16,17-7-127-16</inkml:trace>
  <inkml:trace contextRef="#ctx0" brushRef="#br0" timeOffset="265191.3141">24850 7828 609 0,'-27'18'49'16,"27"-6"-39"-16,8-7-7 15,24-5-3-15,10 0 2 16,-3 0 28-16,-6 0 49 16,-10 5-13-16,-18 19-31 0,-5 21-9 15,-42 22-2-15,-23 11-11 16,-10-1-12-16,6-14-1 16,19-29-8-16,17-24-62 15,12-13-167-15</inkml:trace>
  <inkml:trace contextRef="#ctx0" brushRef="#br0" timeOffset="265589.5112">25409 7843 729 0,'6'11'58'0,"17"22"23"15,6 3-46-15,6 1-17 16,-1 2-14-16,-2-3-3 16,-4 2-1-16,-4-5-2 15,-4-2-15-15,-1-6-48 16,-5-6-77-16,-3-16-123 15</inkml:trace>
  <inkml:trace contextRef="#ctx0" brushRef="#br0" timeOffset="265738.8597">25828 7764 779 0,'-65'26'79'0,"-16"34"-6"15,-14 23-49-15,-11 17-21 16,6 7-3-16,17-3-4 15,27-18-31-15,19-28-147 16,22-31-397-16</inkml:trace>
  <inkml:trace contextRef="#ctx0" brushRef="#br0" timeOffset="266154.8019">26279 7734 722 0,'3'-8'63'15,"18"7"23"-15,12 0-50 16,4 1-26-16,0 0-10 16,-2 1-5-16,-9 18-61 15,-15 7-91-15,-11 2-205 16</inkml:trace>
  <inkml:trace contextRef="#ctx0" brushRef="#br0" timeOffset="266287.7442">26300 7952 700 0,'3'-1'76'0,"18"1"-2"16,15 2-44-1,17 12-30-15,13 3-17 0,-3-12-132 16,-14-5-537-16</inkml:trace>
  <inkml:trace contextRef="#ctx0" brushRef="#br0" timeOffset="266736.4561">27632 7151 594 0,'-40'0'39'15,"9"28"17"-15,7 1-24 16,13 3-8-16,11 2-3 16,9-5 1-16,29-6-8 0,11-2-5 15,3-5 5-15,-4-4 8 16,-14 1 7-16,-13 2 5 16,-16 9-7-16,-7 14-4 15,-34 12-5-15,-20 8-9 16,-12-2-8-16,1-12-1 15,7-15-7-15,16-21-31 16,14-8-54-16,10-29-152 16</inkml:trace>
  <inkml:trace contextRef="#ctx0" brushRef="#br0" timeOffset="266919.3532">27574 7246 561 0,'9'-4'167'16,"21"4"-56"-16,21-2-31 16,25-4-53-16,12-6-16 15,-1-2-11-15,-3 6-3 16,-5 4-56-16,-18-4-133 16,-4-7-346-16</inkml:trace>
  <inkml:trace contextRef="#ctx0" brushRef="#br0" timeOffset="267468.0068">27150 8324 355 0,'-11'-3'28'16,"6"3"-4"-16,4-3 16 15,1-3 20-15,0 0-6 0,13-2-15 16,27 0 18-16,29-7 30 16,37-4-3-16,40-3-15 15,30-2-16-15,14-5-22 16,-1 1-8-16,-19 1-14 16,-31 5-9-16,-30 5 0 15,-38 5-21-15,-20 6-27 16,-18 4-57-16,-23 0-101 15,-10 2-270-15</inkml:trace>
  <inkml:trace contextRef="#ctx0" brushRef="#br0" timeOffset="267801.5037">27686 8573 228 0,'-5'-9'300'0,"1"-1"-198"15,2 10 3-15,1 0-50 16,-5 3-24-16,-3 27-2 0,-9 16 1 16,-12 13-15-16,-8 7-11 15,-3-1-4-15,5-6 0 16,10-8-2-16,15-11-40 16,11-14-79-16,0-20-101 15</inkml:trace>
  <inkml:trace contextRef="#ctx0" brushRef="#br0" timeOffset="268349.5182">28061 8576 312 0,'-5'0'67'16,"4"0"-50"-16,1 0-10 16,0 0-6-16,0 0-1 15,0 1 0-15,0-1 1 16,-4 0 24-16,3 0 26 16,-2 0 4-16,1 0-15 15,1 0-16-15,-1 0-16 16,2 0-7-16,0 0-1 15,0 0 1-15,0 0 4 0,0 0 19 16,0-1 6-16,0 0-3 16,0 1 0-16,0-2-1 15,0-2 0-15,5-4 4 16,15-6-19-16,9-2 10 16,7-4 5-16,1 5 7 15,-7 4-2-15,-10 7-9 16,-9 4-12-16,-8 0-6 15,-3 22-2-15,0 14 1 16,-6 9-1-16,-8-2-1 16,5-2-1-16,9-12 0 15,9-6 0-15,24-4 0 16,7-3 0-16,0-1 1 16,-12 3 19-16,-16 10 7 15,-13 16-23-15,-54 16-4 0,-30 5 0 16,-11-7 0-16,9-23 0 15,28-34-15-15,16-27-179 16</inkml:trace>
  <inkml:trace contextRef="#ctx0" brushRef="#br0" timeOffset="274267.6875">24729 9724 410 0,'0'-13'149'16,"0"4"-91"-16,0 7 9 16,2-4-32-16,-2 6-13 15,0 0-4-15,0 0-3 16,-5 0-2-16,-16 13 5 15,-10 9-8-15,-11 9-3 16,-10 7 1-16,-3-1 0 16,10 0-4-16,16-9-1 15,19-9-3-15,10-8 8 16,21-2 7-16,22-1-2 0,8-1 7 16,-3 2 4-16,-11-1-3 15,-18 10-7-15,-17 7-7 16,-4 14 2-16,-34 13 2 15,-22 6-6-15,-15 0-4 16,-4-9-1-16,11-13-8 16,17-14-25-16,19-15-33 15,15-7-71-15,3 0-117 16</inkml:trace>
  <inkml:trace contextRef="#ctx0" brushRef="#br0" timeOffset="274667.4628">24841 10107 332 0,'3'0'191'16,"15"-12"-107"-16,23-6 7 16,13-8-42-16,15-8-21 15,1-8-3-15,-3-3 2 0,-12 7-2 16,-17 10 3 0,-18 12-8-16,-12 10-11 0,-8 6-2 15,-12 0-2-15,-37 14-2 16,-18 16-3-16,-12 11 0 15,5 5 1-15,15 0-1 16,17-2 1-16,14-3 0 16,14-8 1-16,14-1-2 15,8-2 0-15,30-1-12 16,13-1-75-16,3-5-151 16</inkml:trace>
  <inkml:trace contextRef="#ctx0" brushRef="#br0" timeOffset="275365.8265">26120 9796 341 0,'-20'-4'171'16,"-8"4"-114"-16,-11 2 7 16,-6 18-26-16,-13 11-19 15,-3 10 6-15,4 7 13 0,12 4 5 16,20 1-11-16,23-3-5 16,7-4-12-16,37-8-8 15,12-5 2-15,5-9-6 16,-2 2-3-16,-8-3 0 15,-6 2-24-15,-8-1-82 16,-20-10-101-16</inkml:trace>
  <inkml:trace contextRef="#ctx0" brushRef="#br0" timeOffset="275731.4054">26471 9890 476 0,'13'-4'265'0,"-1"6"-247"0,19 25 56 16,10 8-55-16,-3 10-16 15,-7 7-2-15,-3 1-1 16,-5 0-22-16,-8-4-46 15,-3-8-38-15,-6-5-59 16,-6-17-172-16</inkml:trace>
  <inkml:trace contextRef="#ctx0" brushRef="#br0" timeOffset="275914.5287">26879 9845 533 0,'-38'0'140'0,"-12"16"-44"16,-10 23-25-16,-7 14-44 0,-10 13-16 16,-1 2-8-16,15 0-3 15,25-9-19-15,23-16-126 16,15-23-191-16</inkml:trace>
  <inkml:trace contextRef="#ctx0" brushRef="#br0" timeOffset="276181.2893">27071 9915 190 0,'32'-21'443'16,"8"-1"-390"-16,11 8 12 15,5-4-47-15,-8 12-14 16,-11 6-4-16,-8 0-17 16,-7 12-75-16,-13 3-81 15</inkml:trace>
  <inkml:trace contextRef="#ctx0" brushRef="#br0" timeOffset="276323.3296">27201 9970 661 0,'0'-13'152'0,"0"13"-51"16,21 0-61-16,12 0-37 15,9 0-3-15,11 6-83 16,-12-6-301-16</inkml:trace>
  <inkml:trace contextRef="#ctx0" brushRef="#br0" timeOffset="276929.2066">29056 9290 255 0,'-8'-6'94'0,"5"0"1"0,-1 2-26 15,2 0-24-15,2 4-5 16,0-2-13-16,0 2-9 15,0 0 7-15,0 2 13 16,0 20-1-16,0 12-12 16,-7 6-6-16,-14 9-11 15,-6 1-6-15,-6 8-2 16,-1 6-1-16,0 2-24 16,1-1-71-16,-2-15-100 15</inkml:trace>
  <inkml:trace contextRef="#ctx0" brushRef="#br0" timeOffset="277593.5458">29221 9418 265 0,'0'-1'85'0,"0"-2"-15"0,0-1-41 15,0 1-9-15,3-1 6 16,11-5-3-16,10 3 24 16,5-1 5-16,1-2 6 15,0 5-5-15,-5 1-4 16,-11 3-11-16,-9 0-28 16,-5 7-9-16,0 15 0 15,-14 4 2-15,-4 1-1 16,5-3-1-16,3-6-1 15,10-6-2-15,10-2-7 16,21-6 3-16,9 1 6 16,5-2 0-16,-5 1 4 15,-10 8 8-15,-15 6 14 0,-15 12-2 16,-18 14 1 0,-32 7-8-16,-13 0-14 0,-6-4-3 15,6-9-12-15,16-11-54 16,11-11-81-16,2-16-69 15</inkml:trace>
  <inkml:trace contextRef="#ctx0" brushRef="#br0" timeOffset="277843.2959">28435 10031 485 0,'0'0'186'0,"42"0"-118"15,42 0 25-15,48 0-46 16,29 0-19-16,12 0-4 16,-6 0-7-16,-22 0-14 15,-30 0-3-15,-33 0-12 16,-30 10-83-16,-24 2-131 15</inkml:trace>
  <inkml:trace contextRef="#ctx0" brushRef="#br0" timeOffset="278258.7948">28902 10407 165 0,'-29'0'433'16,"7"0"-348"-16,21 0-6 16,1 0-39-16,29 0-24 15,10 3-5-15,6 7 13 16,-3 2 3-16,-14 6 7 16,-16 5-14-16,-12 13-8 15,-27 13 2-15,-29 6-4 16,-20 1-6-16,-8-7-3 15,8-15-1-15,19-12-10 16,21-15-29-16,22-7-60 16,14-22-112-16,0-17-262 15</inkml:trace>
  <inkml:trace contextRef="#ctx0" brushRef="#br0" timeOffset="278524.8635">29006 10193 489 0,'17'-24'221'0,"7"20"-100"15,16-3-28-15,20 7-46 0,7 0-13 16,12 0-16-16,9-5-18 16,-2 5 0-16,1 0-23 15,-18 0-238-15</inkml:trace>
  <inkml:trace contextRef="#ctx0" brushRef="#br0" timeOffset="280886.981">29035 10189 186 0,'0'0'41'0,"1"0"-13"16,2 0-18-16,0 0-8 15,2 0-2-15,-2 0 1 16,-2 0 8-16,-1 0 18 15,0 0-3-15,0 0-3 16,0 0 6-16,0 0 1 16,0 0-12-16,0 0-6 15,0 0 9-15,0 0 0 16,0 0 0-16,0 0 1 16,0 0 4-16,-1 0-2 15,-5 0-4-15,-5 15 17 0,-4 4-12 16,-3 1-8-16,-7 3-1 15,-3 4-1-15,-2 0-4 16,2 1-6-16,8-2-3 16,13 1 0-16,1-14-67 15,3-13-417-15</inkml:trace>
  <inkml:trace contextRef="#ctx0" brushRef="#br0" timeOffset="300022.8807">8915 2409 317 0,'-16'0'168'0,"0"0"-165"16,-2 12 19-16,-4 10 14 16,-5 6-16-16,-3 8-12 15,5 7 9-15,4 7 9 16,5 4-6-16,13 0 7 0,3-4-8 15,13-13 6-15,23-13 5 16,15-21 0-16,18-3 7 16,12-33-13-16,10-19-3 15,3-11 3-15,-6-7-2 16,-18 1-4-16,-19 5-8 16,-26 8-8-16,-25 5-2 15,-13 6 0-15,-36 9-2 16,-19 16-5-16,-7 20 0 15,-3 0-3-15,8 29-9 16,13 6-14-16,12 1-18 16,17-2-14-16,17-4-28 15,11-6-61-15,5-6-91 0</inkml:trace>
  <inkml:trace contextRef="#ctx0" brushRef="#br0" timeOffset="300288.6336">9097 2678 558 0,'20'12'42'0,"16"15"36"0,7 0 0 16,-2 2-28-16,-4-2-35 16,-4-3-15-16,-3-4-1 15,-2-6-24-15,-1-3-66 16,-5-9-93-16,-10-2-292 16</inkml:trace>
  <inkml:trace contextRef="#ctx0" brushRef="#br0" timeOffset="300771.014">9662 2315 384 0,'0'0'26'0,"3"0"40"0,25 0 29 15,11-8-28-15,12-6-1 16,7-2-2-16,-3 2-4 16,-7 3-9-16,-14 4-10 15,-16 7-22-15,-15 5-12 16,-3 35-4-16,-24 29 3 16,-16 23 0-16,-8 14-5 15,11-7 1-15,21-19-2 16,16-26 0-16,38-28-1 15,32-26-1-15,21-3-2 16,11-30-3-16,-7-2-17 16,-8 6-44-16,-21-2-82 15,-26-4-305-15</inkml:trace>
  <inkml:trace contextRef="#ctx0" brushRef="#br0" timeOffset="318144.6808">26880 7319 388 0,'-9'-9'148'0,"4"9"-125"16,2 0 29-16,3 0-33 16,0 0-13-16,0 0-3 15,0 0 7-15,0 0 21 16,0 0 16-16,6 0 4 15,19 12 21-15,12 4-29 16,8 0-16-16,5 4-16 16,-3 1-11-16,-7 5-4 15,-3 6-42-15,-22-5-162 16</inkml:trace>
  <inkml:trace contextRef="#ctx0" brushRef="#br0" timeOffset="319326.7777">28268 9357 501 0,'0'-9'101'15,"0"9"-25"-15,15 0-2 16,9 14-20-16,9 5-13 16,3 1-18-16,2-1-13 15,1 3-10-15,9 5-3 16,4-10-81-16,-2-17-478 15</inkml:trace>
  <inkml:trace contextRef="#ctx0" brushRef="#br0" timeOffset="456925.7547">16975 1257 385 0,'0'-9'140'0,"0"3"-110"16,0 3 32-16,0-1-9 15,0 4-11-15,0 0-8 16,-7 0-9-16,-14 0-12 15,-9 15-9-15,-6 5 3 16,1 3-3-16,8-4-1 0,13-4-1 16,7-7 0-16,7-1-2 15,0 0 4-15,7 3 4 16,10 6 8-16,0 2 9 16,-3 8-3-16,-9 6-5 15,-5 8 1-15,-12 12 4 16,-24 4-11-16,-15 3-8 15,-4-7-3-15,-2-12 0 16,-1-12-8-16,4-19-14 16,8-9-15-16,15 0 0 15,16-16-18-15,13 6-22 16,2 2-23-16,24 5-61 0,16 0-112 16</inkml:trace>
  <inkml:trace contextRef="#ctx0" brushRef="#br0" timeOffset="457225.0608">17290 1433 399 0,'-7'0'186'15,"5"13"-170"-15,1 9 21 16,-4 7 8-16,-2 7-13 16,-5 3-21-16,0 5-7 15,-4 6-4-15,4 4-2 16,4-3-8-16,6-3-53 15,2-16-104-15,0-22-166 16</inkml:trace>
  <inkml:trace contextRef="#ctx0" brushRef="#br0" timeOffset="457453.2131">17417 1141 469 0,'-7'0'39'0,"7"0"-39"16,0 0-69-16,7 17-94 15</inkml:trace>
  <inkml:trace contextRef="#ctx0" brushRef="#br0" timeOffset="457906.9122">17618 1541 77 0,'0'-3'431'15,"-3"3"-384"-15,0 0-10 16,-6 14-14-16,-2 10 5 16,-1 4-6-16,1-2-8 15,7-6 0-15,4-8-7 16,0-12-4-16,30-1 5 16,20-32 16-16,20-7 3 15,11 0-2-15,-6 8 4 16,-16 16 14-16,-16 15 2 15,-18 1-20-15,-14 25-15 0,-11 21 1 16,0 20-2-16,-21 12-9 16,-2-5 0-16,4-11-25 15,13-18-76-15,6-22-80 16,5-22-273-16</inkml:trace>
  <inkml:trace contextRef="#ctx0" brushRef="#br0" timeOffset="458804.48">18363 1152 168 0,'-6'0'204'16,"1"0"-169"-16,5 0-7 15,0 0 0-15,0 0 2 16,0 0 7-16,0 0 12 16,0 0-8-16,0 0-14 0,0-2-1 15,11-2-3-15,5-2 7 16,4-2-2-16,1 2-1 16,-4 3-4-16,-5 1-5 15,-4 2-5-15,-3 0-8 16,-5 5 1-16,0 19 1 15,0 7 0-15,0 2 0 16,0-2-5-16,8-5 1 16,7-6 0-16,8-5-1 15,8-6-1-15,5-1-1 16,3-4 0-16,1-4-15 0,-1 2-55 16,-10-2-146-16</inkml:trace>
  <inkml:trace contextRef="#ctx0" brushRef="#br0" timeOffset="459901.9092">19355 843 618 0,'-45'33'23'0,"-2"38"-22"15,-10 35 26-15,-8 33 10 16,0 34-12-16,11 28 9 15,16 2 1-15,23-14-5 16,15-24-11-16,22-43-19 16,30-30-1-16,20-29-28 15,13-20-33-15,15-13-53 16,-5-14-123-16</inkml:trace>
  <inkml:trace contextRef="#ctx0" brushRef="#br0" timeOffset="462733.4308">19732 1075 277 0,'9'0'73'0,"11"0"-73"16,9 0 4-16,13-5 11 0,9-4-1 16,3-4-9-16,6-5 9 15,2-2 18-15,-2-1 12 16,-6 5-10-16,-12 1-1 15,-10 8-17-15,-12 7-13 16,-11 0-2-16,-8 7 1 16,-1 18 0-16,-4 11 13 15,-19 6 2-15,-12 5-1 16,-7 2-2-16,-2 0-3 16,0-5 0-16,3-1 9 15,7-5-12-15,6-6-4 16,8-10-4-16,10-5-3 15,7-8-19-15,3-3-66 0,0-1-73 16,1-1-85-16</inkml:trace>
  <inkml:trace contextRef="#ctx0" brushRef="#br0" timeOffset="463144.0938">20504 1157 311 0,'6'0'49'0,"14"0"-1"16,6 0 11-16,7 0 0 15,-5 0 4-15,-2 0-8 16,-9 0-6-16,-7 20-19 16,-10 10-1-16,0 10-2 15,-17 2-7-15,-13 1-11 16,-4-4-9-16,0-8 1 0,6-11-1 15,6-9-19-15,2-9-10 16,4-2-21-16,3-9-21 16,6-17-41-16,7-5-33 15,0-4-157-15</inkml:trace>
  <inkml:trace contextRef="#ctx0" brushRef="#br0" timeOffset="463377.1504">20605 994 392 0,'29'-9'97'15,"7"4"-18"-15,9 1 2 16,0 4-59-16,-6 0-16 15,-2 0-2-15,-7 0-4 16,-6 0-1-16,-1 6-25 16,-3 6-104-16,-9 4-255 15</inkml:trace>
  <inkml:trace contextRef="#ctx0" brushRef="#br0" timeOffset="463677.2756">21215 1050 341 0,'0'20'94'15,"-1"7"-20"-15,-5 4-30 16,-4 7-3-16,-1 3-20 16,-5 2 0-16,-1 2-8 0,1-1-8 15,-1-4-5 1,4-2-1-16,6-11-20 0,2-13-62 16,5-12-49-16,0-2-21 15</inkml:trace>
  <inkml:trace contextRef="#ctx0" brushRef="#br0" timeOffset="463909.0489">21439 924 178 0,'0'1'226'0,"-4"23"-167"0,-2 10-15 15,-2 9-14-15,-2 5-16 16,-1 4-13-16,2-1-1 16,-2 0-6-16,2-3-16 15,-2-7-28-15,2-9-44 16,6-16-26-16,2-6 6 16</inkml:trace>
  <inkml:trace contextRef="#ctx0" brushRef="#br0" timeOffset="464191.468">21120 929 443 0,'0'0'119'0,"18"0"-54"16,22 0 7-16,14 0 0 16,13 0-28-16,2 0-7 15,-2 0-18-15,-6 0-12 16,-7 0-7-16,-11 0-2 16,-4 0-19-16,-9-2-51 15,-2 2-65-15,-13 0-187 16</inkml:trace>
  <inkml:trace contextRef="#ctx0" brushRef="#br0" timeOffset="464690.2499">19573 1856 430 0,'0'0'99'16,"22"-7"-64"-16,43-8 26 0,52-14 14 15,58-14 8-15,47-2-8 16,33 4-13-16,11 9-31 16,-8 16-25-16,-18 9-6 15,-34 7-2-15,-39 0-2 16,-46 22-29-16,-42 1-58 16,-42-10-105-16,-35-11-323 15</inkml:trace>
  <inkml:trace contextRef="#ctx0" brushRef="#br0" timeOffset="465804.2897">19898 2050 191 0,'-1'-4'194'15,"-2"2"-168"-15,3 2 9 0,0-1-11 16,0-1-15 0,0 2 16-16,0-1 13 0,0-1 8 15,0 2-9-15,9-2-11 16,13 1 14-16,11-2 5 15,9-3-11-15,5 0 5 16,-5 0 1-16,-7 3-12 16,-13 1-10-16,-15 2-12 15,-5 0-3-15,-2 13-2 16,-6 22 0-16,-24 14-1 16,-13 9 0-16,-11 1 0 15,0-7-2-15,11-8 2 0,13-14 0 16,14-12-1-1,16-5 0-15,0-4-8 0,27-3 7 16,14 3 2-16,10-4 1 16,3-1 2-16,-5 2-3 15,-12 0-3-15,-10 2-11 16,-10 0-53-16,-4 0-82 16,-9-2-142-16</inkml:trace>
  <inkml:trace contextRef="#ctx0" brushRef="#br0" timeOffset="466319.6005">20604 2041 237 0,'-8'0'160'0,"4"0"-126"16,-3 0-1-16,-4 0-17 0,-3 5-7 15,-3 9 4-15,-6 3 0 16,1 4-3-16,-2 4 10 16,0 6 5-16,0 3 10 15,6 6 9-15,0 1-10 16,11-1-6-16,7-4-15 16,0-8 5-16,28-8-10 15,13-14 1-15,14-6-2 16,7-4 5-16,4-22 4 15,-3-9 9-15,-11-4 6 16,-16 0-11-16,-20 0-14 16,-16 3-1-16,-3-1-5 15,-31 8-3-15,-16 8-13 0,-8 9-2 16,5 10-12 0,12 2-25-16,16 0-21 0,14 0-53 15,11 0-91-15</inkml:trace>
  <inkml:trace contextRef="#ctx0" brushRef="#br0" timeOffset="466985.307">21266 1989 126 0,'-10'-4'261'16,"-4"-1"-219"-16,4 2 7 16,-4-1-13-16,-5 4-8 15,0 0-13-15,-8 0-7 16,-3 0-5-16,0 4 1 16,-1 7 7-16,4-1-5 15,6 1 5-15,6-4 11 16,7 1 4-16,3 1-6 15,3 2-2-15,2 2-9 16,0 1 5-16,7 0 5 16,13 2 0-16,9-1 2 15,5 1 16-15,2 0 0 16,1-2-2-16,-4 2-6 0,-4 2-18 16,-4 3-6-16,-5 3-3 15,-2-1 1-15,-6 3 0 16,-4 3-3-16,-8-1 0 15,0 0 0-15,0-1 0 16,-12-4-1-16,-6-1-1 16,-3-4 1-16,-3-4-3 15,-4-2-4-15,-1-4 2 16,1-1-6-16,4-6 5 16,6-1 2-16,3 0 0 15,5 0 4-15,4-9 1 16,3-9 0-16,3-5-4 0,0-10-3 15,13-6 3-15,16-3 4 16,7-8 0-16,5-1 0 16,5-1 0-16,0 0 1 15,-2 6 0-15,-10 6 0 16,-10 9 3-16,-12 9-2 16,-9 7 0-16,-3 2 4 15,-4 2 0-15,-19 2-6 16,-4-1-11-16,-4 5-25 15,4 4-52-15,9-1-47 16,9-4-250-16</inkml:trace>
  <inkml:trace contextRef="#ctx0" brushRef="#br0" timeOffset="467499.8753">21958 735 403 0,'0'0'153'0,"0"14"-131"16,27 29 21-16,17 26 29 0,11 21-1 15,3 17-20 1,-3 14-3-16,-18 11-6 0,-21 12-7 16,-16 17-2-16,-36 10-13 15,-33 8-4-15,-25-5-6 16,-15-15-8-16,5-23-2 15,13-29-21-15,22-36-26 16,18-34-57-16,29-37-107 16,19-40-358-16</inkml:trace>
  <inkml:trace contextRef="#ctx0" brushRef="#br0" timeOffset="468563.9968">22703 1613 253 0,'0'-3'182'15,"0"-1"-154"-15,30-2 14 16,19-2 12-16,15-2 5 16,11 2-17-16,2 4-1 15,-3 2-1-15,-12 2-17 0,-11 0-22 16,-15 0-1 0,-16 8-29-16,-7 4-89 0,-13-2-176 15</inkml:trace>
  <inkml:trace contextRef="#ctx0" brushRef="#br0" timeOffset="468763.437">23109 1404 759 0,'-15'34'42'0,"-1"25"12"16,-9 20-35-16,-3 11-18 16,1 0-1-16,3-4-45 15,17-19-169-15</inkml:trace>
  <inkml:trace contextRef="#ctx0" brushRef="#br0" timeOffset="469262.5776">24265 1074 594 0,'-28'0'71'0,"-4"22"-4"15,-8 8-31-15,-8 10-7 16,-2 6-7-16,2 6 0 16,7 3-1-16,13-3-1 15,12-4-11-15,14-9-3 16,2-8 1-16,27-6-3 15,17-1-4-15,11-7-5 16,3-7-33-16,3-10-44 16,-3 0-27-16,2 0-32 15,-2-19-149-15</inkml:trace>
  <inkml:trace contextRef="#ctx0" brushRef="#br0" timeOffset="469512.0084">24589 1345 467 0,'-27'30'163'0,"3"8"-82"16,11 0-60-16,13-4-9 15,7-10-8-15,26-7 1 16,16-13-4-16,11-4 2 16,6-11 9-16,-2-15 20 15,-14-3-4-15,-15 7-15 0,-22 7-10 16,-13 3 3-16,-40 2 4 15,-24 5-10-15,-14 5-11 16,1 0-27-16,15 15-55 16,25 1-100-16,28-6-224 15</inkml:trace>
  <inkml:trace contextRef="#ctx0" brushRef="#br0" timeOffset="469761.0184">25356 1243 217 0,'-51'30'385'0,"-1"8"-334"15,19-2 9 1,15-5-44-16,18-5-16 0,7-3-3 16,17-6 3-16,3 0 9 15,-6-1 60-15,-10 4 4 16,-11 12-34-16,-11 16 0 15,-34 13-15-15,-16 2-20 16,-4-11-4-16,6-22-24 16,15-30-58-16,17-7-94 15,18-34-240-15</inkml:trace>
  <inkml:trace contextRef="#ctx0" brushRef="#br0" timeOffset="470226.5482">25565 1050 445 0,'0'0'127'0,"0"0"-45"0,0 0-34 15,6-2-12-15,8-1 9 16,8-1-5-16,0 1-13 15,-3 1-4-15,3 2 4 16,-2 0-6-16,-2 0-6 16,-5 0 0-16,-5 0-6 15,-8 17-7-15,0 15 2 16,-17 15 3-16,-11 6-4 16,0 1-1-16,8-9-2 15,14-9 0-15,6-11-4 16,21-11-15-16,21-8-27 15,12-6-44-15,10-6-79 0,-5-26-360 16</inkml:trace>
  <inkml:trace contextRef="#ctx0" brushRef="#br0" timeOffset="470708.9799">27188 197 393 0,'-43'3'215'0,"-14"23"-160"16,-16 16-18-16,-11 21 8 0,-1 21-13 15,-5 27 9-15,6 28 18 16,10 21-15-16,18 11-18 16,23-4-18-16,24-19-1 15,9-32-5-15,25-19-2 16,18-22 0-16,5-13-2 16,6-16-5-16,-2-11-21 15,-5-12-66-15,2-21-108 16,-9-7-323-16</inkml:trace>
  <inkml:trace contextRef="#ctx0" brushRef="#br0" timeOffset="471240.9696">27237 483 137 0,'-1'0'264'0,"1"5"-198"16,1-2 5-16,23 2-15 15,13-3-1-15,15 2 2 16,11-2-4-16,1 0-12 16,-6 2-7-16,-13 0-8 15,-18 1-17-15,-12 2-7 16,-11 8-2-16,-4 12-2 0,-10 15-2 16,-22 13 4-16,-14 8 0 15,-5 4 2-15,-4 0-1 16,2 0-1-16,5-8-3 15,11-11-17-15,13-12-52 16,13-11-47-16,10-12-89 16</inkml:trace>
  <inkml:trace contextRef="#ctx0" brushRef="#br0" timeOffset="471573.6778">27710 745 436 0,'-13'9'94'0,"8"1"-38"16,5 0-34-16,0 5 1 15,21 3 14-15,6 4-5 16,2 3 9-16,-6 0 22 16,-8 1-12-16,-14 4-15 15,-1 8-5-15,-28 7-3 0,-11 1-16 16,-8-4-12 0,2-8-1-16,7-16-31 0,7-15-45 15,7-3-65-15,6-26-65 16</inkml:trace>
  <inkml:trace contextRef="#ctx0" brushRef="#br0" timeOffset="471773.082">27829 694 561 0,'12'0'128'0,"13"0"-16"16,13 9-57-1,9 3-25-15,1 1-23 0,3-6-7 16,-6 0-6-16,-2-2-27 16,-12-2-67-16,-9 7-79 15,-12 3-250-15</inkml:trace>
  <inkml:trace contextRef="#ctx0" brushRef="#br0" timeOffset="471939.3274">28313 833 403 0,'0'18'168'0,"-5"10"-53"15,-7 15-50-15,-4 8-18 16,1 0-34-16,-1-1-13 0,4-5-11 16,-2-6-56-16,5 1-75 15,-1-13-195-15</inkml:trace>
  <inkml:trace contextRef="#ctx0" brushRef="#br0" timeOffset="472138.9515">28599 782 316 0,'0'0'180'16,"-2"19"-121"-16,-12 17-3 0,-3 11-20 15,-5 7-18-15,0 2-12 16,-2 3-6-16,0 2-2 16,-3 1-31-16,-3-10-159 15</inkml:trace>
  <inkml:trace contextRef="#ctx0" brushRef="#br0" timeOffset="472354.2306">28262 843 649 0,'0'-3'104'0,"0"3"-26"16,15 0-51 0,21 0-20-16,16 0 2 0,14 0-6 15,11 0-3-15,11-9-1 16,2-8-9-16,-5-1-30 15,-5 3-86-15,-19 1-183 16</inkml:trace>
  <inkml:trace contextRef="#ctx0" brushRef="#br0" timeOffset="472803.4703">27230 1275 455 0,'-5'0'129'0,"5"0"-90"16,0 0 4-16,2 0-9 15,30 0-10-15,30 0 1 16,36-4 10-16,39-8 10 15,24 0 2-15,12-3-2 16,-2 11-14-16,-16 4-12 16,-24 0-7-16,-22 25-10 15,-27 5-2-15,-23-1-8 16,-20-7-28-16,-15-7-56 16,-16-8-80-16,-8-4-78 0</inkml:trace>
  <inkml:trace contextRef="#ctx0" brushRef="#br0" timeOffset="473353.0882">27210 1665 248 0,'-7'0'218'0,"2"0"-151"15,5 0-2-15,2 0-15 16,26-8-19-16,18-7-7 16,18-1 30-16,11 2 2 15,-5 4 5-15,-19 4-15 0,-21 4-27 16,-23 2-15-16,-7 14-3 15,-28 30-1-15,-25 20 0 16,-21 10 0-16,-5 7-1 16,7-11 0-16,21-9-1 15,22-13 1-15,20-14-2 16,9-12-6-16,24-10-3 16,20-7 11-16,13-5 2 15,9 0 0-15,-1-3-1 16,-2-11-2-16,-3 1-11 15,-2-4-66-15,-3 3-70 16,-12-4-116-16</inkml:trace>
  <inkml:trace contextRef="#ctx0" brushRef="#br0" timeOffset="473719.0746">27932 1814 386 0,'-37'0'94'16,"5"20"-13"-16,1 7-32 16,4 3-13-16,4 6-6 15,6 3-5-15,7 2-3 16,10-4-2-16,3-5 1 0,31-10-3 15,17-14-1-15,13-8-2 16,6-2 8-16,1-26 14 16,-9-4 11-16,-17 4-1 15,-20 8-24-15,-19 4-10 16,-6-1-2-16,-30-6-11 16,-16-4-6-16,-5 1-13 15,8 4-24-15,14 6-63 16,25 1-71-16,4-5-246 15</inkml:trace>
  <inkml:trace contextRef="#ctx0" brushRef="#br0" timeOffset="474449.6396">28580 1672 128 0,'1'-10'357'0,"-1"5"-273"15,0 5-20-15,0-2-40 0,0 2-10 16,-1 0-5-16,-20 0 4 16,-7 0 0-16,-8 0 18 15,-8 6-1-15,0 12-12 16,0 4-6-16,8-2-7 16,11-2 0-16,12-7 2 15,5-4-4-15,8 1-1 16,0-2 4-16,9 7 9 15,9 0 3-15,6 2 8 16,3 6 7-16,-2 2-7 0,-4 2-4 16,-1 3-7-1,-7 3-9-15,-3 2-2 16,-2 7-3-16,-5 2 0 0,-3 2-1 16,0-1 0-16,0-4 0 15,-8-3 0-15,-5-1 0 16,-2-4 0-16,-1-3 0 15,-1-5 0-15,-1-6-2 16,2-5 2-16,0-4-4 16,-3-6 1-16,-1-2-2 15,-3 0-2-15,4-2-1 16,1-13-1-16,6 0 3 16,3-7-3-16,9-7 6 15,0-5-1-15,9-8 3 16,17-10 0-16,11-4 1 0,8-6-1 15,8 0 2-15,5-1-1 16,3 3 1-16,-8 7 1 16,-8 4 1-16,-16 9-1 15,-15 6-1-15,-11 6 0 16,-3 3 0-16,-6 7-1 16,-16 0-5-16,-1 4-28 15,1 4-59-15,10 5-65 16,6 0-236-16</inkml:trace>
  <inkml:trace contextRef="#ctx0" brushRef="#br0" timeOffset="474865.6911">29193 821 517 0,'4'132'72'0,"6"25"58"16,-3 8-46-16,-7 6-16 16,-21 3-15-16,-37-2-25 15,-33 1-10-15,-30-10-6 16,-20-16-3-16,-8-17-9 15,9-22-1-15,23-28-73 16,31-47-170-16</inkml:trace>
  <inkml:trace contextRef="#ctx0" brushRef="#br0" timeOffset="476329.0356">29779 1588 430 0,'21'-12'174'0,"15"-1"-115"16,20-4 10-16,13 3-37 16,0 3-25-16,-3 9-7 15,-11 2-38-15,-13 2-136 16,-23 9-385-16</inkml:trace>
  <inkml:trace contextRef="#ctx0" brushRef="#br0" timeOffset="476577.8233">30003 1887 742 0,'15'-4'56'0,"27"2"-15"15,20 0-41-15,19 0-16 16,3-12-227-16</inkml:trace>
  <inkml:trace contextRef="#ctx0" brushRef="#br0" timeOffset="481783.1305">31352 1097 203 0,'-3'-3'370'0,"0"3"-318"16,3 2 30-16,4 40-33 15,22 37 13-15,6 35 23 16,3 33-30-16,-13 18-10 16,-19 3-25-16,-3-2-20 15,-22-17 0-15,3-18 0 16,16-23-109-16,6-27-731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15:13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21890 12416 61 0,'3'-14'6'0,"-2"0"-5"0,4 1 31 16,-2 1 45 0,0 2-16-16,0 3 66 0,0 0-28 15,1 1-33-15,-1 0-12 16,3-2-21-16,-1-3-12 16,4 0-15-16,2 0-3 15,-2 1 1-15,1 3 5 16,-7 6-2-16,-3-1 3 15,0 2 10-15,0 0 5 16,0 7-3-16,0 22 3 16,-17 15 5-16,-16 18-19 15,-14 18-7-15,-10 19-4 16,-6 17 0-16,-2 12-8 16,2 1-4-16,12-20-13 15,18-27-6-15,27-28-9 0,8-30-6 16,32-17-29-16,9-7 54 15,5-10 21-15,4-16 18 16,3-3 4-16,-4 9 0 16,-17 10-22-16,-15 10-9 15,-18 4-111-15,-1 16-207 16</inkml:trace>
  <inkml:trace contextRef="#ctx0" brushRef="#br0" timeOffset="299.1171">21593 12764 566 0,'37'-18'64'15,"14"5"3"-15,15-1-3 16,9 6-48-16,2 8-16 16,-16 0-24-16,-12 18-33 0,-15 11-66 15,-14 4-137 1</inkml:trace>
  <inkml:trace contextRef="#ctx0" brushRef="#br0" timeOffset="698.1403">22360 12724 280 0,'0'-2'275'0,"-14"2"-236"15,-11 13 9-15,-5 16-8 16,-6 14-25-16,2 8-2 16,4 9-2-16,5 6-2 15,4 3-4-15,3-11-5 16,14-20-1-16,4-24-21 15,10-14-16-15,26-40 19 16,7-14 18-16,6-9 0 16,1 2 1-16,-10 12 8 15,-13 16 20-15,-12 16 9 16,-12 12-4-16,-3 5-2 16,0 9-16-16,0 23-8 15,-3 11-4-15,-8 8-3 0,-2 2-12 16,7-5-60-16,-2-5-100 15,7-10-215-15</inkml:trace>
  <inkml:trace contextRef="#ctx0" brushRef="#br0" timeOffset="980.0763">22592 12808 601 0,'0'18'38'0,"0"20"-9"16,-13 10-8-16,0 2-17 0,-4-4-3 16,7-9-1-16,10-18-1 15,0-19-12 1,33-5 8-16,12-24 5 0,11 2 14 16,2 5 23-16,-4 9 16 15,-15 13-7-15,-17 8-13 16,-13 28-8-16,-9 13-6 15,-4 9-9-15,-20 5-10 16,0-9-5-16,7-7-53 16,8-12-71-16,4-15-134 15</inkml:trace>
  <inkml:trace contextRef="#ctx0" brushRef="#br0" timeOffset="1246.7797">22939 12938 409 0,'13'0'135'15,"8"8"-57"-15,9 9 13 16,6 7-48-16,-2 10-23 15,-7 10-7-15,-9 6-6 16,-8 4-7-16,-2-4-1 16,-4-6-24-16,-1-5-60 0,-3-11-79 15,0-10-156-15</inkml:trace>
  <inkml:trace contextRef="#ctx0" brushRef="#br0" timeOffset="1396.3698">23270 12928 693 0,'-75'53'79'0,"-11"20"-18"15,-5 10-19-15,0 4-42 16,12-14 0-16,16-16-70 16,18-31-162-16</inkml:trace>
  <inkml:trace contextRef="#ctx0" brushRef="#br0" timeOffset="2393.9678">23673 12768 258 0,'0'-4'32'15,"0"0"30"-15,3-3 4 16,12-2-8-16,2-4 1 15,3 1 14-15,7-1-7 16,-2 2-14-16,0 3-4 0,1 4-18 16,-7 4-26-16,-1 0-4 15,-9 0-37-15,-9 14-79 16,0 4-146-16</inkml:trace>
  <inkml:trace contextRef="#ctx0" brushRef="#br0" timeOffset="2593.4941">23776 12962 739 0,'19'-5'43'16,"7"4"46"-16,14-10-47 0,6 6-42 15,-1 5-14-15,-16 0-95 16,-7 0-232-16</inkml:trace>
  <inkml:trace contextRef="#ctx0" brushRef="#br0" timeOffset="8412.6714">24959 12099 333 0,'-8'-10'156'16,"-7"8"-128"-16,-2-1 32 15,0-2-37-15,-2 1-12 16,-5 4-5-16,-1 0-4 16,-5 0 0-16,0 26 2 15,-1 12 13-15,1 9 1 16,9 4-3-16,4 0 3 16,14-7 3-16,3-12 1 15,21-8-8-15,23-16 5 16,20-8-4-16,12-14-2 15,0-18-5-15,-12 1-3 16,-22 2-2-16,-26 7 2 0,-16 0 4 16,-12 1 1-16,-31 5-9 15,-12 9-1-15,-8 7-25 16,6 0-47-16,14 9-15 16,19 6-45-16,12 6-63 15</inkml:trace>
  <inkml:trace contextRef="#ctx0" brushRef="#br0" timeOffset="8711.9811">25353 12155 447 0,'-12'36'62'0,"3"10"-6"15,0 7-26-15,4 7-16 16,2 2-9-16,0 7-2 16,-1 1-2-16,1-1-1 15,-3-8-1-15,3-15-7 16,2-17-13-16,-1-17-18 15,-1-12-52-15,3 0-39 16,-1-27-136-16</inkml:trace>
  <inkml:trace contextRef="#ctx0" brushRef="#br0" timeOffset="9027.9192">25386 12133 400 0,'17'-16'97'15,"6"0"-19"-15,6 2-12 16,6 6-17-16,-4 3-17 16,-4 5-2-16,-7 0-10 15,-6 3-2-15,-6 13 0 0,-8 6-3 16,0 10-1-16,-21 7-5 15,-16 3-7-15,-8-1-2 16,-6-8-3-16,-2-11-15 16,3-10-9-16,7-7-25 15,9-5-17-15,13 0-6 16,13 0-28-16,8-9-52 16,17-6-91-16</inkml:trace>
  <inkml:trace contextRef="#ctx0" brushRef="#br0" timeOffset="9327.1329">25792 12040 288 0,'0'0'117'16,"0"0"-64"-16,2 11-1 16,-2 9-25-16,0 8-18 15,0 8-1-15,0 9 3 16,0 8-4-16,0 8 6 16,-15 9 0-16,0 6-4 0,-2 1-9 15,-4-5 0-15,4-14-19 16,2-19-47-16,3-22-36 15,3-17-5-15,6-5-94 16</inkml:trace>
  <inkml:trace contextRef="#ctx0" brushRef="#br0" timeOffset="9609.5912">25876 11983 363 0,'26'-36'126'16,"0"1"-26"0,12-2-41-16,5 8-22 0,0 9-4 15,1 12-4-15,-10 8-7 16,-7 12 1-16,-12 20 2 16,-15 14-2-16,-5 6-5 15,-29 7-9-15,-14 3-5 16,-7-6-4-16,-5-7 0 15,2-13-2-15,4-19-20 16,4-12-33-16,1-5-56 16,11-2-63-16,11-15-201 15</inkml:trace>
  <inkml:trace contextRef="#ctx0" brushRef="#br0" timeOffset="10091.9881">24916 12675 391 0,'3'-2'92'0,"-2"0"-53"15,4 0-8-15,2 0-31 16,0 2-2-16,2-2 2 16,5 2 17-16,2 0 10 15,8-3 5-15,10-2 9 16,21-5 0-16,25-4 2 0,27-8 4 16,24-5 6-16,23-2-5 15,4 1-7 1,-4 5-15-16,-23 7-23 0,-31 9-3 15,-34 7-12-15,-32 4-55 16,-28 26-94-16,-15 2-219 16</inkml:trace>
  <inkml:trace contextRef="#ctx0" brushRef="#br0" timeOffset="10956.6651">24912 13242 146 0,'10'-9'275'0,"-6"2"-210"15,5-2-11-15,-3 1-26 16,-2-1-5-16,-1 2 2 16,-3-1 9-16,0-1 2 15,0 0 2-15,-6-1-15 16,-14 2-1-16,-10 4-8 15,-6 3-7-15,-9 1-4 16,-6 15-3-16,-2 17 1 16,3 10-1-16,7 2 0 15,9 0 0-15,16 1-1 16,9-5 0-16,9-1-1 16,9-12-1-16,18-15 1 0,14-12 0 15,10-12 2-15,11-26 1 16,3-10 5-16,-5-2 6 15,-9 2 6-15,-14 9-2 16,-13 10-14-16,-14 14-1 16,-4 8-1-16,-6 7 1 15,0 0 0-15,0 26 2 16,-10 8-3-16,1 8 0 16,1 1-2-16,7-8 2 15,1-5-9-15,0-4-17 16,10-8-37-16,6-6-23 15,1-4-58-15,1-8-139 16</inkml:trace>
  <inkml:trace contextRef="#ctx0" brushRef="#br0" timeOffset="11521.9463">25386 13227 165 0,'4'-8'245'0,"-4"2"-166"15,0 2-13-15,0 1-25 16,0 2-16-16,-1 1-1 16,-10 0-7-16,-7 0-12 15,-6 10-1-15,-7 14 3 16,-6 11-1-16,-2 9 1 16,3 1 1-16,6 4 0 15,14-2 4-15,8-7-1 16,8-7-4-16,0-12-5 15,21-17 0-15,14-4 4 16,11-34 4-16,9-21-8 0,5-17-1 16,-1-11-1-16,-3-4 1 15,-10-2-1-15,-12 11 3 16,-14 7 5-16,-12 13-3 16,-8 16 0-16,0 14 5 15,0 16-4-15,-11 12 3 16,0 2-6-16,-4 26-3 15,0 13-2-15,5 12-1 16,2 8 3-16,8 3-1 16,0-4 0-16,0-6-2 15,9-12-10-15,5-9-18 16,-1-9-23-16,2-7-36 16,-3-8-123-16</inkml:trace>
  <inkml:trace contextRef="#ctx0" brushRef="#br0" timeOffset="11971.9609">25821 13141 439 0,'0'0'123'0,"0"0"-58"16,9 8-23-16,3 4-3 16,3 5 0-16,-2 5 7 15,-2 9-2-15,-5 9-11 16,-6 8-8-16,0 10 4 16,-17 7-12-16,-8 1-11 0,-8 1-4 15,-4-13-2-15,-1-10-1 16,3-15-12-16,1-16-21 15,8-13-28-15,5 0-40 16,7-10-36-16,9-12-57 16,5-6-110-16</inkml:trace>
  <inkml:trace contextRef="#ctx0" brushRef="#br0" timeOffset="12195.8733">25878 12890 806 0,'0'-6'86'16,"-3"-1"-70"-16,3-2-16 15,9-6-178-15,6-2-536 16</inkml:trace>
  <inkml:trace contextRef="#ctx0" brushRef="#br0" timeOffset="13151.2089">26710 12538 391 0,'0'0'56'15,"4"0"20"-15,1 0-30 16,6 0-15-16,4 0 12 16,6 2-12-16,1 1-12 15,3-1-13-15,1 2-6 16,1 2-3-16,-1 1-42 16,0 2-69-16,-6-1-135 15</inkml:trace>
  <inkml:trace contextRef="#ctx0" brushRef="#br0" timeOffset="13467.1415">26786 12872 427 0,'3'0'184'0,"3"0"-116"15,12-2-1-15,12-5-53 16,16-4 2-16,11-1 17 15,0-2-25-15,-9 4-8 16,-8 10-73-16,-24 0-143 16</inkml:trace>
  <inkml:trace contextRef="#ctx0" brushRef="#br0" timeOffset="15927.7986">28019 11635 434 0,'0'-4'41'15,"0"0"41"-15,0 1-40 16,0 0-32-16,0 0 0 15,0 1 9-15,0-1 1 16,0 1 4-16,-2 2 7 16,-4 0-6-16,-6 0-7 15,-3 0-12-15,-5 18-4 0,-4 8-2 16,0 10 7-16,1 9 6 16,3 2 3-16,6-2 0 15,10-5-3-15,4-13-4 16,18-10-6-16,19-13 0 15,12-4 1-15,6-28-1 16,-1-8 2-16,-11-4 2 16,-13 6-3-16,-21 3-2 15,-9 4 0-15,-14 3-1 16,-22 6-1-16,-8 9-6 16,-1 9-23-16,1 0-14 15,8 4-28-15,9 12-2 16,6 4-57-16,9 7-63 0</inkml:trace>
  <inkml:trace contextRef="#ctx0" brushRef="#br0" timeOffset="16243.666">28344 11723 425 0,'-6'0'61'15,"2"16"7"-15,-1 14-30 16,2 11-11-16,0 9 2 15,0 9-6-15,-4 7-16 16,1 2-5-16,-2-3-2 16,1-12-15-16,0-13-34 15,2-17-56-15,2-18-89 16</inkml:trace>
  <inkml:trace contextRef="#ctx0" brushRef="#br0" timeOffset="16579.3407">28366 11659 326 0,'11'-21'112'0,"5"2"-37"15,3 2-18-15,7 2-30 16,6 2-8-16,6 0 16 15,5 5 4-15,5 6-2 16,-6 2 6-16,-6 0-7 0,-11 4-17 16,-11 13-8-1,-9 8 2-15,-5 3-6 0,-11 4-1 16,-22 4-4-16,-12-1-2 16,-9-4-6-16,-1-6-18 15,6-13-13-15,6-6-15 16,10-6-15-16,9 0-33 15,10 0-41-15,8 0-26 16,6 0-58-16</inkml:trace>
  <inkml:trace contextRef="#ctx0" brushRef="#br0" timeOffset="16858.6872">28869 11615 372 0,'0'0'86'0,"0"4"-13"16,0 19-20-16,0 8-39 15,-7 7 0-15,-2 12-4 16,-4 6-8-16,-3 8-2 15,-1 5 0-15,-3 2-5 16,-2-7-19-16,7-16-58 16,1-16-81-16,8-21-47 0</inkml:trace>
  <inkml:trace contextRef="#ctx0" brushRef="#br0" timeOffset="17142.1268">28935 11607 376 0,'16'-14'73'16,"5"1"20"-16,6 4-33 16,-3 5-1-16,1 4-18 15,2 0-1-15,-8 12-15 16,-4 10 1-16,-7 8-2 15,-8 6-7-15,-3 8-6 0,-27 4-9 16,-12 3-2-16,-10-3-3 16,-6-9-14-16,2-12-13 15,4-13-18-15,10-11-15 16,10-3-25-16,6 0-51 16,18-5-40-16</inkml:trace>
  <inkml:trace contextRef="#ctx0" brushRef="#br0" timeOffset="17441.6212">29490 11432 444 0,'0'-2'58'0,"0"2"-1"16,0 0-39-16,-3 9 4 15,-8 13-11-15,-7 7 8 16,-9 12-7-16,-12 10-3 16,-11 12 13-16,-11 18 4 15,-15 11-6-15,-9 9 1 16,-6 1-6-16,1-2-9 16,10-8-5-16,14-10-1 15,15-16-11-15,13-21-32 16,12-17-27-16,10-16-53 0,10-12-104 15</inkml:trace>
  <inkml:trace contextRef="#ctx0" brushRef="#br0" timeOffset="18006.0707">29235 11938 254 0,'3'-2'138'0,"-3"2"-55"16,0-2-20-16,0 2-30 16,0 0-15-16,0 0-8 15,0 9 1-15,0 4-2 16,0 5 3-16,-3 5 14 16,-8 6 8-16,2 5-3 15,-4 2-5-15,1 7-7 0,-1 1-6 16,-1-3-5-1,3-9-7-15,4-10-1 0,4-12 0 16,3-10-11-16,2 0-2 16,17-24-8-16,6-4 7 15,5-4 8-15,-5 5 3 16,0 5 3-16,-3 7 1 16,-3 8 6-16,-4 3 5 15,-6 4-1-15,-2 0 1 16,-4 13 1-16,-3 10 16 15,2 5-3-15,-2 5-8 16,0 3-16-16,0 0-2 16,0-1-14-16,-5-7-46 0,-2-6-32 15,1-8-51-15,3-13-143 16</inkml:trace>
  <inkml:trace contextRef="#ctx0" brushRef="#br0" timeOffset="18255.492">29518 12149 388 0,'12'0'101'0,"3"0"6"16,4 0-39-16,1 15-15 0,-2 2-6 15,1 4-16-15,-2 3-23 16,-4 1-8-16,-3 2 0 16,-3 1-23-16,-7-4-29 15,0-2-37-15,0-6-59 16,-5-8-109-16</inkml:trace>
  <inkml:trace contextRef="#ctx0" brushRef="#br0" timeOffset="18438.5363">29817 12161 284 0,'6'-6'194'0,"-6"6"-76"0,0 0-53 15,0 14-41 1,-11 20 5-16,-13 14 4 0,-7 11-21 16,-3 3-8-16,-5 0-3 15,1-4-1-15,5-5-7 16,5-9-75-16,12-12-140 15</inkml:trace>
  <inkml:trace contextRef="#ctx0" brushRef="#br0" timeOffset="18721.0328">29954 12226 454 0,'-14'22'95'0,"7"5"-14"16,-1 6-41-16,0 5-24 15,0-1-11-15,-1 3-3 16,-4 0-2-16,-1 3 0 15,-3 0-6-15,0-5-13 16,4-8-51-16,4-10-82 16,7-18-139-16</inkml:trace>
  <inkml:trace contextRef="#ctx0" brushRef="#br0" timeOffset="19003.6774">30028 12051 466 0,'23'-24'161'0,"0"1"-77"16,6 2-23-16,1 6-33 16,-2 5-18-16,-2 10-5 15,-9 0-1-15,-5 10 0 16,-7 24 17-16,-5 10 12 0,-9 11 1 15,-25 6-14-15,-12-1-5 16,-6-7-9-16,0-14-5 16,12-14-1-16,9-18-14 15,13-7-90-15,16-32-209 16</inkml:trace>
  <inkml:trace contextRef="#ctx0" brushRef="#br0" timeOffset="19718.5077">28105 12822 459 0,'15'0'43'0,"23"0"26"16,24 0 3-16,34 0-22 16,41-8 5-16,40-14 7 15,38-7-5-15,26-9-19 16,3 0-18-16,-16 7-13 0,-37 14-7 15,-49 12-7-15,-54 5-68 16,-39 13-95-16,-36 9-232 16</inkml:trace>
  <inkml:trace contextRef="#ctx0" brushRef="#br0" timeOffset="20649.2455">28153 13354 245 0,'0'-4'235'0,"0"2"-160"0,0 2 2 16,0 0-54-16,0-2-16 16,0-4-4-16,0-2 1 15,0-5-3-15,2 1-1 16,2-3 9-16,-2 3 7 15,-2 3 9-15,0 1-4 16,0 3-3-16,0 2-13 16,-8 3-3-16,-6 0-2 15,-3 0 0-15,-5 0 0 16,-7 9-1-16,-2 12 1 16,-5 5 0-16,0 9 0 15,0 3 0-15,5 6-1 16,7-2 2-16,10-5 0 0,13-4 0 15,1-8 0-15,20-11-1 16,18-10 1-16,9-4 0 16,6-16 1-16,5-17 1 15,-1-7-2-15,-9-2 0 16,-6 2 0-16,-10 4-1 16,-15 8-1-16,-6 13 1 15,-7 9 0-15,-4 6 3 16,0 0 1-16,-6 5 0 15,-3 13-3-15,3 6-1 16,3 1 0-16,3 1 0 16,0-5 0-16,0-1 0 0,0 0-4 15,10-3-22-15,5-2-72 16,-1-1-73-16,3-4-198 16</inkml:trace>
  <inkml:trace contextRef="#ctx0" brushRef="#br0" timeOffset="21530.9275">28691 13209 223 0,'5'-5'111'0,"-4"-1"-32"16,-1 1-14-16,0 1-5 15,0 2-9-15,0-1-11 0,0 2-8 16,-11 1-13-16,-9 0-10 16,-10 1-7-16,-3 19 0 15,-1 5 0-15,1 7 0 16,5 3 3-16,9-1 8 16,10-1-1-16,9-8-2 15,0-7-9-15,18-14-1 16,16-4 0-16,6-11 0 15,4-18 0-15,-4-5 0 16,-3-2 0-16,-6 2 0 16,-8 1 0-16,-4 4 0 15,-7-4 0-15,-2 6 0 0,-3 2-3 16,-3 5-2-16,-1 10 2 16,-1 4 3-16,-2 2 4 15,3 2 9-15,2 0 2 16,0-4-8-16,1 2-7 15,1 1 0-15,-2 2 0 16,-3-1-4-16,1 2-5 16,-3 0-2-16,0 0 5 15,0 0 5-15,0 0 1 16,0 0 0-16,0 0 1 16,0 0 1-16,0 0 5 15,0 0 2-15,0 0-2 16,0 0-1-16,0 0-3 0,0 0 2 15,0 0-2-15,0 0-1 16,0-6 1-16,4-7-3 16,2-4 0-16,0-5 0 15,1-3 1-15,3-3-1 16,0 1 0-16,-3 3 0 16,-2 4 0-16,-4 6 1 15,1 1 7-15,-2 4-1 16,0 1-5-16,0 2-2 15,0 5 0-15,0-1-1 16,-2 2 0-16,-4 0-3 16,-1 0 0-16,0 0 1 0,0 0 2 15,4 0 1 1,2 0 0-16,1 0 0 0,0 0 0 16,-3 0 0-16,0 6 0 15,-3 8 0-15,0 10 1 16,0 7 0-16,2 11 3 15,0 7 3-15,0 6 5 16,1 1 10-16,0 0 1 16,3-2-10-16,0-5-7 15,0-7-6-15,3-8 0 16,11-7-15-16,0-6-46 16,-6-7-64-16,-4-6-121 15</inkml:trace>
  <inkml:trace contextRef="#ctx0" brushRef="#br0" timeOffset="21897.633">29035 13204 446 0,'0'0'107'0,"0"0"-17"16,0 0-52-16,0 13-1 15,1 9-1-15,2 8-8 16,-3 9-2-16,0 8-8 15,0 4 2-15,-6 4-4 16,-15-2-2-16,-2-5-7 16,-4-5-6-16,0-9-1 15,0-9-2-15,0-7-11 16,0-15-29-16,2-3-37 16,1-12-56-16,7-16-143 15</inkml:trace>
  <inkml:trace contextRef="#ctx0" brushRef="#br0" timeOffset="22121.519">29048 12977 346 0,'5'-17'308'0,"0"7"-255"16,3 1-47-16,-2 3-6 0,-1 6-76 15,-2 0-77-15,0 13-223 16</inkml:trace>
  <inkml:trace contextRef="#ctx0" brushRef="#br0" timeOffset="22429.6262">29558 13015 526 0,'-7'32'88'0,"-8"12"7"0,-4 9-47 16,-8 10-23-16,-10 16-5 16,-13 12 1-16,-10 9-10 15,-12 12-9-15,-6 1-2 16,-6-2 0-16,5-8-2 16,5-11-5-16,14-14-20 15,12-19-37-15,14-13-26 16,12-18-81-16,11-21-246 15</inkml:trace>
  <inkml:trace contextRef="#ctx0" brushRef="#br0" timeOffset="23127.868">29475 13735 354 0,'1'0'93'15,"1"0"-2"1,-2 0-39-16,0 3-27 0,0 15 9 16,0 10-4-16,-6 4-11 15,-6 7 4-15,-4 2 4 16,-2 1-5-16,0-2 1 15,2-8-13-15,3-7-8 16,7-10-2-16,5-8-5 16,1-7-18-16,3-4-9 15,19-19 0-15,5-9 14 16,5 2 12-16,-4 5 6 16,-4 6 4-16,-8 9 16 15,-5 2 14-15,-5 8-6 16,-2 0-7-16,-1 2-6 15,3 18 3-15,-5 4-7 0,-1 8-10 16,0-1-1-16,0 3-9 16,0-4-23-16,-1 0-38 15,-5-3-39-15,2-5-77 16,-2-7-198-16</inkml:trace>
  <inkml:trace contextRef="#ctx0" brushRef="#br0" timeOffset="23359.6156">29706 13908 466 0,'0'4'95'16,"4"5"-23"-16,7 5-14 15,4 1-27-15,0 1 2 16,4 4-6-16,-4-1-15 15,1 1-11-15,-5-1-1 16,0-2-6-16,-1-5-33 16,-4-4-60-16,0-4-85 15,2-4-176-15</inkml:trace>
  <inkml:trace contextRef="#ctx0" brushRef="#br0" timeOffset="23559.3475">30034 13880 100 0,'0'0'438'0,"0"0"-359"16,-10 21-5-16,-9 12-46 16,-4 9-16-16,-7 9 6 15,-4 5-4-15,-2 5-8 16,0 4-4-16,4-1-2 16,5-2 0-16,6-13-12 15,4-13-44-15,10-16-62 16,2-10-48-16,5-10-95 15</inkml:trace>
  <inkml:trace contextRef="#ctx0" brushRef="#br0" timeOffset="23831.7218">30099 13876 39 0,'0'0'474'0,"0"0"-404"16,0 17-5-16,0 10-26 15,0 9-14-15,-3 5-3 16,-3 3-9-16,-2 6-9 16,-5 3-2-16,-1 7-1 0,-3 2-1 15,-2 1-2 1,0-6-8-16,2-9-30 0,3-12-47 15,5-18-59-15,1-10-32 16,8-8-64-16</inkml:trace>
  <inkml:trace contextRef="#ctx0" brushRef="#br0" timeOffset="24091.46">30139 13885 396 0,'18'-19'116'16,"1"3"-11"-16,1 1-36 16,7 2-25-16,2 1-5 15,4 4 4-15,3 5-6 0,-11 3-9 16,-4 0-1-16,-10 23 0 16,-11 13 1-16,0 12-11 15,-30 5-3-15,-14 2-6 16,-8-8-8-16,3-15 0 15,4-16-30-15,14-16-116 16,11-40-328-16</inkml:trace>
  <inkml:trace contextRef="#ctx0" brushRef="#br0" timeOffset="41282.9987">30568 12681 413 0,'2'-3'120'15,"-1"0"-62"-15,8-3-4 16,7-2-45-16,6 0-5 16,2 2 0-16,1 3-3 15,-1 1 0-15,-5 2 1 16,1 0-1-16,-4 0-1 16,-1 0-10-16,0 0-49 15,-3 2-134-15</inkml:trace>
  <inkml:trace contextRef="#ctx0" brushRef="#br0" timeOffset="41482.3327">30668 12892 616 0,'0'0'106'0,"3"0"-57"15,13 0 8-15,6 0-57 16,3-2-9-16,2 2-84 0,-5 0-141 16</inkml:trace>
  <inkml:trace contextRef="#ctx0" brushRef="#br0" timeOffset="41998.0899">31589 12093 434 0,'-27'0'139'0,"0"0"-65"16,7 0-10-16,2 0-48 15,6 6-15-15,3 8-1 16,1 4-4-16,5 0 1 15,1 0 3-15,2-1 0 16,0-1 5-16,0 1 7 16,0 0 13-16,0 0 0 0,-3 5-5 15,-1 2-3-15,-2 1 0 16,-3 3-1-16,-3 2-7 16,-4 0-2-16,0-6-2 15,-1 1-3-15,-1-10-1 16,5-4-1-16,-2-6-3 15,1-5-11-15,2 0-20 16,-1 0-26-16,1-2-20 16,0-4-24-16,0 5-18 15,-1 1 10-15,-1 0-21 16</inkml:trace>
  <inkml:trace contextRef="#ctx0" brushRef="#br0" timeOffset="42263.4835">31741 12133 448 0,'0'-2'102'16,"0"2"-6"-16,0 0-43 15,0 8-26-15,0 17 8 16,0 9-6-16,-7 8-18 0,-4 2-7 16,-2 0-4-1,-2-2-7-15,-6 0-42 0,-1-2-66 16,-4-8-146-16</inkml:trace>
  <inkml:trace contextRef="#ctx0" brushRef="#br0" timeOffset="42446.7189">31872 11802 594 0,'0'0'11'0,"0"0"-11"0,0 18-64 15,0 16-129 1</inkml:trace>
  <inkml:trace contextRef="#ctx0" brushRef="#br0" timeOffset="42812.7131">31915 12283 25 0,'-11'17'542'0,"0"2"-475"15,3-4-5-15,5-3-41 16,3-6-18-16,0-5-3 16,22-1-10-16,9-9 0 15,10-15-1-15,0-2 5 16,-2 1 4-16,-5 3 2 15,-6 6 9-15,-7 5 13 16,-11 8 7-16,-3 3 1 16,-7 0-4-16,0 14-9 15,0 17 9-15,-3 13-8 16,-8 3-16-16,0 2-2 16,6-3-15-16,1-6-33 15,4-5-37-15,0-11-29 0,0-11-58 16,9-13-96-1</inkml:trace>
  <inkml:trace contextRef="#ctx0" brushRef="#br0" timeOffset="43079.5262">32392 12164 466 0,'15'-3'88'0,"5"3"13"16,2 0-38-1,1 3-19-15,0 14-2 0,-1 6-16 16,0 6-16-16,-1 6-6 16,2 2-4-16,-5 2-5 15,-5-1-31-15,-5-2-38 16,-5-4-3-16,-3-8-26 15,0-8-91-15</inkml:trace>
  <inkml:trace contextRef="#ctx0" brushRef="#br0" timeOffset="43261.5446">32780 12118 530 0,'-15'0'165'0,"-13"0"-92"15,-12 13-3 1,-10 20-48-16,-12 12-15 0,0 12-3 16,2 1-4-16,10-2-5 15,11-2-57-15,14-9-127 16,14-12-376-16</inkml:trace>
  <inkml:trace contextRef="#ctx0" brushRef="#br0" timeOffset="43628.0855">31497 13071 458 0,'0'-2'152'0,"0"2"-75"15,0-4-1-15,18 0-38 0,26-2-24 16,28 2 5-16,26-4 24 15,25-2 4-15,11-5-13 16,-4-4-13-16,-1 1-17 16,-15 4-4-16,-16 10-4 15,-14 4-31-15,-20 24-94 16,-10 17-131-16</inkml:trace>
  <inkml:trace contextRef="#ctx0" brushRef="#br0" timeOffset="44077.2869">31635 13507 303 0,'-28'0'338'0,"-9"1"-257"16,-7 20 14-16,-5 7-47 16,1 10-38-16,4 4 2 15,11 3-1-15,14-3-8 16,12-3-3-16,7-8 1 16,5-4-1-16,20-8 0 15,7-4-3-15,5-4-5 16,1-5-8-16,-6-1-25 15,-11 0-38-15,-7 1-30 16,-7 2-126-16</inkml:trace>
  <inkml:trace contextRef="#ctx0" brushRef="#br0" timeOffset="44377.4559">31765 13717 558 0,'-9'12'151'16,"3"2"-108"-16,6 1 7 16,0 3-41-16,18 0-9 15,10-5 0-15,13-7-2 16,2-6 0-16,6 0 2 16,-2-11 2-16,-6-9 7 15,-11-2 9-15,-12 3-6 0,-12 4-7 16,-6 0 1-1,-9 4-1-15,-23 0-5 0,-5 4-2 16,-2 2 2-16,4 3-3 16,9 2-6-16,10 0-24 15,8 0-42-15,8 0-66 16,0 0-150-16</inkml:trace>
  <inkml:trace contextRef="#ctx0" brushRef="#br0" timeOffset="44691.2138">32283 13527 476 0,'-19'7'122'0,"7"1"-21"15,8-3-38-15,4-2-55 16,0 3-7-16,8 2 2 15,8 1 4-15,2 2 12 16,0 2 14-16,-3 2 2 16,-9 7 10-16,-6 9-6 15,-3 11-10-15,-26 11-6 16,-6 0-10-16,-4-6-12 16,6-9-1-16,7-15-4 15,6-16-37-15,4-7-41 16,4-5-61-16,12-17-92 0</inkml:trace>
  <inkml:trace contextRef="#ctx0" brushRef="#br0" timeOffset="45024.1257">32548 13484 73 0,'0'-5'479'0,"0"5"-382"16,0 0-15-16,0 0-41 15,6 15-19-15,12 8 15 16,0 0-5-16,0 2-7 15,-1 2-1-15,-4 3-12 16,2 3-11-16,-3 5-1 16,-2-2-3-16,-4 3-20 15,-3-1-25-15,-3-4-43 16,0-4-28-16,0-7-83 16,-3-15-196-16</inkml:trace>
  <inkml:trace contextRef="#ctx0" brushRef="#br0" timeOffset="45239.959">32793 13508 117 0,'-7'-3'543'0,"-13"3"-452"15,-5 7 10-15,-8 20-43 16,-11 12-28-16,-6 10 0 15,-1 6-16-15,7-8-12 16,15-5-2-16,14-9-34 0,15-16-146 16,0-16-498-1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09:16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4507 2220 516 0,'0'0'39'15,"0"0"0"-15,-3 0 14 16,-9 0-2-16,-5 2-19 16,-10 8-23-16,-8 6-1 15,-7 9-1-15,-5 13-2 16,2 6-5 0,7 5 0-16,12-7 0 0,13-9-6 0,13-13-2 15,0-12-4-15,25-8 10 16,16 0 2-16,9-8 8 15,0-2 5-15,-9 6 12 16,-14 4 3-16,-15 8-10 16,-12 19-1-16,-8 11 13 15,-28 6-11-15,-14-2-13 16,-1-12-6-16,-1-8-4 16,13-15-23-16,12-5-36 15,9-2-24-15,12 0-3 0,6-9-55 16,0-2-83-1</inkml:trace>
  <inkml:trace contextRef="#ctx0" brushRef="#br0" timeOffset="317.3627">4806 2269 218 0,'1'-5'229'16,"-1"2"-208"-16,0 3 35 15,2 0-18-15,-1 0-11 16,2 8-9-16,0 11 13 15,-1 7-8-15,-2 9-5 16,0 5-6-16,-6 6-7 16,-3-1-5-16,-2-1-9 15,2-10-27-15,5-12-69 16,2-12-44-16,2-10-91 16</inkml:trace>
  <inkml:trace contextRef="#ctx0" brushRef="#br0" timeOffset="525.3869">4910 1985 464 0,'0'-1'61'15,"0"-1"-51"-15,0 0-7 16,0 0-3-16,0 2-24 16,6 0-159-16</inkml:trace>
  <inkml:trace contextRef="#ctx0" brushRef="#br0" timeOffset="1014.3251">5079 2327 357 0,'0'10'40'0,"0"6"15"0,0 4 21 16,0 2-33-16,0 7-26 16,0 2-4-16,0 1 10 15,0-1-6-15,0-13-11 16,0-8-4-16,6-10-2 16,11-8 1-16,8-24 10 15,4-11-8-15,5-1 5 16,2 8 14-16,-3 8 31 15,-3 12-5-15,-7 13-12 16,-7 3-17-16,-4 8-7 16,-5 21-2-16,-4 9-2 15,-1 6-6-15,-2 0-2 16,0-5-2-16,0-6-19 0,0-11-22 16,3-7-20-16,0-13 13 15,1-2 12-15,1-4-14 16,3-14-66-16,0 2 8 15,1 2-18-15</inkml:trace>
  <inkml:trace contextRef="#ctx0" brushRef="#br0" timeOffset="1463.2218">5562 2002 45 0,'-4'0'225'15,"1"0"-201"-15,3 0 54 16,0 0-1-16,0-4-22 15,0-3-5-15,1-2-12 16,11-4 3-16,3-3 0 16,7-4 4-16,8 0 4 0,1 0 1 15,-5 10-12-15,-10 6-15 16,-6 4-14-16,-10 14-9 16,0 22 3-16,-8 17 3 15,-16 6-2-15,-5 2 1 16,6-6-5-16,6-14 0 15,16-14-3-15,1-15-8 16,16-12-4-16,17 0-1 16,7-14 13-16,6-4 1 15,-5-1-5-15,-7 7-23 16,-10 3-36-16,-9 6-47 16,-5 3-128-16</inkml:trace>
  <inkml:trace contextRef="#ctx0" brushRef="#br0" timeOffset="1862.0019">6088 2174 429 0,'5'0'50'15,"6"0"39"-15,5 12-1 16,7 10-38-16,2 11-6 16,2 3-2-16,-4 8-13 15,-2 0-12-15,-7 4-5 16,-4-4-11-16,-1-2-1 16,-1-6-11-16,-4-4-22 15,2-13-48-15,-3-14-41 16,-1-5-102-16</inkml:trace>
  <inkml:trace contextRef="#ctx0" brushRef="#br0" timeOffset="2045.0454">6399 2172 463 0,'-31'18'195'0,"-12"29"-150"16,-12 16 40-16,-13 10-29 15,-5 3-27-15,-3-4-29 16,7-14-3-16,21-15-44 16,20-28-104-16,25-15-320 0</inkml:trace>
  <inkml:trace contextRef="#ctx0" brushRef="#br0" timeOffset="2676.5327">7121 2214 196 0,'0'0'110'0,"0"0"-82"16,0 0 8-16,-3 0-4 15,0 5-12-15,2 3 7 16,1-3 2-16,0 2 10 16,0-2 0-16,9-2 11 15,16-3 5-15,12 0-14 16,12 0-6-16,3-15-7 0,-7 0-8 15,-10 3-7 1,-14 3-13-16,-14 7-6 0,-7 2-32 16,0 0-45-1,-9 0-87-15,-16 12-235 0</inkml:trace>
  <inkml:trace contextRef="#ctx0" brushRef="#br0" timeOffset="2876.4758">7276 2110 522 0,'-1'0'28'16,"1"18"49"-16,-2 18-5 16,-4 10-23-16,-3 10-34 15,-5 1-13-15,-2 0-2 16,3-10-11-16,6-11-54 15,4-15-111-15</inkml:trace>
  <inkml:trace contextRef="#ctx0" brushRef="#br0" timeOffset="3424.6403">7965 2212 270 0,'20'-12'151'0,"-1"-4"-94"0,-2 2 42 16,-5 3-21-16,-8 2-31 15,-4 5-14-15,0 1 1 16,0 3-6-16,-19 0-7 16,-11 7 3-16,-15 22-15 15,-13 17-6-15,-6 14 1 16,4 8-3-16,8 6 3 16,16-5 2-16,19-11-4 15,16-12-2-15,1-18-2 16,30-10-2-16,13-12 1 0,11-6-1 15,9 0-12-15,-1-14-28 16,-1-8-35-16,-10 0-22 16,-6 0-91-16,-11 2-212 15</inkml:trace>
  <inkml:trace contextRef="#ctx0" brushRef="#br0" timeOffset="3724.1758">8347 2314 315 0,'-20'23'226'0,"-6"13"-178"16,-2 10 14-16,1 0-7 16,6 0-33-16,11-7-12 15,10-7 5-15,0-13-7 16,22-16-5-16,18-3 2 15,8-22 8-15,12-17-5 16,0-11-4-16,-5 0-1 16,-16 4 13-16,-17 8 11 15,-19 13-8-15,-6 10-13 16,-36 10 0-16,-12 5-6 16,-1 8-15-16,12 15-32 15,12-3-47-15,14-4-113 16</inkml:trace>
  <inkml:trace contextRef="#ctx0" brushRef="#br0" timeOffset="4023.6232">8909 2297 256 0,'-47'30'253'0,"-5"4"-225"15,0 5 62-15,7-3-18 16,12-6-35-16,18-7-30 0,15-11-7 16,6-11-13-1,21-1 7-15,12-11 6 0,7-9 18 16,-1 6 16-16,-9 8 19 16,-17 6-2-16,-13 7-19 15,-6 22-17-15,-32 13 8 16,-17 5-16-16,-6-10-7 15,6-13-8-15,10-23-63 16,14-1-69-16,15-23-105 16</inkml:trace>
  <inkml:trace contextRef="#ctx0" brushRef="#br0" timeOffset="4555.1961">9108 2043 280 0,'0'-2'130'0,"0"-1"-70"15,0-2 31-15,5-4-27 16,7-4-28-16,6 1 5 15,-2 0 10-15,3-2 0 16,1 6-6-16,-5 3-5 16,-2 3-14-16,-5 2-10 15,-2 0-6-15,-2 0-5 16,-1 4-1-16,-1 11-2 16,-2 6-1-16,0 7 3 15,0 8-4-15,-2 1 1 0,-1-1 0 16,3-5 0-16,0-11-1 15,8-6-1-15,11-9-5 16,5-5-4 0,3 0 0-16,-1 0-24 0,-7 0-54 15,0 0-77-15,-6-9-362 16</inkml:trace>
  <inkml:trace contextRef="#ctx0" brushRef="#br0" timeOffset="5137.4598">9936 2300 394 0,'0'0'131'0,"0"0"-100"0,2 3 17 16,8 16 14-16,8 6-26 0,5 1-8 15,4 5 11-15,1 0 2 16,-1-1-14-16,-5 1-5 16,-7 1-17-16,-3 0-5 15,-5 2-1-15,-1 0-18 16,-4-3-46-16,-1-9-56 15,-1-17-120-15</inkml:trace>
  <inkml:trace contextRef="#ctx0" brushRef="#br0" timeOffset="5319.5804">10232 2283 528 0,'-21'0'76'0,"-15"22"-32"15,-10 16 22-15,-14 13-25 16,-6 8-32-16,1 6-8 16,5-7-1-16,10-6-13 15,17-14-39-15,13-10-61 16,16-16-134-16</inkml:trace>
  <inkml:trace contextRef="#ctx0" brushRef="#br0" timeOffset="5735.8561">10512 2369 361 0,'15'-5'212'0,"0"2"-154"16,12 0 37-16,6-2-33 15,-2-3-37-15,1 0-13 16,-9 2-6-16,-6 2-6 16,-8 4-8-16,-8 0-38 15,-1 2-74-15,0 20-153 16</inkml:trace>
  <inkml:trace contextRef="#ctx0" brushRef="#br0" timeOffset="5969.0118">10539 2613 125 0,'15'0'474'16,"5"0"-424"-16,12-3 55 16,5-5-40-16,-1-1-43 15,-4 0-18-15,-9-3-4 16,-4 0-27-16,-6 2-74 16,-6 2-80-16,-2-3-291 15</inkml:trace>
  <inkml:trace contextRef="#ctx0" brushRef="#br0" timeOffset="6317.2419">11132 1980 318 0,'4'7'212'16,"-1"28"-122"-16,3 20 29 15,3 18-25-15,-2 16-26 16,-1 9-31-16,-6 3-20 16,0-7-13-16,-6-6-4 15,-6-12-33-15,-5-16-113 16,0-21-265-16</inkml:trace>
  <inkml:trace contextRef="#ctx0" brushRef="#br0" timeOffset="38539.6489">4225 3037 138 0,'-3'-2'255'16,"3"2"-240"-16,-3 0-4 16,3 0 13-16,0 0 6 15,0 0 9-15,0 0-6 0,0 0-12 16,0-1-9-16,0 1 4 16,6 0 1-16,14 0 11 15,6 0-6-15,12 0-2 16,14 0-4-16,9 1 0 15,12-1-2-15,11 0 1 16,7 0-4-16,10-4-5 16,8-11-1-16,6 1-1 15,0-1-3-15,-6-3-1 16,-3 0 3-16,-5-2-3 0,-5 0 0 16,-10 6 1-1,-10 4 1-15,-17 10-1 0,-13 0 2 16,-9 0-3-16,-2 0 0 15,-7 0 0-15,-4-2-1 16,-11-3-21-16,-4-3-58 16,-6-6-112-16</inkml:trace>
  <inkml:trace contextRef="#ctx0" brushRef="#br0" timeOffset="39387.2119">4585 3809 268 0,'-20'0'142'16,"1"0"-125"-16,-8 17 40 16,0 2 3-16,3-1-19 15,5-2-12-15,7-6-6 0,8-5-11 16,4-5-5-16,0 0 11 15,16-1 22-15,10-3 0 16,0 4 3-16,-3 0-7 16,-10 8-9-16,-13 26-3 15,0 11-2-15,-31 12-6 16,-17 4-12-16,-10-2-2 16,-7-10-2-16,6-12-4 15,2-16-19-15,10-14-17 16,12-7-18-16,13 0-13 15,8-8-23-15,11-5-57 16,3 1-113-16</inkml:trace>
  <inkml:trace contextRef="#ctx0" brushRef="#br0" timeOffset="39703.4239">4660 3883 449 0,'7'-1'117'0,"-1"1"-104"0,0 1 58 15,1 15-11-15,-1 3-33 16,0 4-14-16,-5 5-2 16,-1 1-3-16,0-2-8 15,0 1-2-15,0-5-12 16,-8-2-35-16,-1-6-50 16,3-11-95-16</inkml:trace>
  <inkml:trace contextRef="#ctx0" brushRef="#br0" timeOffset="39918.5645">4743 3712 619 0,'9'-2'25'16,"-6"2"-25"-16,-1-2-7 16,2-4-23-16,-1 1-94 15,4 3-116-15</inkml:trace>
  <inkml:trace contextRef="#ctx0" brushRef="#br0" timeOffset="40318.832">4903 3827 464 0,'7'0'70'0,"2"0"-32"0,-2 2 28 15,1 12-23 1,-3 6-18-16,-2 4-11 0,-1 2 0 16,-2-1-4-16,0-6-6 15,5-12-4-15,5-7-1 16,12-11-2-16,13-23 3 16,7-2 1-16,8-1 0 15,0 8 7-15,-6 14 10 16,-6 10 13-16,-11 5-1 15,-11 20-10-15,-10 20-5 16,-6 10-2-16,0 5-10 16,-16-4-3-16,-1-6-13 15,2-13-47-15,8-12-47 16,1-8-90-16,4-12-211 16</inkml:trace>
  <inkml:trace contextRef="#ctx0" brushRef="#br0" timeOffset="40767.127">5381 3469 33 0,'0'-5'294'0,"0"0"-243"16,3-1 14-16,8-4 5 15,4-4-8-15,1-2-13 16,4 2 2-16,-4 2 0 15,-3 7-7-15,-5 3-15 16,-4 2-15-16,-2 2-9 16,-2 25-1-1,0 13-1-15,-12 14-1 0,-7 3-2 16,5-2 0-16,5-8 0 16,9-12 1-16,0-13-1 15,9-9-1-15,12-13-3 0,8 0-5 16,0 0-12-16,1-8-46 15,-1-6-76-15,-6-12-328 32</inkml:trace>
  <inkml:trace contextRef="#ctx0" brushRef="#br0" timeOffset="41206.4188">5903 3634 448 0,'17'0'98'15,"4"3"-56"1,3 14 37-16,2 5-9 0,-1 5-26 15,-3 6-11-15,-6 1-16 16,-7 6-7 0,-3-5-5-16,-3-3-5 0,-3 0-4 15,2-8-34-15,-2-6-48 16,0-14-84-16,0-4-216 16</inkml:trace>
  <inkml:trace contextRef="#ctx0" brushRef="#br0" timeOffset="41356.5181">6176 3608 675 0,'-23'12'32'0,"-20"34"12"15,-17 9 45 1,-10 14-38-16,-3 6-39 16,4-3-12-16,11-16-67 0,25-34-173 15</inkml:trace>
  <inkml:trace contextRef="#ctx0" brushRef="#br0" timeOffset="42174.0628">7697 3028 485 0,'0'0'32'16,"24"0"10"-16,22-4 38 15,33-11-17-15,37-12-14 16,38-12 2-16,36-5-3 16,20-2-12-16,-1 6-11 15,-9 7-11-15,-25 5-4 16,-28 12-4-16,-29 7-3 15,-29 5-1-15,-29 4-2 16,-26 0-5-16,-14 0-7 16,-11 2-25-16,-8 1-38 15,-1-1-71-15,-9-2-161 16</inkml:trace>
  <inkml:trace contextRef="#ctx0" brushRef="#br0" timeOffset="42795.4756">8337 3615 474 0,'-27'13'36'0,"-12"11"-23"0,-1 2 59 15,3 2-19 1,4 0-44-16,11-5-9 0,11-6-4 15,11-9-2-15,0-8 6 16,27 0 2-16,4 0 26 16,2-5 17-16,-3 5 6 15,-9 0-7-15,-11 8-13 16,-10 20-4-16,0 11-3 16,-34 12-7-16,-20 5-11 15,-11-6-4-15,-4-12-2 16,2-16-7-16,12-19-17 15,12-3-22-15,13-5-16 0,16-11 13 16,14-2-29 0,0-4-65-16,22 2-87 0</inkml:trace>
  <inkml:trace contextRef="#ctx0" brushRef="#br0" timeOffset="43111.6841">8512 3589 446 0,'11'-8'66'15,"-5"7"-28"-15,-1 1 18 16,3 0-10-16,0 0-9 16,-3 15-7-16,-4 8 1 15,-1 5-12-15,0 6-11 16,0-4-8-16,-11 3-3 16,0-2-20-16,-1-3-48 15,-1-3-39-15,1-7-113 16</inkml:trace>
  <inkml:trace contextRef="#ctx0" brushRef="#br0" timeOffset="43284.8023">8558 3290 568 0,'4'0'12'16,"-4"0"-12"-16,3 0-14 16,0 0-48-16,5 4-170 15</inkml:trace>
  <inkml:trace contextRef="#ctx0" brushRef="#br0" timeOffset="43614.0182">8722 3580 421 0,'5'12'89'15,"-2"6"-30"-15,1 4-3 16,-1 2-25-16,-3 4-10 16,1 2-2-16,1-1 0 15,1-11-8-15,6-11-10 16,10-7 0-16,12-16 5 15,14-20 5-15,7-6 3 0,2 0 8 16,-9 14 10-16,-11 14 7 16,-10 13-12-16,-9 1-15 15,-12 21-2-15,-3 14 2 16,-2 4-7-16,-17 2-5 16,-2-5-2-16,5-7-28 15,3-6-34-15,3-10-32 16,3-6-52-16,4-7-115 15</inkml:trace>
  <inkml:trace contextRef="#ctx0" brushRef="#br0" timeOffset="44009.2819">9155 3279 304 0,'3'-2'92'15,"-3"2"-56"-15,0 0 10 16,5-2-1-16,3-1-1 16,4-3 6-16,6-2-2 15,1-3-6-15,4 0 4 16,-1 3 0-16,-4 5-9 15,-5 3-4-15,-8 0-15 16,-5 11-9-16,0 19-4 0,-5 7-3 16,-12 12 0-16,0-2-2 15,4-6-1-15,10-10 1 16,3-11-3-16,1-8-9 16,17-9-7-16,4-3 1 15,-1 0-7-15,2 0-21 16,-6 0-22-16,-5 0-21 15,-4 1-82-15,-3 1-257 16</inkml:trace>
  <inkml:trace contextRef="#ctx0" brushRef="#br0" timeOffset="44260.4484">9467 3423 510 0,'11'8'66'16,"3"12"10"-16,4-2 0 15,-2 6-31-15,-3 1-17 16,0 1-14-16,0 0-10 16,-3 0-1-16,-2 2-3 15,-1-4-1-15,-3-2-15 16,-4-4-30-16,0-3-35 15,0-10-24-15,0-5-34 0,0 0-62 16</inkml:trace>
  <inkml:trace contextRef="#ctx0" brushRef="#br0" timeOffset="44408.5476">9702 3391 357 0,'0'-6'237'15,"0"6"-171"-15,-33 24-4 16,-9 18-8-16,-16 16-9 15,-8 9-15-15,-2 3-21 16,4-2-9-16,10-17-80 16,24-33-260-16</inkml:trace>
  <inkml:trace contextRef="#ctx0" brushRef="#br0" timeOffset="45006.9443">10812 2967 378 0,'-7'-2'125'15,"5"2"-90"-15,2-5 15 16,0-2 31-16,17 1 11 16,41-8-9-16,37-6-17 15,39-8-12-15,25-4-26 16,3 8-6-16,-5 11-13 16,-15 10-9-16,-19 3 0 15,-19 0 0-15,-21 4 0 16,-23-2-31-16,-17-2-159 15,-4-24-275-15</inkml:trace>
  <inkml:trace contextRef="#ctx0" brushRef="#br0" timeOffset="45639.3652">11203 3551 607 0,'-16'0'60'15,"-16"5"-37"-15,-2 13 46 16,-6 6-19-16,2 6-18 16,10-4-19-16,10-2-12 15,17-12-1-15,1-8-5 16,22-4 3-16,14-8 2 15,6-12 23-15,5 7 8 16,-3 4-7-16,-10 9 4 16,-15 0-5-16,-16 26-10 15,-4 16-1-15,-32 9-3 16,-18 2-6-16,-8-6-3 16,2-14-2-16,3-14-15 0,13-16-29 15,9-3-18 1,16-15-31-16,13-11 8 0,3 2-12 15,10 4-32-15,15 4-85 16</inkml:trace>
  <inkml:trace contextRef="#ctx0" brushRef="#br0" timeOffset="45888.5295">11424 3593 331 0,'6'0'207'0,"-2"3"-162"16,-2 18 33-16,-2 6-22 16,0 4-28-16,0 2-17 15,0 3-8-15,-9-5-3 16,1-1-12-16,1-9-46 15,-2-6-55-15,0-7-121 16</inkml:trace>
  <inkml:trace contextRef="#ctx0" brushRef="#br0" timeOffset="46054.645">11545 3178 746 0,'0'0'13'0,"0"10"-13"16,0 7-36-16,-2 3-87 15,-4 1-221-15</inkml:trace>
  <inkml:trace contextRef="#ctx0" brushRef="#br0" timeOffset="46436.8946">11692 3447 311 0,'0'10'298'15,"0"8"-285"-15,0 2 18 16,2 8 7-16,1 1-17 15,-3 7-12-15,0 0 3 16,0-4 6-16,0-7-3 16,0-11-8-16,0-12-7 15,12-2-1-15,13-27 1 16,11-15 3-16,10-8-1 16,-1 5 10-16,1 10 27 0,-12 14 3 15,-11 19-1-15,-8 2-21 16,-11 18-12-16,-4 17 3 15,0 6-4-15,-12 4-7 16,-5-1 0-16,0-5-5 16,5-8-39-16,2-7-50 15,4-8-52-15,4-10-99 16</inkml:trace>
  <inkml:trace contextRef="#ctx0" brushRef="#br0" timeOffset="46843.1641">12112 3277 271 0,'0'-2'55'16,"0"-5"6"-16,0-2 6 16,6-3-17-16,8-3-12 15,0 0 17-15,5-2 5 16,1 0-14-16,-1 2 0 16,2 5 1-16,-3 4-6 15,-5 6-5-15,-4 0-18 0,-9 7-10 16,0 19-4-16,-3 10-2 15,-15 4 0-15,-3 2-1 16,7-4-1-16,6-7 0 16,8-7-1-16,0-9-6 15,13-7-14-15,12-4-8 16,4-4-15-16,0 0-36 16,-5 0-41-16,-2-5-146 15</inkml:trace>
  <inkml:trace contextRef="#ctx0" brushRef="#br0" timeOffset="47530.7037">12656 3379 241 0,'0'-2'245'0,"0"2"-186"16,2-2 17-16,7 2-13 15,5 0-19-15,8 12-5 16,1 10-9-16,3 9-1 16,-4 6 4-16,-2 8-6 15,-4 3-9-15,-6-1-13 0,-1-5-4 16,-1-4-1-16,-2-9-10 15,-2-1-31 1,-4-7-39-16,0-8-37 16,0-13-71-16,0 0-180 0</inkml:trace>
  <inkml:trace contextRef="#ctx0" brushRef="#br0" timeOffset="47700.8794">12967 3389 240 0,'0'0'401'15,"-10"7"-357"1,-25 24 12-16,-16 9 20 0,-12 15-20 16,-8 5-34-16,-4 3-17 15,6-2-5-15,8-10-29 16,15-23-141-16,24-28-419 16</inkml:trace>
  <inkml:trace contextRef="#ctx0" brushRef="#br0" timeOffset="48903.0283">12131 2789 185 0,'0'0'60'0,"0"0"-49"15,0 0 32-15,0 0 4 16,0 0-18-16,0 0-21 15,0 0-5-15,0 0 8 16,3 0 11-16,6-3 17 16,4-2 3-16,7-3 3 0,8-1 0 15,11 1-13-15,12 2 6 16,13 3-3-16,15 3-1 16,10-2-2-16,8-1 0 15,3 0-7-15,-4-2-5 16,-13-1-4-16,-17 3-9 15,-20 0-7-15,-20 3-2 16,-15 0-28-16,-11 3-102 16,0-3-288-16</inkml:trace>
  <inkml:trace contextRef="#ctx0" brushRef="#br0" timeOffset="56479.3863">5335 6810 344 0,'0'-9'179'0,"0"8"-165"16,0 1 28-16,0 0-5 15,0 0-7-15,0 0-20 16,0 12-5-16,0 21 8 15,6 16 6-15,0 17-3 16,-1 16-7-16,-2 20 9 16,-3 13-3-16,0 13-5 15,-2 4-3-15,-10-4-3 16,3-14-2-16,3-18-2 16,2-23-2-16,2-22-23 15,1-21-37-15,1-16-51 16,-3-14-106-16</inkml:trace>
  <inkml:trace contextRef="#ctx0" brushRef="#br0" timeOffset="59372.7664">6202 7357 173 0,'0'0'89'15,"-1"0"-77"-15,1 0 2 16,0 0 10-16,0 0-3 16,0 0-6-16,0 0-2 15,0 0 5-15,0 0 8 16,0 0 14-16,0 0-6 15,0 0-6-15,0 0-5 16,1 0-12-16,15 0 7 16,14 0 9-16,17 0 14 15,17 0 1-15,9 0-4 16,0-5 6-16,-6-1-16 0,-12-1-22 16,-12 4-6-16,-14-1-19 15,-11 4-62-15,-8-6-96 16,-10-3-287-16</inkml:trace>
  <inkml:trace contextRef="#ctx0" brushRef="#br0" timeOffset="59755.1917">6594 7188 216 0,'0'4'333'0,"0"18"-311"16,0 14 26 0,0 16 13-16,0 9-29 0,-3 6-24 15,-14 0-8-15,0-2-5 16,-1-5-39-16,2-13-75 15,-5-20-239-15</inkml:trace>
  <inkml:trace contextRef="#ctx0" brushRef="#br0" timeOffset="62216.4807">7910 6869 334 0,'12'0'82'0,"3"0"-52"15,0-2 35-15,0 1-7 16,-5-4-10-16,-2 0-10 16,-2-1 4-16,-2 1-2 15,-2 4-5-15,-2 0 0 16,0 1-3-16,0-4-2 16,-7 1-4-16,-16 3-12 15,-12 1-14-15,-7 31 0 16,-11 18-3-16,1 16-1 15,1 11 0-15,6 7-1 0,12 4 1 16,14-5-3-16,18-6-2 16,1-14 1-16,27-17-15 15,13-16 6-15,11-16-1 16,1-14 4-16,3 0 0 16,-4-22-19-16,-8-6-70 15,-7-6-106-15</inkml:trace>
  <inkml:trace contextRef="#ctx0" brushRef="#br0" timeOffset="62565.8276">8459 7038 503 0,'-11'33'99'0,"1"7"-90"16,7 1 28-16,3-3-14 16,6-10-17-16,20-10-4 15,11-10 1-15,11-8 11 16,10-16 3-16,4-17 9 16,-6-5 16-16,-10-1 4 15,-19 0-11-15,-20 5-15 16,-7 6-7-16,-9 4 0 15,-23 6-2-15,-11 8-11 0,-5 10 0 16,0 0-6-16,8 0-16 16,7 0-30-16,9 4-33 15,13 2-30-15,8 1-86 16,3-2-154-16</inkml:trace>
  <inkml:trace contextRef="#ctx0" brushRef="#br0" timeOffset="63113.8137">9191 6409 583 0,'0'0'35'16,"0"0"-16"-16,0 0 5 15,0 0 9-15,0 8-18 16,0 9-4-16,0 12 18 16,-13 12-2-16,-7 13-10 15,-5 20-8-15,-3 16-4 16,-2 11-3-16,5 3 0 15,9-10-1-15,13-17-1 16,3-19-1-16,15-21-1 16,16-15 0-16,5-9 2 15,4-11 0-15,3-2 2 0,-2 0-2 16,-5-4 0-16,-5-7-3 16,-7-3-25-16,-11-1-30 15,-4 2-57-15,-9 2-173 16</inkml:trace>
  <inkml:trace contextRef="#ctx0" brushRef="#br0" timeOffset="63429.2817">9022 6723 47 0,'12'-8'403'0,"6"1"-346"16,7 2 19-16,6-2 4 15,7 3-17-15,-4-1-18 16,-1 0-23-16,-6 4-22 16,-7-1-8-16,-3 2-26 0,-2 0-59 15,-8 0-174 1</inkml:trace>
  <inkml:trace contextRef="#ctx0" brushRef="#br0" timeOffset="63944.8008">9623 6298 422 0,'0'-4'34'16,"0"-6"15"-16,0-2 20 15,9-1 8-15,5-2-26 16,3 3-2-16,3 1-1 16,2 0-13-16,0 3-7 15,-6 2-6-15,-3 4-7 0,-6 2-9 16,-1 0-4-16,-3 4 0 16,-3 21 1-16,0 9 3 15,-6 12-2-15,-12 1-4 16,-1 0-1-16,4 0 1 15,6-8 0-15,9-6-1 16,0-9 1-16,0-11 0 16,16-3 0-16,7-4 0 15,5-6 0-15,2 0-9 16,5-4-53-16,2-23-135 16</inkml:trace>
  <inkml:trace contextRef="#ctx0" brushRef="#br0" timeOffset="64593.2146">10160 6551 423 0,'11'12'223'16,"9"18"-216"-16,13 9 34 15,15 7 17-15,6 2-6 16,7 4-23-16,-1 2-3 16,-5 3 1-16,-12-2-13 15,-7-4-14-15,-14-3 0 0,-5-2-11 16,-10-4-29-16,-4 0-44 16,-1-7-37-16,-2-13-103 15</inkml:trace>
  <inkml:trace contextRef="#ctx0" brushRef="#br0" timeOffset="64759.4466">10714 6662 759 0,'-65'50'46'15,"-18"28"-10"-15,-14 20 15 16,-10 11-25-16,2 3-26 0,10-13-10 15,16-19-61-15,28-32-127 16</inkml:trace>
  <inkml:trace contextRef="#ctx0" brushRef="#br0" timeOffset="66123.1327">11369 6698 287 0,'0'0'216'0,"0"0"-195"16,0-4 16-16,14-3 13 15,12-8-9-15,13 0-4 16,4-2-2-16,2 5-4 0,-8 4-14 16,-9 4-17-16,-11 4-3 15,-5 0-45-15,-6 0-90 16,-6 13-173-16</inkml:trace>
  <inkml:trace contextRef="#ctx0" brushRef="#br0" timeOffset="66356.3673">11494 6971 706 0,'13'0'105'15,"4"0"-87"-15,5 9 44 16,-5-2-40-16,-3-1-22 16,-1-6-39-16,0 0-127 15,-7-28-363-15</inkml:trace>
  <inkml:trace contextRef="#ctx0" brushRef="#br0" timeOffset="68567.161">12562 6380 354 0,'14'-7'46'0,"3"0"14"15,3-1 24-15,-4 0-6 16,-2 5-19-16,-8 0-5 16,-5 3-13-16,-1 0-5 15,0 0-4-15,-16 15-7 16,-25 23-3-16,-20 16-10 16,-12 11-9-16,-1 14-2 15,10 5 0-15,17 5-1 16,20-3 0-16,17-13-2 0,10-13-1 15,18-11-3-15,19-12-2 16,11-14 3-16,11-11-6 16,4-12-7-16,1 0-24 15,-3-19-56-15,-4-3-74 16,-7-3-151-16</inkml:trace>
  <inkml:trace contextRef="#ctx0" brushRef="#br0" timeOffset="68932.817">13363 6485 379 0,'6'-12'176'16,"-4"4"-130"-16,-2 4 22 15,0 2-15-15,-11 2-29 16,-14 0-18-16,-9 0-2 15,-12 12 9-15,-8 14 3 16,-9 10 2-16,2 10-8 16,7 6-8-16,18 3-2 15,19-6 1-15,14-8-1 16,3-7 1-16,20-10 3 16,13-8 7-16,11-1 10 15,5-5 8-15,-7 3 0 16,-10 1 6-16,-15 8-13 15,-17 5-10-15,-9 9 7 0,-31 4-10 16,-14-5-9-16,-9-15-6 16,2-20-20-16,4-9-46 15,11-31-118-15,16-11-160 16</inkml:trace>
  <inkml:trace contextRef="#ctx0" brushRef="#br0" timeOffset="69248.8316">13768 6525 555 0,'-15'0'84'16,"-8"0"-70"-16,-7 0 37 15,-10 11-13-15,-12 18-18 16,-5 15-7-16,1 14 26 16,8 10 7-16,11 3-8 15,19-8-28-15,13-8-9 16,5-12-1-16,18-8 4 16,21-8-1-16,9-9-3 15,10-12 0-15,5-6-17 16,4 0-70-16,-6-29-185 0</inkml:trace>
  <inkml:trace contextRef="#ctx0" brushRef="#br0" timeOffset="69880.544">14239 6184 201 0,'-3'2'355'16,"-3"2"-350"-16,3-1-1 16,2 0 23-16,1-1 8 15,0-2-22-15,0 0 20 16,0 0 6-16,4 0 2 16,14 0-9-16,9 0 11 15,9 0 0-15,6-2-8 16,-2-4 1-16,-6 2-8 15,-13 4-8-15,-15 0-7 16,-6 4-10-16,-10 27-2 16,-26 16 9-16,-13 15-8 15,-1 7-2-15,12-9-2 0,16-8-3 16,19-12-2-16,3-11-10 16,16-8-14-16,21-11-10 15,9-5-13-15,11-5-30 16,-2 0-47-16,-3-1-104 15</inkml:trace>
  <inkml:trace contextRef="#ctx0" brushRef="#br0" timeOffset="70263.0639">14773 6509 632 0,'0'0'64'0,"0"0"-36"16,6 20 42-16,18 4-12 0,4 7-26 15,8 3-7-15,2 4 0 16,-4 4-2-16,-4 2-7 16,-11 0-7-16,-11 2-7 15,-8 0-2-15,0 7-10 16,-2 5-25-16,-10 0-59 15,-1-7-71-15,2-23-103 16</inkml:trace>
  <inkml:trace contextRef="#ctx0" brushRef="#br0" timeOffset="70445.8378">15230 6562 405 0,'0'-11'384'15,"-23"11"-325"-15,-20 14 1 0,-18 28-9 16,-21 27-19-16,-11 21-15 16,-1 11-14-16,8 3-3 15,22-11-17-15,25-19-60 16,24-30-200-16</inkml:trace>
  <inkml:trace contextRef="#ctx0" brushRef="#br0" timeOffset="79091.3791">3634 7631 345 0,'-3'0'212'0,"3"2"-208"0,0-2 9 16,0 4 7-16,17 3-3 15,14 0 17-15,12 0-13 16,9-7 3-16,3 0 9 16,-3 0-3-16,-9 0-15 15,-9 0-15-15,-16 0 0 16,-7 0-16-16,-9-2-34 16,-2-2-47-16,0 0-38 15,0-4-74-15</inkml:trace>
  <inkml:trace contextRef="#ctx0" brushRef="#br0" timeOffset="79308.6552">3965 7324 306 0,'0'-3'217'16,"0"3"-198"-16,0 4 7 15,-3 23 8-15,-11 15 12 16,-11 19-30-16,-8 15-12 15,-9 18-4-15,-7 6 0 16,-2-1-1-16,3-5-6 16,8-13-14-16,10-15-39 15,9-18-16-15,9-14-17 16,7-23-59-16</inkml:trace>
  <inkml:trace contextRef="#ctx0" brushRef="#br0" timeOffset="79590.4191">3682 7387 465 0,'15'26'12'0,"10"8"47"15,11 4-15-15,3 6 14 16,3 2-29-16,-3 5-15 16,-4-3-6-16,-8 0-8 15,-8-6-2-15,-5-3-8 0,-6-1-15 16,-7-5-37-16,-1-6-52 16,0-9-77-16</inkml:trace>
  <inkml:trace contextRef="#ctx0" brushRef="#br0" timeOffset="79806.5354">3655 7897 405 0,'3'-23'332'0,"22"-7"-316"0,28-12 16 16,20-10 21-16,8-5-4 15,-1 0-35-15,-8-4-14 16,-14 2 0-16,-11 0-20 16,-12 7-60-16,-4 8-102 15,-13 11-242-15</inkml:trace>
  <inkml:trace contextRef="#ctx0" brushRef="#br0" timeOffset="112643.6327">20972 1530 504 0,'-4'0'107'0,"-17"0"-104"16,-3 8 24-16,-6 10-11 15,-4 8-8-15,-3 6-2 16,8 4 2-16,13-2-6 15,16-4-2-15,1-7 0 16,32-6 3-16,7-2 9 0,2-3 28 16,-6 2 7-1,-15 2-9-15,-16 6 2 0,-5 10-5 16,-26 10 3-16,-23 6-17 16,-14 1-18-16,-3-13-3 15,2-14-3-15,8-13-34 16,8-9-49-16,14 0-40 15,8 0-15-15,14 0-17 16,12-3-176-16</inkml:trace>
  <inkml:trace contextRef="#ctx0" brushRef="#br0" timeOffset="112909.6086">21405 1650 308 0,'3'-2'301'16,"-3"2"-292"-16,0 7 19 15,0 15-10-15,0 11 2 16,-6 6-14-16,-9 4-5 15,-3 6-1-15,-6-1-11 16,-1 0-42-16,-3-1-100 16,-1-17-204-16</inkml:trace>
  <inkml:trace contextRef="#ctx0" brushRef="#br0" timeOffset="113080.118">21538 1327 556 0,'0'0'0'16,"-3"0"-2"-16,-6 22-31 16,-3 7-56-16,-3 17-114 15</inkml:trace>
  <inkml:trace contextRef="#ctx0" brushRef="#br0" timeOffset="113425.1128">21648 1620 393 0,'0'1'181'0,"0"26"-165"16,-9 11 27-16,-4 3-11 15,-1-1-3-15,4-4-21 16,9-10-2-16,1-11-4 0,8-14-2 16,22-1 1-1,13-18 0-15,11-11 1 0,1 4 12 16,-8 8 25-16,-10 11 16 16,-13 6-5-16,-15 9-20 15,-9 22-12-15,0 13-2 16,-24 9-5-16,-5 1-11 15,1-4-4-15,4-12-39 16,8-13-47-16,9-16-40 16,7-9-14-16,0-6-12 15,7-16-84-15</inkml:trace>
  <inkml:trace contextRef="#ctx0" brushRef="#br0" timeOffset="113840.5438">22188 1421 452 0,'5'0'60'0,"-1"-2"18"0,4 0-24 15,5 0-11-15,3-4 8 16,-2 6-5-16,-2 0-14 16,-8 0-12-16,-4 0-8 15,0 13-6-15,0 11 0 16,-9 3-2-16,-5 7-3 15,1-5-1-15,9-2-1 16,4-6-4-16,0-6 0 16,15 0-3-16,9-1 1 15,3 0 2-15,-2 1-8 16,-7 0-21-16,-3 5-24 16,-11 2-26-16,-4 9-74 15,0 2-247-15</inkml:trace>
  <inkml:trace contextRef="#ctx0" brushRef="#br0" timeOffset="114106.7795">22468 1690 102 0,'11'-4'381'0,"0"4"-336"16,3 0 31-16,5 10-33 16,0 10-11-16,2 4-10 0,1 3-4 15,4 3-8-15,0-2-6 16,3-2-4-16,-6 1 0 16,-1 0-5-16,-6-3-42 15,-7-2-67-15,-9-4-121 16</inkml:trace>
  <inkml:trace contextRef="#ctx0" brushRef="#br0" timeOffset="114274.4502">22840 1638 561 0,'-52'36'148'16,"-20"18"-95"-16,-11 11 21 0,-10 7-48 15,-1-2-23-15,11-7-3 16,20-11-96-16,27-26-213 16</inkml:trace>
  <inkml:trace contextRef="#ctx0" brushRef="#br0" timeOffset="115237.2527">23388 1692 470 0,'0'0'76'0,"4"-2"-32"16,16-2 7-16,14 1-43 0,18-1 15 15,11 1 5-15,7-3-2 16,3 0-14-16,-9-3-1 16,-11 2-11-16,-15 2-3 15,-15 4-43-15,-10 1-85 16,-13 0-189-16</inkml:trace>
  <inkml:trace contextRef="#ctx0" brushRef="#br0" timeOffset="115486.7992">23677 1471 624 0,'0'6'28'15,"0"24"44"-15,-4 15-24 16,-14 16-13-16,-7 10-24 16,-4 2-11-16,-1-1 0 15,11-4-64-15,3-16-187 16</inkml:trace>
  <inkml:trace contextRef="#ctx0" brushRef="#br0" timeOffset="116051.8368">24599 1548 11 0,'2'-7'496'15,"-2"6"-465"-15,0-3 35 16,0 1-41-16,0 0 9 16,0-1 1-16,-5 0 4 0,-11 4-5 15,-11 0-4-15,-12 5-8 16,-13 23 3-16,-11 13-7 16,2 15-10-16,5 13-1 15,9 8 5-15,11-2 4 16,16-7-11-16,13-13-4 15,7-10-1-15,24-9-5 16,18-7-30-16,13-9-30 16,9-14-41-16,5-6-28 15,-2-2-58-15,-2-20-42 16</inkml:trace>
  <inkml:trace contextRef="#ctx0" brushRef="#br0" timeOffset="116317.9904">24981 1808 332 0,'0'0'117'16,"-10"7"-37"-16,-13 20-21 16,-5 6-36-16,4 3-7 15,11-1 1-15,8-8-9 16,5-7 2-16,24-11 2 16,19-9 7-16,15 0 4 15,8-25 9-15,1-8 4 16,-10 0 8-16,-18 3 5 15,-18 8-18-15,-21 4-8 16,-5 0 0-16,-38-2-13 0,-14 1-10 16,-4 2-1-1,10 7-20-15,25 6-51 0,19 1-104 16,7-2-209-16</inkml:trace>
  <inkml:trace contextRef="#ctx0" brushRef="#br0" timeOffset="116584.0784">25627 1613 430 0,'-28'0'181'0,"-19"25"-119"16,-6 11-21-16,-5 7-10 16,6 1-4-16,17-10-22 15,22-9-5-15,13-12-20 16,12-7 1-16,19-1 19 0,5 0 24 15,-3 4 47-15,-9 4 6 16,-14 5-36-16,-10 10-15 16,-21 6-4-16,-23 3-12 15,-6-4-10-15,1-21 0 16,12-12-54-16,26-24-148 16,11-28-348-16</inkml:trace>
  <inkml:trace contextRef="#ctx0" brushRef="#br0" timeOffset="117066.2148">25942 1395 416 0,'0'0'79'15,"0"0"-3"-15,0 0-37 16,0 0-11-16,0 0-3 15,0 0 5-15,0 0 9 16,2-2 3-16,-1 2 3 16,8-2-10-16,7-2-6 15,16-2 2-15,11 0-4 16,0 2-2-16,-7 4-4 16,-14 0-2-16,-14 0-10 15,-8 22-6-15,-9 12-1 16,-23 14 1-16,-9 4-3 15,2-5 0-15,15-9 0 16,18-14-4-16,15-10-24 0,34-14-17 16,19 0-26-1,8-15-35-15,-6-4-58 0,-7-3-126 16</inkml:trace>
  <inkml:trace contextRef="#ctx0" brushRef="#br0" timeOffset="117565.0796">26766 1563 277 0,'0'0'207'0,"1"0"-136"15,15 21 4-15,13 11-19 16,13 9 4-16,11 8-12 15,4-2-7-15,-6-2-15 16,-8-4-11-16,-13-5-13 16,-12-4-2-16,-9 4-17 15,-9-6-64-15,0-1-70 16,-3-18-162-16</inkml:trace>
  <inkml:trace contextRef="#ctx0" brushRef="#br0" timeOffset="117714.7439">27142 1672 599 0,'-45'20'108'0,"-26"22"-3"15,-15 10-43-15,-13 9-47 16,-6 1-15-16,14 0-15 16,24-15-147-16,25-22-393 15</inkml:trace>
  <inkml:trace contextRef="#ctx0" brushRef="#br0" timeOffset="118218.1829">27653 1732 422 0,'3'0'77'0,"3"0"33"16,9 0-74-16,9 0-3 0,13 0 17 15,10-2-18-15,0 0-22 16,-6 2-8-16,-12 0-2 16,-11 0-17-16,-13 0-82 15,-5 6-146-15</inkml:trace>
  <inkml:trace contextRef="#ctx0" brushRef="#br0" timeOffset="118412.9758">27639 1969 746 0,'35'0'49'0,"22"0"53"16,19-2-69-16,2 0-22 15,-7-5-9-15,-14 0-2 16,-14-4-70-16,-7-4-146 16,-6-3-417-16</inkml:trace>
  <inkml:trace contextRef="#ctx0" brushRef="#br0" timeOffset="118662.1713">28711 1343 268 0,'6'8'387'15,"-6"30"-308"-15,0 17 41 16,0 19-60-16,-16 16-19 15,-13 10-21-15,-5 9-9 16,-4 1-11-16,4-7-4 16,7-10-77-16,11-28-170 15</inkml:trace>
  <inkml:trace contextRef="#ctx0" brushRef="#br0" timeOffset="122220.8584">20532 2363 411 0,'9'0'79'0,"16"0"-69"16,23 0 61-16,30 2-15 15,26 4-19-15,30-6 11 16,26 0 3-16,27-15-5 15,14-4-4-15,3 4-5 16,-9 0-12-16,-24 5-13 16,-26 6-9-16,-36 4-3 15,-32 0-1-15,-29 6 0 0,-18 3-9 16,-11 0-17-16,-7-4-22 16,-2-5-39-16,1 0-74 15,10-23-168-15</inkml:trace>
  <inkml:trace contextRef="#ctx0" brushRef="#br0" timeOffset="122818.9997">21077 2883 590 0,'-21'0'23'16,"-11"0"41"-16,-9 4-25 15,-10 18-29-15,-12 18-6 16,-10 15 1-16,2 14-2 16,5 4 5-16,14 0 2 15,17-9-3-15,22-9-5 16,13-10 0-16,3-5-2 15,24-10 3-15,5-8 5 0,6-4-2 16,1-7-3-16,-2-4-3 16,-4-2-15-16,-6-3-42 15,-2-2-29-15,0 0-53 16,2-3-80-16</inkml:trace>
  <inkml:trace contextRef="#ctx0" brushRef="#br0" timeOffset="123134.41">21229 3205 132 0,'-3'5'331'0,"-11"19"-274"0,-2 0 0 16,9 3-20 0,7-7-5-16,0-3-12 0,10-8-8 15,22-9 4-15,15 0 16 16,11-22-4-16,8-15-2 15,-6-1 5-15,-12 0 10 16,-19 8-10-16,-15 8-16 16,-14 8-9-16,0 2-1 15,-32 2-1-15,-14 5-4 16,-9 5-3-16,-2 0-6 16,6 0-6-16,13 9-13 15,9 1-25-15,9-2-20 16,10 2-37-16,10 0-92 15,0-1-147-15</inkml:trace>
  <inkml:trace contextRef="#ctx0" brushRef="#br0" timeOffset="123450.6817">21818 2887 393 0,'0'0'81'0,"-9"0"-57"15,-10 7-8-15,-5 13-4 16,-3 8-2-16,0 3 5 16,4 0-5-16,6-4-5 15,8-4 4-15,9-10 7 16,0-6 7-16,19 0 25 0,7-1 14 16,-2 3 8-16,-5 3-4 15,-6 6-18-15,-10 10-15 16,-3 14-5-16,-17 10-7 15,-21 9-12-15,-9-5-8 16,-1-14-1-16,3-16-8 16,9-21-23-16,7-5-31 15,9-25-30-15,11-13-48 16,9-1-32-16,9 2-46 16</inkml:trace>
  <inkml:trace contextRef="#ctx0" brushRef="#br0" timeOffset="123883.6825">21996 2696 305 0,'0'0'42'15,"0"-4"36"-15,0-2-12 0,15-2-20 16,0 0 18-16,7-2 2 16,3 2-7-16,2 2-2 15,-6 0-4-15,-5 3-11 16,-10 3-15-16,-6 0-20 15,0 15-5-15,-10 16 4 16,-21 13-1-16,-14 10-3 16,0 2-2-16,8-6-1 15,13-10-1-15,15-14-9 16,9-8-21-16,16-10-11 16,17-8 10-16,6 0 9 15,3-10 6-15,-6-6-2 16,-8-1-27-16,-8 8-30 0,-4 7-92 15</inkml:trace>
  <inkml:trace contextRef="#ctx0" brushRef="#br0" timeOffset="124132.3645">22338 2879 545 0,'14'22'49'0,"1"6"34"15,6 5-44 1,0 3-22-16,-3 3-5 0,1 0-7 16,-5-1-5-16,-1-4 0 15,-2-2-5-15,-4-4-20 16,0-4-46-16,-2-4-57 15,-4-6-84-15</inkml:trace>
  <inkml:trace contextRef="#ctx0" brushRef="#br0" timeOffset="124298.403">22655 2931 665 0,'-63'58'70'0,"-19"12"8"0,-16 15-22 16,-9 8-38-16,2-1-10 16,11-12-8-16,24-18-43 15,31-29-180-15</inkml:trace>
  <inkml:trace contextRef="#ctx0" brushRef="#br0" timeOffset="125136.3356">24326 2451 354 0,'42'-7'51'15,"24"-1"62"-15,17-3-45 0,23 1-13 16,19-5-12-16,25 4-7 16,24 0-6-16,13 6-1 15,2 3-4-15,-13 2-13 16,-24 0-11-16,-23 0-1 16,-29 9 0-16,-21 2-2 15,-18-3-1-15,-16-2-5 16,-12-2-19-16,-13-2-16 15,-12-2-36-15,-8 0-72 16,0 0-212-16</inkml:trace>
  <inkml:trace contextRef="#ctx0" brushRef="#br0" timeOffset="125745.1716">24669 2855 508 0,'-15'0'20'0,"-6"0"51"16,-7 12-39-16,-8 10-10 15,-10 6-6-15,-3 8-13 16,-3 6 0-16,7 0 0 15,9-1 12-15,15-4 1 16,12-4-6-16,9 0-3 16,2-4 0-16,23 0 7 15,15-7-2-15,7-4-10 16,5-7-2-16,-1-6-1 16,-1-3-23-16,-2-2-52 15,-8 0-42-15,-8 0-63 16,-3-9-48-16</inkml:trace>
  <inkml:trace contextRef="#ctx0" brushRef="#br0" timeOffset="126077.686">24948 3130 341 0,'0'0'81'0,"0"0"-5"16,-3 0-28-16,-9 0-23 15,-4 16-10-15,1 4-2 16,3-1 0-16,6-4 5 15,5-1 8-15,1-3 1 16,7-2-2-16,22 0 2 16,14-6 7-16,8-3 6 15,7 0-12-15,-3-10-7 0,-10-4-4 16,-14 0-3-16,-13 6-5 16,-14 0-5-16,-4 1-1 15,-9-4-1-15,-24-3-2 16,-10 2-3-16,-3 0-8 15,1 1-1-15,8 3-4 16,7 3-8-16,6 1-12 16,6 4-20-16,8 0-10 15,9 0-32-15,1 0-43 16,19 2-46-16,14 6-39 16</inkml:trace>
  <inkml:trace contextRef="#ctx0" brushRef="#br0" timeOffset="126376.9463">25471 3004 171 0,'-10'0'201'15,"-18"0"-138"-15,-5 14-5 16,-3 8-13-16,-1 3-5 16,8 0-11-16,12-3-22 15,11-2-7-15,6-6 0 16,6-1 0-16,18 0 2 15,4-2 16-15,3 1 41 16,-6 1 3-16,-9 0-10 16,-10 5-9-16,-6 4-13 15,-8 7-8-15,-23 5-9 16,-12-5-8-16,-4-7-5 0,0-12-4 16,8-10-27-16,5 0-29 15,5-20-23-15,14-6-9 16,11-2-22-16,4 4-35 15,12-4-49-15</inkml:trace>
  <inkml:trace contextRef="#ctx0" brushRef="#br0" timeOffset="126809.888">25653 2772 182 0,'0'0'119'0,"0"0"-52"15,0 0 5-15,7 0-8 16,12-2-10-16,8-2 0 15,1-3-4-15,1 4-1 16,-8 2-3-16,-6 1-13 16,-9 0-20-16,-6 0-12 15,0 20 0-15,-11 12 5 0,-14 8 0 16,-5 2-2-16,3-2-3 16,11-7-1-16,11-8 0 15,5-6-2-15,18-7-2 16,13-6 2-16,7-1 2 15,-1-5-1-15,-5 0 1 16,-4 0-14-16,-7 0-24 16,-9 2-39-16,-6 5-70 15,-2 4-239-15</inkml:trace>
  <inkml:trace contextRef="#ctx0" brushRef="#br0" timeOffset="127075.2631">26130 2909 375 0,'10'0'37'16,"2"5"85"-16,6 8-58 15,2 5-15-15,2 8-11 16,3 4-7-16,2 3-5 15,-3-2-9-15,-1 0-11 16,-1-1-5-16,-3-4-1 16,-4 0-6-16,-3-4-16 15,-6-5-30-15,-3-4-22 16,0-11-25-16,-1-2-28 0,8-7-93 16</inkml:trace>
  <inkml:trace contextRef="#ctx0" brushRef="#br0" timeOffset="127224.6503">26560 2917 580 0,'-18'0'75'0,"-24"19"11"15,-13 16-28-15,-18 14-21 16,-10 9-19-16,-6 4-14 16,4-2-4-16,15-6-37 15,22-11-122-15,24-23-313 16</inkml:trace>
  <inkml:trace contextRef="#ctx0" brushRef="#br0" timeOffset="127844.3171">28211 2482 363 0,'18'-2'127'15,"10"2"-45"-15,23 0-13 16,30 0-8-16,32 0-12 15,32 0 2-15,23 0-6 16,10 0-10-16,-2 2-10 16,-13 1-15-16,-23-3-6 15,-24 0-4-15,-26 0 0 0,-26 0-8 16,-21 0-31-16,-13 0-29 16,-12-1-36-16,-9-3-30 15,-9 4-122-15</inkml:trace>
  <inkml:trace contextRef="#ctx0" brushRef="#br0" timeOffset="128289.0248">28638 2917 331 0,'-19'0'181'0,"-14"0"-97"16,-8 7-22-16,-11 14-36 15,-7 14-8-15,-3 6-5 0,6 6-2 16,11 3 0-16,14-2 8 16,11-4-12-16,17-7-7 15,3-9-4-15,18-4-3 16,15-9-6-16,9-4-7 15,2-7-28-15,1-4-15 16,-6 0-35-16,-3-2-11 16,-4-14-37-16,4-3-65 15</inkml:trace>
  <inkml:trace contextRef="#ctx0" brushRef="#br0" timeOffset="128538.4062">28814 3118 270 0,'0'0'94'15,"0"14"-4"-15,-7 8-41 0,2 0-19 16,5-2 2-16,5-2 10 16,23-8-17-16,13-6 4 15,10-4 9-15,5 0 0 16,-4-14 6-16,-10-5 3 16,-14 0-10-16,-12 1-16 15,-16 0-5-15,-4 0-5 16,-29-1-9-16,-13 2-2 15,-6 4-10-15,5 7-18 16,10 4-28-16,18 2-49 16,7 0-83-16,12 0-201 15</inkml:trace>
  <inkml:trace contextRef="#ctx0" brushRef="#br0" timeOffset="128820.7251">29388 2931 407 0,'-28'2'62'0,"-9"20"2"16,1 7-27-16,5 0-9 15,11-4-24-15,17-3-4 16,3-6-2-16,18-2 2 16,10-3 4-16,1 2 26 15,-8-2 38-15,-7 3-2 16,-9 6-7-16,-5 7-10 15,-16 6-10-15,-23 5-8 0,-11-5-20 16,-3-4-9-16,4-12-2 16,13-9-19-16,9-8-37 15,17-1-46-15,10-18-46 16,0-2-68-16,23-1-56 16</inkml:trace>
  <inkml:trace contextRef="#ctx0" brushRef="#br0" timeOffset="129254.0355">29627 2837 350 0,'8'-1'82'16,"0"0"19"-16,1 1-44 16,5-2-20-16,1 0-9 15,0 0 2-15,-1 0 3 16,-1 0-4-16,-6 1-2 16,-1 1-2-16,-5 0-8 15,-1 0-8-15,0 7-3 16,-5 11 3-16,-10 6-1 0,-5 4-4 15,5-4-3-15,2-4-1 16,8-1 0-16,5-8 0 16,0-2 0-16,12 0-1 15,9-3 1-15,6 3 1 16,-2-6-1-16,-1 6 0 16,-7-3 0-16,-3-1 0 15,-4 4-9-15,-6 0-45 16,-4 4-69-16,0 4-76 15,0 4-224-15</inkml:trace>
  <inkml:trace contextRef="#ctx0" brushRef="#br0" timeOffset="129502.6558">29900 3126 334 0,'11'0'60'0,"3"0"56"15,5 0-30-15,4 0-26 16,7 4-12-16,4 8-9 16,11 0-5-16,4 4 6 15,4 2-10-15,-5 4-13 16,-5 0-3-16,-11 0-12 16,-8-4-2-16,-7 2-4 15,-7-3-14-15,-4-4-32 16,-3-2-32-16,-3-5-47 15,0-6-52-15,0 0-190 0</inkml:trace>
  <inkml:trace contextRef="#ctx0" brushRef="#br0" timeOffset="129768.6921">30348 3100 345 0,'-12'0'145'15,"-2"0"-30"-15,-2 3-40 0,-2 9-21 16,-3 7-5 0,-7 5-2-16,-10 6-17 0,-11 10-10 15,-4 0-9-15,0 1-9 16,4-4-2-16,7-1-27 15,9-7-120-15,6-9-211 16</inkml:trace>
  <inkml:trace contextRef="#ctx0" brushRef="#br0" timeOffset="137234.6265">20572 5821 33 0,'5'-7'468'15,"-3"7"-448"-15,-1-2-3 16,-1 2 16-16,0 0-12 0,2 0-6 15,-2 0-8-15,0-2-4 16,0 2-2-16,0 0 0 16,1-2 1-16,-1 2 6 15,2 0 10-15,-1 0 5 16,-1 0-6-16,0 2-9 16,0 20 5-16,-12 15 7 15,-15 14-12-15,-9 14-6 16,-13 16-1-16,0 8-1 15,-3 4 0-15,7-4-1 16,12-15 0-16,17-20-2 16,16-15-8-16,1-18-8 0,26-11-4 15,12-7 14-15,7-3 7 16,0 0 2-16,2-13-1 16,-9-1-4-16,-9 3-15 15,-14 2-52-15,-12 5-89 16,-4 4-227-16</inkml:trace>
  <inkml:trace contextRef="#ctx0" brushRef="#br0" timeOffset="137566.4537">20276 6109 94 0,'11'0'421'0,"18"0"-402"16,13 0 51-16,17 0 5 15,15 0-18-15,3 0-9 16,-1 0-6-16,-10 0-26 0,-14 5-16 16,-13 3-14-1,-11 2-50-15,-12 8-85 0,-13 0-205 16</inkml:trace>
  <inkml:trace contextRef="#ctx0" brushRef="#br0" timeOffset="138015.4521">21115 6208 536 0,'0'0'40'15,"0"0"-15"-15,0 0 8 16,0 0-21-16,0 0-7 16,0-2 11-16,-8 2-2 15,-10 0-8-15,-11 4 8 16,-5 18-1-16,-8 10-1 16,2 9-7-16,3 4 0 15,2 4-2-15,8-3 1 16,10-8-3-16,11-12-1 15,6-13-1-15,7-13-10 16,23-3-10-16,13-29 3 16,4-10 11-16,0-4 6 0,-5 6 1 15,-9 11 12-15,-12 9 21 16,-12 13-1-16,-8 5 4 16,-1 2-12-16,0 4-6 15,0 16-10-15,-12 7-8 16,0 2-8-16,5-3-55 15,2-6-77-15,1-4-156 16</inkml:trace>
  <inkml:trace contextRef="#ctx0" brushRef="#br0" timeOffset="138314.5226">21302 6238 558 0,'0'0'104'15,"0"0"-53"-15,0 8-9 16,-3 10-7-16,-10 6-6 16,-1 0-4-16,2-2-8 15,5-4-7-15,2-7-8 16,5-8-2-16,9-3-1 16,26-7-4-16,14-16 4 15,7-3 1-15,-1 8 1 16,-11 10 2-16,-10 8 14 15,-11 0 23-15,-11 17-16 16,-12 14-10-16,0 9-6 0,-12 2-8 16,-8-3-1-16,5-9-49 15,5-13-96-15,6-17-135 16</inkml:trace>
  <inkml:trace contextRef="#ctx0" brushRef="#br0" timeOffset="138913.8845">22017 5765 100 0,'0'-7'158'0,"1"3"-117"15,-1 0 1-15,0-1-15 16,0 2-14-16,0 1 19 16,0 2 22-16,2 0 2 15,-2 0-6-15,0 0-8 16,0 0-10-16,1 0-6 15,-1 0-6-15,2 0-7 16,-1 0-2-16,2 0 2 16,7 0 4-16,5 0 5 15,8 0 19-15,-2 0-3 16,0 0-7-16,-7 0-3 16,-6 10-11-16,-8 17-11 15,0 19 2-15,-25 12 0 0,-10 10-6 16,-1-6-2-16,11-11-4 15,14-14-3-15,11-18-23 16,17-11-49-16,21-8-54 16,8 0-85-16</inkml:trace>
  <inkml:trace contextRef="#ctx0" brushRef="#br0" timeOffset="139511.8592">22718 6035 124 0,'-2'-6'371'15,"1"6"-323"-15,1 0 29 0,0 0-28 16,1 6-36 0,17 16 15-16,12 10 31 0,6 10-11 15,7 6-1-15,-3 1-8 16,-4 1-13-16,-10-1-12 16,-10-6-13-16,-7-5-1 15,-6-5-14-15,-3-9-43 16,0-9-46-16,0-10-66 15,0-5-214-15</inkml:trace>
  <inkml:trace contextRef="#ctx0" brushRef="#br0" timeOffset="139678.013">23131 6037 709 0,'-67'45'103'15,"-19"8"-24"-15,-15 13-9 0,-13 7-37 16,-6 3-26-16,13-7-7 16,17-15-6-16,40-18-83 15,36-36-225-15</inkml:trace>
  <inkml:trace contextRef="#ctx0" brushRef="#br0" timeOffset="141423.8911">23562 6270 523 0,'0'2'75'16,"6"5"-65"-16,29 2 38 15,21 1-19-15,22-3-6 16,13-6 12-16,-2-1-6 15,-9 0-17-15,-19 0-8 16,-17-5-4-16,-15 4-27 16,-13 1-94-16,-14 0-208 15</inkml:trace>
  <inkml:trace contextRef="#ctx0" brushRef="#br0" timeOffset="141723.1558">23981 6089 674 0,'0'17'47'0,"-8"21"9"15,-9 16 12-15,-7 10-46 16,-4 6-16-16,-2-1-5 16,2-5-1-16,8-2-28 15,7-22-161-15</inkml:trace>
  <inkml:trace contextRef="#ctx0" brushRef="#br0" timeOffset="142687.3944">25478 5712 387 0,'5'-6'39'0,"-1"2"49"16,-3 1-22-16,1 3-17 16,-2 0-12-16,0 0-6 15,0-1-2-15,0-1-1 16,0 2-1-16,1-2-3 16,2 2-4-16,3 0-10 15,2 22 1-15,-2 23 8 0,0 17 5 16,-6 23-2-16,0 12-3 15,-18 9 0-15,-9 4-6 16,-4-1-7-16,-4-12-6 16,1-8 0-16,7-10-8 15,8-10-81-15,5-21-142 16</inkml:trace>
  <inkml:trace contextRef="#ctx0" brushRef="#br0" timeOffset="143535.3525">26127 6096 320 0,'6'0'300'0,"7"0"-259"15,13 0 24-15,11 0-23 16,8 0-20-16,3 0-15 15,-5 0-7-15,-5-2-7 16,-9 2-50-16,-10 0-59 0,-12 0-118 16</inkml:trace>
  <inkml:trace contextRef="#ctx0" brushRef="#br0" timeOffset="143917.8196">26184 6352 625 0,'7'0'89'0,"13"0"17"16,11 0-24-16,13 0-44 15,3 0-25-15,-1 0-9 16,-10 3-4-16,-9 0-41 16,-9 0-118-16,-17-3-226 0</inkml:trace>
  <inkml:trace contextRef="#ctx0" brushRef="#br0" timeOffset="147508.9464">28077 6114 443 0,'7'-3'44'0,"-4"1"24"16,2 2-27-16,-2-2-13 15,0 1-13-15,3-1-5 16,-3 0 5-16,0 0-2 15,-3 1-1-15,0 1 12 16,0 0 0-16,-3 0-1 0,-15 0-8 16,-9 0-10-16,-3 10-3 15,-1 5-2-15,4 7 1 16,4 2-2-16,7 2 1 16,9-2 0-16,5-4 1 15,2-4-1-15,0-2 0 16,14-1 0-16,7 0 2 15,-2 3 14-15,-6 2 25 16,-5 2-7-16,-8 5-1 16,0 9-1-16,-30 8-9 15,-15 6-9-15,-13-1-11 16,-11-6-3-16,1-10 0 0,4-12-2 16,10-14-11-16,8-5-24 15,7-11-33-15,6-11-33 16,11 2-20-16,11 8-31 15,11 2-82-15</inkml:trace>
  <inkml:trace contextRef="#ctx0" brushRef="#br0" timeOffset="147958.2054">28335 6456 419 0,'0'5'86'0,"9"-1"-26"16,23-4 4-16,17 0-19 15,16-10-2-15,10-11-4 16,2-6-10-16,-5-3-2 16,-11 3-1-16,-16 4-5 15,-18 4-14-15,-17 7-6 16,-10 2 0-16,-7 2-1 16,-36 2-9-16,-20 6-1 0,-15 0 1 15,-7 20 7-15,5 7 1 16,13 4 2-16,12 5-2 15,16-1 1-15,12 3-3 16,15 0 2-16,10 0 1 16,2-2-1-16,15-1 1 15,18-6 0-15,13-4-1 16,8-6-22-16,7-4-66 16,0-9-117-16,-7-6-282 15</inkml:trace>
  <inkml:trace contextRef="#ctx0" brushRef="#br0" timeOffset="148273.9252">29174 6327 474 0,'-48'3'90'0,"-10"23"-17"16,-5 8-19-16,6 5-21 15,15 1-4-15,17 0-6 16,23-5-4-16,7-4-14 0,37-7 1 16,22-8 4-1,12-13-4-15,-3-3-5 0,-9 0-1 16,-14 0 0-16,-18-2-2 15,-6-5-11-15,-11 0-71 16,-5-4-119-16</inkml:trace>
  <inkml:trace contextRef="#ctx0" brushRef="#br0" timeOffset="148822.4016">29652 5895 363 0,'-1'0'59'15,"1"0"26"-15,0 0-25 16,0 0-37-16,0 0-7 15,0 0 5-15,6 0 12 16,1 0 2-16,4-3 6 16,1-2-8-16,4 1-2 15,5-3 1-15,0 1-5 16,0 1-3-16,-5 3 3 16,-5 2-7-16,-4 0-9 15,-7 0-6-15,0 18-2 16,-12 15 2-16,-14 12 3 15,-3 5-3-15,5-1-4 16,6-7-1-16,12-10 0 0,6-7 0 16,11-10 0-16,20-7-6 15,9-4-23-15,4-4-49 16,-4 0-95-16,-6 0-204 16</inkml:trace>
  <inkml:trace contextRef="#ctx0" brushRef="#br0" timeOffset="149371.2178">30356 6265 455 0,'0'0'83'0,"0"0"16"16,0 0-13-16,0 0-34 16,10 5-4-16,9 19-1 15,9 16 19-15,5 7-20 16,0 1-18-16,-2-4-18 16,-4-10-9-16,-4-5-1 0,-3 0-7 15,-2-3-46-15,-6-2-55 16,-4-5-77-16,-8-10-212 15</inkml:trace>
  <inkml:trace contextRef="#ctx0" brushRef="#br0" timeOffset="149653.8952">30734 6306 436 0,'-19'0'136'0,"-9"6"-18"15,-10 16-9-15,-13 8-38 16,-19 9-17-16,-9 5-15 15,-6 2-20-15,8-8-17 16,20-3-2-16,33-17-80 16,24-18-290-16</inkml:trace>
  <inkml:trace contextRef="#ctx0" brushRef="#br0" timeOffset="152131.2845">19034 5839 520 0,'0'0'77'15,"2"0"-54"-15,-2 0 25 16,1 0-27-16,-1 0-14 15,0 0 5-15,0 0 6 16,0 0 1-16,0 0-5 16,0 18 0-16,0 17 16 15,-6 18 0-15,-19 17-16 16,-9 9-7-16,-7 7-5 0,-6 0-2 16,0-4-3-1,6-11-14-15,8-21-35 0,9-22-45 16,9-23-65-16,12-10-132 15</inkml:trace>
  <inkml:trace contextRef="#ctx0" brushRef="#br0" timeOffset="152348.4141">19273 5893 349 0,'-36'16'190'16,"-22"24"-168"-16,-13 15 15 16,-13 7-24-16,-9 3-11 0,2-3-2 15,9-7-1-15,14-9-1 16,11-12-16-16,13-7-40 16,8-7-77-16,13-9-117 15</inkml:trace>
  <inkml:trace contextRef="#ctx0" brushRef="#br0" timeOffset="152580.1634">18822 5971 443 0,'27'58'269'0,"14"17"-259"16,14 7 46-16,4-4-27 15,0-6-29-15,-13-5-4 16,-7-5-100-16,-18-11-193 16</inkml:trace>
  <inkml:trace contextRef="#ctx0" brushRef="#br0" timeOffset="157800.7257">6750 10640 488 0,'0'0'128'15,"-2"0"-75"-15,-12 0-3 16,-6 0 3-16,-9 15-29 16,-6 9-6-16,-7 6-4 15,-6 11-7-15,-2 7-5 0,8-2-1 16,10-7-1-16,15-12-2 15,14-10 0-15,3-7-3 16,13 1 4-16,15 2 1 16,8 1 6-16,0 3 14 15,-5 8 1-15,-10 11-5 16,-15 12 7-16,-6 11-5 16,-11 4-16-16,-27 2-2 15,-13-14-1-15,-10-15-15 16,-8-21-19-16,1-15-24 15,3-9-17-15,13-18 23 16,17 3-3-16,21 2 19 0,14 7-16 16,18 6-56-16,25 3-47 15</inkml:trace>
  <inkml:trace contextRef="#ctx0" brushRef="#br0" timeOffset="158067.7164">6929 10914 470 0,'0'0'118'0,"0"0"-87"15,0 0-8 1,6 7-12-16,7 16 33 0,-1 10-22 15,0 4-15-15,-2 7 5 16,-7 3 0-16,-1 3-7 16,-2 1-5-16,0-5-6 15,-2-5-43-15,-12-16-62 16,-3-13-61-16,-4-12-144 16</inkml:trace>
  <inkml:trace contextRef="#ctx0" brushRef="#br0" timeOffset="158249.5544">7051 10533 589 0,'-6'-2'52'0,"0"2"-52"16,2 6-86-16,4 15-17 15,0 15-85-15</inkml:trace>
  <inkml:trace contextRef="#ctx0" brushRef="#br0" timeOffset="158599.5048">7375 10787 641 0,'0'0'35'0,"2"3"-28"16,9 11 10-16,0 2 20 15,0-4-15-15,-2 0-12 16,-1-2-7-16,0 2 6 16,3-4 3-16,6-4-5 15,10-4 2-15,6 0 8 16,6-10 7-16,3 2 2 15,-6 8 6-15,-3 0-11 16,-9 25-6-16,-12 18 2 0,-5 18-12 16,-7 7-3-16,0 4-2 15,-7-12-5-15,-2-14-33 16,3-15-49-16,3-19-25 16,0-12-27-16,3-5-41 15</inkml:trace>
  <inkml:trace contextRef="#ctx0" brushRef="#br0" timeOffset="158947.9931">7922 10503 458 0,'0'-3'90'16,"0"-4"-36"-16,3-6-1 15,17-6-22-15,8-5 11 16,3-1 8-16,5 3 2 16,-6 8-6-16,-9 8-14 15,-11 6-22-15,-10 20-8 16,0 31 9-16,-9 21-4 15,-12 12-7-15,6-6 0 16,7-11 2-16,8-27-2 16,8-18-2-16,25-22-18 0,11-8-18 15,8-24-38-15,3-16-76 16,-6-4-272-16</inkml:trace>
  <inkml:trace contextRef="#ctx0" brushRef="#br0" timeOffset="159413.5462">8861 10573 646 0,'26'31'23'0,"16"12"50"16,7 8-20-16,-4 1-2 15,-7 4-33-15,-8-4-6 16,-10 0-11-16,-6 1-1 15,-4 0-8-15,-2-4-34 16,-7-7-70-16,-1-18-62 16,0-24-189-16</inkml:trace>
  <inkml:trace contextRef="#ctx0" brushRef="#br0" timeOffset="159563.0032">9210 10580 664 0,'-39'15'77'15,"-12"37"-38"-15,-17 24-3 16,-14 15-10-16,-6 7-14 16,4-1-12-16,11-12-51 15,27-22-139-15,14-38-316 16</inkml:trace>
  <inkml:trace contextRef="#ctx0" brushRef="#br0" timeOffset="160028.5713">9753 10439 566 0,'1'-3'63'16,"4"3"-35"-16,-1 0-16 16,1 20 30-16,-2 13-12 15,-3 14-9-15,0 12-3 16,-3 8-13-16,-12 2-5 15,-3 0-8-15,-4-1-31 16,1-2-41-16,-6-10-100 0,-2-22-184 16</inkml:trace>
  <inkml:trace contextRef="#ctx0" brushRef="#br0" timeOffset="160178.2534">9639 10691 571 0,'38'-25'155'0,"9"6"-99"16,10 5 14-16,-1 3-31 16,-9 5-39-16,-8 5-17 15,-9 1-137-15,-14-8-236 16</inkml:trace>
  <inkml:trace contextRef="#ctx0" brushRef="#br0" timeOffset="160610.5244">10429 10485 644 0,'0'0'115'15,"-6"0"-74"-15,-17 18-6 16,-15 25-6-16,-16 22-7 15,-7 18-12-15,1 13 1 16,11 6 2-16,24-5-8 16,25-11-4-16,10-19-1 15,38-27-7-15,17-24-4 16,13-16-9-16,4-12-39 16,2-21-44-16,-3-7-12 15,-7 0-47-15,-6-2-124 0</inkml:trace>
  <inkml:trace contextRef="#ctx0" brushRef="#br0" timeOffset="160860.1497">10891 10750 558 0,'-33'42'119'16,"3"12"-74"-16,7 6 13 15,11 0-21-15,12-13-29 16,4-16-4-16,27-22-2 15,17-9 2-15,15-29 13 16,11-23 20-16,-3-10-6 0,-15 0-10 16,-18 8-3-16,-22 16 2 15,-16 10-8-15,-13 9 0 16,-38 14-8-16,-15 5-4 16,-5 0-8-16,11 9-38 15,18 6-79-15,23-11-136 16</inkml:trace>
  <inkml:trace contextRef="#ctx0" brushRef="#br0" timeOffset="161143.9059">11531 10693 540 0,'-62'61'118'15,"15"-3"-67"-15,24-10 11 16,23-12-62-16,7-16-1 16,26-17-45-16,8-3 46 15,0-11 19-15,-1-7 51 16,-7 9 8-16,-11 9-19 16,-8 2-23-16,-14 32-12 15,-2 18-11-15,-35 12-13 16,-12 0 0-16,-8-12 0 15,5-26 0-15,8-23-69 16,10-14-138-16,10-39-268 16</inkml:trace>
  <inkml:trace contextRef="#ctx0" brushRef="#br0" timeOffset="161624.7188">11912 10284 275 0,'0'0'203'16,"0"0"-125"-16,0-4-1 15,16-2-19-15,13-3 10 16,6-4-11-16,5 1-7 15,-8 1 6-15,-11 6-16 16,-9 4-12-16,-11 1-20 0,-1 17-5 16,-4 27 0-16,-17 15 3 15,-3 10-6-15,4-6 2 16,15-11-1-16,5-16-1 16,24-15-4-16,19-20-2 15,9-1 2-15,8-16-5 16,1-10-30-16,-1 2-66 15,-8-4-124-15</inkml:trace>
  <inkml:trace contextRef="#ctx0" brushRef="#br0" timeOffset="162123.679">12849 10483 503 0,'0'0'76'0,"1"0"-64"15,14 2 33-15,8 15 15 16,9 8-5-16,10 7-1 16,6 8-3-16,6 4-3 15,-2 0-17-15,-6-2-6 16,-7 1-22-16,-11-1-3 16,-10 0-5-16,-5 1-20 15,-7-8-46-15,-4-6-62 0,-2-15-53 16,0-14-148-16</inkml:trace>
  <inkml:trace contextRef="#ctx0" brushRef="#br0" timeOffset="162256.6467">13354 10543 184 0,'-10'-6'486'0,"-26"6"-389"16,-17 28-29-16,-19 20-32 15,-19 12-8-15,-2 5-16 16,4 0-12-16,13-4-20 15,16-11-107-15,17-23-208 16</inkml:trace>
  <inkml:trace contextRef="#ctx0" brushRef="#br0" timeOffset="162688.8158">13642 10647 614 0,'14'-7'59'0,"14"-2"15"15,15-7 1-15,10-2-19 0,8 0-37 16,-4 0-11 0,-10 6-8-16,-14 6 0 0,-18 6-36 15,-8 0-69-15,-7 3-88 16,-8 16-326-16</inkml:trace>
  <inkml:trace contextRef="#ctx0" brushRef="#br0" timeOffset="162871.8909">13771 10792 779 0,'27'-10'81'0,"20"0"-22"16,12 0-15-16,4-2-19 15,-10 4-21-15,-6 0-4 0,-12 3-51 16,-10 5-103-16,-10-3-163 15</inkml:trace>
  <inkml:trace contextRef="#ctx0" brushRef="#br0" timeOffset="163154.2911">14603 10149 462 0,'0'0'249'16,"0"24"-182"-16,-3 27 36 16,-6 19-31-16,-4 22-24 15,-1 13-26-15,1 11-22 16,1 0 0-16,4-7 0 15,2-9 0-15,3-18 0 16,-1-13-17-16,1-23-144 16,-6-36-229-16</inkml:trace>
  <inkml:trace contextRef="#ctx0" brushRef="#br0" timeOffset="164867.0597">17372 10466 376 0,'0'-3'129'16,"0"-1"-61"-16,0 1-1 15,0 2-37-15,0 1-9 16,0 0-5-16,0 0 5 15,0 0 13-15,0 0 3 16,-3 18-16-16,-1 20 9 16,-4 16-5-16,-5 6-19 15,-7 9-3-15,-2 8-3 16,-5 4-1-16,0-1-14 16,4-5-23-16,3-17-42 15,1-16-22-15,0-20-67 16,-1-18-83-16</inkml:trace>
  <inkml:trace contextRef="#ctx0" brushRef="#br0" timeOffset="165049.8888">17178 10878 411 0,'35'-14'85'0,"11"2"20"15,14 2-19-15,4-2-26 16,4 0-14-16,-7 2-21 15,-8-2-20-15,-13 4-5 16,-12 2-24-16,-11 0-68 16,-8 0-54-16,-2-2-130 15</inkml:trace>
  <inkml:trace contextRef="#ctx0" brushRef="#br0" timeOffset="165615.2056">17998 10270 455 0,'4'-2'121'0,"-4"2"-92"15,0 0 20-15,0 3-29 16,0 18 27-16,-7 10-13 16,-4 11-1-16,-4 13-8 15,-1 14-12-15,-8 13-4 16,-6 5 0-16,-3 1-4 15,3-8-5-15,11-18 0 16,8-20-4-16,11-22-10 0,4-20-11 16,22-5 16-16,12-18 9 15,0-5 5-15,-7 8 8 16,-12 12 16-16,-12 2 7 16,-4 6-10-16,-3 20-14 15,0 19 3-15,-12 15-6 16,-3 4-9-16,2-2 0 15,7-8-14-15,6-14-39 16,0-10-14-16,1-11 14 16,10-10 22-16,2-3 31 15,1 0 2-15,2 0 13 16,5-11 15-16,1-8 5 0,8-9-5 16,10-10-3-16,4-10-9 15,5-1-4-15,-6-1-1 16,-10 7-5-16,-14 10-3 15,-14 9-4-15,-5 12-1 16,-10 10 2-16,-25 2-2 16,-10 31 0-16,-8 16 2 15,1 12-2-15,11 4-1 16,13-4 1-16,10-3-1 16,12-9-9-16,6-10-21 15,10-12-11-15,25-11-45 16,7-14-118-16</inkml:trace>
  <inkml:trace contextRef="#ctx0" brushRef="#br0" timeOffset="165864.5495">18396 11073 448 0,'-3'0'259'15,"3"0"-207"-15,0 0 4 16,0 0-45-16,0 0-11 15,4 0 1-15,17-10 1 16,12-10 2-16,11-14 1 16,8-9 11-16,-2-2 2 15,-3 4 6-15,-15 9 4 0,-9 12-20 16,-14 8 0-16,-9 10-5 16,0 2-3-16,0 2-4 15,-8 24-47-15,-9 12-43 16,-5 3-130-16</inkml:trace>
  <inkml:trace contextRef="#ctx0" brushRef="#br0" timeOffset="166197.5336">18773 10975 502 0,'0'0'184'0,"8"0"-156"15,23 0 11-15,9-9-22 16,8-18-4-16,-3-7 6 16,-9-3 18-16,-14 7 21 15,-11 10-9-15,-11 12-25 16,0 8-8-16,-35 0-11 15,-17 26-5-15,-14 18 0 16,2 8 0-16,15 5 0 16,17-7 0-16,21-9-3 15,11-8-17-15,28-13-45 16,21-6-53-16,5-12-109 0</inkml:trace>
  <inkml:trace contextRef="#ctx0" brushRef="#br0" timeOffset="166729.5182">19974 10149 507 0,'0'-12'159'0,"-3"2"-125"16,-4-4-20-16,-5-8-14 15,-4-2-1-15,-3 2-3 0,0 4 4 16,2 8 0 0,-3 7 1-16,-4 3 2 0,-4 3 2 15,-5 27 0-15,3 16 1 16,2 12 7-16,1 21 4 15,3 19 2-15,-5 13-4 16,-2 9-2-16,-3 8-1 16,-2-7-4-16,-1-7-7 15,1-14-1-15,0-17-15 16,3-21-24-16,5-23-37 16,3-23-27-16,2-16-55 15,7-11-152-15</inkml:trace>
  <inkml:trace contextRef="#ctx0" brushRef="#br0" timeOffset="166911.9123">19427 10803 339 0,'22'-10'203'0,"5"1"-116"16,13-1 18-16,5 6-30 15,6 4-23-15,-6 0-21 16,-1 0-17-16,-5 8-14 15,-3 2-3-15,-2 3-31 16,-5-2-52-16,-9-1-41 16,-11 2-71-16,-9-2-95 15</inkml:trace>
  <inkml:trace contextRef="#ctx0" brushRef="#br0" timeOffset="167112.0603">19846 10905 275 0,'-11'17'130'16,"4"5"-15"-16,1 0-25 15,3 1-33-15,3-1-8 16,0-2-12-16,4-5-12 15,16-4-10-15,10-5-10 16,8-6-3-16,0 0 0 16,-5-8 9-16,-15-8 21 15,-10 4-5-15,-8-1-6 16,-7 1 6-16,-17-3-23 16,-6-9-4-16,0-5-13 15,8 0-36-15,13 4-59 16,9 9-71-16,5 10-201 15</inkml:trace>
  <inkml:trace contextRef="#ctx0" brushRef="#br0" timeOffset="167327.759">20083 11011 524 0,'0'20'114'16,"-4"-2"-49"-16,2-9-23 15,2-9-25-15,11-3-8 16,22-31 8-16,13-18-11 15,10-11-4-15,5-3 2 16,-5 7 22-16,-6 10 8 16,-14 15-15-16,-12 15-19 15,-10 13 0-15,-6 6-21 16,-5 2-83-16,-1 19-61 16,-2 7-104-16</inkml:trace>
  <inkml:trace contextRef="#ctx0" brushRef="#br0" timeOffset="167577.6054">20429 10914 430 0,'0'8'158'16,"0"-2"-55"-16,12-2-40 15,9-4-27-15,11 0-26 16,8-9-6-16,5-9 2 16,-1 1 30-16,-7 5 13 15,-14 4-33-15,-19 6-13 16,-4 2-3-16,-30 0 1 15,-10 24 9-15,-3 8-5 16,6 5-4-16,13-1 5 0,13-2 3 16,11-3-8-16,0-4-1 15,20-1-18-15,13-6-38 16,16 2-82-16,12-2-110 16,11-2-88-16</inkml:trace>
  <inkml:trace contextRef="#ctx0" brushRef="#br0" timeOffset="167976.0847">21700 10330 771 0,'0'0'96'0,"5"0"-36"16,7 0-60-16,-1 4-8 15,0 16-135-15,-6 2-133 16</inkml:trace>
  <inkml:trace contextRef="#ctx0" brushRef="#br0" timeOffset="168147.8067">21696 10738 899 0,'0'0'30'15,"0"0"-15"-15,9 7-15 16,1 0-201-16,-4-7-402 16</inkml:trace>
  <inkml:trace contextRef="#ctx0" brushRef="#br0" timeOffset="169056.7154">23401 10794 666 0,'-6'-8'44'0,"-12"6"40"16,-10 2-36-16,-14 0-28 15,-10 22-10-15,-3 6-6 16,8 4 0-16,13 2-4 16,19-2 0-16,14-1-3 15,1-5-4-15,19-2-3 16,6-4 9-16,0-4 1 16,-6-2 5-16,-7-4 8 15,-12 6 13-15,-3 8 2 16,-31 8-4-16,-16 2-15 15,-11-2-7-15,1-9-2 16,4-13-3-16,8-10-20 0,15 0-37 16,17 0-38-16,14-2-41 15,2-2-52-15,18 0-209 16</inkml:trace>
  <inkml:trace contextRef="#ctx0" brushRef="#br0" timeOffset="169289.485">23571 10947 486 0,'0'0'178'0,"0"3"-138"15,0 14 8-15,0 10-19 16,0 6-13-16,0 5-12 15,0 6-4-15,-10-2-5 16,-2-2-32-16,-1-3-55 16,-3-11-111-16,2-18-197 15</inkml:trace>
  <inkml:trace contextRef="#ctx0" brushRef="#br0" timeOffset="169446.068">23734 10522 691 0,'0'-5'23'15,"0"5"-23"-15,0 12-38 16,-2 20-134-16,-8 12-167 16</inkml:trace>
  <inkml:trace contextRef="#ctx0" brushRef="#br0" timeOffset="169771.8291">23835 10989 402 0,'0'0'138'0,"0"0"-77"0,0 1-21 15,0 18-16-15,2 3 17 16,1 2-9-16,3-2 0 15,4-5-14-15,8-10-11 16,14-7-3-16,11-2 8 16,6-18 15-16,5-2 2 15,-8 4-5-15,-12 10 9 16,-14 8-3-16,-10 0-13 16,-10 20-2-16,0 12-1 15,-10 10-9-15,-8 4-5 16,-2-3-11-16,4-7-55 15,4-8-72-15,-2-10-55 16,3-11-177-16</inkml:trace>
  <inkml:trace contextRef="#ctx0" brushRef="#br0" timeOffset="170105.5996">24370 10511 394 0,'0'-4'120'16,"1"-1"-27"-16,15 2-50 15,5-4-12-15,8 0 14 16,6-1 2-16,3-2 2 15,-6 2-4-15,-6 4 7 16,-14 4-18-16,-9 0-20 16,-3 25-9-16,-15 26 2 15,-24 20 1-15,-3 7-7 16,2-6 1-16,15-14-2 16,20-16 0-16,10-20-13 15,34-13-43-15,16-9-72 16,4-3-126-16</inkml:trace>
  <inkml:trace contextRef="#ctx0" brushRef="#br0" timeOffset="170603.0732">25169 10794 512 0,'0'-1'86'16,"0"1"6"-16,5 0-40 15,20 7-13-15,11 15 5 16,13 10 3-16,6 10-17 0,0 5-10 16,-4-2-11-16,-6 0-4 15,-12-5-5-15,-8 0 0 16,-8-4-14-16,-8-1-38 16,-5-5-44-16,-4-9-44 15,0-19-139-15</inkml:trace>
  <inkml:trace contextRef="#ctx0" brushRef="#br0" timeOffset="170752.7518">25687 10794 738 0,'-57'0'78'0,"-11"20"17"16,-22 18-51-16,-16 16-30 15,-7 7-11-15,4-1-3 16,22-5-12-16,32-10-111 15,31-19-237-15</inkml:trace>
  <inkml:trace contextRef="#ctx0" brushRef="#br0" timeOffset="171268.1411">26337 10944 396 0,'0'0'101'16,"15"0"34"-16,18 0-41 16,15 0-28-16,13 0-28 15,3 0-2-15,-1-3-14 16,-12-4-11-16,-19 3-11 15,-14 4-8-15,-15 0-42 0,-3 2-73 16,-30 20-147-16</inkml:trace>
  <inkml:trace contextRef="#ctx0" brushRef="#br0" timeOffset="171434.2585">26383 11125 677 0,'16'-12'146'0,"10"4"-41"16,16-3-42-16,15 0-38 16,6 5-18-16,1 2-7 15,-5 4-23-15,-13 0-184 16,-14 0-456-16</inkml:trace>
  <inkml:trace contextRef="#ctx0" brushRef="#br0" timeOffset="172315.6993">27840 10257 700 0,'4'-7'36'16,"4"7"8"-16,5 0-31 15,2 22-9-15,-3 16 6 16,-5 22 12-16,-7 22 12 15,0 17-6-15,-23 19-3 16,-13 5-10-16,-6 2-10 16,-3-4-5-16,9-13-8 15,10-9-52-15,7-18-98 16,5-29-121-16</inkml:trace>
  <inkml:trace contextRef="#ctx0" brushRef="#br0" timeOffset="172531.7537">28198 10874 674 0,'32'-11'137'16,"7"4"-46"-16,15 1-24 15,6 0-43-15,2 2-24 16,5 4-6-16,1 0-95 16,-21 0-310-16</inkml:trace>
  <inkml:trace contextRef="#ctx0" brushRef="#br0" timeOffset="172997.3533">29315 10894 602 0,'-36'0'76'15,"-8"2"-9"-15,-10 23-18 16,-7 8-33-16,1 7-7 16,9 5 13-16,15 7 9 15,14 2-2-15,16 1-13 16,6-7-13-16,24-6-3 0,19-6 1 16,11-8-2-16,3-4-5 15,-5-6-37-15,-7-6-60 16,-12-10-75-16,-14-2-322 15</inkml:trace>
  <inkml:trace contextRef="#ctx0" brushRef="#br0" timeOffset="173299.9879">29646 11133 677 0,'-11'14'32'15,"11"10"15"-15,0 0-32 16,25-3-15-16,12-3-1 16,11-10 1-16,1-8 2 15,3 0-1-15,-7-14 13 16,-9-8 13-16,-11 2 11 16,-16 1-9-16,-9 5-8 15,0-2-12-15,-28-2-7 16,-17 1-2-16,-6 2-3 15,1 3 0-15,11 4-1 16,9 4-1-16,14 4-11 16,7 0-38-16,9 0-50 15,0 0-90-15,4 6-336 0</inkml:trace>
  <inkml:trace contextRef="#ctx0" brushRef="#br0" timeOffset="173583.7401">30304 10914 542 0,'-45'0'139'0,"5"20"-61"16,15 4-16-16,15 1-48 15,10-1-14-15,12-6-26 16,23-4-12-16,3-4 15 15,-7-2 23-15,-13-2 18 0,-11 4 25 16,-7 4 18-16,-16 14 8 16,-24 10-25-16,-17 7-22 15,-7-3-14-15,6-9-8 16,16-13-3-16,16-15-21 16,19-5-73-16,7-19-115 15</inkml:trace>
  <inkml:trace contextRef="#ctx0" brushRef="#br0" timeOffset="174078.119">30673 10658 30 0,'9'-7'435'0,"1"2"-356"16,7 1 21-16,10-3-51 16,10-3 3-16,4 2 2 15,-2 2-4-15,-9 0-12 16,-15 5-10-16,-13 1-15 16,-2 0-8-16,-24 27-1 15,-22 15 7-15,-16 13-7 16,0 4-4-16,10-2 0 15,22-7 0-15,24-7-2 16,6-8 0-16,31-7-8 16,12-6 5-16,4-5-8 15,-5-3-15-15,-7-2-25 16,-12 3-63-16,-16-1-102 16</inkml:trace>
  <inkml:trace contextRef="#ctx0" brushRef="#br0" timeOffset="174349.8905">30986 11089 546 0,'12'0'126'0,"5"0"-6"0,9 6-35 16,9 8-60-16,1 8-12 16,-3 0 0-16,-5 3-8 15,-7 3-5-15,-9 0 0 16,-2 0-1-16,-7 2-7 16,-2-4-29-16,-1-4-39 15,2-8-61-15,4-14-162 16</inkml:trace>
  <inkml:trace contextRef="#ctx0" brushRef="#br0" timeOffset="174526.9754">31450 11029 558 0,'-36'0'204'0,"-14"14"-112"16,-25 16-14-16,-16 13-45 15,-12 8-8-15,0 4-3 16,18-6-14-16,25-3-8 15,29-9-10-15,25-11-102 16,6-18-240-16</inkml:trace>
  <inkml:trace contextRef="#ctx0" brushRef="#br0" timeOffset="175474.4217">23380 12527 394 0,'0'-15'216'0,"-13"10"-157"15,-13 5 2-15,-11 6-32 16,-13 29-16-16,-13 8 2 0,2 8 1 15,7-2 1-15,17-7 2 16,17-6-7-16,17-8-7 16,3-5-3-16,9-1-1 15,12-1 0-15,9-2 2 16,1 2-1-16,4 1-2 16,0 1-29-16,-9 1-64 15,-5-6-45-15,-8-10-161 16</inkml:trace>
  <inkml:trace contextRef="#ctx0" brushRef="#br0" timeOffset="175757.3398">23580 12754 422 0,'5'0'78'15,"13"9"21"-15,12 3-46 16,10-4-19-16,5-6 2 15,8-2 5-15,5-5-2 16,2-19-11-16,-8-5-6 16,-12 0-11-16,-18 2-8 15,-21 3-3-15,-2 0-1 16,-32 2 0-16,-15 3 1 16,-9 6 0-16,-1 7-1 15,4 6-7-15,12 0-17 0,16 18-53 16,11 4-54-1,10 0-161-15</inkml:trace>
  <inkml:trace contextRef="#ctx0" brushRef="#br0" timeOffset="176039.8837">24240 12492 123 0,'-23'0'423'15,"2"0"-381"-15,7 4 14 16,6 10-37-16,8 3-19 16,0 3-1-16,11-4-4 15,20-3 5-15,3 0 9 16,-2-3 26-16,-7 4 23 0,-12-2 4 16,-13 10-10-16,-1 9-6 15,-31 8-15-15,-14 5-20 16,-10-3-11-16,-1-10-3 15,6-16-15-15,12-11-42 16,12-4-46-16,11 0-32 16,13-11-96-16</inkml:trace>
  <inkml:trace contextRef="#ctx0" brushRef="#br0" timeOffset="176455.6921">24538 12226 99 0,'0'-6'370'16,"11"-3"-274"-16,14-4-8 16,6-2-33-16,0 1-4 15,-4 0 6-15,-13 6-20 16,-8 8-21-16,-6 0-11 16,0 18-3-16,-17 21 5 0,-11 15-2 15,-6 4-4-15,2-6 1 16,12-8-2-16,12-13 1 15,8-12-1-15,12-6-1 16,18-7 1-16,4-5 1 16,3-1-1-16,-4 0 0 15,-9 0-3-15,-1 0-39 16,-7 0-79-16,-7 0-128 16</inkml:trace>
  <inkml:trace contextRef="#ctx0" brushRef="#br0" timeOffset="176673.8749">24890 12368 427 0,'26'16'178'0,"8"5"-68"15,6 0-16-15,5 5-41 16,-5 1-18-16,-5 1-11 15,-7 0-16-15,-4 2-8 16,-5 0-2-16,-4 0-24 16,-3-6-50-16,-8-4-49 15,-2-6-71-15,-2-14-228 16</inkml:trace>
  <inkml:trace contextRef="#ctx0" brushRef="#br0" timeOffset="176838.0941">25339 12368 412 0,'-28'0'298'16,"-13"7"-223"-16,-18 23-2 16,-17 13-43-16,-14 12-17 15,-2 4-4-15,5-1-9 16,22-3-26-16,29-13-117 16,21-20-276-16</inkml:trace>
  <inkml:trace contextRef="#ctx0" brushRef="#br0" timeOffset="177419.9362">26088 12484 297 0,'0'-9'298'0,"0"1"-223"15,27-5 9-15,22-3-55 16,15 2-9-16,3 6-10 15,-5 8-10-15,-19 0-3 16,-18 24-61-16,-22 6-46 16,-7 4-80-16,-44-3-245 15</inkml:trace>
  <inkml:trace contextRef="#ctx0" brushRef="#br0" timeOffset="177569.5054">26002 12653 553 0,'28'-9'130'0,"15"-1"-65"16,21 1-2-16,16 1-40 16,6 2-18-16,-9 6-5 15,-15 0-13-15,-28 0-127 16,-26 4-192-16</inkml:trace>
  <inkml:trace contextRef="#ctx0" brushRef="#br0" timeOffset="177852.1231">27095 12111 672 0,'-21'26'121'16,"1"28"-52"-16,0 17-19 15,-1 15-29-15,1 9-13 16,-2 0-5-16,6-6-3 16,6-9-2-16,6-5-16 0,4-2-70 15,0-14-109-15</inkml:trace>
  <inkml:trace contextRef="#ctx0" brushRef="#br0" timeOffset="178234.4682">27714 12596 851 0,'23'0'46'16,"26"8"18"-16,25 1-27 0,13-4-25 16,14-3-11-16,6-2-1 15,1 1-37-15,-11-1-192 16</inkml:trace>
  <inkml:trace contextRef="#ctx0" brushRef="#br0" timeOffset="178733.391">28992 12563 429 0,'-38'0'266'15,"5"0"-224"-15,10 14 55 0,9 10-58 16,9 6-36 0,5 3-3-16,27-4-4 0,26-3 4 15,13-6 0-15,2-6 1 16,-13-3 5-16,-16-4 3 15,-19 0 7-15,-20 7 8 16,-8 10 0-16,-43 15 7 16,-26 12-14-16,-24 3-13 15,-4-8-4-15,9-15-4 16,17-20-10-16,21-11-19 16,16-6-37-16,23-15-45 15,13 3-64-15,6 2-102 0</inkml:trace>
  <inkml:trace contextRef="#ctx0" brushRef="#br0" timeOffset="178966.1527">29376 12727 487 0,'0'19'134'0,"0"9"-31"15,-13 8-37-15,-3 6-52 16,-2 3-14-16,1 3-3 0,-2-3-45 16,1-3-116-16,-9-12-234 15</inkml:trace>
  <inkml:trace contextRef="#ctx0" brushRef="#br0" timeOffset="179119.5406">29527 12363 850 0,'-9'0'12'16,"8"1"-12"-16,1 29-32 0,0 2-228 15</inkml:trace>
  <inkml:trace contextRef="#ctx0" brushRef="#br0" timeOffset="179531.6882">29684 12746 384 0,'0'-5'241'0,"0"3"-173"16,0 2 3-16,3 0-61 15,3 10-10-15,0 16 7 16,-3 1 2-16,-2-1 1 15,-1-6 7-15,0-7-4 16,9-6-9-16,9-7-4 16,19-5 5-16,14-17 6 15,6-3 1-15,-5 3 18 16,-19 10 16-16,-17 5 2 16,-14 7-18-16,-2 0-23 15,-3 16-7-15,-15 19 0 0,-3 11 0 16,3 7 0-1,9-6 0-15,9-4-57 0,3-15-168 16,13-20-298-16</inkml:trace>
  <inkml:trace contextRef="#ctx0" brushRef="#br0" timeOffset="180297.4572">30366 12426 550 0,'0'-3'81'0,"0"3"-1"15,0 0-43-15,0 0-29 16,0 0-1-16,0 0 9 16,1 0 3-16,-1 0-1 15,3 0-1-15,2 0 6 16,3 0 7-16,1 0-7 16,-1 0-2-16,-3 0-14 15,-4 0-4-15,1 9 3 16,-1 7 3-16,3 1-6 15,1-1 0-15,-1-2-3 16,2 0 0-16,-1-5-1 16,-1-2 1-16,-1-5 0 15,1 1 1-15,1-1-1 16,-2 1 4-16,-1 0 5 16,-1 2 1-16,-1 4-6 0,0 4-4 15,0 1 2-15,0 2-2 16,0-2-2-16,0-2-1 15,0 1 1-15,0-2-3 16,0-2 2-16,0 1 2 16,0-3 2-16,0 0 0 15,0-2 0-15,0-4 1 16,0 1 0-16,0-1-1 16,6 1 0-16,6 0-1 15,4 0 1-15,8 0 0 0,1 0 0 16,-3-2-1-16,0 0 0 15,-3 0 0-15,-2 1-4 16,-1 1-10-16,-5 1-28 16,-2 3-79-16,-6 2-60 15,-3 2-171-15</inkml:trace>
  <inkml:trace contextRef="#ctx0" brushRef="#br0" timeOffset="181809.3448">30358 12454 128 0,'0'0'226'0,"-2"0"-186"15,-6 0-26-15,3 2-14 16,1 2-24-16,-1-1-25 16,2-1-59-16,-1-2-5 15,-2 0 113-15,-1 0 6 16,-1 0 40-16,-1 0 10 0,-1 0-21 15,2 2-23-15,2 1-11 16,0-3-1-16,0 4-1 16,0-3-6-16,2 1 5 15,-1-2 2-15,1 0 20 16,-1 2 30-16,4-2-4 16,-1 0-1-16,1 0 3 15,1 0-3-15,0 0-8 16,0 0-15-16,0 0 2 15,0 0-6-15,0 0-2 16,0 0-6-16,0 0 12 16,0 0-8-16,4-7 5 15,5 2-9-15,2-3-7 16,1 1 5-16,0 3 6 0,1-3 0 16,0 0 3-16,5 1-1 15,0 2-1-15,0-1-12 16,-3 2-1-16,-5 1 0 15,-5 0-2-15,-4 2 0 16,-1 0 0-16,0 0 1 16,2 0-1-16,2 0 0 15,3 0 1-15,-3 7-1 16,0 0 2-16,-1 1-1 16,-3 4 1-16,0-2 1 15,0 4 1-15,0-2 0 16,0 1-1-16,0-4-1 0,-1 2-2 15,-5-1 0-15,2-3-3 16,-3 2 2-16,1-1 1 16,0 3 2-16,-2-2-2 15,-1 1 0-15,1 0 0 16,0-3 1-16,1-2-1 16,1 1 0-16,-3 0 0 15,0 1 0-15,-3 2 1 16,0 1 1-16,1-2-2 15,-1 4 0-15,2-4 0 16,2 0 0-16,2-5-2 16,4-1 0-16,1-1 1 0,-2 1 1 15,1 1 1 1,-1 0 0-16,0-1 0 16,3 2-1-16,0-2 0 0,0-2-1 15,0 0-2-15,0 0 0 16,0 0 3-16,0 0 1 15,0 0-1-15,0 0 1 16,0 0 2-16,0 0 3 16,0 0 1-16,2 0-1 15,10 0 1-15,10-4 2 16,6-6-2-16,8-4 2 16,9 1 2-16,6-1 12 15,7-1 3-15,-4 3-5 16,-8 4 2-16,-16 5-12 15,-12 3-7-15,-12 0-4 0,-6 0-1 16,0 0-4-16,0 14-34 16,-13 7-46-16,-6-4-99 15,2-11-229-15</inkml:trace>
  <inkml:trace contextRef="#ctx0" brushRef="#br0" timeOffset="182324.545">30934 12715 467 0,'0'-2'165'0,"0"2"-87"15,3 0-1-15,16 7-48 16,7 12 9-16,5 5 9 15,-3 1-10-15,-1 1-14 16,-7 4-12-16,-2 3-6 16,-6 2-5-16,-2 1 0 15,-4-3-18-15,-3-4-44 0,-3-6-55 16,0-6-67 0,-8-16-224-16</inkml:trace>
  <inkml:trace contextRef="#ctx0" brushRef="#br0" timeOffset="182490.9159">31303 12617 840 0,'-61'8'84'0,"-11"29"-10"16,-5 14-49-16,-1 7-25 15,6 12 0-15,17-5 0 0,25-4-6 16,21-30-267-1</inkml:trace>
  <inkml:trace contextRef="#ctx0" brushRef="#br0" timeOffset="299214.528">6176 12926 177 0,'14'-14'270'0,"-5"2"-233"16,1 4 9-16,-4 2 9 16,-6 4-17-16,0 0-14 15,0 2 1-15,0-2 13 16,0 0-2-16,0 2-2 15,-13 0 2-15,-13 0-11 16,-17 6-19-16,-15 14-3 0,-6 14-3 16,-2 13 0-16,5 13 0 15,9 7-1-15,15-1 0 16,15-8 1-16,16-14-2 16,6-11 1-16,16-8-4 15,17-9 3-15,12-5 2 16,8-8 6-16,4-1 5 15,-5 6 9-15,-9 10 0 16,-11 14-9-16,-13 16-3 16,-12 16-4-16,-7 13-1 15,-6 8 0-15,-22 0-3 16,-6-7 0-16,-3-13 0 16,-1-14 0-16,4-17-8 0,4-17-3 15,5-17-6-15,7-9 2 16,6-40 6-16,12-26 1 15,3-25 8-15,34-22 2 16,21-16 6-16,18-9 9 16,11 4 3-16,-9 25 7 15,-19 29-10-15,-23 35-15 16,-21 29-2-16,-11 19-1 16,-4 6-16-16,0 0-75 15,0 0-222-15</inkml:trace>
  <inkml:trace contextRef="#ctx0" brushRef="#br0" timeOffset="299860.5615">7021 13340 676 0,'-14'0'69'0,"-3"6"-34"15,-7 18-21 1,-10 6-10-16,-5 6 1 0,-3 0-2 16,2 0-3-16,13-10 1 15,10-10-1-15,11-9 5 16,6-7 35-16,0 0-5 16,15 0-11-16,14 0 5 15,2 0 2-15,0 0-7 16,-10 18-11-16,-10 19-6 15,-11 14-2-15,-5 8-2 16,-28 6-3-16,-10-8 0 16,-3-7 0-16,-2-16 0 15,2-14 0-15,-2-16-16 16,2-4-3-16,3 0 1 0,10-7 2 16,15 0-12-16,12 3-20 15,6 0-36-15,12 2-59 16,25-8-108-16</inkml:trace>
  <inkml:trace contextRef="#ctx0" brushRef="#br0" timeOffset="300072.5634">7156 13583 621 0,'1'10'59'0,"6"17"-3"0,1 9-16 16,-5 5 1 0,-3 5-23-16,0 2-18 0,0-1-2 15,-12-1-32-15,-3-6-48 16,1-3-64-16,-5-15-126 16</inkml:trace>
  <inkml:trace contextRef="#ctx0" brushRef="#br0" timeOffset="300226.6642">7230 13275 44 0,'-13'-4'712'0,"-4"4"-712"15,7 7-28-15,10 14-59 0,0 6-125 16</inkml:trace>
  <inkml:trace contextRef="#ctx0" brushRef="#br0" timeOffset="300555.0161">7458 13525 456 0,'-4'29'116'15,"4"3"-69"1,0-3-15-16,0-3 0 0,9-11-14 16,7-7-1-16,8-8 10 15,6-1 1-15,12-23 8 16,7-6 18-16,0 2-2 16,0 11-9-16,-10 10-9 15,-9 7-13-15,-12 18-11 16,-9 18-10-16,-9 10 0 15,0 6 0-15,0-1 0 16,-8-11 0-16,1-14-36 16,1-12-65-16,1-13-66 15,2-1-44-15,3-9-235 16</inkml:trace>
  <inkml:trace contextRef="#ctx0" brushRef="#br0" timeOffset="300970.2919">8003 13039 405 0,'0'0'116'0,"0"0"-75"16,0-2 7-16,0 0 7 15,0 0-4-15,1-3 7 16,20-6-4-16,9-5 5 16,6-6-4-16,-2 5-18 15,-10 7-15-15,-12 6-8 16,-9 4-8-16,-3 22-4 15,0 25-2-15,-6 17 0 16,-13 9 0-16,1-7 0 16,7-8 0-16,11-20 0 15,0-18-5-15,17-12-25 0,6-8-10 16,6-1-7-16,2-16-37 16,5-2-72-16,1-5-132 15</inkml:trace>
  <inkml:trace contextRef="#ctx0" brushRef="#br0" timeOffset="301486.6121">8614 13479 535 0,'0'-2'115'16,"2"1"-61"-16,9 1-13 15,11 0-13-15,9 5 22 16,6 15-1-16,4 9-2 16,-3 11-7-16,-6 7-12 15,-8 7-11-15,-5 4-12 16,-8 1-5-16,-4 1-1 16,-6-4-15-16,-1-12-47 15,0-14-82-15,0-22-44 16,0-13-123-16</inkml:trace>
  <inkml:trace contextRef="#ctx0" brushRef="#br0" timeOffset="301636.0794">9043 13348 633 0,'-60'51'99'16,"-16"24"-36"-16,-15 18-31 15,-9 11-6-15,-2 3-26 16,11-11-4-16,24-16-61 15,30-26-117-15</inkml:trace>
  <inkml:trace contextRef="#ctx0" brushRef="#br0" timeOffset="302118.0481">9461 13249 125 0,'0'-3'502'0,"0"3"-443"16,4 0-3-16,8 5-30 15,0 18 22-15,1 8-33 16,-4 7 0-16,-3 11 0 0,-6 13-5 16,0 11-7-16,-4 5-3 15,-13-1-1-15,-4-8-26 16,-4-10-73-16,-3-21-109 15</inkml:trace>
  <inkml:trace contextRef="#ctx0" brushRef="#br0" timeOffset="302267.0346">9417 13487 589 0,'41'-6'225'0,"0"6"-156"16,16 0-3-16,9 13-52 15,-1 5-14-15,-6 0-109 0,-16-9-342 16</inkml:trace>
  <inkml:trace contextRef="#ctx0" brushRef="#br0" timeOffset="302932.4258">10759 12938 734 0,'-45'10'38'0,"-14"29"-6"16,-12 14-8-16,-14 14 2 15,-8 10-16-15,4 0-8 16,14-12 0-16,24-19-2 15,26-16-1-15,24-14-3 16,1-9-5-16,26-7 9 0,15 0 18 16,11-4 36-16,9-3-9 15,0 7-13-15,-6 0-12 16,-10 16-20-16,-13 20 0 16,-15 15 0-16,-15 11 0 15,-2 12 0-15,-22 4 0 16,-11 0 0-16,-5-13 0 15,1-15 0-15,-1-15 0 16,2-15 0-16,0-13-5 16,1-7-1-16,6 0-3 15,6 0-3-15,11-12 3 16,11-12 5-16,1-16 3 0,22-22-9 16,21-21 5-16,20-19 5 15,13-14 1-15,15-8 4 16,2-2 9-16,-14 16 8 15,-21 26-5-15,-28 26-15 16,-23 28-2-16,-7 21 0 16,-7 9 0-16,-22 4-33 15,3 19-126-15,-3-1-276 16</inkml:trace>
  <inkml:trace contextRef="#ctx0" brushRef="#br0" timeOffset="303463.8474">11477 13641 478 0,'0'0'232'16,"0"0"-161"-16,-1 0-6 16,-23 1-39-16,-19 14-15 15,-15 10-7-15,-17 10 4 16,-4 14 3-16,3 6 7 15,18 1-10-15,17-3-5 16,24-5-2-16,17-7 0 0,10-4 1 16,26-5 3-16,19-9 3 15,12-9-5-15,8-8-3 16,2-6-18-16,-5 0-69 16,-5-6-72-16,-7-19-115 15</inkml:trace>
  <inkml:trace contextRef="#ctx0" brushRef="#br0" timeOffset="303714.2137">11895 13677 402 0,'0'0'185'0,"-6"25"-94"15,-13 14-8 1,6 9-31-16,5-2-33 0,8-5-11 16,6-11-4-16,22-12-2 15,11-14 4-15,7-4 9 16,2-20 23-16,-3-14 0 15,-14-4-8-15,-14 6-8 16,-16 5-6-16,-1 5-4 16,-28 2-12-16,-12 0 0 15,-5 4 0-15,6 6-14 16,12 3-29-16,20 2-73 16,7-1-138-16</inkml:trace>
  <inkml:trace contextRef="#ctx0" brushRef="#br0" timeOffset="303979.8277">12498 13408 518 0,'-22'10'182'16,"-8"22"-120"-16,-4 14-29 16,-1 5-11-16,10-5-14 15,11-8-8-15,14-12-8 16,2-8-3-16,16-8 11 15,1-2 7-15,-2-1 40 16,-6 0 30-16,-3 5-26 16,-8 12-25-16,0 9-17 15,-19 9-9-15,-14-3 0 0,-6-8 0 16,0-13-10 0,2-18-49-16,4-2-60 0,8-26-66 15,11-12-121-15</inkml:trace>
  <inkml:trace contextRef="#ctx0" brushRef="#br0" timeOffset="304345.4666">12680 13120 373 0,'0'0'48'16,"4"-8"-16"-16,12-6 7 15,6-5 75-15,8-1-27 16,4-4-11-16,3 4 6 16,-7 3-9-16,-7 7-20 15,-16 7-22-15,-7 3-22 16,0 32-7-16,-17 20-1 15,-12 20 0-15,-6 2-1 16,8-7 0-16,13-21 0 16,14-18-1-16,14-16-4 15,22-12-4-15,5 0 5 16,0-12 4-16,-6 4-10 0,-7 1-20 16,-5 7-47-16,6-1-126 15,0-7-462-15</inkml:trace>
  <inkml:trace contextRef="#ctx0" brushRef="#br0" timeOffset="305060.548">13384 13288 625 0,'21'22'84'0,"15"11"32"15,15 8-50-15,2 5-15 16,-2 8-23-16,-6 1-12 15,-14 4-9-15,-12 2-6 16,-11-1-1-16,-8-3-2 16,0-3-10-16,-5-7-40 15,-12-10-68-15,3-23-103 16,2-16-243-16</inkml:trace>
  <inkml:trace contextRef="#ctx0" brushRef="#br0" timeOffset="305210.1515">13912 13291 221 0,'-19'0'610'0,"-45"35"-515"16,-27 27-44-16,-21 24-29 15,-8 11-12-15,7 1-8 16,21-12-2-16,27-13-33 16,28-19-126-16,18-24-253 15</inkml:trace>
  <inkml:trace contextRef="#ctx0" brushRef="#br0" timeOffset="306174.6766">14348 13499 564 0,'0'0'72'0,"5"-1"-15"16,7-3-21-16,10-7 2 15,11 0-3-15,10-5 1 16,9 2 3-16,8-2-7 15,3 0-4-15,-1 0-10 16,-7 4-16-16,-13 6-2 16,-12 6-24-16,-14 0-70 15,-10 22-95-15,-6 12-176 0</inkml:trace>
  <inkml:trace contextRef="#ctx0" brushRef="#br0" timeOffset="306423.6329">14472 13870 446 0,'9'0'316'0,"22"-7"-211"15,20-10-20-15,12-3-47 16,-4 0-19-16,-4 2-19 0,-11 7-11 16,-10 8-87-16,-19 2-203 15</inkml:trace>
  <inkml:trace contextRef="#ctx0" brushRef="#br0" timeOffset="309815.7494">16106 12923 331 0,'0'-4'145'0,"0"3"-85"0,0-3-16 15,0-2-15-15,1-3-7 16,5-4-10-16,0-3-3 15,0 6 13-15,-6 0 1 16,0 4 6-16,0 2 9 16,-18 0 2-16,-13 4-19 15,-14 0-13-15,-15 12-3 16,-11 18-3-16,-9 15 4 16,-4 8-3-16,3 6 4 15,14 1 3-15,17-6-1 16,19-5-8-16,18-9-1 15,13-10-4-15,9-9-8 0,22-5 10 16,11-5 2-16,3 0 9 16,-1 0 17-16,0-1 10 15,-8 5-5-15,-5 4-10 16,-6 7-11-16,-6 8-7 16,-6 8 0-16,-9 9-3 15,-4 6 0-15,0 4-2 16,-1-1 2-16,-13-2-1 15,-4-5 0-15,-1-1 0 16,-5-5-3-16,-1-4 0 16,-1-1 0-16,-4-8-4 15,1-6 2-15,-3-7 3 16,2-9-3-16,5-6-2 0,4-6 1 16,3-12 7-1,11-33-2-15,7-26-4 0,15-25-4 16,37-16 4-16,20-14 6 15,17-1 0-15,12 6 2 16,-4 13 13-16,-7 21 8 16,-17 17-11-16,-18 17-12 15,-17 15-13-15,-13 16-58 16,-18 7-141-16</inkml:trace>
  <inkml:trace contextRef="#ctx0" brushRef="#br0" timeOffset="312525.694">6682 15196 287 0,'10'0'134'16,"3"0"-114"-16,3-5 15 15,2-1-16-15,0-4-2 16,0 0-12-16,-6 3 0 16,-2 2 26-16,-5 3 26 15,-5-2 2-15,0 4-2 16,0 0-11-16,0 0-11 15,-3-1-13-15,-12-4 1 16,-5 2-11-16,-10 1-12 0,-9 2 1 16,-8 10 0-16,-5 19 0 15,-2 15 0-15,2 10-1 16,3 1-1-16,10-2 0 16,14-8-1-16,12-8-8 15,13-10 5-15,0-7 0 16,10-3 1-16,13-3 4 15,9-5 8-15,5 2 12 16,4 0 14-16,0 5-9 16,-7 6-8-16,-4 7-8 15,-9 7-5-15,-6 5-3 16,-6 3-1-16,-4 5 0 16,-5 3 0-16,0 5-1 0,-18 3 1 15,-11 0-3-15,-7-4-2 16,-5-7 3-16,-3-10-7 15,1-14 1-15,9-11-7 16,13-12 5-16,6-2 3 16,9-27 5-16,6-26-10 15,3-29-2-15,32-21 13 16,17-21 1-16,12-9 6 16,6 6 2-16,-3 16 14 15,-13 28-3-15,-18 29-18 16,-19 24-1-16,-12 16-12 15,-5 11-24-15,-2 3-45 0,-13 12-99 16,-1 15-86-16</inkml:trace>
  <inkml:trace contextRef="#ctx0" brushRef="#br0" timeOffset="312808.5198">7542 15000 278 0,'-38'30'417'16,"-17"25"-396"-16,-10 21 17 16,-7 20 6-16,4 23-6 0,8 17-19 15,21 5 2-15,20 1-4 16,19-19-12-16,11-25-5 15,24-21 0-15,7-24-7 16,2-15 1-16,-3-7-10 16,-2-6-34-16,-4-10-91 15,-11-15-227-15</inkml:trace>
  <inkml:trace contextRef="#ctx0" brushRef="#br0" timeOffset="313506.7071">8395 15532 641 0,'-28'0'50'0,"-2"0"15"15,0 14-14-15,-3 6-14 0,-5 8-15 16,-1 11-14-16,3 7-2 16,6 0-5-16,12-7-1 15,14-12 0-15,4-10-2 16,0-8 0-16,13 0 2 16,1 1 12-16,-1 1 14 15,-4 3 5-15,-5 3-3 16,-4 7-11-16,0 10-4 15,-9 6-5-15,-16 5-5 16,-11-5-3-16,-7-8-1 16,-5-14-2-16,-2-11-5 15,0-7-7-15,1-3 0 16,10-11-5-16,8 3 2 16,9 4-3-16,9 4-18 15,8 3-11-15,5-1-16 0,10-1-26 16,20-1-68-16,7-6 16 15,7-10-208-15</inkml:trace>
  <inkml:trace contextRef="#ctx0" brushRef="#br0" timeOffset="313722.8858">8542 15588 334 0,'13'-6'243'15,"-7"6"-173"-15,1 1 1 16,3 25-19-16,-6 10-13 0,-4 10-25 16,0 5-12-16,-11 0-1 15,-5-2-1-15,-5-5-11 16,-1-2-33-16,-1-4-59 16,-1-10-79-16,2-16-157 15</inkml:trace>
  <inkml:trace contextRef="#ctx0" brushRef="#br0" timeOffset="313872.4759">8734 15260 645 0,'-2'0'35'15,"-8"9"-35"-15,1 22-19 16,-2 6-89-16,-3 16-184 15</inkml:trace>
  <inkml:trace contextRef="#ctx0" brushRef="#br0" timeOffset="314155.1106">8849 15771 485 0,'3'5'95'16,"4"0"-45"-16,7-2-14 15,6-3-16-15,13-2 6 0,9-25-5 16,10-9 29-16,2-8 8 16,-3 2-1-16,-10 11-11 15,-9 11-15-15,-13 13-16 16,-7 7-10-16,-7 24-3 16,-5 23-2-16,0 16-2 15,-21 6 1-15,-3 2-3 16,1 0-16-16,6-6-18 15,3-14-42-15,7-19-38 16,7-28-4-16,0-6-36 16,9-34-53-16</inkml:trace>
  <inkml:trace contextRef="#ctx0" brushRef="#br0" timeOffset="314520.6228">9513 15131 254 0,'0'-2'308'0,"0"0"-238"15,6-4-9-15,17-6-20 16,12-3 19-16,2 0-9 0,-5 2-9 15,-12 6-12 1,-12 7-16-16,-8 0-6 0,-2 29-3 16,-21 18 5-16,-9 11-7 15,-1 2-3-15,10-4 1 16,14-15-1-16,9-15-1 16,20-16-6-16,18-10-5 15,11 0 6-15,0-16 3 16,-3 0-5-16,-7 4-17 15,-11 7-42-15,-2 5-75 16,-13 0-170-16</inkml:trace>
  <inkml:trace contextRef="#ctx0" brushRef="#br0" timeOffset="314803.9886">10016 15326 443 0,'14'0'114'16,"4"0"-11"-16,5 0-27 16,0 5-1-16,3 11-31 15,-4 4-17-15,2 9-7 16,-5 7-8-16,-3-2-6 15,-3 8-6-15,-4 0-1 0,-3-2-11 16,-2 1-25-16,-1-7-49 16,-3-14-30-16,2-16-88 15,8-4-114-15</inkml:trace>
  <inkml:trace contextRef="#ctx0" brushRef="#br0" timeOffset="314953.7089">10435 15249 434 0,'0'-2'334'0,"-33"8"-203"16,-25 34-90-16,-27 27-14 16,-20 27-11-16,-11 12-12 15,3-1-4-15,19-11-25 16,37-30-160-16,31-38-363 0</inkml:trace>
  <inkml:trace contextRef="#ctx0" brushRef="#br0" timeOffset="315435.1187">11179 15179 568 0,'0'-5'79'0,"3"5"-5"16,2 1-44-16,-1 26 6 15,-1 16-8-15,-3 10-20 16,0 11-5-16,-18 13-3 16,-7 8-1-16,-8 4-10 15,-4-5-58-15,-5-14-82 16,0-24-178-16</inkml:trace>
  <inkml:trace contextRef="#ctx0" brushRef="#br0" timeOffset="315601.3846">10966 15502 486 0,'31'-39'263'0,"4"12"-175"15,11 3-7-15,3 7-40 16,0 10-22-16,-5 7-19 16,-4 0-7-16,-11 22-46 15,-1 10-111-15,-12 4-214 16</inkml:trace>
  <inkml:trace contextRef="#ctx0" brushRef="#br0" timeOffset="315851.2638">11701 15359 631 0,'-25'21'147'0,"-6"23"-94"15,-1 20-12-15,4 13-25 16,11-1-8-16,14-10-8 15,3-18-5-15,26-17-7 16,14-21 0-16,0-10 12 16,2-5 1-16,-5-19 7 15,-11-1 7-15,-10-2-11 16,-11 3-2-16,-5 2-2 16,0 2-32-16,-6 4-97 15,6 6-126-15</inkml:trace>
  <inkml:trace contextRef="#ctx0" brushRef="#br0" timeOffset="316133.769">12165 15320 510 0,'-22'24'257'15,"2"12"-205"-15,6 2-9 16,11 5-17-16,3-7-15 15,7-8-11-15,22-14-4 16,6-14-10-16,8 0 0 16,1-29 14-16,-4-5 1 15,-11 2 15-15,-13 3 24 16,-12 9-6-16,-4 5-8 0,-12 2-8 16,-18 2-14-16,-7 2-4 15,-1 0-5-15,11 3-14 16,10-1-43-16,13 2-66 15,4-7-139-15</inkml:trace>
  <inkml:trace contextRef="#ctx0" brushRef="#br0" timeOffset="316416.3188">12620 15204 35 0,'0'0'602'16,"0"0"-543"-16,0 0-10 15,0 0-22-15,0 11-3 16,0-1-18-16,2 2-3 16,5-2 2-16,1 2 7 15,-1 0 26-15,-4 6 23 16,-3 8-18-16,-1 11-8 15,-22 11-11-15,-8 6-24 16,-3 2 0-16,2-9 0 16,10-19-8-16,8-23-72 15,10-12-168-15</inkml:trace>
  <inkml:trace contextRef="#ctx0" brushRef="#br0" timeOffset="316998.0066">12998 14904 340 0,'10'0'222'0,"8"-1"-139"16,9-6-15-16,6 1-10 0,3 3-9 16,-3 2-10-16,-8 1-13 15,-7 0-11-15,-12 15-7 16,-6 12 0-16,-2 11 0 15,-26 6 0-15,-8 11-7 16,-6-3 0-16,10-4-1 16,13-9-1-16,15-14 1 15,4-11-4-15,23-8-1 16,12-4 3-16,10-2 2 16,0 0 2-16,-4 0-2 15,-9 0 0-15,-10 0-4 16,-7 0-63-16,-6 0-116 15,-9 8-331-15</inkml:trace>
  <inkml:trace contextRef="#ctx0" brushRef="#br0" timeOffset="317214.4186">13519 15116 674 0,'15'20'53'0,"15"9"28"16,8 7-38-16,-1 0-18 16,-4 2-23-16,-5 1-2 15,-5-2-7-15,-8 0-16 0,-4-1-36 16,-3-12-39-16,-3-8-40 16,2-16-128-16</inkml:trace>
  <inkml:trace contextRef="#ctx0" brushRef="#br0" timeOffset="317347.1644">13924 15196 485 0,'0'-9'204'16,"-20"9"-68"-16,-30 4-58 15,-30 29-43-15,-25 22-4 16,-13 17-15-16,-1 11-11 16,16 2-2-16,23-14-3 15,30-18-56-15,31-31-215 16</inkml:trace>
  <inkml:trace contextRef="#ctx0" brushRef="#br0" timeOffset="317880.1911">14174 14753 661 0,'34'0'36'16,"15"29"57"0,9 15-33-16,-10 12-10 0,-20 14-19 15,-20 14-9-15,-17 11-2 16,-39 14-10-16,-19 3-3 16,-12 2-7-16,0-8 0 15,10-21-4-15,11-26-35 16,13-28-61-16,11-18-81 15,18-13-126-15</inkml:trace>
  <inkml:trace contextRef="#ctx0" brushRef="#br0" timeOffset="318228.6253">14661 15131 431 0,'0'-2'188'0,"15"-3"-118"0,16-3-7 16,11-3-11-16,6-3-22 15,1 0-6-15,-8 3-9 16,-8 3-15-16,-14 8-10 16,-12 0-52-16,-7 19-101 15,-22 13-284-15</inkml:trace>
  <inkml:trace contextRef="#ctx0" brushRef="#br0" timeOffset="318378.0129">14791 15242 856 0,'24'-11'98'0,"17"-1"-40"15,9 4-47-15,5 6-11 16,-7 2 0-16,-9 2-95 15,-26 0-429-15</inkml:trace>
  <inkml:trace contextRef="#ctx0" brushRef="#br0" timeOffset="319774.7447">16229 14901 541 0,'-20'-13'64'15,"-2"4"-4"-15,-3 3-8 16,-6 6-9-16,-7 0-25 16,-8 13-11-16,1 9-2 15,4 4 6-15,8 0 13 16,13 0-10-16,6 0-12 15,8-2-1-15,1-1 1 16,4-1 0-16,-1-2 5 16,-1-2 21-16,1-2-2 15,2-4-7-15,0-2-6 0,0-2-8 16,13-2-1 0,9 0-2-16,5 0-2 0,7-2 2 15,2 2 3-15,-2 3 0 16,2 4 2-16,-1 3 2 15,1 2 3-15,5 4-2 16,-2 0-3-16,0 0-3 16,-6 3-1-16,-10-3-3 15,-9 4 0-15,-11 6 0 16,-3 6 0-16,-26 9 0 16,-15 5 0-16,-13 0 0 15,-7-6 0-15,-4-5-1 16,3-12-5-16,4-7-3 15,10-9-2-15,12-7 5 16,12-6 3-16,14-4 3 0,10-31-1 16,4-27 0-16,35-28-1 15,27-21-1-15,20-11 3 16,12 3 0-16,-6 10 0 16,-16 23 1-16,-27 18 2 15,-25 25 0-15,-22 19-3 16,-7 15-1-16,-34 9-6 15,-14 12-43-15,-10 16-53 16,3 11-38-16,14 1-79 16</inkml:trace>
  <inkml:trace contextRef="#ctx0" brushRef="#br0" timeOffset="320092.0217">16926 14736 668 0,'-73'39'73'15,"-6"20"11"-15,-11 15-49 16,1 18-10-16,1 11-15 15,15 13 1-15,21 12-6 0,25 0-4 16,27-10-1-16,9-22-9 16,25-26-1-16,11-23 6 15,1-17 4-15,5-10 0 16,-4-10-1-16,-6-9-5 16,-11-1-62-16,-12 0-99 15,-16-8-322-15</inkml:trace>
  <inkml:trace contextRef="#ctx0" brushRef="#br0" timeOffset="320340.2853">17159 15092 701 0,'-3'29'76'0,"-3"15"-4"16,-3 10-30-16,-1 11-17 15,-2 2-16-15,-6 6-4 16,3 0-5-16,-2-2-6 16,2-4-44-16,5-15-93 15,7-26-110-15</inkml:trace>
  <inkml:trace contextRef="#ctx0" brushRef="#br0" timeOffset="320572.1979">17556 14798 760 0,'4'20'36'0,"9"21"26"15,-2 18-16-15,-5 17-1 16,-6 10-14-16,-9 13-3 16,-27 11-13-16,-17 4-15 15,-9-1 0-15,1-5 0 16,6-21 0-16,18-25-103 0,15-35-279 16</inkml:trace>
  <inkml:trace contextRef="#ctx0" brushRef="#br0" timeOffset="321022.4603">18233 15196 658 0,'11'-9'87'15,"17"-4"-11"-15,12-3-48 16,9 2-8-16,-1 3-14 15,-6 5-6-15,-12 6-20 16,-8 0-78-16,-16 9-122 16</inkml:trace>
  <inkml:trace contextRef="#ctx0" brushRef="#br0" timeOffset="321221.4166">18172 15485 306 0,'4'0'483'16,"25"-2"-420"-16,24-3 12 15,19-3-45-15,10-1-17 16,1 0-13-16,-6 1-9 16,-8 8-96-16,-16 0-172 15</inkml:trace>
  <inkml:trace contextRef="#ctx0" brushRef="#br0" timeOffset="321786.3244">19373 14906 388 0,'-36'-8'72'0,"5"2"6"16,-2 4-40-16,-6 2-13 15,-10 3-13-15,-5 21 7 16,1 7 7-16,6 6 9 16,13-1-2-16,12-2-25 15,11-6-6-15,10-8-1 16,1-2 4-16,0-1 28 15,18-2 29-15,10 1-1 0,12 2-19 16,2-3-13-16,-3 1-10 16,-6-1 0-16,-8 3-3 15,-7 2-16-15,-8 5 0 16,-5 8 0-16,-5 11 0 16,0 9 0-16,-6 9 0 15,-13 4 0-15,-7-4 0 16,-1-1 0-16,-3-5 0 15,-1-10 0-15,4-10 0 16,8-15 0-16,8-12 0 16,10-9 0-16,1-17-2 15,9-35 0-15,19-27-10 0,11-21 6 16,7-11-2-16,1 5 5 16,2 5 3-16,-1 15 0 15,-1 7 5-15,-5 11 2 16,-5 8 1-16,-4 10-4 15,-10 10-4-15,-1 8-3 16,-3 3-20-16,-4 5-77 16,-3 9-88-16,-2 5-73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17:27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8266 5485 260 0,'0'0'235'0,"0"0"-231"16,0 0 1-16,0 0 14 15,1 8 14-15,-1 14 3 0,0 12-12 16,0 8 1-16,-6 8 1 15,-12 10-4-15,-7 11-5 16,-5 2-9-16,-2-3-8 16,3-4-1-16,3-12-26 15,3-13-61-15,9-11-67 16,5-18-24-16</inkml:trace>
  <inkml:trace contextRef="#ctx0" brushRef="#br0" timeOffset="210.08">8368 5328 365 0,'6'-3'0'16,"-4"3"-31"-16,4-2-119 16</inkml:trace>
  <inkml:trace contextRef="#ctx0" brushRef="#br0" timeOffset="480.6487">8889 4997 297 0,'7'0'260'0,"-4"12"-255"16,-1 17-5-16,-2 10 35 15,0 10 6-15,-8 9-33 16,-11 15-6-16,-6 13 1 15,-6 16 0-15,-2 4-3 0,1-2-3 16,6-13-25 0,4-23-50-16,6-25-62 0,9-24-74 15</inkml:trace>
  <inkml:trace contextRef="#ctx0" brushRef="#br0" timeOffset="680.5989">8653 5383 466 0,'27'-8'205'15,"7"8"-194"-15,11 0 27 16,8 0 3-16,-3 1-31 16,-3 1-8-16,-3-2-2 15,-2 0-28-15,-6 0-73 0,-3 0-127 16</inkml:trace>
  <inkml:trace contextRef="#ctx0" brushRef="#br0" timeOffset="1046.7044">8464 5199 619 0,'-8'9'180'0,"-14"7"-180"0,0-5-53 15,-1-11-57-15,8-12-217 16</inkml:trace>
  <inkml:trace contextRef="#ctx0" brushRef="#br0" timeOffset="2526.1057">9508 5162 529 0,'-25'34'80'15,"-4"8"-74"-15,1 2-6 16,1-5-15-16,2-7-75 16,5-9-151-16</inkml:trace>
  <inkml:trace contextRef="#ctx0" brushRef="#br0" timeOffset="2858.4871">9954 5323 514 0,'-43'22'57'0,"-8"12"-50"0,5 10 25 16,1 4-18-16,13-2-14 16,18-5-13-16,14-10-9 15,14-11 8-15,26-7 14 16,11-5 17-16,-4 0 18 16,-8 4 19-16,-14 6-7 15,-20 10 3-15,-8 11-3 16,-42 9-8-16,-25 1-26 15,-19-6-13-15,-12-17-19 16,0-22-59-16,8-8-30 16,18-22-42-16,26-6-168 15</inkml:trace>
  <inkml:trace contextRef="#ctx0" brushRef="#br0" timeOffset="3556.8125">11452 5083 460 0,'0'-1'29'16,"0"1"-13"-16,0 0 31 15,0 3 2-15,0 17 2 0,0 9-19 16,0 12-18 0,0 10 6-16,-6 13-2 0,-15 17-6 15,-7 19 4-15,-8 15-7 16,-3 5-7-16,-2-3-2 16,5-17-11-16,3-24-38 15,8-31-33-15,10-31-111 16,3-21-100-16</inkml:trace>
  <inkml:trace contextRef="#ctx0" brushRef="#br0" timeOffset="3872.4972">11779 5469 568 0,'-39'35'30'15,"-10"10"2"-15,-14 10-2 16,-14 6-24-16,-5-3-6 16,-1-7-2-16,11-9-5 15,19-16-5-15,23-14-3 16,20-7-3-16,10-5-2 16,28 0 17-16,21-7 3 15,14-3 21-15,7 7 11 16,-1 3 2-16,-6 0 6 0,-13 17 4 15,-15 8-12 1,-15 13-17-16,-13 6-15 0,-7 8-2 16,-2 4-16-16,-13-1-49 15,-3-10-49-15,6-12-89 16</inkml:trace>
  <inkml:trace contextRef="#ctx0" brushRef="#br0" timeOffset="4122.0933">12174 5566 486 0,'2'9'136'0,"-2"23"-117"15,1 7 14-15,-1 3 9 16,0 0-37-16,0 0-5 16,0 0-35-16,-10-2-45 15,1-7-77-15,-1-17-124 16</inkml:trace>
  <inkml:trace contextRef="#ctx0" brushRef="#br0" timeOffset="4281.7904">12285 5326 171 0,'3'-14'510'16,"-3"10"-510"-16,0 2-26 16,0 2-51-16,0 0-51 15,0 22-271-15</inkml:trace>
  <inkml:trace contextRef="#ctx0" brushRef="#br0" timeOffset="4620.6758">12547 5604 521 0,'0'25'85'0,"0"12"-67"15,0 9 38-15,0 4-18 16,0-2-19-16,0-8-12 16,6-19-7-16,21-21-1 15,15-7-5-15,13-38 0 16,8-19 6-16,-1-6 1 16,-1 6 11-16,-10 16 34 15,-14 19 18-15,-14 29-27 16,-11 11-21-16,-12 39-11 15,-3 19 8-15,-20 11-13 16,-3-2-1-16,2-2-21 0,10-15-53 16,8-13-36-16,6-16-44 15,0-19-60-15</inkml:trace>
  <inkml:trace contextRef="#ctx0" brushRef="#br0" timeOffset="4988.1353">13398 5622 556 0,'-32'8'35'0,"-11"27"-14"16,-8 14 13-16,-8 18-4 16,-1 8-15-16,6 8 6 0,14-3 21 15,18-12-18-15,19-24-19 16,6-27-5-16,35-17-6 15,18-39 6-15,18-33 6 16,9-20-2-16,7-18-4 16,3-11 3-16,-4-2 7 15,-7 1 22-15,-17 6 14 16,-22 9-24-16,-19 24-9 16,-17 22-8-16,-7 28 1 15,0 32 12-15,-19 10-5 16,-14 40-4-16,-9 24-2 15,3 20 4-15,11 12-1 0,14-2-7 16,14-4-3-16,10-13-7 16,22-14-39-16,10-12-106 15,-3-14-230-15</inkml:trace>
  <inkml:trace contextRef="#ctx0" brushRef="#br0" timeOffset="5602.0903">14431 5685 618 0,'-13'0'40'15,"-3"-1"-9"-15,-11 1-4 16,-6 0-10-16,-9 14-15 16,1 16 1-16,0 16 10 15,4 14 7-15,13 6-1 16,11-1-1-16,11-9-1 15,2-20-13-15,24-22-3 16,18-14-2-16,15-24 2 16,17-26 1-16,7-13 1 15,1-1 4-15,-12 4 23 16,-18 15 22-16,-21 18-23 16,-17 13-10-16,-11 14-8 0,-3 2-10 15,0 24 1-15,0 8-2 16,7 1 0-16,19-2-1 15,17-6 0-15,12-3-10 16,8-6-20-16,-4-2-57 16,-5 0-91-16,-8-8-159 15</inkml:trace>
  <inkml:trace contextRef="#ctx0" brushRef="#br0" timeOffset="6050.7319">15906 5362 817 0,'0'0'5'0,"0"0"-4"16,-2 14-1-16,-10 8-73 15,-1 1-151-15,-5 3-267 16</inkml:trace>
  <inkml:trace contextRef="#ctx0" brushRef="#br0" timeOffset="6179.8398">15898 5761 741 0,'0'0'89'15,"2"0"-49"-15,6 1-40 16,6 1-59-16,1-2-243 15</inkml:trace>
  <inkml:trace contextRef="#ctx0" brushRef="#br0" timeOffset="6666.0717">17882 5082 441 0,'-34'0'236'0,"-15"4"-202"16,-12 28 48-16,-13 12-31 15,-6 17-17-15,1 28-10 16,12 30 9-16,17 27-6 16,21 11-11-16,23-12-9 15,15-25-4-15,39-28-3 16,24-23-1-16,12-16-13 16,4-7-67-16,-6-11-113 0,-15-13-199 15</inkml:trace>
  <inkml:trace contextRef="#ctx0" brushRef="#br0" timeOffset="7247.7445">18244 5370 514 0,'-8'-1'19'16,"5"-1"24"-16,2 2-20 15,1 0-4-15,0 0 9 16,0 0-1-16,0 0-2 16,13 22 29-16,14 12 9 15,13 12-26-15,13 9 2 16,11 1-6-16,4 4-14 15,-4 1-8-15,-10 0-8 0,-12-2-3 16,-16 1 0-16,-12-7-13 16,-11-6-28-16,-3-7-62 15,-3-17-89-15,-18-23-183 16</inkml:trace>
  <inkml:trace contextRef="#ctx0" brushRef="#br0" timeOffset="7431.9217">18751 5507 707 0,'-71'42'41'0,"-17"14"21"16,-13 9-18-16,-6 13-21 15,-6 4-22-15,8-3-1 0,20-3-43 16,25-21-122-16,29-29-306 15</inkml:trace>
  <inkml:trace contextRef="#ctx0" brushRef="#br0" timeOffset="7912.8088">19152 5704 475 0,'12'0'119'16,"13"0"-94"-16,20 0 29 16,21 0-5-16,15-8-15 15,13-6 2-15,-3-2-8 16,-16 4-15-16,-22 2-13 16,-23 6-15-16,-16 4-81 15,-14 0-133-15</inkml:trace>
  <inkml:trace contextRef="#ctx0" brushRef="#br0" timeOffset="8162.3394">19473 5479 379 0,'-14'14'257'16,"-6"15"-214"-16,0 11 19 16,-4 11-26-16,-1 8-19 15,-2 7-12-15,-1 1-5 16,4-2-1-16,9-4-13 16,9-14-44-16,6-12-73 15,10-22-81-15</inkml:trace>
  <inkml:trace contextRef="#ctx0" brushRef="#br0" timeOffset="8461.3404">20122 5593 326 0,'-53'14'196'0,"-2"12"-119"15,9 1-7-15,21-3-69 16,18-9-1-16,8-8-32 0,37-7 16 16,15 0 16-16,11-2 24 15,4-3 29-15,-9 5 16 16,-16 7-2-16,-21 21-18 16,-22 17-17-16,-11 13 3 15,-37 10-13-15,-22-2-15 16,-9-6-7-16,0-15 0 15,15-19-13-15,14-19-51 16,13-7-75-16,16-15-73 16</inkml:trace>
  <inkml:trace contextRef="#ctx0" brushRef="#br0" timeOffset="8710.3618">20050 5562 564 0,'38'0'120'16,"20"0"-16"-16,19 1-26 15,6-1-49-15,-5 0-10 16,-6-1-2-16,-8-6-17 15,-7 3-10-15,-5 4-110 0,-13-11-247 16</inkml:trace>
  <inkml:trace contextRef="#ctx0" brushRef="#br0" timeOffset="9093.395">20923 5188 584 0,'27'26'24'16,"9"12"67"-16,5 16-24 16,-5 19-1-16,-10 19-23 15,-20 17 1-15,-8 13-12 16,-40 10-6-16,-22-1-9 15,-9-5-8-15,-3-18-9 16,8-23-11-16,20-28-97 0,25-43-204 16</inkml:trace>
  <inkml:trace contextRef="#ctx0" brushRef="#br0" timeOffset="9660.1553">22012 5126 455 0,'-24'0'83'15,"-9"1"-13"-15,-7 24 6 16,-11 15-33-16,-7 18-27 15,-4 29 0-15,-1 25 3 16,11 22 13-16,14 11-8 16,26-4-6-16,12-17-14 15,36-17-4-15,18-21-2 0,5-22-15 16,-3-16-7-16,-5-16-22 16,-15-7-22-16,-14-8-42 15,-15-14-100-15</inkml:trace>
  <inkml:trace contextRef="#ctx0" brushRef="#br0" timeOffset="9991.1089">22231 5578 512 0,'33'0'104'0,"8"18"2"15,14 12-21-15,3 6-31 16,-3 8-19-16,-7 4-20 15,-11 6-12-15,-7 2-3 16,-10 0-6-16,-7-1-24 16,-12-3-47-16,-1-10-56 15,0-12-58-15,-5-20-140 16</inkml:trace>
  <inkml:trace contextRef="#ctx0" brushRef="#br0" timeOffset="10174.154">22772 5609 169 0,'-32'0'462'15,"-13"12"-410"-15,-17 17 43 16,-14 13-42-16,-11 9-19 16,-5 5-14-16,7 2-14 15,17-4-6-15,22-7-71 16,24-20-172-16</inkml:trace>
  <inkml:trace contextRef="#ctx0" brushRef="#br0" timeOffset="10523.0204">22979 5879 660 0,'6'0'76'0,"13"6"-1"16,17-2-2-16,16 0-46 15,11 0-20-15,3-4-6 16,-7 0-1-16,-8 0-41 16,-11-8-116-16,-13-14-220 15</inkml:trace>
  <inkml:trace contextRef="#ctx0" brushRef="#br0" timeOffset="10956.0051">24053 5320 436 0,'-18'0'100'0,"-9"19"-56"16,-11 12 19-16,-12 11-33 16,-3 13-10-16,-2 7 13 15,1 9 2-15,7 1 0 16,13 1-18-16,15-10-5 15,17-8-2-15,4-12-1 16,29-12 1-16,14-7 7 16,4-14 3-16,5-8-3 15,-4-2 2-15,-8-4 2 16,-10-9 6-16,-15-1-2 16,-12 3-11-16,-5-1-5 15,-19-6-9-15,-25 2 0 16,-14 0-12-16,-2 6-13 15,11 5-23-15,23 5-38 0,23 0-59 16,4-11-170-16</inkml:trace>
  <inkml:trace contextRef="#ctx0" brushRef="#br0" timeOffset="11254.9244">24455 4991 61 0,'0'31'680'15,"0"24"-604"-15,0 24-2 16,-18 22-34-16,-18 23-7 15,-18 14 1-15,-20 9-11 16,-14 4-21-16,-6-10-2 16,0-12 0-16,9-20 0 15,23-31-77-15,24-44-252 16</inkml:trace>
  <inkml:trace contextRef="#ctx0" brushRef="#br0" timeOffset="44740.3739">17733 7706 244 0,'0'0'451'16,"0"0"-435"-16,5 8 0 16,14 12 2-16,5 12 6 15,8 5-12-15,-1 8-6 16,0 4 1-16,-2 7-5 15,-6 7-2-15,1 2 0 0,-6 0-4 16,0-5-15-16,-6-6-25 16,-5-9-46-16,-5-12-68 15,-2-17-88-15</inkml:trace>
  <inkml:trace contextRef="#ctx0" brushRef="#br0" timeOffset="44973.1518">18164 7676 765 0,'-50'27'25'16,"-5"23"-12"-16,-9 16 17 15,-11 16-23-15,-6 6-7 16,2 7-3-16,8-6-8 15,15-16-30-15,15-14-53 16,12-19-76-16,8-20-93 16</inkml:trace>
  <inkml:trace contextRef="#ctx0" brushRef="#br0" timeOffset="45438.7435">18415 7314 101 0,'0'-2'333'0,"0"0"-276"0,0 2 13 16,0-2-12-16,6-1-4 15,9-6-9-15,8-2 3 16,6-4 5-16,4 1-10 15,-7 2-6-15,-10 8-9 16,-12 4-14-16,-4 0-9 16,0 40-1-16,-20 19 9 15,-9 16-6-15,-1 0-4 16,12-11-2-16,17-16 1 16,2-20-2-16,34-17 0 15,17-11-2-15,10 0-13 16,7-18-35-16,-6-4-98 15,-8-11-230-15</inkml:trace>
  <inkml:trace contextRef="#ctx0" brushRef="#br0" timeOffset="47217.9472">18969 8045 326 0,'0'0'195'16,"0"0"-149"-16,1-4 33 16,26 0-32-16,15-2 2 15,13 2 4-15,12 0-17 16,6-1-11-16,0 0-13 15,-6 3-9-15,-8 2-3 16,-17 0-21-16,-17 0-80 16,-14 0-127-16</inkml:trace>
  <inkml:trace contextRef="#ctx0" brushRef="#br0" timeOffset="48181.9777">19318 7817 417 0,'-5'-3'93'0,"2"1"-73"0,3 2 22 16,0 0-35-16,0 0-3 16,0 0-1-16,0-2 9 15,0-2 1-15,0 0-3 16,0 0 2-16,0 0 8 15,0-2 4-15,3-2-5 16,3-4 4-16,3 3 1 16,-3 0-6-16,0 1-2 15,-1 3-3-15,-4 4-5 16,-1 1-3-16,0 0-3 16,0 0-1-16,0 0-1 15,0 0 0-15,0 0 0 16,0 0-1-16,0 0 0 0,0 0 1 15,0 0 2 1,0 16 6-16,0 6 7 0,0 10 4 16,-3 8-1-16,-6 10 0 15,-6 7-3-15,2 13-8 16,-5 3-2-16,4 0-5 16,3-4 0-16,3-13-11 15,1-9-64-15,-4-11-106 16,-4-21-195-16</inkml:trace>
  <inkml:trace contextRef="#ctx0" brushRef="#br0" timeOffset="48630.8901">20080 7631 360 0,'-21'0'292'16,"-1"8"-272"-16,-7 20 26 16,0 8-3-16,5-2-21 15,13-3-16-15,11-9-5 16,8-9 1-16,26-6 3 16,7-5 4-16,3-2 21 15,-5 2 12-15,-11 3-4 16,-11 10-12-16,-16 11-4 15,-1 16 1-15,-24 21-6 16,-22 9-10-16,-13 2-6 16,-4-12-1-16,8-21-12 15,10-23-28-15,7-18-75 0,9-30-65 16,11-23-187-16</inkml:trace>
  <inkml:trace contextRef="#ctx0" brushRef="#br0" timeOffset="48929.4802">20110 7587 469 0,'0'0'62'0,"12"-12"27"16,13-4-36-16,11-3 5 15,10 0 13-15,12 3-8 16,4 0-20-16,0 2-22 16,2 2-13-16,-9 1-8 15,-5 4-41-15,-4-7-157 16,-10-10-386-16</inkml:trace>
  <inkml:trace contextRef="#ctx0" brushRef="#br0" timeOffset="49379.085">20549 7805 625 0,'0'0'47'15,"1"0"-23"-15,28 5 17 16,12 13 5-16,7 8-3 15,1 7-19-15,-4 3 2 16,-6 3-11-16,-8 6-7 16,-7 1-8-16,-6 4-6 15,-6 1-39-15,-6-2-75 0,-6-11-96 16</inkml:trace>
  <inkml:trace contextRef="#ctx0" brushRef="#br0" timeOffset="49529.0177">20986 7761 718 0,'-41'0'87'0,"-7"29"-12"15,-14 17-27-15,-16 14-38 16,-3 11-10-16,7 6-4 16,15-8-80-16,18-13-195 0</inkml:trace>
  <inkml:trace contextRef="#ctx0" brushRef="#br0" timeOffset="49927.7556">21472 7879 682 0,'24'0'47'0,"18"6"55"16,7 3-49-16,-3-1-31 16,-3 0-19-16,-10 0-3 0,-4 0-40 15,-7-3-83 1,-7-5-99-16</inkml:trace>
  <inkml:trace contextRef="#ctx0" brushRef="#br0" timeOffset="50277.5757">22385 7394 585 0,'0'0'56'0,"-9"0"-12"15,-21 22-7-15,-14 20-11 16,-10 16-17-16,-1 13 2 16,-2 11 22-16,9 7 0 15,14 5 1-15,13-1-9 0,17-11-3 16,4-13-13-16,11-19-9 16,21-23 1-16,8-17 0 15,15-10 0-15,12-16-1 16,5-25-1-16,0-12 0 15,-13-5 1-15,-20 3 4 16,-19 7 11-16,-20 8 11 16,-9 7-10-16,-33 13-11 15,-19 13-5-15,-11 7 0 16,2 12-6-16,19 11-40 16,24-9-106-16,27-14-258 15</inkml:trace>
  <inkml:trace contextRef="#ctx0" brushRef="#br0" timeOffset="50775.7974">22831 7772 610 0,'15'20'21'15,"18"13"68"-15,9 5-35 16,8 3-5-16,3 3-21 16,-1-3-11-16,-1 1-9 15,-9 0-8-15,-10-2-5 16,-6-2-50-16,-10-1-82 16,-12-19-139-16</inkml:trace>
  <inkml:trace contextRef="#ctx0" brushRef="#br0" timeOffset="50925.3528">23257 7830 503 0,'-41'0'205'0,"-9"31"-132"0,-13 13 6 16,-9 18-40-16,-4 6-28 16,4 4-11-16,11-4-9 15,18-9-108-15,13-17-193 16</inkml:trace>
  <inkml:trace contextRef="#ctx0" brushRef="#br0" timeOffset="51407.5974">23564 7987 672 0,'0'0'71'16,"4"0"36"-16,26 0-27 15,16 0-46-15,18 0-25 16,20 0-9-16,16-5-6 16,0-14-161-16,-15-11-393 0</inkml:trace>
  <inkml:trace contextRef="#ctx0" brushRef="#br0" timeOffset="52072.2642">24790 7734 505 0,'-3'0'47'0,"3"0"35"16,11-8-34-16,23-6-17 15,18-3 7-15,15-6 7 16,9 2-8-16,-6 6-1 16,-19 4-1-16,-24 6-9 15,-20 5-16-15,-7 6-10 16,-22 26 8-16,-15 12 4 16,-11 7-7-16,2 1-5 15,11-9-1-15,19-4-6 16,16-11-16-16,6-6-7 15,29-6 6-15,6-2 11 16,1 0 13-16,-6 1 2 16,-9 5 12-16,-14 11 15 0,-13 8 5 15,-13 14-2 1,-34 10-8-16,-21 3-11 0,-11-4-10 16,-2-10-3-16,12-19-1 15,11-21-10-15,15-12-26 16,15-2-51-16,13-22-48 15,13 2-18-15,2-1-117 16</inkml:trace>
  <inkml:trace contextRef="#ctx0" brushRef="#br0" timeOffset="52438.1277">25794 7710 282 0,'-31'0'232'15,"-11"18"-178"-15,-6 10 16 16,1 13-25-16,0 10-2 16,9 16 2-16,15 3 6 15,16 0-21-15,7-12-10 16,31-18-1-16,32-20-12 15,22-18-1-15,21-5 0 16,6-35 10-16,-5-15-7 16,-16-10 11-16,-25 5 13 15,-32 7-7-15,-28 3-17 0,-15 8-9 16,-42-3 0-16,-19 5 0 16,-12 8 0-16,4 12 0 15,19 8 0-15,23 6-55 16,18-5-157-16,18-9-420 15</inkml:trace>
  <inkml:trace contextRef="#ctx0" brushRef="#br0" timeOffset="53236.3657">17902 9673 739 0,'-6'5'35'0,"6"23"-3"16,3 14-3-16,16 16 15 15,5 10-20-15,-1 1-9 16,0 0-4-16,-2-1-8 15,-4-1-3-15,-2-1 0 16,-3-2-10-16,-1-3-52 16,-3-3-75-16,-7-22-110 15</inkml:trace>
  <inkml:trace contextRef="#ctx0" brushRef="#br0" timeOffset="53419.4029">18310 9790 588 0,'-56'16'175'16,"-20"32"-131"-16,-15 17 7 15,-11 9-35-15,-2 10-16 16,6-4-4-16,15-7-22 16,19-10-56-16,18-14-49 15,16-19-90-15</inkml:trace>
  <inkml:trace contextRef="#ctx0" brushRef="#br0" timeOffset="53834.7249">18490 9578 397 0,'-11'9'96'16,"4"-1"-63"-16,4-4 0 0,3-4 3 15,0 0-2 1,10 0-5-16,19-12 31 0,13-6 7 15,5-2-10-15,0 2-3 16,-12 7-4-16,-15 8-18 16,-14 3-17-16,-6 30-8 15,-11 28 3-15,-22 26-4 16,-7 13-6-16,1-5 0 16,20-20-2-16,19-24-5 15,19-23-10-15,41-19-12 16,17-6-31-16,11-17-15 15,-2-9-19-15,-10-3 7 16,-11 2-49-16,-8 0-151 16</inkml:trace>
  <inkml:trace contextRef="#ctx0" brushRef="#br0" timeOffset="54948.331">19668 10011 766 0,'0'-2'35'16,"31"2"41"-16,19-2-34 15,14 0-26-15,4 2-13 16,0 0-3-16,0 0-54 15,-9 0-193-15</inkml:trace>
  <inkml:trace contextRef="#ctx0" brushRef="#br0" timeOffset="55431.8407">20738 9718 521 0,'-3'0'147'15,"3"0"-105"-15,3 4 19 16,26 15-40-16,17 12 19 16,19 5-2-16,17 6-9 15,7 0-6-15,3-2-11 0,-7-2-3 16,-16-1-9-16,-17 0 0 16,-18 4-12-16,-13 3-42 15,-18 0-59-15,-3-6-84 16,-15-19-265-16</inkml:trace>
  <inkml:trace contextRef="#ctx0" brushRef="#br0" timeOffset="55597.2583">21474 9660 743 0,'-51'2'49'0,"-16"36"20"0,-26 17-42 16,-20 16-20-16,-14 11-5 15,3 5-2-15,14-5-19 16,26-12-66-16,29-21-124 16,22-29-375-16</inkml:trace>
  <inkml:trace contextRef="#ctx0" brushRef="#br0" timeOffset="55996.2753">22139 9850 632 0,'22'0'199'0,"16"0"-160"16,20 0 33-16,9 0-54 16,3 0-18-16,-1 4-3 15,1 0-72-15,-5-4-177 16</inkml:trace>
  <inkml:trace contextRef="#ctx0" brushRef="#br0" timeOffset="56645.4568">23334 9622 381 0,'-7'0'164'0,"7"0"-143"15,0 0 17-15,7 0-29 16,21 0 7-16,14-3 22 16,19-16 22-16,10-2 17 15,4 1-14-15,-15 6-6 16,-20 4-16-16,-23 6-16 15,-17 4-16-15,-3 16-7 16,-28 22 5-16,-14 19-2 16,-7 5-4-16,4-3-1 0,18-12-12 15,17-9-16 1,13-14-11-16,25-10 11 0,15-2 17 16,9-2 11-16,-4-1 9 15,-5 4 13-15,-17 6 8 16,-13 3-7-16,-10 14 0 15,-30 8-3-15,-29 7-20 16,-22 2 0-16,-7-4 0 16,6-17 0-16,6-18 0 15,12-14-16-15,13-5-59 16,10-16-113-16,21-1-70 16</inkml:trace>
  <inkml:trace contextRef="#ctx0" brushRef="#br0" timeOffset="56994.0134">24426 9611 478 0,'-45'20'165'15,"-5"15"-123"-15,1 10 22 16,4 12-25-16,3 10-9 16,12 3 3-16,20-6-10 15,11-14-17-15,50-20 0 0,35-26 8 16,26-4 6-16,12-34-12 16,1-14-4-16,-23-6-1 15,-29-1 25-15,-30 5 18 16,-32 8-32-16,-17 2-14 15,-51 3 0-15,-28 2 0 16,-18 8 0-16,-4 11 0 16,21 8 0-16,28-2-97 15,27-4-336-15</inkml:trace>
  <inkml:trace contextRef="#ctx0" brushRef="#br0" timeOffset="60186.3644">16695 11997 518 0,'0'-1'111'0,"0"1"-49"16,0 0 8-16,0 0-30 15,-3 0-14-15,-2 0-4 16,-2 0-6-16,-9 1-4 15,-10 17-2-15,-13 10-6 16,-11 6-4-16,-4 6 0 16,0 5 0-16,14-1 0 15,14-4 0-15,16-10-2 16,10-4-3-16,3-8 5 16,18 0 0-16,4-3 3 15,2 2 1-15,-2 1 9 16,-6 6 3-16,-8 5 0 15,-8 12 2-15,-3 12-3 16,-8 3-5-16,-17 0-7 0,-6-6-3 16,-3-14 0-16,-5-13-1 15,0-13-1-15,-6-10-5 16,-2-2-19-16,3-13-16 16,9-1-6-16,15 5-6 15,14 4-29-15,6 1 1 16,2 2-64-16,26-4-141 15</inkml:trace>
  <inkml:trace contextRef="#ctx0" brushRef="#br0" timeOffset="60618.3974">16898 12484 556 0,'-5'4'58'0,"5"0"-15"16,12-4-13-16,23 0 3 15,15-25 6-15,13-16 5 16,6-9 11-16,-7-1-10 15,-10 2-14-15,-16 12-13 16,-18 11-11-16,-12 13-2 0,-6 6 4 16,-15 7-4-16,-28 10-5 15,-24 31-1-15,-15 15-5 16,-5 14 0-16,5 1 2 16,17-6 1-16,18-12-8 15,20-9-3-15,20-8 5 16,7-6 1-16,13-6 5 15,25 0 3-15,14-5 0 16,14-4 0-16,1-3-2 16,-1-4-35-16,-7-4-75 15,-4-4-29-15,-3 0-135 16</inkml:trace>
  <inkml:trace contextRef="#ctx0" brushRef="#br0" timeOffset="60885.5027">17757 12266 545 0,'0'0'166'0,"-21"6"-139"15,-12 25 1-15,-14 18-21 16,-10 13-1-16,2 8 5 16,4 1 7-16,14-5 9 15,17-12-3-15,20-16-8 16,2-13-7-16,32-14 0 15,15-11 5-15,10 0 1 16,-1-2-10-16,-7-12-5 0,-10 1-2 16,-8 0-14-16,-6-1-41 15,-7-3-74-15,-6-8-136 16</inkml:trace>
  <inkml:trace contextRef="#ctx0" brushRef="#br0" timeOffset="61333.4827">18037 11747 498 0,'10'-8'103'0,"2"-3"3"16,4 1-28-16,3 3-19 15,-5 4-24-15,-2 3-13 16,-2 0-8-16,-4 0-4 0,-1 0 3 16,-5 10-3-16,0 19-5 15,-5 18 1-15,-14 7-3 16,1 6-2-16,1-7 1 16,13-13-2-16,4-14 2 15,6-12 1-15,22-9 0 16,7-5 4-16,6 0 0 15,-3 0-7-15,-7-1-11 16,-3-1-54-16,-5-6-159 16</inkml:trace>
  <inkml:trace contextRef="#ctx0" brushRef="#br0" timeOffset="62397.6788">19321 11723 421 0,'0'-5'228'16,"-8"5"-175"-16,1 0 20 16,-4 0-48-16,-10 0-20 15,-5 16-3-15,-10 11 0 16,-12 14 1-16,-4 11-1 15,-7 13 5-15,4 8 3 16,6 4 3-16,12 7 4 16,15 2-3-16,13-3-3 15,9-5 3-15,12-13-8 16,23-18 2-16,12-18-2 0,11-16 4 16,6-13-1-16,8-13 3 15,2-29-2-15,4-17 0 16,-2-18-1-16,-5-11-1 15,-9-7-3-15,-16-1-5 16,-18 0 0-16,-13 5-1 16,-15 12-1-16,0 13-1 15,-12 20-2-15,-16 19-4 16,-11 15-1-16,-7 12 4 16,-5 0 3-16,5 22 2 15,7 7-1-15,9 1 2 16,14 0 0-16,8 2-1 0,8 4 1 15,0-4 0-15,18 6 7 16,11-6 3-16,11-1-1 16,3-5-1-16,3-5-6 15,-1-7-2-15,0-5-7 16,1 1-72-16,-7-10-202 16</inkml:trace>
  <inkml:trace contextRef="#ctx0" brushRef="#br0" timeOffset="63013.6793">20375 12317 209 0,'3'-3'405'0,"19"3"-346"16,19 0 60-16,16 0-41 16,11 0-24-16,6 5-14 15,-2 1-19-15,0-4-16 16,-1-2-5-16,6 0-46 16,-5 0-181-16</inkml:trace>
  <inkml:trace contextRef="#ctx0" brushRef="#br0" timeOffset="63611.2905">21975 11990 726 0,'-40'0'35'0,"-1"11"53"16,-1 14-53-16,1 8-20 15,3 9-7-15,10 4 3 0,13-2-11 16,15-4-7-16,5-10-22 16,26-10-2-16,8-1 27 15,4-5 4-15,-1-1 15 16,-9 1 19-16,-10 3 7 16,-14 7-1-16,-9 8-12 15,-22 14-10-15,-26 6-18 16,-19 5 0-16,-6-8 0 15,3-11 0-15,7-14 0 16,11-18 0-16,9-6-37 16,11-6-62-16,9-10-84 15,13-1-84-15</inkml:trace>
  <inkml:trace contextRef="#ctx0" brushRef="#br0" timeOffset="64027.3578">22161 12419 416 0,'-4'9'162'0,"4"1"-68"0,3-7-40 15,19-3-18 1,18 0-9-16,10-15 4 0,8-14-5 16,2-8-7-16,-7-6 14 15,-12 2 1-15,-12 4-3 16,-12 9-12-16,-13 10-13 16,-4 8-4-16,-13 4-2 15,-32 6-4-15,-22 6-3 16,-12 24-1-16,3 10 6 15,16 4 2-15,19-2 1 16,21-6-1-16,17-1 0 16,3 0 0-16,20-5 0 15,21 2 4-15,7-4-2 16,9-3-2-16,4-4-5 16,-2-1-66-16,-11-3-147 0</inkml:trace>
  <inkml:trace contextRef="#ctx0" brushRef="#br0" timeOffset="64425.9879">23153 12119 375 0,'-26'0'344'15,"-4"20"-267"-15,-8 12-4 16,-8 14-45-16,0 12-11 16,-2 8 4-16,11 7 6 15,16 3-6-15,21-4-13 16,13-7 7-16,38-12-13 0,19-14-2 16,13-14-4-16,3-13-18 15,-4-2-68-15,-19-7-144 16</inkml:trace>
  <inkml:trace contextRef="#ctx0" brushRef="#br0" timeOffset="65024.5769">24152 11985 665 0,'-50'0'56'15,"-6"24"22"-15,-9 13-33 16,6 16-19-16,5 17-4 16,18 9 0-16,20 7-5 0,16-2-7 15,18-10-1-15,25-14-8 16,15-21-1-16,10-17 0 15,4-22 1-15,2-4 1 16,0-36-1-16,-2-22 1 16,-2-11 4-16,-10-6 3 15,-16 0 1-15,-23 6 1 16,-21 3-6-16,-4 10 2 16,-31 11-7-16,-8 17 0 15,-6 25 0-15,-5 7-1 16,5 31-1-16,6 12 2 0,12 7-1 15,18 0 0-15,13 2-1 16,5-4 2-16,28-5 0 16,14-11 1-16,15-6 2 15,6-10-1-15,6-4-2 16,-6-8-14-16,-10-4-95 16,-12 0-203-16</inkml:trace>
  <inkml:trace contextRef="#ctx0" brushRef="#br0" timeOffset="65473.3804">25282 12280 474 0,'7'0'351'15,"19"0"-297"-15,25 3 24 16,13 0-54-16,9-3-17 15,5 0-7-15,-2 2-3 16,-4 8-79-16,-16 2-160 16</inkml:trace>
  <inkml:trace contextRef="#ctx0" brushRef="#br0" timeOffset="66089.594">26211 12002 516 0,'-3'0'64'16,"3"0"6"-16,0-1-34 16,0-4-20-16,19-3 2 15,5-5 19-15,14-1 20 16,6-2-5-16,2 1-5 0,-7 6-10 16,-14 2-10-16,-13 5-9 15,-10 2-12-15,-2 9-5 16,-8 20-1-16,-13 13 2 15,3 11-2-15,7-2 0 16,11 0 0-16,25-3-5 16,28-7-3-16,16-5 4 15,1-5 4-15,-10-2 0 16,-17-5 3-16,-23 3 8 16,-20 8 11-16,-17 10-22 15,-51 17 0-15,-29 8 0 16,-17-1 0-16,2-11 0 15,23-17 0-15,26-21 0 0,21-17-6 16,20-3-108-16,16-20-191 16</inkml:trace>
  <inkml:trace contextRef="#ctx0" brushRef="#br0" timeOffset="66454.4723">27120 12009 94 0,'-20'9'448'0,"-9"8"-360"15,-2 11 5-15,-3 13-23 16,-1 16-19-16,7 10-13 15,12 2-16-15,16-10-11 16,11-15-5-16,34-18-3 16,15-20 0-16,4-6 0 15,-1-11 0-15,-13-18 4 16,-14-2 24-16,-13 2 7 16,-17-1-24-16,-6 0-14 15,-29-5 0-15,-17-5 0 16,-5 0 0-16,12 2 0 15,25 0 0-15,24-3 0 0,47-12-192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19:46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10156 3353 417 0,'0'0'82'15,"-5"0"-73"-15,3 0 58 16,2-1-12-16,-2 0-20 16,0-1-7-16,1 2 0 15,1 0-1-15,0 0-7 16,0 0 2-16,0 0-8 15,13 9-4-15,14 20 14 16,9 17 4-16,9 14-10 16,1 14 0-16,-3 9 0 15,-5 6-5-15,-9 5-5 0,-6-2-3 16,-7-6-5-16,-6-3 0 16,-2-16-3-16,2-16-13 15,-2-15-56-15,-1-21-67 16,4-15-53-16,-5-15-150 15</inkml:trace>
  <inkml:trace contextRef="#ctx0" brushRef="#br0" timeOffset="265.9459">10585 3522 384 0,'-22'3'289'0,"-12"23"-282"15,-4 16 14-15,-15 15 29 16,-13 15-30-16,-11 10-16 16,-4 5-3-16,0-1 0 15,13-5-1-15,16-14-9 16,20-16-44-16,15-19-39 15,17-17-36-15,0-15-78 16</inkml:trace>
  <inkml:trace contextRef="#ctx0" brushRef="#br0" timeOffset="798.0394">10812 3142 257 0,'0'6'115'0,"0"0"-91"15,0-1 49-15,0-4-2 16,0-1-19-16,0 0-7 15,9 0 4-15,6-2 4 16,3-10-5-16,4-4-5 16,7 1 1-16,1 0-11 15,-5 2-9-15,-9 7-8 0,-5 6-8 16,-10 3-6-16,-1 28 1 16,0 18 1-16,-13 8 2 15,-2 3-4-15,6-6-2 16,9-10 1-16,3-14-1 15,28-16 1-15,11-13-1 16,7-1-1-16,2 0-2 16,-5-1-17-16,-7-3-58 15,-6-4-134-15</inkml:trace>
  <inkml:trace contextRef="#ctx0" brushRef="#br0" timeOffset="1612.8098">11661 3683 229 0,'0'0'179'16,"0"0"-149"-16,0 0 36 16,12 0 30-16,22 0-14 15,23 1-5-15,16-1-1 16,14-1-18-16,-1-16-27 16,-7 4-22-16,-12-1-9 15,-10 0-24-15,-6-7-141 16,-10-7-309-16</inkml:trace>
  <inkml:trace contextRef="#ctx0" brushRef="#br0" timeOffset="2311.0157">13329 2960 610 0,'1'-15'69'0,"-1"15"-45"15,0 0 35-15,0 15-29 16,-19 26-17-16,-18 22-6 16,-17 17-5-16,-11 6-1 15,0 5 0-15,10-10-1 0,18-16 0 16,25-21-8-16,12-26-6 16,33-18 2-16,31 0 12 15,15-18 5-15,12-7 11 16,5 1 4-16,-1 2 1 15,-13 5 5-15,-15 3-5 16,-21 8-21-16,-19 6 0 16,-12 0-42-16,-6 2-59 15,-6 11-53-15,-3 0-112 16</inkml:trace>
  <inkml:trace contextRef="#ctx0" brushRef="#br0" timeOffset="2610.3064">13932 2855 63 0,'0'-9'468'16,"-8"9"-421"-16,-1 0 7 15,-7 12-4-15,-4 21-16 16,-5 21-5-16,-6 17 8 15,-7 21 7-15,-8 22-3 16,-7 11-2-16,-8 10-12 16,-4 5-12-16,6-8-11 0,11-12-4 15,15-21 0 1,17-25-14-16,14-26-22 0,2-23-31 16,5-21-23-16,17-4-49 15,6-19-73-15,2-11-144 16</inkml:trace>
  <inkml:trace contextRef="#ctx0" brushRef="#br0" timeOffset="2926.5587">14000 3538 522 0,'0'0'108'0,"0"18"-77"16,11 8 56-16,11 7-27 16,8 5-17-16,6 3-8 15,0-1-7-15,1 1-15 16,-1-1-8-16,-3-3-5 15,-8-4 0-15,-1-2-2 16,-6-3-13-16,-6-10-35 16,-2-7-49-16,-3-11-21 15,1 0-47-15,3-26-149 0</inkml:trace>
  <inkml:trace contextRef="#ctx0" brushRef="#br0" timeOffset="3092.2119">14460 3442 595 0,'-61'35'131'16,"-15"30"-81"-16,-14 23 42 15,-13 7-39-15,-7 7-31 16,2-2-19-16,16-10-3 16,29-21-19-16,32-25-114 15,29-38-161-15</inkml:trace>
  <inkml:trace contextRef="#ctx0" brushRef="#br0" timeOffset="3608.4278">15148 3270 373 0,'-6'0'192'15,"-3"0"-156"-15,4 20 41 16,2 15-5-16,0 14-21 16,2 8-14-16,-1 12-6 15,-4 2-9-15,-5 2-12 16,-3 0-8-16,-4-2-2 16,3-2-5-16,-1-11-31 15,2-16-82-15,4-17-62 16,0-23-114-16</inkml:trace>
  <inkml:trace contextRef="#ctx0" brushRef="#br0" timeOffset="3790.7087">15000 3617 802 0,'18'-3'64'16,"25"3"-41"-16,12 0 23 15,2 0-41-15,1 0-5 16,-1 0-30-16,4-12-156 16,-4-20-375-16</inkml:trace>
  <inkml:trace contextRef="#ctx0" brushRef="#br0" timeOffset="4439.1951">15758 3389 453 0,'-19'0'42'0,"9"2"-41"15,2 3 17-15,5 0-4 16,3-3-11-16,0 0 2 16,0-2 18-16,5 0 26 0,20 0 12 15,15-18 11 1,12-8-7-16,9-4-2 0,-1 8-7 15,-9 3-10-15,-20 14-11 16,-21 5-18-16,-10 22-17 16,-12 28 0-16,-22 20 0 15,-3 9 0-15,3-7 0 16,20-16 0-16,14-16 0 16,31-19-2-16,26-10-15 15,16-7 11-15,8 3 6 16,-13 4 2-16,-19 13 11 15,-36 16-3-15,-26 19-10 16,-56 13 0-16,-30 8 0 16,-13-10 0-16,3-21 0 15,18-31 0-15,15-26-69 0,18-49-474 16</inkml:trace>
  <inkml:trace contextRef="#ctx0" brushRef="#br0" timeOffset="8412.686">9941 5197 535 0,'-39'15'35'0,"-10"43"16"16,-12 50 12-1,-1 49-23-15,10 44-10 0,21 30-11 16,27 0-4-16,20-22-5 15,52-43-10-15,36-52-14 16,34-49-74-16,22-51-133 16</inkml:trace>
  <inkml:trace contextRef="#ctx0" brushRef="#br0" timeOffset="8962.1764">13335 4825 344 0,'-18'16'215'0,"12"14"-180"16,8 16 58-16,34 13 1 15,23 12-21-15,17 13-13 16,-3 9-17-16,-16 20-16 16,-30 21-9-16,-27 19-4 0,-60 19-7 15,-34-1-7-15,-22-25-2 16,-3-35-54-16,11-63-194 16</inkml:trace>
  <inkml:trace contextRef="#ctx0" brushRef="#br0" timeOffset="9343.8087">14103 4943 548 0,'-89'92'173'16,"-2"31"-139"-16,19 37 45 0,32 7-11 16,37-12-26-16,25-23-23 15,62-37-7-15,40-42-4 16,37-34-8-16,24-21-3 16,-3-30-69-16,-25-8-204 15</inkml:trace>
  <inkml:trace contextRef="#ctx0" brushRef="#br0" timeOffset="9925.9216">16701 4571 484 0,'-6'0'130'15,"6"0"-91"-15,11 0 24 16,30 29-24-16,25 19 41 16,16 25-20-16,-5 21-16 15,-17 20-12-15,-29 20-5 0,-31 21-2 16,-23 18-25-16,-64 13 0 15,-43 7 0-15,-32-10 0 16,-13-27 0-16,11-41 0 16,21-45-53-16,28-63-266 15</inkml:trace>
  <inkml:trace contextRef="#ctx0" brushRef="#br0" timeOffset="10830.4116">10344 5585 42 0,'0'-3'475'16,"-2"3"-439"-16,1 0-19 15,1 4 13-15,0 23 26 16,12 14-8-16,14 13-7 15,7 10-1-15,5 5 0 16,-1 2-11-16,-9 2-5 0,-4-1-10 16,-8-3-9-16,-8-5-5 15,-5-8-2-15,-3-8-22 16,0-17-69-16,0-20-83 16,-9-15-206-16</inkml:trace>
  <inkml:trace contextRef="#ctx0" brushRef="#br0" timeOffset="11006.6904">10603 5701 757 0,'-76'63'47'16,"-7"32"15"-16,-11 13-24 0,0 5-30 15,9-7-8 1,24-18-53-16,28-20-110 0,24-35-147 15</inkml:trace>
  <inkml:trace contextRef="#ctx0" brushRef="#br0" timeOffset="12137.0796">11325 5958 693 0,'20'-5'94'0,"17"5"-76"16,14 0 51-16,1-2-35 15,-10 2-20-15,-8 0-14 0,-4 0-2 16,-5-2-47-16,4-16-108 15,-10-18-342-15</inkml:trace>
  <inkml:trace contextRef="#ctx0" brushRef="#br0" timeOffset="12736.1735">12134 5461 253 0,'-2'0'155'15,"1"0"-151"-15,1 0 5 16,0 0 19-16,0 0 7 0,0 0 1 15,0 0 13-15,3-10 4 16,21-7 8-16,12-4 7 16,6-1-1-16,2 6-11 15,-10 6-10-15,-8 9-12 16,-13 1-10-16,-11 20-10 16,-2 23 1-16,-9 17-7 15,-13 6-5-15,3-1-2 16,11-13-1-16,8-16-3 15,27-14-11-15,20-12 4 16,13-10 6-16,-1 0 4 16,-11 0 0-16,-18 10 12 0,-21 18 6 15,-13 24-13-15,-51 23-5 16,-28 13 0-16,-14-3 0 16,5-21 0-16,20-32-14 15,20-32-173-15,24-40-592 16</inkml:trace>
  <inkml:trace contextRef="#ctx0" brushRef="#br0" timeOffset="13450.6765">14411 5268 430 0,'0'-5'84'0,"0"-1"0"15,0-1-14-15,0 3-5 16,0-1-14-16,-2 4-7 16,1 1-8-16,1 0-9 15,0 6-14-15,23 27-2 16,10 14 15-16,5 16-4 15,-1 5-9-15,-4 6-4 16,-2-1-4-16,-1-7-4 16,-5-10-1-16,-1-10-4 0,-4-12-35 15,-2-13-59-15,-6-11-74 16,-2-10-123-16</inkml:trace>
  <inkml:trace contextRef="#ctx0" brushRef="#br0" timeOffset="13583.4499">14908 5301 656 0,'-35'0'171'16,"-17"17"-105"-16,-15 38 5 15,-20 28-32-15,-14 21-19 16,-4 6-20-16,7-1 0 16,25-19-15-16,35-40-213 15</inkml:trace>
  <inkml:trace contextRef="#ctx0" brushRef="#br0" timeOffset="14198.6025">15458 5546 369 0,'-5'-2'119'0,"2"0"-106"16,3 0 47-16,0-3 9 15,25-4-17-15,13-2-2 16,20 3 8-16,13 1-18 16,3 2-2-16,-2 5-18 0,-18 0-20 15,-16 0-10-15,-15 0-69 16,-10 0-100-16,-7 0-269 16</inkml:trace>
  <inkml:trace contextRef="#ctx0" brushRef="#br0" timeOffset="14498.0851">16280 5074 553 0,'0'3'128'0,"0"42"-43"16,0 33 41-16,-3 39-55 16,-22 27-24-16,-11 17-34 15,-7 9-13-15,8-17 0 16,12-29 0-16,9-43-241 15</inkml:trace>
  <inkml:trace contextRef="#ctx0" brushRef="#br0" timeOffset="19752.0144">8857 7776 376 0,'19'-23'62'0,"-3"2"-25"15,1-1 40-15,-4 5-6 16,-7 8-13-16,-5 1-13 15,-1 4 4-15,0 4 2 16,-14 0-19-16,-27 31-5 16,-18 34-8-16,-19 49-15 15,-3 42 2-15,11 42 7 16,20 15-1-16,27-9-4 16,23-25-6-16,19-40-2 15,29-39-2-15,9-33-17 16,11-31-42-16,6-25-65 15,-6-11-132-15</inkml:trace>
  <inkml:trace contextRef="#ctx0" brushRef="#br0" timeOffset="20849.9133">9851 8280 383 0,'0'-2'86'16,"0"0"-27"-16,0 1 2 16,0 0-2-16,0-3-17 15,0 2-9-15,-4 2 5 16,-11 0-4-16,-5 0-10 15,-11 22-16-15,-7 7-3 16,0 6-2-16,5 3-1 16,8-1-1-16,11-7-1 15,10-8 0-15,4-10-2 16,4-4 0-16,22-5 2 0,7-2 5 16,2 3 15-16,-3 0 6 15,-12 6 3-15,-10 11-10 16,-10 14-4-16,-5 13-8 15,-29 11-2-15,-11-3-3 16,-4-6-2-16,1-16-3 16,5-14-12-16,-2-10-19 15,5-10-23-15,8 0-7 16,12 0 5-16,11 0 8 16,9 0-43-16,0 0-31 15,16-6-153-15</inkml:trace>
  <inkml:trace contextRef="#ctx0" brushRef="#br0" timeOffset="21115.4214">10033 8576 513 0,'0'0'85'16,"0"0"-27"-16,0 0-7 16,0 15-7-16,3 11-12 15,-3 10-16-15,0 6-11 16,0 2-4-16,-3 1-1 16,-4-3-1-16,0-1-20 0,1-9-41 15,-2-8-26-15,-1-10-71 16,0-14-124-16</inkml:trace>
  <inkml:trace contextRef="#ctx0" brushRef="#br0" timeOffset="21299.9211">10118 8212 165 0,'-10'-7'576'0,"-1"7"-576"0,8 0 0 16,2 0-54-16,1 0-35 15,0 12-112-15</inkml:trace>
  <inkml:trace contextRef="#ctx0" brushRef="#br0" timeOffset="21680.8708">10248 8467 500 0,'0'12'51'16,"3"7"21"-16,3 8-13 15,2 7-23-15,-1 4-25 16,-3 3-8-16,1-4 7 15,-1-7-2-15,3-11-7 16,2-16-1-16,8-3-4 16,7-27 4-16,10-19 5 15,8-6 13-15,7 1 16 16,4 9 11-16,-5 14-3 16,-8 16-2-16,-9 12-21 15,-11 8-16-15,-13 30-2 16,-5 11 2-16,-2 7-3 15,0 0-7-15,-8-6-30 0,0-8-44 16,5-16-40 0,2-12-41-16,1-14-7 0,0-2 6 15,17-26-43-15</inkml:trace>
  <inkml:trace contextRef="#ctx0" brushRef="#br0" timeOffset="21979.8387">10882 8203 220 0,'0'-5'342'16,"0"4"-284"-16,0 1-8 0,8 0-10 15,8 8 6-15,11 9-7 16,6 7-6-16,3 4-1 15,-2 4 0-15,-1 7-4 16,-6 3-13-16,-7 1-12 16,-2 3-1-16,-4-2-2 15,-4-5-7-15,2-7-22 16,-3-10-47-16,-1-16-26 16,-4-6-28-16,3-22-55 15,1-21-22-15</inkml:trace>
  <inkml:trace contextRef="#ctx0" brushRef="#br0" timeOffset="22113.0305">11321 8161 489 0,'0'-7'157'0,"-20"7"-47"15,-14 15-24-15,-18 24-28 16,-14 17-18-16,-14 14-11 16,-4 11-11-16,4 3-15 15,12-6-3-15,24-11-58 16,24-31-184-16</inkml:trace>
  <inkml:trace contextRef="#ctx0" brushRef="#br0" timeOffset="22912.1862">11886 8334 580 0,'0'0'141'0,"12"0"-132"16,30 0 50-16,9 0 15 15,7 0-17-15,-4 0-31 16,-9 0-15-16,-8 5-9 15,-9 8-2-15,-5 5-5 16,-4 2-40-16,-2 0-74 16,-1-1-76-16,-4-5-120 15</inkml:trace>
  <inkml:trace contextRef="#ctx0" brushRef="#br0" timeOffset="23460.0883">12694 8064 1 0,'-8'0'418'16,"-3"0"-394"-16,1 0 11 16,3 0 2-16,2 0-2 0,4 0-15 15,1 0-2-15,0 0 4 16,0 0 17-16,0-11 1 16,13-4 10-16,17-7 10 15,9-1-11-15,5 1-1 16,-3 4-9-16,-14 10-5 15,-11 8-13-15,-15 12-16 16,-1 34-2-16,-19 18 6 16,-12 11-5-16,-4-3-4 15,10-12 0-15,13-20-3 0,12-16-13 16,8-14-2 0,25-10 7-16,7 0 11 0,7 0 2 15,-3 0 5-15,-6 0 6 16,-12 20 7-16,-16 30-4 15,-10 23-14-15,-30 17-2 16,-23 5 0-16,-13-10 0 16,3-20 0-16,8-23 0 15,9-26 0-15,7-16-41 16,13-16-41-16,12-22-62 16,14-2-48-16,19-6-94 15</inkml:trace>
  <inkml:trace contextRef="#ctx0" brushRef="#br0" timeOffset="23742.4703">13265 7567 568 0,'31'28'56'16,"23"13"23"-16,14 11 2 16,-6 12 1-16,-13 22-17 15,-27 31-27-15,-22 23-8 16,-45 19-8-16,-33 10-20 0,-15-11-2 16,2-15 0-16,18-27 0 15,27-39-40-15,19-39-81 16,22-38-147-16</inkml:trace>
  <inkml:trace contextRef="#ctx0" brushRef="#br0" timeOffset="24008.3298">14044 7438 525 0,'-39'3'127'0,"-15"31"-105"0,-7 26 64 15,-8 27 5-15,2 27-30 16,9 38-19-16,12 22-13 16,18 10-15-16,20-7-8 15,8-38-2-15,30-33-4 16,20-38-1-16,12-29-20 15,5-20-63-15,-6-19-233 16</inkml:trace>
  <inkml:trace contextRef="#ctx0" brushRef="#br0" timeOffset="24706.7061">14891 8100 360 0,'0'-9'246'0,"0"4"-203"16,-3 0 23-16,-4 0 6 15,-4 4-12-15,-8 1-24 16,-5 0-23-16,-3 0 2 16,-1 16-5-16,5 2-7 15,9 1-3-15,11-3 0 16,3-6-5-16,13 2-2 16,14 0 7-16,-2 2 1 15,-2 6 11-15,-10 10 4 16,-13 12 1-16,-16 15 3 15,-32 14-10-15,-21 2-8 0,-7-5-2 16,-1-18 0 0,6-26-14-16,13-22-33 0,16-2-45 15,17-16-29-15,19-6 30 16,6 0-29-16,31 4-12 16,13 4-70-16</inkml:trace>
  <inkml:trace contextRef="#ctx0" brushRef="#br0" timeOffset="24922.68">15077 8225 516 0,'0'16'118'0,"0"9"-59"16,0 5 7-16,0 6-18 15,0 4-34-15,0 3-14 16,-1-1-4-16,-5-4-21 16,0-4-45-16,-3-6-42 15,-5-16-99-15</inkml:trace>
  <inkml:trace contextRef="#ctx0" brushRef="#br0" timeOffset="25080.1227">15100 7967 520 0,'0'-7'225'15,"0"6"-211"-15,0 1-14 16,0 0-66-16,2 10-65 16,1 12-130-16</inkml:trace>
  <inkml:trace contextRef="#ctx0" brushRef="#br0" timeOffset="25505.0815">15313 8268 552 0,'0'0'88'16,"0"0"-62"-16,0 4 9 15,0 6 24-15,2 10-22 16,3 8-17-16,-4 10 8 16,-1 6-3-16,0-1-9 15,0-7-9-15,0-12-5 16,9-18-2-16,14-6-4 15,13-34-1-15,14-16 5 0,11-10 2 16,3 6 6-16,-3 13 9 16,-7 15 12-16,-15 20 0 15,-14 6-13-15,-16 24-11 16,-9 20-3-16,-1 17 4 16,-19 7-6-16,1 0-10 15,5-6-39-15,4-6-73 16,7-16-72-16,3-15-139 15</inkml:trace>
  <inkml:trace contextRef="#ctx0" brushRef="#br0" timeOffset="25754.1775">15949 8169 492 0,'3'0'188'0,"7"0"-130"16,14 12 26-16,11 10-22 15,6 5-25-15,0-1-18 16,-1 1-6-16,-3 0-7 16,-4-1-5-16,-4 5-1 15,-4-4-10-15,-4 0-28 16,-8-7-42-16,-4-9-69 15,-3-11-97-15</inkml:trace>
  <inkml:trace contextRef="#ctx0" brushRef="#br0" timeOffset="25887.3299">16459 8084 554 0,'-36'0'226'16,"-19"29"-136"-16,-19 27-29 15,-19 14-24-15,-10 7-17 16,6 4-13-16,15-9-7 15,30-14-53-15,28-31-208 16</inkml:trace>
  <inkml:trace contextRef="#ctx0" brushRef="#br0" timeOffset="26336.1345">16725 8246 454 0,'0'0'315'15,"17"0"-244"-15,33 0 2 16,17 0-54-16,11 0-15 16,-1-2 2-16,-4-1 16 15,-16 1-10-15,-15 2-9 16,-12 0-3-16,-10 0-18 16,-6 13-64-16,-3-4-137 0</inkml:trace>
  <inkml:trace contextRef="#ctx0" brushRef="#br0" timeOffset="26602.2889">17709 7736 499 0,'0'-4'265'0,"0"4"-192"16,0 30 20-16,0 27-30 15,0 20-38-15,-9 8-20 16,-10 1-5-16,-2-4 0 16,6-9 0-16,6-7-29 15,-1-6-115-15,-2-20-248 16</inkml:trace>
  <inkml:trace contextRef="#ctx0" brushRef="#br0" timeOffset="27017.8103">18257 7467 828 0,'43'117'75'0,"33"45"3"16,8 19-36-16,-19 5-42 15,-40 6 0-15,-32-8 0 16,-61-20 0-16,-44-18 0 15,-24-25 0-15,-9-40-37 16,6-47-358-16</inkml:trace>
  <inkml:trace contextRef="#ctx0" brushRef="#br0" timeOffset="72740.379">20516 1902 368 0,'0'0'28'0,"0"0"-28"15,0 9 0-15,0 11 3 16,-2 11 2-16,-2 5 8 15,1 2 1-15,0 6 9 0,0 6 1 16,-6 6 2-16,0 6-4 16,-5 9 1-16,-5 7-11 15,-6 12-4-15,-6 9-3 16,-8 9-2-16,-6 14 0 16,0 7 7-16,2 12 6 15,3 16-3-15,7 11 14 16,5 17-7-16,3 24-16 15,6 30-4-15,1 27 1 16,9 29-1-16,6 27 0 16,3 27 1-16,0 23-1 15,14 21 0-15,13 25 0 16,9 9 0-16,5 12 1 0,3 24 1 16,-2 9 3-16,-1 18-5 15,-4 22 1-15,-4 11-1 16,-5 18-1-16,-4 9 1 15,-6 20 0-15,-1 3 0 16,-2 17 0-16,-1 6 0 16,-3 9 2-16,-4 17 9 15,-7 14-1-15,0 14-5 16,-8 8-5-16,-6 0-15 16,6-22-29-16,6-22-43 15,2-27-6-15,0-61-48 16</inkml:trace>
  <inkml:trace contextRef="#ctx0" brushRef="#br0" timeOffset="78210.3101">22000 2580 430 0,'0'0'46'15,"0"0"21"-15,0-1-25 16,0 1-16-16,0 0 8 0,0 0-10 16,0 0-2-16,0 0 2 15,0 0 3-15,-3 0-1 16,0 0-2-16,-4 0 0 16,-11 0-5-16,-13 1 0 15,-19 23-15-15,-17 16-3 16,-10 21-1-16,-2 12 0 15,7 14 0-15,14 8 1 16,20 2-1-16,25-4 0 16,13-17-6-16,30-22-6 15,19-21-5-15,17-22-5 16,14-11-29-16,11 0-36 0,-6-21-118 16</inkml:trace>
  <inkml:trace contextRef="#ctx0" brushRef="#br0" timeOffset="78592.7879">22501 2836 301 0,'-26'17'165'0,"0"9"-123"15,9 4-9-15,11 4-15 16,6-2-1-16,9-9-7 16,24-12 1-16,14-11 8 15,16-8 9-15,8-26 21 16,5-6 13-16,-12 0-9 15,-16 8-3-15,-25 8-4 16,-19 9-12-16,-4 6-11 16,-31 4-16-16,-17 3-7 15,-12 2-8-15,2 0-35 0,13 0-33 16,18 5-44-16,14-2-70 16,13-3-235-16</inkml:trace>
  <inkml:trace contextRef="#ctx0" brushRef="#br0" timeOffset="78908.7741">23146 2700 330 0,'-37'27'86'0,"3"2"-9"16,8 0-27-16,13-4-3 0,10-8-18 16,3-7-4-16,7-3-3 15,18 0 6-15,7-7 26 16,-1 6 25-16,-3 2-7 16,-12 2-25-16,-11 12-20 15,-5 12-9-15,-28 17-5 16,-14 9-8-16,-9-1-5 15,1-16-2-15,6-19-26 16,4-24-56-16,8-4-90 16,8-30-104-16</inkml:trace>
  <inkml:trace contextRef="#ctx0" brushRef="#br0" timeOffset="80604.6403">23616 2727 464 0,'-2'-4'85'0,"1"3"-26"0,1-1 4 16,0-1-34-16,0 2 5 15,0-1-3-15,0 0-3 16,0 2-11-16,0 0-5 15,4 0-6-15,9 24 0 16,6 12 18-16,3 11-7 16,-2 9-6-16,-3 14-4 15,-1 3-5-15,-3 5-2 16,-3 0-4-16,-2-2-16 16,1-10-37-16,-3-17-76 15,-2-25-84-15,1-24-204 16</inkml:trace>
  <inkml:trace contextRef="#ctx0" brushRef="#br0" timeOffset="80804.0766">23906 2831 645 0,'-59'26'87'0,"-8"14"17"15,-9 14-59-15,-6 10-25 16,7 5-17-16,13-5-3 16,19-9-29-16,27-22-128 15,15-26-267-15</inkml:trace>
  <inkml:trace contextRef="#ctx0" brushRef="#br0" timeOffset="81352.7128">24792 2714 216 0,'-18'-6'321'0,"-2"6"-264"16,-2 0 11-16,-3 0-41 15,-7 14 1-15,-3 11-8 16,-1 6-2-16,3 4-9 0,9-2-5 16,12-7-4-16,12-4-1 15,0-7 1-15,9-3 6 16,9-2 23-16,-5 1 28 15,-2 0 3-15,-7 5-20 16,-4 10-9-16,-10 14-11 16,-28 12-7-16,-17 7-13 15,-10-3 0-15,-3-15 0 16,7-16-4-16,11-18-45 16,12-7-55-16,18 0-33 15,12-1-28-15,8-7-55 16</inkml:trace>
  <inkml:trace contextRef="#ctx0" brushRef="#br0" timeOffset="81685.7538">25005 2725 379 0,'0'-3'129'0,"0"1"2"16,0 2-77-16,0 0-17 15,0 0-10-15,0 17-6 16,-6 12 17-16,-4 10-8 15,-2 7-9-15,-3 5-11 16,-3 7-9-16,0 3-1 16,1 2-24-16,0-10-42 15,2-16-43-15,3-19-45 16,9-18-66-16</inkml:trace>
  <inkml:trace contextRef="#ctx0" brushRef="#br0" timeOffset="81911.3624">25068 2463 643 0,'0'-3'108'0,"0"3"1"16,0-2-109-16,1 2-4 16,2 0-76-16,0 0-113 15</inkml:trace>
  <inkml:trace contextRef="#ctx0" brushRef="#br0" timeOffset="82765.9423">25417 2836 18 0,'-5'-1'335'0,"2"-1"-302"16,2 2 20-16,1-2-30 15,0 2 2-15,0 0 2 0,-2 0 10 16,-1-2 1-16,2 2 9 15,1 0-9-15,0 0 2 16,-2 0-8-16,1 0-12 16,-2 4-10-16,-3 14-3 15,0 12 5-15,-1 10-1 16,-3 14 3-16,-1 8-2 16,-1-4-5-16,4-11-1 15,5-19-5-15,3-17-1 16,2-11-1-16,20-33 0 15,17-29 1-15,6-18 1 16,7-3-1-16,-4 15 2 16,-7 21 3-16,-8 20 17 15,-13 14 15-15,-9 13-19 16,-4 10-13-16,-7 29 1 0,0 19 5 16,-5 16-9-16,-14 8-2 15,2 1-13-15,1-9-39 16,5-14-61-16,0-18-76 15,2-21-185-15</inkml:trace>
  <inkml:trace contextRef="#ctx0" brushRef="#br0" timeOffset="83431.1243">25900 2482 215 0,'0'0'221'0,"-3"0"-119"15,3 0-23-15,0 0-49 16,0 0-10-16,0 0-4 15,0 0 1-15,2-2 5 16,4-1 13-16,1 1 3 16,0 0-13-16,-2 2 2 15,1 0-4-15,-1 0-2 16,1 0 0-16,1 0-9 16,-3 0-9-16,-1 0-1 15,0 0 0-15,-3 0-2 0,0 6-1 16,0 10 0-16,0 5 1 15,0 1-2-15,-4 2 1 16,-5-4-7-16,5-2 1 16,1-3 2-16,0 0 4 15,0 1 1-15,-1 1 0 16,3-2 0-16,1-3 0 16,0-1 0-16,0 0 0 15,11-1-1-15,12-4 1 16,9-4 1-16,5 0 0 15,5-2 0-15,-7 0 1 16,-5 0-2-16,-9 0 0 16,-6 0-5-16,-9 0-43 15,0 0-78-15,-6 0-123 16</inkml:trace>
  <inkml:trace contextRef="#ctx0" brushRef="#br0" timeOffset="83809.4869">26354 2708 548 0,'0'0'85'16,"0"9"2"-16,18 15-30 16,7 3-13-16,6 4-11 15,2 1-8-15,2 4-11 16,-4 2-2-16,-3 6-8 15,-4 3-4-15,-3 5-2 16,-8 0-14-16,-1-2-17 16,-7-12-33-16,-5-10-28 15,0-14-17-15,0-14-42 0,0-8-135 16</inkml:trace>
  <inkml:trace contextRef="#ctx0" brushRef="#br0" timeOffset="83996.2377">26737 2744 662 0,'-40'8'58'0,"-12"28"35"16,-17 11-51-16,-17 15-6 16,-10 12-18-16,7 3-16 15,14-5-2-15,20-12-53 0,29-28-133 16</inkml:trace>
  <inkml:trace contextRef="#ctx0" brushRef="#br0" timeOffset="86041.5191">27133 2879 185 0,'0'0'124'0,"-2"0"-98"16,2 0-4-16,0 0-9 0,0 0 2 15,0 0 8-15,0 0 10 16,-1-2 1-16,-3 0 3 16,4 2 6-16,-1 0-10 15,-1 0-4-15,2 0-7 16,-1 0-8-16,1 0-4 16,0 0-3-16,0 0 1 15,0 0 9-15,18 0 5 16,17 0 23-16,15 4 18 15,5-3-11-15,-5-1-16 16,-4 1-32-16,-13 5-4 16,-7 8-69-16,-20-2-210 15</inkml:trace>
  <inkml:trace contextRef="#ctx0" brushRef="#br0" timeOffset="86756.0711">28087 2637 497 0,'0'-2'57'0,"0"2"39"15,-1-1-50-15,-1 1-19 16,-4 0-5-16,-5 0-12 0,-6 0-8 15,-7 18 0-15,-7 15-1 16,-7 9 5-16,-4 8 6 16,0 6 8-16,7 0-10 15,8-2-3-15,17-2 4 16,10-5-9-16,0-3-2 16,27-7-1-16,11-6-7 15,7-4-22-15,3-5-35 16,-8-6-49-16,-10-3-66 15,-6-13-208-15</inkml:trace>
  <inkml:trace contextRef="#ctx0" brushRef="#br0" timeOffset="87055.3125">28415 2873 274 0,'-8'0'151'0,"-1"18"-67"16,6 0-32-16,3 2-2 16,0-4-17-16,19-3-9 15,12-6-2-15,10-7-3 16,9-3 3-16,6-21 20 16,-3-5 1-16,-11-1-8 15,-13 4-3-15,-16 4-7 0,-13 5-6 16,-3 3-2-16,-30 2-14 15,-15-1-3-15,-8 4-6 16,5 2-9-16,8 3-11 16,19 1-25-16,13 1-42 15,11 2-51-15,0-3-135 16</inkml:trace>
  <inkml:trace contextRef="#ctx0" brushRef="#br0" timeOffset="87338.3498">29111 2587 431 0,'-37'6'45'15,"-5"17"14"1,3 3-39-16,15 0 0 0,14-2-6 16,10-4-11-16,10-4-1 15,20-2 21-15,3-4 0 16,-2 4 33-16,-7-2 28 15,-8 0-16-15,-14 9-5 16,-2 7-24-16,-33 14-15 16,-22 13-8-16,-12 0-14 15,-4-9-2-15,10-18-5 16,17-20-36-16,12-8-55 16,19-13-61-16,13-13-96 15</inkml:trace>
  <inkml:trace contextRef="#ctx0" brushRef="#br0" timeOffset="87654.2007">29290 2657 473 0,'9'17'116'0,"4"9"-2"15,7 4-64-15,4-1 0 0,2 0-15 16,1-3-14-16,-2 3-12 16,-3-3-9-16,-6 2-1 15,-7-1-11-15,-6 0-14 16,-3-5-28-16,0-8-23 15,0-12-34-15,-6-2-36 16,6-16-64-16</inkml:trace>
  <inkml:trace contextRef="#ctx0" brushRef="#br0" timeOffset="87787.1695">29632 2686 308 0,'0'-7'242'15,"-6"7"-95"-15,-26 0-52 0,-20 17-41 16,-17 17-21-16,-12 8-12 15,1 7-17-15,11-1-4 16,19 0-45-16,25-14-159 16</inkml:trace>
  <inkml:trace contextRef="#ctx0" brushRef="#br0" timeOffset="88301.825">29925 2681 475 0,'-22'0'152'0,"-3"0"-55"16,-2 9-43-16,0 13-40 16,6 2-8-16,8 1-6 15,13-3-10-15,0-3-36 16,18-4 6-16,7-3 40 16,-4 0 10-16,-6-2 29 15,-9 2 21-15,-6 6 2 16,-12 14-4-16,-27 12-21 15,-18 10-19-15,-14 3-14 16,-6-11-4-16,6-20-13 16,7-20-50-16,11-6-62 15,19-16-70-15,18-11-220 0</inkml:trace>
  <inkml:trace contextRef="#ctx0" brushRef="#br0" timeOffset="88585.3285">30125 2730 534 0,'0'0'105'0,"0"6"-23"15,0 17-41-15,0 8-11 16,-3 4-21-16,-1-1-9 16,-2 0-1-16,1 0-17 15,-3 3-27-15,-1 0-30 16,-2-9-92-16,-1-17-221 16</inkml:trace>
  <inkml:trace contextRef="#ctx0" brushRef="#br0" timeOffset="88735.2833">30285 2421 679 0,'0'0'96'16,"0"0"-24"-16,0 0-72 15,6 0-50-15,0 3-67 16,-3 14-124-16</inkml:trace>
  <inkml:trace contextRef="#ctx0" brushRef="#br0" timeOffset="89100.4529">30409 2778 432 0,'-11'16'104'0,"5"4"-13"15,0-1-52-15,5-1-12 16,1-6-18-16,0-6-3 16,9-6-3-16,13 0 3 15,6-16 7-15,7-10 25 16,2-6-3-16,2 5 2 15,-4 6 5-15,-7 8 1 16,-9 9-11-16,-8 4-17 16,-5 9-8-16,-3 19-3 15,-3 13 0-15,0 6-4 0,0 3-4 16,-2 2-29-16,-1 0-69 16,2-5-93-16,1-19-260 15</inkml:trace>
  <inkml:trace contextRef="#ctx0" brushRef="#br0" timeOffset="89532.8715">30840 2725 163 0,'0'-5'234'16,"0"4"-132"-16,0-1 5 16,0 2-44-16,0 0-10 0,0 0-10 15,7 0-9 1,7 0-12-16,5 15 6 0,2 8 1 16,3 5 0-16,0 3-10 15,-3 6-8-15,-3 1-11 16,0 6-1-16,-2-2-11 15,2 1-27-15,-4-4-46 16,-4-6-47-16,-4-13-110 16</inkml:trace>
  <inkml:trace contextRef="#ctx0" brushRef="#br0" timeOffset="89716.0709">31258 2674 544 0,'-33'0'185'16,"-13"12"-75"-16,-20 22-30 15,-15 12-37-15,-13 9-22 16,2 3-12-16,14-2-9 16,35-11-64-16,30-26-235 15</inkml:trace>
  <inkml:trace contextRef="#ctx0" brushRef="#br0" timeOffset="90879.73">31602 2813 765 0,'8'-2'79'16,"11"2"14"-16,11 0-63 15,6 2-18-15,10 9-12 16,5 2-18-16,-2-4-135 15,-15-9-470-15</inkml:trace>
  <inkml:trace contextRef="#ctx0" brushRef="#br0" timeOffset="95019.7741">30363 3736 554 0,'0'-8'89'0,"0"6"-37"15,0 1 21-15,0 1-41 16,-7 0-21-16,-6 0-2 16,-9 0-6-16,-17 13-1 15,-15 19-2-15,-14 15 0 16,-10 15 0-16,-4 14 0 16,4 17 0-16,7 19 0 15,13 10 7-15,13-1 3 16,15-11 6-16,19-21-11 0,11-25-2 15,8-26-1-15,26-18-2 16,14-20 2-16,6-5 0 16,-5-30 2-16,-15-7-2 15,-20-2 0-15,-14 2 4 16,-20 3 1-16,-23 5 2 16,-8 12-8-16,1 8-1 15,6 14 0-15,14 0-5 16,16 0-21-16,14 6-39 15,0 6-56-15,31 6-43 16,18-5-113-16</inkml:trace>
  <inkml:trace contextRef="#ctx0" brushRef="#br0" timeOffset="95751.2916">30814 4097 380 0,'2'-7'137'0,"-2"5"-46"15,0 0-31-15,0 0-27 16,0 2-6-16,-2 0-1 0,-17 0-11 15,-14 19-2-15,-16 16-6 16,-3 15-2-16,1 7 2 16,11 7 11-16,13-2 1 15,12-2 1-15,14-8-3 16,1-8-10-16,13-13-7 16,20-9-9-16,10-13-12 15,8-7-19-15,1-2-20 16,-7-9-38-16,-12-11-96 15,-8 0-227-15</inkml:trace>
  <inkml:trace contextRef="#ctx0" brushRef="#br0" timeOffset="96083.8008">31123 4310 228 0,'-22'19'385'15,"6"3"-313"-15,13-2-26 16,3-6-35-16,28-6-10 16,20-8 0-16,10 0-1 15,7-22 2-15,-3-8 2 0,-13-1 9 16,-17 4 24-16,-16 9-3 15,-16 5-4-15,-2 4 5 16,-29 0-19-16,-15 7-16 16,-7 2 0-16,1 0-13 15,13 7-29-15,16 4-30 16,12-1-43-16,11-3-127 16</inkml:trace>
  <inkml:trace contextRef="#ctx0" brushRef="#br0" timeOffset="96349.4874">31671 4116 467 0,'-15'0'90'16,"-7"3"-22"-16,-2 14-22 16,3 0-22-16,8 0-10 15,10-1-14-15,3-4-3 16,14 0-14-16,11-3 8 15,1-2 9-15,-3 3 27 16,-7 2 25-16,-9 8 27 16,-7 9-12-16,-1 9-22 15,-32 9-16-15,-11 4-17 16,-5-5-12-16,8-12 0 16,13-20-21-16,10-14-52 0,6-3-77 15,7-23-101 1</inkml:trace>
  <inkml:trace contextRef="#ctx0" brushRef="#br0" timeOffset="96887.1226">31990 4078 355 0,'0'0'113'0,"0"0"-7"15,2 0-22-15,1 0-41 16,3 0-12-16,1 0-6 16,0 0-6-16,0 0-3 15,-3 0 1-15,-1 0 1 0,2 0-6 16,1 0-3-16,-1 0-5 15,0 0-1-15,4 0 1 16,2 5 0-16,2 1 3 16,2 7 7-16,5 7 5 15,1 6-3-15,-1 8-4 16,1 1-5-16,-4 2-7 16,1-1-1-16,2-3-5 15,-5-4-11-15,-1-5-31 16,0-7-20-16,-7-7-29 15,-2-10-19-15,1 0-25 16,-1-14-119-16</inkml:trace>
  <inkml:trace contextRef="#ctx0" brushRef="#br0" timeOffset="97047.9384">32440 4090 359 0,'-3'0'257'16,"-24"0"-142"-16,-18 16-12 15,-21 22-38-15,-16 15-17 16,-7 10-18-16,6 0-26 16,14-9-4-16,24-11-57 15,21-18-207-15</inkml:trace>
  <inkml:trace contextRef="#ctx0" brushRef="#br0" timeOffset="123966.0204">21054 6405 475 0,'0'-5'97'0,"0"-5"-63"16,0 3 20 0,0-4-44-16,0 0 6 0,-7 0 17 15,-4 3 13-15,-1 5-14 16,-7 1-8-16,-8 2-3 16,-9 10-9-16,-11 24-8 15,-9 18-3-15,-6 15 0 16,0 15-1-16,9 10 0 15,14 8-1-15,17-5 1 16,19-11-1-16,3-18-3 16,28-18-4-16,20-15-6 15,12-17-11-15,7-9-23 16,-4-7-21-16,-10 0-56 0,-10 0-71 16</inkml:trace>
  <inkml:trace contextRef="#ctx0" brushRef="#br0" timeOffset="124281.8598">21250 6875 315 0,'-2'20'162'0,"2"6"-89"15,0-8-29-15,18-4-8 16,15-9-12-16,10-5-7 0,9-14 1 16,6-22 25-16,0-11-4 15,-11-2 9-15,-14 7-4 16,-18 10-14-16,-15 12-14 16,-3 8-3-16,-23 4 1 15,-15 4-14-15,-4 4 0 16,0 0-9-16,11 0-25 15,9 0-40-15,11 6-50 16,10 6-71-16,4 0-173 16</inkml:trace>
  <inkml:trace contextRef="#ctx0" brushRef="#br0" timeOffset="124581.3029">21946 6516 121 0,'0'-3'317'16,"-13"3"-239"-16,-11 0-44 16,-7 12-14-16,3 10 0 15,5 0-9-15,7-2-6 16,11-3-5-16,5-7 1 16,2-3 9-16,22-6 19 15,5 1 18-15,4 1 24 16,-3 5 0-16,-9 7-15 15,-12 11-17-15,-9 16-7 0,-13 16-12 16,-23 9-12 0,-9-1-8-16,-1-12 0 0,7-15-13 15,8-22-44-15,4-17-43 16,5 0-55-16,9-20-89 16</inkml:trace>
  <inkml:trace contextRef="#ctx0" brushRef="#br0" timeOffset="124880.7302">22091 6502 165 0,'17'0'413'0,"2"0"-339"16,14 0 22-16,4 15-36 15,2 4-16-15,-3 10-18 16,-3 7-8-16,-6 8-11 16,-5 4-7-16,-6 7 0 15,-2 2-14-15,-5-1-27 16,-5-6-47-16,-2-15-34 15,-2-18-76-15,0-17-44 16</inkml:trace>
  <inkml:trace contextRef="#ctx0" brushRef="#br0" timeOffset="125046.6112">22506 6411 735 0,'-55'23'52'15,"-6"23"31"-15,-11 16-45 16,-5 7-19-16,5 8-19 16,14-1-1-16,19-8-74 15,16-25-168-15</inkml:trace>
  <inkml:trace contextRef="#ctx0" brushRef="#br0" timeOffset="125495.5963">23429 5774 359 0,'-19'-2'324'0,"-36"24"-275"16,-14 48 39-16,-14 35-52 16,-2 33-11-16,7 27-2 15,20 24-3-15,22 10-9 16,21-12-9-16,15-29-2 16,17-43-1-16,26-40-10 15,9-24-15-15,11-16-39 0,0-8-46 16,-11-9-48-16,-15-8-204 15</inkml:trace>
  <inkml:trace contextRef="#ctx0" brushRef="#br0" timeOffset="127308.1412">23871 6294 276 0,'-46'0'289'16,"-9"0"-247"-16,0 6 27 15,1 8-27-15,15 2-1 16,14-2-21-16,20-3-18 0,7 1-2 16,37-2 0-16,17 1 7 15,8 2 10-15,-2 1 29 16,-18 7 8-16,-23 8-21 16,-21 15-2-16,-21 14-26 15,-39 17-2-15,-24 3 3 16,-12-10 1-16,3-24-7 15,12-26 0-15,18-18-19 16,22-18-39-16,25-18-56 16,16-4-42-16,21-3-51 15,25 6-82-15</inkml:trace>
  <inkml:trace contextRef="#ctx0" brushRef="#br0" timeOffset="127540.8792">24175 6473 9 0,'0'7'549'0,"0"7"-480"16,5 8 18-16,1 6-48 15,0 5 3-15,-3 6-19 16,-3 7-12-16,0 4-11 15,0 4-4-15,0 7-23 0,-9 0-45 16,-5-5-32 0,-5-18-133-16</inkml:trace>
  <inkml:trace contextRef="#ctx0" brushRef="#br0" timeOffset="127707.0255">24365 6118 500 0,'0'0'49'16,"0"26"-49"-16,-9 16-26 16,-6 10-120-16,2 15-173 15</inkml:trace>
  <inkml:trace contextRef="#ctx0" brushRef="#br0" timeOffset="128023.159">24523 6635 295 0,'0'-7'400'16,"0"5"-320"-16,0 2-6 16,2 0-70-16,6 0-3 15,8-2 3-15,9-6-4 16,8-9 0-16,9-7 0 15,7-5 0-15,3-6 2 16,-3 4 14-16,-3 4 17 0,-11 7-6 16,-10 12-14-16,-7 8-10 15,-2 9-2-15,-5 22 0 16,-2 6 0-16,-5 8-1 16,-4 4 0-16,0 7-5 15,-4 5-18-15,-8-2-25 16,-2-8-21-16,1-13-25 15,2-16 3-15,4-15-8 16,0-7-8-16,7-9-40 16</inkml:trace>
  <inkml:trace contextRef="#ctx0" brushRef="#br0" timeOffset="128488.2652">25159 6082 130 0,'7'-13'325'15,"2"2"-235"-15,3-1-16 0,2-1-28 16,0 2-1-16,-2 2-10 16,2 3-4-16,-4 3-1 15,-1 1-3-15,-4 2 1 16,-4 0-3-16,1 0-7 16,0 0-6-16,0 7-3 15,-2 13 0-15,0 4-5 16,0 7-2-16,-2-2-1 15,-8 1 0-15,1-2-1 16,2-5-1-16,2-1 1 16,5-3-5-16,0 0-6 15,8-3-2-15,13-3 3 16,6-4 6-16,1-3 4 16,2-1 0-16,0 0 0 15,-5-1-1-15,-4 6-49 0,-8 2-94 16,-7 4-113-16</inkml:trace>
  <inkml:trace contextRef="#ctx0" brushRef="#br0" timeOffset="128705.2113">25527 6294 714 0,'12'0'43'0,"15"4"40"15,12 8-57 1,9 5-15-16,2 1-6 0,-2 6-4 16,-3 4-1-16,-11 4-3 15,-7 2-13-15,-11 0-23 16,-8 2-54-16,-6-3-15 16,-2-3-87-16</inkml:trace>
  <inkml:trace contextRef="#ctx0" brushRef="#br0" timeOffset="128887.6942">25954 6228 726 0,'-60'24'43'0,"-10"25"50"15,-15 14-52-15,-11 10-20 16,4 1-3-16,15-10-18 0,21-7-10 15,27-18-121-15,12-24-278 16</inkml:trace>
  <inkml:trace contextRef="#ctx0" brushRef="#br0" timeOffset="129502.7482">26233 6491 405 0,'0'-4'125'15,"3"2"-4"-15,21 2-56 16,13 0 17-16,14 0-18 16,9 0-24-16,9 4-20 15,5 0-16-15,0 3-4 16,-7 6-52-16,-16-4-185 15</inkml:trace>
  <inkml:trace contextRef="#ctx0" brushRef="#br0" timeOffset="130018.1631">27167 6367 475 0,'-41'-1'99'0,"-14"1"-26"16,-7 0-22-16,-6 19-8 15,10 4 5-15,19 0-23 16,20-1-21-16,19-2-4 15,9-6-6-15,23 1 5 16,12-1 1-16,4 1 8 16,-3 5 14-16,-9 4 23 15,-17 10-2-15,-19 7-7 16,-12 12-13-16,-36 4-11 0,-19 2-7 16,-6-12-5-1,1-16-2-15,8-20-16 0,7-11-28 16,13-9-67-16,13-12-56 15,19 6-77-15,12 6-139 16</inkml:trace>
  <inkml:trace contextRef="#ctx0" brushRef="#br0" timeOffset="130251.0843">27415 6478 431 0,'0'-1'207'0,"0"1"-144"16,0 8-15-16,0 18-26 16,0 12-5-16,0 4-16 15,0 9-1-15,0 1-33 16,-3 4-42-16,-10-1-37 15,-6-16-76-15</inkml:trace>
  <inkml:trace contextRef="#ctx0" brushRef="#br0" timeOffset="130423.0822">27485 6177 620 0,'2'-6'117'16,"3"6"-36"-16,3 0-81 16,-1 0-65-16,-1 19-72 15,-6 14-95-15</inkml:trace>
  <inkml:trace contextRef="#ctx0" brushRef="#br0" timeOffset="130700.9043">27576 6513 516 0,'4'0'75'0,"2"0"36"16,5 0-72-16,1 9-11 15,2 4-13-15,4-2-6 16,2-6-7-16,7-5 1 16,7 0 14-16,3-18 1 15,5 1 3-15,-6 3 5 16,-11 6 5-16,-7 7 1 15,-6 1-17-15,-6 7-11 16,0 18 3-16,-2 8-2 16,-2 5-5-16,1 6-12 15,0 4-42-15,1 1-66 16,-4-5-52-16,0-15-119 0</inkml:trace>
  <inkml:trace contextRef="#ctx0" brushRef="#br0" timeOffset="130932.7095">28183 6348 437 0,'15'0'201'0,"1"10"-73"15,7 13-60-15,2 5-27 16,2 6-8-16,-5-2-17 15,4 6-13-15,-4 0-3 16,-4 0-7-16,-2 4-20 0,-7-1-38 16,-4-1-57-16,-5-10-46 15,0-20-202-15</inkml:trace>
  <inkml:trace contextRef="#ctx0" brushRef="#br0" timeOffset="131066.754">28553 6358 484 0,'0'-14'191'0,"-21"12"-36"16,-18 2-74-16,-20 27-49 16,-21 16-11-16,-17 16-7 15,1 3-9-15,16 1-5 16,25-2-59-16,25-12-195 16</inkml:trace>
  <inkml:trace contextRef="#ctx0" brushRef="#br0" timeOffset="131547.7362">28738 6505 417 0,'13'-3'191'0,"13"0"-81"16,20 1-3-16,18 0-50 15,11 2-21-15,2-1-26 16,-8 1-10-16,-12 0-16 16,-15 0-87-16,-10 0-96 15,-11-3-252-15</inkml:trace>
  <inkml:trace contextRef="#ctx0" brushRef="#br0" timeOffset="131913.6811">29861 6017 610 0,'-8'0'36'16,"-11"10"25"-16,-12 21-23 15,-9 13-6-15,-5 14 0 16,2 10-3-16,4 10-9 15,11 1-2-15,13-6-3 16,13-9-15-16,4-17 0 16,28-12-7-16,10-15 4 15,11-13 3-15,2-7 1 16,-2-8 2-16,-3-14 9 16,-14-4 13-16,-13 2 0 0,-17-3-5 15,-4 0-3 1,-41 3-13-16,-19 4-4 0,-10 11-5 15,4 9-7-15,24 0-32 16,20 11-48-16,22 1-109 16,8-10-364-16</inkml:trace>
  <inkml:trace contextRef="#ctx0" brushRef="#br0" timeOffset="132179.5757">30301 5814 313 0,'0'-2'281'0,"3"4"-213"16,20 37-18-16,2 20-1 15,-4 28 4-15,-12 18 3 16,-9 15 0-16,-43 12-15 15,-27 7-11-15,-31 9-15 16,-15-6-14-16,-5-6-1 16,7-12-27-16,20-32-129 15,17-41-265-15</inkml:trace>
  <inkml:trace contextRef="#ctx0" brushRef="#br0" timeOffset="136585.2452">21127 8567 491 0,'4'-13'68'0,"2"1"9"15,-2-3-37-15,3 5-7 16,-5 4 0-16,-2 2-15 16,0 2 9-16,-5 2 1 15,-23 6-8-15,-17 25-10 0,-11 18-9 16,-7 18 0-16,5 9-1 15,16 2 1-15,18-5-1 16,21-8 2-16,5-12 0 16,29-9 0-16,14-13-2 15,13-9 0-15,9-7 0 16,6-4-13-16,-3 2-75 16,-17-3-140-16</inkml:trace>
  <inkml:trace contextRef="#ctx0" brushRef="#br0" timeOffset="136884.903">21494 8915 308 0,'0'24'139'0,"0"4"-111"16,8-4 5-16,17-6 0 15,7-12-18-15,5-6 12 16,8-6 41-16,0-22-2 16,-3-8-11-16,-10-1-13 15,-14 6-8-15,-13 4-12 16,-5 7-4-16,-20 8-7 16,-19 6-8-16,-6 6-3 0,-5 0-19 15,8 18-33-15,9 0-26 16,14-1-25-16,8-3-84 15,11-5-229-15</inkml:trace>
  <inkml:trace contextRef="#ctx0" brushRef="#br0" timeOffset="137167.3001">22193 8571 627 0,'-29'5'15'16,"8"19"25"-16,8 5-29 16,3 3-6-16,10-5-5 0,0-5-8 15,16-8 7-15,9 0 1 16,1-2 27-16,-2 2 44 16,-7 5-5-16,-12 10-11 15,-5 7-20-15,-27 8-15 16,-15 7-17-16,-10-7-3 15,0-11-6-15,4-20-33 16,5-13-63-16,12 0-56 16,14-21-132-16</inkml:trace>
  <inkml:trace contextRef="#ctx0" brushRef="#br0" timeOffset="137483.415">22478 8454 573 0,'13'0'77'0,"14"8"33"15,10 15-43-15,8 5-20 16,-2 4-2-16,0 4-24 16,-5 5-10-16,-7 3-9 0,-7 1-2 15,-7 4 0-15,-4-3-10 16,-7-2-21-16,-5-4-32 16,-1-13-53-16,0-14-27 15,-4-13-44-15,-1-12-95 16</inkml:trace>
  <inkml:trace contextRef="#ctx0" brushRef="#br0" timeOffset="137649.7314">22931 8377 521 0,'0'-9'176'0,"-19"9"-51"16,-17 14-79-16,-18 30-29 15,-14 21-5-15,-13 15-2 16,3 7-7-16,9-4-3 0,15-10-54 15,19-15-131-15,13-17-281 16</inkml:trace>
  <inkml:trace contextRef="#ctx0" brushRef="#br0" timeOffset="138081.9242">23462 7868 557 0,'-31'0'77'0,"-11"24"-3"15,-7 30-16-15,-9 27-13 16,-6 34-1-16,9 29-6 16,19 19 1-16,28-1-10 15,17-17-15-15,46-31-14 16,28-37-6-16,27-28-51 16,11-24-142-16</inkml:trace>
  <inkml:trace contextRef="#ctx0" brushRef="#br0" timeOffset="138996.1458">26846 7636 141 0,'0'-13'445'0,"0"8"-351"16,3 5 6-16,17 5-53 16,11 30-15-16,9 24 19 0,-3 27-14 15,-11 27-9-15,-23 22-1 16,-9 14-8-16,-43 7-17 16,-17-5-2-16,-6-16 0 15,5-24 0-15,21-43-94 16,13-48-302-16</inkml:trace>
  <inkml:trace contextRef="#ctx0" brushRef="#br0" timeOffset="139611.5637">27485 7511 361 0,'-23'0'125'0,"-4"0"-41"15,-4 8 0-15,-2 18-27 16,-4 27-3-16,-3 27-6 16,5 43 3-16,9 31-1 15,13 25-12-15,13 5-15 16,27-21-8-16,44-33-15 16,43-37 0-16,41-39-22 15,23-28-97-15,-9-20-222 16</inkml:trace>
  <inkml:trace contextRef="#ctx0" brushRef="#br0" timeOffset="140326.5743">30142 7288 192 0,'-6'-5'163'15,"0"-2"-84"-15,1 5 9 16,4-2-26-16,1 2-4 16,0 2-5-16,0 0 4 15,22 8-16-15,22 28-1 0,18 24 13 16,11 25-2-16,-4 23-10 15,-23 17-15-15,-36 21-7 16,-32 15-19-16,-69 11 0 16,-46 2 0-16,-36-8 0 15,-6-19 0-15,9-20 0 16,28-42-194-16</inkml:trace>
  <inkml:trace contextRef="#ctx0" brushRef="#br0" timeOffset="153378.1557">23880 8310 251 0,'6'-12'81'0,"0"4"-17"16,-2-2-4-16,0 0-6 15,0 3-3-15,-4-2-1 16,0 5-12-16,0 0-5 16,0 2 3-16,0-1 5 15,-11 3-7-15,-6 0-12 16,-12 0-19-16,-5 12-2 16,-2 10-1-16,2 3 0 15,9-1 0-15,9 0 0 16,15-5-1-16,1-4-1 15,18-3 2-15,15-3 0 0,10-2 3 16,-1 1 6 0,-6 3 10-16,-14 9 7 0,-19 13-6 15,-3 12 0-15,-31 12 7 16,-18 5-18-16,-10-8-9 16,1-10-5-16,3-16-27 15,6-16-52-15,4-10-54 16,3-2-87-16,12 0-112 15</inkml:trace>
  <inkml:trace contextRef="#ctx0" brushRef="#br0" timeOffset="153727.28">24067 8520 396 0,'0'0'109'0,"0"1"-31"16,0 18-29-16,0 10-9 16,0 4-19-16,0 3-11 15,0-1-5-15,0 2-5 16,-2 1 0-16,-5-3-10 16,-2-4-24-16,-5-5-78 15,-1-14-98-15</inkml:trace>
  <inkml:trace contextRef="#ctx0" brushRef="#br0" timeOffset="153936.97">24137 8248 47 0,'0'-2'303'0,"0"2"-303"16,0 0-45-16</inkml:trace>
  <inkml:trace contextRef="#ctx0" brushRef="#br0" timeOffset="154408.8523">24265 8457 194 0,'1'0'186'16,"-1"0"-120"-16,0 0 11 16,0 2-24-16,0 15 4 15,0 8-20-15,0 7-5 16,0 4-3-16,0 1 7 15,-4-4-4-15,-4-6-10 16,3-11-13-16,5-12-6 16,0-4-3-16,17-13 0 15,18-19 4-15,11-11-3 16,3 0 0-16,-1 9 1 16,-8 12 5-16,-10 18 33 15,-12 4 3-15,-11 25-15 16,-7 20-7-16,0 10-4 15,-16 7-10-15,1-5-7 16,9-8-2-16,6-11-57 0,3-23-141 16,20-15-334-16</inkml:trace>
  <inkml:trace contextRef="#ctx0" brushRef="#br0" timeOffset="154858.6698">24707 8359 500 0,'0'-3'91'0,"0"3"8"15,0 0-48-15,0 0-20 0,17 0 3 16,6 14-6 0,1 13-4-16,4 5-3 0,-1 6-2 15,0 0-9-15,-5 4-6 16,-4 2-4-16,-3 3-1 16,-4-1-13-16,-5-3-51 15,-6-9-68-15,0-18-130 16</inkml:trace>
  <inkml:trace contextRef="#ctx0" brushRef="#br0" timeOffset="155024.6396">25062 8326 673 0,'-32'0'105'0,"-11"22"-23"15,-11 22-22-15,-16 12-38 16,-1 7-16-16,10 3-6 15,17-1-40-15,14-17-174 16,16-22-395-16</inkml:trace>
  <inkml:trace contextRef="#ctx0" brushRef="#br0" timeOffset="155872.689">25461 8377 452 0,'0'-1'118'0,"0"-5"1"16,0-1-33-16,17-2-26 15,13 0-3-15,10-2-18 16,6 1-13-16,-2 2-12 16,-6 4-12-16,-11 4-2 15,-13 0-30-15,-7 7-87 16,-7 13-87-16,-10 0-233 15</inkml:trace>
  <inkml:trace contextRef="#ctx0" brushRef="#br0" timeOffset="156454.1467">26021 7991 305 0,'-3'0'121'15,"3"0"-56"-15,0 0-14 16,0 0-31-16,0 0 6 16,0 0 7-16,0-2 4 15,0-8 0-15,8-2 7 16,8-4 10-16,6 0-10 15,4 2-3-15,2 3 0 0,-1 3-12 16,-3 8-5 0,-8 0-11-16,-4 21-4 0,-11 18-3 15,-1 10-3-15,-11 9 1 16,-12-5-3-16,-1-9 0 16,13-12-1-16,11-11-1 15,0-6 0-15,22-5-1 16,11-2 1-16,0 1 1 15,-2 5 1-15,-9 9 7 16,-14 20 2-16,-8 19-10 16,-39 16 0-16,-27 6 0 15,-10-10 0-15,8-22 0 0,20-26 0 16,22-26-5 0,16-19-191-16</inkml:trace>
  <inkml:trace contextRef="#ctx0" brushRef="#br0" timeOffset="158033.5181">28138 8131 237 0,'0'-5'111'15,"0"-3"-14"-15,-3-1-31 16,-9-2-9-16,-1-1-3 16,-7 3-13-16,-3 5-6 15,-4 4-3-15,0 3-1 16,0 19-3-16,5 4-9 15,8-1-11-15,8 4-6 16,6-4-1-16,0-1-1 16,7-5 2-16,6-7 11 15,-3 0 26-15,-1-2-4 0,-8 2-8 16,-1 8-4 0,0 6-10-16,-25 8-2 0,-14 6-7 15,-10-5-4-15,-3-11-1 16,2-10-18-16,7-12-30 15,14-2-43-15,7 0-31 16,9 0-35-16,12 0-16 16</inkml:trace>
  <inkml:trace contextRef="#ctx0" brushRef="#br0" timeOffset="158283.0429">28059 8272 341 0,'11'-8'119'0,"0"-2"-4"16,-2 6-28-16,-1 0-20 16,-1 4-15-16,-1 6-30 15,-3 17-9-15,-3 10-9 16,0 5-4-16,0 6-2 15,-9 3-24-15,-9 0-34 16,-2-4-21-16,-2-9-65 16,2-14-121-16</inkml:trace>
  <inkml:trace contextRef="#ctx0" brushRef="#br0" timeOffset="158458.6573">28233 7967 462 0,'0'0'34'0,"0"0"-34"16,0 0-55-16,0 0-151 15</inkml:trace>
  <inkml:trace contextRef="#ctx0" brushRef="#br0" timeOffset="158798.2664">28326 8266 349 0,'0'18'71'15,"0"6"-8"-15,0 0-30 16,0-4 1-16,0-4-12 16,3-7-7-16,0-7 0 15,6-2 14-15,6-2 5 0,3-16-5 16,7-3-5 0,4 1-1-16,-1 6-8 0,-6 4 11 15,-8 8 1-15,-5 2-18 16,-8 8-1-16,-1 16 1 15,0 8-6-15,0 2-3 16,0 1-8-16,-6 0-41 16,0-2-38-16,-3-5-41 15,2-9-91-15</inkml:trace>
  <inkml:trace contextRef="#ctx0" brushRef="#br0" timeOffset="159047.8436">28623 8153 418 0,'6'0'60'16,"4"0"18"-16,10 0-5 16,-1 1-16-16,8 14-6 15,0 10-3-15,1 5-8 16,2 4-25-16,-2 5-8 15,-1 2-7-15,-3 3-10 16,-1-1-32-16,-7-6-58 16,-9-10-36-16,-5-12-90 15</inkml:trace>
  <inkml:trace contextRef="#ctx0" brushRef="#br0" timeOffset="159214.1182">28986 8126 566 0,'-17'0'101'0,"-4"11"-31"16,-7 16-31-16,-9 7-19 15,-5 12-13-15,0 4-7 16,3 2-9-16,8 1-55 16,1-3-62-16,5-3-121 15</inkml:trace>
  <inkml:trace contextRef="#ctx0" brushRef="#br0" timeOffset="159496.6862">29182 7896 440 0,'0'0'58'0,"0"22"23"15,0 13-23-15,0 15-24 0,0 6-12 16,-7 9-14 0,-2-1-8-16,0 2 0 0,-1 3-21 15,-2-4-61-15,-2-5-89 16,-1-17-213-16</inkml:trace>
  <inkml:trace contextRef="#ctx0" brushRef="#br0" timeOffset="159679.6618">29023 8169 378 0,'6'-2'152'0,"15"-1"-95"15,15-3 17 1,11-3-42-16,7-1-10 0,0-7-15 16,-4 1-7-16,-8 5-20 15,-8-2-143-15</inkml:trace>
  <inkml:trace contextRef="#ctx0" brushRef="#br0" timeOffset="160078.2879">29515 7823 313 0,'0'-4'165'0,"0"-3"-73"16,18-4-7-16,9-6-39 16,7-3 10-16,2 2 1 15,-5 4-1-15,-10 6-10 16,-13 8-16-16,-8 0-21 16,-3 32-3-16,-27 24 1 15,-12 22-1-15,-9 7-4 16,11-5-1-16,18-17 0 0,22-23 0 15,27-26-1-15,32-14-2 16,13-18 1-16,4-18-2 16,-3-5 3-16,-10 1-14 15,-11 4-21-15,-13 4-88 16,-11-2-247-16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23:16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10430 3031 310 0,'0'-3'87'0,"0"1"-59"16,0 2 4-16,0 0-4 16,0 0 11-16,0 0-4 15,0 0-11-15,3 22-1 16,15 14 21-16,14 12-5 15,12 15-4-15,7 8-17 16,7 7 4-16,-3 5-14 16,-1 1-6-16,-8-5-2 15,-3-8-1-15,-7-16-10 16,-6-17-47-16,-5-10-37 0,-6-11-74 16,-9-15-124-16</inkml:trace>
  <inkml:trace contextRef="#ctx0" brushRef="#br0" timeOffset="233.9826">11045 3174 271 0,'-70'54'251'0,"-14"23"-239"15,-16 15 30 1,-9 12-6-16,1 3-4 0,6-7-30 16,20-14-2-16,22-17-14 15,23-17-34-15,16-14-73 16,12-24-141-16</inkml:trace>
  <inkml:trace contextRef="#ctx0" brushRef="#br0" timeOffset="814.5486">11445 2772 349 0,'0'0'29'15,"0"-2"18"-15,1 2-2 0,1-2 13 16,2-2 1-16,4-4-29 16,1 0-6-16,5 1 13 15,2 0-6-15,1 3-5 16,-2 4-1-16,2 0-4 16,-4 0 0-16,-1 0-8 15,-3 0-3-15,-1 4-5 16,-1 10 0-16,-3 2 2 15,-2 6 1-15,-2 8-2 16,0 9-1-16,-19 11-2 16,-2 7-2-16,1 1-1 15,5-8 0-15,14-14-1 16,1-12 1-16,19-12 1 0,17-10 1 16,9-2 7-16,4-8 6 15,5-8-7-15,-2 4-6 16,-7 7-2-16,-12 5-25 15,-5-2-100-15,-7-6-230 16</inkml:trace>
  <inkml:trace contextRef="#ctx0" brushRef="#br0" timeOffset="1314.2284">12453 3520 309 0,'27'-5'214'0,"13"1"-196"16,11 0 70-16,12-2-27 15,6-2-9-15,0-3-18 16,0 0-15-16,-9-1-18 15,-14-2-1-15,-7 4-41 0,-8 0-98 16,-7 0-192-16</inkml:trace>
  <inkml:trace contextRef="#ctx0" brushRef="#br0" timeOffset="1596.3141">13554 2799 546 0,'10'4'25'0,"3"34"73"15,-3 22-17-15,-2 23-14 16,-7 20-21-16,-1 18-10 15,0 7-11-15,-7 0-6 16,-4-6-14-16,5-13-5 16,3-16-10-16,3-14-82 15,0-23-179-15</inkml:trace>
  <inkml:trace contextRef="#ctx0" brushRef="#br0" timeOffset="4405.9592">8640 5046 595 0,'-106'112'14'0,"7"47"-11"16,10 33 18-16,23 29 23 16,29 10 2-16,34-22-41 15,18-40-5-15,52-50-28 0,30-44-74 16,21-39-123-16</inkml:trace>
  <inkml:trace contextRef="#ctx0" brushRef="#br0" timeOffset="4954.4687">11979 4819 610 0,'56'68'65'16,"16"14"21"-16,-3 12-20 15,-17 5-17-15,-30 15-8 16,-22 25-18-16,-50 17-12 15,-41 18-8-15,-35 3-3 0,-13-15-32 16,-1-26-134 0,10-48-272-16</inkml:trace>
  <inkml:trace contextRef="#ctx0" brushRef="#br0" timeOffset="5470.2382">12732 4663 338 0,'-41'60'374'0,"-21"45"-370"15,1 43 16-15,5 32 16 16,11 31-8-16,21 4-7 15,24-18-16-15,39-35-5 16,47-56-5-16,35-51-42 16,34-48-66-16,20-23-146 15</inkml:trace>
  <inkml:trace contextRef="#ctx0" brushRef="#br0" timeOffset="6118.5276">15925 4476 517 0,'30'39'70'0,"23"35"-23"16,19 31 39-16,7 18-31 15,-15 7-5-15,-29 9-4 16,-35 13-6-16,-39 15-17 0,-57 8-8 16,-38-1-9-16,-28-17-6 15,-8-32-28-15,-1-47-154 16,6-50-313-16</inkml:trace>
  <inkml:trace contextRef="#ctx0" brushRef="#br0" timeOffset="13351.1192">9149 5326 458 0,'-2'-3'25'0,"-1"3"-19"16,3 0 17-16,0 0-13 15,0 0-4-15,5 17 18 16,12 14 16-16,12 17-3 16,7 16-3-16,4 13 6 15,-1 7-17-15,-5 6-4 16,-7-3-7-16,-8 3-5 15,-5-2-6-15,-5-7-1 16,-5-11-1-16,-1-19-10 16,-1-20-48-16,-2-19-46 15,0-12-65-15,0-36-208 16</inkml:trace>
  <inkml:trace contextRef="#ctx0" brushRef="#br0" timeOffset="13550.3008">9601 5412 430 0,'-42'41'206'0,"-12"28"-188"16,-9 18 23-16,-9 17-12 16,-5 6-20-16,4-4-9 15,11-9 0-15,15-19-17 16,17-24-32-16,14-20-28 15,15-22-57-15,1-12-68 16</inkml:trace>
  <inkml:trace contextRef="#ctx0" brushRef="#br0" timeOffset="13866.6001">9890 5713 290 0,'24'-7'293'0,"13"0"-289"15,20-7 58-15,13-6-9 16,5-7-6-16,-1-3-21 16,-6 2-16-16,-15 3-10 15,-15 8-2-15,-18 5-45 16,-11 5-73-16,-9 7-127 16</inkml:trace>
  <inkml:trace contextRef="#ctx0" brushRef="#br0" timeOffset="14082.737">10263 5407 516 0,'-9'47'177'15,"-6"26"-147"-15,-1 18 6 16,-5 5-21-16,1 6-6 15,0-10-9-15,2-13-4 16,6-13-60-16,6-20-81 16,6-34-160-16</inkml:trace>
  <inkml:trace contextRef="#ctx0" brushRef="#br0" timeOffset="14299.4253">10931 5066 726 0,'-22'80'58'0,"3"24"-9"16,-5 17-22-16,-3 10-6 15,-3 2-13-15,0-4-8 16,7-12-52-16,10-25-151 15</inkml:trace>
  <inkml:trace contextRef="#ctx0" brushRef="#br0" timeOffset="15013.6994">13239 5104 583 0,'0'12'79'0,"10"20"-79"16,7 12 32-16,9 7-5 15,1 5-3-15,1 2-6 16,0 0-5-16,-1 3-6 16,-1 1-5-16,-3-7-2 15,1-2-3-15,-4-7-24 16,-1-8-41-16,-7-7-50 16,-4-13-54-16,-3-16-99 15</inkml:trace>
  <inkml:trace contextRef="#ctx0" brushRef="#br0" timeOffset="15196.3876">13671 5257 364 0,'-60'22'321'16,"-19"24"-291"-16,-6 16 14 15,-8 12-26-15,2 0-15 16,9-7-3-16,18-19-36 15,22-18-57-15,21-18-58 16,21-12-66-16</inkml:trace>
  <inkml:trace contextRef="#ctx0" brushRef="#br0" timeOffset="15445.6834">14023 5294 137 0,'12'0'569'0,"13"7"-562"16,17-2 28-16,14-5 0 15,9 0-14-15,3 0-17 16,-2-16-4-16,-8-2-4 15,-13 3-63-15,-12-4-103 0,-14-3-273 16</inkml:trace>
  <inkml:trace contextRef="#ctx0" brushRef="#br0" timeOffset="15628.8327">14863 4828 459 0,'4'33'276'0,"-1"26"-183"16,-1 23-10-16,-2 12-53 16,0 9-12-16,-18 5-15 15,-2 4-3-15,-2-4-5 16,4-6-63-16,8-25-148 16,10-28-445-16</inkml:trace>
  <inkml:trace contextRef="#ctx0" brushRef="#br0" timeOffset="18888.102">8382 7387 569 0,'0'-12'65'16,"0"11"-1"-16,-24 1-12 15,-15 18-13-15,-17 33-14 16,-15 27 7-16,-4 24-12 15,1 17-4-15,11 16-9 16,15 7-3-16,17 0-1 0,16-7-2 16,15-19-1-16,0-21 0 15,23-19 0-15,5-20 0 16,6-17-1-16,5-11-11 16,3-7-55-16,4 0-56 15,1-3-160-15</inkml:trace>
  <inkml:trace contextRef="#ctx0" brushRef="#br0" timeOffset="19486.162">9028 7832 549 0,'-9'0'41'0,"-4"0"-4"16,2 0 12 0,-1 12-10-16,-6 12-10 0,-3 13-8 15,-1 18-2-15,-5 18-3 16,2 9 3-16,2 5 4 15,8-6-10-15,5-12-12 16,7-11-1-16,3-13-7 16,0-11-29-16,19-8-33 15,8-14-54-15,7-12-18 16,11 0-114-16</inkml:trace>
  <inkml:trace contextRef="#ctx0" brushRef="#br0" timeOffset="19785.444">9359 8095 396 0,'-16'38'147'16,"10"2"-124"-16,6-7 1 15,13-11-7-15,26-16-4 16,13-6 5-16,9-20 17 15,11-22 13-15,1-12-2 16,-9 1 7-16,-16 9-7 16,-21 18-8-16,-23 10-20 15,-5 10-1-15,-38 6-4 16,-18 0-13-16,-9 11-9 0,5 9-14 16,14-3-17-16,15-3-27 15,16-5-53-15,16-9-77 16</inkml:trace>
  <inkml:trace contextRef="#ctx0" brushRef="#br0" timeOffset="20051.1673">10050 7744 427 0,'-42'46'71'16,"0"7"-23"-16,9 0 16 15,15-8-23-15,17-12-30 0,1-12-11 16,22-12 0 0,13-6 15-16,0 1 46 0,0 0 15 15,-8 6-13-15,-15 16-20 16,-12 14-19-16,-5 11-8 16,-31 7-12-16,-11-8-4 15,-4-10-3-15,3-24-41 16,6-16-61-16,14 0-55 15,17-26-122-15</inkml:trace>
  <inkml:trace contextRef="#ctx0" brushRef="#br0" timeOffset="20533.3748">10526 7489 319 0,'0'-4'254'0,"-2"2"-213"16,-4 2 6-16,-7 0-22 16,-4 6-5-16,-5 16-13 15,-5 10 6-15,-3 14 8 16,0 14 6-16,4 9 2 15,8 8-6-15,6 0-8 16,12-4-5-16,0-9-3 0,16-14-7 16,14-18 0-16,9-25 2 15,11-7 3-15,13-33 4 16,3-16-7-16,-2-12-1 16,-6-6 0-16,-11-7 3 15,-12-1 7-15,-9 2-2 16,-15-2-6-16,-11 11 0 15,-4 12-3-15,-23 20 1 16,-14 25 0-16,-9 14-1 16,-5 39-1-16,4 14 1 15,9 9 0-15,13-1 0 16,11-8 0-16,15-12 0 0,3-16-1 16,24-14 1-16,19-15-9 15,14-3-28-15,2-4-66 16,3-23-86-16</inkml:trace>
  <inkml:trace contextRef="#ctx0" brushRef="#br0" timeOffset="21437.5076">11476 8009 580 0,'28'0'38'16,"19"0"25"-16,14 0-8 16,11 0-21-16,3 0-7 15,-1 0-22-15,-9 0-5 16,-11 0-5-16,-14 0-25 15,-10 0-39-15,-7 0-45 0,-10 0-74 16,-10-14-95 0</inkml:trace>
  <inkml:trace contextRef="#ctx0" brushRef="#br0" timeOffset="21647.6784">11879 7854 619 0,'-13'48'55'0,"4"15"14"16,-1 10-41-16,0 2-1 15,3 1-22-15,1-7-5 0,3-6-26 16,3-3-53 0,0-6-36-16,3-8-71 0,19-24-178 15</inkml:trace>
  <inkml:trace contextRef="#ctx0" brushRef="#br0" timeOffset="21847.0739">12495 7693 652 0,'-25'73'44'15,"2"15"8"-15,7 7-38 16,4 1-2-16,5-5-12 0,3-8-24 16,4-10-64-16,0-9-65 15,0-33-167-15</inkml:trace>
  <inkml:trace contextRef="#ctx0" brushRef="#br0" timeOffset="22079.8996">12938 7377 680 0,'35'92'87'0,"2"14"4"0,-2 15-47 16,-15 21-10-16,-20 16-6 15,-12 12-13-15,-39 3-11 16,-16-11-4-16,-9-22-1 15,-1-33-30-15,9-34-79 16,15-48-107-16,14-31-212 16</inkml:trace>
  <inkml:trace contextRef="#ctx0" brushRef="#br0" timeOffset="22295.9165">13595 7259 678 0,'-66'106'88'16,"-6"40"-45"-16,2 29-1 16,10 21-10-16,13-2-5 15,17-17-27-15,21-33 0 16,9-42-75-16,30-39-102 15,16-38-171-15</inkml:trace>
  <inkml:trace contextRef="#ctx0" brushRef="#br0" timeOffset="23011.0404">14372 7698 497 0,'-24'0'58'16,"-7"0"14"-16,-8 19-19 15,-7 16-16-15,-6 15-5 16,1 13-16-16,-1 13-3 15,11 8 8-15,13 4-5 0,16-6-9 16,12-13-6 0,15-12-1-16,21-18-1 0,14-16-5 15,13-14-5-15,15-9-22 16,8-9-41-16,5-15-44 16,-3-11-84-16</inkml:trace>
  <inkml:trace contextRef="#ctx0" brushRef="#br0" timeOffset="23261.2706">14970 7923 515 0,'-9'40'94'16,"8"12"-21"0,1 0-38-16,15-10-16 0,22-15-8 15,17-16-8-15,15-11 13 16,8-16 29-16,-2-24-4 15,-13-4-15-15,-20 2-11 16,-24 8 10-16,-18 6 1 16,-12 3-18-16,-34 4-7 15,-11 7-1-15,-3 5-2 16,8 5-19-16,16 2-31 16,17 2-57-16,14 0-56 15,5 0-144-15</inkml:trace>
  <inkml:trace contextRef="#ctx0" brushRef="#br0" timeOffset="23526.2371">15690 7708 195 0,'0'-4'264'16,"-5"4"-188"-16,-18 6-35 16,-7 20-22-16,2 6 0 15,3 3 10-15,10-4 3 16,12 0-18-16,3-6-8 15,15-2 17-15,12 1 22 16,-2 1 24-16,-1 6-5 16,-12 9-21-16,-12 7-21 15,-12 9-6-15,-27 3-9 16,-13-2-7-16,0-17-1 0,3-16-11 16,13-19-40-16,12-5-47 15,13-24-48-15,11-10-116 16</inkml:trace>
  <inkml:trace contextRef="#ctx0" brushRef="#br0" timeOffset="24025.6959">16322 7431 361 0,'1'-12'135'0,"-1"7"-33"16,0 5-26-16,-19 2-37 15,-12 27-20-15,-10 15 2 16,-5 18 7-16,-5 16 4 15,7 13-9-15,10 8 1 16,15 0-10-16,15-13-8 16,4-21-5-16,18-21-1 15,21-24 0-15,16-20 1 0,15-11 8 16,8-36-1 0,7-24-5-16,1-17 0 0,-7-5-1 15,-11-2 4-15,-19 6 9 16,-26 7-12-16,-23 12-2 15,-4 14 0-15,-38 28-1 16,-16 28-1-16,-15 26-1 16,-7 34 1-16,8 11 0 15,14 3 1-15,23-6 0 16,25-14 1-16,10-8-1 16,40-14-1-16,21-9-3 15,14-12-40-15,5-9-68 16,-2-2-118-16</inkml:trace>
  <inkml:trace contextRef="#ctx0" brushRef="#br0" timeOffset="24707.6409">17125 7714 766 0,'47'-8'14'16,"23"-2"42"-16,14 2-41 15,-5-4-15-15,-13 0-2 16,-13-1-37-16,-8 1-96 16,-11-4-199-16</inkml:trace>
  <inkml:trace contextRef="#ctx0" brushRef="#br0" timeOffset="24989.5402">17948 7138 533 0,'6'36'202'0,"-3"29"-176"15,-1 22 43-15,-2 12-32 16,-2 7-12-16,-20 2-18 16,-2-5-7-16,-3-2 0 15,2-4-41-15,2-4-100 16,4-13-203-16</inkml:trace>
  <inkml:trace contextRef="#ctx0" brushRef="#br0" timeOffset="25271.9846">18354 6800 557 0,'7'34'224'15,"8"26"-193"-15,6 25 30 0,-1 18-19 16,-16 15-27 0,-4 10-9-16,-31 5 13 0,-21-3-2 15,-20 3-5-15,-16 4-5 16,-14 1-6-16,-5-4-1 16,6-4-25-16,8-23-131 15,12-30-272-15</inkml:trace>
  <inkml:trace contextRef="#ctx0" brushRef="#br0" timeOffset="26811.5864">9228 7896 238 0,'0'0'65'0,"0"0"-55"16,0 0-5-16,0 0-3 0,0-2 8 16,0 2 4-16,0 0 11 15,0 0-1-15,0 0-9 16,0 0-10-16,0 0-1 16,0 0-1-16,0 0 9 15,0 0 9-15,0-2 2 16,0 0 0-16,0 2 0 15,0 0 4-15,0 0-6 16,0 0-11-16,0 0-5 16,0 0-2-16,0 0 5 15,0-3 10-15,-5-2 2 16,-4-2-9-16,-3-2-11 0,-4-3 0 16,-1 2 1-16,1 0-1 15,3 4-1-15,2 2 1 16,4 3-3-16,1 1-19 15,1 0-43-15,2 0-50 16,3 0-72-16</inkml:trace>
  <inkml:trace contextRef="#ctx0" brushRef="#br0" timeOffset="28015.5002">9178 7860 105 0,'0'0'96'0,"0"0"-66"15,0 0-18-15,0-2-4 16,0 1-4-16,0-2-4 16,0-1 1-16,0 1 0 15,0 0 16-15,0 0 14 16,0 1 3-16,0 1-8 15,-3-1-8-15,2 0-10 16,-2 2-5-16,1-2-1 16,1-2-1-16,-2 4 3 15,1 0 0-15,-2 0 0 0,1 0 4 16,0 0-4 0,-1 0 2-16,1 0 1 0,0 0 2 15,0 0 4-15,-2 0 0 16,-2 0 1-16,1 0-7 15,-3 0-4-15,0 6 0 16,-4 6-2-16,-1 0-1 16,-2 2 0-16,1 1 0 15,-2 0 0-15,5-2 0 16,1-2 0-16,3-2-8 16,0 1-18-16,4-3-52 15,-2 1-177-15</inkml:trace>
  <inkml:trace contextRef="#ctx0" brushRef="#br0" timeOffset="29247.6489">8973 8555 192 0,'-2'0'31'0,"1"0"-16"16,-1 0-10-16,2 0-5 15,-1-1-8-15,1-2-7 0,-2 1 15 16,2 0 28-16,-1 2 9 16,1 0-4-16,-2 0-13 15,2 0-12-15,0 0 0 16,0 0 2-16,0 0-4 16,0 0 0-16,0 0-2 15,0 0-1-15,3 0 10 16,6 0 9-16,1 0-3 15,4-2 2-15,2-6 5 16,1-4 0-16,4-6 2 16,-1-4-8-16,-3 0-9 15,-1 0-7-15,-5 4-2 16,-2 2-2-16,-2 3 1 0,-2 6 0 16,-2 1-1-16,-3 1 0 15,0 3 0-15,0 2-1 16,0 0 0-16,0 0 1 15,0 0 0-15,0 0 1 16,0 0-1-16,0 0 1 16,0 5-1-16,-2 4 1 15,-1-3-1-15,-3 1 0 16,3-1 2-16,-1 0 2 16,-1 4-1-16,-1-3-2 15,-1 4 0-15,-5 2 0 16,1-2-1-16,-2 1 0 0,-2 0 0 15,-3-2-3-15,2 0 2 16,-3-4 0 0,3 0 1-16,5-4-5 0,3 0-1 15,5-2-1-15,2 0-21 16,-1 0-42-16,2 0-32 16,0 2-172-16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25:11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23525 973 139 0,'0'0'43'0,"0"0"6"16,0 0 11-16,0 0-16 15,0 0-16-15,0 0 6 16,0 0-1-16,0 0-5 15,0-2-3-15,-2-1-6 0,-1 3-1 16,2 0 3-16,1-2 0 16,0 2 0-16,0 0-7 15,0-2 11-15,0-1-1 16,1-7-1-16,12-3 2 16,12-6-16-16,12-2 14 15,12 2 6-15,6 5-5 16,-1 6 1-16,-6 5-4 15,-11 3-8-15,-11 3-9 16,-13 24-2-16,-11 16 0 0,-2 15 3 16,-24 9-2-1,-15 0-3-15,0-5-2 0,8-20-4 16,13-15-15-16,15-18-4 16,3-9 6-16,10 0 14 15,17-4 5-15,7-6 5 16,1 5 22-16,-8 5 2 15,-11 13-2-15,-16 25-6 16,-6 18 15-16,-39 18-8 16,-25 7-22-16,-18-3-6 15,-6-10-8-15,8-22-32 16,7-23-41-16,10-23-42 16,14-5-77-16,17-24-151 15</inkml:trace>
  <inkml:trace contextRef="#ctx0" brushRef="#br0" timeOffset="848.0557">22857 2035 435 0,'13'-2'105'15,"20"2"-80"-15,40-3 29 16,52-3 21-16,50-2 5 0,38-2-3 15,9 0-43-15,-13 2-16 16,-35 2-12-16,-40 2-6 16,-40 4-16-16,-30 0-52 15,-21 16-107-15,-17 3-251 16</inkml:trace>
  <inkml:trace contextRef="#ctx0" brushRef="#br0" timeOffset="1513.2672">22786 2550 397 0,'5'-4'168'0,"0"4"-110"16,15 0-5-16,12 8 10 15,11 14 5-15,8 4-25 16,1 7-15-16,-3 6-10 16,-4-1-12-16,-5 2-5 15,-5-2-1-15,-9 3-4 16,-5 0-24-16,-10 1-62 16,-7 1-50-16,-4-5-109 15</inkml:trace>
  <inkml:trace contextRef="#ctx0" brushRef="#br0" timeOffset="1730.3206">23327 2571 476 0,'-12'-1'92'15,"-18"1"-40"-15,-9 4 5 16,-15 23-30-16,-10 12-19 15,-5 13-5-15,-2 8-3 16,7 5-3-16,8-1 2 16,7-3-3-16,12-10-18 0,7-7-26 15,14-10-59-15,16-12-73 16</inkml:trace>
  <inkml:trace contextRef="#ctx0" brushRef="#br0" timeOffset="2046.2019">23710 2473 600 0,'-11'0'41'0,"1"2"21"0,4 16-29 16,3 7-10-16,0 7-14 16,2 8 0-16,-1 7 1 15,-2 4-4-15,-7 5-2 16,-2 0-3-16,-5 2-1 16,-2 1-3-16,0 3-24 15,-3-6-27-15,-2-10-33 16,2-15-55-16,-3-21-75 15</inkml:trace>
  <inkml:trace contextRef="#ctx0" brushRef="#br0" timeOffset="2210.8304">23529 2763 242 0,'17'-7'374'0,"1"7"-327"16,13 0 44-16,14 0-23 15,0 0-36-15,-2 0-24 16,-1 2-8-16,-7 4-17 16,-3 5-32-16,-5 0-68 15,-9 0-131-15</inkml:trace>
  <inkml:trace contextRef="#ctx0" brushRef="#br0" timeOffset="2394.5425">24310 2460 508 0,'0'31'196'0,"-6"21"-101"15,-16 21-9-15,-6 12-55 16,-7 9-26-16,1-2-5 16,2-1-4-16,7-4-77 15,11-15-146-15</inkml:trace>
  <inkml:trace contextRef="#ctx0" brushRef="#br0" timeOffset="3042.6117">25429 2020 363 0,'0'0'66'16,"3"0"-2"-16,22 0 7 15,17-4-8-15,22 1 6 16,15-1-1-16,3 1-18 16,-4 1-29-16,-14 0-20 15,-16 0-1-15,-14 1-21 16,-10 1-68-16,-6-3-95 0,-17-5-352 15</inkml:trace>
  <inkml:trace contextRef="#ctx0" brushRef="#br0" timeOffset="3208.4327">25836 1823 535 0,'-5'48'218'15,"-14"21"-115"-15,-3 15-45 16,2 4-36-16,3-6-22 16,4-13 0-16,13-13-77 0,5-28-152 15</inkml:trace>
  <inkml:trace contextRef="#ctx0" brushRef="#br0" timeOffset="3791.0462">27506 1103 275 0,'-57'16'286'0,"-3"8"-227"15,15 1-13-15,23-6-21 16,19-2-15-16,5-1-9 15,32-3 12-15,15 4 8 16,8 0 20-16,-3 0 14 16,-10 5-10-16,-19 4-3 15,-20 7-10-15,-7 11-6 16,-35 7-4-16,-20-2-15 16,-7-4-7-16,2-15-1 15,8-18-21-15,11-12-30 16,12-18-43-16,12-17-60 0,13-6-114 15</inkml:trace>
  <inkml:trace contextRef="#ctx0" brushRef="#br0" timeOffset="4023.9623">27525 1038 721 0,'55'-5'51'0,"29"2"63"16,32-3-71-16,11-2-22 0,3-1-12 15,-6-2-7-15,-8-3-2 16,-10 0-6-16,-14 2-25 16,-13 9-59-16,-16 3-63 15,-17 20-101-15</inkml:trace>
  <inkml:trace contextRef="#ctx0" brushRef="#br0" timeOffset="4323.1831">27119 2079 564 0,'76'-13'113'16,"26"4"-18"-16,30 0-22 15,16-1-26-15,3 1-29 16,-13-6-14-16,-14-1-3 15,-18-4-1-15,-21 0-16 16,-14 3-49-16,-19 7-74 16,-16 10-102-16</inkml:trace>
  <inkml:trace contextRef="#ctx0" brushRef="#br0" timeOffset="4656.1226">27413 2475 590 0,'28'14'122'16,"10"10"-40"-16,15 5 2 15,10 0-49-15,0 1-18 16,-5-1-10-16,-8 1-7 16,-12 0-1-16,-10-1-19 15,-10 0-45-15,-8 3-76 16,-10-2-95-16</inkml:trace>
  <inkml:trace contextRef="#ctx0" brushRef="#br0" timeOffset="4821.6973">27937 2409 744 0,'-75'57'91'16,"-34"19"9"-16,-25 14-54 15,-15 8-37-15,10-1-9 16,30-10-62-16,42-26-219 16</inkml:trace>
  <inkml:trace contextRef="#ctx0" brushRef="#br0" timeOffset="12070.6888">21637 1123 324 0,'-4'-13'72'15,"0"0"-49"-15,1 2-8 16,-2 2-9-16,4 2 4 15,-1 5 5-15,2 2 3 16,0 0 0-16,0 0 6 16,0 0-4-16,0 0 3 0,0 0 0 15,0 6-7-15,6 17 4 16,15 15 16-16,6 8 7 16,6 3-7-16,1 2-10 15,0-5-11-15,1 2-4 16,-5-4-6-16,-5 1-5 15,-4-2-1-15,-6 0-12 16,-8-7-44-16,-2-6-54 16,-5-16-110-16</inkml:trace>
  <inkml:trace contextRef="#ctx0" brushRef="#br0" timeOffset="12288.4291">21882 1277 591 0,'-71'55'28'16,"-2"11"7"-16,-5 11-24 16,5 4-11-16,4 6-16 15,11-3-45-15,18-11-50 16,6-9-36-16,11-13-107 15</inkml:trace>
  <inkml:trace contextRef="#ctx0" brushRef="#br0" timeOffset="12519.6351">21366 2128 636 0,'25'0'82'16,"29"-5"-48"-16,30-6 42 16,23-5-22-16,8-4-23 15,-2 1-22-15,-12 3-7 16,-20 4-2-16,-21 7-6 16,-24 5-27-16,-14 0-73 15,-13 24-62-15,-9 20-160 0</inkml:trace>
  <inkml:trace contextRef="#ctx0" brushRef="#br0" timeOffset="12835.8333">21484 2626 553 0,'0'0'141'0,"0"0"-107"16,13 9-6-16,19 15-17 16,8 9 24-16,3 5-6 15,-2 5-11-15,-8 3-5 16,-7 0-9-16,-3 3-3 15,-8-3-1-15,-2-5-12 16,-6-11-34-16,-4-10-62 16,-3-15-76-16,0-9-108 15</inkml:trace>
  <inkml:trace contextRef="#ctx0" brushRef="#br0" timeOffset="12985.3583">21866 2554 551 0,'-28'33'112'0,"-19"22"-14"16,-16 20-23-16,-15 18-39 16,-7 11-22-16,2 2-14 15,12-6-3-15,23-17-48 16,21-20-67-16,20-30-94 16</inkml:trace>
  <inkml:trace contextRef="#ctx0" brushRef="#br0" timeOffset="13313.8033">22566 2022 856 0,'0'0'72'0,"0"0"-34"15,-3 0-22-15,-11 0-16 16,4 0-44-16,-2-2-164 16</inkml:trace>
  <inkml:trace contextRef="#ctx0" brushRef="#br0" timeOffset="14287.8535">28987 1907 613 0,'-10'0'53'0,"3"0"45"16,7 0-46-16,0 0-10 16,0 0-26-16,0 0-14 15,0 0-2-15,7 0-13 16,6 0-51-16,5 0-81 15,-8 0-149-15</inkml:trace>
  <inkml:trace contextRef="#ctx0" brushRef="#br0" timeOffset="14948.1225">29591 963 186 0,'-6'3'292'16,"1"2"-219"-16,5 2-7 16,0 3-58-16,0 4 4 15,2 4 6-15,13 7 8 16,7 7 7-16,7 7-1 16,5 7-8-16,7 6-14 15,3 3-7-15,3 1-2 16,-1-2-1-16,-9-4-4 0,-7-2-17 15,-12-9-40 1,-8-9-22-16,-10-11-46 0,0-14-47 16,0-5-117-16</inkml:trace>
  <inkml:trace contextRef="#ctx0" brushRef="#br0" timeOffset="15130.0288">30093 1143 490 0,'0'0'107'0,"-2"0"-26"16,-22 0-33-16,-15 18-25 16,-17 11-9-16,-13 9-10 15,-3 10-3-15,3 3-1 16,6-2-4-16,7 2-23 0,7-5-32 16,2 2-60-16,11-9-108 15</inkml:trace>
  <inkml:trace contextRef="#ctx0" brushRef="#br0" timeOffset="15362.7842">30353 1121 204 0,'0'2'219'0,"0"23"-135"0,-11 14-12 16,-4 9-21 0,-2 10-8-16,1 5-25 0,-3-2-13 15,3 0-5-15,0-1-18 16,-3 0-58-16,-5-8-104 16</inkml:trace>
  <inkml:trace contextRef="#ctx0" brushRef="#br0" timeOffset="15562.6673">30049 1411 438 0,'25'0'98'0,"13"0"6"16,14 0-44 0,15 0-18-16,8 0-4 0,-2 0-13 15,-5 0-16-15,-12-4-7 16,-14-3-2-16,-10-4-29 15,-8 1-89-15,-9 2-114 16</inkml:trace>
  <inkml:trace contextRef="#ctx0" brushRef="#br0" timeOffset="15728.5952">30816 1058 361 0,'9'-5'127'0,"-6"5"-9"16,0 0-63-16,0 22-2 15,0 15-19-15,-3 12-12 16,0 9-3-16,0 4-10 0,-1 6-8 16,-5-4-1-16,-3 1-24 15,-3 1-80-15,-2 4-69 16,-10-7-168-16</inkml:trace>
  <inkml:trace contextRef="#ctx0" brushRef="#br0" timeOffset="16077.9938">29524 1958 403 0,'0'-1'202'15,"0"-1"-106"-15,17-2-19 16,38-1-39-16,45-5-1 16,47 1 17-16,40-5-10 15,14-4-19-15,-1 4-9 16,-18 8-7-16,-28 6-6 15,-21 6-3-15,-23 17-16 0,-16 2-58 16,-15 1-91-16,-34-8-153 16</inkml:trace>
  <inkml:trace contextRef="#ctx0" brushRef="#br0" timeOffset="16510.0994">29447 2487 481 0,'0'0'113'16,"0"0"-52"-16,0 8-21 15,14 11-37-15,16 13 34 16,9 10 3-16,8 8-4 0,3 2 2 16,1 2-13-16,-3-4-8 15,-5-5-17-15,-9-1 0 16,-9-4-14-16,-13-5-46 16,-9-4-50-16,-3-11-76 15,-15-18-210-15</inkml:trace>
  <inkml:trace contextRef="#ctx0" brushRef="#br0" timeOffset="16692.9187">29791 2578 105 0,'-9'0'533'0,"-22"9"-453"16,-11 22 7-16,-9 11-60 15,-4 6-22-15,-1 8-5 16,5-1-1-16,5-3-21 15,11-2-64-15,15-4-58 16,10-14-114-16</inkml:trace>
  <inkml:trace contextRef="#ctx0" brushRef="#br0" timeOffset="16942.6321">30158 2518 597 0,'-1'5'60'0,"-10"22"20"16,2 10-55-16,-1 10-14 15,4 4-5-15,0-4-6 16,0 2-3-16,-1-3-22 15,-1-2-46-15,-1-1-71 16,-9-4-118-16</inkml:trace>
  <inkml:trace contextRef="#ctx0" brushRef="#br0" timeOffset="17125.5102">29966 2714 509 0,'31'-2'105'16,"11"-2"-12"-16,15 1-32 16,15-2-25-16,8-3-14 15,-1-3-17-15,-3-2-5 16,-9-3-21-16,-9-1-104 16,-9 0-158-16</inkml:trace>
  <inkml:trace contextRef="#ctx0" brushRef="#br0" timeOffset="17274.809">30941 2264 629 0,'0'48'73'0,"-3"23"37"16,-14 23-21-16,-10 9-47 16,-8 2-20-16,0-9-20 15,3-5-2-15,7-5-82 16,0-13-232-16</inkml:trace>
  <inkml:trace contextRef="#ctx0" brushRef="#br0" timeOffset="19785.5948">22358 5134 306 0,'0'-4'78'0,"0"0"-13"16,0 0-35-16,0 1-12 16,0 2-7-16,0-3-5 15,-3 2 0-15,-4 2 15 16,0 0 6-16,-1 0 1 16,5 0 5-16,3 0-5 15,0 0-5-15,0-4-6 16,24-7-5-16,16-6 8 15,17-5 20-15,9 2 2 16,-1 6 2-16,-11 7-1 16,-17 7-17-16,-15 5-12 15,-17 28-3-15,-5 19-2 0,-25 18 0 16,-22 15-5-16,-11 7-4 16,5-9 0-16,14-13-10 15,18-28-18-15,15-22-1 16,6-14 5-16,15-6 18 15,19 0 6-15,8 2 7 16,1 7 12-16,-6 10 11 16,-16 16-3-16,-18 19-11 15,-9 22-3-15,-40 11-2 16,-25 3-10-16,-13-13-1 16,-6-23-7-16,4-23-24 15,4-22-45-15,15-9-59 16,12 0-29-16,20-9-84 0</inkml:trace>
  <inkml:trace contextRef="#ctx0" brushRef="#br0" timeOffset="20184.7523">22891 5611 599 0,'0'0'50'16,"0"0"4"-16,0 7-35 16,15 13-12-16,12 10 20 15,8 8-3-15,10 4 15 16,6 2-4-16,3 3-7 16,-6 1-14-16,-5 1-12 15,-11 0-2-15,-9 1-7 0,-10-5-21 16,-11-7-42-16,-2-10-27 15,-3-14-56-15,-16-14-116 16</inkml:trace>
  <inkml:trace contextRef="#ctx0" brushRef="#br0" timeOffset="20334.087">23268 5699 736 0,'-82'51'58'0,"-10"15"20"16,-7 7-53-16,4 3-25 0,10-4 0 16,19-11-92-1,20-27-237-15</inkml:trace>
  <inkml:trace contextRef="#ctx0" brushRef="#br0" timeOffset="21232.1356">21712 6611 480 0,'-17'17'34'0,"8"0"-18"15,9-3 20-15,7-2 4 16,42-5 11-16,44-7 1 16,57 0 11-16,74-22 1 15,60-14-7-15,38-7-6 16,13-3-19-16,-12 2-18 15,-32 0-14-15,-61 6 0 16,-72 13 1-16,-72 12-1 16,-56 13-21-16,-30 0-72 15,-5 25-28-15,-33 5-95 16</inkml:trace>
  <inkml:trace contextRef="#ctx0" brushRef="#br0" timeOffset="22611.5092">21726 7252 630 0,'0'0'67'0,"6"4"-2"15,6 20-38-15,8 13 9 16,9 12-3-16,5 8-23 16,2 5-6-16,0 2-3 15,0 0 0-15,-5 1-1 16,-3-6-3-16,-4-4-9 16,-6-8-22-16,-8-18-23 0,-7-12-20 15,-3-17-14-15,0-13 30 16,-6-25-35-16,-5-10 36 15,6-6 24-15,5-4 4 16,0 4 20-16,16 1 10 16,4 7 2-16,2 4 0 15,-1 6 7-15,-6 9 44 16,-2 10 24-16,-8 8 22 16,-5 9-10-16,-3 0-28 15,-25 23-15-15,-17 15-11 16,-11 13-14-16,-10 7-7 15,-1 7-4-15,2 0-7 16,10-2-1-16,13-4-1 0,9-5-7 16,13-1-14-16,6 1-37 15,10-11-47-15,4-12-85 16,0-27-79-16</inkml:trace>
  <inkml:trace contextRef="#ctx0" brushRef="#br0" timeOffset="22894.6077">22702 6973 611 0,'-49'24'93'16,"-9"22"-58"-16,3 19-2 15,5 17-22-15,8 22-5 16,10 11-6-16,10 3 0 16,16-6 0-16,6-12-1 15,2-14-4-15,18-17-4 16,5-15-9-16,1-13-12 16,4-12-14-16,-3-12-14 15,-8-5-43-15,-5-12-116 16</inkml:trace>
  <inkml:trace contextRef="#ctx0" brushRef="#br0" timeOffset="23277.2919">22751 7388 445 0,'0'0'141'15,"6"0"-97"-15,14 19 7 16,12 9-5-16,8 6 0 16,7 8-12-16,2 4-7 15,-2 1-11-15,-2 3-10 16,-4-1-6-16,-9-6 0 16,-5 1-21-16,-9-8-51 15,-7-4-42-15,-11-5-70 16,0-15-179-16</inkml:trace>
  <inkml:trace contextRef="#ctx0" brushRef="#br0" timeOffset="23460.0922">23106 7399 619 0,'-53'40'65'16,"-5"10"-7"-16,0 6-21 15,-2 6-28-15,2 4-9 16,8-3-3-16,9-5-34 16,11-4-71-16,10-3-120 15</inkml:trace>
  <inkml:trace contextRef="#ctx0" brushRef="#br0" timeOffset="23692.5563">23362 7377 504 0,'-10'48'63'0,"2"10"-1"16,4 4-44-16,-1 2-10 15,-2-3-8-15,-2-1-6 16,-3-4-56-16,-7-6-113 16,-3-16-236-16</inkml:trace>
  <inkml:trace contextRef="#ctx0" brushRef="#br0" timeOffset="23875.7391">23222 7598 394 0,'35'-7'212'0,"3"2"-167"16,13-6 20-16,6 0-43 15,-1-2-1-15,-6 2-21 16,-7 2-12-16,-7-1-74 16,-11 0-95-16,-5-8-150 0</inkml:trace>
  <inkml:trace contextRef="#ctx0" brushRef="#br0" timeOffset="24059.8535">23834 7100 452 0,'4'-4'112'15,"-1"4"-29"-15,3 8-39 16,3 22 3-16,0 18-20 16,0 14-8-16,-3 10 2 15,0 4-1-15,-6-1 2 16,0 1-11-16,0-6-11 15,-10-2-11-15,-1-12-62 16,2-17-70-16,0-20-125 0</inkml:trace>
  <inkml:trace contextRef="#ctx0" brushRef="#br0" timeOffset="24291.8368">24210 6889 734 0,'6'47'44'0,"7"18"48"15,1 14-45-15,-7 19-16 16,-7 9-8-16,0 7-9 16,-19 0-8-16,-14-4-6 15,-10-13 0-15,-2-15-10 0,4-24-56 16,12-33-126-16,9-25-218 15</inkml:trace>
  <inkml:trace contextRef="#ctx0" brushRef="#br0" timeOffset="26054.073">24950 6628 169 0,'-5'-5'266'15,"2"0"-212"-15,2 2 19 16,-1 1-36-16,2 2-16 15,0 0 1-15,0 0 1 16,0 0-7-16,0 0-4 16,0 0-2-16,0-4 2 0,20-1 0 15,18-6-2-15,19-5 19 16,16-3 10-16,11-1-10 16,0-2-8-16,-10 1-14 15,-19 6-7-15,-22 4 0 16,-19 7-17-16,-14 2-63 15,0 2-70-15,-35 0-184 16</inkml:trace>
  <inkml:trace contextRef="#ctx0" brushRef="#br0" timeOffset="26253.2854">25218 6286 589 0,'11'0'107'16,"1"19"-32"-16,-3 20 20 16,-2 17-46-16,-7 11-32 15,0 8-10-15,-4-1-7 16,-13-2-2-16,5-1-57 16,2-14-129-16,-2-25-332 15</inkml:trace>
  <inkml:trace contextRef="#ctx0" brushRef="#br0" timeOffset="27866.0617">26659 5321 595 0,'-58'33'41'16,"9"6"16"-16,15 0-41 15,20-2-10-15,14-8 6 16,21-3-3-16,22-9-2 16,8-2 17-16,0 2 20 15,-9 1 6-15,-12 7-5 16,-14 5-8-16,-15 12-7 15,-4 13-1-15,-39 14-8 16,-24 8-21-16,-11-5 0 0,0-14 0 16,14-19 0-1,18-20-18-15,14-19-35 0,7 0-60 16,11-15-65-16,9-18-97 16</inkml:trace>
  <inkml:trace contextRef="#ctx0" brushRef="#br0" timeOffset="28098.2179">26871 5350 727 0,'21'-2'79'0,"14"1"35"15,14-4-73-15,7-3-30 16,4-1-11-16,1-4 0 16,2-1-42-16,3 1-120 15,-7-2-258-15</inkml:trace>
  <inkml:trace contextRef="#ctx0" brushRef="#br0" timeOffset="28432.1683">27262 5626 652 0,'11'1'76'0,"7"26"-33"16,15 11 11-16,7 8-34 0,-2 2 5 15,1 3-20-15,-6-2-5 16,-6-1 0-16,-6-1-21 15,-9-1-55-15,-6 0-56 16,-6-10-128-16</inkml:trace>
  <inkml:trace contextRef="#ctx0" brushRef="#br0" timeOffset="28598.0383">27589 5643 530 0,'-80'25'172'16,"-20"21"-72"-16,-8 17-25 0,8 5-45 16,18-2-28-16,27-6-2 15,34-26-114-15,21-26-363 16</inkml:trace>
  <inkml:trace contextRef="#ctx0" brushRef="#br0" timeOffset="29113.9956">28017 5619 147 0,'3'-5'419'16,"-3"5"-342"-16,2 12-6 15,-1 17-33-15,4 12-3 16,-4 8-27-16,-1 0-8 16,0 7 0-16,0 2-13 15,-13 1-41-15,-8 1-47 16,-9-5-106-16</inkml:trace>
  <inkml:trace contextRef="#ctx0" brushRef="#br0" timeOffset="29279.757">27926 5830 165 0,'12'-10'549'16,"6"7"-466"-16,16 2-12 16,21-3-48-16,14 0-16 15,9 2-7-15,1-1-36 16,-4 3-117-16,-7 0-189 15</inkml:trace>
  <inkml:trace contextRef="#ctx0" brushRef="#br0" timeOffset="29578.7178">28713 5608 368 0,'-51'27'185'16,"11"0"-111"-16,25-5-34 16,15-7-36-16,18-8-4 15,26 1 0-15,11-2 1 16,8 2 6-16,-5 4 36 0,-13 6 27 16,-20 10-26-1,-20 9-1-15,-8 13-5 0,-38 8-4 16,-21 6-18-16,-16-4-11 15,-2-9-5-15,7-17-26 16,16-17-82-16,20-17-91 16,11-13-200-16</inkml:trace>
  <inkml:trace contextRef="#ctx0" brushRef="#br0" timeOffset="29744.577">28832 5551 450 0,'51'-16'281'16,"2"12"-154"-16,11 4-39 16,7 0-53-16,-1 0-24 0,-1 2-11 15,-1-2 0-15,-10-4-40 16,-4-18-112-16,-8-7-235 16</inkml:trace>
  <inkml:trace contextRef="#ctx0" brushRef="#br0" timeOffset="30360.0249">26543 6509 577 0,'93'-22'176'0,"59"6"-95"16,76-6 18-16,71 2-45 15,41 5-30-15,7 4-19 16,-6 5-2-16,-32-1-3 16,-44 0-7-16,-53-1-24 15,-54 0-80-15,-50 4-111 16,-45-7-253-16</inkml:trace>
  <inkml:trace contextRef="#ctx0" brushRef="#br0" timeOffset="31244.052">26740 6900 396 0,'-9'-3'35'0,"3"1"27"16,5 1 6-16,1 1-33 16,0 0-16-16,0 0-14 15,0 0 6-15,12 5 0 16,10 25 23-16,11 12 12 15,9 12-7-15,4 10-3 16,-1 1-4-16,-8-1-11 0,-9-4-7 16,-7-8-9-16,-9-8-5 15,-3-8-4-15,-6-10-20 16,-3-7-55-16,0-7-60 16,-3-12-132-16</inkml:trace>
  <inkml:trace contextRef="#ctx0" brushRef="#br0" timeOffset="31424.3316">27168 6907 449 0,'0'-4'163'0,"0"4"-72"16,-26 18-14-16,-24 21-35 16,-21 17-22-16,-13 17-14 0,-7 8-6 15,1 3-1-15,10-6-23 16,13-15-64-16,16-12-40 15,17-22-124-15</inkml:trace>
  <inkml:trace contextRef="#ctx0" brushRef="#br0" timeOffset="31673.4789">27422 6828 677 0,'-85'67'74'15,"-2"13"-19"-15,20 12-30 16,21 1-14-16,21 3 1 16,25-6-12-16,7-13-4 15,30-11-37-15,18-17-39 16,11-12-12-16,3-9-60 15,-3-9-125-15</inkml:trace>
  <inkml:trace contextRef="#ctx0" brushRef="#br0" timeOffset="31956.4081">27774 7024 473 0,'11'21'182'0,"11"13"-96"15,12 11-15-15,14 5-43 16,9 2-3-16,4-2-12 15,3-2-10-15,1-7-3 16,-10-9-19-16,-11-6-78 16,-17-4-69-16,-26-16-196 0</inkml:trace>
  <inkml:trace contextRef="#ctx0" brushRef="#br0" timeOffset="32122.1273">28111 7053 550 0,'-55'36'139'16,"-12"13"-60"-16,3 11-13 15,-1 3-54-15,10-2-12 16,11-8-5-16,14-9-44 16,16-6-93-16,14-16-154 0</inkml:trace>
  <inkml:trace contextRef="#ctx0" brushRef="#br0" timeOffset="32355.0635">28539 6875 526 0,'-11'36'71'0,"-1"11"9"16,2 6-51-16,2 11-9 0,2 3-16 16,-2 1-4-1,-1 0-3-15,-4-3-31 0,-4-6-88 16,-10-9-177-16</inkml:trace>
  <inkml:trace contextRef="#ctx0" brushRef="#br0" timeOffset="32538.0442">28372 7174 652 0,'30'0'62'0,"8"0"27"16,12 7-50-16,7-4-28 15,4-3-11-15,0 0-2 0,-6-6-57 16,-7-12-126-16,-8-4-372 15</inkml:trace>
  <inkml:trace contextRef="#ctx0" brushRef="#br0" timeOffset="32721.6415">29111 6796 638 0,'-20'49'59'16,"0"13"13"-16,2 4-61 15,3 6-9-15,2-4-2 16,3-3 0-16,0-6-15 16,2-8-57-16,-3-3-93 0,-5-18-227 15</inkml:trace>
  <inkml:trace contextRef="#ctx0" brushRef="#br0" timeOffset="32937.161">29400 6668 517 0,'0'45'211'0,"0"25"-118"16,-10 16-19-16,-8 6-38 0,-9 7-15 15,-7 1-10-15,-11-4-7 16,-3-8-4-16,-4-13-7 15,7-14-82-15,-1-26-204 16</inkml:trace>
  <inkml:trace contextRef="#ctx0" brushRef="#br0" timeOffset="72807.328">24932 9808 418 0,'0'0'136'0,"0"-2"-99"15,0 2 18-15,0-4-17 16,0 1-2-16,0-2-3 16,0 1 3-16,-9-2-8 15,-5 1-10-15,-9 2 1 16,-10 3-10-16,-12 0-6 16,-7 10-1-16,-3 18-2 15,1 3 0-15,9 3 0 16,12-5 0-16,14-3 0 15,15-6-2-15,4-5-2 16,26-3 2-16,19 0 2 16,15-4 0-16,10 3 7 0,-6 0 12 15,-13 3 5 1,-13 7-10-16,-16 6-4 0,-16 12-4 16,-6 10 4-16,-14 8-3 15,-25 7-4-15,-11 3-3 16,-6-3 1-16,4-11-1 15,4-14-4-15,6-19-4 16,2-18-6-16,8-4-2 16,9-38 0-16,11-16-8 15,12-13 1-15,21-13 18 16,25-4 5-16,21-7 0 16,13-1 3-16,7 7 4 15,-3 15 6-15,-15 18-9 16,-21 20-4-16,-20 16-16 15,-10 12-41-15,-8 6-54 0,-8 8-99 16,-1 17-204-16</inkml:trace>
  <inkml:trace contextRef="#ctx0" brushRef="#br0" timeOffset="73107.0537">25441 9884 568 0,'17'24'87'15,"6"9"-16"-15,8 5 5 16,8 6-46-16,-5 6-9 15,1 6-16-15,-9 2-5 16,-7 0-2-16,-6-4-5 16,-9-1-10-16,-4-7-39 15,0-5-47-15,-1-10-69 16,-17-16-120-16</inkml:trace>
  <inkml:trace contextRef="#ctx0" brushRef="#br0" timeOffset="73273.5111">25841 9870 676 0,'-62'24'87'0,"-12"21"-14"16,-14 11-16-16,-9 12-44 16,3 4-13-16,10-3-9 15,15-1-74-15,22-12-139 16</inkml:trace>
  <inkml:trace contextRef="#ctx0" brushRef="#br0" timeOffset="73639.1729">26405 9660 598 0,'0'11'44'16,"0"26"38"-16,-12 18-16 15,-11 16-42-15,-7 9-13 16,-5 3-7-16,-6 4-4 16,0-5-3-16,-1 2-44 15,1-6-92-15,1-18-216 16</inkml:trace>
  <inkml:trace contextRef="#ctx0" brushRef="#br0" timeOffset="73821.1952">26201 9976 158 0,'26'-6'594'0,"4"6"-515"16,15 0-1-16,13 0-49 15,6 0-27-15,-1-1-2 16,-10 1-41-16,-6 0-175 16,-4 0-431-16</inkml:trace>
  <inkml:trace contextRef="#ctx0" brushRef="#br0" timeOffset="74253.7682">27046 9821 614 0,'-15'19'66'0,"10"-1"-37"0,5-2-23 16,6-2-5-16,23-1 0 15,4 1 1-15,4 5 9 16,-3 8 34-16,-7 5 25 15,-13 14-9-15,-14 10-19 16,-12 6-4-16,-33 5-15 16,-19-1-12-16,-8-10-8 15,5-14-3-15,10-16-6 16,14-24-32-16,10-8-63 16,8-32-120-16,6-16-331 15</inkml:trace>
  <inkml:trace contextRef="#ctx0" brushRef="#br0" timeOffset="74487.3928">27098 9722 559 0,'25'-3'123'0,"19"-3"10"16,26-1-52-16,24-5-34 16,18-4-17-16,7-7-10 15,-6-3-13-15,-17 1-7 0,-18 6-12 16,-22 7-126-16,-18 6-409 16</inkml:trace>
  <inkml:trace contextRef="#ctx0" brushRef="#br0" timeOffset="75234.5965">23328 10922 190 0,'-27'0'126'0,"3"8"-75"16,11-1 20-16,9 0-11 16,4-3-23-16,6 3 2 15,32 1 19-15,34 1 10 16,52 0-22-16,53-2 3 16,59-1-7-16,55-1-3 15,47-4-9-15,42 2-4 16,27-1-12-16,18 0 7 15,0 5-12-15,-20 6-8 16,-32 7-1-16,-42 6 0 16,-48 3-8-16,-50 0-33 15,-51-1-60-15,-68-12-102 0,-79-7-348 16</inkml:trace>
  <inkml:trace contextRef="#ctx0" brushRef="#br0" timeOffset="75867.3292">24135 11709 507 0,'0'-1'77'0,"0"1"4"16,0-2-31-16,12 2-18 15,12 0-4-15,7 16 15 16,8 21-3-16,3 10-11 0,-2 11-5 15,-6 6-7-15,-5 0-5 16,-7 3-6-16,-7-1-6 16,-6 0-2-16,-6-1-5 15,-3-9-32-15,0-12-62 16,0-17-77-16,-9-24-117 16</inkml:trace>
  <inkml:trace contextRef="#ctx0" brushRef="#br0" timeOffset="76033.5406">24580 11733 737 0,'-44'0'72'0,"-9"16"-9"16,-19 27-21-16,-13 17-36 16,-7 11-6-16,2 5-3 15,11 2-25-15,17 0-61 16,15-4-70-16,13-13-132 15</inkml:trace>
  <inkml:trace contextRef="#ctx0" brushRef="#br0" timeOffset="76315.37">25263 11301 454 0,'-54'22'279'0,"-19"35"-205"16,-6 21-12-16,3 31-36 16,14 22-4-16,17 17-15 15,15 11-7-15,20-9-3 16,10-19 2-16,11-23-7 15,21-23-17-15,5-16-40 16,2-10-75-16,-6-13-137 16</inkml:trace>
  <inkml:trace contextRef="#ctx0" brushRef="#br0" timeOffset="76714.3341">25445 11846 678 0,'0'0'56'16,"8"20"-1"-16,10 16-19 15,5 10-10-15,4 8-5 16,0 9-4-16,-6 5-9 15,-5 1-8-15,-7 2 0 16,-6-3-6-16,-3-5-26 16,0-5-63-16,0-10-69 15,-6-18-172-15</inkml:trace>
  <inkml:trace contextRef="#ctx0" brushRef="#br0" timeOffset="76880.4792">25760 11934 631 0,'-48'13'102'0,"-16"25"-5"16,-6 17-34-16,-8 14-45 15,4 11-17-15,2 4-1 16,10-2-21-16,15-5-77 16,17-17-127-16</inkml:trace>
  <inkml:trace contextRef="#ctx0" brushRef="#br0" timeOffset="77113.3214">26126 11728 717 0,'-19'34'42'15,"3"16"17"-15,3 13-27 16,-2 8-20-16,-2 2-9 16,-2 4-3-16,2 2-3 0,-3 0-26 15,-3 0-57 1,-2-6-48-16,-5-14-149 0</inkml:trace>
  <inkml:trace contextRef="#ctx0" brushRef="#br0" timeOffset="77279.7428">25932 12055 466 0,'26'-6'293'0,"0"6"-192"16,9 0-15-16,10 0-55 16,3 0-22-16,-2 0-9 0,-3 0-4 15,-4 0-71 1,-7 4-163-16</inkml:trace>
  <inkml:trace contextRef="#ctx0" brushRef="#br0" timeOffset="77462.5953">26673 11589 684 0,'0'10'200'15,"-21"36"-140"-15,-6 27-17 16,-3 15-33-16,-4 7-9 15,3 0-1-15,0-2-4 16,-1-1-29-16,-1 0-69 16,-1-13-99-16,6-26-310 15</inkml:trace>
  <inkml:trace contextRef="#ctx0" brushRef="#br0" timeOffset="77678.6883">26928 11408 702 0,'6'2'127'0,"8"31"-44"16,12 23-21-16,12 27-32 0,2 28-11 16,3 21-19-1,-13 20 0-15,-24 2 0 0,-12-12 0 16,-48-17 0-16,-17-20-7 15,-16-26-153-15,2-30-341 16</inkml:trace>
  <inkml:trace contextRef="#ctx0" brushRef="#br0" timeOffset="94853.6223">19321 498 18 0,'3'-1'185'15,"-3"1"-170"-15,4 0 10 16,-3 0 16-16,1 0-20 16,0 0-2-16,-2 0 2 15,0 0 4-15,0 0-1 16,0 8 3-16,0 5-3 16,0 2-3-16,0 2 2 15,-2 5-3-15,-1 6-12 16,-4 6 4-16,2 6-5 0,2 3 2 15,-1 4 2-15,2 0-6 16,1 1-5-16,-1 6 1 16,-2 1 1-16,-5 4-2 15,1 2 0-15,1 1 0 16,-4 2 1-16,1 5 0 16,1 2 0-16,-3 8 7 15,-3 10 26-15,2 13-14 16,-2 17-17-16,3 15-3 15,2 11-1-15,4 12-8 16,6 5 2-16,0 10 3 16,0 11 4-16,16 20 0 0,1 20 1 15,0 20-1-15,0 20-1 16,-4 14-4-16,-2 15-3 16,-5 16-2-16,-1 15 2 15,-3 13 8-15,-1 19 3 16,-1 11 1-16,3 17 5 15,0 11 5-15,3 13-2 16,1 18-4-16,-1 11-6 16,5 8-2-16,3 16 1 15,4 12 0-15,4 12 2 16,1 20-2-16,3 10-1 16,0 20 4-16,-1 16 6 15,-5 14 11-15,-4 15 9 16,-9 15-14-16,-4 12-8 15,-3 7-8-15,0 5 0 0,0 1-4 16,0-8 0-16,0-12 1 16,0-23-2-16,3-31-19 15,9-23-20-15,3-41-68 16,4-127-106-16</inkml:trace>
  <inkml:trace contextRef="#ctx0" brushRef="#br0" timeOffset="105145.5061">7111 3933 375 0,'0'0'95'16,"-14"4"-55"-16,-10 14 21 15,-4 2-16-15,0 5-10 16,-7 6-11-16,-3 7-9 16,3 3-5-16,10-3 1 15,13-6-6-15,12-10-5 16,2-12 0-16,24-3 0 16,13-7 14-16,6 0 8 0,0 0 24 15,-4 0 4 1,-11 0-2-16,-12 19-22 0,-18 26-9 15,-10 23 7-15,-44 20-15 16,-21 6-7-16,-13-13-2 16,0-17-2-16,12-23-15 15,14-26-13-15,17-13-10 16,18-2-13-16,19-10-19 16,8-14-46-16,27-10-74 15,20-4-118-15</inkml:trace>
  <inkml:trace contextRef="#ctx0" brushRef="#br0" timeOffset="105394.6365">7416 4132 466 0,'0'-2'122'15,"0"2"-76"-15,0 0 9 16,3 6-22-16,13 8-3 16,0 6-18-16,-6 7-7 15,-4 6-2-15,-2 7-2 16,-2 6 0-16,-2 1-1 16,0 1-8-16,0 2-40 15,0-9-51-15,0-8-112 0</inkml:trace>
  <inkml:trace contextRef="#ctx0" brushRef="#br0" timeOffset="105574.92">7510 3851 627 0,'-16'0'0'16,"3"6"-11"-16,11 4-27 0,2-2-43 16,6 6-144-16</inkml:trace>
  <inkml:trace contextRef="#ctx0" brushRef="#br0" timeOffset="105876.7295">7747 4277 522 0,'4'22'101'16,"-4"2"-75"-16,9-15-8 16,16-9-5-16,12-28 7 15,11-11-7-15,0-3 17 0,4 5 23 16,-7 13 9-16,-12 16-25 15,-11 8-20-15,-11 18-5 16,-11 26 1-16,0 17-1 16,-14 8-9-16,-5 2-3 15,2-11-2-15,7-10-29 16,8-13-32-16,2-13-47 16,0-12-38-16,0-12-101 15</inkml:trace>
  <inkml:trace contextRef="#ctx0" brushRef="#br0" timeOffset="106342.5234">8459 3901 394 0,'0'0'127'0,"0"0"-100"15,-8 6 17-15,-8 16-20 16,-3 14-1-16,-4 12-2 16,3 14 8-16,2 9-6 15,12 6 7-15,6-8-10 16,0-12-4-16,24-22-2 16,9-24-4-16,9-11 10 15,10-26 2-15,4-20-7 0,4-12-4 16,0-9-3-16,-4-7-5 15,-6-3 4-15,-11 1 3 16,-14 4-3-16,-15 4-5 16,-10 5 0-16,-4 9-2 15,-23 16 0-15,-10 21 0 16,-10 17-5-16,-6 29 4 16,-2 27-1-16,7 13 1 15,10 7 0-15,16-8 1 16,14-7 0-16,8-7 0 0,6-14 1 15,24-13 3 1,9-13-4-16,10-14 0 0,7-1-5 16,8-24-42-16,-6-8-98 15,-12-7-221-15</inkml:trace>
  <inkml:trace contextRef="#ctx0" brushRef="#br0" timeOffset="106941.0318">6866 5334 192 0,'-3'-6'153'0,"3"1"-73"16,0-6-28-16,21-5-4 16,25-4 40-16,34-4-27 15,43-5 10-15,44-6 7 16,42-9-8-16,37-8-14 16,25-5-25-16,10-7-11 15,-17 8-16-15,-46 10-4 0,-57 17 0 16,-62 26-3-16,-46 3-25 15,-18 20-50-15,-17 10-89 16,-8 3-127-16</inkml:trace>
  <inkml:trace contextRef="#ctx0" brushRef="#br0" timeOffset="107473.063">7584 5772 576 0,'-45'2'78'16,"-13"43"-66"-16,-8 14 35 0,2 7-14 15,9 5-12-15,16-6-18 16,16-13-2-16,19-14 0 16,4-18-1-16,31-11 2 15,16-9 28-15,11 0-4 16,0 0 12-16,-11 0 3 16,-17 0-11-16,-21 27-12 15,-9 19-6-15,-23 21 2 16,-25 9-9-16,-16-2-5 15,-6-17-7-15,1-24-12 0,9-25-19 16,17-8-28 0,15-8-9-16,20-18-22 0,8 0-52 15,27-7-99-15</inkml:trace>
  <inkml:trace contextRef="#ctx0" brushRef="#br0" timeOffset="107689.1659">7782 5977 576 0,'0'20'177'0,"-2"23"-145"16,-6 5 23-16,8-5-37 15,0-2-12-15,0 0-5 0,3-4-1 16,2-1-1-16,0-2-12 15,-2-2-25-15,-2-6-31 16,-1-7-75-16,0-13-125 16</inkml:trace>
  <inkml:trace contextRef="#ctx0" brushRef="#br0" timeOffset="107855.8675">7864 5676 733 0,'0'-2'19'16,"-9"2"-19"-16,9 8 0 15,0 2-43-15,2 6-81 16,7 12-134-16</inkml:trace>
  <inkml:trace contextRef="#ctx0" brushRef="#br0" timeOffset="108138.8022">8040 6071 386 0,'0'17'219'16,"0"4"-163"-16,-4-2-6 16,4-14-18-16,13-5-2 0,23-4-6 15,6-23 2-15,7-6 7 16,5 0-2-16,-5 12 3 15,-9 11-7-15,-10 10-17 16,-11 22-9-16,-13 22 6 16,-6 13 0-16,0 1-6 15,-1-4-1-15,-8-11-3 16,3-14-26-16,5-11-34 16,-1-7-43-16,1-10-40 15,1-1-92-15,0-19-114 16</inkml:trace>
  <inkml:trace contextRef="#ctx0" brushRef="#br0" timeOffset="108587.1111">8679 5573 411 0,'0'-2'120'16,"0"2"-71"-16,-7 7-7 15,-3 17-8-15,-5 14 10 16,-1 16-14-16,-4 16 1 16,7 11 3-16,7 11 5 15,6 0-5-15,2-8-17 16,18-20-4-16,9-26-9 16,8-25 0-16,5-13 8 15,9-20 1-15,2-23-5 0,-2-22-5 16,-3-11 2-16,-9-12 1 15,-3-6 2-15,-11 2-1 16,-15 12-1-16,-10 14-1 16,-3 22-4-16,-23 25-1 15,-10 19 0-15,-8 32 0 16,-2 28-1-16,6 11 0 16,8 4 0-16,15-13 1 15,9-10 0-15,8-11 0 16,0-12 0-16,16-9-4 0,13-8-6 15,10-10-9 1,9-2-19-16,7-12-57 0,-3-14-61 16,-7-6-184-16</inkml:trace>
  <inkml:trace contextRef="#ctx0" brushRef="#br0" timeOffset="109069.2235">9920 4828 866 0,'-9'26'20'0,"0"11"4"16,9-17-14-16,0-14-10 15,23-6-54-15,8-19-141 16,-1-31-311-16</inkml:trace>
  <inkml:trace contextRef="#ctx0" brushRef="#br0" timeOffset="109933.8839">10915 3819 210 0,'12'-14'307'0,"2"1"-265"0,5-4 44 16,12 0-20 0,3 3-12-16,1 2 0 0,-5 6-12 15,-7 6-11-15,-6 0-17 16,-8 20-9-16,-8 14 3 16,-1 12-5-16,0 7 2 15,-11-3-5-15,3-8 0 16,8-15-2-16,0-14-6 15,28-13-11-15,13 0 8 16,11-8 11-16,3-6 2 16,2 2 11-16,-9 6 10 15,-13 6 10-15,-15 18-12 16,-20 32 3-16,-14 21-4 16,-38 16-20-16,-18 6 0 15,-9-4 0-15,6-15 0 0,8-24-16 16,12-26-27-16,10-22-46 15,8-2-99-15,14-7-131 16</inkml:trace>
  <inkml:trace contextRef="#ctx0" brushRef="#br0" timeOffset="110200.9603">10785 4961 774 0,'21'-22'59'16,"48"-4"-4"-16,55-16 6 16,35 0-20-16,22 5-11 15,-2 4-27-15,-10 8-3 16,-23 10 0-16,-28 12 0 15,-27 3 0-15,-26 10 0 16,-11 10-43-16,-12 2-76 16,-17 2-131-16,-25 2-361 15</inkml:trace>
  <inkml:trace contextRef="#ctx0" brushRef="#br0" timeOffset="110748.8896">11021 5476 229 0,'0'-15'245'0,"-9"11"-193"15,-13 0 14-15,-5 2-12 16,-8 2-9-16,-11 6-12 0,-8 28-8 16,-11 16 2-1,-1 16 5-15,4 9-4 0,9 5-10 16,18-1-1-16,17-1 4 15,18-2 2-15,0-5 8 16,25-15-28-16,9-14-2 16,10-24-1-16,11-18-13 15,9-2-33-15,12-28-36 16,-3-11-44-16,-4-2-68 16,-8-4-78-16</inkml:trace>
  <inkml:trace contextRef="#ctx0" brushRef="#br0" timeOffset="110997.6967">11255 5724 313 0,'0'40'285'0,"0"4"-227"16,0-3 3-16,17-17-24 16,16-16-9-16,10-8-11 15,9-17 13-15,5-24 7 16,-5-10-5-16,-9-7-9 15,-14 6-1-15,-17 9-8 16,-12 12-13-16,-6 11 0 16,-30 5-1-16,-11 8-6 15,-3 7-9-15,5 0-20 16,18 0-43-16,11 0-49 16,11 1-78-16,5-1-241 0</inkml:trace>
  <inkml:trace contextRef="#ctx0" brushRef="#br0" timeOffset="111280.5935">11821 5270 524 0,'0'0'151'0,"-24"24"-106"16,-12 19 1-16,3 3-24 16,0 8-1-16,6-4 10 15,17-1-9-15,7-10-19 16,3-9-2-16,21-8-1 15,6-5 7-15,3-3 13 0,-4 2 20 16,-6 2-10 0,-5 8-10-16,-12 14 0 0,-3 10-10 15,-24 6-7-15,-13-5-3 16,-1-13-4-16,4-20-21 16,6-18-31-16,5-15-56 15,10-14-77-15,7-3-55 16</inkml:trace>
  <inkml:trace contextRef="#ctx0" brushRef="#br0" timeOffset="111712.8021">12140 5206 462 0,'0'-6'172'15,"0"6"-140"-15,-11 10 15 16,-8 8-21-16,-5 14 4 16,-7 15 2-16,0 17 0 15,1 16-3-15,10 11 0 16,10 2-13-16,10-10-7 16,0-17-6-16,19-22-2 15,10-22-1-15,7-20 2 16,7-4 5-16,3-32-1 15,3-24 3-15,-2-18-1 16,-3-13 0-16,-4-2 0 0,-8 0 6 16,-11 8-9-16,-15 7 2 15,-6 8-4-15,-18 13-2 16,-15 24-1-16,-7 31 0 16,-2 20 1-16,5 34-1 15,8 12 0-15,16 2 0 16,11-9 0-16,2-11 0 15,14-12 0-15,17-20 0 16,12-14 0-16,5-2-7 16,4-32-15-16,-3-5-52 15,-16-14-159-15</inkml:trace>
  <inkml:trace contextRef="#ctx0" brushRef="#br0" timeOffset="112627.2486">13421 4595 94 0,'-1'-6'355'16,"-2"6"-304"-16,3 0-2 15,0 6-13 1,12 18 43-16,7 13-21 0,-1 9-28 15,0 6-1-15,-6 2 0 16,-2 0-11-16,-5-4-9 16,-5-5-9-16,0-4 0 15,-5-6-15-15,-9-8-44 16,-5-9-36-16,-6-11-73 16,-13-7-196-16</inkml:trace>
  <inkml:trace contextRef="#ctx0" brushRef="#br0" timeOffset="112776.9082">13469 4796 724 0,'67'-14'80'0,"2"13"8"16,7-4-42-16,-7 1-31 16,-17 4-15-16,-19 0-41 15,-23 0-154-15,-10 0-451 16</inkml:trace>
  <inkml:trace contextRef="#ctx0" brushRef="#br0" timeOffset="113740.9541">15325 3708 454 0,'-25'13'63'0,"-3"16"-40"16,-1 11 22-16,1 0-19 15,10 1-8-15,14-7-16 16,4-8-2-16,25-10 2 16,19-6 26-16,6-5 5 15,4-3 22-15,-9-2 19 0,-17 0-22 16,-18 3-12-16,-10 11-16 15,-19 16-2-15,-36 10-5 16,-22 12-17-16,-14-5-2 16,-3-13-27-16,14-14-47 15,17-18-60-15,13-2-46 16,17-12-120-16</inkml:trace>
  <inkml:trace contextRef="#ctx0" brushRef="#br0" timeOffset="113940.7713">15419 3608 517 0,'17'6'198'0,"10"19"-168"16,26 2 64-16,25-10-63 15,15-5-10-15,-1-5-19 16,-7-7-2-16,-6 0-4 15,-15 0-31-15,-9 0-68 16,-16 0-74-16,-22 0-177 16</inkml:trace>
  <inkml:trace contextRef="#ctx0" brushRef="#br0" timeOffset="114306.5283">14260 4885 649 0,'-24'10'47'0,"24"-2"2"15,30-8-11-15,69-12 9 0,72-29 4 16,74-25-5 0,61-19-15-16,41-17-5 15,14-4-3-15,-19 6-7 0,-36 14-16 16,-39 22 0-16,-55 25 0 16,-42 21 0-16,-43 18 0 15,-49 6 0-15,-37 23 0 16,-30 11-11-16,-11 2-65 15,-22 0-75-15,-25-8-164 16</inkml:trace>
  <inkml:trace contextRef="#ctx0" brushRef="#br0" timeOffset="115570.8411">15076 5146 402 0,'-28'0'157'0,"-28"29"-141"16,-12 14 47-16,-8 7-25 15,9 8-4-15,10 9-13 16,23 11 3-16,25 4 3 16,10-3-4-16,37-13-19 0,17-21 1 15,7-18-1 1,4-20-3-16,0-7-1 0,-7-5-7 15,-7-15-34-15,-19-2-56 16,-25 2-157-16</inkml:trace>
  <inkml:trace contextRef="#ctx0" brushRef="#br0" timeOffset="116418.8348">15197 5141 491 0,'-1'0'53'15,"-10"0"-47"-15,3 0 8 16,8 0-12-16,0 0-1 15,0 0 0-15,0 0-1 16,0 0 4-16,0 0 3 0,0 0 13 16,0-1 27-16,-1-1 2 15,-1 2-13-15,1-2-11 16,1 0-12-16,0-1-7 16,0 2-6-16,0-2 0 15,0 3 0-15,0 0 1 16,0 0-1-16,-2 0 1 15,1 0 10-15,-3 0 5 16,1 0-3-16,-5 0-1 16,-8 0 0-16,-13 17-11 15,-11 11 2-15,-6 12-3 16,-5 8 2-16,6 7 5 16,5 3 5-16,18-2 1 0,13 0-1 15,9-10 1-15,18-6-7 16,16-11 5-16,5-7 2 15,7-9 6-15,-6 0 10 16,-11 13-5-16,-23 13-7 16,-14 27-17-16,-50 18 0 15,-30 6 0-15,-20-6 0 16,-8-23 0-16,1-31 0 16,15-30 0-16,20-12 0 15,26-24-33-15,30-3-20 16,24 2-19-16,27 2-44 15,28 10-32-15,8 3-84 0</inkml:trace>
  <inkml:trace contextRef="#ctx0" brushRef="#br0" timeOffset="116750.5913">15337 5250 592 0,'0'0'53'0,"-1"0"3"16,-5 0-12-1,6 0-4-15,0 13 5 0,0 16-12 16,0 16 18-16,0 18-22 15,-9 12-11-15,-8 13-3 16,-6 3-7-16,-3 1-5 16,5-10-3-16,5-15 0 15,8-21-23-15,5-29-34 16,2-17-48-16,-2-31-56 16,1-20-238-16</inkml:trace>
  <inkml:trace contextRef="#ctx0" brushRef="#br0" timeOffset="116899.9572">15400 5074 653 0,'-5'0'111'0,"-8"9"-111"0,3 13-7 15,7 3-84-15,3 7-36 16,0 6-203-16</inkml:trace>
  <inkml:trace contextRef="#ctx0" brushRef="#br0" timeOffset="117216.0362">15552 5524 648 0,'0'9'98'15,"-3"7"-26"1,3-12-38-16,3-4-24 0,31-12-4 15,17-24-1-15,6-8-3 16,4-4 0-16,-6 8 21 16,-6 9 6-16,-8 12-4 15,-14 19-12-15,-13 5-7 16,-14 37 0-16,0 19 1 16,-20 13-3-16,-3-1-4 15,5-3 0-15,6-10-13 16,8-10-31-16,-2-10-29 15,1-18-35-15,2-21-40 0,3-5-35 16,0-36 54-16,18-13 78 16,9-9 1-16,8-7-141 15</inkml:trace>
  <inkml:trace contextRef="#ctx0" brushRef="#br0" timeOffset="117598.5897">16295 5017 282 0,'0'0'391'16,"-7"3"-358"-16,-17 28 24 15,-3 9-12-15,9 10-18 16,2 11-21-16,8 7-3 0,6 1-1 16,2-7 5-1,0-12 2-15,17-16-2 0,8-21-1 16,8-13 10-16,5-13 4 15,5-30-3-15,0-12-8 16,2-12-3-16,-5-3 1 16,-3-3 4-16,-8 4-2 15,-15 8-6-15,-14 9-3 16,-1 18 1-16,-30 15-1 16,-9 19-1-16,-5 17 1 15,0 27 0-15,8 11 0 16,10 6 0-16,13 2 0 15,11-7 1-15,3-7 0 16,9-8-1-16,18-13 0 0,9-8-7 16,5-12-32-16,3-8-67 15,-5-17-159-15</inkml:trace>
  <inkml:trace contextRef="#ctx0" brushRef="#br0" timeOffset="118205.2168">17745 4132 448 0,'0'-10'407'0,"0"10"-384"16,0 0 2-16,0 0-22 15,0 0-3-15,2 0-9 16,12 0-28-16,2 0-51 16,-5-5-80-16,-8-2-252 15</inkml:trace>
  <inkml:trace contextRef="#ctx0" brushRef="#br0" timeOffset="118629.2271">18073 3438 429 0,'0'0'179'0,"-4"11"-157"16,-15 13 26-16,-1 6-16 0,4 9-12 15,-2 7-8-15,3 5 3 16,2 4-2-16,7-5 0 15,6-4-2-15,0-10-9 16,7-10 0-16,11-6 0 16,1-3 0-16,2-7-2 15,2-2-19-15,-4-4-31 16,-2-2-45-16,-1-2-46 16,-3 0-57-16</inkml:trace>
  <inkml:trace contextRef="#ctx0" brushRef="#br0" timeOffset="118912.0429">18294 3725 234 0,'0'0'290'0,"0"0"-235"15,-13 7 5-15,1 11-19 16,6 7-6-16,1-1-13 16,5-2 0-16,0-5-10 15,17-7-2-15,8-9 5 16,5-1 4-16,3-6 6 15,-2-18 0-15,-2-5 2 16,-6-1-7-16,-5 2-8 16,-10 2-5-16,-8 8-2 15,0 5-3-15,-20 0-2 16,-8 4 0-16,0 1-6 0,8 5-12 16,5 1-31-1,12 2-38-15,3-1-35 0,0-2-66 16,21-3-148-16</inkml:trace>
  <inkml:trace contextRef="#ctx0" brushRef="#br0" timeOffset="119195.1655">18630 3525 256 0,'4'-7'157'16,"-4"5"-39"-16,0 2-30 16,-15 0-36-16,-1 13-4 15,2 5-23-15,3 1-6 16,8-5-1-16,3-5-9 15,3 0-3-15,15-1 10 16,0 3 18-16,-2 4 4 0,-5 3 0 16,-7 4-7-16,-4 11-5 15,0 9-7-15,-18 12-12 16,-12 0-6-16,-1-5-1 16,7-15-16-16,13-17-45 15,7-17-63-15,4-14-49 16,0-18-90-16,10-8 65 15,11 0 185-15,3-1 12 16,5 0-1-16,2-3-61 16</inkml:trace>
  <inkml:trace contextRef="#ctx0" brushRef="#br0" timeOffset="119543.9412">18842 3405 94 0,'13'-36'282'0,"-11"19"-112"0,-2 11-52 15,-3 6-45-15,-14 12-31 16,-5 15-31-16,-2 9-6 15,-1 12 6-15,-2 9 14 16,6 6 0-16,6 1 0 16,12-7-11-16,3-13-10 15,12-13-4-15,15-15 0 16,10-15 1-16,5-1 3 16,8-27 8-16,3-16 6 15,2-3 1-15,-3-6-10 16,-13 6-3-16,-15 3-4 15,-20 4-1-15,-4 4-1 0,-31 11 0 16,-8 17-3-16,-1 7 1 16,4 19 0-16,8 11 1 15,7 4 1-15,6 1 0 16,9-4 0-16,6 2-1 16,9-2-1-16,18-1-12 15,9-3-19-15,2-7-45 16,-8-3-53-16,-12-6-143 15</inkml:trace>
  <inkml:trace contextRef="#ctx0" brushRef="#br0" timeOffset="119943.1346">18187 4374 788 0,'7'2'46'0,"43"-2"3"16,44 0-6-16,47-7-26 15,25-13-3-15,11-6-9 16,-10-7-5-16,-26-3 0 15,-33-6-16-15,-31 6-76 16,-31 10-106-16,-31 8-208 16</inkml:trace>
  <inkml:trace contextRef="#ctx0" brushRef="#br0" timeOffset="120358.4231">18154 5005 575 0,'-52'37'86'16,"-13"26"-39"-16,-3 2 13 16,6 0-20-16,17-2-14 15,24-7-12-15,21-9-6 16,11-13 4-16,28-10-1 15,15-12-6-15,7-10-1 16,6-2-1-16,1-6-3 16,-10-14-2-16,-9-7-14 15,-18-2-26-15,-11-1-45 16,-11-1-66-16,-9 5-121 0</inkml:trace>
  <inkml:trace contextRef="#ctx0" brushRef="#br0" timeOffset="120597.2074">18396 5140 327 0,'0'6'307'16,"-2"18"-226"-16,-10 10 4 15,12-6-39-15,0-6-27 16,25-11-12-16,17-11-3 16,11-7 4-16,6-28 9 15,2-14 2-15,-10-1-6 16,-18 6-3-16,-21 13-3 15,-12 15-5-15,-27 3-1 16,-19 8-1-16,-3 5-1 0,1 0-9 16,12 0-27-16,19 2-49 15,13 3-55-15,4-3-130 16</inkml:trace>
  <inkml:trace contextRef="#ctx0" brushRef="#br0" timeOffset="120875.1328">18882 4877 233 0,'0'0'368'16,"-3"16"-325"-16,-27 18 15 15,-4 8-34-15,4-4-4 16,8-1-1-16,10-7 17 16,7-7-3-16,5-4-23 0,2-6-9 15,11-2 15-15,2-3 28 16,2-1-2-16,-3 4-11 15,-5 7-6-15,-9 12-12 16,-13 8-8-16,-29 4-3 16,-3-6-2-16,8-16-8 15,12-17-29-15,15-3-53 16,10-28-81-16,0-9-73 16,11-1-110-16</inkml:trace>
  <inkml:trace contextRef="#ctx0" brushRef="#br0" timeOffset="121256.8795">19218 4588 127 0,'0'-4'580'16,"-19"6"-550"-16,-17 34 17 15,-8 10-6-15,0 20-8 16,-3 14-22-16,4 12-2 15,9 7-1-15,10-2 5 16,7-9-2-16,14-22 3 16,3-24-11-16,21-23 0 15,15-19-2-15,9-14 4 16,4-33 6-16,-1-19 0 16,-3-12 0-16,-8-3-5 15,-12 1 4-15,-11 2-5 0,-14 4-5 16,-6 13 1-16,-18 23-1 15,-6 26-3-15,0 12 1 16,2 36 0-16,8 14 1 16,13 6 1-16,7 3-2 15,13-9-4-15,19-11 1 16,2-8-19-16,-4-7-58 16,-11-15-96-16,-10-9-343 15</inkml:trace>
  <inkml:trace contextRef="#ctx0" brushRef="#br0" timeOffset="125329.7583">5948 7971 452 0,'0'-4'49'16,"0"4"-16"-16,0-2-11 15,0-1 20-15,14-4 8 16,13-3-22-16,17-11 24 15,18-2-3-15,9-6-6 16,1 3 5-16,-8 6-4 16,-18 10-23-16,-16 10-17 15,-14 0-4-15,-16 28 0 16,0 25 0-16,-28 25 2 16,-20 16 3-16,-11 4 0 15,1-13-4-15,10-21-1 16,16-21 0-16,18-19-4 15,14-13-2-15,16-4-7 0,30-5 10 16,19-2 3-16,7 2 0 16,-4 6 4-16,-15 12 3 15,-20 16 2-15,-22 12 1 16,-11 16 2-16,-32 8-7 16,-24 2-4-16,-15-9-1 15,-10-12 0-15,-2-19-8 16,0-17-16-16,7-12-14 15,16-5-17-15,14 0 15 16,24-5-47-16,20-4-8 16,2-8-93-16</inkml:trace>
  <inkml:trace contextRef="#ctx0" brushRef="#br0" timeOffset="125679.2824">6880 8370 508 0,'-36'34'34'16,"21"-8"-32"-16,15-11-2 0,6-11 10 15,29-4 19 1,7 0 33-16,3 0 5 0,-8 0-2 16,-13 3-21-16,-15 24-17 15,-9 15 10-15,-17 16-2 16,-29 9-29-16,-13-3-5 16,-8-13-1-16,1-13-8 15,8-18-30-15,13-15-32 16,20-5-30-16,17-14-3 15,8-14-29-15,30-4-34 16,19-1-67-16</inkml:trace>
  <inkml:trace contextRef="#ctx0" brushRef="#br0" timeOffset="125861.8435">7281 8495 543 0,'0'22'74'15,"5"6"2"-15,3 3-33 16,-3 0-3-16,-2-2-29 16,0-5-11-16,-3-2-14 15,0-4-16-15,0 2-26 16,-5 2-48-16,-13-4-96 16</inkml:trace>
  <inkml:trace contextRef="#ctx0" brushRef="#br0" timeOffset="126030.6097">7352 8129 579 0,'0'-11'85'16,"0"6"-60"-16,2 5-25 15,2 0-17-15,4 15-65 16,1 13-42-16,1 14-138 15</inkml:trace>
  <inkml:trace contextRef="#ctx0" brushRef="#br0" timeOffset="126295.0078">7545 8531 386 0,'4'2'90'15,"1"2"-1"-15,5-2-7 0,10-2-8 16,10-10-11-16,12-18-22 15,13-10-7-15,1 2 3 16,-4 8-7-16,-11 14-5 16,-11 14-13-16,-13 7-10 15,-8 30 1-15,-9 13 3 16,0 8-5-16,0-2-1 16,-7-5-7-16,2-12-36 15,5-14-38-15,0-16-34 16,2-9-19-16,14-12-22 0,7-13-8 15,3-1 25 1</inkml:trace>
  <inkml:trace contextRef="#ctx0" brushRef="#br0" timeOffset="126742.9815">8355 8154 220 0,'21'-47'245'0,"-12"11"-172"16,-5 10-9-16,-4 4-10 15,0 4-12-15,0 4-12 16,0 2-3-16,-7 0-3 16,-5 7-4-16,-6 5-11 15,-2 0-6-15,-2 29-1 16,-2 24-1-16,8 18 6 0,2 22 16 16,10 7-4-16,4-5 1 15,4-13-2-15,20-20-7 16,11-20-6-16,10-24 4 15,13-18-1-15,10-16 1 16,5-35 3-16,2-20 1 16,-4-15-3-16,-9-7-3 15,-14-5-5-15,-16 2 1 16,-18 5-2-16,-14 10-1 16,-9 18-1-16,-22 23-2 15,-13 27-4-15,-8 13 0 16,1 39 4-16,4 26 0 15,11 12 3-15,15 3 0 0,12-1 1 16,9-13 0-16,1-16 3 16,28-16-2-16,11-11-2 15,12-18-1-15,6-5-10 16,3-8-60-16,-6-26-104 16,-10-12-304-16</inkml:trace>
  <inkml:trace contextRef="#ctx0" brushRef="#br0" timeOffset="127531.1351">5804 9330 350 0,'-6'-6'158'15,"6"5"-98"-15,0-1-28 16,21-5-18-16,25-10 24 16,33-10 18-16,34-9-9 15,35-6-2-15,31-4 9 16,41-3-3-16,37 3-13 15,36 6-11-15,23 3-17 0,-3 8-8 16,-20 5 1-16,-25 4 3 16,-24 4 1-16,-27 3-1 15,-21 6-3-15,-15 1-1 16,-19-3 1-16,-19 4-3 16,-22-2-2-16,-33 1-11 15,-28 0-21-15,-29 3-44 16,-22 3-57-16,-18-2-99 15</inkml:trace>
  <inkml:trace contextRef="#ctx0" brushRef="#br0" timeOffset="128220.8631">6685 9779 456 0,'0'-5'182'0,"-10"5"-141"15,-15 14-1-15,-13 16-20 16,-12 6 10-16,-7 4-7 15,2 0-10-15,5 1-6 16,18-8-6-16,12-7-1 16,19-9-1-16,1-5-1 15,21-4 2-15,13-4 12 16,6 1 26-16,-2 0 3 16,-10 7-8-16,-12 10-3 15,-14 10-13-15,-2 15-8 16,-27 5-7-16,-15-1-2 15,-9-9-1-15,-5-15-12 0,-1-14-22 16,5-11-35 0,9-2-6-16,17 0 1 0,16 0 0 15,10 0-59-15,6-9-148 16</inkml:trace>
  <inkml:trace contextRef="#ctx0" brushRef="#br0" timeOffset="128472.2289">6951 9986 640 0,'0'0'53'0,"0"6"-23"15,0 16-23-15,1 11 28 16,-1 5-24-16,0 4-9 15,0 2-2-15,0-4-6 16,0-1-15-16,-4-1-34 16,0-3-47-16,-2-8-84 15,3-16-209-15</inkml:trace>
  <inkml:trace contextRef="#ctx0" brushRef="#br0" timeOffset="128627.1484">7026 9688 654 0,'0'-3'83'0,"0"3"-54"16,-2 0-29-16,1 0-55 16,-2 14-49-16,3 15-140 15</inkml:trace>
  <inkml:trace contextRef="#ctx0" brushRef="#br0" timeOffset="128904.6479">7230 10107 389 0,'6'6'108'0,"0"2"-32"16,-1-2-20-16,2-4-4 15,3-2-30-15,8 0-9 16,11-14 13-16,12-8 16 15,6-2 10-15,3 6-12 16,-3 9 0-16,-4 9-4 16,-9 5-19-16,-10 25-5 15,-12 10-5-15,-12 9-5 16,0-1-2-16,-2-4-2 16,-7-10-29-16,1-11-47 15,3-10-31-15,4-13-18 16,1-5-71-16,0-24-66 15</inkml:trace>
  <inkml:trace contextRef="#ctx0" brushRef="#br0" timeOffset="128932.9258">7627 10184 48 0,'25'-38'0'0</inkml:trace>
  <inkml:trace contextRef="#ctx0" brushRef="#br0" timeOffset="129353.357">7855 9784 297 0,'16'-38'141'0,"-7"6"-67"15,-6 9 1-15,-1 9-11 16,-2 6-21-16,0 5 2 15,0 3-3-15,0 0-7 16,-2 0-13-16,-7 7-11 16,-5 22-4-16,-3 17-3 15,1 18 2-15,4 12 10 0,3 14 3 16,9 3-5 0,0-11-3-16,6-14-4 0,13-23-3 15,7-21-3-15,5-21 0 16,8-6 2-16,4-37 9 15,6-22 5-15,7-17-6 16,-4-10-3-16,-4-8-3 16,-12-2 5-16,-13 7-7 15,-16 2 0-15,-7 11-3 16,-17 14 0-16,-13 20-2 16,-6 29-1-16,-5 16 0 15,3 36 3-15,2 18-1 16,11 14 0-16,14 8 1 15,10 3 1-15,1-1 0 0,12-9-1 16,15-12 2-16,7-13-2 16,9-13-13-16,-1-11-35 15,4-13-65-15,-6-7-87 16</inkml:trace>
  <inkml:trace contextRef="#ctx0" brushRef="#br0" timeOffset="130168.1614">8844 9820 132 0,'-1'-8'458'15,"-10"6"-373"-15,0 2-25 16,-8 0-43-16,-9 13 11 15,-9 20-12-15,-8 16-8 16,2 5-1-16,1 9 10 0,15 0 0 16,14-4-10-16,13-4-4 15,3-11 0-15,27-10-3 16,10-13 0-16,8-11-3 16,5-10-6-16,2 0-18 15,-2-14-48-15,-4-8-23 16,-9-2-58-16,-7-6-185 15</inkml:trace>
  <inkml:trace contextRef="#ctx0" brushRef="#br0" timeOffset="130418.7267">9080 10019 386 0,'-3'3'153'15,"3"17"-85"-15,0 3-7 16,0-1-17-16,15-5-19 15,10-10-10-15,13-7 1 16,9-6 6-16,4-24 16 16,1-11 1-16,-7-1-8 15,-14 4-11-15,-14 9-2 16,-16 7 0-16,-1 7-7 16,-31 10-10-16,-15 5-1 15,-8 0-4-15,3 0-20 16,12 5-34-16,16 4-48 15,12 0-49-15,11-7-112 0</inkml:trace>
  <inkml:trace contextRef="#ctx0" brushRef="#br0" timeOffset="130700.0386">9627 9620 477 0,'-7'0'125'0,"-12"29"-95"15,-5 11-17-15,0 9 5 16,2-2 26-16,10-6-1 16,12-10-16-16,0-12-15 15,10-7-2-15,11-2 16 0,4 0 38 16,-2 1-10-16,-5 4-13 16,-7 10-14-16,-11 8-15 15,0 9-12-15,-25 4 0 16,-8-7 0-16,-3-12 0 15,1-18-40-15,12-9-50 16,9-15-50-16,14-18-75 16,0-5-114-16</inkml:trace>
  <inkml:trace contextRef="#ctx0" brushRef="#br0" timeOffset="131165.7989">10019 9314 517 0,'0'-2'82'15,"0"2"-54"-15,-8 0-16 16,-1 0 1-16,-3 0-1 16,-1 16 3-16,-5 10 12 15,0 14 26-15,-3 15 2 16,3 9-11-16,3 16-17 15,8 11-6-15,7-3-3 16,0-4-4-16,9-17 0 16,14-20-8-16,9-17-2 15,4-18 0-15,6-12 2 16,2-11-1-16,3-34 11 0,-1-17-3 16,-6-12-6-16,-6-5-1 15,-11 4-2-15,-14 2-4 16,-9 7 0-16,-6 10 0 15,-23 17 0-15,-10 25 0 16,-3 14 0-16,0 39 0 16,6 15 0-16,9 8 0 15,13 3 0-15,13-7 0 16,1-6 0-16,19-12 0 16,17-12 0-16,6-12-4 15,1-10-34-15,2-6-58 16,-8-4-109-16,-3-32-306 15</inkml:trace>
  <inkml:trace contextRef="#ctx0" brushRef="#br0" timeOffset="132129.7935">11248 8664 432 0,'0'0'120'15,"0"0"-41"-15,25-4-25 16,17-9 9-16,21-1 3 16,16-2-34-16,6 1-15 15,-3 0 0-15,-6 3-6 0,-18 4-11 16,-16 0-3-16,-12 6-40 16,-14 2-88-16,-13-3-108 15</inkml:trace>
  <inkml:trace contextRef="#ctx0" brushRef="#br0" timeOffset="132429.2192">11664 8385 516 0,'0'7'120'0,"0"30"-49"16,0 21 43-16,0 19-46 15,-12 6-19-15,-3 1-26 16,-4-3-20-16,5-9-3 15,8-9-37-15,6-19-179 16</inkml:trace>
  <inkml:trace contextRef="#ctx0" brushRef="#br0" timeOffset="134175.1428">13362 7407 288 0,'0'0'57'16,"0"0"-10"-16,0-2-13 16,0 2-11-16,0-2 9 15,0 1 8-15,0-2 3 16,0-2 14-16,0-4-14 15,0-1-21-15,0 3 9 16,0 2 5-16,0 1-2 16,-3 4-6-16,-2 0-14 15,-5 0-10-15,-5 6 0 16,-9 16-3-16,-3 7-1 0,1 7 0 16,6 1 0-16,10-5 0 15,10-6-1-15,10-6-2 16,24-8 3-16,8-4 2 15,3-2 16-15,-3 1 24 16,-11 0-2-16,-10 8-12 16,-17 11-6-16,-5 15-4 15,-38 10-6-15,-23 7-8 16,-18 1-4-16,-8-12-3 16,-1-14-16-16,11-19-28 15,15-14-22-15,14-6-28 16,16-18-22-16,14-1-10 15,18-8-60-15</inkml:trace>
  <inkml:trace contextRef="#ctx0" brushRef="#br0" timeOffset="134374.551">13371 7230 695 0,'31'0'66'16,"20"0"21"-16,16 0-31 16,6 4-25-16,6 1-18 15,3-5-11-15,-1 0-2 0,-5 0-17 16,-7 0-81 0,-10-13-98-16,-14-10-377 0</inkml:trace>
  <inkml:trace contextRef="#ctx0" brushRef="#br0" timeOffset="134940.6785">14165 7639 412 0,'0'-8'164'16,"0"5"-94"-16,0 3-5 15,0 0-25-15,-17 0-17 16,-10 3-18-16,-13 18-2 16,-6 15 4-16,-6 8 19 15,4 5 0-15,12 6-6 16,16-4-14-16,17-5-3 16,3-5-1-16,28-11-2 15,12-9 0-15,6-8 0 16,6-7-8-16,2-6-30 15,-6 0-44-15,-7-11-33 0,-8-7-74 16</inkml:trace>
  <inkml:trace contextRef="#ctx0" brushRef="#br0" timeOffset="135188.8868">14405 7847 553 0,'-17'23'63'0,"11"3"6"15,6-6-1-15,6-6-41 16,32-11-23-16,14-3 8 16,8-14 2-16,1-15-4 15,-12 0 8-15,-15 4 23 0,-17 10-8 16,-11 6-9-16,-6 3-3 16,-5 3-9-16,-25 3-9 15,-10 0-3-15,-5 0-3 16,2 0-13-16,10 0-13 15,11-5-35-15,8-1-41 16,14-2-18-16,0 2-120 16</inkml:trace>
  <inkml:trace contextRef="#ctx0" brushRef="#br0" timeOffset="135472.6647">15097 7581 454 0,'-18'17'191'0,"-4"8"-170"16,2 1 8-16,7 3 13 15,7-5-5-15,6-6-16 16,0-2-12-16,15-6 7 16,1 0 31-16,-4 2 10 15,-3-2-9-15,-6 6-13 16,-3 7-19-16,-4 10-16 15,-28 7 0-15,-8 8 0 16,-3-9 0-16,3-13 0 16,10-20-16-16,13-8-75 15,14-23-105-15,3-12-152 16</inkml:trace>
  <inkml:trace contextRef="#ctx0" brushRef="#br0" timeOffset="136103.404">15677 7310 139 0,'10'-20'467'16,"-10"10"-376"-16,0 2-4 16,0 2-13-16,-7 6-27 15,-9 0-32-15,-11 0-3 16,-6 10 4-16,-5 19-7 15,-3 14-6-15,2 12 4 16,5 14 0-16,6 6 2 16,10 0-2-16,12-8 0 15,6-14-6-15,6-14 0 0,24-14 0 16,9-12 9-16,10-9 1 16,6-4-9-16,3-11-2 15,3-18 0-15,-3-6 0 16,-5-5 0-16,-9-4 0 15,-8-3 0-15,-7-5 0 16,-11-4 0-16,-5-4 0 16,-10-2 0-16,-3 3 0 15,0 12 0-15,-12 12 0 16,-12 19 0-16,-7 14 0 16,-5 2 0-16,-1 20 0 15,2 15 0-15,7 6 0 16,13 5 0-16,10 5 0 0,5-3 0 15,19-4 0 1,12-6 0-16,7-8 0 0,0-8 0 16,-1-10 0-16,1-10-9 15,-4-2-67-15,0-17-91 16,-5-23-155-16</inkml:trace>
  <inkml:trace contextRef="#ctx0" brushRef="#br0" timeOffset="136901.8137">13023 8404 454 0,'-6'0'67'15,"5"0"-1"-15,1 0-1 16,0 0-31-16,0 0 1 16,21 0-15-16,26 0 15 15,30 0 14-15,46 0-6 16,61 0 3-16,59-19-2 0,57-10-8 15,37-6-7 1,9-2-29-16,-15 3 0 0,-36 4 0 16,-41 10 0-16,-39 9 0 15,-25 11 0-15,-26 0 0 16,-23 16 0-16,-31 7 0 16,-31-3-48-16,-33-4-69 15,-22-6-62-15,-23-6-129 16</inkml:trace>
  <inkml:trace contextRef="#ctx0" brushRef="#br0" timeOffset="137600.0862">13371 9039 592 0,'0'-6'101'0,"-3"6"-22"0,-15 0-24 15,-8 0-23-15,-15 7-13 16,-6 10-12-16,-3 5 1 15,3 6 4-15,6 0-7 16,14 5-5-16,17-5-2 16,10-3-2-16,4-2 0 15,23 1 4-15,6-4 2 16,-2 2 10-16,-6 0 5 16,-11 4 10-16,-14 10-5 15,0 10-8-15,-34 11-8 16,-16 1-6-16,-11-8-1 15,1-15-15-15,4-24-31 16,5-11-29-16,9-18-16 0,14-11-7 16,17-2-16-16,11 9-36 15,15 2-179-15</inkml:trace>
  <inkml:trace contextRef="#ctx0" brushRef="#br0" timeOffset="137816.2254">13509 9248 621 0,'0'0'65'0,"6"0"-4"16,2 22 3-16,-5 14-17 15,-3 4-31-15,0 8-15 16,0-3-1-16,-12-3-10 15,-3-3-22-15,2-8-45 16,-4-3-64-16,1-8-83 16</inkml:trace>
  <inkml:trace contextRef="#ctx0" brushRef="#br0" timeOffset="138008.5793">13532 9033 751 0,'0'-8'0'0,"0"4"-15"16,0 4-90-16,0 0-52 15,12 0-284-15</inkml:trace>
  <inkml:trace contextRef="#ctx0" brushRef="#br0" timeOffset="138331.3937">13787 9284 666 0,'0'24'33'15,"0"3"14"-15,6-4-26 16,16-9-9-16,11-14-8 16,15 0 8-16,15-22 5 15,8-9 11-15,-5 6 11 16,-17 9 15-16,-17 15-14 16,-16 1-22-16,-15 25-8 15,-1 19-1-15,-10 9-5 16,-13 4-4-16,0-7-7 15,6-9-32-15,2-10-50 16,6-7-49-16,-2-11-51 0,9-11-156 16</inkml:trace>
  <inkml:trace contextRef="#ctx0" brushRef="#br0" timeOffset="138747.3548">14599 8892 601 0,'0'-5'74'0,"0"5"-25"16,-9 0-13-16,-9 16-23 0,-9 16-4 16,-3 14 10-16,-1 15 12 15,0 12 2-15,8 17-5 16,5 1-3-16,15-10-10 15,3-18-2-15,18-25-4 16,21-25-3-16,7-13 0 16,9-21 0-16,5-32-3 15,4-26 5-15,2-11-1 16,-2-3 2-16,-6 0 0 16,-15 12 1-16,-20 8-6 0,-17 13-4 15,-6 16 0 1,-18 24 0-16,-18 20 0 15,-10 20 0-15,-1 28 0 0,6 15 0 16,11 1 0-16,18-4 0 16,12-6 0-16,5-16 0 15,26-11-7-15,12-14-33 16,6-10-78-16,-4-3-71 16,-5-6-155-16</inkml:trace>
  <inkml:trace contextRef="#ctx0" brushRef="#br0" timeOffset="139247.045">15421 9042 58 0,'0'-9'452'16,"0"3"-367"-16,-6 6-2 16,-15 0-50-16,-11 6 7 15,-9 17-1-15,1 14 1 16,2 9 4-16,8 12-4 15,13 5-29-15,11 3-6 16,6-5 3-16,0-8-8 16,11-4 0-16,10-11-13 15,6-9-24-15,3-7-30 16,0-13-23-16,1-9 8 0,1 0-69 16,0-16-136-16</inkml:trace>
  <inkml:trace contextRef="#ctx0" brushRef="#br0" timeOffset="139495.3713">15638 9306 147 0,'0'0'383'15,"0"26"-301"-15,0 4 8 16,0 2-21-16,11-3-23 16,20-10-23-16,12-11-9 15,8-8-1-15,8-5 5 0,-4-26 6 16,-7-11 3-1,-10 0-5-15,-17 4-2 0,-12 8-6 16,-9 8-2-16,-15 9-7 16,-22 7-5-16,-7 6-3 15,0 0-5-15,11 0-30 16,14 6-58-16,14 3-62 16,5-9-117-16</inkml:trace>
  <inkml:trace contextRef="#ctx0" brushRef="#br0" timeOffset="139761.342">16291 8993 95 0,'0'0'623'0,"-8"0"-554"16,-8 16-28 0,-2 15-20-16,-3 4 3 0,6 3 1 15,11-4 5-15,4-3-10 16,10-4-14-16,18-6-5 15,-1-4 1-15,-3-5 9 16,-9-1 15-16,-12 3 3 16,-3 10-29-16,-18 10 0 15,-19 4 0-15,-12-2 0 16,4-13 0-16,7-21-35 16,15-4-87-16,15-39-158 15</inkml:trace>
  <inkml:trace contextRef="#ctx0" brushRef="#br0" timeOffset="140326.7725">16640 8868 434 0,'7'-1'108'0,"-3"-6"-101"15,3-1 10-15,-3-1 26 16,-1 0 2-16,-1 3 14 16,-2 2 11-16,0 3 6 15,0-1-11-15,0 2-27 16,0 0-21-16,-14 2-10 0,-7 18-2 16,-4 9 5-16,0 14 2 15,5 11-2-15,5 6-10 16,9 4 0-16,6-4 0 15,0-11 0-15,19-11 0 16,10-15 0-16,4-12 0 16,3-11 0-16,1-11 0 15,0-28 0-15,3-14 0 16,-4-1 0-16,0-6 0 16,-5 1 0-16,-2-6 0 15,-6-6 0-15,-6-7 0 16,-8-1 0-16,-9 7 0 15,0 16 0-15,0 24 0 0,-4 20 0 16,-16 12 0-16,-8 18 0 16,-7 18 0-16,1 18 0 15,3 9 0-15,7 3 0 16,6 4 0-16,9-7 0 16,8-7 0-16,1-10 0 15,0-11 0-15,18-8 0 16,5-11 0-16,4-8 0 15,0-6 0-15,0-2 0 16,1 0-18-16,3-18-76 16,1-8-163-16</inkml:trace>
  <inkml:trace contextRef="#ctx0" brushRef="#br0" timeOffset="141025.1007">16450 8217 294 0,'-3'0'73'0,"2"0"7"0,1 0 14 15,0 0 2-15,0 0-23 16,17 0-27-16,18 0 13 16,13 0 0-16,10 3-9 15,3 13-14-15,0 1-13 16,0 4-14-16,-2 1-8 16,-4-2-1-16,-4-2-24 15,-2-6-87-15,-7-12-172 16</inkml:trace>
  <inkml:trace contextRef="#ctx0" brushRef="#br0" timeOffset="160760.7977">7780 12724 130 0,'-11'0'225'0,"2"0"-209"16,1 0 18-1,3 0 7-15,0 0 11 0,2 0-11 16,-2 0-10-16,1 0 9 15,2 0 0-15,1 0-11 16,1 0-8-16,0 0-12 16,0 0-2-16,0 0 0 15,0-2 0-15,9-9 11 16,10-5 10-16,12-3 14 16,11-1-6-16,9-2 2 15,7 1-1-15,3 1-7 16,-7 11-8-16,-11 9-13 0,-13 0-6 15,-15 21-2 1,-12 21 7-16,-3 17-4 0,-19 11-1 16,-19 4-2-16,-2-6-1 15,6-16-2-15,13-15-6 16,10-19-5-16,11-13 2 16,0-5 7-16,0 0 3 15,26 0 1-15,7 0 0 16,4 0 7-16,-7 29-1 15,-14 27 3-15,-16 24 1 16,-22 19-4-16,-32 11-6 16,-16-4 0-16,-9-10-5 15,-2-20-17-15,-2-27-25 16,-1-29-35-16,4-20-24 16,5-20-5-16,17-16-49 0,28-4-31 15,26-3-82-15</inkml:trace>
  <inkml:trace contextRef="#ctx0" brushRef="#br0" timeOffset="161143.0773">8683 13073 483 0,'0'-4'134'16,"0"4"-95"-16,0 0-19 16,-16 2-5-16,-8 18-3 15,-5 6-7-15,6-1 7 16,10-8 6-16,8-9-8 16,5-4-8-16,7-4 3 15,13 0 15-15,2 0 31 16,-1 8 8-16,-9 13-23 15,-11 15-10-15,-1 20 4 16,-29 14-14-16,-20 8-10 16,-9-6-6-16,-1-15-8 15,4-23-19-15,7-25-31 16,8-9-41-16,8-21-17 0,17-14-2 16,14-1 33-1,1 3-27-15,18 2-57 0</inkml:trace>
  <inkml:trace contextRef="#ctx0" brushRef="#br0" timeOffset="161409.0019">8831 13127 602 0,'4'0'56'0,"5"0"-4"0,0 24 3 16,-1 12-14-16,-5 12-10 15,-3 11-5-15,0 5-10 16,-11 1-9-16,-1-4-7 16,0-5-6-16,4-5-42 15,0-15-65-15,-3-14-64 16,0-22-233-16</inkml:trace>
  <inkml:trace contextRef="#ctx0" brushRef="#br0" timeOffset="161564.6627">8862 12868 549 0,'0'-7'304'15,"0"7"-304"-15,0 0-50 16,9 9-175-16,-3 11 10 16</inkml:trace>
  <inkml:trace contextRef="#ctx0" brushRef="#br0" timeOffset="161941.2166">9087 13238 647 0,'-3'0'94'15,"3"0"-39"-15,0 3-48 16,0 12 6-16,5 9 3 15,0 0-4-15,-2-2-2 16,4-8-6-16,5-10-3 16,10-4-1-16,12-26 8 15,17-18 4-15,8-6 8 16,3 5 15-16,-10 19 5 0,-13 17-10 16,-12 9-11-1,-15 27-19-15,-11 24 0 0,-1 12 0 16,-7 4 0-16,-7-5 0 15,7-6-52-15,4-21-176 16,3-26-415-16</inkml:trace>
  <inkml:trace contextRef="#ctx0" brushRef="#br0" timeOffset="162489.7052">10218 12678 537 0,'2'-11'117'16,"-2"3"-87"-16,0 5 2 16,-3 3 0-16,-18 3 2 15,-13 25-5-15,-10 16-14 16,-9 10 7-16,1 13 14 16,10 11-1-16,15 12-13 0,16-4-8 15,11-9-6-15,6-19 1 16,23-25-3-16,12-22-3 15,13-11 2-15,12-32 0 16,7-30-1-16,3-23-2 16,-3-9 5-16,-10-4 2 15,-16 11 1-15,-17 9-10 16,-21 10 0-16,-9 12 0 16,-16 16 0-16,-20 24 0 15,-10 16 0-15,-11 38 0 16,5 24 0-16,7 13 0 15,18-7 0-15,21-6 0 0,6-13 0 16,27-13 0-16,18-13 0 16,10-13-14-16,3-6-27 15,-5-4-71-15,-10 0-70 16,-12-4-310-16</inkml:trace>
  <inkml:trace contextRef="#ctx0" brushRef="#br0" timeOffset="162922.1329">11291 12554 589 0,'0'0'132'15,"-2"15"-85"-15,1 20 5 16,-2 17-19-16,-3 7-21 16,-3 9-9-16,-6 7-3 15,-1 5 0-15,-2 5-16 16,3-3-64-16,-6-4-98 15,-4-17-193-15</inkml:trace>
  <inkml:trace contextRef="#ctx0" brushRef="#br0" timeOffset="163071.5086">11151 12853 782 0,'31'-9'85'0,"21"9"-36"16,8 0-21-16,3 0-19 15,-1 0-9-15,-2 4-37 16,-11-4-161-16,-16 0-402 16</inkml:trace>
  <inkml:trace contextRef="#ctx0" brushRef="#br0" timeOffset="163587.2279">12385 12484 387 0,'-35'0'304'15,"-1"8"-273"-15,5 19 12 16,12 5-12-16,13-6-19 16,6-4-12-16,21-6-7 15,13-6 7-15,6 0 5 16,-1 2 31-16,-3 0 22 16,-12 12-15-16,-14 10-8 15,-10 15-8-15,-25 15-9 16,-30 10-18-16,-14 1 0 0,-1-9 0 15,6-20 0 1,16-22-9-16,11-24-42 0,8-17-64 16,9-24-78-16,15-9-129 15</inkml:trace>
  <inkml:trace contextRef="#ctx0" brushRef="#br0" timeOffset="163769.8771">12405 12418 735 0,'26'-2'128'15,"14"2"-51"-15,17 3-32 16,4 8-24-16,6-1-15 16,0 0-6-16,1-1-4 0,-6-3-57 15,-10-6-172-15</inkml:trace>
  <inkml:trace contextRef="#ctx0" brushRef="#br0" timeOffset="164351.9813">13208 12711 505 0,'-19'0'173'15,"-14"0"-128"-15,-10 22-4 16,-12 16-25-16,-5 13 9 16,3 7-4-16,12 7 15 15,14 0-2-15,16 0-23 16,15-7-10-16,2-9-1 0,28-16-4 15,14-13-9 1,10-9-9-16,13-11-21 0,2 0-31 16,-2-19-23-16,-4-13-73 15,-7-7-97-15</inkml:trace>
  <inkml:trace contextRef="#ctx0" brushRef="#br0" timeOffset="164617.9241">13606 12804 459 0,'-23'12'99'0,"-3"16"-23"16,7 3-11-16,6 8-3 15,11-7-26-15,2-6-26 16,22-6-6-16,19-17-1 16,12-3 4-16,7-21 12 0,3-15 14 15,-7-2-1-15,-12 2 2 16,-14 10-6-16,-20 6-8 15,-10 7-6-15,-12 4-4 16,-30 3-10-16,-13 1 0 16,-5 5-7-16,11 0-10 15,19 0-37-15,18 0-56 16,12 0-104-16,12-16-256 16</inkml:trace>
  <inkml:trace contextRef="#ctx0" brushRef="#br0" timeOffset="164867.4003">14259 12651 522 0,'-29'20'145'0,"9"4"-98"16,9-2 12-16,11-3-9 15,0-4-35-15,7-2-11 16,10-1 4-16,-1 2 13 15,-4-2 23-15,-8 8-1 16,-4 8-3-16,-13 14-15 16,-26 7-25-16,-17 8 0 15,-5-7 0-15,7-17 0 16,9-21-16-16,18-14-108 0,17-42-262 16</inkml:trace>
  <inkml:trace contextRef="#ctx0" brushRef="#br0" timeOffset="165416.0993">15037 12280 353 0,'-21'0'187'15,"-13"0"-130"-15,-9 22 0 16,-8 15-4-16,-3 18-7 15,-1 16 4-15,8 11 5 16,11 5-15-16,18-8-18 16,18-17-10-16,1-19-7 15,35-21-2-15,19-20 1 0,14-2-1 16,10-30 0 0,6-21 0-16,2-15 2 0,-7-9 8 15,-11-4 3-15,-18 5 3 16,-20 3-2-16,-21 5-17 15,-10 8 0-15,-33 17 0 16,-23 23 0-16,-15 18 0 16,-6 29 0-16,10 23 0 15,21 7 0-15,34 0 0 16,22-9 0-16,52-6 0 16,19-12 0-16,15-13-22 15,1-13-15-15,-3-6-30 16,-6 0-36-16,-15-3 30 15,-22-12-120-15</inkml:trace>
  <inkml:trace contextRef="#ctx0" brushRef="#br0" timeOffset="166679.4478">7424 13972 354 0,'-3'0'130'16,"0"0"-89"-16,3 0-11 15,0 0-12-15,21 0-1 16,15 0 7-16,13-8 13 15,17-10-8-15,11 0 0 0,2-2-3 16,2 4 1-16,-4 0-8 16,-4 5-6-16,-1 0-8 15,0 3-3-15,-4-2-2 16,1 2 0-16,-3-4-1 16,7 0 1-16,6-4 0 15,12 2 4-15,7 2 12 16,8 1 2-16,3 7-2 15,3 3-9-15,3 1-5 16,4 0 0-16,-2 0-2 16,4 0 0-16,4 0-1 15,3 0-1-15,0 0 0 0,4 3 2 16,-2 1 0-16,-5 1 0 16,-3 0 2-1,1 0-1-15,0-2-1 0,0 0 0 16,4 0 0-16,1-2 0 15,1-1-1-15,0 0 1 16,-5 0-1-16,-5 0 2 16,-10-2-1-16,-3-3 1 15,-3-1 0-15,1-3-1 16,2 4 0-16,0-3 0 16,1 2 0-16,0-2 0 15,0 5-1-15,0-1 1 16,2-1 0-16,-3 3 0 0,3-2 3 15,2-2 0 1,9-4 0-16,10-3 0 0,18-6 0 16,10-3 0-16,9-2-1 15,6 4 3-15,-1-1-2 16,-5 6 2-16,-5-1-3 16,-13 3-2-16,-10 4-1 15,-12 1-4-15,-15 5-8 16,-21-1-14-16,-28 3-41 15,-30 1-54-15,-33 0-218 16</inkml:trace>
  <inkml:trace contextRef="#ctx0" brushRef="#br0" timeOffset="167510.8636">8564 14673 335 0,'16'-20'193'0,"-2"0"-98"16,2 0-6-16,-1 1-17 0,-6 8-22 15,-6 5-18-15,-3 6-13 16,-4 0-2-16,-22 17 3 16,-11 18 1-16,-8 13-9 15,2 0-8-15,10-4-4 16,16-9 0-16,16-10-2 16,1-9-7-16,18-4 2 15,15-4 6-15,2 0 1 16,-3 0 4-16,-13 7 9 15,-9 9 2-15,-10 12 1 16,-17 11 1-16,-25 7-12 16,-15-6-5-16,-10-14 0 0,-4-13-20 15,0-16-28 1,7-5-43-16,12-4-37 0,19-10-1 16,21 2-27-16,12-2-77 15</inkml:trace>
  <inkml:trace contextRef="#ctx0" brushRef="#br0" timeOffset="167760.3094">8941 14643 368 0,'0'-4'323'0,"0"4"-259"0,0 8-22 16,0 22-27-16,0 14 18 16,0 13-23-16,-6 2-9 15,-9 4-1-15,-3-3-14 16,-2-3-25-16,2-2-52 16,-2-10-35-16,1-16-100 15</inkml:trace>
  <inkml:trace contextRef="#ctx0" brushRef="#br0" timeOffset="167909.7017">8968 14485 585 0,'0'-11'136'16,"0"11"-73"-16,0 0-59 15,0 0-4-15,0 16-72 16,5 10-58-16,-4 6-69 15</inkml:trace>
  <inkml:trace contextRef="#ctx0" brushRef="#br0" timeOffset="168176.0657">9183 14760 455 0,'2'7'97'0,"4"4"-25"0,2-1-17 15,4 0-11 1,8-6-7-16,1 0 1 0,14-4 1 16,6 0 3-16,7-12-2 15,7 4-2-15,-8 6-8 16,-6 2-4-16,-13 27-16 16,-16 27-10-16,-12 15 0 15,0 9 0-15,-21-3 0 16,-1-16 0-16,11-20-40 15,5-25-133-15,6-16-235 16</inkml:trace>
  <inkml:trace contextRef="#ctx0" brushRef="#br0" timeOffset="168608.3564">10066 14404 559 0,'-6'-2'101'0,"0"2"-44"15,-3 18-18-15,-4 23 1 16,-3 15 1-16,2 13 5 16,5 4-5-16,9-3-11 15,0-13-15-15,26-19-11 16,6-22-4-16,10-16 0 15,6-16 1-15,2-32-1 0,3-17 2 16,-5-13-1-16,-2-7 9 16,-11 0 14-16,-8 0-12 15,-16 3-12-15,-11 8 0 16,-12 15 0-16,-23 17 0 16,-9 22 0-16,-4 20 0 15,2 14 0-15,11 26 0 16,15 5 0-16,17 4 0 15,3 4 0-15,22-1 0 16,12-8 0-16,7-12 0 16,-1-10 0-16,0-10 0 15,-2-11 0-15,0-1-22 0,-8-6-152 16,-6-25-408-16</inkml:trace>
  <inkml:trace contextRef="#ctx0" brushRef="#br0" timeOffset="169273.189">11482 14329 584 0,'0'-20'128'0,"0"9"-13"15,-12 4-34-15,-12 7-31 16,-16 22-34-16,-15 25-10 15,-8 17-4-15,8 10 0 0,22 0 6 16,24-5-5-16,9-6-3 16,36-12 2-16,10-12-4 15,8-10 2-15,2-9 0 16,0-7-8-16,-2-5-18 16,-5-8-31-16,-6 0-60 15,-7-10-17-15,-5-15-96 16</inkml:trace>
  <inkml:trace contextRef="#ctx0" brushRef="#br0" timeOffset="169539.3042">11928 14401 457 0,'0'0'189'0,"0"5"-102"16,-7 19-26-16,5 10-23 15,2 0-20-15,5-9-6 16,23-9-5-16,9-11-5 15,6-5 0-15,4-10 0 16,-3-17 1-16,-6-10 12 16,-8 2 29-16,-11 4-9 15,-9 5-13-15,-10 6-6 16,-4 5-3-16,-29 4-13 16,-14 9 0-16,-9 2 0 15,7 0-6-15,15 6-27 16,19 8-67-16,15-14-123 0,10-5-382 15</inkml:trace>
  <inkml:trace contextRef="#ctx0" brushRef="#br0" timeOffset="169904.8804">12866 14191 728 0,'-43'20'89'0,"3"13"-15"16,9 3-34-16,11-3-35 15,14-4-5-15,6-13-23 16,5-2-17-16,11-6 40 16,-4 0 3-16,-2 2 26 15,-5 4 17-15,-5 11-2 16,-2 16-16-16,-32 11-28 16,-15 3 0-16,-6-4 0 15,5-16 0-15,9-26 0 16,13-9-52-16,11-41-224 15</inkml:trace>
  <inkml:trace contextRef="#ctx0" brushRef="#br0" timeOffset="170570.247">13551 13926 597 0,'-22'-2'69'16,"-5"2"-12"-16,-10 13-21 15,-11 22-27-15,-9 13 0 16,2 11 19-16,6 7 8 0,18 8-1 15,19 6-6-15,12-1-14 16,7-7-11-16,23-14-4 16,10-16 0-16,7-19 3 15,9-18 10-15,5-5-2 16,5-34-5-16,1-20-2 16,-6-14 8-16,-5-11-1 15,-15-2 6-15,-12 0-7 16,-16 7-6-16,-13 1-4 15,-6 3 0-15,-22 8-1 16,-8 15-2-16,3 22-1 16,9 19 2-16,5 6 2 0,7 16 0 15,5 16 2 1,5 11 2-16,2 6 4 0,12-3-4 16,14-3-4-16,6-7 0 15,1-10 0-15,-2-7 0 16,-1-6 0-16,-3-11 0 15,7-2-13-15,2-22-153 16,10-27-397-16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31:15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10478 3042 468 0,'-6'-11'43'0,"6"3"-41"16,0 0 5-16,0 1 6 0,6-2 5 16,10 6-13-16,4 3 9 15,11 10 14-15,14 27 3 16,8 20 5-16,7 11-8 16,3 8-4-16,-2 4-5 15,-3-3-9-15,-5-3-7 16,-7-1-2-16,-11-7-1 15,-8-6-2-15,-9-12-14 16,-6-7-33-16,-6-16-63 16,-6-16-100-16</inkml:trace>
  <inkml:trace contextRef="#ctx0" brushRef="#br0" timeOffset="232.7696">11129 3023 54 0,'-3'-14'564'0,"-19"14"-544"16,-7 20-13-16,-19 29 33 16,-16 21-13-16,-17 14-20 15,-8 11-7-15,7 1 0 16,7-10-10-16,24-17-24 15,20-21-46-15,19-22-57 0,12-26-94 16</inkml:trace>
  <inkml:trace contextRef="#ctx0" brushRef="#br0" timeOffset="731.4705">11413 2732 396 0,'0'0'38'0,"2"0"-31"16,2 0 9-16,4-2 14 15,5 0 9-15,13-3 18 16,8-2-3-16,9-3-15 15,1 2-7-15,-7 2-4 16,-9 6 0-16,-13 2-22 0,-15 31-6 16,-6 18 3-16,-27 15-1 15,-7 11-2-15,9-2 0 16,14-9 1-16,17-11-1 16,12-18 0-16,27-15 0 15,10-15 0-15,8-7 0 16,1 0 0-16,3-17-10 15,5-3-63-15,-1-8-171 16</inkml:trace>
  <inkml:trace contextRef="#ctx0" brushRef="#br0" timeOffset="1146.8893">12338 3321 665 0,'63'-2'57'0,"19"2"-13"16,19 0 37-16,6 0-49 16,-6 0-27-16,-5 0-5 15,-8-2-2-15,-10-21-85 16,-3-19-160-16</inkml:trace>
  <inkml:trace contextRef="#ctx0" brushRef="#br0" timeOffset="1878.8284">13630 2858 375 0,'0'-7'171'0,"0"-3"-167"16,33-2-3-16,17-7 20 16,15-5 52-16,14 2-21 15,6 3 3-15,-9 10 2 16,-16 5-11-16,-24 4-16 16,-23 13-22-16,-13 25-5 15,-27 16 9-15,-25 18-3 16,-9 6-9-16,1-6 0 15,18-16-2-15,20-21-6 0,22-13-6 16,6-9-3-16,33-2 14 16,12 5 3-16,7 4 1 15,-5 9 4-15,-12 7 9 16,-19 14 8-16,-22 12 0 16,-19 10-9-16,-41 3 0 15,-19-6-12-15,-12-18-1 16,3-17-3-16,8-23-18 15,8-11-45-15,9-13-41 16,16-12 0-16,21 4-38 16,24 5-67-16</inkml:trace>
  <inkml:trace contextRef="#ctx0" brushRef="#br0" timeOffset="2227.6455">14393 3115 330 0,'-3'-3'203'15,"3"3"-196"1,0 0 14-16,18 0 24 0,15 6 21 16,11 12-19-16,15 5-7 15,6 8 6-15,7 5-5 16,-4 4-14-16,-6-1-11 16,-10-1-9-16,-17-2-4 15,-9-4-3-15,-14-1-3 16,-6-2-19-16,-3-2-32 15,-3-7-47-15,0-4-54 16,0-13-115-16</inkml:trace>
  <inkml:trace contextRef="#ctx0" brushRef="#br0" timeOffset="2377.3229">15072 3079 302 0,'-50'0'364'16,"-32"25"-321"-16,-19 23 7 15,-18 16 1-15,-14 8-21 16,0 0-30-16,19-8 0 16,31-13-98-16,32-25-143 15</inkml:trace>
  <inkml:trace contextRef="#ctx0" brushRef="#br0" timeOffset="2826.724">15564 3279 50 0,'36'-18'635'15,"21"4"-591"-15,25-1 8 16,21 4 22-16,5 0-44 16,-6 6-20-16,-16 2-4 15,-15 3-6-15,-21 0-35 16,-5 0-121-16,-5-12-381 0</inkml:trace>
  <inkml:trace contextRef="#ctx0" brushRef="#br0" timeOffset="3358.4701">17181 2672 556 0,'0'-2'39'0,"0"2"-36"16,0 0 8-16,0 0 10 16,0 13 25-16,-4 18-2 15,-16 14-7-15,-8 17-10 16,-11 12-5-16,-10 15-11 16,-6 6-3-16,-7 4-5 15,4-2-3-15,6-9-10 16,13-14-37-16,14-20-37 15,14-22-39-15,11-24-40 16,17-8-69-16</inkml:trace>
  <inkml:trace contextRef="#ctx0" brushRef="#br0" timeOffset="3707.753">17664 2837 455 0,'-22'0'47'0,"-6"28"-20"16,-3 16 38-16,-5 20-13 15,1 17-30-15,8 7 10 16,17-4 10-16,10-15-22 0,36-23-7 15,34-27 8-15,33-19 16 16,26-30-4-16,14-26-18 16,-3-16-10-16,-27-5 4 15,-35 1 27-15,-45 11-12 16,-36 6-4-16,-69 14-3 16,-35 14-15-16,-22 11-2 15,5 15-8-15,32 3-48 16,38-4-162-16</inkml:trace>
  <inkml:trace contextRef="#ctx0" brushRef="#br0" timeOffset="19520.1302">10447 4029 386 0,'-47'60'51'0,"-2"29"-9"15,-1 25-1-15,0 27-5 16,7 18 7-16,16 3-5 15,15-10-12-15,12-17-11 16,22-28-8-16,22-25-6 16,14-20-1-16,11-19-7 0,16-14-33 15,15-12-86 1,7-7-242-16</inkml:trace>
  <inkml:trace contextRef="#ctx0" brushRef="#br0" timeOffset="20218.3553">13856 4017 441 0,'-5'-6'64'0,"5"6"-33"0,5 0-13 15,28 6-11-15,13 19 52 16,12 9-7-16,0 9-5 16,-6 11 4-16,-13 16-13 15,-15 13-12-15,-22 14-11 16,-7 18-5-16,-43 13-4 16,-23 9-5-16,-16-3-1 15,-4-11-16-15,12-21-58 16,16-23-29-16,19-21-53 15,20-31-58-15</inkml:trace>
  <inkml:trace contextRef="#ctx0" brushRef="#br0" timeOffset="20500.1567">14426 4128 614 0,'-81'70'29'0,"7"28"0"16,11 23 21-16,10 22 0 15,9 9-35-15,16 1-13 0,19-15-1 16,9-27-1-16,32-26 0 15,28-24-10-15,31-25-36 16,27-18-45-16,25-18-135 16</inkml:trace>
  <inkml:trace contextRef="#ctx0" brushRef="#br0" timeOffset="21132.3933">17783 3710 6 0,'1'-8'361'0,"5"6"-305"16,0 2 13-16,9 0 1 0,15 25 15 15,10 18-1-15,8 22-8 16,8 15-13-16,-2 10-28 16,-1 10-13-16,-9 3-3 15,-23 3-2-15,-21 5-6 16,-36 6-6-16,-41 3-5 15,-32-1-1-15,-23-7-8 16,-11-12-50-16,0-3-112 16,7-21-131-16</inkml:trace>
  <inkml:trace contextRef="#ctx0" brushRef="#br0" timeOffset="22113.0688">10860 4279 304 0,'-6'0'106'16,"2"0"-94"-16,2 2 36 16,2 16-2-16,0 9-9 15,6 9-6-15,12 11-3 16,6 9 6-16,-1 12-9 16,2 7-10-16,-5 7-8 15,-2-2-7-15,-4 1 1 16,-5-7-1-16,1-8-5 15,-1-8-12-15,-1-15-32 16,-1-9-70-16,-3-19-81 16</inkml:trace>
  <inkml:trace contextRef="#ctx0" brushRef="#br0" timeOffset="22362.5758">11206 4483 497 0,'-34'8'58'15,"-12"28"-52"-15,-7 10 39 16,-5 14-10-16,-6 7-25 16,3 3-9-16,2-1-1 15,9-10-1-15,12-10-23 16,12-7-41-16,9-14-20 0,16-16-3 15,1-12-37 1,22-2-54-16</inkml:trace>
  <inkml:trace contextRef="#ctx0" brushRef="#br0" timeOffset="22661.8622">11325 4803 325 0,'26'0'122'16,"11"-2"-74"-16,18-11 45 15,15-3-41-15,4-4-16 16,-2 0-9-16,-7 0-15 16,-14 2-12-16,-13 4-3 15,-17 4-38-15,-8 8-104 16,-11 2-249-16</inkml:trace>
  <inkml:trace contextRef="#ctx0" brushRef="#br0" timeOffset="23010.849">12399 4360 348 0,'-47'41'89'0,"6"2"-78"16,13-6 43-16,17-12 14 15,11-7-51-15,19-11-16 0,20-3 15 16,11-4 35-16,4 0-4 16,-5 7 16-16,-6 5-6 15,-13 16-16-15,-18 12-6 16,-12 16-12-16,-25 16-13 15,-28 7-8-15,-15-5-2 16,-2-15-12-16,6-18-32 16,12-24-44-16,11-17-35 15,14-9-91-15</inkml:trace>
  <inkml:trace contextRef="#ctx0" brushRef="#br0" timeOffset="23210.3587">12468 4290 119 0,'24'-7'696'16,"7"7"-662"-16,26 7 28 16,22 12-19-16,2-5-37 15,-5-7-6-15,-4-7-2 16,-11 0-37-16,3-20-91 15,-3-20-158-15</inkml:trace>
  <inkml:trace contextRef="#ctx0" brushRef="#br0" timeOffset="23858.7184">14779 4241 604 0,'15'7'46'0,"17"30"-26"15,15 11 48-15,10 8-18 16,2 0-20-16,-2-5-2 16,-3 2-1-16,-6-4-12 15,-11-3-11-15,-10-4-4 16,-9-2-6-16,-8-6-25 0,-4-2-45 15,0-6-30-15,-1-7-72 16,3-15-94-16</inkml:trace>
  <inkml:trace contextRef="#ctx0" brushRef="#br0" timeOffset="24025.1737">15430 4305 589 0,'-55'21'124'0,"-22"26"-75"16,-17 15 14-16,-8 10-28 16,0 7-29-16,7 1-6 0,17-10-11 15,23-3-91-15,23-22-142 16</inkml:trace>
  <inkml:trace contextRef="#ctx0" brushRef="#br0" timeOffset="24391.0669">15746 4571 709 0,'48'-7'52'16,"16"-4"-10"-16,14 0 11 15,-4 0-40-15,-8 2-13 16,-13-2 0-16,-11 0-9 16,-13 0-49-16,-10 1-92 15,-16 0-208-15</inkml:trace>
  <inkml:trace contextRef="#ctx0" brushRef="#br0" timeOffset="24623.7086">16080 4254 552 0,'-6'16'223'0,"-6"30"-199"16,2 27 43-16,-5 14-20 0,-10 10-24 15,-4 4-21-15,2-10-2 16,8-11-60-16,16-22-161 16</inkml:trace>
  <inkml:trace contextRef="#ctx0" brushRef="#br0" timeOffset="25190.3154">16616 4381 486 0,'-20'0'55'15,"11"0"-53"-15,5 0 3 0,3 0 15 16,1 0 18-16,0 0 9 16,16-8 13-16,17-10-14 15,12-4 20-15,8-1-17 16,5 3-15-16,-1 9-4 16,-12 8-1-16,-14 3-4 15,-17 20-12-15,-14 30-4 16,-32 24-2-16,-27 24-5 15,-13 12-2-15,2-4 0 16,25-10 0-16,32-23 0 16,20-27 0-16,54-26 0 15,33-20 0-15,20-26-2 0,4-26 2 16,-11-11-21-16,-19-5-8 16,-18 0 19-16,-12 7-31 15,-4 5-152-15,-3 1-221 16</inkml:trace>
  <inkml:trace contextRef="#ctx0" brushRef="#br0" timeOffset="31457.1262">9513 6505 96 0,'0'-16'471'0,"-17"14"-446"16,-2 2-10-16,-17 28-2 15,-19 30 15-15,-21 40 3 16,-8 29-8-16,-2 32-17 16,7 21-4-16,16 8 3 15,20 3 21-15,23-14-7 16,20-16-17-16,20-22-1 0,26-19-2 16,8-23-10-16,2-23-41 15,-2-17-77-15,-12-28-171 16</inkml:trace>
  <inkml:trace contextRef="#ctx0" brushRef="#br0" timeOffset="31905.9292">10099 7435 501 0,'-30'0'100'0,"-6"10"-99"15,-8 12 11-15,0 8 18 16,2 0-3-16,8-4-14 16,18-10-1-16,16-8-7 15,6-4-3-15,34-3 17 0,20 3 25 16,10 1 15-16,-6 7-11 16,-15 7-10-16,-20 8-13 15,-25 13 1-15,-10 10-10 16,-47 9-7-16,-25 3-9 15,-18-9-2-15,-1-17-21 16,11-25-15-16,20-11-28 16,22-20-29-16,25-13-8 15,19 0-45-15,9 6 14 16,33 5-100-16</inkml:trace>
  <inkml:trace contextRef="#ctx0" brushRef="#br0" timeOffset="32321.5083">10402 7756 522 0,'-9'16'68'16,"8"-4"-33"-16,1-6 1 16,29-6-4-16,22-10-7 15,21-24 4-15,14-14 9 16,5-10 17-16,-4-3-13 0,-20 6-7 16,-23 14-5-16,-24 16-14 15,-20 14-6-15,-18 11 3 16,-42 14-12-16,-29 30-1 15,-15 16-7-15,4 8 7 16,16-6-1-16,29-5-1 16,23-12-1-16,18-8-10 15,14-8-7-15,23-7 3 16,29-11 5-16,25-8-8 16,12-3-13-16,8-7-14 15,0-10-27-15,-4-4-43 16,-4-1-92-16</inkml:trace>
  <inkml:trace contextRef="#ctx0" brushRef="#br0" timeOffset="32637.6196">11467 7472 459 0,'2'-1'41'0,"-2"1"-36"16,0 0 49-16,0 0 9 15,-14 0-25-15,-13 11-16 0,-12 10-2 16,-8 11 10-16,-1 6 3 16,0 7 20-16,11 7 6 15,12 0-5-15,20-2-28 16,5-5-23-16,36-8 1 15,19-6 2-15,8-9-6 16,4-11-10-16,0-6-33 16,6-5-144-16,-10-18-262 15</inkml:trace>
  <inkml:trace contextRef="#ctx0" brushRef="#br0" timeOffset="33352.6256">12535 7200 457 0,'0'-4'71'0,"-19"1"-29"16,-8 3 0-16,-13 0-16 15,-14 13-7-15,-10 17 2 16,-8 14-12-16,2 14-3 15,4 9 4-15,11 11 7 0,12 6 12 16,19 1 0 0,14-5-1-16,10-17-11 0,22-17 1 15,29-21-9-15,21-19 3 16,23-8-3-16,20-34-2 16,12-24 1-16,0-16 9 15,-14-9 4-15,-25-1-3 16,-30 2-11-16,-31 2-3 15,-27 6 0-15,-12 8-4 16,-34 19 0-16,-20 26 0 16,-7 23-2-16,-3 23 1 15,4 27 1-15,16 15 1 0,20 6-1 16,21-2 0 0,15-7 0-16,16-4-1 0,33-10 0 15,19-10 1-15,15-8-1 16,8-9-13-16,2-11-50 15,2-10-95-15,-10 0-206 16</inkml:trace>
  <inkml:trace contextRef="#ctx0" brushRef="#br0" timeOffset="33884.5198">13557 7483 617 0,'29'0'102'0,"11"6"-26"16,27 4 17-16,12-2-57 15,2 1-25-15,-13-1-8 0,-13-1-3 16,-16-3-12 0,-9-2-54-16,-6 1-60 0,3-3-100 15</inkml:trace>
  <inkml:trace contextRef="#ctx0" brushRef="#br0" timeOffset="34216.8912">14560 7305 272 0,'-67'42'388'0,"4"6"-348"15,18 0-7-15,26-11-16 16,19-6-13-16,33-11-4 15,21-6 12-15,20-4 22 16,4-3 17-16,-7 2 1 16,-18 4-12-16,-25 7-17 15,-27 10-5-15,-10 10 6 16,-41 10-11-16,-22 1-11 16,-13-1-2-16,3-12-14 15,10-14-20-15,14-21-53 16,15-3-65-16,18-20-69 15,14-12-276-15</inkml:trace>
  <inkml:trace contextRef="#ctx0" brushRef="#br0" timeOffset="34449.7753">14570 7294 648 0,'0'11'93'0,"21"6"-50"15,29 0 36-15,25-4-40 16,16-8-28-16,3-5-8 0,-7 0-3 16,-17-5-3-16,-18-9-51 15,-11-2-102-15,-15 0-163 16</inkml:trace>
  <inkml:trace contextRef="#ctx0" brushRef="#br0" timeOffset="34750.1867">15567 6710 630 0,'12'60'83'16,"10"20"-1"-16,2 14-28 16,-1 13-10-16,-19 12-4 15,-4 14-4-15,-39 10 0 16,-27 6-18-16,-24 8-18 15,-25 0 0-15,-9-9 0 16,3-13 0-16,27-29-7 16,34-37-111-16,35-54-180 15</inkml:trace>
  <inkml:trace contextRef="#ctx0" brushRef="#br0" timeOffset="35247.9332">16650 6987 497 0,'0'-2'68'15,"-31"2"-20"-15,-20 10-15 16,-22 30-5-16,-18 21 1 0,-7 25 18 16,4 28 19-16,14 23-2 15,19 9-13-15,27-3-16 16,29-11-21-16,17-23-12 15,50-15-2-15,27-15-14 16,13-17-43-16,5-14-125 16,-12-24-229-16</inkml:trace>
  <inkml:trace contextRef="#ctx0" brushRef="#br0" timeOffset="35863.023">17514 7348 347 0,'-42'9'117'15,"2"0"-60"-15,1 2 19 16,9 0-27-16,8 0-19 15,13 1-26-15,9 1-4 16,0-2 2-16,25 5 18 0,9 0 45 16,5 4 1-16,-6 6 1 15,-15 4-26-15,-18 8-10 16,-33 4-6-16,-43 5-8 16,-22-5-13-16,-14-10-3 15,3-15-1-15,18-12-12 16,18-5-17-16,30 0-28 15,23-2-36-15,20-3-29 16,15 2-60-16,27 0-92 16</inkml:trace>
  <inkml:trace contextRef="#ctx0" brushRef="#br0" timeOffset="36399.2349">17596 7710 313 0,'-9'0'47'16,"-2"0"6"-16,0 0-1 15,2 5-16-15,1 0-16 16,7-1 2-16,1-3 4 15,0-1-1-15,0 1-5 0,19-1 21 16,18 0 19 0,19-1 4-16,18-20-5 0,11-9-9 15,-1-4-7-15,-13-2-13 16,-21 7-7-16,-25 5-10 16,-23 8-7-16,-8 6 3 15,-48 10-9-15,-32 4-1 16,-24 27-4-16,-7 12 1 15,9 6 2-15,31 1-3 16,29 1-10-16</inkml:trace>
  <inkml:trace contextRef="#ctx0" brushRef="#br0" timeOffset="36542.3287">17444 7753 958 0,'444'91'-20'15</inkml:trace>
  <inkml:trace contextRef="#ctx0" brushRef="#br0" timeOffset="38490.0348">18693 7507 319 0,'-2'-2'80'0,"1"0"-57"15,1 2 11-15,0 0-15 16,0 0-7-16,0-1 5 0,0 1 8 16,0-1 15-16,0-1-1 15,0 2-6-15,0-3-11 16,0 1-10-16,0 1-5 15,0-1 1-15,0 2-3 16,0 0 4-16,0-2 4 16,0 2-2-16,0 0 3 15,0 0 1-15,0 0-1 16,0 0 2-16,0 0 0 16,0 0-4-16,0 0-4 15,0 0-5-15,0 0-1 16,0 0-2-16,0 0 1 15,0 0-1-15,0 0 0 0,0 0 0 16,0 0 0 0,0 0 0-16,0 0 1 0,0 0 1 15,0 0-1-15,0 0 1 16,0 0-1-16,0 0 1 16,0 0 0-16,0 0 2 15,0 0-3-15,0 0 0 16,0 0 1-16,0 0 5 15,0 0-3-15,0 0-2 16,0 0 0-16,0 0 0 16,0 0 1-16,0 0-2 15,0 0 0-15,0 0-1 0,0 0 0 16,0 0 1 0,0 0-1-16,0 0 0 0,0 0 0 15,0 0 0-15,0 0 0 16,0 0 0-16,0 0 0 15,0 0 0-15,0 0 0 16,0 0 0-16,0 0 0 16,0 0 0-16,0 0 0 15,0 0 0-15,0 0 1 16,0 0-2-16,0 0 1 16,0 0 0-16,0 0 0 15,0 0 0-15,0 0 0 16,0 0 0-16,0 0 0 15,0 0 0-15,0 0 0 16,0 0 0-16,0 0 0 0,0 0 0 16,0 0 0-16,0 0 0 15,0 0 0-15,0 0 1 16,0 0-1-16,0 0 0 16,0 0 0-16,-2 0 1 15,2 0-1-15,0 0 0 16,0 0-1-16,0 0 1 15,-1 0-1-15,1 0 1 16,0 0 0-16,0 0 0 16,-2 0 0-16,2 0 0 15,0 0 0-15,0 0-1 16,0 0 1-16,-2 0 0 0,2 0 0 16,0 0 0-16,0 0 0 15,0 0 0-15,0 0 1 16,0 0-1-16,0 0 0 15,0 0 1-15,0 0-1 16,0 0 0-16,0 0 0 16,0 0 0-16,0 0 0 15,0 0 0-15,0 0 0 16,0 0 1-16,0 0-1 16,0 0 3-16,0 0 1 15,0 0 0-15,0-2 0 16,0 2-1-16,0 0-1 15,0 0 1-15,0-2 4 0,-3 2 0 16,-10 0-2 0,-15 0-1-16,-15 9-4 0,-10 16 1 15,1 15-1-15,12 8 2 16,13 12 1-16,17 10 1 16,10 9-2-16,9-1-2 15,28-7 0-15,15-17 0 16,12-14 0-16,4-15-6 15,-4-7-32-15,-14-5-55 16,-15-4-102-16,-12-9-182 16</inkml:trace>
  <inkml:trace contextRef="#ctx0" brushRef="#br0" timeOffset="39421.8432">19461 7366 264 0,'6'-9'136'0,"-5"0"-88"16,3 4 6-16,0 0-15 15,-4 3-7-15,0 0 0 0,0 2 0 16,0 0-13 0,-4 0-1-16,-23 14-2 0,-11 19-6 15,-8 13 7-15,-3 14 0 16,4 18 1-16,5 11 9 16,10 10-4-16,12 0-7 15,15-14-11-15,3-21-2 16,36-25-2-16,22-26 1 15,21-13 3-15,21-34 1 16,9-26-4-16,9-14-2 16,-9-6 3-16,-18 1 14 15,-24 7 1-15,-39 5-12 0,-28 4-3 16,-15 11 1 0,-38 16 1-16,-21 25-4 0,-7 11-1 15,-2 32 1-15,10 13 0 16,24 4 0-16,25-2 1 15,24-5-1-15,17-6 1 16,36-6 7-16,26-10 8 16,15-6-11-16,2-6-6 15,-7-4-2-15,-16-4-27 16,-14 0-100-16,-10-13-110 16</inkml:trace>
  <inkml:trace contextRef="#ctx0" brushRef="#br0" timeOffset="40785.9655">20641 7728 338 0,'-3'-10'81'16,"0"4"2"-16,2-2-9 15,1 2-9-15,0 0-9 16,0 0-3-16,16 0-7 15,18 2-6-15,14 2-14 16,15 1 3-16,6 1-7 16,-4 0-21-16,-11 0-1 15,-14 0-5-15,-16 1-43 0,-17 3-31 16,-7 2-39 0,-18-1-126-16</inkml:trace>
  <inkml:trace contextRef="#ctx0" brushRef="#br0" timeOffset="40983.8757">20908 7491 326 0,'0'-6'310'16,"0"6"-239"-16,0 0 9 16,0 24-44-16,0 14 9 15,-3 18-11-15,-10 7-20 0,-2 3-10 16,-3 3-4-1,6-2-9-15,4-4-57 0,7-1-82 16,1-17-114-16</inkml:trace>
  <inkml:trace contextRef="#ctx0" brushRef="#br0" timeOffset="41399.7153">21363 7505 372 0,'-6'0'243'0,"2"0"-221"16,4 0-9-16,19 0 2 15,23 0 7-15,21-9 26 16,8 2 7-16,-1-2-20 16,-16 8 11-16,-20 1 12 15,-22 6-24-15,-12 30-16 16,-40 22 4-16,-33 24-8 16,-27 21-11-16,-5 12-3 15,22-7-1-15,38-13-3 16,44-23-12-16,23-24-10 0,46-22-9 15,16-15 14-15,6-11 4 16,-7-3-11-16,-9-19-14 16,-13-8 10-16,-8-6-21 15,-7-6-72-15,-8-11-176 16</inkml:trace>
  <inkml:trace contextRef="#ctx0" brushRef="#br0" timeOffset="41615.8225">22221 7101 598 0,'3'39'172'0,"-2"22"-75"16,4 21-44-16,-5 16-27 16,-5 15-8-16,-35 13-8 15,-19 13-1-15,-21 11-6 16,-17-4-2-16,-7 2-1 15,0-12-3-15,4-18-30 16,18-30-126-16,13-47-317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4T17:33:16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7885 6433 407 0,'-18'4'71'0,"11"4"-61"16,-2 0 2-16,-6 4 18 16,-5 4 11-16,-10 10-14 15,-7 3-8-15,-1 2 6 0,6-2 1 16,9-5-17-16,12-7-8 15,9-4-1-15,2-4 1 16,15-3 2-16,12 0 28 16,0 2 16-16,-3 3 0 15,-6 9-18-15,-11 16-2 16,-7 16-3-16,-10 13 2 16,-25 7-17-16,-12-6-7 15,-4-14-2-15,0-14-10 16,2-21-20-16,2-17-19 15,5-4-31-15,12-20-8 16,11-3-9-16,19 7-27 16,0 2-53-16</inkml:trace>
  <inkml:trace contextRef="#ctx0" brushRef="#br0" timeOffset="298.6288">8107 6648 410 0,'5'0'70'15,"4"0"-39"1,3 2 42-16,-5 18-19 0,-2 10-21 15,-3 8-7-15,-2 10-4 16,0 3-10-16,-4 4-9 16,-8-1-3-16,0-5 0 15,2-5-12-15,2-10-30 16,4-16-50-16,4-16-71 16,0-4-129-16</inkml:trace>
  <inkml:trace contextRef="#ctx0" brushRef="#br0" timeOffset="471.7608">8218 6409 690 0,'-10'-1'29'0,"10"0"-29"16,0-5-16-16,7 0-36 15,11 0-63-15,5 5-72 16</inkml:trace>
  <inkml:trace contextRef="#ctx0" brushRef="#br0" timeOffset="764.0583">8468 6728 407 0,'-10'20'105'0,"10"-5"-88"16,0-15 9-16,15-3-2 15,21-25 11-15,11-11-7 16,8-4 16-16,5 8 2 16,-7 11 10-16,-7 13-11 15,-14 11-18-15,-6 2-19 16,-11 25 3-16,-8 14 1 15,-5 10-10-15,-2 5-2 16,0 4-9-16,-2-4-36 16,-2-7-45-16,4-14-64 0,0-19-172 15</inkml:trace>
  <inkml:trace contextRef="#ctx0" brushRef="#br0" timeOffset="1013.5305">9074 6436 536 0,'21'0'72'0,"16"19"-14"0,3 7-7 15,-1 4-16 1,-3 6-11-16,-4 1-17 0,-3-1-2 15,-3-2-5-15,-4 0-6 16,-2 1-15-16,-4-1-32 16,-4-1-49-16,-3-13-87 15</inkml:trace>
  <inkml:trace contextRef="#ctx0" brushRef="#br0" timeOffset="1179.8256">9495 6369 550 0,'-41'26'144'16,"-9"22"-106"-16,-6 13 6 15,-10 10-7-15,-3 11-30 0,3 3-7 16,3-4-54-16,13-4-97 16,6-16-260-16</inkml:trace>
  <inkml:trace contextRef="#ctx0" brushRef="#br0" timeOffset="1612.6145">7396 7776 444 0,'59'0'183'16,"50"0"-107"-16,64 0 28 0,57 0-9 16,37 0-40-16,11 0-33 15,-8 2-18-15,-32-2-2 16,-41 0-2-16,-43-10 0 15,-39 0-12-15,-39 2-49 16,-27 8-51-16,-19 0-113 16</inkml:trace>
  <inkml:trace contextRef="#ctx0" brushRef="#br0" timeOffset="2211.8236">7960 8409 179 0,'-2'-5'321'0,"-5"5"-249"0,2 0-14 16,-4 0-13-16,-12 0-14 15,-13 12-18-15,-12 23-9 16,-8 17-1-16,-4 14 3 16,4 9 8-16,12-2-1 15,14-7-3-15,18-8-7 16,10-12-1-16,14-8-2 16,19-13-2-16,11-11 1 15,3-11-4-15,5-3-6 16,4-10-21-16,4-8-46 15,-7-4-112-15</inkml:trace>
  <inkml:trace contextRef="#ctx0" brushRef="#br0" timeOffset="2509.9546">8295 8579 268 0,'-21'24'347'15,"3"11"-314"-15,12 5-23 16,6 1-2-16,0-8 5 16,14-8-1-16,13-14-7 15,12-11 3-15,13 0 14 16,11-30 14-16,8-9 10 16,-5-9-21-16,-14 6 10 0,-15 6 1 15,-23 12-20 1,-14 4-7-16,-18 8-2 0,-27 2-7 15,-13 4-8-15,0 5-14 16,13 1-30-16,15-2-30 16,20 1-34-16,10-7-136 15</inkml:trace>
  <inkml:trace contextRef="#ctx0" brushRef="#br0" timeOffset="2775.8661">9035 8239 577 0,'-51'39'79'0,"2"13"-56"15,6 6 13-15,4-1 4 0,17-7-16 16,13-12-20-16,9-9-4 16,7-10 0-16,14-5 2 15,5 2 10-15,-1 0 41 16,-4 4-3-16,-8 8-17 15,-8 8-19-15,-5 5-9 16,-11 1-3-16,-17-4-2 16,-5-11-6-16,-1-18-36 15,2-9-57-15,4-12-47 16,12-18-96-16</inkml:trace>
  <inkml:trace contextRef="#ctx0" brushRef="#br0" timeOffset="3208.2382">9204 8222 257 0,'1'-2'383'0,"13"2"-321"15,16 7 37-15,13 14-30 16,5 6-19-16,2 8-24 16,1 5-13-16,-6 2-6 15,-5 3-7-15,-5-5-1 16,-6-2 1-16,-3-6-5 16,-3-3-13-16,0-3-37 0,-7-6-51 15,2-11-78 1,-10-9-269-16</inkml:trace>
  <inkml:trace contextRef="#ctx0" brushRef="#br0" timeOffset="3341.1553">9698 8178 745 0,'-79'66'120'16,"-5"18"-68"-16,-7 13-17 15,0-2-21-15,12-13-14 16,22-26-59-16,22-34-247 15</inkml:trace>
  <inkml:trace contextRef="#ctx0" brushRef="#br0" timeOffset="4646.1914">10678 7597 311 0,'0'0'189'15,"-3"0"-174"-15,-3 1 6 0,-3 18 15 16,-6 0 4-16,0-1 25 16,5-2-20-16,2-5-30 15,4-2-13-15,-1-3 0 16,-1 0-1-16,0-2-1 15,3-2 0-15,0-2 1 16,2 0 1-16,1 0 2 16,0 0 6-16,0-5 15 15,3-9-16-15,10-3 2 16,5 1-2-16,-1 2 11 16,-6 8 3-16,-5 3-5 15,-4 1-6-15,-2 2-7 16,0 0 1-16,0 14-1 0,-8 3 0 15,-2-3-3-15,6-4-2 16,1-6-9-16,3-4-10 16,0 0-7-16,0 0-16 15,0 0-49-15,7-2-128 16</inkml:trace>
  <inkml:trace contextRef="#ctx0" brushRef="#br0" timeOffset="8595.2187">12317 6367 489 0,'0'-8'34'15,"0"7"0"-15,0 1 4 16,5 1-29-16,11 28-3 16,2 12 31-16,6 11-9 0,0 13 5 15,-3 5-13-15,-2 10-3 16,-4 5-3-16,-7 3-9 16,-7 0-5-16,-1 0 0 15,-4 2-8-15,-17-5-21 16,-9-9-44-16,-3-13-83 15,-14-12-108-15</inkml:trace>
  <inkml:trace contextRef="#ctx0" brushRef="#br0" timeOffset="8777.5197">11695 7472 365 0,'0'-1'158'0,"20"-3"-75"0,48-6 17 16,38-4-14-1,48-6-17-15,46-6-10 0,27-1-25 16,4 3-18-16,-14 4-9 16,-40 11-7-16,-47 9-5 15,-42 0-46-15,-32 15-121 16,-29-3-147-16</inkml:trace>
  <inkml:trace contextRef="#ctx0" brushRef="#br0" timeOffset="9476.2403">12004 8076 641 0,'-85'33'26'16,"5"9"-10"-16,10 5 11 15,13-1-15-15,21-2-6 16,18-6-6-16,18-10-8 15,3-12-9-15,33-4 16 16,10-7 1-16,6 0 19 16,-4-3 24-16,-17 3 19 15,-19 8-16-15,-12 8-3 16,-23 15-10-16,-31 8-15 16,-15 2-18-16,-9-10 0 0,0-14-14 15,9-14-30 1,9-8-22-16,18 0-12 15,17-12 1-15,25-4-114 0,6-2-33 16</inkml:trace>
  <inkml:trace contextRef="#ctx0" brushRef="#br0" timeOffset="9759.7446">12350 8176 511 0,'0'0'99'0,"6"0"-63"16,5 4 12-16,1 14 4 15,-3 9-21-15,-3 4-11 16,-5 5-5-16,-1 4-10 15,0 0-5-15,0 3-5 16,-12-1-23-16,0-3-38 16,-1-4-51-16,-4-17-103 15</inkml:trace>
  <inkml:trace contextRef="#ctx0" brushRef="#br0" timeOffset="9926.0061">12344 7907 543 0,'0'-17'260'0,"0"15"-257"16,0 2-3-16,0 0-44 16,0 2-73-16,0 23-98 15</inkml:trace>
  <inkml:trace contextRef="#ctx0" brushRef="#br0" timeOffset="10307.8341">12549 8230 464 0,'0'0'123'0,"6"0"-100"16,3 2 21-16,-2 19-11 15,-1 6-16-15,-4-1-8 16,-1-2-4-16,2-8-4 16,3-14-1-16,9-4 0 15,13-30 7-15,15-14-2 16,10-5 34-16,4 3 16 15,-1 15-15-15,-5 14-2 0,-11 19-5 16,-9 5-19-16,-8 29-10 16,-11 13-1-16,-11 6-3 15,-1-1-3-15,0-4-20 16,-1-8-55-16,-1-7-58 16,2-7-79-16,0-12-217 15</inkml:trace>
  <inkml:trace contextRef="#ctx0" brushRef="#br0" timeOffset="10557.032">13210 8004 548 0,'6'11'149'0,"25"15"-122"15,18 10 45-15,11 0-29 16,10-3-6-16,3-3-16 16,0-3-12-16,-9-3-8 15,-9-5-1-15,-13-1-9 16,-7-4-31-16,-10-2-43 16,-7-5-46-16,-5-7-106 15</inkml:trace>
  <inkml:trace contextRef="#ctx0" brushRef="#br0" timeOffset="10690.0269">13793 7865 492 0,'-48'1'226'0,"-13"37"-142"15,-17 25-21-15,-9 17-23 16,-8 7-18-16,6-1-22 16,13-2-28-16,21-21-178 15</inkml:trace>
  <inkml:trace contextRef="#ctx0" brushRef="#br0" timeOffset="20566.1292">7515 7368 173 0,'-27'6'161'16,"2"1"-161"-16,14 0-8 16,7-5 1-16,4-2 5 15,0 2-5-15,0-2-4 16,0 0-3-16,7 0 1 15,23-12 13-15,27-32 47 16,43-40 11-16,61-48-12 16,82-52 17-16,91-34 7 15,66-9-14-15,40 8-7 16,-3 29-36-16,-46 25-13 16,-46 22 0-16,-72 23-18 15,-70 17-133-15</inkml:trace>
  <inkml:trace contextRef="#ctx0" brushRef="#br0" timeOffset="21215.6577">11778 8649 693 0,'117'-109'38'16,"82"-22"-13"-16,66-25-4 0,47 1-1 15,22 14-11-15,-10 31-6 16,-34 41-3-16,-50 19-32 15,-66 10-170-15</inkml:trace>
  <inkml:trace contextRef="#ctx0" brushRef="#br0" timeOffset="24855.4113">10411 10224 247 0,'1'-3'73'0,"-1"-4"-44"16,5 0-14-16,-2-2-2 15,1-1 7-15,1 2 0 16,-5 1 1-16,0 1 6 15,0 2-2-15,0-2-1 16,0 0 3-16,0-1 1 0,0 4-2 16,0-1-6-16,0 4 1 15,0 0-7-15,0 7-8 16,6 28-4-16,0 18 25 16,-3 25 4-16,-3 20-21 15,0 16-5-15,-11 7-4 16,-4 3 0-16,6-5-1 15,6-15-13-15,2-15-71 16,-4-31-156-16</inkml:trace>
  <inkml:trace contextRef="#ctx0" brushRef="#br0" timeOffset="25105.1669">9906 11300 457 0,'48'-16'197'16,"42"5"-176"-16,45-8 54 16,34-4-3-16,18-2-33 0,-2-2-24 15,-15 7-15 1,-28 12-3-16,-28 8-60 15,-33 0-127-15,-29 0-430 0</inkml:trace>
  <inkml:trace contextRef="#ctx0" brushRef="#br0" timeOffset="25770.1144">9856 11800 241 0,'1'-27'294'0,"-1"12"-240"16,0 9 14-16,0 5-15 16,-3 1-11-16,-22 0-10 15,-18 18-20-15,-16 16-12 16,-8 17 0-16,1 16 0 0,10 2 2 16,10 4-1-16,16-3 1 15,18-5 2-15,12-10 0 16,12-8 1-16,28-14-3 15,10-13 0-15,9-7-2 16,8-5-11-16,3-6-36 16,-7 2-68-16,-15-1-91 15,-14-3-192-15</inkml:trace>
  <inkml:trace contextRef="#ctx0" brushRef="#br0" timeOffset="26069.3818">10220 12035 216 0,'-27'27'192'15,"-4"6"-136"-15,11 5 13 16,10-7-15-16,10-4-21 16,0-7-14-16,21-11-5 15,14-9 4-15,12-3 5 16,7-23 7-16,1-12 2 15,-7-2 1-15,-10 6 3 16,-18 7-7-16,-16 13-9 16,-4 3-6-16,-30 7-4 15,-19 0-10-15,-9 4-1 0,3 0-10 16,16 0-7 0,18 4-21-16,18 0-43 0,3-2-60 15,25-2-108-15</inkml:trace>
  <inkml:trace contextRef="#ctx0" brushRef="#br0" timeOffset="26352.1397">10945 11745 248 0,'-18'0'156'16,"-27"0"-93"-16,0 19 7 15,-1 9-13-15,6 6-17 0,10 0 0 16,17-8-8-1,13-6-25-15,1-9-6 0,27-3 7 16,8 1 13-16,3 0 31 16,-6 6 1-16,-9 9-15 15,-17 10-16-15,-7 15 4 16,-22 9-10-16,-24 6-14 16,-14-9-2-16,-1-14-3 15,4-24-25-15,14-17-38 16,16-5-66-16,18-24-91 15,9-9-160-15</inkml:trace>
  <inkml:trace contextRef="#ctx0" brushRef="#br0" timeOffset="26617.9826">11115 11761 412 0,'0'0'240'0,"6"0"-211"15,30 11 36-15,16 11-9 16,8 1-12-16,2 2-14 16,1 1-5-16,-5 1-12 15,-10 1-10-15,-6-4-2 16,-11-1-1-16,-7-3-11 0,-6 0-30 15,-3-4-31-15,-5-9-37 16,-8-7-58-16,-2-1-94 16</inkml:trace>
  <inkml:trace contextRef="#ctx0" brushRef="#br0" timeOffset="26767.5135">11679 11623 568 0,'-40'0'148'0,"-17"30"-59"15,-18 28-33-15,-19 20-26 16,-13 14-8-16,-2 6-16 16,5-4-6-16,20-10-33 15,26-16-125-15,21-34-199 0</inkml:trace>
  <inkml:trace contextRef="#ctx0" brushRef="#br0" timeOffset="27665.87">10281 13699 370 0,'0'-12'203'0,"-5"12"-144"16,-11 2-26-16,-11 18-20 15,-12 12 3-15,-10 7 6 16,-6 7-2-16,-2 2 1 15,7-4-4-15,12-6-7 16,16-16-7-16,13-12-1 16,9-4-2-16,8-3 7 15,20 0 6-15,8 5 5 0,0 4 22 16,-5 9-7 0,-7 9-16-16,-11 11-2 0,-13 14-4 15,0 4-5-15,-24 3-4 16,-12-4-1-16,-7-8-1 15,-8-16-4-15,-7-14-12 16,-3-16-4-16,3-4-5 16,13 0-8-16,21 0-5 15,17 0-21-15,7 0-45 16,22 0-92-16,17-4-241 16</inkml:trace>
  <inkml:trace contextRef="#ctx0" brushRef="#br0" timeOffset="28014.7704">10314 14267 470 0,'3'-14'152'0,"15"-3"-114"16,19-10 11-16,18-9 11 15,9-14-2-15,2-4-16 16,-6 2-10-16,-14 5-13 15,-16 11-11-15,-14 12-2 16,-16 13-5-16,0 10 2 16,-36 1 0-16,-20 26-1 15,-20 22-2-15,-2 12 0 16,5 9-1-16,16-3 0 0,14-4 1 16,16-6 0-16,15-9-1 15,12-7 0-15,9-11-2 16,29-12-2-16,17-11 3 15,15-2 0-15,9-4-5 16,4 0-29-16,1 0-39 16,-3 0-37-16,-10-16-64 15,-1-16-149-15</inkml:trace>
  <inkml:trace contextRef="#ctx0" brushRef="#br0" timeOffset="28247.4729">11282 13910 498 0,'-46'0'185'0,"-11"33"-138"16,-2 18 15-16,0 5-9 15,10 5-9-15,13 1-19 16,21-8-13-16,15-8-3 16,5-6-3-16,29-8 1 15,15-10-3-15,12-7-3 16,5-4-1-16,-5 2-1 15,-6 1-16-15,-7 0-30 16,0-4-53-16,-5-10-64 16,-1-2-262-16</inkml:trace>
  <inkml:trace contextRef="#ctx0" brushRef="#br0" timeOffset="28546.7321">11658 13863 396 0,'-7'-11'364'15,"7"11"-317"-15,3 0-18 0,24 5-20 16,14 12 0-1,9 7 13-15,6 4-5 0,1 5 1 16,-2 6-4-16,-9 4-8 16,-7-1-6-16,-6 2-3 15,-8-2-10-15,-1 0-19 16,-5 0-30-16,-8-7-50 16,-8-16-89-16</inkml:trace>
  <inkml:trace contextRef="#ctx0" brushRef="#br0" timeOffset="28729.594">12048 13798 757 0,'-68'48'73'16,"0"24"-11"-16,-4 10-25 15,8 6-20-15,12-3-16 16,12-7-1-16,18-6-26 15,9-16-89-15,4-20-152 16</inkml:trace>
  <inkml:trace contextRef="#ctx0" brushRef="#br0" timeOffset="53253.6522">21482 3325 204 0,'0'-6'80'0,"0"0"-66"16,0-2 37-16,3-2-27 16,2 0 0-16,-2-1 16 15,0 0 0-15,2 2 9 16,-4 3 2-16,1 4 2 16,-2 2-14-16,1 0-19 0,2 8-13 15,4 26 6-15,-1 11 13 16,0 13-10-16,-6 11-11 15,0 7-4-15,0 5-1 16,-4 7-5-16,-9-1-52 16,-6 2-99-16,-10-15-201 15</inkml:trace>
  <inkml:trace contextRef="#ctx0" brushRef="#br0" timeOffset="53519.5906">21114 4254 490 0,'20'-16'179'15,"29"8"-174"-15,27-8 59 16,31 2-7-16,15 0-30 15,2 1-9-15,-4 6-8 16,-17 1-7-16,-18 6-3 16,-21 0-23-16,-22 20-81 15,-26 16-106-15</inkml:trace>
  <inkml:trace contextRef="#ctx0" brushRef="#br0" timeOffset="54041.6245">21520 4619 341 0,'-2'-5'156'15,"-1"3"-101"-15,3 0 17 16,0-4-32-16,14-4-18 15,14-6 8-15,8-1 14 16,3-4 0-16,-2 3-3 16,-13 3-6-16,-9 6-9 15,-11 6-11-15,-4 3-6 16,0 12-5-16,-20 32-4 16,-19 22 6-16,-15 14-5 0,-3 2-1 15,11-11 0-15,15-16-2 16,20-17 0-16,11-12-4 15,18-8 0-15,27-10 1 16,10-3 5-16,6-5 1 16,-1 0 0-16,-12 0-1 15,-12 2-2-15,-8 5-35 16,-7-1-72-16,-11-4-97 16,-10-2-362-16</inkml:trace>
  <inkml:trace contextRef="#ctx0" brushRef="#br0" timeOffset="59771.1131">22552 4170 204 0,'0'-4'49'15,"0"-2"47"-15,0-1-36 16,3 0-22-16,3-5-2 15,0 3 2-15,3-2 5 16,-1 2-13-16,-1 2 3 0,-6 4 9 16,-1 3-20-16,0 0-11 15,0 0 0-15,-5 7-2 16,-10 11-2-16,0 2-2 16,4-7-3-16,7-5-1 15,4-8 1-15,0 0 1 16,21-7 6-16,4-9-1 15,1 3 1-15,-10 4 7 16,-10 7 3-16,-6 2-16 16,-9 14-3-16,-17 20-11 15,-6-6-116-15</inkml:trace>
  <inkml:trace contextRef="#ctx0" brushRef="#br0" timeOffset="61933.2749">23673 3250 81 0,'1'-3'120'0,"-1"0"-94"0,3-2 11 15,2-2 1-15,1 1 2 16,1 2-1-16,5-2 1 15,0-4-8-15,1 0-7 16,-1 2 9-16,-3 1-2 16,0 2-11-16,-6 5-7 15,-3 0-5-15,0 0-6 16,0 7 0-16,-12 16 3 16,-13 12 3-16,-12 11-4 15,-10 5-2-15,0 4-2 16,5-3 0-16,12-8 0 15,12-13-1-15,17-14 0 16,4-9 0-16,37-6 2 0,15-2 19 16,18 0-4-16,2-7-5 15,-6 0-7-15,-11 2-2 16,-15 5-3-16,-15 0-8 16,-11 0-69-16,-11 1-66 15,-6-1-39-15</inkml:trace>
  <inkml:trace contextRef="#ctx0" brushRef="#br0" timeOffset="62181.9023">24110 3198 247 0,'18'-20'64'16,"-3"4"4"-1,-3 6-9-15,-8 6-2 0,-4 4-18 16,0 0-28-16,0 18-5 15,-3 18 14-15,-15 16 9 16,-7 15-10-16,-8 11-5 16,-6 5 2-16,-2 6-2 15,-3 4-7-15,0 4-7 16,6-3-1-16,5-4-37 16,2-10-119-16,1-16-82 15</inkml:trace>
  <inkml:trace contextRef="#ctx0" brushRef="#br0" timeOffset="62448.0132">23152 4256 264 0,'27'-15'228'0,"31"-3"-164"16,40-3 31-16,38-5-20 16,29 0-11-16,18 3-19 15,1 6-8-15,-21 9-17 0,-28 4-15 16,-38 4-5 0,-33 5-22-16,-24 16-60 0,-23 8-72 15,-17 1-114-15</inkml:trace>
  <inkml:trace contextRef="#ctx0" brushRef="#br0" timeOffset="63229.5328">23768 4491 247 0,'0'-7'138'0,"-1"2"-83"16,-2 3 21-16,-5 1-31 16,-7 1-29-16,-7 3 1 15,-6 18-9-15,-2 4 7 16,7 1 14-16,12 1-9 15,11-5-14-15,11-5-1 16,30-3 7-16,12-1 17 16,3-1 31-16,-7 2-7 15,-16 6-16-15,-19 6-13 16,-14 10-8-16,-28 13 0 16,-36 7-5-16,-26 4-9 0,-11-8-2 15,7-12-6-15,16-18-34 16,20-18-36-16,14-4-27 15,18-24-53-15,11-6-90 16</inkml:trace>
  <inkml:trace contextRef="#ctx0" brushRef="#br0" timeOffset="63512.0396">23658 4481 399 0,'-3'-8'131'0,"3"8"-71"15,24 0 41-15,24 0-40 16,23 0 8-16,20 0-21 15,10 0-24-15,-2 0-13 16,-8 0-11-16,-11 3-18 16,-23 6-125-16,-13-9-221 15</inkml:trace>
  <inkml:trace contextRef="#ctx0" brushRef="#br0" timeOffset="64243.6416">25185 4066 264 0,'0'-2'63'0,"0"0"-19"16,0 2-5-16,0-1-12 15,0 1 2-15,0-3-3 16,0 1-4-16,0 0 7 15,0 2 0-15,-6 0-5 16,-2 0 9-16,-3 13-9 0,2-2-13 16,5-5-8-16,1-2-2 15,3-4 1-15,0 0 1 16,13 0 11-16,11-13 9 16,0 0 6-16,-5 4 24 15,-8 4-11-15,-11 5-12 16,0 0-10-16,-17 8-5 15,-19 17-12-15,-5 4-3 16,11-5-60-16,15-18-82 16,15-6-234-16</inkml:trace>
  <inkml:trace contextRef="#ctx0" brushRef="#br0" timeOffset="70328.8915">21281 4646 159 0,'0'-15'32'16,"0"-2"26"-16,0 1 1 15,0 1-7-15,0 3-15 16,0 1 1-16,0 0 3 15,0 0-9-15,0 0 5 16,0 2 6-16,0 4-9 16,0 3 8-16,0 2 0 15,0 0-10-15,0 20-8 16,-7 37 10-16,-16 29 19 0,-13 24-27 16,-10 9-22-16,0 5-4 15,10-3-17-15,9-24-182 16</inkml:trace>
  <inkml:trace contextRef="#ctx0" brushRef="#br0" timeOffset="71709.0821">25867 3993 365 0,'-7'-11'64'15,"4"6"14"-15,3 3 14 16,0-4-25-16,9 4-13 16,43-3-1-16,45 2-12 15,51 3 14-15,46 0-12 16,19 3-17-16,3 21-12 16,-22 8-8-16,-29 9-6 0,-28 8-3 15,-31 7-42-15,-29-8-155 16,-27-15-238-16</inkml:trace>
  <inkml:trace contextRef="#ctx0" brushRef="#br0" timeOffset="74452.9451">26988 3062 199 0,'7'-6'72'0,"-2"2"-21"16,7-2 11-16,4-2-8 15,-1-1 0-15,3 0-4 16,-8-2-12-16,-1 0-7 16,-1 0-9-16,-7-1 1 15,-1-1 1-15,0-4-3 16,-27-1-9-16,-19 2-4 15,-19 10-5-15,-15 6-1 16,-5 20-2-16,3 22 0 16,12 11 0-16,15 3 3 15,16 0 0-15,20-3 1 16,19-13-1-16,8-11 0 0,42-17 3 16,20-12 10-1,20-5-8-15,12-24-3 0,-3-8 2 16,-11 0 3-16,-22 4 11 15,-27 11 11-15,-22 11-17 16,-17 11-8-16,-1 16-2 16,-33 35-2-16,-11 24 6 15,-12 16-3-15,2 2-3 16,10-11-2-16,12-16-1 16,17-14-1-16,16-6-14 15,7-16-111-15,22-21-201 16</inkml:trace>
  <inkml:trace contextRef="#ctx0" brushRef="#br0" timeOffset="77295.4235">26331 4522 223 0,'0'-2'28'0,"0"2"-22"15,0 0-2-15,0 0-1 16,0 0 10-16,0 0 8 15,0 0 6-15,-3 0-2 16,0 0-4-16,2-2-4 16,-1 2 7-16,1 0 1 0,1 0-3 15,-2 0-5-15,2 0-6 16,0-1-2-16,-1-3 2 16,-2 2 6-16,3-2 5 15,-1 3-3-15,1 1-5 16,0 0-3-16,0 0-5 15,0 0-3-15,0 0-1 16,0 0 1-16,0 0-2 16,0-1 0-16,0 1-1 15,0 0 3-15,0 0 4 16,0 0-1-16,0 0-1 16,0 0-2-16,0 0-2 0,0 0-1 15,0 0 0-15,0 0 1 16,0 0-1-16,0 0 5 15,0-2 4-15,0 2 1 16,0 0-1-16,0 0-5 16,0 0-1-16,0 0 0 15,0-1-2-15,0 1 3 16,0 0 5-16,0 0 1 16,0 0 2-16,0-2-3 15,0 2-1-15,0-2 0 16,0-1-1-16,0-1-3 15,14 2-1-15,7-4-2 16,6-1 1-16,12 0 2 0,9-1 3 16,8-2 8-16,4 1 5 15,-3 0 2-15,-15 5-2 16,-17 2-5-16,-19 2-8 16,-6 20-5-16,-37 33 4 15,-35 25-1-15,-25 21-4 16,-12 6-1-16,14-8-1 15,29-17 0-15,41-20 0 16,28-21-1-16,58-19-3 16,37-18 0-16,28-2 5 15,9-16 0-15,-7-1-10 16,-14 5-47-16,-29 10-64 0,-28 0-176 16</inkml:trace>
  <inkml:trace contextRef="#ctx0" brushRef="#br0" timeOffset="93240.0964">24234 3252 375 0,'3'-8'50'0,"1"8"-9"15,-4 0 3-15,0 0-20 16,-12 10-4-16,-32 21 25 16,-25 14-2-16,-28 12-19 15,-21 9-12-15,-7 3-9 16,7-1-3-16,16 3-1 15,23 0-12-15,20 1-55 16,21-7-118-16</inkml:trace>
  <inkml:trace contextRef="#ctx0" brushRef="#br0" timeOffset="93557.1599">24508 3469 387 0,'0'20'142'15,"-1"24"-86"-15,-8 12-2 16,-5 8-39-16,-3 5-13 16,-2 3-2-16,-1-3-40 15,0-7-182-15</inkml:trace>
  <inkml:trace contextRef="#ctx0" brushRef="#br0" timeOffset="94187.6841">22109 4418 426 0,'-36'0'79'0,"-16"19"-72"16,-24 27 25-16,-25 18 14 16,-28 22-23-16,-23 17 4 15,-17 8-6-15,0-5-11 16,22-10-10-16,41-21-6 16,41-22-92-16,32-24-156 15</inkml:trace>
  <inkml:trace contextRef="#ctx0" brushRef="#br0" timeOffset="94969.0296">20628 4708 188 0,'0'-4'40'0,"0"0"-11"16,0 1-1-16,0 0-4 16,-3 1-1-16,-1 0-3 15,4 2-3-15,-1 0-3 16,1 0-1-16,0-4 7 15,0 0 5-15,3-6 7 16,11-1-6-16,8-2 3 16,5-4 4-16,4 2-4 15,2 1-2-15,-3 4-11 0,-5 6-7 16,-8 4-4-16,-7 0-4 16,-7 9-1-16,-3 14 3 15,0 5 6-15,-7 6-2 16,-5-6-4-16,2-8-1 15,9-7-2-15,1-8 0 16,18-5 0-16,18 0 0 16,6 0 3-16,-4 0 12 15,-9 6 6-15,-17 12-2 16,-12 17 3-16,-33 15 13 16,-39 13-8-16,-25 1-16 15,-10-9-10-15,13-17-1 0,21-21-22 16,21-11-60-16,14-6-98 15,8 0-345-15</inkml:trace>
  <inkml:trace contextRef="#ctx0" brushRef="#br0" timeOffset="97147.2438">21108 4239 194 0,'0'-1'80'0,"0"1"-73"16,0 0-4-1,0 0 1-15,0 0 2 0,0 8 8 16,0 0 17-16,0 3 14 16,0-2-3-16,0 5-2 15,-7 10-1-15,-16 18-1 16,-11 27-1-16,-23 35-5 15,-22 25-1-15,-23 27-13 16,-17 11-14-16,-2 2-3 16,13-7-1-16,31-21-8 15,40-41-80-15,31-54-284 16</inkml:trace>
  <inkml:trace contextRef="#ctx0" brushRef="#br0" timeOffset="98061.4945">27176 3106 346 0,'15'-28'23'0,"1"4"-16"15,1 1-5-15,2-4-1 16,-4-2-1-16,1-1 1 16,-4-4 24-16,0 0 15 15,0 3 4-15,-3 6 2 0,-4 7-7 16,-4 9 2-16,-1 4 0 15,0 5-15-15,-20 10-10 16,-23 30 2-16,-25 30 10 16,-31 23 0-16,-17 15-7 15,-6 10-4-15,5-7-12 16,25-8-5-16,31-19-8 16,34-18-56-16,27-26-150 15</inkml:trace>
  <inkml:trace contextRef="#ctx0" brushRef="#br0" timeOffset="98759.9956">27470 3188 387 0,'-11'0'31'15,"6"7"-27"-15,1 0 0 16,3-4-3-16,1-2 1 16,0 1 1-16,0-2 12 15,0 0 24-15,16 0 6 0,6 0 0 16,10-8-6-16,5 0-1 16,7 1-8-16,3 0 5 15,0 3-5-15,-3 2-6 16,-6 2-1-16,-12 0-6 15,-9 0-6-15,-10 2-7 16,-7 9-1-16,0 9 1 16,-12 11-1-16,-13 10 0 15,2-2-2-15,7-8-1 16,13-9-3-16,3-6 0 16,25-5 2-16,10 0 1 15,1 1 12-15,-6 0 17 0,-14 8 3 16,-16 10-10-16,-32 11-8 15,-40 8-2-15,-24 5-6 16,-1-13-6-16,20-17-17 16,30-19-74-16,29-6-161 15</inkml:trace>
  <inkml:trace contextRef="#ctx0" brushRef="#br0" timeOffset="132394.8059">22407 7786 608 0,'-66'0'111'0,"-8"15"-108"15,1 10 24-15,6 3-11 16,16 0-5-16,17-3-8 0,18-9-3 16,16-6-3-1,16-6-9-15,24-4 12 0,11 0 2 16,-3 0 15-16,-12 0 29 16,-17 3-3-16,-19 24-15 15,-8 21 9-15,-39 17-8 16,-23 6-18-16,-20 2-9 15,-4-13-2-15,6-12-1 16,16-17-15-16,16-11-35 16,14-11-55-16,9-2-17 15,12-1-38-15,15-2-51 16</inkml:trace>
  <inkml:trace contextRef="#ctx0" brushRef="#br0" timeOffset="132644.4368">22496 8027 609 0,'-6'14'72'0,"0"18"-47"15,1 6-13-15,2 2-10 16,0 4-2-16,-2 2-10 16,-3-1-46-16,-4 1-42 0,-3-2-24 15,-5-10-144-15</inkml:trace>
  <inkml:trace contextRef="#ctx0" brushRef="#br0" timeOffset="132827.0268">22670 7766 668 0,'0'-4'65'0,"0"4"-65"15,0 0-15-15,0 4-98 0,0 20-30 16,0 12-75-1</inkml:trace>
  <inkml:trace contextRef="#ctx0" brushRef="#br0" timeOffset="133126.5733">22857 8081 396 0,'0'0'231'16,"9"0"-209"-16,12 0-1 0,13-4 8 16,18-18-16-1,11-6 9-15,8 2 17 0,-5 9 7 16,-14 10-10-16,-16 7-21 16,-18 12-5-16,-15 26 9 15,-3 16 2-15,-16 12-13 16,-17 1-8-16,-3-5 0 15,5-8-27-15,8-14-48 16,11-14-67-16,11-12-79 16,1-14-200-16</inkml:trace>
  <inkml:trace contextRef="#ctx0" brushRef="#br0" timeOffset="133509.0889">23556 7551 338 0,'2'-14'229'0,"23"-5"-196"16,14-5 3-16,13-3 9 15,6-1 8-15,-4 5 10 16,-11 8-12-16,-16 6-21 16,-18 9-17-16,-9 10-5 0,-12 31 10 15,-28 18-6-15,-11 14-10 16,-4-1-1-16,9-11 0 16,23-17-1-16,19-15 0 15,10-16-1-15,33-12 0 16,13-1-1-16,5 0 2 15,2-5-1-15,-3-4-18 16,-6 3-39-16,-3 1-73 16,-4-1-106-16</inkml:trace>
  <inkml:trace contextRef="#ctx0" brushRef="#br0" timeOffset="133974.3349">24555 7973 377 0,'-2'-6'336'16,"1"6"-297"-16,1 0-10 15,6 0-5-15,17 0-16 16,10 22 7-16,7 18 10 16,-4 15-13-16,-5 9-7 15,-11 7-5-15,-7 4 0 16,-10 1-7-16,-3 5-37 0,0-3-66 15,-7-16-112-15</inkml:trace>
  <inkml:trace contextRef="#ctx0" brushRef="#br0" timeOffset="134140.8107">24938 8009 711 0,'-63'0'67'0,"-13"29"-12"15,-13 17-19-15,-11 16-28 16,-6 2-7-16,7-2-1 16,26-8-50-16,27-4-111 0,20-16-277 15</inkml:trace>
  <inkml:trace contextRef="#ctx0" brushRef="#br0" timeOffset="134572.9325">25517 8111 665 0,'46'-7'100'0,"18"7"-68"0,17 0 4 16,-1 0-24-16,-8 2-12 16,-20 14-20-16,-13 2-115 15,-15-4-159-15</inkml:trace>
  <inkml:trace contextRef="#ctx0" brushRef="#br0" timeOffset="134740.4138">26434 7525 647 0,'0'4'181'0,"0"42"-130"15,0 21 23-15,-1 23-50 16,-19 19-21-16,-7 10-3 0,-1 5 0 15,0 0-1-15,6-4-38 16,3-13-139-16,3-19-472 16</inkml:trace>
  <inkml:trace contextRef="#ctx0" brushRef="#br0" timeOffset="140226.1159">27097 7832 344 0,'-2'-6'173'16,"2"5"-148"-16,0-1 12 0,8-4-17 15,14 1-13-15,3 1 10 16,7-1 13-16,0 0 3 16,4 1-5-16,0-2-16 15,-4 1-10-15,-3 0-2 16,-6 3-8-16,-8 2-62 15,-12 2-145-15</inkml:trace>
  <inkml:trace contextRef="#ctx0" brushRef="#br0" timeOffset="140392.3854">27249 8029 572 0,'12'-6'218'15,"6"6"-213"-15,13 0 20 16,14 0-16-16,7 0-9 16,6 0-93-16,-8-5-262 15</inkml:trace>
  <inkml:trace contextRef="#ctx0" brushRef="#br0" timeOffset="140807.8472">28129 7887 687 0,'33'-4'48'15,"22"3"-21"-15,18-1 24 16,2 2-39-16,-3 0-12 16,-16 10-38-16,-5 12-113 15,-21-3-247-15</inkml:trace>
  <inkml:trace contextRef="#ctx0" brushRef="#br0" timeOffset="141074.1021">29051 7801 101 0,'-46'2'616'0,"-15"23"-607"15,1 10-7-15,3 11-2 16,2 10 1-16,9 6 0 16,11 2 1-16,15-1 0 15,17-5 7-15,3-2-1 16,25-8-4-16,18-5-4 16,13-8 0-16,3-8-10 0,1-8-36 15,-2-5-51-15,-4-9-112 16</inkml:trace>
  <inkml:trace contextRef="#ctx0" brushRef="#br0" timeOffset="141373.3344">29506 8045 541 0,'-36'4'157'15,"-1"27"-109"-15,4 2-5 16,14 0-31-16,14-6-8 15,5-5-4-15,24-7-2 16,18-6 2-16,13-9 0 0,3 0 1 16,-7-9-1-1,-6-11 4-15,-15 5 39 0,-12 2 14 16,-11 7-24-16,-6 3-14 16,-1 1-8-16,-16-1-1 15,-26-1-8-15,-16-1-2 16,-1-1-6-16,10-2-5 15,17-4-5-15,19-1-25 16,11-3-52-16,2 1-57 16,31 5-114-16</inkml:trace>
  <inkml:trace contextRef="#ctx0" brushRef="#br0" timeOffset="141639.0786">30171 7838 392 0,'-3'0'209'16,"-8"0"-129"-16,3 0-15 15,2 5-21-15,6 6-5 16,0 3-24-16,0 8-11 16,11 1 4-16,-2 1-3 15,-2 2 11-15,-7 6 11 16,-10 6 1-16,-28 9-5 15,-12 2-13-15,-7-3-8 16,2-9-2-16,12-11-15 0,17-16-60 16,13-10-53-16,13-2-83 15</inkml:trace>
  <inkml:trace contextRef="#ctx0" brushRef="#br0" timeOffset="142054.1962">30607 7633 361 0,'-7'-2'155'15,"1"2"-145"-15,6-2 48 16,0 1-25-16,4-2-2 16,16-4-18-16,8 0 4 15,3 0 21-15,4 3 17 16,-5 2 2-16,-8 2-1 16,-10 0-19-16,-12 0-16 15,0 13-5-15,-18 20-1 16,-21 11-5-16,-9 5-9 15,-2 0-1-15,12-9 0 0,22-6-2 16,16-9 0-16,7-5-6 16,28-2-1-1,8-3 1-15,3-1-17 0,-2 1-33 16,-11-1-36-16,-8 1-43 16,-6-2-124-16</inkml:trace>
  <inkml:trace contextRef="#ctx0" brushRef="#br0" timeOffset="142238.3118">30937 8019 706 0,'0'34'111'0,"10"2"-41"16,6-3-45-16,4-7-22 15,1-1-3-15,0 0-2 0,1 5-25 16,-2 3-42-16,-8 0-55 15,-3-1-69-15,-4-10-157 16</inkml:trace>
  <inkml:trace contextRef="#ctx0" brushRef="#br0" timeOffset="142404.3456">31347 8044 576 0,'-50'33'242'16,"-16"19"-143"-16,-13 11-35 16,-11 8-43-16,4 2-16 0,11-5-5 15,20-3-41-15,7-13-184 16</inkml:trace>
  <inkml:trace contextRef="#ctx0" brushRef="#br0" timeOffset="144122.3697">31004 7916 112 0,'-3'0'201'16,"0"5"-173"-16,-3 0-22 16,5 0-6-16,1 2-8 15,0-4-14-15,0 2 4 0,0-3 17 16,0-2 1-16,-2 1 1 15,2 1 2-15,-3-2-3 16,-1 4-3-16,-2 3-85 16,-2 0-123-16</inkml:trace>
  <inkml:trace contextRef="#ctx0" brushRef="#br0" timeOffset="144332.8555">31004 7916 231 0,'-86'107'145'15,"86"-107"-73"-15,0 0-4 16,0 12-15-16,1 8-6 0,17 16 17 16,6 7-9-1,10 9-8-15,8 8-2 0,4 6-9 16,0 3-10-16,-7-1-12 16,-9-4-14-16,-8-8 0 15,-6-3-8-15,-2-9-35 16,-3-6-86-16,-7-14-175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9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D25E-4C08-4413-9649-94E11447A15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7CB0-C3BD-43F4-9D55-68729900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4.4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62520" y="5331240"/>
              <a:ext cx="604080" cy="6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680" y="5322600"/>
                <a:ext cx="616680" cy="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2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55" y="135559"/>
            <a:ext cx="5295900" cy="1190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25880" y="213120"/>
              <a:ext cx="9408240" cy="421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1840" y="199080"/>
                <a:ext cx="9434880" cy="42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55" y="135559"/>
            <a:ext cx="5295900" cy="1190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51360" y="1498320"/>
              <a:ext cx="9610200" cy="2527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00" y="1492200"/>
                <a:ext cx="9639360" cy="25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6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36"/>
          <a:stretch/>
        </p:blipFill>
        <p:spPr>
          <a:xfrm>
            <a:off x="527221" y="1064633"/>
            <a:ext cx="3944379" cy="109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728" y="197708"/>
            <a:ext cx="894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Popper 4: Question 1: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7220" y="2627870"/>
            <a:ext cx="954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sec </a:t>
            </a:r>
            <a:r>
              <a:rPr lang="el-GR" sz="2400" dirty="0" smtClean="0"/>
              <a:t>θ </a:t>
            </a:r>
            <a:r>
              <a:rPr lang="en-US" sz="2400" dirty="0" smtClean="0"/>
              <a:t>		b. cot </a:t>
            </a:r>
            <a:r>
              <a:rPr lang="el-GR" sz="2400" dirty="0" smtClean="0"/>
              <a:t>θ </a:t>
            </a:r>
            <a:r>
              <a:rPr lang="en-US" sz="2400" dirty="0" smtClean="0"/>
              <a:t>		c. sin</a:t>
            </a:r>
            <a:r>
              <a:rPr lang="el-GR" sz="2400" dirty="0" smtClean="0"/>
              <a:t> θ </a:t>
            </a:r>
            <a:r>
              <a:rPr lang="en-US" sz="2400" dirty="0" smtClean="0"/>
              <a:t>		d. tan</a:t>
            </a:r>
            <a:r>
              <a:rPr lang="el-GR" sz="2400" dirty="0" smtClean="0"/>
              <a:t>θ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27640" y="569520"/>
              <a:ext cx="10803600" cy="505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920" y="554040"/>
                <a:ext cx="10828800" cy="50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1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36"/>
          <a:stretch/>
        </p:blipFill>
        <p:spPr>
          <a:xfrm>
            <a:off x="527221" y="1064633"/>
            <a:ext cx="3944379" cy="109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728" y="197708"/>
            <a:ext cx="894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Popper 4: Question 1: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2080" y="289080"/>
              <a:ext cx="11291400" cy="6037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0" y="275040"/>
                <a:ext cx="11306880" cy="60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Verifying Trigonometric Identities: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897924"/>
            <a:ext cx="11821297" cy="5799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At times, you will be asked to verify identities. To do this, you’ll use the identities and algebraic operations </a:t>
            </a:r>
            <a:r>
              <a:rPr lang="en-US" dirty="0" smtClean="0"/>
              <a:t>to show </a:t>
            </a:r>
            <a:r>
              <a:rPr lang="en-US" dirty="0"/>
              <a:t>that the left-hand side of the problem equals the right-hand side of the problem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are some pointers for helping you verify identities:</a:t>
            </a:r>
          </a:p>
          <a:p>
            <a:pPr marL="0" indent="0">
              <a:buNone/>
            </a:pPr>
            <a:r>
              <a:rPr lang="en-US" dirty="0"/>
              <a:t>1. Remember that your task is to show that the two sides of the equation are equal. You may not </a:t>
            </a:r>
            <a:r>
              <a:rPr lang="en-US" dirty="0" smtClean="0"/>
              <a:t>assume that </a:t>
            </a:r>
            <a:r>
              <a:rPr lang="en-US" dirty="0"/>
              <a:t>they are equal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Choose one side of the problem to work with and leave the other one alone. You’ll use identities </a:t>
            </a:r>
            <a:r>
              <a:rPr lang="en-US" dirty="0" smtClean="0"/>
              <a:t>and algebra </a:t>
            </a:r>
            <a:r>
              <a:rPr lang="en-US" dirty="0"/>
              <a:t>to convert one side so that it is identical to the side you left alone. You’ll work with the “</a:t>
            </a:r>
            <a:r>
              <a:rPr lang="en-US" dirty="0" smtClean="0"/>
              <a:t>ugly” or </a:t>
            </a:r>
            <a:r>
              <a:rPr lang="en-US" dirty="0"/>
              <a:t>more complicated side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If is often helpful to convert all trig functions into sine and cosine. This is usually very helpful! (</a:t>
            </a:r>
            <a:r>
              <a:rPr lang="en-US" dirty="0" smtClean="0"/>
              <a:t>Unless it </a:t>
            </a:r>
            <a:r>
              <a:rPr lang="en-US" dirty="0"/>
              <a:t>makes things worse</a:t>
            </a:r>
            <a:r>
              <a:rPr lang="en-US" dirty="0" smtClean="0"/>
              <a:t>!!)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Find common denominators, if appropriate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Don’t try to do too much in one step. Take it one step at a time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If working with one side doesn’t get you anywhere, try working with the other side instead.</a:t>
            </a:r>
          </a:p>
        </p:txBody>
      </p:sp>
    </p:spTree>
    <p:extLst>
      <p:ext uri="{BB962C8B-B14F-4D97-AF65-F5344CB8AC3E}">
        <p14:creationId xmlns:p14="http://schemas.microsoft.com/office/powerpoint/2010/main" val="20320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5" y="0"/>
            <a:ext cx="4867275" cy="1304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46520" y="265680"/>
              <a:ext cx="9719640" cy="488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440" y="253800"/>
                <a:ext cx="9743760" cy="49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8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6" y="197708"/>
            <a:ext cx="7620000" cy="1228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79120" y="1887480"/>
              <a:ext cx="3863880" cy="255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6880" y="1875960"/>
                <a:ext cx="3886200" cy="25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5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08" y="213818"/>
            <a:ext cx="8782050" cy="885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51720" y="203760"/>
              <a:ext cx="9583200" cy="509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320" y="189720"/>
                <a:ext cx="9607680" cy="51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4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" y="221671"/>
            <a:ext cx="8943975" cy="952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9200" y="1332000"/>
              <a:ext cx="9629280" cy="4167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600" y="1321560"/>
                <a:ext cx="9655200" cy="41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6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4: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1"/>
          <a:stretch/>
        </p:blipFill>
        <p:spPr>
          <a:xfrm>
            <a:off x="536896" y="807079"/>
            <a:ext cx="8783595" cy="112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9" t="62680" r="93198"/>
          <a:stretch/>
        </p:blipFill>
        <p:spPr>
          <a:xfrm>
            <a:off x="9232424" y="972623"/>
            <a:ext cx="572662" cy="4278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90120" y="70920"/>
              <a:ext cx="10638720" cy="659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80" y="61200"/>
                <a:ext cx="10667520" cy="66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Trigonometric Identities (Must Know)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09372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𝑐𝑠𝑐𝑥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09372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236720" y="1690688"/>
                <a:ext cx="309372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0" y="1690688"/>
                <a:ext cx="3093720" cy="4351338"/>
              </a:xfrm>
              <a:prstGeom prst="rect">
                <a:avLst/>
              </a:prstGeom>
              <a:blipFill>
                <a:blip r:embed="rId3"/>
                <a:stretch>
                  <a:fillRect l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49987" y="2976374"/>
                <a:ext cx="2795061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87" y="2976374"/>
                <a:ext cx="2795061" cy="1125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752960" y="4114800"/>
              <a:ext cx="4052880" cy="1104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0720" y="4104360"/>
                <a:ext cx="4074120" cy="11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93120" y="477720"/>
              <a:ext cx="10029240" cy="537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640" y="467640"/>
                <a:ext cx="10045800" cy="53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3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Trigonometric Expressions and Identities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08" y="1006156"/>
            <a:ext cx="10515600" cy="7292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99800" y="1796760"/>
              <a:ext cx="6923160" cy="280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3680" y="1788840"/>
                <a:ext cx="6945840" cy="28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3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64" y="177778"/>
            <a:ext cx="5629275" cy="809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64680" y="684720"/>
              <a:ext cx="8614080" cy="629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200" y="676800"/>
                <a:ext cx="8639640" cy="63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26" y="0"/>
            <a:ext cx="4981575" cy="1009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38960" y="982800"/>
              <a:ext cx="3792960" cy="220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4200" y="968760"/>
                <a:ext cx="3823200" cy="22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0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09" y="281911"/>
            <a:ext cx="5391150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87280" y="178920"/>
              <a:ext cx="9155160" cy="6939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6480" y="171000"/>
                <a:ext cx="9174240" cy="69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7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29" y="131440"/>
            <a:ext cx="6267450" cy="885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16600" y="961200"/>
              <a:ext cx="4786560" cy="213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3640" y="950040"/>
                <a:ext cx="4815000" cy="21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3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63684"/>
            <a:ext cx="10515600" cy="16593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56800" y="1004040"/>
              <a:ext cx="8628480" cy="419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6360" y="992160"/>
                <a:ext cx="8649360" cy="42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244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MATH 1330</vt:lpstr>
      <vt:lpstr>Major Trigonometric Identities (Must Know)</vt:lpstr>
      <vt:lpstr>PowerPoint Presentation</vt:lpstr>
      <vt:lpstr>Trigonometric Expressions and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Verifying Trigonometric Identities:</vt:lpstr>
      <vt:lpstr>PowerPoint Presentation</vt:lpstr>
      <vt:lpstr>PowerPoint Presentation</vt:lpstr>
      <vt:lpstr>PowerPoint Presentation</vt:lpstr>
      <vt:lpstr>PowerPoint Presentation</vt:lpstr>
      <vt:lpstr>Popper 4: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8</cp:revision>
  <dcterms:created xsi:type="dcterms:W3CDTF">2016-03-28T12:50:59Z</dcterms:created>
  <dcterms:modified xsi:type="dcterms:W3CDTF">2017-07-14T18:49:30Z</dcterms:modified>
</cp:coreProperties>
</file>