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04:41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8741 13022 284 0,'-19'0'24'16,"19"0"-24"-16,0 0 3 16,11 0 16-16,38 5 10 15,0 0-7-15,3-5 4 16,-14 0 11-16,-5 0 11 16,-3 0-12-16,2 0-19 15,1 4 4-15,13 0-13 16,4 8-7-16,4 3-1 15,17 1 0-15,3 4-1 16,5 2-1-16,5 1-5 16,-10-3-15-16,-9 1 1 0,-16-9 11 15,-13-4 2 1,-17-5-22-16,0-3-34 0,-8 3-95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06:01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1150 5547 150 0</inkml:trace>
  <inkml:trace contextRef="#ctx0" brushRef="#br0" timeOffset="24430.0809">12771 9098 175 0,'-9'0'203'15,"-1"-1"-182"-15,7-1 2 16,-2 2-5-16,1 0-3 15,-5 0-3-15,-2 0 2 16,-1 0 2-16,1 0 0 16,2 5 11-16,2-3 7 15,6-2-2-15,1 0-16 16,0 0-6-16,9 0-2 16,21-4 21-16,12-7 33 15,7 3-38-15,-9 5 5 16,-7 3-2-16,-9 0-11 0,-9 22-9 15,-6 7 0-15,-9 13 0 16,0 7-2-16,-9 5-2 16,-18 4 0-16,-5-4-3 15,3-13 0-15,3-16-1 16,12-10 1-16,6-15-3 16,8 0 3-16,0-3-2 15,0-12 1-15,9 0 0 16,9 4 1-16,1 8 0 15,-4 3 1-15,-6 10 1 16,-9 24-2-16,0 13 4 16,-19 9-3-16,-20 8-1 15,-9-7-1-15,-2-10 1 0,2-15-6 16,3-21-5 0,6-11-30-16,5-6-21 0,12-14 11 15,11 8-12-15,11 6 12 16,0 0-77-16,12-6-115 15</inkml:trace>
  <inkml:trace contextRef="#ctx0" brushRef="#br0" timeOffset="24895.6434">13417 9065 495 0,'-3'-9'40'15,"3"9"39"-15,0 0-39 16,0 13-32-16,0 16 11 15,0 15 8-15,-3 18-3 16,-12 12-3-16,-7 13-3 16,-3 2-9-16,-1 1-6 15,2-5-3-15,5-5-3 16,8-4-8-16,10-18-38 16,1-23-120-16,6-30-125 15</inkml:trace>
  <inkml:trace contextRef="#ctx0" brushRef="#br0" timeOffset="25128.7073">13710 9503 554 0,'0'0'31'0,"0"22"-1"15,-2 12 15-15,-6 11-29 16,-5 2-13-16,-2 9-1 16,-3-3-2-16,3-3-2 15,6-4-6-15,1-10-30 0,8-16-132 16</inkml:trace>
  <inkml:trace contextRef="#ctx0" brushRef="#br0" timeOffset="25311.6751">13947 9437 508 0,'0'0'91'0,"0"12"-76"16,-6 23 17-16,-8 16 4 16,-4 9-27-16,-6 1-9 15,1 5 0-15,-1-2-10 16,-3-4-35-16,1-12-118 0,-3-25-254 15</inkml:trace>
  <inkml:trace contextRef="#ctx0" brushRef="#br0" timeOffset="25511.1115">13545 9428 536 0,'2'-8'134'15,"35"8"-88"-15,23-2 41 16,22 1-52-16,12 1-17 16,1 0-11-16,-5 0-7 15,-12 23-1-15,-6 10-34 16,-7 3-99-16,-9 4-137 0</inkml:trace>
  <inkml:trace contextRef="#ctx0" brushRef="#br0" timeOffset="25860.9628">12483 10286 396 0,'0'-21'121'16,"32"-4"-71"-16,39-2 33 16,29 1-7-16,36 1-10 15,34 3-13-15,30 3-10 16,19 3-18-16,-4 6-18 15,-31 8-7-15,-44 2-1 16,-48 7-16-16,-32 17-65 16,-29 3-55-16,-22-1-93 15</inkml:trace>
  <inkml:trace contextRef="#ctx0" brushRef="#br0" timeOffset="26342.3638">13195 10521 487 0,'0'-12'131'16,"0"12"-91"-16,0 0 24 15,-5 4-48-15,-7 24-10 16,-13 16 7-16,-11 15 4 16,-7 6-12-16,-6 4-5 15,10-9 0-15,13-6-1 16,20-14-2-16,6-17-1 0,36-15 2 16,21-8 2-16,13-4 3 15,8-18 0-15,2-1 1 16,-8 1-4-16,-9 4 1 15,-14 7-1-15,-12 7-8 16,-18 4-71-16,-15 0-144 16</inkml:trace>
  <inkml:trace contextRef="#ctx0" brushRef="#br0" timeOffset="26508.4305">13557 10615 325 0,'0'-16'284'0,"0"14"-212"0,0 10-2 15,-4 34-33-15,-15 24 20 16,-13 24-24-16,-7 12-16 16,-9 6-12-16,-1 2-5 15,7-10-2-15,17-13-23 16,18-36-155-16,7-46-507 16</inkml:trace>
  <inkml:trace contextRef="#ctx0" brushRef="#br0" timeOffset="27106.9528">14531 10157 152 0,'-4'-6'132'0,"1"2"-40"16,-3 1-19-16,6-1-5 15,0-1-8-15,12 1 8 16,9 2 4-16,3 2-23 15,4 0-8-15,-1 0-23 16,-3 0-17-16,-2 4-1 16,-1 9-13-16,-8 1-83 15,-10-1-156-15</inkml:trace>
  <inkml:trace contextRef="#ctx0" brushRef="#br0" timeOffset="27273.2381">14585 10340 517 0,'-21'3'251'15,"11"13"-221"-15,10-1 16 16,4 1-41-16,28 4-5 16,14-7-35-16,8-13-218 15</inkml:trace>
  <inkml:trace contextRef="#ctx0" brushRef="#br0" timeOffset="28553.623">16140 9302 271 0,'0'-20'178'0,"0"8"-111"16,-5 12 26-16,-21 42-61 15,-19 30-16-15,-21 39 8 16,-11 36 1-16,-5 31-12 16,1 27 7-16,8 28 8 15,20 8-10-15,24-6-10 16,23-22-8-16,13-41-1 0,37-35-1 16,18-32 1-16,20-25-3 15,18-17-26-15,9-28-124 16,-1-29-422-16</inkml:trace>
  <inkml:trace contextRef="#ctx0" brushRef="#br0" timeOffset="29251.7398">19967 9348 466 0,'18'0'32'16,"13"29"48"-16,11 22 2 15,2 19-43-15,0 23 3 16,-1 22-5-16,-9 21-13 15,-11 22 4-15,-19 11 1 16,-16 18-22-16,-50 3-6 16,-35-1-1-16,-24-5-1 15,-6-23-3-15,12-19-12 16,18-32-71-16,18-32-143 0</inkml:trace>
  <inkml:trace contextRef="#ctx0" brushRef="#br0" timeOffset="29933.6963">16322 10321 256 0,'-16'-5'27'0,"8"1"63"15,4 0 4-15,4 2-40 0,0 0-5 16,12 0 13-16,31 2 23 16,24 0-23-16,22 0-13 15,14 0-14-15,11 0-7 16,-7 0-10-16,-7 0-9 16,-19 0-9-16,-18 11-1 15,-16 6-14-15,-8 5-60 16,-14 2-109-16,-13-6-291 15</inkml:trace>
  <inkml:trace contextRef="#ctx0" brushRef="#br0" timeOffset="30382.8736">16389 10651 497 0,'0'-16'130'16,"0"12"-82"-16,0 4 14 15,0 0-48-15,0 4-14 16,-7 25 1-16,-8 9 2 16,-5 12-1-16,-1-2 0 15,8-10-2-15,13-8 0 16,3-13 0-16,33-12 0 15,16-5 2-15,10 0 3 16,1-9 2-16,-6-2 2 16,-14 5-7-16,-13 6-2 0,-9 0-3 15,-9 2-29-15,-11 8-102 16,-1-3-112-16</inkml:trace>
  <inkml:trace contextRef="#ctx0" brushRef="#br0" timeOffset="30533.5687">16714 10688 478 0,'0'-13'173'0,"0"13"-94"16,0 9-5-16,0 30-50 15,-6 19 21-15,-16 20-15 16,-8 15-16-16,-4 4-12 16,-1 0-2-16,13-6-3 15,19-18-49-15,3-33-227 0</inkml:trace>
  <inkml:trace contextRef="#ctx0" brushRef="#br0" timeOffset="36817.2386">17618 10398 45 0,'0'-4'59'0,"-1"2"-13"16,1-2 5-16,-2 2-15 15,1 1-9-15,1-1-7 16,0-2-3-16,0 3 4 15,-2-3 11-15,-1 0 8 16,0 0-5-16,0 2 3 16,2 1-5-16,1-3-13 15,0 1-4-15,18-1 7 0,13 2 20 16,12-2-6-16,5 4-6 16,6-2-3-16,-5 2-9 15,-9 0-12-15,-13 0-5 16,-10 6-2-16,-6 5-13 15,-9 2-70-15,-2-1-121 16</inkml:trace>
  <inkml:trace contextRef="#ctx0" brushRef="#br0" timeOffset="37033.2529">17835 10238 496 0,'-17'0'20'0,"5"0"55"16,2 26-29-16,-3 9-32 16,2 10-3-16,0 3-2 15,1-1-7-15,3-1-2 16,7-2-2-16,0-6-8 16,0-1-57-16,16-16-143 15</inkml:trace>
  <inkml:trace contextRef="#ctx0" brushRef="#br0" timeOffset="37332.5048">18333 10419 481 0,'0'-14'64'0,"12"5"9"15,33 1-22-15,25-1-16 16,27 4 6-16,15-1 2 16,13 3-6-16,-1 3-12 15,-12 0-14-15,-21 0-9 0,-21 11-2 16,-21 9-12-1,-12 1-56-15,-17 1-74 0,-17-9-121 16</inkml:trace>
  <inkml:trace contextRef="#ctx0" brushRef="#br0" timeOffset="37930.8739">18669 10702 24 0,'-11'-6'407'0,"5"1"-385"16,6 3 39-16,0 0-40 16,0-1-17-16,0-1 0 15,0 1 9-15,0 1 28 16,0 2-6-16,0 0-12 0,-1 0-3 15,1-2-11-15,-2 2-6 16,2 0-1-16,0-2-1 16,0 2 0-16,0 0 1 15,0-2-2-15,0 2 4 16,0 0 12-16,0 0 5 16,-5 0-7-16,-6 0-7 15,-4 17-5-15,-11 6 0 16,-3 11-2-16,-3 4 1 15,4-3 0-15,7-3-1 16,12-8 0-16,9-10 0 16,9-8 0-16,27-4 2 0,15-2 4 15,8 0 9-15,4 0-2 16,-5 0-4-16,-10 0-3 16,-9 0-3-16,-14 0-3 15,-2 2-8-15,-9 12-60 16,-6-10-112-16,-7-4-172 15</inkml:trace>
  <inkml:trace contextRef="#ctx0" brushRef="#br0" timeOffset="38097.2232">18979 10655 624 0,'-25'20'72'15,"-5"36"28"-15,-9 16-32 0,-7 13-39 16,-6 7-18-1,0 1-10-15,5-6-1 0,10-10-6 16,8-8-40-16,9-21-117 16,3-22-235-16</inkml:trace>
  <inkml:trace contextRef="#ctx0" brushRef="#br0" timeOffset="39078.2086">17062 9693 35 0,'0'-7'310'16,"-3"3"-255"-16,3 2 10 15,-2-1-17-15,2 1-11 16,-1 0-2-16,-1 2 0 16,2 0 6-16,0 0-9 0,0 13-5 15,0 15-6-15,-4 15-13 16,-9 6-3-16,-4 7-3 16,-4 2-2-16,-1-5 0 15,4-4 0-15,3-8-4 16,9-9-13-16,6-12-65 15,0-16-85-15,6-4-121 16</inkml:trace>
  <inkml:trace contextRef="#ctx0" brushRef="#br0" timeOffset="39261.2203">17256 9668 448 0,'0'0'122'15,"0"5"-100"-15,-5 24 26 16,-2 13-28-16,-4 6-16 16,-2 0-3-16,-1 2-1 15,3-5-5-15,3-4-28 16,1-8-115-16,-5-15-223 16</inkml:trace>
  <inkml:trace contextRef="#ctx0" brushRef="#br0" timeOffset="39443.8712">16965 9615 544 0,'-12'-4'223'16,"12"4"-208"-16,4 13 36 15,28 9-36-15,16 1-9 16,16-3-6-16,19-2-3 15,5-14-74-15,2-4-298 16</inkml:trace>
  <inkml:trace contextRef="#ctx0" brushRef="#br0" timeOffset="40193.0084">19282 9733 109 0,'0'-7'255'0,"0"-1"-198"16,0 3 34-16,0 1-42 16,0 4-15-16,0 0-2 0,0 7-7 15,0 18 16-15,0 13-15 16,0 9-8-16,-9 5-8 16,-7 2-7-16,1-1-2 15,-2-1-1-15,7-2-2 16,2-1-15-16,1-6-69 15,3-16-94-15,4-24-230 16</inkml:trace>
  <inkml:trace contextRef="#ctx0" brushRef="#br0" timeOffset="40391.7047">19513 9724 537 0,'0'0'38'0,"0"16"-6"16,0 21-1-16,0 14-20 16,0 7-8-16,-6-1-2 15,2 3-1-15,-2-4-2 16,3-2-6-16,-5-7-38 16,-3-9-126-16</inkml:trace>
  <inkml:trace contextRef="#ctx0" brushRef="#br0" timeOffset="40590.9871">19258 9609 783 0,'5'0'30'15,"27"0"54"-15,21 10-44 16,22 8-30-16,15 0-8 15,10 0-2-15,9-2-24 16,-3-12-158-16,-9-4-561 16</inkml:trace>
  <inkml:trace contextRef="#ctx0" brushRef="#br0" timeOffset="59429.0202">18258 9669 153 0,'-3'4'177'0,"3"-2"-160"0,0 1 21 16,0-3-24-1,0 0-10-15,0 0-2 0,0 0 4 16,0 2 19-16,0 0 13 16,-3 1 3-16,2 3-6 15,1-1-15-15,0 3-5 16,0-1-5-16,0 0 0 16,10 1 5-16,11-4 18 15,3-4 7-15,8 0-5 16,5 0 2-16,0 0 3 15,-1 0-6-15,-8-2-12 16,-2-2-12-16,-10 4-7 0,0 0-1 16,-3 0-1-1,-3 0 1-15,-6 0 0 0,-2 9 1 16,-2 8-1-16,-2 7-1 16,-26 10 0-16,-14 8 2 15,-7 9-3-15,-5 5 1 16,4-2-1-16,6-6 0 15,11-7 0-15,10-12 0 16,11-7 0-16,12-6-1 16,0-1-6-16,12-6 5 15,16 1 2-15,9-7 1 16,5-3 1-16,-5 0-1 16,-7 2-1-16,-9-1 0 15,-9 1-14-15,-3 0-74 16,-1 3-105-16,-4-5-206 0</inkml:trace>
  <inkml:trace contextRef="#ctx0" brushRef="#br0" timeOffset="60226.7267">18991 9772 202 0,'-3'0'163'0,"0"0"-131"15,3 0 16-15,0 0-31 16,-1 0 6-16,-4 0 14 16,-4 0 9-16,-6 0-28 15,-4 0-2-15,-4 0 7 16,1 2-11-16,-2 9-3 0,-1 0-7 15,-1 5-1-15,3-2 2 16,6 2 3-16,2-4 4 16,5-2 3-16,4-2-1 15,-1-1-6-15,5-2-3 16,1 1-2-16,1-2 2 16,0 3-1-16,0 0 3 15,1-1 5-15,11 3 9 16,1-2 6-16,3 0 5 15,3 1-5-15,-3-3-1 16,-1 1-3-16,-2 2-9 0,-1 1-3 16,3 4 0-1,-3 1-3-15,-1 1-3 0,-1 3-1 16,-4 0 1-16,-2 4 0 16,-4 0 2-16,0 4 0 15,0 0-2-15,-1 3 1 16,-15-3-2-16,-1 0-2 15,-4-4 1-15,-1-2-1 16,-4-2 0-16,1-4 0 16,-2-6 0-16,4-5 1 15,1-3-1-15,6-11-3 16,5-20-4-16,10-12-5 16,1-12 3-16,23-3 4 0,18-4 5 15,7 1 1 1,7 4 1-16,-4 8 2 0,-8 13-1 15,-11 9-3-15,-10 10-1 16,-8 9-16-16,-1 4-108 16,-9 2-146-16</inkml:trace>
  <inkml:trace contextRef="#ctx0" brushRef="#br0" timeOffset="64915.6019">16325 9561 245 0,'-2'0'68'16,"2"0"-18"-16,0 0-22 15,0 0-17-15,0 0 6 16,0 0 9-16,0 0-1 15,-1 0 1-15,1 0-7 16,0 0 0-16,-2 0 1 16,-1 0-2-16,2 0-7 15,-4 0 3-15,4 0 6 16,1 0-7-16,-2 0 6 16,2 0 1-16,0 0-6 15,0-2 6-15,0-1 3 0,17-4 0 16,10-3 2-1,9-2 4-15,3-3-5 0,2 4 3 16,-4 3 3-16,-5 6-5 16,-9 2-4-16,-10 0-8 15,-7 0-6-15,-6 0-6 16,0 16 0-16,-14 11 0 16,-17 8-1-16,-12 3 0 15,5 2-1-15,10-7 1 16,16-5-1-16,12-7 0 15,7-7-2-15,22 0 0 16,5-1 3-16,5 2 3 16,-1 6-1-16,-9 5 4 15,-17 12 2-15,-12 11 7 0,-39 5-1 16,-35 2-9-16,-22-10-5 16,-1-16-14-16,21-24-51 15,27-17-187-15</inkml:trace>
  <inkml:trace contextRef="#ctx0" brushRef="#br0" timeOffset="100080.4054">20902 10209 373 0,'-5'-2'141'16,"5"2"-111"-16,5-5 12 15,22-1-19-15,13-2 25 16,8-3-4-16,3 3-11 16,-2 1-3-16,-10 2-18 15,-8 1-11-15,-9 4-1 16,-8 0-4-16,-6 0-32 15,-8 13-122-15,-10 14-177 16</inkml:trace>
  <inkml:trace contextRef="#ctx0" brushRef="#br0" timeOffset="100230.3197">21008 10398 550 0,'3'0'63'0,"12"-2"73"16,0 2-65-16,6 0-52 15,4 0-9-15,5 0-10 16,6 0-8-16,-3 0-127 16,-11 0-450-16</inkml:trace>
  <inkml:trace contextRef="#ctx0" brushRef="#br0" timeOffset="100762.1471">22601 9415 665 0,'-10'-7'24'15,"-11"7"56"-15,-12 37-31 16,-16 33-42-16,-16 35 0 16,-6 29 5-16,2 24 2 15,13 19-2-15,14 6 4 16,20 6-5-16,13-10-5 15,9-15-2-15,0-18-2 0,10-27 0 16,7-17-2-16,4-19 0 16,1-15-2-16,1-12-7 15,2-7-33-15,3-11-88 16,-9-18-235-16</inkml:trace>
  <inkml:trace contextRef="#ctx0" brushRef="#br0" timeOffset="101692.8782">23107 9669 24 0,'-6'-3'244'15,"0"0"-196"-15,2 2 11 16,2 1-32-16,2-2-6 16,-1 2 1-16,1-4 6 15,-2 3 4-15,1-1 15 16,1 0-3-16,0 2-4 16,0 0-13-16,0-4-10 15,13-2-6-15,22 0 2 16,15-2 9-16,11 0 7 15,4 2 6-15,-7 2 1 0,-15 4-7 16,-14 0-10-16,-15 0-9 16,-14 20-2-16,0 17 10 15,-24 15-7-15,-19 9-8 16,-2-4-3-16,3-9 0 16,14-18-7-16,15-16-6 15,10-10-11-15,3-4 8 16,13 0 3-16,18-9 13 15,4-2 2-15,-1 5 7 16,-10 6 13-16,-13 0 4 16,-11 19-8-16,0 19 7 15,-32 16-12-15,-18 7-9 0,-10 1-4 16,-3-15-3-16,8-16-22 16,12-17-32-16,12-10-21 15,11-4-8-15,14 0-3 16,6-7-35-16,16-2 8 15,22-7-41-15</inkml:trace>
  <inkml:trace contextRef="#ctx0" brushRef="#br0" timeOffset="101892.6892">23746 9774 339 0,'-14'11'253'16,"6"16"-203"-16,0 3 34 16,0 6-58-16,-3 5-21 15,0 1-5-15,-1 0-4 16,0-3-20-16,6 0-71 16,-1-9-91-16</inkml:trace>
  <inkml:trace contextRef="#ctx0" brushRef="#br0" timeOffset="102092.1718">23992 9651 544 0,'0'0'35'0,"-2"17"48"15,-2 21-23-15,-4 11-31 16,-6 10-15-16,-1-1-14 15,-5 2-3-15,0-3-33 16,-3-5-101-16,-7-12-174 16</inkml:trace>
  <inkml:trace contextRef="#ctx0" brushRef="#br0" timeOffset="102275.0725">23555 9840 305 0,'16'-19'335'16,"29"0"-292"-16,25-6 54 16,21-6-61-16,14-1-7 15,5 2-3-15,-8 2-19 16,-17 12-7-16,-20 7-5 16,-16 9-73-16,-23 9-161 15</inkml:trace>
  <inkml:trace contextRef="#ctx0" brushRef="#br0" timeOffset="102608.4579">22979 10621 521 0,'36'-28'21'0,"40"-10"82"15,27-8-35-15,25-2-22 16,17 1 12-16,2 3-22 0,-11 8-16 15,-25 8-13-15,-32 10-7 16,-27 12-8-16,-16 6-56 16,-14 2-94-16,-17 15-151 15</inkml:trace>
  <inkml:trace contextRef="#ctx0" brushRef="#br0" timeOffset="102990.2914">23468 10745 452 0,'17'-25'66'0,"5"6"35"16,-3 5-20-16,-8 7-59 15,-6 7 0-15,-5 0-4 16,-5 29 4-16,-20 18 8 16,-10 13-21-16,-2 10-7 15,7 0-2-15,8-4 0 16,14-11-3-16,8-17-2 15,3-16-10-15,24-17-18 0,12-5 10 16,10-11-2-16,3-15-19 16,-1-2-50-16,-11-5-121 15</inkml:trace>
  <inkml:trace contextRef="#ctx0" brushRef="#br0" timeOffset="103140.4702">23795 10728 694 0,'-22'37'85'0,"1"24"21"16,-7 19-60-16,-5 16-28 15,-2 6-15-15,1 0-3 0,9-8-8 16,11-8-51-16,8-20-127 16,6-23-357-16</inkml:trace>
  <inkml:trace contextRef="#ctx0" brushRef="#br0" timeOffset="103737.9804">24877 10056 589 0,'0'-5'58'0,"0"5"21"16,1 14-28-1,4 23-18-15,-4 18-11 0,-1 11-17 16,0 4-5-16,-10 2-1 16,-4-1-7-16,4 2-68 15,-11-3-115-15</inkml:trace>
  <inkml:trace contextRef="#ctx0" brushRef="#br0" timeOffset="103904.3076">24808 10242 738 0,'4'0'27'15,"26"0"88"-15,14 1-69 0,11 6-44 16,12 0-2-16,10-6-51 16,-6-1-264-16</inkml:trace>
  <inkml:trace contextRef="#ctx0" brushRef="#br0" timeOffset="105650.2463">25552 9866 460 0,'-4'0'38'0,"4"0"16"16,12 0-21-16,22-8-21 15,20-4 16-15,15-6 14 16,11-6-3-16,4-4 0 16,4-2-2-16,-8 2-10 15,-12 6-8-15,-21 8-11 16,-21 5-4-16,-15 7-4 16,-11 2 0-16,0 31 1 15,-29 29 6-15,-20 23 0 16,-17 17-4-16,-6 10-2 0,-4 2 1 15,6 3 0-15,4-3 1 16,5-11 0-16,12-11-2 16,16-18-1-16,14-23-2 15,8-20-3-15,11-12-10 16,0-7-53-16,3-7-70 16,15-3-113-16</inkml:trace>
  <inkml:trace contextRef="#ctx0" brushRef="#br0" timeOffset="105900.7545">26327 10209 348 0,'0'0'254'0,"-5"0"-217"16,-3 29 47-16,-4 12-63 16,-6 10-16-16,-2 7-5 15,-7 10 1-15,-4 5-1 16,0 0-2-16,4-6-7 16,6-10-37-16,11-18-76 15,8-20-92-15</inkml:trace>
  <inkml:trace contextRef="#ctx0" brushRef="#br0" timeOffset="106098.919">26576 10196 583 0,'-19'20'38'0,"5"20"61"16,-4 12-66-16,-1 6-26 15,-3 8-7-15,1 5-1 16,3 1-8-16,0-3-46 16,1-7-63-16,-4-22-154 15</inkml:trace>
  <inkml:trace contextRef="#ctx0" brushRef="#br0" timeOffset="106315.1102">26129 10294 618 0,'0'-4'106'0,"10"4"-58"16,35 0 16-16,22 0-42 16,16-2-3-16,8-4-10 15,-6-4-6-15,-10-2-3 16,-12 2-8-16,-13 0-93 0,-17-4-186 15</inkml:trace>
  <inkml:trace contextRef="#ctx0" brushRef="#br0" timeOffset="106531.2113">27143 9437 821 0,'7'100'45'16,"-1"51"53"-16,-6 33-53 16,-14 22-31-16,-39 18-14 0,-29 5 0 15,-21-4 0 1,-15-16 0-16,-1-37-13 0,16-33-71 16,19-59-168-16</inkml:trace>
  <inkml:trace contextRef="#ctx0" brushRef="#br0" timeOffset="136658.2994">10212 5502 380 0,'11'0'42'0,"10"0"-35"15,0 0 28-15,1 3-24 16,-3 7-11-16,-2 1 0 16,-1-1-5-16,-2 5-12 15,-8-3-123-15</inkml:trace>
  <inkml:trace contextRef="#ctx0" brushRef="#br0" timeOffset="136841.3276">10204 5861 291 0,'0'0'339'0,"7"6"-332"16,11 5 24-16,3 3-16 15,-5 2-15-15,3-2-1 16,2-5-30-16,-1-9-237 0</inkml:trace>
  <inkml:trace contextRef="#ctx0" brushRef="#br0" timeOffset="138304.4388">11297 5644 156 0,'9'-6'88'0,"0"0"-85"0,7-2 47 16,-1 0-22-16,5-1-11 16,0 1 9-16,2 2 2 15,1-2-11-15,3-2 2 16,2-1-7-16,0 0 1 15,2-1 5-15,1 0 3 16,4 3-6-16,1 0 5 16,3 0 6-16,4 2-8 15,2-3-3-15,2 3-6 16,0-2-4-16,-1 1-2 16,-6 0-2-16,-3 2 0 15,-2 1 2-15,-1 2 1 16,0 3 0-16,0 0 1 0,2 0 1 15,5 0-3-15,0 0 0 16,4 0-2-16,1 0 0 16,-2 0 2-16,-4 0 3 15,0 0 3-15,-4 0-3 16,-2 0 1-16,2 0-2 16,-3 0-1-16,0 3-2 15,0 2 2-15,-2-1 4 16,2 1-2-16,1 2 5 15,2-3-2-15,0 0-2 16,-1-2-3-16,3-2 1 16,1 0-1-16,2 0 0 0,3 0-1 15,0 0 0-15,0 0 2 16,2 0-2-16,0-2 0 16,-1-4 1-16,1 2 1 15,-2-1 1-15,2 0 2 16,-3 3-2-16,5 2-2 15,0 0-1-15,4 0-1 16,1 0 0-16,-2 0-1 16,3 0 2-16,-2 0 1 15,2 0 2-15,1 0 1 16,5 0-1-16,4 0-2 16,3 0 0-16,3-4 7 15,6-10-1-15,6 2 0 0,5-2 4 16,-6 2-6-1,-9 5-5-15,-11 5 5 0,-11 2 3 16,-6 0-1-16,-2 0-2 16,-3 2-3-16,1 5-2 15,-7 0-1-15,-5-2-2 16,-6-3 0-16,-6 0-2 16,-4-2-10-16,3 0-21 15,0 0-44-15,-5-4-79 16,-10-20-342-16</inkml:trace>
  <inkml:trace contextRef="#ctx0" brushRef="#br0" timeOffset="143408.776">11687 4610 322 0,'-6'0'18'0,"4"0"33"16,2 0-19-16,0-4-10 15,0-2 10-15,3-2 15 0,13-2 20 16,10-1-18 0,9-4-2-16,12 3-4 0,8-1-11 15,3 4-12-15,-3 0-14 16,-7 5-6-16,-2 2-3 16,-1 2-6-16,0 0-65 15,0 0-172-15</inkml:trace>
  <inkml:trace contextRef="#ctx0" brushRef="#br0" timeOffset="143757.8646">12741 4326 413 0,'-53'22'245'0,"-6"19"-242"15,0 12 23-15,1 1 0 16,8-4-13-16,20-13-11 16,22-12-2-16,8-16-1 15,26-7 1-15,14-2 6 16,1 0 18-16,-2 0 25 16,-6 8-8-16,-10 11 0 15,-12 18-15-15,-11 16 3 16,-24 12-6-16,-30 3-14 15,-12-2-8-15,1-16-1 16,10-16-2-16,13-18-5 0,19-16-21 16,12 0-25-16,11-10-7 15,7-10-7-15,26 0-72 16,9-1-93-16</inkml:trace>
  <inkml:trace contextRef="#ctx0" brushRef="#br0" timeOffset="143973.8082">12954 4610 523 0,'-8'0'138'0,"6"28"-136"0,2 11 52 15,-4 8-28-15,-4 1-21 16,-4-2-5-16,-1-5-1 15,-1-5-7-15,4-8-11 16,3 0-70-16,-1-10-101 16</inkml:trace>
  <inkml:trace contextRef="#ctx0" brushRef="#br0" timeOffset="144140.9869">12965 4254 249 0,'-8'-8'317'0,"2"8"-316"16,6 0-1-16,0 13-25 16,0 9-144-16</inkml:trace>
  <inkml:trace contextRef="#ctx0" brushRef="#br0" timeOffset="144406.387">13132 4704 573 0,'-15'30'105'0,"14"-2"-62"0,1-6-5 16,20-14-28-16,16-8 1 15,11 0 7-15,8-16 14 16,-2 2 14-16,-9 11-10 16,-14 3-17-16,-16 26-11 15,-14 22 7-15,-7 14-2 16,-21 4-13-16,1-8-7 16,9-13-71-16,13-29-152 15</inkml:trace>
  <inkml:trace contextRef="#ctx0" brushRef="#br0" timeOffset="144688.9991">14174 3877 770 0,'-22'10'15'0,"-4"43"17"15,-14 35 32-15,-14 38-28 16,-8 27-14-16,4 16-3 16,12 1-9-16,24-20-10 0,22-29-1 15,7-32-9-15,32-24-21 16,10-17-49-16,5-21-71 15,-8-21-293-15</inkml:trace>
  <inkml:trace contextRef="#ctx0" brushRef="#br0" timeOffset="145702.9444">14544 3938 288 0,'-2'0'69'0,"2"0"-18"15,0 0-20-15,0 0-1 16,0 0 22-16,0-5 13 15,2-3-7-15,14-2-6 16,4-1-12-16,3-2 0 16,3 4-4-16,-3 1-11 15,-3 3-4-15,-5 5-15 16,-6 0-4-16,-8 3 1 16,-1 18 2-16,-1 9 0 15,-17 2-1-15,-2-1-4 16,7-11 0-16,6-9-3 15,7-8-4-15,0-3 0 0,17 0 4 16,9 0 3-16,0 0 0 16,-4 0 2-16,-8 0 0 15,-9 3 4-15,-5 19 6 16,-13 11 19-16,-22 9-16 16,-10 6-12-16,-2-8-3 15,5-10-5-15,12-20-28 16,14-10-37-16,13-5-24 15,3-19-17-15,21 2-81 16,11 1-69-16</inkml:trace>
  <inkml:trace contextRef="#ctx0" brushRef="#br0" timeOffset="145952.6557">15073 3877 418 0,'-3'0'123'0,"3"2"-112"15,0 12 15-15,0 4 16 16,-1 2-25-16,-7 4-3 16,-4 7 5-16,-4-2-14 15,2 1-5-15,3-2 0 16,6-4-12-16,5-4-36 15,0-3-110-15,3-13-176 16</inkml:trace>
  <inkml:trace contextRef="#ctx0" brushRef="#br0" timeOffset="146134.7164">15251 3887 405 0,'0'0'117'15,"1"7"-101"-15,2 15 25 16,-3 11 1-16,0 5-32 16,0 3-8-16,-7 0-2 15,-7 0 0-15,-2-1-8 16,1 2-95-16,-4-8-209 16</inkml:trace>
  <inkml:trace contextRef="#ctx0" brushRef="#br0" timeOffset="146367.9639">14927 3867 463 0,'3'-4'65'15,"25"1"-32"-15,13 2 12 16,11-3-22-16,9 2-9 15,3-2 13-15,3 0-7 0,-3 0-13 16,-4 1-6 0,-3 3-1-16,-11 0-3 0,0 3-45 15,-8 13-129-15,-13 10-75 16</inkml:trace>
  <inkml:trace contextRef="#ctx0" brushRef="#br0" timeOffset="146717.4756">14560 4650 435 0,'45'-22'55'15,"16"-2"35"-15,13-4-25 16,6 3-29-16,-2 3-5 16,-6 6-11-16,-11 1-14 15,-9 2-6-15,-10 4 0 16,-6 2-3-16,-3 2-2 15,-3-2-30-15,0 1-62 16,-3 2-32-16,-7 1 1 0,-8 3-38 16</inkml:trace>
  <inkml:trace contextRef="#ctx0" brushRef="#br0" timeOffset="147066.3218">14924 4706 146 0,'0'0'298'16,"0"0"-278"-16,6 0 34 0,3 0-13 15,-3 0-9-15,-3 4-16 16,-3 7-3-16,0 8 8 15,0 11 10-15,-11 6-14 16,-9 6-13-16,0-1-4 16,4-7 0-16,11-10-2 15,5-10-6-15,8-13-4 16,22-1-9-16,6-11-2 16,6-11 5-16,0-1 1 15,-3 0-10-15,-3 1 4 16,-10 1-6-16,-6 6-47 15,-8-2-83-15</inkml:trace>
  <inkml:trace contextRef="#ctx0" brushRef="#br0" timeOffset="147249.4957">15207 4704 443 0,'0'0'78'0,"-4"6"-25"15,-5 18 14-15,-1 10-23 16,-3 10-22-16,-1 3-9 15,0 3-4-15,1-3-5 16,4-5-3-16,6-5-1 16,3-3-5-16,0-5-17 15,0-9-93-15,12-20-189 16</inkml:trace>
  <inkml:trace contextRef="#ctx0" brushRef="#br0" timeOffset="147598.4813">15679 3710 368 0,'0'0'73'16,"0"0"-62"-16,16 0 17 16,-1 7 5-16,1 14 16 15,4 9 7-15,2 15 12 16,4 16-13-16,-3 18 1 16,-7 22-18-16,-13 31-5 15,-3 19 1-15,-33 19-6 16,-24 11-10-16,-16-12-6 15,-4-9-12-15,6-29 0 16,18-36-11-16,23-32-68 16,18-48-108-16,12-26-227 15</inkml:trace>
  <inkml:trace contextRef="#ctx0" brushRef="#br0" timeOffset="148645.6965">14867 5415 274 0,'0'-2'30'0,"0"1"-22"16,0 0 0-16,0-1-1 16,0 0 8-16,5 1 28 15,1 1 8-15,0 0-6 16,1 0-9-16,0 0 15 16,3 0-23-16,2 0-5 0,2 0 4 15,3 0-5-15,5 0-4 16,2 0 2-16,4 0 0 15,5 0 3-15,5 0-4 16,5-1 2-16,2-4-1 16,5-2-2-16,3 3-5 15,0 1-4-15,1 0-5 16,1 3 1-16,3 0 3 16,6 0 3-16,5 0-3 15,0 0-2-15,-2 0-4 16,-3 0 2-16,-4 0 3 15,-7 0 3-15,-5 3 5 0,-11 0-3 16,-8-1-6-16,-11-2-1 16,-5 2-4-16,-5-2-1 15,-4 0-1-15,1 0-3 16,-1 0-15-16,5 0-51 16,-6-9-90-16,-3-11-265 15</inkml:trace>
  <inkml:trace contextRef="#ctx0" brushRef="#br0" timeOffset="151838.3276">12629 12402 99 0,'0'-12'330'0,"0"2"-289"16,0 5 30-16,0-2-37 16,0 2-3-16,5-2-3 15,-1 4 19-15,1-2-5 16,-4 5-6-16,-1-2-1 15,0 2-11-15,0 0-8 16,0 6-1-16,0 18-6 16,-10 16 8-16,-4 12-7 15,-3 9-2-15,-3 6 3 0,-4 6-6 16,0-1-2 0,2-5-2-16,5-11-1 0,4-12-4 15,7-14-7-15,5-12-22 16,1-11-34-16,0-7-33 15,14 0-6-15,8-11-76 16,1-11-105-16</inkml:trace>
  <inkml:trace contextRef="#ctx0" brushRef="#br0" timeOffset="152171.7541">12947 12467 465 0,'0'-4'70'15,"0"4"27"-15,-6 11-62 16,-3 21-21-16,-3 11 1 16,0 9 3-16,3 1-3 15,6-4 1-15,3-10 6 16,0-10-14-16,18-15-5 15,14-14 4-15,11 0 4 16,5-25 6-16,1-11 4 16,-7-5-2-16,-14-2-14 0,-13 2 3 15,-15 2 0 1,-9 2-5-16,-22 2-3 0,-8 6-2 16,5 6-9-16,10 13-28 15,15 5-48-15,9 5-32 16,15 0-97-16</inkml:trace>
  <inkml:trace contextRef="#ctx0" brushRef="#br0" timeOffset="152735.891">13556 12330 376 0,'-8'0'29'0,"2"0"44"15,0 0-49-15,-1 0-13 16,0 0 5-16,2 0 5 15,3 0 15-15,2 0 8 16,0 0-1-16,7-3-13 16,15-10 5-16,5-1 25 15,-2 4-17-15,1 4-6 0,-4 6-8 16,-8 0-9 0,-4 21-5-16,-10 12-3 0,0 9 0 15,-15 6-5-15,-12 1-6 16,1-11-1-16,7-13-3 15,13-14-2-15,6-11-2 16,5 0 0-16,17-8 3 16,6-6 4-16,5 4 1 15,-5 8 1-15,-6 2 4 16,-9 18 1-16,-12 23 6 16,-1 14 0-16,-34 7-6 15,-18 3-7-15,-9-11 0 16,6-16-6-16,11-18-17 15,14-20-29-15,14-2-18 16,15-22-17-16,1-6 28 0,26 1-14 16,9-2-17-16,9 4-28 15,1-5-123-15</inkml:trace>
  <inkml:trace contextRef="#ctx0" brushRef="#br0" timeOffset="152985.5213">14011 12456 468 0,'0'0'83'0,"0"9"-26"16,0 8-13-16,0 10 3 15,0 7-26-15,0 7-2 16,-6 6 7-16,-7 0 6 15,1 0-18-15,1-4-14 16,1-7-1-16,5-6-17 16,4-6-53-16,1-12-92 15,3-12-161-15</inkml:trace>
  <inkml:trace contextRef="#ctx0" brushRef="#br0" timeOffset="153168.1438">14215 12396 534 0,'0'0'102'16,"0"4"-26"-16,0 22-47 15,0 18 14-15,0 9-24 16,0 6-10-16,-12 6-8 16,-1-6-1-16,1-4-13 15,3-5-66-15,0-13-146 16</inkml:trace>
  <inkml:trace contextRef="#ctx0" brushRef="#br0" timeOffset="153402.0773">13863 12460 429 0,'-13'-8'294'16,"13"4"-216"-16,12-1-40 15,35-2-30-15,20-3 6 16,18 2 1-16,6 2 0 16,2 4-4-16,-6 2-6 15,-10 0-5-15,-13 6-3 16,-13 12-29-16,-9 7-136 16,-15-2-132-16</inkml:trace>
  <inkml:trace contextRef="#ctx0" brushRef="#br0" timeOffset="153833.5465">12837 13483 327 0,'-9'0'146'16,"3"0"-45"-16,6 0-7 16,19 0-69-16,41-2 15 15,43-5 37-15,45-1-10 16,43-4-9-16,22-7-16 16,2-2-15-16,-16-3-10 15,-34 2-15-15,-37 4-2 16,-37 8 0-16,-31 4-2 15,-24 6-48-15,-16-1-68 0,-12-5-78 16,-8-7-191-16</inkml:trace>
  <inkml:trace contextRef="#ctx0" brushRef="#br0" timeOffset="154282.3582">13721 13768 261 0,'-10'-2'283'16,"-2"2"-215"-16,0 7 13 16,-1 19-56-16,-8 10-6 15,-6 11-9-15,-4 6-3 16,5-1-6-16,5-9-1 0,17-16 0 15,4-11 0 1,21-14 7-16,22-2 8 0,12-5 21 16,5-13 10-16,-3-2-14 15,-5 5-13-15,-9 6-10 16,-10 1-9-16,-9 2-3 16,-5 0-40-16,-8 2-130 15,-11-8-151-15</inkml:trace>
  <inkml:trace contextRef="#ctx0" brushRef="#br0" timeOffset="154432.0171">13970 13713 429 0,'0'-2'233'15,"2"6"-98"-15,-2 36-20 16,0 26-52-16,-10 27-24 0,-20 16-30 16,-7 10-9-16,-2-1 0 15,6-11 0-15,9-18-4 16,21-20-97-16,3-42-204 15</inkml:trace>
  <inkml:trace contextRef="#ctx0" brushRef="#br0" timeOffset="155196.6081">15096 13388 432 0,'0'-4'73'0,"13"-6"-13"16,9-8-14-16,13 2 5 0,3 3-3 16,-3 5-19-16,-6 8-19 15,-9 0-10-15,-4 8 0 16,-5 15-5-16,-8 11-71 15,-3 0-190-15</inkml:trace>
  <inkml:trace contextRef="#ctx0" brushRef="#br0" timeOffset="155346.2188">15219 13562 586 0,'0'0'141'16,"0"0"-66"-16,7 2-25 15,15 4-43-15,9 5-7 0,8 1 0 16,4 7-22-16,0-8-148 16,0-11-392-16</inkml:trace>
  <inkml:trace contextRef="#ctx0" brushRef="#br0" timeOffset="155778.8178">16579 12527 545 0,'0'-2'60'16,"-8"2"71"-16,-4 1-87 15,-12 35-23-15,-16 27-14 16,-14 34 11-16,-10 36 2 15,0 44 10-15,9 37 3 16,23 24-5-16,28 7-6 0,13-24-6 16,38-34-7-16,18-33-7 15,8-33-2-15,6-25-1 16,3-23-2-16,5-19-13 16,1-22-92-16,-11-30-267 15</inkml:trace>
  <inkml:trace contextRef="#ctx0" brushRef="#br0" timeOffset="156676.6303">20494 12445 465 0,'0'23'24'15,"25"19"94"-15,18 17-35 16,6 16-16-16,-3 19-7 16,-11 20-15-16,-23 30-6 15,-14 24-11-15,-46 18-17 16,-26 13-4-16,-14-11-5 0,-3-19-2 16,15-25-9-16,18-33-18 15,19-34-58-15,16-31-60 16,8-34-145-16</inkml:trace>
  <inkml:trace contextRef="#ctx0" brushRef="#br0" timeOffset="157624.2838">16681 13570 260 0,'-5'-3'93'0,"3"1"-35"16,2 2-5-16,0 0-40 15,0 0-7-15,0 0-3 16,-1 0 3-16,-1 0 14 15,-2 0 18-15,4 0-3 16,0 0-12-16,0 0-7 16,7 0 9-16,14 0-3 15,10 0-2-15,15 0 3 16,15 0 2-16,16-6 12 16,18-3 1-16,12-7-7 15,10-4-2-15,1 2 0 0,-11 5-8 16,-17 4-11-1,-25 9-8-15,-17 0-2 0,-13 0 0 16,-12 5-3-16,-6 2-11 16,-7-1-36-16,-2-2-54 15,0-1-36-15,-6-3-56 16</inkml:trace>
  <inkml:trace contextRef="#ctx0" brushRef="#br0" timeOffset="158339.2177">18271 13404 281 0,'-4'0'84'16,"4"0"-23"-16,0 0-17 15,0 0-22-15,5 0 10 16,14-4 23-16,7 0-7 16,2 0-7-16,3-2 2 15,0 4-19-15,1 2-14 16,-1 0-10-16,1 0 0 15,-1 0-2-15,-4 0-12 0,-5 0-88 16,-7 0-98-16,-10 0-227 16</inkml:trace>
  <inkml:trace contextRef="#ctx0" brushRef="#br0" timeOffset="158554.9975">18473 13235 368 0,'-3'0'141'15,"3"3"-70"-15,0 22-3 0,0 14-27 16,0 9-22-16,0 10-7 16,0 0-12-16,0 1 0 15,0-8-11-15,0-4-73 16,0-15-164-16</inkml:trace>
  <inkml:trace contextRef="#ctx0" brushRef="#br0" timeOffset="159120.777">17327 14077 525 0,'-1'-2'82'0,"-5"2"15"15,-1 2-67-15,-4 20-23 16,-5 8-7-16,-1 12-2 16,1 2 0-16,4-1 0 15,6-5-4-15,6-11-1 16,3-14-4-16,24-13-1 0,10 0 8 15,6-18 4-15,3-9 0 16,-5-1 0-16,-7 5-2 16,-10 0-41-16,-10 8-84 15,-13-2-113-15</inkml:trace>
  <inkml:trace contextRef="#ctx0" brushRef="#br0" timeOffset="159253.4329">17504 14077 361 0,'-3'0'146'0,"0"0"-37"15,1 11-29-15,1 23-23 16,-1 15-9-16,-2 13-38 16,-1 11-9-16,2-1-1 15,3-6-12-15,0-10-55 0,17-20-104 16,0-24-384 0</inkml:trace>
  <inkml:trace contextRef="#ctx0" brushRef="#br0" timeOffset="159885.5144">19083 13578 369 0,'-7'0'66'0,"4"-2"23"16,3 1-25-16,0-3-39 15,27 2-6-15,22-5 27 16,26-6 14-16,23-8-1 15,20-9-8-15,12-6-10 0,4-1-12 16,-7-2-11-16,-14 8-14 16,-24 6-4-16,-26 9-4 15,-21 9-22-15,-15 7-76 16,-15 0-89-16,-12 0-198 16</inkml:trace>
  <inkml:trace contextRef="#ctx0" brushRef="#br0" timeOffset="160351.112">19436 13866 238 0,'0'-3'271'0,"-5"3"-190"16,1 0 19-16,-3 0-63 0,-3 3-19 16,-6 19-13-16,-5 8-5 15,-3 8 0-15,4-2 0 16,4-3 0-16,12-8 0 16,4-12 0-16,13-12 1 15,24-1 5-15,8-3 8 16,7-13 9-16,-5-1-11 15,-7 3-3-15,-10 5-6 16,-12 4-3-16,-4 2-5 16,-1 3-67-16,-9-5-156 15</inkml:trace>
  <inkml:trace contextRef="#ctx0" brushRef="#br0" timeOffset="160517.8296">19748 13788 523 0,'-23'18'274'0,"-4"28"-192"16,-8 20-17-16,-1 10-49 16,-2 11-12-16,4 3-4 15,6-3-3-15,8-3-34 16,16-8-107-16,4-20-141 16</inkml:trace>
  <inkml:trace contextRef="#ctx0" brushRef="#br0" timeOffset="161365.8078">17681 12886 262 0,'0'-2'151'15,"0"1"-79"-15,0 1-7 16,0 0-47-16,0 0-13 16,0 3 14-16,0 11 8 15,3 4 2-15,-3 5 2 16,0 8-1-16,0 5-7 0,0 4-9 15,-6 3-10-15,2-1-4 16,1-2 0-16,3-4-5 16,0-4-19-16,0-12-46 15,0-7-52-15,4-12-94 16</inkml:trace>
  <inkml:trace contextRef="#ctx0" brushRef="#br0" timeOffset="161598.019">17835 12946 434 0,'0'0'61'0,"0"0"13"16,0 0-52 0,0 13-16-16,0 12 43 0,0 11-19 15,0 6-16-15,0 5-10 16,-2 1-4-16,-2 1-1 15,-1-6-9-15,-1-3-23 16,-4-7-81-16,-5-7-92 16</inkml:trace>
  <inkml:trace contextRef="#ctx0" brushRef="#br0" timeOffset="161830.7434">17576 12818 585 0,'23'-7'45'16,"25"4"51"-16,20 2-43 15,11 1-30-15,8 3-17 16,4 14-6-16,3 8-8 15,0-3-97-15,-10-6-278 16</inkml:trace>
  <inkml:trace contextRef="#ctx0" brushRef="#br0" timeOffset="162578.779">20041 12819 31 0,'-4'-7'330'0,"0"5"-235"15,2 0 13-15,2 1-45 16,0 1-26-16,0 0-10 16,0 0-8-16,0 0-3 15,0 0 1-15,0 0-3 16,-3 13 1-16,-3 15 16 16,-2 4-21-16,-1 6-7 15,-2 1-3-15,0-1-3 16,2 0-14-16,0-2-45 15,6-6-48-15,-1-4-59 16,1-16-199-16</inkml:trace>
  <inkml:trace contextRef="#ctx0" brushRef="#br0" timeOffset="162794.967">20179 12769 126 0,'0'-1'394'0,"0"1"-324"16,0 7 23-16,0 20-61 15,0 5-12-15,0 9-16 16,0 3-4-16,0 2-1 16,0 1-2-16,-5-2-13 15,1 1-54-15,-10 0-67 16,-4-12-120-16</inkml:trace>
  <inkml:trace contextRef="#ctx0" brushRef="#br0" timeOffset="162994.6911">19748 12785 759 0,'20'0'39'0,"40"0"74"16,23 0-81-16,7 6-13 16,1 5-14-16,-3-2-5 15,-4 4-26-15,-19-11-189 0</inkml:trace>
  <inkml:trace contextRef="#ctx0" brushRef="#br0" timeOffset="181993.7627">19082 12744 199 0,'-2'-2'257'0,"-2"2"-236"15,3 0 37-15,1 0-23 16,0 0-9-16,-2-1-2 0,2 1-1 16,-1 0 9-1,-1 0 3-15,1 0-2 0,-1 0-5 16,1 0-6-16,1 0-11 16,-3 0-7-16,-3 19-1 15,-2 9 2-15,-5 11 0 16,-4 6 1-16,-4 9-1 15,-1 12-3-15,-3 3-1 16,4 1-1-16,4-4-1 16,8-14-6-16,6-18-24 15,3-13-54-15,0-15-65 16,5-6-156-16</inkml:trace>
  <inkml:trace contextRef="#ctx0" brushRef="#br0" timeOffset="182459.7626">19290 12882 235 0,'0'-10'135'0,"0"6"-75"16,0-1-11-16,0 3-15 15,0 2 1-15,0 0 11 16,0 0-11-16,-2 0-15 16,-10 3-5-16,-6 13-8 15,-5 8 2-15,-2 8 4 16,1 9 2-16,8 11 3 15,7 2 1-15,9-2-3 16,0-8-6-16,13-16-2 16,13-16-6-16,9-12 2 15,3-10 8-15,2-21-8 0,-7-6 1 16,-8-5 0-16,-15 7 3 16,-10 3-1-16,-10 4 0 15,-21 5-7-15,0 4-2 16,2 5-12-16,12 7-18 15,11 2-21-15,6 1-50 16,6 4-90-16,19 0-110 16</inkml:trace>
  <inkml:trace contextRef="#ctx0" brushRef="#br0" timeOffset="182789.4205">19482 13061 231 0,'-18'23'321'16,"9"10"-269"-16,9 1 27 15,3 0-47-15,22-6-21 16,13-14-5-16,8-14 1 15,9-3 5-15,0-28 2 16,-7-5 17-16,-14 0 8 16,-20 4-5-16,-14 5-12 15,-19 5 2-15,-25 7-15 16,-8 3-9-16,6 7 0 0,16 3-4 16,15-1-28-1,15-1-38-15,15-8-86 0,22-7-195 16</inkml:trace>
  <inkml:trace contextRef="#ctx0" brushRef="#br0" timeOffset="188300.0883">16974 12735 178 0,'-17'1'276'0,"1"4"-243"16,5 0 29-16,5-2-35 0,4-1-20 16,2 0-3-1,0-2-2-15,0 0 1 0,0 0 10 16,0 0 9-16,0 0 13 15,19 0 11-15,8-2 9 16,7 0 5-16,1 0-8 16,-6 2-8-16,-5 0-12 15,-9 4-13-15,-6 14-10 16,-8 7-2-16,-1 7-3 16,0-3-1-16,-6-4-3 15,1-11 0-15,5-5-5 16,0-9-5-16,19 0-1 15,12 0 11-15,5 0 5 16,-4 0 5-16,-7 1 3 16,-16 18 9-16,-9 15-16 0,-24 15-6 15,-30 7 0-15,-12-5 0 16,-3-13 0-16,9-20 0 16,15-18-31-16,12-5-69 15,29-18-136-15,4-6-277 16</inkml:trace>
  <inkml:trace contextRef="#ctx0" brushRef="#br0" timeOffset="189214.1815">21280 13392 344 0,'0'-8'143'16,"0"-6"-74"-16,22-2 9 0,8-4-19 15,4 5-1-15,-1 3-13 16,-5 2-32-16,-7 5-13 15,-4 5-3-15,-8 0-31 16,1 12-87-16,-10 16-91 16</inkml:trace>
  <inkml:trace contextRef="#ctx0" brushRef="#br0" timeOffset="189381.593">21380 13597 699 0,'0'1'73'16,"0"4"-7"-16,14 3-31 16,13 3-30-16,14 4-5 15,11 4-17-15,2-6-147 16,-4-11-315-16</inkml:trace>
  <inkml:trace contextRef="#ctx0" brushRef="#br0" timeOffset="191492.2402">22721 12555 529 0,'-3'0'128'16,"-18"14"-89"-16,-10 18 21 16,-8 20-39-16,-9 20-18 15,-1 23-1-15,-3 31-2 16,3 27 0-16,7 30 1 16,9 18 0-16,14-2 0 0,17-11-1 15,2-28 4-15,22-21 4 16,11-24 5-16,3-20 2 15,3-17-4-15,-2-16-8 16,0-17-3-16,-1-7-1 16,-5-9-24-16,-2-5-105 15,-17-10-162-15</inkml:trace>
  <inkml:trace contextRef="#ctx0" brushRef="#br0" timeOffset="192239.6596">23159 13008 310 0,'-12'-1'39'15,"4"-2"31"1,5 3 0-16,1-1-21 0,2 1-10 16,0 0-5-16,0 0-9 15,0 0-4-15,0-2 11 16,0-1-1-16,8-3-10 16,19-4 13-16,11 0 4 15,1 3-14-15,-5 2-3 16,-7 4-7-16,-12 1-11 15,-10 4-2-15,-5 21-1 16,0 10 3-16,-20 4-1 16,-2 0-2-16,5-9-5 15,7-10-10-15,10-7-5 16,0-6 9-16,12-7 6 16,9 2 5-16,4 0 8 0,-3 1 7 15,-5 3 0-15,-7 10 3 16,-10 11-3-16,-4 14-3 15,-29 7-1-15,-9 4-11 16,-3-8-12-16,5-14-31 16,9-18-26-16,10-12-24 15,6 0-38-15,12-8-98 16</inkml:trace>
  <inkml:trace contextRef="#ctx0" brushRef="#br0" timeOffset="192506.5199">23785 13032 426 0,'0'0'139'16,"0"0"-93"-16,0 10 10 15,0 17-25-15,0 5-7 16,0 9-17-16,0 4-7 16,-6 1-2-16,-5-1-5 15,-1-2-28-15,9-1-92 16,-3-11-134-16</inkml:trace>
  <inkml:trace contextRef="#ctx0" brushRef="#br0" timeOffset="192689.9397">24034 12904 328 0,'0'0'192'0,"0"6"-159"16,0 22 34-16,-3 16-45 16,-6 13-18-16,0 7-4 15,-4 2 0-15,0 0-7 16,-1-2-40-16,-3-1-119 0,-11-15-196 15</inkml:trace>
  <inkml:trace contextRef="#ctx0" brushRef="#br0" timeOffset="192888.9486">23674 13043 211 0,'8'-20'358'0,"17"4"-312"15,24-1 62-15,21-3-52 16,14 2-19-16,10 2-8 16,-1 3-15-16,-8 4-14 15,-11 7-7-15,-11 2-43 16,-8 7-88-16,-21 24-129 16</inkml:trace>
  <inkml:trace contextRef="#ctx0" brushRef="#br0" timeOffset="193154.8643">22984 13932 463 0,'-6'2'98'0,"9"-2"-9"15,43-13-18-15,34-15-35 0,40-10 19 16,32-7-12-16,22-2-13 16,-2 5-8-16,-20 8-12 15,-37 14-10-15,-40 16-16 16,-32 4-62-16,-16 8-47 16,-21 16-120-16</inkml:trace>
  <inkml:trace contextRef="#ctx0" brushRef="#br0" timeOffset="193736.8435">23640 14027 410 0,'-7'-2'99'15,"7"-1"-18"-15,0 1-25 16,0 1-33-16,0 1-13 16,-5 0-5-16,-3 11 2 15,-8 18 2-15,-6 9-2 0,-5 6-5 16,3-5 0 0,9-6-1-16,11-10-1 0,4-10-1 15,28-11 1-15,21-2 2 16,12-5 19-16,5-14 1 15,-3-1-17-15,-8 6-3 16,-13 1-2-16,-11 6-3 16,-10 7-13-16,-8 0-83 15,-10-2-143-15</inkml:trace>
  <inkml:trace contextRef="#ctx0" brushRef="#br0" timeOffset="193920.1279">24007 13976 605 0,'-33'32'213'15,"0"13"-135"-15,-4 16-15 16,-3 10-50-16,-1 6-12 16,4 3-1-16,10-7-10 15,15-5-50-15,12-21-130 16,9-30-328-16</inkml:trace>
  <inkml:trace contextRef="#ctx0" brushRef="#br0" timeOffset="194568.1728">24593 13731 340 0,'18'0'264'16,"18"0"-214"-16,24-10 65 16,14-4-67-16,-2 2-18 15,-11 8-23-15,-18 4-7 16,-13 0-22-16,-7 13-57 15,-22 4-119-15</inkml:trace>
  <inkml:trace contextRef="#ctx0" brushRef="#br0" timeOffset="194751.6384">24862 13611 737 0,'-20'23'32'0,"9"16"54"16,5 15-62-16,1 11-21 16,5 8-3-16,0-3-5 15,5-4-33-15,17-3-82 16,3-15-109-16</inkml:trace>
  <inkml:trace contextRef="#ctx0" brushRef="#br0" timeOffset="195183.0421">25386 13438 412 0,'-9'0'79'0,"9"0"-14"16,0 0 9-16,12 0-51 15,16 0 13-15,13-4 3 16,9-2-2-16,7-1 9 16,-1 4 9-16,-11 1-3 15,-17 2-24-15,-20 12-21 16,-8 32-5-16,-30 21 7 15,-22 23-7-15,-11 14-2 16,2 0-3-16,12-7-1 16,20-19 0-16,23-24-2 15,6-23-2-15,27-11-2 0,15-10 10 16,10-8 0 0,8 0 2-16,0 0 3 0,-5-10-5 15,-9-1-5-15,-4 0-45 16,-2-1-97-16,-9-10-169 15</inkml:trace>
  <inkml:trace contextRef="#ctx0" brushRef="#br0" timeOffset="195449.5712">26217 13520 656 0,'-41'5'173'0,"1"27"-122"15,0 11-16-15,16 4-35 0,13-1-5 16,11-10-14-16,33-7-17 16,13-7-2-16,2-8 29 15,-8-2 9-15,-14 0 14 16,-13 6 34-16,-13 9 9 16,-13 11-12-16,-30 9-16 15,-16 2-15-15,-3-7-14 16,7-14-3-16,14-16-26 15,14-12-56-15,12-9-117 16,5-31-278-16</inkml:trace>
  <inkml:trace contextRef="#ctx0" brushRef="#br0" timeOffset="195615.5135">26167 13448 653 0,'39'-20'141'0,"15"6"-9"16,7 10-66-16,3 4-35 15,-1 2-31-15,-5 12 0 16,0-4 0-16,-1-3 0 16,1-4-45-16,-3-3-176 15,-10-8-511-15</inkml:trace>
  <inkml:trace contextRef="#ctx0" brushRef="#br0" timeOffset="196097.5035">26882 13777 541 0,'-8'0'103'0,"8"0"-6"16,0 0-38-16,0 0-34 15,0 19-6-15,0 15 4 16,0 16-10-16,-8 10-12 15,-8 5-1-15,-4 0-5 0,-2 1-22 16,2-3-46-16,-2-2-55 16,5-22-119-16</inkml:trace>
  <inkml:trace contextRef="#ctx0" brushRef="#br0" timeOffset="196281.4973">27146 13724 679 0,'0'0'80'0,"-3"11"-5"15,-3 27-50-15,-1 13-19 16,0 11-5-16,-1 4-1 0,2-1-12 16,-2-4-42-1,-1 0-75-15,-16-5-99 0</inkml:trace>
  <inkml:trace contextRef="#ctx0" brushRef="#br0" timeOffset="196480.1402">26682 13811 513 0,'0'-7'226'0,"16"2"-153"16,28-2 18-16,22-1-59 0,17 0-9 15,11-2-8 1,0 0-14-16,-6 3-1 0,-9 1-22 16,-7 3-104-16,-17-6-170 15</inkml:trace>
  <inkml:trace contextRef="#ctx0" brushRef="#br0" timeOffset="196679.5916">27586 13057 335 0,'36'55'457'0,"4"44"-356"15,14 38-4-15,-9 20-77 16,-21 15-7-16,-24 1-13 16,-33-1 0-16,-38-5 0 0,-21-8 0 15,-12-19-4-15,4-14-57 16,15-39-143-16</inkml:trace>
  <inkml:trace contextRef="#ctx0" brushRef="#br0" timeOffset="205707.5432">11549 6051 412 0,'0'-14'46'0,"0"6"19"15,0 0-8-15,0 4-32 0,0 4-3 16,-3 0 15-16,-7 0-3 16,-2 5-5-16,-6 10-12 15,-9 15-5-15,-7 12 3 16,-5 15-2-16,2 9 0 16,5 8-5-16,12-5-3 15,12-8-4-15,8-8-1 16,5-11 0-16,17-6-5 15,8-10-21-15,4-8-35 16,5-8-57-16,-2-7-91 16</inkml:trace>
  <inkml:trace contextRef="#ctx0" brushRef="#br0" timeOffset="205991.373">11709 6467 47 0,'-2'13'354'16,"-7"0"-328"-16,9-4 33 16,5-6-11-16,29-3-12 15,15-11 12-15,9-22-16 16,4-9 5-16,-7-5 0 16,-12 5-9-16,-18 10-17 15,-23 10 0-15,-2 11-6 16,-25 10-2-16,-26 1-1 0,-9 22-2 15,-1 4-6 1,12 4-7-16,22-6-22 0,17-5-38 16,10-5-67-16,2-6-110 15</inkml:trace>
  <inkml:trace contextRef="#ctx0" brushRef="#br0" timeOffset="206356.2235">12528 5939 348 0,'0'-2'51'15,"0"2"12"-15,0 0-16 16,-2 0-15-16,-4 0-3 16,-4 0-11-16,-4 14-4 15,-8 18-5-15,-5 9-1 16,-4 12 14-16,1 12-1 16,5 3 1-16,11 0 5 15,14-9-17-15,0-8-5 16,24-16-5-16,13-7 0 15,5-12 0-15,3-2 0 0,-5 2 0 16,-4 2-9-16,-7 0-51 16,-13 0-67-16,-15-11-244 15</inkml:trace>
  <inkml:trace contextRef="#ctx0" brushRef="#br0" timeOffset="206572.1845">12244 6274 643 0,'9'-17'50'0,"26"14"-25"16,20-7 21-16,4 6-44 15,-6 4-2-15,-1 0-17 16,-1 0-60-16,-3 0-74 15,-4 0-112-15</inkml:trace>
  <inkml:trace contextRef="#ctx0" brushRef="#br0" timeOffset="206805.1714">13161 5730 43 0,'-38'0'556'0,"-8"22"-539"16,-12 51 81-16,1 25-42 15,8 23-10-15,4 17 1 16,17 3-18-16,13-8-19 16,12-16-9-16,3-16-1 15,22-19-1-15,20-19-63 16,10-15-94-16,-3-18-216 15</inkml:trace>
  <inkml:trace contextRef="#ctx0" brushRef="#br0" timeOffset="208085.1268">13405 5951 325 0,'0'-2'53'16,"0"2"-21"-16,0 0-1 16,-4 0-14-16,-1 0 5 15,1 0 12-15,-1 0 10 16,2 0-13-16,3 0-5 15,0-4 0-15,0-2-3 0,0-2 3 16,5-1-9-16,17-4 7 16,15-1 10-16,1 2-2 15,-2 4-6-15,-10 6-7 16,-15 2-3-16,-8 2-14 16,-3 18 4-16,-5 8 3 15,-13 4-3-15,-6 0-4 16,1-2-2-16,4-11 0 15,11-8 0-15,5-7-1 16,3-4-3-16,3 0-2 16,19 0 5-16,6-2 1 15,-1 2 0-15,-5 0 0 0,-11 16 2 16,-9 10 0-16,-2 12 3 16,-24 9 8-16,-17 5-8 15,-6-2-5-15,3-12-7 16,15-17-38-16,11-16-48 15,15-5-14-15,3-15-49 16,13-14-81-16</inkml:trace>
  <inkml:trace contextRef="#ctx0" brushRef="#br0" timeOffset="208317.897">13848 6002 231 0,'0'7'242'0,"0"8"-237"15,-7 5 42-15,4 1-2 16,-2 3-26-16,-2 7 8 16,-5 3-4-16,-3 4-9 15,0-2-9-15,2-4-5 16,8-6-2-16,5-4-52 15,0-10-93-15,0-12-163 16</inkml:trace>
  <inkml:trace contextRef="#ctx0" brushRef="#br0" timeOffset="208501.1187">14015 5920 400 0,'0'0'90'15,"0"14"-44"-15,-12 19 8 16,1 7-30-16,2 6-21 16,-1 3-3-16,-1-1-5 15,2-4-48-15,-9-1-81 16,-5-14-161-16</inkml:trace>
  <inkml:trace contextRef="#ctx0" brushRef="#br0" timeOffset="208683.8896">13738 6040 574 0,'24'-18'20'16,"13"11"47"-16,21-4-39 16,6-4-10-16,5 6 1 15,-2 0-17-15,-10 9-2 16,-17 0-39-16,-17 18-147 15</inkml:trace>
  <inkml:trace contextRef="#ctx0" brushRef="#br0" timeOffset="208983.6491">13448 6505 498 0,'67'-28'50'16,"20"9"62"-16,21-5-36 0,5-1-45 15,-10 8-5 1,-21 6-20-16,-24 10-6 0,-28 1-21 16,-12 1-61-16,-6 4-97 15,-11-5-280-15</inkml:trace>
  <inkml:trace contextRef="#ctx0" brushRef="#br0" timeOffset="209432.1908">13769 6632 271 0,'0'-8'259'15,"0"5"-222"-15,0 3 23 0,-6 0-27 16,-1 3-26-1,-4 15-3-15,-5 5 5 0,-5 12-3 16,-1 5-2-16,4 1-1 16,13 0-3-16,5-11 0 15,12-12 0-15,24-10-8 16,9-8 1-16,4 0 1 16,2-5-8-16,-5-5-13 15,-3-1-26-15,-10-5-73 16,-15-6-243-16</inkml:trace>
  <inkml:trace contextRef="#ctx0" brushRef="#br0" timeOffset="209598.2405">14061 6591 585 0,'-16'8'35'15,"-9"33"61"-15,0 6-30 16,2 14-44-16,-2 13-18 15,-2 3-3-15,3-3-1 16,10-12-5-16,13-11-62 16,1-21-86-16,8-24-222 15</inkml:trace>
  <inkml:trace contextRef="#ctx0" brushRef="#br0" timeOffset="209947.5008">14494 5883 567 0,'0'0'91'0,"0"26"-82"0,9 24 54 15,15 20-21 1,-3 23-9-16,-11 15-17 0,-10 21 10 16,-17 17 13-16,-39 17-15 15,-21 3-18-15,-13-1-6 16,8-15-1-16,18-27-62 15,27-43-125-15,23-55-251 16</inkml:trace>
  <inkml:trace contextRef="#ctx0" brushRef="#br0" timeOffset="245395.3766">15358 6242 363 0,'0'-10'198'0,"-3"10"-169"15,-10 0 55-15,1 0-46 16,-3 0-24-16,-10 0-2 16,-13 12 14-16,-11 10 2 15,-3 6-11-15,6-5-5 16,17-6-8-16,14-7-4 16,15-10 1-16,0 0 5 15,16 0 9-15,9 0 20 0,0 8 2 16,-4 7-16-1,-8 7-4-15,-13 12-6 0,-1 12-2 16,-34 7-5-16,-14 2-3 16,-12-6-1-16,1-13-6 15,10-17-21-15,14-12-21 16,18-3-28-16,18-4-22 16,1 0-32-16,29 0-103 15</inkml:trace>
  <inkml:trace contextRef="#ctx0" brushRef="#br0" timeOffset="245826.905">15395 6525 417 0,'-9'13'50'16,"1"-2"-8"-16,6-5 11 15,2-6-36-15,9 0 9 16,17-17 17-16,13-12 5 16,11-5 8-16,7-5 0 15,-1-2-8-15,-2 4-11 16,-14 4-11-16,-11 9-13 0,-19 11-9 15,-10 9 0-15,-4 4 3 16,-34 0-2-16,-21 30-5 16,-15 14-1-16,0 10 0 15,8 7-2-15,24-5-2 16,15-10-6-16,18-10-3 16,9-10 0-16,9-13-1 15,23-3 0-15,5-3-8 16,15-3-30-16,5-4-47 15,-3 0-73-15,-3 0-137 16</inkml:trace>
  <inkml:trace contextRef="#ctx0" brushRef="#br0" timeOffset="246060.0751">16091 6300 621 0,'-41'12'116'16,"-7"37"-107"-16,1 13 54 15,5 9-43-15,8 8 9 16,7-9-11-16,21-12-13 16,6-21-2-16,21-12-3 15,18-10-6-15,11-5-27 0,13-10-84 16,0 0-173-1</inkml:trace>
  <inkml:trace contextRef="#ctx0" brushRef="#br0" timeOffset="246608.7496">16725 6067 548 0,'-5'-18'64'0,"-9"18"-8"15,3 0 31-15,0 0-63 16,-9 17-3-16,-16 24 1 16,-12 17 8-16,2 17-3 15,0 15-2-15,5 11-11 16,8 1-8-16,8-6-6 15,19-15 0-15,6-12 0 16,21-11-19-16,16-12-45 16,10-18-53-16,3-25-103 15</inkml:trace>
  <inkml:trace contextRef="#ctx0" brushRef="#br0" timeOffset="247007.7969">17129 6242 220 0,'-43'28'275'16,"-5"10"-227"-16,3 13 69 15,9 1-59-15,20-5-27 16,16-12-11-16,2-19-14 16,32-16-2-16,14-2 10 15,13-32 0-15,7-14-3 16,4-7 2-16,-8 1 5 15,-19 6-3-15,-24 12 4 16,-21 12-11-16,-26 6-4 16,-21 8-4-16,-1 10-23 15,9 0-39-15,18 0-53 16,21 6-157-16</inkml:trace>
  <inkml:trace contextRef="#ctx0" brushRef="#br0" timeOffset="247224.9532">17660 5914 733 0,'0'5'15'0,"21"41"19"16,3 22 36-16,-14 30-48 0,-10 15-4 15,-19 15-1-15,-35 0-10 16,-20-2-7-16,-5-8 0 16,1-18-65-16,14-33-137 15</inkml:trace>
  <inkml:trace contextRef="#ctx0" brushRef="#br0" timeOffset="248389.204">16065 5321 274 0,'0'-1'15'0,"0"1"4"15,0 0-8-15,0 0 2 16,0 0 8-16,0 0-6 16,0 0 10-16,0 0 7 15,0 0-4-15,0 0-3 0,0 0-1 16,0 0-5 0,0 0-4-16,0 0 6 0,0 0 5 15,3 0-3-15,8 0 5 16,3 0-4-16,8 0-1 15,7 0 9-15,14 0-14 16,8 0 12-16,15 0-2 16,12 0-5-16,9 0-1 15,12 0 2-15,14 0-3 16,16 0 3-16,17 0-3 16,18-2-13-16,10-8-3 15,-3 3-3-15,-16 2-1 0,-34 5 0 16,-33 0-1-1,-32 0 7-15,-20 10-2 0,-9 1 0 16,-10 0 1-16,-6-4-2 16,-3-2-2-16,-2-2-2 15,-5-1-1-15,-1 1 1 16,0-1-15-16,2-2-54 16,-2 0-156-16</inkml:trace>
  <inkml:trace contextRef="#ctx0" brushRef="#br0" timeOffset="294442.7264">12896 15679 450 0,'-3'-12'87'16,"0"-2"-55"-16,-1 2 29 16,0 2-24-16,-1 6-10 15,-3 4 5-15,-8 0 9 16,-8 25-18-16,-16 24-3 0,-8 23-1 16,-7 22-1-16,-2 21-10 15,8 12-5-15,15-1 0 16,19-12 2-16,15-25 1 15,13-31-2-15,26-28-4 16,10-26 0-16,10-8 1 16,-1-32 2-16,-5-13-2 15,-17 5 0-15,-18 9 1 16,-18 13 0-16,-6 7 3 16,-36 3-4-16,-16 2-1 15,-6 4-6-15,10 2-20 16,22 0-44-16,25-2-33 15,9-8-87-15,35-2-290 0</inkml:trace>
  <inkml:trace contextRef="#ctx0" brushRef="#br0" timeOffset="294675.5467">13402 15918 507 0,'-10'0'139'16,"5"16"-92"-16,2 18-4 15,-4 24-23-15,-1 15 11 0,-2 12-4 16,-2 6-14-16,0-2-13 16,3-9 0-1,7-12-13-15,2-15-78 0,5-19-96 16,19-32-311-16</inkml:trace>
  <inkml:trace contextRef="#ctx0" brushRef="#br0" timeOffset="294842.5414">13708 15833 378 0,'0'18'255'15,"0"31"-192"-15,-4 19 4 16,-3 20-53-16,-3 8-14 0,0 3-4 15,-2-4-20 1,-3-11-83-16,0-18-148 0</inkml:trace>
  <inkml:trace contextRef="#ctx0" brushRef="#br0" timeOffset="294991.4586">13335 15906 671 0,'-3'-8'110'0,"3"2"-17"16,27 2-54-16,19 4-24 16,17 0-15-16,11 0 0 15,4 0-63-15,-5 0-171 16</inkml:trace>
  <inkml:trace contextRef="#ctx0" brushRef="#br0" timeOffset="295373.8921">14785 15597 790 0,'45'-18'27'0,"13"-1"22"16,4 6-36-16,-12 13-13 15,-9 1-67-15,-16 30-169 0</inkml:trace>
  <inkml:trace contextRef="#ctx0" brushRef="#br0" timeOffset="295506.8578">14856 15822 828 0,'10'0'65'0,"24"0"-17"15,20 4-32-15,16-2-16 16,13-2-33-16,-5 0-218 16</inkml:trace>
  <inkml:trace contextRef="#ctx0" brushRef="#br0" timeOffset="296171.6672">16489 15456 620 0,'-27'0'28'16,"6"0"57"-16,-4 7-38 15,-5 20-29-15,-6 24-4 16,-1 21-8-16,2 20 7 16,9 14 4-16,14 7-1 15,12-13-2-15,10-22 0 16,26-29-3-16,15-38-4 15,19-22 5-15,12-53 9 16,12-37-10-16,-1-26-5 0,-13-7 1 16,-26 14 4-1,-38 23 3-15,-25 21-8 0,-47 20-3 16,-22 16-2-16,-10 15-1 16,9 23-11-16,18 2-17 15,29 13-47-15,32 5-104 16,26 0-189-16</inkml:trace>
  <inkml:trace contextRef="#ctx0" brushRef="#br0" timeOffset="296538.4935">17580 15424 487 0,'0'0'159'16,"0"20"-98"-16,0 24 9 15,0 25-28-15,0 15-21 16,0 10-13-16,-5 5-8 0,-2-5-6 16,-2-3-51-16,-3-13-92 15,-8-21-178-15</inkml:trace>
  <inkml:trace contextRef="#ctx0" brushRef="#br0" timeOffset="296670.6934">17320 15888 641 0,'27'-24'95'16,"17"-1"22"-16,18 1-84 16,11 4-18-16,9 4-15 15,-1 6-16-15,-1 5-137 16,-19 1-311-16</inkml:trace>
  <inkml:trace contextRef="#ctx0" brushRef="#br0" timeOffset="297236.6576">18787 15320 90 0,'-5'-6'516'16,"-20"6"-439"-16,1 9 18 15,-9 26-67-15,-7 19-18 16,-5 22-5-16,3 21 0 0,9 15-1 16,13 6-4-16,17-11 3 15,3-25-3-15,28-29-2 16,15-28 2-16,5-25 2 16,7-10 2-16,-4-30 1 15,-11-9 8-15,-15 0 6 16,-23 9 2-16,-5 7-13 15,-40 8-5-15,-10 4-3 16,-5 10-9-16,11 7-22 16,21 4-33-16,23 1-55 0,6 13-128 15</inkml:trace>
  <inkml:trace contextRef="#ctx0" brushRef="#br0" timeOffset="297418.65">19161 15653 181 0,'0'-2'520'16,"-1"2"-427"-16,-7 21-22 15,0 23-57-15,-3 18-11 16,2 9-2-16,1 6-1 16,-2 2-1-16,6-7-5 15,-1-6-25-15,5-10-92 16,0-22-121-16</inkml:trace>
  <inkml:trace contextRef="#ctx0" brushRef="#br0" timeOffset="297585.1525">19397 15503 485 0,'0'-1'195'0,"0"1"-109"15,0 36-37-15,0 25-39 16,-3 23-7-16,-7 12-3 15,-6 3-8-15,-6-2-28 16,-3 0-63-16,-1-9-103 16</inkml:trace>
  <inkml:trace contextRef="#ctx0" brushRef="#br0" timeOffset="297768.7373">19043 15740 403 0,'0'-35'299'0,"21"2"-224"16,18 4 25-16,10 5-62 16,8 14-14-16,1 10-19 15,-1 1-5-15,-2 20-15 16,-6 7-56-16,-2 2-103 16,-9-4-172-16</inkml:trace>
  <inkml:trace contextRef="#ctx0" brushRef="#br0" timeOffset="297967.3921">19698 14944 564 0,'12'0'149'0,"13"20"-47"16,13 43-12-16,4 39-59 16,-2 34-15-16,-12 35-8 15,-16 24-8-15,-12 13 0 16,-18 9-1-16,-28-12-1 15,-12-24-16-15,-8-31-52 16,-1-37-101-16,-3-47-260 16</inkml:trace>
  <inkml:trace contextRef="#ctx0" brushRef="#br0" timeOffset="298599.4602">15947 14996 627 0,'-61'72'43'16,"5"37"23"-16,-1 39 11 15,13 37-49-15,16 28-19 16,28 17-7-16,14-1-2 0,52-31-1 15,32-52-13 1,24-54-39-16,15-53-65 0,6-37-175 16</inkml:trace>
  <inkml:trace contextRef="#ctx0" brushRef="#br0" timeOffset="312898.1255">18436 5194 467 0,'-6'-8'70'15,"6"6"-63"-15,18-2 21 16,18-2-4-16,11-2 19 16,10 0-10-16,-1 3-11 15,-4 2-14-15,-9 3-8 16,-5 0-1-16,-2 0-37 16,-15 6-217-16</inkml:trace>
  <inkml:trace contextRef="#ctx0" brushRef="#br0" timeOffset="313064.0904">18703 5383 437 0,'0'0'395'15,"10"8"-394"-15,10 13 0 16,13 9-1-16,-3-5-64 15,-5-17-338-15</inkml:trace>
  <inkml:trace contextRef="#ctx0" brushRef="#br0" timeOffset="317503.5787">14702 2766 81 0,'-5'-3'77'15,"2"3"-45"-15,-3 0 27 16,2 0-34-16,-4 0 4 15,-2 0 22-15,-1 0-3 16,1 0-15-16,-2 1-3 16,3 2 15-16,1 0-1 15,1 0-8-15,1 4-14 16,0-1-9-16,-1 5-5 0,-5 6-1 16,-2 5-3-1,1 7 3-15,3 10 2 0,2 4 4 16,5 8 0-16,3 0-6 15,0-4-5-15,14-7 0 16,11-12-1-16,11-14 4 16,7-11 14-16,3-3-2 15,2-15-2-15,-6-17-3 16,-6-7-5-16,-8 0-1 16,-7-2-3-16,-9 1-2 15,-6-2 0-15,-6 0-1 16,0 2 0-16,-8 0-1 15,-14 7 0-15,1 7 0 16,-1 4-1-16,2 11-1 16,7 4-2-16,1 3-10 0,4 4-21 15,4 0-47 1,2 0-50-16,1 12-68 0</inkml:trace>
  <inkml:trace contextRef="#ctx0" brushRef="#br0" timeOffset="317785.959">14684 3048 402 0,'-2'0'18'0,"2"0"5"16,3 0 3-16,11 6 7 16,2 10 2-16,1 2 3 15,0 6-13-15,-1 8-14 16,0 0-7-16,-1 2-3 16,4 3-1-16,3-3-4 15,0-2-22-15,-3-10-185 16</inkml:trace>
  <inkml:trace contextRef="#ctx0" brushRef="#br0" timeOffset="318384.5185">15113 2788 280 0,'2'0'81'15,"-2"0"-65"-15,1 0 9 16,2 0-5-16,-1 1 4 16,-1 12 7-16,-1 4 4 15,0 3-14-15,0 4-4 16,0 0 6-16,0-6-9 16,-3-4-11-16,3-8-2 15,0-2 0-15,0-4 1 16,0 0 1-16,3-18 4 15,15-6 6-15,5 2-12 16,2-2 2-16,0 4 10 0,1 2 20 16,-4 7-6-16,-4 4-3 15,-7 5-8 1,-4 2-7-16,-4 3-6 0,-3 21 2 16,0 13 4-16,-10 13-1 15,-16 15-4-15,-7 7-3 16,2 0-1-16,5-12 1 15,10-16-1-15,12-20 0 16,4-14-2-16,17-10 2 16,24 0 3-16,12-5 0 15,9-4-2-15,-3 5-1 16,-3 4-2-16,-1 6-19 16,-11 9-165-16</inkml:trace>
  <inkml:trace contextRef="#ctx0" brushRef="#br0" timeOffset="319682.4263">13390 7332 41 0,'-1'0'104'0,"1"0"-67"15,0 0 6-15,0 0-18 16,0 0 1-16,0 0 10 16,0 0-7-16,0 0-2 0,0 0 8 15,-2 0 5-15,-1 0 9 16,-1-4 7-16,2 1-12 16,2 3-19-16,-1 0-1 15,-1 0-7-15,-1 0-1 16,0 0-3-16,-3 3-3 15,-4 21-3-15,-6 7 0 16,-2 9-5-16,3 4-1 16,6 0-1-16,6-6 1 15,3-3-1-15,0-12 0 16,13-10 0-16,9-10 1 0,5-3 2 16,6-12 2-1,4-18 0-15,-2-9 8 0,-2-7-5 16,-6-4 8-16,-8-2-10 15,-9 4-4-15,-7 2 0 16,-3 10-1-16,-3 8-1 16,-13 12 0-16,-5 11-1 15,-6 5-3-15,0 3 0 16,2 15 0-16,8 2-5 16,6-2-26-16,5 3-52 15,4 1-32-15,1 2-50 16,1 3-116-16</inkml:trace>
  <inkml:trace contextRef="#ctx0" brushRef="#br0" timeOffset="319914.3758">13393 7607 270 0,'0'8'121'16,"0"3"-95"-16,9 5 42 16,9-2-30-16,2 2-10 15,2 0-12-15,-1-4-12 16,-5 0-4-16,4 0 0 16,-5-6-3-16,1 0-27 0,2-3-123 15</inkml:trace>
  <inkml:trace contextRef="#ctx0" brushRef="#br0" timeOffset="320296.9091">13717 7449 257 0,'-3'0'139'0,"2"0"-136"16,1 0 2-1,0 0-1-15,13 0 6 0,5-10 25 16,7-5 27-16,7-6-2 16,-1 6-1-16,-4 6-7 15,-8 2-21-15,-10 7-24 16,-6 0-4-16,-3 27 1 15,0 15 6-15,-21 16-6 16,-4 7-3-16,2-3-1 16,7-7 1-16,13-12-2 15,3-17 1-15,19-12-2 16,14-12 1-16,9-2 0 16,4-12-2-16,-1-6-3 15,0 2-44-15,-11-2-109 0,-16-3-359 16</inkml:trace>
  <inkml:trace contextRef="#ctx0" brushRef="#br0" timeOffset="323074.1306">18584 5409 258 0,'-2'0'17'0,"2"-2"9"15,0 2-15-15,0-1-10 16,0 1 3-16,0 0 4 15,0 0 6-15,-1-1 6 16,1 1 5-16,-2-2 1 16,2 0 2-16,0 2-4 0,0 0-7 15,0 0 1 1,13 0 24-16,20-4 26 0,14-6-15 16,8-2-6-16,-1-1-17 15,-11 5-11-15,-12 4-15 16,-10 4-4-16,-6 0-3 15,-8 15-25-15,-7 4-197 16</inkml:trace>
  <inkml:trace contextRef="#ctx0" brushRef="#br0" timeOffset="342609.4503">21093 3829 157 0,'-3'-3'105'0,"2"0"-72"16,-2 1 45-16,1-2-32 0,-2 3-5 16,1 0 3-16,3-1-4 15,-2 2 2-15,2-1-9 16,0-1-8-16,0 1-8 16,0-1-8-16,20-1-3 15,11 0 2-15,11-1-2 16,5 3-1-16,0 1 2 15,-3 0-3-15,-9 0-4 16,-7 14-3-16,-1 3-1 16,-3 5-20-16,-5 1-107 15,-4 1-112-15</inkml:trace>
  <inkml:trace contextRef="#ctx0" brushRef="#br0" timeOffset="343092.1848">21764 3674 435 0,'2'-6'10'0,"2"6"20"16,4 0-14-16,1 0-14 15,3 12 2-15,0 11 1 0,1 6 2 16,-1 4-2 0,-1-2 3-16,0-8 3 0,-2-4-4 15,-1-9-2-15,1-6 0 16,-2-4-2-16,2 0 0 16,8-22 0-16,-1-14 0 15,2-11-1-15,-6-5-1 16,-6-3 0-16,-6 3 0 15,0 4-1-15,0 12 2 16,0 13 3-16,0 9-2 16,0 11 5-16,0 1-2 15,0 2-3-15,0 0-3 0,15-5 0 16,10 1 0 0,14-6 0-16,13-2 3 0,14 0 6 15,9-2 21-15,2-4 0 16,-7 5-14-16,-12 4-15 15,-16 4-1-15,-12 5-6 16,-9 0-33-16,-14 7-137 16</inkml:trace>
  <inkml:trace contextRef="#ctx0" brushRef="#br0" timeOffset="343490.3486">22197 3640 464 0,'-3'0'22'15,"3"0"12"-15,5-1-18 16,20-4-10-16,11-3 22 15,6 0 8-15,4 0-4 16,-3 0-3-16,-7 1-6 16,-11 4-11-16,-9 3-5 15,-9 0-5-15,-7 1-2 16,-7 23 5-16,-22 12 9 0,-13 5-8 16,5 1-3-16,10-6-1 15,18-6-2-15,9-8 0 16,24-7 0-16,19-5 1 15,18-4 0-15,10-2-1 16,-2 0 0-16,-8 0 0 16,-17 4-7-16,-14 2-32 15,-21 1-97-15,-9-6-197 16</inkml:trace>
  <inkml:trace contextRef="#ctx0" brushRef="#br0" timeOffset="343806.2719">21615 4274 332 0,'-1'0'172'16,"1"3"-147"-16,4 3 44 15,31 1-53-15,27-3 42 16,37-1 2-16,32-3-2 16,32 0-3-16,16 0-14 15,-6 0-16-15,-22 0-12 0,-41 0-13 16,-38 0 0 0,-28 0-5-16,-20 4-16 0,-9 5-60 15,-9 2-61-15,-6 1-56 16,-25 0-221-16</inkml:trace>
  <inkml:trace contextRef="#ctx0" brushRef="#br0" timeOffset="344306.0844">22094 4750 6 0,'-6'0'362'0,"2"0"-351"15,4 2 44-15,0 0-33 16,-2-2-12-16,2 2 21 16,-1-2-2-16,1 0 6 15,0 0-1-15,0 0-7 16,0 3 1-16,13-3 9 0,16 0 4 16,15 0 6-16,7 0-1 15,3-7-4-15,-5 1-2 16,-16 3-18-16,-15 3-13 15,-11 0 4-15,-7 13-3 16,-3 23 6-16,-21 13-6 16,-4 9-7-16,3-4-3 15,14-9 0-15,11-16-1 16,31-15-1-16,31-14-2 16,17-8-2-16,12-20-8 15,-2-2-47-15,-8 2-80 16,-25-6-195-16</inkml:trace>
  <inkml:trace contextRef="#ctx0" brushRef="#br0" timeOffset="356941.3957">20001 5413 126 0,'3'-1'118'16,"-3"0"-115"-16,6 1 5 16,1 0 29-16,6-5-7 15,3 2-5-15,6-5 1 16,1 2-8-16,4 0-8 16,-1-1 6-16,1 2-2 15,-2 5-1-15,2 0-5 16,3 0-4-16,0 2 4 15,4 4 8-15,1 1 3 16,3-2-5-16,4-3 7 0,6-2-1 16,7 0 0-1,9 0 0-15,7 0-6 0,7 0-5 16,3 0-3-16,3 0-2 16,7-2 2-16,3 2 9 15,1 0-10-15,4 0-2 16,-4 0-2-16,5 0 2 15,-2 0-1-15,4-4 1 16,7-2 5-16,1 1 0 16,5 0-3-16,1 3-2 15,-5 0-3-15,2 2 0 16,1 0 0-16,2 0 0 16,5 0 0-16,4-3 0 15,8-7 1-15,9-1-1 16,7-2 1-16,12 0 1 0,8 0-2 15,4 1 1-15,0 4 0 16,-3 3 0-16,-3 2 0 16,1 3 1-16,-2 0 1 15,6 0 1-15,-4 0 4 16,4 3-2-16,-6 5 0 16,-11-1-4-16,-14 2 1 15,-21-5-3-15,-26 6-1 16,-24-2-10-16,-31-5-58 15,-33-3-172-15</inkml:trace>
  <inkml:trace contextRef="#ctx0" brushRef="#br0" timeOffset="373717.1274">20273 6281 369 0,'-3'-3'273'16,"3"3"-246"-16,0 0 45 16,14 0-31-16,25 0-16 15,16 0 23-15,14 0-2 16,9 0-19-16,-1 0-1 15,-9-6-11-15,-13-1-15 16,-16 4-6-16,-5 0-78 16,-13-2-303-16</inkml:trace>
  <inkml:trace contextRef="#ctx0" brushRef="#br0" timeOffset="394583.5147">21575 5949 473 0,'-9'-5'124'16,"5"5"-66"-16,2 0 32 15,1 9-74-15,-1 29-12 16,1 20 5-16,-5 22 14 16,-3 15-8-16,0 11-8 15,-3 5-4-15,-1 3-3 16,3 5 0-16,1-5-4 0,1-10-20 15,-3-13-100-15,-2-35-96 16</inkml:trace>
  <inkml:trace contextRef="#ctx0" brushRef="#br0" timeOffset="395448.0025">22387 6399 393 0,'0'-6'69'0,"0"5"-27"15,0-2 9-15,0 2-39 16,0-1-8-16,0 1 1 16,0-1 10-16,0 2 7 0,-8 0 9 15,-5 0-14 1,1 0-12-16,6 0-1 0,4 0-1 15,2 0 0-15,0 0 1 16,3-11 5-16,14-3 18 16,5-3-16-16,0 1 17 15,-8 7 1-15,-8 5 4 16,-6 4-6-16,0 0-9 16,-12 20-5-16,-18 14 0 15,-7 0-8-15,2-9-5 16,13-19-2-16,22-6-71 15,5-38-246-15</inkml:trace>
  <inkml:trace contextRef="#ctx0" brushRef="#br0" timeOffset="407402.4677">23689 5919 598 0,'-6'8'44'0,"6"23"-4"16,0 20 16-16,-4 25-12 16,-5 13-19-16,-11 9-5 15,-6 0-3-15,-1-7-13 16,7-16-4-16,10-16-10 16,10-22-102-16,0-26-306 15</inkml:trace>
  <inkml:trace contextRef="#ctx0" brushRef="#br0" timeOffset="414119.7538">26422 5304 534 0,'6'-5'12'0,"11"5"52"16,1 0 4-16,4 0-60 16,5 0-3-16,-2 0-5 15,2 5-10-15,-1 6-42 16,-3-1-138-16</inkml:trace>
  <inkml:trace contextRef="#ctx0" brushRef="#br0" timeOffset="414318.9723">26422 5648 607 0,'0'4'3'15,"30"4"80"-15,14-3-59 16,15-4-24-16,4-1-7 15,-8 0-109-15</inkml:trace>
  <inkml:trace contextRef="#ctx0" brushRef="#br0" timeOffset="415366.1429">27509 5006 282 0,'-6'-9'140'0,"1"3"-92"16,2 4 44-16,3-2-59 16,0 2-15-16,0 0 1 15,0 0-6-15,1 1 3 16,6 1-3-16,0 0-5 15,3 11 7-15,2 13 3 16,1 12-2-16,1 11 1 0,-3 1-8 16,-1 0-2-16,-1-8-3 15,0-10-3-15,0-13 0 16,1-9-1-16,-1-7 0 16,4-1 0-16,3-16 1 15,4-22-1-15,0-16 0 16,-8-12-5-16,-9-4-1 15,-3-1 1-15,0 9 1 16,-6 10 3-16,2 14 1 16,2 9 0-16,2 9 0 15,0 7 0-15,0 2 0 16,0 1 0-16,7 0 0 16,11 1 0-16,9-2-1 0,11 3 1 15,8-2 1 1,9-2-1-16,9 0 2 0,3-2 0 15,2 1 1-15,-5 4-1 16,-13 6-2-16,-12 3-4 16,-10 0-20-16,-6 12-59 15,-8 12-82-15,-12 1-158 16</inkml:trace>
  <inkml:trace contextRef="#ctx0" brushRef="#br0" timeOffset="415782.1743">27981 5129 447 0,'0'-5'58'15,"6"-7"14"-15,29-2-47 16,17-6 6-16,12 0 15 16,2 1-12-16,-7 4-2 15,-12 4-16-15,-17 5-8 16,-16 6-7-16,-11 0-1 16,-3 22-2-16,-10 17 1 15,-17 9-1-15,-13 6 0 0,0-1 0 16,7-8 1-16,10-12 1 15,19-13-1-15,4-9 1 16,33-8 0-16,26-3 0 16,20 0 0-16,10-14 0 15,0 1 0-15,-15 3-3 16,-17 2-2-16,-24 5-40 16,-18 3-100-16,-15 0-185 15</inkml:trace>
  <inkml:trace contextRef="#ctx0" brushRef="#br0" timeOffset="416081.3847">27613 5911 504 0,'0'0'71'0,"16"0"-24"16,33 0 17-16,26-11-31 15,22-4 14-15,18-7-10 16,13-4-6-16,4-1-6 16,-1-4-7-16,-17 0-13 0,-19 1-5 15,-21 4-3 1,-17 6-14-16,-17 8-46 0,-13 2-34 15,-13 6-35-15,-14 4-66 16</inkml:trace>
  <inkml:trace contextRef="#ctx0" brushRef="#br0" timeOffset="416580.041">27940 6204 233 0,'-6'6'147'0,"0"-1"-108"16,4-2 18-16,2-1-49 15,0-1 6-15,0 2 2 16,0-1 3-16,0 0 14 16,0 0 14-16,2 0-5 15,11-2-2-15,10 0-7 16,8 0-4-16,11-4-3 16,11-8-2-16,3-3 1 15,-3 2 4-15,-11 2-6 0,-14 5-9 16,-14 5-7-16,-11 1-1 15,-3 0 1-15,0 6 4 16,-14 24-3-16,-8 8-3 16,-5 8-4-16,8 0 2 15,7-5-3-15,12-7-3 16,4-6 3-16,25-8 0 16,17-6 0-16,15-6 0 15,6-6-1-15,5-2-3 16,-7 0-6-16,-12 0-11 15,-9 0-49-15,-3-8-86 16,-5-9-210-16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16:04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3281 7047 595 0,'-34'13'51'0,"2"18"-45"16,-8 11 26-16,-4 7 1 15,1 3-8-15,9-3-17 16,13-10-6-16,15-14-2 16,6-13 1-16,21-6 6 15,15-6 20-15,7 0 17 16,-4 0-6-16,-9 7-16 16,-15 20-1-16,-12 20 2 15,-3 18 1-15,-31 15-10 16,-19 3-10-16,-5-9-4 15,0-20 0-15,8-22-10 0,4-25-24 16,7-9-20-16,7-34-32 16,9-14-28-16,19-10-50 15,1-5-129-15</inkml:trace>
  <inkml:trace contextRef="#ctx0" brushRef="#br0" timeOffset="232.9486">3181 7013 553 0,'6'0'37'0,"19"-2"2"0,10 0 22 16,2 2-38-1,2 0-10-15,-2 0-11 0,0-4-2 16,3-7 0-16,2-3-6 15,3-6-12-15,4 3-63 16,5 1-113-16,-5 6-235 16</inkml:trace>
  <inkml:trace contextRef="#ctx0" brushRef="#br0" timeOffset="432.2315">3952 7179 518 0,'-19'39'76'0,"4"9"-69"0,3 5 55 16,-3 7-32-16,0 0-16 15,-4 4-12-15,-2 2-2 16,-3-4-1-16,2-11-3 16,8-13-11-16,7-16-47 15,7-14-63-15,0-8-47 16</inkml:trace>
  <inkml:trace contextRef="#ctx0" brushRef="#br0" timeOffset="631.99">4113 7190 545 0,'0'0'38'15,"0"22"-14"-15,0 18 36 16,0 18-27-16,0 12-21 15,-12 7-8-15,-6-1-4 16,-2 0-1-16,2-12-5 16,1-12-45-16,3-9-85 15,1-21-54-15</inkml:trace>
  <inkml:trace contextRef="#ctx0" brushRef="#br0" timeOffset="831.4587">3703 7178 450 0,'-4'-4'198'15,"4"4"-182"-15,31 0 26 16,19 14 21-16,16 2-14 16,7-3-25-16,0-2-11 15,-4-5-13-15,-8-6-8 16,-4 0-42-16,10 0-122 15,-3-20-393-15</inkml:trace>
  <inkml:trace contextRef="#ctx0" brushRef="#br0" timeOffset="1263.5406">4879 7278 567 0,'31'-6'52'0,"15"0"13"15,11 1 16-15,1-2-49 16,-5 1-22-16,-9 2-10 16,-17 0-9-16,-15 4-39 15,-9 0-92-15,-5 0-153 16</inkml:trace>
  <inkml:trace contextRef="#ctx0" brushRef="#br0" timeOffset="1396.8825">5061 7467 419 0,'8'13'175'0,"0"4"-71"16,13-1-46-16,8-4-58 15,11-8 0-15,8-4-59 16,1-28-257-16</inkml:trace>
  <inkml:trace contextRef="#ctx0" brushRef="#br0" timeOffset="2011.9958">6863 6546 387 0,'0'-15'227'16,"-3"15"-180"-16,-13 0 38 15,-16 22-24-15,-16 27-39 16,-16 27 0-16,-10 32 0 16,1 27 4-16,8 24-1 15,15 17-12-15,18-7-7 16,25-23-5-16,7-31-1 15,21-37-1-15,16-30-5 16,3-22-7-16,2-20-18 16,3-6-31-16,-2-28-51 15,2-16-71-15,-3-10-83 16</inkml:trace>
  <inkml:trace contextRef="#ctx0" brushRef="#br0" timeOffset="2310.9986">7136 7084 545 0,'-39'44'128'0,"7"21"-121"16,6 16 52-16,8-1-18 16,17-4-21-16,2-17-16 15,35-25-4-15,19-24-1 16,17-10 1-16,16-32 4 0,7-22 6 15,-1-6 6-15,-13-6 24 16,-22 4-2-16,-23 9-13 16,-24 6-4-16,-12 6-4 15,-21 3-5-15,-19 7-8 16,-8 7-4-16,-1 10 0 16,7 10-14-16,14 2-35 15,16 2-67-15,12-1-51 16,31-8-212-16</inkml:trace>
  <inkml:trace contextRef="#ctx0" brushRef="#br0" timeOffset="2527.1352">8071 6958 528 0,'-15'39'91'15,"1"11"-88"-15,5 12 24 16,-3 7 11-16,3 3-17 16,-2-1-16-16,1-4-4 15,1-8-1-15,0-7-6 16,1-9-33-16,3-14-105 16,-1-16-146-16</inkml:trace>
  <inkml:trace contextRef="#ctx0" brushRef="#br0" timeOffset="2660.2573">7900 7201 572 0,'1'0'90'0,"22"0"-65"16,13-1-10-16,11-6-15 16,5 2-9-16,10-13-104 15</inkml:trace>
  <inkml:trace contextRef="#ctx0" brushRef="#br0" timeOffset="3093.6426">8777 6973 728 0,'-52'44'28'0,"9"6"9"15,11 1 9-15,16-9-38 0,16-12-8 16,27-17-11-16,22-10 0 16,9-3 11-16,2 0 6 15,-8 11 21-15,-4 14 30 16,-15 13-14-16,-20 16-9 16,-13 13-23-16,-28 3-2 15,-26-3-9-15,-13-12-1 16,0-19-9-16,10-25-29 15,8-12-53-15,11-43-42 16,15-14-29-16,18-12-106 16</inkml:trace>
  <inkml:trace contextRef="#ctx0" brushRef="#br0" timeOffset="3259.7306">8853 6929 284 0,'39'-35'185'0,"-14"11"-50"0,-4 15-18 16,3 7-37-16,1 2-21 15,1 2-23-15,-1 12-19 16,2 0-17-16,-1 2 0 16,2-2-22-16,-1 0-51 15,2 8-58-15,9-2-121 16</inkml:trace>
  <inkml:trace contextRef="#ctx0" brushRef="#br0" timeOffset="3441.6137">9456 7160 587 0,'-27'63'107'15,"2"9"-71"-15,-2 10 9 16,0-1-25-16,2-8-20 16,7-15-1-16,9-13-25 15,4-18-48-15,5-22-90 16,14-12-118-16</inkml:trace>
  <inkml:trace contextRef="#ctx0" brushRef="#br0" timeOffset="3608.1406">9698 7133 231 0,'0'0'463'0,"-5"29"-404"0,-7 23 17 15,-1 14-53-15,-5 6-20 16,-2 0-3-16,3-5-4 15,2-5-14-15,0-6-37 16,6-3-85-16,-7-13-159 16</inkml:trace>
  <inkml:trace contextRef="#ctx0" brushRef="#br0" timeOffset="3791.8134">9411 6980 789 0,'0'15'27'0,"14"15"-21"16,20 5 12-16,3-2-7 15,9-8-11-15,2-8 0 16,3-7-12-16,-3-4-43 16,1-6-122-16,-4 0-380 15</inkml:trace>
  <inkml:trace contextRef="#ctx0" brushRef="#br0" timeOffset="4024.042">10123 6628 860 0,'0'80'20'0,"0"22"24"15,0 21 7-15,0 15-14 16,-33 5-26-16,-15 1-11 16,-10-6 0-16,-7-14 0 15,-3-20 0-15,4-23 0 16,7-32 0-16,11-29-49 16,14-26-199-16</inkml:trace>
  <inkml:trace contextRef="#ctx0" brushRef="#br0" timeOffset="6650.7468">7970 2863 435 0,'10'0'41'0,"10"-4"-21"15,10-2 64-15,1 0-50 16,0 2-4-16,-1-2-12 16,-3 5-14-16,-6 0-4 15,-3 1-5-15,-6 0-15 16,4 0-82-16,-14 12-193 16</inkml:trace>
  <inkml:trace contextRef="#ctx0" brushRef="#br0" timeOffset="6833.6491">8122 3214 700 0,'12'18'33'0,"13"4"-28"15,8-6 41-15,-1-7-46 16,-1-8-13-16,6-1-118 15,-2-26-473-15</inkml:trace>
  <inkml:trace contextRef="#ctx0" brushRef="#br0" timeOffset="9145.3507">9087 2126 441 0,'-1'0'40'16,"1"-3"-16"-16,3 0 41 15,22-1-19-15,16 0 20 16,14 2 0-16,11 0-7 16,1 0-24-16,-6 2-14 15,-9-4-21-15,-9-2-2 0,0-5-30 16,1-9-166-16</inkml:trace>
  <inkml:trace contextRef="#ctx0" brushRef="#br0" timeOffset="9709.7356">10688 1767 459 0,'-7'-5'182'15,"-15"5"-180"-15,-5 14 71 16,-12 24-46-16,-12 12-11 16,-4 13 1-16,-2 6 1 15,10 9-4-15,8 7 9 16,16 1-6-16,17-8-14 16,6-16 0-16,24-18 4 15,15-13-5-15,10-16-2 16,5-15-10-16,12 0-21 0,4-26-57 15,-2-6-45-15,0 0-97 16</inkml:trace>
  <inkml:trace contextRef="#ctx0" brushRef="#br0" timeOffset="9959.3647">10987 2263 571 0,'-21'54'28'15,"21"-4"45"-15,1-13-12 16,35-16-50-16,18-17-9 16,15-4 3-16,8-22 4 15,-4-16 11-15,-9-4 6 0,-16 1 8 16,-21 2-11-16,-20 8-10 16,-8 1 2-16,-41 6-6 15,-22 6-9-15,-11 9-3 16,5 8-9-16,20 1-42 15,29 0-100-15,21 0-134 16</inkml:trace>
  <inkml:trace contextRef="#ctx0" brushRef="#br0" timeOffset="10175.2712">11734 1917 359 0,'-33'49'409'0,"-9"21"-407"15,5 9 57-15,6 0-19 16,11-10-30-16,17-15-10 16,3-16-5-16,16-13-1 15,1-6 6-15,-5-7 2 16,-6 1 1-16,-6-1 1 16,-15-2-4-16,-28-9-3 15,-8-7-99-15,8-46-390 16</inkml:trace>
  <inkml:trace contextRef="#ctx0" brushRef="#br0" timeOffset="11306.0379">12603 1596 447 0,'-10'0'178'0,"-9"2"-173"0,-2 28 58 15,-9 18-28-15,-4 23-17 16,-3 16 4-16,6 12-6 16,4 3-11-16,10-5-2 15,10-7-2-15,4-12 0 16,3-15-1-16,0-15 0 16,9-18-5-16,9-14-7 15,4-16-32-15,6-4-70 16,4-27-83-16</inkml:trace>
  <inkml:trace contextRef="#ctx0" brushRef="#br0" timeOffset="11589.4536">12837 2036 759 0,'-21'41'22'16,"13"14"-5"-16,8-1 22 15,0-1-30-15,23-11-9 16,14-16 0-16,13-22-1 16,9-4 1-16,2-30 1 15,-4-17-1-15,-16-3 2 16,-16 1-2-16,-24 7 0 16,-4 4 1-16,-34 7 0 0,-15 3-1 15,-1 8-1-15,4 7-14 16,16 8-36-16,18 5-57 15,15 0-79-15</inkml:trace>
  <inkml:trace contextRef="#ctx0" brushRef="#br0" timeOffset="11788.2651">13554 1582 489 0,'-3'2'268'15,"-1"40"-266"-15,1 35 68 16,-7 29-24-16,-5 28-12 0,-14 17-5 16,-10 0-10-16,-13-9-12 15,-4-18-7-15,-4-29-2 16,3-29-23-16,6-30-52 16,7-19-83-16,6-17-140 15</inkml:trace>
  <inkml:trace contextRef="#ctx0" brushRef="#br0" timeOffset="13201.8124">11933 1996 185 0,'5'0'57'0,"0"-2"23"16,-1 1-2-16,-2 1-41 15,3 0 3-15,-2 0-7 16,0 0-4-16,0 0-4 0,-3 0 1 16,0 0 11-16,0 0-3 15,0 0-11-15,0-2 1 16,0 0-6-16,0-2 1 16,0-3-4-16,0-2-8 15,-6-3-6-15,0-1-1 16,-1 2 1-16,1 3-1 15,-1 0 0-15,0 4 0 16,-1 0-1-16,2 2 0 16,-3 2 1-16,2 0 0 15,-1 0 0-15,1 0 0 16,-3 0 0-16,2 0 2 16,-3 0-1-16,1 2-1 0,0 4 1 15,-4 1-1 1,1-2 0-16,-1 3 0 0,0 1 1 15,0-2-1-15,1 4 0 16,4-4 0-16,1 0 1 16,2-3-2-16,2 3 2 15,-4-3-1-15,1 1 0 16,-1 1 0-16,1 1 0 16,-2 2 0-16,3 1-1 15,1 2 1-15,1-2 0 16,-1 2 0-16,-2-2 1 15,3 2-1-15,-1-3 0 16,2 0 0-16,2 1 2 16,1 1 0-16,0 0 1 0,0-1-1 15,0 2-1-15,0-3 0 16,0 0 3-16,0 3 0 16,0-2 2-16,1 4-3 15,2-1 0-15,2-1-2 16,-2 1 0-16,1-2 0 15,-1-1 0-15,0-1 1 16,0 2 3-16,0 0-1 16,0 3 2-16,0 1-2 15,0 0-1-15,-3-3-1 16,2-1 0-16,-2-1-1 16,0-2 1-16,0 2 0 15,0 2 2-15,0 0 0 0,0 0-1 16,0 1-2-16,-6 0 0 15,-4-1 1-15,-1 1 0 16,-4-2 2-16,-5-3 1 16,-2-3 11-16,-7-4-4 15,0 1-7-15,-4-2-4 16,3 0-1-16,3 0 1 16,3-3-2-16,2-14-9 15,7-1-21-15,2-2-55 16,7-4-113-16,1-4-310 15</inkml:trace>
  <inkml:trace contextRef="#ctx0" brushRef="#br0" timeOffset="57029.1523">2993 9135 183 0,'-2'0'27'16,"2"0"8"-16,0 0-8 16,0 0 0-16,-1 0 0 15,-1 0 24-15,-1 0-1 16,0 0 9-16,0 0 3 16,0 0-19-16,2 0-7 15,-1 0-12-15,2 0-5 16,0 0-8-16,14-6-5 0,23-4 16 15,20-7 16-15,13-6-6 16,8 3 17-16,-5 6-15 16,-15 6-10-16,-19 8-10 15,-17 0-8-15,-17 14-2 16,-5 24 1-16,-35 20 9 16,-23 24-9-16,-15 17-4 15,-4 7 1-15,11-7-2 16,21-15 0-16,21-21-3 15,24-19 0-15,3-16-1 16,33-12 1-16,13-16-1 16,6 0 1-16,2-10-1 0,-3-8 0 15,-4 0-20-15,-9 2-61 16,-5 4-61-16,-13 3-158 16</inkml:trace>
  <inkml:trace contextRef="#ctx0" brushRef="#br0" timeOffset="57427.7271">3767 9236 411 0,'-3'0'38'15,"3"0"-27"-15,0-2-1 16,6 0 7-16,17-8 33 16,8-7 22-16,15-5-2 15,8-5-8-15,6 4-5 16,-1 5-11-16,-11 9-10 16,-15 9-20-16,-17 0-12 15,-12 16-3-15,-4 23 8 16,-20 21 1-16,-19 19-8 15,-9 15-2-15,3 3 0 16,12-10 2-16,19-18-2 16,14-20-2-16,10-15 1 15,19-10 1-15,5-12-1 0,4-10-1 16,3-2-2-16,-1 0-18 16,-3-14-51-16,2-2-103 15,-12-3-218-15</inkml:trace>
  <inkml:trace contextRef="#ctx0" brushRef="#br0" timeOffset="57627.3352">4585 9421 396 0,'1'0'237'0,"4"0"-225"16,4 24 11-16,-1 14 31 0,-6 6-33 15,-2 4-14-15,0 4-5 16,-3-2-2-16,-6-5-5 16,5-4-23-16,4-8-84 15,0-19-147-15</inkml:trace>
  <inkml:trace contextRef="#ctx0" brushRef="#br0" timeOffset="57793.9225">4934 9310 622 0,'0'20'52'0,"0"22"3"15,0 16-43-15,0 5-8 16,-2-1-4-16,-8-2-8 16,-6-4-36-16,-1-3-99 15,-11-7-133-15</inkml:trace>
  <inkml:trace contextRef="#ctx0" brushRef="#br0" timeOffset="57976.3902">4542 9491 546 0,'37'-13'124'0,"24"4"-81"15,24-3 20-15,16 2-43 0,5-2 3 16,-4 0-16-1,-11-1-7-15,-14 1-4 0,-14 4-85 16,-14 2-157-16</inkml:trace>
  <inkml:trace contextRef="#ctx0" brushRef="#br0" timeOffset="58325.4536">3321 10485 608 0,'25'-18'42'0,"58"-2"-9"15,49-13 71-15,46-5-52 16,37-3-5-16,25-4-15 16,6-2-22-16,-16 2-10 15,-32-4-1-15,-44 5-4 16,-42 8-5-16,-39 9-39 0,-24 14-64 15,-22 11-82-15</inkml:trace>
  <inkml:trace contextRef="#ctx0" brushRef="#br0" timeOffset="58807.4151">4166 10667 152 0,'-19'0'396'0,"5"0"-383"15,8 0 36-15,3 0-4 16,0 0-7-16,3-1-1 15,0 0 6-15,0-2 4 16,10-6-23-16,25-8-2 16,21-3 22-16,13-2-17 15,1 5-7-15,-11 7-6 16,-20 10-9-16,-19 2-4 16,-16 33 3-16,-4 16 3 15,-22 15-4-15,-14 3-2 16,3-15-1-16,12-13-1 15,14-21-4-15,7-15-1 0,21-5-2 16,17 0 7-16,6 0 1 16,-1 0 0-16,-7 7 5 15,-15 26 1-15,-21 20 4 16,-12 19 2-16,-43 12-8 16,-20-9-4-16,-7-23-5 15,9-32-46-15,19-33-133 16,21-60-363-16</inkml:trace>
  <inkml:trace contextRef="#ctx0" brushRef="#br0" timeOffset="59490.1138">6011 10207 81 0,'19'-20'336'16,"7"4"-286"-16,13 2 51 15,9-2-27-15,10 4-21 16,1 4-5-16,-4 2-21 15,-9 4-25-15,-16 2-2 0,-13 0-7 16,-12 2-54-16,-5 19-94 16,-8 8-132-16</inkml:trace>
  <inkml:trace contextRef="#ctx0" brushRef="#br0" timeOffset="59638.7621">6137 10480 448 0,'-4'9'65'15,"4"-1"27"-15,4 0-13 16,21 0-8-16,17-7-22 16,14-1-35-16,14 0-11 15,3-12-3-15,2-17-50 0,-7-17-268 16</inkml:trace>
  <inkml:trace contextRef="#ctx0" brushRef="#br0" timeOffset="60054.4252">7854 9363 589 0,'0'-11'24'16,"-5"11"66"-16,-28 33-6 15,-22 32-57-15,-20 36-14 16,-13 37 1-16,3 31 9 16,15 32-7-16,23 20 5 0,31 6-4 15,20-13-7-15,47-25-3 16,27-44-7-16,19-40-1 16,12-34-8-16,5-31-39 15,7-21-81-15,-8-19-180 16</inkml:trace>
  <inkml:trace contextRef="#ctx0" brushRef="#br0" timeOffset="60985.7598">8113 10312 312 0,'-9'0'99'0,"5"0"-81"16,4 0 43-16,0 0-43 16,6 0-15-16,24 0 28 15,22 0 41-15,27 0 4 16,37-13-16-16,32-4 1 16,23 1-6-16,6 0-17 0,-3 8-18 15,-13 2-13 1,-19 5-4-16,-23 1-3 0,-23 0-5 15,-24 0-18-15,-20 11-88 16,-18 5-62-16,-22-4-168 16</inkml:trace>
  <inkml:trace contextRef="#ctx0" brushRef="#br0" timeOffset="61966.7215">8713 10675 429 0,'-2'-4'39'0,"2"-1"44"16,0-3-48-16,13-4-21 16,16-5 20-16,13-5 26 15,0 6-3-15,-5 5-6 16,-12 11-14-16,-9 0-28 16,-11 17-4-16,-5 21 2 15,-1 7 1-15,-19 6-7 16,3-11-1-16,6-10-1 15,10-11-4-15,1-11-2 16,17-6 3-16,11-2 4 0,3 0 0 16,-3 4 2-1,-9 6 4-15,-11 12 5 0,-8 14 14 16,-11 12 3-16,-27 11-18 16,-18-1-10-16,-8-10-2 15,2-20-9-15,5-20-35 16,9-8-35-16,17-18-42 15,19-11-53-15,12-10-149 16</inkml:trace>
  <inkml:trace contextRef="#ctx0" brushRef="#br0" timeOffset="62315.5973">9477 9806 71 0,'-2'0'455'16,"-2"0"-406"-16,4 17-14 16,0 10 17-16,0 9-21 0,0 8-13 15,0 5-8-15,-10 3-5 16,-4-2-5-16,-1-2 0 16,5-8-3-16,2-7-24 15,5-15-79-15,3-18-121 16</inkml:trace>
  <inkml:trace contextRef="#ctx0" brushRef="#br0" timeOffset="62481.8242">9784 9587 220 0,'-19'28'386'0,"-5"20"-369"16,1 17 64-16,0 11-38 0,-1 4-28 15,2-1-14-15,6-9-1 16,3-8-17-16,1-6-69 16,-2-13-96-16</inkml:trace>
  <inkml:trace contextRef="#ctx0" brushRef="#br0" timeOffset="62664.7629">9276 9823 592 0,'1'-13'135'0,"40"11"-101"16,24 2 30-1,23 0-31-15,21 0-22 0,10 0-11 16,5 0-6-16,-3 0-46 16,-12 0-132-16,-9 0-162 15</inkml:trace>
  <inkml:trace contextRef="#ctx0" brushRef="#br0" timeOffset="62915.0406">10415 10117 535 0,'5'0'99'0,"7"4"-83"16,-2 24 61-16,-2 14-57 16,-8 13-12-16,0 7-8 15,-14 4 0-15,-8 2-9 16,-5 5-33-16,-1 3-100 16,-5-12-187-16</inkml:trace>
  <inkml:trace contextRef="#ctx0" brushRef="#br0" timeOffset="63047.4489">10232 10290 578 0,'22'-25'71'15,"13"10"9"1,9 3-44-16,4 4-32 0,7 2-4 16,6-2-33-16,-3-7-274 15</inkml:trace>
  <inkml:trace contextRef="#ctx0" brushRef="#br0" timeOffset="63579.516">11087 10427 577 0,'17'-20'15'0,"48"-2"17"16,35-4 63-16,33-1-19 15,36 3-13-15,30 0-13 16,23 6-22-16,13 6-14 16,-10 4-12-16,-28 5-2 15,-51 3-2-15,-45 0-10 0,-40 11-61 16,-28 12-74-16,-24 2-132 15</inkml:trace>
  <inkml:trace contextRef="#ctx0" brushRef="#br0" timeOffset="64394.0167">11609 10840 561 0,'0'-8'125'16,"21"-9"-121"-16,22-5 38 16,14-1 7-16,1 7-5 15,-9 7-13-15,-16 6-16 16,-15 3-11-16,-14 6-2 15,-4 17 5-15,-3 10 1 16,-13 1 0-16,0-6-8 16,8-9 0-16,8-12-4 15,12-7-3-15,22 0 7 16,6 0 2-16,2 4 0 16,-7 8 13-16,-12 12 9 15,-12 14 4-15,-11 17-7 0,-25 15-3 16,-33 10-8-16,-19-7-7 15,-5-11-3-15,9-22-3 16,13-24-5-16,16-16-21 16,10-14-19-16,18-26-37 15,15-5-28-15,7-2-68 16,27-2-259-16</inkml:trace>
  <inkml:trace contextRef="#ctx0" brushRef="#br0" timeOffset="64760.0258">12764 9758 234 0,'-3'0'337'0,"1"0"-319"15,2 14-1-15,0 13 27 0,0 9 3 16,0 5-28-16,0 3 2 15,0 3-10-15,-10-2-10 16,-2 1-1-16,1-7-13 16,4-7-46-16,4-12-116 15,3-20-208-15</inkml:trace>
  <inkml:trace contextRef="#ctx0" brushRef="#br0" timeOffset="64942.6056">12989 9732 447 0,'0'0'147'0,"0"28"-68"15,0 18 7-15,0 13-47 16,0 11-23-16,-2 6-13 16,-11-3-3-16,1-6-8 15,-3-2-45-15,3-5-90 16,-5-16-190-16</inkml:trace>
  <inkml:trace contextRef="#ctx0" brushRef="#br0" timeOffset="65143.4619">12544 9774 533 0,'-7'-8'269'0,"7"8"-249"15,42 0-10-15,28 0-4 16,21 11 3-16,7 0-8 16,-4 5-1-16,-9 3-2 15,-13-4-61-15,-6 3-111 16,-11-13-143-16</inkml:trace>
  <inkml:trace contextRef="#ctx0" brushRef="#br0" timeOffset="65375.0937">13578 9243 713 0,'6'51'44'0,"15"39"80"16,-4 39-70-16,-7 33-36 16,-10 24-1-16,-2 16-2 15,-29 14 2-15,-20 7-6 16,-19 7-1-16,-22-1-10 15,-22-15 0-15,-5-19 0 16,1-34 0-16,14-35-39 16,16-36-52-16,17-43-127 15,12-47-348-15</inkml:trace>
  <inkml:trace contextRef="#ctx0" brushRef="#br0" timeOffset="68517.5521">8679 9607 431 0,'-7'-7'256'0,"0"7"-252"16,7 20 21-16,0 29 6 15,0 25 1-15,2 15-17 16,5 9-13-16,-7 5-2 16,0-5-2-16,0-5-4 0,0-11-26 15,9-22-91-15,-1-26-234 16</inkml:trace>
  <inkml:trace contextRef="#ctx0" brushRef="#br0" timeOffset="69365.417">11460 9744 299 0,'-8'0'64'0,"2"0"-57"15,-1 0 12-15,2 0-16 16,2 0 1-16,0 0 9 16,2 0 22-16,-1 0 23 15,-1 0 5-15,2 0-20 16,-1 0-10-16,2 0-9 16,0 0-12-16,6-3-2 15,20-6 9-15,11-7 22 16,5-3-1-16,1 0 2 15,-6 5-12-15,-10 5-2 16,-12 5-12-16,-9 4-12 16,-6 0-3-16,0 35 2 0,-24 20 2 15,-10 22-5-15,-8 8 0 16,6-3-5-16,11-16-1 16,19-13 2-16,6-20 0 15,19-13 2-15,16-12 0 16,7-8 2-16,7 0 2 15,-1 0 0-15,-1-12-2 16,-2 3-1-16,-5-6-24 16,-4-3-119-16,-14-9-205 15</inkml:trace>
  <inkml:trace contextRef="#ctx0" brushRef="#br0" timeOffset="69531.7789">12159 9595 518 0,'-4'27'287'0,"-8"31"-247"16,5 27 39-16,-4 15-54 15,-2 10-23-15,1-4-2 16,7-11-14-16,5-14-75 16,5-23-146-16</inkml:trace>
  <inkml:trace contextRef="#ctx0" brushRef="#br0" timeOffset="85310.5948">14423 10180 654 0,'0'0'17'0,"18"0"-11"15,19 0 26-15,12-4 0 16,0-1-17-16,2 0-12 16,-9 2-3-16,-6 0-12 15,-9 3-42-15,-8 0-122 16</inkml:trace>
  <inkml:trace contextRef="#ctx0" brushRef="#br0" timeOffset="85460.0318">14531 10296 203 0,'0'3'499'0,"7"6"-491"15,19 3 46-15,19-2-38 16,13 0-16-16,17-7-24 15,-2-3-194-15</inkml:trace>
  <inkml:trace contextRef="#ctx0" brushRef="#br0" timeOffset="86241.1802">16347 9265 610 0,'-50'15'33'15,"-16"35"-7"-15,-17 27 34 16,-15 27-33-16,-5 32-2 16,6 29 7-16,15 23-5 15,24 10-13-15,30-4-10 16,28-17-4-16,16-25-2 15,29-25-3-15,6-28-6 16,1-24-4-16,-3-17-18 16,-3-17-43-16,-2-19-57 15,-10-22-193-15</inkml:trace>
  <inkml:trace contextRef="#ctx0" brushRef="#br0" timeOffset="86590.3722">16767 9551 497 0,'0'0'119'16,"0"26"-104"-16,-3 16 48 16,-9 17-20-16,-8 13-15 15,-2 6-15-15,-5 0-11 16,2-6-2-16,5-9-13 15,4-9-61-15,10-14-140 16</inkml:trace>
  <inkml:trace contextRef="#ctx0" brushRef="#br0" timeOffset="86789.7438">17011 9478 615 0,'0'0'66'16,"0"20"-60"-16,0 17 36 16,2 15-25-16,-2 10-16 15,0 3-1-15,0 3-13 16,-11 2-44-16,-5 0-116 16,-11-7-231-16</inkml:trace>
  <inkml:trace contextRef="#ctx0" brushRef="#br0" timeOffset="86972.5285">16659 9442 760 0,'14'-12'15'0,"38"5"20"15,21 4 9-15,17 3-23 16,8 0-9-16,3 5-12 15,5-2-1-15,0 1-10 16,-1-2-71-16,-13-2-228 16</inkml:trace>
  <inkml:trace contextRef="#ctx0" brushRef="#br0" timeOffset="87305.3743">16377 10271 548 0,'34'-13'190'0,"23"5"-174"15,31 4 89-15,21 4-69 16,15 0-19-16,1 0-7 16,4 0-10-16,-8 0-5 15,-13 0-43-15,-11-14-184 16</inkml:trace>
  <inkml:trace contextRef="#ctx0" brushRef="#br0" timeOffset="87920.8117">16762 10587 194 0,'-10'-3'350'0,"2"3"-340"16,6-3 67-16,2 3-57 15,0 0-17-15,0 0-3 16,2-2 4-16,13-4 13 15,12 2 35-15,12-4 13 16,7 5-16-16,0 3-2 0,-3 0-8 16,-11 7-17-1,-13 15-8-15,-13 13-6 0,-6 14 0 16,-18 9-1-16,-16 3-5 16,-2-7-2-16,11-12-1 15,14-11-4-15,11-9-11 16,15-6 1-16,17-5 10 15,5 1 5-15,0 5 2 16,-7 5 8-16,-11 10 5 16,-19 12-1-16,-10 9 2 15,-41 7-13-15,-19-6-3 16,-6-14-15-16,10-26-23 16,15-14-62-16,25-26-92 15,16-24-304-15</inkml:trace>
  <inkml:trace contextRef="#ctx0" brushRef="#br0" timeOffset="88219.7576">18096 10141 363 0,'-12'6'340'0,"3"27"-331"0,3 17 67 16,-6 12-28-16,0 9-18 15,-6 3-19-15,0 4-6 16,-3-2-5-16,1-3-21 15,-5-3-83-15,3-17-141 16</inkml:trace>
  <inkml:trace contextRef="#ctx0" brushRef="#br0" timeOffset="88352.5142">17894 10323 48 0,'13'0'793'15,"6"3"-783"-15,21 15 14 0,14 3-24 16,8-5-45-16,0-14-245 16</inkml:trace>
  <inkml:trace contextRef="#ctx0" brushRef="#br0" timeOffset="88935.0041">19028 9937 594 0,'-1'0'49'0,"1"4"-22"16,18 0-6-16,22 0-6 15,14-3 7-15,16-1-3 16,9 2 10-16,6-1 16 16,-2 2 3-16,-12 2-10 15,-18 3-21-15,-18 1-11 16,-19 5-3-16,-12 13 2 15,-4 9 7-15,-34 16 1 16,-18 10-6-16,-19 11-4 16,-9 6-2-16,-2 7-1 15,6 4 0-15,3-2 0 16,15-7-1-16,12-9-2 0,11-17-20 16,13-18-33-16,13-11-42 15,7-14-28-15,2-6-106 16</inkml:trace>
  <inkml:trace contextRef="#ctx0" brushRef="#br0" timeOffset="89150.8495">19751 10442 720 0,'0'0'81'0,"-5"21"-49"0,-9 21 20 16,-6 16-40-16,-7 10-9 16,-5 3-3-16,1-2-4 15,-2-6-26-15,7-7-47 16,9-5-68-16,8-20-259 16</inkml:trace>
  <inkml:trace contextRef="#ctx0" brushRef="#br0" timeOffset="89333.9559">20085 10301 507 0,'0'0'298'16,"-3"29"-292"0,-8 20 41-16,-10 17-43 0,-2 11-4 15,0 5-2-15,-4-4-17 16,2-4-60-16,-2-7-70 15,2-7-181-15</inkml:trace>
  <inkml:trace contextRef="#ctx0" brushRef="#br0" timeOffset="89533.3019">19683 10211 340 0,'0'0'541'16,"3"7"-541"-16,39 21 60 0,16 6-38 16,14 2-13-16,4-4-9 15,0-4-1-15,-6-8-13 16,-7-2-73-16,-4-12-118 16,-11-6-406-16</inkml:trace>
  <inkml:trace contextRef="#ctx0" brushRef="#br0" timeOffset="89732.7592">20770 9523 590 0,'17'82'248'0,"1"42"-167"16,-12 37 13-16,-11 20-84 15,-51 16-10-15,-31 13 0 16,-26-6 0-16,-21-12 0 15,-12-27 0-15,1-39 0 16,30-54-104-16,39-69-443 16</inkml:trace>
  <inkml:trace contextRef="#ctx0" brushRef="#br0" timeOffset="118779.1486">14163 2080 79 0,'0'-3'188'16,"0"3"-139"-16,0 0 0 16,0 0-9-16,0-1-7 15,0 1-2-15,0 0 9 16,0 0 3-16,22 0 3 15,17 4 12-15,18 0-14 16,12-4 3-16,2 0-17 16,-5 0-24-16,-14 0-6 15,-7 0-2-15,-7 0-22 16,-3 0-106-16,-11 0-230 0</inkml:trace>
  <inkml:trace contextRef="#ctx0" brushRef="#br0" timeOffset="119261.1145">15275 1661 559 0,'0'-3'25'16,"0"3"-17"-16,-5 6 37 15,-11 26-26-15,-11 19 4 16,-12 17-9-16,-14 14-12 16,-5 12-1-16,5 5-1 0,14-8 0 15,21-16-1-15,18-23-3 16,22-24-1-16,28-17 5 15,16-11 0-15,10 0 1 16,-3-2 1-16,-7-7-2 16,-16 2 1-16,-14 1-1 15,-14 0-4-15,-11-2-57 16,-10-4-145-16</inkml:trace>
  <inkml:trace contextRef="#ctx0" brushRef="#br0" timeOffset="119528.2713">14954 1823 429 0,'25'-4'74'0,"18"4"-68"15,22 0 71-15,6 0-49 16,2 0-3-16,-9 0 2 16,-10 0-24-16,-9 0-3 15,-5 0-3-15,5 8-3 16,0 10-99-16,1 8-186 0</inkml:trace>
  <inkml:trace contextRef="#ctx0" brushRef="#br0" timeOffset="119909.6926">16040 1940 400 0,'-36'-5'146'16,"-1"5"-143"-16,-6 18 37 15,-6 17-17-15,-7 17-11 0,-1 7 17 16,5 4 0 0,12-6-10-16,16-13-10 0,18-18-9 15,6-14-3-15,27-12-3 16,13-11 6-16,15-27 1 16,8-14 1-16,-2-4-2 15,-6 5 3-15,-16 13 5 16,-14 15 6-16,-15 11 11 15,-9 10-2-15,-1 2 6 16,0 11-12-16,-15 25-11 16,-7 11 2-16,-2 6-8 15,6-4-9-15,12-11-63 16,6-4-62-16,2-15-70 16,21-16-164-16</inkml:trace>
  <inkml:trace contextRef="#ctx0" brushRef="#br0" timeOffset="120159.0818">16222 2106 441 0,'-2'0'89'0,"1"0"-23"16,-2 6-6-16,0 12-19 16,3 2-11-16,0-2-4 15,0-7-10-15,19-9-8 16,19-2-1-16,14-5 11 15,9-7 3-15,-3 8 6 16,-14 4 9-16,-18 12-18 0,-16 16-10 16,-10 7 2-1,0 3-6-15,-16 0-4 0,4-5-23 16,5-4-75-16,7-15-90 16,9-10-213-16</inkml:trace>
  <inkml:trace contextRef="#ctx0" brushRef="#br0" timeOffset="120474.9688">17203 1471 531 0,'-4'18'15'0,"3"15"61"16,-7 11-35-16,-4 10-24 15,-6 2 2-15,-1 2-9 16,0-5-10-16,4-3-6 15,4-6-32-15,10-10-89 16,1-22-194-16</inkml:trace>
  <inkml:trace contextRef="#ctx0" brushRef="#br0" timeOffset="120640.9537">17440 1393 309 0,'0'0'188'15,"0"12"-180"-15,0 18 60 16,0 8-28-16,-8 11-22 16,-10 11-9-16,-3 10-9 15,-9 5-9-15,-1 4-31 16,-7-12-144-16</inkml:trace>
  <inkml:trace contextRef="#ctx0" brushRef="#br0" timeOffset="120857.3154">16990 1456 733 0,'0'0'8'0,"42"0"-5"16,18 0 3-16,12 10-3 15,11-3-2-15,3 0 0 16,4-1-1-16,-6 2-4 15,-2 2 0-15,-12 8-35 16,-15 6-149-16,-21 7-230 0</inkml:trace>
  <inkml:trace contextRef="#ctx0" brushRef="#br0" timeOffset="121106.7085">16716 2174 291 0,'-3'2'350'16,"12"0"-337"-16,47-2 16 0,29 0-2 16,23-19-1-1,14-5-3-15,1-3 2 0,-12 4 2 16,-17 1-11-16,-19 5-16 15,-17 7-1-15,-16 6-17 16,-6 4-95-16,-23 4-189 16</inkml:trace>
  <inkml:trace contextRef="#ctx0" brushRef="#br0" timeOffset="121821.7059">17153 2303 317 0,'-11'0'95'0,"3"0"-75"15,3 0 14-15,2 0-24 16,-1 0-6-16,2 0 16 16,-1 0 3-16,0 0 5 0,1 0 1 15,1 0 4-15,-1 0-3 16,-2 0-11-16,0 0-7 15,-1 0 1-15,2 2 0 16,2 0-7-16,1-2-4 16,-2 0 3-16,1 0 6 15,-1 0 6-15,1 0-5 16,-4 0 0-16,0 0 3 16,0 0 0-16,-1 0-2 15,3 0-2-15,3 0-1 16,0 0-2-16,0 0 2 15,0 0 1-15,0 0 2 16,3 0-4-16,16 0-6 0,14-8 1 16,10-8 5-16,8-1 6 15,4 1 4-15,-5 5 1 16,-9 4 2-16,-11 7-11 16,-16 0-4-16,-13 24-4 15,-2 13 7-15,-34 13-4 16,-15 2-5-16,0-4-1 15,10-12-3-15,20-13-3 16,20-12-15-16,0-6-7 16,23-3 11-16,6 1 17 15,-3 5 2-15,-5 9 7 16,-16 15 4-16,-11 18 5 0,-42 16-2 16,-25 5-10-16,-17-2-6 15,1-20-9-15,14-21-52 16,20-28-164-16</inkml:trace>
  <inkml:trace contextRef="#ctx0" brushRef="#br0" timeOffset="126427.2203">9808 3142 341 0,'26'6'63'0,"5"5"-60"16,15 2-3-16,9-2 10 15,11-6 2-15,12-1 3 16,13-1 6-16,4-3-10 15,9 0 4-15,2 0 11 16,3 0-2-16,0 0-13 16,4-1-7-16,5-5 2 15,6-2 36-15,8 2-22 16,2-2-13-16,1 1 6 16,0 4 10-16,-2-1-5 15,-2 4-4-15,-6 0-7 16,-1-2-6-16,-5-4 1 15,-2 2 0-15,-2-4-1 0,-4 2-1 16,-4 0 2-16,-3 1-1 16,-4 2 0-16,-6 1 0 15,-2 2 1-15,-1 0 3 16,-1 0 7-16,1 0 0 16,6 0 0-16,4 0 1 15,10 0-3-15,5 0 0 16,2-2-6-16,1 0-4 15,1-1 1-15,2-2 0 16,2 0-1-16,7-2 2 16,14-1-2-16,16-2 0 15,18-2 0-15,18 1 4 16,12-3 0-16,6 1-1 0,4 4-2 16,6-4-1-16,-1 3-1 15,-2-1 1-15,-2 1 0 16,-11 5 1-16,-8 5-1 15,-3 0 0-15,-5 0 0 16,-5 0 0-16,-7 0 0 16,-12 7 1-16,-15 1-1 15,-9 4-1-15,-19-3-1 16,-18-1-2-16,-24-3-2 16,-26-1-23-16,-39-4-56 15,-23-5-154-15</inkml:trace>
  <inkml:trace contextRef="#ctx0" brushRef="#br0" timeOffset="128089.5499">4434 13062 487 0,'-19'-1'127'0,"5"1"-107"16,-3 1 42-16,-3 23-42 15,-2 11-8-15,-2 8-10 16,9-3-2-16,10-9 0 15,5-15-1-15,30-6 1 16,15-7 7-16,8-1 16 16,0 3 17-16,-10 6-7 0,-13 9 6 15,-17 11-4-15,-13 13-6 16,-15 14-11-16,-29 6-13 16,-16-4-5-16,-9-13-1 15,-4-22-9-15,7-22-32 16,10-3-28-16,14-27-19 15,21-4-26-15,18-5-58 16,3-5-95-16</inkml:trace>
  <inkml:trace contextRef="#ctx0" brushRef="#br0" timeOffset="128272.7889">4318 13157 594 0,'27'-8'38'16,"26"-2"23"-16,11-6 0 16,7-1-48-16,-3 2-13 15,-2 0 0-15,-9 4-21 16,-4 8-71-16,-11 3-121 16</inkml:trace>
  <inkml:trace contextRef="#ctx0" brushRef="#br0" timeOffset="128771.197">4919 13220 165 0,'-10'-5'348'15,"5"3"-341"-15,5-2 34 16,0 1-26-16,13-1-3 16,7-5 33-16,4 3 13 15,3 1 3-15,1-2-8 16,-1 7-6-16,-6 0-17 0,-3 10-13 16,-6 14-2-16,-5 5 0 15,-7 8-3-15,0 10-2 16,-16 3-6-16,-11 1-1 15,0-10-3-15,9-17 0 16,8-11-3-16,10-13 2 16,0 0-1-16,0-7-1 15,11-3 1-15,6 2 2 16,4 8 1-16,-2 0 0 16,-2 16 1-16,-3 13 2 15,-9 7-1-15,-5 8 1 16,-9 4-2-16,-21-2-2 15,-12-3-1-15,-4-13 0 16,-6-13-6-16,-2-11-5 16,8-6-12-16,10 0-3 0,14 0-3 15,14-4-17-15,8-5-52 16,17 5-76-16,19-4-119 16</inkml:trace>
  <inkml:trace contextRef="#ctx0" brushRef="#br0" timeOffset="128987.6597">5393 13490 429 0,'0'-2'167'0,"0"2"-139"16,5 0 24-16,0 19-7 15,0 8-10-15,-5 8-21 16,0 5-2-16,-10 4-11 15,-8-4-1-15,0-4-6 16,3-9-33-16,5-3-63 16,7-13-89-16</inkml:trace>
  <inkml:trace contextRef="#ctx0" brushRef="#br0" timeOffset="129170.2979">5637 13330 537 0,'0'0'158'0,"0"10"-130"0,0 18-15 16,0 10 0-1,-5 12-13-15,-6 1-1 0,-3 4-18 16,-5 3-35-16,-1 0-27 16,-8-5-78-16,-7-11-163 15</inkml:trace>
  <inkml:trace contextRef="#ctx0" brushRef="#br0" timeOffset="129336.7893">5247 13501 515 0,'20'-29'151'0,"20"-1"-104"0,17-4 16 16,13 2-30-1,13 0-4-15,4 4-12 0,-1 3-9 16,-9 8-8-16,-12 7-11 15,-4 10-87-15,-12 0-140 16</inkml:trace>
  <inkml:trace contextRef="#ctx0" brushRef="#br0" timeOffset="129652.7553">4163 14213 559 0,'-41'20'55'0,"23"-4"-52"16,18-3 38-16,17-9-6 16,44-4 14-16,42-3-11 15,51-31 28-15,47-10-2 16,23-10-17-16,3 4-22 15,-20 10-8-15,-40 11-12 16,-44 15-4-16,-37 10-1 16,-34 4-11-16,-21 0-12 15,-10 0-19-15,-9 20-43 0,-4 10-57 16,-8 11-56 0,-14 1-263-16</inkml:trace>
  <inkml:trace contextRef="#ctx0" brushRef="#br0" timeOffset="130001.4538">5185 14394 660 0,'-6'-18'49'0,"6"6"-4"16,0 8-1-16,-5 4-26 15,-13 14 0-15,-11 30-13 16,-13 24-2-16,-9 24 11 0,3 19 15 16,11 9 1-16,16-5-18 15,19-12-2-15,4-29-1 16,34-32-4-16,14-28-4 16,13-14 0-16,7-33 0 15,-4-18-1-15,-17-3 1 16,-25 1 8-16,-24 10 3 15,-36 10 5-15,-35 13-4 16,-19 18-13-16,-4 2-1 16,18 5-10-16,30 8-19 15,34-13-109-15,12-13-177 16</inkml:trace>
  <inkml:trace contextRef="#ctx0" brushRef="#br0" timeOffset="130567.2009">6488 13920 661 0,'29'-4'58'16,"7"3"-48"-16,2 1 44 15,0 0-54-15,-11 0-21 16,-11 0-145-16,-16 1-410 15</inkml:trace>
  <inkml:trace contextRef="#ctx0" brushRef="#br0" timeOffset="130716.8168">6433 14173 680 0,'8'12'148'15,"11"2"-90"-15,17 0-16 16,17-10-42-16,18-4-1 15,18-4-77-15,-2-31-284 16</inkml:trace>
  <inkml:trace contextRef="#ctx0" brushRef="#br0" timeOffset="131182.3939">7697 13164 222 0,'-9'-15'398'0,"-15"15"-371"16,3 22 38-16,-5 36-29 15,-9 32 3-15,2 34-3 16,5 30-1-16,10 31 6 16,12 19 1-16,6 15-9 15,21-4-15-15,18-19-8 16,13-28-9-16,8-35-1 16,2-29-4-16,4-28-12 0,7-18-60 15,-7-30-187-15</inkml:trace>
  <inkml:trace contextRef="#ctx0" brushRef="#br0" timeOffset="132196.314">8247 13896 399 0,'-6'0'49'16,"5"2"-7"-16,1-2-14 15,0 1 4-15,0 1 6 16,0 3-6-16,9 3 19 15,24-2-4-15,26-2 0 16,31-4 9-16,32 0-6 0,29 0-5 16,10-4-11-16,3-4-10 15,-11 2-8-15,-24 2-12 16,-24 3-4-16,-31 1-3 16,-23 0-9-16,-20 0-37 15,-11 0-58-15,-2 3-50 16,-15-3-89-16</inkml:trace>
  <inkml:trace contextRef="#ctx0" brushRef="#br0" timeOffset="132812.6324">8934 14246 524 0,'-2'-5'112'16,"-5"2"-27"-16,-6 3-28 16,-7 0-36-16,-11 13-15 15,-9 18-4-15,-8 16-1 16,-6 12 4-16,2 12 2 16,7 6 6-16,11 1-2 0,16 2-7 15,18-7-1-15,1-14-1 16,29-15-1-16,13-22 3 15,10-22-1-15,8-6 3 16,-3-30 0-16,-10-8-2 16,-23-2 2-16,-25 9 4 15,-10 5-2-15,-37 8-1 16,-14 12-7-16,-8 8-1 16,11 4-11-16,20 0-25 15,24 4-50-15,14-4-78 16,30 0-245-16</inkml:trace>
  <inkml:trace contextRef="#ctx0" brushRef="#br0" timeOffset="133276.9811">9690 13307 489 0,'0'0'105'16,"0"0"-33"-16,0 15-43 15,2 17 28-15,-2 13-37 16,0 12-8-16,-9 8-6 0,-9 5-1 16,-1-6-3-16,3-4-2 15,3-7-19-15,6-10-77 16,2-19-102-16</inkml:trace>
  <inkml:trace contextRef="#ctx0" brushRef="#br0" timeOffset="133476.8268">9829 13278 214 0,'0'0'506'0,"0"22"-484"16,0 18 48-16,0 10-47 15,0 10-19-15,5 0-4 16,-1 1-6-16,0-1-30 15,-4 2-53-15,0-4-51 16,0-18-152-16</inkml:trace>
  <inkml:trace contextRef="#ctx0" brushRef="#br0" timeOffset="133660.5668">9498 13235 686 0,'0'0'129'0,"10"1"-111"16,30 14 25-16,26 5-9 15,18-2-26-15,8 1-8 16,5 0-2-16,-4 2-33 16,-7 1-137-16,-14-6-336 15</inkml:trace>
  <inkml:trace contextRef="#ctx0" brushRef="#br0" timeOffset="134523.5691">10341 14136 465 0,'31'-5'114'0,"11"3"-97"16,13 2 85-16,3 0-63 16,-7 0-24-16,-5 5-15 15,-13 5-2-15,-8 4-38 16,-14-5-124-16,-11-3-358 0</inkml:trace>
  <inkml:trace contextRef="#ctx0" brushRef="#br0" timeOffset="134690.5378">10474 13994 732 0,'-30'36'73'16,"6"19"1"-16,1 13-34 16,1 10-35-16,4 9-5 15,9-7-14-15,9-6-75 16,0-23-140-16</inkml:trace>
  <inkml:trace contextRef="#ctx0" brushRef="#br0" timeOffset="135189.3646">11418 14061 726 0,'-2'-2'70'0,"11"2"-36"16,45 0-6-16,35 0-9 15,44 0 15-15,42 0-3 16,38 0 12-16,33 0-20 0,6-2-8 16,-16-5-15-16,-43 1 0 15,-64 1 0-15,-55 0 0 16,-43 1-26-16,-25 2-18 16,-6-1-31-16,-15 0-33 15,-13 1-40-15,-11-3-169 16</inkml:trace>
  <inkml:trace contextRef="#ctx0" brushRef="#br0" timeOffset="135671.4119">12237 14309 697 0,'-31'-5'48'0,"-5"5"-1"16,-11 24-13-16,-11 22-15 0,-13 24-10 15,-2 14-4-15,1 21 18 16,12 13-1-16,21 5-10 16,23-5 4-16,16-19 5 15,16-27-10-15,31-26-5 16,17-28-1-16,13-18 3 15,7-18-5-15,-11-22-2 16,-22-7-1-16,-29 2 4 16,-26 2 3-16,-56 8 1 15,-32 10-2-15,-20 10-6 16,6 14 0-16,31 1-18 16,38 0-30-16,39-4-122 0,59-24-294 15</inkml:trace>
  <inkml:trace contextRef="#ctx0" brushRef="#br0" timeOffset="136319.9493">13113 13406 234 0,'-5'-2'289'0,"0"0"-213"16,5 2 6-16,0 0-37 0,0 24 14 16,0 14-11-16,0 12-14 15,-10 9-10-15,-3 2-16 16,-5 2-4-16,3-7-4 16,-1-2-2-16,1-7-13 15,0-8-34-15,3-9-45 16,2-15-47-16,8-15-122 15</inkml:trace>
  <inkml:trace contextRef="#ctx0" brushRef="#br0" timeOffset="136486.4178">13299 13456 655 0,'-1'0'87'16,"-7"30"-2"-16,-5 14-43 15,-1 17-36-15,-3 5-6 16,0 4-5-16,1-6-29 16,4 0-96-16,-3-11-131 15</inkml:trace>
  <inkml:trace contextRef="#ctx0" brushRef="#br0" timeOffset="136735.2859">12755 13374 591 0,'9'-2'117'0,"38"2"-91"15,32 0 67-15,23 18-59 16,16 4-12-16,2 0-16 15,-4 1-6-15,-11-1-4 16,-11 0-37-16,-16-5-134 16,-23-8-244-16</inkml:trace>
  <inkml:trace contextRef="#ctx0" brushRef="#br0" timeOffset="136968.1856">13868 12853 766 0,'38'110'95'0,"10"46"-60"16,1 47 32-16,-19 40-28 16,-30 22-18-16,-33 22-21 15,-53 4 0-15,-37-12 0 16,-21-18 0-16,-4-42 0 15,12-42 0-15,20-57-4 0,27-62-94 16,17-58-169 0</inkml:trace>
  <inkml:trace contextRef="#ctx0" brushRef="#br0" timeOffset="153544.5788">11425 13206 100 0,'2'-8'52'15,"-1"1"6"-15,1-1-13 16,1 0-24-16,0 2 2 16,-2 0 2-16,-1 2 22 0,0-1-17 15,0 2 3 1,0-1 0-16,0 1-9 0,0 1 0 15,0 1 3-15,0-1-3 16,0-2-4-16,3 0 5 16,2 0 14-16,-2 0-11 15,-2 2-8-15,-1 2 8 16,0 0-9-16,0 6-4 16,0 30 2-16,-6 18-6 15,-12 18-4-15,-1 5-5 16,2-11-2-16,11-15-4 15,6-22-6-15,17-20-6 16,22-9-12-16,12-15 15 16,5-17 13-16,2 1 0 15,-7 2 5-15,-8 11 0 0,-13 8 2 16,-13 8-7-16,-9 2-1 16,-2 2-9-16,-6 11-116 15,0-6-156-15</inkml:trace>
  <inkml:trace contextRef="#ctx0" brushRef="#br0" timeOffset="153760.6653">11745 13017 630 0,'-9'11'63'0,"3"28"-23"0,0 21-18 16,-3 19-15-16,3 11-2 15,-2 2 1-15,-2-3-5 16,4-4-1-16,6-8-5 16,0-11-14-16,10-16-69 15,7-27-108-15</inkml:trace>
  <inkml:trace contextRef="#ctx0" brushRef="#br0" timeOffset="154292.7375">12376 12998 345 0,'-15'0'210'0,"0"0"-151"16,-9 0 2-16,-10 19-53 15,-7 7-6-15,-5 8-1 16,1 8-1-16,5-2 3 16,15-4-2-16,10-11 8 0,15-7 24 15,0-7-18 1,15-2-7-16,12-4 13 0,11 0 4 15,7-2-1-15,3 11 3 16,-8 9-1-16,-4 13-4 16,-9 16 0-16,-15 18-2 15,-12 18-10-15,-3 11-4 16,-28 4-5-16,-7-9 0 16,1-26-1-16,10-25-2 15,8-32-3-15,7-13 4 16,6-52-3-16,6-36-4 15,0-29-7-15,29-15 7 16,13 1 7-16,6 11 1 0,1 15 1 16,-3 17 2-16,-10 23 6 15,-12 20-3-15,-15 16-3 16,-9 14-3-16,-1 6-22 16,-32 3-186-16</inkml:trace>
  <inkml:trace contextRef="#ctx0" brushRef="#br0" timeOffset="156454.1913">8807 13084 561 0,'0'0'64'0,"-5"0"13"16,-6 15-45-16,-4 23-14 0,-3 10-9 15,3 0-2 1,9-12 2-16,6-11-5 0,10-11-4 15,22-6 3-15,5-5 10 16,3 2 20-16,-6 5 5 16,-9 12-8-16,-11 14-7 15,-12 18 0-15,-2 14-7 16,-22 9-7-16,-16-4-8 16,-1-13-1-16,-1-22-1 15,4-26-7-15,5-12-21 16,8-21-31-16,10-21-35 15,13-16-31-15,0-8-82 16</inkml:trace>
  <inkml:trace contextRef="#ctx0" brushRef="#br0" timeOffset="156603.8036">8870 13127 109 0,'12'0'606'0,"21"0"-559"16,16 0 64-16,13 0-76 15,12-7-26-15,11-20-9 16,6-7 0-16,-7-7-59 16,-10-10-198-16</inkml:trace>
  <inkml:trace contextRef="#ctx0" brushRef="#br0" timeOffset="157552.4487">14724 14020 572 0,'3'-3'60'0,"24"0"-31"15,16-3 32-15,12 6-18 16,4 0-12-16,-4 0-24 0,-10 0-7 16,-7 11-4-16,-11 12-40 15,-21 6-165-15</inkml:trace>
  <inkml:trace contextRef="#ctx0" brushRef="#br0" timeOffset="157702.5414">14912 14282 717 0,'5'0'50'0,"18"0"-6"15,19 0 3 1,17 3-47-16,12 1 0 0,1-4-80 15,-13 0-411-15</inkml:trace>
  <inkml:trace contextRef="#ctx0" brushRef="#br0" timeOffset="158234.2079">17007 12987 445 0,'-70'0'258'0,"-21"43"-252"16,-5 46 57-16,-3 38-37 16,5 39-12-16,10 33 0 15,15 20-4-15,26 10-4 16,34-11-1-16,15-25-5 16,43-28 4-16,13-33 4 15,9-31 0-15,-3-17-2 16,2-26-3-16,-6-13-3 15,-2-17-4-15,-16-14-33 16,-13-14-112-16,-27-17-289 16</inkml:trace>
  <inkml:trace contextRef="#ctx0" brushRef="#br0" timeOffset="158698.6907">17421 13271 459 0,'-43'20'175'16,"18"-1"-135"-16,25-7 22 15,10-4-52-15,32 0 8 16,12-2-10-16,1 4 20 16,-10 6 10-16,-14 8-4 15,-22 16-10-15,-9 14-3 0,-39 14-7 16,-23 7-11-16,-18-4-3 16,-2-15-2-16,11-18-11 15,16-25-40-15,20-13-40 16,20-21-69-16,15-24-171 15</inkml:trace>
  <inkml:trace contextRef="#ctx0" brushRef="#br0" timeOffset="158864.9895">17463 13238 561 0,'8'-2'128'0,"14"-3"-81"16,14-2 36-1,13 0-53-15,6 1-24 0,2 2-6 16,-2 4-3-16,-7 0-44 16,-5 0-102-16,-8 8-123 15</inkml:trace>
  <inkml:trace contextRef="#ctx0" brushRef="#br0" timeOffset="159048.135">18118 13215 373 0,'-22'43'160'16,"-2"9"-110"-16,2 4 25 15,2 8-40-15,4 5-9 16,-2 2-8-16,3-2-9 0,-1-6-9 16,4-10-12-16,5-10-86 15,4-25-216-15</inkml:trace>
  <inkml:trace contextRef="#ctx0" brushRef="#br0" timeOffset="159231.1048">18294 13233 711 0,'0'3'53'0,"0"29"-7"15,-3 14-27 1,-4 14-15-16,-5 9-4 0,-2 2-10 15,-3 1-56-15,0-7-82 16,-10-14-226-16</inkml:trace>
  <inkml:trace contextRef="#ctx0" brushRef="#br0" timeOffset="159430.572">17921 13137 726 0,'6'-6'84'16,"48"-2"-57"-16,24-6 43 15,27 2-40-15,19-4-23 0,8 0-7 16,-1 1 0 0,-7 4-5-16,-18 7-33 0,-22 4-146 15,-28 0-291-15</inkml:trace>
  <inkml:trace contextRef="#ctx0" brushRef="#br0" timeOffset="159763.3286">17086 14231 518 0,'0'-29'133'16,"46"-6"-114"-16,42-9 84 15,41-6-26-15,33-1-6 16,17 5-28-16,13 7-16 15,-8 14-6-15,-20 7-13 16,-21 9-8-16,-32 9-7 16,-26 0-27-16,-24 0-74 15,-15 21-69-15,-17 3-138 16</inkml:trace>
  <inkml:trace contextRef="#ctx0" brushRef="#br0" timeOffset="160228.3262">18131 14265 523 0,'-37'0'63'0,"-1"17"19"15,-9 15-30-15,-8 18-24 16,-12 12-2-16,-10 15 0 15,-3 14-1-15,6 8 4 16,20-1-6-16,24-7-13 16,27-15-6-16,10-24-3 15,37-21-1-15,19-22 0 16,11-9 0-16,5-26 1 16,0-17 2-16,-15-1 0 0,-20 7 10 15,-28 7 13-15,-16 10-7 16,-41 7-3-16,-27 5-16 15,-14 8-1-15,2 0-11 16,21 0-28-16,37 0-74 16,22-25-133-16</inkml:trace>
  <inkml:trace contextRef="#ctx0" brushRef="#br0" timeOffset="160926.6589">19251 13766 179 0,'0'-6'413'16,"0"6"-351"-16,0 0 10 16,0 13-57-16,7 21 3 15,2 16 13-15,-5 9-20 0,-4 9-9 16,0-2-2 0,0-2-7-16,0 0-44 0,0 1-97 15,-19-14-215-15</inkml:trace>
  <inkml:trace contextRef="#ctx0" brushRef="#br0" timeOffset="161076.3159">19139 14001 650 0,'28'-7'31'0,"27"1"94"15,21 4-73-15,11 2-32 16,6 0-19-16,-1 2-1 15,1 15-83-15,-18-5-208 0</inkml:trace>
  <inkml:trace contextRef="#ctx0" brushRef="#br0" timeOffset="161558.4693">20466 13620 320 0,'-71'0'274'0,"-4"22"-271"15,-11 5 40-15,-5 9-23 16,1 10 0-16,8 5 1 0,18-3-7 16,25-8-8-16,26-9 5 15,13-9-6-15,26-4 3 16,16-3 15-16,12 1 15 15,10 0 10-15,3 8 1 16,-1 8-17-16,-6 7-5 16,-15 13-8-16,-18 9-8 15,-17 14-2-15,-10 12-7 16,-30 9-1-16,-16-1-1 16,-11-9-1-16,5-17-3 15,6-26-7-15,11-30 0 16,12-22 3-16,10-53-1 0,10-36-16 15,3-28 12-15,35-11 13 16,20-2 0-16,15 11 2 16,12 9 5-16,2 9 0 15,-1 18 5-15,-9 17 1 16,-18 24-9-16,-14 22-4 16,-17 16-7-16,-7 13-55 15,-7 9-156-15,-6 23-219 16</inkml:trace>
  <inkml:trace contextRef="#ctx0" brushRef="#br0" timeOffset="161774.8696">20787 13956 685 0,'-10'22'45'0,"10"14"17"15,0 11-10-15,0 13-27 16,0 10-13-16,0 12-7 16,-12 7-2-16,-2 1-3 15,0-6-1-15,3-11-18 16,5-9-85-16,5-26-126 16</inkml:trace>
  <inkml:trace contextRef="#ctx0" brushRef="#br0" timeOffset="161957.7865">21026 13921 459 0,'7'-11'216'15,"1"11"-118"-15,4 8-42 16,-2 28-24-16,-2 18-18 16,-8 17-14-16,0 9 0 15,-8 8-5-15,-15 1-15 16,-3 3-30-16,-2-4-67 15,-5-18-126-15</inkml:trace>
  <inkml:trace contextRef="#ctx0" brushRef="#br0" timeOffset="162157.0386">20598 13966 638 0,'0'-2'236'15,"9"2"-193"-15,37 0-5 16,23 0-16-16,17 0-14 16,7 0-8-16,-3 0-1 15,-9 4-7-15,-3 2-48 16,-5-2-130-16,-13-4-233 16</inkml:trace>
  <inkml:trace contextRef="#ctx0" brushRef="#br0" timeOffset="162374.0827">21647 13113 665 0,'0'48'147'16,"1"39"-29"-16,7 35-53 16,-1 36-37-16,-7 21-28 15,-3 13 0-15,-34 6 0 16,-23-4 0-16,-19-11 0 15,-14-14 0-15,-1-26 0 16,9-36 0-16,21-32-77 16,24-53-133-16,12-29-254 15</inkml:trace>
  <inkml:trace contextRef="#ctx0" brushRef="#br0" timeOffset="169189.9899">12225 3975 330 0,'-6'-4'157'0,"1"0"-126"16,1 2 89-16,0-1-58 16,-1-2-17-16,-4 3 12 15,-1 2-9-15,-7 0-18 16,-5 0-8-16,-11 14-14 15,-10 20-7-15,-9 11 1 16,-2 9-2-16,9 5 2 16,12 6-2-16,17-1 0 15,13-2 0-15,3-5-3 0,18-13-9 16,13-13-20-16,11-15-25 16,9-14-6-16,5-2-9 15,7-25-21-15,7-12-61 16,0-8-145-16</inkml:trace>
  <inkml:trace contextRef="#ctx0" brushRef="#br0" timeOffset="169490.5097">12688 4020 301 0,'0'-9'183'15,"-5"7"-143"-15,-14 2 75 16,-7 0-83-16,-8 6-12 15,-5 15 8-15,-1 4 8 0,0 2-8 16,13-3-3-16,12-4-12 16,12-2-12-16,3-6 0 15,7-1 1-15,16-2 0 16,3-1 6-16,1 2 6 16,-3 6 6-16,-7 4 8 15,-11 14-8-15,-6 8-5 16,-9 5-7-16,-18-3-7 15,-3-10-1-15,6-14-7 16,9-16-25-16,11-4-35 16,4-22-57-16,13-12-64 15,25-3-18-15</inkml:trace>
  <inkml:trace contextRef="#ctx0" brushRef="#br0" timeOffset="169705.6697">13020 4003 672 0,'-60'56'3'0,"2"17"55"15,2 12 15-15,11 3-45 16,18-8-8-16,27-14-8 16,8-26-12-16,32-18-8 15,12-18-11-15,11-4-19 16,5-26-30-16,13-12-45 0,-5-17-219 15</inkml:trace>
  <inkml:trace contextRef="#ctx0" brushRef="#br0" timeOffset="170137.6703">13735 3746 209 0,'0'-14'427'16,"0"14"-390"-16,-16 0 70 15,-13 28-43-15,-14 22-42 16,-12 23 5-16,-1 23 4 15,9 23-9-15,18 21-5 0,25 3-7 16,8-6-8-16,38-21-2 16,21-29-4-16,13-29-30 15,7-23-91-15,1-21-60 16,-8-14-264-16</inkml:trace>
  <inkml:trace contextRef="#ctx0" brushRef="#br0" timeOffset="171102.3454">14557 3730 490 0,'-15'0'54'16,"6"0"26"-16,-6 0-31 16,-1 2-40-16,-4 16 8 15,7 0-10-15,7 1-6 16,6-4 0-16,0-4-2 15,16-1 2-15,10-3 4 16,-1 0 12-16,-1-1 8 16,-6 3 17-16,-6 4 5 15,-9 7-11-15,-3 10-11 0,-11 6-11 16,-15 4-9-16,-4-3-5 16,-1-12-3-16,3-9-10 15,4-16-24-15,7 0-14 16,9-11-21-16,8-21-19 15,0-5-48-15,21 1-26 16,2-4-94-16</inkml:trace>
  <inkml:trace contextRef="#ctx0" brushRef="#br0" timeOffset="171164.8529">14557 3730 315 0</inkml:trace>
  <inkml:trace contextRef="#ctx0" brushRef="#br0" timeOffset="171268.1851">14557 3730 315 0,'7'-62'220'0,"-7"62"-189"0,20 0 51 0,7 0-40 0,14 0-30 16,9 0-2-16,2-7-7 16,-3-8-3-16,-6 1 0 15,-5 4-5-15,-7 2-38 16,-1 8-129-16,-6 0-167 16</inkml:trace>
  <inkml:trace contextRef="#ctx0" brushRef="#br0" timeOffset="171439.9897">15090 3732 430 0,'-8'18'116'15,"-2"9"-35"-15,2 6-2 16,2 5-51-16,0 3-20 16,2-5-8-16,-2-4-6 15,5-5-21-15,-1-7-38 16,2-7-80-16,0-12-123 15</inkml:trace>
  <inkml:trace contextRef="#ctx0" brushRef="#br0" timeOffset="171634.3892">15203 3666 520 0,'0'0'86'0,"1"24"-29"15,4 11 1-15,-4 5-51 16,1 4-7-16,-2-2-8 16,0-2-38-16,0 2-49 15,-8-8-50-15,-8-5-145 16</inkml:trace>
  <inkml:trace contextRef="#ctx0" brushRef="#br0" timeOffset="171850.4295">14849 3708 502 0,'32'-11'92'16,"21"4"-61"-16,24 1 61 16,12 3-60-16,8 0 1 15,1-1-10-15,-5 0-16 16,-9 2-7-16,-10 2-1 15,-11 0-30-15,-10 2-84 16,-8 16-97-16,-19 4-238 16</inkml:trace>
  <inkml:trace contextRef="#ctx0" brushRef="#br0" timeOffset="172183.065">14444 4302 575 0,'37'-14'31'0,"33"-4"61"16,31-2-5-16,22 0-54 16,10 0-4-16,1 0-11 0,-15 8-11 15,-22 4-5-15,-24 6-2 16,-19 2-8-16,-12 0-27 16,-5 0-54-16,-1 0-26 15,2 0-44-15,-10 0-106 16</inkml:trace>
  <inkml:trace contextRef="#ctx0" brushRef="#br0" timeOffset="172631.9817">15096 4493 14 0,'-11'-9'470'16,"-5"9"-453"-16,-1 0 49 15,-8 0-31-15,-8 14-27 16,-7 12 13-16,-8 11 20 0,-1 19-4 16,4 10 4-1,9 11-8-15,17 2-15 0,19-13-6 16,6-17-8-16,38-19-3 16,19-19 6-16,12-11-2 15,8-16-1-15,-2-23-2 16,-14-5 0-16,-22 2 8 15,-24 5 3-15,-21 5-5 16,-30 7-8-16,-28 5-11 16,-9 8-50-16,4 10-69 15,21 2-108-15</inkml:trace>
  <inkml:trace contextRef="#ctx0" brushRef="#br0" timeOffset="173014.35">15694 3712 710 0,'0'76'45'0,"4"30"4"15,29 23 25-15,0 20-35 16,-6 16-6-16,-17 15-11 15,-10 7-2-15,-39-6-7 16,-26-11-4-16,-16-29-9 16,6-34-3-16,17-40-34 15,22-46-96-15,13-34-215 16</inkml:trace>
  <inkml:trace contextRef="#ctx0" brushRef="#br0" timeOffset="173796.1173">14912 4675 42 0,'-3'-1'6'16,"0"-1"-3"-16,0-2 12 15,1-3-2-15,1 1 32 16,-1-1-12-16,2 3 2 16,0 2 15-16,0 2-14 0,0 0-22 15,0 0 9-15,0 0 8 16,0-3 3-16,0 0-11 16,0-3 10-16,0-2-1 15,5-6 4-15,6-3-3 16,6-6-9-16,6-6-2 15,5-4 1-15,8-4 5 16,4-7 5-16,4 1 1 16,0 7-11-16,-6 9-2 15,-9 10-17-15,-6 11-4 16,-8 6-2-16,1 0-4 16,-2 0-15-16,0 8-60 15,-3 11-88-15,-5 4-107 0</inkml:trace>
  <inkml:trace contextRef="#ctx0" brushRef="#br0" timeOffset="174210.6687">14936 4768 109 0,'0'0'304'16,"0"0"-224"-16,10 0 22 16,11 0-24-16,6 8-21 15,3 3-10-15,0-2-13 16,-2-1-20-16,-1 0-14 0,3-3-25 15,-9-5-155-15</inkml:trace>
  <inkml:trace contextRef="#ctx0" brushRef="#br0" timeOffset="175807.4996">19112 2917 261 0,'0'0'33'0,"0"0"10"16,0 0 30-16,1 0-15 16,10 2-22-16,2 3-4 15,4-2-6-15,3 5-11 16,-1-1-2-16,3 2-2 16,-3-2-8-16,-4 2-3 15,-1 4-10-15,-4-2-106 16</inkml:trace>
  <inkml:trace contextRef="#ctx0" brushRef="#br0" timeOffset="176023.9236">19161 3343 704 0,'16'10'12'16,"16"2"54"-16,7-3-33 15,0-1-33-15,0-8-95 16,-7-3-331-16</inkml:trace>
  <inkml:trace contextRef="#ctx0" brushRef="#br0" timeOffset="187263.0854">20889 1716 205 0,'-2'-4'13'15,"1"4"19"-15,-1 0-6 16,1-2-1-16,-2 2 7 16,0-2-6-16,1 2 2 15,-1-2 22-15,2 2-1 16,-1 0-6-16,1-1-5 16,1 1-1-16,0 0-11 15,0 0-6-15,0 0 3 16,0-4 6-16,19-1 2 0,20-1 0 15,18 0 8-15,14-1-1 16,2 2-4-16,-4 1-12 16,-12 4-19-16,-8-2-3 15,-9 2-25-15,-1 0-103 16,-15 0-121-16</inkml:trace>
  <inkml:trace contextRef="#ctx0" brushRef="#br0" timeOffset="187562.1147">21872 1225 537 0,'0'0'136'16,"0"0"-99"-16,0 28 45 15,0 24-45-15,0 21 18 16,-5 20-32-16,-15 21-9 16,-6 8-11-16,-2 5-3 15,-1-6-4-15,10-14-18 0,13-19-74 16,6-26-156-1</inkml:trace>
  <inkml:trace contextRef="#ctx0" brushRef="#br0" timeOffset="202010.5581">22446 1677 81 0,'-9'0'49'0,"2"0"-26"15,1 0 41-15,1 0-19 0,1 0-24 16,1 0 18-16,1 0 11 16,2 0-3-16,0 0 15 15,0 0 11-15,0 0-15 16,0 0-6-16,22-5-15 15,19-3-6-15,20-4 12 16,9-2-4-16,2 2-17 16,-8 2-14-16,-13 8-8 15,-18 2-72-15,-23-1-346 16</inkml:trace>
  <inkml:trace contextRef="#ctx0" brushRef="#br0" timeOffset="218903.5943">23434 1993 120 0,'0'-8'299'15,"0"8"-282"-15,0-1 34 16,0 1-14-16,0 0-12 16,0 0 9-16,0-2-6 15,0 2-6-15,0 0 7 16,0-2 2-16,0 2 3 15,-2 0-4-15,1 0-16 16,1 0-7-16,0 2-5 16,0 22-2-16,17 13 4 15,8 16 10-15,3 8-8 16,2 1-2-16,-2-8-2 16,1-12-2-16,-3-13 0 0,0-14 0 15,-1-11 0 1,4-4 0-16,2-32 3 0,3-26-3 15,0-21 0-15,-8-13-5 16,-13-6 0-16,-13-7 1 16,-3 1 3-16,-22 10 1 15,-5 14 1-15,5 22 3 16,4 21-2-16,6 11 1 16,9 14 1-16,4 6-2 15,2 1-1-15,5-4-1 16,31-10-1-16,27-9 1 15,32-8 1-15,23-4 4 0,13 4 4 16,8 3 3 0,-9 7 1-16,-11 4-9 0,-20 4-4 15,-26 9-4-15,-23 5-15 16,-20 4-68-16,-8 0-83 16,-17 4-302-16</inkml:trace>
  <inkml:trace contextRef="#ctx0" brushRef="#br0" timeOffset="219585.4865">24357 1786 234 0,'-3'-2'98'16,"0"2"-75"-16,3-1 21 0,-3 1-22 16,-2 0 5-16,-1 0-6 15,0 0-3-15,0 0 5 16,0 0 0-16,0 0-6 16,1 0 2-16,2 0-4 15,0 0-2-15,3 0 9 16,-3 0 1-16,3 0-5 15,0 0-6-15,0 0 0 16,0 0 2-16,0 0 3 16,2-5-3-16,17-3 1 15,11-6 1-15,12-2 3 16,3 3 4-16,1 0-4 16,-7 5 6-16,-12 5-2 15,-11 3-6-15,-10 0-11 16,-6 14-1-16,0 19 1 0,-6 9-3 15,-4 3-1-15,5-7 0 16,5-8-2-16,22-11-3 16,23-8 0-16,18-5 3 15,8 2 0-15,-7 1 2 16,-22 9 5-16,-31 15 16 16,-25 16-2-16,-54 19 1 15,-35 9-17-15,-11-8-5 16,7-22-26-16,22-27-96 15,27-20-172-15</inkml:trace>
  <inkml:trace contextRef="#ctx0" brushRef="#br0" timeOffset="220798.5647">20770 2785 190 0,'-11'3'31'0,"2"1"-1"15,3-1 41-15,-1 2-45 16,4 0 1-16,0 0-10 16,3-2-5-16,0 0 3 15,0 0-2-15,3 0 4 16,13 0 17-16,11 1-3 16,12-2 8-16,13-2-5 15,16 0-2-15,20 0 1 0,19-4 0 16,19-7 5-16,16-2-5 15,9 0-2-15,5 0-10 16,7-3-11-16,7-4 0 16,21-5-5-16,22-3 6 15,22-1 1-15,21 0-9 16,10 7 3-16,8 1 1 16,1 5-2-16,-17 5 4 15,-21 3-2-15,-30 6 0 16,-28 2-3-16,-25 0-4 15,-27 0-1-15,-30 0 1 16,-33 0-1-16,-29 0 1 0,-22 0-1 16,-13 0-1-1,0 0-2-15,0 0-8 0,-9 4-21 16,-17 4 1-16,-14 2-23 16,-9 0-34-16,-11-4-86 15</inkml:trace>
  <inkml:trace contextRef="#ctx0" brushRef="#br0" timeOffset="243625.369">14705 5743 355 0,'0'-7'42'16,"0"3"-23"-16,0 0 42 16,-2 2-45-16,2-1 0 15,-1 1 5-15,-1 2-1 16,1 0 4-16,-1 0-4 16,1 0 1-16,1 0-4 15,0 0-7-15,0 0-5 0,0 7-3 16,0 22 0-16,0 13 8 15,4 18 0-15,1 20-4 16,-1 17-1-16,-4 17 2 16,0 2-3-16,0-1 1 15,0-9-2-15,0-13-3 16,0-14 0-16,0-15 0 16,-4-15 0-16,2-13 0 15,-1-14 0-15,3-11 1 16,0-7-1-16,0-4 1 15,0 0 0-15,0 3 2 16,23 1-2-16,15-1 0 16,22-3 2-16,19 0 3 0,13-5 3 15,15-15 12-15,6-2-5 16,-1-1 19-16,-11 1-12 16,-14 9-11-16,-22 7-8 15,-18 6-2-15,-16 0-2 16,-13 0 0-16,-6 12 0 15,-5 0 1-15,-2 3-1 16,-2-6-3-16,-2-5-10 16,1 0-25-16,1-4-31 15,0 0-36-15,0 0-114 16</inkml:trace>
  <inkml:trace contextRef="#ctx0" brushRef="#br0" timeOffset="243993.5717">15664 6626 228 0,'-6'0'235'0,"3"0"-224"15,3 0 18-15,0 0 1 16,0 0-24-16,0 0-2 16,0 0 5-16,0 0 19 15,7 0 5-15,8 3 1 0,2 0-6 16,-2 3-2-16,-1 1 6 16,0 2-1-16,-2 5-11 15,-5 5 4-15,-4 7-1 16,-3 13 0-16,-10 9-6 15,-20 10-9-15,-12 5-4 16,-7-5-4-16,6-13-3 16,7-16-36-16,21-27-99 15,15-19-225-15</inkml:trace>
  <inkml:trace contextRef="#ctx0" brushRef="#br0" timeOffset="244939.7722">17035 6533 498 0,'0'0'61'0,"-1"0"11"16,-5 0-2-16,-9 0-45 16,-9 18-12-16,-16 11-6 15,-5 4 3-15,-1 4 4 16,10-1-4-16,12-7-10 16,15-6 0-16,9-7-2 15,3-4-1-15,22 0 3 0,8-2 3 16,5 0 6-16,-4 2 8 15,-7 3 6-15,-8 7 4 16,-13 11-5-16,-6 11 2 16,-15 9-10-16,-22 1-12 15,-8-7-2-15,0-14-5 16,0-15-15-16,7-13-16 16,9-5-15-16,8-6-1 15,14-14-3-15,7-4-18 16,7 0-55-16,23 0-70 15</inkml:trace>
  <inkml:trace contextRef="#ctx0" brushRef="#br0" timeOffset="245655.0116">16432 6684 145 0,'3'-10'304'15,"-3"6"-268"-15,0 2 70 16,0 2-35-16,-7 0-23 16,-11 4-8-16,-13 27-17 15,-12 12-12-15,-5 21 6 0,2 4 2 16,10 5-7-16,17-7-9 15,18-8-3-15,1-13 0 16,30-11-5-16,15-14 0 16,14-13 1-16,13-7-3 15,9-7-14-15,2-10-71 16,-4-3-95-16,-8-1-228 16</inkml:trace>
  <inkml:trace contextRef="#ctx0" brushRef="#br0" timeOffset="245987.246">17765 6471 205 0,'0'-4'359'16,"0"4"-317"-16,-2 0 32 16,-13 0-43-16,-7 11-27 15,-10 11 7-15,-11 14 11 16,-6 13 12-16,-8 14 9 16,2 12-4-16,9 5-2 0,20-3-22 15,21-10-12-15,6-17-3 16,36-12-4-16,13-16 0 15,11-12-3-15,9-6-20 16,3-4-80-16,-7-7-167 16</inkml:trace>
  <inkml:trace contextRef="#ctx0" brushRef="#br0" timeOffset="246485.9568">18824 6019 378 0,'-8'-6'89'15,"2"4"6"-15,2 2 0 16,-6 0-63-16,-5 4-8 16,-12 22-7-16,-11 15 3 15,-9 19 12-15,-10 19-2 16,2 25-5-16,1 14-7 16,13 8 1-16,19 6-4 15,21-6-12-15,4-14-3 16,28-16-3-16,5-20-3 15,3-20-6-15,2-19-12 16,-2-13-22-16,-3-18-37 0,-3-6-57 16,-11-12-139-16</inkml:trace>
  <inkml:trace contextRef="#ctx0" brushRef="#br0" timeOffset="246843.6108">19098 6325 422 0,'-4'0'52'0,"1"0"32"16,1 0-55-16,2 0-11 15,-1 0 10-15,-1 9-6 16,1 18 20-16,-1 7-8 16,-1 7-5-16,-1 1-17 15,1 1-12-15,0-1-4 16,-1-3-23-16,-1-4-30 15,-1-12-44-15,3-12-51 16,3-11-32-16,0-4-33 16</inkml:trace>
  <inkml:trace contextRef="#ctx0" brushRef="#br0" timeOffset="247067.9754">19194 6252 379 0,'0'0'74'16,"0"0"-6"-16,0 0-25 15,0 10-41-15,0 12 17 16,2 6-6-16,5 5-5 16,-3 5-8-16,1 0 0 15,-2 0-17-15,-3 2-32 0,0 3-37 16,0-3-57-16,-11-6-117 15</inkml:trace>
  <inkml:trace contextRef="#ctx0" brushRef="#br0" timeOffset="247300.6998">18959 6312 524 0,'19'-6'42'0,"17"-2"32"16,14-4-21-16,11-4-29 15,7 2 4-15,2 1-21 16,-2 5-7-16,-7 3-5 16,-8 5-14-16,-12 0-52 15,-8 4-56-15,-15 16-59 16</inkml:trace>
  <inkml:trace contextRef="#ctx0" brushRef="#br0" timeOffset="247566.749">18978 7004 425 0,'10'-9'88'0,"27"-17"-53"16,18-14 48-16,14-6-54 15,9-7 11-15,5 2-8 16,-5 9-14-16,-16 9-13 16,-15 10-5-16,-14 9-3 15,-10 7-10-15,-7 6-58 16,-3 1-81-16,-7 6-79 15</inkml:trace>
  <inkml:trace contextRef="#ctx0" brushRef="#br0" timeOffset="247949.4094">19352 6979 386 0,'-45'56'41'16,"-2"10"45"-16,6 6-41 16,5 1-26-16,13 0 10 15,14-12 2-15,9-14-10 0,4-16-3 16,24-15 2-16,11-15-7 15,15-1 1-15,6-24-3 16,-2-11 7-16,-15-2 18 16,-16 5 4-16,-21 6-19 15,-6 8-11-15,-30 9 3 16,-21 9-12-16,-12 0-1 16,0 16-7-16,16 4-5 15,19-6-36-15,17-4-49 16,11-10-66-16,12-2-224 15</inkml:trace>
  <inkml:trace contextRef="#ctx0" brushRef="#br0" timeOffset="248365.5895">19761 6129 544 0,'0'0'80'0,"7"19"-75"16,31 15 47-16,12 14-19 16,8 18 30-16,-1 19-1 15,-8 14-10-15,-16 22-1 16,-24 18-22-16,-10 13-5 15,-46 16-7-15,-21-3-9 0,-16-22-8 16,7-28-6 0,21-43-47-16,31-50-115 0,25-39-217 15</inkml:trace>
  <inkml:trace contextRef="#ctx0" brushRef="#br0" timeOffset="249153.3667">20793 6899 377 0,'0'0'71'0,"0"0"-15"16,0 0-2-16,0 0-34 15,-1 0 3-15,1 0-3 16,0 0 11-16,0 0 1 16,7 3 15-16,19 2 1 15,11-4-6-15,18-1-10 16,12 0-5-16,9-3 1 15,-1-5-9-15,-11 1-13 0,-16 6-3 16,-18 0-1-16,-14 1-2 16,-9 0 0-16,-4 0-1 15,-3 0-5-15,0 0-27 16,0 0-53-16,0 0-35 16,-3-2-92-16</inkml:trace>
  <inkml:trace contextRef="#ctx0" brushRef="#br0" timeOffset="249497.373">21218 6738 242 0,'0'2'171'0,"0"-2"-119"16,0 0 11-16,0 0-42 15,5 0-9-15,1 0-5 16,1 0-2-16,-1 0 1 16,2 0 11-16,2 0 24 15,8 0-8-15,3 4 1 16,3 2 0-16,6 1-1 16,3 4 4-16,-3 4-5 15,-5 0-7-15,-9 8-7 16,-10 6-1-16,-6 9 3 0,-12 12-4 15,-26 5-9-15,-10-3-6 16,-5-6-1-16,12-15-13 16,14-18-54-16,25-13-88 15,4-9-199-15</inkml:trace>
  <inkml:trace contextRef="#ctx0" brushRef="#br0" timeOffset="250393.5091">22880 6694 322 0,'-3'0'71'0,"2"2"-14"16,-1-2-15-16,2 0-31 16,-1 0 6-16,1 0 3 15,0 0 2-15,-2 0 2 0,1 0 5 16,-5 2 1-16,-1 0-3 15,-4 1-9-15,-1-2 1 16,5-1 0-16,-1 2-6 16,4 0-8-16,-1 0-2 15,-2 1-1-15,3-3 1 16,-2 0 4-16,-1 2 15 16,3-2 2-16,1 1-13 15,-3 1-2-15,2-2-1 16,-1 2-2-16,-4 2 4 15,-4 6 3-15,-2 2-3 16,-4 8-6-16,6-1-2 0,4-1-2 16,9 1-1-16,0-2-5 15,14 2 6-15,13 1 1 16,9 1 6-16,1-1 7 16,0 2 11-16,-10 4 5 15,-9 2-5-15,-12 6-7 16,-6 4-2-16,-5 3-10 15,-24 0-6-15,-12-2 0 16,-9-15-6-16,-2-16-13 16,2-8-14-16,3-19-35 15,12-11-32-15,14-1-15 16,21 4-22-16,8 3-43 16</inkml:trace>
  <inkml:trace contextRef="#ctx0" brushRef="#br0" timeOffset="250626.267">23186 6756 429 0,'-3'0'171'0,"3"0"-102"15,0 0-24-15,0 7-39 16,5 15 21-16,2 3-7 15,-2 9-20-15,-5 0 0 0,0-1-15 16,0-1-22 0,-6-8-44-16,-6-4-79 0,-9-10-193 15</inkml:trace>
  <inkml:trace contextRef="#ctx0" brushRef="#br0" timeOffset="250775.6409">23231 6478 682 0,'0'0'101'15,"0"0"-92"-15,0 7-9 16,0 17-93-16,2 10-78 16,9-4-261-16</inkml:trace>
  <inkml:trace contextRef="#ctx0" brushRef="#br0" timeOffset="251025.3802">23449 6941 664 0,'-24'32'111'0,"9"4"-45"16,12-10-26-16,3-6-40 15,19-13-2-15,25-7 0 16,20-26 2-16,16-21 3 15,5-6 0-15,-8 5 24 16,-19 15 12-16,-21 15-19 0,-19 18-9 16,-15 8-4-16,-3 27-3 15,-3 14-4-15,-13 4-9 16,2-6-70-16,5-19-166 16</inkml:trace>
  <inkml:trace contextRef="#ctx0" brushRef="#br0" timeOffset="251574.0658">24492 6367 325 0,'-2'0'88'15,"2"-3"4"-15,0 2-25 16,0-3-38-16,3 3 6 16,8 1-16-16,-1 0 0 15,-2 11 6-15,-2 13 10 16,-2 12-2-16,-4 4-21 0,0 4-12 16,0 0-3-1,-7-3-25-15,-4-7-47 0,2-16-86 16,-1-16-185-16</inkml:trace>
  <inkml:trace contextRef="#ctx0" brushRef="#br0" timeOffset="251740.1455">24689 6314 309 0,'0'0'279'16,"0"0"-244"-16,0 9 38 15,6 18-45-15,3 11-8 16,0 3-20-16,2 1-17 0,-1-4-47 16,-6-4-64-16,-4-6-57 15</inkml:trace>
  <inkml:trace contextRef="#ctx0" brushRef="#br0" timeOffset="251956.3402">24414 6467 333 0,'0'-9'191'15,"27"-6"-108"-15,21-9 11 16,19-3-39-16,10 1 7 16,3 5-25-16,-6 6-34 0,-8 13-3 15,-8 2-14 1,-10 0-51-16,-8 13-49 0,-12 9-47 15,-11 5-160-15</inkml:trace>
  <inkml:trace contextRef="#ctx0" brushRef="#br0" timeOffset="252189.1538">24442 7029 455 0,'29'-20'116'16,"22"-12"-34"-16,23-14 13 15,11-4-54-15,2 3 9 16,-13 9-36-16,-18 16-14 16,-16 14-6-16,-13 8-35 15,-12 0-57-15,-11 19-53 16,-4 6-156-16</inkml:trace>
  <inkml:trace contextRef="#ctx0" brushRef="#br0" timeOffset="252489.2607">24835 7017 443 0,'-30'21'50'16,"-6"8"42"-16,1 12-53 15,-1 11-3-15,3 11 2 16,8 9-6-16,8 1 2 16,14-6-4-16,3-13-9 15,30-19-11-15,15-17-8 16,10-18 3-16,6-2 2 16,-1-27 2-16,-15-2 6 15,-20-2 14-15,-25 3-2 16,-25 5-10-16,-35 1-17 15,-12 10 0-15,-1 4-21 16,24 2-38-16,31-2-68 0,18-18-159 16</inkml:trace>
  <inkml:trace contextRef="#ctx0" brushRef="#br0" timeOffset="253075.4514">25511 6935 302 0,'-2'3'108'15,"2"2"-48"-15,0-2 8 16,17 0-17-16,15-1 15 16,19-2 5-16,16 0 13 15,13-2-14-15,6-12-19 16,-6 0-23-16,-11 4-24 16,-15 2-4-16,-17 4-1 15,-15-1-4-15,-9 1-15 0,-7 2-38 16,-6-1-57-16,1 1-34 15,-1-4-164-15</inkml:trace>
  <inkml:trace contextRef="#ctx0" brushRef="#br0" timeOffset="253369.3621">26033 6786 304 0,'-10'0'204'0,"8"2"-150"16,2-2 24-16,8 0-61 15,24 0 10-15,14 0 6 16,14-10 11-16,1-5 4 16,-3 4 3-16,-13 5-2 15,-18 6-27-15,-18 6-12 16,-9 28-4-16,-22 21 13 15,-31 15-10-15,-18 4-9 16,-2-10-2-16,12-18-13 16,26-18-50-16,34-18-109 15,8-10-208-15</inkml:trace>
  <inkml:trace contextRef="#ctx0" brushRef="#br0" timeOffset="253818.3502">27474 6310 247 0,'-6'4'123'0,"0"5"-25"16,3 4 4-16,3 3-38 16,0 7-2-16,0 5-17 15,0 6-7-15,8 6-4 16,1-1-14-16,0-2-9 16,1 1-11-16,-1-3-7 15,-3-2-15-15,-4-2-40 0,-2 2-41 16,-3-4-92-16</inkml:trace>
  <inkml:trace contextRef="#ctx0" brushRef="#br0" timeOffset="254001.1487">27204 6894 250 0,'0'0'265'15,"0"0"-159"-15,32 0-12 16,21 0-27-16,23-6-14 15,18-10-6-15,5-1-9 16,-10 3-18-16,-17 5-20 0,-22 5-2 16,-18 3-41-16,-14 1-86 15,-13 0-80-15</inkml:trace>
  <inkml:trace contextRef="#ctx0" brushRef="#br0" timeOffset="254400.4387">27405 7234 275 0,'-7'2'240'0,"-2"-1"-164"16,8-1-6-16,1 0-63 15,0 0-2-15,3 0 3 16,16 0 0-16,14-11 20 16,9-5 29-16,8-1 0 15,-5 5 10-15,-14 4-16 16,-16 8-36-16,-13 0-10 16,-2 31 2-16,-17 17 4 15,-17 19-7-15,-11 4-4 16,0 2 0-16,7-9 0 15,17-12-1-15,19-14 1 0,8-10-2 16,36-11-3-16,19-10 0 16,13-7 2-16,5 0-8 15,-6-20-25-15,-2-3-63 16,-8-16-166-16</inkml:trace>
  <inkml:trace contextRef="#ctx0" brushRef="#br0" timeOffset="254832.4448">28506 7053 35 0,'-19'0'414'16,"10"7"-382"-16,6 0 62 0,3-5-58 16,5 4 8-16,27-6-6 15,22 0 7-15,18 0 15 16,16-10-3-16,0-4-15 16,-9 5-15-16,-13 2-25 15,-17 7-2-15,-18 0-6 16,-14 0-25-16,-12 0-87 15,-5 0-79-15,-1 3-156 16</inkml:trace>
  <inkml:trace contextRef="#ctx0" brushRef="#br0" timeOffset="255165.1789">28944 6951 410 0,'-2'-2'118'15,"2"0"3"-15,-1 2-66 16,1-1-14-16,0 1-13 16,7 0-19-16,17 0 4 15,12 0 6-15,9 0 11 16,2 0 4-16,-3 0 4 15,-14 0-4-15,-14 9-20 0,-15 16-6 16,-1 16 5 0,-29 13-3-16,-20 9-7 0,-6 0-3 15,5-12-4-15,17-15-15 16,24-19-48-16,9-17-108 16,36-24-150-16</inkml:trace>
  <inkml:trace contextRef="#ctx0" brushRef="#br0" timeOffset="255879.8917">29766 6593 283 0,'-3'0'106'16,"2"0"-38"-16,1 0-10 15,0 0-44-15,0 0-2 16,0 0-9-16,0 0-1 15,0 0 7-15,-2 0 19 16,-3 0 11-16,-1 2-1 16,0 4-5-16,0-1-13 15,5-2-1-15,1-3-2 16,0 0-6-16,0 0 5 16,0 0 3-16,0 2-6 0,7 2-2 15,22-3 6 1,16 3 10-16,16-4 3 0,9 0 7 15,7 0-5-15,-11-4-8 16,-15 3 7-16,-23 1-25 16,-17 0-6-16,-11 14 0 15,-2 27 0-15,-31 21 0 16,-22 23 0-16,-15 15 0 16,-7 10 0-16,8-3 0 15,22-11 0-15,31-12 0 16,28-21 0-16,64-27 0 15,40-28 0-15,25-13 0 0,2-43 0 16,-21-6 0 0,-23-1 0-16,-22 10-8 0,-11-2-123 15,-14-12-343-15</inkml:trace>
  <inkml:trace contextRef="#ctx0" brushRef="#br0" timeOffset="260021.3811">22702 3100 189 0,'0'-8'38'0,"0"2"-24"15,0-4 1 1,0-2-13-16,0 0 5 0,0 0 2 16,4 1 7-16,-1 3 3 15,-1 2 10-15,-2 2 19 16,0 2-11-16,0 2-2 15,0 0-8-15,0 0-8 16,0 0-3-16,0 0 1 16,0 0 5-16,0 0-1 15,-5 9 6-15,-1 8-7 16,0 0-7-16,3 1-4 16,1-2-7-16,2-7-2 15,0-4 0-15,0-4 0 16,8-1 1-16,17-9 8 0,16-16 3 15,12-8 11-15,10-2 4 16,4 3 5-16,-4 3 3 16,-10 10-2-16,-12 7-6 15,-16 7-18-15,-16 5-8 16,-9 17-1-16,-13 37 4 16,-35 29 0-16,-21 25-3 15,-14 16-1-15,-1-3-2 16,14-17 0-16,27-28-1 15,32-33 3-15,23-23-1 16,53-20-1-16,27 0 2 16,20 0 11-16,0-10 6 15,-9 4-7-15,-18 4-7 0,-14 2-3 16,-14 0-30-16,-23-12-295 16</inkml:trace>
  <inkml:trace contextRef="#ctx0" brushRef="#br0" timeOffset="467633.7699">26918 10581 317 0,'-8'0'123'15,"-2"0"-98"-15,4-1 47 16,6-6-54-16,0 7-5 15,0-2 11-15,3-2-1 16,-3 4 3-16,-3 0-4 16,-25 10-4-16,-10 8-14 0,-1 2-3 15,8-6 0-15,12-8-1 16,17-6 0-16,2-4 0 16,29-25 0-16,24-14 0 15,11 5 6-15,-9 5 16 16,-20 11 22-16,-28 19 8 15,-7 3-15-15,-31 14-12 16,-15 20-10-16,-14 6-12 16,6 0-3-16,24-10-17 15,30-13-90-15,27-17-124 16</inkml:trace>
  <inkml:trace contextRef="#ctx0" brushRef="#br0" timeOffset="468165.7406">28804 10850 477 0,'-5'-6'141'0,"-17"6"-91"16,-2 8 8-16,1 4-53 16,3 5-4-16,1-8-1 15,6-7 0-15,12-2-3 16,2-18-4-16,37-12 7 0,15-4 0 15,2 3 10-15,-13 11 25 16,-21 11 20-16,-21 9-12 16,-11 4-17-16,-28 26-10 15,-17 10-7-15,-2 10-9 16,13-8-47-16,22-19-138 16,23-23-420-16</inkml:trace>
  <inkml:trace contextRef="#ctx0" brushRef="#br0" timeOffset="468797.3639">27391 11691 354 0,'-2'-7'93'0,"-4"2"-37"15,5-1 13-15,1 0-58 16,3 3 6-16,4-2-2 16,-3 3-3-16,-4 2 6 15,-4 2-6-15,-18 20-4 16,-10 12-4-16,-9 12 11 15,3 9 11-15,13-1 8 16,22-10-3-16,21-13-7 16,52-22 18-16,30-9-11 15,21-7 0-15,-9-8-22 16,-21 6-9-16,-30 9-1 16,-39 9-50-16,-22 19-122 15,-46-3-229-15</inkml:trace>
  <inkml:trace contextRef="#ctx0" brushRef="#br0" timeOffset="470077.4618">25972 12259 392 0,'0'0'54'0,"-5"0"-13"16,2 13-19-16,3 1-13 16,6-2 14-16,20-7 7 15,10-5-7-15,13-3-7 16,10-22-8-16,10-11 7 16,1-6 0-16,-12 0-9 15,-15 8-5-15,-24 9-1 16,-19 13-3-16,-8 12-22 15,-29 0-94-15,-14 13-208 16</inkml:trace>
  <inkml:trace contextRef="#ctx0" brushRef="#br0" timeOffset="470642.8627">26091 12397 301 0,'0'-3'58'15,"2"-1"0"-15,-1 4-28 16,4 0-23-16,-4 0 3 16,-1 0 1-16,0 22 2 15,0 11 29-15,0 7-3 16,0 15-3-16,-3 10-11 16,2 11-1-16,1 7 12 15,10 3-5-15,20 5-4 16,12 0-5-16,11-6-7 15,16-11 2-15,19-14 6 16,18-14-1-16,13-9-6 16,14-8-8-16,10-12-6 0,2-13 0 15,3-4-1-15,-6-4 0 16,-5-22 0-16,-3-9 0 16,-12-4 2-16,-22-2 1 15,-24 6-2-15,-19 0-1 16,-11-3 1-16,3 4-2 15,-7-2 1-15,-10 7 2 16,-12 7-3-16,-12 10 0 16,-6 4-2-16,-2 6-5 15,0 2-23-15,0-3-56 16,0 0-40-16,0-9-98 16</inkml:trace>
  <inkml:trace contextRef="#ctx0" brushRef="#br0" timeOffset="470993.3056">28415 12620 16 0,'0'9'377'16,"0"2"-317"-16,0 3 43 16,0-3-51-16,0 5 0 15,0 0 2-15,-11 4-9 16,-10 7-3-16,-16 5-10 15,-14 0-12-15,-11-4-14 16,0-9-6-16,10-14-20 16,8-5-85-16,13-18-103 15</inkml:trace>
  <inkml:trace contextRef="#ctx0" brushRef="#br0" timeOffset="472555.2024">15008 5674 283 0,'-32'0'6'0,"-1"10"0"16,-5 7 14-16,-1 5-15 15,-4 5-2-15,-1 4-1 16,0 4-1-16,0 5-1 16,1 12 0-16,-5 9 0 0,-4 11 0 15,-3 7 0 1,-4 5 0-16,-2 10 1 0,5 8 0 15,1 9 34-15,7 15 19 16,6 11-26-16,12 5-6 16,17 0-8-16,13-12-10 15,10-20-2-15,28-18-1 16,14-19 0-16,15-20 0 16,9-12-1-16,8-11-17 15,2-6-101-15,-10-4-200 16</inkml:trace>
  <inkml:trace contextRef="#ctx0" brushRef="#br0" timeOffset="472904.3684">15287 7728 240 0,'-42'38'4'0,"9"2"3"16,9 1 23-16,17-5-23 15,7 2 9-15,0-2 19 0,23 0 10 16,12 0 9-16,8-6-7 15,12-12-16-15,19-9-4 16,24-9 5-16,18-4-7 16,18-11-4-16,2-3-20 15,-12 7-1-15,-14 6-3 16,-23 3-19-16,-19-2-128 16,-19-10-245-16</inkml:trace>
  <inkml:trace contextRef="#ctx0" brushRef="#br0" timeOffset="473352.9748">17060 7814 405 0,'-20'33'61'16,"3"8"-48"-16,15 2 49 16,2-5-36-16,27 2-10 15,17-5 2-15,18-15 1 16,22-17-7-16,20-5 21 16,20-30 11-16,6-5-18 15,-9 4-5-15,-12 8 6 16,-18 8-10-16,-20 5-17 15,-12 4 0-15,-16 6-8 0,-21 2-41 16,-7 0-64 0,-15 0-106-16</inkml:trace>
  <inkml:trace contextRef="#ctx0" brushRef="#br0" timeOffset="474034.638">16104 6029 363 0,'57'-60'24'0,"11"-1"34"15,22-10 14-15,11 4-25 16,11-4-25-16,10 1 3 16,11 4-5-16,6 7-2 0,-2 14-10 15,-10 18-7-15,-9 14 1 16,-6 9-2-16,-2 4 1 15,2 0 0-15,-4 4 2 16,-13 9 3-16,-16 4-4 16,-21 3 1-16,-17 2-2 15,-11 2 0-15,-8 2-1 16,-7 6-1-16,-8 6-15 16,-7 3-89-16,-24-5-255 15</inkml:trace>
  <inkml:trace contextRef="#ctx0" brushRef="#br0" timeOffset="474367.4357">17968 5991 480 0,'-25'26'0'16,"9"-2"3"-16,15-21-2 15,1-3-1-15,10-37 0 16,20-14 0-16,15-15 4 16,4-3 22-16,14 0 12 15,5 3 7-15,7 6 3 16,11 7-7-16,8 6-10 16,11 10-14-16,8 9-5 15,7 12-8-15,3 14 1 0,-5 2 1 16,-15 11-4-16,-27 18-2 15,-32 1 0-15,-27 1-7 16,-8-2-12-16,-3-5-71 16,-4-12-212-16</inkml:trace>
  <inkml:trace contextRef="#ctx0" brushRef="#br0" timeOffset="474849.3381">19688 5517 255 0,'-6'0'78'0,"-2"0"-70"0,2 2 72 15,1 1-26 1,3 1-21-16,1-4-3 0,1 0-7 15,0-4 6-15,17-18-1 16,28-7-3-16,23-11-4 16,18-2-3-16,12 0 1 15,7 3 6-15,6 12-7 16,0 11 4-16,7 9-8 16,13 7-4-16,8 0-5 15,0 0-4-15,-18 10-1 16,-30 4-4-16,-33 7-13 15,-27 2-23-15,-13-1-19 0,-9-1-30 16,-8-3-61 0,-1-12-187-16</inkml:trace>
  <inkml:trace contextRef="#ctx0" brushRef="#br0" timeOffset="475331.5002">21501 5497 350 0,'0'-10'47'0,"7"-8"-26"16,27-10 54-16,25-12-31 0,24-7-5 16,24-4 2-16,19-2 3 15,16 0-7-15,5 6-13 16,-11 9-14-16,-15 12-6 16,-21 14-4-16,-26 12 0 15,-14 14-5-15,-15 25-31 16,-5 11-44-16,-4 3-69 15,-2-6-164-15</inkml:trace>
  <inkml:trace contextRef="#ctx0" brushRef="#br0" timeOffset="475764.1512">23081 5517 134 0,'0'-10'167'0,"10"-10"-123"0,3-3 40 15,5-4-29-15,13-4-8 16,11-2 8-16,18-3-17 16,12 2 7-16,17 1-3 15,18 1-9-15,19 4-9 16,11 6-8-16,5 9-3 15,-8 10-7-15,-8 3-5 16,-12 8 0-16,-15 16-1 16,-16 6-8-16,-20 12-36 15,-24 0-19-15,-18 1-66 16,-14-1-77-16</inkml:trace>
  <inkml:trace contextRef="#ctx0" brushRef="#br0" timeOffset="476079.8962">24341 5588 195 0,'-10'-11'86'0,"2"0"0"16,5-2 7-16,3-5-43 15,3-10-16-15,30-6-7 16,22-8-4-16,20-5 20 0,16 0 0 16,12 4-1-16,4 7-5 15,-4 14-6-15,1 14-5 16,-4 8-11-16,-2 8 1 16,-4 22-13-16,-16 12-3 15,-24 11-1-15,-25 3-29 16,-15-2-72-16,-6-6-62 15,-5-12-138-15</inkml:trace>
  <inkml:trace contextRef="#ctx0" brushRef="#br0" timeOffset="476545.5009">25483 5626 475 0,'29'-57'30'16,"19"3"66"-16,16-8-23 15,26 4-41-15,11 6 9 16,12 3-19-16,7 11-8 15,4 3-7-15,-1 11-2 16,-3 11-4-16,-8 6-1 16,-6 7 1-16,-6 0-1 15,-5 22 0-15,-7 7-4 16,-9 13-15-16,-16 3-34 16,-15-1-32-16,-14 0-72 15,-9-8-124-15</inkml:trace>
  <inkml:trace contextRef="#ctx0" brushRef="#br0" timeOffset="476861.1384">26979 5566 363 0,'0'-33'89'0,"9"-2"-11"0,28-6-14 16,18 4-34-16,15 1 11 15,14 5-2-15,9 6-4 16,4 9 0-16,-1 10-1 16,-7 6-15-16,3 19-9 15,8 25 0-15,6 14-8 16,9 10-1-16,-8 6-1 15,-9-7-3-15,-20-4-35 16,-21-12-37-16,-24-18-86 16,-20-18-268-16</inkml:trace>
  <inkml:trace contextRef="#ctx0" brushRef="#br0" timeOffset="477676.1227">19349 8011 349 0,'-45'26'47'16,"2"13"-43"-16,12 5 37 15,16 0-23-15,12 2-17 16,3 2 6-16,16-1 11 15,32-4 6-15,21-6 18 16,29-10 1-16,33-16 3 16,24-11-5-16,23-16-10 15,13-15-8-15,-18 3-5 16,-27 14-15-16,-38 14-3 16,-40 0-6-16,-38 27-46 0,-30 8-101 15,-10-6-171 1</inkml:trace>
  <inkml:trace contextRef="#ctx0" brushRef="#br0" timeOffset="477975.3773">20814 8305 121 0,'-28'7'367'0,"1"9"-362"0,-1 15 41 16,7 2-10 0,18 13-26-16,3 5 10 0,16-1 9 15,29-6 7-15,23-10 2 16,19-12-9-16,19-12-3 16,12-10-13-16,9 0-8 15,2-14-3-15,-12 1 0 16,-20 2-2-16,-28 11-2 15,-34 0-6-15,-21 4-18 16,-14 10-84-16,-3-7-95 16</inkml:trace>
  <inkml:trace contextRef="#ctx0" brushRef="#br0" timeOffset="478274.7236">22087 8547 421 0,'0'0'102'16,"22"10"-69"-16,35-2 81 15,35-4-69-15,29 0-6 16,15-2-1-16,1-2 2 0,-22 6-27 16,-21 6-9-16,-24 6-4 15,-22 6-2-15,-11 2-25 16,-7 1-65-16,-7-18-101 16</inkml:trace>
  <inkml:trace contextRef="#ctx0" brushRef="#br0" timeOffset="479205.7819">28603 5895 169 0,'0'-12'59'0,"0"-2"25"15,0-1 4-15,11 2-31 16,16-5-10-16,15 1 1 16,28-3 0-16,25-2 6 15,29-2-8-15,21 5-1 16,13 8-16-16,1 11-6 15,0 0-14-15,2 18-5 16,3 8-4-16,-8 4 1 16,-18 0-1-16,-33-3 1 15,-37 1-1-15,-29 0-3 16,-16 4 0-16,-13 6-1 16,-10 8 1-16,-2 6 0 0,-22 9 1 15,-9 6-32 1,1 2-27-16,-4-1-53 0,3-10-165 15</inkml:trace>
  <inkml:trace contextRef="#ctx0" brushRef="#br0" timeOffset="479537.9523">30413 6170 550 0,'-5'-12'7'0,"5"12"42"16,0-8-25 0,36-2-21-16,17 3 5 0,7-5 13 15,7 5 10-15,0 6 9 16,-3 1 2-16,-7 0-12 16,-7 18-14-16,-4 11-4 15,-10 17-4-15,-6 13-2 16,-2 17 2-16,4 12 7 15,-8 8-12-15,-6 3 0 16,-17 0-2-16,-1-12 0 16,-12-9-1-16,-4-17 0 15,2-9 0-15,-5-6-6 16,-5-4-30-16,3-15-66 16,3-21-119-16</inkml:trace>
  <inkml:trace contextRef="#ctx0" brushRef="#br0" timeOffset="479920.381">30801 7236 237 0,'24'-40'45'0,"1"3"13"0,-2 4-28 16,-2 9-20-16,0 2 33 15,-3 7 12-15,-7 7 16 16,-9 4-19-16,-2 4-17 16,-6 14-1-16,-10 14 13 15,-4 17-13-15,-1 19 3 16,-3 12-5-16,1 12-8 15,3 4-10-15,-2-3-7 16,-5-4-5-16,-9-7-1 16,-15-7 0-16,-14-6-1 15,-16-4 1-15,-9-7 1 16,-9-6 0-16,-4-12-2 16,0-8-1-16,12-21-30 0,12-7-81 15,10-35-95-15</inkml:trace>
  <inkml:trace contextRef="#ctx0" brushRef="#br0" timeOffset="480701.956">23737 8479 403 0,'-26'32'43'0,"1"22"-9"15,10 12 26-15,15 7-35 16,23 0 11-16,35-5 4 16,28-17 4-16,28-21-20 15,25-26-1-15,26-5-2 16,20-36-6-16,1-7-4 16,-24 4-3-16,-46 4-8 0,-50 10 0 15,-40 4-7 1,-26 3-10-16,-11 5-66 0,-36 5-107 15,-8 3-255-15</inkml:trace>
  <inkml:trace contextRef="#ctx0" brushRef="#br0" timeOffset="481050.5117">24948 8646 363 0,'-15'5'199'0,"-1"15"-169"15,11 9 60-15,5 4-59 16,36 8-9-16,30-3 0 16,25-9-8-16,31-14-2 15,35-15 9-15,25-13-3 16,11-26-10-16,-13-9-1 15,-31-3 0-15,-42 2-1 16,-41 4-2-16,-28-2-3 16,-16 0-1-16,-15-1 0 15,-7 6-1-15,0 9-3 0,-13 11-11 16,1 15-17 0,3 7-16-16,6 0-10 15,1 7-55-15,-1 8-180 0</inkml:trace>
  <inkml:trace contextRef="#ctx0" brushRef="#br0" timeOffset="481383.7827">26539 8438 440 0,'-18'13'22'0,"4"10"77"16,7 2-40-16,7 9-40 0,9 6 13 16,19 0-1-16,14-4-6 15,12-10-2-15,13-11-2 16,15-15 1-16,9 0-12 16,4-19 5-16,-2-11 0 15,-17-2 10-15,-16-1-16 16,-20-3-6-16,-12-3-2 15,-13-8-1-15,-13-3-1 16,-2-4-8-16,-21 9-18 16,-3 15-23-16,7 16-26 15,3 14-93-15,8 0-357 16</inkml:trace>
  <inkml:trace contextRef="#ctx0" brushRef="#br0" timeOffset="482115.4121">29638 8124 90 0,'0'0'344'0,"0"0"-287"16,0 0 64-16,1 4-47 16,12 4-42-16,-2 4-3 15,-3 2-17-15,-3 5-7 16,-5 6 0-16,0 5-1 15,0 0-2-15,-8 2 1 16,-9 4 1-16,-7 2-1 0,-9 5 5 16,-10 2-3-16,-12 2-2 15,-8-5-1-15,2-8-2 16,6-10 0-16,9-11-3 16,1-11-2-16,-6-2-2 15,-8-13-3-15,-12-20-2 16,-4-8 3-16,1 2 6 15,7 8-7-15,12 15-20 16,14 12-31-16,4 4-67 16,0 0-147-16</inkml:trace>
  <inkml:trace contextRef="#ctx0" brushRef="#br0" timeOffset="482414.6632">29020 8479 143 0,'0'6'259'0,"0"0"-213"15,-14 7 71-15,-3 0-60 16,3 3-15-16,-4 5-19 16,-10 1-14-16,-11 5-6 15,-10-3-2-15,-4-5 0 16,-6-9-1-16,-4-10 0 15,-3 0 1-15,-3-7 0 0,-6-11 2 16,-5 4-3 0,5 3 1-16,11 5-1 0,13 3 0 15,14 1-1-15,8 2-15 16,7-2-26-16,10 0-44 16,7-5-59-16,2-2-131 15</inkml:trace>
  <inkml:trace contextRef="#ctx0" brushRef="#br0" timeOffset="482730.8423">28153 8711 322 0,'-17'6'50'15,"-6"4"27"-15,-7 1-37 16,0-1-26-16,-6-2 3 16,-11-1 2-16,-13 0 1 15,-10 1-2-15,-1-2-10 16,7-6-6-16,9 0-1 16,11-9-1-16,6-14 1 15,2 1 0-15,2 8 3 16,-2 10-4-16,5 4 0 15,9 7-17-15,9 8-72 16,12-1-87-16,1-7-133 0</inkml:trace>
  <inkml:trace contextRef="#ctx0" brushRef="#br0" timeOffset="483345.7653">26379 9056 410 0,'0'-27'73'16,"0"15"10"0,-9 7-31-16,-10 5-34 0,-7 0-14 15,-5 13-4-15,-6 11 0 16,-5 9 0-16,0 4 0 16,-1 8 3-16,6 9 16 15,5 6 20-15,9 7-5 16,9-4-1-16,14-7-18 15,5-17-8-15,38-17-1 16,18-16 3-16,18-6-6 16,6-14 0-16,-6-19-1 15,-10-8 0-15,-23-4 0 0,-18-3-2 16,-18 6 0 0,-10 4 0-16,-11 2-1 0,-23 4-1 15,-10 1-1-15,-3 9-1 16,5 8-1-16,9 14-25 15,7 0-33-15,9 18-39 16,5 11-108-16</inkml:trace>
  <inkml:trace contextRef="#ctx0" brushRef="#br0" timeOffset="483827.8465">26198 9934 570 0,'0'-12'21'0,"0"10"46"15,-11 2-35-15,-6 0-29 16,-13 22-3-16,-10 11 0 0,-2 12 0 16,2 12 0-16,7 9 4 15,12 7 5-15,17-3 11 16,4-6 0-16,22-13-13 15,17-16-5-15,12-16 2 16,11-16 3-16,12-3 2 16,2-31 0-16,-6-11 2 15,-19-9 3-15,-26-3-3 16,-22 3-9-16,-3 4-2 16,-34 5-3-16,-11 7-3 15,-7 15-23-15,-1 16-26 16,12 4-26-16,9 18-46 15,10 7-129-15</inkml:trace>
  <inkml:trace contextRef="#ctx0" brushRef="#br0" timeOffset="484261.3821">26060 10932 299 0,'0'11'262'15,"0"1"-223"-15,-3 5 27 16,4-11-53-16,35-6-8 16,13 0 12-16,2-17 1 15,-9-1 11-15,-15-2-8 16,-18 7-15-16,-9-3 0 15,-6 0 11-15,-20-3-1 16,0 4-11-16,2 1-3 0,7 8-2 16,13 4-3-16,4 2-18 15,0 0-48-15,3 12-62 16,7 4-90-16</inkml:trace>
  <inkml:trace contextRef="#ctx0" brushRef="#br0" timeOffset="485890.9401">29155 10551 63 0,'-4'-22'25'0,"1"4"-1"15,3 4 3-15,0 2-27 16,0 2-2-16,0 4-53 16</inkml:trace>
  <inkml:trace contextRef="#ctx0" brushRef="#br0" timeOffset="487402.2648">29068 10432 328 0,'7'-10'37'16,"-2"2"32"-16,-1-5-24 16,5 0-32-16,4 1 17 15,5-1 9-15,-3 0-5 0,0 1 3 16,-6 2 2 0,-4 0-17-16,-2 4-9 0,-2-2-7 15,-1 0 0-15,0 0 0 16,-7 0-4-16,-16 2 0 15,-6 3-2-15,-9 3 0 16,-5 0 1-16,-2 0 0 16,2 5 0-16,0 5 0 15,4-2 1-15,0 4-2 16,-3 2 1-16,-6 3 0 16,-4 3-1-16,-2 4 0 15,4-2 1-15,9 0 3 16,4 1 0-16,5 1-4 15,3-1 1-15,2 3-1 16,-3-1 2-16,-4-2-2 0,3-1 3 16,0 0 0-16,5-4 2 15,5 2 2-15,5-4-5 16,5 1-2-16,4 0 0 16,1 2 1-16,-6 4-2 15,-3 1 1-15,0 2 0 16,1 1 0-16,3-1 1 15,3 2 0-15,2 0 0 16,6 2-1-16,0-1-1 16,0 2 1-16,0-1 1 15,0 0-1-15,0 0 0 16,0 1 1-16,0 1 2 0,0 1 4 16,0 0-1-16,5 0-2 15,4-4-2-15,1 1-1 16,1-3 0-16,2-3-1 15,6-2 2-15,5 0 0 16,5 1 2-16,-1-1 0 16,-3 1 0-16,1-1-1 15,1 0 1-15,2-5 2 16,6-3-2-16,5-6 1 16,3-4 1-16,3-4 2 15,2 0-2-15,1 0 1 16,-2-1 1-16,2-12-1 15,0 0-1-15,0-4-1 0,-1 1-3 16,-5-2 0 0,-1 1-1-16,1 2 0 0,1-3 1 15,-1-1-1-15,0-1 0 16,-2-2 0-16,-1-5 0 16,-5 0 0-16,-2-4 0 15,-1 0 0-15,-6-2 0 16,0 0-1-16,-7 0 0 15,1-1 0-15,-5 1 1 16,-1-3-1-16,-4-1 0 16,-4-6 0-16,-5-4 0 15,-1-4 0-15,0-1-1 0,-4 0 1 16,-9-1 0 0,-3 4-1-16,-3 0 1 0,-7 1 0 15,-2 5 0-15,-5 2 0 16,0 4-1-16,0 5 1 15,1 6 0-15,0 6 0 16,1 6 0-16,3 0 0 16,-2 4 0-16,1 0 0 15,3 4-5-15,0 4-20 16,1 2-43-16,4 0-59 16,0-2-99-16</inkml:trace>
  <inkml:trace contextRef="#ctx0" brushRef="#br0" timeOffset="488948.899">27613 10508 342 0,'-6'0'77'0,"3"0"-3"16,3 0 1-16,-1 1-67 16,-4 17 5-16,-1 6 2 15,-5 4-3-15,-3 0 11 16,-3 0-5-16,-2-1 1 15,-3 0-6-15,-4 0-5 16,-2 5-4-16,-8-2 1 16,-3 0 1-16,-6 0 8 15,-4-2 4-15,4 0-1 0,1-3-5 16,2 0-3 0,0 0-3-16,5 0-2 0,4-3-3 15,2-5 0-15,1 1 0 16,-3-4-1-16,-1 0 0 15,1-6 0-15,6-4 0 16,0-4 0-16,0 0 1 16,-2 0 0-16,-3 0-1 15,2-2 0-15,2-2 1 16,2-4-1-16,1 0 1 16,1-1-1-16,2-5 2 15,2-1 0-15,7-6-1 16,4-6 3-16,2 0 0 15,-4-1-1-15,-4 3-2 16,-5 0-1-16,-3 1 0 0,5 0 1 16,3 2-1-16,6-2 0 15,3-1 0-15,3-3 0 16,0-4 0-16,-4 0 0 16,0-2 0-16,-3 3 0 15,3 2 0-15,0-1 0 16,5 1 0-16,2 0 0 15,0-4 0-15,13 0-1 16,6-7 1-16,3 1 1 16,-4-3-1-16,-5 1 0 15,0 5 0-15,-2 3 1 16,3 5-1-16,5-1 1 0,5 0-1 16,2-4 1-16,4 0-2 15,2-2 1-15,-5 3 0 16,0 2 0-16,-4 6 1 15,-2 6-1-15,-6 2 0 16,3 1 0-16,3 3 0 16,1 0 0-16,8-2 0 15,3 2 1-15,3 2-1 16,1 5 0-16,2-2 0 16,1 3 0-16,3-1 2 15,-5 2 0-15,-7 1 0 16,-7 2-1-16,0 0-1 15,3 0 0-15,3 0 0 0,2 0 0 16,1 6 0 0,-3 0 1-16,0 6-1 0,-3 2 0 15,-3 2 0-15,-4 0 0 16,-3 4 1-16,-1 0-1 16,2-2 0-16,3 4 0 15,0-2 1-15,-5-1-1 16,-4 1 0-16,-6 2 0 15,-3 1 0-15,-1 4 0 16,-1-1 0-16,1 2 0 16,1 0 1-16,-2-2-1 15,4-2 0-15,-1-1 0 0,0 1 0 16,-1 1 0 0,-3 2 0-16,0-1 0 0,0 0 1 15,0 0-1-15,2 2 0 16,1 1 0-16,2 2 0 15,-2 2 0-15,0 0 0 16,-3 0 0-16,0-1 0 16,0 0 0-16,-9-2 1 15,-12-2-1-15,-6 1 2 16,-4 1 0-16,-2-3-1 16,0-5-1-16,5-3 0 15,-2-5-6-15,3-4-18 16,9-3-42-16,6-6-55 15,12-1-137-15</inkml:trace>
  <inkml:trace contextRef="#ctx0" brushRef="#br0" timeOffset="490328.6411">26679 10198 166 0,'0'-2'38'0,"3"-1"8"16,3-1-31-16,0 0-13 15,1-1 1-15,-1 1 2 16,2-3 12-16,-2 1 7 16,-2 1-15-16,1-2-4 0,-2 0-1 15,3-1 9 1,1 1 24-16,3-5-8 0,1 2-10 16,1 0-12-16,1-2-3 15,-1 2-3-15,2 0 5 16,-1 3 10-16,0-2-8 15,1 1-7-15,2 1-1 16,-2 2 0-16,-2-1 1 16,-3 2-1-16,-2-1 1 15,-1 2 3-15,2-1 3 16,2-2-3-16,2 0-3 16,3 0-1-16,0 0 0 15,-2-1 0-15,-4 1 0 16,-3 3 5-16,-3 0 12 15,0 0-2-15,0 1-6 0,3 0-4 16,1 1-4 0,1-1-1-16,1 2 0 0,3-1 0 15,-5 0 1-15,1 1-1 16,1 0 0-16,1 0 2 16,2 0-2-16,1 0 0 15,-2 0 0-15,1 0 0 16,0 0 1-16,-3 2-1 15,6 5 0-15,0 1 0 16,5-2 1-16,5-3-1 16,5 0 0-16,-2-1 0 15,-3-2 0-15,-3 2 0 0,-5-2-4 16,-2 1-8 0,-2-1-9-16,2 0-6 0,-1 0-3 15,2 0-15-15,-1 0-32 16,1 0 0-16,-4 1-20 15</inkml:trace>
  <inkml:trace contextRef="#ctx0" brushRef="#br0" timeOffset="490728.942">28450 10467 88 0,'0'2'1'16,"4"-2"-1"-16,7 0-41 16,2 0-1-16</inkml:trace>
  <inkml:trace contextRef="#ctx0" brushRef="#br0" timeOffset="491375.9578">28450 10467 74 0,'81'-20'65'0,"-70"14"8"16,1 1-31-16,0-1-42 15,0 3-4-15,-3-2-41 16,3 2-72-16,-1 0 62 15,-2-1 55-15,-1 0 76 0,0 3 35 16,-2-3-32-16,1 4-23 16,4 0-26-16,-2-2-24 15,3 1-6-15,1-1-8 16,-1 0-14-16,-1-2 9 16,0 2 13-16,1-2 0 15,2 4 12-15,-2-1 3 16,0-1-10-16,3 2-5 15,-3 0 0-15,1 0 0 16,-3 0 0-16,-2 0 7 16,-2 0 8-16,0 0 0 15,0 0-11-15,1 0-2 0,2 0-2 16,0 0-1 0,-3 0-2-16,-1 3 1 0,1 1 2 15,1 2 0-15,3-1 2 16,2 1-2-16,6-6 2 15,-1 0 0-15,1 0-2 16,-6 0 0-16,-4 0 2 16,-3 1-1-16,-4 5 2 15,1 0 2-15,2 2 4 16,4 0-7-16,2 0-2 16,-1 0-4-16,-1-4 1 15,-2 4 2-15,-2 0 1 16,0 3 0-16,-4 1 0 15,0 4 2-15,2 2-1 16,-2-3 0-16,1 0 1 0,2-1-2 16,1-2-2-16,-3-3 2 15,2 1 0-15,0-3 0 16,3 1 0-16,0 2 0 16,3-3 0-16,-2 3 0 15,1 2 0-15,1 3 0 16,-2 1 0-16,-2 3-1 15,-2-3-4-15,-3 2 2 16,0-3 1-16,0-1-11 16,0 2-8-16,0-3-7 15,0 1-36-15,0 0-166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25:43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9265 4697 376 0,'-5'0'109'16,"5"3"-85"-16,0-1 58 15,0 0-31-15,20 4-31 16,22 0 33-16,19-1-9 15,12 0-6-15,6-5-10 0,-6 0-12 16,-9 0-16-16,-10 0-1 16,-15 0-19-16,-3 2-74 15,-11 0-147-15</inkml:trace>
  <inkml:trace contextRef="#ctx0" brushRef="#br0" timeOffset="448.4446">10603 4415 304 0,'-22'0'318'16,"-12"8"-317"-16,-7 30 45 15,-14 19-7-15,-10 19-18 16,-4 12 3-16,9 4 2 0,17-3-3 16,17-10-15-16,22-15-6 15,4-17-2-15,24-15 0 16,13-12-3-16,5-11-2 16,4-9-20-16,2 0-37 15,6-12-35-15,2-5-85 16,0-4-119-16</inkml:trace>
  <inkml:trace contextRef="#ctx0" brushRef="#br0" timeOffset="714.1408">10803 4891 568 0,'-16'36'31'0,"16"-2"-20"16,6-10 20-16,25-7-16 15,17-16-2-15,13-1-1 16,9-28 3-16,2-12 6 16,-8 0 19-16,-16 0 1 15,-20 11-25-15,-20 9-5 16,-8 4 13-16,-33 8-4 16,-18 3-20-16,-9 5-3 15,10 0-9-15,17 0-24 0,21 0-37 16,12 0-34-1,4 0-68-15,27-7-168 0</inkml:trace>
  <inkml:trace contextRef="#ctx0" brushRef="#br0" timeOffset="1113.4521">11687 4243 419 0,'0'0'56'0,"0"7"-31"15,0 19 64-15,-14 10-23 16,-7 14-28-16,-7 11-1 16,-8 11-6-16,-3 6-12 15,5 4-3-15,9-5-5 16,14-10-8-16,11-12-3 16,4-14 0-16,23-15-3 15,8-8 2-15,5-10-1 16,3 1-2-16,-6-3-1 0,-2 1-3 15,-7 2-6 1,-4-2-30-16,-7-1-49 0,-4 3-91 16</inkml:trace>
  <inkml:trace contextRef="#ctx0" brushRef="#br0" timeOffset="1312.7843">11464 4505 694 0,'5'10'41'0,"30"17"-22"16,12 2 19-16,3-2-27 0,4-11-11 15,6-13-6-15,8-3-42 16,9-13-144-16</inkml:trace>
  <inkml:trace contextRef="#ctx0" brushRef="#br0" timeOffset="1878.2456">12658 4073 619 0,'-12'0'58'16,"-20"39"-21"-16,-11 32 33 16,-12 28-44-16,-2 22-8 15,6 12-14-15,14 1-3 16,21-8-1-16,16-17 0 15,13-23-2-15,24-22-4 16,8-19-5-16,6-14-10 0,3-12-17 16,1-9-50-16,2-10-132 15</inkml:trace>
  <inkml:trace contextRef="#ctx0" brushRef="#br0" timeOffset="2260.6779">13174 4396 467 0,'0'-3'120'16,"0"3"-80"-16,0 0 30 15,-13 6-37-15,-14 20-7 16,-12 18-2-16,-12 12-6 16,-3 13-6-16,7 5-5 15,12 1-6-15,20-14-1 16,15-15-3-16,5-19-4 15,34-13 4-15,16-9 3 0,9-5 1 16,2 0-1 0,-5-1-3-16,-9-5-5 0,-16 0-33 15,-11 0-65-15,-11 0-112 16</inkml:trace>
  <inkml:trace contextRef="#ctx0" brushRef="#br0" timeOffset="2460.3089">12905 4578 504 0,'0'0'150'0,"32"0"-132"16,26 0 72-16,17-5-57 15,10-4-13-15,1-6-9 0,-8-1-11 16,-8-4-1-16,-6-2-23 15,-8-4-69-15,-3-2-138 16</inkml:trace>
  <inkml:trace contextRef="#ctx0" brushRef="#br0" timeOffset="2659.7958">13817 3921 546 0,'36'55'211'0,"3"30"-138"16,-10 36 17-16,-26 18-52 0,-16 21-6 16,-51 9-9-16,-24-13-19 15,-11-22-4-15,7-33-11 16,17-42-44-16,30-49-136 16,26-34-432-16</inkml:trace>
  <inkml:trace contextRef="#ctx0" brushRef="#br0" timeOffset="7481.3651">14350 4608 325 0,'0'-2'35'16,"-2"2"5"-16,2 0 10 16,0-1-25-16,-2 1-2 15,1-1 12-15,1 1-3 16,-2 0-3-16,2 0-2 16,-1 0-9-16,-1 0-9 0,-1 0 3 15,1 0-1-15,-1 0-6 16,0 0-1-16,3 0 0 15,0 0 5-15,0-2-1 16,0-5 1-16,0-5 4 16,13-5-9-16,4-3-3 15,2 1 6-15,-4 7 6 16,-6 6 11-16,-8 6-6 16,-1 0-6-16,-4 15 3 15,-19 10 7-15,-3 2-11 16,3-5-11-16,11-9-4 15,9-8-21-15,3-5-11 0,0 0 3 16,11 0-44 0,9-10-150-16</inkml:trace>
  <inkml:trace contextRef="#ctx0" brushRef="#br0" timeOffset="10889.757">15359 4345 121 0,'0'-7'352'0,"0"7"-341"0,-3 0 64 16,-8 0-18 0,-6 5-49-16,-7 6 0 0,-7 4 6 15,-6 0 5-15,-5 0 0 16,3-3 1-16,8 0-6 15,9-6-12-15,13-2-1 16,9-4-1-16,0 0 1 16,0 0 1-16,19 0 2 15,11 0 7-15,2 0 13 16,-3 14 5-16,-8 12 0 16,-12 12-3-16,-9 15 3 15,-27 16 3-15,-25 10-16 16,-12 1-10-16,-7-7-6 15,9-20 0-15,13-20-9 16,13-17-24-16,10-14-18 0,14-2-8 16,12-2-10-16,3-16-33 15,36 2-60-15,16-4-54 16</inkml:trace>
  <inkml:trace contextRef="#ctx0" brushRef="#br0" timeOffset="11272.1549">15492 4839 392 0,'0'1'202'0,"0"-1"-201"15,32 0 50-15,18-7-25 16,19-20 5-16,9-13 11 15,-1-3-12-15,-11 0 1 16,-17 5-11-16,-19 8-5 16,-18 9-6-16,-12 6 6 15,-2 10 11-15,-33 5-17 16,-25 9-6-16,-22 23 0 16,-6 14-1-16,6 4 0 15,14 2-1-15,19-4-1 16,18-4 0-16,16-3-2 15,15-5-1-15,4-4 1 0,34-2 1 16,13-4 1-16,16-5-2 16,4-4-22-16,0-8-49 15,-4-2-58-15,0 0-80 16,-10-7-166-16</inkml:trace>
  <inkml:trace contextRef="#ctx0" brushRef="#br0" timeOffset="11488.0086">16405 4642 427 0,'-10'0'303'15,"-23"8"-290"-15,-6 32 60 16,-11 22-57-16,-4 14-14 16,6-3 1-16,18-5-3 0,23-15 0 15,7-19-1-15,27-15 0 16,13-11-2-16,9-8 2 15,1 0-7-15,-1-14-34 16,-6-6-32-16,-1-2-46 16,-3-3-154-16</inkml:trace>
  <inkml:trace contextRef="#ctx0" brushRef="#br0" timeOffset="11820.8299">17175 4132 633 0,'-31'18'21'0,"-8"22"-10"15,-9 15 17-15,-10 9-11 16,0 4-8-16,5 4-1 15,9 6 9-15,11-3-7 16,14 0 2-16,14-4 4 16,5-9 5-16,18-9-6 15,16-7-6-15,8-8-3 16,7-7-3-16,-2-4-3 0,-4-5-2 16,-7 0-11-16,-8-2-37 15,-10-4-31-15,0-7-57 16,-10-9-246-16</inkml:trace>
  <inkml:trace contextRef="#ctx0" brushRef="#br0" timeOffset="12142.0333">17484 4324 583 0,'-21'0'27'0,"-4"21"-22"15,-8 10 0-15,-6 11-3 16,-3 9-1-16,1 2 8 16,9 7 15-16,13-6 5 15,10-2-18-15,9-12-9 16,13-8 4-16,20-11 1 15,11-10 1-15,3-2-1 16,1-6-4-16,-3 0-1 16,-8-2 0-16,-7 1-2 15,-6 0-7-15,-9-2-11 0,-8 0-72 16,-7 0-121 0</inkml:trace>
  <inkml:trace contextRef="#ctx0" brushRef="#br0" timeOffset="12352.6294">17220 4413 422 0,'0'0'150'16,"27"5"-114"-16,22 12 46 15,12-1-29-15,6-2-18 16,-2 0-2-16,-9-2-15 15,-8 0-18-15,-3 0-2 16,-8-5-31-16,-3-5-83 0,-1-2-108 16</inkml:trace>
  <inkml:trace contextRef="#ctx0" brushRef="#br0" timeOffset="12552.4944">18059 4026 559 0,'0'66'147'16,"-8"37"-31"-16,-14 25-54 15,-11 20-33-15,-12 3-1 16,-10-10-15-16,-8-13-12 0,-2-22-1 16,0-26-11-16,9-23-57 15,12-33-128-15</inkml:trace>
  <inkml:trace contextRef="#ctx0" brushRef="#br0" timeOffset="20017.335">8640 7704 571 0,'34'0'7'0,"26"0"4"16,11 4 27-16,1-2-24 16,-5 8-13-16,-10 0-1 0,-11 4-4 15,-10-5-68 1,-11-8-274-16</inkml:trace>
  <inkml:trace contextRef="#ctx0" brushRef="#br0" timeOffset="20799.0521">10954 6965 467 0,'0'-5'22'0,"0"3"33"16,0 1-25-16,0-3-10 16,-5 4-6-16,-14 0 5 15,-17 4 17-15,-22 24-32 16,-19 14-1-16,-7 17 6 15,3 11 5-15,16 4-5 16,20-2-8-16,25-6 0 16,20-11-1-16,3-7 2 15,35-8-2-15,14-9 2 16,11-11-1-16,4-7-1 0,-3-4-34 16,-3-6-126-16,-3-3-117 15</inkml:trace>
  <inkml:trace contextRef="#ctx0" brushRef="#br0" timeOffset="21081.477">11255 7372 150 0,'-28'0'279'16,"-2"18"-267"-16,9 6 26 15,12 5-25-15,9-5-8 0,6-2 7 16,25-6 16-16,13-12 10 15,9-4-1-15,4-10-4 16,1-14-3-16,-11 0-5 16,-14 4-3-16,-16 6-14 15,-17 6-5-15,-3 2 5 16,-38 6-5-16,-19 0-3 16,-7 0-6-16,7 0 4 15,23 8-6-15,26 4-31 16,13-4-51-16,40-3-72 15,20-5-130-15</inkml:trace>
  <inkml:trace contextRef="#ctx0" brushRef="#br0" timeOffset="21314.5137">12001 7201 260 0,'-33'2'282'0,"-4"18"-267"16,7 5 42-16,14 1-14 15,11 0-30-15,5-4-13 16,11-3 1-16,11-2 8 16,-4 2 24-16,-9 5 30 15,-9 11-6-15,-21 14-22 16,-32 9-7-16,-15 0-25 16,1-11-3-16,11-19-11 15,20-22-82-15,25-12-92 0,11-42-394 16</inkml:trace>
  <inkml:trace contextRef="#ctx0" brushRef="#br0" timeOffset="21929.4374">12825 6814 250 0,'3'-6'107'15,"-3"4"-55"-15,0 2 13 16,0 0-15-16,0 0-15 16,-11 6-10-16,-5 21 5 15,-10 12 8-15,-5 14-22 16,-8 9-10-16,-4 12-4 15,3 7 0-15,8 1-2 16,16-9 1-16,16-15-1 16,23-17-1-16,26-18 1 0,13-13 2 15,2-10 0-15,-5 0-2 16,-16 0-1-16,-15 0 0 16,-14 0-29-16,-8-5-86 15,-6-6-147-15</inkml:trace>
  <inkml:trace contextRef="#ctx0" brushRef="#br0" timeOffset="22129.7857">12398 7160 467 0,'9'-1'58'16,"42"1"-15"-1,25 0 40-15,21 0-47 0,4 0-21 16,-1 0-6-16,-16 0-9 16,-11 1-1-16,-14 5-19 15,-14-4-168-15,-16-2-277 16</inkml:trace>
  <inkml:trace contextRef="#ctx0" brushRef="#br0" timeOffset="22527.895">10408 8206 524 0,'82'-23'14'15,"60"-7"103"1,59-1-24-16,39 2-34 0,17 7-25 15,11 10-9-15,-11 8-16 16,-20 4-8-16,-29 0-1 16,-46 4-8-16,-38 4-24 15,-29-4-57-15,-17-4-3 16,-14 0 14-16,-11 0-52 16,-18-11-161-16</inkml:trace>
  <inkml:trace contextRef="#ctx0" brushRef="#br0" timeOffset="22993.4864">11513 8647 501 0,'-74'24'54'0,"-7"11"-51"16,11 7 36-1,13 0-16-15,23-6-20 0,25-10-3 16,9-8-1-16,29-11 1 16,15-7 5-16,9 0 19 15,0 0 20-15,-8 0 0 16,-20 0 1-16,-16 5-4 16,-9 23-21-16,-37 15 6 15,-24 10-10-15,-24 0-16 16,-11-10 0-16,-1-16-1 15,17-14-9-15,21-6-19 16,25-7-18-16,25 0 6 16,9 0-2-16,29 0-58 15,21 0-118-15</inkml:trace>
  <inkml:trace contextRef="#ctx0" brushRef="#br0" timeOffset="23209.8977">11685 8812 590 0,'-6'22'54'0,"0"6"-47"16,1 6 22-16,1 3-15 16,-1-1-13-16,-3-7-1 15,2-4-5-15,-3-8-10 16,0-4-58-16,-5-7-90 0,5-6-248 15</inkml:trace>
  <inkml:trace contextRef="#ctx0" brushRef="#br0" timeOffset="23351.6891">11728 8609 423 0,'0'-12'97'16,"2"6"-27"-16,4 2-53 15,1 4-17-15,2 0-5 16,-2 15-61-16,0 10-85 16,-1 8-135-16</inkml:trace>
  <inkml:trace contextRef="#ctx0" brushRef="#br0" timeOffset="23575.7482">11955 8912 341 0,'12'0'61'16,"-6"0"30"-16,4 0 4 15,1 0-45-15,2 0-8 16,4 0-5-16,4-6-3 16,1-1 3-16,2 2-9 15,-6 3-21-15,-2 2-4 16,-5 0-2-16,-2 2-1 16,-4 19 0-16,-2 9 0 15,-1 1-2-15,-1 4-6 0,4-3-48 16,7-2-56-1,3-8-102-15</inkml:trace>
  <inkml:trace contextRef="#ctx0" brushRef="#br0" timeOffset="23858.3393">12681 8448 627 0,'-6'0'75'0,"-13"21"-64"16,-6 23-2-16,-9 19-8 15,-4 10-1-15,7 0-1 0,7-3 0 16,18-12 1-16,6-12-1 16,15-14 1-16,21-12 1 15,8-9 1-15,7-5 2 16,-3-2 0-16,0-4-2 15,-10 0-1-15,-6 4-1 16,-13-4-4-16,-11 0-76 16,-8 0-139-16</inkml:trace>
  <inkml:trace contextRef="#ctx0" brushRef="#br0" timeOffset="24024.6151">12468 8598 589 0,'0'-3'146'16,"17"3"-114"-16,30 0 21 16,14 14-38-16,11 4-9 15,3 2-6-15,-7-5-13 16,-8-13-168-16</inkml:trace>
  <inkml:trace contextRef="#ctx0" brushRef="#br0" timeOffset="25039.9014">14129 8102 287 0,'0'-2'167'15,"0"2"-140"-15,0 0 16 16,0 0-25-16,0 0-9 16,0 2 1-16,-3 7 9 15,1-2-4-15,1-1-9 16,1-6-3-16,0 0-2 15,1-4 6-15,16-12 13 16,5-1 1-16,-4 6 12 16,-5 6 4-16,-8 5-21 15,-5 0-12-15,0 15-2 16,-11 6-1-16,-3 1-1 16,3-5-29-16,6-16-178 15</inkml:trace>
  <inkml:trace contextRef="#ctx0" brushRef="#br0" timeOffset="27083.851">15903 6989 400 0,'0'-2'19'0,"0"2"36"16,0 0-24-1,1 10-26-15,9 17 8 0,0 16 14 16,-6 12-16-16,-4 11-5 16,0 5-4-16,-1 8 0 15,-18 4-2-15,-4 3-1 16,-9 5-3-16,-5-1-86 15,-8-10-192-15</inkml:trace>
  <inkml:trace contextRef="#ctx0" brushRef="#br0" timeOffset="27300.0145">15206 7819 309 0,'-21'-11'56'0,"15"4"26"16,6-2 5-16,24 0-29 15,31-6-40-15,38-1 32 16,42 3 9-16,40 4-3 16,32 5-8-16,21 4-24 15,-5 0-15-15,-21 0-9 16,-33 11 0-16,-34 4-6 16,-28 1-67-16,-26-1-143 15,-26-6-288-15</inkml:trace>
  <inkml:trace contextRef="#ctx0" brushRef="#br0" timeOffset="27865.3368">15246 8423 498 0,'-33'0'15'0,"-3"0"43"15,-6 18-41-15,-10 18-17 16,-3 8 1-16,3 8 1 16,12 6-1-16,12 2 9 15,17-3 9-15,11-1-13 16,14-8-4-16,21-10-1 15,13-10-1-15,10-9-1 16,9-9-3-16,7-9-69 16,0-1-129-16</inkml:trace>
  <inkml:trace contextRef="#ctx0" brushRef="#br0" timeOffset="28098.0403">15524 8750 231 0,'0'0'145'16,"-3"0"-90"-16,-3 14-20 15,1 8 3-15,5-2-3 16,9-5-20-16,30-8-3 16,19-7 21-16,14-2-2 15,4-21 10-15,-12-10-4 16,-20 2 0-16,-21 2-7 16,-23 1-12-16,-12-1-8 15,-43 1-8-15,-18 3-2 16,-9 9-4-16,13 9-18 15,28 7-44-15,25 2-34 16,16 16-90-16,20-2-186 16</inkml:trace>
  <inkml:trace contextRef="#ctx0" brushRef="#br0" timeOffset="28347.5341">16121 8625 325 0,'10'-5'109'0,"-10"2"-58"16,0 3 19-16,-2 0-54 15,-9 14 3-15,0 4 0 16,5-1-12-16,6-1-7 16,0-4 3-16,22 0 2 15,3 1 25-15,-2 1 32 16,-4 5-11-16,-16 9-20 16,-4 8-16-16,-40 8 4 0,-19 2-14 15,-7-10-5-15,5-14-7 16,13-19-71-16,18-3-63 15,16-10-52-15,15-17-159 16</inkml:trace>
  <inkml:trace contextRef="#ctx0" brushRef="#br0" timeOffset="28696.3688">16720 8286 168 0,'0'-4'349'0,"0"2"-312"16,-1 2 8-16,-10 2-42 15,-7 20 1-15,-8 8-3 16,-12 12 0-16,-9 9-1 15,-1 9 1-15,0 6 7 16,12-4 19-16,17-6-3 16,19-11-11-16,9-8-7 15,30-7 4-15,14-5 20 16,4-1-12-16,-2-4-11 16,-3-2-4-16,-8 2-2 15,-4-4-1-15,-10-4-4 0,-8 0-30 16,-15-10-158-16,-7-2-301 15</inkml:trace>
  <inkml:trace contextRef="#ctx0" brushRef="#br0" timeOffset="28896.1952">16320 8430 746 0,'36'0'11'16,"33"8"80"0,14 13-64-16,2 1-27 0,-5-2-1 15,-3-14-101-15,-8-6-394 16</inkml:trace>
  <inkml:trace contextRef="#ctx0" brushRef="#br0" timeOffset="35513.5064">10724 7768 432 0,'3'-24'21'0,"70"-18"-8"15,74-26 23-15,78-23 33 16,79-16 3-16,69-7-42 16,30 0-25-16,1 12-5 15,-26 7-3-15,-66 5-10 16,-69-14-245-16</inkml:trace>
  <inkml:trace contextRef="#ctx0" brushRef="#br0" timeOffset="36245.51">15015 9107 600 0,'131'-109'18'16,"60"-1"42"-16,46 0 9 15,39 7-28-15,23 12-31 16,2 14-10-16,-12 15-1 16,-35 5-17-16,-44-8-163 15</inkml:trace>
  <inkml:trace contextRef="#ctx0" brushRef="#br0" timeOffset="37275.7834">13096 10793 459 0,'-3'0'22'15,"3"0"-5"-15,33-5 14 16,21-2-14-16,16-4 13 0,9 0-10 16,0 2-9-1,-6 5-9-15,-10 4-2 0,-14 0-3 16,-6 0-60-16,-14 0-213 16</inkml:trace>
  <inkml:trace contextRef="#ctx0" brushRef="#br0" timeOffset="37474.6174">14112 10427 407 0,'0'0'32'16,"0"0"3"-16,0 17-8 16,0 20 27-16,0 18-20 15,0 18-17-15,-9 9-7 16,-7 9-6-16,-2 5-3 0,-1 3-1 15,2 1-3-15,-1-4-74 16,-7-13-339-16</inkml:trace>
  <inkml:trace contextRef="#ctx0" brushRef="#br0" timeOffset="37691.7563">13111 11673 179 0,'0'0'469'0,"23"-6"-461"15,56-4 7 1,46-3 38-16,32-6-23 0,14 5-16 16,-4-1-11-16,-19 8-3 15,-29 7-1-15,-26 0-25 16,-24 8-157-16,-27 6-210 15</inkml:trace>
  <inkml:trace contextRef="#ctx0" brushRef="#br0" timeOffset="38090.5276">13638 12079 623 0,'-69'14'9'0,"4"14"-7"16,11 6 4-16,12 4-6 15,18-5 0-15,15-8-2 16,9-7 1-16,8-7 1 15,14-3 3-15,5 1 8 16,-3 0 39-16,-5 4-8 0,-10 9-1 16,-9 9-12-1,-15 13-7-15,-22 8-8 0,-12 1-11 16,-8-9-3-16,0-14-1 16,1-14-5-16,2-16-24 15,12 0-33-15,14-7 2 16,19-8-9-16,9-1-25 15,18 0-67-15,18-3-39 16</inkml:trace>
  <inkml:trace contextRef="#ctx0" brushRef="#br0" timeOffset="38290.1002">13760 12348 443 0,'0'10'102'16,"0"8"-64"-16,0 6 29 16,0 8-43-16,0 1-20 15,0-3-4-15,0 1-4 16,0-6-22-16,0-3-102 16,-16-14-168-16</inkml:trace>
  <inkml:trace contextRef="#ctx0" brushRef="#br0" timeOffset="38456.3852">13875 12142 612 0,'0'-5'51'0,"0"5"-40"15,0 0-11-15,0 12-14 16,0 15-34-16,0 8-75 15,0 8-91-15</inkml:trace>
  <inkml:trace contextRef="#ctx0" brushRef="#br0" timeOffset="38689.3744">13975 12424 260 0,'12'-10'136'0,"0"4"-54"15,0 2-17-15,3-2-19 0,3 4-18 16,2 0 1-1,0 2 6-15,-1 0 1 0,1 0-11 16,-5 0-8-16,-3 4 16 16,-1 12-15-16,-4 6-2 15,-3 5-6-15,2 2-6 16,0-3-4-16,0-3-2 16,1-5-4-16,2-6-24 15,5-2-48-15,-1-6-40 16,3-4-79-16,3 0-162 15</inkml:trace>
  <inkml:trace contextRef="#ctx0" brushRef="#br0" timeOffset="38971.4701">14770 11938 496 0,'-22'0'136'0,"-6"18"-129"15,-7 25 1-15,-4 15-7 16,-2 10 0-16,6 7 0 16,7-3 0-16,11-6 1 15,16-14 0-15,1-16 1 16,20-14 3-16,14-8 15 16,9-8 9-16,2-4-11 15,1-2-11-15,-10 0-5 16,-9 0-3-16,-12 0 0 0,-5 0-7 15,-9 4-54-15,-1-3-101 16,-26-1-267-16</inkml:trace>
  <inkml:trace contextRef="#ctx0" brushRef="#br0" timeOffset="39155.6613">14433 12139 595 0,'0'-8'78'0,"36"4"-16"16,19-2 6-16,9 3-48 0,3 2-11 15,1 1-9-15,-10 0-10 16,-9 0-75-16,-22 0-149 16</inkml:trace>
  <inkml:trace contextRef="#ctx0" brushRef="#br0" timeOffset="39869.3036">14211 11602 128 0,'0'0'281'16,"10"0"-249"-16,24 5 73 15,20-1-30-15,18-2-15 16,16-2-5-16,12 0-13 15,3 0-11-15,-2-8-24 16,-11 2-7-16,-17 6-10 16,-13-3-103-16,-19-6-252 0</inkml:trace>
  <inkml:trace contextRef="#ctx0" brushRef="#br0" timeOffset="40334.3174">15916 11416 526 0,'0'-4'96'16,"6"0"-51"-16,27 1-5 15,16-4-24-15,5 5 3 16,-2 2-17-16,-10 0-2 15,-11 6-18-15,-13 6-158 16</inkml:trace>
  <inkml:trace contextRef="#ctx0" brushRef="#br0" timeOffset="40484.6844">16074 11642 604 0,'0'0'157'15,"12"0"-147"-15,25 0-2 16,22 0-8-16,18 0-33 16,-5 0-350-16</inkml:trace>
  <inkml:trace contextRef="#ctx0" brushRef="#br0" timeOffset="40999.8918">17636 11350 789 0,'21'-6'27'0,"27"6"61"16,13 0-60-16,5 0-26 0,-1 0-2 16,1 14-4-1,-2-8-109-15,-10-6-300 0</inkml:trace>
  <inkml:trace contextRef="#ctx0" brushRef="#br0" timeOffset="41631.8012">19158 11206 475 0,'-34'0'28'0,"-5"0"48"16,-12 8-34-16,-11 18-31 16,-7 8-2-16,-1 10 3 15,6 4 13-15,16 5 3 0,20-4-8 16,23-4-12-16,5-7-4 15,34-7 4-15,14-4 1 16,15-5 0-16,7-2-9 16,8-2 0-16,1 2-18 15,-6-1-121-15,-9-7-152 16</inkml:trace>
  <inkml:trace contextRef="#ctx0" brushRef="#br0" timeOffset="41981.643">19922 11282 468 0,'-21'-11'25'0,"-16"11"27"0,-14 0-31 16,-11 5-16-16,-9 19 15 16,-2 4 7-16,6 0-4 15,18-3-12-15,19-6-8 16,27-7-1-16,3-7-1 15,30-3 24-15,12-2 4 16,4 0 2-16,-1 0 10 16,-9 3-6-16,-13 3-16 15,-14 7-2-15,-9 11-9 16,-16 8 10-16,-32 9-2 16,-14 0-12-16,-9-7-2 15,7-9-2-15,15-8-4 16,16-6-21-16,20-8-47 0,13-1-4 15,0-2-21-15,29 0-70 16,15-4-3-16,14-12-35 16</inkml:trace>
  <inkml:trace contextRef="#ctx0" brushRef="#br0" timeOffset="42213.9517">20364 11402 488 0,'-57'1'108'0,"-18"28"-35"16,-13 11-4 0,0 11-50-16,9 3-7 0,22-6-8 15,31-6-4-15,26-11 0 16,20-9 0-16,31-5 1 16,14-6 10-16,4-3 0 15,-3 0-3-15,-11 0-5 16,-8 3-3-16,-8 4-6 15,-8-1-106-15,-16-8-189 16</inkml:trace>
  <inkml:trace contextRef="#ctx0" brushRef="#br0" timeOffset="42551.4922">20895 11146 533 0,'-9'0'41'16,"1"0"43"-16,-1 11-57 16,-4 10-15-16,-2 2-1 15,-4 8 1-15,-10 8 0 16,-4 12 6-16,-5 10-5 15,-1 8-3-15,6 5 4 16,11-6-3-16,15-5-8 0,7-11-3 16,26-12 3-1,20-6 0-15,9-11 7 0,2-7-1 16,-9-6-5-16,-11-6-4 16,-8-1-2-16,-9-3-36 15,-6 0-121-15,-14-15-208 16</inkml:trace>
  <inkml:trace contextRef="#ctx0" brushRef="#br0" timeOffset="42712.6064">20555 11167 579 0,'24'-7'263'0,"31"7"-199"15,36 7 8-15,28 5-49 16,18-2-16-16,5-3-7 0,-3-7-14 15,-15 0-326-15</inkml:trace>
  <inkml:trace contextRef="#ctx0" brushRef="#br0" timeOffset="46204.2099">20887 11220 141 0,'0'0'27'16,"0"0"-7"-1,0 0-6-15,0 0-8 0,0 3-3 16,0-1 0-16,0-1-1 15,0 1 2-15,0-2 20 16,0 0 17-16,0 0 4 16,0 0-5-16,0 0-8 15,0 0-4-15,0 0-8 16,0 0-12-16,0 0-4 16,0 0 0-16,0 0 4 15,-1 0-1-15,1 1 0 16,-2-1-4-16,1 0-1 15,1 0 2-15,-2 0 6 0,2-6 9 16,0-16 17-16,9-15-13 16,14-16-17-16,5-9 2 15,0-4 13-15,-4 6 8 16,-6 18-1-16,-6 20 8 16,-9 15-19-16,-3 7-12 15,3 7-5-15,1 10-26 16,1 6-88-16,-5-6-207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27:35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16053 1936 400 0,'0'-12'38'16,"12"7"-26"-16,8-3 55 15,8-1-23-15,7 2-9 16,6-3 12-16,-1 4-6 0,2 2-9 15,-5 2-13-15,-9 0-15 16,-6 2-4-16,-6 0-1 16,-1 0-16-16,-2 10-77 15,-10 2-164-15</inkml:trace>
  <inkml:trace contextRef="#ctx0" brushRef="#br0" timeOffset="166.3079">16267 2168 627 0,'11'0'88'0,"3"15"-86"16,17-6 4-16,5-3-6 16,7-3-13-16,-2-3-151 15</inkml:trace>
  <inkml:trace contextRef="#ctx0" brushRef="#br0" timeOffset="2210.8298">18275 771 538 0,'0'-12'15'16,"0"12"49"-16,0-2-5 0,0 2-54 16,2 3 4-16,0 22 4 15,-2 19 7-15,0 16 2 16,-25 20-8-16,-17 15-7 16,-10 11-2-16,-6 3-4 15,3 1-1-15,10-5-2 16,16-17-14-16,18-20-43 15,11-34-80-15,3-32-33 16,25-9-158-16</inkml:trace>
  <inkml:trace contextRef="#ctx0" brushRef="#br0" timeOffset="3178.3174">18774 1194 485 0,'56'-24'31'0,"5"9"14"16,-4 1 32-16,-13 11-70 16,-11 3-7-16,-12 0-7 15,-6 3-36-15,-7 4-95 16,-8-7-99-16</inkml:trace>
  <inkml:trace contextRef="#ctx0" brushRef="#br0" timeOffset="3391.6862">19001 1012 657 0,'-16'0'24'15,"9"14"3"-15,-5 23 24 16,-9 14-34-16,-4 9-4 16,0-1-9-16,6 1-4 15,15-6-4-15,4-8-33 16,10-18-171-16</inkml:trace>
  <inkml:trace contextRef="#ctx0" brushRef="#br0" timeOffset="3973.303">20098 821 607 0,'0'0'17'0,"-7"0"35"15,-7 13-31-15,-10 22-15 16,-13 13 3-16,-11 15-5 16,-3 10-2-16,-1 8-1 15,12-3 0-15,16-11-1 16,23-14-1-16,4-18-1 16,36-13 2-16,14-9 1 15,10-10-1-15,4-3 3 16,-3 0-1-16,-7 0 1 15,-17-5-3-15,-11 2 0 0,-12-1-9 16,-14-4-44 0,-4-2-141-16</inkml:trace>
  <inkml:trace contextRef="#ctx0" brushRef="#br0" timeOffset="4206.312">19761 1070 640 0,'3'-2'18'15,"27"2"73"-15,13 0-27 16,8 0-52-16,-3 4-6 16,-1 5-6-16,-3 2 0 15,2 7-9-15,0 0-20 0,5 2-65 16,-2 4-68-16,-1-2-40 15,1-2-95-15</inkml:trace>
  <inkml:trace contextRef="#ctx0" brushRef="#br0" timeOffset="4538.5854">20702 1235 418 0,'-21'-7'72'0,"-3"5"15"15,-5 2-41 1,-13 6-23-16,-4 21 12 0,0 9 4 16,1 8-4-16,9 0-17 15,9-6-13-15,12-10-4 16,12-11-1-16,3-10-2 16,15-7-5-16,16-4 7 15,11-23 0-15,6-6 5 16,-3 2-1-16,-12 7 7 15,-16 15 1-15,-12 9 4 16,-5 0 1-16,0 9-3 16,-6 16-4-16,-7 7-7 15,2 6-3-15,3-2-3 16,7-5-58-16,1-9-58 16,4-14-35-16,22-8-109 0</inkml:trace>
  <inkml:trace contextRef="#ctx0" brushRef="#br0" timeOffset="4738.4845">20808 1405 342 0,'3'-12'107'16,"0"-2"8"-16,3 4-27 15,3 4-33-15,6 0-2 16,3 2-10-16,4 0-8 16,4 2-3-16,-1 2-5 15,-1 0-9-15,-6 2-12 16,0 20-3-16,-6 0-1 15,-2 9-2-15,0 1 0 0,-1 1-9 16,4 0-34 0,4-5-51-16,6-10-56 0,8-18-170 15</inkml:trace>
  <inkml:trace contextRef="#ctx0" brushRef="#br0" timeOffset="5038.3273">21872 869 453 0,'-12'0'58'0,"-9"4"-32"15,-6 16-13-15,-10 12-7 0,-8 9 14 16,-6 12 11-16,-1 10 14 15,1 9 14-15,7 7-6 16,13-3-27-16,17-7-10 16,14-11-12-16,14-12-2 15,17-10-2-15,9-8 0 16,8-8-7-16,4-6-44 16,-1-6-66-16,-4-8-159 15</inkml:trace>
  <inkml:trace contextRef="#ctx0" brushRef="#br0" timeOffset="5436.6565">22114 1092 399 0,'-3'0'162'15,"-12"7"-143"1,-5 24 56-16,-8 11-49 0,-9 14-5 15,-8 5-7-15,2 3-9 16,10-4-2-16,12-9-3 16,19-11 2-16,4-15-2 15,31-10 0-15,11-7-2 16,7-6 2-16,1-2-2 16,-8 0 1-16,-7 0-2 15,-10 0-8-15,-9 0-33 16,-9-5-81-16,-9-3-166 15</inkml:trace>
  <inkml:trace contextRef="#ctx0" brushRef="#br0" timeOffset="5652.6522">21861 1299 360 0,'0'-8'194'16,"17"8"-171"-16,28-2 76 15,10 2-73-15,6 0 8 16,0 0-14-16,-7-3-7 16,0-2-3-16,-8 1-10 15,-3-2-2-15,-4-3-63 16,-8-6-124-16,-5-12-253 16</inkml:trace>
  <inkml:trace contextRef="#ctx0" brushRef="#br0" timeOffset="5835.7227">22633 785 522 0,'3'0'37'0,"4"44"91"15,-1 18-58-15,-6 25-19 16,0 18 0-16,-25 10-18 16,-15 4-1-16,-13-3-13 15,-15-5-9-15,-8-11-10 16,-2-10 0-16,14-16-20 0,7-38-105 15,12-36-281 1</inkml:trace>
  <inkml:trace contextRef="#ctx0" brushRef="#br0" timeOffset="7332.2766">17681 2094 393 0,'8'7'32'0,"9"5"-28"15,19 3 58-15,12-1-29 16,14 0 0-16,16-4-7 15,13-4-12-15,13-2-3 16,10-4 10-16,8 0-4 16,8-12 5-16,6-6 8 15,1 4-4-15,-3 6-4 16,-10 5-1-16,-10 3-1 16,-1 0-1-16,8 7-5 15,15 0-3-15,26 0-1 0,25-1 4 16,20 5 2-16,18 4-10 15,10 7-3-15,7 1-2 16,10-3-1-16,12-3 0 16,3 0 0-16,-8-1 0 15,-14-4 3-15,-24-1-2 16,-32-6 5-16,-35-3 2 16,-39-2-4-16,-46 0-2 15,-34 0-2-15,-23 0 0 16,-12 0-9-16,0 6-22 15,-18 5-59-15,-8-4-100 16</inkml:trace>
  <inkml:trace contextRef="#ctx0" brushRef="#br0" timeOffset="9377.1617">17905 2509 545 0,'0'-10'24'0,"0"10"17"15,0-1 24-15,0 1-56 16,3 0-4-16,3 3 5 16,-2 19 6-16,-2 12-3 15,-2 15 6-15,0 15-3 16,-16 8-5-16,-11 10-4 15,-5 5-4-15,-2 3-3 16,4 2 0-16,10-2-2 16,10-12-16-16,10-15-60 15,0-29-121-15</inkml:trace>
  <inkml:trace contextRef="#ctx0" brushRef="#br0" timeOffset="9642.9179">18509 2637 453 0,'0'-7'115'0,"0"7"-106"16,0 0 23-16,0 18-20 15,0 12 11-15,0 4-10 16,0 9-4-16,-14 1-7 0,-5 4-1 16,0 7-1-16,-1-2-6 15,1 1-35-15,-2-7-111 16,0-16-137-16</inkml:trace>
  <inkml:trace contextRef="#ctx0" brushRef="#br0" timeOffset="9792.5074">18300 2891 81 0,'12'-12'418'16,"2"5"-388"-16,14 7 82 15,11 0-42-15,11 0-53 16,10 0-12-16,10 0-5 16,2 0-10-16,-14-7-117 0,-16-5-463 15</inkml:trace>
  <inkml:trace contextRef="#ctx0" brushRef="#br0" timeOffset="14497.7911">19950 2694 173 0,'0'-16'328'16,"0"4"-316"-16,3 10 44 15,3-8-27-15,2 6-13 16,-1 2 16-16,-2 0-10 16,-5 0-1-16,0 2-1 0,0 0 0 15,0 0 6-15,0 0-6 16,0-2 0-16,0 2-1 15,0 0-4-15,0 0 2 16,-15 0-1-16,-9 0-9 16,-12 0-6-16,-10 18 0 15,-9 8-1-15,0 10 1 16,3 1-1-16,9 7 1 16,14 0-1-16,12-2 0 15,15 0-1-15,2-6 1 16,17-4 0-16,11 0 1 15,5-6-1-15,0-1 0 0,-5-1 0 16,-5 0-2-16,-1 0-13 16,-7-4-46-16,1 0-72 15,-1-12-117-15</inkml:trace>
  <inkml:trace contextRef="#ctx0" brushRef="#br0" timeOffset="14797.3453">20196 2967 655 0,'-28'19'11'16,"7"24"35"-16,11-1-19 16,7 2-21-16,3-7-3 15,16-15-1-15,23-13-1 0,10-9 1 16,8-9 4-16,-2-21 4 15,-13-6-2-15,-15-1 2 16,-18 8-5-16,-9 3 12 16,-18 9 1-16,-25 5-13 15,-7 9-5-15,-3 3-1 16,8 2-5-16,16 16-15 16,16 1-51-16,13-4-54 15,6 1-88-15</inkml:trace>
  <inkml:trace contextRef="#ctx0" brushRef="#br0" timeOffset="15118.2297">20923 2648 385 0,'-6'-2'163'0,"-7"2"-154"16,-5 14 24-16,-9 14-28 15,-9 14-3-15,-7 11 1 16,-5 7 5-16,5 4 17 16,11-2 6-16,16-7-16 0,16-11-9 15,24-17-2-15,21-10 5 16,12-7 8-16,1-7-10 15,-2-2-5-15,-4-1 0 16,-5 4-2-16,-11 3-2 16,-12-4-26-16,-15-1-97 15,-9-2-155-15</inkml:trace>
  <inkml:trace contextRef="#ctx0" brushRef="#br0" timeOffset="15312.4453">20684 2849 466 0,'24'-12'175'15,"18"11"-146"-15,19 0 66 16,6-3-85-16,2 4-10 16,-2-2-1-16,-4 2-25 15,-6-5-93-15,-11-8-143 16</inkml:trace>
  <inkml:trace contextRef="#ctx0" brushRef="#br0" timeOffset="15512.2583">21499 2567 573 0,'-58'37'24'0,"-8"27"76"15,-12 15-55-15,-2 15-38 16,11 8-2-16,22-2-2 15,24-9-1-15,23-20-2 16,27-19-4-16,30-17-4 16,15-13-22-16,6-12-45 15,0-9-43-15,-12-1-65 16</inkml:trace>
  <inkml:trace contextRef="#ctx0" brushRef="#br0" timeOffset="15828.2432">21847 2770 278 0,'-35'25'377'0,"-5"23"-368"16,3 14 47-16,2 0-52 15,8 0-4-15,14-10-3 16,12-13-9-16,1-9-6 16,13-12 9-16,15-5 8 15,8-8 1-15,3-3 1 16,3-2 2-16,1 0 1 0,-1 0 0 16,1 0-3-16,-4 0-1 15,-5 7-1-15,-10-2-5 16,-9 0-69-16,-10-5-140 15</inkml:trace>
  <inkml:trace contextRef="#ctx0" brushRef="#br0" timeOffset="16044.2875">21593 2951 671 0,'19'0'5'16,"26"0"90"0,9-6-82-16,1 0-2 0,0 2 5 15,-4 0-12-15,1 4-4 16,0 0-2-16,-2 0-15 16,-3 0-58-16,-8 0-92 15,-3-7-199-15</inkml:trace>
  <inkml:trace contextRef="#ctx0" brushRef="#br0" timeOffset="16260.3262">22407 2465 682 0,'0'56'38'0,"2"35"82"15,-1 14-83-15,-1 11-8 16,-16 6-5-16,-17 1-14 16,-12-9-9-16,-7-12-1 15,3-16-12-15,3-21-79 16,4-37-180-16</inkml:trace>
  <inkml:trace contextRef="#ctx0" brushRef="#br0" timeOffset="42630.079">5396 5166 333 0,'0'-11'106'0,"2"4"-93"16,3 1 43-16,2-2-3 16,-1 4-20-16,-2 1-8 15,4 3 3-15,-1 4-12 16,2 31 5-16,-6 25 12 15,-3 29-6-15,-21 35-5 16,-19 28-5-16,-12 15-10 16,5 6-5-16,9-17-2 15,23-28-7-15,15-42-37 0,0-51-260 16</inkml:trace>
  <inkml:trace contextRef="#ctx0" brushRef="#br0" timeOffset="43394.4229">6218 5493 361 0,'0'-12'74'0,"0"6"-14"16,0 2 11-16,0 0-32 15,0 4-4-15,0 0-7 16,0 0 1-16,0 4 2 16,0 18-8-16,0 11-2 15,0 14-5-15,0 10-8 16,-4 9-4-16,-9 4-3 15,-2 1-1-15,0-5 0 0,1-6 0 16,4-14-4-16,0-14-11 16,3-15-31-16,-2-13-22 15,-4-4-29-15,-7-11-48 16,-5-11 34-16,-3 0 80 16,1 2 31-16,2 0 3 15,5 4 28-15,7 4 47 16,5 0-9-16,7 7 14 15,1 0-35-15,15 0-14 16,20-1 13-16,13-3 5 16,9-7-28-16,9-6-18 15,4-7-5-15,6 2-1 0,0-4-7 16,-13-3-128-16,-10-12-391 16</inkml:trace>
  <inkml:trace contextRef="#ctx0" brushRef="#br0" timeOffset="46732.0526">4779 6716 126 0,'14'-4'234'0,"11"-4"-229"16,21 0 50 0,9-2-10-16,11 0-9 0,8-2-1 15,8-2-4-15,12-2 0 16,15-3-8-16,8-1 13 15,14-2-11-15,8 6-9 16,4 2-6-16,-3 6-4 16,0 6-3-16,-5 2 1 15,-1 0 2-15,5 0 2 16,8 2 10-16,11-2-3 16,11 0-7-16,7-11-1 15,-1-9 7-15,-4-1 1 16,-10 3-4-16,-4 2-5 15,-3 1 0-15,-8 0-1 16,5-3-4-16,-4-2 0 0,1-3-1 16,-2-5 2-16,-4 1 2 15,-5 0 7-15,-1 5 6 16,-1 2-8-16,-5 4 1 16,2 2-5-16,-7 4 0 15,-7 2 6-15,-12 4-6 16,-16 1-2-16,-19 1-2 15,-23 1 0-15,-20 1-1 16,-13 0-5-16,-9 0-31 16,-6 0-84-16,-3-4-117 15</inkml:trace>
  <inkml:trace contextRef="#ctx0" brushRef="#br0" timeOffset="47684.2294">5494 7239 396 0,'-10'-13'27'0,"10"2"27"16,0-1-9-16,0-1-8 0,3 5-1 16,1 2 1-16,-4 4 6 15,0 2-10-15,0 0-8 16,0 14-10-16,0 23-4 15,0 23 14-15,0 18 0 16,-10 17-14-16,-6 12 0 16,0 9-6-16,-4-3-3 15,5-10-2-15,8-15 0 16,4-18-1-16,3-21-7 16,6-16-49-16,12-19-43 15,9-14-72-15,-1-2-50 0</inkml:trace>
  <inkml:trace contextRef="#ctx0" brushRef="#br0" timeOffset="48000.2128">6172 7365 405 0,'-3'15'38'0,"2"10"17"16,1 6 15-16,0 7-26 15,0 6-26-15,0 3-3 16,0 1 0-16,-5 6-6 15,-1 1-6-15,0-2-3 16,2-2-3-16,0-9-9 16,1-14-39-16,-5-14-96 15,-4-14-50-15</inkml:trace>
  <inkml:trace contextRef="#ctx0" brushRef="#br0" timeOffset="48166.2455">5983 7669 420 0,'0'-7'192'0,"4"7"-174"15,32 0 69-15,10 0-45 16,8 0-33-16,2-6-9 16,3-1-4-16,-5-3-44 15,-4-7-165-15</inkml:trace>
  <inkml:trace contextRef="#ctx0" brushRef="#br0" timeOffset="88219.4687">8162 4929 265 0,'0'-9'65'0,"0"-2"-25"0,10 0 35 16,-7 0-9-16,-2 3 6 15,-1 3-5-15,0 4 1 16,-17 1-14-16,-14 6-28 16,-15 21-17-16,-6 9-6 15,2 5-2-15,12-9-1 16,15-9 0-16,19-12-2 15,4-11 0-15,28 0-1 16,24-14 3-16,11-6 2 16,-2 5 1-16,-14 10-1 15,-22 5 2-15,-22 11 6 16,-8 25 12-16,-41 10 7 0,-18 6-21 16,-11-6-8-16,3-14-7 15,16-16-22-15,17-15-22 16,23-1-7-16,16-5 17 15,3-11-36-15,31-4-77 16,9-4-59-16</inkml:trace>
  <inkml:trace contextRef="#ctx0" brushRef="#br0" timeOffset="88418.6864">8407 4867 476 0,'0'0'34'16,"3"12"-26"0,3 10 33-16,-3 4 0 0,-1-4-24 15,-2 2-13-15,0-2-2 16,0 0-2-16,-2-4-2 16,-1 2-10-16,-1-6-132 15,-1-12-239-15</inkml:trace>
  <inkml:trace contextRef="#ctx0" brushRef="#br0" timeOffset="88579.2342">8549 4656 383 0,'9'-14'49'16,"0"8"-49"-16,2 6-7 15,-3 0-103-15,-5 14-180 16</inkml:trace>
  <inkml:trace contextRef="#ctx0" brushRef="#br0" timeOffset="88867.8561">8713 4876 320 0,'4'-3'154'0,"3"3"-133"0,4 0 71 16,-2 18-58-16,-7 6-12 15,-2 8-7-15,0 5-4 16,-11-1-7-16,-2-7-4 16,10-4 0-16,3-13-2 15,6-10-4-15,21-2 5 16,7 0 1-16,2-10 0 15,-1 3 0-15,-9 7-1 16,-5 0 1-16,-6 0-5 16,-9 7-68-16,-6 1-95 15</inkml:trace>
  <inkml:trace contextRef="#ctx0" brushRef="#br0" timeOffset="89150.2368">9262 4544 360 0,'-36'44'103'0,"2"16"-74"15,3 10 23-15,7-3-29 16,6-7-10-16,13-14-5 15,5-14-5-15,8-13 0 0,22-8 1 16,4-5 2 0,6-1-3-16,-3 0-2 0,-4 2-1 15,-3 1-1-15,-8 1-6 16,-13 4-136-16,-9 1-104 16</inkml:trace>
  <inkml:trace contextRef="#ctx0" brushRef="#br0" timeOffset="89333.4072">9147 4672 368 0,'38'-17'129'16,"11"8"-113"-16,9 5 49 15,1 3-47-15,-6 1-16 16,-6 0-2-16,-12 0-40 15,-10 1-319-15</inkml:trace>
  <inkml:trace contextRef="#ctx0" brushRef="#br0" timeOffset="90049.6125">8828 4973 216 0,'0'0'101'16,"0"0"-93"-16,-2 0 5 15,1 0 3-15,-2 0-7 0,2 10 1 16,-4 2 35-16,-1 4 3 16,-2 2-12-16,-2 4-12 15,0 4-1-15,-1-1-4 16,-1-1 3-16,3-4-5 16,5-6-7-16,2-8-7 15,2-6-3-15,0-3 3 16,26-24 3-16,8-7-4 15,11-2-1-15,1 5 4 16,-4 9 13-16,-8 12 14 16,-8 10 3-16,-13 0-19 15,-12 28-7-15,-1 15 22 16,-14 9-13-16,-10-1-18 16,1-2-4-16,5-9-20 0,11-10-75 15,4-9-83-15,3-18-62 16</inkml:trace>
  <inkml:trace contextRef="#ctx0" brushRef="#br0" timeOffset="90463.6713">7509 5735 188 0,'0'0'237'16,"12"0"-221"-16,40-5 64 16,35-13 4-16,39-14 0 15,48-8-12-15,39-7-12 16,24 0-17-16,5 3-18 0,-24 3-16 16,-30 1-6-16,-36 5-1 15,-36 5-2-15,-31 6 0 16,-28 10-2-16,-17 8-14 15,-12 6-53-15,-6 0-67 16,-19 11-135-16</inkml:trace>
  <inkml:trace contextRef="#ctx0" brushRef="#br0" timeOffset="90929.2626">8189 5890 528 0,'-27'0'10'0,"-5"18"5"15,-19 19 8-15,-9 13 0 16,-2 8 9-16,6 3 0 16,13-1 5-16,16-8-11 15,18-10-23-15,9-10-3 16,8-12 0-16,23-15-2 16,12-5 1-16,10-8-1 15,8-15-28-15,6-3-69 16,-12 0-129-16</inkml:trace>
  <inkml:trace contextRef="#ctx0" brushRef="#br0" timeOffset="91162.0222">8316 6199 466 0,'0'9'47'0,"22"-5"-14"16,25-4-13-16,17-13 3 15,6-16-2-15,-13 1-1 16,-16 4 3-16,-27 8-20 16,-14 7 5-16,-20 3 8 15,-26 6-13-15,-7 0-3 16,3 0-3-16,14 9-12 0,20 1-51 16,16-7-108-16,0-3-183 15</inkml:trace>
  <inkml:trace contextRef="#ctx0" brushRef="#br0" timeOffset="91760.7158">8970 5740 289 0,'0'0'143'0,"-2"0"-82"0,-1 0-6 15,2 0-12-15,-2 0-21 16,-3 0-16-16,-1 0-1 15,-4 0-2-15,-1 10-3 16,-3 6 4-16,3 4 3 16,1 2 5-16,1-2 9 15,9-7-11-15,1-4-4 16,0-3-2-16,1-1 0 16,15 3 5-16,3 1 6 15,-3 3 5-15,-6 7 13 16,-7 9 13-16,-3 10-13 0,-13 6-6 15,-23 0-16 1,-6-8-9-16,4-15-2 0,5-17-12 16,13-4-25-16,13-6-45 15,7-12-30-15,9-4-59 16,15-5-144-16</inkml:trace>
  <inkml:trace contextRef="#ctx0" brushRef="#br0" timeOffset="92309.5262">9325 5558 405 0,'0'0'57'0,"0"-2"-11"16,0 2-14-16,-2 0 0 15,-1 0-2-15,-3 17 6 16,-3 15 30-16,-6 13-36 15,-4 11-14-15,-2 6-1 16,5-2-7-16,5-5-1 16,11-11-4-16,0-8-2 15,14-10-1-15,12-8 0 16,6-1-1-16,1-5-2 16,-5-2-1-16,-4 2-9 0,-8-3-31 15,-4 0-60-15,-12 0-99 16</inkml:trace>
  <inkml:trace contextRef="#ctx0" brushRef="#br0" timeOffset="92492.4056">9141 5792 667 0,'9'-4'28'0,"23"4"27"15,8 0-18-15,1 0-25 16,0 2-12-16,-2-2 0 0,2-2-33 16,-2-18-121-16,0-10-370 15</inkml:trace>
  <inkml:trace contextRef="#ctx0" brushRef="#br0" timeOffset="93341.5929">8552 6814 467 0,'0'-4'72'0,"0"4"-54"16,0 0 50-16,0 0-18 0,-20 0-2 16,-11 13-35-16,-8 18-10 15,-5 7 10-15,3 9 10 16,7 3-3-16,7 0-7 16,12 0-8-16,9-8-5 15,6-5-1-15,12-7-1 16,16-11-3-16,14-8-5 15,10-9-38-15,11-2-48 16,-3 0-93-16,-9-5-146 16</inkml:trace>
  <inkml:trace contextRef="#ctx0" brushRef="#br0" timeOffset="93589.6829">8810 7098 35 0,'0'0'324'0,"-2"11"-223"16,1 8-6-16,1-3-34 15,3-6-14-15,24-7-33 16,13-3 2-16,6-8 1 16,-1-13 11-16,-9-3 3 15,-15 7-7-15,-14 1-15 16,-7 2 2-16,-15 2 3 16,-21 5-8-16,-8 5-6 15,2 2-1-15,14 0-9 16,14 0-46-16,14 2-45 15,9-2-79-15,22 0-123 0</inkml:trace>
  <inkml:trace contextRef="#ctx0" brushRef="#br0" timeOffset="93822.5183">9338 6805 474 0,'-4'0'99'0,"-12"22"-17"16,-1 10-13-16,-1 8-38 15,6-3-23-15,6 0-6 16,6-8-1-16,0-4 0 16,8-5 3-16,1-3 5 15,-8-3-1-15,-1-1-2 0,-1 4 2 16,-22-1-2 0,-5 2-6-16,-2-6-1 0,4-4-9 15,10-6-36-15,10-2-49 16,6 0-35-16,2-19-134 15</inkml:trace>
  <inkml:trace contextRef="#ctx0" brushRef="#br0" timeOffset="94071.6544">9783 6494 412 0,'0'-3'163'0,"0"3"-152"15,-4 25 10 1,-15 14 27-16,-9 12-27 0,-8 8-16 16,0 8-2-16,2 9-3 15,6 2 0-15,8-4 0 16,13-13-4-16,7-11-9 16,0-17-13-16,21-11-17 15,10-11-4-15,6-8 20 16,2-3-34-16,-3 0-75 15,-8-5-141-15</inkml:trace>
  <inkml:trace contextRef="#ctx0" brushRef="#br0" timeOffset="94271.1748">9480 6875 350 0,'-2'-10'238'0,"2"1"-220"15,25-4-1-15,17-7-13 16,18 0 0-16,10-2-3 16,8 1 0-16,-2 5-1 15,-7 2 0-15,-7 6-3 16,-9 8-38-16,-21 0-213 16</inkml:trace>
  <inkml:trace contextRef="#ctx0" brushRef="#br0" timeOffset="94637.2463">8122 7672 513 0,'66'-13'29'0,"47"-2"76"16,37-7-22-16,35 0-32 15,23-7-5-15,10-2-13 16,-3-4-22-16,-12-5-6 15,-23-4-5-15,-35-2-2 16,-33 7-3-16,-33 11-23 16,-28 8-52-16,-18 15-19 15,-17 5-53-15,-16 12-130 16</inkml:trace>
  <inkml:trace contextRef="#ctx0" brushRef="#br0" timeOffset="96033.9196">8594 7969 100 0,'-5'0'94'16,"1"0"-90"-16,1 0-3 16,3 2 1-16,0-2-2 15,0 0-3-15,0 0-6 16,4 0-9-16,1 0-3 0,-1-6 21 15,-2 1 70 1,-2 0-15-16,0-1 9 0,1 2-1 16,1-4-5-16,2 0-15 15,3 0-2-15,-2 0 6 16,-2 2-4-16,-2 1-7 16,-1 0-10-16,0 4 2 15,0 1 1-15,0 0-3 16,0 0-3-16,0 0-8 15,-4 0 4-15,-15 5 3 16,-4 10-20-16,-1 7-2 16,5-5 0-16,7-1 0 15,3-6-1-15,6-4 0 16,2-4-1-16,1 2 0 16,0-2 1-16,0 2 1 0,0 1 0 15,0 0 0-15,0 2 0 16,0-2 1-16,3-1-1 15,-3-2 0-15,0 0 0 16,0-2 1-16,0 0-1 16,0 0 1-16,0 0 1 15,0 0-2-15,1 0 0 16,-1 0 0-16,0 0 1 16,2 0 0-16,-2 0 0 15,1 0 3-15,-1 0-1 16,3 0 0-16,-2 0-2 15,2 0-1-15,2 0 0 0,1 0 0 16,3-6 0-16,3-1 0 16,0 0 0-16,-2 1-1 15,-1 0 1-15,-6 5-1 16,-1 1 0-16,-2 0 1 16,0 0-1-16,0 0 1 15,0 0 0-15,0 0 0 16,0 0 0-16,0 0 0 15,0 0 1-15,0 0 0 16,-3 0 0-16,-2 0-1 16,3 0 0-16,2 0 0 15,0 0 0-15,0 0 0 16,0 0-1-16,0 0 1 0,0 0 0 16,0 0-1-16,0 0 1 15,0 0-2-15,0 0-7 16,0-1-20-16,0-1 2 15,0 0 5-15,0-4-4 16,5-2-2-16,0 0 22 16,-1-1 6-16,1 1 0 15,-2 2 0-15,-2 3 0 16,1 0 0-16,-2 3 0 16,0 0 1-16,0 0 1 15,0 0 3-15,0 0 6 16,0 0 9-16,-2 0 6 0,-8 0 0 15,-5 0-18-15,-3 0-5 16,-6 12 2-16,2 5 1 16,5 3-4-16,5 0-1 15,11-2-1-15,1 0 0 16,12-1 0-16,13 2 2 16,5 2 1-16,-3 5 2 15,-5 4 7-15,-13 7 9 16,-9 6 3-16,-4 2-11 15,-28 0-5-15,-10-5-8 16,-4-14 0-16,1-17-5 16,4-9-6-16,11-21-22 15,12-11-21-15,16 0-11 0,2 0-14 16,29 2-27 0,10 4-58-16,5 4-53 0</inkml:trace>
  <inkml:trace contextRef="#ctx0" brushRef="#br0" timeOffset="96233.358">8822 8060 377 0,'0'-3'191'16,"0"3"-132"-16,4 0 23 15,4 2-42-15,-2 10-23 16,-2 8-13-16,-4 0-3 15,0 5-1-15,0-3-3 0,0-7-14 16,0 0-88-16,-7-11-73 16,-2-4-100-16</inkml:trace>
  <inkml:trace contextRef="#ctx0" brushRef="#br0" timeOffset="96399.3398">8925 7797 630 0,'0'-3'145'0,"0"3"-145"15,0 0 0-15,0 8-19 16,3 11-26-16,7 8-72 0,2 8-97 16</inkml:trace>
  <inkml:trace contextRef="#ctx0" brushRef="#br0" timeOffset="96649.4244">9094 8062 297 0,'3'-15'275'15,"5"8"-164"-15,9-2-13 16,2 3-46-16,1 2-17 16,1 4-11-16,-1 0-16 15,0 0-5-15,1 4-3 16,-5 11 0-16,-1 2 0 0,-2-1 0 15,-4 2-2-15,-3 0-2 16,-6 6-5-16,0-1-12 16,0-3-25-16,0-6-49 15,0-6-26-15,5-8-61 16,2-4-235-16</inkml:trace>
  <inkml:trace contextRef="#ctx0" brushRef="#br0" timeOffset="96931.5987">9713 7696 570 0,'-18'0'73'0,"-2"22"-27"0,-3 18-15 15,-3 10-7-15,-2 7-15 16,5 5-3-16,7 0 9 15,9-4 3-15,7-5-14 16,10-16-3-16,22-13 0 16,10-9 0-16,5-8-1 15,0-2 0-15,-2-3-1 16,-5 2 1-16,-8-3 0 16,-7-1-5-16,-10 0-33 15,-6 0-54-15,-9 0-50 16,0 2-157-16</inkml:trace>
  <inkml:trace contextRef="#ctx0" brushRef="#br0" timeOffset="97115.3244">9538 7848 617 0,'20'-5'121'0,"30"0"-65"15,17-3-4-15,8-1-39 16,-4-4-6-16,-6-3-7 16,-10-4-12-16,-7-2-83 0,-11-4-108 15</inkml:trace>
  <inkml:trace contextRef="#ctx0" brushRef="#br0" timeOffset="111529.6501">2308 5777 305 0,'-25'0'233'16,"-1"2"-230"-16,-3 13 26 15,-4 5 22-15,-2 1-27 16,4 3-4-16,4 0-1 16,10-1-1-16,4-2-10 15,10-6-5-15,3-4-3 16,0-3 1-16,8-4 2 16,10 0 9-16,2 2 15 15,0 6 15-15,-2 8-12 0,-6 17 1 16,-7 15-4-1,-5 12-8-15,-7 10-11 0,-15-3-8 16,-5-13 0-16,2-20-8 16,1-17-23-16,3-21-18 15,8 0-21-15,9-27-16 16,4-4-60-16,23-3-30 16</inkml:trace>
  <inkml:trace contextRef="#ctx0" brushRef="#br0" timeOffset="111763.0858">2468 5951 483 0,'3'0'17'0,"10"0"73"16,-1 5-23-16,-1 10-28 15,-3 5-9-15,-3 4-12 16,-4 7-12-16,-1 3-6 16,0 0-1-16,0 4-17 15,0-4-46-15,-4-5-73 16,-8-16-75-16</inkml:trace>
  <inkml:trace contextRef="#ctx0" brushRef="#br0" timeOffset="111937.4093">2457 5790 403 0,'-3'-2'219'0,"-4"2"-214"16,7-2 7-16,0 2-12 15,0 0-21-15,10 0-76 16,8 22-43-16,0 13-189 15</inkml:trace>
  <inkml:trace contextRef="#ctx0" brushRef="#br0" timeOffset="112228.9108">2639 5989 450 0,'0'0'102'16,"0"0"-41"-16,0 0-6 15,8 0-20-15,4-2 12 16,1 2-19-16,-1 0-13 16,1 0-1-16,1 8-4 15,0 8-2-15,-1 2-7 16,0 0-1-16,-1 2 0 16,-4 1-1-16,-2-2-3 15,-3-4 0-15,0-2 1 0,-2-4-6 16,1-3-7-1,0 1-19-15,1-2-5 0,0-3-18 16,0-2-23-16,5 0-59 16,1 0-41-16</inkml:trace>
  <inkml:trace contextRef="#ctx0" brushRef="#br0" timeOffset="112593.6927">2960 5495 88 0,'0'0'426'0,"-4"0"-392"15,1 5 4-15,-4 21 3 16,0 8-18-16,-2 14-19 16,2 14-2-16,-1 10-1 15,4 3 0-15,4-6 1 16,0-13-1-16,12-13-1 16,14-15 1-16,7-12-1 15,3-5-1-15,0-8 0 16,-2-3-2-16,-2 0-6 0,-8 0-26 15,-7-2-79-15,-14-4-116 16</inkml:trace>
  <inkml:trace contextRef="#ctx0" brushRef="#br0" timeOffset="112777.0529">2848 5857 566 0,'23'-7'30'0,"11"-9"35"16,14-8-24-16,4-2-24 0,-3-6-14 15,-3-2-3-15,-12 2-25 16,1 4-78-16,-8 5-206 16</inkml:trace>
  <inkml:trace contextRef="#ctx0" brushRef="#br0" timeOffset="113092.2539">3462 5437 541 0,'-36'46'39'16,"-2"11"-21"-16,4 12 39 16,4 8-10-16,9-5-23 15,12-10-15-15,9-19-2 16,0-19-5-16,15-13-2 16,15-11-5-16,6 0 0 15,4-17-13-15,0-8-27 16,2-1-26-16,-2-3-42 15,-2 2-48-15,-5-1-149 16</inkml:trace>
  <inkml:trace contextRef="#ctx0" brushRef="#br0" timeOffset="113309.2258">3634 5670 198 0,'-16'36'363'0,"6"1"-313"15,10-10 23-15,0-13-45 16,17-14-18-16,12 0-1 15,3-27 5-15,3-9 4 16,-5 0 8-16,-7 8 12 16,-12 7-7-16,-9 12-16 15,-2 3-4-15,-18 4-4 16,-13 2-7-16,-2 0-15 16,7 0-24-16,13 0-24 15,10-6-35-15,3-7-65 16,10-5-156-16</inkml:trace>
  <inkml:trace contextRef="#ctx0" brushRef="#br0" timeOffset="113508.1399">3894 5439 48 0,'0'0'516'16,"0"24"-453"-16,0 8 8 16,0 4-26-16,0 2-22 15,3-7-19-15,13-9-1 16,5-8-3-16,-1-4 1 15,-2-4 1-15,-11 2-2 16,-7 4-1-16,0 8-2 16,-21 1-3-16,-7 1-37 0,-4-3-35 15,4-8-92-15,6-11-305 16</inkml:trace>
  <inkml:trace contextRef="#ctx0" brushRef="#br0" timeOffset="113841.2076">4185 4949 23 0,'0'-2'500'0,"0"2"-488"16,0 0 8-16,0 9 11 15,0 8-18-15,-6 1-6 0,-1 6 9 16,-1 3 14-16,2 5 1 16,0 5-1-16,3 5 0 15,3 9-6-15,0 2-3 16,0 2-4-16,9-3-5 16,10-9-12-16,4-7 0 15,4-6-1-15,-2-5-4 16,-1-6-3-16,-6-5-20 15,-3-4-48-15,-3-10-62 16,-9 0-185-16</inkml:trace>
  <inkml:trace contextRef="#ctx0" brushRef="#br0" timeOffset="114007.022">4085 5248 303 0,'24'-10'406'0,"10"0"-397"16,11-4 65-16,4-4-62 16,0-8-12-16,0-11-2 15,3-7-47-15,-6-6-197 16</inkml:trace>
  <inkml:trace contextRef="#ctx0" brushRef="#br0" timeOffset="114771.6797">2641 8144 495 0,'-23'12'63'0,"4"24"-47"15,3 8 40-15,-2 4-28 0,7-6-10 16,11-8-15-16,0-15-3 16,9-10 0-16,15-7 5 15,0-2 23-15,-3 0 28 16,-2 2-13-16,-7 5-8 15,-5 9-5-15,-7 9-9 16,0 9-8-16,-19 3-11 16,-11-1-2-16,-4-8-25 15,0-17-41-15,7-10-31 16,8-1-22-16,19-1-84 16</inkml:trace>
  <inkml:trace contextRef="#ctx0" brushRef="#br0" timeOffset="114971.257">2912 8180 549 0,'0'0'138'0,"5"15"-113"16,1 10 38-16,0 3-49 15,-5 2-14-15,-1-3-5 16,0-2-16-16,0-1-38 15,-7-2-24-15,-4-6-79 16,-1-11-190-16</inkml:trace>
  <inkml:trace contextRef="#ctx0" brushRef="#br0" timeOffset="115117.2626">2836 7973 94 0,'0'-8'463'0,"0"8"-453"16,0 0-10-16,0 0-87 15,0 9-70-15</inkml:trace>
  <inkml:trace contextRef="#ctx0" brushRef="#br0" timeOffset="115552.9303">3102 8128 440 0,'0'18'85'15,"0"2"32"-15,3 0-50 0,1-1-15 16,-2-5-12-16,-1-6-27 16,1-5-11-16,-2-3-1 15,4 0 2-15,8-16 5 16,5-10 2-16,9-4 1 15,6 3 3-15,-1 7 7 16,-3 11 5-16,-2 9-8 16,-8 0-9-16,-2 16-4 15,-7 13 2-15,-4 2-7 16,-1-4-2-16,-4-7-15 16,0-7-21-16,0-7-37 15,0-6-38-15,3 0-27 16,3-16-91-16</inkml:trace>
  <inkml:trace contextRef="#ctx0" brushRef="#br0" timeOffset="115819.2672">3460 7637 594 0,'-3'0'81'16,"1"19"-71"-16,1 15 12 15,-4 16 0-15,-2 12-17 16,-2 4-4-16,8 1-1 16,1-6 1-16,7-16-1 0,16-15-1 15,5-15-3-15,6-15 3 16,3 0 0-16,1-6 1 16,-1-12-1-16,-6 1-1 15,-9-3-6-15,-9 0-26 16,-10 4-56-16,-3 0-123 15</inkml:trace>
  <inkml:trace contextRef="#ctx0" brushRef="#br0" timeOffset="116001.8411">3391 7905 671 0,'0'-8'38'16,"27"-7"22"-1,13-6-29-15,8-4-24 0,-1-3-7 16,0 1-12-16,-3 0-49 16,0 5-85-16,-4 0-138 15</inkml:trace>
  <inkml:trace contextRef="#ctx0" brushRef="#br0" timeOffset="116219.1059">3804 7739 413 0,'-17'53'249'0,"7"1"-170"16,10-10 9-1,14-13-59-15,11-15-25 0,8-15-2 16,5-1 2-16,1-14 4 16,0-13-1-16,-6-2-4 15,-7-1-3-15,-13 2-3 16,-8 2-1-16,-5 4-20 15,0-1-65-15,-17 1-44 16,2 7-50-16,5-3-98 16</inkml:trace>
  <inkml:trace contextRef="#ctx0" brushRef="#br0" timeOffset="116467.4975">4000 7606 255 0,'0'0'312'0,"0"9"-204"16,0 13-6-16,0 5-13 0,0-2-50 15,0-6-36-15,0-7-3 16,14-10-2-16,8-2-2 16,9-2 4-16,2-12 0 15,-3 3 1-15,-6 8 0 16,-11 3 2-16,-8 11 3 16,-5 18 0-16,-9 5-4 15,-15-2-2-15,-2-9-6 16,1-12-35-16,4-11-48 15,3 0-22-15,9-11-45 16,9-7-42-16</inkml:trace>
  <inkml:trace contextRef="#ctx0" brushRef="#br0" timeOffset="117464.959">4106 7537 198 0,'0'1'85'16,"-3"14"-24"-16,0 1 20 16,-2 10 3-16,-1 5-9 15,2 7 1-15,2 2 0 16,2 0-10-16,0-6-32 15,2-10-19-15,13-14-13 16,7-10-2-16,6 0 2 16,4-22 4-16,1-10 0 15,-5-2 3-15,-10 2 16 16,-11 6-2-16,-7 2-12 16,0 5-7-16,-23 7-4 15,-9 4-2-15,-4 6-7 0,3 2-3 16,8 0-4-1,9 0-40-15,5 0-29 0,10 0-7 16,1-4-106-16</inkml:trace>
  <inkml:trace contextRef="#ctx0" brushRef="#br0" timeOffset="117731.3195">4391 7359 569 0,'-15'50'45'16,"4"6"35"-16,5-2-13 16,6-6-10-16,0-12-48 15,21-14-9-15,8-10 0 0,-2-1 7 16,-1-1 21-16,-3 6 5 16,-5 8-7-16,-7 8 10 15,-9 8-19-15,-2 2-10 16,-18-6-7-16,-10-10-3 15,-5-21-20-15,-1-7-41 16,-4-31-75-16,12-9-73 16,8-6-259-16</inkml:trace>
  <inkml:trace contextRef="#ctx0" brushRef="#br0" timeOffset="118080.0876">4534 7057 376 0,'0'0'191'16,"0"0"-115"-16,0 0-29 15,0 14-11-15,-3 15-23 16,-4 9 1-16,-3 12 9 16,2 8 4-16,6 6-11 0,2 0 1 15,0-8-4-15,18-11-7 16,2-9-5-16,3-12-1 16,1-6 0-16,0-4-3 15,1-6-6-15,-3-2-13 16,-3-5-15-16,-7-1-36 15,-1 0-40-15,-6 0-75 16</inkml:trace>
  <inkml:trace contextRef="#ctx0" brushRef="#br0" timeOffset="118229.8633">4436 7270 572 0,'6'0'75'15,"22"0"15"-15,3 4-74 0,2-4-16 16,3 0-9-16,2-8-56 16,-5-21-180-16</inkml:trace>
  <inkml:trace contextRef="#ctx0" brushRef="#br0" timeOffset="118813.2541">4613 5742 748 0,'-3'13'116'15,"3"6"-116"-15,0-7-17 16,9-8-76-16,6-4-196 15</inkml:trace>
  <inkml:trace contextRef="#ctx0" brushRef="#br0" timeOffset="119391.2026">5082 7511 882 0,'-26'29'17'15,"13"-5"-17"-15,13-7-14 16,-2-17-123-16,2-12-403 16</inkml:trace>
  <inkml:trace contextRef="#ctx0" brushRef="#br0" timeOffset="120341.2834">11455 5936 448 0,'12'0'301'16,"9"0"-294"-16,13 0-4 15,5 0-3-15,-3 1-17 16,-2 3-126-16,-14-3-362 16</inkml:trace>
  <inkml:trace contextRef="#ctx0" brushRef="#br0" timeOffset="120513.3406">11542 6234 946 0,'0'16'0'15,"6"-2"3"-15,28-14-3 16,12-2-25-16,7-34-171 0</inkml:trace>
  <inkml:trace contextRef="#ctx0" brushRef="#br0">14748 4985 592 0,'-43'0'25'16,"7"17"20"-16,-3 3 15 16,3 5-44-16,3-1-4 15,7-4-3-15,9-3-8 16,13-6-1-16,4-4-3 16,11-4 3-16,15-2 3 15,7-1 21-15,-2 1 14 16,-1 1-2-16,-12 5-1 15,-7 5 4-15,-11 10-14 16,-2 14-3-16,-28 11-11 0,-10 4-10 16,-8-3-1-16,-1-13-4 15,7-13-16-15</inkml:trace>
  <inkml:trace contextRef="#ctx0" brushRef="#br0" timeOffset="121771.5206">15121 5097 768 0,'0'0'24'15,"0"0"-13"-15,0 10 9 16,0 12-15-16,0 7-2 16,0 1-3-16,0 1-1 15,0 2-4-15,-8 0-36 16,-3 3-50-16,-3-7-100 16</inkml:trace>
  <inkml:trace contextRef="#ctx0" brushRef="#br0" timeOffset="121931.7124">15207 4826 277 0,'0'-7'471'16,"-10"7"-468"-16,10 0-6 15,0 9-31-15,0 11-56 16,0 6-124-16</inkml:trace>
  <inkml:trace contextRef="#ctx0" brushRef="#br0" timeOffset="122193.3681">15382 5238 639 0,'0'0'68'16,"3"0"26"-16,15 0-57 15,16-8 0-15,12-8-7 16,5-1-11-16,0 4-1 16,-9 6-5-16,-8 7-7 15,-13 0-5-15,-8 13 2 16,-8 13-1-16,-5 10-2 16,0 4-1-16,-8 3-4 15,-4-2-16-15,3-6-45 16,5-11-61-16,4-10-67 0,0-14-219 15</inkml:trace>
  <inkml:trace contextRef="#ctx0" brushRef="#br0" timeOffset="122569.2824">16126 4690 157 0,'0'-6'308'15,"0"5"-277"-15,0 0 50 16,0-3-38-16,0 3-22 16,0-1 5-16,0 2 0 0,0 0-6 15,0 5 4 1,-7 19 9-16,-11 13-6 0,-7 9-11 15,-2 8-4-15,-1 8-2 16,8-3-1-16,10-4-3 16,10-8 0-16,3-11-2 15,22-3 1-15,6-6-1 16,4-3-4-16,-1-2 0 16,2-2-2-16,-5-1-1 15,-1-2-5-15,-8-5-25 16,-7-1-69-16,-9 0-66 15,-6-3-142-15</inkml:trace>
  <inkml:trace contextRef="#ctx0" brushRef="#br0" timeOffset="122735.021">15916 4976 523 0,'-2'-1'292'16,"2"1"-288"-16,19 0 58 15,21 0-46-15,11 0-16 16,11 0-12-16,13-8-80 16,-8-19-275-16</inkml:trace>
  <inkml:trace contextRef="#ctx0" brushRef="#br0" timeOffset="123284.5096">16813 4909 546 0,'-5'-4'48'0,"2"4"37"16,-7 0-18-16,-10 12-46 0,-8 18-12 15,-9 16 8-15,-2 14 10 16,8 7 0-16,13 3 0 15,16-6-19-15,2-10-5 16,20-12-3-16,13-14-2 16,7-13 0-16,8-10-4 15,7-5-23-15,0 0-50 16,-7-12-34-16,-2-10-46 16,-10-5-174-16</inkml:trace>
  <inkml:trace contextRef="#ctx0" brushRef="#br0" timeOffset="123517.2612">17138 5168 578 0,'-12'22'72'0,"12"-2"-2"16,8-7-27-16,32-12-28 16,15-1 5-16,13-18-5 15,-2-13-1-15,-16-2-3 16,-20 3 7-16,-20 4-2 15,-10 6 3-15,-17 1-9 16,-17 5-10-16,-6 6 0 16,4 2-13-16,14 4-33 15,10 2-53-15,12 0-61 16,15 0-198-16</inkml:trace>
  <inkml:trace contextRef="#ctx0" brushRef="#br0" timeOffset="123733.3481">17699 4971 633 0,'-2'8'73'0,"-9"19"23"16,-3 6-38-16,1 5-30 15,5-3-12-15,8-1-15 16,0-8-1-16,8-6-2 16,7-4 2-16,-8-3 0 15,-7-2 2-15,0 3 0 16,-7 0 0-16,-14 0-2 15,-4-6-4-15,0-8-17 16,3 0-42-16,7-16-65 0,15-7-125 16</inkml:trace>
  <inkml:trace contextRef="#ctx0" brushRef="#br0" timeOffset="124015.8662">18096 4575 60 0,'-23'0'553'15,"-3"17"-548"-15,3 18 59 16,2 4-43-16,2 7-16 16,3-2 1-16,5 4 4 0,5 2 0 15,5-1 17-15,1 2 12 16,0 0-9-16,9-1-10 15,10-5-10-15,6-1-6 16,6-6-4-16,2-6-2 16,6-1-4-16,-4-8-12 15,-7-4-46-15,-9-5-60 16,-19-3-109-16</inkml:trace>
  <inkml:trace contextRef="#ctx0" brushRef="#br0" timeOffset="124165.4011">17806 4877 409 0,'4'0'393'15,"19"2"-362"-15,25 14 65 16,16-4-82-16,14-4-14 16,5-8-4-16,2 0-51 15,-16-14-189-15</inkml:trace>
  <inkml:trace contextRef="#ctx0" brushRef="#br0" timeOffset="131115.465">19230 5285 363 0,'0'0'24'16,"0"0"-7"-16,0 0 16 15,0 0-27-15,0 0 0 16,13 5 25-16,4-1 12 16,11 1-5-16,8-5-1 15,10 0 8-15,6 0-16 16,1-9-14-16,-3-4-12 15,-9 1-3-15,-9 5-4 16,-6 5-31-16,-7 2-82 16,-10 0-69-16</inkml:trace>
  <inkml:trace contextRef="#ctx0" brushRef="#br0" timeOffset="131381.2721">19403 5170 455 0,'-8'-10'31'15,"7"10"47"-15,1 0-40 16,0 0-31-16,10 0 8 15,2 12 10-15,-3 15-5 0,-4 9 2 16,-5 6-12-16,0 6-7 16,-2-3-3-16,1 4-3 15,1-3-53-15,0-4-108 16</inkml:trace>
  <inkml:trace contextRef="#ctx0" brushRef="#br0" timeOffset="133426.291">20580 5184 183 0,'0'-2'74'0,"0"2"-46"16,0-4 26-16,0 1-18 16,0 0 6-16,-1-1 11 15,-3 0-15-15,3 2 5 16,-1 0-16-16,1 2-8 16,-1-2 0-16,1 0 1 15,-1 1-1-15,2-2 0 16,0-1 4-16,0 2 2 15,0-2-2-15,-1 3 0 16,-2 0 1-16,-3 1 0 0,-6 0-3 16,-12 0-7-16,-10 2-13 15,-11 16 0-15,-6 6-1 16,1 4 1-16,8 1 0 16,12 0-1-16,17-7 0 15,11-7-2-15,2-4-6 16,17-6-1-16,16-3 9 15,11-2 1-15,3 0 7 16,-9 0 1-16,-15 1 5 16,-17 16 3-16,-6 9-2 0,-21 6 5 15,-19 10-11 1,-15 4-9-16,-4-6-1 16,4-11-30-16,14-12-35 0,16-17-24 15,16 0-30-15,9-7-101 16</inkml:trace>
  <inkml:trace contextRef="#ctx0" brushRef="#br0" timeOffset="133659.1899">20855 5303 676 0,'-11'-7'57'0,"-7"10"-35"16,14 19 31-16,-2 7-47 16,-2 12-2-16,-1-1-3 15,3 0-1-15,-1 4-17 16,1 1-34-16,0-3-23 16,-8-8-46-16,1-15-150 15</inkml:trace>
  <inkml:trace contextRef="#ctx0" brushRef="#br0" timeOffset="133829.371">20881 5035 611 0,'-4'-13'90'0,"-9"13"-77"16,13 3-13-16,0 10-21 15,16 5-93-15,-3 4-94 16</inkml:trace>
  <inkml:trace contextRef="#ctx0" brushRef="#br0" timeOffset="134124.6691">20956 5456 418 0,'-6'8'40'0,"5"-1"37"16,1-7-23-16,20-6-20 15,24-17 4-15,14-8-8 16,9-1 8-16,0 7 9 16,-16 11 3-16,-17 9-8 15,-16 5-22-15,-15 13-13 16,-3 20-1-16,-5 13 5 15,-17 6-8-15,-3 0-3 16,4-3-19-16,6-8-37 16,7-10-28-16,8-9-18 15,0-10-51-15,0-12-138 0</inkml:trace>
  <inkml:trace contextRef="#ctx0" brushRef="#br0" timeOffset="134540.599">21504 5061 234 0,'-2'0'216'0,"-4"-1"-190"0,6-3 54 16,0-1-51-16,0-2-3 16,12-4 27-16,9 2 0 15,0-2-6-15,-3 4 1 16,-4 4-12-16,-8 3-10 16,-6 0-12-16,0 6-9 15,-6 18 2-15,-13 7 2 16,-6 5-4-16,4-2-3 15,5-2-1-15,9-6-1 16,7-4 0-16,7-4 0 16,18-5-1-16,9-6 0 15,5 1-5-15,-2 0-14 0,-4 5-25 16,-3 4-52-16,-12-1-31 16,-9-10-146-16</inkml:trace>
  <inkml:trace contextRef="#ctx0" brushRef="#br0" timeOffset="134872.7667">22124 4959 481 0,'-10'0'151'0,"-19"19"-145"16,-5 16 33-16,1 3-29 16,-4 11-4-16,-3 3-2 15,-2 6 6-15,4 2-1 16,10-2 14-16,10-3-3 16,18-11-12-16,0-7 0 15,32-8 0-15,9-5-3 16,6-6-1-16,0-4-2 15,-6-1-2-15,-10-2 0 16,-9 2-1-16,-2 3-14 16,-4-4-47-16,-10-5-93 15,-6-7-224-15</inkml:trace>
  <inkml:trace contextRef="#ctx0" brushRef="#br0" timeOffset="135205.5466">21808 5124 514 0,'-3'-5'45'0,"3"5"49"16,4 0-41-16,23 11-21 16,14 7 4-16,12-3-14 15,8-3-13-15,-1-1-9 16,3 2-6-16,-7-6-76 15,-9-7-236-15</inkml:trace>
  <inkml:trace contextRef="#ctx0" brushRef="#br0" timeOffset="137605.0845">14505 6216 346 0,'30'4'17'16,"5"-4"-1"-16,17 0 75 15,8 0-50-15,9-4-22 16,6-6 8-16,5 0 3 16,3 0-5-16,0 6 1 0,2 1-3 15,-3 3-4-15,-3 0-12 16,-2 0-3-16,1 0-1 15,1 0 0-15,4-5 6 16,3-3 5-16,2 0 34 16,3 0-27-16,3-2-17 15,1 3-2-15,3 3 0 16,-2 1 0-16,-7 3-2 16,-5 0 0-16,-8 0 1 15,-10 0-1-15,-8 0 1 16,-3 0 0-16,-4 0 0 15,1-2 3-15,0 2 1 0,2 0 0 16,5 0-1-16,-1 0 0 16,1-3-1-16,-4 0 0 15,2-1-2-15,-2-1-1 16,-2-2 0-16,0 1 1 16,-1-1-1-16,1 0 1 15,2 1-1-15,2-3 1 16,1 4 1-16,1-2 1 15,3 3 1-15,-1-1-2 16,-2 2-1-16,-1 1-1 16,-6 1 1-16,-6 1 0 15,-3 0-1-15,-6 0 0 16,-1 0 0-16,-3 0 1 0,-2 0-1 16,2 0 0-1,1 0 0-15,2 0 1 0,-2 0 6 16,1 0 4-16,-4 1-6 15,1 1-2-15,2-1-1 16,3 2-1-16,0 1 0 16,4-2-1-16,-1 3 0 15,5-1 1-15,0-1-1 16,2-1 1-16,0 0 3 16,-3 0 2-16,0 0-1 15,2 1-2-15,2 1-2 16,8 1-1-16,4-1 1 0,2 1-1 15,1-1 0 1,-5 0 2-16,-4 0-2 0,-6-1 1 16,-2-1 5-16,-4 0 0 15,-3 1-4-15,-1-1-2 16,3 0 0-16,-2-1-1 16,3 0 2-16,5 1-1 15,4 0 0-15,2 0 0 16,3 1 1-16,3-2 0 15,1 2 1-15,1 0-1 16,0-1 1-16,2 2-1 16,0 2 0-16,-2-1-1 15,0 2 0-15,3-1 0 16,4 0 1-16,3 0 0 16,2 0 0-16,1 1-1 0,-2-1 0 15,-5 1 0-15,1 2-1 16,0 0 0-16,-2-1 1 15,2 0 2-15,1-4-1 16,1-2 1-16,5 0 0 16,-1-2-1-16,5 0 0 15,-2 0 0-15,-6 0 0 16,-5 0 1-16,-8 0-1 16,-3 0 2-16,2 0-2 15,-7 0-1-15,-6-5 0 16,-11 0-1-16,-14 4 0 15,-13 1-8-15,-6 0-17 0,0 0-27 16,0 3-52-16,0 1-93 16,3-4-122-16</inkml:trace>
  <inkml:trace contextRef="#ctx0" brushRef="#br0" timeOffset="139229.1315">15109 7123 517 0,'-32'-8'198'16,"-12"9"-195"-16,13 21 42 16,-1 10-34-16,-2 10-10 15,6 0-1-15,7-2 0 16,13-8-5-16,8-6-8 15,2-8 2-15,17-5 9 0,6-6 2 16,1-2 6-16,1 5 16 16,-5 9 8-16,-13 9 0 15,-9 9-4-15,0 7-5 16,-27 5-13-16,-9 0-6 16,-4-8-2-16,-2-11-3 15,1-20-25-15,3-10-22 16,5 0-4-16,5-16-1 15,11 4 26-15,10 0-5 16,7-1-45-16,13-1-48 16,17-8-178-16</inkml:trace>
  <inkml:trace contextRef="#ctx0" brushRef="#br0" timeOffset="139445.021">15395 7285 656 0,'0'0'44'15,"0"11"-35"-15,0 21 41 16,0 5-45-16,0 11-5 16,0-1 0-16,0 0-2 15,-3-1-6-15,-7 2-17 16,-2-2-33-16,-5-7-71 0,-3-19-122 15</inkml:trace>
  <inkml:trace contextRef="#ctx0" brushRef="#br0" timeOffset="139606.7432">15480 7101 459 0,'0'-22'171'15,"0"22"-168"-15,-7 0 37 16,7 0-40-16,0 16-41 16,7 2-99-16,2 11-97 15</inkml:trace>
  <inkml:trace contextRef="#ctx0" brushRef="#br0" timeOffset="139910.8871">15652 7477 507 0,'0'0'33'15,"-4"3"65"-15,4-3-42 16,1 0-24-16,18 0 4 16,7 0-9-16,1 0 1 15,1 0-6-15,0 0 0 0,1 0-9 16,-5 0-8-1,-4 0-3-15,-6 14-1 0,-8 10-1 16,-6 3 1-16,0 7 0 16,-2 0-1-16,-7-3-4 15,2-8-25-15,4-10-35 16,3-13-9-16,0-4-31 16,0-23-161-16</inkml:trace>
  <inkml:trace contextRef="#ctx0" brushRef="#br0" timeOffset="140177.1747">16223 7005 268 0,'0'-11'267'16,"-1"11"-248"-1,-11 0 47-15,3 8-52 0,3 9-11 16,-6 15-1-16,-1 8 10 15,-1 13 3-15,1 4-2 16,8 3 6-16,5 0-4 16,0-9-1-16,11-7-8 15,10-7-2-15,1-5-3 16,-1-6-1-16,0-8 0 16,-6-2-5-16,-5-8-19 15,-2-4-52-15,-8-4-59 16,-14 0-273-16</inkml:trace>
  <inkml:trace contextRef="#ctx0" brushRef="#br0" timeOffset="140359.4864">16015 7244 564 0,'13'-12'87'0,"9"12"-51"16,24-2 49-16,13-6-72 15,3-2-8-15,-2 4-5 16,-1 6-16-16,-6 0-57 16,-7 0-95-16,-7 2-193 15</inkml:trace>
  <inkml:trace contextRef="#ctx0" brushRef="#br0" timeOffset="140592.2559">16710 7208 540 0,'-40'18'43'0,"-8"18"52"16,-4 5-38-16,4 10-20 15,6 5 10-15,12-5-18 16,15-3-27-16,15-12-2 16,3-14 0-16,25-7-3 15,10-6 0-15,5-7-4 16,6-2-18-16,2 0-44 15,-3-7-30-15,-2-10-41 0,-7-1-3 16,-6 0-36-16</inkml:trace>
  <inkml:trace contextRef="#ctx0" brushRef="#br0" timeOffset="140808.3921">16907 7441 185 0,'0'0'214'16,"-8"10"-138"-16,-8 11 33 15,4 4-44-15,10-1-11 16,2-7-22-16,22-8-21 15,17-9-5-15,8-2 7 16,4-20 28-16,-8-4 19 16,-12 8-9-16,-14 4-34 15,-17 1-12-15,0 0-1 16,-26 1-4-16,-8-1-13 0,0 4-38 16,8-1-29-1,17 3-57-15,8-4-56 0,1-5-170 16</inkml:trace>
  <inkml:trace contextRef="#ctx0" brushRef="#br0" timeOffset="141041.3739">17278 7228 568 0,'-19'8'54'0,"2"17"35"15,11 0-46-15,6-1-25 16,0 4-9-16,6-7-5 0,13-1 5 15,-2-4 8-15,1 0 17 16,-7 4 6-16,-8 2-10 16,-3 4-21-16,-10 2-3 15,-22-4-6-15,-8-2-1 16,4-11-27-16,9-11-54 16,13 0-58-16,10-13-74 15</inkml:trace>
  <inkml:trace contextRef="#ctx0" brushRef="#br0" timeOffset="141340.9976">17750 6788 621 0,'0'-9'92'0,"-20"13"-85"16,2 16 3-16,-2 7-9 15,-6 9 0-15,-2 3-1 16,-2 7 0-16,0 8 9 16,3 6 39-16,8 3-12 15,11-3-13-15,8-4-11 16,6-8-8-16,21-4-3 16,6-6 1-16,2-5-1 15,-1-5-1-15,-1-6 0 16,-6 0-1-16,-8-5-11 15,-6 0-49-15,-10-3-43 0,-6 1-91 16</inkml:trace>
  <inkml:trace contextRef="#ctx0" brushRef="#br0" timeOffset="141506.7394">17410 7157 746 0,'14'-15'69'0,"16"13"24"16,23-4-65-16,8 6-27 16,4 0-1-16,1 0-25 15,-12 6-142-15,-8-4-160 16</inkml:trace>
  <inkml:trace contextRef="#ctx0" brushRef="#br0" timeOffset="146694.8093">18434 7252 417 0,'-4'-4'40'0,"4"0"38"16,0-1-4-16,26 3-37 15,15 2 10-15,2 0-8 16,5 0-10-16,-3 0-12 16,-6 0-11-16,-9 0-6 15,-7 0 0-15,-6 0-20 16,-5 3-57-16,-6 1-65 15,-6 0-150-15</inkml:trace>
  <inkml:trace contextRef="#ctx0" brushRef="#br0" timeOffset="146910.627">18597 6999 409 0,'-8'-2'257'0,"-2"10"-253"16,6 32 63-16,4 11-22 15,-3 17-34-15,-5 4-10 16,2 2-1-16,6-7-12 16,0-9-72-16,6-18-98 15</inkml:trace>
  <inkml:trace contextRef="#ctx0" brushRef="#br0" timeOffset="147608.7883">19823 7078 432 0,'0'-11'108'0,"-10"11"-41"16,-9 0 25-16,-4 0-76 15,3 8-5-15,-15 23 7 0,-10 15 6 16,-5 12 3-16,2 8-9 16,8 4-11-16,13-5-1 15,13-5-5-15,13-8-1 16,1-10-1-16,6-6-6 15,19-8-14-15,6-9-18 16,11-11-29-16,6-8-65 16,0-7-97-16</inkml:trace>
  <inkml:trace contextRef="#ctx0" brushRef="#br0" timeOffset="147841.6987">19997 7381 237 0,'0'0'171'0,"0"7"-102"15,0 14 43-15,-5 3-53 16,5 0-25-16,5-4-1 0,22-8-13 16,8-7 6-16,10-5 12 15,-2-3-8-15,-7-14 1 16,-17 0-10-16,-17 3-4 16,-2-2-4-16,-25 2-7 15,-19 2-6-15,-9-1-5 16,-2 6-16-16,11 7-20 15,23 0-39-15,18 0-39 16,3 0-76-16</inkml:trace>
  <inkml:trace contextRef="#ctx0" brushRef="#br0" timeOffset="148058.442">20416 7295 576 0,'0'0'55'0,"-15"10"62"16,-3 13-50-16,3 7-48 15,6 7-6-15,0 1-9 16,9-4-2-16,0-5-1 16,14-6 3-16,9-5 8 15,-3-2 18-15,-13 0-11 16,-7 4-12-16,-6 4-5 16,-27 2-2-16,-7-4 0 15,4-10-24-15,10-12-77 16,15-9-102-16</inkml:trace>
  <inkml:trace contextRef="#ctx0" brushRef="#br0" timeOffset="148972.2597">21162 6925 171 0,'0'-1'106'16,"-3"-2"-11"-16,1 1-30 15,1-1-34-15,-1 1-16 16,2-2-8-16,0-6-2 15,0-1 14-15,0 0 35 16,2-1-1-16,2 1-5 16,-2 4-6-16,-2 0-10 15,0 3-6-15,0 4 0 16,0 0-8-16,0 0-6 16,0 0-8-16,-2 0-2 15,-1 0-1-15,0 0 1 16,-1 0-1-16,1 4 1 15,-6 7 0-15,-5 9 0 0,-8 8-2 16,-11 16 3-16,-6 13-2 16,-1 17 0-16,3 8 0 15,13 1 0-15,12-9-1 16,12-20 0-16,15-15 0 16,27-17 0-16,11-8-1 15,6-10 1-15,-5-4 0 16,-8 0-3-16,-15 0-7 15,-4 0-45-15,-14 0-64 16,-13-6-163-16</inkml:trace>
  <inkml:trace contextRef="#ctx0" brushRef="#br0" timeOffset="149605.3616">20781 7116 399 0,'0'-5'58'0,"24"3"41"15,24-3-7-15,22-1-54 16,18-3 7-16,8-5-12 15,2-4-19-15,-14 3-7 0,-22 8-7 16,-17 7-39-16,-25 0-95 16,-19 0-190-16</inkml:trace>
  <inkml:trace contextRef="#ctx0" brushRef="#br0" timeOffset="150269.0922">20475 6899 256 0,'0'0'55'0,"0"0"-22"16,5 0 14-16,3-2 12 15,0-5 19-15,6 0-8 16,3-1-11-16,6 0 1 0,2 0-14 16,-2 5-10-16,-14 3-19 15,-9 0-11-15,0 22-1 16,-2 10 8-16,-5 5 5 15,4 1-6-15,3-2 2 16,4-14-2-16,31-8-8 16,17-14 0-16,10 0-4 15,7 0-16-15,-8-12-113 16,-16-12-261-16</inkml:trace>
  <inkml:trace contextRef="#ctx0" brushRef="#br0" timeOffset="163088.0444">9111 12030 218 0,'-9'-4'126'0,"2"1"-105"16,6 1 30-16,1 2-13 16,0 0-13-16,0 0-3 15,0-5 3-15,0 4 1 16,0-4 5-16,6-1 0 16,20-1-2-16,13-3-8 15,9-2-10-15,2 4-8 16,-5 2-3-16,-5 5-2 15,-12 1-18-15,-14 0-138 16,-12 8-123-16</inkml:trace>
  <inkml:trace contextRef="#ctx0" brushRef="#br0" timeOffset="163254.861">9159 12310 597 0,'9'1'41'0,"27"4"4"16,10-1 15-16,9 0-47 16,0 0-13-16,1-4-20 15,-19 0-284-15</inkml:trace>
  <inkml:trace contextRef="#ctx0" brushRef="#br0" timeOffset="173064.3777">11590 10917 297 0,'-16'2'81'16,"0"4"-43"-16,-2 3 4 0,-6 7-15 16,-4 4-3-1,-5 7-5-15,2 5 4 0,-1-1 2 16,6 0-7-16,8-7 4 16,10-8-9-16,8-4-9 15,3-4 1-15,21-2 21 16,3-1 0-16,0 0-2 15,-9 3 4-15,-5 4 2 16,-13 10 6-16,0 9-11 16,-21 10-2-16,-14 1-14 15,-9-2-7-15,-5-11-2 16,1-11 0-16,8-12-2 0,6-6-11 16,8-8-22-16,17-14-36 15,9-5-31 1,23 0-18-16,22 3-28 0,13-5-33 15</inkml:trace>
  <inkml:trace contextRef="#ctx0" brushRef="#br0" timeOffset="173312.8495">11919 11016 458 0,'2'-9'72'0,"8"9"-35"16,3 0 12-16,0 0-25 0,-6 14 7 15,0 14 5-15,-7 10-13 16,0 12-1-16,-10 2-11 16,-7 1-8-16,1-2-3 15,4-2-1-15,6-8-15 16,5-8-73-16,1-22-137 15</inkml:trace>
  <inkml:trace contextRef="#ctx0" brushRef="#br0" timeOffset="173479.333">12016 10754 755 0,'-19'0'5'0,"19"6"-5"16,0 15-6-16,19 2-74 16,7-1-248-16</inkml:trace>
  <inkml:trace contextRef="#ctx0" brushRef="#br0" timeOffset="173762.8091">12206 11143 407 0,'-21'22'148'16,"9"4"-125"-1,10-6 50-15,2-6-49 0,15-13-1 16,21-1 1-16,16-15 18 16,9-10 4-16,-1 3-2 15,-5 7-15-15,-12 12-2 16,-10 3-13-16,-13 14-11 15,-10 19 0-15,-10 8-2 16,0 6-1-16,-13 0 0 16,-1-1-28-16,5-10-68 15,7-10-62-15,2-21-164 16</inkml:trace>
  <inkml:trace contextRef="#ctx0" brushRef="#br0" timeOffset="174094.6547">13105 10515 392 0,'0'-2'143'0,"-6"2"-125"15,0 4 4-15,-6 23 12 16,-8 16 0-16,-7 13-19 0,-8 10 8 16,3 11-1-16,5-3-1 15,10-2-6-15,10-12-9 16,7-8-4-16,9-7 0 16,17-7-1-16,9-3 2 15,4-4-2-15,0-4 1 16,0-2-2-16,-1-2-1 15,-4-1-9-15,-1-2-81 16,-9-7-162-16</inkml:trace>
  <inkml:trace contextRef="#ctx0" brushRef="#br0" timeOffset="174311.6641">12805 10885 812 0,'0'3'34'0,"23"8"-28"16,23-2 16-16,17-3-17 15,8-4-5-15,8-2-6 16,-1-2-90-16,-10-24-264 15</inkml:trace>
  <inkml:trace contextRef="#ctx0" brushRef="#br0" timeOffset="174876.1109">14214 10260 453 0,'-6'0'171'0,"-25"20"-157"16,-11 34 34-16,-18 32-19 15,-12 31-3-15,-7 28-4 16,5 19 26-16,17-3-18 15,30-22-18-15,27-28-5 16,35-32-4-16,33-27-3 16,20-15-3-16,16-14-41 15,-2-14-173-15</inkml:trace>
  <inkml:trace contextRef="#ctx0" brushRef="#br0" timeOffset="175724.0579">14856 10823 599 0,'-4'-8'26'0,"3"7"55"16,-4 1-43-16,-4 0-28 16,-13 0-5-16,-11 12-3 15,-14 18 0-15,-7 13 3 16,-3 10 6-16,5 6 8 16,10 7-6-16,12-4-7 0,14-1-5 15,16-7-1-15,0-8 0 16,24-10-3-16,18-9-11 15,19-12-69-15,12-10-89 16,1-5-149-16</inkml:trace>
  <inkml:trace contextRef="#ctx0" brushRef="#br0" timeOffset="175974.471">15174 11164 373 0,'-13'0'89'16,"-3"5"-16"-16,-4 21-37 15,5 7 14-15,7 1-15 16,8-4-16-16,3-8-5 0,28-6 5 16,14-12 7-16,8-4 8 15,-2 0-7-15,-6-14-6 16,-16-3 9-16,-12-2-18 16,-12-3-5-16,-5-3 2 15,-15-3-5-15,-20-2-4 16,-6 2-2-16,3 6-5 15,10 6-12-15,17 8-25 16,11 4-45-16,18-4-55 16,19-3-142-16</inkml:trace>
  <inkml:trace contextRef="#ctx0" brushRef="#br0" timeOffset="176239.2112">15834 10972 456 0,'-30'1'113'0,"-1"29"-51"16,1 6 3-16,5 2-30 16,11-6-2-16,14-3-24 15,0-8-5-15,24-7 2 16,6-3 9-16,-2 0 15 16,-5 2 15-16,-10 4-14 15,-13 6-13-15,0 8-4 16,-28 5-3-16,-17 1-8 15,-3-8-3-15,8-12-6 0,13-10-40 16,17-7-51 0,10-7-84-16,11-23-109 0</inkml:trace>
  <inkml:trace contextRef="#ctx0" brushRef="#br0" timeOffset="176574.7618">16452 10643 169 0,'0'-8'289'0,"-3"2"-258"16,3 6-4-16,0-2-18 0,0 2 11 15,-6 0 7-15,-6 4 2 16,-9 18 22-16,-7 11-4 15,-5 10-11-15,-2 7-11 16,2 8 8-16,7 5-5 16,9-4-2-16,16-1-13 15,1-6-9-15,24-6-1 16,10-8-2-16,7-4 0 16,2-6-1-16,-6-6 0 15,-4-3 0-15,-8-4-1 16,-8-2-7-16,-4-5-42 15,-6-2-78-15,-7-6-107 16</inkml:trace>
  <inkml:trace contextRef="#ctx0" brushRef="#br0" timeOffset="176771.2297">16151 10820 399 0,'0'-16'415'0,"11"15"-381"16,31 1 14-16,15 0-31 15,2 0-15-15,-2 1-2 16,-3 10-12-16,-5 2-104 0,-8-9-183 16</inkml:trace>
  <inkml:trace contextRef="#ctx0" brushRef="#br0" timeOffset="177354.4432">16807 10930 489 0,'0'-8'81'0,"7"8"-22"15,35 0-18-15,15 0 4 16,12 0-14-16,2 0-8 15,-9 0-2-15,-10 0-12 16,-14 0-9-16,-8 3-5 0,-9 8-51 16,-9-4-147-16</inkml:trace>
  <inkml:trace contextRef="#ctx0" brushRef="#br0" timeOffset="177520.5316">17150 10709 660 0,'-19'26'60'16,"10"21"59"-16,-1 15-53 15,-1 10-44-15,2 2-20 16,6 5-2-16,3-17-67 0,0-26-296 16</inkml:trace>
  <inkml:trace contextRef="#ctx0" brushRef="#br0" timeOffset="178300.7859">17984 10711 544 0,'-34'-2'34'0,"-1"2"20"15,-9 23-29-15,-7 5-13 16,-8 6 5-16,4 2 3 16,15-3-5-16,16-8-10 15,21-3-2-15,3-2 6 16,24 0 14-16,9-1 16 15,6 1 6-15,-5 1-8 16,-10 2-14-16,-17 7-9 16,-7 8-8-16,-29 3 3 15,-23 3-7-15,-8-8-2 16,0-14-1-16,15-15-7 0,15-7-32 16,21-5-31-1,9-12-39-15,32-4-54 0,16-6-110 16</inkml:trace>
  <inkml:trace contextRef="#ctx0" brushRef="#br0" timeOffset="178483.7912">18355 10941 466 0,'-12'11'243'0,"4"20"-208"16,2 10 48-16,0 6-68 15,3 3-15-15,1-4-1 16,2-4-17-16,0-6-104 16,-5-11-79-16,-6-21-290 0</inkml:trace>
  <inkml:trace contextRef="#ctx0" brushRef="#br0" timeOffset="178638.6705">18357 10701 671 0,'-12'-8'44'0,"12"8"-11"15,0 3-33-15,9 12-4 16,12 8-78-16,0 2-194 16</inkml:trace>
  <inkml:trace contextRef="#ctx0" brushRef="#br0" timeOffset="178883.1093">18600 11019 533 0,'0'0'59'15,"0"0"30"-15,14 0-56 16,17 0 2-16,14-8-5 16,7-3-2-16,2 1 1 15,-4 7 16-15,-9 3-5 16,-13 0-25-16,-13 5-7 15,-11 17-8-15,-4 11 0 16,0 7 0-16,-16 2-5 0,-1 0-43 16,6-5-58-16,5-13-64 15,4-12-150-15</inkml:trace>
  <inkml:trace contextRef="#ctx0" brushRef="#br0" timeOffset="179149.0356">19404 10529 622 0,'-22'0'62'0,"4"15"-33"0,-7 25-23 16,-2 14-5-1,2 6-1-15,6 1 1 0,9-4 0 16,10-3 1-16,0-2 9 15,21-4 10-15,10-1-7 16,2 1-2-16,3-4-6 16,-2 0-4-16,-5-4 0 15,-4-4-2-15,-3-5-7 16,-10-1-54-16,-10-10-180 16</inkml:trace>
  <inkml:trace contextRef="#ctx0" brushRef="#br0" timeOffset="179332.0082">19209 10778 416 0,'0'0'310'0,"16"0"-297"16,26 16 62-16,12 6-63 15,4-1-9-15,3 0-3 16,-4-1-3-16,-5-6-52 15,-9-10-216-15</inkml:trace>
  <inkml:trace contextRef="#ctx0" brushRef="#br0" timeOffset="179531.4154">19913 10364 701 0,'-18'73'104'0,"4"31"-13"16,-9 15-61-16,-9 11 1 16,-11 2-19-16,-5-7-9 15,-7-12-3-15,-3-16-5 16,-1-20-52-16,-6-33-149 16,0-37-446-16</inkml:trace>
  <inkml:trace contextRef="#ctx0" brushRef="#br0" timeOffset="181376.9821">11218 11876 400 0,'13'-2'16'0,"19"2"5"16,11-4 20-16,15 2-28 15,11-4 0-15,5 2 0 16,1 2 10-16,-2 2 9 15,-3 0 8-15,-4 0-14 16,-5 6-11-16,0 4-8 16,0-1-6-16,3 0 1 15,10-5 0-15,11-4 7 16,7 0 19-16,5 0-8 0,2 0-1 16,-5 1-1-16,-5 1-9 15,-5 2-5-15,-8-3-1 16,-9 0-2-16,-3 1 0 15,-6-2-1-15,2 0 0 16,-3 0 1-16,-1 0-1 16,1 0 1-16,0 0-1 15,-2 0 1-15,1-2 1 16,0 2 5-16,1 0 2 16,2 0-2-16,1-1-2 15,0-3-2-15,1 0-2 16,0 0 0-16,-1-2-1 15,-4 5 1-15,-1-1-1 0,-5 2 0 16,-1 0 1 0,-4 0 1-16,1 0-1 0,2 2 4 15,4-1 0-15,9-1-2 16,5 0-2-16,-1 0-1 16,1 0 1-16,-8-1 0 15,-3-2 4-15,-4 1 13 16,-2 0-10-16,5 1-3 15,1 0-4-15,5-3 0 16,2-2-1-16,1 0 0 16,1 0 2-16,-1 0-2 15,-2 0 0-15,-3 6 1 16,-1 0 1-16,-6 0 0 16,0 6-2-16,-1 2 1 0,4-1-1 15,6 0 0-15,1-3 0 16,0-1 0-16,-4-2 0 15,-4 3 0-15,-1 0 3 16,4 0 10-16,4 0-5 16,4 1-7-16,4-1 0 15,-1-2-1-15,-1 1 1 16,1-1-1-16,2-2 0 16,1 0 1-16,2 0 0 15,1 2 3-15,4 0 6 16,4 2-1-16,4 1-8 15,3-1-1-15,-3 3 0 16,-6-1 0-16,-3 1-1 0,-3 2 0 16,3 2 1-16,-1-2 0 15,2 0 1-15,0-2 1 16,3 2 0-16,1-1-2 16,1-2 0-16,0 2 1 15,-3 0 0-15,3-2-1 16,1 2 1-16,0-2 0 15,0 2 0-15,2 2 4 16,8 2-3-16,7-2-2 16,6-2-1-16,5 0 1 15,1-4 1-15,-4-2-1 16,-4-2 0-16,-9 0 2 0,-4 0-1 16,-4 0 1-16,-2 0 4 15,-4 0 0-15,-5 0-6 16,-2 7 0-16,-5 2 0 15,-5-1-1-15,-12 4 0 16,-17-4 0-16,-17 4-5 16,-17 1-24-16,-1 7-105 15,-22-9-57-15,-21-11-353 16</inkml:trace>
  <inkml:trace contextRef="#ctx0" brushRef="#br0" timeOffset="184519.1248">11852 12739 430 0,'-15'-10'139'0,"2"8"-130"15,2 2 33-15,-4 0-24 16,-4 0-12-16,-7 0 0 16,-14 12-2-16,-6 7 6 15,-5 8 16-15,-2 7 8 16,3 8-6-16,6 9-2 15,9 4-11-15,14 6-10 16,11 2-3-16,10-5 0 0,5-5-1 16,26-7-1-16,12-14-2 15,11-5-9-15,11-12-71 16,1-15-130-16</inkml:trace>
  <inkml:trace contextRef="#ctx0" brushRef="#br0" timeOffset="184785.4257">12107 12892 520 0,'-30'0'50'15,"11"18"-13"-15,4 8 18 16,10 1-31-16,5-2-15 16,21-10-3-16,21-12 5 0,15-3 4 15,4-18 7-15,-6-7 5 16,-12-2 2-16,-14 3-11 15,-19 4-7-15,-10 0-1 16,-3 6 1-16,-31 4-5 16,-15 10-6-16,-5 0 0 15,5 2-5-15,14 14-26 16,21 2-70-16,14 1-78 16,0-6-170-16</inkml:trace>
  <inkml:trace contextRef="#ctx0" brushRef="#br0" timeOffset="185018.3021">12749 12742 241 0,'0'0'376'15,"-21"0"-341"-15,-4 22 4 16,-3 12-17-16,2 4-6 16,8 0-10-16,12-6-5 15,6 0 1-15,0 0 4 16,4-3 3-16,1 2 22 15,-5 3-8-15,0 0-15 16,-21 2-5-16,-13-1-2 16,-4-9-1-16,3-8-3 15,6-12-13-15,14-6-69 16,12 0-57-16,3-17-122 0</inkml:trace>
  <inkml:trace contextRef="#ctx0" brushRef="#br0" timeOffset="185320.5288">13192 12574 523 0,'0'-3'56'0,"0"3"-20"16,-5 2-18-16,-7 16-13 0,-11 9 2 15,-13 11 0 1,-3 9 6-16,-1 6 1 16,7 1 7-16,16-6 8 0,10-7-14 15,7-8-6-15,16-6 3 16,19-5 2-16,9-7-4 16,3-3-5-16,0-2-5 15,-5-2 0-15,-6-1-10 16,-9-1-35-16,-11-3-92 15,-16-3-108-15</inkml:trace>
  <inkml:trace contextRef="#ctx0" brushRef="#br0" timeOffset="185484.7508">12953 12774 634 0,'0'-6'125'16,"7"6"-75"-16,31 0 4 15,20 0-35-15,9 0-13 16,8 0-6-16,4 0-11 16,-7-10-159-16,-6-12-537 15</inkml:trace>
  <inkml:trace contextRef="#ctx0" brushRef="#br0" timeOffset="185916.012">14475 12374 585 0,'0'-11'141'16,"-11"11"-78"-16,-14 11 12 15,-12 27-61-15,-19 27-3 16,-5 23 1-16,-4 22 6 16,3 15 1-16,18 5 0 15,24-7-16-15,20-25-1 16,33-22-2-16,27-18-4 16,16-15-25-16,17-9-91 15,1-20-202-15</inkml:trace>
  <inkml:trace contextRef="#ctx0" brushRef="#br0" timeOffset="187362.2603">15240 12640 301 0,'-13'0'98'0,"2"0"-61"15,7 0 10-15,1 0-9 16,0 0 6-16,-2 0 0 16,0 0-8-16,2 0-12 15,1 0 0-15,2 0 9 16,-1 0-5-16,1 0-5 16,-3 0-3-16,-3 0-3 15,-2 11 1-15,-2 3 0 16,2 4-6-16,2-1-8 15,5 0-3-15,1-1 1 16,0 0 2-16,0-4 2 16,6 1 2-16,-2-2-2 15,-1-4 0-15,-3 3-5 16,0 2 2-16,-13 4 1 0,-17 2-3 16,-5-2 1-16,-2-6-2 15,-3-6 0-15,6-2 0 16,2-2-1-16,4 0-1 15,8 0-2-15,9 0-12 16,8 0-19-16,3 0-46 16,7 3-43-16,17 2-102 15</inkml:trace>
  <inkml:trace contextRef="#ctx0" brushRef="#br0" timeOffset="187595.0281">15502 12687 340 0,'0'-4'350'0,"0"4"-339"16,0 0 9-16,0 14-15 15,0 14-2-15,-4 8 4 16,-2 5-5-16,-4 1-2 15,0 0-1-15,1-2-4 16,-1-1-46-16,-3-6-157 16</inkml:trace>
  <inkml:trace contextRef="#ctx0" brushRef="#br0" timeOffset="187764.5428">15543 12613 627 0,'-7'-14'97'16,"5"14"-64"-16,2 0-24 15,6 8-9-15,12 16-37 16,3 6-130-16,-6 7-161 16</inkml:trace>
  <inkml:trace contextRef="#ctx0" brushRef="#br0" timeOffset="188027.3022">15729 12896 368 0,'7'-12'183'16,"-1"5"-92"-16,4 5 0 15,6 2-48-15,2 0-4 16,0 0-6-16,1 0-17 16,1 0-10-16,-4 0-4 15,0 0 0-15,-2 0-2 16,-5 11 0-16,-3 9 1 15,-4 8-1-15,-2 3 2 16,0 2-2-16,0-5-2 16,0-6-9-16,5-8-27 15,2-7-34-15,3-7-14 16,6 0-47-16,1 0-93 0</inkml:trace>
  <inkml:trace contextRef="#ctx0" brushRef="#br0" timeOffset="188410.516">16482 12518 278 0,'-5'-1'135'16,"2"1"-125"-16,3 0-1 16,-3 0 5-16,-2 4-1 15,1 4 24-15,-6 3 22 16,-1 3 2-16,-2 3-13 16,1 3-14-16,1 2-18 15,1-4-10-15,4 0-5 16,0 0 1-16,2 2 1 15,-1 4 5-15,2 7 5 16,-1 7-1-16,4 2-5 16,0 4-6-16,0-2 1 15,7 0-2-15,10-5-3 16,3-9-14-16,1-6-36 16,-4-9-51-16,-8-13-54 0,-9 0-149 15</inkml:trace>
  <inkml:trace contextRef="#ctx0" brushRef="#br0" timeOffset="188626.6002">16209 12741 727 0,'0'-14'29'16,"31"6"24"-1,17-2-14-15,8 3-20 0,4 2-14 16,-2 5-5-16,-2 0-1 16,-1 0-40-16,-15 1-274 15</inkml:trace>
  <inkml:trace contextRef="#ctx0" brushRef="#br0" timeOffset="189058.4381">16913 13017 660 0,'0'-7'38'0,"25"7"10"15,27-3-1-15,15-1-18 16,11-4-14-16,6-3-11 16,-6-3-4-16,-7 4 0 15,-18 7-21-15,-26-2-186 16</inkml:trace>
  <inkml:trace contextRef="#ctx0" brushRef="#br0" timeOffset="189224.4353">17247 12735 807 0,'-21'0'26'0,"12"29"53"16,0 18-42-16,-1 12-29 15,8 6-8-15,2 1-4 16,21-6-63-16,10-18-244 16</inkml:trace>
  <inkml:trace contextRef="#ctx0" brushRef="#br0" timeOffset="189706.8153">18018 12831 524 0,'-62'22'154'15,"0"28"-119"-15,6 9 32 16,14 8-32-16,21 2-15 16,21-6-16-16,9-13-3 15,30-12-1-15,7-5-9 16,12-7-37-16,6-6-67 0,1-14-194 15</inkml:trace>
  <inkml:trace contextRef="#ctx0" brushRef="#br0" timeOffset="189956.007">18403 13007 689 0,'-24'13'68'0,"18"14"24"15,6-5-56-15,45-8-32 16,28-11-4-16,24-3-3 16,-3-15-8-16,-19-9-11 15,-32-2-2-15,-30 3 0 16,-16-3 17-16,-43 0 5 16,-16 3 1-16,-9 4 1 0,4 9 2 15,15 10 2-15,18 0-4 16,18 16-3-16,16 9-68 15,4-6-151-15</inkml:trace>
  <inkml:trace contextRef="#ctx0" brushRef="#br0" timeOffset="190172.8475">19064 12786 429 0,'-12'-4'185'0,"5"4"-169"0,4 1 3 16,3 13-17-16,0-1-2 16,0-4-1-16,0-1-1 15,0-4 2-15,0-2 0 16,0-1 0-16,0 3 0 16,1-1-2-16,5 0-26 15,5-3-92-15,2 0-98 16</inkml:trace>
  <inkml:trace contextRef="#ctx0" brushRef="#br0" timeOffset="190421.5214">19064 12786 170 0,'110'-37'409'0,"-130"37"-319"16,-6 0-27-16,-7 22-47 0,-7 7-13 16,-1 4 3-16,9-3 31 15,14-5 11-15,18-5-24 16,0-2-16-16,24 4 10 15,3 0-1-15,-2 4-1 16,-8 4 7-16,-14 8-1 16,-3 9-9-16,-29 5-5 15,-17 0-6-15,-2-12-2 16,6-18-3-16,15-22-28 16,26-3-75-16,1-33-156 15,21-15-318-15</inkml:trace>
  <inkml:trace contextRef="#ctx0" brushRef="#br0" timeOffset="190654.2853">19527 12587 597 0,'0'-5'68'0,"0"5"-12"16,1 2-44-16,1 23 3 15,-2 13 15-15,0 17 5 16,-2 11-3-16,-19 8-3 16,0 10-5-16,-1 5-16 15,7-1-7-15,9-4-1 16,6-11-12-16,0-19-57 16,2-13-83-16,5-20-76 0</inkml:trace>
  <inkml:trace contextRef="#ctx0" brushRef="#br0" timeOffset="190837.4919">19351 12846 759 0,'0'0'120'0,"31"2"-59"15,21 18-22-15,17 0-34 16,5-5-5-16,-1-8-5 15,1-7-46-15,-15-16-298 0</inkml:trace>
  <inkml:trace contextRef="#ctx0" brushRef="#br0" timeOffset="191768.776">19458 13147 306 0,'-2'-5'64'15,"2"4"-15"-15,0-1-33 16,5-2-12-16,6 0-2 16,-5 0 1-16,1 0 0 15,-4 2-2-15,0 1-1 16,0 1-1-16,1 0-16 15,-1 0-53-15,-3 0 22 0,0 0 48 16,0-3 33-16,0 1 16 16,0 0 4-16,0 1-15 15,0 1-16-15,0-1-8 16,0 1-1-16,-3 0 5 16,-1 0 5-16,-4 18 19 15,-2 9-5-15,1 8 3 16,1 1-15-16,5 1-8 15,3-5 0-15,0-9 0 16,19-9-4-16,15-9-8 16,12-5-3-16,9-12 2 15,2-14-4-15,-6-3 0 0,-7 2-6 16,-8 5-63-16,-12-2-128 16</inkml:trace>
  <inkml:trace contextRef="#ctx0" brushRef="#br0" timeOffset="192051.2155">20258 12446 653 0,'16'41'51'16,"20"32"42"-16,6 18-24 16,-16 12-29-16,-23 17-9 15,-17 10-8-15,-52 3-4 16,-30-2-15-16,-20-17-4 16,-3-17-13-16,11-42-118 15,26-50-397-15</inkml:trace>
  <inkml:trace contextRef="#ctx0" brushRef="#br0" timeOffset="196556.9416">14970 11410 235 0,'-79'0'0'16,"9"0"-1"-16,14 0-2 15,12 2 3-15,14 3 0 16,11-1 0-16,11-1-27 16,8-2 1-16,0 1-16 15,10 1 5-15,10-1-62 16</inkml:trace>
  <inkml:trace contextRef="#ctx0" brushRef="#br0" timeOffset="197206.3096">14168 11560 295 0,'-7'-3'9'15,"7"1"4"-15,0-1 15 16,0 3-14-16,0-1-4 16,0-3-3-16,7 3-5 15,5 0 9-15,-1-1 13 16,6-2-2-16,11 0-7 15,17-4-1-15,27-2-5 16,28-3 3-16,41-4 4 16,43-7 3-16,43-7-2 15,38 4 1-15,26 0-4 16,33-1-8-16,28 0 3 16,30-2-5-16,33-2-4 15,17 1 0-15,-1 5 0 0,4 5 0 16,-25 6-1-16,-40 1-17 15,-51 6-95-15,-58-2-39 16</inkml:trace>
  <inkml:trace contextRef="#ctx0" brushRef="#br0" timeOffset="197986.807">14441 13354 411 0,'13'0'48'16,"66"-6"-38"-16,70-23 56 16,81-22-10-16,76-19-29 15,76-11 12-15,55-4 12 0,34 12-29 16,38 11-19-16,4 17-3 15,-7 17 0-15,-12 8 0 16,-43 12-3-16,-44 8-6 16,-49 0-37-16,-64 0-132 15</inkml:trace>
  <inkml:trace contextRef="#ctx0" brushRef="#br0" timeOffset="200563.8906">21532 12051 322 0,'7'-28'262'16,"8"4"-238"-16,18 7 53 15,9 2-31-15,7 5-18 16,3 5-10-16,-1 3-12 16,-2 2-6-16,-4 0-2 15,1 20-11-15,-18 2-126 16,-20 5-311-16</inkml:trace>
  <inkml:trace contextRef="#ctx0" brushRef="#br0" timeOffset="200729.906">21588 12314 606 0,'0'0'138'0,"3"5"-114"16,18-2 36-16,17-3-41 15,15 2-16-15,11 1-3 16,11 6-11-16,-15-3-187 16</inkml:trace>
  <inkml:trace contextRef="#ctx0" brushRef="#br0" timeOffset="216774.5621">23404 11711 453 0,'11'-16'44'0,"-11"10"15"15,1 3 12-15,-1 3-49 16,0 0-15-16,0 1 3 16,-1 21 3-16,-19 14 5 15,-14 19-2-15,-15 15-9 16,-11 20-4-16,-9 10-2 16,4 9-1-16,12-9 0 15,24-14-1-15,27-29-2 16,8-29 0-16,45-22 3 15,16-6 0-15,13-14 7 0,6-12-2 16,-7 3-5 0,-14 6-1-16,-17 12-1 0,-24 5-27 15,-21 0-54-15,-3 14-92 16,-26-5-165-16</inkml:trace>
  <inkml:trace contextRef="#ctx0" brushRef="#br0" timeOffset="217008.4494">22890 12097 383 0,'0'-15'140'16,"26"4"-107"-16,25-8 44 15,25-1-17-15,17 3-23 16,9 3-6-16,-8 7-30 16,-10 7-1-16,-11 10-36 15,-15 16-60-15,-7 3-79 16,-3-1-191-16</inkml:trace>
  <inkml:trace contextRef="#ctx0" brushRef="#br0" timeOffset="217374.3101">24128 11985 536 0,'-50'14'29'15,"-12"22"55"-15,1 4-27 16,4 8-46-16,14 9-2 16,13-3 0-16,14-5-6 15,16-15-2-15,9-18-1 16,31-16-5-16,11-11 2 0,13-27 2 16,1-7-2-16,-8-1 0 15,-11 10 3-15,-18 12 4 16,-15 16 13-16,-10 8 10 15,-3 0 1-15,-3 30-7 16,-11 6-4-16,-2 9-15 16,10 2-2-16,6 2-29 15,0-3-86-15,0-8-138 16</inkml:trace>
  <inkml:trace contextRef="#ctx0" brushRef="#br0" timeOffset="217655.7857">24439 12117 453 0,'0'-10'225'0,"0"10"-200"15,-5 12 38-15,0 11-47 16,5 4-14-16,0-3-2 16,15-8-1-16,18-12-5 15,13-4 6-15,11-9 3 16,3-9 12-16,-5 3 15 15,-12 11 4-15,-13 4-4 16,-15 9-10-16,-14 21-10 16,-1 12-4-16,-6 8-6 15,-7 2 0-15,5-4-41 0,-1-8-69 16,1-16-62-16,6-14-202 16</inkml:trace>
  <inkml:trace contextRef="#ctx0" brushRef="#br0" timeOffset="218054.801">25433 11696 485 0,'-11'0'109'0,"-9"24"-41"16,-9 17 4-16,-5 16-45 15,-7 17-8-15,0 6 0 16,8 1-12-16,17-9-5 15,16-14-2-15,7-21 2 16,34-15-1-16,9-15 1 16,4-3 1-16,-2-4 2 15,-6 3 2-15,-10 2-2 16,-6 0-2-16,-5-2-3 0,-6 4-11 16,-15 1-71-16,-4-2-103 15,-17-6-353-15</inkml:trace>
  <inkml:trace contextRef="#ctx0" brushRef="#br0" timeOffset="218221.1471">25085 11916 396 0,'28'-24'437'0,"6"15"-408"16,30-2 59-16,18-8-61 15,11 2-22-15,-1-5-5 0,-8 0-38 16,-13-6-176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33:24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24851 3726 454 0,'8'-16'67'15,"-8"8"9"-15,0-4-12 16,0 5-43-16,-6 4 13 15,-18 3-9-15,-12 0-11 16,-9 10-6-16,-10 21 1 16,-6 9 3-16,3 12-3 15,1 9-3-15,12 10-1 0,17 1 2 16,18-3-2-16,10-7 4 16,25-6 1-16,17-12-1 15,7-7-9-15,5-7 0 16,1-7-24-16,-1-2-43 15,-7-3-28-15,-6-6-60 16,0-3-125-16</inkml:trace>
  <inkml:trace contextRef="#ctx0" brushRef="#br0" timeOffset="299.848">25232 4058 347 0,'-27'30'128'0,"12"2"-57"16,10-2 16-16,5-12-55 15,29-4-2-15,16-14-4 16,8 0-2-16,4-10 2 16,-6-10-1-16,-10-2-4 15,-12 4-2-15,-17 4-10 16,-12 6 0-16,-3 1 5 15,-25 0-11-15,-11 3-3 16,-7 1-12-16,7-4-29 16,10 1-12-16,14-2-25 15,2 4-70-15,12-3-163 16</inkml:trace>
  <inkml:trace contextRef="#ctx0" brushRef="#br0" timeOffset="632.1356">26027 3589 496 0,'6'-3'68'0,"-6"3"-1"15,0 0-27-15,-4 18-31 0,-19 18 6 16,-8 12-3-16,-6 16-7 16,-4 5 0-16,8-1 0 15,16-8-1-15,17-14-4 16,4-10 0-16,28-9 1 16,9-7 5-16,8-1 8 15,5-6-4-15,-5 1-6 16,-8-2-4-16,-15 2-8 15,-12 0-28-15,-8 4-60 16,-6 0-103-16</inkml:trace>
  <inkml:trace contextRef="#ctx0" brushRef="#br0" timeOffset="848.2952">25720 3774 679 0,'31'-2'32'0,"15"2"62"15,20 0-34-15,19 0-44 16,10 0-9-16,4 0-7 16,-8 0-19-16,-13 0-41 15,-17 0-38-15,-15 13-80 16,-13-1-304-16</inkml:trace>
  <inkml:trace contextRef="#ctx0" brushRef="#br0" timeOffset="1097.4131">26948 3295 720 0,'-57'68'33'15,"-10"36"36"-15,-14 17-32 16,8 7-29-16,12 1-3 0,28-19-5 16,33-21-1-16,14-27-26 15,36-18-65-15,11-11-76 16,1-6-211-16</inkml:trace>
  <inkml:trace contextRef="#ctx0" brushRef="#br0" timeOffset="2145.5801">27324 3566 271 0,'-2'-2'243'15,"2"2"-219"-15,12 9 65 16,12 11-49-16,13 13-5 16,8 5-1-16,7 3-4 15,1 1-9-15,-4-4-11 16,-6 0-10-16,-6-4 0 15,-7 3-23-15,-15 2-56 16,-14 1-105-16,-1-9-323 16</inkml:trace>
  <inkml:trace contextRef="#ctx0" brushRef="#br0" timeOffset="2294.8857">27782 3648 573 0,'-52'0'196'0,"-11"35"-159"16,-15 12 61-16,-8 10-89 16,-1 4-9-16,15-4-18 15,17-2-104-15,24-11-141 16</inkml:trace>
  <inkml:trace contextRef="#ctx0" brushRef="#br0" timeOffset="2511.5568">28198 3399 743 0,'0'127'21'0,"0"30"113"15,0 8-86-15,-40 9-41 16,-32-6 1-16,-21-21-8 15,-4-30-12-15,-1-33-86 16,13-49-178-16</inkml:trace>
  <inkml:trace contextRef="#ctx0" brushRef="#br0" timeOffset="28448.1813">4843 4100 83 0,'0'-8'293'16,"0"4"-283"-16,0 0 22 16,0 3 0-16,2-1-6 15,-1 2-9-15,1-3 15 16,-2 1 8-16,1 2-14 16,-1 0-7-16,0 0-6 15,0 0-4-15,0 0 0 16,0 5 0-16,7 14 15 15,1 11 10-15,1 12-22 16,1 14-4-16,-1 18-2 0,0 15-3 16,-1 16-2-16,3 18 2 15,-2 12 0-15,4 12 0 16,-2 10 0-16,0 4-1 16,-2 11-1-16,-2 10-1 15,-4 9 0-15,-1 8-1 16,-1 0 1-16,1 0 0 15,4-5-2-15,4 5 0 16,8 2 1-16,3-4-7 16,0-15-5-16,3-29-10 15,-2-27 1-15,-3-24 17 16,1-16 2-16,-4-19-4 0,-2-17-57 16,-7-28-89-1,-7-22-233-15</inkml:trace>
  <inkml:trace contextRef="#ctx0" brushRef="#br0" timeOffset="29745.7189">5004 4083 95 0,'0'-3'155'15,"-6"3"-124"-15,3 0 5 16,0 0-19-16,2 0-9 15,1 1 4-15,0 1 10 16,0-2 3-16,0 0-3 16,0 3-7-16,0 1-4 0,7 3 9 15,3 2-5-15,2 2 19 16,2 2-13-16,1 3 2 16,1 2 9-16,5 4-15 15,1 8 4-15,4 8 8 16,2 13-7-16,3 12-1 15,4 9-3-15,5 8 3 16,8 8-11-16,1 4 4 16,8 4 0-16,4 4-1 15,8-5 1-15,8-1-4 16,8-5-1-16,12-3-3 16,9 1 0-16,7 0 1 0,7 8-1 15,0 5-4-15,1 5 0 16,3 4 0-16,1 1 0 15,2-1 3-15,0-1 0 16,2-6 0-16,-7-5 4 16,-6-8-4-16,-11-5 1 15,-13-5-3-15,-8 1-2 16,-9 4-1-16,-7-3 1 16,-10 0-1-16,-6-1-1 15,-11-7 1-15,-7-6-4 16,-8-4-9-16,-1-1-21 15,-6 3-57-15,-5-6-68 16,-14-15-171-16</inkml:trace>
  <inkml:trace contextRef="#ctx0" brushRef="#br0" timeOffset="31074.7744">5442 7848 221 0,'-13'6'16'0,"7"1"-12"15,3-5 22-15,2 0-13 0,1-2-10 16,-2 0 3-16,2 0 28 16,-1 0 7-16,-1 0 7 15,1 0 5-15,1 0-18 16,0 0-11-16,0 0-4 16,0 0-10-16,-2 0-5 15,1 0 2-15,-1-4-5 16,-3 0-1-16,-2-1 1 15,3 0-2-15,-4-1 0 16,-1-1 0-16,-1-3 0 16,1 2-2-16,1 0-3 15,0 5 2-15,6 1 3 16,-1 2 0-16,2 0 0 0,-1 0 0 16,-2 0-2-1,-2 0 2-15,-2 3 0 0,-2 3 2 16,1-4 1-16,0 0 0 15,2 1 0-15,2-1 6 16,4-2 11-16,1 0-1 16,0 0 4-16,0 0-11 15,0 0-3-15,1 0-3 16,21 0 10-16,10 0 20 16,13 0-21-16,11 0 1 15,13-4-4-15,7-5-2 16,6-5 0-16,3-2 2 15,6 2 1-15,2 0-6 16,2 1 3-16,-1 8-6 16,-3 3-1-16,4 2 4 0,-1 0 2 15,2 0-2-15,5 4 1 16,8 8-2-16,3-2-3 16,5 4-1-16,0-4 1 15,1-4-1-15,4-6 0 16,4 0-1-16,-1 0-1 15,-4-11 1-15,-7 0 1 16,-7 1-1-16,-15 6 6 16,-17 2-4-16,-17 2-1 15,-13 0-2-15,-14 6-1 16,-8 8-3-16,-7-4-11 16,-5 2-48-16,0 1-74 0,-11-6-122 15</inkml:trace>
  <inkml:trace contextRef="#ctx0" brushRef="#br0" timeOffset="32155.7099">7697 7084 170 0,'0'-5'125'0,"0"1"-115"16,0 0 39-16,0 0-26 15,0 1-6-15,0-3 12 16,0 1 0-16,0 5-12 16,0 0-10-16,0 0-6 15,0 0 0-15,0 0-1 16,0 0 0-16,0 0 1 15,0 0 0-15,0 0 11 16,0 0 1-16,0 0-9 16,0 0-4-16,0 0 0 0,0 0 1 15,0 0-1-15,0 0 0 16,0 0 0-16,0 0 1 16,0 0-1-16,0 0 0 15,0 0 1-15,0-2-1 16,0 0 0-16,0-2 1 15,0 4 0-15,0-3-1 16,0 0 1-16,0 3 1 16,0 0 12-16,0 0 16 15,0 0 0-15,0 0-5 16,0 0-9-16,0 0-11 16,0 0-4-16,0-1-1 0,0 1 0 15,0 0 0-15,0 0 1 16,0 0-1-16,0 0 3 15,0 0 5-15,0 0 2 16,0 0-5-16,0 0-3 16,0-3 0-16,0 3-1 15,0 0-1-15,0 0 1 16,1 0 0-16,2 0-1 16,2 0 1-16,0 0 0 15,0 3 4-15,1 4 6 16,2 3 0-16,-1 6-2 15,7 2 4-15,-1 9 1 16,3 6-1-16,3 6-1 0,3 7-4 16,3 6-1-16,5 3-2 15,0 5 1-15,0-3-2 16,1 3 0-16,-3-3-1 16,2 2 1-16,0-1-1 15,-3-2-3-15,0-1 0 16,0-8-2-16,-2-7 1 15,-3-6-3-15,-1-9-6 16,0-7-24-16,-3-8-44 16,-1-10-71-16,-10 0-162 15</inkml:trace>
  <inkml:trace contextRef="#ctx0" brushRef="#br0" timeOffset="32787.3166">7269 7181 278 0,'-5'-2'127'0,"2"1"-88"15,3 1 29-15,0 0-25 16,0 0-22-16,0 0 0 16,0 0 0-16,8 14-7 15,14 12 31-15,9 12-2 16,4 2-16-16,-1 7-4 15,-3 0 1-15,-5-6-21 16,-8-5-3-16,-3-10-1 0,-5-12-12 16,-5-10-56-16,-4-4-89 15,-1-12-145-15</inkml:trace>
  <inkml:trace contextRef="#ctx0" brushRef="#br0" timeOffset="32937.172">7451 7159 695 0,'-49'42'69'0,"-2"19"11"16,-9 16-8-16,-6 5-56 15,5-6-16-15,6-6-35 16,15-33-151-16,14-34-426 0</inkml:trace>
  <inkml:trace contextRef="#ctx0" brushRef="#br0" timeOffset="33984.349">5199 7250 240 0,'-3'0'79'0,"3"0"-51"16,0 0 0-16,0 0-18 0,0 0-4 16,0 0-1-16,0 0 2 15,0 0 19-15,0 0 3 16,0 0-2-16,0 0-9 15,0 0-1-15,0 0-1 16,0 0 3-16,0 0-7 16,0 0-11-16,0 0-1 15,0 0 0-15,0 2 2 16,14-2 11-16,4 0 13 16,4 0 2-16,5 0-2 15,10 0 4-15,7 0 0 16,8-6-4-16,2-1-7 0,-1-2-2 15,-4 2-3-15,-10 1-4 16,-12 3-4 0,-13-1-2-16,-6 4 2 0,-6 0 4 15,2 16 0-15,-2 26 4 16,-1 22 5-16,-1 15-18 16,0 13 0-16,0 8-1 15,3-3 0-15,3-9-5 16,2-22-9-16,8-18-69 15,-2-31-109-15</inkml:trace>
  <inkml:trace contextRef="#ctx0" brushRef="#br0" timeOffset="43860.7524">6903 5427 79 0,'0'-6'308'16,"-4"2"-285"-16,4-1 5 15,0-2-18-15,7-5 5 16,8 0 3-16,-1 0-2 16,0-4 24-16,1 0-2 15,-4 5-6-15,-2 5-1 16,-6 4-2-16,-3 2-3 16,0 0 0-16,0 0-9 15,0 3-3-15,-2 19 2 16,-8 11-1-16,-4 10-6 0,1 3-6 15,1 2-2-15,8-10-1 16,4-12 0-16,3-14 0 16,25-12-1-16,8 0 1 15,8-9 3-15,0-7-3 16,-7 1 0-16,-5 2 0 16,-10 6 0-16,-6 0-3 15,-4 0-25-15,-1-3-62 16,-7-2-99-16,-4-10-201 15</inkml:trace>
  <inkml:trace contextRef="#ctx0" brushRef="#br0" timeOffset="44010.3679">7272 5194 24 0,'0'0'426'0,"0"12"-362"16,0 20 66-16,6 18-47 15,1 16-18-15,-4 15-32 16,-1 15-16-16,-2 5-13 15,0-5-4-15,1-8-4 16,10-18-54-16,8-23-138 16</inkml:trace>
  <inkml:trace contextRef="#ctx0" brushRef="#br0" timeOffset="50926.6507">4072 5853 305 0,'-8'0'5'0,"5"0"32"16,0-3 1-16,-2 2-13 16,-2 1-4-16,1 0 3 15,-1 0 8-15,1 0 2 0,0 0-1 16,0-2-1-16,3 2-13 15,1-2-6-15,2 0 1 16,0 2 2-16,0 0 5 16,0-2-7-16,0 0-2 15,0-2 3-15,8-3 2 16,14-4 7-16,8-5 13 16,8-1-16-16,0 1-3 15,-2 2 3-15,-3 5-6 16,-5 6-3-16,-7 3-6 15,-2 1-4-15,-8 22 2 16,-4 10 1-16,-7 9 0 0,0 6-2 16,-16 0-1-16,-2-10-1 15,5-9-1-15,8-14 0 16,5-8 0-16,3-6 0 16,21 1 2-16,1 4 0 15,-2 6 0-15,-10 17 1 16,-13 19 5-16,-25 22 9 15,-36 14-7-15,-18-4-7 16,-2-15-3-16,7-27 0 16,12-26-2-16,16-12-7 15,15-18-41-15,28-12-59 16,3-9-158-16</inkml:trace>
  <inkml:trace contextRef="#ctx0" brushRef="#br0" timeOffset="64178.2484">12331 4319 297 0,'0'-12'130'0,"0"9"-122"0,0 1 49 16,0 1-16 0,0-1-19-16,-10 0-5 0,-10 1-2 15,-7 1-11-15,-11 1 17 16,-7 21-9-16,-7 16-6 16,-4 10 0-16,4 11-4 15,6 12-1-15,12 2 0 16,14 3 0-16,17-8-1 15,3-14-1-15,23-23 0 16,17-25 1-16,17-6 4 16,10-36 0-16,9-21-3 15,-3-10 0-15,-10-2 8 16,-16 8 28-16,-17 17-2 16,-16 18-21-16,-11 14-7 15,-3 12-3-15,-6 25-3 0,-18 26 2 16,-3 16-3-16,3 9 0 15,9-7 0-15,15-10 0 16,0-18-3-16,19-19-2 16,11-12-9-16,8-10-24 15,2-6-46-15,-2-18-79 16,-6-14-165-16</inkml:trace>
  <inkml:trace contextRef="#ctx0" brushRef="#br0" timeOffset="64543.9942">12722 4178 235 0,'-2'-2'122'16,"2"1"-111"-16,0 1 17 15,0-2-7-15,6-3 3 16,15-5 36-16,9-6 0 16,6-1 1-16,1-2-7 15,-5 7-4-15,-9 4-16 16,-10 6-19-16,-9 2-13 16,-4 21 1-16,-9 20 16 0,-16 21-8 15,-3 9-8 1,3-2-3-16,12-10-1 0,13-13 0 15,12-18-2-15,22-16-3 16,14-12-9-16,9 0-17 16,7-16-51-16,-2-2-92 15,-8-1-179-15</inkml:trace>
  <inkml:trace contextRef="#ctx0" brushRef="#br0" timeOffset="64760.1004">13375 4546 418 0,'33'-10'111'16,"16"-4"-104"-16,17-5 94 15,10-5-62-15,-1 0-24 16,-4 0-7-16,-11 2-7 15,-15 6-1-15,-16 4-5 16,-10 5-69-16,-13 4-147 16</inkml:trace>
  <inkml:trace contextRef="#ctx0" brushRef="#br0" timeOffset="64943.5049">13749 4164 429 0,'-7'26'149'16,"7"12"-127"-16,0 19 69 16,0 7-50-16,0 5-19 15,0-3-19-15,-3-12-3 16,3-10-5-16,0-6-30 16,0-8-130-16,10-17-270 15</inkml:trace>
  <inkml:trace contextRef="#ctx0" brushRef="#br0" timeOffset="65391.9534">14171 3996 475 0,'0'0'120'16,"0"13"-119"-16,-2 20 5 16,-7 15 10-16,-6 14-1 15,-6 12-1-15,-4 12 5 16,-4 3-2-16,4-11-11 16,13-18-6-16,12-23-2 0,0-25-2 15,28-12 4 1,16-26 0-16,14-18 1 0,8-5 1 15,-4 3-1-15,-5 10 3 16,-17 16 3-16,-11 13 9 16,-12 7 3-16,-14 25-9 15,-3 21 16-15,-19 14 24 16,-23 7-34-16,-13 2-11 16,-1-8-3-16,2-13-2 15,12-14-2-15,9-20-6 16,11-11-7-16,8-3-18 15,10 0-9-15,4-8-26 0,4-9-84 16,22-11-205 0</inkml:trace>
  <inkml:trace contextRef="#ctx0" brushRef="#br0" timeOffset="65791.4388">14663 4090 364 0,'4'-6'54'0,"13"2"-5"16,-2-4 17-16,1 2-12 15,-2-1-3-15,0 1 6 16,-3 1-4-16,-2 1-14 16,-6 4-15-16,-3 0-10 15,0 0-8-15,0 15 3 16,-11 10 9-16,-2 1-12 16,0-4 1-16,7-4-4 15,6-6-3-15,0 1-1 16,1-2 1-16,15-2 0 0,4 2 3 15,4 0 2 1,1 2-1-16,2 5-2 0,-2 1-2 16,1 2-3-16,1-8-47 15,1-13-308-15</inkml:trace>
  <inkml:trace contextRef="#ctx0" brushRef="#br0" timeOffset="66256.1759">15179 4544 287 0,'14'-9'233'16,"15"1"-216"-16,19-4 79 16,9 0-54-16,-2 0-22 15,-4 2 3-15,-12 4-20 16,-14 4-3-16,-12 2-6 15,-13 0-67-15,0 6-129 16,-27 17-237-16</inkml:trace>
  <inkml:trace contextRef="#ctx0" brushRef="#br0" timeOffset="66389.5293">15284 4642 152 0,'-2'8'196'0,"2"0"-158"15,3 2 51-15,21-3 5 0,10 1-50 16,11-5-6-16,7-1-19 15,8-2-18-15,3 0-1 16,-4-13-156-16</inkml:trace>
  <inkml:trace contextRef="#ctx0" brushRef="#br0" timeOffset="66639.5974">16146 4355 18 0,'-73'38'609'0,"-3"23"-607"16,9 12 48-16,19 0-11 16,19-5-26-16,25-13-13 15,10-18 0-15,39-18-4 16,21-17 3-16,14-2-7 15,5-16 0-15,-4-15-40 16,-13-3-14-16,-11-2-68 16,-12-4-201-16</inkml:trace>
  <inkml:trace contextRef="#ctx0" brushRef="#br0" timeOffset="67403.6251">16474 4066 241 0,'-3'0'67'16,"1"0"-27"-16,2 0 5 15,0 0-27-15,-1 0-3 16,1 0 15-16,0 0 9 15,-3 0 4-15,1 0 3 16,1 0-16-16,1 0-6 16,-3 0-8-16,2 0-7 15,-2 0-4-15,1 0-3 16,-1 0 2-16,2 0 4 16,-1 0 8-16,-1 0 2 15,2 0 0-15,-1 0-2 0,2 0-5 16,0 0-3-16,0 0-2 15,0 0-2-15,0 0 0 16,-1 0 3-16,1 0 2 16,0 0-1-16,0 0 0 15,0 0-3-15,0 0 2 16,0 0 2-16,0 0-3 16,0 0 1-16,0 0-2 15,0 0-1-15,0 0 0 16,0 0 1-16,7 0-2 15,15 0 5-15,11 0 5 16,11 0 9-16,2-4 0 0,0 3-3 16,-8 1-3-16,-13 0-1 15,-12 0-7-15,-10 8-7 16,-3 23 0-16,-24 15 6 16,-18 14-6-16,-11 10-1 15,5-11 0-15,17-12-8 16,26-18-13-16,17-20-17 15,38-9-16-15,17-16-27 16,13-15-27-16,-5 3-50 16,-7 2 0-16,-15 6-47 15</inkml:trace>
  <inkml:trace contextRef="#ctx0" brushRef="#br0" timeOffset="68851.5624">12233 5752 124 0,'-13'-2'321'0,"0"2"-317"15,7 0 38-15,-1 0-22 16,-2 0-13-16,-2 7 0 16,-1 0 12-16,2 1 16 15,1-4-2-15,3-3 3 16,6-1 3-16,0 0-11 16,0 0-13-16,0 0 5 15,0 0 4-15,21-7-1 0,13-8-1 16,10 0 12-16,3 3-9 15,-2 7 4-15,-9 5-16 16,-11 0-4-16,-9 19-5 16,-13 13 0-16,-3 14 3 15,-13 9 1-15,-12 3-6 16,-2-6-1-16,8-15-1 16,9-15 0-16,10-11-1 15,8-8-2-15,19-3 3 16,7 0 0-16,4 5 1 15,-6 9 0-15,-9 16-1 16,-19 17 4-16,-4 17 8 0,-37 12 4 16,-24 5-11-16,-13-7-4 15,0-16-1-15,13-21-1 16,13-23-6-16,14-14-16 16,11-25-22-16,17-17-28 15,6-10-36-15,24 1-38 16,21 0-51-16,10 0-31 15</inkml:trace>
  <inkml:trace contextRef="#ctx0" brushRef="#br0" timeOffset="69233.358">12786 5556 261 0,'-18'7'62'16,"2"3"-4"-16,8-1 7 16,7-5-31-16,1-4-9 15,9 0 15-15,17 0 51 16,10-6-33-16,6-8 4 15,4 1-8-15,-7 6-12 0,-7 7-5 16,-15 0-28 0,-15 31-7-16,-2 16 8 0,-29 13-4 15,-5 6-6-15,1-8 0 16,14-12 0-16,19-17-2 16,21-22-8-16,40-7-9 15,25-20-37-15,16-13-61 16,1-3-107-16,-10 3-200 15</inkml:trace>
  <inkml:trace contextRef="#ctx0" brushRef="#br0" timeOffset="69549.2324">13539 6109 615 0,'33'-3'8'15,"20"-3"56"-15,13 2-23 16,6 1-24-16,-3-1-12 0,-9 2-4 16,-11 2-1-16,-17 0-22 15,-9 0-105-15,-16-5-163 16</inkml:trace>
  <inkml:trace contextRef="#ctx0" brushRef="#br0" timeOffset="69714.4827">13774 5919 484 0,'-15'52'136'0,"5"21"-59"16,6 11 26-16,3-4-62 16,1-7-30-16,0-10-11 0,21-14-10 15,9-13-98-15,-2-22-235 16</inkml:trace>
  <inkml:trace contextRef="#ctx0" brushRef="#br0" timeOffset="70130.4576">14288 5605 586 0,'-7'0'77'16,"2"28"-69"-16,-8 18 35 0,-2 10-24 15,-6 5-15-15,2 6-3 16,2-5-1-16,1-2 0 16,9-8-1-16,4-13 1 15,3-17 0-15,6-18 0 16,26-4 0-16,16-20 8 15,9-9-2-15,-2 5-1 16,-3 8 0-16,-7 10 13 16,-14 6 8-16,-8 10-13 15,-10 26 2-15,-10 13 12 16,-3 9-2-16,-21 6-10 16,-18-2-8-16,-13-4-5 15,-3-16-1-15,7-16-1 0,8-17-3 16,11-9-11-16,12-24-43 15,14-18-37-15,3-5-54 16,19-5-135-16</inkml:trace>
  <inkml:trace contextRef="#ctx0" brushRef="#br0" timeOffset="70496.1884">14726 5718 370 0,'0'-2'106'0,"0"-2"-36"15,6-2-10-15,14-4-16 16,10-4-1-16,2 0 0 15,-6 3 14-15,-7 4-15 16,-9 5-10-16,-7 2-18 16,-3 17-8-16,0 19 13 15,-21 8-5-15,-3 3-2 16,1-4-3-16,9-7 0 16,14-7-8-16,0-14-1 0,30-8-4 15,9-7-4-15,8 0-1 16,-2-16-37-16,3-3-76 15,-10-5-202-15</inkml:trace>
  <inkml:trace contextRef="#ctx0" brushRef="#br0" timeOffset="70981.4449">15440 6104 420 0,'0'0'153'0,"15"-2"-119"16,19-7 28-16,13-2-42 16,9 0-9-16,0 0 2 15,-10 4-10-15,-14 3-3 16,-13 4-5-16,-12 0-81 15,-7 0-213-15</inkml:trace>
  <inkml:trace contextRef="#ctx0" brushRef="#br0" timeOffset="71145.3559">15551 6235 631 0,'23'2'40'0,"22"-2"4"15,18 0-15-15,1 0-29 16,-4-9-3-16,-5-11-96 16,-10-9-351-16</inkml:trace>
  <inkml:trace contextRef="#ctx0" brushRef="#br0" timeOffset="71461.3254">16419 5690 486 0,'0'0'174'15,"-8"22"-173"-15,-20 18 11 16,-12 16-8-16,-8 6-3 15,6-3-1-15,12-3 0 0,17-12 0 16,13-13-1 0,28-18 1-16,23-13 1 0,10 0 2 15,5-8 1-15,0-11-2 16,-7 0-2-16,-7 3 0 16,-10-4-3-16,-10-4-89 15,-15-4-304-15</inkml:trace>
  <inkml:trace contextRef="#ctx0" brushRef="#br0" timeOffset="71626.5461">16681 5721 496 0,'-13'29'111'16,"-1"17"-43"0,-3 15 1-16,-1 13-38 15,-3 6-17-15,2 3-8 0,0-5-3 16,3-6-3-16,1-8 0 15,4-5-15-15,0-4-46 16,6-14-161-16</inkml:trace>
  <inkml:trace contextRef="#ctx0" brushRef="#br0" timeOffset="72358.3626">17028 5475 399 0,'-3'0'51'16,"3"0"-35"-16,0 0-4 16,0 0 10-16,1 0 3 15,14 0 50-15,9-2 8 16,4 0-23-16,-6 0-3 15,-5 2-11-15,-8 0-13 16,-9 9-21-16,0 26-1 16,-24 14 1-16,-10 10-5 15,-2-3-4-15,7-5-3 16,15-18 0-16,14-13 0 16,14-15-3-16,24-5-2 15,13-10-7-15,4-20-48 0,2 0-64 16,-15-1-159-16</inkml:trace>
  <inkml:trace contextRef="#ctx0" brushRef="#br0" timeOffset="73207.2716">12503 7414 173 0,'0'-7'382'0,"0"5"-354"16,0 2 52-16,-7 0-33 15,-10 0-29-15,-13 0-13 16,-12 9 4-16,-9 12-6 15,-5 7 0-15,0 6 1 16,9 7 5-16,8 7 2 16,10 2-2-16,13-5-2 15,13-6-3-15,3-13-1 0,30-16 0 16,22-10 4 0,18-17 0-16,9-22-4 0,-1-10-1 15,-7-1-1-15,-15 4 2 16,-16 12 4-16,-19 14 12 15,-14 13 0-15,-7 7-5 16,-4 21-7-16,-19 24 2 16,-6 18 0-16,-4 12-6 15,-3 3 1-15,2 3-3 16,3-3-1-16,8-10-1 16,10-9 0-16,13-14-9 15,13-12-71-15,21-24-148 16</inkml:trace>
  <inkml:trace contextRef="#ctx0" brushRef="#br0" timeOffset="73804.8272">13319 7654 52 0,'0'-7'267'16,"0"2"-256"-16,2 0 19 15,0 2-25-15,-2-2 22 16,0 2 38-16,0 0 18 16,0 3-6-16,0 0-23 15,0 0-17-15,0 0-6 16,0 0-7-16,0 13-9 15,0 20-1-15,-2 12 12 16,-2 7-19-16,1 1-7 16,-3-4 0-16,0 1-4 15,0-5-34-15,-9-1-131 0,-6-14-194 16</inkml:trace>
  <inkml:trace contextRef="#ctx0" brushRef="#br0" timeOffset="73937.8265">13181 7786 634 0,'32'0'35'0,"21"0"47"15,18 9-57-15,12 4-25 16,6-5 0-16,-6-8-91 16</inkml:trace>
  <inkml:trace contextRef="#ctx0" brushRef="#br0" timeOffset="74386.4942">14057 7254 391 0,'0'2'186'0,"0"14"-171"16,3 8 2-16,4 14 26 15,1 11-18-15,-3 4-17 16,-4 7 0-16,-1 1-6 15,0 4-1-15,0 1-1 0,0-1-3 16,-4-1-70-16,-6-13-282 16</inkml:trace>
  <inkml:trace contextRef="#ctx0" brushRef="#br0" timeOffset="74635.9169">14121 7553 679 0,'15'-18'34'0,"20"6"50"16,9 5-39-16,0 7-19 15,-9 0-6-15,-9 15-17 0,-19 14-1 16,-7 11 1 0,-16 5-2-16,-29 0-1 0,-7-3-2 15,-1-12 0-15,9-14-4 16,13-11-9-16,12-5-34 15,12 0-26-15,7-9-8 16,3-3-80-16,18 0-97 16</inkml:trace>
  <inkml:trace contextRef="#ctx0" brushRef="#br0" timeOffset="75001.8549">14533 7281 183 0,'-2'-1'271'16,"2"-3"-250"-16,13-2 45 15,16-6-18-15,16-4-6 16,9-3 7-16,3 0 20 16,-7 5-4-16,-15 5-10 15,-18 9-31-15,-14 0-19 16,-3 33 1-16,-17 19 7 0,-18 12-6 16,-2 3-7-16,5-7 1 15,19-15-1-15,13-16-1 16,37-20-5-16,27-9-35 15,19-13-90-15,8-23-171 16</inkml:trace>
  <inkml:trace contextRef="#ctx0" brushRef="#br0" timeOffset="75384.312">15395 7600 168 0,'0'0'416'0,"2"0"-404"0,32 0 25 15,17-2-20-15,8-7-1 16,1-5-3-16,-7 6-12 15,-12 5-1-15,-15 1-82 16,-19 2-256-16</inkml:trace>
  <inkml:trace contextRef="#ctx0" brushRef="#br0" timeOffset="75517.2916">15555 7764 508 0,'25'0'66'0,"17"0"-3"15,12-6-40 1,10-8-23-16,0-6 0 0,-4-9-118 16</inkml:trace>
  <inkml:trace contextRef="#ctx0" brushRef="#br0" timeOffset="75783.115">16489 7033 478 0,'-15'25'59'0,"-4"18"14"16,-5 12-2-16,-9 15-33 16,-6 12-16-16,-7 9 5 15,-6 6-6-15,-3 4-11 16,7-5-9-16,8-11-1 15,15-11-5-15,15-14-11 16,10-17-18-16,5-16-65 16,22-18-19-16,13-9 21 15,6-28-228-15</inkml:trace>
  <inkml:trace contextRef="#ctx0" brushRef="#br0" timeOffset="76065.7167">16823 7286 74 0,'-34'0'555'0,"-2"26"-548"15,-3 21 30-15,-1 13-30 16,4 8-6-16,6 2 1 16,12-2 12-16,14-11 4 15,4-14-12-15,21-18 0 16,16-14 0-16,9-11 9 15,3 0 7-15,-4-17 8 16,-9-1 7-16,-15 4 1 16,-21 4-10-16,-12 1-7 15,-36 4-17-15,-17 1-4 0,-16 4-10 16,3 30-52 0,14-4-148-16,21-5-360 0</inkml:trace>
  <inkml:trace contextRef="#ctx0" brushRef="#br0" timeOffset="76847.4635">13917 8664 549 0,'-9'-3'26'16,"7"3"42"-16,2 1-28 16,0 28-32-16,0 16 9 15,0 15 13-15,0 9-19 0,-4 5-7 16,-2 0-2 0,2 0-2-16,1 0-2 0,1-2-7 15,0-3-80-15,1-15-170 16</inkml:trace>
  <inkml:trace contextRef="#ctx0" brushRef="#br0" timeOffset="77080.191">13865 9057 178 0,'30'-30'284'0,"7"4"-215"16,9 6 42-16,8 3-54 15,1 7-5-15,-1 7 3 16,-10 3-6-16,-15 14-18 0,-19 26-21 15,-10 9 1 1,-33 14-1-16,-22 6-8 0,-12-9-2 16,1-14-1-16,10-14-2 15,18-21-11-15,18-11-36 16,18 0-22-16,2-19-38 16,33-9-105-16,10-12-154 15</inkml:trace>
  <inkml:trace contextRef="#ctx0" brushRef="#br0" timeOffset="77429.4624">14427 8690 365 0,'-3'0'56'16,"3"0"-13"-16,0 0 0 16,9 0-19-16,18 0 64 15,9-4-25-15,7-6-12 16,-1 3-2-16,-5 0 2 16,-13 6-12-16,-9 1-26 15,-15 17-10-15,0 21 2 16,-16 14 5-16,-14 6-8 15,3-3 0-15,7-11-2 0,19-12-1 16,4-15-5 0,33-15-10-16,19-2-43 0,11-22-42 15,4-6-67-15,-7-4-205 16</inkml:trace>
  <inkml:trace contextRef="#ctx0" brushRef="#br0" timeOffset="77645.2718">15011 9003 535 0,'23'-12'62'0,"23"-6"17"15,10-2-46-15,2 0-25 16,-6 4 7-16,-13 5-9 15,-12 6-6-15,-9 5-3 16,-14 0-17-16,-4 24-138 16,-19 5-267-16</inkml:trace>
  <inkml:trace contextRef="#ctx0" brushRef="#br0" timeOffset="77778.5928">15121 9144 426 0,'0'0'223'0,"7"0"-138"15,23 0-17 1,5 0-62-16,6 0-6 0,3 0-38 16,-6-11-284-16</inkml:trace>
  <inkml:trace contextRef="#ctx0" brushRef="#br0" timeOffset="78260.1411">15712 8816 147 0,'0'0'221'16,"13"0"-178"-16,13-4 53 15,14-9-16-15,9-6-18 0,17-8-1 16,10 0-11 0,-1 1 5-16,-9 9-8 0,-19 7-11 15,-17 10-20-15,-14 11-6 16,-16 25-5-16,0 19 10 16,-27 13-2-16,-16 10-7 15,-8 6-4-15,-3 0-1 16,10-4-1-16,14-15 0 15,18-9-6-15,12-18-35 16,0-9-86-16,0-12-115 16</inkml:trace>
  <inkml:trace contextRef="#ctx0" brushRef="#br0" timeOffset="78743.3153">13660 10279 459 0,'0'-5'80'15,"0"5"-22"-15,0 0-8 16,0 0-22-16,0 0-8 16,0 22 3-16,0 14 7 15,2 15-3-15,2 10-13 16,-2 3 4-16,2 7-3 0,2-4-11 16,3-4-4-16,6-8 0 15,-1-15-4-15,-3-14-17 16,-3-16-87-16,-7-10-67 15,-1-20-9-15</inkml:trace>
  <inkml:trace contextRef="#ctx0" brushRef="#br0" timeOffset="78959.047">13749 10472 384 0,'22'-20'111'16,"9"2"-6"-16,8 4-31 15,4 4-20-15,2 8 6 16,-5 2-7-16,-9 4-9 15,-14 25-22-15,-16 13-9 0,-1 14 2 16,-29 10-9-16,-15-4-6 16,-3-8 0-16,2-18-3 15,7-15-15-15,16-17-14 16,14-4-31-16,8-1-61 16,14-20-76-16,17-8-118 15</inkml:trace>
  <inkml:trace contextRef="#ctx0" brushRef="#br0" timeOffset="79158.5114">14390 10286 439 0,'0'0'247'0,"13"0"-238"15,25-2 8-15,12-8-8 16,1 1-8-16,0 1-1 16,-11 3-3-16,-9 5-61 15,-17 2-151-15</inkml:trace>
  <inkml:trace contextRef="#ctx0" brushRef="#br0" timeOffset="79291.7325">14512 10500 772 0,'3'3'15'0,"30"2"-9"15,19-2-6-15,8-3-102 16</inkml:trace>
  <inkml:trace contextRef="#ctx0" brushRef="#br0" timeOffset="79856.8504">15094 10447 502 0,'-9'3'169'0,"9"25"-161"16,0 8 13-16,14 7-17 15,8 0-1-15,5-1-1 0,-1-9-1 16,1-14 0 0,-1-17 1-16,2-7 9 0,-2-37 11 15,-3-20-8-15,-3-12-14 16,-11-5 1-16,-9-1-2 16,0 6 1-16,-15 7 0 15,-2 11 0-15,3 16 0 16,6 16 0-16,8 9 0 15,0 4 1-15,15 0-1 16,18-3 1-16,13-3 11 16,17-3 36-16,11-6-14 15,13-1 1-15,4-3 3 0,-2-2-15 16,-7 4-10 0,-14 6-10-16,-18 8-3 0,-14 8-6 15,-8 6-49-15,-9 0-117 16,-9 0-158-16</inkml:trace>
  <inkml:trace contextRef="#ctx0" brushRef="#br0" timeOffset="80222.4959">15662 10282 272 0,'-4'0'280'0,"4"0"-240"16,18 0 48-16,18-2-24 15,13-16-13-15,7-8-19 16,-3 1-11-16,-5 5 19 15,-14 9-19-15,-12 11-1 16,-11 0-7-16,-10 31-1 16,-1 20 1-16,-16 13-1 15,-13 10-6-15,-2 3-4 16,1 3-2-16,5-6 0 0,6-9 0 16,6-16-7-16,10-16-39 15,3-15-128-15,0-16-184 16</inkml:trace>
  <inkml:trace contextRef="#ctx0" brushRef="#br0" timeOffset="81286.5129">6347 8649 523 0,'-9'26'94'16,"9"13"-92"-16,0 10 13 16,12 2 17-16,9 3 4 15,-1-7-21-15,2-8 1 16,-3-14-5-16,-6-13-8 16,-1-12 0-16,-4-7 8 15,-1-35 10-15,1-16-18 16,-8-14-3-16,0-2 0 15,-11-4 0-15,-16 4 0 0,-1 8 2 16,5 13-2 0,4 16 0-16,11 12 0 0,8 5 1 15,0 2-1-15,5-1 0 16,23 1 0-16,14 0 0 16,19 0 1-16,20-1 0 15,22-2 5-15,18 1 13 16,10-2 8-16,3 4-16 15,-19 5-9-15,-19 5-2 16,-26 4-1-16,-24 4-6 16,-16 0-46-16,-9 4-74 15,-17 12-111-15</inkml:trace>
  <inkml:trace contextRef="#ctx0" brushRef="#br0" timeOffset="81718.9464">6818 8611 173 0,'-6'0'262'15,"3"0"-221"-15,2 0 17 16,1 0-5-16,0 0-8 16,21-2 23-16,8-10 16 15,10-2-29-15,3-2-17 16,1 2-3-16,1 1-13 15,-4 6-3-15,-6 5-6 16,-5 2-7-16,-5 2-2 16,-7 26 0-16,-8 13 6 0,-7 15 1 15,-2 17-3 1,-18 15-4-16,-16 10-1 0,1-4-3 16,9-18-1-16,12-30-34 15,12-46-206-15</inkml:trace>
  <inkml:trace contextRef="#ctx0" brushRef="#br0" timeOffset="112228.1147">23030 6392 396 0,'0'-11'51'0,"0"3"33"15,0 2 5-15,0 2-31 16,-2-1-9-16,-14-1-13 15,-11 6 0-15,-13 0-22 16,-15 25-7-16,-11 21-1 16,-6 18-2-16,5 14-2 15,13 13-1-15,20 5-1 16,21-1 0-16,13-11-1 16,13-14 0-16,23-18-3 0,7-16-2 15,11-5-13-15,5-11-42 16,3-8-76-16,-3-10-162 15</inkml:trace>
  <inkml:trace contextRef="#ctx0" brushRef="#br0" timeOffset="112494.4539">23404 6723 332 0,'-33'31'214'0,"-4"21"-170"16,6 9 38-1,13-1-74-15,18-7-8 0,12-16-1 16,35-18-1-16,22-19 2 16,15-1 2-16,-1-30 14 15,-10-10 4-15,-21-1 16 16,-26 1-4-16,-23 5 2 16,-9 0-17-16,-31-4-7 15,-13 6-10-15,-3 4-7 16,8 12-43-16,21 11-60 15,22 4-118-15</inkml:trace>
  <inkml:trace contextRef="#ctx0" brushRef="#br0" timeOffset="112860.199">24334 6316 364 0,'0'-4'173'0,"0"2"-120"15,0 2 15-15,-11 6-47 16,-13 23-6-16,-13 16-10 15,-12 21-3-15,-9 13-1 16,4 10 1-16,8 0 7 0,17-10 4 16,25-15-10-16,5-20-1 15,32-13 0-15,13-13 6 16,7-7 2-16,2-4-1 16,-2-3-5-16,-3-2-4 15,-10 2-3-15,-13 1-9 16,-15 0-73-16,-12-3-150 15</inkml:trace>
  <inkml:trace contextRef="#ctx0" brushRef="#br0" timeOffset="113043.1633">24022 6628 753 0,'27'-8'6'15,"26"-1"98"-15,14 2-76 16,7-2-27-16,5 1-1 16,-2 1-13-16,1-2-151 15,-19-4-313-15</inkml:trace>
  <inkml:trace contextRef="#ctx0" brushRef="#br0" timeOffset="113242.347">24705 6455 620 0,'19'28'28'0,"26"8"93"16,9-2-101-16,3 0-14 15,-4-1-6-15,-9-5 0 16,-5 0-8-16,-8 0-62 15,-6-6-106-15,-6-13-215 16</inkml:trace>
  <inkml:trace contextRef="#ctx0" brushRef="#br0" timeOffset="113392.0063">25083 6434 768 0,'-111'57'28'16,"-2"12"68"-16,7 5-80 15,15 0-16-15,25-10-26 16,36-22-156-16,30-29-382 16</inkml:trace>
  <inkml:trace contextRef="#ctx0" brushRef="#br0" timeOffset="113674.6215">25575 6330 622 0,'34'-8'65'16,"14"2"23"-16,6 0-46 16,-5 4-41-16,-7 2-1 15,-13 0-9-15,-9 8-86 16,-16 4-120-16</inkml:trace>
  <inkml:trace contextRef="#ctx0" brushRef="#br0" timeOffset="113807.9165">25614 6409 566 0,'-5'0'273'0,"5"0"-227"15,14 12-22-15,20-2-24 16,14 0-24-16,-2-10-227 16</inkml:trace>
  <inkml:trace contextRef="#ctx0" brushRef="#br0" timeOffset="114556.0199">26855 5900 69 0,'0'-11'281'0,"-3"3"-196"16,0 5 34-16,1 1-56 16,1 2-24-16,1 0-25 15,0 21-12-15,12 13 10 16,10 10 18-16,5 3 2 16,3-3-12-16,0-6-6 15,-2-10 0-15,-5-10-10 16,-6-13-2-16,-1-5-1 15,-2-11 1-15,0-26 1 16,-1-17-3-16,-8-14-1 16,-5-11-3-16,-2-2-2 15,-13-1 1-15,5 7 4 16,4 16 1-16,6 19 3 0,0 15-2 16,0 10-1-16,20 5 0 15,21 4 0-15,26 0 0 16,29-3 1-16,29 0 4 15,23-2 6-15,5 0 12 16,-12 1 5-16,-25 4-15 16,-29 4-11-16,-32 2-2 15,-19 0-4-15,-17 14-53 16,-13 6-140-16,-6 1-249 16</inkml:trace>
  <inkml:trace contextRef="#ctx0" brushRef="#br0" timeOffset="114971.8136">27424 5864 151 0,'-2'0'232'0,"2"0"-203"0,0 0 22 16,21-3-9-16,16-1 31 16,20 0-13-16,15-2-5 15,11-2-9-15,4-1-1 16,-7 2-4-16,-14 1-8 15,-20 5-20-15,-19 1-10 16,-16 0-3-16,-11 5 0 16,0 23 0-16,-26 13 7 15,-16 13-1-15,-7 6-4 16,-6-1-2-16,0 0 0 16,11-5-2-16,11-7-11 15,14-6-67-15,11-11-110 16,4-12-326-16</inkml:trace>
  <inkml:trace contextRef="#ctx0" brushRef="#br0" timeOffset="115238.0214">26815 6631 594 0,'3'0'104'0,"58"-3"-39"16,40-14 13-16,49-5-49 15,31-2-3-15,14-5-5 16,-7 2-5-16,-30 3-10 0,-39 6 1 16,-40 7-7-16,-34 6-4 15,-21 5-17-15,-14 0-70 16,-4 4-78-16,-6 6-135 15</inkml:trace>
  <inkml:trace contextRef="#ctx0" brushRef="#br0" timeOffset="115869.6336">27210 6900 402 0,'-7'-3'72'16,"7"3"-16"-16,0 0-36 15,0 0-18-15,0 0 0 16,0 0-2-16,0 0 1 15,0 0 6-15,0-2 42 16,-2 1 1-16,1-1-17 16,-1 0-8-16,2 2-13 15,0 0-7-15,0 0-3 0,0 0 3 16,0 0 4-16,0 0 4 16,0-1 5-16,0 0-4 15,0-1-9-15,0 2-4 16,-1-1 0-16,-1 1 0 15,2 0-1-15,0 0 0 16,-1 0 1-16,1 0 0 16,0 0 8-16,0 0 4 15,0 0 2-15,4-2-1 16,25-3-3-16,18-1 0 16,14-1 11-16,5-2 0 15,-8 5-2-15,-17 2 2 16,-19 2-12-16,-21 0-4 0,-1 23-5 15,-25 11 9 1,-14 10-5-16,1-2-5 0,8-4-3 16,21-7-1-16,9-7-8 15,28-8-2-15,6 4 8 16,-4-2 6-16,-19 12 1 16,-19 15 13-16,-60 20 20 15,-41 13-19-15,-29 0-15 16,4-21 0-16,30-39-16 15,44-36-236-15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36:22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13129 3680 235 0,'-1'0'107'16,"1"0"-73"-16,0 0 0 0,0 0 11 15,19-5 26-15,8-4-6 16,10-4-17 0,2 0-2-16,4-2-1 0,-7 2-16 15,-5 5-19-15,-7 2-7 16,-7 4-3-16,0 2-2 15,0 0-12-15,-5 12-63 16,-9 10-105-16,-3 2-108 16</inkml:trace>
  <inkml:trace contextRef="#ctx0" brushRef="#br0" timeOffset="166.4326">13266 3919 319 0,'3'0'344'0,"26"0"-340"16,16 0 93-16,10 0-56 15,1 0-41-15,2 0-2 16,4 0-37-16,-13-6-222 16</inkml:trace>
  <inkml:trace contextRef="#ctx0" brushRef="#br0" timeOffset="8961.5476">15723 2600 330 0,'0'-10'45'0,"-5"7"16"15,-13 3 15-15,-8 0-39 16,-5 0 11-16,-2 6-1 0,2 5-12 16,7 1-16-1,9-2-8-15,8-4-9 0,7-3 2 16,0 0 10-16,1 3 16 16,12 2 19-16,0 3-2 15,-2 5-16-15,-8 6-5 16,-3 9-5-16,-10 7-6 15,-18 9-6-15,-11 3-7 16,-3-1-2-16,2-8 0 16,3-11-5-16,2-16-12 15,4-14-13-15,4 0-2 16,9-5-3-16,6-11-1 16,9 3-14-16,3 6-28 15,0-2-47-15,16-3-62 0,14 2-81 16</inkml:trace>
  <inkml:trace contextRef="#ctx0" brushRef="#br0" timeOffset="9178.587">15962 2679 576 0,'20'-5'18'0,"-7"5"68"16,5 0-36-16,-7 11-33 16,-4 7 1-16,-7 6-8 0,0 7-1 15,-18 5-9-15,-4 5-4 16,-2-1-31-16,4 4-57 16,-2 1-87-16,-2-10-295 15</inkml:trace>
  <inkml:trace contextRef="#ctx0" brushRef="#br0" timeOffset="9350.5617">16099 2440 638 0,'7'-11'6'16,"-7"11"-11"-16,4 0 5 15,1 0-128-15,3 18-101 16</inkml:trace>
  <inkml:trace contextRef="#ctx0" brushRef="#br0" timeOffset="9643.5302">16303 2797 586 0,'11'0'11'0,"16"-2"61"16,14-8-17-1,14-3-25-15,7 0 8 0,-1 4 5 16,-11 9-12-16,-16 0-16 16,-16 9-9-16,-16 20-2 15,-2 12-4-15,-23 17 1 16,-13 8-1-16,-4 9-11 15,4-3-29-15,12-13-26 16,23-16-34-16,1-21-32 16,25-18-67-16,16-4-57 15</inkml:trace>
  <inkml:trace contextRef="#ctx0" brushRef="#br0" timeOffset="9926.1955">17235 2334 571 0,'7'0'16'16,"-7"0"19"-16,0 0-9 16,0 24-7-16,-16 11 4 15,-7 10-6-15,-3 12-8 16,-1 4 1-16,5-1 2 15,8-2 4-15,9-5-7 16,5-8-2-16,5-4 11 16,13-1-7-16,6 1-8 0,0-2-3 15,2 1-1-15,0-4-10 16,-2-3-38-16,-6-5-59 16,-5-8-113-16</inkml:trace>
  <inkml:trace contextRef="#ctx0" brushRef="#br0" timeOffset="10125.5123">16917 2600 767 0,'0'0'30'15,"10"4"12"1,20 5-4-16,11 8-30 0,14-7-2 15,9-4-6-15,-1-4-4 16,-2 0-39-16,-6 0-88 16,-2-2-116-16</inkml:trace>
  <inkml:trace contextRef="#ctx0" brushRef="#br0" timeOffset="10752.4859">17960 2664 224 0,'3'-8'312'16,"2"6"-262"-16,-4 2 38 16,3 0-58-16,-4 0-4 15,0 0 12-15,0 0-1 16,0 9-13-16,-4 6 3 15,-3 3-9-15,-2 0-17 16,1-4-1-16,3-6-35 16,3-2-61-16,2-6-111 15</inkml:trace>
  <inkml:trace contextRef="#ctx0" brushRef="#br0" timeOffset="11422.2437">18981 2538 473 0,'8'-10'85'0,"-8"3"-10"16,0 4 7-16,-1 3-49 16,-26 2-12-16,-14 20-5 15,-15 15-2-15,-9 14-3 16,2 13-1-16,10 3-7 15,19-1-1-15,22-4-2 16,12-9 1-16,21-8 1 16,20-9-1-16,12-11-1 0,8-9 0 15,7-9-23-15,0-7-36 16,1 0-41-16,-7-4-67 16,-1-14-121-16</inkml:trace>
  <inkml:trace contextRef="#ctx0" brushRef="#br0" timeOffset="11721.556">19589 2717 585 0,'-30'0'64'0,"-20"0"-12"16,-10 15 6 0,-8 9-55-16,5 1-3 0,19-6-2 15,27-8-6-15,17-6-10 16,22-5 4-16,25 0 14 15,12 0 15-15,2-2 20 16,-4 2 17-16,-23 0 7 16,-19 19-18-16,-15 15-20 15,-34 13-4-15,-26 10-6 16,-17 0-9-16,3-9-2 16,15-16-20-16,24-15-44 15,22-12-24-15,13-5-14 16,12 0-77-16,33-10-139 15</inkml:trace>
  <inkml:trace contextRef="#ctx0" brushRef="#br0" timeOffset="11938.5773">20001 2761 379 0,'-54'0'246'16,"-7"34"-201"-16,-15 15 55 15,7 4-66-15,22-1-22 16,33-12-12-16,19-16-6 16,45-13-17-16,22-7 23 15,9-4 0-15,-2 0 0 16,-11 0-7-16,-17 0 3 16,-13 0-30-16,-9 3-48 15,-6 3-113-15</inkml:trace>
  <inkml:trace contextRef="#ctx0" brushRef="#br0" timeOffset="12253.7924">20792 2359 589 0,'-18'5'16'0,"-15"28"12"16,-13 13-5-16,-12 12-18 0,0 9 12 15,8 3 12-15,13-5 1 16,25-12-8-16,12-14-16 16,18-13-4-16,19-6 7 15,3-3 21-15,5-2-6 16,-6 5-2-16,-8 3-7 15,-7 0-14-15,-10 7-1 16,-8 2-45-16,-6 1-64 16,-2-3-91-16</inkml:trace>
  <inkml:trace contextRef="#ctx0" brushRef="#br0" timeOffset="12470.6167">20309 2623 553 0,'40'-8'267'16,"16"8"-247"-16,22 0 62 16,8 0-76-16,-2 5-6 15,-9-1-4-15,-11 0-47 16,-15-2-113-16,-4-2-123 15</inkml:trace>
  <inkml:trace contextRef="#ctx0" brushRef="#br0" timeOffset="27001.4053">15069 3700 60 0,'0'-2'200'16,"0"1"-189"-16,0-1 10 15,0 2 24-15,1-1-27 16,5-5-6-16,3 2-3 16,5-4-2-16,3 2 3 15,6-2 2-15,1 2 10 0,7-2 7 16,8 4 6-16,7 2-8 16,9 2-7-16,11 0-5 15,16 2 3-15,19 7-1 16,23 0 5-16,33-1-3 15,36 2-6-15,34 0 7 16,36 2 7-16,33 0-20 16,29-5-4-16,28-7-2 15,22 0-1-15,23 0 2 16,7-7-2-16,-6 3 0 0,-17 4 0 16,-39 0 0-1,-50 0 1-15,-51-2-1 16,-50-3 8-16,-49 2 1 0,-43 3-3 15,-35 0-6-15,-30 8-7 16,-26 3-59-16,-10-11-234 16</inkml:trace>
  <inkml:trace contextRef="#ctx0" brushRef="#br0" timeOffset="32239.1006">15412 4536 355 0,'0'-7'31'0,"0"5"-12"16,0-5 41-16,0-2-14 15,0 0-3-15,4-6 8 16,2 3-6-16,-1-1-14 15,-4 2 0-15,-1 4-4 0,0 2-4 16,-4 5 2 0,-28 8-9-16,-20 28-16 0,-13 20 0 15,-7 16 0-15,4 13 0 16,15 3 1-16,19-3 1 16,16-7-2-16,18-6 1 15,0-14-1-15,27-9 0 16,9-11-2-16,7-3-5 15,9-10-20-15,5-8-62 16,1-12-118-16,-6-5-156 16</inkml:trace>
  <inkml:trace contextRef="#ctx0" brushRef="#br0" timeOffset="32521.434">15671 4871 306 0,'-29'0'177'0,"-1"14"-161"16,10 16 57-16,8 2-32 16,12-3-23-16,0-7 1 15,24-7-6-15,17-13 5 16,9-2 10-16,3-6 9 16,-4-14 0-16,-12 0-8 15,-13 5-15-15,-17 1-8 16,-7 1-2-16,-6-3 9 15,-25-2-9-15,-8 4-4 16,-2 4-4-16,3 8-18 0,16 2-21 16,16 0-13-1,6 12-53-15,19 0-147 0</inkml:trace>
  <inkml:trace contextRef="#ctx0" brushRef="#br0" timeOffset="32837.379">16323 4576 327 0,'-17'-1'237'16,"-5"1"-231"-1,3 19 44-15,-6 11-29 0,-6 12-15 16,-1 8-4-16,3 4-1 15,9-1 0-15,10-7 0 16,10-8 0-16,7-6 22 16,20-9-3-16,11-1-5 15,3-3-3-15,5-2 1 16,-4-2-5-16,-5-3-6 16,-7 2-2-16,-6 0-2 15,-9-3-32-15,-6-1-119 16,-9-10-156-16</inkml:trace>
  <inkml:trace contextRef="#ctx0" brushRef="#br0" timeOffset="33036.841">16049 4740 601 0,'21'-12'28'15,"28"10"36"-15,19-1-9 16,6 3-42-16,-2 0-9 16,-7 0-4-16,-8 3-17 15,-10 5-61-15,-9-4-125 0,-11-4-236 16</inkml:trace>
  <inkml:trace contextRef="#ctx0" brushRef="#br0" timeOffset="33718.2382">17013 4371 594 0,'0'-4'18'0,"0"4"18"15,-3 0-12-15,-5 12-20 16,-5 16 16-16,-11 10 6 15,-9 12-12-15,-4 8-6 16,4 3-5-16,7 0-2 16,18-8-1-16,8-9 1 0,10-8-1 15,21-11 1-15,8-4 1 16,5-6 0-16,0-1 0 16,-5-2-2-16,-1-1 0 15,-4 0-1-15,0-1-8 16,-8-6-75-16,-12-2-105 15,-11-2-268-15</inkml:trace>
  <inkml:trace contextRef="#ctx0" brushRef="#br0" timeOffset="33951.2638">16755 4522 436 0,'-3'-11'222'0,"3"11"-215"16,32 0 57-16,20 0-22 15,14 0-5-15,3 0-19 16,-5 0-15-16,-6 4-3 16,-4 5-6-16,-2 2-42 15,-7 0-102-15,-8-8-218 16</inkml:trace>
  <inkml:trace contextRef="#ctx0" brushRef="#br0" timeOffset="34899.0228">17498 4646 379 0,'0'-4'83'0,"11"-2"14"15,22 0-9-15,12-2-49 16,12 0-8-16,4-1-9 15,-1 2-2-15,-7 4-1 16,-9 3-16-16,-9 0-3 16,-5 0-22-16,-6 10-84 15,-12-7-168-15</inkml:trace>
  <inkml:trace contextRef="#ctx0" brushRef="#br0" timeOffset="35066.3238">17857 4411 495 0,'-22'20'205'15,"0"32"-153"-15,0 19 40 16,-3 11-63-16,-2 8-25 16,2-1-4-16,14-8 0 15,11-21-88-15,2-32-242 16</inkml:trace>
  <inkml:trace contextRef="#ctx0" brushRef="#br0" timeOffset="39155.0684">19143 4248 237 0,'0'-12'93'0,"0"2"-44"16,0 0 31-16,0-2-35 15,0 3 1-15,0 4 10 16,0 1-12-16,0 4-18 16,0 0-9-16,-7 24-6 15,-13 22 14-15,-14 25 0 16,-12 23-16-16,-8 20-7 16,3 3-1-16,10-10-1 15,21-19 1-15,20-28-1 0,18-24 0 16,34-20-1-16,14-16 1 15,4 0 1 1,0-16-1-16,-13 0 0 0,-20 6-3 16,-12 6-18-16,-16 2-40 15,-9 0-68-15,-4-2-127 16</inkml:trace>
  <inkml:trace contextRef="#ctx0" brushRef="#br0" timeOffset="39404.4879">18864 4459 594 0,'-9'-8'21'16,"9"8"39"-16,20 0-31 15,14 0-23-15,8 8-2 16,7 2-4-16,3 5 1 15,-2 1-1-15,0-1-2 16,-3 3-18-16,0-2-46 16,-2-1-53-16,0 3-6 15,-3 0 14-15,-4-2-59 16</inkml:trace>
  <inkml:trace contextRef="#ctx0" brushRef="#br0" timeOffset="39720.6414">19701 4551 251 0,'-22'-2'201'0,"-10"2"-164"15,-3 2 57-15,-8 22-48 16,-4 13-14-16,-2 12 4 16,6 2-17-16,10-3-9 15,15-9-6-15,17-12-4 16,1-13 0-16,19-13-1 15,14-1 1-15,7-22 0 16,6-13 3-16,-4-4 3 16,-8 6 0-16,-11 11 9 15,-13 12 3-15,-8 10-10 0,-2 10-4 16,0 19 3-16,-6 8-1 16,-6 6-5-16,1-2-1 15,10-4-21-15,1-3-54 16,0-8-81-16,13-16-135 15</inkml:trace>
  <inkml:trace contextRef="#ctx0" brushRef="#br0" timeOffset="39986.5871">19928 4642 355 0,'0'-3'161'0,"-3"3"-71"0,3 0-26 16,-2 0-50-16,2 7 16 15,0 0-5-15,2 0 1 16,16-6-3-16,9 1-5 16,13-2 1-16,5 0-7 15,2-7-1-15,-5 4-1 16,-10 3 3-16,-12 11-5 16,-11 22-2-16,-9 13 0 15,0 7-2-15,-7 1-4 16,-8-3-3-16,8-10-38 15,7-14-79-15,0-20-93 16</inkml:trace>
  <inkml:trace contextRef="#ctx0" brushRef="#br0" timeOffset="40302.8815">20717 4186 354 0,'-2'-3'124'0,"-5"3"-67"16,1 0-13-16,0 3-36 16,-6 23 18-16,-9 12 17 15,-4 16-15-15,-8 9-10 16,-1 5-6-16,1 0-3 0,8-2 1 15,13-10 4-15,12-9-5 16,3-9-5-16,28-8-2 16,13-8 0-16,6-7 0 15,2-2-2-15,-5-2-1 16,-4-2-8-16,-6-1-51 16,-6-7-65-16,-14-1-184 15</inkml:trace>
  <inkml:trace contextRef="#ctx0" brushRef="#br0" timeOffset="40502.0672">20341 4411 701 0,'0'-8'100'16,"39"8"-91"-16,21 4 55 15,11 9-56-15,8 4-8 16,5-1-5-16,-1-12-149 16,-2-4-392-16</inkml:trace>
  <inkml:trace contextRef="#ctx0" brushRef="#br0" timeOffset="89466.438">21867 3662 446 0,'0'-1'37'0,"2"-1"28"16,11-1-25-16,7 0-21 15,4-4 14-15,4 3-7 16,2-1-6-16,-2 2-5 16,-3 1-1-16,-3 2-11 15,-3 0-3-15,-4 0-11 16,-5 8-32-16,-2 13-90 15,-8 6-136-15</inkml:trace>
  <inkml:trace contextRef="#ctx0" brushRef="#br0" timeOffset="89616.4518">21971 3845 566 0,'16'-4'41'16,"12"4"63"-16,5 0-51 15,6 0-50-15,0 5-3 16,4 8-43-16,-6-7-184 16</inkml:trace>
  <inkml:trace contextRef="#ctx0" brushRef="#br0" timeOffset="92442.7299">25229 2235 510 0,'0'-1'73'0,"0"1"-34"15,0 0 35-15,4 7-59 16,7 21 15-16,-4 15 19 16,2 18-14-16,-7 13-10 15,-2 10-8-15,-3 1-7 16,-17 0-10-16,-4-3 0 16,-1-2-13-16,4-1-79 15,0-10-163-15</inkml:trace>
  <inkml:trace contextRef="#ctx0" brushRef="#br0" timeOffset="93324.126">23415 3489 508 0,'0'9'10'0,"38"4"7"16,42 1 57-16,52-2-28 15,58-2 10-15,56-3-4 16,49 1 0-16,47 4-12 16,27 3-19-16,4-1-6 15,-9 3-7-15,-32 0-5 0,-44-1-2 16,-45-3-2-16,-55-7 0 16,-54-3-19-16,-44-3-57 15,-47 0-77-15,-43-9-324 16</inkml:trace>
  <inkml:trace contextRef="#ctx0" brushRef="#br0" timeOffset="98095.8851">23796 4015 538 0,'0'-6'40'0,"0"1"29"15,0 4-25-15,0-1-29 16,0-1 7-16,0 1-3 15,0 2 0-15,-20 0-4 0,-15 4-13 16,-14 21-2-16,-3 11 0 16,-3 6 0-16,9 7 1 15,14 3-1-15,13 5 0 16,11-2 0-16,8-4-1 16,0-7 0-16,24-10-5 15,9-6-14-15,7-6-35 16,5-4-61-16,0-4-112 15</inkml:trace>
  <inkml:trace contextRef="#ctx0" brushRef="#br0" timeOffset="98361.7491">24003 4312 70 0,'-6'0'478'15,"-14"0"-434"-15,10 6 31 16,7 8-63-16,3 0-9 15,3-3-1-15,24-5 0 16,11-6 2-16,10 0 1 16,-3-8 8-16,-4-9 20 15,-12-2 9-15,-11 2-9 16,-8 3-14-16,-7 3-7 16,-3-1-4-16,-7 3-2 15,-20 1-6-15,-16 5-2 16,-4 3-7-16,-2 0-9 0,12 0-18 15,11 3-40-15,14 8-24 16,12-3-109-16</inkml:trace>
  <inkml:trace contextRef="#ctx0" brushRef="#br0" timeOffset="98627.979">24511 4120 81 0,'-31'0'480'0,"-10"8"-462"16,4 16 73-16,6 2-78 16,10 0-12-16,12-4-1 0,9-5-1 15,3-4 1-15,15 3 7 16,0-3 24-16,-6 3 23 16,-9 4-3-16,-3 5-10 15,-6 6-17-15,-21 3-14 16,-9 0-10-16,2-10-10 15,4-10-37-15,9-14-54 16,12-2-29-16,9-20-113 16</inkml:trace>
  <inkml:trace contextRef="#ctx0" brushRef="#br0" timeOffset="98960.3464">24993 3971 198 0,'-9'0'277'16,"-3"0"-264"-16,-1 0 45 15,-7 6-42-15,-3 10 1 16,-7 2-12-16,-6 8-3 15,1 4 0-15,1 5 6 16,6-1 18-16,10-2-3 16,12-5-10-16,6-1-4 15,6-4 2-15,21-4-4 0,9 2 2 16,1-4-2-16,3-3-4 16,-6 0-3-16,-4-4-3 15,-7-1-5-15,-11-2-31 16,-6-1-99-16,-9-5-162 15</inkml:trace>
  <inkml:trace contextRef="#ctx0" brushRef="#br0" timeOffset="99143.0225">24650 4069 636 0,'39'-5'10'15,"26"0"99"1,13 0-88-16,6-1-21 0,-7 0-1 16,-14 4-29-16,-11 1-129 15,-18 1-267-15</inkml:trace>
  <inkml:trace contextRef="#ctx0" brushRef="#br0" timeOffset="99575.3325">23788 4690 587 0,'67'0'87'16,"42"0"19"-16,40 0-1 15,27-12-77-15,4-5-3 16,-6-2-15-16,-21-1-10 16,-29 2-2-16,-27 0-11 15,-29 5-46-15,-23 9-88 16,-18 1-131-16</inkml:trace>
  <inkml:trace contextRef="#ctx0" brushRef="#br0" timeOffset="100473.9704">23904 5033 569 0,'-22'0'27'16,"5"0"43"-16,-5 2-43 15,-3 10-23-15,-1 1 9 16,2-2 1-16,6-2 12 16,8-4 0-16,7-4-15 15,3-1-3-15,0 2 12 16,0 4 1-16,13 7 8 15,5 2 10-15,-1 4-9 16,-6 4-6-16,-9 5-5 16,-2 8-6-16,-27 6-1 15,-17 0-8-15,-7-6-4 0,-3-15-3 16,5-14-10-16,9-7-12 16,7 0-15-16,12-11-21 15,13-1-15-15,8-1-14 16,20 3-54-16,18 1-62 15</inkml:trace>
  <inkml:trace contextRef="#ctx0" brushRef="#br0" timeOffset="100656.3359">24083 5160 590 0,'0'0'80'0,"0"18"-19"0,-5 8-23 15,1 4-33-15,-1 1-5 16,0-4-4-16,-1 1-10 16,-2-5-34-16,-2-2-22 15,-1-1-72-15,-5-7-184 16</inkml:trace>
  <inkml:trace contextRef="#ctx0" brushRef="#br0" timeOffset="100805.711">24152 5033 138 0,'0'-6'577'15,"0"6"-566"1,0 0-5-16,0 0-6 0,4 17-54 16,3 8-74-16,-4 6-169 15</inkml:trace>
  <inkml:trace contextRef="#ctx0" brushRef="#br0" timeOffset="101071.7143">24271 5277 518 0,'9'-3'125'0,"3"1"-7"16,1 2-61-16,1 0-42 15,-2 0 3-15,0 12-16 16,-1 3-2-16,0 1-1 15,-2-3-4-15,-2 1-4 0,-1-6 1 16,-3 3 3-16,0-5 1 16,2 0 4-16,1-1-1 15,4-2 0-15,1 2-1 16,1-2-6-16,-1-1-31 16,-4 0-29-16,-1 0-14 15,0 0-65-15,-4-1-147 16</inkml:trace>
  <inkml:trace contextRef="#ctx0" brushRef="#br0" timeOffset="101454.3827">24868 4989 272 0,'-5'-5'361'15,"2"5"-293"-15,2 0 23 16,-2 0-80-16,-3 21 3 0,-3 12-2 15,-7 9-7-15,-4 11-1 16,2 6-3-16,2-3-1 16,8-3-1-16,8-9-5 15,0-10-10-15,17-6-7 16,2-6-1-16,7-4 4 16,0-9-18-16,-2-8-12 15,-1-1-75-15,-9 0-128 16</inkml:trace>
  <inkml:trace contextRef="#ctx0" brushRef="#br0" timeOffset="101604.0329">24669 5184 611 0,'0'-2'191'15,"14"2"-167"-15,29 0 39 16,18 0-63-16,9-2 0 15,2-1-30-15,-5-8-180 16</inkml:trace>
  <inkml:trace contextRef="#ctx0" brushRef="#br0" timeOffset="102302.3739">25649 4674 556 0,'26'0'27'16,"16"0"91"-16,8 0-67 0,0 0-44 15,-4 1-7 1,-12 7-22-16,-7-1-88 0,-13-7-192 16</inkml:trace>
  <inkml:trace contextRef="#ctx0" brushRef="#br0" timeOffset="102451.9992">25717 4595 764 0,'-29'38'47'0,"4"15"71"16,7 9-99-16,6 0-19 15,12-7-14-15,13-14-132 0,22-22-314 16</inkml:trace>
  <inkml:trace contextRef="#ctx0" brushRef="#br0" timeOffset="103133.6419">26649 4105 63 0,'-34'0'485'15,"-7"0"-465"-15,3 15 68 16,1 4-62-16,12 2-2 16,9-6-21-16,13 0-3 0,3-3-14 15,9-2 14-15,14-1 3 16,0-2 31-16,0-1 32 16,-8 5-6-16,-6 3-21 15,-9 4-8-15,0 15-4 16,-27 8-7-16,-13 4-14 15,-10-4-6-15,1-14-15 16,10-15-48-16,9-12-57 16,17 0-39-16,13-12-87 15</inkml:trace>
  <inkml:trace contextRef="#ctx0" brushRef="#br0" timeOffset="103332.9279">26895 4158 215 0,'0'0'531'15,"-7"0"-508"-15,2 10 46 16,-2 12-68-16,2 5-1 16,-2 4-6-16,1-5-46 15,-2-1-52-15,-5-1-77 16,-2-10-206-16</inkml:trace>
  <inkml:trace contextRef="#ctx0" brushRef="#br0" timeOffset="103482.4937">26907 4004 612 0,'0'0'20'16,"0"0"-10"-16,0 18-10 15,6 8-36-15,2 9-141 16,-5 4-208-16</inkml:trace>
  <inkml:trace contextRef="#ctx0" brushRef="#br0" timeOffset="103699.9274">27013 4304 475 0,'21'-17'98'16,"4"4"20"-16,4 2-52 0,-4 4-18 15,-1 7 0-15,-8 0-26 16,-7 0-12-16,-3 20-2 16,-6 9-2-16,0 11-6 15,0-1-6-15,-6 0-28 16,0-3-35-16,6-10-20 16,0-8-5-16,0-14-21 15,15-4 36-15,12-9-44 16</inkml:trace>
  <inkml:trace contextRef="#ctx0" brushRef="#br0" timeOffset="103969.9157">27683 3957 661 0,'-27'10'5'0,"2"19"41"16,-3 14-42-16,-2 6-4 16,7 1 0-16,8 0-4 15,15-8-8-15,0-5-6 16,23-12 13-16,8-1 5 16,6-3 3-16,-2-3 1 15,-2-2 5-15,-10-3-4 0,-9-6-5 16,-4-5-5-1,-8-2-39-15,-2 0-149 0</inkml:trace>
  <inkml:trace contextRef="#ctx0" brushRef="#br0" timeOffset="104147.9264">27395 4069 658 0,'0'0'52'0,"24"0"8"15,27 0-25-15,17 0-31 16,11 0-4-16,-1-3-2 16,-5 1-13-16,-10 2-80 0,-14 0-134 15</inkml:trace>
  <inkml:trace contextRef="#ctx0" brushRef="#br0" timeOffset="104447.1664">26278 4759 570 0,'6'0'39'0,"40"-3"54"15,30-5-31-15,33 0-13 16,30-4 1-16,31-2-18 16,15-3-9-16,6-3-4 15,-12-5-16-15,-29 3-3 16,-33 2-12-16,-41 4-44 16,-30 6-38-16,-22 9-67 15,-21 1-146-15</inkml:trace>
  <inkml:trace contextRef="#ctx0" brushRef="#br0" timeOffset="104796.2732">26746 5039 588 0,'-36'0'31'15,"-5"19"57"-15,-9 14-49 16,-1 9-32-16,4 9 9 0,13 1-8 15,13-3-6-15,19-6-2 16,2-12-1-16,33-7-3 16,13-10-1-16,9-8-7 15,3-6-24-15,-2 0-38 16,1-6-61-16,-10-13-93 16</inkml:trace>
  <inkml:trace contextRef="#ctx0" brushRef="#br0" timeOffset="104995.884">26930 5182 570 0,'-21'22'92'0,"15"0"15"15,6-5-88-15,15-4-19 16,31-7 0-16,9-6-6 16,3 0 3-16,-9-14 3 15,-20-2 0-15,-20 2 2 16,-9 0 2-16,-19 0-4 15,-13 1-8-15,-4 6-38 16,10 5-90-16,14 2-209 16</inkml:trace>
  <inkml:trace contextRef="#ctx0" brushRef="#br0" timeOffset="105228.6483">27340 5127 717 0,'-40'31'48'16,"13"5"67"-16,12-2-107 16,15 0-8-16,6-8-43 15,21-4-27-15,-3-6 33 16,-9-3 37-16,-15 1 3 16,-6 2 6-16,-30 4 1 15,-13-2-10-15,-2-5 0 16,0-8-12-16,8-5-63 15,16 0-144-15</inkml:trace>
  <inkml:trace contextRef="#ctx0" brushRef="#br0" timeOffset="105663.7858">27717 4879 468 0,'-29'24'105'0,"0"2"15"16,4 7-70-16,2 3-25 15,4 4-8-15,10 0-12 16,7 0-5-16,2-5 0 15,8 0 0-15,14-4 6 16,4 2 1-16,-1-1 7 16,1-2-6-16,-4-5-8 15,-4-5-2-15,-2-4-14 0,-5-7-53 16,-4-2-60-16,-7-7-130 16</inkml:trace>
  <inkml:trace contextRef="#ctx0" brushRef="#br0" timeOffset="105843.4876">27545 5061 741 0,'0'0'89'0,"36"0"-4"16,18 0-59-1,12 3-26-15,2-3 0 0,-5 0-13 16,-6-6-102-16,-11-14-122 15</inkml:trace>
  <inkml:trace contextRef="#ctx0" brushRef="#br0" timeOffset="116251.5807">9478 7737 684 0,'-34'-1'75'0,"-8"1"-73"15,-9 6 57-15,-10 22-27 16,-9 18-26-16,0 8-4 15,1 11-2-15,11-3 0 16,19-4 0-16,20-15 0 0,19-10-2 16,8-10-3-1,25-8 5-15,7-1 2 0,-3-3 6 16,-7 1 11-16,-11 7 6 16,-14 9 1-16,-5 15 0 15,-29 9-11-15,-21 4-15 16,-11-6 0-16,-4-15-11 15,4-23-19-15,12-12-32 16,15-16-49-16,22-12-2 16,12-2-122-16</inkml:trace>
  <inkml:trace contextRef="#ctx0" brushRef="#br0" timeOffset="116517.6133">9766 7929 518 0,'6'0'151'0,"8"8"-127"16,-5 20 68-16,-3 6-54 15,-5 11-22-15,-1-2-9 16,0 1-7-16,-10-6-5 16,-3-2-15-16,0-9-50 0,1-5-61 15,-5-16-190-15</inkml:trace>
  <inkml:trace contextRef="#ctx0" brushRef="#br0" timeOffset="116673.6291">9902 7589 646 0,'0'-3'227'0,"0"3"-227"16,0 0-1-16,7 0-49 16,10 0-68-16,2 11-122 15</inkml:trace>
  <inkml:trace contextRef="#ctx0" brushRef="#br0" timeOffset="116966.6089">10110 7952 335 0,'-19'27'385'15,"5"9"-377"-15,5 4 10 16,6-4-3-16,3-10-9 15,0-9-3-15,9-14-2 16,22-3-1-16,20-22 3 16,16-16 22-16,11-2 10 15,0 7 4-15,-9 13-2 0,-17 13 10 16,-16 7-20-16,-17 24-10 16,-17 22-2-16,-2 16-8 15,-24 9-7-15,-9-1 0 16,-1-12-29-16,10-18-54 15,15-28-159-15</inkml:trace>
  <inkml:trace contextRef="#ctx0" brushRef="#br0" timeOffset="117465.3276">11155 7497 697 0,'0'0'54'0,"-3"22"-28"16,-9 19 16-16,-5 16-24 15,-2 12-14-15,-1 7-3 16,5 9 1-16,12-3-2 16,3-14 1-16,31-12-1 15,15-18 1-15,9-12 1 16,-1-10-2-16,-3-7-1 16,-12-9 0-16,-11 0-3 15,-9 0-3-15,-11-17-30 0,-8-5-48 16,0-4-48-16,-31-2-171 15</inkml:trace>
  <inkml:trace contextRef="#ctx0" brushRef="#br0" timeOffset="117631.8849">10942 7753 648 0,'-1'0'111'0,"1"0"-68"16,14 8 18-16,19 5-31 15,12-4-20-15,10-9-10 16,8 0-18-16,6-9-120 16,-7-26-312-16</inkml:trace>
  <inkml:trace contextRef="#ctx0" brushRef="#br0" timeOffset="117957.7695">12118 7870 63 0,'-14'0'903'0,"2"2"-903"15,11 6 0-15,1-1-22 16,4-4-86-16,16-3-217 15</inkml:trace>
  <inkml:trace contextRef="#ctx0" brushRef="#br0" timeOffset="118396.7435">13098 7846 765 0,'-48'0'55'0,"-3"24"-43"16,-5 18 47-16,-8 13-49 16,-4 15-4-16,10 13-4 15,15 2-2-15,25-6 2 16,18-13 0-16,33-13-1 15,24-16 0-15,16-12-1 16,9-14-5-16,7-10-8 16,1-1-45-16,-11-6-48 15,-5-16-55-15,-11-6-203 0</inkml:trace>
  <inkml:trace contextRef="#ctx0" brushRef="#br0" timeOffset="118662.5507">13557 8242 754 0,'-28'48'116'15,"18"-4"-103"-15,10-10 20 16,37-17-33-16,23-17-10 16,14-11-13-16,1-29 11 15,-13-8 12-15,-20 1 5 0,-21 5 6 16,-21 12 15-16,-9 9 2 15,-33 8-11-15,-12 6-12 16,-4 7-5-16,6 0-2 16,18 0-23-16,12 8-52 15,17 2-85-15,5-8-165 16</inkml:trace>
  <inkml:trace contextRef="#ctx0" brushRef="#br0" timeOffset="119194.4911">14321 7984 514 0,'-7'19'181'16,"1"9"-73"-16,-3 8-37 16,-2 8-19-16,-8 6-10 15,-1 1-20-15,0-9-1 16,8-12-16-16,5-16-5 15,7-10-5-15,0-4-6 16,16 0 11-16,3-8 3 16,-4 4 4-16,-6 4 6 15,-7 8-13-15,-2 24 0 0,-8 12 0 16,-22 5 0-16,-7-3 0 16,-2-14 0-16,5-24-35 15,13-18-161-15,13-46-414 16</inkml:trace>
  <inkml:trace contextRef="#ctx0" brushRef="#br0" timeOffset="119627.0332">14931 7480 712 0,'-1'0'106'0,"-9"7"-59"16,-4 25 5-16,-8 18-32 16,-6 20-15-16,-1 13-5 0,6 11 0 15,9 6 0-15,12-3 0 16,2-12-1-16,15-14-5 16,12-20-2-16,-1-15 3 15,5-10 2-15,-1-11 1 16,-1-6-2-16,0-5 3 15,-5-4-14-15,-4-2-46 16,-5-12-73-16,-4-4-114 16</inkml:trace>
  <inkml:trace contextRef="#ctx0" brushRef="#br0" timeOffset="119843.1359">14735 7826 702 0,'0'0'156'0,"16"0"-121"16,23 0-8-16,11 0-20 16,4 0-6-16,-2 0-1 15,-2-7-8-15,-7-7-46 16,-2-11-163-16,-11-9-432 15</inkml:trace>
  <inkml:trace contextRef="#ctx0" brushRef="#br0" timeOffset="120857.4105">8701 9006 502 0,'15'12'23'0,"42"3"19"15,34-3 28-15,37-8-27 16,48-4-9-16,46 0 3 15,51-15-3-15,41-1-11 16,32 4-2-16,34 4-4 16,16 5-16-16,17 3 7 15,18 0 16-15,3 8-3 16,2 7-13-16,-2-2 0 0,-16-4-8 16,-29 0 2-1,-34-7-1-15,-48 3-1 0,-48 1 0 16,-50 3-26-16,-54-1-32 15,-54 2-84-15,-71-8-188 16</inkml:trace>
  <inkml:trace contextRef="#ctx0" brushRef="#br0" timeOffset="126610.1273">8953 9644 440 0,'0'-4'200'0,"0"4"-160"0,0 0 36 15,2 0-18-15,-2 0-24 16,0 0-13-16,0 0 2 15,-3 0-8-15,-20 11-1 16,-13 22-11-16,-11 19-3 16,-3 18 0-16,1 14-2 15,12 4 1-15,16-3 1 16,20-11-2-16,1-9 0 16,26-15-3-16,10-10-2 15,5-14-9-15,8-9-15 16,1-12-29-16,0-5-39 15,3-2-43-15,-5-20-109 16</inkml:trace>
  <inkml:trace contextRef="#ctx0" brushRef="#br0" timeOffset="126843.7829">9279 10031 316 0,'0'0'196'0,"0"0"-96"15,-5 11-39-15,-1 10-27 16,3 0-3-16,3-5-20 15,21-7-9-15,24-9 0 16,14-2 4-16,5-20 8 16,-5-10 11-16,-14 2 5 15,-17 4 7-15,-15 4-15 16,-13 3-5-16,-9 5-1 16,-29 4-12-16,-15 8-4 15,-2 2-12-15,4 5-20 16,18 13-44-16,21 0-60 0,12 1-84 15,22-8-115-15</inkml:trace>
  <inkml:trace contextRef="#ctx0" brushRef="#br0" timeOffset="127075.7486">9926 9836 676 0,'-30'7'67'0,"-1"24"-44"16,-2 9 8-16,3 0-19 15,12-7-11-15,13-8-1 16,5-8-9-16,20-9 1 16,12-1 8-16,0 0 6 0,-8 0 17 15,-8 6 16-15,-14 5-9 16,-2 10-9-16,-27 2-12 16,-14 0-9-16,-3-11-21 15,5-14-68-15,14-5-71 16,17-12-124-16</inkml:trace>
  <inkml:trace contextRef="#ctx0" brushRef="#br0" timeOffset="127441.4928">10171 9641 224 0,'-9'8'222'0,"9"-6"-220"15,0-2 17-15,10 0 34 16,14-4 45-16,3-10-34 16,4 0 5-16,0 2 3 15,-1 5-11-15,-9 4-8 16,-10 3-23-16,-8 2-15 15,-3 26-7-15,-8 18 3 16,-14 9-11-16,0 2 0 0,8-6-1 16,14-13-2-1,6-15-11-15,31-17-16 0,14-6-11 16,7-3-22-16,3-14-66 16,2-1-41-16,-5-5-151 15</inkml:trace>
  <inkml:trace contextRef="#ctx0" brushRef="#br0" timeOffset="127973.4794">11367 9713 310 0,'-3'-2'215'16,"2"0"-169"-16,-1 2 21 15,-4 0-33-15,-6 0 0 16,-3 10-6-16,-7 9 8 15,-5 11-4-15,-1 10-19 16,1 10-3-16,7 4 1 16,10-1 4-16,10-6 1 15,13-8-7-15,23-6 1 16,10-10 3-16,7-3-4 16,1-7-7-16,-7-4-2 0,-16-3 0 15,-14-4-8 1,-17-2-31-16,-1 0-45 0,-28 0-63 15,-20 0-150-15</inkml:trace>
  <inkml:trace contextRef="#ctx0" brushRef="#br0" timeOffset="128105.7054">11110 9956 260 0,'19'-6'360'16,"21"6"-264"-16,15 0 34 15,15 13-87-15,5 0-21 16,1 0-22-16,-9-4-1 15,-5-9-131-15,-12 0-382 16</inkml:trace>
  <inkml:trace contextRef="#ctx0" brushRef="#br0" timeOffset="129685.2226">12340 9680 686 0,'-15'36'25'0,"0"18"14"15,-1 6-15-15,1 7-24 16,0-7-4-16,3-5-27 16,-1-4-43-16,1-5-65 15,-5-9-97-15</inkml:trace>
  <inkml:trace contextRef="#ctx0" brushRef="#br0" timeOffset="129835.5285">12152 9923 99 0,'1'-20'517'0,"13"11"-463"16,8 9 39-16,8 0-21 16,6 0-36-16,6 9-23 15,7 0-13-15,3-2-7 0,0-3-64 16,-3-4-159-16</inkml:trace>
  <inkml:trace contextRef="#ctx0" brushRef="#br0" timeOffset="130451.5536">13390 9724 719 0,'-53'8'106'15,"-10"23"-99"-15,3 10 52 16,4 3-44-16,11-6-10 16,18-4-5-16,19-11-7 15,8-7-12-15,21-5 8 16,16-3 11-16,1-5 10 15,-2 1 16-15,-13 0 10 16,-10 4-6-16,-13 12-7 0,-10 10 1 16,-33 10-24-1,-16 2 0-15,-7-5 0 0,6-16 0 16,17-12-41-16,16-9-36 16,17 0-87-16,10-11-39 15,23-7-196-15</inkml:trace>
  <inkml:trace contextRef="#ctx0" brushRef="#br0" timeOffset="130633.4355">13609 9928 295 0,'-22'15'581'0,"4"15"-575"0,6 6 29 16,9 6-23-16,3-2-12 15,0-7-18-15,0-6-51 16,3-5-52-16,-3-2-24 16,0-9-68-16</inkml:trace>
  <inkml:trace contextRef="#ctx0" brushRef="#br0" timeOffset="130799.9833">13626 9714 693 0,'0'0'118'0,"3"0"-99"16,9 4-19-16,5 13-5 15,6 6-40 1,3 11-80-16,-4 6-93 0,-10 12-123 16</inkml:trace>
  <inkml:trace contextRef="#ctx0" brushRef="#br0" timeOffset="130966.8399">13817 10121 367 0,'22'0'244'16,"8"-12"-143"-16,12 0 12 16,6 2-55-16,1 7-9 15,-6 3-11-15,-8 0-9 16,-10 3-11-16,-12 17-12 16,-8 8-6-16,-5 8 0 0,0 2 0 15,-15 3-9-15,-3 1-30 16,5-6-53-16,7-8-71 15,6-18-72-15</inkml:trace>
  <inkml:trace contextRef="#ctx0" brushRef="#br0" timeOffset="131348.6709">14426 9605 540 0,'0'-1'201'0,"7"-3"-135"16,17 1 3-16,8-1-29 15,1-4-18-15,-4 5-5 16,-10 0-2-16,-8 3-6 15,-7 0-3-15,-4 16-1 16,-4 16-3-16,-13 9 0 16,-5 4-2-16,8-6 1 15,8-5-1-15,6-6-2 16,6-7-1-16,17-4-1 0,6-4-1 16,0-2 1-1,4-3-6-15,3-4-16 0,-2-4-34 16,8 0-93-16,-3-2-192 15</inkml:trace>
  <inkml:trace contextRef="#ctx0" brushRef="#br0" timeOffset="131697.6265">15203 9544 562 0,'0'1'194'16,"-16"29"-146"-16,-11 17 18 15,-8 16-41-15,-3 14-19 16,2 6-5-16,10 4 0 15,17-7-1-15,9-14-4 16,11-15-3-16,23-18 0 16,7-13 7-16,6-8 1 15,-2-2 0-15,-5-5 0 16,-7 0 0-16,-6-1-1 16,-8-4-4-16,-2 0-23 0,-7-9-87 15,-8-7-107-15</inkml:trace>
  <inkml:trace contextRef="#ctx0" brushRef="#br0" timeOffset="131897.5393">15060 9826 886 0,'23'17'80'0,"24"1"-23"15,13-7-57-15,2-11 0 16,-1 0 0-16,-7-11 0 0,-10-15-40 16,-3-11-144-16,-10-15-313 15</inkml:trace>
  <inkml:trace contextRef="#ctx0" brushRef="#br0" timeOffset="132931.2963">29121 2241 767 0,'0'0'59'0,"0"0"17"16,0 0-44-16,0 1-32 16,6 13-32-16,8 8-62 15,3-3-128-15</inkml:trace>
  <inkml:trace contextRef="#ctx0" brushRef="#br0" timeOffset="133476.7186">30067 2300 480 0,'-43'0'42'16,"-6"5"58"-16,-9 13-42 0,-2 8-41 15,1 5 12-15,7 8-17 16,13 5-9-16,14 2-3 16,12 2-2-16,13-5 2 15,10-5 3-15,25-4 2 16,13-5 5-16,8 0-2 16,4-7-5-16,-4-6-3 15,-7-4 0-15,-10-9-9 16,-7-3-43-16,2 0-106 15,-6-13-278-15</inkml:trace>
  <inkml:trace contextRef="#ctx0" brushRef="#br0" timeOffset="133726.7753">30343 2535 643 0,'-34'13'50'16,"1"9"71"-16,5-1-102 15,11-2-19-15,10-3-6 16,7-7-19-16,18-4-11 16,15-5 24-16,6 0 12 15,0 0 5-15,-14 0 8 16,-11-2 18-16,-12 2-1 16,-2 0 8-16,-15 0-13 15,-15 0-19-15,-5 0-6 0,0 0-10 16,13 0-26-1,11-1-46-15,11-1-61 0,0 2-107 16</inkml:trace>
  <inkml:trace contextRef="#ctx0" brushRef="#br0" timeOffset="133959.7089">30695 2560 372 0,'-19'11'185'0,"-3"9"-84"16,5 7-16-16,7 1-63 16,7 2-2-16,3-3-6 15,7 0-3-15,5-2 9 16,-4-2 28-16,-8-1-10 0,-5 0-32 16,-28-1 0-16,-7-5-6 15,-2-6-14-15,6-10-63 16,14 0-83-16,16-10-186 15</inkml:trace>
  <inkml:trace contextRef="#ctx0" brushRef="#br0" timeOffset="134297.2967">31176 2487 389 0,'-12'0'199'16,"-7"2"-150"-16,-11 16-3 16,-8 7-39-16,-5 10 10 15,-3 6 10-15,2 8 1 16,11 2-14-16,13-7-8 15,17-2-4-15,4-7-1 16,31-3-1-16,7-2 0 16,2-5 4-16,-8-2-4 15,-9-4-1-15,-6-2-2 0,-8-5-4 16,-4-6-32-16,2 0-90 16,-7-6-177-16</inkml:trace>
  <inkml:trace contextRef="#ctx0" brushRef="#br0" timeOffset="134491.4404">30898 2640 728 0,'0'0'31'0,"13"8"89"0,23 8-107 16,16-6-13-1,6-5-5-15,4-3-52 0,5-2-121 16</inkml:trace>
  <inkml:trace contextRef="#ctx0" brushRef="#br0" timeOffset="134906.5197">31516 2775 410 0,'-53'0'320'0,"1"20"-269"15,3 10 30-15,17 3-81 16,19 0-1-16,13-7-22 16,29-5-25-16,24-6 11 15,11-1 34-15,-1 1 3 16,-16-2 26-16,-21 0 16 0,-23 5 14 15,-12 7-6-15,-40 6-8 16,-18 2-32-16,-11-8-10 16,5-11-17-16,17-9-65 15,22-5-89-15,21 0-191 16</inkml:trace>
  <inkml:trace contextRef="#ctx0" brushRef="#br0" timeOffset="135089.5361">31882 2936 660 0,'0'11'35'16,"-11"21"52"0,-11 9-60-16,-7-1 2 0,-2-2-25 15,1-6-4-15,1-8-49 16,6-2-87-16,3-12-150 15</inkml:trace>
  <inkml:trace contextRef="#ctx0" brushRef="#br0" timeOffset="135239.6904">31917 2780 436 0,'0'0'164'0,"0"0"-164"15,0 5-6-15,0 13-83 16,0 6-163-16</inkml:trace>
  <inkml:trace contextRef="#ctx0" brushRef="#br0" timeOffset="135421.7819">32065 3060 622 0,'0'13'87'15,"0"6"62"-15,2 3-91 16,4 6-34-16,-2 4-21 16,-3-1-3-16,1 0-13 15,-2-2-37-15,0-9-49 16,0-3-21-16,-2-5-34 0,-3-4-16 16,2-6-104-16</inkml:trace>
  <inkml:trace contextRef="#ctx0" brushRef="#br0" timeOffset="135754.5942">32605 2727 712 0,'-28'15'43'0,"-5"18"41"16,-10 9-75-16,4 10-9 15,1 4-2-15,12 3-9 16,15-5-15-16,11-5-8 16,0-10-3-16,20-9 5 15,-3-3 17-15,-1-5 14 16,-8-2 1-16,-5-1 5 15,-3 0 4-15,0-5-9 16,-3-1-5-16,-10 2-81 16,-9-7-168-16</inkml:trace>
  <inkml:trace contextRef="#ctx0" brushRef="#br0" timeOffset="135904.019">32486 2953 685 0,'11'0'105'16,"9"4"-4"-16,7 6-85 16,6 2-16-16,4-5-6 15,2-7-45-15,4 0-97 16,-10 0-182-16</inkml:trace>
  <inkml:trace contextRef="#ctx0" brushRef="#br0" timeOffset="136501.3464">28944 4573 908 0,'-5'0'11'16,"-2"0"-22"-16,7 18-16 16,10-4-199-16,21-13-362 15</inkml:trace>
  <inkml:trace contextRef="#ctx0" brushRef="#br0" timeOffset="136984.945">29726 4435 744 0,'-38'0'4'0,"-2"0"71"16,-8 22-53-16,-4 12-17 15,-5 11 7-15,2 10-10 0,9 10-2 16,18 0-1-16,26-4-3 16,4-8 1-16,35-14-3 15,14-8-2-15,11-13-18 16,4-7-54-16,-1-10-6 15,-11-1-42-15,-8 0-64 16</inkml:trace>
  <inkml:trace contextRef="#ctx0" brushRef="#br0" timeOffset="137185.264">30002 4690 496 0,'-24'12'182'16,"7"10"-72"-16,8 0-33 0,9 2-73 15,8-4-3-15,26-6-1 16,10-6-1-16,-3-5-1 16,-11-3-1-16,-20 0-3 15,-10-1 2-15,-13-12-9 16,-21-4-7-16,-2-4-1 16,5-1-49-16,20 5-53 15,11 3-183-15</inkml:trace>
  <inkml:trace contextRef="#ctx0" brushRef="#br0" timeOffset="137417.7295">30369 4690 573 0,'-35'24'125'0,"-4"7"-8"16,8 3-66-16,10-1-40 15,20 0-11-15,4-4-1 16,33-4-22-16,11-1-3 15,-8-7 26-15,-14-4 2 16,-19 1 5-16,-6 2 1 16,-32 3 9-16,-17-1-14 15,-4-5-3-15,5-13-31 16,13 0-73-16,18-13-80 16,17-10-341-16</inkml:trace>
  <inkml:trace contextRef="#ctx0" brushRef="#br0" timeOffset="137683.3164">30876 4469 83 0,'-7'0'613'16,"-18"6"-579"-16,-7 22 39 15,-5 7-70-15,-2 9-2 16,0 4-1-16,0 8-2 15,6 4 1-15,8 1 0 16,7-1-2-16,7-6-4 16,10-6-15-16,1-2-12 15,0-6 0-15,1-9 10 16,4-6 0-16,-4-7-32 0,2-5-83 16,-3-7-162-16</inkml:trace>
  <inkml:trace contextRef="#ctx0" brushRef="#br0" timeOffset="137832.8675">30510 4730 304 0,'15'-4'450'0,"9"4"-397"16,23 0 22-16,18 10-75 15,8-5-6-15,3-3-51 16,-1-2-135-16</inkml:trace>
  <inkml:trace contextRef="#ctx0" brushRef="#br0" timeOffset="138249.2806">31104 4876 166 0,'-18'-7'503'0,"3"7"-486"15,-2 0 23-15,0 5-39 16,-4 12 0-16,-3-1-1 15,0 4 2-15,-1 0 4 16,0 4 26-16,-1 5 6 16,3-2-14-16,6 1-15 15,11-5-9-15,6-4-1 16,0-2-7-16,19-2 4 16,5-2 4-16,0 0 4 15,-7-2 7-15,-6 3 14 0,-11-2-2 16,0 6-6-16,-17 0-8 15,-15-8-9-15,-1-7-47 16,5-3-92-16,13-13-179 16</inkml:trace>
  <inkml:trace contextRef="#ctx0" brushRef="#br0" timeOffset="138415.6831">31355 4983 690 0,'-9'34'152'16,"-18"13"-64"-16,-3 5-52 15,0-4-36-15,0-6-12 16,4-8-79-16,3-9-112 0,10-9-247 16</inkml:trace>
  <inkml:trace contextRef="#ctx0" brushRef="#br0" timeOffset="138565.6957">31463 4818 553 0,'0'0'183'0,"0"0"-94"16,0 12-89-16,0 9-3 15,-1 4-102-15,-8 6-113 16</inkml:trace>
  <inkml:trace contextRef="#ctx0" brushRef="#br0" timeOffset="138775.5323">31493 5110 556 0,'8'10'160'16,"-1"4"-42"-16,7 4-48 16,-1 0-41-16,1-2-18 15,-1 2-8-15,-1-1-3 16,-3 2-6-16,-6-1-7 15,-3 1-35-15,0-2-6 16,0-5-15-16,-3-10 5 16,0-2-8-16,3 0-1 15,0-14-36-15,3 4-21 0,12 0-38 16</inkml:trace>
  <inkml:trace contextRef="#ctx0" brushRef="#br0" timeOffset="139129.4869">32078 4770 474 0,'-28'31'112'0,"0"5"-18"15,1 4-65-15,1 6-23 16,10 0 13-16,6-2 11 16,8-2 21-16,2-6-35 15,0-3-13-15,5-4-1 16,-1 0-2-16,0-5 0 15,-2 0-4-15,-2-2-7 16,0-2-23-16,0 2-37 16,-6-1-50-16,-13-8-198 15</inkml:trace>
  <inkml:trace contextRef="#ctx0" brushRef="#br0" timeOffset="139329.487">31995 4973 865 0,'-2'20'95'0,"2"0"-32"16,3-6-63-16,21-6 0 16,6-8 0-16,5-6-11 15,11-18-108-15,-3-17-383 16</inkml:trace>
  <inkml:trace contextRef="#ctx0" brushRef="#br0" timeOffset="143153.3327">16334 9006 578 0,'3'-5'23'16,"13"-1"3"-16,13-2 17 15,9 2-19-15,8-2 2 16,-1 4-8-16,-2 0-18 16,-7 3-2-16,-7 1-38 15,-7 0-120-15,-13 0-281 0</inkml:trace>
  <inkml:trace contextRef="#ctx0" brushRef="#br0" timeOffset="143286.0498">16482 9156 520 0,'0'0'202'0,"3"2"-195"16,14 1 83-16,12 0-57 15,10 1-31-15,11-4-2 16,11 0-29-16,8-2-163 16</inkml:trace>
  <inkml:trace contextRef="#ctx0" brushRef="#br0" timeOffset="150236.2056">19121 9051 235 0,'-29'-11'402'15,"-3"8"-397"-15,-1 3 47 16,-6 0-27-16,-6 19-18 16,2 8-1-16,-2 3 1 15,9 1 0-15,13-4-4 16,15-6-3-16,8-5 0 15,12-2 0-15,18 0 4 16,4 2 9-16,-5 2 27 16,-7 2 1-16,-14 11-6 15,-8 11 4-15,-19 13-6 16,-24 8-20-16,-12-2-11 0,-9-10-2 16,2-18-4-16,7-17-13 15,8-14-29-15,14-2-20 16,15-4-7-16,18-21-6 15,15-5-11-15,34-2-107 16,15-8-93-16</inkml:trace>
  <inkml:trace contextRef="#ctx0" brushRef="#br0" timeOffset="150419.597">19336 9230 685 0,'-17'3'12'0,"13"19"40"16,1 7-22-16,3 5-25 16,0 5-5-16,0 0-1 15,0-1-13-15,0-5-26 16,0-2-18-16,-14-7-56 16,-1-15-145-16</inkml:trace>
  <inkml:trace contextRef="#ctx0" brushRef="#br0" timeOffset="150585.0289">19442 8954 590 0,'0'-3'67'0,"0"3"-63"15,3 6-4-15,7 18-9 16,3 12-46-16,-3 9-170 15</inkml:trace>
  <inkml:trace contextRef="#ctx0" brushRef="#br0" timeOffset="150801.4198">19625 9361 568 0,'18'-25'61'15,"13"3"54"-15,7 4-52 0,4 4-31 16,-2 6 3-16,-8 6-18 15,-3 2-11-15,-10 8-5 16,-4 26 0-16,-7 10 0 16,-7 10-1-16,-1 1-2 15,0-5-5-15,0-8-35 16,0-12-51-16,0-14-17 16,11-10-22-16,9-6-30 15</inkml:trace>
  <inkml:trace contextRef="#ctx0" brushRef="#br0" timeOffset="151449.6328">20504 8680 476 0,'0'-7'170'0,"0"5"-78"16,0 2-10-16,0 0-65 15,-12 31-6-15,-11 17 10 16,-11 20-15-16,-6 13-6 15,4 5 0-15,8 2 0 16,14-5-1-16,14-10-2 16,3-18-3-16,27-16 2 15,7-14-2-15,7-11 3 16,-1-6-2-16,-4-6 0 16,-6-2 0-16,-8 0-21 15,-10-7-52-15,-11-8-38 0,-9-7-102 16</inkml:trace>
  <inkml:trace contextRef="#ctx0" brushRef="#br0" timeOffset="151599.324">20232 8932 738 0,'12'-7'66'0,"31"7"15"15,14 0-46-15,6 0-23 16,5 0-8-16,3 5-4 15,4 4-68-15,-4-9-335 16</inkml:trace>
  <inkml:trace contextRef="#ctx0" brushRef="#br0" timeOffset="152547.3222">21332 8999 617 0,'0'-4'37'15,"0"2"35"1,0 0-49-16,0 2-20 0,0 0 0 16,0-4 3-16,0 2 2 15,0 1 4-15,0 1-4 16,1-1-7-16,2-1 1 15,0 0-2-15,2-3 4 16,-2 2 17-16,-2 1 8 16,1 2 4-16,-2 0-16 15,0 0-4-15,-12 22-6 16,-6 4-7-16,7 2-30 16,8-14-171-16</inkml:trace>
  <inkml:trace contextRef="#ctx0" brushRef="#br0" timeOffset="152929.3933">22215 8943 528 0,'-4'-8'206'0,"-11"8"-175"16,-11 5 38-16,-13 24-62 15,-16 17-6-15,-12 10 10 16,-4 12 8-16,10 1 0 15,23-3-1-15,28-8-9 16,10-13-6-16,35-10-2 16,19-12 1-16,9-9-2 15,4-13 0-15,-4-1-7 16,-2 0-28-16,-2-22-45 16,6-12-55-16,-6-10-169 15</inkml:trace>
  <inkml:trace contextRef="#ctx0" brushRef="#br0" timeOffset="153162.3182">22543 9043 501 0,'-28'28'211'15,"6"16"-130"-15,13-1-16 16,9 1-52-16,16-8-11 16,33-16-2-16,19-16-1 15,13-4-1-15,1-30 2 16,-14-6 0-16,-23 1 4 15,-23 3 23-15,-22 8 3 16,-12 6-8-16,-39 7-13 16,-13 6-9-16,1 5-5 15,16 0-22-15,26 0-89 0,21 0-96 16,0-2-340-16</inkml:trace>
  <inkml:trace contextRef="#ctx0" brushRef="#br0" timeOffset="153411.7788">23125 8965 179 0,'-24'9'531'0,"-4"12"-505"16,6 7 58-16,8-2-67 16,10 0-5-16,4-8-10 15,13 0-2-15,16-2 0 16,0 1 0-16,-5 2 22 0,-10 6 38 15,-14 13-10-15,-9 16-14 16,-32 12-32-16,-12 2-4 16,2-18 0-16,12-23 0 15,15-27-44-15,20-15-98 16,4-38-249-16</inkml:trace>
  <inkml:trace contextRef="#ctx0" brushRef="#br0" timeOffset="153827.2038">23904 8484 515 0,'-6'0'137'0,"1"0"-48"16,-6 5-32-16,-9 19-36 15,-11 12-2-15,-8 17 1 0,-4 6 5 16,2 8-5-1,10 5-9-15,13-4-4 0,17-7-3 16,1-9-3-16,25-13 0 16,10-8 1-16,3-6 1 15,-1-4 3-15,-5-3-5 16,-8 0-1-16,-3-2 0 16,-4-4-7-16,-3-4-17 15,-2-2-65-15,0-1-87 16,-12-5-154-16</inkml:trace>
  <inkml:trace contextRef="#ctx0" brushRef="#br0" timeOffset="154011.1305">23688 8808 149 0,'14'-8'711'0,"19"8"-645"16,25 0 17-16,14 0-69 15,3 0-14-15,-4 3 0 16,-11-3 0-16,-12 0-10 16,-4 0-107-16,-11-25-224 15</inkml:trace>
  <inkml:trace contextRef="#ctx0" brushRef="#br0" timeOffset="155589.885">8761 10649 223 0,'0'8'124'0,"0"10"-111"15,0 6-1-15,4 5 15 16,8 3 11-16,3 1 5 15,6-2-19-15,3 1 5 16,6-2-3-16,4-6-7 0,9-4 5 16,10-9 12-16,9-4-14 15,14-5 1-15,9-2 9 16,15 0 7-16,9 0-4 16,9-7-13-16,7-9-15 15,5-5-5-15,3-4-1 16,-5-4 0-16,-6 7-1 15,-11 6 3-15,-10 10 7 16,-10 6 8-16,-4 10-2 16,4 22 6-16,5 14 2 15,6 13 11-15,3 7-23 16,1 4 1-16,-11 1-5 16,-10-8-3-16,-12-9-1 15,-16-7-4-15,-15-14-4 16,-15-14-41-16,-12-19-168 0</inkml:trace>
  <inkml:trace contextRef="#ctx0" brushRef="#br0" timeOffset="156604.1237">15458 10390 192 0,'12'0'84'0,"0"0"-78"16,-2 2 51-1,-2 0 0-15,1 0 2 0,-6 3 3 16,0 2-6-16,-2 5 11 16,-1 5-33-16,0 4-15 15,0 2-4-15,-13 3-5 16,-5-4-2-16,-7 0 5 15,-7 0 9-15,-4 0 5 16,-8-1-9-16,-7-4 1 16,-7-3-3-16,-7-6-7 15,-2-3-1-15,-10-3-4 16,-16 1 1-16,-7-3-5 16,-8 0-1-16,1 0 1 15,0 0 0-15,1-3 0 16,-3 1 0-16,-4 2-1 0,0 0 0 15,-2 4 0-15,-3 7 1 16,3 1 0-16,-3-1 1 16,3 2-1-16,6 0 1 15,8-3-1-15,10 1 1 16,16-6-1-16,16 1 0 16,15-2 0-16,14-2-1 15,5 1 1-15,3 2 0 16,1 1-1-16,0 8 0 15,-1 4 0-15,-4 6 0 16,1 10 1-16,-3 3 0 16,2 8 0-16,2 7 0 0,5 6 1 15,4 7 3-15,-3 5 7 16,0 3 7-16,-6-2-8 16,-6-2-3-16,-3-5-7 15,-2-7-6-15,-1-12-23 16,3-16-45-16,8-15-39 15,5-14-93-15</inkml:trace>
  <inkml:trace contextRef="#ctx0" brushRef="#br0" timeOffset="157401.9553">11376 11436 256 0,'3'-4'8'0,"4"4"10"15,3-4 20-15,2 1 6 16,4 0 2-16,5 3 0 16,4 0 11-16,11 2 4 15,3 18-18-15,6 10 15 16,5 9-16-16,5 6-16 15,-2 6-1-15,-1 4-6 16,-6-1-11-16,-9 4-8 16,-4 0 0-16,-6 2-5 15,1 0-29-15,1-5-116 16,-10-12-242-16</inkml:trace>
  <inkml:trace contextRef="#ctx0" brushRef="#br0" timeOffset="157651.4968">11695 12443 298 0,'36'-5'351'0,"27"-7"-335"15,31-2 79-15,18 0-30 16,1 2-51-16,-4 4-14 0,-15 4-4 16,-21 4-79-1,-31 1-92-15,-42 21-402 0</inkml:trace>
  <inkml:trace contextRef="#ctx0" brushRef="#br0" timeOffset="157800.8889">12171 12774 711 0,'26'-5'68'15,"23"-15"-36"-15,18-7 30 16,12-6-58-16,2 1-4 16,-5 2-81-16,-16 1-217 15</inkml:trace>
  <inkml:trace contextRef="#ctx0" brushRef="#br0" timeOffset="158001.2722">13198 12007 947 0,'-12'74'22'16,"6"32"22"-16,6 18-39 15,0 5-5-15,0-6-4 16,0-11-69-16,12-24-241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41:39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15054 5657 503 0,'-2'-2'39'0,"2"1"-36"16,25-1 13-16,11-2 3 15,5 0 7-15,-2 0-9 16,-2-1-6-16,-6 3-8 16,-4 2-3-16,0 0-10 15,-5 0-71-15,-10 0-183 0</inkml:trace>
  <inkml:trace contextRef="#ctx0" brushRef="#br0" timeOffset="149.6308">15227 5810 535 0,'-1'10'48'0,"1"2"1"15,14 1 31-15,16-2-56 16,7-4-17-16,5-6-7 16,9-1-34-16,-11-1-188 15</inkml:trace>
  <inkml:trace contextRef="#ctx0" brushRef="#br0" timeOffset="831.1527">18272 4571 324 0,'0'-11'180'0,"-8"7"-133"16,4 4 51-16,2 0-50 15,-5 0-13-15,-12 0 0 16,-11 0-13-16,-12 15-16 16,-7 8 4-16,7-1 2 15,12-4-4-15,15-6-8 16,15-2 0-16,0-2 1 15,24 5 7-15,9 0 16 16,6 7 2-16,-5-2-1 16,-8 6-6-16,-12 6-5 15,-14 9-1-15,-3 9-4 0,-34 1-4 16,-9 2-4 0,-8-13-1-16,5-14-4 0,4-16-15 15,8-8-27-15,5-12-18 16,9-8-4-16,9 0 14 15,12 4-41-15,2 7-28 16,23 3-49-16</inkml:trace>
  <inkml:trace contextRef="#ctx0" brushRef="#br0" timeOffset="1163.9563">18537 4962 460 0,'17'0'119'0,"23"-3"-115"16,26-19 86-16,19-9-69 15,7-8 3-15,-2-2 4 16,-14 0-7-16,-19 4-11 16,-23 8-6-16,-19 7-2 15,-15 7-1-15,-12 10 22 16,-40 5-7-16,-23 13-12 15,-20 25 0-15,-7 10 0 16,4 5-1-16,15 2 0 16,19-2-3-16,21-3 0 15,22-6-2-15,21-6-3 16,5-7 0-16,32-4-2 0,17-8-4 16,16-7-33-16,13-7-41 15,8-4-60-15,3-1-75 16</inkml:trace>
  <inkml:trace contextRef="#ctx0" brushRef="#br0" timeOffset="1396.6152">19409 4792 558 0,'-64'27'129'15,"-4"21"-67"-15,1 12 29 16,5 6-73-16,14-1-18 15,24-11 1-15,24-13 1 0,15-14-2 16,31-15-1 0,16-12 1-16,6 0 1 0,2-8 0 15,-7-8-1-15,-7-2-6 16,-8-1-22-16,-8 0-61 16,-8-8-104-16</inkml:trace>
  <inkml:trace contextRef="#ctx0" brushRef="#br0" timeOffset="1845.6338">19835 4337 247 0,'-3'-7'250'0,"3"6"-197"15,0-2-2-15,13-2-19 16,16-3 26-16,10-4-14 15,1-2 5-15,1-1 2 16,-8 4-6-16,-11 6-9 0,-13 5-21 16,-9 0-7-16,0 20 3 15,-12 19 1-15,-18 15-5 16,-9 8-4-16,1-2-2 16,12-5-1-16,17-10-1 15,9-12 0-15,29-11-4 16,13-10-9-16,8-6-3 15,4-2-13-15,1 0-38 16,0-1-66-16,-3-3-124 16</inkml:trace>
  <inkml:trace contextRef="#ctx0" brushRef="#br0" timeOffset="2145.4497">20317 4721 323 0,'0'-2'157'16,"9"2"-119"-16,10 0 49 15,6 15-36-15,3 7-4 0,2 9 10 16,1 1-5 0,1 3-15-16,2 0-24 0,1-3-13 15,-3-2-4-15,1-2-7 16,-2-5-28-16,0-8-73 16,2-10-50-16,-6-5-141 15</inkml:trace>
  <inkml:trace contextRef="#ctx0" brushRef="#br0" timeOffset="2294.4277">20825 4719 662 0,'-65'35'88'15,"-19"19"13"-15,-20 21-48 0,-16 11-26 16,-6 6-6 0,16-9-21-16,28-11-21 0,39-30-176 15,35-30-504-15</inkml:trace>
  <inkml:trace contextRef="#ctx0" brushRef="#br0" timeOffset="2876.0607">17972 5409 429 0,'-24'-2'95'16,"12"2"-57"-16,12 0 61 15,15 5-76-15,52 12 28 16,60 3 21-16,79-8-10 15,65-2-1-15,50-2-22 0,33-2-20 16,-5 2-13 0,-25-8-6-16,-50 0-7 0,-66 0-21 15,-68 0-54-15,-48 2-67 16,-36 1-99-16</inkml:trace>
  <inkml:trace contextRef="#ctx0" brushRef="#br0" timeOffset="3375.7493">18466 6078 364 0,'-79'29'305'16,"-3"14"-299"-16,16 1 63 0,17-6-51 16,22-6-18-16,27-13-3 15,18-16-12-15,39-3 2 16,20-12 13-16,14-12 17 16,-9 4 25-16,-17 10 20 15,-29 10-13-15,-31 6-18 16,-20 32-9-16,-41 17 3 15,-28 9-19-15,-19-10-6 16,0-14-3-16,9-22-12 16,22-13-25-16,20-5-25 15,24 0-18-15,23 0-7 16,7 0-38-16,37 0-221 0</inkml:trace>
  <inkml:trace contextRef="#ctx0" brushRef="#br0" timeOffset="3724.2351">18767 6401 619 0,'0'0'38'15,"23"0"-22"-15,27-8 0 16,19-13-11-16,16-10 14 15,4-5 27-15,-5-4 9 0,-13 5-3 16,-22 9-21 0,-29 8-20-16,-20 6 3 0,-12 9 15 15,-45 3-17-15,-21 15-12 16,-19 29-1-16,0 14 1 16,12 9 0-16,22 1 0 15,26-2-1-15,25-8-3 16,12-6-13-16,37-13-13 15,24-9-19-15,18-10-2 16,11-10-48-16,1-5-34 16,-5-5-62-16</inkml:trace>
  <inkml:trace contextRef="#ctx0" brushRef="#br0" timeOffset="3990.2037">19751 6305 61 0,'-39'0'583'0,"-8"23"-564"16,-8 19 64-16,-11 13-59 16,-6 11 12-16,9-2 24 15,22-6-20-15,32-14-40 16,23-17 0-16,44-15-10 15,20-8-6-15,14-4 1 16,-2 0-4-16,-11-8 2 0,-17-6 8 16,-13-7-49-16,-7-5-28 15,-7-16-114-15</inkml:trace>
  <inkml:trace contextRef="#ctx0" brushRef="#br0" timeOffset="4405.6867">19965 6053 423 0,'9'-7'74'16,"0"-3"49"-16,3-2-44 16,7-1-8-16,7 1-9 15,0-2-12-15,-3 6-6 16,-7 2-13-16,-10 4-13 16,-6 2-3-16,0 0-2 15,0 8-6-15,0 17-1 16,0 9 1-16,-6 3-7 15,-3-1 0-15,7 1 0 0,2-6 0 16,7-6 0 0,17-4 0-16,7-6 0 0,5-1-2 15,-2-1-10-15,-5-2-13 16,-8-1-27-16,-8-8-60 16,-6-2-56-16,-4 0-99 15</inkml:trace>
  <inkml:trace contextRef="#ctx0" brushRef="#br0" timeOffset="4622.0251">20411 6215 556 0,'17'13'161'0,"11"5"-45"15,17 2-54-15,6 0-56 16,10-1-2-16,9-4-4 15,-3 1 0-15,-6 0-4 16,-11-2-4-16,-12 0-10 16,-12-6-42-16,-9-4-46 15,-3-4-53-15,-4-11-130 16</inkml:trace>
  <inkml:trace contextRef="#ctx0" brushRef="#br0" timeOffset="4755.6591">20839 6136 721 0,'-105'65'74'0,"-3"17"42"16,-5 10-75-16,8-2-27 15,25-15-14-15,31-20-19 16,31-26-133-16,18-29-348 16</inkml:trace>
  <inkml:trace contextRef="#ctx0" brushRef="#br0" timeOffset="5236.9982">21653 5558 783 0,'12'0'42'0,"41"0"55"16,28 15-68-16,16 8-23 16,14-1-6-16,16-4-26 15,6-18-162-15</inkml:trace>
  <inkml:trace contextRef="#ctx0" brushRef="#br0" timeOffset="5686.106">24031 4527 583 0,'-9'-5'163'0,"9"5"-105"15,0 5-3-15,0 24-53 16,13 23 1-16,5 15 0 0,-4 10-3 16,-4 4-2-16,-6-2-12 15,-4-2-43-15,-17-2-79 16,-30 2-143-16</inkml:trace>
  <inkml:trace contextRef="#ctx0" brushRef="#br0" timeOffset="5835.7211">23309 5328 359 0,'-8'-5'208'0,"8"5"-109"16,27-2 6-16,42 1-88 15,46-2 45-15,52-2-6 16,36-4-13-16,26 0-20 15,-3 0-15-15,-27-6-8 0,-33 3-20 16,-36-6-147 0,-42-12-237-16</inkml:trace>
  <inkml:trace contextRef="#ctx0" brushRef="#br0" timeOffset="6434.4214">23670 6019 435 0,'-62'0'161'16,"-4"8"-132"-16,1 16 66 15,7 9-64-15,19-1-7 16,23 0-20-16,16-6-4 15,15-2-6-15,25-2 6 16,12-2 16-16,2 0 23 16,-12 3 7-16,-17-1 4 15,-23 7-17-15,-16 14-8 16,-43 9-6-16,-26 0-14 0,-13-9-5 16,4-18-4-16,13-23-27 15,24-2-54-15,28-16-79 16,27-10-145-16</inkml:trace>
  <inkml:trace contextRef="#ctx0" brushRef="#br0" timeOffset="6733.695">23868 6408 733 0,'0'0'56'0,"45"0"-6"16,29-16-15-16,20-15-8 16,0-5-4-16,-19 1-15 0,-32 9-6 15,-29 6 0-15,-14 10-2 16,-39 10 4-16,-31 1-2 16,-26 34-2-16,-8 15 0 15,9 8 0-15,23 1 0 16,29-1-1-16,28-2 1 15,15-8-17-15,29-5-12 16,28-11-8-16,19-6-46 16,12-10-36-16,3-9-160 15</inkml:trace>
  <inkml:trace contextRef="#ctx0" brushRef="#br0" timeOffset="6932.9135">24644 6150 604 0,'-91'46'149'0,"7"23"-79"16,8 7 6-16,30 5-62 15,33-8-13-15,27-10-1 16,49-17-8-16,24-18 0 16,16-14 1-16,1-12-2 15,-7-2-11-15,-19-11-38 16,-29-15-43-16,-21-6-60 15,-26-12-262-15</inkml:trace>
  <inkml:trace contextRef="#ctx0" brushRef="#br0" timeOffset="7365.5871">24947 5937 438 0,'-2'0'60'15,"1"0"34"-15,1 0-63 16,0 0-2-16,0-1 0 15,1-6 8-15,19 0-12 16,5-4 27-16,12-2 11 16,1 1-15-16,-7 4-6 15,-9 1-12-15,-10 7-15 16,-6 0-4-16,-4 0-6 16,-2 18-5-16,0 16 1 15,-12 16 1-15,-10 8-2 16,1-1 0-16,10-3-1 15,11-10-4-15,15-14-14 0,24-4-10 16,6-9-5 0,1-4-8-16,-4-6-33 0,-5-3-24 15,-6-4-102-15</inkml:trace>
  <inkml:trace contextRef="#ctx0" brushRef="#br0" timeOffset="7548.0544">25505 6078 764 0,'19'46'88'0,"32"4"0"16,22-6-77-16,12-6-11 16,-1-8-2-16,-7-6-20 0,-16-4-53 15,-16-8-87-15,-15-12-51 16,-14-3-111-16</inkml:trace>
  <inkml:trace contextRef="#ctx0" brushRef="#br0" timeOffset="7665.9853">25909 6033 543 0,'-84'47'230'0,"-18"23"-100"16,-3 17-55-16,-8 3-53 15,13-10-22-15,24-14-18 16,33-26-182-16</inkml:trace>
  <inkml:trace contextRef="#ctx0" brushRef="#br0" timeOffset="35497.358">18927 8520 711 0,'-4'-7'40'0,"4"7"-1"15,1 20 21-15,18 23-30 16,-1 22 0-16,-7 20-11 15,-11 15-7-15,-6 17-4 16,-23 9-6-16,-5 4-2 16,-1-1-3-16,12-7-20 0,8-23-150 15,11-39-381-15</inkml:trace>
  <inkml:trace contextRef="#ctx0" brushRef="#br0" timeOffset="35863.0892">20325 8881 939 0,'31'4'24'16,"33"3"-19"-16,24-5 25 0,17-2-30 16,26 0-25-16,-3-18-222 15</inkml:trace>
  <inkml:trace contextRef="#ctx0" brushRef="#br0" timeOffset="39969.6571">22564 8491 619 0,'-33'-15'55'16,"0"15"-46"-16,-10 0 53 15,-13 23-48-15,-16 27-11 16,-7 20-1-16,3 11 0 16,10 9-1-16,23-1 1 15,23-1 1-15,20-15 0 16,14-13-2-16,27-14 1 15,11-15 2-15,9-6-3 16,11-3-1-16,8-6-17 16,0-4-70-16,-13-9-163 0</inkml:trace>
  <inkml:trace contextRef="#ctx0" brushRef="#br0" timeOffset="40235.8037">22816 8933 567 0,'-33'29'41'0,"11"20"25"16,16-7-28-16,6-6-35 15,30-10-2-15,24-14 2 16,17-12 0-16,13-8 1 16,-3-24 5-16,-9-6 10 0,-21-4 12 15,-22 2 1-15,-26 3-11 16,-3 5-7-16,-42 4-3 15,-22 8-8-15,-14 11-3 16,0 9-7-16,11 5-10 16,23 25-56-16,21 4-80 15,22-7-87-15</inkml:trace>
  <inkml:trace contextRef="#ctx0" brushRef="#br0" timeOffset="40501.7779">23643 8758 693 0,'-49'8'6'0,"2"29"66"15,4 3-48-15,16 1-18 16,23-5-6-16,10-9 0 16,38-7-1-16,10-3 1 15,-9-2 2-15,-17 3 13 16,-23 8 24-16,-11 13-2 15,-43 8-13-15,-20 9-19 16,-6-5-3-16,4-13-2 16,18-20-14-16,22-18-60 15,21-6-81-15,10-32-186 16</inkml:trace>
  <inkml:trace contextRef="#ctx0" brushRef="#br0" timeOffset="40884.1541">23941 8430 320 0,'0'0'87'0,"0"-1"-27"0,12-7 14 16,15-1-15 0,9-4 2-16,9-4 1 0,4 2-3 15,-7 0-4-15,-14 8-10 16,-12 5-16-16,-14 2-24 16,-2 24-3-16,-15 19 4 15,-15 16-6-15,-7 9 1 16,4-5-1-16,15-12 0 15,18-12-1-15,16-17 1 16,26-8 1-16,7-6 0 16,-1-3 0-16,-2 0-1 15,-5 4-2-15,-1 6-19 0,-4 0-98 16,-9-4-148-16</inkml:trace>
  <inkml:trace contextRef="#ctx0" brushRef="#br0" timeOffset="41101.3853">24547 8733 731 0,'11'3'7'15,"32"11"21"-15,6-3-9 16,9 2-17-16,3 1-1 15,2-2 0-15,-8 4 2 16,-7 2-3-16,-11 4 0 0,-6 4-2 16,-2 5-19-1,-7-5-132-15</inkml:trace>
  <inkml:trace contextRef="#ctx0" brushRef="#br0" timeOffset="41250.0732">24938 8790 672 0,'-145'77'204'0,"-5"29"-147"16,21 3 5-16,40-20-62 15,44-42-48-15,39-44-350 16</inkml:trace>
  <inkml:trace contextRef="#ctx0" brushRef="#br0" timeOffset="43211.9472">24839 8840 37 0,'-4'5'155'16,"4"-2"-152"-16,0-3 0 16,0 0-3-16,0 0-35 15,0 0 32-15,0 0 3 16,0 0 38-16,0 0 31 15,0 0-4-15,0 0-25 16,0 0-16-16,0-2-9 16,0-3-4-16,0-4-1 15,9-7 2-15,6-6-2 16,4-6 0-16,6-5 13 0,7-6 8 16,2-4 10-16,4 5-3 15,-6 4 8-15,-5 12-2 16,-10 10-18-16,-9 7-19 15,-2 5-7-15,-2 2-5 16,-4 17-94-16,-7 3-276 16</inkml:trace>
  <inkml:trace contextRef="#ctx0" brushRef="#br0" timeOffset="46420.8728">21084 11290 697 0,'-41'-6'59'15,"-3"6"-47"-15,-8 11 47 16,-8 19-45-16,-5 13-10 0,0 5-3 16,13-1-1-1,24-11 0-15,27-9-2 0,8-7-1 16,29-5 3-16,5 1 0 15,-2-2 7-15,-10 0 23 16,-13 4 7-16,-16 6-5 16,-13 18-15-16,-41 17 1 15,-27 13-9-15,-14 2-9 16,-1-14-1-16,14-22-7 16,17-23-28-16,17-12-58 15,21-3-91-15,15-5-105 16</inkml:trace>
  <inkml:trace contextRef="#ctx0" brushRef="#br0" timeOffset="46637.0161">21196 11624 576 0,'0'1'155'0,"0"11"-150"16,0 6 73-16,3 8-48 16,4 10-23-16,-4 6-5 15,-3 9-2-15,0 5-8 16,0 1-49-16,-8-13-176 16</inkml:trace>
  <inkml:trace contextRef="#ctx0" brushRef="#br0" timeOffset="46802.9553">21356 11203 639 0,'-31'-8'225'0,"6"8"-223"15,20 0-4-15,5 25-13 16,7 7-139-16,0 6-231 15</inkml:trace>
  <inkml:trace contextRef="#ctx0" brushRef="#br0" timeOffset="47185.6106">21447 11726 488 0,'0'-6'97'0,"0"4"-55"16,0-5 39-1,9 0-66-15,9-6 8 0,7 0 14 16,5-1-4-16,4-3-3 15,9-1 3-15,8-4 7 16,12-2-7-16,1 6-8 16,-3 10-1-16,-10 8-9 15,-15 3-8-15,-16 28-7 16,-14 23 0-16,-6 19 0 16,-29 21 0-16,-12 6 0 15,0-5-3-15,12-17-36 16,20-26-47-16,9-27-93 0,6-25-159 15</inkml:trace>
  <inkml:trace contextRef="#ctx0" brushRef="#br0" timeOffset="47585.2259">22367 11169 218 0,'-1'-9'341'0,"1"0"-300"16,6 0 52-16,21-4-67 15,9-5 4-15,2 1 16 16,-5 3-8-16,-8 5-9 15,-13 5-9-15,-7 4 5 16,-5 0-15-16,-5 27-5 16,-21 14 0-16,-12 11 0 15,-4 1-5-15,8-9 2 16,19-10-1-16,15-10-1 16,12-10 0-16,30-6 2 15,7-2-1-15,3-2 0 16,-3 0-1-16,-8 4 0 15,-5 6-6-15,-3 3-21 0,-5 4-101 16,-10-5-174-16</inkml:trace>
  <inkml:trace contextRef="#ctx0" brushRef="#br0" timeOffset="47783.9071">22915 11434 792 0,'21'24'52'16,"25"15"21"-16,17 3-38 15,10-2-32-15,1-4-3 16,-2-2-4-16,-9 1-23 0,-13-2-48 16,-14-3-59-1,-12-7-70-15,-13-20-201 0</inkml:trace>
  <inkml:trace contextRef="#ctx0" brushRef="#br0" timeOffset="47916.925">23351 11385 829 0,'-133'73'79'0,"-12"34"-3"16,3 12-37-16,23-5-39 15,41-22 0-15,46-44-80 16,32-48-428-16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43:49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10126 3716 800 0,'0'0'25'0,"0"0"5"16,0 0 29-16,0 0-43 15,1 1-14-15,1 1-2 0,-1-2-14 16,4 0-43-1,7-16-129-15,12-28-452 16</inkml:trace>
  <inkml:trace contextRef="#ctx0" brushRef="#br0" timeOffset="1306.2988">8644 2761 488 0,'0'-9'130'0,"0"9"-121"16,0 9 21-16,0 18 6 15,0 10-11-15,-3 15-10 16,-8 9 2-16,1 9 5 15,-3 6-11-15,0 2-9 16,-1-4-2-16,-2-8-10 16,2-13-21-16,1-14-42 15,4-12-39-15,6-15-60 0,3-12-166 16</inkml:trace>
  <inkml:trace contextRef="#ctx0" brushRef="#br0" timeOffset="1538.4741">8940 2768 573 0,'8'-4'84'15,"-4"4"-70"-15,0 17 18 0,-1 12-4 16,-3 8-13-1,0 10-13-15,0 4-2 0,-13 6-6 16,-2 6-16-16,-4 2-33 16,-1 1-62-16,-2-3-84 15</inkml:trace>
  <inkml:trace contextRef="#ctx0" brushRef="#br0" timeOffset="1719.9652">8844 3065 529 0,'15'-8'137'0,"0"8"-136"15,10 0 70 1,8 0-53-16,2 0-18 0,1 0-2 16,-2 0-38-16,0-1-59 15,-1 1-109-15</inkml:trace>
  <inkml:trace contextRef="#ctx0" brushRef="#br0" timeOffset="1920.4062">9360 2949 589 0,'-37'11'141'0,"-3"38"-128"16,-2 1 63-16,3 13-58 0,11 1-18 15,15-6-2-15,13-8-8 16,0-13-18-16,24-11-19 16,13-16-17-16,9-8-43 15,8-2-87-15</inkml:trace>
  <inkml:trace contextRef="#ctx0" brushRef="#br0" timeOffset="2168.8681">9594 3200 596 0,'0'10'4'0,"13"-8"7"0,16-2 0 16,10-18-9 0,6-18 4-16,-5-2 30 0,-10 5 22 15,-13 6-3-15,-12 13-23 16,-5 2-11-16,-16 7-4 15,-15 5-17-15,-4 0-1 16,4 0-20-16,10 13-40 16,11 1-35-16,5 1-71 15,5-4-157-15</inkml:trace>
  <inkml:trace contextRef="#ctx0" brushRef="#br0" timeOffset="2401.8965">9986 2873 629 0,'0'14'25'0,"-6"24"53"16,-8 6-13-16,1 3-37 15,8-1-21-15,5-5-7 16,0-8-1-16,20-7 1 16,-5-5 1-16,-2-2 5 15,-7-2 2-15,-6 1-4 16,0 2-4-16,-15 0-2 15,-6-3-13-15,-1-4-46 16,3-6-69-16,11-2-68 16</inkml:trace>
  <inkml:trace contextRef="#ctx0" brushRef="#br0" timeOffset="2900.6898">10383 2670 459 0,'0'0'135'0,"-5"9"-85"16,-13 24 32-16,-6 18-24 15,-6 15-9-15,3 18 0 16,7 9-14-16,9-4-22 16,11-14-9-16,2-23-4 15,26-24-3-15,8-20 0 16,4-8 3-16,6-28 1 15,-4-19 0-15,-3-10 3 16,-9 1 1-16,-11 2 5 16,-13 7-1-16,-6 7-6 15,-13 5 0-15,-16 14-3 0,-1 13-1 16,4 8-1-16,5 18 0 16,6 10 1-16,6-3-5 15,9-6-6-15,0-7-14 16,22-4-18-16,8-4 1 15,3-1-30-15,3 2-21 16,-6 3-41-16,-2 1-123 16</inkml:trace>
  <inkml:trace contextRef="#ctx0" brushRef="#br0" timeOffset="3748.7141">7879 5290 488 0,'6'-3'37'16,"-3"3"26"-16,5 12 15 16,2 23-14-16,-3 9-22 15,-1 12-11-15,-3 10-8 16,-1 0-12-16,-2 1-8 16,0-8-3-16,0-6-7 15,0-12-26-15,4-7-37 0,0-9-40 16,3-13-61-1,-1-12-235-15</inkml:trace>
  <inkml:trace contextRef="#ctx0" brushRef="#br0" timeOffset="3948.1667">8224 5133 696 0,'7'0'15'15,"-1"15"-9"-15,1 19 30 16,2 16-24-16,1 8-12 16,-6 6-6-16,-4 2-6 0,0-1-15 15,0-4-37 1,0-3-50-16,-6-8-76 0</inkml:trace>
  <inkml:trace contextRef="#ctx0" brushRef="#br0" timeOffset="4114.1682">8164 5485 326 0,'16'-16'264'15,"2"4"-221"-15,11 0 50 16,7-2-54-16,2 0-20 16,-1 2-19-16,-1-2-6 15,0 1-36-15,0 4-51 16,-2 4-69-16,-1 5-84 0</inkml:trace>
  <inkml:trace contextRef="#ctx0" brushRef="#br0" timeOffset="4363.3643">8741 5133 567 0,'-37'45'134'15,"7"29"-118"-15,2-3 56 16,9 4-53-16,12-9-17 16,7-15-2-16,14-19-3 15,16-19-4-15,8-13 3 0,3-2 3 16,1-21-1 0,-2-7-9-16,-8 0-42 0,-7 0 6 15,-9 2-28-15,-5 4-69 16,-5 1-140-16</inkml:trace>
  <inkml:trace contextRef="#ctx0" brushRef="#br0" timeOffset="4596.669">8995 5170 655 0,'0'32'69'15,"0"4"-30"-15,3-12-26 0,21-12-13 16,9-10-11-1,4-2-5-15,-4-13 16 0,-9-5 5 16,-12 3 7-16,-12 9-2 16,-2 5 15-16,-24 1-11 15,-3 3-13-15,0 7-1 16,9 0-14-16,9-4-44 16,5-2-57-16,6-4-59 15,3 0-263-15</inkml:trace>
  <inkml:trace contextRef="#ctx0" brushRef="#br0" timeOffset="4795.8504">9360 5119 538 0,'-14'44'158'0,"5"11"-104"16,9-10 12-16,0-4-63 15,4-11-3-15,8-5-2 16,-9-3 2-16,-3 2-1 15,-6 2 1-15,-22 0-2 16,-7-2-23-16,0-7-31 16,2-8-34-16,10-7-31 15,7-2-203-15</inkml:trace>
  <inkml:trace contextRef="#ctx0" brushRef="#br0" timeOffset="5394.4106">9601 4884 649 0,'-7'70'67'0,"7"7"-37"16,0-12 1-16,22-17-31 16,12-20-3-16,8-18-8 15,3-10 11-15,1-10 1 0,-3-21 8 16,-3-12 10-16,-4-6 4 15,-10-5 3-15,-10-1-5 16,-12 2-9-16,-4 3-8 16,-10 3-2-16,-16 13-1 15,-5 12-1-15,0 22-1 16,2 18 1-16,7 29 0 16,9 9 2-16,4 1-2 15,9-8 0-15,0-10 0 16,9-8-1-16,9-13 0 15,7-7-17-15,2-10-38 16,-2-1-57-16,2-3-106 16</inkml:trace>
  <inkml:trace contextRef="#ctx0" brushRef="#br0" timeOffset="6359.0652">19624 2883 569 0,'1'0'79'0,"1"0"-24"16,-1 11 29-16,1 19-43 16,-2 17-6-16,0 13-21 15,-3 13-9-15,-9 8-3 16,-5-3-2-16,2-10 0 16,2-5-9-16,2-10-40 15,2-7-46-15,3-16-70 16,6-27-215-16</inkml:trace>
  <inkml:trace contextRef="#ctx0" brushRef="#br0" timeOffset="6525.9462">20119 3002 804 0,'52'-6'29'16,"-3"6"7"-16,2 0-36 15,-8 3-7-15,-4 6-107 16,-3-9-142-16</inkml:trace>
  <inkml:trace contextRef="#ctx0" brushRef="#br0" timeOffset="6990.6881">21488 2881 781 0,'-40'14'9'16,"-15"24"59"-16,1 18-30 16,5 19-34-16,13 5-4 15,18 4-7-15,18-7-7 16,5-17-12-16,28-18-12 0,15-18-4 16,10-17 0-16,7-7-10 15,0-5-31-15,-9-15-58 16,-5-6-181-16</inkml:trace>
  <inkml:trace contextRef="#ctx0" brushRef="#br0" timeOffset="7208.3693">21894 3081 394 0,'-4'7'411'0,"8"17"-410"16,32-14 49-16,22-10-50 0,10 0-2 15,-3-8 1-15,-14-13 0 16,-23 2 1-16,-25 4 0 16,-6 5 3-16,-41 6-3 15,-21 4 0-15,-6 0-11 16,5 4-17-16,25-1-53 16,30 2-59-16,11-5-181 15</inkml:trace>
  <inkml:trace contextRef="#ctx0" brushRef="#br0" timeOffset="7440.0895">22517 2863 400 0,'-30'22'347'0,"4"16"-316"16,16-4 47-16,10 0-78 15,0-2-7-15,22-6-11 16,-2 1 15-16,-7-2 3 15,-9-1 20-15,-4 3 10 16,-14 4-5-16,-21-2-19 16,-5-2-6-16,-3-12-18 15,7-11-51-15,13-4-71 16,16 0-153-16</inkml:trace>
  <inkml:trace contextRef="#ctx0" brushRef="#br0" timeOffset="7822.5672">23142 2493 6 0,'-24'0'714'15,"-9"35"-691"-15,-16 11 70 16,-6 24-82-16,-1 16-6 15,7 6 1-15,6 2-2 16,17-9-2-16,21-18 3 16,10-23-4-16,37-26 0 15,15-18-2-15,7-7 0 16,2-32 1-16,-1-14 0 0,-5-5 7 16,-9-1 8-16,-17 6 11 15,-19 3-4-15,-15 5-14 16,-18 13-3-16,-27 17-5 15,-11 15-1-15,-5 29-7 16,5 23 3-16,13 1-2 16,22-4-17-16,21-12-10 15,4-11-9-15,34-9-24 16,14-6-44-16,5-8-51 16,10 0-239-16</inkml:trace>
  <inkml:trace contextRef="#ctx0" brushRef="#br0" timeOffset="8769.5343">19800 4321 630 0,'4'0'55'0,"-4"30"2"16,0 20 4-16,-4 22-44 15,-6 16-5-15,-1 4-9 16,-1 3-3-16,-1-4-8 15,3-13-26-15,7-11-49 16,3-12-43-16,0-14-72 16</inkml:trace>
  <inkml:trace contextRef="#ctx0" brushRef="#br0" timeOffset="8952.6754">20222 4714 749 0,'33'0'1'16,"11"9"89"-16,12 4-71 15,-3 1-19-15,-8-1-29 16,-7 1-67-16,-12 1-28 16,-5-4-121-16</inkml:trace>
  <inkml:trace contextRef="#ctx0" brushRef="#br0" timeOffset="9251.9818">21127 4525 445 0,'-12'0'63'0,"-13"21"-30"15,-6 8 24-15,-8 16-39 16,-4 13 20-16,1 9 8 16,9 3 17-16,11-4-13 15,17-14-32-15,5-14-16 16,22-11-2-16,16-8-3 0,8-7-8 16,9-8-25-16,4-4-34 15,-1 0-32-15,-5-14-18 16,-8-7-19-16,-1-10-123 15</inkml:trace>
  <inkml:trace contextRef="#ctx0" brushRef="#br0" timeOffset="9467.848">21581 4708 661 0,'0'37'51'15,"0"0"1"-15,24-16-32 16,15-12-20-16,9-9-3 0,1-2 3 15,-9-16 11-15,-12-2 27 16,-13 4 6-16,-15 6-13 16,-7 4-9-16,-29 0-17 15,-9 6-5-15,-4 0-1 16,10-2-13-16,14-2-49 16,19-5-49-16,6-2-59 15,12 0-192-15</inkml:trace>
  <inkml:trace contextRef="#ctx0" brushRef="#br0" timeOffset="9668.1217">22021 4551 579 0,'0'13'114'16,"0"21"1"0,0 6-84-16,0 2-28 0,0 2-3 15,9-2 0-15,1-2 0 16,-5-1 12-16,-5 0 19 15,-2 2-12-15,-23 1-17 16,-9-2-2-16,-5-6-40 16,-3-14-62-16,5-10-58 15,12-10-166-15</inkml:trace>
  <inkml:trace contextRef="#ctx0" brushRef="#br0" timeOffset="10066.6187">22722 4102 571 0,'-28'12'78'0,"-8"30"-26"16,-8 12-37-16,0 17-13 15,0 10 11-15,5 6 24 16,9-3 5-16,15-13-23 15,15-17-4-15,10-15-10 16,29-15-5-16,12-13 0 16,8-11 0-16,1 0 0 0,-2-24 1 15,-7-6 2 1,-6-6 13-16,-8-2 12 0,-10-6-9 16,-10-3-11-16,-12-4-7 15,-5-6-1-15,-21 1-1 16,-11 11 1-16,-6 18-4 15,1 26-1-15,4 6-2 16,2 27-6-16,7 12-6 16,6 3-5-16,11 4-20 15,7-1-47-15,3-2-75 16,13-12-340-16</inkml:trace>
  <inkml:trace contextRef="#ctx0" brushRef="#br0" timeOffset="13524.6527">9498 7458 405 0,'0'-11'130'0,"0"11"-120"16,0 0 50-16,0-1-27 16,0 1-5-16,0 1 7 15,4 23-12-15,-3 16 15 16,-1 16-2-16,0 19-25 16,-13 9 1-16,-6 11-3 15,-8 8-5-15,-1 4-2 16,1 1-2-16,3-3 0 15,10-17-15-15,6-17-65 16,6-31-92-16,2-35-202 16</inkml:trace>
  <inkml:trace contextRef="#ctx0" brushRef="#br0" timeOffset="13742.3071">9908 7595 544 0,'4'-4'73'15,"-2"14"-63"-15,10 20 58 16,-3 11-42-16,-6 15-16 16,-3 6-6-16,0 2-3 15,-12 3-1-15,-3 3-6 0,-4-1-26 16,1-7-74-16,-6-22-126 15</inkml:trace>
  <inkml:trace contextRef="#ctx0" brushRef="#br0" timeOffset="13890.7853">9717 7935 432 0,'15'-14'141'0,"9"12"-80"15,13 2 40-15,14-3-61 16,8 2-23-16,6-2-16 15,9-5-1-15,8-4-40 16,-5-6-128-16</inkml:trace>
  <inkml:trace contextRef="#ctx0" brushRef="#br0" timeOffset="14290.3987">10957 7750 701 0,'-29'-4'25'15,"-6"4"18"-15,-11 32-14 16,-16 20-22-16,-11 15 13 16,-6 11 9-16,11 16-3 15,12 3-14-15,24-3-2 16,21-11-8-16,11-16-2 15,27-12-1-15,22-13-16 0,18-16-32 16,12-17-42 0,8-9-35-16,1-17-13 0,-4-19-91 15</inkml:trace>
  <inkml:trace contextRef="#ctx0" brushRef="#br0" timeOffset="14538.3817">11220 8172 217 0,'-41'31'383'0,"4"8"-329"16,19 9 47-16,18-12-50 16,12-6-44-16,31-18-3 15,20-12 2-15,12-18-2 16,7-20 0-16,-5-10 0 16,-16 1 24-16,-24 8-7 0,-20 8 3 15,-17 8-10-15,-17 3-1 16,-29 5-9-16,-8 3-4 15,1 11-8-15,15 1-36 16,24 4-63-16,14 3-39 16,7-7-177-16</inkml:trace>
  <inkml:trace contextRef="#ctx0" brushRef="#br0" timeOffset="14755.0335">11867 7885 426 0,'-1'0'292'15,"-28"19"-250"-15,7 22 38 16,2 3-47-16,3 5-1 0,11 0-21 16,6-8-10-1,6-5-1-15,19-3 0 0,0-5 1 16,-3 3 6-16,-12 5 16 16,-10 6-14-16,-24 6-3 15,-21-1-6-15,-7-5-1 16,8-12-8-16,16-20-51 15,10-14-139-15,14-41-220 16</inkml:trace>
  <inkml:trace contextRef="#ctx0" brushRef="#br0" timeOffset="15271.8021">12734 7604 413 0,'-18'-7'148'0,"-12"7"-98"16,-4 7-3 0,-17 22-40-16,-12 12 18 0,-5 17 11 15,-1 15 25-15,9 14 6 16,14 8-18-16,25-5-28 16,21-16-17-16,15-23-4 15,39-33 1-15,19-18-1 16,17-22 2-16,5-30-1 15,1-17 0-15,-5-11 0 16,-11-4 1-16,-17 5 5 16,-24 3 14-16,-29 10-10 15,-13 8-3-15,-42 17-7 16,-22 23-1-16,-20 18-1 16,-3 40 0-16,5 23 1 0,23 5 0 15,37-2 0-15,27-10 0 16,59-8 0-1,30-16-3-15,19-13-23 0,11-15-56 16,-9-4-113-16,-20-11-74 16</inkml:trace>
  <inkml:trace contextRef="#ctx0" brushRef="#br0" timeOffset="16002.1197">9511 8921 408 0,'-13'0'66'15,"5"0"-27"-15,8 0 26 16,9-1-38-16,45-6 23 15,43-3 26-15,52-6-19 16,52 1 1-16,55 11-2 16,53 4-12-16,48 14-14 15,30 17-19-15,11-1-7 16,-22-8 4-16,-41-6-8 16,-56-12-2-16,-69-2 2 0,-63-2 0 15,-56 0-6-15,-35-4-6 16,-27-10-15-16,-9-1-64 15,-20-9-116-15</inkml:trace>
  <inkml:trace contextRef="#ctx0" brushRef="#br0" timeOffset="17350.216">14379 8782 268 0,'0'-4'239'15,"-3"4"-228"-15,3 0 32 16,0 4-18-16,0 10-19 16,0 11 33-16,8 8 0 0,-2 7-11 15,-5 9-9-15,-1 3-10 16,0 0-8-16,-1-1-1 16,-7 0-7-16,-2-8-58 15,-8-13-70-15,-9-16-123 16</inkml:trace>
  <inkml:trace contextRef="#ctx0" brushRef="#br0" timeOffset="17498.1645">14268 8885 558 0,'36'-8'39'0,"6"8"37"0,14 0-14 15,8 0-56-15,6 5-6 16,3-3-47-16,0-2-208 15</inkml:trace>
  <inkml:trace contextRef="#ctx0" brushRef="#br0" timeOffset="17930.9651">16325 7725 658 0,'-8'9'52'16,"-12"41"-21"-16,6 13 46 15,-4 13-63-15,-1 14-12 16,-4 10-2-16,4 1-4 16,2 4-34-16,1-11-87 15,-3-22-173-15</inkml:trace>
  <inkml:trace contextRef="#ctx0" brushRef="#br0" timeOffset="18097.2517">16565 8144 625 0,'58'-26'121'0,"2"26"-42"0,25 0 20 15,5 0-76-15,-8 11-17 16,-9 9-6-16,-3 4-18 16,-8-11-123-16,-9-11-311 15</inkml:trace>
  <inkml:trace contextRef="#ctx0" brushRef="#br0" timeOffset="18729.7299">18050 7812 520 0,'-16'-11'112'0,"-13"11"-92"16,0 13 38-16,-5 14-52 15,-12 17-2-15,-9 16 11 16,1 11 13-16,5 15-8 16,17 0 3-16,23-6-15 15,9-14-7-15,32-17-1 16,16-7-1-16,17-13-10 16,14-10-50-16,8-15-81 15,2-4-198-15</inkml:trace>
  <inkml:trace contextRef="#ctx0" brushRef="#br0" timeOffset="18994.78">18466 8134 483 0,'-29'14'161'0,"16"13"-155"15,13-4 53-15,43-15-33 16,27-6-11-16,17-2-4 15,7-19 1-15,-9-12 13 16,-18-9 7-16,-22-1 5 16,-20 1-20-16,-22 0-6 15,-3 8-4-15,-34 7 2 16,-20 9-4-16,-10 10-5 16,0 6 0-16,10 9-1 0,18 12-11 15,20 0-31-15,14-3-45 16,2-4-48-16,28-4-96 15</inkml:trace>
  <inkml:trace contextRef="#ctx0" brushRef="#br0" timeOffset="19277.4042">19329 8004 528 0,'-50'27'135'0,"5"18"-63"0,21 3 5 16,23-13-73-1,4-4-4-15,28-11 0 0,6-3 2 16,-4-5 17-16,-10 1 15 16,-17 3 2-16,-6 6-4 15,-23 6-9-15,-25 6-8 16,-14 2-14-16,-8-6-1 15,9-11-6-15,20-9-26 16,26-10-33-16,15 0-96 16,15 0-116-16</inkml:trace>
  <inkml:trace contextRef="#ctx0" brushRef="#br0" timeOffset="19759.8849">20076 7824 238 0,'0'-7'216'15,"-18"7"-158"-15,-2 0 24 16,-8 6-47-16,-8 17 17 15,-5 11 4-15,2 23 2 16,3 15-12-16,10 10-6 16,19 0-2-16,7-14-16 0,37-23-10 15,29-21-7-15,17-22 0 16,11-2-2-16,2-37-2 16,-10-11 0-16,-11-17 1 15,-15-8 3-15,-16-3 1 16,-18 3-4-16,-16 1-1 15,-10 6-1-15,-21 8 0 16,-17 18 0-16,-13 25 0 16,-1 15-2-16,4 31 1 15,9 10 0-15,15 3 0 16,18-3 1-16,6-7 0 16,32-5 0-16,20-9 0 0,11-8-2 15,-4-2-18-15,-7-8-32 16,-6 0-41-16,-17-2-82 15,-5-15-376-15</inkml:trace>
  <inkml:trace contextRef="#ctx0" brushRef="#br0" timeOffset="20523.8896">15773 8932 429 0,'50'7'69'16,"33"1"-59"-16,57-1 82 15,57-4-14-15,68 1-15 16,76-4 4-16,71 1-15 16,72 4-30-16,53 7-15 0,14 8-4 15,-13 4 6-15,-47 2 5 16,-79-4-14-16,-88-8-4 15,-96 1-24-15,-68-13-57 16,-64-11-200-16</inkml:trace>
  <inkml:trace contextRef="#ctx0" brushRef="#br0" timeOffset="27989.9965">7782 5156 459 0,'-43'0'78'16,"-7"28"-67"-16,-8 22 72 16,3 17-35-16,8 29-19 15,14 29 1-15,18 16 2 16,15 10-6-16,15-9-11 0,28-20-9 16,15-23-6-16,14-30-1 15,14-31-39-15,20-34-59 16,13-14-132-16</inkml:trace>
  <inkml:trace contextRef="#ctx0" brushRef="#br0" timeOffset="28771.0848">10207 4602 354 0,'-13'0'96'0,"7"0"-78"16,5 0 58-16,1 9-45 16,0 5-15-16,0 7 18 15,14 15 15-15,11 8-11 16,3 11-2-16,0 5 8 0,-5 6-17 16,-13 5-8-16,-10 7-8 15,-3 4-8-15,-25-4-3 16,-5-9-1-16,2-15-22 15,7-22-49-15,9-12-38 16,3-20-57-16,6-12-311 16</inkml:trace>
  <inkml:trace contextRef="#ctx0" brushRef="#br0" timeOffset="29054.0861">10585 4256 462 0,'-44'51'62'16,"-6"26"-21"-16,3 23 54 15,8 18-38-15,13 14-17 16,13 8-3-16,11-1-16 15,5-16-11-15,35-21-8 16,20-30-1-16,23-26-1 16,17-23-19-16,16-21-49 15,2-5-114-15</inkml:trace>
  <inkml:trace contextRef="#ctx0" brushRef="#br0" timeOffset="29785.3247">13781 4451 537 0,'-12'-2'32'15,"12"2"11"-15,3 18 27 16,24 13-23-16,13 20-3 16,11 16-11-16,-3 11 3 15,-10 16-1-15,-15 11-4 16,-22 8-14-16,-6 5-11 15,-33-2-6-15,-10-3-1 16,7-10-52-16,2-30-131 0,14-42-235 16</inkml:trace>
  <inkml:trace contextRef="#ctx0" brushRef="#br0" timeOffset="30566.9791">15391 4354 383 0,'-25'9'46'16,"-1"27"10"-16,-2 14 46 15,1 16-56-15,3 19 4 16,6 19-4-16,8 13-16 15,8 13 6-15,2-1-5 16,15-12-18-16,15-16-10 16,9-24-3-16,15-21-4 15,16-16-25-15,22-18-71 0,19-20-100 16</inkml:trace>
  <inkml:trace contextRef="#ctx0" brushRef="#br0" timeOffset="31365.6673">18618 4467 502 0,'-12'0'81'0,"8"0"-35"16,4 0 24-16,0 14-46 16,9 18 22-16,13 19 2 15,5 24-11-15,-2 18-5 0,-7 12-6 16,-13 5-14-16,-5-4-7 16,-11-6-4-16,-19-8-1 15,-1-16-8-15,4-14-53 16,7-20-79-16,0-26-114 15</inkml:trace>
  <inkml:trace contextRef="#ctx0" brushRef="#br0" timeOffset="31863.5961">19555 4128 409 0,'-11'0'47'16,"3"0"23"-16,-3 11 4 16,-3 18-23-16,-8 37 1 15,-14 30-4-15,-17 43 1 16,-14 34-9-16,-8 20-1 16,16 1-9-16,30-23-22 15,29-43-8-15,76-51-14 16,49-61-126-16,40-26-227 15</inkml:trace>
  <inkml:trace contextRef="#ctx0" brushRef="#br0" timeOffset="32545.2542">23219 4119 530 0,'-6'0'26'16,"6"21"28"-16,24 27 4 15,24 23-12-15,15 21 13 16,-10 14-6-16,-22 17-7 15,-29 13-7-15,-30 11-9 16,-57 5-10-16,-35-5-12 16,-12-17-8-16,5-29-41 15,18-53-167-15</inkml:trace>
  <inkml:trace contextRef="#ctx0" brushRef="#br0" timeOffset="38963.1901">9748 9673 409 0,'0'-4'228'0,"0"6"-221"15,0 31 1-15,5 13 62 0,2 20-44 16,-7 16-19-16,0 9-3 16,-10-3 1-16,0-10-4 15,3-7-1-15,6-9-1 16,1-10-19-16,0-16-47 16,16-20-59-16,1-16-164 15</inkml:trace>
  <inkml:trace contextRef="#ctx0" brushRef="#br0" timeOffset="39196.0511">10336 9854 553 0,'9'-2'155'16,"12"4"-151"-16,13 2 41 16,11-4-27-16,6 0-18 15,-5 0-4-15,-3-4-41 16,-5 0-83-16,-10-6-109 16</inkml:trace>
  <inkml:trace contextRef="#ctx0" brushRef="#br0" timeOffset="39495.3511">11361 9398 638 0,'-25'0'48'15,"-5"37"-43"-15,-6 19 24 16,-3 12-20-16,-10 11 5 16,6 13 16-16,7-1 3 15,18-6-20-15,18-16-4 16,3-19-2-16,30-17-6 16,9-18-1-16,12-10-5 0,7-5-16 15,9-3-43-15,1-19-55 16,-11-6-123-16</inkml:trace>
  <inkml:trace contextRef="#ctx0" brushRef="#br0" timeOffset="39761.1287">11794 9651 492 0,'-22'24'246'16,"8"14"-234"-16,14-5 28 15,12-14-29-15,27-18-7 0,12-1 2 16,4-33 1-16,0-11-2 16,-9-3 16-16,-8 2 8 15,-15 5-10-15,-14 10-11 16,-9 8-4-16,-18 10 0 16,-29 10 2-16,-14 2-5 15,-5 21-1-15,9 12-4 16,20 1-24-16,20 0-30 15,17-5-52-15,11-7-26 16,20-6-70-16</inkml:trace>
  <inkml:trace contextRef="#ctx0" brushRef="#br0" timeOffset="40010.7807">12307 9481 500 0,'0'0'96'16,"-6"16"-12"-16,-12 22-17 15,0 2-16-15,9 0-7 16,8 0-15-16,1 1 4 16,7-2-13-16,10 3 0 15,-2-1 0-15,-2-1-6 16,-9 5-8-16,-4 2-2 16,-7 3 0-16,-25-3-3 15,-6-7-1-15,-5-12-10 16,5-14-23-16,10-14-42 0,12-24-83 15,13-22-83-15</inkml:trace>
  <inkml:trace contextRef="#ctx0" brushRef="#br0" timeOffset="40444.2284">12461 9427 507 0,'-14'8'65'0,"5"4"-32"16,9-10-5-16,0-2-16 16,0 0 26-16,17-12 8 15,10-7 3-15,9-5 4 16,1 7-7-16,-5 5-7 16,-5 10-6-16,-10 2-10 15,-5 14-7-15,-11 26-5 16,-1 14-2-16,-19 14-6 15,-11 6-3-15,0-5 1 0,9-13-1 16,17-12-1-16,4-20-1 16,24-18-12-16,16-6-9 15,9-11-18-15,9-8-44 16,0-1-68-16,-10-7-152 16</inkml:trace>
  <inkml:trace contextRef="#ctx0" brushRef="#br0" timeOffset="41024.8733">13286 9376 487 0,'-24'-4'134'16,"-8"8"-95"-16,-11 27 34 16,-12 12-46-16,-7 14 1 15,-1 13 11-15,5 13 5 16,13 9-7-16,17 4-15 16,20-7-9-16,8-19-7 15,31-26-2-15,30-22 2 16,23-22-3-16,14-14-1 15,16-34-2-15,7-20-3 16,-6-17 1-16,-14-3 1 16,-23-2 2-16,-32 3 0 15,-27 9-1-15,-19 12 0 16,-31 20 1-16,-27 31-1 0,-15 30 2 16,-11 49-2-16,1 22 0 15,14 8 0-15,27-9 0 16,30-16 1-16,16-14-1 15,37-17-5-15,26-13-56 16,12-22-144-16,14-3-172 16</inkml:trace>
  <inkml:trace contextRef="#ctx0" brushRef="#br0" timeOffset="41640.1666">16519 9336 592 0,'6'-4'186'16,"-6"22"-166"-16,0 38 96 16,-17 24-79-16,-15 19-23 15,-17 16-7-15,-4-3-7 16,4-7-1-16,22-13-19 15,24-24-98-15,3-30-187 16</inkml:trace>
  <inkml:trace contextRef="#ctx0" brushRef="#br0" timeOffset="42072.1809">17493 9735 369 0,'-8'0'408'0,"8"11"-402"16,11 0 59-16,37-11-38 15,14 0-21-15,6-11-6 0,-3 3-35 16,-7-1-158-16,-16-4-400 16</inkml:trace>
  <inkml:trace contextRef="#ctx0" brushRef="#br0" timeOffset="42505.7707">18988 9604 496 0,'-48'0'216'16,"-4"25"-213"-16,-3 19 46 0,1 11-30 15,7 5-6 1,11 6 28-16,9 2-6 0,19-5-19 16,8-9-3-16,9-8-4 15,23-9-7-15,9-8-2 16,9-3-9-16,14-10-50 15,7-10-87-15,-7-6-117 16</inkml:trace>
  <inkml:trace contextRef="#ctx0" brushRef="#br0" timeOffset="42754.4651">19282 9922 693 0,'-19'25'63'15,"13"14"6"-15,6-14-19 0,49-14-42 16,27-11-5-16,18-5-2 16,4-27 0-16,-14-10-1 15,-23-1 0-15,-26 1 1 16,-34 8 2-16,-12 11 1 16,-45 8-4-16,-22 15 0 15,-11 0 0-15,5 26-8 16,28 7-35-16,33 1-68 15,23-5-62-15,16-12-186 16</inkml:trace>
  <inkml:trace contextRef="#ctx0" brushRef="#br0" timeOffset="43020.1526">20008 9699 627 0,'-61'30'76'15,"8"17"1"-15,5 7-11 16,15 2-39-16,23-1-4 16,10-17-7-16,32-9-13 15,14-6 2-15,-5-3 12 16,-8 0 6-16,-14-4 1 16,-16 4-9-16,-3 4-7 15,-38 5-6-15,-18 2-2 16,-8-8-11-16,6-11-30 0,19-12-57 15,24-5-66 1,15-23-105-16</inkml:trace>
  <inkml:trace contextRef="#ctx0" brushRef="#br0" timeOffset="43419.674">20183 9624 491 0,'-15'0'104'15,"7"0"-19"-15,8 0-48 16,17 0-11-16,22-9 4 15,13-4 15-15,2-4-1 16,-9 9 5-16,-14 8-9 16,-13 0-11-16,-17 10-15 15,-1 25-7-15,-19 14 1 16,-15 15-7-16,-5 2-1 16,4-3 0-16,16-13-1 15,19-17 1-15,5-17-3 0,33-12-13 16,10-4 0-16,6-4-1 15,-6-10-11-15,-8 0-8 16,-10 9-16-16,-1 2-51 16,-3-9-135-16</inkml:trace>
  <inkml:trace contextRef="#ctx0" brushRef="#br0" timeOffset="43817.4154">20899 9551 736 0,'-43'22'145'0,"1"32"-76"16,-7 12-26-1,-2 13-34-15,-3 7-8 0,7 3-1 16,16-7-2-16,18-12 1 16,13-18 1-16,21-15-2 15,26-18 1-15,20-17-1 16,15-2 2-16,7-27 0 15,-1-14 2-15,-13-7-2 16,-11-6 1-16,-10 0-1 16,-12-6 0-16,-11 1 1 15,-10-6 0-15,-14-4 0 16,-7-3-1-16,0 5 0 16,-19 15 0-16,-8 23 1 15,-12 26-1-15,-4 9 3 16,-6 35-1-16,4 18 0 0,8 15 3 15,13 9 4 1,13 7-9-16,11-11 0 0,0-17 0 16,17-21 0-16,13-22 0 15,4-17 0-15,2-2-17 16,11-14-81-16,-6-22-275 16</inkml:trace>
  <inkml:trace contextRef="#ctx0" brushRef="#br0" timeOffset="62639.2153">10715 13474 437 0,'21'0'31'15,"24"0"-26"-15,32 0 40 16,29 0-6-16,33-8-16 15,30-4-1-15,23 0 3 16,23-2 0-16,22 0 1 16,23-6-11-16,29-4-10 15,31-8 48-15,36-9-20 0,31-7-19 16,30-4-8-16,23-4 11 16,8 1 4-16,-6 4-1 15,-8 8-6-15,-30 13-14 16,-31 13-3-16,-37 10-12 15,-56 7-104-15,-71 0-273 16</inkml:trace>
  <inkml:trace contextRef="#ctx0" brushRef="#br0" timeOffset="63537.6195">11879 13932 714 0,'0'3'29'16,"0"36"-20"-16,0 19 49 0,0 19-42 15,-16 16-14 1,-8 14-2-16,-2 8-2 0,-1 0-17 16,5-7-74-16,13-24-169 15</inkml:trace>
  <inkml:trace contextRef="#ctx0" brushRef="#br0" timeOffset="63886.2604">12512 14309 882 0,'23'12'11'0,"25"-1"11"16,15-7-18-1,8-4-4-15,7 0-77 0,-7-20-248 16</inkml:trace>
  <inkml:trace contextRef="#ctx0" brushRef="#br0" timeOffset="64385.602">13945 14158 697 0,'-37'-2'11'0,"1"2"63"16,-6 21-31-16,-3 18-30 15,-5 12-3-15,5 14 5 16,8 7 0-16,13 0-1 16,11-1-9-16,13-10 1 15,0-10-5-15,25-5-1 16,15-6-6-16,14-10-32 15,10-7-76-15,8-8-92 16,-2-15-334-16</inkml:trace>
  <inkml:trace contextRef="#ctx0" brushRef="#br0" timeOffset="64634.4152">14309 14465 657 0,'-22'31'90'0,"16"0"-27"15,6-8-7-15,30-12-47 16,24-11-8-16,15 0 1 16,5-25-1-16,-13-6 1 15,-15 2 5-15,-23 9 7 16,-20 1-1-16,-6 5 3 16,-38 7-5-16,-14 7-11 15,-11 6-1-15,10 18-6 0,15 8-25 16,19-3-51-1,22-4-59-15,5-5-79 0</inkml:trace>
  <inkml:trace contextRef="#ctx0" brushRef="#br0" timeOffset="64867.2142">14927 14251 706 0,'0'0'96'0,"0"0"1"16,-3 4-52-16,-7 18-30 15,2 7-12-15,5 7-3 16,3-2-1-16,0 0 0 16,11 0 1-16,-3-4 2 15,-8-1 3-15,0 2 3 0,-21 2-3 16,-14-3-5-16,-8-6-2 16,4-9-17-16,7-14-30 15,12-1-45-15,15-15-52 16,5-16-151-16</inkml:trace>
  <inkml:trace contextRef="#ctx0" brushRef="#br0" timeOffset="65266.2429">15148 13940 444 0,'-6'5'111'16,"3"-4"-22"-16,3-1-31 15,0 0-31-15,15-1 4 16,16-12 22-16,6-3-4 15,3 2 1-15,-10 6-2 16,-12 7-13-16,-7 1-15 16,-7 9-12-16,-4 24-8 0,-5 18 0 15,-18 12 0-15,-6 3 0 16,7-6 0-16,15-14 0 16,7-20 0-16,19-15-3 15,20-11-17-15,4 0 3 16,3-14-5-16,-2-4-26 15,-5-1-53-15,-5-1-78 16</inkml:trace>
  <inkml:trace contextRef="#ctx0" brushRef="#br0" timeOffset="66130.827">16326 13818 458 0,'-9'-9'106'16,"-7"2"2"-16,-5 4-38 15,-10 3-31-15,-12 5-11 16,-17 27-14-16,-12 18-4 16,-7 16 6-16,6 16 10 0,12 9 4 15,20 11-4-15,27 1-7 16,14-9-10-16,25-22-7 16,33-29 3-16,23-38 2 15,19-19 1-15,20-46-4 16,10-30-4-16,-4-17 0 15,-22-1 1-15,-31 16 5 16,-43 19 2-16,-30 18-1 16,-55 18-1-16,-38 27-2 15,-21 11-4-15,-3 43-3 16,20 18 0-16,36 0 0 16,46-8-11-16,33-17-6 0,64-17-6 15,43-18-3 1,26-2 9-16,15-27-30 0,-2-9-57 15,-39-2-171-15</inkml:trace>
  <inkml:trace contextRef="#ctx0" brushRef="#br0" timeOffset="70818.6774">13192 12195 302 0,'-8'3'65'0,"7"1"-22"15,-1-4 38-15,2 0-31 16,0 0-20-16,11 0 1 15,14-9 14-15,13-9 1 16,9-6 8-16,13-4 3 16,9-2-13-16,1 4-1 0,-7 7-13 15,-14 6-12-15,-21 8-10 16,-13 5 2-16,-13 3-1 16,-2 31 2-16,-25 24-1 15,-19 21-7-15,-6 12-3 16,6-2 0-16,26-13 1 15,19-23 2-15,65-26 1 16,50-27 8-16,44-7 1 16,19-34-13-16,-9-11 0 15,-33 0 0-15,-48 6 0 16,-28 2-84-16,-30-3-352 16</inkml:trace>
  <inkml:trace contextRef="#ctx0" brushRef="#br0" timeOffset="112734.9507">17963 12775 667 0,'-3'0'17'0,"3"7"5"15,21 2 6-15,16 2 1 16,11 1-11-16,1-2-9 0,-3-1-9 16,-8 2-1-1,-10 1-14-15,-10 4-42 0,-11 4-119 16</inkml:trace>
  <inkml:trace contextRef="#ctx0" brushRef="#br0" timeOffset="112885.1106">18081 13129 807 0,'33'2'15'0,"20"16"56"16,15 2-61-16,10-7-10 15,15-4-67-15,-2-7-270 16</inkml:trace>
  <inkml:trace contextRef="#ctx0" brushRef="#br0" timeOffset="113682.2384">20760 12119 561 0,'-22'-1'28'0,"19"0"66"0,3-1-33 16,13-2-42-1,25-6-4-15,26-4 16 0,25-6 11 16,21-4-4-16,6 4-6 15,-7 1-10-15,-23 9-7 16,-32 8-8-16,-29 2-5 16,-25 24-2-16,-18 27 1 15,-40 27 1-15,-25 21-1 16,-11 13-1-16,12-6-1 16,27-21-4-16,38-25 0 15,23-22 3-15,48-14 1 16,23-4-1-16,21-7 2 15,7-2 2-15,-3-2-2 16,-17 0 0-16,-23 4-3 16,-21 3-18-16,-17 4-99 0,-24 5-106 15,-14-3-282-15</inkml:trace>
  <inkml:trace contextRef="#ctx0" brushRef="#br0" timeOffset="113915.0034">20317 13165 536 0,'-70'46'127'0,"28"-1"-59"16,35-4 35 0,24-11-65-16,64-11 1 0,67-15 9 15,62-4-14-15,44-20-13 16,21-3-12-16,-25 1-9 15,-36 6 0-15,-47 7 0 16,-46 2-28-16,-29 7-45 16,-23 3-101-16,-25 21-137 15</inkml:trace>
  <inkml:trace contextRef="#ctx0" brushRef="#br0" timeOffset="114430.176">20416 14044 710 0,'-93'42'18'0,"28"-1"34"15,23-9-7-15,28-7-41 16,14-9-4-16,36-5-6 16,13-1 6-16,4-2 4 15,-3 1 19-15,-12 2 20 16,-14 6-5-16,-21 11-10 16,-8 18-2-16,-38 16 1 15,-20 12-21-15,-13-6-5 16,-3-17-1-16,3-21-4 15,13-19-16-15,14-11-11 16,15 0-17-16,20 0-8 16,13-1-19-16,1-7-12 0,31-3-124 15,13-3-225-15</inkml:trace>
  <inkml:trace contextRef="#ctx0" brushRef="#br0" timeOffset="114630.006">20726 14285 691 0,'0'0'60'0,"0"0"14"16,0 6-53-16,2 23-15 16,1 9 12-16,-3 12-11 0,0-1-7 15,0 2-9-15,-5-3-49 16,-9 4-69-16,-3 3-90 15</inkml:trace>
  <inkml:trace contextRef="#ctx0" brushRef="#br0" timeOffset="114797.2632">20856 14129 770 0,'-25'-2'25'16,"8"2"17"-16,4 0-42 0,7 12-2 16,3 18-101-1,3 6-118-15</inkml:trace>
  <inkml:trace contextRef="#ctx0" brushRef="#br0" timeOffset="115095.5866">20971 14514 590 0,'0'0'149'0,"0"0"-93"15,0 0-6-15,6-4-46 16,24-5-2-16,14-7 1 16,10-5 9-16,6-1 15 15,-2 3 4-15,-4 4 3 0,-14 9-15 16,-10 6-9-16,-9 2-2 15,-11 24-3-15,-7 10 1 16,-3 12-3-16,0 7-3 16,-13 5-1-16,-5-2-10 15,4-7-17-15,4-14-24 16,6-16-36-16,4-19-13 16,0-4 19-16,3-23-66 15,19-15-80-15</inkml:trace>
  <inkml:trace contextRef="#ctx0" brushRef="#br0" timeOffset="115427.718">21615 14083 641 0,'0'-4'68'15,"11"-9"-1"-15,22-8-16 16,13-1-14-16,0 4-3 16,-7 5-7-16,-15 7-15 15,-11 6-8-15,-13 0-2 16,0 22 3-16,-24 19-3 16,-12 15 0-16,-1 2-2 0,6-2-1 15,14-12 0-15,14-13 0 16,3-11 0-16,17-8-1 15,17-8-1-15,3-4 2 16,5 0-2-16,1 0-16 16,-2-4-46-16,-1-2-81 15,6-5-113-15</inkml:trace>
  <inkml:trace contextRef="#ctx0" brushRef="#br0" timeOffset="115777.2495">22363 13928 567 0,'-17'0'244'0,"-14"29"-175"0,-1 22-21 16,4 16-38-1,10 3-6-15,15 1-4 0,3-8-4 16,27-16-9-16,14-17-3 16,14-22 6-16,7-8 10 15,7-34 0-15,0-19 2 16,-8-8 5-16,-10-10 18 15,-17-3 10-15,-16 3-12 16,-18-1-9-16,-3 14-9 16,-30 20-4-16,-13 28-1 15,-12 20-2-15,-3 38 0 16,9 12 2-16,19-2-1 0,27-14 0 16,12-16-1-1,43-15 2-15,15-13 2 0,9 0 3 16,-6-13-2-16,-13-5-3 15,-14 0-3-15,-13 3-24 16,-5-7-130-16,-13-11-498 16</inkml:trace>
  <inkml:trace contextRef="#ctx0" brushRef="#br0" timeOffset="118603.3693">23741 13095 88 0,'6'-4'401'16,"5"2"-392"-16,14 2 76 15,10-2-48-15,3 1-27 16,-2-1-10-16,-5 2 0 16,-4 0-20-16,-7 21-81 15,-20 11-137-15</inkml:trace>
  <inkml:trace contextRef="#ctx0" brushRef="#br0" timeOffset="118769.8927">23707 13532 814 0,'0'0'24'0,"1"2"46"16,23 3-52-16,15 5-18 15,18 2-2-15,8 8-43 16,12-1-148-16,-6-4-470 16</inkml:trace>
  <inkml:trace contextRef="#ctx0" brushRef="#br0" timeOffset="120033.5517">25114 12976 248 0,'-7'0'195'15,"4"0"-180"-15,3-2 78 16,0-4-45-16,22-5-14 16,15-5 18-16,14-7 6 15,7 1-3-15,-3 0-8 16,-9 8-16-16,-13 6-8 15,-15 8-13-15,-10 0-8 16,-8 20-1-16,-6 27 3 16,-34 26 0-16,-22 28-4 15,-15 17 0-15,-4 4 0 0,12-5 0 16,26-17-1-16,27-23 1 16,17-22-1-16,41-22 1 15,25-13 1-15,11-11 6 16,4-6 2-16,-1-3-4 15,-9 2-5-15,-3 0-13 16,1 0-91-16,-11-2-243 16</inkml:trace>
  <inkml:trace contextRef="#ctx0" brushRef="#br0" timeOffset="120482.4503">26576 13156 686 0,'-8'0'67'0,"-5"0"19"16,-5 0-42-16,-15 17-40 15,-16 16-4-15,-12 16 0 16,-6 7 1-16,6 5 0 16,16 1 1-16,24-8 0 15,19-5-2-15,5-8 0 16,29-7-1-16,11-2 0 16,11-9-6-16,5-7-19 0,1-2-57 15,1-4-95 1,-11-8-244-16</inkml:trace>
  <inkml:trace contextRef="#ctx0" brushRef="#br0" timeOffset="120781.4949">27007 13253 721 0,'-27'-4'25'0,"1"4"19"16,-6 0-25-16,-5 15-19 15,-4 15-3-15,7 2-5 16,12-6-1-16,13-6 3 16,9-8 0-16,12-6 6 15,18-2 16-15,12 2 38 0,4 2-32 16,-4 9 16-16,-11 6 7 16,-15 10-26-16,-16 9 3 15,-15 10-5-15,-30 0-11 16,-8-1-6-16,4-14-7 15,10-17-31-15,11-20-59 16,12 0-87-16,9-16-174 16</inkml:trace>
  <inkml:trace contextRef="#ctx0" brushRef="#br0" timeOffset="121031.2133">27540 13125 368 0,'0'-16'455'16,"-15"14"-425"-16,-15 2 33 15,-16 34-61-15,-17 20-2 16,-10 19-3-16,1 11 2 16,17 0 1-16,25-10 1 15,30-14 0-15,24-21 2 16,35-14 0-16,15-12-3 15,2-5-3-15,-7-7-14 16,-11-1-37-16,-10 0-66 16,-11 0-140-16</inkml:trace>
  <inkml:trace contextRef="#ctx0" brushRef="#br0" timeOffset="121647.1227">27871 12842 418 0,'-6'0'56'15,"4"0"19"-15,2 0-39 0,0 0-32 16,0 0 6-16,0 0 8 16,0 0 22-16,5 0 22 15,7 0-12-15,9 2 3 16,4 2-8-16,3-4-7 15,-2 2-9-15,-5 0-6 16,-5 1-11-16,-8 3-6 16,-4 5 1-16,-4 13-1 15,-1 10 0-15,-21 12 0 16,-8 7-5-16,1-5-1 16,10-4-1-16,11-12 0 15,8-10-4-15,12-8-2 0,20-8 0 16,2 1 5-1,2-3-7-15,0 3-31 0,-5 2-52 16,-7 2-68-16,3-2-148 16</inkml:trace>
  <inkml:trace contextRef="#ctx0" brushRef="#br0" timeOffset="122028.7007">28548 13073 452 0,'-25'0'373'0,"-9"24"-315"16,4 16 1-16,2 14-49 16,5 8-10-16,14-1 0 15,9-5-3-15,18-18-3 16,27-16-3-16,16-20 2 0,15-2 5 16,6-33 2-16,6-18 2 15,0-12 5-15,-4-13 12 16,-13-2 12-16,-14 1-10 15,-24 4-3-15,-24 2-18 16,-9 9 0-16,-27 12 0 16,-24 23 0-16,-22 27 0 15,-8 23 0-15,1 29 0 16,16 14 0-16,31 4 0 16,33 5 0-16,22-5 0 15,50-13 0-15,25-21 0 16,9-27 0-16,-6-9 0 0,-17-24 0 15,-26-18 0-15,-15-2 0 16,-15-4-147-16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8:48:28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8510 8615 430 0,'30'0'11'0,"22"0"4"16,15 0 40-16,9 0-32 15,8 0-8-15,4-2 5 16,6-2 1-16,5-2-6 16,9-2-5-16,10-3 0 15,10 0 10-15,17-3-11 16,12 0-9-16,16-2 0 15,19-4 1-15,22-2-1 16,20-2 1-16,28-1 9 16,22 0 4-16,16 0-3 15,16 2 1-15,17 3 0 0,10 3-7 16,11 5-4-16,13 6-1 16,7 1 0-16,16 0 0 15,22-3 0-15,19-4 1 16,16 0 0-16,23-4 0 15,4 3 14-15,-2 6 5 16,4-1-4-16,-12 4-4 16,1-6-3-16,-6-3-5 15,-15-4-4-15,-11-4-1 16,-20-1-4-16,-25 7-8 16,-21-1-31-16,-18 3-35 15,-24 4 17-15,-31 2-11 16,-28 7-4-16,-44 0-38 15,-43 4-210-15</inkml:trace>
  <inkml:trace contextRef="#ctx0" brushRef="#br0" timeOffset="1513.0059">15976 1650 345 0,'0'0'23'15,"0"-2"-18"-15,-2 2 33 16,2 0-15-16,0 0-16 16,0 0 6-16,0 0 3 15,0 0 3-15,0 0-8 16,-4 14-2-16,-2 18 12 16,1 11-5-16,-2 13-11 15,-2 9-4-15,-3 8 1 16,2 7-2-16,0 8 2 15,0 9 10-15,4 12 11 16,-1 10 0-16,2 11-5 16,1 12-11-16,-2 20-5 15,3 18 0-15,-2 26-2 0,-1 25 0 16,-1 24 0 0,-6 30 0-16,-3 30-1 0,-3 32 0 15,1 32-2-15,-1 30 3 16,0 34 0-16,0 27 0 15,-3 32 1-15,0 19-1 16,2 16 1-16,3 14 8 16,0 14 20-16,-2 8-20 15,-4 11-3-15,5 3-5 16,-2-9-1-16,0-4-3 16,5-14 2-16,1-15 1 15,0-21-1-15,1-25 1 0,1-35 0 16,-1-40-5-1,2-34-28-15,3-41-82 0,2-38-140 16</inkml:trace>
  <inkml:trace contextRef="#ctx0" brushRef="#br0" timeOffset="2959.2147">21554 8571 270 0,'0'-4'91'0,"0"-2"-44"15,0-1 5-15,0 0-22 16,0-1 9-16,0 0 0 15,0 2 2-15,0 6 1 16,0-2-2-16,0 2-9 16,0 0 1-16,-18 10-6 15,-3 16-21-15,-4 8-5 0,3 4 4 16,8-1 2-16,11-5-1 16,3-6-1-16,11-8-1 15,21-10 0-15,9-8 2 16,3-2 0-16,-2-18 0 15,-10-2 4-15,-15 4-1 16,-11-1 4-16,-6-3-2 16,0 2-5-16,-11 0-5 15,-4 2 0-15,1 3-10 16,2 4-19-16,8 3-33 16,2 2-39-16,2 6-89 15,3 0-245-15</inkml:trace>
  <inkml:trace contextRef="#ctx0" brushRef="#br0" timeOffset="3225.5058">22033 8542 474 0,'-21'15'173'16,"-7"15"-123"-16,-5 14 30 15,-9 9-58-15,-4 13-21 16,-3 3-1-16,1 4-6 0,2-4-17 16,10-5-22-16,8-11-59 15,16-16-74-15,10-19-229 16</inkml:trace>
  <inkml:trace contextRef="#ctx0" brushRef="#br0" timeOffset="3574.3923">22275 8636 396 0,'-21'6'179'16,"-5"18"-143"-16,-3 10 47 16,-4 10-61-16,-6 12-9 15,0 9 8-15,0 7-7 16,5 2-7-16,10-7 5 16,17-12 0-16,7-14-10 15,13-15-2-15,27-15 0 16,8-11 1-16,10 0 0 15,2-22 9-15,-15 1 7 16,-17-1 16-16,-23 3 3 16,-8 9-3-16,-36 4-19 15,-15 6-14-15,-4 0-2 16,10 0-11-16,17 6-40 16,19-1-74-16,12-5-139 0</inkml:trace>
  <inkml:trace contextRef="#ctx0" brushRef="#br0" timeOffset="4422.3417">21035 6654 345 0,'-39'25'298'15,"-7"19"-280"-15,-5 12 70 16,-1 8-72-16,6-4-16 16,10-2-19-16,18-20-117 15,16-24-375-15</inkml:trace>
  <inkml:trace contextRef="#ctx0" brushRef="#br0" timeOffset="4804.7787">21612 6306 479 0,'-14'21'145'16,"0"8"-80"-16,1 8 11 15,1 11-65-15,-2 8-9 16,-1-2-2-16,3-3-1 16,5-8-13-16,7-12-43 15,0-6-103-15,13-18-106 16</inkml:trace>
  <inkml:trace contextRef="#ctx0" brushRef="#br0" timeOffset="5037.5339">22069 6234 35 0,'0'0'554'0,"-13"8"-522"16,0 16 33-16,-4 10-40 16,-7 8-20-16,-6 5 2 15,-4 5-1-15,-5 6-1 16,-2 5-2-16,0-1 2 15,1 4-3-15,4 3-2 16,1-1-5-16,5 0-7 16,4-8-40-16,3-6-78 15,7-8-97-15</inkml:trace>
  <inkml:trace contextRef="#ctx0" brushRef="#br0" timeOffset="5436.5582">22076 6668 469 0,'-30'38'77'16,"2"6"35"-16,3 7-54 16,3 9-26-16,8-2-9 15,11-4-17-15,3-8-5 16,4-12 1-16,20-9 0 16,6-14-2-16,6-4 0 15,1-7 1-15,-2 0 3 16,-8-1 32-16,-11-5 26 15,-10 1-18-15,-6 1-20 16,-6-1-9-16,-23 3-15 16,-11 2 0-16,0 0-9 15,9 0-22-15,11 0-44 16,20-22-83-16,3-20-284 0</inkml:trace>
  <inkml:trace contextRef="#ctx0" brushRef="#br0" timeOffset="6617.089">17745 3057 570 0,'-10'2'96'0,"-6"31"-87"16,-6 19 42-16,-9 16-46 16,-9 12-5-16,-2 3-3 0,2-1-23 15,3-8-47-15,12-10-68 16,9-22-92-16</inkml:trace>
  <inkml:trace contextRef="#ctx0" brushRef="#br0" timeOffset="7149.3925">18112 2469 486 0,'-6'0'38'16,"6"0"-6"-16,0 0 6 0,9 0-32 16,11 0 33-16,-1 0 3 15,3 0 3-15,-2 0-8 16,-5 0 1-16,-4 0-21 15,-4 0-10-15,-4 10-7 16,-3 9 2-16,0 11 6 16,-2 6-4-16,-7 2-2 15,-1-2 1-15,7-4-3 16,3-6-2-16,0-8 1 16,18-4-3-16,5-5 3 15,5-4 1-15,5 0-1 16,0-5 1-16,-3 0-5 0,-6 0-26 15,-3 0-57-15,6 0-73 16,0-13-167-16</inkml:trace>
  <inkml:trace contextRef="#ctx0" brushRef="#br0" timeOffset="7365.4609">18857 2391 522 0,'-14'0'131'16,"0"24"-103"-16,-9 12 37 16,-10 14-39-16,-12 7 3 15,-10 13-16-15,-6 5-7 0,-4 2-4 16,2-2-2-16,12-3-3 16,12-6-18-16,18-7-56 15,11-7-28-15,8-14-53 16,2-18-75-16</inkml:trace>
  <inkml:trace contextRef="#ctx0" brushRef="#br0" timeOffset="7731.1534">18949 2710 9 0,'-4'0'352'16,"-1"0"-337"-16,-4 0 39 15,-4 12-5-15,-5 5-5 16,-10 7 13-16,-7 8-15 16,-5 10-6-16,0 10-3 15,1 4 2-15,12-2 1 16,15-10-14-16,12-9-10 15,4-15-5-15,29-14 3 16,11-6-3-16,6-11 2 16,0-17-4-16,-12-2-1 15,-16 8 4-15,-18 5 5 16,-4 5 2-16,-33 1-12 0,-7 2-3 16,-2 0-28-16,10 1-39 15,21 4-69-15,11-8-183 16</inkml:trace>
  <inkml:trace contextRef="#ctx0" brushRef="#br0" timeOffset="8080.103">19261 2365 347 0,'0'0'188'16,"15"0"-149"-16,16-2 39 15,8-8-67-15,0 0-8 0,-2 0-3 16,-10 6-17 0,-11 4-64-16,-8 0-104 0</inkml:trace>
  <inkml:trace contextRef="#ctx0" brushRef="#br0" timeOffset="8230.8625">19309 2564 650 0,'0'4'86'0,"19"-1"-79"15,11 0-7-15,12-3-50 16,-3-12-462-16</inkml:trace>
  <inkml:trace contextRef="#ctx0" brushRef="#br0" timeOffset="9942.2958">20047 1877 214 0,'0'-6'235'0,"0"6"-217"15,0-2 35-15,0 0-34 16,0 0-5-16,0 2 17 15,0 0-6-15,0 0-1 16,0 13 13-16,5 13-4 16,-4 6-19-16,-1 5-14 15,0 4-2-15,0 2-18 16,-13 2-51-16,-3 3-83 0,-13 0-203 16</inkml:trace>
  <inkml:trace contextRef="#ctx0" brushRef="#br0" timeOffset="10125.5325">19850 2387 386 0,'21'-2'71'0,"11"-6"-16"16,12-6 39-16,6 0-77 15,0-2 6-15,-5 0-17 16,-6 7-6-16,-15 4-27 0,-5 5-72 15,-13 2-173-15</inkml:trace>
  <inkml:trace contextRef="#ctx0" brushRef="#br0" timeOffset="11056.5959">19903 2567 407 0,'0'-3'130'0,"0"-1"-97"16,0 1 16-16,0 0-43 16,13-1 8-16,2 0-2 0,3 1 4 15,-2 2 7-15,4-3 6 16,-4 2 4-16,2 2 10 15,-6 0-12-15,-3 0-9 16,-5 0-6-16,-2 0-8 16,-1 2-5-16,-1 10 1 15,0 5-1-15,0 3-2 16,-7 1 0-16,-3-5 0 16,5-6-1-16,4-6-1 15,1-2 0-15,0-2 0 16,0 0 1-16,0 0 4 15,0 0 2-15,1 0 6 0,-1 0-2 16,0 6 0-16,0 4-2 16,0 6-1-16,-3 2 1 15,-3 4-6-15,-2-4-2 16,4-3 0-16,-3-1 0 16,1-3 0-16,-2 0 0 15,0-2 0-15,0 0 1 16,2-5-1-16,1 0 0 15,4-4 1-15,1 0-1 16,0 0 0-16,0 1 0 16,0-1-1-16,0 0 1 15,0 0 0-15,0 0 1 16,0 0-1-16,0 0 0 0,0 0 0 16,0 0-1-16,0 0 0 15,0 0 0-15,0 0-3 16,0 0-3-16,0 0 1 15,0 0 4-15,-2 0 1 16,2 0 0-16,0 0 1 16,0 0 0-16,0 0 0 15,0 0 0-15,0 0 0 16,0 0-1-16,0 0 1 16,0 0-2-16,0 0 0 15,0 0 0-15,0 0 2 16,0 0 0-16,0 0 0 0,0 0 2 15,0 0 0-15,0 0-1 16,0 0 1-16,0 0-1 16,2 0 0-16,10 0 1 15,9 2 2-15,2 4 4 16,-1 2-1-16,-2 3-2 16,-2 3-1-16,-6 4 0 15,-4 4 1-15,-8 5-1 16,0 4 1-16,-23 8 0 15,-21 3-3-15,-13-2-2 16,-6-10 0-16,2-14-2 16,4-16-9-16,8 0-22 0,10-22-43 15,15-6-74-15,15-7-186 16</inkml:trace>
  <inkml:trace contextRef="#ctx0" brushRef="#br0" timeOffset="12685.8751">15128 1259 241 0,'-6'0'122'0,"2"0"-110"15,-1 0 33-15,2 0-26 16,0 0-15-16,1 0 3 16,0 2 5-16,2-1 5 15,0-1-3-15,0 0 7 16,0 0 1-16,0 0 8 16,0 0-2-16,0 0 2 15,16 0 4-15,7-7 10 16,1-1-2-16,1 3-12 15,-9 3-2-15,-7 2-17 16,-7 0-7-16,-2 0 0 16,0 10-3-16,0 11 3 0,0 3-3 15,0-2 0-15,0-7-1 16,0-4-2-16,0-5-4 16,1-6-1-16,11 2 4 15,-1 0 3-15,-1 2 4 16,0 2 1-16,-5 9 3 15,-5 11 4-15,0 11 4 16,-22 11-5-16,-13 1-11 16,-4-5-12-16,3-13-48 15,1-16-56-15,8-7-27 16,6-8-104-16</inkml:trace>
  <inkml:trace contextRef="#ctx0" brushRef="#br0" timeOffset="12935.2888">14918 1789 592 0,'22'0'15'16,"20"0"36"-16,17 0 2 15,3-11-48-15,1-2 5 16,-11 1-5-16,-9 2-5 16,-12 4-5-16,-7 3-7 15,-4 3-52-15,-5 0-88 0,-5 0-121 16</inkml:trace>
  <inkml:trace contextRef="#ctx0" brushRef="#br0" timeOffset="13284.8258">15109 1933 483 0,'-4'0'46'16,"-1"2"-32"-16,-4 14 12 0,-5 9-23 15,-5 8 11 1,2 8 11-16,0 7 0 0,4 2-5 16,8-6-4-16,5-6-8 15,3-12-1-15,21-13 4 16,7-13 3-16,7 0 10 16,0-14 2-16,-8-7 4 15,-12 1-4-15,-12 0-9 16,-6 2 1-16,-20 2-1 15,-18 2-17-15,-4 5-6 16,6 0-24-16,11 2-24 16,11 2-44-16,14-5-81 0,9-4-192 15</inkml:trace>
  <inkml:trace contextRef="#ctx0" brushRef="#br0" timeOffset="14364.9074">15453 1642 238 0,'0'0'191'15,"0"0"-158"-15,5 0 10 16,14 0-6-16,4 0-10 16,5-2 0-16,-1-6-8 15,-5 2-19-15,-7 1-5 16,-3 4-32-16,-4 1-84 15,-7 0-179-15</inkml:trace>
  <inkml:trace contextRef="#ctx0" brushRef="#br0" timeOffset="14522.94">15530 1797 401 0,'0'1'229'0,"4"4"-213"15,19 0 39-15,3 1-49 16,4-5-6-16,3-1-45 16,-6 0-221-16</inkml:trace>
  <inkml:trace contextRef="#ctx0" brushRef="#br0" timeOffset="16925.363">16200 1112 359 0,'0'-2'62'16,"0"2"-3"-16,0-2-5 16,0 2-22-16,0 0-6 15,0 0 4-15,0 0 0 16,0 4-6-16,0 14 2 15,0 9 7-15,6 6-19 16,-3 3-13-16,0-3-1 16,-2-3-7-16,3-6-27 15,-4-5-46-15,5-2-68 0,-1-13-135 16</inkml:trace>
  <inkml:trace contextRef="#ctx0" brushRef="#br0" timeOffset="17141.6501">16489 1092 576 0,'0'0'46'16,"0"5"-21"-16,-3 24 0 0,-9 13 4 16,-6 16-9-1,-6 7-14-15,-6 3-6 0,-1 2-4 16,1-3-21-16,0-3-55 15,8-6-55-15,7-15-131 16</inkml:trace>
  <inkml:trace contextRef="#ctx0" brushRef="#br0" timeOffset="17474.3293">16437 1508 477 0,'-2'0'52'0,"2"0"-23"0,0 0-2 15,0 0-23-15,5 0 12 16,14-4 16-16,11-6 20 16,7 1-4-16,-7 2-5 15,-9 2 5-15,-8 5-14 16,-11 5-21-16,-2 26-3 15,-12 18 5-15,-16 17-6 16,-6 6-7-16,1 2-2 16,14-11-1-16,15-13-4 15,4-16-8-15,29-18-14 16,15-14 0-16,11-2 11 16,5-16-9-16,-6-8-19 0,4-6-85 15,-18 2-275-15</inkml:trace>
  <inkml:trace contextRef="#ctx0" brushRef="#br0" timeOffset="18505.1767">14200 3355 495 0,'-6'11'223'16,"2"10"-222"-16,4 10 19 16,-2 8 2-16,2 7-17 15,0 2-5-15,0-3 0 16,0-5-38-16,15-14-107 15,6-16-330-15</inkml:trace>
  <inkml:trace contextRef="#ctx0" brushRef="#br0" timeOffset="22711.7243">14163 3192 54 0,'-2'0'137'0,"2"0"-112"16,0 0 29-16,0 0 14 16,0 0-38-16,0 0 6 0,0 0-6 15,-1 0-14-15,-1 0 8 16,1 0-3-16,1 0-2 16,0 0 2-16,0 0-5 15,0 0-6-15,-2 0 0 16,2 0 7-16,0 0 1 15,0 0 0-15,0 0-3 16,0 0 2-16,0 16-4 16,0 13 9-16,0 14 5 15,0 8-19-15,2 5-6 16,2 2-2-16,3 1-2 16,-1-3-34-16,1-6-100 0,-4-10-300 15</inkml:trace>
  <inkml:trace contextRef="#ctx0" brushRef="#br0" timeOffset="35081.5237">13719 2444 490 0,'-6'0'12'16,"0"14"-5"-16,1 10-1 15,-3 3-5-15,0 4-1 16,0 0 1-16,2 0-1 15,3-3 1-15,3-4-1 16,0-10 0-16,14-8 3 16,11-6 1-16,8 0 5 15,1-10-1-15,-2-2-2 16,-10 4-6-16,-6 2-2 0,-10 6-15 16,-3 0-94-1,-3-1-161-15</inkml:trace>
  <inkml:trace contextRef="#ctx0" brushRef="#br0" timeOffset="35264.2338">13959 2415 235 0,'0'0'270'16,"0"0"-253"-16,-3 16 30 16,-5 19-14-16,-6 10-13 15,-2 12-10-15,-3 7-2 16,1 7-7-16,-4 4-1 15,-1 0-1-15,4-3-20 16,1-8-83-16,10-22-94 0</inkml:trace>
  <inkml:trace contextRef="#ctx0" brushRef="#br0" timeOffset="35547.1399">14227 2378 379 0,'-17'21'154'0,"-2"9"-153"16,0 7 38-16,-1 6-16 16,-5 10-19-16,-2 8-2 15,-6 8 2-15,-4 5-4 16,-3 1 1-16,3-3-1 15,7-5-1-15,11-10-10 16,10-12-18-16,9-13-28 16,0-16-23-16,11-16-51 15,17-8-85-15</inkml:trace>
  <inkml:trace contextRef="#ctx0" brushRef="#br0" timeOffset="35796.5878">14181 2844 210 0,'-42'51'270'0,"8"1"-254"15,16-6 57-15,15-13-48 16,3-13-21-16,7-15-1 16,19-5 10-16,7-6 18 15,-2-15 14-15,-6-1-5 16,-10 6-11-16,-15 5-8 15,0 1 4-15,-24 7-12 16,-13 3-13-16,-9 0-20 16,6 0-44-16,10 0-23 15,19-2-45-15,11-13-220 0</inkml:trace>
  <inkml:trace contextRef="#ctx0" brushRef="#br0" timeOffset="36512.4304">13349 2652 480 0,'35'-8'5'0,"9"-4"61"16,5-2-22-16,-14 4-44 15,-11 8-5-15,-10 2-24 16,-8 0-102-16,-6 2-173 16</inkml:trace>
  <inkml:trace contextRef="#ctx0" brushRef="#br0" timeOffset="36678.6198">13334 2902 702 0,'0'5'9'0,"13"-3"-9"15,2 3-2-15,6-5-156 16,-6 0-297-16</inkml:trace>
  <inkml:trace contextRef="#ctx0" brushRef="#br0" timeOffset="37492.5379">12609 2590 355 0,'-5'0'5'15,"4"0"11"-15,1 0 1 16,0 0-7-16,0 0 13 16,16 0 36-16,8-12 27 15,10-6-27-15,6-2-17 16,1-2 2-16,-5 5-1 16,-8 3-13-16,-12 6-12 15,-8 8-17-15,-8 0-1 0,0 27-5 16,-9 17 5-16,-15 8-1 15,-4 3-20-15,2-4 8 16,10-7 6-16,5-10-2 16,11-10 1-16,0-12-10 15,21-5 11-15,4-7 7 16,5 0 0-16,2 0 2 16,-6-7 0-16,-4 2-2 15,-8 4-6-15,-3 1-55 16,1 0-152-16,-3-3-200 15</inkml:trace>
  <inkml:trace contextRef="#ctx0" brushRef="#br0" timeOffset="37708.6864">13213 2594 627 0,'-36'32'15'0,"1"10"-6"15,0 9 23-15,-11 7-30 16,-2 8-2-16,-8 7-2 16,-2 4-2-16,6 0-2 15,9-8-17-15,8-13-38 16,7-14-18-16,7-9-9 0,6-11-32 16,10-9-93-16</inkml:trace>
  <inkml:trace contextRef="#ctx0" brushRef="#br0" timeOffset="38090.7507">12834 3188 302 0,'-2'0'198'16,"2"0"-190"-16,2 0 45 15,19-22-16-15,7-4 4 0,5-2 3 16,-3 3 4-16,-6 11-10 16,-10 8-11-16,-6 6-18 15,-5 1-4-15,-3 24 2 16,0 12-1-16,0 7-3 16,-8-6-2-16,0-4-1 15,8-15-2-15,0-10-5 16,11-9-3-16,18 0 10 15,3 0 3-15,0-6 5 16,-8 6 5-16,-14 0 9 16,-8 22-2-16,-2 21 1 15,-32 11-10-15,-11 4-11 16,-9-14 0-16,0-15-23 16,5-21-29-16,4-8-38 0,16-10-51 15,15-11-96-15</inkml:trace>
  <inkml:trace contextRef="#ctx0" brushRef="#br0" timeOffset="38789.37">10514 6341 621 0,'13'28'8'16,"15"3"69"-16,2 5-45 15,-3 1-29-15,-4-5-3 16,-9 1-15-16,-9-4-48 16,-5-5-123-16,-9-9-206 15</inkml:trace>
  <inkml:trace contextRef="#ctx0" brushRef="#br0" timeOffset="39204.9158">9724 5967 543 0,'-35'35'32'0,"-2"16"-10"15,4 9 19-15,6 1-36 16,12-7-4-16,13-14 0 16,2-14-1-16,23-14 1 15,15-10 4-15,10-2 5 16,3 0 19-16,-3 0 20 15,-16 0 4-15,-12 9-13 16,-13 11-14-16,-7 9-11 16,-14 6-4-16,-21 7-11 15,-12-10-5-15,-3-8-42 16,-2-16-30-16,7-8 6 0,8-3-26 16,16-18-67-16,13-6-93 15</inkml:trace>
  <inkml:trace contextRef="#ctx0" brushRef="#br0" timeOffset="39454.1257">9724 5944 375 0,'0'1'5'15,"6"-1"11"-15,15 0 27 0,3 0 8 16,13-8 16 0,5-12 8-16,9-4-16 0,-3 0-23 15,-4 2-19-15,-9 9-17 16,-8 7-13-16,-8 6-42 16,2 0-88-16,-9 17-225 15</inkml:trace>
  <inkml:trace contextRef="#ctx0" brushRef="#br0" timeOffset="39737.0895">10268 5870 512 0,'-2'0'94'16,"-8"0"-59"-16,-2 22 20 15,-8 19-50-15,-6 17-3 16,-9 13 1-16,-8 15-3 16,-11 10 3-16,-6 10 2 15,-7 5 1-15,2-3-5 16,3-7-1-16,13-7-3 16,13-11-29-16,17-17-54 15,15-21-51-15,4-23-9 16,16-22-105-16</inkml:trace>
  <inkml:trace contextRef="#ctx0" brushRef="#br0" timeOffset="40002.8007">10019 6598 548 0,'-36'42'56'16,"7"10"-16"-16,11 2-2 15,11 3-34-15,7-8-1 16,4-13-3-16,22-14 1 16,11-21 12-16,5-2 31 15,4-31 13-15,-6-9-12 16,-11 4-17-16,-20 3-3 0,-9 12-10 16,-29 12-10-16,-21 10-5 15,-10 0-11-15,5 10-38 16,7 9-47-16,18-14-61 15,14-5-372-15</inkml:trace>
  <inkml:trace contextRef="#ctx0" brushRef="#br0" timeOffset="40867.6493">8309 8109 371 0,'-30'0'151'0,"-3"16"-142"15,3 8 49 1,0 8-41-16,0 4-14 0,4 7-2 16,0 3 0-16,8 8 4 15,5 4 12-15,10-3 7 16,3-7-13-16,12-14-6 15,16-14-1-15,7-18 3 16,0-2 9-16,-2-10-1 16,-10-10 2-16,-12-2 1 15,-11 1-5-15,-1 2-8 16,-27 5-4-16,-14 6-1 16,-3 5-8-16,2 3-11 15,6 0-19-15,11 5-20 16,7 11-90-16,11-1-159 15</inkml:trace>
  <inkml:trace contextRef="#ctx0" brushRef="#br0" timeOffset="41117.0542">7909 8898 453 0,'0'1'124'0,"19"-1"-111"16,26 0 66-16,13-1-44 15,8-16 4-15,-1-2-19 0,-9 2-13 16,-14 6-7-16,-11 5-1 16,-9 6-14-16,-5 0-25 15,-6 0-70-15,0 20-81 16,-8 6-202-16</inkml:trace>
  <inkml:trace contextRef="#ctx0" brushRef="#br0" timeOffset="41399.4152">8130 9100 579 0,'-30'20'110'16,"5"11"-101"-16,1 12 22 15,4 11-26-15,1 10-1 16,7 7 6-16,9-9 2 0,3-9 0 16,9-18-5-16,21-19-1 15,7-16 10-15,9 0 13 16,1-32 3-16,-10-7-18 16,-12-4-5-16,-17 2-3 15,-8 8 1-15,-30 6-4 16,-21 14-3-16,-13 13-8 15,-2 3-17-15,11 21-7 16,12 0-33-16,13 2-45 16,13-9-120-16</inkml:trace>
  <inkml:trace contextRef="#ctx0" brushRef="#br0" timeOffset="41682.0517">7649 8794 507 0,'12'-4'127'16,"0"0"-100"0,7 2 41-16,-2 1-68 0,-4 1-17 15,-7 0-40-15,-4 17-67 16,-2 9-67-16</inkml:trace>
  <inkml:trace contextRef="#ctx0" brushRef="#br0" timeOffset="41848.5198">7507 9093 468 0,'6'0'287'16,"8"0"-286"0,16-2 63-16,5-14-57 0,-3-2-7 15,-11 0-104-15,-10-4-131 16</inkml:trace>
  <inkml:trace contextRef="#ctx0" brushRef="#br0" timeOffset="42064.6849">7153 8658 150 0,'0'50'721'0,"-2"34"-720"16,2 25 44-16,0 21-25 0,2 14-20 16,-1 5-2-16,4-9-17 15,5-9-70-15,15-19-85 16,5-27-159-16</inkml:trace>
  <inkml:trace contextRef="#ctx0" brushRef="#br0" timeOffset="42812.6984">10726 10194 566 0,'-23'0'67'0,"4"4"15"15,-3 16-14-15,-7 12-50 16,-2 11-12-16,-3 1-5 16,-4 4-1-16,1-6-8 15,1-5-26-15,0-4-42 16,4-6-76-16,2-10-122 16</inkml:trace>
  <inkml:trace contextRef="#ctx0" brushRef="#br0" timeOffset="43261.8476">9594 10386 132 0,'-2'4'279'15,"2"2"-267"-15,2-1 31 16,17 1 12-16,7-5-2 16,10-1 0-16,10 0 1 15,2 0-13-15,3-10-4 16,-6-3-20-16,-8 0-14 15,-13 2-3-15,-9 4-3 16,-9 5-5-16,-6 2-1 16,0 0-7-16,0 9 4 15,0 15 12-15,-11 10 1 16,-6 10 1-16,-7 7 0 16,-5 10-1-16,-2 8 0 0,-3 5-1 15,2-5 0-15,4-6-4 16,7-13-27-16,6-11-51 15,8-9-48-15,7-16-124 16</inkml:trace>
  <inkml:trace contextRef="#ctx0" brushRef="#br0" timeOffset="43528.533">10118 10450 454 0,'0'-3'183'16,"0"3"-149"-16,0 0 26 15,-8 17-45-15,-5 18-5 16,-7 13-7-16,-6 16 0 16,-5 13 10-16,-6 14 6 15,-5 6 1-15,-1 5-4 16,2-5-10-16,8-7-6 15,10-11-9-15,9-15-33 16,11-18-50-16,3-12-73 16,2-22-76-16</inkml:trace>
  <inkml:trace contextRef="#ctx0" brushRef="#br0" timeOffset="43810.5174">10072 11133 501 0,'-31'34'149'16,"-1"13"-105"-16,4 9 29 16,9 10-45-16,10 4-3 15,9-2-7-15,0-11-8 16,16-17-7-16,14-22-2 16,7-18 1-16,7-6 7 15,2-31 15-15,-9-14 4 16,-10-3-7-16,-19 1 0 15,-8 11-6-15,-29 14-7 16,-13 18-8-16,-10 10-1 0,3 12-8 16,7 16-18-16,12-1-53 15,20-7-90-15,8-15-235 16</inkml:trace>
  <inkml:trace contextRef="#ctx0" brushRef="#br0" timeOffset="44575.3701">13630 13059 599 0,'-11'0'71'16,"6"0"-14"-16,-1 0-10 15,-3 8-36-15,-6 16 2 16,-4 14 3-16,-5 11-2 0,-9 9-2 16,-7 6-7-16,0 1-5 15,-4-2-11-15,-2 1-62 16,0 1-64-16,-3-3-164 16</inkml:trace>
  <inkml:trace contextRef="#ctx0" brushRef="#br0" timeOffset="45107.3496">12984 13659 545 0,'-17'8'19'0,"-1"0"3"16,6 2-16-16,-2 5-4 16,-2 4-1-16,1 2 9 15,-3 2 14-15,4-1-8 16,4-5-12-16,7-6 9 16,3-3 12-16,0 0 7 15,12-2 23-15,11 2-4 16,5 1-6-16,2 5-4 15,1 6-11-15,-3 10-11 0,-5 6-9 16,-7 12-1-16,-7 5-7 16,-9 3-2-16,0 0-1 15,-13-4-1-15,-8-9-5 16,-6-12 1-16,-3-9-1 16,-3-12 0-16,3-7-1 15,5-3 2-15,7 0 1 16,12-14-2-16,6-18 0 15,0-13-8-15,22-17 10 16,14-8 5-16,8-3 3 16,5-1-1-16,0 10 8 15,-7 12 12-15,-11 19-2 16,-12 14-18-16,-11 11-2 16,-8 8-3-16,0 0-21 15,0 26-72-15,-16 9-81 0,8 6-117 16</inkml:trace>
  <inkml:trace contextRef="#ctx0" brushRef="#br0" timeOffset="45406.62">13528 13872 429 0,'4'-4'167'0,"-4"2"-92"15,0 2 16-15,0 0-37 16,0 14-19-16,-13 27-13 16,-20 22 1-16,-13 20-9 15,-11 15-5-15,-13 14-2 16,0 5-6-16,-1-1-1 15,9-10-3-15,13-15-20 16,14-18-46-16,11-11-45 16,12-16-19-16,12-22-112 15</inkml:trace>
  <inkml:trace contextRef="#ctx0" brushRef="#br0" timeOffset="45789.2745">13633 14224 478 0,'-10'0'102'15,"-5"11"-51"-15,-3 12-12 16,-3 12-27-16,-4 10 2 15,-5 15 8-15,-4 14 6 0,-5 12 4 16,3 9-2-16,8-1-10 16,13-9-2-16,13-17-6 15,2-22-5-15,20-18-7 16,15-22-2-16,6-6 2 16,2-32 4-16,0-15 9 15,-16-2 10-15,-19 5 5 16,-8 9-8-16,-38 13-5 15,-15 9-15-15,-5 13-5 16,4 0-23-16,12 2-42 16,14 9-100-16,7-9-259 15</inkml:trace>
  <inkml:trace contextRef="#ctx0" brushRef="#br0" timeOffset="46321.0625">12294 14510 479 0,'7'-7'132'0,"9"0"-74"16,10-4 9-16,2 0-31 16,-1 3-16-16,-7 6-20 15,-6 2-16-15,-9 0-47 16,-5 14-84-16,-8 11-171 16</inkml:trace>
  <inkml:trace contextRef="#ctx0" brushRef="#br0" timeOffset="46470.588">12152 14788 640 0,'-6'0'150'0,"6"1"-109"16,13-1-13-16,19 2-27 16,7-2-1-16,3 2-48 15,-4-2-116-15,-20 0-231 16</inkml:trace>
  <inkml:trace contextRef="#ctx0" brushRef="#br0" timeOffset="46919.365">11645 14191 530 0,'0'0'29'0,"0"0"1"0,0 0-27 16,0 9-1-16,0 8 11 15,0 9 10-15,-5 2 16 16,-1 3-7-16,0 3-7 16,2-2-10-16,4-4-10 15,0-9-3-15,6-8 1 16,15-7 3-16,9-4 9 15,5 0-2-15,7-6-8 16,-5 0-5-16,-2 3-15 16,-7 3-31-16,-9 0-35 15,-2 0-43-15,-1-7-130 16</inkml:trace>
  <inkml:trace contextRef="#ctx0" brushRef="#br0" timeOffset="47102.5819">11935 14191 493 0,'-10'0'140'16,"4"0"-77"-16,3 0-20 16,2 14-32-16,1 16-4 15,0 11 7-15,0 9-2 16,-3 10-7-16,-2 4-5 16,-5 3-7-16,1 4-32 15,-3 0-64-15,-4 1-145 16</inkml:trace>
  <inkml:trace contextRef="#ctx0" brushRef="#br0" timeOffset="47301.7609">11662 14988 742 0,'13'-14'117'16,"27"-20"-81"-16,20-8 2 15,9 3-38-15,-3 14-3 16,-9 11-45-16,-11 12-23 16,-5 2-12-16,-6 2-33 15,-6 16-73-15,-7 4-104 0</inkml:trace>
  <inkml:trace contextRef="#ctx0" brushRef="#br0" timeOffset="47900.4573">11816 15131 419 0,'-1'0'56'0,"1"0"9"16,0 0-39-16,0 0-3 15,0 0 10-15,0 0 24 16,3 0 6-16,6 0-5 16,3-2-8-16,2-6-13 15,3 3-12-15,2 2-13 16,4 3-6-16,3 0 0 15,-1 0 1-15,1 0 1 16,-2 4 0-16,-8 6-3 16,-3-1 0-16,-9 7-1 15,-4 5 3-15,0 7 0 16,-12 6-4-16,-12 0-1 16,-3-3-2-16,2-9-1 0,7-10 0 15,6-8 1-15,9-2 0 16,3-2 0-16,0 0 0 15,0 0 4-15,12-4 2 16,5-6 0-16,3 6-2 16,-2 4 0-16,-1 0 0 15,-4 22 1-15,-3 8-5 16,-10 10 0-16,0 0 0 16,-19 0 0-16,-23-10 0 15,-19-11 0-15,-16-15 0 16,-8-4 0-16,7 0-22 15,15-3-30-15,16-5-50 0,24-4-56 16,8-12-246-16</inkml:trace>
  <inkml:trace contextRef="#ctx0" brushRef="#br0" timeOffset="48831.5365">16096 14428 265 0,'2'-5'194'0,"-2"2"-79"16,0 1-7-16,0 0-51 16,0-1-9-16,0 0-10 15,-7 1-13-15,-5 2-11 16,-9 0-5-16,-6 5-4 15,-10 16-3-15,-4 10 0 0,1 7-2 16,4 4 0-16,8 2-1 16,10-6 1-16,9-8 0 15,9-8 0-15,1-10-4 16,26-12 2-16,9 0 2 16,8-16 2-16,3-14 3 15,-6-1-1-15,-9-2 1 16,-9 10-1-16,-11 7 4 15,-8 8 10-15,-4 8-2 16,0 7-3-16,0 22-6 16,-1 15 5-16,-7 11-7 15,1 5-5-15,1-1 0 16,1-2-6-16,3-9-21 0,0-11-56 16,2-11-80-16,0-16-151 15</inkml:trace>
  <inkml:trace contextRef="#ctx0" brushRef="#br0" timeOffset="49048.197">16489 14496 782 0,'-27'4'73'0,"-4"23"-46"15,-3 13 12-15,-2 15-34 16,-5 17-5-16,-6 12 0 15,-6 6-2-15,0 0-2 16,1-11-12-16,10-14-29 0,12-18-31 16,11-14-32-16,13-14-67 15,6-16-174-15</inkml:trace>
  <inkml:trace contextRef="#ctx0" brushRef="#br0" timeOffset="49363.4418">16661 14665 676 0,'-30'15'39'0,"1"4"17"16,4 6-22-16,-2 4-33 16,-1 9-1-16,-3 6 0 0,-4 13 0 15,-2 9 1-15,-3 8 7 16,1 7 31-16,5-7-4 15,14-10-8-15,15-17-11 16,5-17-10-16,19-22-5 16,18-8 0-16,12-28 2 15,3-21 6-15,-5-6-3 16,-16 4 0-16,-19 15 1 16,-12 16 0-16,-33 20-2 15,-21 2-5-15,-7 28-10 16,6 4-28-16,14-1-76 15,27-13-131-15</inkml:trace>
  <inkml:trace contextRef="#ctx0" brushRef="#br0" timeOffset="50560.8579">15895 15856 166 0,'-1'0'217'16,"-2"0"-182"-16,1 0 11 15,2 0-37-15,0 0-9 16,0 0-6-16,0 0 6 15,0 0 0-15,0 0 10 16,-1 0 25-16,1-2 12 16,-2 2-4-16,2-1-9 15,0-1-9-15,0 0-9 16,3-5-4-16,19-2 7 0,10-4 16 16,5 1 4-16,2 2 6 15,-5 3-7-15,-8 5-4 16,-7 2-18-16,-11 4-9 15,-5 20-5-15,-3 8 1 16,0 7-2-16,-14-2-1 16,-1-8-4-16,8-11-7 15,4-14-2-15,3-4 8 16,0 0-2-16,15 0 7 16,9-6 4-16,1 0 20 15,-3 3-4-15,-8 3-1 16,-8 5-8-16,-6 24-4 0,-9 17-1 15,-23 10-6 1,-8-1-2-16,-6-8-13 0,2-15-29 16,9-16-22-16,6-10-44 15,16-6-20-15,13-2-97 16</inkml:trace>
  <inkml:trace contextRef="#ctx0" brushRef="#br0" timeOffset="50743.476">16499 15992 668 0,'-30'34'96'0,"-8"3"-6"15,-8 9-51-15,-5 7-32 0,-3 8-7 16,-4 5-1-16,1-4-7 16,5-5-7-16,9-13-16 15,10-13-27-15,11-10-25 16,12-9-31-16,10-5-72 15</inkml:trace>
  <inkml:trace contextRef="#ctx0" brushRef="#br0" timeOffset="51110.2927">16519 16240 517 0,'-11'2'102'0,"-8"11"-17"16,3 3-54-1,1 4-27-15,3 0-4 0,3-3 0 16,6-3 0-16,0-7 0 16,3-5 6-16,0-2 21 15,0 0 27-15,0 0-4 16,16 0-1-16,11-5-15 16,-2 1-11-16,-2 4-4 15,-5 0-10-15,-8 2-5 16,-1 23 1-16,-9 12-1 15,0 15-4-15,-10 11 0 16,-10 0 0-16,4-12 0 16,8-12 0-16,8-15 0 15,0-11 0-15,26-7 0 0,11-6 0 16,12 0 0-16,2-2 0 16,0-8 0-16,-5 4 0 15,-6 2-13-15,-6-12-125 16,-15-16-332-16</inkml:trace>
  <inkml:trace contextRef="#ctx0" brushRef="#br0" timeOffset="51857.5238">17768 13115 68 0,'0'0'419'0,"0"0"-360"15,0 0 14-15,0 0-40 16,1 2 1-16,8 6 21 16,4 4-18-16,-2 4-7 15,0 4-10-15,-3 9-6 0,-3 7-7 16,-2 3-5-16,-3 6-2 16,0 3-6-16,0-2-22 15,0 3-57-15,0 0-34 16,0-10-124-16</inkml:trace>
  <inkml:trace contextRef="#ctx0" brushRef="#br0" timeOffset="52156.9731">18214 13430 615 0,'-11'13'38'15,"5"6"17"-15,-3 11-35 16,-1 8-16-16,-4 8-1 16,-2 5-1-16,-5 7-1 15,-6-3 2-15,-1-3-3 16,3-3-3-16,2-6-7 15,8-4-23-15,4-5-35 16,3-5-22-16,6-9-27 16,2-7-28-16</inkml:trace>
  <inkml:trace contextRef="#ctx0" brushRef="#br0" timeOffset="52439.3487">18445 13753 607 0,'-30'34'31'16,"2"8"35"-16,7 6-33 15,12 1-18-15,9-3-1 16,8-12-6-16,26-10-3 16,10-15 5-16,11-9 9 15,7-16 4-15,-4-17 4 16,-12-3-4-16,-16 0-6 15,-21 3 4-15,-9 3-7 0,-28 1-8 16,-17 5-6-16,-7 9-10 16,8 5-10-16,18 9-24 15,13 1-50-15,13 0-67 16,22 0-277-16</inkml:trace>
  <inkml:trace contextRef="#ctx0" brushRef="#br0" timeOffset="52705.6591">19373 13669 589 0,'-33'36'45'15,"-3"8"38"-15,-3 9-33 16,-7 11-27-16,-10 15 2 15,-13 6-2-15,-11 8-6 16,-4 6-2-16,3-1-3 16,11-8-12-16,15-14-8 15,16-17-26-15,15-23-40 16,14-18-13-16,10-17-22 16,0-1-17-16,25-23-31 15</inkml:trace>
  <inkml:trace contextRef="#ctx0" brushRef="#br0" timeOffset="53054.5097">19319 14071 571 0,'0'0'73'15,"-9"6"-7"-15,-4 12-41 16,-7 10-22-16,-3 8-3 16,-6 12 1-16,0 12 2 15,-1 11 11-15,5-1 31 0,9-10-5 16,12-12-2-16,4-16-25 16,9-14-10-16,18-15-2 15,10-3 1-15,6-32 3 16,0-13 2-16,-10-3 10 15,-18 5 6-15,-15 9-3 16,-18 9-7-16,-24 11-13 16,-5 12-6-16,3 2-17 15,8 6-56-15,22 4-113 16,14-10-366-16</inkml:trace>
  <inkml:trace contextRef="#ctx0" brushRef="#br0" timeOffset="53603.1886">20040 14049 559 0,'0'0'96'15,"4"0"-8"-15,25 0-27 16,11-2-37-16,7 0-14 16,-3 2-10-16,-8 0-2 15,-15 2-45-15,-11 17-80 16,-10 4-143-16</inkml:trace>
  <inkml:trace contextRef="#ctx0" brushRef="#br0" timeOffset="53752.8242">20092 14299 789 0,'0'0'45'0,"19"5"12"16,19 0-55-16,15 6-2 15,16-11-106-15,-3 0-327 16</inkml:trace>
  <inkml:trace contextRef="#ctx0" brushRef="#br0" timeOffset="54185.09">20923 13689 184 0,'-30'0'432'0,"-1"16"-377"16,4 8 22-16,6 0-49 15,9 0-23-15,12-2-2 0,0-5-2 16,21-4 4-16,12-2 2 16,3-1 15-16,2-3 12 15,-8 2 0-15,-10 2-2 16,-13 2-1-16,-7 7-10 15,-6 2-5-15,-23 3-10 16,-7-4-6-16,-5-11-17 16,1-10-40-16,0 0-55 15,4-20-64-15,11-11-152 16</inkml:trace>
  <inkml:trace contextRef="#ctx0" brushRef="#br0" timeOffset="54334.9719">20874 13735 475 0,'37'-13'132'0,"4"2"-15"16,14 0-42-16,9 2-38 16,5 3-2-16,-3 3-15 15,-6 3-20-15,-7 0-17 16,-9 1-72-16,-4 9-98 16,-4-6-293-16</inkml:trace>
  <inkml:trace contextRef="#ctx0" brushRef="#br0" timeOffset="54501.2612">21830 13724 169 0,'-19'27'517'0,"-26"18"-450"15,-4 16 29 1,-15 16-69-16,-17 11-23 0,-9 9-4 16,-12 11 0-16,0 0 0 15,5-5-7-15,15-11-10 16,19-27-54-16,22-15-70 15,18-22-107-15</inkml:trace>
  <inkml:trace contextRef="#ctx0" brushRef="#br0" timeOffset="54916.933">21548 14360 99 0,'-31'19'349'16,"4"0"-338"-16,17-5 25 15,10-6-34-15,2-6-1 16,18-2-1-16,7-6 14 16,6-12 43-16,4-2 23 15,0 7-15-15,-4 5 0 16,-10 8 6-16,-7 0-16 15,-12 23-20-15,-4 12-4 16,-3 9-19-16,-19 5-8 16,-3-2-4-16,8-10-1 15,11-8-9-15,6-14-11 0,17-6-2 16,14-5 12-16,3-2 11 16,-2 0 8-16,-4 6 11 15,-9 8 14-15,-16 12-7 16,-3 16-10-16,-40 11-16 15,-23 3 0-15,-16-8 0 16,-1-18 0-16,5-26 0 16,6-6-66-16,11-42-192 15</inkml:trace>
  <inkml:trace contextRef="#ctx0" brushRef="#br0" timeOffset="55764.8294">20820 10037 310 0,'-1'0'117'0,"1"0"-58"16,0 0 13-16,0 4-28 16,4 2-6-16,17 6 15 15,4 4-24-15,1 2-14 16,-1-2-9-16,-4 4-6 15,-3 2-16-15,-8 0-33 16,-4-1-85-16,-6-9-285 0</inkml:trace>
  <inkml:trace contextRef="#ctx0" brushRef="#br0" timeOffset="56014.8194">21429 10022 478 0,'-12'0'171'0,"3"9"-152"16,1 19 56-16,-1 8-52 15,-5 10-14-15,0 0-2 16,-2 1-7-16,2-5-2 15,3-3-15-15,1-4-63 16,3-11-108-16,5-12-177 16</inkml:trace>
  <inkml:trace contextRef="#ctx0" brushRef="#br0" timeOffset="56213.7533">21615 10087 413 0,'0'0'130'0,"0"0"-10"16,0 4-37-16,0 18-49 16,-1 11 11-16,-7 9-28 15,-2 6-17-15,-1 0 0 16,5-4-28-16,-1-6-69 16,4 1-56-16,2-7-150 15</inkml:trace>
  <inkml:trace contextRef="#ctx0" brushRef="#br0" timeOffset="56413.3219">21761 10544 840 0,'-29'29'18'15,"-3"9"16"-15,-3 9-28 16,-1 4-6-16,-2-3-35 16,6-2-96-16,11-19-142 15</inkml:trace>
  <inkml:trace contextRef="#ctx0" brushRef="#br0" timeOffset="56995.2655">22336 10185 227 0,'0'-1'181'0,"2"1"-181"0,1 0-1 15,1 0-38 1,-1 0-7-16,1 0 46 0,-1 0 0 16,-1-4 58-16,-2 3 38 15,0-2-7-15,0 3-15 16,0-3-24-16,0 3-21 15,0 0-12-15,0 0-3 16,0 0 1-16,0 0-2 16,0 0 2-16,0 0-4 15,-3 0 1-15,-10 0 2 16,-7 20-5-16,-10 16-3 16,-6 15 9-16,-1 19 18 15,4 14 3-15,11 6-18 16,13-9-15-16,9-15-3 15,27-24-1-15,23-20-3 0,15-19 1 16,8-3 1-16,0-27 2 16,-14-9 0-16,-18-3 5 15,-22 3 18-15,-19 3 4 16,-21 7-8-16,-32 7-12 16,-18 11-7-16,-4 8-4 15,12 0-9-15,22 7-39 16,21-1-98-16,20-6-138 15</inkml:trace>
  <inkml:trace contextRef="#ctx0" brushRef="#br0" timeOffset="57593.8494">22073 9992 528 0,'-1'0'57'16,"-9"0"21"-16,-3 13-57 15,-3 11-14-15,-2 10 2 16,-9 12 4-16,-9 14 12 15,-11 16 21-15,-16 14 7 16,-10 19-8-16,-10 12-15 16,-4 5-8-16,9-7-20 15,13-19-2-15,19-29-8 16,20-21-16-16,14-20-34 16,11-16-42-16,1-10-48 15,19-4-111-15</inkml:trace>
  <inkml:trace contextRef="#ctx0" brushRef="#br0" timeOffset="58441.7242">22733 9177 192 0,'0'0'85'0,"0"0"-36"16,0 0-11-16,0 0-14 16,0 0 25-16,0 0-7 15,0 0 4-15,0 0 7 16,0 0-1-16,0 0-12 15,0 0-2-15,-2 14 11 0,-4 16-2 16,-11 12-6-16,-12 14-14 16,-10 6-19-16,-6-4-8 15,1-11-10-15,10-20-71 16,17-25-116-16</inkml:trace>
  <inkml:trace contextRef="#ctx0" brushRef="#br0" timeOffset="59405.7642">23494 8511 7 0,'0'-4'70'16,"0"2"-2"-16,0 1-12 15,0 1-19-15,0 0 24 16,0-1-16-16,0-3-18 15,0 1-9-15,0 0-2 16,0 1 8-16,0 2 7 16,0 0 10-16,-3-2 7 15,0 2-3-15,1 0-8 0,1 0-7 16,1 0 0 0,-3 4-3-16,1 18 8 0,-2 10 6 15,-2 4-25-15,-3 1-6 16,-1 3-5-16,-2-3-5 15,1-3-4-15,1-2-16 16,1-5-60-16,1-5-57 16,4-8-116-16</inkml:trace>
  <inkml:trace contextRef="#ctx0" brushRef="#br0" timeOffset="59755.2534">23711 8554 557 0,'-9'0'29'0,"8"0"40"16,1 0-56-16,0 5-11 16,15 3 3-16,9-2 5 15,3 0 11-15,1 1 9 16,-2-2 10-16,-6 4-3 15,-8 2-10-15,-9 3-17 16,-3 10-5-16,-3 9 6 16,-19 4-8-16,-5 4-3 15,2-7-1-15,10-5 0 16,10-9 0-16,5-7-1 0,20-6 1 16,13-2 1-16,10-5-1 15,3 0 1-15,-3 0-4 16,0 0-20-16,-7-1-76 15,-1-10-89-15</inkml:trace>
  <inkml:trace contextRef="#ctx0" brushRef="#br0" timeOffset="59971.3151">24411 8653 643 0,'-28'18'98'15,"-4"16"-5"-15,-11 11-53 0,-11 15-38 16,-15 6-2-16,-14 8-2 16,-11 1-1-16,-5-2-2 15,6 0-3-15,15-10-22 16,22-5-45-16,20-15-8 16,18-13-37-16,14-12-54 15,4-16-49-15</inkml:trace>
  <inkml:trace contextRef="#ctx0" brushRef="#br0" timeOffset="60503.1335">24347 8979 490 0,'-22'16'99'15,"-11"10"-13"-15,-3 6-30 16,-7 12-22-16,1 5 2 15,3 7-22-15,8 0-9 16,13-4-4-16,16-12-1 16,2-11-2-16,30-14 0 15,11-15 2-15,3 0 0 16,-3-13 2-16,-10-7 8 0,-13 0 23 16,-14 7 2-16,-4-1-8 15,-33-1-26-15,-11 0-1 16,-4 5-23-16,8-1-27 15,16 4-68-15,24-1-96 16</inkml:trace>
  <inkml:trace contextRef="#ctx0" brushRef="#br0" timeOffset="60770.1967">24763 8818 607 0,'2'3'37'15,"31"-1"25"-15,13-2-40 16,10 0-22-16,-5-5-1 15,-6-7-13-15,-17 6-61 16,-11 5-108-16,-17 1-242 16</inkml:trace>
  <inkml:trace contextRef="#ctx0" brushRef="#br0" timeOffset="60920.4643">24844 8999 700 0,'9'7'69'16,"19"-1"27"-16,13 0-86 16,5-4-10-16,2-2-19 15,5-2-138-15,-8-23-442 16</inkml:trace>
  <inkml:trace contextRef="#ctx0" brushRef="#br0" timeOffset="61384.5951">25460 8792 401 0,'-22'11'223'15,"6"-2"-176"1,8 0 39-16,8-4-71 0,1-3 0 16,25-2 7-16,13 0 3 15,8 0 8-15,1-7 3 16,-2-4 0-16,-14 5-1 15,-12 5-12-15,-12 1-11 16,-8 9-6-16,-11 25-1 16,-26 14-2-16,-14 13-3 15,-2 4-2-15,5-1 1 16,20-7-1-16,22-13 1 16,10-13-3-16,47-14-3 15,21-10 7-15,17-7 1 16,-1-4-1-16,-15-11-13 15,-21-2-32-15,-10-7-98 0,-12-9-286 16</inkml:trace>
  <inkml:trace contextRef="#ctx0" brushRef="#br0" timeOffset="68334.2618">20185 5138 165 0,'-15'-31'52'0,"4"1"-41"15,4 0 25-15,2 0-36 16,2 0 0-16,0 0 0 15,-3 2 4-15,0 4 4 16,-1 2 3-16,1 2 29 16,0 7-17-16,0 2 7 15,1 4-14-15,0 4-4 0,3 0-2 16,1 3 8-16,-1 0 2 16,2 0-3-16,0 0-13 15,0 0-4-15,0 0-2 16,0 0-4-16,0 0 5 15,0 0 1-15,0 0 6 16,0 0 0-16,-1 0-2 16,1 0-4-16,0 0 1 15,-2 0 0-15,1 0 3 16,1 0 2-16,0 0 13 16,0 0 4-16,0 0-4 15,0 0 15-15,-2 0 9 0,1 0-10 16,-1 0 4-16,2 0 4 15,-3 0-10-15,-1 6-12 16,-10 17-10-16,-8 17-4 16,-14 12-5-16,-4 10-1 15,-4-3-7-15,4-9-18 16,16-16-31-16,14-16-33 16,10-18-92-16</inkml:trace>
  <inkml:trace contextRef="#ctx0" brushRef="#br0" timeOffset="68750.3409">20549 4176 524 0,'-9'0'38'0,"9"0"-4"16,0 2-7-16,0 8-9 15,0 4 8-15,0 0-10 16,6 4 9-16,1 4-6 16,-1 7-9-16,-6 7-10 15,0 3 0-15,0 2-14 16,-3 0-45-16,-6-7-92 15,0-7-171-15</inkml:trace>
  <inkml:trace contextRef="#ctx0" brushRef="#br0" timeOffset="68966.0516">20926 4223 567 0,'0'-2'17'0,"0"2"54"16,0 5-29-16,-10 25-31 15,-13 13-2-15,-8 12-8 16,-8 2-1-16,-1 3-5 16,4-6-28-16,6-8-53 15,5-5-81-15,7-7-124 0</inkml:trace>
  <inkml:trace contextRef="#ctx0" brushRef="#br0" timeOffset="69232.3045">21099 4469 533 0,'-24'4'29'15,"-2"21"6"-15,-3 6 12 16,-1 6-43-16,5 1-2 16,12-6-2-16,13-4-8 0,0-6-7 15,28-9-1 1,16-6 5-16,9-5 11 0,5-2 2 16,-7 0 2-16,-12 0-4 15,-14-8-2-15,-12 4-53 16,-7-2-150-16</inkml:trace>
  <inkml:trace contextRef="#ctx0" brushRef="#br0" timeOffset="69381.9799">21280 4619 592 0,'-2'33'66'0,"-10"21"28"15,-3 14-12-15,-7 10-69 0,-1 5-12 16,0-5-1-16,2-11-19 15,7-20-114-15,6-24-278 16</inkml:trace>
  <inkml:trace contextRef="#ctx0" brushRef="#br0" timeOffset="70096.5064">17202 2050 17 0,'-64'-52'113'0,"9"5"-113"15,3 3 0-15,4 1-26 16</inkml:trace>
  <inkml:trace contextRef="#ctx0" brushRef="#br0" timeOffset="70229.8705">17259 1317 134 0,'68'52'4'0,"-12"30"9"15,-19 35-13-15,-31 25-12 16,-15 15-73-16</inkml:trace>
  <inkml:trace contextRef="#ctx0" brushRef="#br0" timeOffset="72392.6395">11857 4801 185 0,'-23'-7'10'16,"7"5"22"-16,1 2-24 0,4 0 4 16,1 0-4-16,0 0 9 15,0-5 12-15,0 0 5 16,-2-1-1-16,2 0-7 15,-5 1 0-15,4 2 7 16,2 0-23-16,1 3 36 16,5 0 2-16,1 0 1 15,1 0-8-15,-2 0-11 16,-2 0-3-16,-1 11-9 16,-2 15-12-16,0 10 2 15,3 6 8-15,5 5 14 16,0 1-8-16,12-6-7 0,11-6-8 15,3-9-7-15,4-9-6 16,0-8-64-16,-11-10-110 16</inkml:trace>
  <inkml:trace contextRef="#ctx0" brushRef="#br0" timeOffset="74086.8708">11057 4023 264 0,'-8'0'34'15,"2"0"-27"-15,-1 0 27 16,4 0-26-16,-1-1 18 16,-1-3 9-16,0 3 9 15,1-1-16-15,2 0-4 16,2 0 5-16,0 2-4 16,0-4 7-16,0-2 2 0,11-6-6 15,13-1 5 1,6-4 10-16,-1 5-10 0,-7 3 2 15,-5 8-11-15,-9 1-14 16,-5 10-2-16,-3 22 1 16,0 9 3-16,-9 3-10 15,-5-6-1-15,6-10-1 16,5-12-3-16,3-8-2 16,0-2-2-16,9-5 0 15,10 4 7-15,0 1 2 16,-2 5 3-16,-10 10 4 15,-7 18 3-15,-10 17 13 16,-28 13-10-16,-12 2-15 16,-4-10 0-16,2-19-22 15,6-20-25-15,13-17-25 0,10-5-9 16,14 0-14-16,9-9-58 16,14-7-102-16</inkml:trace>
  <inkml:trace contextRef="#ctx0" brushRef="#br0" timeOffset="74304.2395">11504 4054 436 0,'-18'13'160'0,"-7"20"-158"16,-2 13 34-1,-7 12-29-15,-5 8-7 0,-3 2 0 16,4-1 0-16,6-10-2 16,13-12-7-16,12-13-31 15,7-13-64-15,0-8-4 16,23-11-32-16</inkml:trace>
  <inkml:trace contextRef="#ctx0" brushRef="#br0" timeOffset="74552.6556">11561 4302 409 0,'-24'41'93'0,"-3"5"-54"16,7 2 12-16,6-6-45 15,7-8-6-15,7-11-9 16,7-13-9-16,19-10 2 15,5 0 16-15,1-17 1 16,-4 1 0-16,-6-1-1 16,-7 6-15-16,-11 1-39 15,-2 0-58-15,-2-6-264 16</inkml:trace>
  <inkml:trace contextRef="#ctx0" brushRef="#br0" timeOffset="74686.1215">11676 4307 364 0,'0'11'191'0,"-1"34"-93"15,-10 19-1-15,-10 22-45 16,-7 15-23-16,-6 6-24 16,-2-7-5-16,6-15-14 15,8-24-96-15,11-30-189 16</inkml:trace>
  <inkml:trace contextRef="#ctx0" brushRef="#br0" timeOffset="77745.8871">11892 11764 416 0,'-25'22'236'16,"-2"24"-203"-16,-6 20 24 16,-2 10-38-16,-1 5-14 15,1 1-5-15,4-8-3 16,1-10-12-16,3-11-55 15,5-18-88-15,-1-20-289 16</inkml:trace>
  <inkml:trace contextRef="#ctx0" brushRef="#br0" timeOffset="78128.1681">10700 12599 619 0,'-22'2'28'15,"9"15"1"-15,0 5 3 0,6 2-30 16,5-2-2-16,2-5-1 15,0-7-5-15,19-8 6 16,6-2 11-16,3 0 30 16,-3 0 20-16,-6 0-4 15,-8 9-16-15,-8 16-9 16,-3 9-9-16,-3 11-17 16,-21-1-6-16,-7-8-5 15,-5-14-27-15,-5-16-40 16,-4-6-28-16,1-15-28 15,10-16-74-15,13-7-109 16</inkml:trace>
  <inkml:trace contextRef="#ctx0" brushRef="#br0" timeOffset="78277.7982">10648 12496 505 0,'11'-6'137'15,"2"1"-48"-15,8 1 20 16,7 0-84-16,2 4-25 15,4 0-3-15,5 4-25 16,3 7-58-16,0 6-42 16,2 1-143-16</inkml:trace>
  <inkml:trace contextRef="#ctx0" brushRef="#br0" timeOffset="78443.9008">11303 12518 549 0,'-33'47'82'15,"-6"13"-24"-15,-8 15-1 16,-5 10-48-16,-4 2-7 16,2 0-2-16,10-9-5 15,15-16-11-15,13-14-41 16,13-16-89-16,3-18-142 16</inkml:trace>
  <inkml:trace contextRef="#ctx0" brushRef="#br0" timeOffset="78676.4768">11354 12761 690 0,'-32'49'47'16,"-2"5"-6"-16,1 8 1 16,8 7-42-16,6-5-4 15,9-10-17-15,10-18-14 16,5-18-17-16,23-18-10 15,8-13 36-15,5-20 26 16,0-4 3-16,-5-2 1 16,-6 4 3-16,-9 2-5 15,-2 1-2-15,-1 5-30 16,-8 1-151-16</inkml:trace>
  <inkml:trace contextRef="#ctx0" brushRef="#br0" timeOffset="78825.9825">11496 12811 114 0,'0'0'465'0,"0"25"-301"15,-2 17-30-15,-4 18-54 16,-3 14-47-16,-3 17-10 16,0 8-13-16,-4 1-10 15,5-10 0-15,2-21-2 16,5-18-57-16,4-33-151 16,0-18-335-16</inkml:trace>
  <inkml:trace contextRef="#ctx0" brushRef="#br0" timeOffset="82034.3653">19774 11640 559 0,'0'0'99'16,"8"4"-54"-16,13 21 28 15,4 10-32-15,2 10-33 16,1 2-8-16,3 1-7 16,4 0-47-16,5-10-119 15</inkml:trace>
  <inkml:trace contextRef="#ctx0" brushRef="#br0" timeOffset="82466.5711">20392 11772 459 0,'0'0'116'16,"21"4"-79"-16,16 3 53 16,12-4-64-16,4-3-16 15,-3 0 7-15,-6 0-8 16,-9 3-9-16,-15 2-1 15,-7 4 1-15,-12 10 0 16,-1 13 2-16,-10 19 4 16,-19 9 1-16,-10 10 2 15,-5 4 0-15,-2 1-2 16,7 2-4-16,6-10-3 16,10-9-6-16,11-14-18 15,7-12-77-15,5-15-119 0</inkml:trace>
  <inkml:trace contextRef="#ctx0" brushRef="#br0" timeOffset="82666.3537">20950 12024 747 0,'-58'71'36'16,"-2"7"43"-16,-2 10-57 15,-1 7-22-15,6-1-6 16,11-7-19-16,11-15-56 0,21-19-84 16,12-24-209-16</inkml:trace>
  <inkml:trace contextRef="#ctx0" brushRef="#br0" timeOffset="82932.3653">21099 12171 698 0,'-43'51'40'0,"4"0"-10"16,5 6-17-16,11-3-13 16,8-10-9-16,15-13-25 0,4-16-27 15,25-12-20 1,14-3 74-16,2-7 7 0,-1-7 7 15,-6 1-1-15,-8 6 16 16,-7 5 32-16,-3 0-35 16,0-2-19-16,-5-3-11 15,0-2-61-15,-3-7-172 16</inkml:trace>
  <inkml:trace contextRef="#ctx0" brushRef="#br0" timeOffset="83065.2616">21381 12180 660 0,'-13'48'128'0,"-11"18"-30"16,-6 20-47 0,-10 16-26-16,-3 5-17 0,-1-5-8 15,7-15-7-15,10-17-55 16,19-26-158-16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07:56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25396 1325 113 0,'0'0'101'16,"0"0"-65"-16,0-6 15 15,0-4-47-15,4-1 3 16,-1 4-4-16,-1 5-2 16,-2-1 2-16,0 3 12 15,0 0 4-15,0 0-1 16,0 0 0-16,0 0 11 16,0 0-8-16,0-2 0 0,0 1-1 15,0 1 5-15,0-2 4 16,0 2-12-16,0 0-4 15,0 0-3-15,0 0-6 16,0 0-2-16,0 0 1 16,0 14-1-16,1 10 7 15,8 6 7-15,3 2-2 16,0 2-2-16,-4 4-7 16,0 0-3-16,-2 0-2 15,-1-5 0-15,-2-7-2 16,0-8-9-16,-3-6-43 15,0-9-120-15,0-3-147 0</inkml:trace>
  <inkml:trace contextRef="#ctx0" brushRef="#br0" timeOffset="228.0535">25727 1357 503 0,'-9'0'46'0,"2"6"-39"16,-8 18 45-16,-8 15-33 16,-10 12 6-16,-11 16-15 15,-10 13-5-15,-4 10-4 16,0 2-1-16,1-3-3 0,6-7-7 16,11-9-28-16,6-11-55 15,1-10-60-15,6-20-109 16</inkml:trace>
  <inkml:trace contextRef="#ctx0" brushRef="#br0" timeOffset="560.5796">25690 1795 88 0,'-2'0'296'15,"2"0"-287"-15,2 0 39 16,25 0-19-16,12-6 0 15,11-8 11-15,2-2-9 16,-8 0-11-16,-10 1-14 16,-12 8-6-16,-8 7-19 15,-13 0-69-15,-1 18-132 0</inkml:trace>
  <inkml:trace contextRef="#ctx0" brushRef="#br0" timeOffset="726.8807">25742 1963 425 0,'18'-12'206'15,"7"10"-196"-15,5 0 84 16,-1 2-80-16,-3 0-14 16,3 0-19-16,-6 11-89 15,-6-4-232-15</inkml:trace>
  <inkml:trace contextRef="#ctx0" brushRef="#br0" timeOffset="1325.4382">26561 1499 48 0,'4'-5'163'16,"-2"4"-150"-16,1-1 45 16,0 2-23-16,-3-2 12 15,0 1 7-15,0-2-2 16,0 0 6-16,0 3-10 16,1 0-10-16,6 0-7 15,3 7-11-15,6 17-1 16,4 13 0-16,-1 13-5 15,4 14-3-15,-7 2 0 16,0 2-5-16,-3-2-5 16,-2-8-1-16,-3-4-2 15,-1-10-11-15,-2-9-39 0,-5-11-49 16,0-15-81 0</inkml:trace>
  <inkml:trace contextRef="#ctx0" brushRef="#br0" timeOffset="1591.3578">26888 1562 464 0,'0'-7'114'16,"-2"6"-65"-16,1 1 18 15,-4 0-54-15,-6 0-3 16,-9 12-1-16,-17 20-3 15,-17 14-3-15,-15 16-2 0,-8 8 0 16,-8 3 1-16,4-1 2 16,7-6-4-16,13-10-1 15,16-9-5-15,18-17-13 16,19-13-43-16,8-14-32 16,12-3-46-16,27-24-98 15</inkml:trace>
  <inkml:trace contextRef="#ctx0" brushRef="#br0" timeOffset="2422.365">27188 1150 217 0,'0'0'36'0,"0"0"22"15,-2 0-9-15,2 0-31 16,0 0-5-16,0 0-4 16,0 0-2-16,0-2 4 15,0-1 0-15,6-2 7 0,3-1 9 16,6-2-2-16,3 1 4 16,6 0 2-16,9-2-1 15,1-2-3-15,1 4 2 16,-6 0 3-16,-5 3-16 15,-6 0-8-15,-6 4-1 16,-5 0-5-16,-2 0-1 16,-2 0-1-16,-3 0 0 15,0 0-1-15,0 0-2 16,0 2-1-16,-14 14-1 16,-8 6 2-16,-5 2 3 15,-4-3-2-15,1-2 2 16,3-1 0-16,3-4 0 15,6-6-2-15,9 1 1 0,6-4-2 16,3-5 0-16,0 0-2 16,0 2 3-16,5 1 2 15,11 3 1-15,1 2 3 16,0 2 1-16,-3 3 4 16,-1 3-4-16,-5 3 3 15,-7 3 1-15,-1 7 8 16,-1 0 1-16,-21 3 2 15,-8-2-4-15,-3-9-8 16,0-7-8-16,5-11 0 16,7-3-37-16,3-8-79 15,6-20-229-15</inkml:trace>
  <inkml:trace contextRef="#ctx0" brushRef="#br0" timeOffset="6263.2793">25171 3374 109 0,'37'-7'9'16,"-4"5"-9"-16,-4-3-6 15,-3-2 2-15,-5 0-47 16,-9-1-6-16</inkml:trace>
  <inkml:trace contextRef="#ctx0" brushRef="#br0" timeOffset="7028.2038">24972 3126 30 0,'0'-6'267'0,"0"4"-255"16,0 1 42-16,0-2-23 15,2-1-20-15,1 0 13 16,0-1-5-16,-2 2 14 16,2 0-10-16,2 3-9 15,5 0 7-15,2 8 8 16,6 17-3-16,-2 11-8 16,2 10 1-16,-4 7 2 15,-3 5-8-15,-6 3-5 16,-4 2-4-16,-1-5-2 15,0-9-2-15,0-9-4 16,2-14-27-16,3-10-72 0,1-16-60 16</inkml:trace>
  <inkml:trace contextRef="#ctx0" brushRef="#br0" timeOffset="7278.0706">25339 3198 477 0,'0'-2'60'0,"0"2"-33"15,0 2 33-15,-1 19-51 16,-10 7 8-16,-2 15 3 16,-9 13-12-16,-11 13-2 0,-9 13-5 15,-9 3 0 1,-5 3 0-16,2-4-1 0,5-9-1 15,14-10-5-15,11-12-16 16,9-18-51-16,5-14-64 16,9-21-103-16</inkml:trace>
  <inkml:trace contextRef="#ctx0" brushRef="#br0" timeOffset="7578.2517">25426 3566 458 0,'0'0'21'16,"9"0"5"-16,19 0 20 16,12 0-18-16,9-8 4 15,-1-5-18-15,-3 2-9 16,-9 6-5-16,-12 5-9 16,-17 0-82-16,-7 20-134 15</inkml:trace>
  <inkml:trace contextRef="#ctx0" brushRef="#br0" timeOffset="7744.3701">25612 3748 636 0,'24'-16'6'15,"12"6"39"-15,0 4-24 16,-8 2-21-16,-1 4-68 15,-14 0-150-15</inkml:trace>
  <inkml:trace contextRef="#ctx0" brushRef="#br0" timeOffset="8125.9394">26388 3103 192 0,'-6'-5'392'15,"-7"5"-385"1,-1 2 4-16,-8 16-5 0,-11 12-3 15,-7 10 0-15,-8 18 7 16,-4 15 14-16,1 17 0 16,0 16 3-16,9 7-6 15,16-5-5-15,15-7-8 16,11-15 1-16,0-16 2 16,18-14-10-16,4-8-1 15,2-13-9-15,2-5-27 16,-1-9-73-16,-4-18-82 15</inkml:trace>
  <inkml:trace contextRef="#ctx0" brushRef="#br0" timeOffset="8557.8381">26416 3584 323 0,'-3'0'98'0,"3"0"-90"15,0 0 48-15,8 0-19 0,17-3-8 16,11-9 11-16,7-3 5 15,3 1 5-15,-8 2 6 16,-11 6-9-16,-15 4-22 16,-9 2-17-16,-3 2-3 15,-11 32 1-15,-25 20 1 16,-17 14-3-16,-8 4-4 16,4-7-2-16,18-15 0 15,18-16-4-15,18-14-10 16,3-10-10-16,29-8 2 0,17-2 10 15,9-4 11 1,6-14 1-16,-1-2 1 0,-6-2-3 16,-10 4-11-16,-11 0-27 15,-6 4-70-15,-9 2-60 16</inkml:trace>
  <inkml:trace contextRef="#ctx0" brushRef="#br0" timeOffset="8807.8821">26977 3203 601 0,'-6'0'21'16,"6"0"14"-16,0 7 3 0,9 15-32 15,9 16 20 1,2 16 3-16,-6 16-3 0,-11 15 5 15,-3 14-5-15,-23 3-1 16,-22 3-6-16,-10-5-10 16,-3-9-9-16,8-11-5 15,19-20-42-15,14-34-82 16,17-26-203-16</inkml:trace>
  <inkml:trace contextRef="#ctx0" brushRef="#br0" timeOffset="9655.9456">27322 2851 294 0,'-1'0'67'15,"-2"-2"-23"-15,3-1 21 16,0-2-24-16,0 0-6 16,7 0-3-16,15 1-8 0,4-1 1 15,-7 2 11 1,-6 3-9-16,-6 0-11 0,-7 0-9 15,0 14 0-15,-5 12 5 16,-17 10-3-16,-7 2-4 16,3-4-3-16,7-6-2 15,13-8 0-15,6-7-5 16,14-4-12-16,19-1 5 16,4-2 12-16,0 3 0 15,-9 4 5-15,-11 6 8 16,-15 9 8-16,-4 10 4 15,-35 4 2-15,-18 4-16 0,-5-9-11 16,10-11-11 0,15-19-77-16,25-7-148 0</inkml:trace>
  <inkml:trace contextRef="#ctx0" brushRef="#br0" timeOffset="10154.0627">28056 3445 597 0,'6'-5'15'0,"15"5"80"16,4 0-58-16,2 0-33 15,-4 0-4-15,-6 3-5 16,-6 14-54-16,-11 5-109 16,-2-1-162-16</inkml:trace>
  <inkml:trace contextRef="#ctx0" brushRef="#br0" timeOffset="10336.8525">28014 3659 331 0,'-5'3'65'0,"3"1"-32"16,2 0 7-16,2 0-4 16,20 0 20-16,12-2-10 15,12-1 2-15,5-1-1 16,0 0-21-16,-5 3-26 16,-7 3-18-16,-16-6-209 15</inkml:trace>
  <inkml:trace contextRef="#ctx0" brushRef="#br0" timeOffset="11084.9587">29172 3159 580 0,'-51'0'42'0,"-10"7"-22"15,-9 12-10-15,-3 6-10 16,1 4 0-16,9 4-4 16,11 5 2-16,16-4 0 15,14-4 1-15,13-5-1 16,9-6-2-16,0-2 4 15,23 1 2-15,8-2 8 16,9 4 9-16,2 2 6 0,3 0 2 16,-6 3 9-16,-5 1-8 15,-7 5-10-15,-8 6-4 16,-2 1-9-16,-10 4-1 16,-7 3-3-16,0 2 1 15,-12 0-2-15,-12 1 0 16,-6-3-1-16,1-6 1 15,-1-5-2-15,1-7-1 16,6-7-9-16,3-7-15 16,5-8 0-16,3-5 13 15,3 0 7-15,1-14 7 16,3-13 0-16,5-11 1 16,0-9 1-16,6-10-1 0,22-5 1 15,9-3-2-15,7 3 0 16,11-4 3-16,9 0-1 15,5-1 8-15,4 1 4 16,-2 0-3-16,-2 3 5 16,-9 7-6-16,-10 8-9 15,-17 12-1-15,-16 14-4 16,-16 14-18-16,-1 8-31 16,-30 0-91-16,-15 0-246 15</inkml:trace>
  <inkml:trace contextRef="#ctx0" brushRef="#br0" timeOffset="11916.0748">24737 5122 410 0,'6'0'101'0,"1"4"-99"16,5 12 47-16,0 10-17 15,-2 6-27-15,-5 9 0 0,-5 8-5 16,0 1-3-16,0 1-13 16,0 0-74-16,-8-15-103 15</inkml:trace>
  <inkml:trace contextRef="#ctx0" brushRef="#br0" timeOffset="12165.6933">25024 5218 508 0,'0'-4'87'15,"-5"4"-66"-15,-12 18 34 16,-11 20-32-16,-11 24-11 16,-13 15-8-16,-8 16-2 0,-6 9-2 15,-1 2 1-15,4 0-1 16,11-10-2-16,16-15-7 15,19-18-20-15,12-25-46 16,5-18-37-16,0-16-17 16,18-2-94-16</inkml:trace>
  <inkml:trace contextRef="#ctx0" brushRef="#br0" timeOffset="12432.2832">25123 5636 372 0,'4'-6'130'15,"11"3"-123"-15,17-5 71 16,14-4-58-16,10-2-16 16,1-2-1-16,-4 7-3 15,-13 7-7-15,-19 2-84 16,-21 9-211-16</inkml:trace>
  <inkml:trace contextRef="#ctx0" brushRef="#br0" timeOffset="12582.1797">25275 5849 497 0,'30'-8'75'0,"16"8"-75"16,6-4-2-16,-8-8-399 15</inkml:trace>
  <inkml:trace contextRef="#ctx0" brushRef="#br0" timeOffset="13098.1347">26258 5131 338 0,'-12'-7'261'15,"-7"7"-255"-15,0 7 39 16,-5 22-34-16,-5 15-10 15,-2 10 0-15,-5 18-1 16,-1 15 1-16,1 13-1 0,5 7 0 16,8-1 0-16,13-11 0 15,10-15-2-15,0-14-2 16,9-10-2-16,15-10-8 16,4-10-23-16,-5 3-51 15,-9-5-66-15,-14-3-182 16</inkml:trace>
  <inkml:trace contextRef="#ctx0" brushRef="#br0" timeOffset="13379.4844">26284 5765 441 0,'0'-7'11'0,"4"3"41"16,22-7-32-16,12 2-14 16,10-4 20-16,4 0-9 15,-4 4-15-15,-6 4-2 16,-11 5-3-16,-13 0-46 15,-11 5-126-15</inkml:trace>
  <inkml:trace contextRef="#ctx0" brushRef="#br0" timeOffset="13778.4878">26727 5437 281 0,'-5'-3'178'15,"4"0"-164"-15,1-7 64 16,18 0-35-16,18-3-27 0,13-4 12 16,7 1 5-1,2 1 4-15,-8 2 4 0,-16 6-9 16,-16 7-17-16,-15 0-13 15,-3 9-1-15,-24 28 0 16,-22 19 3-16,-20 21-2 16,-7 10-2-16,6 2-1 15,12-8 0-15,19-12 1 16,18-17-1-16,18-16-1 16,1-12-4-16,32-12-12 15,14-8 12-15,8-4 6 16,6 0 0-16,-1-10 0 15,-4-6-1-15,-9-1-22 16,-7 2-46-16,-16 3-78 0,-12-2-104 16</inkml:trace>
  <inkml:trace contextRef="#ctx0" brushRef="#br0" timeOffset="14061.1792">27222 5015 528 0,'-2'0'38'0,"2"4"-15"16,11 23 35-16,16 13-20 0,6 14-2 16,1 8-8-16,-4 17-7 15,-8 18 2-15,-13 12 0 16,-9 11-6-16,-3 3-1 15,-24-1-9-15,-7-3-4 16,-6-10-3-16,-1-13-1 16,1-22-8-16,7-26-23 15,11-24-49-15,1-24-37 16,5-26-68-16</inkml:trace>
  <inkml:trace contextRef="#ctx0" brushRef="#br0" timeOffset="14793.8053">27685 4814 244 0,'-4'-2'44'16,"1"0"-16"-16,2 0 15 0,1 2-27 15,-2-1 5 1,1 1-5-16,-1 0 6 0,0-1 10 16,0-2 1-16,1-1-4 15,1 1 2-15,0-1 5 16,0 2-1-16,10-3-10 16,8 1-8-16,4 0 8 15,-2 1 2-15,-7 3 6 16,-5 0-12-16,-5 0-9 15,-3 8-5-15,0 11 1 16,-18 9-2-16,-11 2-2 16,-4-2-2-16,5-4-2 15,9-12 0-15,13-6-4 16,6-6-8-16,9 0-20 0,19 0 17 16,5 0 15-16,0 0 3 15,-5 0 6-15,-8 13 2 16,-14 6 11-16,-6 9-2 15,-16 8 1-15,-25 5-3 16,-12-2-14-16,-2-10-4 16,12-11-17-16,22-18-97 15,21-18-216-15</inkml:trace>
  <inkml:trace contextRef="#ctx0" brushRef="#br0" timeOffset="15241.702">28058 5427 396 0,'12'-8'165'0,"7"6"-129"16,9 0 60-16,5 2-88 15,-2 0-8-15,-2 0-4 16,-10 12-72-16,-10-2-118 15</inkml:trace>
  <inkml:trace contextRef="#ctx0" brushRef="#br0" timeOffset="15407.5942">28129 5624 713 0,'6'0'88'0,"11"5"-26"15,12 1-14-15,12 7-48 16,6 5-20-16,0-5-137 16,-9-13-333-16</inkml:trace>
  <inkml:trace contextRef="#ctx0" brushRef="#br0" timeOffset="17470.1739">28818 5485 404 0,'8'-7'98'0,"11"2"-78"16,14 1 87-16,9-2-71 15,7 2-20-15,-3 2 3 16,-5 2-15-16,-6 0-4 16,-10 0-1-16,-5 4-11 15,-5 14-57-15,-9 0-124 16</inkml:trace>
  <inkml:trace contextRef="#ctx0" brushRef="#br0" timeOffset="18167.5079">29715 5058 25 0,'-46'0'413'16,"-8"0"-405"-16,-7 3 44 15,-6 11-36-15,8 2-4 16,7-2-4-16,13 0-4 0,16-2 2 16,7-2-2-16,8-1-3 15,3-3 0-15,4 0 0 16,1 0 4-16,0 0 18 15,0 2 20-15,0 4-4 16,0 6-2-16,9 0-7 16,3 4-3-16,3 0-5 15,5 0 2-15,6 0-10 16,5 0-4-16,2 0-7 16,-2 0-1-16,-2 3 0 15,-8 0 0-15,-5 5-1 16,-5 4 2-16,-2 4 3 15,1 1-2-15,-4-1-3 0,-2-3 0 16,-1 3-1 0,-3-1 0-16,0-2 0 0,-1 3 0 15,-13 0 0-15,-9 6 1 16,-7 1 1-16,-6 1-1 16,-4 0 0-16,2-10-1 15,6-7-1-15,3-9 0 16,8-9-2-16,3-8 1 15,5-3 0-15,3 0 2 16,1-14 0-16,2-10 0 16,7-11 1-16,0-7-1 15,10-8 0-15,19-10 0 0,13-6-1 16,18-11 1 0,10-6 1-16,5-7-1 0,-7 4-1 15,-10 10 1-15,-20 12 0 16,-16 15 0-16,-14 13 3 15,-8 9-3-15,0 6-3 16,-3 6-17-16,-9 4-78 16,-2-2-138-16</inkml:trace>
  <inkml:trace contextRef="#ctx0" brushRef="#br0" timeOffset="50971.7189">2498 8065 214 0,'0'0'75'16,"-2"0"-11"-16,2-1-29 15,-3 1-4-15,3 0-12 16,-3 0-13-16,0-2 6 16,1 2 18-16,-1 0 8 15,-1-2-3-15,3 2-7 16,-1 0-8-16,-5 0-8 15,-2 0 0-15,-4 9-9 0,-3 4 0 16,0 9-1-16,3 7 1 16,0 5 2-16,3 2-1 15,7 0-1-15,3-1-1 16,0-7 0-16,6-4-2 16,12-12 2-16,4-11-1 15,3-1 5-15,3-7 0 16,1-20 0-16,-3-4-1 15,-5-4 4-15,-9 2-5 16,-9 5-3-16,-3 4 0 16,-2 7 0-16,-16 8-1 15,-3 6 0-15,1 3-4 0,4 0-5 16,10 0-3-16,6 0-21 16,0 0-47-16,3 0-96 15,13 0-143-15</inkml:trace>
  <inkml:trace contextRef="#ctx0" brushRef="#br0" timeOffset="51653.4761">2833 8027 220 0,'0'0'108'0,"0"0"-67"16,-1 2-17 0,-5 2-9-16,-4 1-12 0,0 4 5 15,-3-1 9-15,-3 6 11 16,0 12 6-16,-3 8-8 15,2 10-6-15,3 7 0 16,5-3-6-16,4-6 2 16,5-8-8-16,0-12-2 15,8-15-2-15,10-7 11 16,7-17 5-16,4-22-1 16,3-18-11-16,3-10-5 15,2-5 0-15,-3 0 11 16,-3 4 1-16,-8 7-10 0,-8 9-3 15,-8 10 1 1,-5 14-3-16,-2 12 1 0,0 11-1 16,0 5 6-16,-6 2 1 15,-3 18-4-15,-3 9-3 16,3 4 1-16,1 4-1 16,2 7 0-16,2 5 0 15,4 3 0-15,0 1 1 16,0-5-1-16,14-6-2 15,8-5-7-15,2-10-47 16,4-6-72-16,-5-18-91 16</inkml:trace>
  <inkml:trace contextRef="#ctx0" brushRef="#br0" timeOffset="57190.0077">3488 8045 146 0,'0'0'112'15,"0"0"-73"-15,0 0-1 16,0 0-10-16,0-1-10 16,0 1 10-16,0 0-7 15,0 0 36-15,0 0-11 16,-3 0-14-16,0 0-6 15,2 0-3-15,-2 0-3 16,0 0 0-16,0 0 1 16,-6 0-1-16,-5 0 1 15,-9 11-5-15,-9 16-15 16,-2 11 0-16,0 8 0 16,5 8-1-16,13 2 0 0,4-6 1 15,10-8-1-15,2-18-1 16,3-15-2-16,20-9 0 15,7-31 3-15,2-29 3 16,6-22-2-16,1-10 0 16,-1-7-1-16,-2 3 1 15,-9 9-1-15,-11 7 0 16,-7 12 3-16,-9 14 0 16,0 19-2-16,0 15 0 15,-4 16 2-15,-5 4-2 16,-2 32 2-16,0 21-2 15,3 19 0-15,8 8 3 16,0 3-1-16,3-3-1 0,13-11-2 16,4-11 0-1,2-17-6-15,5-21-22 0,3-20-75 16,-11-22-256-16</inkml:trace>
  <inkml:trace contextRef="#ctx0" brushRef="#br0" timeOffset="58386.9386">2793 9992 250 0,'3'-6'51'15,"-2"3"19"-15,-1 1-20 16,0 2-24-16,0 0 5 16,0 0 19-16,0 0-8 15,-3 0-7-15,-1 0 0 16,-2 6-14-16,2 16-13 16,-1 10-5-16,2 5-2 15,3 2 0-15,0-1 1 16,2-8 0-16,12-11-1 15,4-14 0-15,5-5 0 16,3-21 5-16,3-20 2 16,-5-9-2-16,-5 0 1 0,-10 3-4 15,-9 10 4-15,0 9 5 16,-10 12 2-16,-14 7-8 16,-1 9-6-16,2 0 0 15,4 0-2-15,5 10-8 16,9-2-19-16,3-1-38 15,2 5-75-15,7-5-16 16,17 2-84-16</inkml:trace>
  <inkml:trace contextRef="#ctx0" brushRef="#br0" timeOffset="58919.6906">3197 9908 347 0,'-16'20'31'0,"1"6"18"15,-3 9-9-15,1 5-8 16,1 6-6-16,4 1-1 0,5 0 0 16,7-9-3-1,0-11-12-15,3-15-9 0,15-12 0 16,7-6 3-16,3-28 10 16,5-17 0-16,0-13-7 15,3-12-3-15,-3-5 5 16,-2-3 12-16,-6 8 0 15,-8 10-12-15,-11 16-6 16,-6 18-2-16,0 11 2 16,0 13 1-16,-8 8 1 15,-5 0-2-15,1 18 2 16,-1 7-4-16,2 8 1 0,0 5 1 16,4 11 4-16,3 5 3 15,2 2 1-15,2-3-4 16,0-7-7-16,10-7 0 15,4-6-11-15,1-9-13 16,0-4-25-16,-3-1-50 16,3-8-64-16,-3 1-111 15</inkml:trace>
  <inkml:trace contextRef="#ctx0" brushRef="#br0" timeOffset="59384.4589">3630 9846 330 0,'-13'0'66'15,"-2"6"12"-15,-6 20-29 16,-4 8-13-16,0 10-1 16,2 5-7-16,5-1-3 15,6-1 1-15,9-10-13 16,3-8-8-16,0-15-3 16,15-14-2-16,10 0 0 0,3-36 9 15,5-17 3-15,2-16-9 16,-2-11-1-16,-2-4-1 15,-6 5 11-15,-4 11 19 16,-11 17-5-16,-10 11-4 16,0 19-5-16,-10 13-10 15,-8 8-1-15,1 28-1 16,3 22-3-16,8 14 0 16,6 4 0-16,4-4-1 15,25-9-1-15,8-14-1 16,9-19-2-16,4-16-15 15,0-6-48-15,-4-3-125 16</inkml:trace>
  <inkml:trace contextRef="#ctx0" brushRef="#br0" timeOffset="63923.7237">23365 1148 229 0,'-7'-2'69'15,"3"1"-48"-15,1 1 27 16,1-2-38-16,1 2 7 16,1 0 18-16,-4-2 1 15,-2 2-3-15,-5 0-3 16,-9 16-8-16,-2 12-5 0,-3 6-5 15,5 2-2-15,8-4-1 16,11-6 10-16,1-8-11 16,13-14 3-16,17-4-7 15,12-6-1-15,10-22 5 16,-1-4 6-16,-5-2 1 16,-15 7-2-16,-19 11-2 15,-12 11-6-15,-1 2-1 16,-26 3 6-16,-10 0 1 15,-5 1-11-15,6 13-6 16,10-1-19-16,18-6-20 16,8-1-21-16,1-3-52 0,19-1-106 15</inkml:trace>
  <inkml:trace contextRef="#ctx0" brushRef="#br0" timeOffset="64373.5353">23662 1233 165 0,'0'0'204'15,"-10"4"-179"-15,-6 14 21 16,-3 10-37-16,-3 2-6 15,4 2-2-15,2-2 2 0,8-7 3 16,5-6 8-16,3-11-1 16,5-6 8-16,28-24-3 15,15-19 9-15,13-14 4 16,9-12-19-16,-5-4-6 16,-8 1 0-16,-14 8 4 15,-11 8 16-15,-16 8-19 16,-10 12-4-16,-6 14 2 15,0 10 0-15,-6 10 0 16,-10 2 0-16,1 0-2 16,1 8-3-16,5 10-3 15,-1 8 1-15,-5 14 2 0,0 8 0 16,-1 9 0-16,5 0 1 16,5 1-1-16,3-5 0 15,3-6 0-15,8-4-36 16,7-12-80-16,2-9-138 15</inkml:trace>
  <inkml:trace contextRef="#ctx0" brushRef="#br0" timeOffset="64807.4759">24055 1204 388 0,'-33'26'22'15,"0"6"54"-15,2 5-38 16,8-1-24-16,13-2 7 16,8-12-7-16,2-15 3 15,15-7-15-15,21-17 1 16,13-23 3-16,8-14 7 15,3-8-5-15,-7-8-3 16,-6 5 1-16,-10 4 5 16,-15 8 22-16,-13 19 5 0,-9 14-18 15,0 15-4 1,-18 5 1-16,-6 10-3 0,-2 16-11 16,-3 13-3-16,6 10-1 15,3 4 0-15,5 1 0 16,12-3-1-16,3-8-4 15,5-10-2-15,15-10-6 16,6-4 7-16,-1-2-4 16,-4 0-6-16,-2-1-25 15,-5 0-29-15,-14-6-94 16,0-5-156-16</inkml:trace>
  <inkml:trace contextRef="#ctx0" brushRef="#br0" timeOffset="65055.5009">24556 966 237 0,'0'0'328'0,"0"0"-308"16,0 5 27-16,0 12-47 15,0 5-36-15,0 4-93 0,-6 8-156 16</inkml:trace>
  <inkml:trace contextRef="#ctx0" brushRef="#br0" timeOffset="65183.7546">24536 1257 397 0,'2'0'96'15,"-2"0"-69"-15,0 0-27 16,-9 0-163-16</inkml:trace>
  <inkml:trace contextRef="#ctx0" brushRef="#br0" timeOffset="66285.3018">23237 7712 352 0,'-3'0'40'16,"3"0"18"-16,0-2-13 0,12-15-35 16,19 0 21-16,7-7 27 15,5 1-19-15,2-5-6 16,-5-6 0-16,-1 2-2 16,-5 2-18-16,-16 4-12 15,-9 4 0-15,-9 6-1 16,-4 6 0-16,-28 8 0 15,-11 2-1-15,-11 6 1 16,-4 19 1-16,-6 14 0 16,-2 11-1-16,5 7 0 0,14-1 0 15,18-6-1-15,22-10-9 16,7-11 4-16,23-7 4 16,15-8 1-16,8-6 1 15,9-8 0-15,2 0 0 16,-2 0 1-16,-13 0-1 15,-24 3-3-15,-12 12-56 16,-6-1-98-16,0-10-140 16</inkml:trace>
  <inkml:trace contextRef="#ctx0" brushRef="#br0" timeOffset="66600.2608">23617 7606 284 0,'-1'17'100'0,"1"5"-52"15,0 3 23-15,4 1-44 16,9 3-3-16,3-8-3 16,0-9 2-16,8-12-8 15,6 0-3-15,3-21 4 16,3-12 5-16,-5-4-5 15,-4-4-8-15,-8 4-4 16,-13 5-1-16,-6 8-2 16,0 7-1-16,-13 6 0 15,-7 7 0-15,10 4-4 0,1 0-16 16,6 0-23-16,3 4-41 16,0 10-54-16,0 10-85 15</inkml:trace>
  <inkml:trace contextRef="#ctx0" brushRef="#br0" timeOffset="66849.6555">23953 7676 209 0,'21'-15'49'16,"5"-10"17"-16,6-13 15 16,8-5-24-16,-5 3-1 15,-7 5 5-15,-13 15-32 16,-15 11-12-16,0 7-5 0,-19 2 0 15,-18 6 9 1,-13 21-16-16,-11 10-4 0,0 6-1 16,9-1 0-16,20-1 0 15,19 0 1-15,6-1-1 16,5 0 0-16,2-4-1 16,9-10-9-16,19-10-41 15,3-13-53-15,-2-3-82 16</inkml:trace>
  <inkml:trace contextRef="#ctx0" brushRef="#br0" timeOffset="67149.1892">24159 7564 381 0,'0'17'46'0,"0"5"17"15,0 3-30-15,-1-1-27 16,-1-2-1-16,1-4 4 15,1-8-1-15,0-10-4 16,0 0-2-16,8-14 2 16,21-13 4-16,10-6 3 15,4 5 10-15,-6 10 7 16,-10 11-5-16,-12 7-1 16,-12 12-9-16,-3 14-7 15,0 9 1-15,-8 6-3 16,-12 2-1-16,0-5-3 15,7-7-12-15,5-15-44 0,4-7-42 16,-2-5-89-16</inkml:trace>
  <inkml:trace contextRef="#ctx0" brushRef="#br0" timeOffset="67349.3491">24619 7303 579 0,'-2'2'36'0,"2"12"-29"16,0 8-7-16,0 7-97 15,-1 2-244-15</inkml:trace>
  <inkml:trace contextRef="#ctx0" brushRef="#br0" timeOffset="67485.5608">24660 7603 657 0,'0'0'114'15,"3"8"-101"-15,-1-4-13 16,-2-1-119-16,-9-3-502 0</inkml:trace>
  <inkml:trace contextRef="#ctx0" brushRef="#br0" timeOffset="69745.6281">25851 7381 330 0,'-7'-4'137'0,"1"4"-125"15,2-2 57-15,4-3-51 0,14 0-12 16,10 1 0-16,0 4 5 16,-2 0-5-16,-2 9-1 15,-3 15 3-15,1 6-5 16,0 4-1-16,-4 2-1 16,-3 1-1-16,-8-1 0 15,-1-3-10-15,-2-8-33 16,3-11-34-16,0-9-59 15,-1-5-175-15</inkml:trace>
  <inkml:trace contextRef="#ctx0" brushRef="#br0" timeOffset="69975.765">26303 7292 202 0,'0'0'338'16,"-3"11"-325"-16,-19 30 43 15,-8 9-27-15,-4 17-19 16,-10 10-3-16,-9 3-5 16,-6 5-2-16,-2 0 0 15,3-5 0-15,13-10-2 16,18-15-16-16,18-17-19 16,9-12-32-16,0-12-32 15,0-9-72-15</inkml:trace>
  <inkml:trace contextRef="#ctx0" brushRef="#br0" timeOffset="70209.2801">26206 7693 393 0,'14'-20'109'0,"6"6"-87"16,12 2 53-16,17-10-60 15,13 6-2-15,1 2 6 16,-15 3-16-16,-13 11-3 0,-21 0-12 16,-14 13-42-16,-4 7-120 15</inkml:trace>
  <inkml:trace contextRef="#ctx0" brushRef="#br0" timeOffset="70457.7751">26366 7857 534 0,'14'-11'14'0,"5"9"53"15,9 1-67-15,-1 1-1 16,-4 0-79-16,-10 9-129 16</inkml:trace>
  <inkml:trace contextRef="#ctx0" brushRef="#br0" timeOffset="70756.9291">26746 7636 303 0,'3'4'167'0,"-2"8"-147"16,7 6 65-16,13 1-70 15,13 4-8-15,5 2 2 16,1-1-4-16,-4 3-3 16,-6-3-1-16,-11-2-1 15,-10 1 0-15,2-1-4 16,-5 0-26-16,-5-5-60 0,-1-5-56 15,0-9-102 1</inkml:trace>
  <inkml:trace contextRef="#ctx0" brushRef="#br0" timeOffset="71057.021">27142 7604 58 0,'-16'0'343'0,"-6"2"-304"15,-5 12 30 1,-5 5-37-16,-4 6-21 0,-6 9 17 16,-3 5-10-16,-1 10-7 15,-5 3 0-15,6 0-6 16,2 1 4-16,10-5-5 15,13-10-4-15,9-8 0 16,11-13-16-16,0-12-27 16,0-5-33-16,18-6-20 15,0-14-58-15</inkml:trace>
  <inkml:trace contextRef="#ctx0" brushRef="#br0" timeOffset="71627.499">27297 7226 337 0,'0'0'86'16,"0"0"-40"-16,0 0 10 16,8 0-45-16,11-3 11 15,7-6 7-15,4-4-8 16,-6 0-2-16,-4 3 5 16,-4 0-4-16,-4 4-7 15,0 3-6-15,-6 3-5 16,-6 0 0-16,0 0 1 0,0 0 2 15,0 12 3 1,-5 5 1-16,-8 5-2 0,-1 7-5 16,-5 4 0-16,-5 1-2 15,0 1 0-15,9-8 1 16,12-5-1-16,3-11 0 16,15-10 0-16,15-1 1 15,9-3 2-15,3-11-2 16,-2 3-1-16,-16 11-9 15,-22 0-61-15,-2 0-139 16</inkml:trace>
  <inkml:trace contextRef="#ctx0" brushRef="#br0" timeOffset="73034.9846">25287 8606 105 0,'0'-8'364'16,"0"7"-352"-16,-1 1 66 16,-1 0-45-16,2 0-31 15,0 0-1-15,0 8 0 16,0 7 0-16,6 4 10 16,6 3 14-16,1 5 6 15,4 5-15-15,-4 6-6 16,1 1-5-16,-4 0-3 0,-1 2-2 15,-6 3-1-15,-3-1-18 16,0-6-53-16,-9-7-80 16,-7-16-161-16</inkml:trace>
  <inkml:trace contextRef="#ctx0" brushRef="#br0" timeOffset="73269.1842">25566 8698 475 0,'-8'0'112'0,"-18"29"-82"0,0 12 37 15,1 7-52 1,-1 13-5-16,-5 10-5 0,-7 4-3 16,-6 8-1-16,-2 8 0 15,-2-4-1-15,5-1 0 16,16-11-1-16,12-17-23 15,14-16-49-15,1-16-42 16,0-14-41-16,1-12-117 16</inkml:trace>
  <inkml:trace contextRef="#ctx0" brushRef="#br0" timeOffset="73517.1033">25627 9071 368 0,'11'-17'178'16,"4"10"-156"-16,13 0 68 15,11-8-64-15,8 10-21 16,-8 5-5-16,-18 3-29 15,-14 19-79-15,-7 4-154 16</inkml:trace>
  <inkml:trace contextRef="#ctx0" brushRef="#br0" timeOffset="73675.7599">25756 9180 484 0,'13'-20'225'0,"-6"20"-220"16,16 0 38-16,-2 0-43 15,1 20-81-15,-1 0-168 16</inkml:trace>
  <inkml:trace contextRef="#ctx0" brushRef="#br0" timeOffset="74232.066">26601 8774 275 0,'0'-13'242'0,"0"13"-211"15,-11 0 60-15,-1 5-68 16,-2 21-21-16,-8 12-1 15,-8 16 0-15,0 12 0 0,6 5 4 16,6 8 13-16,3-1 0 16,6-1-7-16,9-9-2 15,2-12-4-15,20-12-5 16,2-8 0-16,2-4-7 16,-4-8-36-16,-5-4-49 15,-7-6-79-15,-10-14-249 16</inkml:trace>
  <inkml:trace contextRef="#ctx0" brushRef="#br0" timeOffset="74631.0683">26812 9059 429 0,'0'-10'68'15,"4"1"-11"-15,10-4-3 16,17-7-46-16,20 0 31 16,8-5-1-16,-1 6-5 15,-10 11-4-15,-16 8-13 16,-18 0-10-16,-12 7-3 0,-2 18 0 15,-16 9 1 1,-23 14 1-16,-13 5-4 0,-8 5 0 16,9-7-1-16,21-12 0 15,22-9 0-15,8-13-1 16,17-2 1-16,15-8 0 16,2-3 0-16,9-4 1 15,1 0-1-15,-7 3-7 16,-7 9-24-16,-10 0-42 15,-4 1-43-15,0-13-168 16</inkml:trace>
  <inkml:trace contextRef="#ctx0" brushRef="#br0" timeOffset="74897.3902">27319 8770 368 0,'0'-4'196'0,"0"4"-189"16,12 4 53-16,15 16-31 15,16 8 8-15,2 8-7 16,-11 9-11-16,-18 15 2 16,-16 18 0-16,-9 20 11 15,-28 11-5-15,-12 8-13 0,-11-3-9 16,5-14-4-1,12-19-1-15,16-21-12 0,14-24-56 16,8-28-54-16,5-16-66 16</inkml:trace>
  <inkml:trace contextRef="#ctx0" brushRef="#br0" timeOffset="75479.0192">27614 8700 144 0,'0'0'148'16,"0"0"-79"-16,0 0 4 0,3 0-31 16,6-6-5-16,11-6 20 15,4-2-18-15,1 0-4 16,0 6-1-16,-4-2-3 16,-3 1-3-16,-1 6-6 15,-7 1-6-15,-5 2 2 16,-5 0-5-16,0 0-5 15,-11 9 3-15,-4 13-6 16,-6 9 1-16,-1 7-5 16,1-4-1-16,8-4 0 0,10-10 0 15,3-7 0 1,13-9-1-16,19-4 0 0,6 0-9 16,-4 3-35-16,-4-3-69 15,-10 0-229-15</inkml:trace>
  <inkml:trace contextRef="#ctx0" brushRef="#br0" timeOffset="75927.6663">28062 9104 440 0,'22'-21'78'0,"11"0"10"15,6 8-18-15,4 1-45 16,-4 10-19-16,-11 2-6 16,-11 2-7-16,-8 12-25 15,-9 2-46-15,0 2-94 16</inkml:trace>
  <inkml:trace contextRef="#ctx0" brushRef="#br0" timeOffset="76094.1684">28217 9263 630 0,'24'-22'60'0,"0"10"71"16,4 1-86-16,5 9-45 16,-2 2-5-16,-1 0-100 15,5-2-187-15</inkml:trace>
  <inkml:trace contextRef="#ctx0" brushRef="#br0" timeOffset="76625.967">29077 8904 599 0,'1'-8'41'16,"-1"8"26"-16,-9 16-28 15,-13 15-36-15,-8 17-1 16,-7 3-2-16,-5 7 0 0,5 0-3 16,9-8-1-1,14-12 2-15,14-21-2 0,24-17-8 16,43-19 9-16,27-20 3 16,3-2 1-16,-8 6-1 15,-26 11 0-15,-27 12-12 16,-17 3-43-16,-14 3-71 15,-5-5-121-15</inkml:trace>
  <inkml:trace contextRef="#ctx0" brushRef="#br0" timeOffset="76825.7808">29466 8775 528 0,'0'-7'103'16,"0"7"-15"-16,-10 26-24 0,-2 21-30 15,-4 20-12 1,-9 12-5-16,-6 10-4 0,-4 13-8 16,-3 4-3-16,1 4-2 15,1 2 0-15,3-11-10 16,9-17-77-16,6-17-72 16,2-29-206-16</inkml:trace>
  <inkml:trace contextRef="#ctx0" brushRef="#br0" timeOffset="77706.9467">24889 10688 470 0,'0'-1'42'0,"0"1"34"15,7 0-52-15,11 4-19 16,6 13 32-16,7 6-10 15,5 10 1-15,1 7-10 16,1 8-7-16,-8 5-5 16,-7 1-5-16,-8 6-1 0,-6 0-3 15,-9-10-21 1,0-12-60-16,-7-18-61 0,-13-20-146 16</inkml:trace>
  <inkml:trace contextRef="#ctx0" brushRef="#br0" timeOffset="77939.7209">25348 10826 556 0,'0'-2'52'16,"-1"10"-7"-16,-17 23 6 16,-5 18-38-16,-7 26-9 15,-7 7-3-15,-6 13 0 16,-3 5-1-16,-8 0 0 15,0-6 0-15,5-7 0 0,9-13-3 16,13-9-21-16,13-13-25 16,8-14-12-16,6-10-28 15,0-12-3-15,2-6-42 16</inkml:trace>
  <inkml:trace contextRef="#ctx0" brushRef="#br0" timeOffset="78188.8937">25475 11288 369 0,'21'-15'181'0,"1"15"-152"16,5 0 50-16,9 0-69 16,-5 5-10-16,-14 17-17 15,-6 4-59-15,-11 6-100 16</inkml:trace>
  <inkml:trace contextRef="#ctx0" brushRef="#br0" timeOffset="78339.0006">25590 11438 610 0,'9'-17'83'0,"6"17"-39"16,13-5 27-16,8 5-71 16,1 3-6-16,-13 14-70 15,-7 4-154-15</inkml:trace>
  <inkml:trace contextRef="#ctx0" brushRef="#br0" timeOffset="78737.8008">26451 10854 439 0,'-39'34'120'15,"-16"26"-46"-15,-14 23-7 0,-1 11-38 16,9 16-3-16,16 5 8 16,24-8-18-16,21-12-10 15,26-20 1-15,26-20 6 16,6-15-10-16,1-10-3 16,-8-2-17-16,-8-8-68 15,-10-8-99-15,-13-12-282 16</inkml:trace>
  <inkml:trace contextRef="#ctx0" brushRef="#br0" timeOffset="78986.9116">26640 11352 466 0,'6'-8'180'16,"4"1"-117"-16,12 2 22 16,9 1-67-16,6 4-18 15,-7 0 0-15,-6 9-48 16,-2 10-61-16,-8-3-159 15</inkml:trace>
  <inkml:trace contextRef="#ctx0" brushRef="#br0" timeOffset="79503.4208">27082 11113 408 0,'6'-16'95'16,"16"-1"-2"-16,14-8-2 16,15 1-44-16,5 0-2 15,-4 4-4-15,-8 5-20 16,-13 6 0-16,-7 5-1 16,-12 4-13-16,-9 0-5 15,-3 8-1-15,-4 20-1 16,-22 13 3-16,-8 14-2 0,-8 9-1 15,2 3 0-15,4-3 0 16,19-10 0-16,17-9 0 16,5-13 0-16,37-8-1 15,15-11 1-15,7-4 1 16,-2-7-1-16,-8-2 0 16,-12 0-1-16,-5 0-2 15,-9 0-4-15,-5 10-13 16,-7 5-23-16,-7-3-33 15,-4-7-48-15,-2-5-171 16</inkml:trace>
  <inkml:trace contextRef="#ctx0" brushRef="#br0" timeOffset="79768.3655">27857 10657 364 0,'5'-2'170'16,"-1"2"-149"-16,7 24 64 15,10 8-58-15,6 17 8 16,-6 11 10-16,-14 19-5 16,-7 19 0-16,-21 14-5 15,-13 8-12-15,-9-3-11 16,-5-5-9-16,-1-9-3 0,10-19-3 15,17-21-53-15,13-37-108 16,9-27-225-16</inkml:trace>
  <inkml:trace contextRef="#ctx0" brushRef="#br0" timeOffset="80333.9642">28158 10635 285 0,'0'0'78'0,"0"-2"-2"16,0 0-26-16,22-7 2 16,5-4 15-16,6-2-17 15,1-2-4-15,0 5-1 16,-4 4 5-16,-6 4-7 16,-12 4-17-16,-10 8-16 15,-2 18-6-15,0 8 1 16,-17 9-1-16,-7 4-3 15,-7 4-1-15,-2-5 0 16,9-4-3-16,17-14-3 16,7-10-3-16,32-12-15 15,16-6-16-15,-3 0-3 0,-2 0-27 16,-9 0-78-16,-8-3-179 16</inkml:trace>
  <inkml:trace contextRef="#ctx0" brushRef="#br0" timeOffset="80799.3526">28671 10988 264 0,'12'-15'238'15,"4"5"-150"-15,6-1 11 16,7 0-57-16,13 4-14 15,4-5-4-15,-3 4-18 16,-9 8-6-16,-20 0-36 16,-8 13-64-16,-6 7-83 15</inkml:trace>
  <inkml:trace contextRef="#ctx0" brushRef="#br0" timeOffset="80965.3711">28713 11171 301 0,'7'-9'348'15,"2"0"-308"-15,8 3 53 16,21-4-66-16,15 8-27 16,-6 2-15-16,-13-2-140 15,-13-6-420-15</inkml:trace>
  <inkml:trace contextRef="#ctx0" brushRef="#br0" timeOffset="83492.256">29593 10643 492 0,'3'-12'88'16,"-2"8"-16"-16,-1 1-15 16,0 1-54-16,0 2-3 15,0 11 0-15,-15 16 0 16,-10 14 0-16,-11 8-1 15,-9 9 0-15,2 6-3 16,12-6-4-16,14-8 6 16,17-14 1-16,17-14 1 15,25-14 0-15,17-8 3 16,10 0 3-16,0-7 3 16,-8-5-3-16,-14 4-4 15,-14 6-2-15,-11 2-10 0,-14 0-58 16,-8 0-110-16</inkml:trace>
  <inkml:trace contextRef="#ctx0" brushRef="#br0" timeOffset="83675.8499">30000 10631 663 0,'-3'16'53'16,"-28"46"65"-16,1 22-57 15,-1 17-49-15,-1 8-9 16,1 4-2-16,1 2-1 16,5-7-18-16,13-15-54 0,9-20-96 15,3-35-261 1</inkml:trace>
  <inkml:trace contextRef="#ctx0" brushRef="#br0" timeOffset="101681.9064">2573 9113 137 0,'0'0'59'0,"0"0"-1"0,0 0 5 15,0 0-19-15,0 0-13 16,0 0-3-16,0 0-4 16,0 0 16-16,-2 0-10 15,2 0 0-15,0 0 0 16,0 0-6-16,0 0-5 15,0 0-6-15,0 0-4 16,0 0-3-16,0 0-3 16,0 0 3-16,12 2 8 15,3-2-4-15,4 0 5 16,5 0 2-16,2-10 2 16,0-8 2-16,-1 0-2 0,-4-2-5 15,-7 0-7-15,-3 2-3 16,-6 0-1-16,-3 4 0 15,-2 2 0-15,0 0 1 16,-5 4-2-16,-11-2-1 16,-4 6-1-16,-2 4 0 15,-5 0 0-15,-3 12-2 16,-1 12-3-16,0 6-4 16,-1 5-2-16,5-2 7 15,9-3-1-15,7 0 3 16,8-4-1-16,3-2-1 15,1-1-4-15,20-1 2 16,6-1 5-16,5-4 1 0,0-3-2 16,-2-2-20-16,-4-2-42 15,-4-2-55-15,-3-6-80 16</inkml:trace>
  <inkml:trace contextRef="#ctx0" brushRef="#br0" timeOffset="102075.1265">2912 9083 225 0,'-4'4'107'16,"3"15"-87"-16,1 4 1 16,0 3 6-16,0 4 3 15,0-3-7-15,4 2 2 16,6-2 1-16,2-11 3 16,3-6-3-16,3-10-10 15,6 0 0-15,1-14 0 16,3-11 6-16,-1-8 0 15,0-1 2-15,-6-5-6 0,-3 1-8 16,-7-2-6 0,-5 6-3-16,-6 4-1 0,0 7-2 15,0 6-5-15,0 5-21 16,-5 7-43-16,4 2-56 16,1 3-85-16</inkml:trace>
  <inkml:trace contextRef="#ctx0" brushRef="#br0" timeOffset="102496.745">3245 9155 260 0,'7'0'95'15,"2"0"-63"-15,7 0 33 16,1 0-33-16,1-8 1 16,2-4 7-16,0-1 3 15,1-2-4-15,-3 1-7 16,0-6-9-16,-4 0-10 16,-4-2-7-16,-3 0-3 15,-5 0-1-15,-2 4 1 16,0 3 3-16,-3 6 6 0,-12 6-1 15,0 3 0 1,-4 0 2-16,-3 22-8 0,-1 7-3 16,1 7-1-16,1 6 0 15,4 2-1-15,4 5 0 16,4 1 0-16,6-1-1 16,3-6-2-16,0-6-15 15,18-10-32-15,9-13-31 16,4-13-10-16,6-1-38 15,2-20-125-15</inkml:trace>
  <inkml:trace contextRef="#ctx0" brushRef="#br0" timeOffset="102845.8573">3660 9040 221 0,'-5'11'213'0,"4"3"-192"16,1 4 23-16,0 1-8 15,-2 1-10-15,1 2-15 16,-3 3 5-16,-1 0 9 16,2-7-7-16,1-3-3 15,1-9-7-15,1-6-4 16,0-3 5-16,11-22 9 15,17-9-13-15,10-2 0 0,7 5 4 16,6 6 25 0,-2 17 5-16,0 8-3 0,-7 7-2 15,-12 28-7-15,-11 10-10 16,-13 5-16-16,-6 2-1 16,0-16-61-16,-3-33-220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10:40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3005 2363 407 0,'-6'0'154'16,"-11"0"-138"-16,-5 6 43 16,-12 12-15-16,-8 11-10 15,-7 6-6-15,0 7-3 16,4 3-8-16,9-4-6 16,18-10-10-16,17-9-1 15,4-10-2-15,31-12-2 16,14 0 4-16,2 0 4 15,-3 0 9-15,-10 0 7 0,-16 8-3 16,-15 28-2-16,-6 17 12 16,-29 13-3-16,-19 2-15 15,-11-10-8-15,1-16-1 16,6-24-2-16,16-18-10 16,15-2-40-16,21-22-57 15,3-7-68-15,24 0-169 16</inkml:trace>
  <inkml:trace contextRef="#ctx0" brushRef="#br0" timeOffset="299.8318">3264 2469 365 0,'0'0'251'0,"0"0"-245"16,2 18 44-16,5 8-2 16,2 7-9-16,-7 7-11 15,-2-2-14-15,0 4-10 16,0-5-4-16,-7-3 0 15,2-4-7-15,2-12-35 16,3-13-75-16,0-5-96 0</inkml:trace>
  <inkml:trace contextRef="#ctx0" brushRef="#br0" timeOffset="465.1946">3323 2248 747 0,'-15'-4'5'0,"15"4"-5"15,0 0-1-15,13-2-20 16,11-1-96-16,2 1-162 16</inkml:trace>
  <inkml:trace contextRef="#ctx0" brushRef="#br0" timeOffset="831.8665">3564 2465 536 0,'-11'30'9'15,"0"17"73"-15,-7 1-15 0,2-4-28 16,2-12-27-16,8-15-9 16,6-17-3-16,5-2 0 15,29-31 0-15,14-11 3 16,8-6-3-16,-2 9 1 16,-8 15 15-16,-13 18 18 15,-10 8-5-15,-13 19-8 16,-10 19-1-16,0 14-7 15,-15 4-7-15,-7-6-6 16,7-12-3-16,6-9-23 16,9-12-59-16,3-15-72 15,16-2-158-15</inkml:trace>
  <inkml:trace contextRef="#ctx0" brushRef="#br0" timeOffset="1246.6437">4066 2419 87 0,'1'-6'285'15,"-1"-2"-238"-15,9 5 37 16,3 1-17-16,4 2-5 15,7 0-14-15,5 19-9 16,3 8-2-16,4 9 7 16,-1 2-19-16,-3 0-14 15,-1-2-9-15,-6-4-2 16,-3-1 0-16,0 2-13 16,-3 2-58-16,-8-8-79 0,-7-16-256 15</inkml:trace>
  <inkml:trace contextRef="#ctx0" brushRef="#br0" timeOffset="1413.1809">4430 2424 707 0,'-60'53'95'0,"-7"35"-18"15,-12 11-5-15,-6 3-56 0,7-13-16 16,24-28-2-1,36-35-57-15,18-39-182 0</inkml:trace>
  <inkml:trace contextRef="#ctx0" brushRef="#br0" timeOffset="2111.4418">5441 2419 13 0,'-6'-4'212'16,"2"0"-143"-16,-2 0 2 0,1 4-13 15,2-5-8-15,2 0-13 16,-1 2 15-16,2-2 13 15,0 1 3-15,9-1-25 16,17-2-7-16,8-2 1 16,5 3-17-16,-1 1 1 15,-3-1-10-15,-6 3-10 16,-6 3-1-16,-1 0-10 16,-2 0-64-16,-13 3-127 15</inkml:trace>
  <inkml:trace contextRef="#ctx0" brushRef="#br0" timeOffset="2277.8116">5522 2538 854 0,'0'16'8'0,"7"1"41"15,19-2-33-15,2-7-16 16,12-8-3-16,6-10-92 15,5-40-282-15</inkml:trace>
  <inkml:trace contextRef="#ctx0" brushRef="#br0" timeOffset="4871.4091">6799 1825 337 0,'-9'0'24'0,"6"0"-5"16,3 0 37-16,0 0-27 15,0 0-7-15,0 0 11 16,22-8 39-16,11-6-6 16,6 0-31-16,1 0-4 15,-9 4-16-15,-5 7-9 16,-11 3-4-16,-5 0-2 16,-1 21 1-16,-9 13-1 15,0 13 2-15,-15 11-1 16,-3-2 0-16,7-6-1 0,11-16 0 15,0-16-1 1,7-10 0-16,17-8 1 0,7 0 4 16,5-2 4-16,1-7 1 15,-3 0 3-15,-7 3-8 16,-4 1-4-16,1 2-6 16,1-1-46-16,2 0-90 15,-4-6-118-15</inkml:trace>
  <inkml:trace contextRef="#ctx0" brushRef="#br0" timeOffset="5121.602">7678 1721 576 0,'-6'7'13'15,"-10"32"42"-15,-13 14 15 16,-16 18-34-16,-10 11-19 15,-9 15-4-15,-9 3 7 16,-5 2-2-16,6-7-9 16,11-9-8-16,18-11-1 15,18-15-6-15,15-11-8 16,10-18-40-16,13-16-35 16,19-15-43-16,9-2-44 15</inkml:trace>
  <inkml:trace contextRef="#ctx0" brushRef="#br0" timeOffset="5536.228">7575 2315 177 0,'-13'8'177'15,"3"-2"-174"-15,7-1 19 16,3-5 4-16,0 0-6 16,0 0 11-16,6-13 35 15,15-5 6-15,7 0-19 16,4 3 3-16,-5 8-5 0,-8 5-5 16,-6 2-13-1,-10 14-18-15,-3 20-4 0,-6 12 3 16,-16 3-5-16,0-7-7 15,5-15-2-15,13-13 0 16,4-14-6-16,16-3-10 16,23-23 1-16,9-3 10 15,-3 7 5-15,-8 14 0 16,-19 8 3-16,-18 42 2 16,-6 24 10-16,-39 15 6 15,-20 7-11-15,-7-12-8 16,3-15-2-16,14-27-1 0,15-23-21 15,16-11-87-15,10-14-121 16</inkml:trace>
  <inkml:trace contextRef="#ctx0" brushRef="#br0" timeOffset="7797.7479">3027 5077 124 0,'0'-8'468'16,"-4"5"-433"-16,1 3 40 15,0 0-15-15,-8 0-21 16,-11 11-9-16,-11 16-7 0,-13 11-19 16,-2 14 0-1,5 4 4-15,13-8-5 0,17-9-3 16,13-12-1-16,0-10 0 15,26-7 1-15,10-6 1 16,3 1 2-16,-3-2 3 16,-9 7 5-16,-13 11 5 15,-14 16 1-15,0 18 7 16,-32 12-10-16,-16 3-9 16,-4-5-5-16,3-23 0 15,4-20-5-15,11-20-1 16,14-2-20-16,13-13-20 15,7-11-22-15,24-3-50 16,15-2-16-16,7-2-70 0</inkml:trace>
  <inkml:trace contextRef="#ctx0" brushRef="#br0" timeOffset="8047.6064">3255 5342 371 0,'0'0'26'0,"0"0"30"15,5 0 9-15,-1 3 7 16,1 11-4-16,-2 8-8 16,-3 10-14-16,0 11-6 0,-8 3-21 15,-8-1-13-15,4-6-6 16,3-9-4-16,7-10-13 15,2-8-57-15,0-12-93 16,0-26-287-16</inkml:trace>
  <inkml:trace contextRef="#ctx0" brushRef="#br0" timeOffset="8211.5304">3318 5068 550 0,'-19'-2'159'0,"13"2"-159"16,6 0 0-16,0 0-8 15,6 5-50-15,14 4-94 16,4 2-105-16</inkml:trace>
  <inkml:trace contextRef="#ctx0" brushRef="#br0" timeOffset="8512.3755">3500 5464 500 0,'-13'12'90'0,"13"1"-89"16,3-13 6-1,27-2 20-15,10-24 16 0,9-10-22 16,6 0 13-16,-4 11 18 15,-11 11 4-15,-13 14-29 16,-12 0-18-16,-10 25-2 16,-5 13 5-16,0 8-2 15,-12 4-10-15,-2-3 0 16,2-6-5-16,11-8-12 16,1-11-32-16,4-12-39 15,22-7-16-15,2-3-73 16,2-19-203-16</inkml:trace>
  <inkml:trace contextRef="#ctx0" brushRef="#br0" timeOffset="8811.8461">4346 4891 630 0,'-37'0'20'0,"2"38"17"16,-5 24 7-16,0 24 0 16,-2 15-7-16,9 13-10 0,8 7-12 15,9-3-9-15,14-16-2 16,2-17-4-16,13-27-1 15,16-20-7-15,3-15-25 16,10-11-59-16,6-12-47 16,-3 0-174-16</inkml:trace>
  <inkml:trace contextRef="#ctx0" brushRef="#br0" timeOffset="9111.5922">4445 5339 349 0,'-5'0'206'0,"5"0"-191"16,0 0 9-16,15 0 42 16,9 0-6-16,7 0-37 15,3 0-11-15,-1-11-10 16,0 0-2-16,1 0-29 0,-2-3-113 16,-6 1-375-1</inkml:trace>
  <inkml:trace contextRef="#ctx0" brushRef="#br0" timeOffset="9376.9406">4965 5256 602 0,'12'10'13'16,"12"12"66"-16,5 0-46 16,-1 0-15-16,0 0-6 15,0-1-10-15,-2-3-2 16,-4 0 0-16,-1 0-6 16,0-2-19-16,-2-4-81 15,-2-10-116-15</inkml:trace>
  <inkml:trace contextRef="#ctx0" brushRef="#br0" timeOffset="9577.5672">5264 5188 541 0,'-49'26'136'0,"-8"25"-92"0,-7 12 31 15,-5 10-46-15,-1 11-16 16,7-3-10-16,11-7-2 15,15-13-1-15,16-22-8 16,21-25-33-16,6-14-67 16,31-20-84-16,9-29-254 15</inkml:trace>
  <inkml:trace contextRef="#ctx0" brushRef="#br0" timeOffset="9825.8617">5358 4899 565 0,'0'0'150'16,"3"0"-148"-16,13 13-1 16,3 10 11-16,4 7 19 15,-4 12 15-15,-4 19 2 16,-10 17 0-16,-5 19-9 15,-12 13-15-15,-21 13-6 16,-9 1-12-16,-1-8-6 16,1-15-7-16,13-28-24 15,13-38-85-15,10-35-197 16</inkml:trace>
  <inkml:trace contextRef="#ctx0" brushRef="#br0" timeOffset="10341.6556">6150 5039 33 0,'-3'-4'306'0,"-4"-2"-253"15,5 4 36-15,2 2-22 16,0 0-8-16,12 0 19 15,9 0-15-15,6 0-12 16,4 0-16-16,0 0-18 16,-1 0-10-16,-5 0-7 15,-5 0-2-15,-7 0-24 16,-7 0-107-16,-6 0-186 16</inkml:trace>
  <inkml:trace contextRef="#ctx0" brushRef="#br0" timeOffset="10507.817">6195 5196 697 0,'1'1'42'16,"31"8"37"-16,10-7-46 16,5-2-26-16,2 0-7 15,-1-12-37-15,-11-14-165 16</inkml:trace>
  <inkml:trace contextRef="#ctx0" brushRef="#br0" timeOffset="15828.3213">7518 5420 499 0,'-8'0'9'0,"8"7"-5"16,0-3 2-16,0-1 5 15,5-3 2-15,14 0 29 16,4 0 11-16,5 0-19 15,4-7-7-15,-4 0-6 16,-3 0-14-16,-3 1-7 16,-2 4-3-16,5-2-22 15,-5 0-121-15,-4-2-307 0</inkml:trace>
  <inkml:trace contextRef="#ctx0" brushRef="#br0" timeOffset="16360.5131">8244 5155 247 0,'-8'-2'283'16,"0"2"-276"-16,5 0-2 15,-1 2 17-15,-4 6 0 16,-2-1-9-16,-2 1 7 15,-7 6 11-15,-6 4 4 16,-3 7-10-16,-3 2-7 16,5 1-8-16,10-1-7 0,10-5-3 15,6-4 0 1,6-2 0-16,18-2 1 0,7 2 11 16,2 1 9-16,-1 5 10 15,-10 7-6-15,-10 7-1 16,-11 10-2-16,-1 10 3 15,-22 5-10-15,-15-1-10 16,-5-11-3-16,1-14-2 16,7-17 0-16,4-15-5 15,3-3-4-15,8-7-19 16,7-11-21-16,12-4-30 16,0 4-42-16,20 0-78 15</inkml:trace>
  <inkml:trace contextRef="#ctx0" brushRef="#br0" timeOffset="16693.4146">8487 5320 376 0,'0'-5'140'0,"0"5"-134"0,0 0 1 16,0 0 23-16,4 6 28 16,0 5-12-16,2 7-1 15,-3 3-8-15,-1 11-8 16,-2 0-3-16,0 6-20 15,0-4-6-15,0-3-1 16,-3-3-7-16,3-8-19 16,0-4-67-16,0-14-96 15,0-2-296-15</inkml:trace>
  <inkml:trace contextRef="#ctx0" brushRef="#br0" timeOffset="16865.4513">8565 5083 732 0,'-4'-3'4'16,"4"3"-4"-16,0 0-8 16,4 0-35-16,14 3-90 15,-3 3-79-15</inkml:trace>
  <inkml:trace contextRef="#ctx0" brushRef="#br0" timeOffset="17225.5409">8704 5347 574 0,'-6'12'27'15,"6"16"2"-15,0 4 9 16,0 5-15-16,-3 2-7 16,-1-5-6-16,2-8-3 15,2-12-5-15,0-14-1 16,16 0-1-16,11-27 0 16,6-8 0-16,1 4 0 15,-4 9 2-15,-6 10 5 16,-7 12 14-16,-7 0-1 15,-4 17 3-15,-6 19-2 0,0 9-9 16,-4 1-8-16,-7 1-4 16,2-10-3-16,6-11-14 15,3-12-36-15,0-8-38 16,11-6-37-16,6 0-31 16,-3 0-128-16</inkml:trace>
  <inkml:trace contextRef="#ctx0" brushRef="#br0" timeOffset="17541.5172">9092 5405 483 0,'0'0'48'16,"6"1"-11"-16,12 14 25 16,1 5-22-16,4 2-10 15,4 0-6-15,-1 4-3 16,3 1 2-16,-3-1-13 16,-3 1-9-16,-4 0 0 15,-2-1-1-15,-7-2-7 16,-1-4-9-16,-2-6-46 0,1-10-63 15,-2-4-122 1</inkml:trace>
  <inkml:trace contextRef="#ctx0" brushRef="#br0" timeOffset="17692.0713">9471 5432 149 0,'-20'0'525'0,"-8"13"-462"16,-6 29 10-16,-17 20-15 15,-7 13-18-15,-2 5-23 16,6-5-15-16,11-13-2 16,20-20-11-16,17-19-60 0,6-23-141 15</inkml:trace>
  <inkml:trace contextRef="#ctx0" brushRef="#br0" timeOffset="18438.6006">10648 5585 170 0,'-5'-3'234'15,"-2"-2"-212"-15,6 1 40 16,-1 2-11-16,2 0 4 16,0 2 7-16,13 0-3 15,9 0-15-15,4 0-19 16,4 4-4-16,2 0-13 15,-6-1-8-15,-2 0-1 16,-3 0-17-16,-4 0-55 16,-3 2-78-16,-6 5-131 15</inkml:trace>
  <inkml:trace contextRef="#ctx0" brushRef="#br0" timeOffset="18605.1934">10730 5754 631 0,'0'0'84'16,"0"14"-46"-16,26-1 11 15,6-6-38-15,10-5-11 16,12-2-20-16,1-22-172 16</inkml:trace>
  <inkml:trace contextRef="#ctx0" brushRef="#br0" timeOffset="19335.6323">11900 5650 558 0,'-11'-9'33'15,"11"9"22"-15,0 0-6 16,6 0-22-16,17 0 16 15,8 3 12-15,2 1-28 16,0 0-12-16,-3-1-10 16,-7 0-5-16,1 1-5 15,0-4-36-15,3 0-89 16,0 0-165-16</inkml:trace>
  <inkml:trace contextRef="#ctx0" brushRef="#br0" timeOffset="19918.3508">12504 5234 319 0,'-5'0'116'0,"2"0"-98"16,3 0 24-16,0 0-6 16,0 0 0-16,0 0 18 15,14 0 9-15,8 0-10 16,7 0-12-16,5 0-6 16,5-4-6-16,-5 2-7 15,-7 0 1-15,-11 2-9 16,-13 0-10-16,-3 15-2 0,-7 18 4 15,-22 11-1 1,-6 9-5-16,-4 1 0 0,11-6-1 16,13-8 0-16,12-15 0 15,3-12-4-15,13-11-4 16,20-2 3-16,10-2 3 16,2-14 2-16,1 0 1 15,-7 4 1-15,-6-2-1 16,-8 4-1-16,-4 0-38 15,2 2-64-15,-4 0-85 16,-3-4-248-16</inkml:trace>
  <inkml:trace contextRef="#ctx0" brushRef="#br0" timeOffset="20135.4597">13266 5160 653 0,'0'-2'78'15,"0"4"-58"-15,-6 22 18 16,-4 15-2-16,-8 10-33 16,-9 9-2-16,-9 12 0 15,-11 13 0-15,-5 9 0 16,-5 9-1-16,1 0 0 16,4-5-4-16,9-10-2 15,13-10-15-15,12-20-62 16,12-16-61-16,6-23-115 15</inkml:trace>
  <inkml:trace contextRef="#ctx0" brushRef="#br0" timeOffset="20983.0992">13122 5911 497 0,'-19'11'40'16,"9"6"-35"-16,6-7-1 0,4-6-4 16,0-4 2-1,3 0-1-15,15-14 4 0,4-8 15 16,4-2 14-16,-3 4 39 16,-2 6-8-16,-7 4-2 15,-4 6-24-15,-1 4-8 16,-1 0-18-16,-1 0-3 15,3 5-5-15,-1 2-2 16,0 3-2-16,1-4-1 16,-3-1 0-16,-3 2 1 15,1-5-2-15,-4 6 1 16,1 3 0-16,-2 0-1 16,0-1 0-16,3-3 0 15,1-4 0-15,3-1 1 16,1-2 0-16,-2 3 2 0,2 4 2 15,-4 2 9 1,-1 4 3-16,0 7 4 0,-3 0-6 16,0 0-4-16,0 0-6 15,0-6-4-15,-7-6 0 16,2-5-3-16,1-1 1 16,1 0 0-16,-2 0 0 15,0 1 2-15,2 0 0 16,-2-2 0-16,-1 3 0 15,0-3-1-15,0 1 1 16,1 0-2-16,0-2 1 16,1 0 1-16,-2 0-1 0,0 1 0 15,0 0 0 1,0 3-1-16,-1-2 0 0,3 1 1 16,-1-3 0-16,0 2 1 15,5-2 0-15,0 2 0 16,0-2 0-16,0 0 0 15,0 0 0-15,0 0 0 16,0 0 1-16,0 0 1 16,8 0-1-16,7-7 0 15,-2 0 1-15,2 2 3 16,-6 4-2-16,2 1 1 16,2 0-3-16,-2 0 1 15,1 7-1-15,-1 6-1 16,-3 0 0-16,-2 5 0 15,-6 6 0-15,0 6 0 0,-5 4 0 16,-21 4 1-16,-12 0-1 16,-9-2 0-16,-7-10-1 15,-3-11-3-15,2-12-14 16,13-1-67-16,11-3-132 16</inkml:trace>
  <inkml:trace contextRef="#ctx0" brushRef="#br0" timeOffset="34649.2298">21054 1723 243 0,'0'-6'233'0,"0"3"-221"16,2 1 56-16,2-2-14 16,1 2-25-16,-2-1-3 15,-2 1-2-15,-1 0 11 0,0 1 0 16,0 1-7-16,0 0 2 15,-4 0-10 1,-28 8 1-16,-15 28-19 0,-22 23-2 16,-7 19-2-16,6 10 2 15,21-5-4-15,23-10 0 16,26-17-11-16,3-12 0 16,29-10 5-16,11-12 1 15,8-8-9-15,11-8-12 16,7-5-56-16,-4-1-90 15,-15 0-152-15</inkml:trace>
  <inkml:trace contextRef="#ctx0" brushRef="#br0" timeOffset="34948.5508">21366 2148 28 0,'-16'0'511'15,"1"0"-505"-15,6 24 20 16,3 2-6-16,6 1 1 16,0-5 5-16,24-8 3 15,15-12 1-15,11-2-6 16,11-16 9-16,5-14 11 16,-8-4-13-16,-14 5-5 15,-20 10-13-15,-18 7-10 16,-6 5 7-16,-38 4 9 15,-18 0-19-15,-10 3-5 0,5 0-6 16,23 0-11-16,22 3-40 16,16 2-61-16,25-5-114 15</inkml:trace>
  <inkml:trace contextRef="#ctx0" brushRef="#br0" timeOffset="35215.1743">22254 1806 617 0,'-72'31'10'15,"1"17"17"-15,0 10 4 0,16-5-13 16,24-11-10-16,26-15-8 16,13-13 0-16,26-7 2 15,11 0 12-15,-3 1 47 16,-8 1-2-16,-13 9-9 15,-21 14-22-15,-9 18-6 16,-42 17-6-16,-23 5-12 16,-5-12-4-16,9-20-14 15,23-27-63-15,40-15-91 16,11-42-232-16</inkml:trace>
  <inkml:trace contextRef="#ctx0" brushRef="#br0" timeOffset="36063.295">23283 1654 368 0,'0'-6'39'0,"0"1"50"15,0 2-35-15,0 1 1 16,-1 0 1-16,-4 2-11 16,1 0 0-16,-8 0-9 15,-11 4-22-15,-12 24-10 16,-10 20-2-16,-6 19-2 16,5 15 2-16,7 15 1 15,4 4 1-15,13 0-3 16,9-9 1-16,13-12-2 0,0-14-3 15,9-17-6-15,11-7-23 16,-1-14-37-16,-3-9-59 16,-2-17-86-16</inkml:trace>
  <inkml:trace contextRef="#ctx0" brushRef="#br0" timeOffset="36345.1384">23442 1929 317 0,'0'-2'310'15,"0"2"-307"-15,0 6 22 16,14 14-20-16,15 4 11 15,5 1 1-15,6 3-8 16,4 0-3-16,-1 4 2 16,-9 1-7-16,-6 3-1 15,-2 1-11-15,-5 1-45 16,-11-3-77-16,-5-11-110 16</inkml:trace>
  <inkml:trace contextRef="#ctx0" brushRef="#br0" timeOffset="36527.9567">23812 1984 188 0,'-33'-2'411'15,"-8"2"-381"-15,-8 25 71 16,-10 9-68-16,-6 10-23 16,3 8-5-16,5 1-5 15,12-1-5-15,15-6-25 16,14-11-52-16,16-11-91 15,10-18-181-15</inkml:trace>
  <inkml:trace contextRef="#ctx0" brushRef="#br0" timeOffset="36761.6434">23925 1853 140 0,'7'-4'367'15,"5"4"-351"-15,14 7 78 16,1 18-54-16,-7 11 9 16,-9 14 10-16,-11 12-9 15,-3 15-7-15,-32 11-20 16,-18 8-8-16,-14-1-15 16,-7-13 0-16,5-14-15 15,16-25-47-15,23-23-76 0,27-20-108 16</inkml:trace>
  <inkml:trace contextRef="#ctx0" brushRef="#br0" timeOffset="37009.9676">24381 1933 567 0,'0'2'30'0,"8"3"88"15,22-4-84 1,12-1 4-16,5 0-20 0,0 0-16 16,-6-6-2-16,-10 0-4 15,-4 2-23-15,-12 4-97 16,-15 0-176-16</inkml:trace>
  <inkml:trace contextRef="#ctx0" brushRef="#br0" timeOffset="37176.2592">24505 2090 761 0,'-3'0'8'0,"3"0"38"15,11 0-43-15,12 8-3 0,4-2-20 16,6-2-109-16,-5-4-268 16</inkml:trace>
  <inkml:trace contextRef="#ctx0" brushRef="#br0" timeOffset="38507.4018">25612 1504 311 0,'0'-8'83'15,"0"1"-18"-15,0 4-9 16,2 0-26-16,-2 2 8 15,1-1-3-15,1 0 9 16,-1 2-7-16,-1 0 2 16,2 0-12-16,-1 0-12 0,4 15-5 15,-2 11-2 1,-2 11 1-16,-1 9-9 0,0 2-3 16,-4 3-28-16,-8 5-40 15,0-4-87-15,3-16-227 16</inkml:trace>
  <inkml:trace contextRef="#ctx0" brushRef="#br0" timeOffset="38722.7955">26051 1550 503 0,'0'-2'81'15,"0"2"2"1,0 0-34-16,-16 24-35 0,-9 16 6 15,-15 18 3-15,-11 14-12 16,-13 13-6-16,-7 3-5 16,1 3-1-16,10-9-16 15,11-6-61-15,22-12-95 16,15-23-126-16</inkml:trace>
  <inkml:trace contextRef="#ctx0" brushRef="#br0" timeOffset="38988.5277">26137 1904 399 0,'-49'11'292'16,"10"15"-265"-16,19-1 37 15,20-3-64-15,4-3-3 16,29-4-3-16,7-1 2 15,-1 0 4-15,-9-1 4 16,-15 3 7-16,-15 11 20 16,-3 10 6-16,-36 12-12 15,-18 9-11-15,-10-1-12 16,0-13-2-16,10-15-10 16,21-20-56-16,22-9-98 15,14-40-245-15</inkml:trace>
  <inkml:trace contextRef="#ctx0" brushRef="#br0" timeOffset="39171.6408">26263 1771 466 0,'0'-2'252'16,"0"2"-211"-16,6 2 41 15,16 16-65-15,15 4 12 16,11-2-20-16,12-2-9 15,1-4-7-15,2-4-48 16,-8-8-138-16,-16-2-271 16</inkml:trace>
  <inkml:trace contextRef="#ctx0" brushRef="#br0" timeOffset="43095.5128">20129 5208 367 0,'0'-6'92'16,"0"-4"-13"-16,0 2-2 16,0-4-38-16,0 4 14 0,0 4-7 15,0 2-2 1,-1 0-10-16,-11 2-14 0,-10 0-11 16,-14 14-9-16,-14 18-1 15,-9 12 0-15,1 8-2 16,9 4-2-16,16 5 3 15,19 3 0-15,14-1-2 16,5-5 1-16,24-10-2 16,10-6-6-16,7-9-14 15,2-6-50-15,4 0-56 16,-8-10-136-16</inkml:trace>
  <inkml:trace contextRef="#ctx0" brushRef="#br0" timeOffset="43397.4545">20370 5459 441 0,'-17'32'124'15,"5"12"-123"-15,12 3 16 16,0-8-14-16,23-12-1 15,10-13 0-15,11-14 10 16,9-19 23-16,6-24 13 16,-1-8 2-16,-7 0 7 15,-17 7-12-15,-18 13-14 0,-16 9-16 16,-2 7-7-16,-32 5-7 16,-16 10-1-16,-5 0-15 15,4 0-28-15,14 11-27 16,18-3-29-16,19-5-52 15,0-3-130-15</inkml:trace>
  <inkml:trace contextRef="#ctx0" brushRef="#br0" timeOffset="43677.3925">21199 5186 562 0,'-54'24'32'15,"8"6"10"-15,7 0 0 16,19-4-27-16,16-5-10 16,4-10-5-16,33-2-3 15,8-4 3-15,-3 0 13 16,-8-2 30-16,-12 6 21 16,-15 7-21-16,-3 10-13 15,-27 14-1-15,-21 12-22 16,-11 1-7-16,-1-14 0 15,10-19-22-15,14-20-60 16,18-9-68-16,18-23-117 16</inkml:trace>
  <inkml:trace contextRef="#ctx0" brushRef="#br0" timeOffset="43960.1542">21957 4817 684 0,'-39'9'22'0,"-5"32"6"15,-15 19 6 1,-9 18-12-16,-4 15 0 0,3 6-6 15,14 0-9-15,19-4-7 16,26-15-1-16,10-11-8 16,31-16-22-16,14-13-44 15,7-13-56-15,1-11-131 16</inkml:trace>
  <inkml:trace contextRef="#ctx0" brushRef="#br0" timeOffset="44193.2406">21932 5328 637 0,'0'0'67'16,"1"0"-29"-16,26-2 21 15,6-3-50-15,3 1-7 16,-3-3-2-16,-2 4-14 16,-1 3-42-16,-2 0-101 15,-7 0-197-15</inkml:trace>
  <inkml:trace contextRef="#ctx0" brushRef="#br0" timeOffset="44425.7767">22455 5129 572 0,'6'0'131'0,"21"2"-116"16,9 11 55-16,6 3-56 15,-4 1-1-15,-2 6-5 16,-3 1-8-16,-3 2-1 15,-3-4-8-15,-2-2-20 16,-3 0-38-16,-5-4-55 16,-5-7-97-16</inkml:trace>
  <inkml:trace contextRef="#ctx0" brushRef="#br0" timeOffset="44591.5714">22883 5156 436 0,'-28'0'191'0,"-8"10"-120"15,-17 14 6-15,-11 5-47 16,-5 8-15-16,0-1-9 16,9 2-6-16,13-4-8 15,14-9-28-15,16-7-52 16,17-10-70-16,2-8-179 16</inkml:trace>
  <inkml:trace contextRef="#ctx0" brushRef="#br0" timeOffset="44857.9154">23030 4893 660 0,'0'0'170'0,"0"3"-168"16,12 24 13-16,5 14-13 15,-4 15 22-15,-9 13 3 16,-4 10-2-16,-18 9-1 16,-21 6-4-16,-15 5-6 15,-10-4-7-15,-4-13-7 0,5-23-6 16,17-26-67-16,14-33-166 16</inkml:trace>
  <inkml:trace contextRef="#ctx0" brushRef="#br0" timeOffset="45473.0981">23683 5164 245 0,'0'-2'82'16,"0"0"1"-16,0-2-28 0,0 1-12 15,0 2 11 1,0-3 5-16,16 4 1 0,7 0 11 15,13-2-15-15,10-2-24 16,5-2-7-16,-3 1-15 16,-7 1-10-16,-7 4-8 15,-15 0-46-15,-6 0-91 16,-13 13-103-16</inkml:trace>
  <inkml:trace contextRef="#ctx0" brushRef="#br0" timeOffset="45622.7175">23773 5353 245 0,'4'0'334'15,"1"3"-253"-15,15 0 64 0,15-1-96 16,10-2-16-16,8 0-23 16,4 0-10-16,-2-4-62 15,-17-8-235-15</inkml:trace>
  <inkml:trace contextRef="#ctx0" brushRef="#br0" timeOffset="52439.5341">25077 5124 371 0,'0'-6'42'16,"0"-2"34"-16,1 0-31 15,8-3-8-15,-2 0 19 16,3 0-3-16,-1 0-2 15,-2 4-7-15,-6 3 0 0,-1 1-5 16,0 3-9 0,0 0-9-16,-3 0-12 0,-22 22-8 15,-17 19-1-15,-7 16 0 16,0 7 0-16,13-4 0 16,15 0 0-16,17-5 0 15,4-2-1-15,6-7 1 16,13-6-1-16,5-5 0 15,3-7-8-15,4-1-22 16,2-5-41-16,7-2-80 16,-7-6-132-16</inkml:trace>
  <inkml:trace contextRef="#ctx0" brushRef="#br0" timeOffset="52772.7538">25517 5294 556 0,'-11'2'9'0,"11"5"30"16,0 2-30-16,0 4-1 16,2 2 7-16,14 1 5 15,5-3 8-15,8-4 8 16,11-8-4-16,11-1-3 15,5-8-3-15,-1-13-5 16,-11-1 1-16,-22 4 0 0,-13 2-7 16,-9 6 0-16,-9-2-3 15,-27 3-10-15,-19 2-2 16,-12 1-4-16,4 6-6 16,13 0-8-16,21 0-7 15,19 4-28-15,10 4-53 16,9 4-68-16,34 1-60 15</inkml:trace>
  <inkml:trace contextRef="#ctx0" brushRef="#br0" timeOffset="53038.0577">26218 5170 425 0,'-39'0'111'15,"-4"0"-68"1,-5 12 10-16,3 10-34 0,12-3-9 15,19-2-8-15,14-7-1 16,10-4 0-16,19 0 11 16,2 0 29-16,-6 2 11 15,-12 1 5-15,-11 7-13 16,-2 11-8-16,-30 12-13 16,-20 11-16-16,-13 4-7 15,-3-12 0-15,11-14-22 16,18-18-35-16,14-10-42 15,20 0-41-15,3-18-111 0</inkml:trace>
  <inkml:trace contextRef="#ctx0" brushRef="#br0" timeOffset="53386.9702">26479 5104 486 0,'-5'0'52'0,"5"0"35"15,3 6-37-15,16 11 13 16,10 4-14-16,6 6-15 16,3 8-8-16,-2 5-9 15,-5 2 0-15,-4 3-10 16,-1 2-7-16,-4 0 0 16,-1-3-13-16,-6-4-39 15,-3-13-61-15,-8-18-57 16,-4-9-125-16</inkml:trace>
  <inkml:trace contextRef="#ctx0" brushRef="#br0" timeOffset="53537.1513">26869 5102 716 0,'-66'34'39'0,"-6"16"64"15,-14 12-74-15,-7 7-25 16,5 0-4-16,17-8-8 15,23-8-66-15,36-24-141 16</inkml:trace>
  <inkml:trace contextRef="#ctx0" brushRef="#br0" timeOffset="53952.4785">27288 5223 505 0,'0'-4'87'16,"0"1"24"-16,28 1-48 15,14-4-32-15,13-2-9 16,6 0-12-16,-1 0-10 16,-10 1-1-16,-14 4-21 15,-12 3-76-15,-24 0-99 16</inkml:trace>
  <inkml:trace contextRef="#ctx0" brushRef="#br0" timeOffset="54101.9033">27331 5334 622 0,'0'0'133'0,"13"0"-57"15,29 0-28-15,19 0-48 16,14 0-7-16,4-6-92 16,-12-14-404-16</inkml:trace>
  <inkml:trace contextRef="#ctx0" brushRef="#br0" timeOffset="54601.0159">28639 4929 271 0,'0'-14'226'0,"0"6"-185"16,2 2 41-16,5 1-66 15,4 2-1-15,-2 3 5 16,0 0 8-16,-2 0 5 15,-1 19-6-15,-5 14 11 0,-1 13-10 16,-8 7-19-16,-16 10-3 16,-5 0-6-16,-1 3-2 15,2 2-40-15,9-3-116 16,8-23-185-16</inkml:trace>
  <inkml:trace contextRef="#ctx0" brushRef="#br0" timeOffset="54800.4543">29197 4935 750 0,'-45'29'0'0,"-5"24"80"15,-17 16-61-15,-15 17-17 0,-14 10-2 16,-5 11 0-16,4 1-3 15,16-6-7-15,26-13-55 16,30-18-79-16,17-22-82 16</inkml:trace>
  <inkml:trace contextRef="#ctx0" brushRef="#br0" timeOffset="55099.5131">29047 5475 407 0,'-69'29'295'16,"11"9"-254"-16,22 0 27 16,28-9-68-16,13-5-10 15,38-9-25-15,17-5 12 16,10 0 23-16,-3 1 6 15,-17 2 18-15,-21 8 26 16,-22 11 3-16,-14 17-12 16,-42 16-8-16,-27 15-17 15,-16-2-16-15,5-15-7 16,20-25-46-16,26-28-89 16,24-16-159-16</inkml:trace>
  <inkml:trace contextRef="#ctx0" brushRef="#br0" timeOffset="55315.8321">29232 5533 503 0,'-5'-4'257'0,"5"4"-216"15,3 4 20-15,26 12-52 16,20-1 34-16,18-2-9 15,9-10-11-15,-3-3-11 0,-12 0-12 16,-17 0-5 0,-12 2-60-16,-15-1-234 0</inkml:trace>
  <inkml:trace contextRef="#ctx0" brushRef="#br0" timeOffset="60303.8147">3921 8361 418 0,'0'-1'67'0,"0"1"-50"16,0 0 38-16,0 0-5 0,-8 0-12 16,-14 14 7-16,-11 11-13 15,-9 13-8-15,-4 6-2 16,9 0-3-16,12-4-17 15,14-14-2-15,11-11-4 16,8-10 4-16,18-3 0 16,7-2 18-16,0 2 15 15,-8 7-6-15,-5 9 5 16,-16 18 2-16,-4 17-9 16,-24 19-6-16,-22 7-13 15,-17-2-6-15,-6-18 0 16,1-21-6-16,7-27-18 15,6-11-26-15,13-32-26 0,20-12-44 16,22 1-27-16,24 1-93 16</inkml:trace>
  <inkml:trace contextRef="#ctx0" brushRef="#br0" timeOffset="60602.8222">4160 8525 567 0,'0'0'66'0,"0"15"-49"15,0 12 36-15,0 8-9 16,0 2-26-16,0 7-12 16,0 0-6-16,-2-1-1 15,-7-3-6-15,-1-9-19 16,5-9-59-16,4-11-67 16,-1-11-132-16</inkml:trace>
  <inkml:trace contextRef="#ctx0" brushRef="#br0" timeOffset="60779.0578">4210 8268 694 0,'-13'-4'116'15,"11"4"-116"-15,2 0-2 16,0 0-29-16,0 0-48 15,18 0-83-15,2 2-100 16</inkml:trace>
  <inkml:trace contextRef="#ctx0" brushRef="#br0" timeOffset="61151.813">4475 8559 487 0,'-4'12'34'16,"4"3"-2"-16,0-6-1 16,0-1-7-16,0-6-13 15,0-2 1-15,17-3 43 16,5-22 5-16,14-5-12 15,7-2-9-15,5 4-6 0,-2 10 6 16,-4 12-7-16,-5 6-9 16,-9 18-10-16,-6 18-3 15,-9 12 0-15,-10 4-5 16,-3-3-5-16,0-5 0 16,-3-8-6-16,-4-8-23 15,2-5-45-15,5-1-56 16,0-7-81-16,0-6-174 15</inkml:trace>
  <inkml:trace contextRef="#ctx0" brushRef="#br0" timeOffset="61384.5962">5395 7730 747 0,'-37'54'79'16,"-7"37"-69"-16,-8 41 51 16,-2 30-27-16,9 25-13 15,16 8-12-15,20-7-2 16,9-19-7-16,18-34 0 16,21-39-1-16,10-35-6 15,6-29-15-15,0-14-61 0,-3-12-134 16</inkml:trace>
  <inkml:trace contextRef="#ctx0" brushRef="#br0" timeOffset="68434.1562">5757 8076 254 0,'-1'-1'47'0,"-1"1"-13"16,2 0-10-16,-1 0-19 15,1-2 4-15,-2 2 9 16,-1 0 11-16,2-2 10 15,-1 2 7-15,0-2 10 16,2 2-10-16,-2 0-20 16,1 0-7-16,1 0-4 15,-2 0-1-15,2 0 6 16,0 0-5-16,0 0-5 0,13 0-1 16,13 0 26-16,3 0-9 15,4 0-17-15,-3 0-6 16,-6 0-3-16,-3 0-2 15,-6 0-16-15,-2 0-44 16,0 4-88-16,-8 3-204 16</inkml:trace>
  <inkml:trace contextRef="#ctx0" brushRef="#br0" timeOffset="69066.0009">6371 7846 331 0,'0'-2'77'16,"0"1"-19"-16,0 1-24 16,0 0-17-16,0 0 6 15,1 0 9-15,5 0 11 16,2 0 4-16,-1 9-6 16,-1 9-3-16,-2 11-15 15,-4 5-10-15,0 7-2 16,-9 4-4-16,-7 1-7 15,1-2-1-15,3-6-16 16,8-12-44-16,4-13-45 16,3-13-72-16,19-19-229 15</inkml:trace>
  <inkml:trace contextRef="#ctx0" brushRef="#br0" timeOffset="69265.4381">6624 7808 445 0,'-10'18'139'0,"4"13"-129"15,0 4 27-15,3 11-12 16,-3 5-14-16,-2 4-11 16,1 1-1-16,-5-7-4 15,5-8-19-15,2-11-67 16,2-18-78-16,1-12-192 0</inkml:trace>
  <inkml:trace contextRef="#ctx0" brushRef="#br0" timeOffset="69514.2339">6270 7850 556 0,'-8'8'8'0,"8"0"16"16,15 1 36-16,22-1-8 16,17-3-11-16,10-3-2 15,6-2-10-15,0 0-12 0,-3 0-8 16,-7-3-9-16,-6-5-3 16,-10-3-23-16,-5 4-62 15,-5 0-90-15,-2-6-159 16</inkml:trace>
  <inkml:trace contextRef="#ctx0" brushRef="#br0" timeOffset="69747.7079">7239 7631 93 0,'0'0'591'0,"-5"9"-568"15,1 27 43-15,-11 14 5 0,-8 14-30 16,-15 18-22-16,-15 17-8 15,-15 16-5-15,-13 18-5 16,-8 11-1-16,-1 2-2 16,9-8-4-16,12-17-10 15,17-26-35-15,16-23-24 16,12-22 1-16,15-18-24 16,7-15-45-16,2-17-111 15</inkml:trace>
  <inkml:trace contextRef="#ctx0" brushRef="#br0" timeOffset="70179.8348">7333 8183 454 0,'0'0'67'0,"-3"1"-26"15,-11 20 14-15,-6 8-9 16,-7 7-18-16,-6 8-11 16,-1 9 5-16,-2 9 7 15,3 7-1-15,6 2 0 16,9-2-10-16,12-13-9 0,6-11-6 15,2-14-1-15,20-9-2 16,8-17 0-16,9-5 1 16,6-9 7-16,2-18-3 15,-6-4 2-15,-11 6 7 16,-14 4 8-16,-16 6-13 16,-6 4 0-16,-36 6-7 15,-13 5-2-15,-4 0-3 16,10 22 0-16,18-2-3 15,16-4-41-15,15-13-64 16,15-3-102-16,29-31-203 16</inkml:trace>
  <inkml:trace contextRef="#ctx0" brushRef="#br0" timeOffset="70529.0173">7686 7629 247 0,'-10'-6'498'15,"7"6"-490"-15,3 0 14 16,27 24-13-16,7 17 32 16,7 19-2-16,0 24-6 15,-6 33 6-15,-13 29 1 16,-21 25-15-16,-14 11-8 16,-39-10-12-16,-23-10-5 15,-7-27 0-15,8-31 0 16,14-32-24-16,20-48-105 15,17-32-240-15</inkml:trace>
  <inkml:trace contextRef="#ctx0" brushRef="#br0" timeOffset="79956.924">8555 8252 435 0,'-19'-2'19'16,"8"2"2"-16,3 0 21 16,3 0 8-16,3 0 2 15,2 0-7-15,0 0 7 16,12 0-26-16,13 0 13 15,10 0-18-15,3 3-12 16,3 0-7-16,-1 1-1 16,-4 2-1-16,-5 4-9 15,-7 4-51-15,-14 6-97 0,-10-2-166 16</inkml:trace>
  <inkml:trace contextRef="#ctx0" brushRef="#br0" timeOffset="80139.1229">8603 8577 507 0,'-5'0'275'0,"5"10"-254"16,5 9 1-16,19 2-7 16,2 5-6-16,6-3-9 15,0-1-10-15,-3-10-102 16,-4-12-267-16</inkml:trace>
  <inkml:trace contextRef="#ctx0" brushRef="#br0" timeOffset="81651.8106">9887 8425 397 0,'-6'-6'49'0,"5"6"-47"16,1-3 7-16,0-1-2 15,0-1 22-15,0-1 1 16,0 2 2-16,0 1-7 15,0 3-3-15,0 0-4 16,0 0-9-16,0 0-5 16,0 0-1-16,0 0 0 15,0 0 0-15,0 0-1 0,0 0 5 16,0 0 6 0,0 0-2-16,0 0-2 0,0 0 0 15,0 0 0-15,0 0 4 16,0 0-6-16,0 0-1 15,0 0 0-15,0 0 2 16,3 0 3-16,6-6 7 16,8-1 8-16,5-2-4 15,4 5-9-15,6 3 3 16,6 1 1-16,1 0-3 16,2 0 3-16,-3 0-12 15,-1 0-2-15,-5 0-3 16,-4 7-9-16,3 1-46 15,-8-5-92-15,-10-3-228 16</inkml:trace>
  <inkml:trace contextRef="#ctx0" brushRef="#br0" timeOffset="82366.7445">11155 8222 459 0,'-13'-10'115'15,"-8"10"-102"-15,-7 0 48 16,-13 0-45-16,-11 18-7 16,-4 0 7-16,5 6 3 15,11 0-7-15,18-4-2 0,15-4-3 16,7-2-2 0,7-4 0-16,16 2 0 0,5 1 18 15,5 0 11-15,-3 6-8 16,-9 6 0-16,-14 10-11 15,-7 10 4-15,-26 8 1 16,-27 3-14-16,-18-3-3 16,-9-7-3-16,3-16 0 15,14-14-17-15,21-16-27 16,17 0-25-16,19-9-9 16,6-6-18-16,17-2-37 15,21-2-99-15</inkml:trace>
  <inkml:trace contextRef="#ctx0" brushRef="#br0" timeOffset="82633.1126">11311 8443 462 0,'8'0'56'0,"1"0"12"16,-4 22-5-16,-5 16-28 15,-3 12-1-15,-21 4-21 0,-3 1-10 16,2-1-3-16,5-6-6 16,6-6-42-16,3-7-97 15,3-17-116-15</inkml:trace>
  <inkml:trace contextRef="#ctx0" brushRef="#br0" timeOffset="82807.4266">11334 8149 719 0,'-12'-15'51'0,"7"15"-29"0,5 0-22 16,7 2-11 0,14 8-89-16,6-3-119 0</inkml:trace>
  <inkml:trace contextRef="#ctx0" brushRef="#br0" timeOffset="83115.163">11469 8525 453 0,'-21'30'145'0,"4"6"-106"16,8-2 46 0,3-3-40-16,6-7-10 0,0-12-28 15,21-10-5-15,18-2 0 16,9-18 1-16,7-11-1 15,-3-1 8-15,-12 10 20 16,-10 14 15-16,-15 6-16 16,-12 29-15-16,-3 20 7 15,-21 10-8-15,-13 9-10 16,-2-5-3-16,14-7-22 16,13-26-108-16,9-30-297 15</inkml:trace>
  <inkml:trace contextRef="#ctx0" brushRef="#br0" timeOffset="83713.7974">12749 7790 383 0,'0'-18'104'0,"0"5"-21"16,0 10 5-16,0 3-48 15,0 0-20-15,-9 20-5 16,-12 25 19-16,-9 24 8 16,-7 26-18-16,-6 23-4 15,-1 18-1-15,4 8-2 16,8-4 2-16,12-16-15 15,18-21-4-15,2-25 0 16,21-19-2-16,10-16-5 16,4-9-25-16,-1-11-49 15,-6-11-71-15,-8-12-167 0</inkml:trace>
  <inkml:trace contextRef="#ctx0" brushRef="#br0" timeOffset="84179.294">13044 8057 512 0,'-7'-8'72'0,"7"8"-14"0,0 0-27 16,3 0-23-16,15 6 27 15,5 1-6-15,3-2-5 16,-1-1-6-16,1 2-16 15,-3 6-2-15,3 2-18 16,-4 1-84-16,-2-2-164 16</inkml:trace>
  <inkml:trace contextRef="#ctx0" brushRef="#br0" timeOffset="85143.5969">13070 8136 365 0,'0'-3'23'16,"0"1"-4"-16,0 0-10 15,0-1 2-15,1-1 22 16,2 0 4-16,-3 1 8 15,0 1 8-15,0 2-23 0,0 0-6 16,0 0-8-16,0 18-2 16,-3 7 13-16,-6 7-17 15,-3 2 0-15,-3 0-5 16,2 0-3-16,-1-3-1 16,7 0-1-16,1-1-3 15,6-5-29-15,0-7-56 16,0-17-64-16,4-1-115 15</inkml:trace>
  <inkml:trace contextRef="#ctx0" brushRef="#br0" timeOffset="85359.5322">13229 8131 384 0,'-9'-3'121'0,"5"3"-102"15,-1 1 16-15,2 18 2 16,-4 6-18-16,-5 4-11 16,1 3 1-16,-3 2-1 15,-1 2-5-15,4 1-3 16,1 3-5-16,4-2-26 16,6-3-103-16,0-15-153 15</inkml:trace>
  <inkml:trace contextRef="#ctx0" brushRef="#br0" timeOffset="85659.0056">13668 7952 397 0,'0'-4'215'0,"-10"4"-197"16,-6 25 30-16,-12 21-9 16,-12 17-19-16,-14 17-7 15,-15 16 1-15,-14 13 5 16,-11 9 0-16,-5 4-8 0,7-3-9 16,13-11-2-16,21-14-8 15,23-16-27-15,17-23-43 16,15-25-46-16,3-26-17 15,15-6-122-15</inkml:trace>
  <inkml:trace contextRef="#ctx0" brushRef="#br0" timeOffset="86057.8108">13805 8310 437 0,'-17'0'37'16,"-5"6"19"-16,-11 21 2 16,-7 6-13-16,-6 7-13 15,-5 9-8-15,2 6-1 16,-2 6-1-16,6 5 5 15,8 1 7-15,10-1-10 16,14-6-8-16,11-10-11 16,2-12-3-16,26-13 0 15,17-16-2-15,11-9 0 0,2-7 0 16,-4-16 0 0,-13-3 1-16,-16 1-1 0,-20 0 1 15,-3 3 3-15,-33 0-2 16,-13 2-2-16,2 8-2 15,13 4-3-15,16 6-28 16,15 2-60-16,10-6-119 16,22-6-259-16</inkml:trace>
  <inkml:trace contextRef="#ctx0" brushRef="#br0" timeOffset="86308.6471">14077 7935 620 0,'3'-11'88'0,"23"11"-85"16,9 22 17-16,-2 29 0 16,-1 23 2-16,-8 24-2 15,-9 25 4-15,-15 22 19 16,-22 13 9-16,-36 7-20 15,-29-7-17-15,-21-12-12 16,-8-14-3-16,16-22-11 16,24-35-82-16,33-51-186 0</inkml:trace>
  <inkml:trace contextRef="#ctx0" brushRef="#br0" timeOffset="88967.4166">14779 8491 218 0,'-7'-6'113'16,"-2"0"-67"-16,7 1 7 16,1 0-9-16,1 1-3 15,0-1 10-15,0-1 12 16,0-3-2-16,18 1-12 15,8 0-5-15,7 5-12 16,5 0-21-16,1 1-3 16,1 0-6-16,-6 2-2 15,-7 0-5-15,-8 0-47 16,-8 7-54-16,-11 8-94 16</inkml:trace>
  <inkml:trace contextRef="#ctx0" brushRef="#br0" timeOffset="89133.6897">14804 8654 679 0,'0'-5'63'16,"10"5"11"-16,21 0-18 16,11 0-42-16,8 4-13 15,5 3-1-15,-6-6-58 16,-10-1-214-16</inkml:trace>
  <inkml:trace contextRef="#ctx0" brushRef="#br0" timeOffset="89665.7303">16018 8180 504 0,'-10'-8'50'0,"10"5"34"16,0 3-16-16,20 0-48 16,19 0 32-16,12 0 0 15,10 0-24-15,2 0-10 16,-5 0-11-16,-8 0-7 15,-3 0-25-15,-9 0-127 16,-10-7-340-16</inkml:trace>
  <inkml:trace contextRef="#ctx0" brushRef="#br0" timeOffset="89865.3041">16817 7904 750 0,'-15'11'53'0,"3"23"-46"16,6 13 29-16,-4 12-31 15,-5 10-5-15,0-3-9 16,0 0-17-16,5-6-62 16,2-13-66-16,8-16-228 15</inkml:trace>
  <inkml:trace contextRef="#ctx0" brushRef="#br0" timeOffset="90048.1425">17226 7977 673 0,'-21'0'46'0,"-3"44"-29"15,-6 15 34-15,-10 17-29 16,-11 9-14-16,-7 0-6 15,-1 5-2-15,4-1-3 16,8-3-40-16,14-16-144 16</inkml:trace>
  <inkml:trace contextRef="#ctx0" brushRef="#br0" timeOffset="97596.7401">17131 8437 373 0,'-3'0'31'0,"0"0"-12"0,1 0 12 16,2 0-21-16,0-2 7 16,-3 0 27-16,0 1 2 15,-3 1-7-15,0 0 0 16,5 0-6-16,1 0-11 16,0 0-12-16,0 0-7 15,0 0 0-15,0 0-1 16,1 0 5-16,19-9 17 15,12-5 18-15,16-3-7 16,8 1-7-16,0-1-5 16,-10 4 1-16,-16 8-7 15,-16 5-9-15,-13 0-6 16,-1 26 0-16,-12 16 1 16,-31 14-1-16,-21 16 0 15,-14 6-2-15,-5 1 0 0,17-10 1 16,24-20-1-16,26-16 0 15,17-22 0-15,42-11-1 16,28-8 1-16,21-14 3 16,7-1 3-16,-13 3-5 15,-22 14-1-15,-25 6-3 16,-31 9-54-16,-8 1-182 16</inkml:trace>
  <inkml:trace contextRef="#ctx0" brushRef="#br0" timeOffset="99143.0991">20917 7836 534 0,'9'-28'52'0,"-5"15"3"0,-4 4 32 16,-4 3-47-1,-12 6 0-15,-16 0 3 0,-17 3-34 16,-16 22-1-16,-16 13 8 15,-10 13-7-15,3 17-7 16,7 7-2-16,14 7 0 16,21-6 0-16,25-6 0 15,21-4 0-15,15-12 1 16,26-9 0-16,8-2-1 16,3-6-1-16,3-3-21 15,-4 0-72-15,-2-8-59 16,-12-9-140-16</inkml:trace>
  <inkml:trace contextRef="#ctx0" brushRef="#br0" timeOffset="99458.8622">21004 8334 545 0,'-30'9'19'15,"12"15"50"-15,12-6-25 16,6-2-23-16,21-1-4 16,18-10 3-16,16-5 1 15,15-11 0-15,9-20 10 16,-4-7-7-16,-11 2 2 16,-21 6-7-16,-25 7-9 0,-18 3-4 15,-18 7 5-15,-33 4-7 16,-17 4-4-16,-11 5 0 15,1 0-1-15,17 0 1 16,19 7-20-16,26 1-22 16,16 0-21-16,10-2-39 15,33-6-70-15,20 0-88 16</inkml:trace>
  <inkml:trace contextRef="#ctx0" brushRef="#br0" timeOffset="99708.0812">21830 8060 515 0,'-37'0'37'16,"-15"13"11"-16,1 10 10 15,17-1-38-15,22-4 0 16,12-8 1-16,18-7-3 16,22-3 1-16,2 4 18 15,-9 2 17-15,-16 10-12 16,-17 11-10-16,-16 13-4 15,-34 10-10-15,-25 12-15 16,-12-1-3-16,5-14-5 16,21-16-30-16,29-26-57 15,25-10-86-15,7-29-245 16</inkml:trace>
  <inkml:trace contextRef="#ctx0" brushRef="#br0" timeOffset="99991.0631">22698 7469 419 0,'-41'0'239'0,"-31"49"-223"15,-22 31 98 1,-15 28-63-16,-10 38 1 0,4 21-8 16,23 11-22-16,35-12-19 15,39-28-2-15,18-28-1 16,45-29-11-16,19-18-50 16,7-21-115-16,-1-20-249 15</inkml:trace>
  <inkml:trace contextRef="#ctx0" brushRef="#br0" timeOffset="100805.3842">22879 7879 134 0,'0'0'225'0,"0"0"-187"15,-2 0 28-15,2 0-32 16,0 0-9-16,0-7 7 16,10 1 8-16,3 0 7 15,5 4-1-15,4 2-15 16,-1 0-18-16,0 0-12 15,-3 12-1-15,-11 3-9 16,2-6-42-16,-1-4-87 16,1-5-98-16</inkml:trace>
  <inkml:trace contextRef="#ctx0" brushRef="#br0" timeOffset="101055.0986">23355 7744 447 0,'-4'0'94'0,"-4"12"-67"16,0 7 32-16,4 7-44 15,-2 7-9-15,-6 3 0 16,-6 6-3-16,-1-3-2 15,3-1-1-15,5-4-17 0,5-6-46 16,3-10-51 0,0-14-66-16</inkml:trace>
  <inkml:trace contextRef="#ctx0" brushRef="#br0" timeOffset="101271.2368">23531 7715 464 0,'0'0'40'0,"0"0"2"15,0 15 3-15,0 9-25 0,0 6 0 16,0 7-3-16,-11 3-12 16,-6 8-3-16,-7 2-2 15,1 2-7-15,2-8-66 16,4-8-127-16</inkml:trace>
  <inkml:trace contextRef="#ctx0" brushRef="#br0" timeOffset="101537.1754">23279 7698 476 0,'1'-16'23'0,"25"6"49"15,12-4-31-15,22 1-20 16,12 2 24-16,11-6-19 16,11 3-4-16,3 0-7 15,-7 11-10-15,-21 3-5 16,-25 3-23-16,-23 19-63 15,-15 1-46-15,-6 2-153 16</inkml:trace>
  <inkml:trace contextRef="#ctx0" brushRef="#br0" timeOffset="101836.9006">22929 8390 315 0,'16'-11'184'0,"15"-1"-162"15,20-7 87-15,17-3-72 16,17 0-4-16,6-6 8 15,0-2-13-15,-4 9-9 0,-13 1-12 16,-15 9-7-16,-17 9-16 16,-14 2-22-16,-9 0-31 15,-8 0-72-15,-7 10-147 16</inkml:trace>
  <inkml:trace contextRef="#ctx0" brushRef="#br0" timeOffset="102302.5989">23397 8493 48 0,'-5'0'408'16,"1"0"-396"-16,-1 0 58 16,-2 0-44-16,-8 0-24 15,-9 11 4-15,-7 8 0 16,-5 5 10-16,-7 2 12 16,-2 7 2-16,-3 5-9 15,6 4-1-15,11 5 5 16,12 0-11-16,13-1-1 0,6-7-3 15,7-12-6-15,28-13-1 16,20-14 2-16,13 0-2 16,7-22 0-16,-13-10-3 15,-15-6 4-15,-25 2 11 16,-22 4-2-16,-1 3 4 16,-41 4-4-16,-21 4-10 15,-13 8-3-15,4 6-3 16,17 7-15-16,30 0-26 15,24 7-34-15,1 1-65 16,25-1-181-16</inkml:trace>
  <inkml:trace contextRef="#ctx0" brushRef="#br0" timeOffset="102668.5583">24034 7538 611 0,'-3'0'43'16,"3"24"-32"-16,18 18 40 16,24 12-35-16,2 20 14 15,-17 19 18-15,-26 28 0 16,-11 20-15-16,-48 18-5 16,-27 5-8-16,-21-9-10 15,-6-9-8-15,6-17-2 16,24-29-17-16,33-31-69 15,30-44-107-15,19-30-228 16</inkml:trace>
  <inkml:trace contextRef="#ctx0" brushRef="#br0" timeOffset="103116.8035">24553 8037 475 0,'-7'-12'130'0,"0"8"-61"16,4 4 14-16,3-3-67 16,11 3-7-16,17 0-4 15,8-7-4-15,3 7-1 0,-3-2-1 16,-8 2-35-16,-7 0-84 16,-13 7-99-16</inkml:trace>
  <inkml:trace contextRef="#ctx0" brushRef="#br0" timeOffset="103332.8103">24461 8432 363 0,'0'0'333'0,"17"-7"-309"0,22 5 64 16,19-16-71-16,7 5-17 16,-9 8-2-16,-15-3-71 15,-16 1-175-15</inkml:trace>
  <inkml:trace contextRef="#ctx0" brushRef="#br0" timeOffset="108476.9744">25873 8184 514 0,'0'-6'9'0,"0"6"40"16,0 0-16-16,0 0-32 15,0 0 4-15,0-6 5 16,0 0 11-16,0 2 13 16,0-2 2-16,0 3 1 15,-1-2-2-15,-13-1-10 16,-6 4-13-16,-10 2 0 16,-18 7-10-16,-10 22 0 15,-14 14-1-15,4 6 1 16,9 9 6-16,19 1 2 0,16 4-7 15,20 0-2-15,4-9 0 16,28-10 0-16,26-17 3 16,14-12 0-16,7-6-2 15,-5-9-2-15,-12 0-9 16,-22 4-48-16,-27-4-72 16,-9 0-162-16</inkml:trace>
  <inkml:trace contextRef="#ctx0" brushRef="#br0" timeOffset="108836.7486">26197 8283 528 0,'-28'-3'46'16,"-7"3"-29"-16,5 10 34 15,13 5-42-15,9 4 5 16,2 2 12-16,1 1-10 16,5-4 6-16,0-2-4 15,17-7-6-15,19-4 4 16,16-5 1-16,12-2-7 16,8-19 2-16,-8-3 4 15,-15 2 8-15,-22 2-5 16,-24 6-5-16,-3 0 1 15,-27 2-5-15,-19 2-10 0,-15 10-5 16,-6 0-11-16,13 8-10 16,21 5-24-16,23-2-30 15,10-3-30-15,4-5-79 16</inkml:trace>
  <inkml:trace contextRef="#ctx0" brushRef="#br0" timeOffset="109085.2958">26724 8202 411 0,'0'-4'89'0,"-20"4"-30"0,-15 16 7 16,-1 11-38 0,10 2 1-16,16-2-10 0,10-3-1 15,18 0 4-15,15-1 2 16,-2 1 9-16,-10-1 5 15,-17 0-3-15,-4 4-9 16,-25 7-8-16,-23 6-9 16,-15 2-9-16,2-8-9 15,12-13-46-15,24-18-69 16,17-4-92-16</inkml:trace>
  <inkml:trace contextRef="#ctx0" brushRef="#br0" timeOffset="109434.8561">27576 7611 633 0,'-17'0'12'0,"-22"26"49"15,-14 26-25 1,-15 25-19-16,-15 27 12 0,-3 17 3 16,12 13-13-16,15 4-4 15,14-13-4-15,21-18-6 16,15-18-5-16,9-17 0 15,12-14-12-15,16-12-54 16,1-14-85-16,-4-21-276 16</inkml:trace>
  <inkml:trace contextRef="#ctx0" brushRef="#br0" timeOffset="110116.545">27786 7846 26 0,'0'-7'290'0,"0"2"-280"16,0 1 41-16,0-3-21 16,2-2 6-16,9 5 16 15,-2-1-13-15,-6 5-7 16,-3 0-3-16,0 0-10 15,-7 12 0-15,-5 7 15 16,2 8-18-16,-1 4-3 16,-5 6-3-16,-1 5-3 0,-1-2-1 15,-1 2-4 1,-1-1-2-16,1-6-4 0,4-7-49 16,2-6-78-16,8-13-137 15</inkml:trace>
  <inkml:trace contextRef="#ctx0" brushRef="#br0" timeOffset="110382.1911">27981 7778 181 0,'2'-2'245'0,"-1"2"-207"0,1 0 13 16,4 0-41-16,-2 5 15 16,-2 12 3-16,-2 9-11 15,0 8-4-15,-6 7 0 16,-10 6-7-16,-1 0-1 16,1 0-5-16,2-3-10 15,1-6-55-15,-1-11-82 16,1-12-131-16</inkml:trace>
  <inkml:trace contextRef="#ctx0" brushRef="#br0" timeOffset="110681.7663">27686 7814 242 0,'0'-12'166'16,"5"-2"-106"-16,14-2 23 16,5 0-51-16,4 4-7 15,1 4-10-15,1 2-1 16,6 1 1-16,-3 4 11 16,5-1 2-16,2-2-8 15,5 3-5-15,0-2-9 16,-3-1-4-16,-7 4-2 0,-8 0-4 15,-9 7-15 1,-11 6-31-16,4 1-46 0,-8-2-112 16</inkml:trace>
  <inkml:trace contextRef="#ctx0" brushRef="#br0" timeOffset="111064.75">27343 8471 331 0,'0'0'52'0,"10"0"42"15,16 0-30-15,7-6-28 16,4-7 18-16,6-2-19 16,8-4-11-16,13-7 2 15,10-1-3-15,13-2 2 16,-2 5-10-16,-4 8-4 15,-11 4-11-15,-21 11 0 0,-21 1-17 16,-17 0-26-16,-11 3-46 16,0 7-72-16,-5 0-230 15</inkml:trace>
  <inkml:trace contextRef="#ctx0" brushRef="#br0" timeOffset="111529.3686">27747 8540 323 0,'0'0'102'0,"0"0"-49"16,-6 0 2-16,-9 2-51 15,-7 11 4-15,-10 7 12 16,-8 5 5-16,-1 2 5 16,2 8 0-16,6 5-1 15,3 4-2-15,5 0-12 16,5 0-2-16,13-8-5 0,7-8-7 15,9-9 0 1,25-10-1-16,12-9 0 0,9 0 0 16,1-25 2-16,-7-8-1 15,-16-1 0-15,-22 4 13 16,-11 6 5-16,-30 12 1 16,-27 7-7-16,-19 5-13 15,-6 3 1-15,15 14-1 16,26-1-13-16,25-1-65 15,16-5-105-15,15-10-316 16</inkml:trace>
  <inkml:trace contextRef="#ctx0" brushRef="#br0" timeOffset="112194.8144">28428 7597 104 0,'-2'-6'221'15,"2"6"-176"-15,0 0 32 16,0 0-34-16,0 10 9 16,8 15 12-16,5 13-28 15,-1 13 4-15,-1 14 1 16,-3 18-12-16,-8 17-1 16,0 17-3-16,-30 11-1 15,-19 9-1-15,-16-1-9 16,-10-4-4-16,-9-9-8 0,-4-11-1 15,8-17-1-15,11-13-18 16,16-18-67-16,15-26-67 16,20-32-257-16</inkml:trace>
  <inkml:trace contextRef="#ctx0" brushRef="#br0" timeOffset="112810.8438">28747 8274 121 0,'-1'0'228'0,"1"0"-175"16,0-6 19-16,0-1-22 15,10 0 4-15,15 5 4 16,2 2-22-16,3 0-7 15,-2 0-13-15,4 0-10 16,-3 0-6-16,-6 8-1 16,-11 0-55-16,-5-6-165 15</inkml:trace>
  <inkml:trace contextRef="#ctx0" brushRef="#br0" timeOffset="113026.0769">28771 8511 354 0,'13'0'246'0,"2"0"-206"15,12 6 41-15,12-5-74 16,10 10-7-16,-6-9-79 15,-8-2-239-15</inkml:trace>
  <inkml:trace contextRef="#ctx0" brushRef="#br0" timeOffset="113658.5236">29451 8060 429 0,'-4'17'75'16,"-1"15"-4"-16,5 1-16 16,0 1-43-16,6 0 9 15,4-5 0-15,-1-4-6 16,-1-6 1-16,3-6-4 15,8-11-6-15,6-2-5 16,6-8-1-16,2-18-15 16,0-11-13-16,-6-9-1 15,-12-10 22-15,-6-7 7 0,-9-2 0 16,0 6 2-16,0 6-1 16,0 11 7-16,0 9-2 15,-10 6 9-15,-1 10-8 16,5 4-2-16,4 6-1 15,2 3 2-15,0-1-4 16,3 2 1-16,17-5 6 16,17-4-2-16,16 1 9 15,18-2 0-15,10 1 5 16,1 6 4-16,-9 0-6 16,-10 2-5-16,-11 1-7 15,-13 2-7-15,-14 1-1 16,-16 0-41-16,-9 6-65 15,-6 2-102-15</inkml:trace>
  <inkml:trace contextRef="#ctx0" brushRef="#br0" timeOffset="114173.2908">29864 8011 130 0,'-3'2'183'0,"2"0"-169"15,1-2 12-15,0 0-15 16,0 0 5-16,0 0 14 15,1-4 19-15,13-6-3 16,10-2 11-16,5 0-3 16,6 4-6-16,2 1-13 15,-4 4-6-15,-3 1-6 16,-6 2-5-16,-12 0-4 16,-12 0-2-16,0 18-7 15,-20 4-3-15,-17 8 3 16,3 0-4-16,4-5-1 15,15-5-4-15,15-13-18 0,6-7-19 16,27 0 18-16,11-5 19 16,3-8 4-16,-8 4 7 15,-16 8 18-15,-18 1 5 16,-5 19 3-16,-27 15 9 16,-18 10-12-16,-15 5-10 15,-8-1-16-15,0-2-4 16,15-8-5-16,18-12-53 15,16-14-69-15,12-12-66 16,7 0-328-16</inkml:trace>
  <inkml:trace contextRef="#ctx0" brushRef="#br0" timeOffset="114455.6762">29439 8551 495 0,'11'0'82'0,"30"-4"2"15,20-8-31-15,22-6-41 16,15-4 9-16,2 0 3 0,-6 4 2 15,-16 10-1-15,-19 4-2 16,-17 4-14-16,-19 8-9 16,-16 15-18-16,-7 4-91 15,-3-5-88-15</inkml:trace>
  <inkml:trace contextRef="#ctx0" brushRef="#br0" timeOffset="115004.5995">29671 8755 225 0,'-7'5'152'0,"1"-4"-89"16,3-1-8-16,3 0-39 15,0 0 14-15,2-8 12 16,10 1-23-16,3 2 6 15,-8-2 8-15,1 3 3 0,2 0 6 16,5-5-3-16,13-2 2 16,8 0-14-16,6 0-2 15,-3 2 2-15,-5 3-4 16,-10 5-7-16,-11 1 2 16,-8 0-11-16,-5 8-5 15,-3 14 0-15,-27 10-2 16,-15 8 2-16,-8 2-1 15,1 0-1-15,13-4-3 16,15-4 1-16,15-9 0 16,9-7 1-16,24-4-1 15,25-6 1-15,12-1 1 0,-1-4 1 16,-16-1 5-16,-18 0 0 16,-20-1 0-16,-6 8-6 15,0 7-16-15,0-7-173 16</inkml:trace>
  <inkml:trace contextRef="#ctx0" brushRef="#br0" timeOffset="329501.2276">5647 11946 683 0,'-61'44'64'0,"0"7"-62"16,4 1 6-16,5-3 8 16,13-8-13-16,15-15-3 15,15-11 1-15,9-15-1 16,0 0 1-16,12-2 6 16,15-7 18-16,4 2 19 15,-1 7-12-15,-3 0-10 16,-11 25-4-16,-8 20 4 15,-8 18-5-15,-18 14-10 16,-21-1-5-16,-6-9-2 16,0-21-3-16,4-22-6 15,1-20-20-15,2-4-15 0,5-20-17 16,13-8 5-16,14-5-30 16,6 0-24-16,23 4-56 15,10-1-167-15</inkml:trace>
  <inkml:trace contextRef="#ctx0" brushRef="#br0" timeOffset="329718.9002">5798 12140 658 0,'0'4'51'15,"10"21"-31"-15,1 17 27 16,-5 8-25-16,-5 9-17 16,-1 7-4-16,0 0-1 15,-9-5-6-15,3-9-15 16,4-10-75-16,1-16-142 16</inkml:trace>
  <inkml:trace contextRef="#ctx0" brushRef="#br0" timeOffset="329890.3456">5822 11860 767 0,'-14'0'89'0,"10"0"-89"15,4 0-8-15,9 6-85 16,10 14-79-16,2 8-242 15</inkml:trace>
  <inkml:trace contextRef="#ctx0" brushRef="#br0" timeOffset="330182.881">6081 12272 711 0,'-10'31'15'16,"10"5"-11"-16,0-5 13 16,0-7-4-16,16-20-10 15,14-5-2-15,9-35 2 16,9-14 11-16,7-2 28 16,-2 10 11-16,-6 18 7 15,-7 24-27-15,-13 13-15 16,-14 42 0-16,-13 22-4 15,0 8-12-15,-16-5-2 16,-2-24-20-16,13-30-70 16,5-26-202-16</inkml:trace>
  <inkml:trace contextRef="#ctx0" brushRef="#br0" timeOffset="331480.9155">7430 11504 183 0,'-5'-10'442'16,"-8"10"-425"-16,-2 0 56 15,-7 23-27-15,-11 27-33 16,-9 25 2-16,-3 20 7 15,2 24-2-15,12 15-9 16,13 18-7-16,9-2-4 16,9-14 0-16,12-21-2 15,16-27-4-15,5-28-6 16,3-22-9-16,1-11-25 16,7-14-49-16,-9-13-170 0</inkml:trace>
  <inkml:trace contextRef="#ctx0" brushRef="#br0" timeOffset="333159.4113">7909 11627 58 0,'-2'0'269'0,"-2"0"-232"15,4 0 10-15,0-3-26 0,0 0-1 16,0 1 2-16,0 2 0 15,0 0 12-15,0 0-3 16,0 0-6-16,0 0-7 16,0 0-6-16,0 2-4 15,0 15 13-15,0 7-1 16,0 5-7-16,0 8 5 16,-2 4-8-16,-6 0-9 15,3 2-1-15,2-4-11 16,3-7-51-16,0-13-134 15,0-19-242-15</inkml:trace>
  <inkml:trace contextRef="#ctx0" brushRef="#br0" timeOffset="333441.7423">8122 11553 301 0,'0'0'90'0,"0"0"-54"16,0 0-4-16,0 8 4 15,0 13 5-15,0 8-7 0,0 5-5 16,-3 7-15-16,-6 1-7 15,-1 2-5-15,-1 1-2 16,3-1-6-16,2-3-34 16,1-9-100-16,0-19-105 15</inkml:trace>
  <inkml:trace contextRef="#ctx0" brushRef="#br0" timeOffset="333692.2316">7848 11660 49 0,'0'-7'449'0,"1"-1"-411"15,29 1 30-15,16 2-5 16,9 3-18-16,7 2-3 15,-3 0-12-15,-5 0-26 16,-9 2-4-16,-5 5-15 16,-3 0-65-16,-13 1-181 15</inkml:trace>
  <inkml:trace contextRef="#ctx0" brushRef="#br0" timeOffset="334140.3845">8611 11572 580 0,'0'-1'58'16,"0"1"-7"-16,0 4-5 16,-16 30-3-16,-17 24-5 15,-23 39-14-15,-19 29-3 16,-18 25-1-16,-5 15-1 16,5-9-16-16,21-24-3 15,23-31-35-15,29-28-83 0,20-34-71 16,0-40-329-16</inkml:trace>
  <inkml:trace contextRef="#ctx0" brushRef="#br0" timeOffset="334922.3937">8564 12123 224 0,'-5'0'67'0,"4"0"-54"15,-1 0 10-15,2 0-15 16,0 0 7-16,0-2 13 16,0 2 15-16,0 0 5 0,0-3-4 15,0-2-9-15,0-1-14 16,0-2-2-16,8 2 0 16,4-2-10-16,4-2 7 15,8 0 1-15,4-4-1 16,5 0 12-16,6-2 8 15,-2 2-8-15,-2 3 8 16,-7 5-15-16,-9 4-7 16,-8 2-7-16,-5 2 2 15,-5 21 2-15,-1 16 6 16,-9 16-7-16,-20 15-5 16,-10 14-1-16,-3 7-4 15,0 2 2-15,6-9 0 0,8-17-2 16,13-21-4-16,8-23-29 15,7-23-99-15,24-26-184 16</inkml:trace>
  <inkml:trace contextRef="#ctx0" brushRef="#br0" timeOffset="335436.9474">9252 11410 555 0,'-3'0'142'15,"6"7"-120"-15,24 24 30 16,7 22-10-16,-4 20 3 16,-11 24-4-16,-19 34-11 15,-5 24-7-15,-41 25-2 16,-19 16-9-16,-12-10-7 15,-3-21-5-15,11-41-7 16,17-50-39-16,22-60-135 16,18-40-376-16</inkml:trace>
  <inkml:trace contextRef="#ctx0" brushRef="#br0" timeOffset="335985.8407">9903 11987 361 0,'0'0'182'16,"11"0"-135"-16,19 0 49 16,7-10-29-16,5-2-30 15,-2 1-17-15,-9 3-17 16,-7 5-3-16,-12 3-18 16,-3 0-74-16,-6 0-112 15</inkml:trace>
  <inkml:trace contextRef="#ctx0" brushRef="#br0" timeOffset="336152.5496">9974 12237 201 0,'-8'0'647'0,"8"5"-595"15,5 2-13-15,21 0-20 16,10-2-18-16,5-5-1 15,6 0-84-15,-11-10-213 16</inkml:trace>
  <inkml:trace contextRef="#ctx0" brushRef="#br0" timeOffset="337881.2583">11467 11795 579 0,'0'-6'95'0,"0"5"-59"15,0-3 37-15,-6 4-26 16,-18 0-18-16,-17 11-23 15,-18 28-5-15,-14 17 0 16,-6 19 1-16,4 6 0 16,16-2-1-16,16-6 0 15,25-7-1-15,18-11-2 16,10-8-3-16,32-13-3 16,13-15-10-16,18-12-39 15,12-7-72-15,-1-10-181 0</inkml:trace>
  <inkml:trace contextRef="#ctx0" brushRef="#br0" timeOffset="338180.2441">11698 12144 634 0,'-37'32'30'0,"16"7"-25"15,12 0 16-15,9-3-12 16,12-12-5-16,24-11 0 0,18-13 5 16,10-7 5-16,6-23 10 15,-7-11 11-15,-11 5 10 16,-21 6-7-16,-20 8-9 16,-11 6-12-16,-23 4 5 15,-34 8-14-15,-18 4-8 16,-3 0-6-16,9 6-6 15,25 4-29-15,24-6-42 16,20-2-68-16,13-2-95 16</inkml:trace>
  <inkml:trace contextRef="#ctx0" brushRef="#br0" timeOffset="338446.6055">12343 11868 462 0,'-60'26'215'16,"7"16"-194"-16,9 7 77 15,17-2-60-15,21-8-37 16,9-11-1-16,36-9-6 16,12-6 5-16,-3-4 1 15,-11 4 7-15,-12 5 23 16,-19 9 23-16,-6 14-6 15,-34 10-30-15,-24 0-15 16,-11-9-2-16,5-23-12 16,18-19-56-16,28-34-128 0,18-31-357 15</inkml:trace>
  <inkml:trace contextRef="#ctx0" brushRef="#br0" timeOffset="338995.1518">13620 11248 157 0,'-46'0'555'15,"-5"20"-548"-15,-6 34 69 16,-4 26-31-16,-4 28-24 16,2 24-13-16,5 22-6 15,13 11 0-15,13-5-2 16,22-15-4-16,10-31-10 16,36-29-48-16,15-24-47 15,10-28-79-15</inkml:trace>
  <inkml:trace contextRef="#ctx0" brushRef="#br0" timeOffset="339626.7407">13716 11824 592 0,'0'6'53'16,"5"25"-27"-16,23 11 23 0,8 3-18 16,3 1-17-16,2 0-7 15,-5-4-4-15,-5 1-3 16,-6-6 0-16,-4-2-6 16,-4-3-13-16,-1 1-62 15,-6-7-108-15,-2-16-206 16</inkml:trace>
  <inkml:trace contextRef="#ctx0" brushRef="#br0" timeOffset="339809.9521">13956 11938 723 0,'-99'61'38'0,"4"9"36"16,7 3-51-16,19-4-23 0,21-12 0 15,27-19-30-15,21-11-79 16,8-21-114-16,29-7-174 16</inkml:trace>
  <inkml:trace contextRef="#ctx0" brushRef="#br0" timeOffset="340059.3393">14224 11390 836 0,'0'20'52'16,"24"36"-28"-16,16 30 25 16,1 29-23-16,-14 30-7 15,-23 26-2-15,-16 17-17 16,-46 2 0-16,-26-19 0 15,-20-27 0-15,-8-38-30 16,11-58-135-16,13-50-365 16</inkml:trace>
  <inkml:trace contextRef="#ctx0" brushRef="#br0" timeOffset="361790.3916">4707 14070 10 0,'0'-3'507'15,"0"2"-427"-15,0 1-9 16,0-2-9-16,0-1-2 15,-5 3-15-15,-18 0-12 16,-15 0-30-16,-14 16-1 16,-9 15 0-16,-9 16 1 15,-4 14-3-15,3 8 1 16,13 3-1-16,16-3-1 16,18-9-2-16,18-14-1 0,6-11-4 15,17-7-1 1,21-7 0-16,14-8 0 0,9-7-7 15,3-6-43-15,-1 0-56 16,-5-2-118-16</inkml:trace>
  <inkml:trace contextRef="#ctx0" brushRef="#br0" timeOffset="362060.1781">4958 14244 375 0,'-18'32'201'0,"6"-1"-188"16,12 0 31 0,0-5-31-16,21-11-5 0,15-10 6 15,10-5-8-15,9-26 6 16,-1-9 22-16,-12-1 22 16,-14 7-3-16,-19 14-21 15,-9 1-13-15,-15 11-1 16,-26 1-16-16,-11 2-2 15,-1 0-9-15,11 5-18 16,14-1-31-16,13-2-38 16,15-2-79-16,5-2-221 15</inkml:trace>
  <inkml:trace contextRef="#ctx0" brushRef="#br0" timeOffset="362305.409">5492 13872 544 0,'-39'43'72'0,"-4"8"-23"16,6 6 1-16,9-3-14 15,12-9-14-15,16-16-19 16,2-9-2-16,20-7 9 16,0-2 23-16,-5 1 19 15,-6 5 1-15,-11 12-17 16,0 14-13-16,-25 7-15 15,-13 0-8-15,-7-14-5 16,-3-26-31-16,11-10-75 0,20-40-121 16</inkml:trace>
  <inkml:trace contextRef="#ctx0" brushRef="#br0" timeOffset="362622.063">6160 13326 667 0,'-37'0'89'0,"-9"36"-24"15,-8 48-4-15,-6 43-28 16,-1 37-11-16,13 17-2 16,23 1-7-16,24-13-10 15,7-23 2-15,35-33-3 16,13-28-2-16,6-31-5 16,7-22-22-16,-3-16-52 15,5-16-68-15,-13-16-233 16</inkml:trace>
  <inkml:trace contextRef="#ctx0" brushRef="#br0" timeOffset="363352.5603">6824 13523 378 0,'-4'0'101'0,"4"0"-35"15,0 0-26 1,0 0-29-16,0 6 1 0,0 15 27 15,0 8 12-15,0 9-17 16,0 4-7-16,-3 4-15 16,-3 0-10-16,-2-1-2 15,1-6-4-15,-2-4-19 16,3-7-49-16,3-10-71 16,3-13-112-16</inkml:trace>
  <inkml:trace contextRef="#ctx0" brushRef="#br0" timeOffset="363585.5618">6988 13492 44 0,'0'-2'465'0,"0"2"-403"15,0 6-34-15,0 18-19 16,0 10 12-16,3 10-12 15,0 5-3-15,-3 4-3 16,0 0-3-16,0-2 0 16,0-5-8-16,-1-11-41 15,-8-12-74-15,-3-8-32 16</inkml:trace>
  <inkml:trace contextRef="#ctx0" brushRef="#br0" timeOffset="363835.0528">6682 13556 531 0,'0'0'87'16,"2"-3"-63"-16,31-7 5 15,16-3 16-15,10 0-8 16,6 1-18-16,-4 1-7 15,-5 11-9-15,-4 0-3 16,-6 0-11-16,-3 0-30 0,-4 7-43 16,-5 6-38-16,-5 1-40 15,-7 5-65-15</inkml:trace>
  <inkml:trace contextRef="#ctx0" brushRef="#br0" timeOffset="364134.2593">6712 14171 444 0,'0'0'48'0,"15"-4"11"15,24-18 38-15,10-8-30 16,11-7-13-16,4-2-7 16,-4 6-15-16,-10 8-20 15,-11 12-12-15,-9 7 0 16,-6 6-9-16,0 0-20 16,-5 6-33-16,1 7-26 15,-4 0-69-15,-3 3-121 16</inkml:trace>
  <inkml:trace contextRef="#ctx0" brushRef="#br0" timeOffset="364566.5362">6912 14364 310 0,'-1'0'178'16,"1"0"-112"-16,0 0-11 0,18-7-18 16,8-7 4-1,6-3 0-15,5-2 4 0,1 0 1 16,-4 7-10-16,-7 3-8 15,-8 8-10-15,-7 1-6 16,-3 0-6-16,-9 18 3 16,0 21 2-16,-17 16-6 15,-14 11-3-15,0-2-2 16,4-5 0-16,12-13-3 16,9-16-11-16,6-12-12 15,7-10-9-15,16-6 9 16,8-2 24-16,9 0 2 15,2-8 1-15,3 2-1 16,-3 4-3-16,-8 2-62 0,-1 0-89 16,-6 0-174-16</inkml:trace>
  <inkml:trace contextRef="#ctx0" brushRef="#br0" timeOffset="364850.1331">7582 14077 417 0,'0'0'424'16,"8"0"-390"-16,23-6 10 15,14-6-24-15,7 0-17 16,-1 0-3-16,-2 4-63 16,-10-7-163-16</inkml:trace>
  <inkml:trace contextRef="#ctx0" brushRef="#br0" timeOffset="365597.4546">8822 13392 379 0,'-1'-4'95'15,"-1"0"-2"-15,2 2-38 16,0 2-10-16,-1 0-16 16,1 0-13-16,-2 0-1 0,1 0 5 15,-1 0-4 1,2 8-4-16,0 22-2 0,-3 15 17 15,-3 13-11-15,-6 11-6 16,-1 2-7-16,-1-1-3 16,2-9-1-16,6-14-19 15,5-18-50-15,1-22-33 16,0-7-71-16,9-22-89 16</inkml:trace>
  <inkml:trace contextRef="#ctx0" brushRef="#br0" timeOffset="365813.5178">9068 13355 639 0,'0'19'30'0,"0"13"22"15,-3 16-8-15,-1 6-25 16,-2 9-15-16,-3 3-4 15,-5-3-3-15,1-5-10 16,-5-7-38-16,1-10-64 16,0-19-118-16</inkml:trace>
  <inkml:trace contextRef="#ctx0" brushRef="#br0" timeOffset="366029.4357">8695 13450 453 0,'-1'-4'200'0,"1"-2"-160"15,27-4 6-15,22-6-11 16,19 0 8-16,14 2-22 16,-1 2-6-16,-4 10-12 15,-9 2-3-15,-13 4-12 16,-10 16-56-16,-8 4-85 15,-13 4-167-15</inkml:trace>
  <inkml:trace contextRef="#ctx0" brushRef="#br0" timeOffset="366295.7438">8610 14153 557 0,'37'0'41'16,"24"0"62"-16,27-17-47 16,15-14-19-16,4-7-13 0,-5-1-10 15,-15 8-8-15,-23 10-6 16,-22 10-5-16,-18 11-35 15,-12 0-66-15,-5 9-90 16,-7 11-231-16</inkml:trace>
  <inkml:trace contextRef="#ctx0" brushRef="#br0" timeOffset="366711.1171">8819 14345 373 0,'0'0'74'0,"0"-2"-1"15,0 1-32-15,2-1-8 16,15-4 7-16,10-2 11 16,9-4-7-16,7-3-6 15,11-2-4-15,3-3-4 16,-2-1-3-16,-7 7-8 16,-11 4-13-16,-13 8-4 15,-9 2-2-15,-9 6 0 0,-6 26 0 16,0 19 1-16,-23 17-1 15,-5 8-2-15,-2 3-1 16,9-7 0-16,3-10-12 16,8-14-30-16,4-19-45 15,6-14-72-15,0-15-162 16</inkml:trace>
  <inkml:trace contextRef="#ctx0" brushRef="#br0" timeOffset="367010.641">9559 13183 463 0,'0'0'265'15,"21"10"-261"-15,22 19 2 16,11 13 17-16,1 16 14 16,-8 22 12-16,-18 25 0 15,-20 24-7-15,-11 19-13 16,-42 5-11-16,-19 3-9 16,-10-2-5-16,3-17-4 0,13-27-36 15,27-43-111 1,23-56-249-16</inkml:trace>
  <inkml:trace contextRef="#ctx0" brushRef="#br0" timeOffset="367575.9302">10345 13890 535 0,'2'0'72'16,"18"0"-16"-16,15 0-5 15,10-4-24-15,4-2-12 16,-1 2-15-16,-5 2-2 0,-16 2-49 16,-11 0-108-16,-16 14-251 15</inkml:trace>
  <inkml:trace contextRef="#ctx0" brushRef="#br0" timeOffset="367742.1536">10427 14079 430 0,'-4'2'244'0,"4"6"-192"16,0 2 11-16,21-1-19 15,7 0-18-15,8-1-16 16,3-4-10-16,5 0-23 16,0-3-58-16,5-1-54 0,1 0-190 15</inkml:trace>
  <inkml:trace contextRef="#ctx0" brushRef="#br0" timeOffset="368074.7049">11449 13682 627 0,'-53'53'37'0,"0"12"11"16,8 7-16-16,13 2-10 15,12-3-9-15,17-7 6 16,3-8-2-16,12-8-6 15,17-9-3-15,4-8-3 16,5-6-5-16,6-9-21 16,2-5-42-16,5-9-55 15,-4-2-197-15</inkml:trace>
  <inkml:trace contextRef="#ctx0" brushRef="#br0" timeOffset="368440.5861">11912 13882 613 0,'-11'20'81'0,"11"1"-42"0,3-4-20 16,24-3-11-16,15-7-2 15,6-7-3-15,4-2 3 16,0-20 17-16,-9-3 20 16,-11-1 7-16,-15 8-8 15,-14 2-20-15,-3 4-2 16,-22 4-5-16,-21 4-15 15,-18 4-3-15,-8 0-2 16,12 0-8-16,17 0-40 16,25 0-55-16,15-10-79 15</inkml:trace>
  <inkml:trace contextRef="#ctx0" brushRef="#br0" timeOffset="368706.2567">12568 13571 564 0,'-37'40'109'0,"-5"4"-54"16,6 0 13-16,21-3-9 16,15-10-35-16,17-6-24 15,27-7-1-15,3-2-10 16,-7-2 11-16,-13-1 4 15,-17-2 41-15,-10 9 15 0,-9 12-20 16,-37 12-33 0,-19 7-7-16,-13-7 0 0,9-15 0 15,23-26-61-15,25-19-194 16</inkml:trace>
  <inkml:trace contextRef="#ctx0" brushRef="#br0" timeOffset="369105.5041">13421 13238 183 0,'0'-9'449'0,"-29"9"-416"15,-13 31 32-15,-13 23-39 16,-15 24 1-16,-5 20-4 15,2 17 15-15,16 13 9 16,27 1-22-16,29-1-16 0,11-9 7 16,32-11-16-16,7-16-8 15,3-17-49-15,-7-17-52 16,-3-15-40-16,-6-21-64 16</inkml:trace>
  <inkml:trace contextRef="#ctx0" brushRef="#br0" timeOffset="369338.294">13583 13874 667 0,'0'25'49'16,"20"2"13"-16,10 4-30 15,6 0-26-15,-5 3-6 16,-2-1-4-16,-4-5-15 16,-7-3-19-16,-3-6-23 15,-1-9-50-15,0-10-147 16</inkml:trace>
  <inkml:trace contextRef="#ctx0" brushRef="#br0" timeOffset="369488.0196">13906 13697 160 0,'-71'12'592'16,"-19"45"-496"0,-4 20-23-16,3 14-59 0,15 3-14 15,16-5-2-15,26-7-36 16,19-8-86-16,15-21-126 16,2-29-172-16</inkml:trace>
  <inkml:trace contextRef="#ctx0" brushRef="#br0" timeOffset="369737.3985">14084 13289 792 0,'22'79'50'0,"4"34"43"16,-14 26-57-16,-12 18-14 16,-27 1-6-16,-30-1-4 15,-23-3-10-15,-19-10-2 16,-5-20 0-16,11-27-40 16,18-50-150-16</inkml:trace>
  <inkml:trace contextRef="#ctx0" brushRef="#br0" timeOffset="370684.7907">13424 13715 63 0,'-1'0'115'0,"1"0"-28"15,0 0-39-15,0-2-23 16,0 2-16-16,0 0 7 15,0 0 22-15,0 0-5 0,0 0 3 16,0 0 12-16,0 0-5 16,0 0-5-16,0 0-8 15,0 0-11-15,0 0-7 16,0 0-5-16,0 13 13 16,9 7 6-16,6 7 6 15,3 7 8-15,4 3 4 16,2 4-10-16,-3 2-18 15,3-6-12-15,1-4-4 16,0-6-15-16,2-5-72 16,-4-12-117-16</inkml:trace>
  <inkml:trace contextRef="#ctx0" brushRef="#br0" timeOffset="378299.677">19189 11624 221 0,'0'-3'53'0,"0"-2"6"16,0-2-8-16,0-3-28 15,4 0 6-15,0 3 11 16,-1 0 7-16,-3 6 18 16,0-1-6-16,0 2-11 15,0 0-13-15,0 0-20 16,0 2-11-16,0 25-4 16,0 12 7-16,-4 14 1 0,-7 15-4 15,-4 9-3 1,2 6-1-16,2-3 0 0,2-14-5 15,5-14-36-15,2-18-37 16,2-16-74-16,2-18-124 16</inkml:trace>
  <inkml:trace contextRef="#ctx0" brushRef="#br0" timeOffset="378531.9427">19449 11647 225 0,'0'-7'258'0,"0"4"-238"16,0 3 39-16,0 0-50 15,4 14-8-15,7 10 11 16,0 7-4-16,-3 10-2 16,-3 6-3-16,-5 5-2 15,0 7-1-15,0-3-7 16,-5-2-47-16,-8-7-80 15,-2-14-146-15</inkml:trace>
  <inkml:trace contextRef="#ctx0" brushRef="#br0" timeOffset="378781.8506">19115 11660 165 0,'0'-20'340'0,"0"1"-332"16,21-3 66-16,17 2-32 15,16 1-9-15,15 8 1 16,2 8-6-16,-2 3-11 16,-6 6-17-16,-10 16 0 15,-9 5-5-15,-10 1-17 16,-7 0-38-16,-6 2-53 15,-8-4-69-15,-13 0-177 16</inkml:trace>
  <inkml:trace contextRef="#ctx0" brushRef="#br0" timeOffset="379032.1784">18970 12448 237 0,'-6'8'249'16,"6"-2"-215"-16,0-6 44 15,34 0-21-15,21-6-8 16,16-16 1-16,8-2-23 16,-2 0-12-16,-3 8-14 0,-13 9-1 15,-14 7-25 1,-14 1-62-16,-9 25-37 0,-16 10-98 15</inkml:trace>
  <inkml:trace contextRef="#ctx0" brushRef="#br0" timeOffset="379546.8019">19021 12870 511 0,'7'-10'60'0,"10"-2"-29"16,10-6 23-16,4 0-35 16,3 0-7-16,5 0-3 15,0 2 3-15,0 0 7 0,-3 3 3 16,-8 6 3-16,-9 0-7 15,-11 7-11-15,-8 0-4 16,0 12 3-16,-19 25 0 16,-19 15-4-16,-7 8-2 15,2 0-2-15,12-6 2 16,17-11 0-16,14-11-1 16,5-13-4-16,24-14-5 15,12-5 8-15,8-2 2 16,5-14 0-16,-6 4-3 0,-9 2-46 15,-7 6-94 1,-20 2-238-16</inkml:trace>
  <inkml:trace contextRef="#ctx0" brushRef="#br0" timeOffset="380062.2165">20038 12356 616 0,'11'-4'71'0,"16"0"12"15,8 4-26-15,4 0-44 16,1 0-13-16,-5 2-10 16,1 9-79-16,-16-4-189 15</inkml:trace>
  <inkml:trace contextRef="#ctx0" brushRef="#br0" timeOffset="380544.4714">21236 11558 468 0,'0'-5'34'15,"0"1"31"-15,5 4-22 16,1 0-37-16,1 22 10 16,-1 14 9-16,-4 12-5 0,-2 10-8 15,0 9-5 1,-14 5-5-16,-3-1-2 0,-3-7-5 15,1-8-28-15,7-8-89 16,4-18-162-16</inkml:trace>
  <inkml:trace contextRef="#ctx0" brushRef="#br0" timeOffset="380760.3854">21517 11640 90 0,'0'0'534'0,"0"0"-520"15,0 26 14-15,0 16-13 16,-6 11-14-16,0 6-1 16,0 4-3-16,-3-1-13 15,-6-5-42-15,3-2-93 16,-7-9-189-16</inkml:trace>
  <inkml:trace contextRef="#ctx0" brushRef="#br0" timeOffset="381027.7869">21141 11662 446 0,'0'-7'134'0,"18"-4"-90"15,24-6 38-15,19 1-36 16,16-2-10-16,5 7-12 16,-4 4-11-16,-8 7-6 15,-15 0-7-15,-14 0-4 16,-13 16-22-16,-13 4-56 15,-8 6-77-15,-7-3-281 16</inkml:trace>
  <inkml:trace contextRef="#ctx0" brushRef="#br0" timeOffset="382157.3034">21159 12281 344 0,'0'-1'35'16,"0"-1"5"-16,0 0 11 15,0 1-30-15,0 1 0 16,9 0 17-16,7 0 8 16,9 0-2-16,14 0-15 15,13 0 3-15,16 3 9 16,11 9-5-16,4-4-5 16,-4 4-7-16,-12 2-18 15,-17 0-6-15,-12 1-14 16,-15 0-40-16,-4 0-72 15,-19-2-184-15</inkml:trace>
  <inkml:trace contextRef="#ctx0" brushRef="#br0" timeOffset="382655.7936">21286 12635 267 0,'0'0'208'0,"0"0"-184"16,13-8 53-16,11-1-44 16,9-2-1-16,5-5-5 15,1 2-4-15,-1 2-5 16,-8 2-12-16,-7 4-3 15,-5 4-1-15,0-2 1 16,-3 1 7-16,-3 3-1 0,-4 0-4 16,-7 0-2-16,-1 17 6 15,0 17 19-15,-11 6-5 16,-9 10-12-16,-9 4-5 16,1 1-4-16,-2-4-1 15,4-6-1-15,3-5-5 16,5-3-27-16,3-2-62 15,5-3-107-15,4-5-192 16</inkml:trace>
  <inkml:trace contextRef="#ctx0" brushRef="#br0" timeOffset="383204.7042">22358 12089 441 0,'14'-14'64'0,"10"-1"-26"16,9 1 19-16,1 1-49 15,-1 4-8-15,-6 4 0 16,-7 4-6-16,-5 1-16 16,-4 0-38-16,-4 11-44 15,-4 3-166-15</inkml:trace>
  <inkml:trace contextRef="#ctx0" brushRef="#br0" timeOffset="383404.199">22403 12266 258 0,'-1'2'293'16,"1"3"-236"-16,0 5 30 16,13 2-38-16,14-1-25 15,10-3-14-15,5-3-10 16,0-2-15-16,-8-3-121 15</inkml:trace>
  <inkml:trace contextRef="#ctx0" brushRef="#br0" timeOffset="384402.5044">23953 11970 238 0,'-1'-2'249'16,"1"2"-201"-16,0 0 39 16,15 0-45-16,13 22 7 15,9 14 8-15,5 7-17 16,-3 11-12-16,-5 4-6 16,-2 1-14-16,-9 1-6 15,-5-5-2-15,-3-5-12 16,-9-5-46-16,-6-7-63 15,0-13-84-15,-1-17-219 0</inkml:trace>
  <inkml:trace contextRef="#ctx0" brushRef="#br0" timeOffset="384584.7206">24426 11945 513 0,'0'-11'116'0,"0"11"0"16,-25 7-14-16,-19 29-72 15,-21 22-5-15,-20 20-12 16,-9 12-8-16,-2 1-5 16,14-11 0-16,26-14-39 15,30-22-108-15,20-27-254 0</inkml:trace>
  <inkml:trace contextRef="#ctx0" brushRef="#br0" timeOffset="412965.9079">18696 13914 301 0,'0'-2'185'0,"0"0"-160"16,0 0 13 0,0 0-22-16,0 2-14 0,3 0-1 15,1 0-1-15,3 0 3 16,4 0 14-16,3 0 31 15,9 0-7-15,9 0-8 16,7 0-5-16,7-12-1 16,2-2 2-16,2 0-6 15,-5 3-4-15,-10 4-4 16,-12 3-5-16,-8 4-6 16,-9 0-2-16,-5 0 0 15,-1 14-2-15,0 18 1 16,-20 10-2-16,-12 12 0 15,-5 4-2-15,0 1 2 0,1 1 0 16,3-4 1-16,3-2-1 16,6-4-5-16,9-11-25 15,7-11-45-15,8-10-39 16,0-2-99-16</inkml:trace>
  <inkml:trace contextRef="#ctx0" brushRef="#br0" timeOffset="413231.8635">19246 14010 331 0,'0'0'162'16,"0"4"-125"-16,0 14 31 15,0 11-34-15,-1 5-18 16,-4 5-11-16,-5 7-3 16,-4 3-2-16,-5 2 0 15,2-2 0-15,1-10-4 16,7-13-39-16,8-12-117 16,1-14-192-16</inkml:trace>
  <inkml:trace contextRef="#ctx0" brushRef="#br0" timeOffset="413431.5114">19445 14017 228 0,'0'0'318'0,"0"8"-290"16,-3 19 49-16,-2 6-39 15,-2 7-26-15,-7 8-7 16,-2 3-5-16,-6 2-3 15,-1 2-10-15,4-7-30 16,1-4-95-16,-3-14-180 16</inkml:trace>
  <inkml:trace contextRef="#ctx0" brushRef="#br0" timeOffset="413647.611">19174 14052 264 0,'9'-17'363'16,"7"2"-338"-16,22-4 51 15,16 1-36-15,17-3-15 16,7 7-6-16,0 6-3 16,-11 6-6-16,-12 2-10 15,-12 0 0-15,-8 18-30 16,-2 4-74-16,-7 8-124 15</inkml:trace>
  <inkml:trace contextRef="#ctx0" brushRef="#br0" timeOffset="413929.8401">18710 14857 352 0,'51'-20'312'0,"27"-4"-294"15,25-7 90-15,15 0-56 16,2 3-24-16,-9 4-15 15,-17 6-8-15,-18 6-5 16,-21 8-25-16,-18 4-81 16,-8 0-85-16</inkml:trace>
  <inkml:trace contextRef="#ctx0" brushRef="#br0" timeOffset="414312.6912">19060 15063 446 0,'0'0'168'16,"0"12"-132"-16,-8 20 26 0,-8 12-31 15,-6 10-26-15,-8 8-4 16,-6 8-1-16,-3-3-3 15,3-3-6-15,8-8-10 16,5-12-42-16,13-11-92 16,2-18-147-16</inkml:trace>
  <inkml:trace contextRef="#ctx0" brushRef="#br0" timeOffset="414628.3378">19238 15127 106 0,'-4'0'482'16,"-11"0"-446"-16,0 20 29 16,-4 8-42-16,-3 8-21 15,-4 6-2-15,5-6 0 16,5 0-3-16,10-13-2 15,6-11-3-15,3-8-3 16,24-4 11-16,9-6 2 16,7-14 6-16,0 0 9 15,-1 5-3-15,-6 5 12 16,-5 4-7-16,-5 5-16 16,-9-1-3-16,-6-1-12 15,-4 3-59-15,-7-3-144 0</inkml:trace>
  <inkml:trace contextRef="#ctx0" brushRef="#br0" timeOffset="414794.5916">19537 15050 738 0,'-31'52'89'0,"-5"9"3"15,-3 14-51-15,-4 7-34 16,0 2-7-16,4-2-3 15,7-7-15-15,10-7-67 16,16-23-108-16,6-37-446 0</inkml:trace>
  <inkml:trace contextRef="#ctx0" brushRef="#br0" timeOffset="415160.3117">20201 14561 357 0,'0'0'316'16,"4"0"-263"-16,28 0 61 15,12 6-47-15,4 4-43 16,0 1 2-16,-11-2-26 15,-5-1-4-15,-9 4-73 0,-1-5-129 16</inkml:trace>
  <inkml:trace contextRef="#ctx0" brushRef="#br0" timeOffset="415792.1683">21089 13792 394 0,'-5'-1'68'15,"5"1"3"-15,0-2-37 16,20 1-21-16,14-3 7 16,14-3 27-16,4-2-4 15,3-3 4-15,-1 3 15 16,-8 3-7-16,-15 5-18 15,-17 1-16-15,-13 0-18 16,-1 25-2-16,-26 17 4 16,-21 17-5-16,-10 12-9 15,-1 0-10-15,15-9-5 16,19-11 10-16,23-19 9 16,5-10-4-16,30-8 4 0,14-8 5 15,8-2 3-15,2-4 0 16,-3 0-3-16,-8 0-1 15,-11 3-11-15,-10 4-94 16,-8-3-108-16</inkml:trace>
  <inkml:trace contextRef="#ctx0" brushRef="#br0" timeOffset="415991.9059">21821 13966 613 0,'-18'35'20'16,"6"5"43"-16,2 4-32 15,-1 4-28-15,-5 4-3 16,-3 4-3-16,-2-1-15 16,3-6-50-16,9-14-98 15</inkml:trace>
  <inkml:trace contextRef="#ctx0" brushRef="#br0" timeOffset="416174.788">22094 13879 487 0,'0'0'240'15,"0"25"-207"-15,-6 17 34 0,-1 13-57 16,-7 8-10-16,-4 2-3 15,-4 8-21-15,-9 1-49 16,3-5-51-16,-5-14-120 16</inkml:trace>
  <inkml:trace contextRef="#ctx0" brushRef="#br0" timeOffset="416374.046">21808 13984 156 0,'0'-6'642'0,"1"6"-582"0,19 0 6 16,11 9-38-16,11 4-18 15,8-5-9-15,1-4-1 16,6-4-6-16,-6 0-34 16,5 0-105-16,-8-12-240 15</inkml:trace>
  <inkml:trace contextRef="#ctx0" brushRef="#br0" timeOffset="416789.7746">21429 14625 596 0,'0'-3'53'15,"16"-5"-16"-15,30-1 31 16,22 1-33-16,15-3-1 16,13 2 6-16,10-2-14 15,5-3-14-15,1 3-12 16,-6-3 0-16,-13-1-22 15,-10 8-105-15,-16 0-188 16</inkml:trace>
  <inkml:trace contextRef="#ctx0" brushRef="#br0" timeOffset="417537.8899">21918 14952 711 0,'-38'33'16'0,"0"4"32"15,2 10-20-15,-1 8-28 0,3-2-1 16,8-6-6-16,13-11-13 16,13-18-16-16,7-12-12 15,23-6 26-15,7-2 21 16,7-11 1-16,3-1 10 16,-5 6 19-16,-4 7 9 15,-10 1 1-15,-9 0-18 16,-7 0-20-16,-3 7-1 15,-6-3-29-15,3 3-88 16,-6-7-154-16</inkml:trace>
  <inkml:trace contextRef="#ctx0" brushRef="#br0" timeOffset="417754.5125">22211 14903 533 0,'-20'33'122'16,"2"1"-54"-16,-1 12-2 16,2 8-42-16,0 9 1 15,-1 9 8-15,-3 5 11 16,-4 5-15-16,-5-2-25 16,-3-8-4-16,3-11 0 15,8-14-27-15,8-12-84 16,13-23-120-16</inkml:trace>
  <inkml:trace contextRef="#ctx0" brushRef="#br0" timeOffset="425352.3207">21591 14948 541 0,'-12'0'95'0,"8"0"-32"16,-3 6 5-16,-5 14-43 15,-8 16-19-15,-6 15-1 0,-6 17-2 16,2 2-3 0,8-2 0-16,7-9-3 0,14-9-11 15,1-8-28-15,19-2-61 16,6-18-101-16</inkml:trace>
  <inkml:trace contextRef="#ctx0" brushRef="#br0" timeOffset="425800.718">22763 14187 618 0,'6'-12'45'16,"25"-2"18"-16,12-3 1 15,7-2-43-15,-4 5-11 16,-11 8-10-16,-6 6-7 15,-5 0-43-15,-12 14-73 16,-12 16-183-16</inkml:trace>
  <inkml:trace contextRef="#ctx0" brushRef="#br0" timeOffset="425975.9067">22942 14428 733 0,'-2'-2'99'16,"2"2"-80"-16,0 0 31 15,2 0-50-15,21 4-5 16,13 16-60-16,0 2-111 16,-8-4-432-16</inkml:trace>
  <inkml:trace contextRef="#ctx0" brushRef="#br0" timeOffset="426815.6735">24495 13810 627 0,'-9'-4'60'15,"6"4"6"-15,-3 0-15 16,-7 0-39-16,-9 10-7 15,-6 20-5-15,1 6 0 16,8-2-6-16,18-5-1 16,1-9 1-16,26-4 3 15,6 0 3-15,-2-3 1 16,-7 0 5-16,-11 1 7 16,-6 1 19-16,-6 6 1 15,-3 6-9-15,-21 6-10 16,-11-3-10-16,-4 0-4 15,0-12-6-15,6-8-29 16,6-7-46-16,8-3-51 16,7 0-87-16,-3 0-189 0</inkml:trace>
  <inkml:trace contextRef="#ctx0" brushRef="#br0" timeOffset="427031.8133">24604 13756 528 0,'9'-5'84'16,"21"5"-35"-16,16-10 59 16,9 0-73-16,9 0-23 0,-1 4-11 15,-8 6-1-15,-1 0-17 16,-7 16-61-16,-14 11-115 15,-18 2-308-15</inkml:trace>
  <inkml:trace contextRef="#ctx0" brushRef="#br0" timeOffset="427248.0849">25071 13961 538 0,'-24'11'50'0,"13"18"1"0,2 2 10 16,2 8-44-1,1 5-12-15,-1 4-3 0,0 0-2 16,1 1-2-16,5 0-8 16,1-6-42-16,0-11-105 15,0-24-128-15</inkml:trace>
  <inkml:trace contextRef="#ctx0" brushRef="#br0" timeOffset="427447.5454">25308 13912 313 0,'-2'0'187'0,"-8"9"-142"15,3 22 30-15,-4 14-48 16,-2 8-21-16,1 5-3 15,-2 5 1-15,-2 2-4 16,2 3-4-16,3-5-15 16,-2-12-126-16,-4-17-191 15</inkml:trace>
  <inkml:trace contextRef="#ctx0" brushRef="#br0" timeOffset="427680.0365">24874 13915 537 0,'-8'-5'55'15,"8"5"-15"-15,32 0 24 16,24-2-54-16,28 0 4 16,17-5 9-16,14-2 2 15,1-4-8-15,-5 2-6 16,-10 5-10-16,-15 6-1 15,-17 0-25-15,-22 16-63 16,-25 14-101-16,-22 2-146 16</inkml:trace>
  <inkml:trace contextRef="#ctx0" brushRef="#br0" timeOffset="427912.8043">24305 14738 674 0,'-4'4'33'0,"13"-4"25"16,51 0-8-16,42-7-30 16,43-21 5-16,30-14-7 15,7-4-11-15,-8-4-4 16,-29 6-3-16,-36 13-9 15,-40 13-60-15,-31 18-89 16,-29 0-107-16</inkml:trace>
  <inkml:trace contextRef="#ctx0" brushRef="#br0" timeOffset="428245.6679">24954 14976 247 0,'-4'-2'354'0,"-13"2"-275"16,-4 22 22-16,-8 21-47 16,-13 20-31-16,-7 14-9 15,0 9-7-15,7-1-7 16,13-7-4-16,14-14-22 16,15-8-73-16,0-14-85 15,2-25-191-15</inkml:trace>
  <inkml:trace contextRef="#ctx0" brushRef="#br0" timeOffset="435213.1161">25315 15088 71 0,'0'-8'160'0,"0"-2"-115"16,0-1 10-16,0 4-8 15,3-1-24-15,-1 1 3 16,1 2 4-16,-2 1 5 0,1 3 7 15,-1-1-7 1,-1 1-6-16,0-1-3 0,0 2-2 16,0 0-7-16,0 5-6 15,-7 20-2-15,-11 8-1 16,-3 6-6-16,0 0-1 16,5-5 0-16,4-7-1 15,9-11 0-15,3-10-3 16,6-6 2-16,22 0-10 15,7-11 1-15,5-8 0 16,-5 2 6-16,-3 5 1 16,-8 7-16-16,-11 5-17 0,-2 0 1 15,-7 0-32 1,-4 0-62-16,0 1-183 0</inkml:trace>
  <inkml:trace contextRef="#ctx0" brushRef="#br0" timeOffset="435428.2319">25551 14890 484 0,'-7'52'103'16,"1"14"-41"-16,-2 11 9 15,1 5-42-15,-5 6-22 16,0 1-3-16,1-3-4 15,6-6-5-15,5-16-12 0,0-25-71 16,0-31-179-16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20:09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8116 6375 380 0,'-6'0'104'16,"6"0"-85"-16,0 0 31 15,0-2-11-15,3 1 5 16,12 1 7-16,0 0-16 16,4 0 0-16,2 0-8 15,0 0-14-15,0 0-10 16,-3 0-3-16,-5 0-5 15,4 0-22-15,-5 3-48 16,1 2-100-16,-7 3-244 16</inkml:trace>
  <inkml:trace contextRef="#ctx0" brushRef="#br0" timeOffset="166.5751">8188 6543 463 0,'-5'3'205'15,"5"6"-194"-15,0 3 65 16,6 3-30-16,8-2-37 16,2-2-9-16,1-8-8 15,10-3-55-15,11-2-142 16</inkml:trace>
  <inkml:trace contextRef="#ctx0" brushRef="#br0" timeOffset="864.9003">9471 6087 462 0,'0'0'51'0,"-6"0"8"16,2 0 5-16,-1 0-20 16,-4 0-4-16,-12 1 7 15,-10 17-20-15,-14 14-23 16,-9 10 4-16,1 8-1 15,6 6-6-15,14-3 0 16,16-3 1-16,15-6 2 16,2-10 0-16,21-6-1 15,13-7-2-15,7-6 1 0,2-10-2 16,5-5-5-16,-3 0-14 16,-4-1-34-16,-5-10-28 15,-2-4-5-15,-4-5-10 16,3-2 49-16,4-1-27 15,2-2-78-15</inkml:trace>
  <inkml:trace contextRef="#ctx0" brushRef="#br0" timeOffset="1147.4772">9783 6306 386 0,'-4'0'66'0,"-9"6"-3"15,3 9-3-15,-2 2-24 0,5 2-18 16,2 1-4-16,5 0-1 15,0-1 6-15,9-5 5 16,15-7-2-16,10-7 3 16,8 0 1-16,0-14-4 15,1-10 0-15,-7-3 6 16,-9 1-9-16,-13 10-11 16,-9 3-2-16,-5 4 5 15,-8 0 0-15,-20-2-11 16,-8 5-1-16,-5 4-5 15,5 2 1-15,11-2-24 16,12 1-10-16,13-3-45 16,0-1-38-16,33-4-124 0</inkml:trace>
  <inkml:trace contextRef="#ctx0" brushRef="#br0" timeOffset="1396.6997">10333 6199 404 0,'-34'22'109'16,"-5"7"-35"-16,5-1 8 16,6 0-31-16,14-6-19 15,12-8-32-15,2-4-3 16,9-7 3-16,14 0 10 16,-4 3 23-16,2 3 15 0,-7 11-5 15,-13 10-9 1,-1 12-14-16,-24 8-5 0,-19 1-10 15,-3-8-5-15,3-14-15 16,13-21-45-16,13-8-48 16,17-22-36-16,2-17-159 15</inkml:trace>
  <inkml:trace contextRef="#ctx0" brushRef="#br0" timeOffset="1795.9878">11036 5562 537 0,'0'0'28'16,"0"0"9"-16,0 0-16 15,0 16 31-15,0 11-6 0,0 11 3 16,0 9-8-16,-3 8-13 15,-11 1-9-15,-2-1-18 16,3-2-1-16,1-3-19 16,6-4-40-16,4-15-46 15,2-20-80-15,11-11-96 16</inkml:trace>
  <inkml:trace contextRef="#ctx0" brushRef="#br0" timeOffset="1978.5542">11267 5505 96 0,'0'0'372'0,"0"0"-322"0,-1 15-9 15,-4 16 23 1,-2 14-13-16,1 7-23 0,0 4 4 16,0 4-19-16,-2-4-12 15,-2 5-1-15,-1-1-17 16,-5-8-61-16,3-4-90 15,-4-22-147-15</inkml:trace>
  <inkml:trace contextRef="#ctx0" brushRef="#br0" timeOffset="2211.3315">10844 5571 630 0,'0'0'55'0,"34"0"-30"16,26 0 36-16,17 0-29 16,12 0-17-16,4-9-11 15,-8-4-1-15,-9 2-3 16,-9-1-2-16,-12 3-2 16,-10 5-22-16,-10 4-59 15,-4 13-103-15,-15 21-164 16</inkml:trace>
  <inkml:trace contextRef="#ctx0" brushRef="#br0" timeOffset="2460.9835">10723 6336 618 0,'0'11'66'16,"14"-10"-40"-16,39-1 43 16,29-9-25-16,22-24-15 15,16-7-17-15,-2 2-3 16,-21 4 1-16,-22 8-10 0,-21 8-7 16,-17 10-31-1,-1-1-96-15,-9 5-197 0</inkml:trace>
  <inkml:trace contextRef="#ctx0" brushRef="#br0" timeOffset="3375.4532">11058 6692 304 0,'-3'0'87'0,"-1"0"-78"16,2 0 28-16,1 0-29 15,1 0-6-15,0 0 0 16,-2 0 23-16,2 0 25 15,-1 0 14-15,-1 0-19 16,2 0-16-16,0 0 0 16,0 0-7-16,0 0-5 15,0-2-8-15,0 0-1 0,0 1 4 16,0 1 2-16,0-1 3 16,0 1-3-16,0 0-3 15,0-2 1-15,0-1 2 16,0-2 3-16,2-4-5 15,11-4-7-15,8-1-1 16,6 0 4-16,4-3 12 16,5 4 0-16,0-1 0 15,-2 5 3-15,-7 2-9 16,-12 7-8-16,-6 0-3 16,-8 0-1-16,-1 21 4 15,-3 8 1-15,-20 9-5 0,-10 4-2 16,-3-1 1-16,8-8-1 15,11-13-3-15,13-10-5 16,4-9-2-16,9-1 1 16,16 0 7-16,10 0 2 15,3 0 2-15,-4 0 2 16,-11 4 1-16,-13 25 3 16,-10 20 1-16,-28 15 7 15,-32 10-16-15,-16-6 0 16,-6-12 0-16,3-25-4 15,14-28-39-15,14-4-96 16,20-37-162-16</inkml:trace>
  <inkml:trace contextRef="#ctx0" brushRef="#br0" timeOffset="6517.6456">12162 6270 251 0,'-3'-4'112'16,"-3"2"-91"-16,3 0 38 16,1-1-28-16,0 0-16 0,2 1 4 15,-1 0 14-15,1 2 3 16,0 0-14-16,0 0-3 16,5-2 9-16,16-2 21 15,9-2-23-15,3-2-13 16,-2 4-4-16,-4-1-8 15,-6 5-1-15,-6 0-7 16,0 0-26-16,-9 19-52 16,-6 5-72-16,-5 4-149 15</inkml:trace>
  <inkml:trace contextRef="#ctx0" brushRef="#br0" timeOffset="6700.9388">12222 6477 493 0,'9'-16'69'16,"22"4"17"-16,14 0-13 15,-2 4-43-15,-2 4-17 16,-3 4-13-16,-6 0-9 16,-13 6-108-16,-7-3-296 15</inkml:trace>
  <inkml:trace contextRef="#ctx0" brushRef="#br0" timeOffset="14830.8015">13247 6348 39 0,'0'-3'22'16,"0"0"9"-16,0 2 17 15,0-1 10-15,0 2-18 16,0-2-11-16,0 1 2 0,0-3-13 16,0 2-8-16,0 2-1 15,0 0 4-15,0-2 11 16,0 1 5-16,-1-3 4 16,-2 1-4-16,-1-1 5 15,3 2 8-15,-1-2-6 16,1 4-14-16,1 0-2 15,0 0-5-15,0 0-5 16,30 0-6-16,26 0 28 16,33-12 18-16,27-12-4 15,12-6-9-15,-2-1-21 16,-24 8-11-16,-28 5-4 16,-30 14-1-16,-18 4-28 0,-20 0-124 15,-6 3-148-15</inkml:trace>
  <inkml:trace contextRef="#ctx0" brushRef="#br0" timeOffset="15412.9381">13478 6706 114 0,'-12'0'297'0,"5"0"-296"16,2 2 3-16,5-2-1 16,-1 2-3-16,-1-2 2 15,1 0 12-15,-2 0 24 0,3 0-3 16,0-2-6-16,7-3 28 15,22 0-4-15,11-6-14 16,12-4-12-16,6-1 1 16,-1 0-1-16,-11 4-5 15,-14 5-7-15,-16 7-4 16,-16 0-5-16,-4 25 0 16,-32 30 8-16,-17 25-4 15,-12 14-9-15,4 0-1 16,21-16 2-16,30-21 2 15,20-24-1-15,48-24 2 16,31-9-1-16,16-24-1 0,7-16-2 16,-12 5-1-16,-15 13-7 15,-23 13-45-15,-27 6-149 16</inkml:trace>
  <inkml:trace contextRef="#ctx0" brushRef="#br0" timeOffset="19153.5688">13765 5456 492 0,'0'15'126'15,"4"54"-125"-15,-1 29 107 16,-3 30-42-16,-7 20-43 16,-20 5-16-16,6-2-7 15,4-39-25-15,17-56-297 16</inkml:trace>
  <inkml:trace contextRef="#ctx0" brushRef="#br0" timeOffset="79757.051">22242 6439 23 0,'0'-5'258'16,"0"4"-237"-16,0 1 10 15,0 0-20-15,0 0-9 16,0 0 11-16,-1 0 5 16,1 0 15-16,0-2 9 15,0 0-15-15,0 2 23 16,0-2-8-16,0 0-21 16,16 0 2-16,3 0-6 15,7-4-3-15,2 0 2 16,3-3-2-16,4-2 4 0,-2 0-14 15,-1 2-4-15,0 1-25 16,-10 8-87-16,-11 0-169 16</inkml:trace>
  <inkml:trace contextRef="#ctx0" brushRef="#br0" timeOffset="80072.9819">22361 6706 699 0,'12'-6'12'0,"17"2"77"16,9 2-62-16,4 1-27 16,3 1-7-16,6 0-110 15,-5-9-298-15</inkml:trace>
  <inkml:trace contextRef="#ctx0" brushRef="#br0" timeOffset="83748.3825">23150 6423 369 0,'-14'-1'36'0,"3"1"9"16,2 0 10-16,2 0-25 16,5-1-4-16,1-3 4 0,1 2-4 15,0 1 8-15,0-1 10 16,0 2-18-16,12 0-6 16,16 0 14-16,12 0 0 15,12 3-5-15,9 1 1 16,5-4-7-16,-5 0-15 15,-8 2-8-15,-9 4 0 16,-6 0-35-16,-16-5-155 16</inkml:trace>
  <inkml:trace contextRef="#ctx0" brushRef="#br0" timeOffset="84395.5238">24559 6087 619 0,'0'-3'32'0,"-4"3"8"15,-9 25-11-15,-10 18-21 16,-16 17 5-16,-16 14-9 16,-11 10-3-16,-7 11-1 15,1 2 0-15,11-9-2 16,21-20-1-16,22-20 0 16,18-20 0-16,22-19 2 15,27-9 1-15,16-5 4 16,6-14 6-16,4 3-1 15,-10 3-4-15,-14 7-5 16,-9 6-2-16,-18 0-26 16,-15 8-133-16,-9-1-272 0</inkml:trace>
  <inkml:trace contextRef="#ctx0" brushRef="#br0" timeOffset="84678.1441">24135 6322 608 0,'11'-14'37'15,"31"7"44"-15,26-4 3 16,10 2-45-16,4 2 3 16,-6 5-28-16,-13 2-14 15,-8 2-10-15,-3 18-58 16,-12-2-130-16</inkml:trace>
  <inkml:trace contextRef="#ctx0" brushRef="#br0" timeOffset="85193.869">25124 6361 590 0,'-17'-6'12'0,"1"6"56"16,-1 0-51-16,-3 0-15 15,-5 9-1-15,-2 5 2 16,-6 5 12-16,-3 6 12 0,-4 6 12 15,0 5 0-15,4 4-14 16,3-3-4-16,12-2-6 16,11-8-10-16,8-9-3 15,2-8-2-15,18-10 0 16,22 0-1-16,7-24-1 16,5-9 0-16,-6-1-1 15,-7 4 2-15,-16 8 1 16,-10 8 1-16,-7 9 2 15,-6 5 3-15,0 0 1 16,0 13-1-16,-6 15-1 16,-9 6-3-16,0 6-2 0,5-4-2 15,5 0-25-15,5-4-64 16,0-7-42-16,2-11-77 16,11-14-163-16</inkml:trace>
  <inkml:trace contextRef="#ctx0" brushRef="#br0" timeOffset="85444.3069">25266 6499 437 0,'2'-12'116'15,"-2"10"3"-15,0 2-46 16,-3 10-49-16,-9 19 3 16,-5 5 10-16,2-1-14 15,5-9-14-15,10-11-6 0,0-13-3 16,30 0 1-16,15-12 1 15,10-9 4-15,-2-1 16 16,-9 11 7-16,-15 9-4 16,-13 2-10-16,-15 27-4 15,-1 17-3-15,-20 12 2 16,-15 11-10-16,0-4-3 16,13-5-34-16,13-26-115 15,9-32-276-15</inkml:trace>
  <inkml:trace contextRef="#ctx0" brushRef="#br0" timeOffset="85925.2406">26675 5670 648 0,'-10'-4'38'0,"-18"12"58"16,-14 32-51-16,-16 29-20 15,-10 23-1-15,1 20-18 16,2 19-4-16,7 5 0 15,13-4 1-15,14-16-1 16,18-17-2-16,13-16-3 16,1-10-7-16,19-7-5 0,0-9-10 15,-3-13-18-15,1-19-33 16,-6-17-44-16,4-10-115 16</inkml:trace>
  <inkml:trace contextRef="#ctx0" brushRef="#br0" timeOffset="86241.3139">26912 5901 446 0,'-5'0'61'16,"2"0"-31"-16,2 19 17 15,-2 6-20-15,0 7 9 16,-6 6-14-16,-3 4 2 16,-6 5-8-16,-4-1-8 15,4-2-5-15,1 0-3 16,11-10-8-16,5-10-53 15,1-12-103-15,0-12-75 16</inkml:trace>
  <inkml:trace contextRef="#ctx0" brushRef="#br0" timeOffset="86457.2027">27217 5774 459 0,'0'-6'99'0,"0"6"-26"16,0 0-40-16,0 18-17 15,-3 12 16-15,-7 10-24 16,-6 10-5-16,-5 5-3 16,-1 6-1-16,0 1-8 0,2-3-52 15,-6-4-77 1,1-13-84-16</inkml:trace>
  <inkml:trace contextRef="#ctx0" brushRef="#br0" timeOffset="86723.5277">26730 5796 548 0,'-2'-2'17'0,"2"2"70"16,28 0-67 0,20 0 17-16,24 0 5 0,13-2-15 15,16-4 7-15,5-4-12 16,3-1-7-16,-7 1-9 16,-13 7-6-16,-17 3-15 15,-15 0-60-15,-25 5-35 16,-15 6-81-16,-17 0-272 15</inkml:trace>
  <inkml:trace contextRef="#ctx0" brushRef="#br0" timeOffset="87039.1838">26568 6509 282 0,'27'-16'201'15,"14"-8"-113"-15,20 0 35 16,14-4-65-16,11-3 10 15,10 1-19-15,-7 4-17 16,-6 4-19-16,-15 12-13 0,-15 8 0 16,-6 2-16-16,-7 4-50 15,-18 10-75-15,-10-1-138 16</inkml:trace>
  <inkml:trace contextRef="#ctx0" brushRef="#br0" timeOffset="87454.7517">26922 6628 422 0,'-3'-10'139'16,"2"5"-39"-16,-1 3-35 16,1 2-27-16,1 0 0 15,-6 0-23-15,-9 17-10 16,-10 14 3-16,-13 16-3 15,-2 4-4-15,4 2-1 16,14-5 0-16,13-14 0 16,9-12-1-16,9-12-2 0,27-10-3 15,13 0 6-15,6-13 1 16,-3-3-1-16,-3 10-1 16,-8 6-13-16,-4 0-45 15,-10 0-67-15,-8 0-125 16</inkml:trace>
  <inkml:trace contextRef="#ctx0" brushRef="#br0" timeOffset="87670.9725">27198 6606 631 0,'-23'3'80'15,"3"36"29"-15,-4 13-56 0,2 12-31 16,-2 8-6-16,0 5-11 15,-5-1-4-15,1 0-1 16,4-4 0-16,8-5-4 16,12-7-26-16,4-16-63 15,14-22-77-15,18-22-134 16</inkml:trace>
  <inkml:trace contextRef="#ctx0" brushRef="#br0" timeOffset="87953.8687">27883 5630 751 0,'2'0'14'0,"15"24"40"15,4 28-33-15,-3 36 4 16,-12 26 8-16,-6 27-4 16,-37 22-7-16,-24 11 1 15,-22 11-8-15,-18-2-8 16,-11-4-7-16,-4-10 0 16,13-21-13-16,18-32-68 0,28-51-219 15</inkml:trace>
  <inkml:trace contextRef="#ctx0" brushRef="#br0" timeOffset="97729.8633">28566 6254 250 0,'0'-4'55'16,"-1"0"33"-16,-2 2-13 15,3 1-31-15,0 1-5 16,0 0-14-16,0-1-9 16,0 1-3-16,0 0 4 15,0 0 1-15,7 0-7 0,11 0 3 16,11 0 7-16,5 2-5 16,6 4-10-16,-3 1-6 15,-2 1-1-15,-2 1-13 16,-10 3-52-16,-4 5-98 15,-9-4-218-15</inkml:trace>
  <inkml:trace contextRef="#ctx0" brushRef="#br0" timeOffset="97982.3058">28589 6596 384 0,'0'0'83'16,"21"-1"-41"-16,17-10 47 16,18-4-54-16,6-1 4 15,-2 3-17-15,-13 4-16 16,-12 3-6-16,-19 6-32 15,-5 0-70-15,-11 13-200 16</inkml:trace>
  <inkml:trace contextRef="#ctx0" brushRef="#br0" timeOffset="98428.1767">29155 6451 333 0,'14'0'16'15,"5"-2"38"-15,7-2 10 16,5 0-26-16,5 0 13 16,3 1-3-16,0 0-25 15,1 3-18-15,-5 0-5 0,-3 0-23 16,-1 0-121-16,-3 0-253 16</inkml:trace>
  <inkml:trace contextRef="#ctx0" brushRef="#br0" timeOffset="98761.0158">30054 6041 429 0,'-5'28'104'16,"2"19"-4"-16,-4 17-12 15,-2 15-31-15,-5 10-10 16,-3 4-14-16,-4 1-16 15,4-3-14-15,4-9-3 16,10-7-18-16,3-14-70 16,13-24-90-16</inkml:trace>
  <inkml:trace contextRef="#ctx0" brushRef="#br0" timeOffset="134906.7956">11642 12470 243 0,'0'0'193'16,"-2"0"-141"-16,2-2 14 16,0 2-13-16,0-3-18 15,2-2-10-15,15-3 3 16,9-4 4-16,10 0-11 0,-1 2-10 15,0 4-9-15,-5 0-2 16,-8 6-6-16,-5 0-17 16,-4 0-45-16,0 13-107 15,-7-2-191-15</inkml:trace>
  <inkml:trace contextRef="#ctx0" brushRef="#br0" timeOffset="135206.0341">11788 12693 555 0,'7'0'70'0,"13"0"14"15,5-2-3-15,9-2-39 16,1 0-23-16,0-1-18 16,1-4-1-16,-1 4-14 15,-1-12-72-15,-10-12-247 16</inkml:trace>
  <inkml:trace contextRef="#ctx0" brushRef="#br0" timeOffset="143884.9223">13164 12535 535 0,'-11'3'7'0,"7"0"16"16,2 1 3-16,2-1-18 16,0 1-1-16,-2 3-1 15,1 1 6-15,-2 2 12 16,-2 2 5-16,1-2 7 15,1 2-7-15,-1-3-9 16,1 0-5-16,-2-3-2 0,2 1-1 16,3-4-4-16,0-3 1 15,0 0 1-15,0 0 2 16,15 0-1-16,25 0 10 16,24-3 13-16,22-14-2 15,9-1-3-15,-5 4-11 16,-14 5-10-16,-24 9-8 15,-18 0 0-15,-14 0-12 16,-10 15-89-16,-10-1-201 16</inkml:trace>
  <inkml:trace contextRef="#ctx0" brushRef="#br0" timeOffset="145132.0243">14581 12358 456 0,'0'-3'127'0,"0"1"-104"15,0 2 41-15,0 0-25 16,0 0-14-16,-3 0-11 15,-8 0 5-15,-6 0-9 16,-11 0-8-16,-12 19 1 16,-8 14-1-16,-8 10 1 15,-1 10 0-15,7 6 1 0,11 2-3 16,13-2 4 0,19-10 0-16,7-7-1 15,12-5-1-15,22-5-1 0,5-6-1 16,4-6-1-16,3-3-3 15,-2-2-38-15,2-3-84 16,-3-6-167-16</inkml:trace>
  <inkml:trace contextRef="#ctx0" brushRef="#br0" timeOffset="145447.9429">14911 12584 500 0,'-24'27'8'15,"15"-1"18"-15,9 2 8 16,0-2-19-16,22-4-9 16,11-6 10-16,9-7 4 15,7-9 8-15,4 0 9 16,0-11 3-16,-7-9 0 15,-15 0-5-15,-17 4-14 16,-13 2-3-16,-1 1-4 16,-21-2-5-16,-17 1-9 15,-13 2-7-15,-3 4-20 16,5 4-14-16,16 0-17 16,18 2-9-16,15 2-35 0,0 0-104 15</inkml:trace>
  <inkml:trace contextRef="#ctx0" brushRef="#br0" timeOffset="145780.1366">15638 12147 4 0,'0'-5'553'0,"0"5"-516"16,-3 0 18-16,-4 5-36 16,-8 21-10-16,-9 16-4 15,-11 19-4-15,-9 11 6 16,1 10 2-16,4 1 4 16,15-12-4-16,17-15-9 15,7-18 0-15,21-18-2 16,16-9 2-16,6-7 3 15,8-4 5-15,0 0 1 16,-6 0-3-16,-5 0-6 16,-13 0-7-16,-11 0-20 15,-7 0-97-15,-9 0-239 0</inkml:trace>
  <inkml:trace contextRef="#ctx0" brushRef="#br0" timeOffset="146012.8914">15340 12314 713 0,'0'0'38'0,"21"0"44"16,19 0-19-16,14 0-37 15,9 0-19-15,1 0-7 16,0 0-8-16,-3 0-53 0,3 0-100 16,-8-8-197-16</inkml:trace>
  <inkml:trace contextRef="#ctx0" brushRef="#br0" timeOffset="146495.3346">16843 11412 646 0,'-53'2'69'16,"-3"30"-54"0,-5 21 47-16,-8 20-43 0,-4 30-4 15,0 28 9-15,9 30 6 16,17 19 1-16,20 9-10 16,24-18-12-16,8-27-3 15,35-34-4-15,12-30-2 16,3-24-3-16,1-15-8 15,-7-14-36-15,2-15-86 16,-11-12-252-16</inkml:trace>
  <inkml:trace contextRef="#ctx0" brushRef="#br0" timeOffset="147276.7375">17281 11706 316 0,'-18'0'159'0,"-1"0"-85"15,3 0 24-15,4 0-61 16,2 0-8-16,2 3-9 15,5 5-1-15,1-2-4 0,2 2-6 16,0 3 0 0,17 1 11-16,8 3 7 0,-1 0 0 15,0 4 1-15,-7 2-2 16,-6 3-11-16,-9 4-7 16,-2 4-1-16,-6 3-1 15,-17 1-5-15,0-6-1 16,-3-6-12-16,1-8-29 15,-1-13-22-15,-1-3-16 16,4-6-12-16,6-14-30 16,7-7-52-16,10-4-136 15</inkml:trace>
  <inkml:trace contextRef="#ctx0" brushRef="#br0" timeOffset="147459.3647">17308 11624 240 0,'9'-6'336'15,"10"3"-299"-15,14-1 62 16,9 0-62-16,6 2-27 16,-8 2-10-16,-4 0-3 15,-8 6-24-15,-5 8-73 16,-7 6-166-16</inkml:trace>
  <inkml:trace contextRef="#ctx0" brushRef="#br0" timeOffset="147692.3926">17768 11734 367 0,'-2'14'140'0,"-1"7"-62"16,0 5 11-16,-3 7-41 16,0 9-28-16,-4 5-14 15,-5 1-6-15,1 0-1 16,-1-4-14-16,1 0-41 0,-2-5-83 16,3-12-101-16</inkml:trace>
  <inkml:trace contextRef="#ctx0" brushRef="#br0" timeOffset="147908.2376">17926 11695 456 0,'0'0'75'0,"0"16"-17"16,0 12-1-16,-2 7-28 15,-1 8-15-15,-1 6-12 0,-5 1-2 16,0 2-6 0,-2-1-15-16,-2-8-63 0,3-12-116 15,-7-15-116-15</inkml:trace>
  <inkml:trace contextRef="#ctx0" brushRef="#br0" timeOffset="148125.6638">17606 11734 535 0,'11'-12'72'16,"28"-4"10"0,22-3-12-16,15-1-31 0,10 2-11 15,1 2-13-15,-2 1-12 16,-5 6-3-16,-14 5-17 15,-21 4-66-15,-10 6-115 16,-18 12-285-16</inkml:trace>
  <inkml:trace contextRef="#ctx0" brushRef="#br0" timeOffset="148407.1378">17171 12430 605 0,'55'-26'36'0,"39"-10"65"16,26-2-32-16,15-2-22 15,1 4-20-15,-12 10-11 16,-19 11-14-16,-27 8-2 16,-21 7-21-16,-20 0-62 0,-11 14-62 15,-10 5-120 1</inkml:trace>
  <inkml:trace contextRef="#ctx0" brushRef="#br0" timeOffset="149022.5408">17544 12662 277 0,'-3'0'127'15,"3"0"-105"-15,0 0 22 16,0 0-16-16,0 0-11 15,0-1 8-15,0-1 5 16,0 2 5-16,0-2 2 16,0-2-6-16,3-2 0 15,15-6-5-15,10 0 13 0,7-2 0 16,0 4 7 0,-1 6-2-16,-11 2-17 0,-8 2-17 15,-11 0-3-15,-4 18 1 16,0 6-3-16,-9 6-3 15,-12 2-2-15,2-5-5 16,9-10-7-16,8-9-3 16,2-6-7-16,17-2 10 15,11 0 12-15,3 0 8 16,-2 0 10-16,-6 0 2 16,-8 18 1-16,-12 15 0 15,-3 11 0-15,-31 9-7 16,-20 5-12-16,-8-5-2 0,0-9-7 15,13-17-14 1,12-22-27-16,11-5-57 0,22-24-78 16,2-13-127-16</inkml:trace>
  <inkml:trace contextRef="#ctx0" brushRef="#br0" timeOffset="149338.4728">18373 11310 554 0,'3'5'122'15,"36"26"-121"-15,18 19 35 16,2 26 4-16,-9 31 18 16,-22 39 6-16,-28 31-15 15,-20 22-14-15,-48 10-9 16,-29-12-9-16,-17-21-12 16,3-35-5-16,20-39-12 15,28-40-48-15,38-52-147 16</inkml:trace>
  <inkml:trace contextRef="#ctx0" brushRef="#br0" timeOffset="150851.4653">19053 12316 364 0,'0'0'178'0,"-3"0"-123"16,3 0 28-16,7 0-50 15,21-4 1-15,15 4 18 16,18 0 0-16,15 0-2 16,1 0-15-16,-6 0-20 15,-11 0-15-15,-17 7-9 16,-10 8-70-16,-16-3-223 15</inkml:trace>
  <inkml:trace contextRef="#ctx0" brushRef="#br0" timeOffset="155507.4475">20416 12222 512 0,'-18'0'90'0,"3"0"1"16,-3 0-23-16,0 0-41 15,-4 0-11-15,0 2-4 16,-4 7-6-16,-4 6-2 16,-2 6-3-16,2 7 0 15,7-3-1-15,10-6 0 16,11-7 0-16,2-2-3 15,9-1 3-15,12 2 0 16,3 2 12-16,0 1 16 16,-5 4 4-16,-7 6-3 15,-9 8-7-15,-3 9-5 16,-19 7 1-16,-16 8-14 0,-6-1-4 16,-5-8 0-16,4-10-7 15,4-15-15-15,7-16-15 16,4-6-17-16,8 0-4 15,8-18-21-15,11 0-8 16,6-3-72-16,26-1-74 16</inkml:trace>
  <inkml:trace contextRef="#ctx0" brushRef="#br0" timeOffset="155922.2422">20579 12482 549 0,'-5'2'52'0,"5"-2"13"15,11 1-35-15,21-1 0 16,14 0 16-16,8-8-2 15,0-13-14-15,-2 1-7 16,-9-2-6-16,-16 5-4 16,-9 4-9-16,-12 4-2 15,-6 2 2-15,-3 3 6 0,-30 3-1 16,-17 1-9 0,-19 1-1-16,-9 21-2 0,-1 8 3 15,11 4 0-15,14 8 0 16,17-2 0-16,16 2 0 15,13 2-2-15,8-3 2 16,12-3 2-16,23-6-2 16,15-5 0-16,10-7-2 15,6-4-3-15,1-3-40 16,-6-2-98-16,-10-8-118 16</inkml:trace>
  <inkml:trace contextRef="#ctx0" brushRef="#br0" timeOffset="156171.9198">21277 12305 720 0,'-52'27'62'16,"-2"16"-23"-16,-2 16 15 15,-3 17-46-15,8 5-6 16,15 1-1-16,20-8 4 15,16-14-4-15,16-19 2 16,26-15-3-16,12-14 0 16,5-8-2-16,3-4-5 15,-1 0-25-15,-3-2-70 16,-7-14-155-16</inkml:trace>
  <inkml:trace contextRef="#ctx0" brushRef="#br0" timeOffset="156520.7491">22018 11667 772 0,'-86'81'12'0,"2"32"74"16,5 28-37-16,12 21-29 15,16 2-10-15,26-13-6 16,25-25-3-16,16-33-1 15,37-30-3-15,16-26 1 16,8-15-7-16,-1-9-10 16,-12 0-43-16,-12 1-96 15,-16-4-244-15</inkml:trace>
  <inkml:trace contextRef="#ctx0" brushRef="#br0">22319 11667 341 0,'-1'-1'93'16,"1"-3"-9"-16,0 2-22 15,0-1-28-15,0 1-9 16,14 0-2-16,8 2 2 15,5-2-2-15,5 2-2 0,7 0 4 16,3 0 0-16,4 0-3 16,-2 0-6-16,-6-2-7 15,-7 0-3-15,-12 0-4 16,-8 2-1-16,-6 0 0 16,-5 0-1-16,0 0 3 15,-2 10 0-15,-15 14-2 16,-10 17 0-16,-6 9 0 15,0 2-1-15,0 4 2 16,2-4-1-16</inkml:trace>
  <inkml:trace contextRef="#ctx0" brushRef="#br0" timeOffset="157534.9621">22783 11822 500 0,'0'-2'72'15,"0"2"8"-15,0 0-53 16,0 18-9-16,-1 12 5 0,-4 7-6 15,-5 5-4 1,0 5-7-16,-7 0-6 0,2 1-1 16,-4-2-13-16,2-5-33 15,3-10-53-15,6-14-122 16</inkml:trace>
  <inkml:trace contextRef="#ctx0" brushRef="#br0" timeOffset="157751.1165">22995 11708 430 0,'-11'3'148'0,"-2"25"-74"0,0 13-7 16,0 11-45-16,-3 10-16 15,-1 4-5-15,-2-3-1 16,0 1-2-16,2-2-14 15,0-7-56-15,-1-8-117 16,3-17-160-16</inkml:trace>
  <inkml:trace contextRef="#ctx0" brushRef="#br0" timeOffset="157984.1307">22624 11872 501 0,'0'-6'77'16,"0"-2"23"-16,16 0-43 15,23 2-14-15,19 0 17 16,14 0-18-16,1 2-13 16,-1 2-11-16,-4 2-18 15,-7 4 0-15,-5 12-29 16,-10 6-73-16,-9 4-67 15,-19-3-194-15</inkml:trace>
  <inkml:trace contextRef="#ctx0" brushRef="#br0" timeOffset="158682.2056">22270 12303 418 0,'0'0'201'0,"0"0"-149"16,38 0 30-16,24 0-26 15,28 0-4-15,19-3-2 0,7-9-20 16,-5 2-10-16,-16 4-12 16,-18 3-8-16,-21 3-8 15,-19 0-26-15,-13 4-64 16,-12 6-101-16,-12-7-323 16</inkml:trace>
  <inkml:trace contextRef="#ctx0" brushRef="#br0" timeOffset="159281.0149">22548 12613 335 0,'3'-4'68'0,"0"-1"29"15,0 2-5-15,1 1-40 16,-4 1-3-16,2 1-8 16,-2 0-4-16,0 0-15 15,-11 15-14-15,-15 19-4 16,-7 8-4-16,-2 4-1 0,7-7-1 16,14-8-1-16,14-10-6 15,14-13-13-15,26-8-1 16,11 0 13-16,7-14 10 15,0-8 0-15,-6 4 0 16,-13 2-1-16,-12 6-5 16,-13 7-44-16,-10 3-50 15,-4 0-67-15</inkml:trace>
  <inkml:trace contextRef="#ctx0" brushRef="#br0" timeOffset="159463.903">22794 12673 385 0,'0'0'291'0,"-6"13"-231"16,-9 20 30-16,-3 16-53 15,-4 5-22-15,-3 7-9 16,-2 4-6-16,4-3 0 16,4-3-8-16,5-11-37 15,14-12-90-15,0-26-160 16</inkml:trace>
  <inkml:trace contextRef="#ctx0" brushRef="#br0" timeOffset="159796.4579">23274 11667 680 0,'-1'0'57'16,"1"24"-35"-16,9 27 17 15,13 27-6-15,-5 25 1 0,-11 23-1 16,-6 20-3-1,-15 14-5-15,-29 10-8 0,-20-6-6 16,-12-11-11-16,-4-16 0 16,2-21-17-16,9-20-47 15,11-24-97-15,6-36-123 16</inkml:trace>
  <inkml:trace contextRef="#ctx0" brushRef="#br0" timeOffset="160810.3606">22500 11884 88 0,'0'-1'110'16,"0"1"-46"-16,0-2-6 15,3-1-38-15,-2 3-12 16,1-2 12-16,-1 1 4 0,-1 1 1 16,0 0 3-16,0 0 3 15,0 0 2-15,0 8 3 16,0 6-13-16,-6 5-5 15,-2 3-6-15,-3 5-1 16,-3 4-1-16,-3 2 4 16,1-3-4-16,0-4-4 15,3-4-6-15,3-8-2 16,4-2-39-16,0-12-160 16</inkml:trace>
  <inkml:trace contextRef="#ctx0" brushRef="#br0" timeOffset="194911.0604">13329 14386 231 0,'-10'-2'128'0,"1"-4"-90"16,4-2 35-16,2 2-25 15,0 0-11-15,2-2 8 16,1 4 1-16,0-7-11 16,0 0-1-16,0 1-1 15,0 5-9-15,0 3 0 16,0 2-2-16,0 0-7 16,0 11-3-16,0 21-4 15,-5 11 4-15,-4 16-4 16,0 6-2-16,2 6-3 15,-1-2-2-15,0-2-1 0,0 0 0 16,3-8-1-16,2-9-12 16,2-11-50-16,-1-15-34 15,-5-13-50-15,-2-11-67 16</inkml:trace>
  <inkml:trace contextRef="#ctx0" brushRef="#br0" timeOffset="195111.5566">13062 14699 376 0,'-1'-15'306'16,"1"4"-240"-16,23-3 14 0,29 0-33 16,16 0-6-16,5 4-17 15,-1 3-14-15,-6 7-10 16,-1 0-4-16,-6 0-49 15,-15 2-165-15</inkml:trace>
  <inkml:trace contextRef="#ctx0" brushRef="#br0" timeOffset="195809.1369">14354 14555 94 0,'0'-23'434'0,"0"3"-378"15,0 13 35-15,0 0-42 16,-3 5-19-16,-3 2-12 16,-4 0 5-16,-10 7-8 15,-14 24-12-15,-11 13-3 16,-4 15 0-16,-2 8 1 15,12 0 2-15,12-3 1 16,14-6-3-16,13-9-1 16,0-8 0-16,21-12 0 15,12-5-1-15,11-5-9 16,12-8-37-16,8-8-61 0,-2-3-136 16</inkml:trace>
  <inkml:trace contextRef="#ctx0" brushRef="#br0" timeOffset="196063.6439">14726 14735 52 0,'-30'22'584'0,"1"7"-569"16,22 5 37-16,7-8-29 15,24-4-16-15,19-9 3 16,14-13 1-16,7-2 1 0,-1-26 4 15,-10-7 10 1,-18 5-2-16,-19 2-16 0,-16 6-4 16,-18 10-3-16,-25 3-1 15,-14 9-7-15,0 0-5 16,13 0-17-16,21 2-37 16,16 4-48-16,7-5-103 15</inkml:trace>
  <inkml:trace contextRef="#ctx0" brushRef="#br0" timeOffset="196441.0255">15492 14067 462 0,'0'0'113'16,"-13"0"-72"-16,-6 30 9 16,-10 17-34-16,-8 22-12 15,-14 17-4-15,-2 16 0 16,2 7 1-16,12-5 3 15,21-14 9-15,18-19-9 0,6-20-3 16,28-17 4-16,11-10 7 16,6-12 0-16,4-5-1 15,0-2-6-15,-4 1-5 16,-3 0-2-16,-11-2-51 16,-13-2-117-16</inkml:trace>
  <inkml:trace contextRef="#ctx0" brushRef="#br0" timeOffset="196656.8447">15088 14510 761 0,'6'-3'33'0,"39"3"49"15,20 0-36-15,12 0-24 16,8 0-15-16,-2 0-7 16,4 0-12-16,-5 0-89 15,-8-9-192-15</inkml:trace>
  <inkml:trace contextRef="#ctx0" brushRef="#br0" timeOffset="196989.6136">16382 13711 716 0,'-38'13'31'0,"-11"54"30"15,-12 35-10-15,-12 42-24 0,-6 38-2 16,7 22 3 0,17 4 8-16,28-19-16 0,27-46-16 15,24-43-4-15,31-36-9 16,9-26-18-16,2-16-31 15,-6-16-75-15,-8-8-124 16</inkml:trace>
  <inkml:trace contextRef="#ctx0" brushRef="#br0" timeOffset="197621.5266">17007 13850 311 0,'0'-12'182'0,"0"6"-73"16,0 6-16-16,0 0-51 15,0 0-10-15,-2 0-16 16,1 11-4-16,-2 14 7 16,-3 13 3-16,-7 6-11 15,-1 7-8-15,-2 1-3 16,1-2-1-16,2-2-22 15,6-4-63-15,1-13-47 16,5-16-141-16</inkml:trace>
  <inkml:trace contextRef="#ctx0" brushRef="#br0" timeOffset="197820.6906">17203 13787 447 0,'0'0'168'0,"0"4"-132"16,0 31-14-16,0 9-16 15,0 12-4-15,0 6-2 16,0 5 0-16,-4-3-2 16,-2-6-37-16,-3-6-104 15,-3-15-242-15</inkml:trace>
  <inkml:trace contextRef="#ctx0" brushRef="#br0" timeOffset="198053.7296">16874 13756 675 0,'9'-12'29'0,"43"5"29"16,23-9 3-16,19 2-40 16,7 4-16-16,-4 6-5 0,-11 4 0 15,-14 0-35-15,-20 22-97 16,-19 0-148-16</inkml:trace>
  <inkml:trace contextRef="#ctx0" brushRef="#br0" timeOffset="198319.4626">16644 14580 568 0,'36'-13'90'0,"28"-7"15"16,27-15-20-16,14-9-52 16,5-1-13-16,-10 2-17 15,-17 15-3-15,-20 21-16 16,-21 7-65-16,-21 0-96 16,-17 9-270-16</inkml:trace>
  <inkml:trace contextRef="#ctx0" brushRef="#br0" timeOffset="198835.1618">16946 14826 335 0,'-9'0'172'15,"1"0"-138"-15,8-3 38 16,0 1-52-16,0 2-3 16,0 0-2-16,0-1 0 15,0-3 12-15,0 1 13 16,0-6 12-16,18-4-2 15,10-3-11-15,5-4-10 0,2 5-8 16,-5 6-4-16,-10 9-8 16,-6 0-3-16,-10 15-2 15,-4 19 0-15,-6 12 2 16,-13-2-4-16,1-8-2 16,7-12-1-16,11-14-3 15,2-10-6-15,20 0 3 16,6-3 6-16,1-6 1 15,1 5 2-15,-3 4 7 16,-8 10 3-16,-13 26 3 16,-6 16 1-16,-25 11-10 15,-22 5-6-15,-6-10 0 0,2-16 0 16,11-22-21-16,13-20-38 16,15-11-81-16,12-28-99 15,7-13-325-15</inkml:trace>
  <inkml:trace contextRef="#ctx0" brushRef="#br0" timeOffset="199100.9271">17636 13776 760 0,'31'18'21'0,"22"40"48"16,8 28-14-16,-6 33-10 15,-22 35-7-15,-27 28-14 16,-18 19-13-16,-52 6-11 16,-29-14 0-16,-15-24 0 15,6-37 0-15,24-45-6 16,19-59-113-16,22-46-321 15</inkml:trace>
  <inkml:trace contextRef="#ctx0" brushRef="#br0" timeOffset="244408.8621">18505 14559 464 0,'0'-1'108'0,"0"-2"-49"16,0 0 34-16,0-1-45 16,0 4-11-16,0-1-11 15,1 1-6-15,18 0-7 16,13 0 4-16,10 0 16 15,4 12-13-15,0 4-12 16,-4 3-8-16,-5 4 0 16,2 4-13-16,0 8-61 0,-9-5-178 15</inkml:trace>
  <inkml:trace contextRef="#ctx0" brushRef="#br0" timeOffset="245006.6644">19759 14452 709 0,'-1'0'37'0,"-9"0"12"16,-6 0 8-16,-7 7-54 16,-12 19-2-16,-8 8 1 15,0 5-2-15,7-5-2 16,12-9-1-16,14-9 1 15,10-6 0-15,0-4 1 16,18 2 1-16,9 0 15 16,4 2 20-16,-3 6-1 15,-6 8-12-15,-14 14-5 16,-8 13-2-16,-21 15 0 16,-22 6-10-16,-14-4-5 15,-1-15-1-15,5-17-13 0,6-16-12 16,10-12-25-16,10-8-41 15,11 0-9-15,16 0-22 16,10-16-92-16</inkml:trace>
  <inkml:trace contextRef="#ctx0" brushRef="#br0" timeOffset="245405.6828">19928 14821 404 0,'0'0'206'0,"11"0"-168"16,24-5 53-16,10-13-41 16,12-7-12-16,1-3 5 15,-2-1-5-15,-11 7-7 16,-13 7-13-16,-16 7-15 15,-12 4-1-15,-4 4-1 16,0 0 1-16,-19 0 0 16,-14 0-2-16,-13 0-1 15,-8 0 0-15,-1 4 1 16,0 12 2-16,4 12-2 16,8 3 0-16,12 5 0 0,12 3 1 15,12 5 0-15,7-1 0 16,3 3 1-16,21-4 1 15,8-2-3-15,5-7-1 16,6-5-7-16,2-8-44 16,10-8-125-16,-6-12-218 15</inkml:trace>
  <inkml:trace contextRef="#ctx0" brushRef="#br0" timeOffset="245771.4492">20611 14631 340 0,'-29'0'526'15,"-6"8"-518"-15,4 24 66 16,-2 18-53-16,-1 17-15 16,5 12-2-16,10 4-3 15,16-8 1-15,3-9-1 0,28-16 1 16,15-16-2-16,5-12 0 15,4-10-3-15,-1-8-10 16,-6-4-31-16,5 0-97 16,-3-14-170-16</inkml:trace>
  <inkml:trace contextRef="#ctx0" brushRef="#br0" timeOffset="246419.5895">21902 13956 617 0,'-20'-6'22'16,"10"1"63"-16,-2 5-44 15,-6 0-26-15,-6 7-6 0,-4 17-4 16,-8 15 1-16,2 12 16 16,-2 14 9-16,3 19 0 15,3 19-6-15,8 17-3 16,10 9 2-16,9-1-9 15,3-14-7-15,7-15-5 16,14-19-3-16,6-14-1 16,-1-15-7-16,2-10-29 15,-4-10-81-15,0-11-98 16,-12-16-284-16</inkml:trace>
  <inkml:trace contextRef="#ctx0" brushRef="#br0" timeOffset="247550.9704">22222 14185 381 0,'0'0'67'0,"0"0"23"15,0 0-40-15,0 0-27 16,0 2 2-16,0 18 13 15,0 4-12-15,0 10-11 16,0 3-10-16,-1 3-3 16,-3-2-2-16,4-3-2 15,0-6-10-15,0-5-39 16,0-9-66-16,0-13-64 16</inkml:trace>
  <inkml:trace contextRef="#ctx0" brushRef="#br0" timeOffset="247783.2645">22451 14070 247 0,'0'-4'256'16,"0"4"-176"-16,0 0-2 15,4 4-44-15,4 15 3 16,2 6-17-16,-4 6-12 15,-1 8-6-15,-4-1-2 16,-1 6-2-16,0 3-6 16,0-4-28-16,-10-7-66 15,-2-8-60-15,-8-13-87 0</inkml:trace>
  <inkml:trace contextRef="#ctx0" brushRef="#br0" timeOffset="248032.3833">22156 14067 355 0,'-5'-3'243'16,"5"2"-190"-16,0-3 20 16,18 1-42-16,21-3 1 0,16-3 10 15,14-2-13-15,5-4-7 16,2 3-7-16,-4-3-8 15,-8 5-7-15,-10 2-3 16,-11 3-13-16,-12 5-41 16,-11 0-68-16,-3 7-41 15,-14 9-138-15</inkml:trace>
  <inkml:trace contextRef="#ctx0" brushRef="#br0" timeOffset="248331.5957">22105 14677 214 0,'0'0'310'0,"0"0"-270"16,26 0 59-16,21-14-49 16,16-6-11-16,11-4 1 15,4 0-6-15,-7 2-13 16,-9 8-7-16,-18 7-7 16,-17 2-7-16,-10 5-9 0,-7 0-29 15,-3 0-80-15,-7 11-107 16</inkml:trace>
  <inkml:trace contextRef="#ctx0" brushRef="#br0" timeOffset="248715.0306">22413 14851 339 0,'0'-1'261'0,"0"1"-194"16,0 0 3-16,-7 7-50 15,-8 20-17-15,-7 12-2 16,-6 12-1-16,-2-1-1 15,7-4-2-15,10-7 0 16,13-17-6-16,3-12-13 16,25-10-4-16,14 0 26 15,6-10 2-15,2-7 14 16,-2 0 4-16,-6 1-3 0,-11 4-10 16,-11 6-7-1,-7 0-2-15,-9 1-33 0,-4 3-108 16,0-1-232-16</inkml:trace>
  <inkml:trace contextRef="#ctx0" brushRef="#br0" timeOffset="248913.8571">22624 14857 456 0,'-6'0'256'15,"-4"14"-186"-15,2 19 9 16,-4 15-55-16,2 6-16 15,-1 8-4-15,-1-3-4 0,2-1-4 16,2-6-2-16,5-11-20 16,3-16-63-16,0-17-60 15,3-8-45-15,17-32-192 16</inkml:trace>
  <inkml:trace contextRef="#ctx0" brushRef="#br0" timeOffset="249163.2079">22834 14081 211 0,'3'11'504'0,"24"16"-491"0,22 17 92 15,6 19-61-15,4 27-6 16,-11 26 4-16,-20 27-9 15,-27 20-8-15,-16 7-17 16,-44 3-8-16,-23-17 0 16,-8-24 0-16,1-27-35 15,9-24-74-15,19-35-179 16</inkml:trace>
  <inkml:trace contextRef="#ctx0" brushRef="#br0" timeOffset="301137.2664">23859 14528 90 0,'2'-6'174'0,"-1"3"-119"16,-1 0 26-16,0-1-26 15,0 4-8-15,0-2-15 16,0 2-18-16,0 0-6 16,0 0-3-16,0 0-1 15,0 0 14-15,0 0 4 16,0 0-3-16,8 0-1 16,8-2 4-16,7-5 13 0,6-2 10 15,6 2-4-15,-4-2-17 16,-6 7-16-16,-4 2-8 15,-6 0-4-15,-2 0-29 16,-5 16-76-16,-8 6-126 16</inkml:trace>
  <inkml:trace contextRef="#ctx0" brushRef="#br0" timeOffset="301436.2862">23923 14832 562 0,'6'-6'145'16,"8"-2"-78"-16,11-6 34 15,5 1-60-15,1 1-27 16,-1 4-14-16,2 6-8 0,0 2-68 16,-11 0-170-1</inkml:trace>
  <inkml:trace contextRef="#ctx0" brushRef="#br0" timeOffset="317696.8402">25201 14424 436 0,'-5'-2'40'0,"4"-2"22"16,1 4-5-16,0 0-42 16,0 4-14-16,0 16 0 15,0 10 1-15,0 5-1 16,0 0-1-16,1 3 1 16,5-2 5-16,1-5 5 15,1-5-3-15,-1-6-6 16,4-9 0-16,1-11 0 0,1-7 2 15,5-29-1-15,-1-17-3 16,2-14 0-16,-9-11-3 16,-5-11 0-16,-5 3 1 15,0 5 1-15,-5 16-1 16,-2 20 2-16,1 14 0 16,0 12 0-16,3 6 0 15,3 7 1-15,0 1-1 16,3 1 0-16,18-3 0 15,9 3 0-15,10-1 0 16,8-4 1-16,14 1 0 16,17-6 3-16,9-1 6 15,2-4 10-15,-9 2-1 0,-16 2-12 16,-13 5-7-16,-11 6-4 16,-13 4-22-16,-7 0-55 15,-11 18-96-15</inkml:trace>
  <inkml:trace contextRef="#ctx0" brushRef="#br0" timeOffset="318262.4226">25649 14266 359 0,'0'-1'43'0,"0"-1"28"15,0 2-29-15,0-1-15 16,0-3 2-16,8 1-3 16,13-3 4-16,4-2-6 0,6-2-2 15,1 5 4 1,-4 0-3-16,-5 5-3 0,-7 0-5 16,-7 0-2-16,-4 6 5 15,-5 13 6-15,0 4-8 16,-14 6-8-16,-7 2-4 15,3-6-3-15,3-7-1 16,11-10 0-16,4-4-2 16,7-4-11-16,23 0 9 15,6 0 4-15,4-8 1 16,-7 2 5-16,-12 6 7 16,-8 0 3-16,-13 8-3 0,-6 22 15 15,-31 18-12 1,-15 8-9-16,-14 2-7 0,2-6 0 15,12-11-17-15,12-15-38 16,16-13-30-16,4-6-34 16,10-3-104-16</inkml:trace>
  <inkml:trace contextRef="#ctx0" brushRef="#br0" timeOffset="318578.299">25188 15153 372 0,'-6'0'277'0,"6"0"-246"16,3 0 48-16,33 0-55 15,25-15-8-15,24-6 27 16,22-4-7-16,12 2-7 16,0 4-10-16,-11 5-8 15,-22 6-10-15,-22 8-1 16,-18 0-5-16,-11 0-12 16,-10 15-43-16,-13 5-50 15,-7 7-53-15,-5-3-215 0</inkml:trace>
  <inkml:trace contextRef="#ctx0" brushRef="#br0" timeOffset="319210.1638">25471 15497 341 0,'-4'0'67'0,"3"-3"-17"15,-1-1 2-15,1 4-38 16,-1 0-9-16,2-2 8 15,0 2 0-15,0 0 0 16,0-2 8-16,-1 2 5 16,-1-1-1-16,-1-1-7 15,-1-1-6-15,1 3-7 16,2-2 0-16,1 2 6 16,0 0 5-16,0-2-2 0,0 2 1 15,0-4 11 1,0-5 1-16,14-4-14 0,9-5-2 15,10 0 12-15,1 0 0 16,5 4 0-16,-6 3-2 16,-8 7-10-16,-8 4-7 15,-7 0-2-15,-9 6-1 16,-1 16 2-16,-8 11-1 16,-15 3-2-16,-4 2-1 15,8-8 0-15,14-8-4 16,5-8-9-16,17-2-3 15,14-2 13-15,5 1 4 0,-5 4 11 16,-7 7 16 0,-18 14 8-16,-8 15-6 0,-42 13-7 15,-26 11-11-15,-14-7-11 16,-2-14 0-16,10-24-9 16,8-20-50-16,15-13-99 15,9-38-230-15</inkml:trace>
  <inkml:trace contextRef="#ctx0" brushRef="#br0" timeOffset="330731.9771">26769 15202 370 0,'-8'3'23'0,"6"-3"10"15,1 0 5-15,1 0-26 16,0 0 0-16,0 0 2 16,5 0 4-16,8-8 10 15,5-2 13-15,7 0-3 16,13-2 1-16,5 5 2 16,8 6-6-16,1 1-12 15,-4 0-19-15,-1 8-4 16,-2 14-13-16,3 0-74 15,-19-10-269-15</inkml:trace>
  <inkml:trace contextRef="#ctx0" brushRef="#br0" timeOffset="349287.8557">27719 15180 231 0,'-12'-9'136'15,"0"3"-107"-15,6 1 34 16,3 3-32-16,3 1-17 15,0 1-2-15,0 0-2 0,0 0 0 16,0 0 2-16,6 12 15 16,9 15 0-16,1 8-4 15,2 5-4-15,-1 4-7 16,1-5-6-16,-2-5-1 16,-1-10-5-16,-6-10 1 15,-3-8-1-15,-2-6 2 16,-2 0 2-16,1-22 18 15,-2-28-1-15,-1-21-19 16,0-16-2-16,0-1-2 0,-8 8-3 16,0 14 2-1,3 15 3-15,4 12 0 0,1 9 0 16,0 5 0-16,0 4 0 16,7 1 0-16,14-2 0 15,9-3 0-15,10-1 0 16,11 4 0-16,7-4 2 15,9 1 0-15,1 2 1 16,-4 2-1-16,-8 6-2 16,-8 7-1-16,-6 3-9 15,-6 5-77-15,-8 0-85 16,-14 11-259-16</inkml:trace>
  <inkml:trace contextRef="#ctx0" brushRef="#br0" timeOffset="349752.5549">28168 15028 277 0,'-3'0'122'0,"-1"0"-67"16,2 0 26-16,1 0-46 15,1 0-19-15,0-1 6 16,13-5-6-16,14-5 3 15,8-3 16-15,6 1 1 16,1 2-4-16,-7 5 0 16,-12 3-3-16,-8 3-11 15,-12 0-9-15,-3 25-3 16,0 19 10-16,-15 19-3 16,-3 2-11-16,3-14 0 15,15-11-1-15,13-22 0 0,42-18 1 16,28 0-2-1,22-22-1-15,9-6-12 0,-16-9-121 16,-27-16-417-16</inkml:trace>
  <inkml:trace contextRef="#ctx0" brushRef="#br0" timeOffset="380278.8778">24207 16817 130 0,'-3'0'80'16,"1"-2"-34"-16,1 0 14 16,1-4 1-16,0-3-44 15,0 2 27-15,0-3-22 0,0-2 7 16,3 2-6 0,1-2 10-16,2 5 5 0,0 1-16 15,3-1-3-15,2 1-3 16,1 2-9-16,6 0-4 15,-1 4-2-15,3 0-1 16,-2 0-1-16,-3 0-6 16,1 0-29-16,-5 2-63 15,-5 16-61-15</inkml:trace>
  <inkml:trace contextRef="#ctx0" brushRef="#br0" timeOffset="380445.3929">24273 16938 434 0,'0'0'137'0,"0"-2"-84"0,0-2 29 16,9-1-56-16,11 4-26 16,10 1-9-16,9 4-62 15,3 16-132-15</inkml:trace>
  <inkml:trace contextRef="#ctx0" brushRef="#br0" timeOffset="381076.6435">25306 16791 396 0,'0'15'88'16,"-3"4"-58"-16,3 7 32 16,0 1-40-16,3 2-15 15,9-3-4-15,5-7-1 16,-4-8 0-16,-1-6-2 15,0-5 1-15,-4-4-1 16,-4-24 0-16,-2-16 0 16,-2-9-3-16,0 0-10 15,-14 7-18-15,-4 11 3 16,5 9 24-16,4 8 4 16,0 4 2-16,4 4 1 0,5 1 4 15,0-2 2-15,0-2 0 16,18-3 0-16,12-5 1 15,10-5 13-15,12-5 3 16,10-4 22-16,6 2-6 16,4 2-10-16,-2 3-11 15,-1 6-14-15,-13 3-7 16,-5 5-2-16,-2 4-8 16,-5 5-13-16,-3 1-31 15,-9 4-45-15,-14 0-91 16</inkml:trace>
  <inkml:trace contextRef="#ctx0" brushRef="#br0" timeOffset="381559.0831">25742 16630 405 0,'-8'2'18'0,"4"-2"18"16,4 0 12-16,0 0-26 16,20 0-7-16,11-4 24 15,12-12 8-15,2 1-8 0,-3 2 4 16,-8 1-19-16,-12 8-15 15,-10 4-4-15,-9 0-2 16,-3 6 1-16,-1 17 5 16,-19 10-7-16,-3 0-2 15,4-5-2-15,6-6-1 16,12-10-6-16,1-6-9 16,17-6-10-16,16 0 17 15,5 0 11-15,-1-2 5 16,-9 0 17-16,-10 2 3 15,-15 13-4-15,-3 27 17 16,-19 16-1-16,-22 12-23 16,-8-4-8-16,-2-11-6 0,4-15-5 15,8-15-17-15,3-9-53 16,2-4-54-16,-8-8-109 16</inkml:trace>
  <inkml:trace contextRef="#ctx0" brushRef="#br0" timeOffset="381808.5748">25257 17404 470 0,'0'0'60'15,"29"0"46"-15,26-4-23 16,24-8-31-16,19-5-2 15,7-1-9-15,1 3-7 16,-11 4-16-16,-17 6-15 16,-19 5-3-16,-15 0-9 15,-9 11-16-15,-11 16-42 16,-6 12-31-16,-15 8-40 16,-3-1-136-16</inkml:trace>
  <inkml:trace contextRef="#ctx0" brushRef="#br0" timeOffset="382273.9996">25632 17736 204 0,'-6'0'196'0,"0"0"-159"15,6 0 30-15,0 0-33 16,0 0-19-16,0 0 9 16,6-9 11-16,13-3 8 15,4 0 1-15,0 1 3 16,0 4-9-16,-7 3-12 0,-1 4-14 16,-6 0-4-1,0 2-3-15,-3 15 0 0,-2 8-1 16,-4 6-3-16,0-2-1 15,0-7 0-15,0-7-5 16,2-8-5-16,5-3-5 16,7-4 13-16,1 2 2 15,2 0 7-15,-1 2 13 16,-2 4 6-16,-6 8 5 16,-5 10-2-16,-3 11-5 15,-14 11-9-15,-21 8-9 16,-10-2-6-16,-4-10-3 0,1-16-2 15,2-20-16 1,5-8-24-16,-1-27-27 16,11-15-63-16,12-9-111 0</inkml:trace>
  <inkml:trace contextRef="#ctx0" brushRef="#br0" timeOffset="382606.528">26818 17404 724 0,'4'-10'72'16,"7"7"13"-16,3-2-55 15,5 1-30-15,12 2-9 16,12 2-51-16,3 0-126 15,0 0-363-15</inkml:trace>
  <inkml:trace contextRef="#ctx0" brushRef="#br0" timeOffset="383205.5189">27683 16390 76 0,'-8'-6'500'16,"5"-2"-446"-16,3 0 48 15,17-6-45-15,16-2-42 16,10 2 2-16,0 6 4 15,-4 8-7-15,-10 0-7 16,-10 11-2-16,-10 16-2 16,-9 17 3-16,-2 14-1 0,-27 7-4 15,-10-2-1-15,4-12-6 16,13-21-11-16,16-14-14 16,6-12 5-16,9-4 1 15,16 0 25-15,7 0 10 16,-3 0 19-16,-5 0 13 15,-10 6-5-15,-13 12-12 16,-1 12-4-16,-15 18 2 16,-25 12-14-16,-11 0-9 15,-4-14-1-15,6-17-10 16,13-19-18-16,12-10-27 16,11 0-34-16,8-2-73 0,5-13-92 15</inkml:trace>
  <inkml:trace contextRef="#ctx0" brushRef="#br0" timeOffset="383603.856">28037 16880 440 0,'-5'24'63'15,"2"5"1"-15,3 4-19 16,3 0-27-16,18-4 4 15,4-7 5-15,4-10-10 16,0-12 4-16,3 0 21 0,-6-28-30 16,-4-22-8-1,-9-14-4-15,-13-7-3 0,0 0-6 16,-19 6-9-16,-8 11-8 16,2 10 10-16,5 13 12 15,8 6 4-15,6 6 0 16,6-2 0-16,0 1-2 15,11-1 1-15,20-2 1 16,14-4 4-16,13-4 10 16,12-5 18-16,10-5 6 15,6 1 17-15,-7 2-11 16,-12 7-20-16,-17 9-20 0,-17 6-4 16,-12 8-5-1,-6 5-28-15,-7 3-51 0,-8 3-65 16,0 21-86-16</inkml:trace>
  <inkml:trace contextRef="#ctx0" brushRef="#br0" timeOffset="384036.4096">28501 16552 289 0,'0'0'303'0,"0"-11"-222"16,15-4 17 0,13-3-48-16,2 6-27 0,-7 4-17 15,-7 8-5-15,-4 0-1 16,-2 0-2-16,-3 4-1 16,-4 9-1-16,-3 3 0 15,0-3 1-15,0 3 1 16,0 1 2-16,-4-2 1 15,-7 2-1-15,0 3 2 16,3 2-1-16,2 0-1 16,6-1 0-16,0 0 0 15,0-3 0-15,5 1 0 16,5-2 0-16,2-1 0 16,0-4 4-16,3-4 4 0,3 2 19 15,2-6-2-15,-3 2-7 16,-1 3-5-16,-5-4-10 15,-1 4-2-15,-2 2-1 16,1 0-2-16,1 1-2 16,5 1-14-16,-1-1-71 15,-1-9-101-15,-9-3-240 16</inkml:trace>
  <inkml:trace contextRef="#ctx0" brushRef="#br0" timeOffset="384684.5401">27920 17279 499 0,'0'-6'71'16,"21"-3"10"-16,47-6 5 15,48-13-27-15,42-7 0 16,30-3-14-16,7 0-18 16,-23 9-8-16,-32 8-10 15,-38 7-9-15,-35 4-2 16,-21 6-19-16,-18 4-59 16,-20 0-79-16,-10 9-175 0</inkml:trace>
  <inkml:trace contextRef="#ctx0" brushRef="#br0" timeOffset="385267.3328">28405 17619 30 0,'0'0'239'16,"0"0"-198"-16,0 0 17 15,0 0-39-15,0 0-15 16,-1 0 1-16,-2 0 20 16,0 0 7-16,1 0 15 15,-1-2-2-15,3 0-2 16,-1 2-14-16,-1 0-5 15,1-1-8-15,1 1-5 16,0 0-6-16,0 0-2 16,0-2-1-16,0-2 6 15,9-3 20-15,18-6 0 16,13-3 6-16,4 1 0 0,-6 3-2 16,-13 5-4-1,-13 5-12-15,-12 2-7 0,0 0 1 16,-7 20-6-16,-13 7-4 15,1 2-1-15,6-2-5 16,10-2-7-16,3-6-13 16,19-2 1-16,9-3 21 15,3-3 4-15,-8-2 3 16,-7 0 8-16,-13 9 14 16,-4 8-1-16,-37 11 4 15,-18 7-15-15,-14-5-13 16,-3-11 0-16,9-13-5 0,10-11-22 15,17-4-42 1,20 0-56-16,17 0-51 0,18-19-187 16</inkml:trace>
  <inkml:trace contextRef="#ctx0" brushRef="#br0" timeOffset="385682.1045">29350 17118 518 0,'0'-3'77'16,"4"-6"2"-16,29-9-37 16,13 0-28-16,2 2-3 15,-2 2-11-15,-13 10-5 16,-13 4-25-16,-15 2-88 16,-5 25-137-16</inkml:trace>
  <inkml:trace contextRef="#ctx0" brushRef="#br0" timeOffset="385848.639">29554 17271 363 0,'12'-17'506'0,"-12"12"-478"16,0 0 17-1,7-5-45-15,7-3-11 0,2-3-95 16,-1-8-212-16</inkml:trace>
  <inkml:trace contextRef="#ctx0" brushRef="#br0" timeOffset="389791.5221">29803 17117 184 0,'0'0'268'16,"0"0"-236"-16,11-5 39 16,17-9-1-16,15-10-41 15,19-14-13-15,12-14-3 16,11-22 4-16,9-14-5 0,3-9-5 16,-3-9 1-1,-5-5 1-15,-5-5-2 0,-6-10-3 16,-4-10-1-16,-7-2 0 15,-11-5 0-15,-6-2 4 16,-9 1-4-16,0 1 6 16,-5 8 8-16,-3 5 3 15,-3 5 4-15,-5-1-2 16,-2 0-8-16,-1-8-4 16,3-9-6-16,2-7-2 15,6-7 1-15,-2-4-3 16,2-3 1-16,-2-5-1 0,-4-5 0 15,-3-13 0 1,-9-5 1-16,-4-7-1 0,-4-7 0 16,-6-3 2-16,-1-9-2 15,0-7 0-15,0 0 0 16,-10 10 0-16,-9 14 0 16,-13 15-2-16,-8 13 2 15,-11 11-1-15,-5 11 1 16,-7 13 0-16,-1 16 0 15,1 16 1-15,5 13-1 16,3 13 0-16,5 14 0 16,3 10-1-16,2 16 0 15,3 12 1-15,8 12-3 16,9 9 1-16,9 5 0 16,6 2 1-16,7 0 0 0,0 0 0 15,2 0 1-15,1 0 0 16,0 0 0-16,0 0 0 15,0 0 0-15,0 0 0 16,0 0-1-16,0 0 1 16,0 0-1-16,0 9 0 15,0 9 1-15,-5 4 0 16,1 6 0-16,-4 4 0 16,-3 8 1-16,-2 11 0 15,-4 11-1-15,-5 17 0 16,-4 16-1-16,-7 14 1 15,-6 6-1-15,0 3 1 0,1-11 0 16,2-18-1-16,6-22 1 16,11-27 0-16,8-22-1 15,8-16 1-15,1-4 2 16,1-35 1-16,1-29-3 16,0-22-3-16,0-14 1 15,4-1-1-15,12 9 3 16,4 11-1-16,3 17 0 15,2 11 1-15,4 9-2 16,-4 5 1-16,-1 4 1 16,-5 6 0-16,-4 3 0 15,-4 4 0-15,0 0 0 16,1 1 1-16,0 3-1 0,0-2 0 16,-3 6 1-1,1 2-1-15,1 2 0 0,1 3 0 16,3 2 0-16,2 1 0 15,-1 4 1-15,-1 2-1 16,3 0 0-16,-2 0 0 16,6 14 0-16,2-2 0 15,2 4 0-15,-1 1 0 16,3-2 0-16,3 1 0 16,1-2 0-16,-1 1 0 15,-4-1-1-15,-4 1 1 16,-6 0-1-16,-1 4 0 0,-2 0 0 15,-2-1 1-15,3 2 0 16,-4 1-1-16,-1-1-2 16,0 1-13-16,-1-2-28 15,-1-1-28-15,-8-9-63 16,-6-9-170-16</inkml:trace>
  <inkml:trace contextRef="#ctx0" brushRef="#br0" timeOffset="392881.7217">25484 9216 288 0,'0'0'35'0,"0"0"-11"15,0 0-16-15,0 0-6 16,0 0 1-16,0-2 9 16,0 2 12-16,0 0 6 15,0 0 1-15,0 0-1 16,-1-2-5-16,-1 2-6 15,2 0-6-15,0 0 1 0,-1-1 3 16,1 1 2-16,0-1-6 16,-2 1-1-16,1 0-2 15,1 0-5-15,-2 0 2 16,2 0 2-16,-1 0-1 16,1 0 3-16,0-2-1 15,-2 2-2-15,1 0 3 16,1 0 1-16,0 0-3 15,0 0-1-15,0 0-2 16,0 0 3-16,-2 0-4 16,2 0-1-16,0 0 1 15,0 0-2-15,0 0-1 16,0 0-2-16,0 16-1 0,0 18 1 16,5 20 1-1,9 10 0-15,1 9 1 0,2-2 2 16,-2-4-2-16,-1-8 0 15,0-12-2-15,-3-16 0 16,-1-12 0-16,-6-12 0 16,1-7 4-16,1 0 15 15,6-31 0-15,3-19-16 16,-5-19-3-16,-4-16-1 16,-6-13 0-16,-4-3 0 15,-11 7 0-15,1 16 0 16,1 23 1-16,5 15 0 0,2 9 1 15,5 12-1 1,1 5 0-16,0 5-1 0,0 2-1 16,0 0 0-16,4-1 0 15,16-3 1-15,11-3 1 16,14-3 0-16,13-3 1 16,14 0 1-16,13-4 0 15,9 2 3-15,0-1 2 16,-9 0 0-16,-17 7-5 15,-19 8-2-15,-14 7-13 16,-13 1-66-16,-13 5-99 16,-9 13-167-16</inkml:trace>
  <inkml:trace contextRef="#ctx0" brushRef="#br0" timeOffset="393513.4105">26024 9144 269 0,'-3'-6'86'16,"0"3"-71"-16,3 3 26 15,0 0-25-15,0 0-5 16,-2 0 4-16,1-2 11 16,-2 0 8-16,0 0 8 15,0 0-3-15,2 2-11 16,-1 0 0-16,2-1-7 15,0-5 1-15,9-3 3 16,14-4-8-16,11-3 7 16,7-4-6-16,3 0 7 15,-3 5 4-15,-8 1 2 16,-13 7-8-16,-11 4-15 0,-8 1-5 16,-1 2-2-1,0 4-1-15,-15 14 2 0,-8 12-2 16,0-1 0-16,4-7 0 15,10-9-2-15,9-6-2 16,0-7-3-16,22 0-1 16,14 0 8-16,1 0 0 15,1 0 3-15,-9 5 2 16,-9 7 6-16,-14 7 2 16,-6 12 2-16,-15 14 4 15,-25 11-6-15,-19 2-12 16,-5-9-1-16,3-20-4 0,12-17-19 15,16-12-39 1,16 0-42-16,13-8-44 0,4-6-106 16</inkml:trace>
  <inkml:trace contextRef="#ctx0" brushRef="#br0" timeOffset="394178.1867">26766 9207 509 0,'-2'-5'103'0,"2"5"-16"16,5 0 3-16,21 0-50 16,12 0-5-16,6 0-12 15,3 0-13-15,-3 8-10 16,-2 14-15-16,-7 0-106 16,-12-6-214-16</inkml:trace>
  <inkml:trace contextRef="#ctx0" brushRef="#br0" timeOffset="394843.6017">27382 8998 285 0,'-2'-2'100'15,"-1"-1"-47"-15,3 1 7 16,0 0-46-16,0-2-2 16,0 2 7-16,0-2 24 15,0-1-7-15,11-2 14 16,13-3 8-16,7 0-7 15,5-4-4-15,-5 4-9 0,-7 4-8 16,-13 2-15-16,-11 4-12 16,0 0 3-16,-7 16-2 15,-15 10-1-15,-7 10-3 16,0-6-1-16,9-6 0 16,14-7-5-16,6-8-7 15,26-2-8-15,14-1 13 16,8 1 8-16,3 4 1 15,-4 4 5-15,-10 6 9 16,-17 7 0-16,-16 10 4 16,-9 12-5-16,-36 6 5 15,-18 2-11-15,-12-9-7 16,4-16-1-16,14-18-6 0,18-13-9 16,17-2-23-1,18-6-47-15,5-13-66 0,25-2-54 16,8 1-89-16</inkml:trace>
  <inkml:trace contextRef="#ctx0" brushRef="#br0" timeOffset="395243.4266">27925 9304 548 0,'-12'17'32'0,"7"8"64"15,5 3-51 1,0-3-23-16,18-3-6 0,13-8-10 16,8-10 1-16,5-4 1 15,2-14 8-15,-9-19 3 16,-5-13-4-16,-15-6-8 16,-11-1-2-16,-6-2-3 15,-16 4-2-15,-15 1-3 16,-2 8 1-16,5 8-1 15,9 12 0-15,10 8 2 16,4 6 1-16,5 0 0 16,0-4 0-16,18-5 0 15,16-4 3-15,16-4 3 16,19-3 16-16,16-3 6 16,11-2 5-16,2 1-6 0,-10 7-5 15,-15 4-9-15,-17 7-12 16,-18 6-1-16,-9 2-9 15,-5 6-55-15,-9 0-86 16,-11 11-123-16</inkml:trace>
  <inkml:trace contextRef="#ctx0" brushRef="#br0" timeOffset="395691.5874">28468 9073 399 0,'-5'0'77'15,"2"0"-3"-15,3 0-6 16,0 0-47-16,0-4 4 15,11-3-7-15,11-2 3 16,4-1 13-16,3-2 4 16,6-1 10-16,2-2-6 15,-2-1-1-15,-9 6-9 16,-11 4-10-16,-10 6-13 0,-5 0-1 16,0 20-5-1,-11 16 2-15,-16 16 2 0,-6 10-5 16,-1-1-2-16,9-9-2 15,15-12 1-15,10-15 0 16,28-16 1-16,27-9-3 16,21-10 3-16,9-18-1 15,-3-10-2-15,-15 2 0 16,-18 5-10-16,-14 2-34 16,-15 14-64-16,-18-4-106 15</inkml:trace>
  <inkml:trace contextRef="#ctx0" brushRef="#br0" timeOffset="396457.1028">25751 10034 170 0,'-1'0'63'0,"1"0"16"16,0-5-28-16,0-1-23 16,1 2 3-16,7-1-7 15,3-1-5-15,6-1 5 16,7 3 9-16,13-3 6 0,20 2 2 16,32-5 1-1,41-2 8-15,51-8-8 0,50-3 21 16,52-3-7-16,50 2-11 15,21 6-24-15,3 14-5 16,-29 4-9-16,-52 20 8 16,-57 17-13-16,-54-3-2 15,-47-4-3-15,-39-10-3 16,-30-12-29-16,-20-8-40 16,-17 0-31-16,-12-14-77 15,-17-16-268-15</inkml:trace>
  <inkml:trace contextRef="#ctx0" brushRef="#br0" timeOffset="397353.8716">27446 10386 235 0,'-3'0'99'15,"1"0"-80"-15,-1 0 16 16,2 0-15-16,-2 0 1 15,-2 0-5-15,-3 0-6 0,0 0-3 16,0 0 1-16,2 0 25 16,2 0-12-16,1-1 10 15,2-1 3-15,-1 0-4 16,1 2 11-16,1-2-11 16,0 1-10-16,0 1-8 15,0-2-5-15,0 2-2 16,0 0 0-16,0-2 2 15,0 2 0-15,0 0 4 16,0 0 1-16,0 0 4 16,-2 0-5-16,2 0-6 15,0 0-2-15,0 0 1 16,0 0 1-16,0 0 1 0,0 0 1 16,0 0 1-16,0 0-2 15,0 0-4-15,0 0 1 16,0 0 0-16,0-2 3 15,2-2 7-15,19-1-1 16,11-4-5-16,17 1 9 16,13 0-3-16,2 5 0 15,-3 2 4-15,-13 1-1 16,-18 0-5-16,-17 3-9 16,-13 16 2-16,0 11 1 15,-28 12-4-15,-12 10-1 16,-4 3-3-16,7-5-2 0,12-6-3 15,22-8-12 1,6-5-10-16,37-4 6 0,20 0 24 16,7 2 1-16,-6 2 13 15,-15 5 18-15,-28 6 0 16,-22 13-7-16,-61 4-7 16,-41 2-18-16,-37-19 0 15,-7-26 0-15,17-16 0 16,39-36-35-16,52-18-163 15,42-12-420-15</inkml:trace>
  <inkml:trace contextRef="#ctx0" brushRef="#br0" timeOffset="467533.845">24657 9971 306 0,'0'0'19'16,"0"0"11"-16,0 0 19 15,0 0-48-15,0 0 3 16,0 0 10-16,3 0 18 16,3 0 10-16,2 0-6 15,1 4 5-15,0 0-9 0,3 2-15 16,5-2-8-16,3-1-5 15,7 0-4-15,0-3 1 16,-1 0-1-16,-2 0 0 16,-6 0 0-16,-1 0-10 15,-8 0-45-15,-2 0-98 16</inkml:trace>
  <inkml:trace contextRef="#ctx0" brushRef="#br0" timeOffset="467750.0933">24654 10296 627 0,'3'0'19'0,"11"0"73"16,4 0-51-16,1 0-37 15,2 0-4-15,4 3-11 16,2 4-57-16,-3-5-158 16</inkml:trace>
  <inkml:trace contextRef="#ctx0" brushRef="#br0" timeOffset="469429.4335">20189 10140 353 0,'-6'0'105'0,"5"-3"-98"15,1 2 56-15,0 1-53 16,0 0-9-16,0 0-1 16,0 0 1-16,0 0-1 0,0 0 5 15,0 0 24-15,1 0 7 16,11 0-10-16,8 0 1 15,9 4-9-15,10 0 4 16,1 3-5-16,2-5-6 16,0 3-3-16,-2-1-2 15,-4-3-6-15,-2-1-3 16,-7 2-19-16,-2-2-100 16,-12 0-356-16</inkml:trace>
  <inkml:trace contextRef="#ctx0" brushRef="#br0" timeOffset="470343.666">21165 9437 423 0,'0'-5'50'0,"0"0"-1"16,6-5 6-16,13-1-38 15,6-1 12-15,2 2 12 16,0 2-7-16,-4 2-5 16,-4-1-11-16,-1 6-17 15,-6 1-1-15,1 0-22 16,1 0-65-16,1 8-116 15</inkml:trace>
  <inkml:trace contextRef="#ctx0" brushRef="#br0" timeOffset="470876.8842">21475 9577 511 0,'2'27'11'0,"9"2"68"15,5 2-42-15,3-1-27 16,0-3-6-16,1-7-2 16,-3-7-1-16,-5-12-1 15,-1-1-1-15,-2-12 1 16,-2-18-1-16,2-8 0 0,0-8 0 15,-3-5-1 1,-1-5 1-16,-2-2 1 0,0-1 1 16,0 0-1-16,0 5 1 15,-2 5 0-15,-1 10-1 16,0 6 0-16,0 6 0 16,0 7 1-16,0 2-1 15,-4 5 1-15,1 3-1 16,0 2 1-16,1 2-1 15,2-1 1-15,0 1 0 16,0-3 0-16,11-1 3 16,8 0 3-16,6 1 12 15,7 2 6-15,10-3-6 16,7 0-6-16,9 0-3 16,0-2-4-16,3 4-4 0,-4 1-2 15,-8 1 0-15,-5 5-1 16,-9 1-1-16,-6 0-9 15,-5 0-16-15,-10 0-45 16,-2 7-48-16,-4 10-104 16</inkml:trace>
  <inkml:trace contextRef="#ctx0" brushRef="#br0" timeOffset="471457.9622">21926 9274 137 0,'-2'-2'217'16,"2"2"-212"-16,0 0 17 15,0 0-19-15,0 0 4 16,3-2 11-16,5-2 25 16,5-2 1-16,1-2 15 15,8-3-7-15,5 2-4 16,4-5-9-16,5 1-5 16,1 0 0-16,-2 3 0 15,-9 3-9-15,-6 3-11 0,-11 4-8 16,-9 0-2-16,0 20 4 15,-23 16 2-15,-14 9-9 16,-6 4-1-16,3-5-3 16,11-13 2-16,16-13 0 15,8-14 0-15,5-2-8 16,6-2-1-16,21 0 10 16,7-5 3-16,4-2 1 15,-4 7 0-15,-7 0 4 16,-9 4 1-16,-9 16 5 15,-9 12 9-15,-6 9-3 16,-27 9-12-16,-13 2-6 0,-5-3-2 16,2-11 0-16,8-14-10 15,8-14-16-15,4-10-22 16,6 0-21-16,10-15-2 16,6-2-3-16,7-1-66 15,20-4-166-15</inkml:trace>
  <inkml:trace contextRef="#ctx0" brushRef="#br0" timeOffset="471807.0057">22683 9180 198 0,'0'-5'322'0,"0"5"-300"16,0 0 45-1,9 10-14-15,-3 15-14 0,-1 11-13 16,-5 14 3-16,0 10-17 16,-14 7-8-16,-6 1-4 15,-3-2-3-15,2-1-13 16,-1-5-39-16,-2-7-66 16,8-12-115-16</inkml:trace>
  <inkml:trace contextRef="#ctx0" brushRef="#br0" timeOffset="471992.7916">22485 9533 522 0,'-1'-2'160'0,"1"2"-114"15,4 0 6-15,21 0-45 16,11 0-2-16,10 0-5 15,1 0-9-15,3 0-48 16,0 0-153-16</inkml:trace>
  <inkml:trace contextRef="#ctx0" brushRef="#br0" timeOffset="472720.7867">23170 9222 319 0,'-3'-1'25'16,"3"-1"52"-16,-1 2-46 16,1 0-23-16,-5 0 8 15,-1 0 11-15,-2 0 0 16,-2 0-2-16,4 0 14 16,2 0-11-16,4 0-9 15,0 0-9-15,0 0-3 16,4-3 11-16,20-5-3 15,6-1 8-15,6-1 7 0,-5 6-2 16,-6 2 5-16,-10 2-8 16,-10 0-16-16,-5 17-1 15,-8 13 13-15,-21 8-14 16,-10 6-6-16,-2-8-1 16,11-5-2-16,13-12-7 15,14-10-6-15,3-6-7 16,12-3 2-16,15 0 20 15,4 0 6-15,-3 7 5 16,-7 4 3-16,-7 4 6 16,-13 15 3-16,-1 9 8 15,-27 10-13-15,-19 3-10 16,-9-5-7-16,2-11-1 16,9-14-2-16,11-18-21 15,12-4-42-15,14-13-56 0,7-11-57 16,19-1-130-16</inkml:trace>
  <inkml:trace contextRef="#ctx0" brushRef="#br0" timeOffset="473153.8885">23445 9575 445 0,'-5'18'108'16,"5"4"-72"-16,0-2 36 0,5-4-56 16,14-9-11-16,6-7-1 15,5 0 1-15,3-21-3 16,1-16-1-16,-6-10 1 16,-9-5-2-16,-9-6 0 15,-10-4 0-15,0-3 0 16,-15 5-1-16,-5 4 1 15,0 11 0-15,-1 12 2 16,6 6-1-16,3 11 1 16,8 6 7-16,2 0-2 15,2 4-5-15,3-2-1 16,19 0 0-16,13 0 0 16,11 0 4-16,8 0 13 0,5 2 7 15,1 0 8-15,-3-2-9 16,-5 0 1-16,-10 2-8 15,-9 0-15-15,-10 2-2 16,-5 4-26-16,-9 0-76 16,0 4-83-16,-9 18-286 15</inkml:trace>
  <inkml:trace contextRef="#ctx0" brushRef="#br0" timeOffset="473519.3126">23747 9314 364 0,'0'0'170'0,"0"-4"-82"16,8-2-7-16,17-4-34 15,7 0-1-15,6 0-13 16,4 1-6-16,-6 4-8 15,-8 0 1-15,-11 5 0 16,-7 0-13-16,-10 11-3 16,0 20-1-16,-19 17 0 15,-16 6-2-15,-5 3-1 16,6-8 0-16,10-10-1 0,14-10 1 16,10-9 0-1,11-6-1-15,22-6 1 0,14-6 0 16,6-2-1-16,-1 2-1 15,-10-1-8-15,-13 6-17 16,-12 1-24-16,-15 6-57 16,-2 8-70-16,-26 3-341 15</inkml:trace>
  <inkml:trace contextRef="#ctx0" brushRef="#br0" timeOffset="473898.5704">21890 10308 243 0,'0'-6'70'0,"0"0"-24"16,0 0-8-16,6 2-24 15,-3 0 4-15,-3 4-13 16,0-2-3-16,0-1-2 16,-3-3 0-16,-15-1-56 15,-2-3-77-15</inkml:trace>
  <inkml:trace contextRef="#ctx0" brushRef="#br0" timeOffset="474201.0193">21596 10071 440 0,'0'-6'70'0,"9"0"15"16,30 0-16-16,32-2-11 15,40 0 2-15,42-4 10 16,41-4-15-16,35-3-15 15,12 2-13-15,1 3-11 16,-27 5-9-16,-41 4-3 16,-44 5-4-16,-48 0-3 15,-35 2-2-15,-19 10-9 16,-15 0-6-16,-4 2-22 0,-9-6-50 16,0 0-62-16,-16-2-110 15</inkml:trace>
  <inkml:trace contextRef="#ctx0" brushRef="#br0" timeOffset="474816.1716">22396 10381 225 0,'-17'0'93'0,"2"0"-91"16,6 0 9-16,0 0-11 16,1 0 4-16,0 0 16 15,2 2 2-15,0-2 1 16,-1 0 6-16,1 0 4 16,-2 0 4-16,4 0 6 0,1 0-7 15,1 0 4-15,2 0-1 16,0 0-3-16,9-7 6 15,27-4-22-15,21-2 19 16,16-2 1-16,10 6-7 16,-4 4 6-16,-18 5-7 15,-20 0-11-15,-26 19-16 16,-15 13 0-16,-11 8-2 16,-22 9-2-16,-1-1-1 15,6-8-2-15,19-6-8 16,9-10-12-16,26-9-4 15,19-1 14-15,6 1 12 0,-7 1 0 16,-15 9 9-16,-20 13 22 16,-16 14 1-16,-48 14-7 15,-33 6-9-15,-21-11-12 16,-8-22-4-16,13-28-21 16,25-13-96-16,28-44-331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29:26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5167 4962 419 0,'0'0'50'0,"0"0"-23"16,0 0 49-16,0 0-4 16,-2 0-22-16,-7 0-27 15,-6 0-7-15,-10 9-11 0,-5 9-2 16,0 2 0-16,11-2 5 16,7-7-5-16,12-7-3 15,0 0 1-15,18-1 0 16,10 1 8-16,0 3 8 15,-3 4 8-15,-9 9-2 16,-13 15 4-16,-3 16 12 16,-32 17-12-16,-23 7-16 15,-18 2-9-15,-10-11-1 16,6-20-2-16,9-24-4 16,15-22-21-16,15-4-19 0,17-25-26 15,19-4-9-15,2 2-17 16,39 2-77-16,12-1-169 15</inkml:trace>
  <inkml:trace contextRef="#ctx0" brushRef="#br0" timeOffset="266.0013">5438 5035 377 0,'0'0'169'15,"0"7"-154"-15,1 19 56 16,1 10-8-16,-2 8-22 16,0 7-21-16,-9 6-15 15,-3-6-5-15,0-2-1 16,2-8-10-16,4-7-41 15,3-11-60-15,3-16-138 16</inkml:trace>
  <inkml:trace contextRef="#ctx0" brushRef="#br0" timeOffset="448.9301">5456 4818 643 0,'-7'0'52'16,"7"0"-52"-16,0 0 0 15,19 0-4-15,8 0-62 16,13 0-130-16</inkml:trace>
  <inkml:trace contextRef="#ctx0" brushRef="#br0" timeOffset="781.4992">5826 5074 650 0,'-6'9'17'0,"6"5"-16"16,0 8 5-16,0 3 14 15,0 5-11-15,0-4-4 16,0-7 3-16,5-8 0 16,11-11-6-16,17-6 2 15,22-30 8-15,15-12 2 16,9-3 0-16,-3 11 20 0,-13 22 7 16,-18 18-10-1,-15 4-11-15,-17 32-5 0,-13 17-2 16,-3 5-8-16,-24 3-5 15,0-6-5-15,7-14-36 16,13-15-69-16,7-22-125 16</inkml:trace>
  <inkml:trace contextRef="#ctx0" brushRef="#br0" timeOffset="1330.2283">6569 4792 449 0,'-3'0'64'15,"3"0"-23"-15,0 0 13 16,2 0-8-16,12-7 4 16,8-6-4-16,1 1-1 15,0 0-1-15,0 4-6 16,-1 0-12-16,-2 4-13 16,-4 2-2-16,-5 2-4 15,-5 0-2-15,-6 8-1 16,0 23 1-16,0 11-3 15,-14 8 0-15,0 2-2 16,3-8 0-16,11-8 0 0,0-12 0 16,12-10-2-1,17-8-1-15,7-6-9 0,8-9-15 16,6-15-52-16,9-14-111 16</inkml:trace>
  <inkml:trace contextRef="#ctx0" brushRef="#br0" timeOffset="2061.4337">7678 4610 375 0,'4'-8'128'15,"0"4"-115"1,2 3 67-16,-3-1-28 0,-1 2-21 15,-2 0-10-15,0 0-1 16,0 13-6-16,0 21 9 16,-18 20-2-16,-15 20-11 15,-10 25-6-15,-8 13-4 16,5 4 0-16,11-7 1 16,18-21-1-16,17-21 0 15,3-23-1-15,28-17-3 16,8-12 0-16,9-11 0 15,4-4 0-15,0 0 1 16,2-12-2-16,-8-4-4 0,-12-2-18 16,-10 2-68-1,-9-4-79-15,-15-4-289 0</inkml:trace>
  <inkml:trace contextRef="#ctx0" brushRef="#br0" timeOffset="2277.5937">7410 4911 184 0,'-5'0'430'0,"5"0"-421"15,5 0 11-15,27 0 46 0,13 6-7 16,10-2-42-16,9-4 0 15,0 0-15-15,-1 0-2 16,-2-18-43-16,-7-14-213 16</inkml:trace>
  <inkml:trace contextRef="#ctx0" brushRef="#br0" timeOffset="2959.4128">8653 5009 361 0,'27'0'191'15,"15"0"-187"-15,25-7 100 16,12-2-55-16,-6 1-24 16,-13 1-9-16,-18-2-16 15,-21 7-5-15,-11 0-16 16,-4 2-55-16,-5 0-84 16,-1 2-130-16</inkml:trace>
  <inkml:trace contextRef="#ctx0" brushRef="#br0" timeOffset="3175.6636">8886 4826 691 0,'0'0'29'0,"0"25"2"15,0 17 49-15,0 16-52 16,-15 10-20-16,-6-1-8 15,3-7-1-15,2-10-16 16,12-8-38-16,4-10-50 16,9-10-77-16,23-22-226 0</inkml:trace>
  <inkml:trace contextRef="#ctx0" brushRef="#br0" timeOffset="3475.6647">9808 4839 410 0,'-16'-4'248'15,"-19"4"-243"-15,-1 15 25 16,-11 19-4-16,-10 17 3 15,-5 14-2-15,2 10-7 16,7 6-7-16,15 1-2 16,23-10-9-16,15-13-2 15,16-21-7-15,27-18-11 16,14-16 2-16,10-4-15 16,10-24-27-16,3-8-47 15,-1-4-68-15,-6-2-154 16</inkml:trace>
  <inkml:trace contextRef="#ctx0" brushRef="#br0" timeOffset="3740.6883">10022 5160 552 0,'-29'52'125'0,"19"-2"-109"15,10-9 25-15,26-16-34 16,28-14-2-16,19-11-1 15,14-21 8-15,1-21 6 16,-13-6 14-16,-17-2 6 16,-25 8-16-16,-26 6-2 15,-8 7 5-15,-40 5-11 16,-23 4-14-16,-11 8-1 16,4 8-5-16,16 4-20 15,25 0-35-15,22 0-64 0,10 0-108 16</inkml:trace>
  <inkml:trace contextRef="#ctx0" brushRef="#br0" timeOffset="3990.3723">10811 4850 711 0,'-55'41'19'15,"-1"10"48"-15,2 5-27 16,7-3 5-16,22-8-35 15,25-12-10-15,11-14-9 16,31-7 4-16,7-2 5 16,-4-5 1-16,-9 4 11 0,-14 4 9 15,-16 4 0-15,-6 7-6 16,-25 3-11-16,-18-4-4 16,-9-12-4-16,2-11-53 15,16-7-87-15,21-23-93 16</inkml:trace>
  <inkml:trace contextRef="#ctx0" brushRef="#br0" timeOffset="4355.378">11042 4606 141 0,'0'0'403'0,"0"0"-389"15,3 0 28-15,15-2 10 16,4-7-3-16,6 0-2 16,2-1 10-16,-1 3 1 15,-7 6-8-15,-5-1-11 16,-8 2-15-16,-8 5-12 15,-1 21-7-15,-12 19 3 16,-24 17-6-16,-8 8 0 0,3-4-1 16,13-15 0-1,19-15-1-15,9-20-5 0,25-14-6 16,20-2 4-16,7-18-3 16,3-8-22-16,-7-1-28 15,-5 1-57-15,-8-5-137 16</inkml:trace>
  <inkml:trace contextRef="#ctx0" brushRef="#br0" timeOffset="4954.4154">12198 4663 326 0,'-10'0'43'16,"5"0"-4"-16,1 0 3 15,2 0-32-15,-1-2 25 16,2-1 28-16,-1 1 18 15,1 2-7-15,1 0-13 16,-3 0-20-16,3 0-15 16,-2 0-11-16,-1 0-1 15,-1 8 0-15,-9 18-5 16,-9 20 7-16,-10 14-11 16,-14 15-4-16,-5 10 0 0,-2 8-1 15,6-6 0 1,17-15-1-16,21-20-5 0,9-20-5 15,27-17-1-15,19-10 6 16,12-5 6-16,5 0-2 16,1-6 0-16,-4-4-9 15,-11 2-21-15,-13 1-53 16,-14-2-33-16,-16 0-82 16,-6-4-230-16</inkml:trace>
  <inkml:trace contextRef="#ctx0" brushRef="#br0" timeOffset="5154.9701">11743 4993 306 0,'0'0'433'0,"42"0"-427"15,28 0 80-15,21-2-57 16,5-2-21-16,-6-4-8 15,-15-2 0-15,-17 2-13 16,-13 0-46-16,-5 0-86 16,-5-2-136-16</inkml:trace>
  <inkml:trace contextRef="#ctx0" brushRef="#br0" timeOffset="5403.9712">12574 4812 605 0,'9'0'12'15,"21"0"-7"-15,12 0 6 16,3 0-7-16,7-2 2 15,-2-4 0-15,-8-1-6 16,-9 6-9-16,-12 1-54 16,-18 5-166-16</inkml:trace>
  <inkml:trace contextRef="#ctx0" brushRef="#br0" timeOffset="5553.7659">12794 5046 812 0,'17'0'25'16,"21"0"10"-16,5 0-35 15,-1 0-27-15,-5-8-213 16</inkml:trace>
  <inkml:trace contextRef="#ctx0" brushRef="#br0" timeOffset="7847.7224">13749 4453 418 0,'0'0'84'0,"4"0"-40"16,0 16 40-16,-1 28-3 16,-3 25-15-16,0 24-9 15,-13 14-5-15,-10 7-7 16,1-7-17-16,4-16-28 16,9-11-1-16,8-19-68 0,-4-22-307 15</inkml:trace>
  <inkml:trace contextRef="#ctx0" brushRef="#br0" timeOffset="32487.6821">1041 7045 205 0,'-1'-7'71'16,"-4"2"-50"-16,4 3 36 15,-2-4-17-15,3 4-5 16,0-5 11-16,0 2-11 16,0-1-3-16,0 0 3 15,0 1 0-15,0 2-10 16,0-1 4-16,0 4-4 16,0 0 0-16,0 0-3 0,0 0-4 15,0 0-3-15,0-2-3 16,0 2 1-16,0-2-2 15,0 2 2-15,0 0 1 16,0 0-7-16,6 0-2 16,2 0 4-16,2 11 0 15,6 12 1-15,-1 9-3 16,1 6 1-16,-1 10-2 16,-1 7-2-16,-1 9-2 15,-3-2 1-15,2-10-2 16,-4-15-1-16,3-19 0 15,3-18 0-15,4-9-1 0,5-30-2 16,7-15 1-16,1-5 0 16,-6 14 2-16,-8 16 0 15,-7 22 0-15,-1 7-1 16,-3 33-2-16,4 19 3 16,-2 14 0-16,1-4 2 15,1-17-2-15,2-19 0 16,8-26 0-16,4-27 0 15,6-37 1-15,-1-15 0 16,-5-1 1-16,-9 14-1 16,-14 12-1-16,-1 8 0 15,-7 6-1-15,-5 6-3 16,5 10-40-16,5 9-41 0,2 14-20 16,5 1-53-1,21 14-42-15,7 20-27 0</inkml:trace>
  <inkml:trace contextRef="#ctx0" brushRef="#br0" timeOffset="32820.4604">1844 6997 367 0,'-2'-3'81'16,"2"3"-69"-16,0 0 33 15,0 3-2-15,10 16-1 16,0 10-10-16,0 10-3 15,-4 5-6-15,-4 7-8 16,0 9-2-16,-2 4-5 16,0 1-8-16,0-6-1 15,0-14-17-15,0-18-63 16,0-19-88-16,0-8-128 16</inkml:trace>
  <inkml:trace contextRef="#ctx0" brushRef="#br0" timeOffset="33169.765">1944 6925 388 0,'6'-31'121'0,"13"2"-88"16,13 1 58-16,5 5-34 15,2 9-11-15,-2 10-7 16,-10 4-17-16,-11 14-15 15,-11 28 0-15,-5 17-1 0,-27 15-3 16,-16 8-2-16,-8-5-1 16,6-13-1-16,11-20-3 15,16-22-4-15,15-11 0 16,3-11-8-16,21 0 6 16,16 0 10-16,8 0 0 15,3-4 0-15,-5 4 5 16,-10 0 1-16,-9 21 3 15,-10 2-3-15,-8 2-6 16,-4-3-10-16,-2-4-62 16,0-3-120-16,0-10-308 15</inkml:trace>
  <inkml:trace contextRef="#ctx0" brushRef="#br0" timeOffset="33485.5655">2417 7011 536 0,'-6'27'54'0,"0"17"-52"16,6 7 20-16,0 0 1 15,0-5-16-15,18-12-3 16,10-15-3-16,5-16 5 15,6-3 20-15,-2-24 12 16,-2-8-6-16,-10 0-5 0,-13 2 1 16,-12 8-11-16,-8 5 0 15,-24 1-9-15,-10-1-8 16,-1 0-3-16,10-4-19 16,12-1-31-16,12-1-36 15,9 1-52-15,9 4-95 16</inkml:trace>
  <inkml:trace contextRef="#ctx0" brushRef="#br0" timeOffset="33950.307">2797 6839 608 0,'0'30'2'0,"0"17"44"16,0 14 0-16,-1 7-19 15,-11 2-10-15,-3 1-3 16,-1-5-2-16,-1-8-10 16,4-16-2-16,5-20-2 15,8-22-11-15,0-24 1 16,10-32-13-16,10-18-1 16,6-9 15-16,2-1 7 15,0 6 4-15,2 13 1 16,-3 13-1-16,-8 19 3 15,-7 16 1-15,-7 17 1 0,-5 4 1 16,-2 36 8-16,-14 19-2 16,1 15-7-16,3 3-2 15,11-4-3-15,1-16 0 16,4-19 0-16,20-24-1 16,9-14 1-16,7-22 0 15,2-27 1-15,0-15 1 16,-5-9 3-16,-10-3 1 15,-8 5 13-15,-10 7-4 16,-9 11 3-16,0 9-11 16,-12 9-5-16,-3 10-2 15,8 9-6-15,4 6-36 16,3 3-79-16,10 6-114 16</inkml:trace>
  <inkml:trace contextRef="#ctx0" brushRef="#br0" timeOffset="34233.8297">3537 6557 577 0,'-25'28'23'0,"-3"8"-3"15,-7 13 2-15,-7 11-1 16,-1 15-2-16,8 8 16 15,9 0 9-15,16-11-27 0,10-17-13 16,4-20-3-16,25-19-1 16,6-13 0-16,6-3 0 15,2 0 0-15,-6 0 2 16,-4-1-2-16,-5 1 0 16,-5 0-3-16,-10 0-29 15,-1 0-88-15,-8 0-130 16</inkml:trace>
  <inkml:trace contextRef="#ctx0" brushRef="#br0" timeOffset="34533.0709">3536 6999 521 0,'31'-14'37'0,"10"-6"32"16,2 1-42-16,-5 2 8 16,-3 9-3-16,-7 8-9 15,-8 0-5-15,-8 14-13 16,-8 16-1-16,-4 12-1 16,0 4-3-16,-11 12 0 15,-3 1 0-15,-1 1 0 16,0 0 1-16,3-7-1 15,3-17-1-15,2-18-7 0,4-16-44 16,3-2-41-16,0-16-61 16</inkml:trace>
  <inkml:trace contextRef="#ctx0" brushRef="#br0" timeOffset="34784.0295">4009 6750 661 0,'1'0'103'0,"-1"0"-91"15,5 2-12-15,-3-2-2 16,2 0-52-16,2 0-107 16,0 0-363-16</inkml:trace>
  <inkml:trace contextRef="#ctx0" brushRef="#br0" timeOffset="34911.4018">3989 7064 717 0,'-25'42'84'16,"6"-10"-84"-16,11-13-19 16,4-19-288-16</inkml:trace>
  <inkml:trace contextRef="#ctx0" brushRef="#br0" timeOffset="35631.1835">5483 6517 453 0,'-36'14'193'16,"-1"10"-167"-16,2 6 55 16,5 3-37-16,7-1-21 15,11-12-20-15,12-9-3 0,0-8 0 16,27-3 0-16,7 0 8 15,3-3 30-15,-6 3 0 16,-9 0-12-16,-14 15-9 16,-8 19 1-16,-14 14-5 15,-27 6-9-15,-9 2-4 16,-4-11-1-16,6-21-2 16,8-18-19-16,8-6-16 15,12-16-11-15,17-9-17 16,3-3-33-16,19 3-43 0,17 1-85 15</inkml:trace>
  <inkml:trace contextRef="#ctx0" brushRef="#br0" timeOffset="35829.8612">5649 6704 543 0,'8'20'33'15,"4"8"60"-15,-1-2-39 16,2 6-4-16,-7 5-22 16,-6 1-20-16,0 1-8 15,-9-3 0-15,-9-7-17 16,2-3-64-16,-3-10-85 16,1-16-265-16</inkml:trace>
  <inkml:trace contextRef="#ctx0" brushRef="#br0" timeOffset="35991.0615">5789 6322 714 0,'-2'0'0'15,"-1"0"-3"-15,3 0-57 16,0 8-74-16,11 6-163 15</inkml:trace>
  <inkml:trace contextRef="#ctx0" brushRef="#br0" timeOffset="36262.1499">5968 6819 633 0,'0'0'15'0,"13"0"2"16,25-23 26-16,12-10 0 16,13-8-24-16,3 5 15 15,-5 9 14-15,-14 14-7 16,-15 13-14-16,-19 6-17 0,-13 29-1 16,-6 16 2-1,-24 12-10-15,-5 2-1 0,5-12-29 16,12-14-52-16,14-14-86 15,4-15-170-15</inkml:trace>
  <inkml:trace contextRef="#ctx0" brushRef="#br0" timeOffset="37010.0812">6645 6425 291 0,'-1'0'155'0,"1"0"-131"16,0 0 24-16,0-2-5 15,6 2 7-15,3-2-15 16,2 0 1-16,3-3-2 16,4 2-1-16,1-1 0 15,4-2-2-15,-3 6 0 16,-1 0-8-16,-5 0-11 15,-5 8-4-15,-6 12 1 16,-3 6-2-16,0 6-3 16,-10 5-2-16,-6-1-2 15,5-5 0-15,3-6 0 16,8-7 0-16,0-7-3 0,6-6-11 16,14-3 4-1,5-2-8-15,1 0-18 0,0-2-27 16,0-11-22-16,-1-1-73 15,5-8-208-15</inkml:trace>
  <inkml:trace contextRef="#ctx0" brushRef="#br0" timeOffset="37276.3692">7439 6088 399 0,'0'0'214'16,"-20"19"-196"-16,-9 22 27 0,-15 17-25 16,-11 15 2-16,-6 14-5 15,0 14 18-15,7 16 2 16,12 9-16-16,17 1-11 16,20-13-6-16,5-18-2 15,22-21-2-15,9-18-3 16,6-11-3-16,2-13-15 15,7-11-37-15,3-7-44 16,5-12-121-16</inkml:trace>
  <inkml:trace contextRef="#ctx0" brushRef="#br0" timeOffset="37592.2925">7488 6584 272 0,'0'0'389'16,"5"3"-385"-16,18 1 16 15,6-2 3-15,4-2-12 16,1 0-11-16,-3-16-12 16,-2-1-80-16,-6-7-113 15</inkml:trace>
  <inkml:trace contextRef="#ctx0" brushRef="#br0" timeOffset="38024.4363">7828 6328 499 0,'0'0'21'0,"15"-1"30"15,6-6 19-15,8-1-18 16,0-1-11-16,0 0 10 0,-6 7 4 15,-7 2-22 1,-6 0-24-16,-10 14-7 0,0 16-1 16,-13 11-1-16,-10 5 0 15,5-4-7-15,8-3-2 16,10-12 7-16,0-11-1 16,13-8-2-16,14-8 1 15,10 0 0-15,2-8-2 16,-2-3-4-16,-4 4 3 15,-10 3-7-15,-7 1-32 16,-4 3-56-16,-6 0-90 16</inkml:trace>
  <inkml:trace contextRef="#ctx0" brushRef="#br0" timeOffset="38290.6994">7722 6889 491 0,'0'6'105'16,"27"-1"-37"-16,10-2 19 16,11-3-35-16,6 0-22 15,4-4-1-15,-1-6 0 16,-8-1-3-16,-7 2-10 15,-8 3-16-15,-9-2-2 0,-5-2-34 16,-1 2-63-16,-1 1-88 16,2 0-207-16</inkml:trace>
  <inkml:trace contextRef="#ctx0" brushRef="#br0" timeOffset="38639.4829">7918 7135 364 0,'0'5'121'0,"1"-5"-66"0,25 0-8 16,8-16 3-16,12-12-18 15,4-1 15-15,-4 4 9 16,-8 7 1-16,-11 11-23 16,-10 7-8-16,-5 0-16 15,-8 25-7-15,-4 8 0 16,0 7-3-16,-6 9 2 16,-10 2-2-16,1 2 0 15,-5 3-1-15,3-12-8 16,5-9-16-16,4-17-42 15,7-14-48-15,1-6-37 16,13-36-172-16</inkml:trace>
  <inkml:trace contextRef="#ctx0" brushRef="#br0" timeOffset="38923.285">8522 6216 649 0,'0'0'26'0,"0"14"-23"16,14 10 0-16,8 10 22 0,2 14 16 16,-6 13 21-16,-7 17-1 15,-11 18 1-15,-7 21-12 16,-26 14-17-16,-18 11-25 15,-8 1-8-15,-5-17 0 16,10-24 0-16,20-33-32 16,20-54-154-16,14-41-388 15</inkml:trace>
  <inkml:trace contextRef="#ctx0" brushRef="#br0" timeOffset="39620.4604">9402 6596 335 0,'-3'-3'73'15,"2"3"2"-15,-1 0-12 16,2 0-29-16,0 0 8 16,0 0-10-16,3 5 16 15,6 17 9-15,0 8-34 16,-9 13-12-16,0 6-5 0,-1 5-2 16,-16 2-4-16,2-8-7 15,1-2-28-15,-3-12-31 16,2-10-38-16,2-13-85 15</inkml:trace>
  <inkml:trace contextRef="#ctx0" brushRef="#br0" timeOffset="39786.6952">9259 6794 515 0,'24'-4'64'0,"10"2"20"16,9-1-38-16,4-1-29 15,-3-1-2-15,-3 3-15 0,-4-6-22 16,2 2-48-16,0 2-80 16,6 4-140-16</inkml:trace>
  <inkml:trace contextRef="#ctx0" brushRef="#br0" timeOffset="40003.4161">10023 6715 493 0,'-27'0'55'0,"-7"9"41"16,-2 19-26-16,-4 12-19 15,4 12-14-15,6 9-20 0,9-1-15 16,15-1-2-16,6-10 0 16,12-11 0-16,21-12 0 15,10-11-2-15,5-10-12 16,6-5-56-16,-2-3-78 15,-3-17-175-15</inkml:trace>
  <inkml:trace contextRef="#ctx0" brushRef="#br0" timeOffset="40257.0846">10329 7016 693 0,'0'23'59'0,"21"-5"-58"16,31-13 1-16,12-5-1 16,6-5 0-16,-6-21-1 15,-16 0 0-15,-21 0 2 16,-26 0-2-16,-2 9 7 16,-36 3 0-16,-8 11-6 15,-3 3-1-15,8 0 0 16,13 0-6-16,10 8-41 15,10-4-69-15,7-4-152 16</inkml:trace>
  <inkml:trace contextRef="#ctx0" brushRef="#br0" timeOffset="40501.9397">10831 6752 412 0,'-19'22'235'16,"0"12"-201"-16,5 2 32 15,7 0-36-15,7-2-3 16,0-4-25-16,6-3-1 16,11-4 3-16,-1 0 19 15,-6 5 23-15,-4 6-2 16,-6 3-27-16,-7 6-6 16,-26 1-9-16,-6-8-2 15,0-14-7-15,5-22-55 16,13-9-51-16,13-31-65 15,8-18-185-15</inkml:trace>
  <inkml:trace contextRef="#ctx0" brushRef="#br0" timeOffset="40835.3256">11021 6465 465 0,'-3'6'70'0,"3"-2"-22"0,3-4-14 16,19 0-17-16,10-2 10 16,2-12 16-16,-1 0 19 15,-5 3 1-15,-5 6-10 16,-10 5-9-16,-12 0-20 15,-1 30-17-15,-22 15 4 16,-15 9-9-16,-4 4-2 16,10-6 0-16,15-12 0 15,16-10 0-15,18-16-16 16,22-14-45-16,14-2-36 16,7-24-95-16,1-4-319 15</inkml:trace>
  <inkml:trace contextRef="#ctx0" brushRef="#br0" timeOffset="41333.2749">11737 6504 476 0,'-3'0'94'16,"-4"1"-22"-16,-7 23-19 16,-7 14-19-16,-7 15-17 15,-5 9-11-15,0 12-2 0,5 4-1 16,12-2 4-1,16-13-1-15,3-20-6 0,34-16 0 16,12-17 1-16,11-6 0 16,1-4-1-16,-6 0 0 15,-14 0-6-15,-19-2-38 16,-18-8-73-16,-4-4-107 16</inkml:trace>
  <inkml:trace contextRef="#ctx0" brushRef="#br0" timeOffset="41516.8581">11473 6722 656 0,'18'0'37'0,"27"0"43"16,17 0-9-16,10 0-48 15,1 0-20-15,0 0-3 16,-7-4-37-16,-10-4-63 15,-6-1-80-15,-7 0-329 16</inkml:trace>
  <inkml:trace contextRef="#ctx0" brushRef="#br0" timeOffset="41765.2375">12244 6599 313 0,'17'-4'337'16,"14"0"-322"-16,17-2 44 15,6 0-48-15,2-4-9 16,-3 3-1-16,-13-2-1 15,-13 5-8-15,-13 4-60 16,-14 0-115-16</inkml:trace>
  <inkml:trace contextRef="#ctx0" brushRef="#br0" timeOffset="41931.7305">12362 6852 703 0,'27'0'46'0,"15"0"30"16,10 0-57-16,-1-8-19 16,-2-14-4-16,-10-6-95 15,-5-10-152-15</inkml:trace>
  <inkml:trace contextRef="#ctx0" brushRef="#br0" timeOffset="42114.7311">12974 6323 713 0,'-14'84'106'0,"-3"18"6"15,-6 21-42-15,-7 11-48 16,0-6-22-16,7-11 0 16,5-24 0-16,10-27-11 15,8-26-63-15,0-36-132 16,21-25-386-16</inkml:trace>
  <inkml:trace contextRef="#ctx0" brushRef="#br0" timeOffset="91461.7497">1334 8600 514 0,'0'-7'28'0,"0"5"36"15,0-2 11-15,0 3-24 16,0-1 7-16,-3 2-10 16,-16 0-2-16,-17 14-29 15,-14 26-11-15,-6 24-1 16,-3 17-2-16,4 15 1 15,18 4-1-15,18-4-1 0,19-10-2 16,12-17 0 0,27-21-2-16,10-18 0 15,5-19-3-15,2-11-10 0,-3-5-16 16,0-21-49-16,-7 0-47 16,-6-3-89-16</inkml:trace>
  <inkml:trace contextRef="#ctx0" brushRef="#br0" timeOffset="91711.0638">1611 9042 577 0,'-9'36'12'0,"9"-9"12"15,17-13 21-15,18-14-3 0,13-2-25 16,9-32 12-16,-3-10-1 15,-12-4 4-15,-19 5-3 16,-23 7-17-16,-1 8-8 16,-32 9 1-16,-15 10-5 15,0 7-1-15,-1 2-9 16,12 0-14-16,13 9-44 16,17 5-41-16,7-3-77 15</inkml:trace>
  <inkml:trace contextRef="#ctx0" brushRef="#br0" timeOffset="91943.6501">2223 8624 590 0,'-6'15'70'16,"6"26"-70"-16,0 15 10 15,0 12 7-15,0 10 2 16,-8 1-12-16,-9 0-5 16,0-4-2-16,-2-4-4 15,8-7-29-15,3-20-133 16,3-30-346-16</inkml:trace>
  <inkml:trace contextRef="#ctx0" brushRef="#br0" timeOffset="92293.0272">2278 8571 647 0,'25'-22'9'0,"22"-2"37"15,7 6 0-15,1 6-15 16,-7 6-7-16,-11 6-9 15,-13 2-1-15,-16 27-1 0,-8 16 1 16,-17 15-6 0,-27 15-6-16,-11 3-2 0,-1-6-1 15,9-12 1-15,13-16-1 16,19-19-2-16,12-11-3 16,3-8-3-16,21-2-2 15,8-1 11-15,6 0 2 16,-2 3-1-16,-3 0 0 15,-5 4-1-15,0-2 0 16,-5-4-8-16,-1 2-76 16,-5-6-97-16,-10 0-163 15</inkml:trace>
  <inkml:trace contextRef="#ctx0" brushRef="#br0" timeOffset="92525.6569">2766 8579 537 0,'0'0'213'15,"5"26"-210"-15,-1 20 46 16,-4 15-23-16,0 15-16 16,-14 8-7-16,-9 6-3 15,-4-1 0-15,0-5 0 16,9-9-3-16,5-20-12 15,8-21-39-15,5-19-11 16,0-15-49-16,6-10-90 0</inkml:trace>
  <inkml:trace contextRef="#ctx0" brushRef="#br0" timeOffset="92858.1739">2808 8710 355 0,'1'-15'283'16,"13"0"-270"-16,7-4 32 15,6 2-11-15,1 0 2 16,0 3 2-16,-2 8-2 16,-8 6-1-16,-7 6-7 0,-11 23-13 15,0 19-1 1,-25 14-7-16,-14 10-6 0,-2 7-1 15,3-5-1-15,8-9 0 16,15-14-3-16,11-18-8 16,4-17-5-16,9-9-7 15,15-3 6-15,0-4 11 16,3 0 4-16,1 0-4 16,-1 0-18-16,3-4-51 15,1-6-75-15,-7-9-272 16</inkml:trace>
  <inkml:trace contextRef="#ctx0" brushRef="#br0" timeOffset="93140.992">3329 8688 700 0,'-17'31'27'15,"1"14"-24"-15,-8 17 2 16,-4 8-3-16,-4 3-2 16,10-7-2-16,8-10 1 15,14-20 1-15,0-14-8 16,24-15 1-16,5-5 6 16,3-2 1-16,1 0 2 0,-1 3 1 15,-4 4-2-15,-1-1-1 16,-6 3-1-16,-2-3-10 15,-3 4-96-15,-11-2-114 16</inkml:trace>
  <inkml:trace contextRef="#ctx0" brushRef="#br0" timeOffset="93357.1847">3300 8887 571 0,'3'-3'97'0,"27"-4"-18"16,12 0-26-16,-2 2-23 15,0 0-10-15,-4 1-18 16,-7 0-2-16,-7 4-23 16,-6 0-60-16,-1 0-106 15,-9 0-264-15</inkml:trace>
  <inkml:trace contextRef="#ctx0" brushRef="#br0" timeOffset="93523.4803">3387 8554 751 0,'0'11'108'0,"6"1"-107"16,22-2 1-16,6-6-2 15,4-4-17-15,6-8-90 16,-5-21-177-16</inkml:trace>
  <inkml:trace contextRef="#ctx0" brushRef="#br0" timeOffset="94006.48">4182 8489 641 0,'0'-2'70'0,"0"2"9"15,-16 11-18-15,-17 26-35 16,-17 25-12-16,-12 17 6 16,-1 15 3-16,9 3-4 15,20-5-11-15,22-12-7 16,12-22-1-16,24-20-3 16,17-20-6-16,11-13-13 15,4-5-9-15,4-11-36 16,-1-14-49-16,1-8-59 15,-12-7-193-15</inkml:trace>
  <inkml:trace contextRef="#ctx0" brushRef="#br0" timeOffset="94238.85">4412 8576 623 0,'55'-22'41'0,"15"1"12"15,8-3-18-15,-7 2-15 16,-8 4 7-16,-14 6-21 16,-16 6-6-16,-12 3-3 0,-9 3-20 15,-5 0-54 1,-4 4-76-16,-3 13-131 0</inkml:trace>
  <inkml:trace contextRef="#ctx0" brushRef="#br0" timeOffset="94553.9913">4738 8555 124 0,'-4'0'255'0,"-2"0"-246"15,3 0-5-15,2 0-2 16,1 0 0-16,-2 0 27 16,1 0 34-16,-2 0 41 15,1 0-22-15,2 16-24 16,0 19 3-16,-4 23 11 15,-9 19-13-15,-9 14-22 16,-5 2-12-16,-1-9-25 16,4-15-1-16,11-16-49 15,11-28-165-15,2-25-398 16</inkml:trace>
  <inkml:trace contextRef="#ctx0" brushRef="#br0" timeOffset="94980.6692">5287 8571 70 0,'0'0'819'0,"-1"0"-801"16,1 0-17-16,0 6-1 0,0 0-26 15,0-6-112 1,1 0-107-16</inkml:trace>
  <inkml:trace contextRef="#ctx0" brushRef="#br0" timeOffset="95130.5108">5290 8912 936 0,'-22'23'0'15,"22"-10"-64"-15,0-13-352 0</inkml:trace>
  <inkml:trace contextRef="#ctx0" brushRef="#br0" timeOffset="96300.6437">6571 8018 744 0,'-41'47'18'16,"-2"32"-14"-16,-6 29 28 16,-2 28-14-16,6 18-7 15,12 9-3-15,17 2 1 16,16-18-2-16,7-25-3 15,25-34 2-15,10-31-3 16,4-23-3-16,5-18-6 0,-1-14-29 16,1-2-110-16,-8-24-309 15</inkml:trace>
  <inkml:trace contextRef="#ctx0" brushRef="#br0" timeOffset="96766.4652">6897 8397 348 0,'0'-1'226'16,"0"1"-191"-16,14 0 68 16,13 1-37-16,-1 9-24 15,1-4-28-15,-4 0-14 16,-5 0-1-16,-2-6-22 15,2 0-65-15,6 0-103 16</inkml:trace>
  <inkml:trace contextRef="#ctx0" brushRef="#br0" timeOffset="97131.3935">7319 8210 340 0,'0'-4'219'0,"2"-2"-202"16,25-4 50-16,7 0-23 16,5-4-15-16,0-4 8 15,-5 6 13-15,-12 2-7 16,-12 9-16-16,-9 1-19 15,-1 21 2-15,-11 19 3 16,-18 18-5-16,-9 10-7 0,4-1 0 16,10-8-1-16,20-12-2 15,4-21-3-15,29-17-9 16,13-9 5-16,9-15 3 16,2-11-2-16,-5 2-12 15,-9 4-16-15,-10 8-11 16,-7 8-51-16,-13 4-123 15</inkml:trace>
  <inkml:trace contextRef="#ctx0" brushRef="#br0" timeOffset="97380.6717">6997 8920 611 0,'2'0'63'0,"41"0"12"16,20-17-3-16,14-5-35 15,14-7-12-15,0 1-4 16,-9 4-4-16,-18 7-9 16,-17 8-8-16,-14 5-4 15,-9 4-15-15,-5 0-46 16,-4 0-73-16,-3 7-65 15,-6 8-120-15</inkml:trace>
  <inkml:trace contextRef="#ctx0" brushRef="#br0" timeOffset="97712.983">7270 9093 541 0,'0'0'43'0,"3"0"-30"15,23 0 19-15,9-6 26 16,8-8-18-16,1-2 10 16,-1 1 4-16,-4 4-18 15,-8 1-15-15,-7 6-11 0,-6 2-7 16,-4 2-2-16,-4 0-1 15,-6 18 0-15,-4 14 2 16,0 14-1-16,-10 7-1 16,-9 7-1-16,-2 0 0 15,6 1-2-15,0-10-5 16,7-13-29-16,5-13-48 16,3-20-67-16,5-7-143 15</inkml:trace>
  <inkml:trace contextRef="#ctx0" brushRef="#br0" timeOffset="97980.4019">7977 8167 775 0,'0'0'10'15,"30"23"-7"-15,12 17-1 16,4 18 16-16,-4 21 11 16,-10 28 18-16,-18 26 4 15,-14 20-14-15,-25 10-9 16,-29 1-9-16,-14-3-15 16,-1-15-4-16,8-34 0 0,19-36-39 15,24-51-89 1,17-37-193-16</inkml:trace>
  <inkml:trace contextRef="#ctx0" brushRef="#br0" timeOffset="98627.407">8458 8064 218 0,'-7'0'187'0,"2"0"-140"15,2 0 14-15,0 0-17 16,1 0-17-16,2 0 2 16,0 0 7-16,0 0-5 15,0 0 5-15,14 0 17 16,14-4 8-16,14-1-20 15,7-5-7-15,2 2 0 16,-9 6-6-16,-12 2-7 0,-16 5-11 16,-14 26-9-16,0 15 0 15,-29 12 1-15,-9 1-2 16,0-3 0-16,11-12-1 16,22-17-5-16,10-14-11 15,39-13-12-15,19-11-19 16,12-18-34-16,4-1-71 15,-9 1-84-15</inkml:trace>
  <inkml:trace contextRef="#ctx0" brushRef="#br0" timeOffset="99109.8632">9113 8726 470 0,'37'-14'200'16,"21"2"-136"-16,24-6 34 15,2 0-67-15,-8 1-15 16,-21 5-16-16,-24 4-13 16,-12 3-28-16,-8 2-58 15,-8 3-77-15,-3-2-285 0</inkml:trace>
  <inkml:trace contextRef="#ctx0" brushRef="#br0" timeOffset="99259.6504">9386 8527 734 0,'-16'44'67'0,"5"24"40"15,-10 15-64-15,-4 7-33 16,2-10-10-16,6-15-8 15,17-17-87-15,0-26-186 16</inkml:trace>
  <inkml:trace contextRef="#ctx0" brushRef="#br0" timeOffset="99742.4212">10315 8469 618 0,'-4'-4'125'0,"-22"4"-86"16,-8 16 17-16,-13 20-42 15,-12 12 12-15,1 14-2 0,0 3 4 16,13 3-5 0,18-5-11-16,23-9-10 0,4-8-2 15,22-10-1-15,16-10-2 16,8-8-1-16,8-9-12 16,12-9-44-16,2 0-67 15,0-21-79-15,-11-11-181 16</inkml:trace>
  <inkml:trace contextRef="#ctx0" brushRef="#br0" timeOffset="99974.5373">10527 8742 743 0,'-22'35'33'15,"22"-4"-1"-15,18-13-14 0,33-10-11 16,14-8-1-16,8-11-3 15,-6-16 6-15,-18-1 22 16,-20 4-1-16,-20 6-18 16,-9 2 1-16,-35 4 7 15,-17 5-20-15,-10 4-2 16,10 3-5-16,14 0-24 16,25 0-80-16,13-4-84 15,31-9-244-15</inkml:trace>
  <inkml:trace contextRef="#ctx0" brushRef="#br0" timeOffset="100207.3201">11197 8495 503 0,'-52'34'310'16,"1"12"-293"-16,20-1 58 15,16-5-48-15,15-12-24 16,21-11-3-16,22-5-3 15,5-3 3-15,-7 1 7 16,-11 4 29-16,-18 10-18 16,-12 10 3-16,-28 10-12 15,-26 0-9-15,-8-10 0 16,5-17-22-16,20-17-84 16,25-37-241-16</inkml:trace>
  <inkml:trace contextRef="#ctx0" brushRef="#br0" timeOffset="100855.4005">11333 8195 396 0,'0'-1'119'0,"3"-1"-63"16,21-1 25-16,7-2-36 16,6-1-10-16,1-3 20 15,-4 6-6-15,-9 1-6 16,-8 2-8-16,-13 0-18 15,-4 5-12-15,0 23 3 16,-16 9 2-16,-8 11-7 0,-2-2-3 16,7-2 0-16,15-6 0 15,4-13-3-15,22-9-2 16,14-8 0-16,6-8-5 16,4 0-21-16,-6 0-40 15,1 0-90-15,-12-8-270 16</inkml:trace>
  <inkml:trace contextRef="#ctx0" brushRef="#br0" timeOffset="101154.6764">12101 8126 676 0,'-12'8'58'15,"-1"30"-38"-15,-8 15 26 16,-12 16-39-16,-10 14-6 16,-12 16-1-16,-2 12 0 15,8-3-1-15,17-13 0 16,24-25-3-16,8-26-2 16,31-20-1-16,15-15 7 15,6-7 1-15,1-2 3 16,-4 0-3-16,-6-2-1 15,-3-6 0-15,-10-3-23 0,-7 1-104 16,-15-4-174-16</inkml:trace>
  <inkml:trace contextRef="#ctx0" brushRef="#br0" timeOffset="101354.5016">11858 8443 805 0,'33'0'27'0,"25"0"55"16,-1 0-68-16,-2 5-14 15,0-1-27-15,3-4-195 0</inkml:trace>
  <inkml:trace contextRef="#ctx0" brushRef="#br0" timeOffset="101820.6898">12686 8324 609 0,'19'-3'78'16,"14"-2"25"-16,12 1-54 16,4-2-40-16,-8 5-8 15,-12 0-1-15,-13 1-24 16,-14 0-103-16,-2 14-153 16</inkml:trace>
  <inkml:trace contextRef="#ctx0" brushRef="#br0" timeOffset="101970.5042">12729 8539 462 0,'21'6'206'15,"4"3"-110"-15,14-1-24 16,7-1-61-16,4-7-10 16,3 0-1-16,0-4-77 15,-7-16-205-15</inkml:trace>
  <inkml:trace contextRef="#ctx0" brushRef="#br0" timeOffset="102185.8159">13564 7971 885 0,'4'62'20'0,"3"31"51"16,-7 25-37-16,-1 14-21 16,-28-3-13-16,-7-7 0 15,2-13-45-15,9-31-146 16</inkml:trace>
  <inkml:trace contextRef="#ctx0" brushRef="#br0" timeOffset="178368.0365">7140 10502 190 0,'0'-7'28'0,"0"3"-6"15,0-2-8-15,2-4-7 16,-2-1 0-16,0-3 13 0,0 1 29 15,0-1 11-15,0 3 5 16,0 4-11-16,0 0-8 16,0 5-18-16,0-2-1 15,0 2 2-15,1-2 1 16,5-1 4-16,6-2-12 16,-3 3-1-16,2 2 4 15,-4 2-6-15,-5 0-10 16,-2 26 4-16,-2 16 5 15,-20 19-11-15,-10 9-5 0,3-2-2 16,6-12 0 0,16-18-1-16,7-22-4 0,25-16-4 15,24-13 4-15,16-23 5 16,6-7 0-16,-7 5-1 16,-11 8 1-16,-15 12-5 15,-11 10-40-15,-10 2-33 16,-11 2-62-16,-6-4-93 15</inkml:trace>
  <inkml:trace contextRef="#ctx0" brushRef="#br0" timeOffset="178584.0152">7520 10209 302 0,'0'-8'200'15,"0"8"-134"-15,-2 1-16 0,-6 23-36 16,1 6-5-16,0 7 12 15,2 12 6-15,1 7 8 16,-2 12-16-16,-4 12-7 16,-4 9-8-16,0 5-4 15,0 1 0-15,3-5-58 16,-5-9-90-16,-2-11-182 16</inkml:trace>
  <inkml:trace contextRef="#ctx0" brushRef="#br0" timeOffset="178783.3683">6811 11359 481 0,'0'0'186'0,"18"0"-163"16,47 0 36-16,38-20-9 15,37-16-11-15,23-10-10 16,3-2-14-16,-14 8-11 15,-33 14-4-15,-34 14-7 16,-27 12-99-16,-23 0-97 16,-14 0-345-16</inkml:trace>
  <inkml:trace contextRef="#ctx0" brushRef="#br0" timeOffset="179232.3553">7190 11667 394 0,'0'-12'314'0,"-2"12"-300"16,-13 16 3-16,-10 24-7 15,-12 16-8-15,-11 17 0 16,2 8-2-16,3-8 1 15,13-12 0-15,21-21-1 16,9-20-1-16,26-16 0 16,22-4 1-16,9-8 3 15,11-12 1-15,1 2-1 16,-6 5-2-16,-11 8-1 16,-10 5-1-16,-12 0-30 15,-14 0-92-15,-7-2-101 0</inkml:trace>
  <inkml:trace contextRef="#ctx0" brushRef="#br0" timeOffset="179415.0468">7449 11744 537 0,'-6'0'99'0,"-10"25"-41"16,1 20 8-16,-6 19-23 15,-1 10-18-15,-3 11-13 16,-1 3-1-16,-2 4-4 15,1-6-6-15,4-9-1 16,13-19-18-16,10-22-64 0,0-25-40 16,20-11-93-16</inkml:trace>
  <inkml:trace contextRef="#ctx0" brushRef="#br0" timeOffset="179864.217">7948 11734 460 0,'0'-1'113'0,"0"1"-98"16,0 0 17-16,0 1-16 0,-5 2-5 15,-13 2-2 1,-7 0 3-16,-12 2 29 0,-8 12-6 15,-3 8-1-15,0 11-10 16,4 7-7-16,9 2-1 16,10 0-4-16,16-6-10 15,9-11-1-15,3-13 0 16,25-13-1-16,11-4 0 16,12-14 0-16,5-20 1 15,3-12-2-15,-3-3 2 16,-8 6-1-16,-12 8 1 15,-11 13-1-15,-10 12 12 16,-10 10 12-16,-2 2-5 16,-3 34-7-16,0 22 20 0,-15 17-18 15,-5 5-4-15,-2 6-7 16,0-5-3-16,4-7 0 16,1-10-2-16,14-15-21 15,3-16-83-15,0-27-174 16</inkml:trace>
  <inkml:trace contextRef="#ctx0" brushRef="#br0" timeOffset="180512.7335">8500 11396 507 0,'23'-16'87'0,"16"8"-54"16,24-5 48-16,10 2-47 16,3 7 0-16,-9 4-13 15,-12 0-18-15,-13 4-3 16,-10 14-20-16,-9-1-59 15,-6-5-70-15,-13-9-155 16</inkml:trace>
  <inkml:trace contextRef="#ctx0" brushRef="#br0" timeOffset="180695.5446">8819 11225 643 0,'-17'32'125'16,"3"31"-66"-16,5 13-3 16,-3 10-36-16,1 3-20 15,7-11-12-15,4-21-150 16,0-35-447-16</inkml:trace>
  <inkml:trace contextRef="#ctx0" brushRef="#br0" timeOffset="181260.7939">10130 11131 508 0,'8'-22'51'15,"-7"20"38"1,-1-1-25-16,0 3-22 0,0 0 9 15,-12 0-2-15,-16 0-12 16,-18 5-25-16,-11 24 2 16,-8 14-4-16,3 10-7 15,13 5-2-15,15 2-1 16,19-2 0-16,15-5 0 16,6-7-1-16,29-8-2 15,9-5-3-15,12-6-17 16,9-9-40-16,3-10-55 15,-3-8-46-15,-7-4-78 16</inkml:trace>
  <inkml:trace contextRef="#ctx0" brushRef="#br0" timeOffset="181510.2924">10530 11288 416 0,'-21'0'152'15,"-8"27"-66"-15,3 19 3 16,14 3-32-16,12-5-40 15,6-8-15-15,33-10 2 16,18-13 10-16,13-13 1 16,3-2-1-16,-10-21 7 15,-18-6-1-15,-20 2-5 0,-21 6-5 16,-4-1-2 0,-29 0-1-16,-23-3-7 15,-10 1-4-15,2 4-6 0,14 6-28 16,25 6-49-16,21 2-56 15,12-6-95-15</inkml:trace>
  <inkml:trace contextRef="#ctx0" brushRef="#br0" timeOffset="181775.9875">11224 11089 439 0,'-43'0'185'0,"-11"18"-140"15,3 20 21-15,8-2-31 16,12 3-4-16,19-7-20 0,12-10-11 16,18-8-2-16,13-6 2 15,-3 4 4-15,-4 3 35 16,-8 6 10-16,-13 9-12 16,-3 4-18-16,-28 8-9 15,-22 2-10-15,-7-9 0 16,6-13-11-16,11-16-41 15,20-6-69-15,19-18-91 16,1-12-266-16</inkml:trace>
  <inkml:trace contextRef="#ctx0" brushRef="#br0" timeOffset="182158.3846">11311 10896 396 0,'0'-11'101'0,"13"0"-29"16,18 0 3-16,5 2-24 16,-2 1 14-16,-5 4-2 0,-13 2-22 15,-10 2-21-15,-6 4-16 16,-3 26 0-16,-22 10 3 16,-8 12 0-16,-3-2-6 15,15-8 2-15,18-13 2 16,5-19-4-16,32-10 0 15,12-2-2-15,2-11 1 16,0 6-10-16,0 3-64 16,-7-7-118-16</inkml:trace>
  <inkml:trace contextRef="#ctx0" brushRef="#br0" timeOffset="182707.3039">12295 10876 396 0,'13'-26'89'0,"-2"2"-12"15,3 6-9-15,-4 4-33 16,-7 6 1-16,-3 4 4 16,0 3 14-16,0 1-15 15,-3 0-15-15,-21 22-21 16,-10 15 0-16,-14 22 0 16,-3 19 4-16,-3 12 3 0,8 8 4 15,19-9-4 1,19-17-4-16,9-22-4 0,38-18-2 15,16-13 3-15,15-12-2 16,2-3 0-16,-4-4-1 16,-14 0-2-16,-20 3-9 15,-10 0-46-15,-10-3-58 16,-14-1-56-16,0-25-183 16</inkml:trace>
  <inkml:trace contextRef="#ctx0" brushRef="#br0" timeOffset="182890.3026">12062 10987 810 0,'5'-10'61'16,"37"10"-13"-16,25 0-19 15,16 0-18-15,8 12-11 16,5 6-4-16,-7-4-86 15,-11-13-183-15</inkml:trace>
  <inkml:trace contextRef="#ctx0" brushRef="#br0" timeOffset="183272.5927">12968 10990 579 0,'12'-15'184'0,"15"10"-160"15,25-2 22-15,6 0-39 16,0 7-7-16,-16 0-4 15,-13 3-53-15,-15 10-76 16,-14-4-136-16</inkml:trace>
  <inkml:trace contextRef="#ctx0" brushRef="#br0" timeOffset="183422.2729">13034 11169 619 0,'33'-4'74'0,"13"3"30"0,13-6-49 15,10-5-48-15,3-2-7 16,13 0 0-16,-5-9-47 16,-10-10-234-16</inkml:trace>
  <inkml:trace contextRef="#ctx0" brushRef="#br0" timeOffset="194861.2098">14178 10177 468 0,'-3'-1'55'15,"2"1"6"1,-1 0-27-16,1 0-11 0,-2 0 9 16,1 0 6-16,1 0-1 15,-4 0-11-15,-5 25-12 16,-7 14 1-16,-8 11-13 15,-3 4-2-15,4-6-3 16,10-12-7-16,14-14-6 16,6-13-1-16,29-9 8 15,11-1 9-15,9-16 1 16,-4-1 0-16,-5 5-1 16,-12 8-6-16,-10 0-37 0,-4 3-58 15,-6-2-126-15</inkml:trace>
  <inkml:trace contextRef="#ctx0" brushRef="#br0" timeOffset="195060.7465">14485 10158 615 0,'-24'15'12'15,"7"19"46"-15,-6 15-21 16,1 7-24-16,-4 4-6 15,-2 0-3-15,-2 7-4 16,0-3-1-16,4-2-2 16,6-7-12-16,8-14-61 15,8-14-108-15,4-19-174 0</inkml:trace>
  <inkml:trace contextRef="#ctx0" brushRef="#br0" timeOffset="195509.9806">14961 10207 0 0,'0'-13'551'0,"0"7"-512"0,0 3 21 16,0-2-47-16,0-2-10 15,-7 5-2-15,-17 0 1 16,-11 2 3-16,-9 7 3 16,-1 21 12-16,0 10 7 15,10 4-9-15,9 0-10 16,11-5-4-16,14-14-4 16,1-9 0-16,25-14-3 15,17 0 3-15,11-26 0 16,7-11 0-16,-2-4 0 15,-5-3-1-15,-6 5 1 16,-12 5 0-16,-10 10 4 16,-11 12 1-16,-8 6 1 0,-6 6 6 15,0 4 4 1,0 22 2-16,-17 16 8 0,-8 15-13 16,-7 9-8-16,-4 7-4 15,2 7-1-15,1-4-2 16,8 1-11-16,1-4-54 15,5-6-74-15,-2-11-119 16</inkml:trace>
  <inkml:trace contextRef="#ctx0" brushRef="#br0" timeOffset="195775.6551">14115 10967 624 0,'-29'8'82'16,"15"0"-46"-16,12-3-18 16,2-1-17-16,27-4 0 15,26 0 15-15,32-17 19 16,22-10-4-16,14 0 4 16,1 2 2-16,-14 7-19 15,-22 8-15-15,-20 6-3 16,-16 4-5-16,-8 0-12 15,-7 2-57-15,-8 15-64 0,-11-1-142 16</inkml:trace>
  <inkml:trace contextRef="#ctx0" brushRef="#br0" timeOffset="196175.3975">14363 11273 508 0,'0'0'101'16,"-6"0"-29"-16,-6 11-32 16,-10 17-29-16,-8 14-6 15,-8 12-4-15,0 6 2 16,8-5 0-16,12-11 1 16,18-15-1-16,5-14-3 15,26-15 0-15,13 0 11 16,4-4 16-16,0-10-10 15,-8 3-11-15,-13 3-6 16,-9 5-1-16,-9-1-11 0,-4-5-36 16,-2 2-80-16,-3-13-91 15</inkml:trace>
  <inkml:trace contextRef="#ctx0" brushRef="#br0" timeOffset="196341.7401">14493 11322 533 0,'0'0'139'15,"-8"22"-61"-15,-4 22-14 16,-7 15-20-16,-5 13-23 16,-6 8-7-16,-1 5-7 15,-1 0-7-15,6-8-1 16,5-11-11-16,10-20-48 16,11-19-64-16,0-27-50 0,20-15-160 15</inkml:trace>
  <inkml:trace contextRef="#ctx0" brushRef="#br0" timeOffset="196724.0413">14991 11403 546 0,'0'-5'99'0,"0"1"-71"15,0 0 19-15,1 2-35 0,-1-3-8 16,0-2 8 0,0-1 28-16,-16 4-5 0,-12 4-13 15,-14 2-5-15,-8 24 0 16,0 14 1-16,2 10 0 16,16-3-2-16,16-7-7 15,16-13-8-15,10-16-1 16,28-11-2-16,18-2 1 15,3-24 1-15,-4-2 0 16,-10 0 0-16,-10 7 2 16,-12 14 6-16,-3 7 4 15,-11 28-2-15,-9 23 4 16,0 17-1-16,-3 7-11 16,-9 0-2-16,1-7-22 15,11-11-100-15,0-20-224 0</inkml:trace>
  <inkml:trace contextRef="#ctx0" brushRef="#br0" timeOffset="209575.3329">8923 13988 524 0,'5'-9'31'0,"-5"4"-2"16,0 3 30-16,-13 2-24 0,-10 0-4 15,-8 0-7-15,-11 20 3 16,-3 15-4-16,-4 13-1 16,3 11-6-16,8 12-10 15,11 8 4-15,13 7 9 16,12 0-1-16,2-6-6 15,12-14-1-15,12-21-5 16,9-12-6-16,8-18-1 16,6-13-18-16,3-2-51 15,1-16-45-15,0-12-74 16,0-1-216-16</inkml:trace>
  <inkml:trace contextRef="#ctx0" brushRef="#br0" timeOffset="209824.6822">9293 14235 408 0,'0'0'102'16,"0"12"-37"-16,-11 17-8 16,3 4-28-16,8 3-4 15,0-9-8-15,30-9-2 16,12-15 9-16,13-3 8 16,6-23-3-16,2-15-15 15,-5-3-6-15,-12 1 12 16,-18 8-9-16,-20 4-6 15,-8 6-1-15,-35 6-1 16,-20 5-2-16,-12 8-1 16,1 3 0-16,8 0-5 15,18 0-18-15,21 0-23 0,16 0-40 16,3 8-70-16,29 0-119 16</inkml:trace>
  <inkml:trace contextRef="#ctx0" brushRef="#br0" timeOffset="210091.025">9945 13994 130 0,'11'-10'390'0,"-11"10"-316"15,-3 10 7-15,-21 21-43 16,-3 10-15-16,0 4 9 16,11-7-6-16,16-9-13 15,3-12-7-15,30-5 9 0,7-3-5 16,-3 1 23-16,-6 4 0 15,-11 6 2-15,-13 9-9 16,-7 12-15-16,-30 5-7 16,-14-6-4-16,-4-10-1 15,0-20-19-15,12-10-48 16,11-26-59-16,13-12-63 16,12-4-211-16</inkml:trace>
  <inkml:trace contextRef="#ctx0" brushRef="#br0" timeOffset="210439.767">10257 13704 372 0,'-3'-11'220'0,"3"11"-201"16,6 0 31-16,10-8-31 15,3 2 9-15,1-2 3 16,3 0 25-16,-4 1-4 16,0 4-4-16,-5 3-12 0,-4 2-14 15,-10 28-15-15,0 20-2 16,-14 21 5-16,-15 7-5 15,2-5-4-15,14-18 2 16,13-25-3-16,12-25-1 16,29-5-5-16,7-24-12 15,6-5-27-15,-3 0-85 16,-2-1-133-16</inkml:trace>
  <inkml:trace contextRef="#ctx0" brushRef="#br0" timeOffset="210955.2996">11324 13615 324 0,'0'-15'366'0,"1"15"-322"15,-1 0 28-15,-1 22-56 16,-23 17-10-16,-10 17-5 16,-8 11-1-16,-1 6 2 15,10 2 0-15,12-7 9 16,18-12-3-16,5-17 13 15,27-13-13-15,10-13 2 16,9-6 3-16,-2-6-8 16,-1-1-5-16,-3 0 0 0,-9 0-4 15,-8 0-17-15,-12 7-38 16,-10 0-65-16,-3-2-128 16</inkml:trace>
  <inkml:trace contextRef="#ctx0" brushRef="#br0" timeOffset="211154.8016">11032 13870 675 0,'0'0'118'0,"17"-8"-53"15,21-2-8 1,12-2-35-16,6 0-15 0,0 0-7 15,-4 5-15-15,-2 4-56 16,-4 3-107-16,-4-4-295 16</inkml:trace>
  <inkml:trace contextRef="#ctx0" brushRef="#br0" timeOffset="211571.1984">12115 13702 675 0,'38'-9'34'16,"7"-2"55"-16,7-2-59 16,-5 1-30-16,-13 10-19 15,-13 2-84-15,-21 6-139 16</inkml:trace>
  <inkml:trace contextRef="#ctx0" brushRef="#br0" timeOffset="211720.4255">12188 13877 764 0,'25'0'66'0,"-1"5"-4"15,13 5-21-15,6-8-41 16,7 0-8-16,-1-2-121 16,-4-12-361-16</inkml:trace>
  <inkml:trace contextRef="#ctx0" brushRef="#br0" timeOffset="212468.495">13636 12727 389 0,'0'-5'110'16,"3"3"-17"-16,0 1-30 15,2-1-36-15,-2 2-7 16,0 0 6-16,-3 3-7 16,0 19-7-16,-6 11-4 15,-18 10-3-15,-6 3-3 16,-1 2-2-16,8-6 0 15,9-9 1-15,14-12-1 16,9-8-2-16,32-13 2 16,14 0 2-16,6-8 4 0,-2-7-3 15,-7-1-3-15,-15 4-7 16,-13 1-26-16,-12 4-59 16,-11 0-152-16</inkml:trace>
  <inkml:trace contextRef="#ctx0" brushRef="#br0" timeOffset="212667.7964">13942 12678 675 0,'-8'31'26'0,"-8"7"52"0,-1 15-36 15,-3 8-28 1,-7 8-7-16,-4 4-4 0,-4 1-2 15,1 0-1-15,4-10-6 16,10-15-20-16,12-14-68 16,8-18-74-16,8-17-233 15</inkml:trace>
  <inkml:trace contextRef="#ctx0" brushRef="#br0" timeOffset="212934.1214">14115 12856 454 0,'-41'22'220'0,"6"4"-159"15,16-4 29-15,19-7-80 16,9-11-10-16,31-4 0 16,10 0 0-16,0 0 4 15,-11 0 20-15,-14 0 15 16,-20 23-10-16,-5 19-3 15,-32 13-10-15,-17 7-14 16,-8-4-2-16,-1-10-14 16,9-18-56-16,9-15-55 15,11-15-69-15,14-17-271 16</inkml:trace>
  <inkml:trace contextRef="#ctx0" brushRef="#br0" timeOffset="213100.4194">14132 12741 513 0,'15'0'199'0,"7"0"-112"16,14 0-3-16,10 12-61 15,7-1-10-15,0 0-13 16,2-1-5-16,-7-1-46 16,-9 2-63-16,-5 4-98 15</inkml:trace>
  <inkml:trace contextRef="#ctx0" brushRef="#br0" timeOffset="213399.7061">13116 13747 150 0,'3'0'603'0,"61"0"-574"16,39-18 60-16,43-14-44 16,31-8-19-16,15-8-5 0,-7 0-11 15,-19 2-5-15,-31 5-5 16,-34 12-6-16,-32 16-79 15,-29 13-125-15,-25 0-360 16</inkml:trace>
  <inkml:trace contextRef="#ctx0" brushRef="#br0" timeOffset="213865.278">13663 13952 25 0,'0'-12'668'15,"3"12"-638"-15,-3 8 36 0,-10 22-47 16,-17 12-18-16,-9 9-1 15,2 5-2-15,7-8-8 16,15-12 5-16,12-16 0 16,25-13 3-16,22-7 2 15,14-5 2-15,3-13 6 16,-3-2 0-16,-9 3-2 16,-14 4-6-16,-14 9-10 15,-15 4-78-15,-9 0-127 16</inkml:trace>
  <inkml:trace contextRef="#ctx0" brushRef="#br0" timeOffset="214015.5764">13879 14030 704 0,'5'0'92'0,"-5"23"-14"16,0 15-23-16,-13 15-22 15,-5 10-26-15,-3 7-7 16,0 3 0-16,3-5-18 15,2-7-42-15,5-12-72 16,7-14-113-16</inkml:trace>
  <inkml:trace contextRef="#ctx0" brushRef="#br0" timeOffset="214546.8974">14466 13952 138 0,'-2'-2'102'0,"2"-6"-65"16,0-2 43-16,0-2 3 15,0 0 1-15,-3 5 5 0,-8 4-7 16,-13 3-23-16,-11 0-10 16,-8 8-10-16,-12 20-4 15,-2 8-6-15,6 8-10 16,7 1-12-16,14-3 3 15,16-6-8-15,13-8-2 16,1-9 0-16,16-18-1 16,19-1 0-16,11-24 0 15,7-18 0-15,3-8-4 16,-2 0 0-16,-7 7 5 16,-11 13 0-16,-9 19 2 15,-9 11 6-15,-13 37 10 0,-5 26 6 16,0 16 0-16,0 6-7 15,0-7-17-15,0-5 0 16,0-13 0-16,0-13-9 16,0-14-76-16,0-15-182 15</inkml:trace>
  <inkml:trace contextRef="#ctx0" brushRef="#br0" timeOffset="216525.4058">9626 15917 697 0,'-18'0'15'16,"-13"7"1"-16,-7 15 21 16,-15 18-14-16,-11 26-6 15,-12 23-2-15,3 19 5 16,10 5 1-16,21-12-7 16,21-19-5-16,21-21-5 15,6-18-1-15,27-13 1 0,18-14-4 16,13-15-6-16,6-1-36 15,6-5-55-15,-9-15-78 16,-4-3-230-16</inkml:trace>
  <inkml:trace contextRef="#ctx0" brushRef="#br0" timeOffset="216774.5068">9872 16336 179 0,'-18'40'433'15,"8"9"-423"-15,8-4 80 16,2-10-51-16,14-14-21 16,20-15 5-16,14-6-1 0,7-28-6 15,2-16 3-15,-7-8-6 16,-12 4-6-16,-19 6-3 16,-19 13-1-16,-8 7-2 15,-37 6-1-15,-17 7-1 16,-3 6-13-16,7 3-21 15,20 0-25-15,25 0-34 16,13 3-83-16</inkml:trace>
  <inkml:trace contextRef="#ctx0" brushRef="#br0" timeOffset="217024.1403">10506 16094 660 0,'-32'30'31'15,"-7"-3"59"-15,7-5-29 16,12-6-31-16,10-6-13 16,10-4-9-16,0 0-3 15,16 6 6-15,7 4 10 16,1 4-4-16,-7 7-10 16,-9 7-5-16,-8 10-2 15,-16 6-3-15,-20-1-21 16,-6-12-11-16,2-16-32 15,6-16-29-15,9-5-34 16,13-5-123-16</inkml:trace>
  <inkml:trace contextRef="#ctx0" brushRef="#br0" timeOffset="217340.0822">11029 15516 690 0,'-11'41'10'0,"-16"15"44"15,-9 27-15-15,-5 19-24 0,-3 16-3 16,5-2-6-16,11-11-4 15,15-22-1-15,13-26-1 16,18-21 0-16,22-20 0 16,12-11 5-16,8-5 6 15,2 0-5-15,-3-12-6 16,-11-4-6-16,-10 3-38 16,-15 6-64-16,-15 2-92 15</inkml:trace>
  <inkml:trace contextRef="#ctx0" brushRef="#br0" timeOffset="217539.9334">10746 15964 634 0,'13'-18'174'16,"27"4"-116"-16,14-12 17 15,7-5-56-15,0 1-19 16,-4 0-1-16,-7 2-59 16,-5 3-119-16,-11-2-314 15</inkml:trace>
  <inkml:trace contextRef="#ctx0" brushRef="#br0" timeOffset="218055.5505">11776 15888 397 0,'-1'-7'219'0,"1"7"-175"16,8 0 23-16,15-5-39 15,11-2 0-15,8-3-7 16,-2-2-12-16,-2-1-9 16,-10 4-3-16,-7 7-65 15,-9 2-82-15,-12 14-237 16</inkml:trace>
  <inkml:trace contextRef="#ctx0" brushRef="#br0" timeOffset="218221.6902">11847 16169 849 0,'23'0'70'15,"13"0"-49"1,13-7 10-16,12-18-31 0,0-7-25 16,-4-5-140-16,-17-5-431 15</inkml:trace>
  <inkml:trace contextRef="#ctx0" brushRef="#br0" timeOffset="219767.2598">13187 15269 452 0,'5'-7'73'16,"-5"4"-23"-16,3 3 19 0,0 0-53 15,-2 19-13-15,-1 14 13 16,0 16-1-16,0 8-12 16,0 7-2-16,-1 3-1 15,-5 2 0-15,4 1-4 16,-2-8-25-16,-2-5-38 15,-2-15-75-15,-8-18-165 16</inkml:trace>
  <inkml:trace contextRef="#ctx0" brushRef="#br0" timeOffset="219966.9678">12973 15597 548 0,'1'-3'84'16,"26"-1"-66"-16,19-1 48 16,12 0-41-16,2 2-10 15,-5 3-14-15,-7 0-1 16,-14 0-25-16,-10 17-35 16,-9 10-71-16,-6 9-128 15</inkml:trace>
  <inkml:trace contextRef="#ctx0" brushRef="#br0" timeOffset="220266.359">12938 16339 729 0,'27'0'56'15,"9"0"-21"-15,14 0 24 0,7 0-47 16,-4 0-12-16,-4 0-12 15,-7 1-87-15,-6 8-91 16</inkml:trace>
  <inkml:trace contextRef="#ctx0" brushRef="#br0" timeOffset="221695.9102">13798 16541 370 0,'-17'-1'103'16,"5"1"-97"-16,6 0 37 15,5 0-21-15,1 3-7 16,0 13 6-16,0 7 9 15,10 10 7-15,6 9-1 16,3 6-7-16,-2 9-12 16,0 6 1-16,-2 2-11 0,-2 7-2 15,2-6-4-15,-3-9-1 16,1-13 0-16,-5-19 0 16,-2-12 0-16,-3-9 0 15,-2-4 0-15,1 0 0 16,1 0-1-16,4-20 1 15,2-11-3-15,0-13-3 16,3-14-1-16,-3-12-2 16,-1-14 1-16,-2-11 6 15,-6-13 2-15,0-12 2 16,-5-9-2-16,-10 0 0 16,0 5 0-16,5 11 0 0,1 13 0 15,0 10 1-15,3 5-1 16,0 5 1-16,3 5 0 15,-2 6 0-15,2 3-1 16,-4 0 1-16,1 2-1 16,0 2-1-16,3 13 1 15,3 10-1-15,0 11 1 16,0 8 0-16,0 10 0 16,0 2 0-16,0 4 0 15,0 2 0-15,0-3-2 16,0-3 1-16,11 1 1 15,6-5 2-15,3 0 8 16,7 4 8-16,7 0 3 0,11 2 6 16,11 1-6-16,13-1-8 15,19-3-5-15,21-2-2 16,18 3 0-16,16 1-4 16,8 6 0-16,7 1 1 15,2 0 5-15,-8 5 2 16,-5 2-2-16,-9-3-1 15,-13-4-5-15,-16 0-2 16,-17 0-2-16,-18 0-11 16,-9 0-14-16,-13 0-14 15,-7 0-9-15,-12 0-19 16,-9 0-44-16,-12 0-107 16</inkml:trace>
  <inkml:trace contextRef="#ctx0" brushRef="#br0" timeOffset="222547.5492">14572 15337 529 0,'4'-9'48'0,"-4"7"32"15,0 1-41-15,0 1-29 16,0 1-8-16,0 20-1 16,-4 10-1-16,-14 13 0 15,-8 10-3-15,-5 8-5 16,1 2-3-16,10-7 7 16,10-17 2-16,10-16-2 15,17-22-4-15,20-2 8 0,10-14 4 16,8-14 7-16,1-2 2 15,-3 3-3-15,-9 3-7 16,-12 5-3-16,-14 4-2 16,-10 5-33-16,-8 7-50 15,0 2-123-15</inkml:trace>
  <inkml:trace contextRef="#ctx0" brushRef="#br0" timeOffset="222776.8835">14878 15303 380 0,'-6'-2'188'0,"-3"2"-148"15,0 5 36-15,0 21-52 16,-2 13-10-16,-5 14 1 16,-5 8-5-16,-4 9-5 15,-5 6-2-15,0-3-2 16,5-8-1-16,10-12-5 15,9-17-24-15,6-14-47 16,0-10-61-16,16-12-150 16</inkml:trace>
  <inkml:trace contextRef="#ctx0" brushRef="#br0" timeOffset="223059.5406">15067 15492 599 0,'-31'24'52'0,"16"-8"9"15,15-10-49-15,18-6-10 16,23 0-2-16,6-6 6 16,0 1 29-16,-9 5 13 15,-13 0-3-15,-14 12-12 16,-11 23-10-16,-21 14 1 15,-21 10-12-15,-12 1-12 0,2-7-1 16,3-12-16-16,11-19-33 16,10-14-41-16,10-8-31 15,8-12-120-15</inkml:trace>
  <inkml:trace contextRef="#ctx0" brushRef="#br0" timeOffset="223242.4634">15113 15388 545 0,'17'0'166'15,"17"0"-118"-15,21 0 37 16,18 0-60-16,8 0-8 16,4 0-15-16,-9-2-2 15,-9 2-19-15,-17 0-62 0,-16 0-59 16,-12 4-103-16</inkml:trace>
  <inkml:trace contextRef="#ctx0" brushRef="#br0" timeOffset="223524.8433">14430 16329 596 0,'64'-43'170'16,"41"-10"-129"-16,38-4 60 15,15 2-62-15,-9 16-13 16,-32 20-21-16,-35 15-5 15,-29 4-29-15,-20 11-100 16,-27 16-215-16</inkml:trace>
  <inkml:trace contextRef="#ctx0" brushRef="#br0" timeOffset="224041.3316">14561 16630 525 0,'0'0'149'16,"0"0"-103"-16,0 0 16 16,0 18-48-16,-3 13-5 15,-13 11-7-15,-1 6-2 16,0 7 0-16,6-7-6 16,11-12-5-16,5-17-5 15,28-19 3-15,17-3 13 0,11-29 0 16,5 0 2-16,-6 1-2 15,-12 9-3-15,-16 10-18 16,-12 8-50-16,-11-1-127 16</inkml:trace>
  <inkml:trace contextRef="#ctx0" brushRef="#br0" timeOffset="224223.4133">14918 16625 754 0,'-24'15'74'0,"-3"22"-2"16,5 13-25-16,1 20-41 16,8 11-6-16,2 3-3 15,4-1-18-15,5-15-37 16,2-8-38-16,0-13-36 16,0-14-86-16,6-17-120 15</inkml:trace>
  <inkml:trace contextRef="#ctx0" brushRef="#br0" timeOffset="224805.2657">15528 16526 400 0,'0'-3'75'0,"-6"-1"15"16,-1 3-47-16,-8 1-8 15,-3 0-9-15,-9 10-4 16,-6 16 11-16,-8 12 7 16,-4 10 8-16,-3 5-2 15,9 7-12-15,11-2-15 16,14-6-9-16,14-11-7 15,0-15-3-15,20-14 0 16,10-12 0-16,7-8 1 16,3-30 0-16,2-16-1 15,1-2-1-15,-5 7 0 16,-7 13 1-16,-9 18 2 16,-5 14 7-16,-6 4 4 15,-5 34-1-15,-3 17 6 0,-3 23-4 16,0 8 0-16,-4 2-7 15,-5-7-7-15,3-16-1 16,5-14-3-16,1-11-23 16,0-12-52-16,13-14-148 15,8-10-448-15</inkml:trace>
  <inkml:trace contextRef="#ctx0" brushRef="#br0" timeOffset="225320.7549">16534 16217 467 0,'0'-6'299'15,"0"4"-283"-15,20-4 55 0,15-2-55 16,5-2-10 0,1 1-6-16,-8 2-2 0,-10 3-40 15,-8 4-65-15,-12 0-80 16</inkml:trace>
  <inkml:trace contextRef="#ctx0" brushRef="#br0" timeOffset="225487.5088">16532 16392 871 0,'0'32'32'0,"2"-14"15"16,29-4-47-1,12-6 0-15,13-8-112 0,2-4-206 16</inkml:trace>
  <inkml:trace contextRef="#ctx0" brushRef="#br0" timeOffset="229809.7425">17945 15114 215 0,'0'0'252'0,"0"0"-223"16,-2 2 42-16,2 11-41 15,0 4-18-15,0 2 0 16,0 3 7-16,0 7 1 15,3 4-10-15,-3 4-4 0,0 0-4 16,0 0-2-16,0-1-7 16,0 0-31-16,-3-4-60 15,-10-4-105-15</inkml:trace>
  <inkml:trace contextRef="#ctx0" brushRef="#br0" timeOffset="230042.5991">17799 15311 444 0,'15'-8'155'0,"9"3"-148"16,13 2 61-16,11 1-43 15,1 2-25-15,0 0-10 16,-3 0-47-16,-10 3-62 16,-8 12-140-16</inkml:trace>
  <inkml:trace contextRef="#ctx0" brushRef="#br0" timeOffset="230275.1297">17729 15858 619 0,'16'-4'150'0,"16"-3"-117"16,14-11 54-16,8 0-65 15,-2 5-22-15,-5 10-36 16,-6 3-117-16,-10 8-206 16</inkml:trace>
  <inkml:trace contextRef="#ctx0" brushRef="#br0" timeOffset="231391.2744">18495 16331 423 0,'39'-9'20'15,"9"-2"36"-15,15-2 1 16,10-1-44-16,8-3-10 16,8 1 1-16,7-2 3 15,3 0 6-15,3 4 9 16,3 2-3-16,2 5-2 15,0 2-3-15,5 1-9 0,3-2-2 16,7 4 2 0,10-1 3-16,2 3 10 0,2 0 1 15,-5 0-3-15,-6 5-4 16,-7 1-3-16,-12 0-4 16,-13-4-5-16,-11-2-1 15,-15 0-1-15,-12 0 1 16,-13 0 0-16,-14-4-12 15,-12 1-31-15,-8 0-73 16,-8-1-187-16</inkml:trace>
  <inkml:trace contextRef="#ctx0" brushRef="#br0" timeOffset="241098.9328">19455 16570 173 0,'-12'0'239'0,"6"0"-229"15,2 0-5-15,4 0-2 0,0 2-2 16,7 0 3-1,11-1 1-15,4-1 25 0,7 0 11 16,11-1-9-16,6-10 3 16,17-4 26-16,8 1-9 15,9-2-13-15,2 3-8 16,-5 4-16-16,-4 1 6 16,-12 4-10-16,-11 4-2 15,-10 0-1-15,-12 0-4 16,-11 6 1-16,-11 16 0 15,-6 9 4-15,-8 21-2 16,-28 20-3-16,-17 25-3 0,-16 17 0 16,-3 7-1-1,3-3 1-15,9-15-1 0,13-18 0 16,13-19-4-16,9-15-29 16,7-11-45-16,7-16-69 15,1-14-329-15</inkml:trace>
  <inkml:trace contextRef="#ctx0" brushRef="#br0" timeOffset="258988.8916">18788 15550 320 0,'-3'-4'53'0,"-1"1"11"16,0 1-2-16,3 0-38 15,-1 2-2-15,2-1-1 16,0-1 5-16,0 2-3 16,0-2 6-16,0 2 0 15,0 4-9-15,10 21 9 0,0 9 3 16,-1 10-12-16,-2 2-9 15,-1-4 0-15,0-9-6 16,1-11-1-16,-3-17-3 16,-3-5 0-16,1-34-1 15,-2-36 0-15,0-21-18 16,0-15-6-16,0 0-4 16,-12 8 5-16,-3 10 15 15,-4 17 8-15,5 18 0 16,2 17 1-16,6 14 2 15,5 8-1-15,1 6 1 16,1 4 0-16,25 2 0 16,9-4 6-16,21-8 4 0,15-8 8 15,17-14 10-15,11-7-5 16,6-4 1-16,-6 4-11 16,-14 10-16-16,-24 10-10 15,-22 13-62-15,-18 10-67 16,-21 4-169-16</inkml:trace>
  <inkml:trace contextRef="#ctx0" brushRef="#br0" timeOffset="259653.9446">19428 15202 444 0,'11'-8'52'0,"-4"1"22"16,2 0-13-16,-3 1-30 15,-3-1-12-15,-2 3-4 16,-1-1-7-16,0 2-1 16,-1 1 6-16,-18 1 6 15,-13 1-9-15,-10 0-4 16,-11 9 0-16,-5 17 8 16,4 12 5-16,3 8-10 15,12 5-1-15,9-3-1 16,14-3-4-16,15-6-2 0,1-13-1 15,22-14 0-15,18-12 0 16,11-6-1-16,9-22 1 16,2-6-2-16,-4-4 2 15,-8 4 2-15,-17 10-2 16,-14 10 5-16,-11 14 4 16,-8 6 0-16,0 32 7 15,-7 19 12-15,-13 16-14 16,-3 7-9-16,4 1-5 15,4-3 0-15,6-10-16 16,9-14-54-16,0-15-77 16,6-17-145-16</inkml:trace>
  <inkml:trace contextRef="#ctx0" brushRef="#br0" timeOffset="260102.8573">19777 15660 589 0,'-4'45'33'0,"1"7"27"0,3-1-8 16,0-6-27-16,10-10-16 15,10-13-7-15,8-15-2 16,5-7-3-16,4-37 3 16,8-35 0-16,-2-32 2 15,-1-17-1-15,-5-8 3 16,-16 6 14-16,-16 10 1 16,-5 14-5-16,-2 27-1 15,-7 25-3-15,3 28-6 16,5 14 2-16,1 5-4 15,0 0-2-15,7 0-4 16,21 7 2-16,14-7 1 0,12 0 1 16,6 0 1-16,2-9 3 15,1 1-2-15,-5 6 3 16,-6 2-3-16,-5 0-2 16,-11 10-13-16,-7 12-90 15,-8 7-131-15</inkml:trace>
  <inkml:trace contextRef="#ctx0" brushRef="#br0" timeOffset="260419.6602">20425 15370 644 0,'-17'28'65'0,"-4"0"-6"16,5 4 1-16,10-5-39 15,6-9-21-15,10-9 0 16,25-9 0-16,4 0 0 16,0-2 2-16,-7-2 14 15,-11 4 29-15,-13 6-3 16,-8 28-15-16,-17 15-2 15,-23 15-12-15,-9 2-13 0,-2-9 0 16,9-16-22 0,8-25-34-16,7-16-88 0,9-26-140 15</inkml:trace>
  <inkml:trace contextRef="#ctx0" brushRef="#br0" timeOffset="260585.3033">20443 15247 501 0,'15'-31'357'16,"8"14"-267"-16,10 1-25 16,8 10-55-16,3 4-10 15,0 2 0-15,5 0 0 16,-1 0 0-16,-2 0-59 16,4 0-210-16</inkml:trace>
  <inkml:trace contextRef="#ctx0" brushRef="#br0" timeOffset="261167.2343">21660 16146 652 0,'29'-16'33'16,"2"-1"62"-16,10-2-29 15,-2 5-46-15,-4 8-20 16,-12 6-3-16,-7 5-63 16,-5 23-69-16,-11 11-128 0</inkml:trace>
  <inkml:trace contextRef="#ctx0" brushRef="#br0" timeOffset="261316.8762">21708 16400 777 0,'10'-6'71'16,"-4"2"6"-16,14-8-45 16,13-4-28-16,14 0-4 15,9-3-41-15,10-1-150 0,-3-4-365 16</inkml:trace>
  <inkml:trace contextRef="#ctx0" brushRef="#br0" timeOffset="261799.0541">22964 14980 485 0,'4'-4'59'16,"-4"4"38"-16,6 0-48 15,1 5-31-15,4 17 9 16,-2 9-6-16,-3 12-13 0,-3 5-4 15,-3 4-3-15,0 0-1 16,0-2-10-16,-7 0-53 16,-4 1-76-16,-7-11-173 15</inkml:trace>
  <inkml:trace contextRef="#ctx0" brushRef="#br0" timeOffset="261981.9004">22860 15265 693 0,'40'-10'30'0,"3"-3"63"15,20-6-29-15,4 1-49 16,3 6-14-16,-12 10-1 16,-12 2-70-16,-11 10-107 15,-18 12-244-15</inkml:trace>
  <inkml:trace contextRef="#ctx0" brushRef="#br0" timeOffset="262181.3829">22839 15800 816 0,'0'11'53'0,"0"-11"-6"15,27 0 3-15,25-3-32 16,18-14-12-16,14 2-6 16,-1-1-28-16,-1 11-132 15,-13-5-254-15</inkml:trace>
  <inkml:trace contextRef="#ctx0" brushRef="#br0" timeOffset="262962.6051">24168 15113 327 0,'-5'-4'78'15,"1"0"22"-15,4 0 4 16,0-5-61-16,16 2-2 16,13-5 0-16,10 0 5 15,7 5-1-15,-3 3-3 16,-5 4-6-16,-10 4-13 15,-10 19-8-15,-18 9-6 16,0 12-4-16,-27 7-2 16,-9-2-3-16,3-6-5 15,12-17-14-15,17-12-5 16,4-12 3-16,16-2 14 16,16 0 7-16,8 0 6 0,0-2 14 15,-7 2 3-15,-11 6 3 16,-19 25-10-16,-6 18 4 15,-40 15-4-15,-21 11-13 16,-9 1-3-16,3-12-2 16,8-18-11-16,15-26-14 15,11-20-15-15,14 0-30 16,11-22-29-16,11-5-11 16,12-4-71-16,20 4-100 15</inkml:trace>
  <inkml:trace contextRef="#ctx0" brushRef="#br0" timeOffset="263394.8551">24713 15440 422 0,'-14'30'200'0,"7"12"-144"16,7 9 29-16,0 2-47 15,13-4-21-15,11-10-2 16,6-18-12-16,4-13-3 16,4-8 1-16,-3-28-1 15,-1-24 2-15,-6-14-1 16,-9-11 0-16,-12-1 0 0,-7-4-1 16,-4 3-3-1,-17 9-1-15,-2 12 0 0,6 16 3 16,2 11 1-16,3 9 1 15,9 6-1-15,3 5 0 16,0 0-2-16,24 1 0 16,13-2 2-16,14 2 2 15,16-8 4-15,16-2 8 16,13-5 22-16,4-3 0 16,-6 1-4-16,-15 5-15 15,-21 7-7-15,-18 8-10 16,-14 7-8-16,-11 0-40 15,-8 13-77-15,-7 14-82 16,0 4-317-16</inkml:trace>
  <inkml:trace contextRef="#ctx0" brushRef="#br0" timeOffset="263727.4211">25299 15325 177 0,'-31'15'504'16,"5"7"-433"-16,13-3 7 0,13-8-68 15,16-8-10-15,26 0 0 16,7-3 4-16,-4 2-3 15,-9 4 8-15,-14 10 22 16,-16 12 1-16,-6 14 0 16,-19 16-9-16,-26 11-11 15,-10 1-10-15,-3-8-2 16,5-15-5-16,10-17-12 16,10-18-37-16,5-12-51 15,4-6-75-15,11-25-120 16</inkml:trace>
  <inkml:trace contextRef="#ctx0" brushRef="#br0" timeOffset="263943.6299">25254 15275 653 0,'24'0'94'0,"6"0"25"16,15 0-59-16,14 0-31 15,13-2-15-15,4 0-9 16,-3 0-5-16,-7 2-5 16,-17 0-38-16,-13 0-75 15,-14 17-74-15,-11 5-243 16</inkml:trace>
  <inkml:trace contextRef="#ctx0" brushRef="#br0" timeOffset="264359.4888">23504 16302 334 0,'27'-9'176'15,"22"7"-95"-15,33-3 60 16,42-4-57-16,45-2-24 15,38-8-11-15,29-3-17 16,18-5-5-16,-6-2-12 16,-22-2-4-16,-40 3-5 15,-45 7-5-15,-43 4-1 0,-40 8-4 16,-31 7-27-16,-14 2-35 16,-13 0-50-16,0 14-41 15,-16 1-106-15</inkml:trace>
  <inkml:trace contextRef="#ctx0" brushRef="#br0" timeOffset="264824.968">24398 16641 89 0,'0'-6'358'15,"0"3"-272"-15,10 0-2 16,16 3-30-16,18-3-3 16,14-5 8-16,17-6-17 15,18-9-16-15,8-6-4 16,2 3-1-16,-15 4-2 0,-28 10-14 16,-25 10-4-1,-19 2 0-15,-16 20 3 0,-2 24 6 16,-29 19 4-16,-16 21-5 15,-9 18 0-15,1 11 1 16,2-1 0-16,11-6 1 16,11-17-3-16,13-17-8 15,12-16-10-15,6-15-37 16,0-17-152-16,11-21-454 16</inkml:trace>
  <inkml:trace contextRef="#ctx0" brushRef="#br0" timeOffset="329252.088">22954 4000 352 0,'0'-5'48'16,"0"3"-36"-16,0 2 31 15,0 0-20-15,0 0-18 16,0 0-4-16,0 14 3 15,0 10 16-15,-6 9-5 16,-2 9-2-16,2 13-1 0,-1 18 1 16,1 11-2-16,1 16 5 15,-1 18 0-15,2 16 1 16,-6 22-6-16,-6 18 0 16,-7 18 0-16,-9 22-4 15,-8 18-2-15,-6 11-4 16,-2-2-1-16,2-13-1 15,9-15 1-15,5-16-2 16,8-16-1-16,8-9 0 16,0-15 2-16,0-13 1 15,0-5 1-15,-4-11-1 16,0-3 2-16,-1 0-1 16,0-5-1-16,-1-9-1 0,4-12-6 15,3-14-35-15,2-19-107 16,3-26-245-16</inkml:trace>
  <inkml:trace contextRef="#ctx0" brushRef="#br0" timeOffset="329767.6758">20819 5985 354 0,'-11'2'136'15,"11"2"-133"-15,17 0 8 16,44-2 47-16,46-2-18 15,47 0 10-15,43-2 4 16,44 2-11-16,37 0 0 16,31 2-10-16,13 10-18 15,-3-6-8-15,-18-6-3 16,-23 0-4-16,-24-16 0 16,-27-6 0-16,-33 0 0 15,-38-2 0-15,-47 4 1 16,-43 4-1-16,-32 4-4 15,-21 10-12-15,-13 2-71 16,-17 0-92-16</inkml:trace>
  <inkml:trace contextRef="#ctx0" brushRef="#br0" timeOffset="330515.8381">23949 4614 419 0,'-8'-3'37'0,"8"3"9"16,0 0-11 0,-1 0-27-16,-1 0 5 0,-1 19 6 15,-4 14 22-15,-8 12-4 16,-5 13 1-16,-9 13-13 16,-10 10-4-16,-12 7-1 15,-10 8-5-15,0-2-4 16,4-14-6-16,15-24-3 15,18-24-1-15,15-23-1 16,9-9 0-16,8-31 2 16,25-27-2-16,13-27 0 15,9-20-5-15,4-11 5 0,0-5 2 16,-1 12-2 0,-4 17 1-16,-6 25-1 0,-5 22 0 15,-12 14 0-15,-10 16 1 16,-6 8-1-16,-9 7 2 15,2 0-2-15,2 0 1 16,4 20 0-16,3 13 2 16,0 14 5-16,-1 14 4 15,-5 13 3-15,-5 8 0 16,-2 6-4-16,-1 3-9 16,-2 0-2-16,-1-1 0 15,0-6-5-15,0-8-9 16,0-7-49-16,-1-13-25 0,-11-7-55 15,-7-16-81 1</inkml:trace>
  <inkml:trace contextRef="#ctx0" brushRef="#br0" timeOffset="330698.8403">23783 5214 31 0,'-1'-22'701'0,"1"8"-688"16,27 6 58-16,23 1-42 16,16 7-26-16,10 0 0 0,4 0-3 15,-5 15-2 1,-3 4-35-16,-18-6-175 0</inkml:trace>
  <inkml:trace contextRef="#ctx0" brushRef="#br0" timeOffset="331280.3975">22512 4656 443 0,'-75'0'184'0,"-11"5"-177"15,-7 31 97-15,-1 12-69 16,5 4-15-16,20-1-8 15,28-8-11-15,33-9-1 16,13-8-3-16,33-4 3 16,10-6 1-16,0 0 20 15,-4-2 17-15,-15 2 3 16,-20 9-12-16,-9 11-5 16,-48 8 0-16,-39 8-2 15,-27-1-15-15,-10-12-6 16,5-15-1-16,20-20-6 0,27-4-15 15,22-16-32 1,27-1-55-16,23 6-60 0,21 5-222 16</inkml:trace>
  <inkml:trace contextRef="#ctx0" brushRef="#br0" timeOffset="331663.0682">21475 6823 676 0,'26'-11'17'16,"39"-5"33"-16,36-6 42 15,29-4-53-15,12 1 3 16,6 2-21-16,-18 2-8 15,-26 4-10-15,-28 5-3 0,-27 7-20 16,-19 5-74-16,-19 0-131 16</inkml:trace>
  <inkml:trace contextRef="#ctx0" brushRef="#br0" timeOffset="331862.6214">22003 6854 854 0,'-32'49'11'15,"-4"31"77"-15,-5 19-57 0,-6 20-29 16,-1 6-2 0,5-2-2-16,17-19-5 0,20-13-50 15,6-33-117-15,33-35-222 16</inkml:trace>
  <inkml:trace contextRef="#ctx0" brushRef="#br0" timeOffset="332162.4374">23377 6788 774 0,'-78'20'51'16,"-12"42"7"-16,-10 31 12 16,10 24-53-16,33 11 21 15,46-4-23-15,45-23-15 16,85-33 0-16,71-42 0 15,69-26 0-15,41-16 0 16,12-18 0-16,-26 4 0 16,-42 10-9-16,-71-10-298 15</inkml:trace>
  <inkml:trace contextRef="#ctx0" brushRef="#br0" timeOffset="344698.6133">24663 6370 359 0,'-17'0'12'0,"3"0"0"15,2 0 26-15,0-3-22 16,2 0 9-16,-5-3 9 16,-3 0-10-16,-8-2-4 15,-6 0 1-15,-11 0 1 16,-5-1-9-16,-7 2 2 16,-7 3-7-16,-5 2-6 0,-12 2 2 15,-5 0 3-15,-12 0-2 16,-4 8 0-16,-3-2 3 15,-3 4 11-15,4-4-1 16,-1 3-14-16,-1-2-1 16,-2-1-1-16,-3 3 0 15,-1 4-1-15,-5 7-1 16,-1 5 0-16,-2 1-1 16,3 1 1-16,4-6 0 15,11-1 0-15,9-4 1 16,5 0 0-16,2 6-1 15,-1 0 0-15,-6 3 0 16,-1 3 0-16,-2 3-1 16,-2 6 1-16,1 7 1 15,6 6-1-15,6 1-1 0,11 2 1 16,7-2 1-16,11 1 0 16,5 2-1-16,9-2 0 15,5 1 0-15,7 1 0 16,6 1 1-16,5-1-1 15,5 1 1-15,5-3-1 16,4-1 1-16,3-3-1 16,3-2 2-16,20-3-2 15,9-1 0-15,4-3 1 16,1-1-1-16,4-1 1 0,0-2 0 16,2 3 0-1,5 3 1-15,3 3 1 0,6-3-2 16,7-1 0-16,10-4 1 15,2-1-1-15,8-1 0 16,8-2-1-16,4-4 1 16,6-3 1-16,-2-5-2 15,-1-3 0-15,0-1 0 16,-4-5 0-16,2 0 2 16,-4-3-2-16,-4 0 0 15,-1 0 0-15,-3 0 0 16,-5-2 2-16,1-4 0 15,1-2 5-15,1 0 2 16,0 0-3-16,-3 0-4 16,-5-6-2-16,-3 4 0 0,1-1-1 15,-1-1 1-15,2 1 1 16,4-5-1-16,4-2 0 16,3-5 1-16,5-2 0 15,-1-7 3-15,-1-1 3 16,-8-2-1-16,-9 3-2 15,-10-2 3-15,-8-1 4 16,-6-2-6-16,-3-2 0 16,-5-9 1-16,2-6-4 15,2-5-2-15,-1-7 0 16,4 2 0-16,2-2 0 16,-3 2 0-16,-2 2 0 0,-9 4 1 15,-6-1 0-15,-4 3 1 16,-7-4 0-16,-1-1-2 15,-2-6 0-15,0-6 1 16,3-3-1-16,5 2-1 16,2 4 0-16,-4 6 0 15,-6 7 0-15,-6 5 1 16,-7 3 0-16,-1-1 0 16,0-1 0-16,-12-8 0 15,-4-5 0-15,-8-9 0 16,-7-1 0-16,-14 0 0 15,-16 4 1-15,-21 9 4 16,-18 9 0-16,-15 12-2 16,-7 14-1-16,8 6-2 15,16 9-7-15,28-8-118 0,25-14-381 16</inkml:trace>
  <inkml:trace contextRef="#ctx0" brushRef="#br0" timeOffset="352994.4641">24962 4918 88 0,'0'0'11'0,"0"0"9"16,0 0-1-16,0 0-2 16,0 0 12-16,0 0-11 15,3-3 4-15,-2 0 11 16,1 2-8-16,-2-1-8 15,0 2-4-15,0 0-5 16,0 0 11-16,0 0 22 16,0-2 2-16,0 2-9 15,0 0-10-15,0 0-8 16,-3 0-4-16,-6 0-3 0,-2 6 2 16,1 6-7-1,-6 2-3-15,2 3 0 0,-4 2 0 16,-3 1 1-16,2 4 3 15,-7 1 2-15,1 2 4 16,-5 0 1-16,2 4 0 16,-2 0-3-16,-1 1-6 15,1 2 0-15,-3-2-3 16,0 2 1-16,-1-1-1 16,-5 1 1-16,-2 2-1 15,0 3 0-15,2 0 0 16,3 3 2-16,4-1-2 0,2 7 0 15,-2 0 0 1,0 4 0-16,-1 2 0 0,-6 5 1 16,-3 0-1-16,-2 2 0 15,-3 1 0-15,-3-1 0 16,-1-5 0-16,-4-2 0 16,-2-1 1-16,-3-2-1 15,-4 3 0-15,-5 1 0 16,1-1 0-16,-1 0 1 15,5 1 1-15,2-3 6 16,0 2 2-16,0 4-1 16,1 4-3-16,1 0-4 15,3 3-2-15,5 1 0 16,-6 2 0-16,-1 5 0 0,1-3 0 16,0-2 0-16,3-4 0 15,4-4 0-15,4-7 0 16,2-5 1-16,-4 1-1 15,-2-7 0-15,0 2 0 16,-6-1 0-16,-2-1 1 16,-1 3-1-16,-1 1 0 15,0-3 0-15,0-5 1 16,-5-2 1-16,-1-2-2 16,-1-2-2-16,0 2 2 15,5 0 0-15,2-3 0 16,4-2 0-16,1-3-1 15,3-4 1-15,3-3 1 0,3-4-1 16,0-2 0-16,3-4 0 16,2-2 1-16,4-3-1 15,7 0 0-15,5-4 0 16,8 0 1-16,4 0-1 16,3-7 0-16,5-10-1 15,-2-10-1-15,3-6 2 16,0-7 0-16,1-5 1 15,-2 1 0-15,1 0-1 16,1 3 0-16,2-3 0 16,2 0 0-16,0-6 0 15,0-7 0-15,8-6 0 16,8-9 0-16,5-3 1 0,3-5-1 16,-1 3 0-1,2 1 0-15,-3 10 1 0,0 6-1 16,-4 7 0-16,2 3 0 15,2 0 0-15,3-4 1 16,2-7-1-16,6-5 0 16,4-4 0-16,2 0 0 15,3 5 1-15,1 2 4 16,-6 4 3-16,-1 3-5 16,0 6 0-16,3 3-1 15,3 7-1-15,3-2 0 16,5 2 0-16,5-4-1 15,6-4 0-15,2-7-1 16,1-5 1-16,2-1-1 0,-2-2 1 16,-3 2 0-16,-3-1 0 15,-4 3 0-15,-3 0 1 16,1-1-1-16,3 0 0 16,2-1 0-16,3 0 0 15,2-3 0-15,4-2 0 16,-2 4 0-16,-1 4 1 15,-2 4-1-15,-1 2 0 16,1 3 0-16,1 3 1 16,3-2-1-16,2 3-1 15,6-3 1-15,6-6-1 16,9-1 1-16,9-1 0 0,5-1 0 16,2 2 0-16,-4 5 0 15,-9 4 1-15,-9 4-1 16,-11 3 1-16,-5 0-1 15,-2 2 0-15,2 0 0 16,-2 4 0-16,2 5 0 16,-4 0 0-16,1 0 0 15,3 1 0-15,2 1 0 16,1 2 0-16,-2 4 0 16,-6 4 0-16,-5 7 0 15,-7 4 1-15,-12 5 2 16,-10 0-2-16,-11 6 0 15,-7 15 0-15,-4 10 0 0,-5 11 1 16,0 13 1-16,-8 11-2 16,-22 10 1-16,-20 11-1 15,-24 13 2-15,-22 15 0 16,-21 12-1-16,-21 11-1 16,-12 6 0-16,7-6-1 15,6-3-2-15,26-11-35 16,25-27-139-16</inkml:trace>
  <inkml:trace contextRef="#ctx0" brushRef="#br0" timeOffset="357999.745">22476 9788 284 0,'-15'-16'71'15,"2"-1"-41"-15,-5-5 44 16,0 2-10-16,-3 1-10 15,-4 2-8-15,-5 8 5 16,-7 5-16-16,-5 4-18 16,-10 9-11-16,-8 26-1 15,-6 17-3-15,-4 16-2 16,-1 12 0-16,8 13 0 16,15 6 0-16,17 3 6 15,18-8 2-15,13-16 1 16,8-20-2-16,33-24 0 0,23-30 0 15,24-10 5-15,19-44-2 16,16-26-8-16,-2-19 2 16,-16-7 2-16,-24 3 0 15,-32 10-4-15,-35 8-2 16,-14 13 0-16,-33 14 0 16,-17 17-6-16,-5 24-14 15,0 13-27-15,3 28-42 16,12 18-67-16,10 4-87 15</inkml:trace>
  <inkml:trace contextRef="#ctx0" brushRef="#br0" timeOffset="358232.0119">22241 10220 445 0,'-5'26'92'16,"5"18"-72"-16,3 10 57 15,18 9-49-15,2 7-22 16,0 4-4-16,3-4-2 16,3-7-2-16,4-7-19 15,2-14-110-15,-6-18-201 0</inkml:trace>
  <inkml:trace contextRef="#ctx0" brushRef="#br0" timeOffset="359236.0943">23150 9782 323 0,'-10'-5'206'0,"6"5"-191"15,2 0 39-15,-1 21-33 16,-3 16-8-16,-3 20 23 16,-4 10-20-16,1 10-1 0,-3 2-8 15,3 4-2 1,1-5-3-16,1-4-2 0,3-8-1 16,4-10-5-16,3-13-14 15,0-15-48-15,0-20-71 16,9-10-93-16</inkml:trace>
  <inkml:trace contextRef="#ctx0" brushRef="#br0" timeOffset="359462.3738">23379 9776 542 0,'-2'0'46'0,"2"3"-17"0,0 28 9 15,0 15-11-15,2 17-3 16,5 7-15-16,-1 10-4 16,-4 2-5-16,-2 2 0 15,0-4-5-15,0-3-17 16,0-3-65-16,0-7-76 16,0-13-171-16</inkml:trace>
  <inkml:trace contextRef="#ctx0" brushRef="#br0" timeOffset="359794.6571">23650 9527 379 0,'-9'17'50'0,"6"26"-3"16,1 17 16-16,2 15-15 16,0 13-17-16,0 8-3 15,-2-1-2-15,-1 3-8 0,-1-4-8 16,-3-5-4-1,1-6-6-15,2-1-5 0,1-5-13 16,-1-6-48-16,-2-9-83 16,-3-20-175-16</inkml:trace>
  <inkml:trace contextRef="#ctx0" brushRef="#br0" timeOffset="360094.1344">22545 10790 566 0,'-14'0'26'16,"14"0"55"-16,38-26-12 15,45-25-58-15,45-22 0 16,47-16 35-16,31-4-9 15,12-4-1-15,-2 6-10 16,-19 6-14-16,-24 9-8 16,-30 18 0-16,-37 21-4 15,-34 13-3-15,-36 13-20 16,-26 11-19-16,-10 0-68 16,-16 14-41-16,-30 13-119 15</inkml:trace>
  <inkml:trace contextRef="#ctx0" brushRef="#br0" timeOffset="360476.3412">22957 9843 530 0,'0'-8'46'0,"25"-7"62"16,48-19-16-16,39-20-28 16,43-22-7-16,32-9-17 15,-2 1-15-15,-17 12-7 16,-36 13-14-16,-45 19-4 16,-33 18-15-16,-26 14-103 15,-28 8-203-15</inkml:trace>
  <inkml:trace contextRef="#ctx0" brushRef="#br0" timeOffset="366861.9054">23990 2708 5 0,'0'0'0'0,"0"0"8"15,0 0 5-15,0 0-6 16,-1 0-2-16,1 2 17 0,0-2 38 16,0 0 10-1,0 0 0-15,0 0 3 0,0 0-13 16,0 0-32-16,0-2-13 16,0 0 6-16,0 1 3 15,0-1-2-15,0 0 1 16,0-1-4-16,0 1 0 15,0 2 1-15,3-2-8 16,12 2-3-16,4 0 2 16,8 0 5-16,5 0 5 15,0 6-6-15,1-1-8 16,-3-2-2-16,-5-1-5 0,-1-2 0 16,-4 0-2-1,-1 0-16-15,-5 0-58 0,-6 0-117 16</inkml:trace>
  <inkml:trace contextRef="#ctx0" brushRef="#br0" timeOffset="367060.3845">24126 2887 355 0,'8'0'223'0,"8"-7"-215"16,13-6 88-16,8 1-58 16,-1 4-32-16,-5 4-6 0,-1 4-4 15,-8 3-40-15,-9 10-125 16</inkml:trace>
  <inkml:trace contextRef="#ctx0" brushRef="#br0" timeOffset="367875.9502">24968 2088 146 0,'-2'0'300'0,"2"0"-292"0,12-4 58 15,24-4-21-15,15 0 6 16,10-3 13-16,0 4-20 16,-4 1-18-16,-11 5-17 15,-10 1-9-15,-5 0-4 16,-5 12-54-16,-15 1-183 15</inkml:trace>
  <inkml:trace contextRef="#ctx0" brushRef="#br0" timeOffset="368506.8432">25743 1879 427 0,'-7'0'10'0,"7"0"8"15,0 0 8-15,0 0-4 16,24-6 24-16,12-6 5 16,9-2 7-16,-3 0-6 15,-10 4-7-15,-9 4 0 16,-13 6-27-16,-9 0-11 0,-1 0-2 16,0 24 0-1,-14 8 2-15,-9 10 0 0,1-4-3 16,8-9-2-16,13-12-2 15,1-7-1-15,15-5 1 16,9 2 2-16,4 0 2 16,2 3 5-16,-5 9 7 15,-9 9 3-15,-16 15-1 16,-3 15 0-16,-37 8-1 16,-18 4-9-16,-6-9-7 15,4-15-1-15,14-20-12 16,16-23-31-16,15-6-39 0,14-30-63 15,1-14-129 1</inkml:trace>
  <inkml:trace contextRef="#ctx0" brushRef="#br0" timeOffset="369172.3931">26412 2135 474 0,'0'-3'90'15,"0"3"-63"-15,0 10 3 0,3 18-27 16,9 10 27-16,3 6-1 16,0-1-10-16,-5-7-7 15,2-9-5-15,-3-12 4 16,-3-7 0-16,4-8-5 16,4-6 1-16,7-28 5 15,1-19-10-15,-1-16-2 16,-9-10 0-16,-11-6-1 15,-1 3 0-15,0 9 0 16,0 15 1-16,0 14 0 16,0 17 1-16,0 12-1 15,0 6 0-15,0 5 0 16,11 1-1-16,11-3 1 0,19-1 1 16,21-4 1-1,23-4 6-15,15 0 13 0,6-5 5 16,0 4-5-16,-17 1-8 15,-17 4-8-15,-18 5-5 16,-15 4-2-16,-11 2-15 16,-7 0-69-16,-11 16-75 15,-10 2-287-15</inkml:trace>
  <inkml:trace contextRef="#ctx0" brushRef="#br0" timeOffset="369488.3907">26957 2044 533 0,'-33'19'33'0,"6"0"33"15,13 0-32-15,8-4-25 16,6-1 0-16,8-2 0 15,20-4-2-15,8 4 10 16,-2 0 11-16,-7 2 9 16,-9 6-5-16,-14 7-11 15,-4 13 2-15,-25 10-5 0,-22 5-11 16,-14-2-7 0,-2-7-6-16,13-16-25 0,16-13-40 15,12-17-28-15,14-10-56 16,8-29-183-16</inkml:trace>
  <inkml:trace contextRef="#ctx0" brushRef="#br0" timeOffset="369687.6704">26976 1937 330 0,'25'-10'247'0,"11"7"-169"15,24 1 27-15,10 2-78 0,6 0 4 16,-1 0-27-16,-4 0-4 16,-2 0-19-16,-14 3-69 15,-10 8-57-15,-22-3-167 16</inkml:trace>
  <inkml:trace contextRef="#ctx0" brushRef="#br0" timeOffset="370053.323">25620 2851 288 0,'0'0'101'15,"0"0"-64"-15,10 0 52 16,35-12-38-16,31-3 27 16,42-4 16-16,45-5-16 15,41 1-13-15,20-5-15 16,8 3-29-16,-18-2-8 0,-36 3-10 15,-37 4-3 1,-44 1-3-16,-39 6-9 0,-23 5-27 16,-18 5-50-16,-12-1-96 15,-5-1-312-15</inkml:trace>
  <inkml:trace contextRef="#ctx0" brushRef="#br0" timeOffset="370751.439">26302 3137 191 0,'0'-3'150'0,"0"1"-105"16,0 2 18-16,0-2-46 15,0 2 0-15,0 0-5 16,0-2 3-16,0 0 9 0,0-1 8 16,0 3 2-1,0 0 7-15,7 0-6 0,18 0 0 16,17 5 6-16,24-1 6 15,16-4-8-15,10 0-3 16,2 0 2-16,-10 0-12 16,-23 0-3-16,-24 0-13 15,-19 12-7-15,-18 27-1 16,-18 26-1-16,-31 28-1 16,-22 19-2-16,-10 9-2 15,8-5-3-15,22-14-8 16,29-19-50-16,22-29-97 0,0-28-352 15</inkml:trace>
  <inkml:trace contextRef="#ctx0" brushRef="#br0" timeOffset="560214.4396">26743 5698 188 0,'0'-6'151'15,"0"4"-105"-15,0 0 14 0,0-1-30 16,0 0-8-1,0 0 10-15,0 0-2 0,0 1-3 16,0 0-3-16,0 0 2 16,0 2-9-16,0 0-1 15,0 0 1-15,-3 14-6 16,-7 22-4-16,-11 16-2 16,-4 17-4-16,0 7-1 15,3 0 0-15,10-6 0 16,10-13-1-16,2-15-1 15,10-11-1-15,13-9 1 16,6-9 0-16,5-6 2 0,2-2-1 16,-2-2 1-1,-5 2-2-15,-10-1-9 0,-4 0-22 16,-7-3-18-16,-8 1-54 16,0-2-57-16,-13 0-102 15</inkml:trace>
  <inkml:trace contextRef="#ctx0" brushRef="#br0" timeOffset="560476.0369">26524 5845 493 0,'0'-2'20'0,"3"2"19"16,27 0 4-16,11 0-13 16,10-1 11-16,4 0-25 15,-1-1-7-15,-6 2-9 16,-5 0 0-16,-4 0-15 16,-5 2-27-16,-1 10-72 15,-5 5-87-15</inkml:trace>
  <inkml:trace contextRef="#ctx0" brushRef="#br0" timeOffset="560841.0935">27195 5850 394 0,'-20'0'98'0,"0"0"-86"16,-5 15 40-16,-5 15-39 15,-3 6 10-15,-2 10-1 16,3 1-4-16,2-2 5 16,11-7-5-16,13-10-12 15,6-13-5-15,4-8-1 16,20-7 1-16,6-5-1 16,6-21 1-16,2-11-1 15,-2 1 0-15,-7 9 1 0,-10 8 5 16,-12 11 9-16,-4 4 0 15,-3 4-3-15,0 9 1 16,0 16-2-16,-3 11 1 16,-4 1-12-16,2-4-1 15,5-4-14-15,0-7-45 16,0-7-27-16,8-8-58 16,4-7-37-16</inkml:trace>
  <inkml:trace contextRef="#ctx0" brushRef="#br0" timeOffset="561106.8363">27361 5985 357 0,'0'-2'62'0,"0"2"36"16,0 0-32-16,0 2-16 16,0 17-5-16,0 1-24 15,3-3-10-15,4-1-7 16,7-8-2-16,10-7 1 15,10-1 5-15,6 0 6 16,5-3 5-16,-11 2 4 16,-9 1 2-16,-12 1-3 15,-12 20-5-15,-1 8 0 16,-6 8-13-16,-6 1-4 16,2-5-34-16,8-6-63 15,2-13-82-15,13-14-280 16</inkml:trace>
  <inkml:trace contextRef="#ctx0" brushRef="#br0" timeOffset="561556.4687">28089 5611 511 0,'-24'0'29'0,"6"0"48"16,-6 18-40-16,-6 16-25 16,-2 13 20-16,-6 17-12 0,1 16 4 15,1 15 1-15,12 0-7 16,9-8 0-16,15-22-13 16,5-24-4-16,29-21 0 15,12-18 3-15,12-2-1 16,7-36-1-16,5-17 0 15,3-19-1-15,-3-9 2 16,-10-5 2-16,-20-2 4 16,-19-1 0-16,-18 3-3 15,-3 11-2-15,-22 20-2 16,-16 24 2-16,-12 28-1 16,-12 4-1-16,0 36 1 15,7 17-3-15,16 5-2 0,18 2 1 16,18-5 0-1,3-9 0-15,28-9 1 0,18-8 0 16,11-8 0-16,2-8 0 16,2-8-9-16,-6-4-54 15,-5-2-77-15,-11 0-119 16</inkml:trace>
  <inkml:trace contextRef="#ctx0" brushRef="#br0" timeOffset="561821.7572">28641 5696 571 0,'14'-4'23'0,"15"-2"103"16,8 2-87-16,-1-2-39 15,-1 4 0-15,-4 2-27 16,-7 0-83-16,-12 3-135 16</inkml:trace>
  <inkml:trace contextRef="#ctx0" brushRef="#br0" timeOffset="561988.3417">28714 5905 790 0,'6'-2'32'0,"18"-1"48"16,10-4-78-16,11 1-2 15,0-6-108-15,-7-10-241 16</inkml:trace>
  <inkml:trace contextRef="#ctx0" brushRef="#br0" timeOffset="562569.9475">29875 5013 561 0,'-58'0'155'16,"4"0"-120"-16,8 9 52 0,8 7-75 16,16-3-12-16,13 2 0 15,9-6-18-15,7-1-3 16,20 0 17-16,5-1 4 16,-3 0 14-16,-3 0 12 15,-13 3 9-15,-11 6 3 16,-2 8-7-16,-24 8-7 15,-19 8-9-15,-13-4-11 16,-2-8-4-16,7-12-3 16,13-13-26-16,17-3-32 15,14 0-43-15,7-3-51 16,10-8-83-16</inkml:trace>
  <inkml:trace contextRef="#ctx0" brushRef="#br0" timeOffset="562769.8331">30055 5114 389 0,'0'0'184'0,"-1"5"-149"16,1 17 48-16,0 7-48 15,0 3 4-15,0 1-27 16,-5 2-12-16,-2-1-4 15,1-1-34-15,-6 3-73 16,-4-8-117-16</inkml:trace>
  <inkml:trace contextRef="#ctx0" brushRef="#br0" timeOffset="562936.5227">30149 4949 699 0,'0'-2'17'0,"0"2"6"16,0 0-23-16,12 7-64 15,5 17-69-15,-4 5-205 16</inkml:trace>
  <inkml:trace contextRef="#ctx0" brushRef="#br0" timeOffset="563152.2235">30248 5282 641 0,'7'-1'52'16,"16"-8"40"-16,8 0-69 15,5-2-17-15,-2 5 1 16,-2 5 0-16,-7 1-3 16,-7 0-3-16,-9 18 4 15,-9 11 2-15,0 7-2 16,-8 9-5-16,-10 2-10 15,3-2-42-15,9-3-84 16,6-13-191-16</inkml:trace>
  <inkml:trace contextRef="#ctx0" brushRef="#br0" timeOffset="563584.1451">30992 4967 224 0,'-21'0'413'0,"-6"16"-389"16,-1 20 45-16,-5 13-51 16,0 7 6-16,5 0-6 15,12-4-11-15,13-10-7 16,3-12 0-16,25-13 0 0,12-10 2 15,9-7 0-15,4-13 6 16,7-17 6-16,-1-9 19 16,-4-3 6-16,-10 1-7 15,-12 2-6-15,-12 1-11 16,-12 1-7-16,-6 3-3 16,-8 8-5-16,-23 12 0 15,-14 14-4-15,-1 6 2 16,6 19 2-16,13 0 1 15,20-5-1-15,7-5-1 16,25-4 1-16,20-3 0 16,22-4 3-16,9-1-3 0,3 3 0 15,-4 1-1-15,-17 0-3 16,-18-5-53-16,-11-2-125 16,-11-20-187-16</inkml:trace>
  <inkml:trace contextRef="#ctx0" brushRef="#br0" timeOffset="564016.4804">29362 5684 728 0,'0'0'7'0,"28"0"71"15,60 0-19-15,53 0-17 16,49 0-3-16,23 0-19 16,1 0-10-16,-20 0-1 15,-33 0-9-15,-30 0-2 16,-28 0-40-16,-18 0-99 15,-16 0-161-15</inkml:trace>
  <inkml:trace contextRef="#ctx0" brushRef="#br0" timeOffset="564432.1296">29846 6165 81 0,'-18'-10'697'16,"-12"10"-690"-16,-5 0 77 15,-10 19-56-15,-15 22-25 16,-8 18 4-16,-7 17 3 15,7 11-5-15,13 1-5 16,17-7 0-16,27-16 0 16,11-13-12-16,30-9-38 15,28-11-67-15,13-14-118 16</inkml:trace>
  <inkml:trace contextRef="#ctx0" brushRef="#br0" timeOffset="564698.2332">29948 6588 689 0,'-12'27'60'16,"12"3"14"-16,36-7-41 16,20-5-33-16,13-12-5 15,7-6-1-15,-9-8 1 16,-13-16 5-16,-20-2 0 15,-19 1 4-15,-15 3-2 16,-10 1 0-16,-32 2-2 0,-10 5-1 16,1 6-1-1,14 5-28-15,18 3-62 0,19 0-102 16,8-7-335-16</inkml:trace>
  <inkml:trace contextRef="#ctx0" brushRef="#br0" timeOffset="564931.9188">30563 6415 590 0,'-26'24'148'15,"-2"10"-58"-15,2 8-32 16,10-2-44-16,15 0-13 16,5-9-1-16,35-5-6 15,7-4-2-15,-1-3 8 16,-14-4 0-16,-16 5 12 0,-15 4 26 15,-3 12 3-15,-30 1-20 16,-10 1-21-16,-3-16-2 16,8-22-31-16,18-8-104 15,18-35-175-15</inkml:trace>
  <inkml:trace contextRef="#ctx0" brushRef="#br0" timeOffset="565380.1439">31098 6237 629 0,'-37'25'54'0,"-2"13"52"15,-1 14-63-15,-5 11-3 16,-1 11 3-16,7 0-20 15,12-5-11-15,18-14-12 16,9-14 0-16,21-15-2 16,18-14-3-16,4-10 2 15,1-2 3-15,-1-9 1 16,-5-18 9-16,0-9 15 16,-5-4-6-16,-3-9 0 15,-7-5-10-15,-8-4-9 0,-11-6 0 16,-4 2 0-16,-1 9 0 15,-20 15 0-15,-7 25-5 16,-8 13-2-16,-1 13 2 16,5 19 5-16,12 3-1 15,14 3 1-15,6-2 0 16,18 1 3-16,15-6 3 16,10-7-2-16,0-8-3 15,-3-12-1-15,-7-4-4 16,-7 0-23-16,0-6-89 15,-8-20-268-15</inkml:trace>
  <inkml:trace contextRef="#ctx0" brushRef="#br0" timeOffset="566327.5445">26302 8758 645 0,'0'0'79'16,"0"0"-38"-16,-10 5 19 15,-13 26-55-15,-12 23-5 16,-9 23-1-16,-4 11-3 16,3 10-7-16,12-1 3 15,20-11-10-15,13-17 1 16,21-18 5-16,25-20 6 15,14-12 5-15,5-12 1 16,3-5 3-16,-4-2 1 16,-9 0-2-16,-18-4-2 15,-13-6-6-15,-19 0-58 16,-5-2-104-16,-22-7-203 16</inkml:trace>
  <inkml:trace contextRef="#ctx0" brushRef="#br0" timeOffset="566510.6777">25979 8999 701 0,'12'0'12'0,"37"0"106"16,21 0-66-16,15 0-43 15,2 6-2-15,-5 0-7 16,-12 3-12-16,-11 4-38 15,-12 3-93-15,-6-1-122 16</inkml:trace>
  <inkml:trace contextRef="#ctx0" brushRef="#br0" timeOffset="566826.6634">26824 8995 380 0,'-36'17'204'16,"-6"11"-145"-16,2 7 35 16,-2 5-48-16,6 5-19 15,8 0-9-15,9-2-5 16,14-7-10-16,5-10-3 16,12-15-6-16,21-11-7 15,8-17-1-15,7-17 10 0,-2-4 3 16,-5 8 1-16,-11 13 1 15,-13 7 8-15,-9 10 5 16,-5 0-3-16,-3 24 1 16,0 13 1-16,-11 11-13 15,-3 6-27-15,6-4-102 16,4-15-208-16</inkml:trace>
  <inkml:trace contextRef="#ctx0" brushRef="#br0" timeOffset="567076.3746">27068 9191 645 0,'-14'0'148'0,"9"0"-91"16,5 0-9-16,2 0-48 16,24 0-7-16,19 0-7 15,15-20-3-15,4-2 15 16,-6 6 2-16,-18 9 6 15,-17 7 10-15,-20 3 7 16,-3 36 11-16,-24 17-9 16,-15 12-18-16,-1-2-7 15,10-7-12-15,15-17-57 16,15-15-108-16,0-22-242 16</inkml:trace>
  <inkml:trace contextRef="#ctx0" brushRef="#br0" timeOffset="567491.3682">27826 8629 598 0,'0'-7'166'0,"-2"7"-110"16,-9 5 11-16,-13 22-62 15,-10 21-5-15,-10 18 0 16,0 14 0-16,8 17 3 15,14 5 0-15,14-3 10 0,8-13 7 16,13-18-13 0,17-18-6-16,9-24 0 0,3-19-1 15,2-7 0-15,3-25 1 16,0-23-1-16,-2-16 1 16,1-11 1-16,-7-7 4 15,-10-2 1-15,-11-3 5 16,-13-1-9-16,-5 8-2 15,-10 21-1-15,-16 24-1 16,-13 35 1-16,-9 19 0 16,-4 36-2-16,6 12 2 15,20 6 1-15,19-8 1 16,7-9-1-16,14-14-1 16,15-16 0-16,5-14 0 0,3-12-5 15,-1-2-33-15,0-27-115 16,-11-10-234-16</inkml:trace>
  <inkml:trace contextRef="#ctx0" brushRef="#br0" timeOffset="567907.6747">28308 8821 384 0,'0'0'415'15,"16"0"-405"-15,28-5 68 16,11-5-66-16,6-2-12 15,-1 1-22-15,-12 3-110 16,-17-1-146-16</inkml:trace>
  <inkml:trace contextRef="#ctx0" brushRef="#br0" timeOffset="568057.184">28414 9027 656 0,'0'6'263'0,"0"3"-231"16,21-2 5-16,22-7-37 0,23 0-26 15,6-20-207-15</inkml:trace>
  <inkml:trace contextRef="#ctx0" brushRef="#br0" timeOffset="569004.6153">29184 8148 303 0,'0'0'142'0,"4"1"-120"16,18 8 78-16,9-3-59 16,7 3-13-16,1-1-4 0,-3-1-23 15,-2-3-1-15,-4-2-17 16,-1-2-53-16,-9 0-120 15</inkml:trace>
  <inkml:trace contextRef="#ctx0" brushRef="#br0" timeOffset="569386.8916">29641 7931 452 0,'13'-8'50'15,"8"-2"69"-15,4 2-77 16,11 0-14-16,4 3 3 16,2 1-15-16,1 1-11 15,-9 1 8-15,-11 2 0 16,-11 0-3-16,-11 0-2 15,-1 9 1-15,-4 15 5 16,-18 11-5-16,-5 7-6 16,-3 3 0-16,3-1-3 15,10-8 0-15,10-6 1 16,7-6-1-16,0-4 1 0,21-4 3 16,10-2 3-1,8-4 1-15,3-3-8 0,-2 0 0 16,-2-7-10-16,-4 0-28 15,1 0-67-15,-5-5-133 16</inkml:trace>
  <inkml:trace contextRef="#ctx0" brushRef="#br0" timeOffset="569619.5446">30619 7843 538 0,'-6'0'109'0,"-9"3"-44"16,-9 19-10-16,-7 12-44 16,-12 9 5-16,-8 11-8 0,-9 9-5 15,-11 4 2-15,-5 6 6 16,1-3-3-16,2-1-8 16,15-5 0-16,15-4-12 15,13-8-37-15,14-16-45 16,13-13-46-16,3-8-49 15</inkml:trace>
  <inkml:trace contextRef="#ctx0" brushRef="#br0" timeOffset="569969.9401">30502 8220 198 0,'0'0'136'0,"0"0"-93"16,0 0 23-16,19 0-19 16,6 0 14-16,14-3-4 15,11-6-13-15,7-1 0 16,0 0 2-16,-9 5-4 15,-15 2-14-15,-14 3-25 16,-16 0-1-16,-3 20 0 0,-10 16 4 16,-26 11-2-16,-12 9-4 15,-10 6-1-15,1-3-2 16,14-6-3-16,13-9-13 16,15-12-53-16,14-8-80 15,1-10-225-15</inkml:trace>
  <inkml:trace contextRef="#ctx0" brushRef="#br0" timeOffset="570450.8351">29418 8812 250 0,'-9'0'281'16,"2"0"-234"-16,7 0 54 15,0 2-56-15,26 2-25 16,40-4 26-16,43 0 16 15,50 0 4-15,33-14-13 16,14 2-26-16,-6 0-5 16,-19 0-19-16,-25-8-3 15,-28-1 0-15,-16 0-4 16,-27-1-43-16,-12 2-100 16,-19-6-160-16</inkml:trace>
  <inkml:trace contextRef="#ctx0" brushRef="#br0" timeOffset="571249.1854">29375 9276 465 0,'3'0'122'0,"4"0"-70"16,10 0 18 0,4 0-60-16,7 0-10 0,4 2-2 15,2 4-9-15,0-6-27 16,-5 10-64-16,-4-5-103 15</inkml:trace>
  <inkml:trace contextRef="#ctx0" brushRef="#br0" timeOffset="571666.0366">29803 9119 565 0,'-13'0'35'16,"8"0"22"-1,5 0-20-15,2 0-37 0,20 0 7 16,12 0 3-16,10 0 3 16,2-4 13-16,-7 4 12 15,-12 0-1-15,-15 0-17 16,-12 0-5-16,0 20 6 15,-14 14 0-15,-13 5-8 16,-3-1-7-16,7-8-5 16,11-14-1-16,12-6-6 15,0-6-8-15,20-2 3 16,13-2 6-16,8 2 5 0,-6 0 2 16,-6 2 2-1,-15 4 6-15,-14 8 2 0,-1 9 3 16,-30 8 8-16,-14 3-22 15,-7-6-1-15,9-15-17 16,10-11-31-16,9-4-39 16,16-7-65-16,8-7-158 15</inkml:trace>
  <inkml:trace contextRef="#ctx0" brushRef="#br0" timeOffset="572064.6844">30292 9328 303 0,'-11'7'309'15,"0"21"-292"-15,8 8 55 16,3 4-49-16,0-3-8 16,9-6 1-16,10-4-14 15,4-12-2-15,7-13-1 16,1-2 1-16,1-26-2 15,-7-18-11-15,-7-9-9 16,-15-3 16-16,-3-2 6 16,-10 7 0-16,-13 6 2 15,0 9 1-15,5 12-2 16,7 10-1-16,6 5-1 16,5 9-1-16,5-2-16 0,21 0-12 15,13-2 30-15,15-8 5 16,12 1 13-16,12-8 13 15,12 3 18-15,2 0 17 16,-8 3-20-16,-14 6-22 16,-17 5-24-16,-16 2-7 15,-18 0-39-15,-6 9-108 16,-13 5-205-16</inkml:trace>
  <inkml:trace contextRef="#ctx0" brushRef="#br0" timeOffset="572462.6536">30706 9453 381 0,'-14'6'180'0,"7"5"-174"16,7 0 19-16,0-1-22 0,18 2-1 16,9-4 21-1,2-4 6-15,0 0 13 0,-10 2 6 16,-7 3 1-16,-6 8-5 15,-6 9-8-15,0 10-8 16,-21 6-11-16,-12-1-5 16,-1-4-9-16,4-10-3 15,10-15-4-15,9-12-31 16,5 0-32-16,1-32-44 16,5-8-35-16,0-2-79 15</inkml:trace>
  <inkml:trace contextRef="#ctx0" brushRef="#br0" timeOffset="572662.4879">30734 9341 357 0,'0'-1'268'0,"2"1"-162"16,24 0 13-16,10 3-65 15,8 0-20-15,5-3-13 16,3 0-15-16,3-11-6 15,-1-3-8-15,0-1-45 16,-1 8-129-16,-11-4-163 16</inkml:trace>
  <inkml:trace contextRef="#ctx0" brushRef="#br0" timeOffset="572845.2083">31614 9104 502 0,'-28'31'215'15,"-14"22"-112"-15,-10 22-12 16,-16 16-56-16,-12 14-16 16,-8 11-9-16,-3 3-8 15,0 5-2-15,6-5-2 16,14-11-14-16,17-18-54 16,11-16-80-16,14-18-97 15</inkml:trace>
  <inkml:trace contextRef="#ctx0" brushRef="#br0" timeOffset="573277.8455">31297 9881 498 0,'10'0'64'0,"21"0"35"0,11-9-45 16,5-5-23-16,-1 1 18 15,-7 2-7-15,-8 5-10 16,-9 2-13-16,-8 4-7 16,-6 0-10-16,-2 0-2 15,-1 0-3-15,-5 16-4 16,0 18 1-16,-2 14 5 16,-17 11 1-16,-2 5 2 15,-3 4 6-15,0-8 9 16,1-5-4-16,5-12-9 15,1-13-4-15,5-7-60 16,1-19-194-16</inkml:trace>
  <inkml:trace contextRef="#ctx0" brushRef="#br0" timeOffset="576070.8585">30621 7790 86 0,'-17'-2'105'0,"3"2"-97"16,3 0-4-16,5 0 3 16,0 0 0-16,2 2 4 15,1-2 18-15,1 0 1 16,2 0 14-16,0 0-12 16,0 0-16-16,0 0 2 15,0 0 6-15,0 11 10 16,0 16 6-16,9 28 44 15,12 33-15-15,10 28-17 16,14 22 0-16,4 13-23 16,5-2-20-16,1-5-9 15,-1-10-14-15,0-8-62 16,-2-12-135-16</inkml:trace>
  <inkml:trace contextRef="#ctx0" brushRef="#br0" timeOffset="576968.5921">31259 9379 186 0,'-6'0'297'16,"6"15"-245"-16,0 50 40 16,30 47-9-16,18 52-24 15,15 28-19-15,6 10-13 16,-3-16-11-16,-3-20-16 16,-8-28-5-16,-1-26-91 15,-13-29-308-15</inkml:trace>
  <inkml:trace contextRef="#ctx0" brushRef="#br0" timeOffset="579828.2771">27941 11997 378 0,'-3'0'113'15,"3"0"-63"-15,0 0 34 16,0 0-47-16,0 0 3 15,9 0 5-15,9 0 2 16,3 0-5-16,2 0-12 16,0 0-15-16,1 0-12 15,1 0-3-15,1 0-13 16,-4 2-53-16,-1 14-101 0,-19 4-254 16</inkml:trace>
  <inkml:trace contextRef="#ctx0" brushRef="#br0" timeOffset="579994.6643">28055 12229 805 0,'0'0'29'16,"0"0"24"-16,4 0-13 15,18 0-40-15,13 0-23 16,10 0-139-16,-2 0-486 15</inkml:trace>
  <inkml:trace contextRef="#ctx0" brushRef="#br0" timeOffset="580942.4327">29561 11370 301 0,'-3'-4'44'16,"3"-1"-8"-1,0 2-5-15,0 1-26 0,0 0 7 16,0 2 15-16,0 0 4 15,0 0 7-15,0 0-5 16,0 0 1-16,-1 0-8 16,1 0-4-16,0 0-8 15,-2 0-5-15,2 0-2 16,0-2 1-16,0 2 1 16,0-4 3-16,3 0 4 15,19-1-1-15,10-2 5 16,7 5 0-16,7-3 3 15,5 3 4-15,-2 2-5 16,-7 0 0-16,-14 0-3 16,-14 0-9-16,-13 2-6 0,-1 15-4 15,-16 13 1-15,-20 14 1 16,-13 8-2-16,-3 3-2 16,10-9-3-16,18-6-9 15,21-12 8-15,6-8 1 16,37-6 0-16,20-4 4 15,13-4 1-15,3-4 1 16,-3 0 1-16,-16 3-2 16,-15 3-3-16,-20 3-33 15,-16 8-100-15,-9-4-100 16</inkml:trace>
  <inkml:trace contextRef="#ctx0" brushRef="#br0" timeOffset="581225.0763">29041 12109 691 0,'-5'0'28'16,"13"0"56"-16,45 0-31 15,38-2-34-15,45-4 27 16,30 0-12-16,19 4-12 0,3 2-13 16,-17 0-4-16,-18 0-5 15,-36 0-1-15,-32 11-10 16,-32 6-30-16,-23 4-58 16,-25 4-60-16,-5-3-122 15</inkml:trace>
  <inkml:trace contextRef="#ctx0" brushRef="#br0" timeOffset="581906.4494">29275 12499 166 0,'-12'0'209'0,"3"0"-175"16,3-2 27-16,4 2-38 0,1 0-17 15,1 0 0-15,-2 0-2 16,2 0 0-16,-2 0 0 16,2 0 18-16,0 0 13 15,0 0 4-15,-2 0-3 16,2 0-5-16,0 0 3 15,0-5 2-15,17 0-6 16,11-1 3-16,6-3 8 16,-1 7-9-16,-6 0-2 15,-10 2-20-15,-10 0-9 16,-7 2-1-16,0 18-2 16,-5 7 1-16,-16 3 1 0,-1-6-5 15,4-4 1-15,8-12-2 16,8-4-6-16,2-2-6 15,12 0 1-15,12 0 17 16,6 2 6-16,-2 1 7 16,-5 2 10-16,-13 7-1 15,-8 6 1-15,-2 10 1 16,-20 10-9-16,-18 6-8 16,-7-7-7-16,0-7-2 15,6-15-8-15,9-14-10 16,4-3-19-16,3 0-29 15,4-14-21-15,6 3-2 16,10 3-34-16,3 5-49 0,8 3-91 16</inkml:trace>
  <inkml:trace contextRef="#ctx0" brushRef="#br0" timeOffset="582372.2156">29707 12649 430 0,'-7'0'185'0,"6"0"-133"0,1 20-2 16,0 9-43-16,0 9-3 15,16 0 2-15,6-4-2 16,1-6-4-16,1-9 0 16,-5-8-1-16,-2-11 1 15,-4 0 5-15,-4-18 3 16,-6-14-5-16,-3-6-3 16,-5-4-4-16,-18-3-1 15,-3 1 3-15,1 0 2 16,4 6 1-16,8 8-1 15,7 7 0-15,6 7-2 16,0 4-3-16,23 2 4 16,18-2 1-16,15-2 6 0,19 0 16 15,12 1 15-15,12-3 0 16,0 1 10-16,-11 1-7 16,-18 6-26-16,-19 1-14 15,-20 7-7-15,-13 0-45 16,-10 7-95-16,-8 11-158 15</inkml:trace>
  <inkml:trace contextRef="#ctx0" brushRef="#br0" timeOffset="582737.764">30082 12697 475 0,'-37'12'86'0,"10"-1"15"16,14-2-34-16,13 3-60 15,1-4-6-15,29 3 0 16,10-2 0-16,2-2 11 15,-8 3 31-15,-8-2 10 16,-17 5 0-16,-9 2-14 0,-8 9-8 16,-26 7-8-1,-15 4-12-15,-9-4-9 0,2-9-2 16,10-8-12-16,13-14-18 16,11 0-34-16,11-16-57 15,10-11-58-15,1-1-151 16</inkml:trace>
  <inkml:trace contextRef="#ctx0" brushRef="#br0" timeOffset="582938.0546">30091 12581 400 0,'-3'0'194'16,"3"-2"-89"-16,6 2 4 15,29 0-63-15,21 0 5 16,20 0 3-16,5 0-29 16,1 0-10-16,-6 0-15 15,-6-2-5-15,-11 2-60 16,-18 0-157-16</inkml:trace>
  <inkml:trace contextRef="#ctx0" brushRef="#br0" timeOffset="585015.9005">29223 14037 209 0,'-6'0'306'16,"-1"0"-270"-16,7 0 33 16,0 0-38-16,10 0-20 15,16-2 16-15,15-6 12 16,5-4 2-16,5 0 0 16,-7 1 0-16,-11 3-7 15,-15 0-21-15,-13 4-10 16,-5 4-2-16,-8 22 5 15,-23 23-4-15,-17 21-2 16,-10 7 0-16,4 2 0 0,14-5-2 16,16-13 0-1,21-11 0-15,3-13-1 0,30-7 3 16,15-10 0-16,10-7 7 16,5-3 9-16,-1-3-11 15,-8-2-5-15,-8 2-2 16,-13 4-11-16,-13 4-61 15,-4 6-106-15,-11-6-175 16</inkml:trace>
  <inkml:trace contextRef="#ctx0" brushRef="#br0" timeOffset="585697.7102">29924 14251 359 0,'-13'-4'138'15,"4"4"-127"-15,4 0 33 16,5 0-37-16,0-1-7 15,0 1 0-15,0 0-1 16,0 0 1-16,0 0 9 16,-2 0 23-16,1-2 17 0,-2 1-12 15,3 1-12-15,0 0-13 16,0-2-5-16,0 2 1 16,0-1-2-16,0 1 2 15,-3 0 9-15,3 0 3 16,0 0 2-16,0 0-7 15,0 0-3-15,0 0-3 16,0 0-5-16,0 0-1 16,0 0 0-16,0 0-1 15,0 0-1-15,0 11-1 16,0 18 0-16,0 14 1 16,6 2 2-16,6-5 7 0,0-10 0 15,3-9-5-15,-3-10-4 16,3-9-1-16,0-2 2 15,4-22-2-15,-2-22 0 16,-3-17-5-16,-8-11-9 16,-6-6-21-16,0-3-1 15,-16 2 4-15,-3 12 15 16,2 14 9-16,8 18 8 16,5 15 0-16,4 10 4 15,0 1 4-15,9 3 2 16,18 0-2-16,16-2 1 15,15-2 8-15,24-3 4 16,15-8 0-16,10-3 1 0,1-2-4 16,-11 1-9-1,-17 8-9-15,-17 5-3 0,-17 10-32 16,-19 2-72-16,-10 7-116 16</inkml:trace>
  <inkml:trace contextRef="#ctx0" brushRef="#br0" timeOffset="586046.421">30528 14085 595 0,'-39'20'94'16,"5"4"-32"-16,9-2 2 16,16-2-57-16,9 2-7 15,18-4-4-15,22-2-8 16,3-2 4-16,-5-4 8 16,-12 1 3-16,-12 0 6 15,-14 4 12-15,0 9 20 16,-26 9-4-16,-15 2-17 15,-7-2-14-15,-4-11-6 0,11-11-6 16,9-11-32-16,6-12-57 16,13-20-80-16,2-8-258 15</inkml:trace>
  <inkml:trace contextRef="#ctx0" brushRef="#br0" timeOffset="586212.9905">30574 14015 721 0,'24'-5'78'0,"18"3"28"16,13 2-48-16,5 0-50 15,-3 6-8-15,0 8 0 16,-2 2-11-16,-5-1-48 16,-6 1-80-16,-11-6-121 0</inkml:trace>
  <inkml:trace contextRef="#ctx0" brushRef="#br0" timeOffset="586546.0105">29105 14908 590 0,'-19'15'48'15,"23"-8"0"-15,53-7 30 16,50 0-32-16,51-10 12 16,48-17 1-16,36-9-19 15,8-5-15-15,-11 1-8 16,-31 7-7-16,-52 9-6 15,-50 12-4-15,-46 10-20 16,-35 2-29-16,-14 4-42 16,-11 22-72-16,-7 12-74 15</inkml:trace>
  <inkml:trace contextRef="#ctx0" brushRef="#br0" timeOffset="586928.0219">29939 15237 311 0,'-15'0'389'15,"-9"0"-339"-15,-1 16 30 16,-7 17-47-16,0 9-31 15,-1 8 0-15,-2 6 0 16,7 4-2-16,4-2-1 16,11-5-9-16,7-9-59 15,6-8-80-15,7-18-137 16</inkml:trace>
  <inkml:trace contextRef="#ctx0" brushRef="#br0" timeOffset="587210.4741">30107 15395 550 0,'-49'23'225'0,"13"-1"-185"16,20-1 10-16,16-1-49 15,36 1-1-15,22-1-4 16,5 1 3-16,-8-1 1 15,-19 0 2-15,-20 8 1 16,-16 7 5-16,-19 8 19 0,-26 6-8 16,-13-3-17-16,-2-12-2 15,8-18-14-15,12-16-44 16,7-1-59-16,10-31-87 16,8-10-313-16</inkml:trace>
  <inkml:trace contextRef="#ctx0" brushRef="#br0" timeOffset="587360.1389">30346 15204 416 0,'65'-31'438'0,"-9"11"-364"16,-4 5-5-16,-4 8-43 0,-9 5-26 16,-6 2-3-1,-7 0-22-15,-7 0-77 0,-6 2-134 16</inkml:trace>
  <inkml:trace contextRef="#ctx0" brushRef="#br0" timeOffset="588923.5977">27467 14572 399 0,'-8'-3'139'16,"3"3"-101"-16,-5 0 13 15,0 1-46-15,-8 24-5 16,-7 16 0-16,-10 16 0 16,-8 17-3-16,-3 10-3 15,1 2 4-15,11-7-2 16,11-16-4-16,16-17 4 0,7-14-2 16,7-10 1-1,25-12 5-15,12-5 3 0,10-5 12 16,6 0 5-16,-5-3-7 15,-13-1-3-15,-12 0-10 16,-16 4 0-16,-12 0-36 16,-2 4-85-16,-11 3-55 15</inkml:trace>
  <inkml:trace contextRef="#ctx0" brushRef="#br0" timeOffset="589139.7193">27198 14843 596 0,'9'-12'59'0,"18"-3"-27"16,13 1 4-16,5 8-36 15,3 6-3-15,-2 3-16 16,-4 19-39-16,-2 5-78 15,-7 3-94-15</inkml:trace>
  <inkml:trace contextRef="#ctx0" brushRef="#br0" timeOffset="589554.6943">27749 14932 559 0,'-48'18'56'0,"11"8"-7"16,8 8-36-16,11 6-13 15,7 0-1-15,8-6-1 16,3-9-9-16,6-13-12 0,14-12-1 16,7 0 24-16,2-28 0 15,0-8 3-15,0 0-2 16,-10 3 1-16,-7 11 3 16,-7 8 7-16,-5 8 11 15,0 6 12-15,0 0-8 16,-2 8-8-16,-9 14-9 15,-3 9-10-15,5 2-2 16,4 1-6-16,4 1-13 16,1-5-36-16,0-5-43 15,3-10-94-15</inkml:trace>
  <inkml:trace contextRef="#ctx0" brushRef="#br0" timeOffset="589838.0366">27915 15050 419 0,'-13'0'177'15,"7"0"-164"-15,3 5 31 16,3 3-44-16,0-3 1 16,9-3-1-16,11-2 2 15,1 0 6-15,4 0 9 16,3-9 25-16,-1 0 13 15,-5 1 0-15,-6 8-18 16,-9 0-24-16,-4 0-5 16,0 14 3-16,-3 9-4 0,0 9-7 15,0 1-1-15,0-4-24 16,0-2-39-16,0-5-37 16,0-1-34-16,0-6-84 15</inkml:trace>
  <inkml:trace contextRef="#ctx0" brushRef="#br0" timeOffset="590319.3915">28381 14569 363 0,'-15'-10'176'15,"0"9"-121"-15,2 1 17 16,1 0-60-16,-6 22-12 16,0 12 1-16,-3 17-1 15,-1 15 1-15,7 14 1 16,2 10 2-16,10 1 9 16,3-8 7-16,1-14 2 15,22-20-6-15,6-18-6 16,10-17-1-16,6-14-6 15,1-1 5-15,0-35-5 16,-4-18 1-16,-9-13-4 0,-9-11 1 16,-17-7-2-1,-7-4 0-15,-23 3-5 0,-16 9 1 16,-6 19 5-16,2 18 0 16,4 23-1-16,3 17 3 15,5 2-4-15,5 27 2 16,7 12-1-16,13 8 0 15,6 5-1-15,0-1 2 16,24-3 1-16,6-10 6 16,9-7 2-16,5-8-8 15,4-7-1-15,1-2-19 16,-2 0-82-16,-15-9-143 0</inkml:trace>
  <inkml:trace contextRef="#ctx0" brushRef="#br0" timeOffset="590768.5451">28742 14753 483 0,'0'0'71'16,"12"0"22"-16,12-7-34 0,8 4-43 15,-1 2-10-15,-6 1-6 16,-5 0-13-16,-10 0-35 15,-5 13-95-15,-5 7-173 16</inkml:trace>
  <inkml:trace contextRef="#ctx0" brushRef="#br0" timeOffset="591001.337">28708 15080 564 0,'0'0'157'0,"2"0"-101"16,17 0 9-16,9 0-65 15,8 0-2-15,4 0-59 16,2 0-105-16,-16 0-348 15</inkml:trace>
  <inkml:trace contextRef="#ctx0" brushRef="#br0" timeOffset="592426.0111">27123 13693 396 0,'-26'-2'70'0,"2"2"-63"16,10 0 30-16,3 0-16 15,3 8-19-15,2 8 0 16,1 6-1-16,4 1 2 16,-2 4-1-16,-1 0 0 15,-4 3 3-15,-1 6 2 16,-2 4 5-16,0 8 0 0,2 7 0 16,3 11-4-1,3 12 2-15,0 13 8 0,0 8-4 16,0 5-7-16,0-1-3 15,-3-2-2-15,3-6 0 16,0-1 3-16,0-4 3 16,3-6 0-16,0-3-1 15,0-3 2-15,0 2-4 16,0 0-3-16,8 5-2 16,2 10 0-16,0 1 0 15,-4 4 0-15,-3-3 0 16,-1-7-1-16,1-6 1 15,4-10 0-15,5-10 0 16,3-5 1-16,1-5-1 0,0-2 0 16,1-5 0-16,-3-1-1 15,2 0 1-15,1 0-1 16,0-2 1-16,3-3 0 16,2-9 0-16,5-10 1 15,5-8 0-15,6-4 1 16,10-4 2-16,6 4-1 15,5-2 3-15,5 7 1 16,2 2 1-16,4 2 5 16,4 1-1-16,3-1-4 15,1 0-3-15,2 0 1 16,1-3-1-16,-2 4 3 16,0-2-3-16,-4 2-3 0,-1-3 1 15,-4-5 2-15,0-4 0 16,6-6 0-16,4-2-2 15,8 0-3-15,9-10 0 16,7-7 0-16,3 2 0 16,5-2 0-16,-1 8 0 15,-1 9 1-15,-4 0 2 16,-3 0 3-16,-6 11 1 16,0-6-6-16,1-5-1 15,8 0-1-15,3-20 1 16,0-5 2-16,-9 3 0 15,-18 0 0-15,-24 6-2 16,-22 2-10-16,-19 2-9 0,-10 5-25 16,-3 2-32-16,-4 3-42 15,0-6-106-15</inkml:trace>
  <inkml:trace contextRef="#ctx0" brushRef="#br0" timeOffset="594442.8578">27164 13693 88 0,'-3'0'152'0,"1"2"-139"0,2-2-2 16,0 2 3-16,3 0 6 16,14-2 28-16,4 1 2 15,6 1-3-15,4 1-5 16,5 1-10-16,4 2-7 16,2-4-10-16,4 2-2 15,8-3 0-15,5-1-1 16,10 0 5-16,2 0 0 15,6-1-3-15,2-11-4 16,0 0 5-16,3 0-1 16,-4 5-2-16,-2 0-8 15,-2 5 0-15,-2-3 0 16,-4 0-3-16,3-5 2 0,0-2-1 16,8-2-1-16,6-2 0 15,-1 4 3-15,-5 4-2 16,-7 5 6-16,-10 3 3 15,-8 0-7-15,-7 0-1 16,-6 7 0-16,-2 0-2 16,-2 1-1-16,2-2 0 15,6-1 2-15,7 0 3 16,10-2 11-16,13-3-4 16,4 2-2-16,0-2 2 15,-7 0-2-15,-10 0-8 16,-4 2-2-16,-5 0 0 0,1-2 0 15,-2 0 0 1,3 0 0-16,6 0 0 16,8 0 1-16,7 0-1 0,6-4 1 15,-3-1-1-15,-10 0 1 16,-11 2-1-16,-12 0 0 16,-6 3 0-16,-7-4 0 15,0 2 3-15,1-3 1 16,5-3 0-16,5 0-2 15,2-1-2-15,0 1-1 16,-4 5 0-16,-7 0 1 16,-3 3 0-16,-7 0-2 15,-1 0 2-15,-6 0 1 16,0 0-1-16,-6 0 2 16,1 0 3-16,5 6 3 0,1-2-5 15,5 3-3-15,-3-1 1 16,-1-1-1-16,-7-1 0 15,-3 1 1-15,-2 2-2 16,-1 0 1-16,3 8 0 16,-2 5 1-16,1 6-1 15,0 5 1-15,0 2 0 16,-5 4 0-16,-2 3 0 16,-2 6 1-16,0 6 3 15,0 1-1-15,-10 5 0 16,-1 0 2-16,1 3 1 15,-2 4 0-15,6 1-2 0,0 3-2 16,1-3-2-16,1-2 0 16,-5 3-1-16,0 5 0 15,-3 4 0-15,-1 4 0 16,-1-2 0-16,1-6 0 16,2-4 1-16,2-6 0 15,-2 0 0-15,0 2 0 16,-4 3-1-16,-1-1 0 15,-2 1 2-15,3 0 0 16,-1 3-1-16,4 2 0 16,1-5 0-16,2-3-1 15,3-2 1-15,2-9-1 16,1-1 0-16,-2 0 0 0,1-2 0 16,1 0 0-1,1 3 0-15,0-1-1 0,2-2 1 16,0-4 0-16,0 2 0 15,-2-2-2-15,-2-2 0 16,-3 1 1-16,1 2 0 16,2-4 0-16,-1-1 1 15,1-5-1-15,0-5 0 16,1-2-2-16,-2-3-1 16,1 2 0-16,-3-1 3 15,0-3 1-15,1-1-3 16,2-4 3-16,-1-3-1 0,2-1 1 15,2-5 1 1,-1-2-1-16,1-1-1 0,1-1 1 16,-2-1-1-16,1 0 1 15,-1-1 0-15,1 0 0 16,1 1 0-16,0-2-1 16,0 0-2-16,0-3 3 15,-3-1 0-15,0 0 0 16,-5 0 1-16,-4 0 1 15,-10 0 4-15,-14 0 6 16,-16 0-9-16,-14 0-3 16,-14 0-1-16,-7-15-11 15,-12-4-60-15,0-10-129 0</inkml:trace>
  <inkml:trace contextRef="#ctx0" brushRef="#br0" timeOffset="596438.0767">30094 15373 31 0,'0'-2'2'0,"0"0"4"16,2-1 15-16,1-3-13 15,-2 5 9-15,1 0 9 16,-2-3-5-16,0 4 2 16,0 0 13-16,0 0 6 15,0 0-20-15,0-3-22 16,0 0-1-16,0 2-15 16,0-1-17-16,0-1 5 15,0 3 28-15,0-2 33 0,0 0 21 16,0 2 0-1,0-1 1-15,0 1-15 0,0 0-17 16,0-1-18-16,5-1-2 16,0 0-2-16,2-1-1 15,1-1 0-15,4-5 0 16,-2 2 1-16,2-2 6 16,0-2 8-16,-1 3 7 15,3-4-9-15,0 2-4 16,5-3-5-16,-1-2-3 15,2 2-1-15,-1-1-1 16,-1 1-1-16,-7 4-2 16,-4 4 4-16,-3 3 0 15,-2 1 2-15,-1 1-1 16,2 0 0-16,2-1-1 0,1 1 0 16,1 0-1-1,-3 0 1-15,-2 0 0 0,0 0 0 16,-2 0 1-16,0 0-1 15,4 0 6-15,7 0 0 16,6 9-1-16,7-2-5 16,7-2-2-16,8-3-10 15,5-2-22-15,5 0-137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40:49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6105 5449 475 0,'0'-14'63'0,"0"10"-40"16,-10 4 72-16,-14 0-39 16,-17 23-32-16,-14 36-11 15,-9 27-2-15,-2 25 2 16,10 24-5-16,21 5-2 16,24-4 0-16,11-17-3 15,34-32-3-15,15-36 0 16,17-36 0-16,10-16 1 15,10-47 1-15,7-30 4 16,1-26 0-16,-10-12 8 16,-16-5-2-16,-28 4 3 15,-32 11-4-15,-14 9-7 0,-40 11 1 16,-17 21-5-16,-3 22 0 16,2 25-3-16,8 18-10 15,8 10-20-15,10 22-39 16,17 16-38-16,20 5-111 15</inkml:trace>
  <inkml:trace contextRef="#ctx0" brushRef="#br0" timeOffset="283.2519">6208 5975 509 0,'9'18'5'0,"15"13"108"15,-2 7-44-15,2 4-32 16,-5-2-25-16,-5 0-12 15,-2-6 0-15,-2-4-7 16,2-4-16-16,8 3-69 16,0-7-115-16</inkml:trace>
  <inkml:trace contextRef="#ctx0" brushRef="#br0" timeOffset="614.2993">7017 5541 340 0,'-12'5'225'0,"-12"37"-223"15,-9 18 4-15,-7 15 8 16,-7 8-10-16,0 1-1 15,9-5-2-15,15-19 3 0,21-20-3 16,7-24 0-16,41-16 0 16,19-12 10-16,12-18 13 15,6-6-3-15,-4 7-3 16,-12 4-4-16,-13 5-7 16,-17 4-7-16,-11 4-6 15,-8 2-38-15,-10 1-116 16,-8-8-124-16</inkml:trace>
  <inkml:trace contextRef="#ctx0" brushRef="#br0" timeOffset="763.957">7328 5568 318 0,'3'3'226'16,"0"48"-125"-16,-1 33 36 16,-2 35-61-16,-12 27-20 15,-19 12-26-15,-7 3-26 16,3-17-4-16,14-18-20 15,21-29-114-15,1-36-248 16</inkml:trace>
  <inkml:trace contextRef="#ctx0" brushRef="#br0" timeOffset="12353.4465">19349 3796 29 0,'10'0'75'0,"-1"0"10"15,1 0-20-15,-3 0-14 16,2 0-1-16,0 0-2 16,0-2 4-16,-2-2 9 15,-3 2-6-15,-2 1-13 16,-2 1-7-16,0 0-4 15,0 0-7-15,0 0-4 16,-13 5-8-16,-15 20 5 16,-13 7-4-16,-4 1-10 15,4-2 4-15,9-4-3 0,13-12-3 16,10-5-1-16,9-8-1 16,0-2-1-16,0 0 1 15,18 0 1-15,2 6 5 16,0 0 7-16,-5 4 4 15,-11 12 2-15,-4 12 5 16,-20 15-5-16,-27 9-11 16,-12 2-7-16,-7-9-3 15,3-20-15-15,11-23-22 16,13-8-22-16,15-19-38 16,20-5 13-16,4-1-15 15,31 7 17-15,16 6-59 0</inkml:trace>
  <inkml:trace contextRef="#ctx0" brushRef="#br0" timeOffset="12618.8108">19804 3882 354 0,'0'-5'298'16,"0"5"-294"-16,0 16 12 0,-3 16 21 15,-8 10-20 1,-3 6-12-16,-3 3-5 0,2-1-7 16,5-5-19-16,1-2-57 15,0-11-67-15,2-20-113 16</inkml:trace>
  <inkml:trace contextRef="#ctx0" brushRef="#br0" timeOffset="12789.5512">19876 3603 555 0,'0'-8'148'0,"0"8"-139"15,0 0-18-15,0 0 4 16,8 5-45-16,6 13-42 16,1 12-89-16</inkml:trace>
  <inkml:trace contextRef="#ctx0" brushRef="#br0" timeOffset="13095.2496">20008 3960 601 0,'-13'7'22'0,"9"3"5"16,4-3 8-16,0-2-31 16,6-3-3-16,25-2 0 15,18-4 4-15,15-18 9 16,8 1 15-16,-8 2 19 15,-18 12 2-15,-17 7-19 16,-19 5-14-16,-10 23-1 16,0 12 4-16,-18 13-9 15,-10 0-11-15,-1-4 0 16,9-11-19-16,9-14-54 16,11-16-47-16,0-8-33 15,9-12-72-15</inkml:trace>
  <inkml:trace contextRef="#ctx0" brushRef="#br0" timeOffset="13466.6942">20674 3598 35 0,'-14'0'457'0,"1"0"-449"15,10 6 26 1,2 0-17-16,1-2-11 0,0-3 14 16,3-1 18-16,17 0 20 15,6 0 10-15,2 0-8 16,-4 0-11-16,-9 0-13 15,-7 2-21-15,-8 20-3 16,0 14 0-16,-3 13-3 16,-21 10-5-16,-2 3-2 15,4-10-2-15,14-9-6 16,11-19-31-16,41-19-86 16,21-5-51-16,11-28-205 15</inkml:trace>
  <inkml:trace contextRef="#ctx0" brushRef="#br0" timeOffset="15295.7075">21306 3837 295 0,'-3'-6'76'0,"0"2"-59"16,3 3 29-16,0 1-37 16,0 0-8-16,0 0 1 15,0 0-2-15,0 0 1 16,0 0 1-16,0 0 4 16,-1 0 8-16,-1-2 9 15,0 2 1-15,0-1 2 16,2-1-7-16,0 2-4 15,0 0 3-15,0 0-5 16,0 0-4-16,0 0-2 0,0 0 0 16,0 0 1-16,0 0-2 15,0 0-3 1,0 0 0-16,0 0 1 0,0 0-1 16,0 0 4-16,0 0-1 15,0 0 1-15,0-2-2 16,0 2 4-16,0-2 8 15,0 2 2-15,0-1-7 16,0 1-5-16,0 0-3 16,0 0-2-16,0 0-1 15,0 0 0-15,0-1 0 16,0 1 1-16,-1-2 5 16,-2 2 8-16,0-1 1 15,-3 1 0-15,-5 0-5 16,-11 1-4-16,-7 24-7 0,-5 14 1 15,3 13-1-15,7 10 1 16,13 1-1-16,11-5 0 16,0-8-1-16,26-15 0 15,13-16 1-15,12-18 4 16,10-2 5-16,9-33-1 16,0-16 0-16,0-6 0 15,-9-9-1-15,-12 1-1 16,-19-4 2-16,-16-2-4 15,-14-1-3-15,-9 5-1 16,-21 8 1-16,-9 17-1 16,-7 20-2-16,-1 21 2 15,-2 2-7-15,3 30 4 0,6 7 3 16,12 2-1-16,15 3-1 16,13-7 0-16,10-2 1 15,25-7 1-15,11-3 1 16,8-5 1-16,-1-4-1 15,-1-4-1-15,-3 1-12 16,-7-5-73-16,-14-1-77 16,-13-7-145-16</inkml:trace>
  <inkml:trace contextRef="#ctx0" brushRef="#br0" timeOffset="15611.5835">22212 3680 267 0,'0'0'177'16,"-4"0"-159"-16,-1 23 65 0,-4 12-31 16,-4 12-3-16,-2 9-18 15,-6 8-18 1,-1 2-10-16,-1 2-3 0,2-2-2 16,4-7-16-16,3-4-67 15,3-14-80-15,3-22-134 16</inkml:trace>
  <inkml:trace contextRef="#ctx0" brushRef="#br0" timeOffset="15761.1887">21948 4013 332 0,'0'-9'121'16,"3"1"9"-16,14 5-37 16,11 3-31-16,13 0-6 15,13 0-34-15,12 0-16 16,13 0-6-16,6 2-9 0,-3-2-121 15,-7-8-237-15</inkml:trace>
  <inkml:trace contextRef="#ctx0" brushRef="#br0" timeOffset="16177.3535">23150 3754 520 0,'0'-10'194'0,"0"10"-141"16,-8 0 36-16,-16 10-74 16,-19 26-4-16,-14 20-6 15,-13 11-5-15,-2 7 1 0,12 1-1 16,16-5 0-16,24-7-3 15,20-8-4-15,6-9-3 16,35-12-21-16,18-12-38 16,10-9-69-16,4-13-123 15</inkml:trace>
  <inkml:trace contextRef="#ctx0" brushRef="#br0" timeOffset="16442.8662">23352 4061 662 0,'-33'37'35'16,"15"4"67"-1,18-2-89-15,6-7-13 0,41-16-5 16,22-16-2-16,18-7 1 16,4-30 6-16,-7-9 1 15,-22-1 16-15,-24 6 29 16,-25 6-5-16,-13 8-13 15,-33-2-9-15,-27 5-14 16,-15 7-5-16,1 12-7 16,16 5-16-16,25 0-65 15,29 4-94-15,7-4-150 16</inkml:trace>
  <inkml:trace contextRef="#ctx0" brushRef="#br0" timeOffset="16675.6573">24044 3855 308 0,'-50'28'386'15,"6"16"-358"-15,13-4 67 16,19-9-83-16,12-9-12 16,36-13-7-16,15-5-1 15,2-4 2-15,-11 0 6 16,-18 6 22-16,-23 9 33 15,-8 14-12-15,-41 10-9 0,-16 7-25 16,0-10-9 0,17-21-49-16,24-17-217 15</inkml:trace>
  <inkml:trace contextRef="#ctx0" brushRef="#br0" timeOffset="17307.4625">24604 3726 297 0,'-8'-1'140'0,"-1"0"-110"16,6 1 37-16,2 0-57 15,-1 0 7-15,1 0-5 16,-1 0-7-16,-1 0 13 16,0 0 16-16,-1 0 5 15,1-2-6-15,1 2 1 16,2-1 1-16,0 1 2 15,0 0-11-15,0-2 0 16,0 0-2-16,17-3-1 16,7 3-1-16,-2-2 0 15,-10 3-7-15,-9 1-10 16,-3 5-2-16,-1 29 1 16,-19 12 2-16,-4 7-3 0,2-5 0 15,10-12-3 1,12-12 0-16,3-11-8 0,28-12-3 15,14-1-7-15,9 0 3 16,-6-6-16-16,-5-4-31 16,-11 2-46-16,-6-2-58 15,-5-8-222-15</inkml:trace>
  <inkml:trace contextRef="#ctx0" brushRef="#br0" timeOffset="17739.0616">25427 3664 257 0,'0'-5'283'16,"0"5"-221"-16,-5 0 27 15,-18 0-60-15,-13 7-11 16,-16 19 6-16,-15 14 16 15,-9 16 8-15,1 9-7 16,8 7-12-16,15 1-20 16,23-10-4-16,25-14-5 15,10-19 1-15,37-12-1 16,26-18 1-16,22-12 1 0,18-29 1 16,12-22-2-1,2-8 0-15,-12-3 3 0,-28 6 4 16,-29 7 0-16,-33 7 4 15,-21 10-2-15,-32 16-3 16,-26 20-7-16,-22 13 0 16,-16 40-2-16,-1 19 2 15,15 9-4-15,27-1 3 16,28-10-4-16,27-13-2 16,28-11-8-16,37-14-27 15,24-9-39-15,10-10-98 16,-4-5-279-16</inkml:trace>
  <inkml:trace contextRef="#ctx0" brushRef="#br0" timeOffset="18221.894">26170 3853 732 0,'-4'-4'24'0,"4"4"66"0,21 0-66 15,19 0-20-15,6 0-4 16,5 10-2-16,-11-2-60 16,-11 4-78-16,-23-4-86 15</inkml:trace>
  <inkml:trace contextRef="#ctx0" brushRef="#br0" timeOffset="18371.5923">26136 4004 218 0,'-7'0'265'15,"5"3"-184"-15,2 1 32 16,7 5-52-16,22-3-20 16,12-3-27-16,19-3-14 15,9 0-3-15,8 0-26 0,-5-18-164 16</inkml:trace>
  <inkml:trace contextRef="#ctx0" brushRef="#br0" timeOffset="18537.8082">26937 3666 677 0,'-27'88'74'16,"8"21"67"-16,1 9-111 15,0 6-28-15,2 1-2 16,7-6-26-16,3-21-133 0,6-34-316 16</inkml:trace>
  <inkml:trace contextRef="#ctx0" brushRef="#br0" timeOffset="37478.9971">18857 5299 256 0,'8'-20'8'0,"3"1"13"16,1 4 6-16,1-2-9 15,1 3-1-15,-1-6 7 16,2-2 25-16,3 0-5 16,-1 1-4-16,-3 3 5 0,-5 7 2 15,-6 7-16 1,-3 2-10-16,0 2 2 0,0 0-3 16,0 0-5-16,-9 28-3 15,-17 24 4-15,-13 24-7 16,-7 14-7-16,2 11-2 15,13-1 0-15,16-11-2 16,15-18-4-16,9-22-3 16,28-25-7-16,11-19 10 15,13-5 3-15,1-14 2 16,-4-8 1-16,-9 3 0 16,-16 9-1-16,-15 4-17 0,-8 6-76 15,-10 0-63-15</inkml:trace>
  <inkml:trace contextRef="#ctx0" brushRef="#br0" timeOffset="37724.9469">18696 5265 198 0,'7'-3'364'0,"22"-2"-362"16,21 0 47-1,14 3-17-15,2 0-28 0,3 2-4 16,-5 0-10-16,-3 0-16 16,-4 0-65-16,-1 10-74 15</inkml:trace>
  <inkml:trace contextRef="#ctx0" brushRef="#br0" timeOffset="38073.8341">19658 5192 204 0,'-30'7'339'16,"-1"8"-320"-16,0 11 69 15,-2 8-65-15,0 10-14 16,3 5 9-16,6-4-3 16,14-6-10-16,8-11-5 15,2-10-3-15,12-17-5 16,15-1-4-16,4-27 12 16,5-12 1-16,-2 2 1 15,-10 7 0-15,-9 12 16 16,-10 10 10-16,-5 8-3 15,0 0-1-15,0 14-20 16,-2 20 4-16,-4 8-8 16,0 2-4-16,6-2-42 0,0-4-51 15,3-5-64 1,14-14-155-16</inkml:trace>
  <inkml:trace contextRef="#ctx0" brushRef="#br0" timeOffset="38339.9208">19903 5330 467 0,'0'0'55'0,"0"0"6"16,0 0-42-16,0 0-17 16,1 0 3-16,15 0 13 0,8 0 16 15,9-5 6 1,4-10 3-16,1 4-5 0,-8 8-5 15,-8 3-10-15,-10 14-1 16,-6 18 0-16,-4 12-8 16,-2 4-8-16,0 5-6 15,-5-2-20-15,2-12-58 16,3-8-66-16,0-20-123 16</inkml:trace>
  <inkml:trace contextRef="#ctx0" brushRef="#br0" timeOffset="38688.9892">20322 4981 475 0,'0'-2'54'0,"6"-1"5"16,6-4-6-16,4 5-31 15,-4 0 9-15,0 2-9 16,-5 0-10-16,-2 6 4 16,-3 18 4-16,-2 8 3 15,0 9-5-15,-7 2-2 0,-3 1 0 16,1-7 1-16,9-10-13 15,0-6-4-15,16-11-4 16,11-8-6-16,6-2-19 16,4 0-49-16,12-16-73 15,-5-14-310-15</inkml:trace>
  <inkml:trace contextRef="#ctx0" brushRef="#br0" timeOffset="39254.7596">21281 4971 489 0,'-1'0'78'0,"-13"0"-7"15,-7 13-14 1,-13 16-52-16,-12 13 14 0,-4 7 1 15,-2 9 13-15,9 8 0 16,9 4-13-16,17-3-6 16,17-7-8-16,3-16-1 15,29-16-2-15,15-16 4 16,9-12-1-16,12-5 2 16,7-32-2-16,7-15-4 15,-3-15 0-15,-5-11-1 16,-18 4 0-16,-22 5 2 15,-27 8 4-15,-8 8 2 16,-38 15 2-16,-13 16-6 16,-15 20-2-16,-8 10-2 15,4 35 0-15,12 10-1 0,22 0 4 16,24-6-4-16,13-5-3 16,28-9 0-16,23-6 0 15,13-7-5-15,6-5-21 16,3-6-72-16,-3-9-96 15</inkml:trace>
  <inkml:trace contextRef="#ctx0" brushRef="#br0" timeOffset="40135.2553">22121 5003 539 0,'0'0'56'0,"-1"0"17"15,1 0-39-15,0 17-27 16,-2 14 14-16,1 12 2 16,-4 5-17-16,1 4-5 15,-1 2-1-15,2-3-7 0,-3 0-22 16,-1 0-63-16,-4-7-111 15,-6-16-200-15</inkml:trace>
  <inkml:trace contextRef="#ctx0" brushRef="#br0" timeOffset="40284.8798">21951 5277 459 0,'0'-11'157'0,"6"7"-88"16,19 0 6-16,13 2-57 15,11 0-7-15,8-2-11 16,4 2-16-16,10-6-111 16,-13-9-297-16</inkml:trace>
  <inkml:trace contextRef="#ctx0" brushRef="#br0" timeOffset="40767.2519">23270 4792 552 0,'0'-4'115'0,"0"4"-37"0,0 13-3 16,0 29-49-16,0 21 29 16,-9 20-31-16,-11 14-6 15,-5 7-18-15,1 0 0 16,5 2-12-16,12-2-71 15,7-9-108-15,13-15-241 16</inkml:trace>
  <inkml:trace contextRef="#ctx0" brushRef="#br0" timeOffset="41333.1352">24207 5129 452 0,'3'-7'126'15,"6"-1"-81"-15,18-4 18 16,13-4-33-16,8 1 6 16,1 5-15-16,-7 5-21 15,-9 5-8-15,-11 0-49 16,-4 13-71-16,-12 7-135 16</inkml:trace>
  <inkml:trace contextRef="#ctx0" brushRef="#br0" timeOffset="41483.1687">24307 5290 423 0,'0'0'289'0,"0"0"-255"16,3 0 62-16,24 0-90 16,17 2-6-16,19 2-10 15,15-2-98-15,1-2-210 16</inkml:trace>
  <inkml:trace contextRef="#ctx0" brushRef="#br0" timeOffset="42429.9641">25884 4969 504 0,'3'-12'50'15,"-2"6"50"-15,-1 0-56 16,0 4-7-16,-7 2 17 16,-23 0-6-16,-13 10-32 15,-14 12-7-15,-1 8 4 16,8 0-6-16,19-4-5 15,13-2-2-15,17-5-3 16,1-4 1-16,9 0 2 16,16-1 2-16,1 4 5 15,-3-2 7-15,-11 1 5 16,-12 10-3-16,-1 7 0 0,-35 13 3 16,-19 3-15-1,-9-2-4-15,-2-14-3 0,11-16-15 16,11-11-19-16,13-7-12 15,10 0-11-15,14 0-15 16,7 0 9-16,6 0-32 16,25 0-84-16,13 0 2 15</inkml:trace>
  <inkml:trace contextRef="#ctx0" brushRef="#br0" timeOffset="42779.1636">25954 5332 417 0,'3'-4'144'0,"0"2"-89"16,10-6 15-16,16-2-62 15,12-6 17-15,9-6 9 16,6-5 0-16,-1-2 6 16,-10 1-3-16,-12 4-14 15,-12 6-12-15,-15 7-7 16,-6 8 2-16,0 2 13 15,-23 1-3-15,-23 0-12 16,-21 12-3-16,-16 17 0 16,-2 11-1-16,8 6 0 15,15 1 0-15,14-2 0 16,22-4 0-16,16-3-1 16,10-4-3-16,26-4-2 0,21-6 0 15,19-8-6-15,12-6-15 16,4-10-35-16,0 0-45 15,-11-1-34-15,-5-20-79 16</inkml:trace>
  <inkml:trace contextRef="#ctx0" brushRef="#br0" timeOffset="42995.1518">26664 5146 410 0,'-10'0'160'0,"-19"0"-57"16,-11 18-31-16,-8 17-52 15,-4 11-9-15,-2 7-7 0,9 5-2 16,14-3 0 0,18-9 4-16,13-5 1 0,15-10-1 15,22-11 5-15,12-9 5 16,5-8-1-16,-2-3-12 16,-6-1-3-16,-11-19-15 15,-13-7-44-15,-2-5-75 16,-11-8-162-16</inkml:trace>
  <inkml:trace contextRef="#ctx0" brushRef="#br0" timeOffset="43344.1259">26825 4879 523 0,'0'8'17'16,"0"0"38"-16,2-4-40 15,14 4 20-15,7-4 22 16,5-4-6-16,3 0 1 16,2 0 1-16,-8 0-10 15,-7 0-19-15,-10 0-10 16,-8 4-9-16,0 20-1 15,-11 12-1-15,-14 13 3 16,-3 2-5-16,2-8 1 0,16-13-2 16,10-10-5-16,12-11-19 15,27-9-27-15,11 0-24 16,5-7-29-16,3-15-53 16,-5-6-107-16</inkml:trace>
  <inkml:trace contextRef="#ctx0" brushRef="#br0" timeOffset="43892.7867">27766 4867 473 0,'0'0'83'16,"-13"0"-9"-16,-9 4-32 15,-14 23-38-15,-12 9 13 0,-8 11 12 16,-7 13 17 0,2 10 13-16,7 9-13 0,20-6-27 15,22-8-11-15,12-18-8 16,31-15 3-16,20-16 2 16,15-16-1-16,11-2 0 15,6-32-1-15,8-18-1 16,-4-13 4-16,-6-9 6 15,-16-2 3-15,-24 5-3 16,-25 5-7-16,-16 4-1 16,-27 14-2-16,-25 18-2 15,-12 28-3-15,-8 12 2 16,8 34 1-16,17 8 2 16,27 3-1-16,20-6-1 15,46-11 0-15,30-11-1 0,17-13 1 16,10-11-8-16,-5 4-68 15,-14-7-176-15</inkml:trace>
  <inkml:trace contextRef="#ctx0" brushRef="#br0" timeOffset="98278.2036">10065 7341 324 0,'0'-13'2'0,"0"6"11"15,0-4 61-15,0-1-24 16,3 2-4-16,0 5 1 15,-3 0-1-15,0 3 7 16,0 0-7-16,0 2-3 16,-2 0-2-16,-23 21-8 15,-26 38-17-15,-25 45-13 16,-27 47 7-16,-10 52 9 0,4 45-3 16,22 33 8-16,29 5-8 15,34-32-12-15,24-48-4 16,41-55-2-16,23-49-8 15,16-35-38-15,8-29-56 16,-10-30-120-16</inkml:trace>
  <inkml:trace contextRef="#ctx0" brushRef="#br0" timeOffset="98894.6416">10596 7877 551 0,'-9'-3'26'0,"9"3"-23"16,28 0 18-16,12 0 44 16,17 0 1-16,0 0-29 15,-5 0-4-15,-4 0-22 16,-12 0-11-16,-3 1-3 15,-4 4-40-15,0-3-104 16,-10-2-208-16</inkml:trace>
  <inkml:trace contextRef="#ctx0" brushRef="#br0" timeOffset="99375.0988">11334 7587 345 0,'0'0'52'0,"0"0"-38"16,5 0 24-16,7 0 27 15,1 0-1-15,5 0-8 16,3-3 13-16,4-4-15 16,4 1 3-16,0 2-17 15,-3 1-15-15,-7 3-9 16,-4 0-6-16,-7 0-7 16,-5 3 0-16,-3 17 1 15,0 11 0-15,-21 15 1 16,-13 10-3-16,-10 10-2 15,2 2 0-15,8-3 0 16,12-11-1-16,16-11 1 16,6-12-1-16,9-5 1 15,17-8 0-15,10-5 0 0,6-4 2 16,1-7-2-16,-5-2 0 16,-4 0-6-16,-3 0-35 15,-1 0-57-15,2-13-62 16,-4-12-137-16</inkml:trace>
  <inkml:trace contextRef="#ctx0" brushRef="#br0" timeOffset="99790.9746">11947 7778 502 0,'-14'25'115'15,"6"16"-110"-15,8 5 42 0,0-1-17 16,0-3-17-16,18-8-8 16,3-8-2-16,4-16 1 15,5-10 9-15,2-7 0 16,0-32 0-16,1-11-7 16,-3-11-4-16,-8-5-1 15,-8-4 1-15,-13-2-2 16,-1 1 0-16,-4 9-1 15,-7 14 0-15,2 14 1 16,5 18 0-16,1 8 1 16,3 6-1-16,0 2 0 15,0 0 0-15,9 0-2 0,25-3 2 16,20-4 3-16,16 0 1 16,12-4 15-16,9 0 20 15,3-1-7-15,0 2-13 16,-13 2-10-16,-17 2-9 15,-16 3-5-15,-19 1-26 16,-9 2-75-16,-11 0-50 16,-9 0-186-16</inkml:trace>
  <inkml:trace contextRef="#ctx0" brushRef="#br0" timeOffset="100124.0593">12593 7649 447 0,'0'-4'96'0,"0"4"-75"15,0 0 0-15,0 7 3 16,0 17 33-16,-10 12-19 16,-9 10-5-16,-7 8 8 15,-5 4-24-15,0-1-12 0,4-2-5 16,7-4-4-16,12-8-21 16,8-15-33-16,0-19-35 15,26-9-61-15,13-29-17 16</inkml:trace>
  <inkml:trace contextRef="#ctx0" brushRef="#br0" timeOffset="100389.2439">12808 7722 452 0,'-30'31'60'0,"4"13"-4"16,5 3 0-16,10-1-7 15,10-7-25-15,1-11-9 0,24-11-6 16,16-16 4-16,15-1 3 16,8-20-4-16,6-14 1 15,-5-8 0-15,-9-1 22 16,-18 5 3-16,-19 4-11 16,-18 6-7-16,-21 4 1 15,-25 8-21-15,-12 12-3 16,-1 4-8-16,10 0-56 15,18 6-100-15,17-6-180 16</inkml:trace>
  <inkml:trace contextRef="#ctx0" brushRef="#br0" timeOffset="101004.6666">11191 8454 244 0,'-13'-2'295'0,"8"2"-286"15,10 0 49-15,45 11 20 16,44-3-6-16,47-8 7 16,58 0-13-16,54-23-21 15,33-7-10-15,6 0-19 16,-32 2-13-16,-54 2-1 16,-66 4 1-16,-55 7-3 15,-40 6-5-15,-27 4-18 0,-9 2-41 16,-9 3-90-1,-13 0-173-15</inkml:trace>
  <inkml:trace contextRef="#ctx0" brushRef="#br0" timeOffset="101569.9006">11961 8821 188 0,'-7'-3'249'16,"0"1"-221"-16,6 2 25 16,-2 0-30-16,3 0-19 15,-2 0 0-15,2 0 16 16,0-2 31-16,0 2 2 16,0-2 0-16,19-2 1 15,13-1-3-15,16-4-6 16,3 1-12-16,-8 4-4 0,-13 2-13 15,-15 2-11-15,-12 2-3 16,-3 20 2-16,-18 14 5 16,-9 0-6-16,0-5-1 15,9-12-2-15,12-6-2 16,6-10-2-16,21-3 0 16,22 0 4-16,10 0 1 15,3 0 1-15,-8 0 3 16,-17 9 5-16,-25 21 8 15,-12 14-2-15,-44 10-14 16,-22 2-2-16,-7-11 0 16,12-20 0-16,21-23-15 15,28-4-57-15,21-34-105 0,49-13-232 16</inkml:trace>
  <inkml:trace contextRef="#ctx0" brushRef="#br0" timeOffset="102018.8674">13674 7341 530 0,'-12'-5'36'0,"12"5"23"15,0 10-9-15,22 14-16 16,20 15 16 47,17 7 5-63,10 14-5 0,3 18-8 0,-12 22-9 0,-23 35 8 0,-31 33-10 0,-29 26-19 0,-60 20-12 0,-38-3 0 0,-19-18 0 15,4-32 0-15,28-41 0 16,37-46 0-16,35-46 0 15,27-33-126-15,9-61-192 16</inkml:trace>
  <inkml:trace contextRef="#ctx0" brushRef="#br0" timeOffset="102833.5465">14155 7089 278 0,'-5'0'40'16,"2"0"19"-16,1 0-14 16,-1 0-14-16,0 0-19 15,2 0-3-15,-1 0 2 16,1 0 6-16,-2 0-2 15,1-3 16-15,1-1 19 16,-1 2 1-16,2 2 2 16,0 0-18-16,0 0-7 15,3 0 2-15,19 0 7 16,7 0-8-16,8-5-7 0,-1 3-1 16,-6 2-1-16,-10 0-6 15,-10 0-4-15,-10 16-6 16,0 23 3-16,-23 11 4 15,-6 8-10-15,0 0-1 16,11-8 0-16,18-9-1 16,3-12-1-16,34-13-1 15,20-10-4-15,12-6-13 16,11 0-44-16,3 0-94 16,-9-22-232-16</inkml:trace>
  <inkml:trace contextRef="#ctx0" brushRef="#br0" timeOffset="103416.67">14888 8077 353 0,'24'-8'139'15,"24"4"-94"-15,19 4 62 16,9 0-62-16,0 0-11 15,-7 0 2-15,-16 0-27 16,-15 0-9-16,-16 0-8 16,-11 2-56-16,-10 0-142 15</inkml:trace>
  <inkml:trace contextRef="#ctx0" brushRef="#br0" timeOffset="103598.2626">15243 7858 829 0,'-40'39'21'15,"0"31"57"-15,-2 20-47 16,-3 12-28-16,5-1-3 16,13-13-10-16,21-9-79 15,6-24-161-15</inkml:trace>
  <inkml:trace contextRef="#ctx0" brushRef="#br0" timeOffset="104147.0347">16589 7565 634 0,'-10'0'69'15,"8"4"17"-15,-4 38-38 16,-9 28 29-16,-22 32-31 16,-20 27-18-16,-26 18-2 15,-8 8-17-15,4-4-9 16,24-15 0-16,37-22-14 15,26-17-83-15,43-34-151 16</inkml:trace>
  <inkml:trace contextRef="#ctx0" brushRef="#br0" timeOffset="104630.5294">17620 7935 510 0,'22'-16'99'0,"13"7"-77"16,10 1 68-16,-2 3-77 15,-11 5-13-15,-8 0-6 16,-12 5-72-16,-9 11-93 15,-3 1-264-15</inkml:trace>
  <inkml:trace contextRef="#ctx0" brushRef="#br0" timeOffset="104796.1264">17568 8125 583 0,'-3'0'64'0,"3"1"41"0,25 10-40 16,14 0-48-1,15 0-9-15,5-1-8 0,5 2-20 16,2-9-138-16,-2-3-228 16</inkml:trace>
  <inkml:trace contextRef="#ctx0" brushRef="#br0" timeOffset="105111.0913">18868 7830 238 0,'-86'-6'501'0,"-8"6"-494"16,14 19 85-16,20 8-68 0,24 4-24 16,33-5-6-16,15-8-14 15,40-4-18-15,12-4 38 16,-1 2 2-16,-9 2 30 15,-18 2 11-15,-20 13-2 16,-16 11-7-16,-22 11-7 16,-40 13-2-16,-27 4-18 15,-11-5-6-15,0-10-1 16,16-19-4-16,25-15-18 16,26-13-38-16,24-6-32 15,9 0-36-15,42 0-81 0,19-11-160 16</inkml:trace>
  <inkml:trace contextRef="#ctx0" brushRef="#br0" timeOffset="105427.1196">19031 8274 631 0,'0'0'97'16,"3"0"-66"-16,38-10 13 15,18-6-34-15,16-8 0 16,-2-10-2-16,-9 2 20 16,-21 2 2-16,-25 8-6 15,-18 5-5-15,-25 10 1 0,-35 7-12 16,-22 9-8-16,-14 28 1 16,5 13 2-16,11 8-3 15,22-2 3-15,22 2-2 16,24-3-1-16,12-5 0 15,30-4-2-15,22-7-2 16,14-10-15-16,5-7-35 16,3-7-68-16,-4-12-78 15,1-3-134-15</inkml:trace>
  <inkml:trace contextRef="#ctx0" brushRef="#br0" timeOffset="105644.3864">19810 8136 831 0,'-85'47'20'0,"10"26"55"16,14 9-39-16,18 5-22 16,30-16-13-16,27-18-1 15,55-25-8-15,34-18 4 16,15-10-32-16,-3-4-60 15,-20-17-91-15,-24-8 0 16,-18-8-160-16</inkml:trace>
  <inkml:trace contextRef="#ctx0" brushRef="#br0" timeOffset="106125.3382">20335 7584 158 0,'-19'2'262'0,"6"-2"-208"16,8 0 47-16,5 0-30 15,3 0-14-15,27 0-13 16,17 0 8-16,13 0-7 15,3 0-4-15,-12-2-2 16,-20 0-10-16,-19 2-19 16,-12 21-6-16,-18 21 6 15,-19 16 3-15,-9 9-11 0,-1 1 0 16,16-9-2-16,23-10 0 16,16-16-2-16,44-16-6 15,26-16-25-15,20-1-66 16,-1-13-142-16,-10-19-341 15</inkml:trace>
  <inkml:trace contextRef="#ctx0" brushRef="#br0" timeOffset="106674.2808">21880 7722 463 0,'-59'-5'255'0,"-12"5"-230"15,-9 23 62-15,-5 13-59 16,-6 18-7-16,2 18 6 16,9 22-8-16,18 13-2 15,28-4-7-15,34-13 0 16,21-26-5-16,51-23 0 15,30-27 2-15,24-14-1 16,13-33-3-16,13-26 0 16,-6-20 0-16,-18-9 10 15,-31-3-7-15,-43 3 4 16,-39 7-10-16,-23-1 0 16,-47 8 0-16,-26 24 0 15,-23 30 0-15,1 20 0 16,12 40 0-16,29 8 0 0,38 2 0 15,34 0 0-15,63-7 0 16,42-11 0-16,18-10-10 16,0 0-97-16,-34-3-187 15</inkml:trace>
  <inkml:trace contextRef="#ctx0" brushRef="#br0" timeOffset="131547.8397">11184 10264 18 0,'0'0'120'16,"0"0"-63"-16,0 0-14 15,0 0-17-15,0 0-14 16,0 0-11-16,1 0 0 16,1 0 1-16,1 0 15 15,1-2 32-15,-1-10 1 16,0 4 23-16,0-2 6 16,1 1-19-16,1 2-14 15,3 0-11-15,-5 4-3 16,1 1-7-16,-4 2-11 0,0 0 5 15,-4 5 1-15,-19 29-13 16,-17 16 3-16,-13 20-8 16,-8 9-2-16,9-2 0 15,16-15-2-15,22-16-2 16,14-27-8-16,40-19-8 16,21 0 20-16,18-27 0 15,4-5 4-15,-9 6 1 16,-18 8-4-16,-21 11-1 15,-18 7 0-15,-14 0-13 16,-3 7-71-16,0 11-73 16,-3-6-71-16</inkml:trace>
  <inkml:trace contextRef="#ctx0" brushRef="#br0" timeOffset="131779.8224">11496 10334 68 0,'0'-13'446'15,"0"8"-412"-15,0 5 30 16,-2 0-21-16,-2 0-19 16,-3 4-13-16,0 14-2 15,-5 12 25-15,-4 10-1 16,-7 16-5-16,-8 11-18 16,-8 9-2-16,-7 4-5 0,0 0-3 15,3-3 0-15,8-2-5 16,13-16-17-16,14-15-47 15,8-20-42-15,21-24-68 16,20-3-165-16</inkml:trace>
  <inkml:trace contextRef="#ctx0" brushRef="#br0" timeOffset="132062.7558">11836 10547 448 0,'-44'2'153'0,"-5"36"-135"16,7 11 52-16,6 13-50 15,14-1-12-15,19-10-2 16,6-15-6-16,36-19 5 16,22-17 8-16,17-7 16 15,5-27 11-15,-4-10-6 16,-19 1-3-16,-23 4 5 15,-28 0-13-15,-16-1-7 16,-37-2-16-16,-18 3-3 16,1 8-22-16,12 7-39 15,27 10-50-15,22-1-116 16</inkml:trace>
  <inkml:trace contextRef="#ctx0" brushRef="#br0" timeOffset="132478.2467">10778 11326 624 0,'64'0'75'16,"63"0"-10"-16,62 0 43 15,45 14-54-15,25 12-25 16,-3-2-17-16,-24 0-11 16,-41 1-1-16,-54 1-44 15,-49-8-170-15,-40-11-397 0</inkml:trace>
  <inkml:trace contextRef="#ctx0" brushRef="#br0" timeOffset="134041.2819">11727 11814 401 0,'6'-4'91'0,"1"0"-82"16,9-2 38-16,1-2 6 15,4-1-15-15,-3-4-10 16,-6 1 8-16,-6-2-4 15,-6-4-2-15,0 1 1 16,-21-3 1-16,-15 4-16 16,-16 5-10-16,-17 11-6 15,-9 0 0-15,-6 36 0 0,2 17 1 16,10 18-1-16,15 8 1 16,21 3-1-16,24-8 0 15,12-14-1-15,29-22 0 16,25-26 1-16,26-12 0 15,17-42 2-15,13-26 2 16,2-19-1-16,-10 1 7 16,-26 14 13-16,-32 27-8 15,-25 23 11-15,-19 21-7 16,0 5-3-16,-32 46-12 16,-13 30-2-16,-8 24-2 15,-1 15 0-15,12-2 0 16,11-7-3-16,5-14 3 0,10-17-5 15,10-19-10-15,6-6-52 16,0-10-67-16,0-19-167 16</inkml:trace>
  <inkml:trace contextRef="#ctx0" brushRef="#br0" timeOffset="135022.1587">13648 11218 93 0,'12'-10'44'15,"-1"-3"10"-15,-1 2-3 16,0-2 10-16,-2 4 16 16,-5 0-14-16,0-1-3 15,-1 0 4-15,-1 4-7 16,1 0-13-16,-1 2-11 15,-1 3-4-15,0 1 1 16,0 0-2-16,0 0-9 16,0 0-5-16,0 11-8 15,-3 19-1-15,-9 14 2 16,-4 6-2-16,1 2-5 16,-2-1 0-16,4-2-7 15,1-5-22-15,2-8-40 0,0-12-17 16,3-15-45-16,0-9-52 15,-7 0-75-15</inkml:trace>
  <inkml:trace contextRef="#ctx0" brushRef="#br0" timeOffset="135171.9436">13390 11366 134 0,'0'-12'170'0,"2"0"-69"16,20 0 4-16,12 2 0 15,13 5-12-15,12 5-22 16,7 0-14-16,5 0-24 15,0 0-20-15,-9 0-13 16,-5 0-9-16,-18 8-109 0,-20-1-205 16</inkml:trace>
  <inkml:trace contextRef="#ctx0" brushRef="#br0" timeOffset="138679.8056">15544 10323 354 0,'2'0'0'0,"4"0"0"16,5 0 0-16,2 0 0 15,-1 0-10-15,-3 0 7 16,1 0 3-16,-1 0 14 16,-1-3 17-16,-1-2 27 0,-4 0 11 15,-3 1-5-15,0 0-7 16,0 1-12-16,0 2-12 15,-10-4-7-15,-10-2-15 16,-14 1-7-16,-15 0-4 16,-12 4 2-16,-10 2-2 15,-3 2 0-15,1 18 0 16,4 9 1-16,11 4-1 16,15 5 0-16,19-2 0 15,18 1 0-15,9-11-1 16,35-10 0-16,24-16 1 15,19-4 0-15,11-31 0 16,5-10 2-16,-2-6-2 16,-8 0 3-16,-14 4 1 0,-20 7 11 15,-21 13-3-15,-22 14 0 16,-7 8 0-16,-3 5-1 16,-12 18-9-16,-18 23-1 15,-9 17-1-15,-3 12 1 16,3 11-1-16,6 6 1 15,4 0-1-15,6-4 0 16,7-6 0-16,3-4-11 16,1-5-42-16,-2-2-55 15,-13-14-125-15</inkml:trace>
  <inkml:trace contextRef="#ctx0" brushRef="#br0" timeOffset="138879.319">14878 11052 367 0,'25'-6'89'16,"20"1"-12"-16,26 2 23 15,22 1-24-15,19-1-8 16,15 1-13-16,5-4-22 16,-9 2-19-16,-25 4-14 15,-26 0-4-15,-28 1-48 16,-17 16-108-16,-19 2-90 15</inkml:trace>
  <inkml:trace contextRef="#ctx0" brushRef="#br0" timeOffset="139312.0214">15513 11368 588 0,'-28'-9'36'0,"1"4"-15"16,-3 5 25-16,-7 0-40 0,-11 5-2 15,-7 21-3-15,-6 8 3 16,1 8 3-16,9 6 3 15,14 0 0-15,16-6 2 16,21-8-3-16,6-14-6 16,37-18 3-16,17-2 8 15,15-22-6-15,4-17 0 16,-3-8-2-16,-10 2-2 16,-20 9 0-16,-22 13 21 15,-14 12 30-15,-10 11-25 16,0 33-6-16,-5 21-8 15,-9 24 12-15,-1 14-20 0,-5 3-4 16,4-4-4 0,6-9 0-16,7-16-12 0,3-15-73 15,0-21-162-15</inkml:trace>
  <inkml:trace contextRef="#ctx0" brushRef="#br0" timeOffset="140359.2871">17189 11041 380 0,'0'-6'125'0,"1"2"-100"16,32 0 36-16,21-2-5 15,18-4-16-15,5 1-13 16,-4 2-18-16,-12 6-9 16,-13 1-7-16,-20 0-33 15,-19 19-107-15,-10 4-162 16</inkml:trace>
  <inkml:trace contextRef="#ctx0" brushRef="#br0" timeOffset="140542.27">17350 11220 595 0,'0'0'91'0,"2"0"-45"15,12 0 4-15,8 6-38 16,8 5 1-16,8 4-13 15,-2 6-6-15,-1 7-53 16,-2-7-135-16,-4-7-309 16</inkml:trace>
  <inkml:trace contextRef="#ctx0" brushRef="#br0" timeOffset="140858.0697">18621 10992 525 0,'-61'-7'74'0,"-11"7"-49"15,1 2 51-15,3 18-66 16,18 4-9-16,18-4-1 16,23-4-3-16,9-3-4 15,23-6 7-15,11 0 1 16,6-2 23-16,-1 1 24 15,-9 2 7-15,-12 10-10 16,-18 8-19-16,-9 13-2 0,-37 10-7 16,-18 1-15-1,-14-6-2-15,3-11-2 0,13-17-11 16,18-12-44-16,21-4-35 16,19 0-29-16,6 0-83 15,34 0-150-15</inkml:trace>
  <inkml:trace contextRef="#ctx0" brushRef="#br0" timeOffset="141174.631">18821 11314 629 0,'0'-10'54'0,"8"-6"1"16,35-6-22-16,12-13-25 0,6 0 15 15,-12 6 0 1,-16 8-14-16,-21 12-8 0,-12 3 2 16,-12 6 21-16,-37 0-14 15,-26 22-9-15,-20 14 0 16,-5 13 0-16,9 3 0 16,19 2 0-16,23 0 0 15,19-4 1-15,23-5 0 16,7-9-1-16,18-8 0 15,25-6 0-15,12-5-1 16,9-2-8-16,0-7-44 16,-3-2-66-16,-1-6-60 0,-7 0-261 15</inkml:trace>
  <inkml:trace contextRef="#ctx0" brushRef="#br0" timeOffset="141406.541">19528 11162 645 0,'-42'3'85'16,"-11"30"-43"-16,-9 15 4 15,0 16-43-15,5 4 1 16,18 1-4-16,19-6-3 16,20-13 1-16,6-14 0 15,29-11 2-15,14-9 2 16,10-8 1-16,5-8-3 15,-3 0-20-15,-6-3-53 0,-3-18-32 16,-1-11-129-16</inkml:trace>
  <inkml:trace contextRef="#ctx0" brushRef="#br0" timeOffset="141755.9339">19982 10880 210 0,'-5'-6'359'16,"5"2"-297"-16,0 0 11 16,24-4-57-16,16-4-10 15,7 0 2-15,3 0 12 16,-8 2 20-16,-9 4 1 15,-15 3-9-15,-15 3-13 16,-3 13-4-16,-22 31 0 16,-23 19-2-16,-15 14-9 15,2-4-2-15,13-8-1 16,24-14-1-16,21-15-1 16,12-16-4-16,31-11-6 15,11-6-17-15,7-3-33 16,-2 0-68-16,-4-12-204 0</inkml:trace>
  <inkml:trace contextRef="#ctx0" brushRef="#br0" timeOffset="142204.5874">20965 10934 430 0,'-18'-2'74'0,"10"0"-12"15,2-1-7 1,-2 1-36-16,-4 2-4 0,-12 0-9 16,-10 7 3-16,-16 19 14 15,-14 18 18-15,-6 14 15 16,3 17-1-16,10 13-9 15,21-1-16-15,26-5-17 16,10-20-7-16,42-17-3 16,31-25 2-16,26-20-3 15,22-20-2-15,12-35 0 16,3-23-4-16,-7-10 4 16,-24-8 0-16,-34-1 9 15,-40-1 4-15,-31 5-9 16,-20 14-2-16,-40 29-2 15,-24 37 0-15,-9 20 1 0,8 42-1 16,21 17 1-16,36 5-1 16,28-6 0-16,58-10-2 15,43-18-1-15,20-12-27 16,-9-13-130-16,-37-12-290 16</inkml:trace>
  <inkml:trace contextRef="#ctx0" brushRef="#br0" timeOffset="145863.4875">13441 13428 14 0,'7'-22'403'16,"1"4"-375"-16,4 2 19 15,4 0-2-15,1 4-21 16,-6 2-8-16,-6 4 14 16,-5 2 11-16,0 4 4 15,0 0-7-15,-8 2-10 16,-11 28-15-16,-9 16-5 0,-8 22-6 15,-3 7-2-15,2 2-1 16,13-10-1-16,15-15-1 16,9-16-3-16,26-21-2 15,23-11 0-15,12-4 2 16,9-12 5-16,-1-9 0 16,-7 5-10-16,-16 4-25 15,-16 6-54-15,-16 3-90 16,-14-6-245-16</inkml:trace>
  <inkml:trace contextRef="#ctx0" brushRef="#br0" timeOffset="146062.0369">13882 13319 668 0,'-38'37'25'0,"-2"30"15"15,-1 17-14-15,-5 23-15 16,-2 10-6-16,-5 6-3 16,1-3-2-16,10-3-3 15,13-13-24-15,22-23-143 16</inkml:trace>
  <inkml:trace contextRef="#ctx0" brushRef="#br0" timeOffset="146876.568">14697 13450 392 0,'16'-14'31'16,"-2"3"50"-16,-2 0-15 16,-8 3-25-16,-4 2 4 15,0 4-8-15,0-4-8 16,-4 0 4-16,-19 0-14 15,-12 3-15-15,-17 3-2 16,-13 13 0-16,-10 23-2 16,-2 14 1-16,7 8 0 15,16 1 0-15,17-3-1 16,21-8 0-16,16-12 4 16,4-16-1-16,36-17-1 0,16-3 2 15,18-34-1-15,8-17-1 16,2-11-2-16,-8-4 0 15,-12 13 0-15,-21 13 1 16,-17 20 10-16,-17 15 15 16,-9 5-7-16,0 29-7 15,-6 23 3-15,-16 20 0 16,-4 9-13-16,-4 9-1 16,-1 1-1-16,5-5-1 15,6-7-10-15,4-9-24 16,2-6-63-16,-10-4-63 15,-13-10-222-15</inkml:trace>
  <inkml:trace contextRef="#ctx0" brushRef="#br0" timeOffset="147125.9959">13244 14426 555 0,'-27'26'52'0,"27"1"30"16,38-3-21-16,57-11-4 16,59-12-11-16,55-4-7 15,35-30 1-15,17-4-12 0,-12 1-9 16,-31 7-16-16,-44 7-3 16,-52 8-5-16,-48 7-28 15,-38 7-42-15,-25 0-83 16,-14 16-109-16</inkml:trace>
  <inkml:trace contextRef="#ctx0" brushRef="#br0" timeOffset="147741.1253">14388 14793 470 0,'0'0'94'0,"-1"0"-27"16,1 0-7-16,-2 0-42 16,2 0-9-16,-6 0 1 15,-4 0 9-15,-11-11-7 16,-10 2-6-16,-14 5 3 15,-6 4-1-15,-9 7-1 16,-4 25-2-16,3 10 1 16,8 8-2-16,14 2 0 15,16-1 2-15,19-7-2 16,4-11-2-16,27-14 3 16,19-15-1-16,12-4 0 15,8-16 0-15,0-19 0 16,-7-3-4-16,-11 7 3 15,-17 8-2-15,-16 13 12 0,-11 8 13 16,-4 2 1-16,0 35-8 16,-7 16-3-16,-8 20 2 15,-3 6-13-15,2-2-4 16,1-4-1-16,6-4-1 16,6-8-10-16,3-3-46 15,5-12-124-15,14-30-227 16</inkml:trace>
  <inkml:trace contextRef="#ctx0" brushRef="#br0" timeOffset="148273.3128">15921 14249 311 0,'19'-11'258'16,"14"-1"-220"-16,19-1 81 15,9 4-71-15,-1 0-39 16,-8 9-9-16,-8 0-9 15,-16 0-44-15,-18 14-138 16,-13 6-339-16</inkml:trace>
  <inkml:trace contextRef="#ctx0" brushRef="#br0" timeOffset="148422.7992">15983 14374 710 0,'11'-2'100'0,"16"0"-66"15,19 0 10-15,16 2-43 16,10 2-1-16,8 16-16 16,0 2-100-16,-6-4-175 15</inkml:trace>
  <inkml:trace contextRef="#ctx0" brushRef="#br0" timeOffset="148755.3829">17278 13914 651 0,'-72'2'20'0,"-2"28"29"16,2 11-19-16,11 0-27 15,19-6-3-15,28-9-6 16,14-7-10-16,23-6 1 15,18-1 15-15,2-3 13 16,-3 0 19-16,-7 5 27 16,-12 8-6-16,-20 15-17 15,-8 15-5-15,-38 14-7 16,-22 4-17-16,-13-6-7 16,3-17 0-16,15-20-9 15,16-21-32-15,19-6-40 16,16-6-44-16,11-16-86 0,16-3-153 15</inkml:trace>
  <inkml:trace contextRef="#ctx0" brushRef="#br0" timeOffset="149054.8697">17472 14289 611 0,'0'0'127'0,"17"-2"-51"15,21-20-28-15,22-14-23 16,6-2-8-16,-7 0-5 16,-18 12-7-16,-25 10-4 0,-16 12 1 15,-22 4 6-15,-39 4-1 16,-27 27-7-16,-17 20 0 16,3 13 3-16,21 2-3 15,22-1 4-15,27-5 7 16,19-8-3-16,13-5-6 15,30-8-1-15,26-4-1 16,21-5-1-16,14-2-9 16,2-2-60-16,-7-10-124 15,-16-16-327-15</inkml:trace>
  <inkml:trace contextRef="#ctx0" brushRef="#br0" timeOffset="149304.3512">18239 14173 797 0,'-58'8'49'0,"-2"35"-14"16,3 20-7-16,4 17-26 16,7 5-2-16,16-3 0 15,22-11-5-15,8-18-2 16,29-16-1-16,21-17 6 15,13-12 2-15,1-8 0 16,-3 0-5-16,-7-16-45 16,-8-10-62-16,-1-16-155 15</inkml:trace>
  <inkml:trace contextRef="#ctx0" brushRef="#br0" timeOffset="149819.7164">18682 13930 333 0,'-6'-7'209'0,"6"0"-137"15,0 1-1-15,3-2-54 16,14 0-9-16,5 0 1 16,8-1 18-16,6 2 8 0,7-5 9 15,3 4 1 1,-10 1-7-16,-14 4-16 0,-16 3-15 16,-6 0-5-16,-13 20 3 15,-23 22-3-15,-9 15 0 16,-1 3-2-16,13-4 0 15,23-8 0-15,10-10-1 16,23-12-2-16,21-8 1 16,11-10-2-16,6-6-16 15,0-2-66-15,-9-4-142 16</inkml:trace>
  <inkml:trace contextRef="#ctx0" brushRef="#br0" timeOffset="150351.896">19795 13811 592 0,'-86'19'47'16,"-2"23"59"-16,1 16-54 15,11 20-5-15,18 14-3 16,26 12-2-16,32-4-15 16,32-12-17-16,43-23-5 15,26-28-2-15,27-33-3 16,18-14-2-16,11-43 1 16,-5-30 0-16,-25-16-3 15,-38 2 3-15,-44 5 1 16,-45 15 5-16,-33 11 1 0,-48 17-2 15,-26 27-3-15,-7 22-1 16,11 32 0-16,28 23 2 16,38 2-1-16,37 4-1 15,69-7 1-15,48-8 1 16,31-12-2-16,1-16-1 16,-22-6-21-16,-36-5-95 15,-51-7-255-15</inkml:trace>
  <inkml:trace contextRef="#ctx0" brushRef="#br0" timeOffset="156004.4633">18320 16320 254 0,'0'-7'212'0,"-15"0"-166"16,6 4 37-16,-2 2-32 16,0 1-20-16,-8 0-8 15,-6 0-11-15,-9 4-5 16,-8 15 0-16,2 5-4 0,4-2 0 16,12-7-3-16,14-7 0 15,8-7 0-15,2-1 0 16,17 0 15-16,18 0-2 15,7-3 20-15,-5 3 8 16,-10 0-12-16,-15 8-14 16,-12 26-8-16,-12 16 4 15,-30 12-5-15,-17-1-6 16,-7-9-1-16,2-18-12 16,10-14-16-16,11-13-29 15,13-7-14-15,17 0-21 16,13 0-27-16,0-2-27 15,23-7-155-15</inkml:trace>
  <inkml:trace contextRef="#ctx0" brushRef="#br0" timeOffset="156387.1542">18543 16484 448 0,'0'-6'109'0,"11"0"-75"15,16-5 29-15,13-8-48 16,12-7 15-16,3-7 3 16,-6-1-8-16,-11 5-13 0,-16 7-8 15,-13 11-2-15,-9 8 1 16,-3 3 14-16,-27 2-3 15,-20 25-13-15,-16 11-1 16,-9 13 1-16,-2 0-1 16,13 0-1-16,17-5 1 15,17-4 0-15,20-6 0 16,10-9 0-16,10-1 0 16,23-4 3-16,15-5-2 15,15 0-1-15,10-1-5 16,5-4-16-16,0 1-77 0,-9-10-134 15</inkml:trace>
  <inkml:trace contextRef="#ctx0" brushRef="#br0" timeOffset="156619.6449">19337 16311 644 0,'-70'35'28'16,"6"19"3"-16,9 6-11 16,16-1-19-16,21-6 1 15,18-10 0-15,9-11-1 16,25-10 2-16,11-7 0 0,4-6-2 16,5-1-1-16,3-2-7 15,-1 0-67-15,-2-6-61 16,-6-2-232-16</inkml:trace>
  <inkml:trace contextRef="#ctx0" brushRef="#br0" timeOffset="157052.1752">19906 16130 334 0,'-20'0'190'15,"-2"0"-177"-15,3 22 37 0,3 15-37 16,6 5 9 0,6 4 14-16,4 1-1 0,5-10-10 15,18-8-11-15,8-16 5 16,11-8 0-16,6-5-6 16,8-13-4-16,9-26 4 15,6-17-4-15,2-19 4 16,-4-5-1-16,-12-4 7 15,-22 6 14-15,-20 11-20 16,-15 4-10-16,-11 14-1 16,-25 14-2-16,-13 23-1 15,-13 14-2-15,-8 42 2 0,-3 22 1 16,9 5-2 0,16-1 2-16,23-10 0 0,22-11 1 15,3-13 1-15,31-12 0 16,18-16 8-16,15-8 6 15,8-5-5-15,1-17-6 16,-7-3-5-16,-14 5-5 16,-7 1-56-16,-15 0-164 15</inkml:trace>
  <inkml:trace contextRef="#ctx0" brushRef="#br0" timeOffset="157717.2546">16907 16205 444 0,'0'-21'200'16,"10"6"-174"-16,16 3 38 16,8 1-52-16,2 5-10 15,2 6-2-15,-2 0-3 0,-6 14-12 16,-9 14-84 0,-14-1-149-16</inkml:trace>
  <inkml:trace contextRef="#ctx0" brushRef="#br0" timeOffset="157883.8983">16901 16432 778 0,'0'0'50'16,"3"-4"-19"-16,17 0 6 15,16 2-37-15,17 2-9 16,12 0-39-16,-6 0-108 15,-16 2-286-15</inkml:trace>
  <inkml:trace contextRef="#ctx0" brushRef="#br0" timeOffset="159529.2601">14024 16534 67 0,'-3'-8'285'0,"-4"8"-241"16,7 0 12-16,0 0-25 16,0 0-26-16,7 10-4 15,14 19 12-15,6 10 7 16,1 8-2-16,2 7-5 16,0 6-4-16,1 6 5 0,1 1-3 15,-3-5-2-15,-2-10 0 16,-6-18-5-16,-4-12-1 15,-8-13-2-15,-2-9 0 16,3-5 2-16,1-35 18 16,1-28-17-16,0-25-4 15,-8-17 0-15,-4-12-1 16,0 1 1-16,0 3 2 16,-7 9-2-16,-3 16 4 15,-1 14 1-15,-1 16 4 16,-3 9-7-16,3 13-1 0,-1 6-1 15,7 6 0 1,4 2-1-16,2 1 1 0,9-1-1 16,21-3 1-16,18-2 0 15,19-7 0-15,29-8 4 16,33-9 27-16,32-9 9 16,26 2-8-16,7 0-12 15,0 7-9-15,-11 4-7 16,-17 9-4-16,-24 14-1 15,-32 12-15-15,-32 16-41 16,-32 1-63-16,-29 14-73 16</inkml:trace>
  <inkml:trace contextRef="#ctx0" brushRef="#br0" timeOffset="160094.6373">14839 16016 349 0,'0'-18'96'0,"0"6"-23"16,0 4 9-16,0 4-43 15,0 4-22-15,0 0-12 0,-2 14-2 16,-8 24-1 0,-5 10-1-16,-9 11 0 0,1 1-1 15,3-8 0-15,8-14 0 16,12-18-3-16,6-18-5 15,31-2 4-15,14-32 4 16,17-8 1-16,4-6 7 16,0 2 1-16,-11 10 7 15,-13 8-3-15,-17 13-10 16,-13 10-3-16,-8 3-16 16,-10 0-72-16,0 13-92 15</inkml:trace>
  <inkml:trace contextRef="#ctx0" brushRef="#br0" timeOffset="160327.6175">15116 15840 465 0,'0'-4'53'0,"0"4"36"16,0 0-71-16,0 6-16 15,0 22-2-15,2 18 7 16,1 13 6-16,-3 14 5 15,0 8 7-15,-16 1-4 16,-2-4-14-16,0-7-7 16,7-9 0-16,7-10-14 15,4-14-66-15,0-16-89 16,0-22-136-16</inkml:trace>
  <inkml:trace contextRef="#ctx0" brushRef="#br0" timeOffset="160943.566">15473 15902 309 0,'-9'-4'29'0,"0"4"4"0,3 0-18 16,-3 0-13-16,0 0-2 16,0 5 1-16,2 2-1 15,-1-1 3-15,7-4 8 16,-2 0 15-16,1-2-1 16,1 0-1-16,1 0-3 15,-2 0 1-15,1 0 5 16,1 0 3-16,0 0 2 15,0 0-9-15,0 0-6 16,3 0-12-16,4 0-4 16,1 0-1-16,-4 0 0 15,-1 0 1-15,-1 0-1 0,-2 0 5 16,0-2 29 0,0-2 9-16,-3 0-9 0,-11-3-24 15,-8 2-6-15,-12 5-1 16,-10 0-3-16,-8 18 0 15,1 18 0-15,4 6-1 16,12 2 1-16,15-8-1 16,14-9 1-16,6-13-1 15,16-10-3-15,15-4 4 16,11-15 2-16,3-17 0 16,-2-4 0-16,-4 1-1 15,-8 6-1-15,-8 10 0 16,-10 12-1-16,-4 7 1 15,-6 22-1-15,-2 22 1 0,-1 9 2 16,0 0 0-16,0-2-2 16,0-5 0-16,0-6-8 15,2-8-19-15,4-2-82 16,-3-7-87-16</inkml:trace>
  <inkml:trace contextRef="#ctx0" brushRef="#br0" timeOffset="161192.1768">14943 16663 140 0,'-13'10'325'0,"13"1"-274"0,6-4 20 16,36-7-21-16,25 0-6 15,19-28-2-15,22-17 9 16,11-13-12-16,8-6-12 15,-11 4-4-15,-17 16-15 16,-26 14-8-16,-27 15-12 16,-22 10-17-16,-9 5-48 15,-14 0-40-15,-1 5-83 16</inkml:trace>
  <inkml:trace contextRef="#ctx0" brushRef="#br0" timeOffset="161674.2974">15840 16575 68 0,'-27'4'431'0,"-4"4"-401"16,-2 4 17-16,-1 4-39 15,-4 6-7-15,-2 10 0 16,-1 4 1-16,2 8 4 15,6 4 9-15,7-4 24 16,11-7-2-16,9-11-23 16,6-11-7-16,0-12-4 15,12-3 3-15,18-15 0 16,9-20-3-16,3-2 0 16,-2 2-1-16,-6 13 0 15,-7 13 5-15,-5 9 7 16,-5 12-2-16,-2 24 8 0,-6 11 4 15,-3 3-17-15,-2-2-7 16,-1-7-6-16,5-4-26 16,-4-7-102-16,-4-8-115 15</inkml:trace>
  <inkml:trace contextRef="#ctx0" brushRef="#br0" timeOffset="162538.9202">13599 16036 209 0,'0'-12'139'16,"0"2"-124"-16,-3 0 31 15,3-2-17-15,0 3 14 16,0 4-6-16,4 5-1 16,2 0-2-16,1 7-13 15,0 18 4-15,-2 8-15 16,0 4-8-16,-2 9-2 15,-1 1-6-15,-2-3-9 16,0-4-62-16,0-8-118 16</inkml:trace>
  <inkml:trace contextRef="#ctx0" brushRef="#br0" timeOffset="162705.787">13602 16145 537 0,'15'-26'59'16,"19"4"12"-16,9 5-27 16,-2 9-36-16,-4 8-8 15,-5 11-15-15,-6 21-50 16,-9 8-72-16,-17 8-151 16</inkml:trace>
  <inkml:trace contextRef="#ctx0" brushRef="#br0" timeOffset="162887.7964">13609 16623 474 0,'5'0'199'0,"16"-10"-183"15,22-15 51-15,17-1-49 16,6 2-18-16,-4 16-31 15,-16 6-164-15</inkml:trace>
  <inkml:trace contextRef="#ctx0" brushRef="#br0" timeOffset="163636.0894">11955 16543 355 0,'-8'-9'115'0,"8"1"-72"15,0-6 46-15,14-2-45 16,17-5 7-16,9 1-1 16,2 1-23-16,0 7-21 15,-2 7-6-15,-5 5-13 16,-16 13-83-16,-19 18-171 15</inkml:trace>
  <inkml:trace contextRef="#ctx0" brushRef="#br0" timeOffset="163785.6551">12010 16733 787 0,'2'-4'30'16,"14"0"-13"-16,11-6 8 15,16 0-25-15,9 4-37 16,-2-4-176-16</inkml:trace>
  <inkml:trace contextRef="#ctx0" brushRef="#br0" timeOffset="164883.2229">8595 16187 73 0,'0'-3'189'0,"0"3"-175"16,0 0 2-16,0 0-5 15,0-2 1-15,0 1 23 16,0-3 25-16,0 3-3 16,0-1 7-16,0 2-15 15,0 0-17-15,0 0-15 16,0 7-7-16,0 15 3 0,0 10 2 16,3 4-12-16,2 6-3 15,-1-1-2-15,2-1-8 16,-5 2-35-16,-1-6-130 15</inkml:trace>
  <inkml:trace contextRef="#ctx0" brushRef="#br0" timeOffset="165066.1245">8482 16347 598 0,'1'-3'36'16,"22"3"5"-16,7-2-5 16,5 2-36-16,4 0-4 15,-8 11-76-15,-10 9-118 16</inkml:trace>
  <inkml:trace contextRef="#ctx0" brushRef="#br0" timeOffset="165315.3135">8346 16805 238 0,'0'0'400'15,"5"0"-363"-15,35-14 44 16,17-8-30-16,7 0-29 16,2 4-22-16,-3 6-4 15,-6 8-74-15,-8 4-116 16</inkml:trace>
  <inkml:trace contextRef="#ctx0" brushRef="#br0" timeOffset="166330.0408">9665 16137 162 0,'-3'-2'103'0,"0"2"-34"16,1-2-14-16,1 2-19 15,1-3-1-15,0-1 10 0,0-3-4 16,19-3-9-16,13-6 12 16,9-3-3-16,6-1-1 15,0 2 1-15,-5 6-1 16,-11 5-8-16,-10 7-10 16,-10 0-13-16,-7 15-4 15,-4 23 1-15,-3 18 2 16,-25 19-3-16,-12 13-5 15,-9 5 0-15,-3 2-1 16,3-7 0-16,8-13 1 16,11-16-3-16,10-21-14 0,14-18-34 15,6-8-39 1,0-12-51-16,13 0-148 0</inkml:trace>
  <inkml:trace contextRef="#ctx0" brushRef="#br0" timeOffset="166595.7169">10552 16026 88 0,'0'-3'402'0,"0"3"-354"15,-5 0 12-15,-10 22-7 16,-14 22-6-16,-11 22-16 0,-17 24-14 15,-11 14-2-15,-13 19 1 16,-8 15 5-16,-2 13-7 16,4 4-12-16,11-6-2 15,18-21-4-15,19-28-9 16,20-25-40-16,14-29-61 16,5-24-69-16</inkml:trace>
  <inkml:trace contextRef="#ctx0" brushRef="#br0" timeOffset="167094.5082">10292 16908 394 0,'-7'0'31'15,"1"0"-15"-15,3 0-5 16,0 0-11-16,2 0-2 16,1 0 2-16,0 0 3 15,-3 0 1-15,2 0 24 0,-1-1 27 16,2-12 10-16,0-7-22 15,21-5-9-15,7-5-1 16,8 0 4-16,-4 10 12 16,-6 4 3-16,-6 10-20 15,-11 6-21-15,-6 9-7 16,-3 26 3-16,0 13 2 16,-11 9-8-16,-1-5-1 15,8-16-1-15,4-16-2 16,16-10-1-16,20-8 3 15,9 1 1-15,1 6 4 16,-7 6 11-16,-15 16 18 16,-24 24-5-16,-21 21-5 15,-40 10-14-15,-16-9-9 16,-6-29-10-16,8-32-31 0,10-21-90 16,14-53-234-16</inkml:trace>
  <inkml:trace contextRef="#ctx0" brushRef="#br0" timeOffset="177037.6341">25808 12555 576 0,'-3'-10'35'0,"1"10"20"0,2-2-1 16,0 2-44-16,0 0-3 16,0-2-1-16,0 2-4 15,0 0-1-15,0 0 5 16,0 0 8-16,-6 0-1 16,-10 16 3-16,-12 9-7 15,-8 8-6-15,0-1-2 16,4-4-1-16,10-6 0 15,7-8 0-15,6-5 0 16,6-4 0-16,2-5 0 0,1 0 2 16,0 0 2-1,0 0 7-15,0 0 3 0,0 6-9 16,15 7-3-16,4 4 3 16,4 4-3-16,-3 1 0 15,-5 0-2-15,-4 0 0 16,-5 0 1-16,-6 0 1 15,0 0 1-15,-23 2 4 16,-11 3 3-16,-15 3-2 16,-11 1-7-16,-7 0 3 15,-11-1-4-15,-7-2 1 16,0-2-1-16,2 0 0 16,13-2 0-16,10 0 0 15,17-3 0-15,13 1 0 16,12 2-3-16,14 2-9 0,4 6-27 15,7 4-53-15,20 0-62 16,7-13-51-16</inkml:trace>
  <inkml:trace contextRef="#ctx0" brushRef="#br0" timeOffset="177469.3749">25990 12981 102 0,'-18'0'432'0,"1"0"-424"15,17 0 42-15,3 0-20 16,32 0-14-16,18-16 19 16,18-14 10-16,7-11-7 15,-1-5 1-15,-16 3 3 16,-22 12-16-16,-20 13-13 16,-19 11-4-16,-3 7-1 15,-43 0 4-15,-27 22-12 16,-29 23-1-16,-11 16-1 15,8 10 1-15,20 1 0 0,30-8 0 16,27-9 1-16,26-11-1 16,8-7-1-16,39-8 1 15,22-7 1-15,20-5 0 16,8-3-3-16,4-3-19 16,-2 2-89-16,-15-6-105 15</inkml:trace>
  <inkml:trace contextRef="#ctx0" brushRef="#br0" timeOffset="177735.9345">26903 12811 530 0,'-34'-3'124'15,"-7"3"-76"-15,-11 26 12 16,-12 15-46-16,-6 20 2 16,1 13 6-16,15 3-14 15,26-8-5-15,28-16 1 16,25-18-4-16,37-13 1 16,16-8-2-16,11-8-3 15,5 0-42-15,-9-6-106 16,-14-3-319-16</inkml:trace>
  <inkml:trace contextRef="#ctx0" brushRef="#br0" timeOffset="178649.9206">27726 12368 495 0,'0'-10'74'15,"0"10"-16"-15,0 0 15 16,0 0-64-16,0 0-8 0,-12 26 2 15,-16 20 6-15,-15 19-2 16,-17 17-5-16,-4 10 0 16,0-1 0-16,13-5-1 15,18-11-1-15,20-15 1 16,13-15-1-16,22-14 2 16,24-9 9-16,8-6 12 15,7-8-7-15,-2 1-9 16,-9-1-7-16,-12 5 0 15,-10 3-19-15,-14 10-69 16,-14-4-100-16</inkml:trace>
  <inkml:trace contextRef="#ctx0" brushRef="#br0" timeOffset="178883.6801">27311 12584 591 0,'0'-10'34'16,"17"7"54"-16,38-1-44 16,21 0-8-16,10 4 10 15,3 0-27-15,-3 6-19 0,-4 16-10 16,-10 8-63-16,-15 2-113 15,-24-5-326-15</inkml:trace>
  <inkml:trace contextRef="#ctx0" brushRef="#br0" timeOffset="179364.4914">28122 12709 686 0,'-3'-9'45'0,"4"4"-8"16,35-4 7-16,16 3-42 16,6 6-2-16,0 0-11 15,-10 13-68-15,-22 14-78 16,-26 2-200-16</inkml:trace>
  <inkml:trace contextRef="#ctx0" brushRef="#br0" timeOffset="179513.6347">28067 12894 760 0,'8'-11'129'15,"7"10"-113"-15,15 1 40 16,16 0-53-16,13 0-3 15,15 0-88-15,-7 0-328 16</inkml:trace>
  <inkml:trace contextRef="#ctx0" brushRef="#br0" timeOffset="181991.5005">29217 12010 235 0,'-5'-3'37'0,"1"1"22"0,3 1-18 16,1 1-30 0,0 0-6-16,0 0 11 0,-2-2 7 15,0 1 4-15,2 1 4 16,-1-2-3-16,1-1-1 15,0 3-6-15,0 0-3 16,5 0 10-16,24 5 7 16,20 3 0-16,25-4 0 15,21-4-2-15,12 0-6 16,1 0-1-16,-7-3-6 16,-17-3-10-16,-14 1-6 15,-19 3-1-15,-18 2-3 16,-16 0 0-16,-12 0 0 15,-5 0-2-15,-3 24 2 16,-25 12 0-16,-14 16 1 0,-15 10 1 16,-4 4-1-16,1 2-1 15,10-5 1-15,12-7-2 16,15-10 1-16,9-6-8 16,6-5-14-16,7-7-46 15,-1 0-32-15,-2-2-63 16,-2 0-118-16</inkml:trace>
  <inkml:trace contextRef="#ctx0" brushRef="#br0" timeOffset="182241.1324">29133 12844 412 0,'-3'0'35'0,"3"0"58"16,32-11-15-16,36-6-41 16,42-11 26-16,37-11-5 15,26 1-9-15,0 2-13 16,-30 14-13-16,-32 13-19 16,-40 9-4-16,-26 9-20 15,-17 19-46-15,-23 11-91 16,-5-1-109-16</inkml:trace>
  <inkml:trace contextRef="#ctx0" brushRef="#br0" timeOffset="182839.4747">29538 13171 290 0,'-11'-6'89'0,"-1"2"-55"16,5 0 11-16,2 3-30 15,2 1-2-15,2 0 2 16,1-2-5-16,-2 1-1 16,2-1 7-16,0 0 10 15,-1-3 10-15,-2 2-4 16,1-1-7-16,1 1-1 16,1 2 4-16,0-5-9 15,0-4 8-15,10-9-3 16,17-4-19-16,6-2 8 15,3 3 9-15,-5 6 3 16,-9 8 5-16,-11 7-13 0,-10 1-10 16,-1 0-4-16,0 9-1 15,-6 22-1-15,-11 10 1 16,3 0-2-16,14-7-2 16,6-10-5-16,35-5-3 15,18-4 9-15,8-1 1 16,-7 1 5-16,-15-1 6 15,-26 4 15-15,-19 15-4 16,-37 18-2-16,-35 12 2 16,-17 6-14-16,-4-6-8 15,17-20-3-15,15-26-19 16,12-17-64-16,7 0-73 0,12-5-146 16</inkml:trace>
  <inkml:trace contextRef="#ctx0" brushRef="#br0" timeOffset="184535.6581">6226 6987 269 0,'-14'0'75'0,"3"0"-67"15,3 0 29-15,4 0-8 16,1 4-13-16,0 0 5 16,3 2 7-16,0-2 11 15,18 0-7-15,28-4 14 16,30 0 1-16,28-16 4 0,18-17-10 16,8-5-6-16,-16 5-8 15,-29 11-5-15,-36 10-4 16,-34 12-13-16,-19 8-1 15,-54 34 5-15,-33 20-7 16,-32 16-2-16,-11 1-3 16,11-5-1-16,29-16-1 15,39-19-14-15,45-24 4 16,33-15 5-16,63-20 8 16,46-18 2-16,34-6 38 15,7 6 0-15,-13 13-6 16,-33 14-15-16,-45 11-5 15,-42 0-12-15,-40 25-23 0,-36-6-107 16,-47-16-290-16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47:39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12691 1162 361 0,'0'-1'230'0,"-8"1"-217"16,-7 0 29-16,-9 7 18 16,-11 15-43-16,-7 5-9 15,-2 4 2-15,4-3-5 16,12-3-4-16,14-9-1 15,11-8-1-15,3-4-3 16,6-2 4-16,17 1 1 0,5 2 11 16,0 3 5-16,-5 4 9 15,-8 12-7-15,-14 14 3 16,-1 14 8-16,-33 15-7 16,-16 3-14-16,-12-3-7 15,1-16-2-15,9-17-2 16,5-23-8-16,11-11-17 15,11-9-22-15,16-16-32 16,8-2-43-16,19 1-101 16</inkml:trace>
  <inkml:trace contextRef="#ctx0" brushRef="#br0" timeOffset="265.7286">12918 1347 425 0,'0'0'174'0,"0"10"-171"16,-4 18 32-16,-3 13 0 15,-2 2-20-15,-3 2-7 16,2-1-7-16,0-2-1 0,3 2-6 16,1-5-15-16,3-8-83 15,0-18-127-15</inkml:trace>
  <inkml:trace contextRef="#ctx0" brushRef="#br0" timeOffset="453.185">12923 1081 619 0,'-9'-6'42'0,"9"6"-40"16,0 0-4-1,6 0-4-15,14 0-49 0,3 8-64 16,3 9-142-16</inkml:trace>
  <inkml:trace contextRef="#ctx0" brushRef="#br0" timeOffset="764.8601">13101 1456 363 0,'-11'4'189'0,"4"0"-188"16,7 1 24-16,0-3 9 0,0-2-31 16,13 0 7-16,16-13 17 15,10-6-3-15,4-1 1 16,-4 6 4-16,-11 7 0 16,-7 7-14-16,-9 2-2 15,-5 24 9-15,-4 14-1 16,-3 8-2-16,0 4-12 15,0-5-7-15,0-10-1 16,0-11-10-16,4-10-50 16,15-12-35-16,6-4-47 15,3-13-64-15</inkml:trace>
  <inkml:trace contextRef="#ctx0" brushRef="#br0" timeOffset="980.6767">13662 1286 499 0,'16'21'91'16,"14"15"-59"-16,11 12 79 16,0 7-72-16,-1 3-17 15,-2-2-8-15,-5-3-11 16,-5-5-3-16,-3-10-2 15,-1-5-19-15,-7-4-78 16,-3-14-110-16</inkml:trace>
  <inkml:trace contextRef="#ctx0" brushRef="#br0" timeOffset="1147.294">14018 1295 738 0,'-83'64'65'16,"-7"26"-47"-16,-6 11 29 16,7-3-47-16,21-18-8 15,33-24-78-15,34-42-167 16</inkml:trace>
  <inkml:trace contextRef="#ctx0" brushRef="#br0" timeOffset="1529.607">14304 1273 473 0,'-5'0'286'15,"5"2"-284"-15,12 0 33 16,17-2-14-16,7 0-13 16,8 0-8-16,2-16-8 15,-7-6-45-15,-11 3-67 16,-16 2-95-16</inkml:trace>
  <inkml:trace contextRef="#ctx0" brushRef="#br0" timeOffset="1679.273">14324 1353 776 0,'-13'18'27'15,"13"4"-23"-15,7-2-4 16,31-11-11-16,14-9-138 16,7-37-351-16</inkml:trace>
  <inkml:trace contextRef="#ctx0" brushRef="#br0" timeOffset="2605.09">15424 795 221 0,'-3'-2'89'0,"1"2"-72"16,1 0 26-16,-2 0-11 15,-3 0 6-15,3-1 15 16,0-2-12-16,0-1-3 16,3 4 3-16,-2 0-12 0,2 0 1 15,0-3 4-15,0 3-3 16,0-1 2-16,2-2-9 15,13-2-5-15,7-1 7 16,5 1 3-16,1 2-8 16,-4 3-5-16,-7 0-7 15,-4 0-3-15,-7 6-2 16,0 3-2-16,-4 4 1 16,-2 1-1-16,0 3-1 15,0 0 0-15,-9 2-1 16,-2-4-1-16,4-3-1 15,4-6 1-15,3-6-2 0,0 0-2 16,0 2 2-16,0 2 1 16,0 8 2-16,0 7 1 15,0 8 1-15,0 8 1 16,-15 6-1-16,-14 0 0 16,0-9-2-16,2-11-1 15,6-10-4-15,10-9-14 16,5-2-29-16,5 0 0 15,1-6-5-15,0-6-60 16,16-4-97-16</inkml:trace>
  <inkml:trace contextRef="#ctx0" brushRef="#br0" timeOffset="2942.6427">16171 735 388 0,'0'-1'115'0,"0"1"-73"16,-1 0 35-16,-4 0-39 15,-5 16-20-15,-7 13 16 16,-11 15 8-16,-12 14 0 0,-17 21-11 16,-19 14-4-16,-15 19-6 15,-12 7-7-15,2-8-6 16,14-15-8-16,26-22-10 16,27-29-10-16,23-20-71 15,11-17-45-15,11-8-97 16</inkml:trace>
  <inkml:trace contextRef="#ctx0" brushRef="#br0" timeOffset="3292.0656">15883 1395 671 0,'-36'31'20'15,"14"-2"45"-15,9-11-54 16,13-8-11-16,0-7-5 16,19-3 5-16,14 0 4 15,1 0 8-15,1 2 27 0,-12 18-5 16,-12 12-4-1,-11 13 2-15,-8 14-11 0,-26 5-9 16,-8 1-9-16,-4-13-3 16,6-22-7-16,10-22-16 15,8-8-64-15,13-34-71 16,9-12-141-16</inkml:trace>
  <inkml:trace contextRef="#ctx0" brushRef="#br0" timeOffset="3459.2968">15958 1277 727 0,'19'0'29'0,"22"0"63"16,11 0-64-16,3 0-28 15,3 0 0-15,2-1-12 0,-5-18-77 16,-9-6-63-16,-23-6-202 15</inkml:trace>
  <inkml:trace contextRef="#ctx0" brushRef="#br0" timeOffset="4007.1866">14903 1000 479 0,'6'9'113'0,"12"4"-63"16,9 3 15-16,4-6-65 16,11-8-14-16,-2-2-157 15</inkml:trace>
  <inkml:trace contextRef="#ctx0" brushRef="#br0" timeOffset="6284.8229">15401 718 10 0,'-3'0'12'16,"0"3"4"-16,3-1 36 16,-1-2 2-16,1 0 6 15,0 0-16-15,-2 0-20 16,1 0-12-16,-1 0-11 15,1 2-1-15,-1-2 2 16,2 0-2-16,0 0 1 16,-1 0 2-16,1 0 8 15,0 0 9-15,0 0-9 16,0 0-11-16,0 0-1 16,-4 3-4-16,-1-1 2 0,-2 3 1 15,0 3-1-15,0-2 2 16,1 2 1-16,2-1 0 15,1-4 0-15,0 1-1 16,0-2-3-16,0 1 4 16,1-3 0-16,2 2 3 15,0-2 0-15,0 0 8 16,0 0 1-16,0 0 13 16,0 0-3-16,0 0-4 15,0 0 1-15,0 0 7 16,0 0-10-16,0 0 0 15,2 0 7-15,10-7 9 0,4-2-6 16,-1-3 1-16,1 5-1 16,-4 1-10-16,-1 1-9 15,-5 2-3-15,-2 2-3 16,1 1-1-16,-1 0 0 16,1 0 0-16,-1 0 0 15,0 0 0-15,-1 0 0 16,2 0 1-16,-2 0 2 15,2 2 2-15,-2 6-2 16,0-1 0-16,-2-2 0 16,4 1 3-16,0-3-2 15,-3 0-3-15,1 0 1 16,-3-3 0-16,0 2 1 0,0-2 1 16,0 4-1-1,0 3-2-15,0 4 2 0,0 3 0 16,-3 0-1-16,-2 0-1 15,-2-2 1-15,1-8-1 16,3 2 0-16,2-5-1 16,1 2 0-16,-2-1 0 15,-1 4 1-15,-3 5-1 16,-3 2 0-16,-1 0 2 16,2-2-2-16,4-7 1 15,-2-1-1-15,5-1 0 16,1-2 0-16,-2 2 1 0,2-2 0 15,-2 1 1 1,2 1 0-16,-1-2-1 0,1 0 1 16,0 2-2-16,0-2 1 15,0 0-1-15,-2 0 0 16,2 0 1-16,-1 2 0 16,-1 0-1-16,1 2 1 15,-1-3 0-15,-1 0 0 16,2 1 0-16,1-2-1 15,0 0 1-15,0 0 1 16,0 0 0-16,0 0 0 16,0 0 1-16,0 0 0 15,0 0 4-15,0 0 3 16,0 0 5-16,7-2 1 16,14-10 1-16,3 0-1 0,0 2-6 15,-2-2-2-15,-5 6-1 16,-8 3-1-16,-3 3-5 15,-5 0 0-15,1 0-1 16,1 3 0-16,-3 8 2 16,0 6 1-16,0 5-2 15,0 1 1-15,-3 0-1 16,-9 4-1-16,-8-1 1 16,-2 2 0-16,-5 0 0 15,-4-1 0-15,-2-3-1 16,2-4 1-16,4-4-1 15,1-7 0-15,6-5 0 0,4-2 0 16,2-2 0-16,6 0 0 16,5 0-3-16,3 0-9 15,0 0-65-15,6 0-71 16,12-9-429-16</inkml:trace>
  <inkml:trace contextRef="#ctx0" brushRef="#br0" timeOffset="7332.8261">18048 1259 594 0,'-43'0'33'15,"3"16"-17"-15,2 12 51 16,4 8-60-16,7 1-4 16,13-4-3-16,13-7 0 15,1-10-3-15,26-6 3 16,9-3 13-16,1-4 11 15,-6 1 26-15,-12-1 6 16,-11 5-16-16,-7 6-14 0,-8 13-2 16,-25 11-4-1,-14 7-11-15,-9-3-9 0,0-13-1 16,13-18-7-16,15-11-24 16,16 0-35-16,12-6-26 15,12-4-58-15,27-1-98 16,14 0-63-16</inkml:trace>
  <inkml:trace contextRef="#ctx0" brushRef="#br0" timeOffset="7564.6291">18296 1565 520 0,'-15'20'79'15,"11"5"-37"1,4-5-5-16,35-8-29 0,16-12 13 15,15 0-6-15,0-26 5 16,-10-2 4-16,-22 2 18 16,-23 4-4-16,-11 4 9 15,-38 1-22-15,-17 0-22 16,0 4-3-16,11 1-13 16,25 0-48-16,19-12-90 15,35-14-285-15</inkml:trace>
  <inkml:trace contextRef="#ctx0" brushRef="#br0" timeOffset="8383.1013">20345 1063 463 0,'-66'25'179'15,"-6"17"-167"-15,2 9 76 16,7 0-76-16,17-7-7 16,23-13-5-16,23-9-2 15,8-12-9-15,29-6 11 16,12-4 0-16,2 0 22 16,-6 0 43-16,-18 0-7 15,-18 4-19-15,-9 14-12 16,-19 14-3-16,-25 15-7 15,-17 8-13-15,-8-8-4 16,8-15-7-16,18-16-30 16,22-14-40-16,19-2-53 0,4-8-154 15</inkml:trace>
  <inkml:trace contextRef="#ctx0" brushRef="#br0" timeOffset="8578.9724">20569 1313 420 0,'-29'29'377'0,"2"18"-377"16,12 11 24-16,2-5-24 15,6-5-6-15,7-11-50 0,0-14-138 16,0-15-222-1</inkml:trace>
  <inkml:trace contextRef="#ctx0" brushRef="#br0" timeOffset="8728.5867">20608 985 607 0,'0'0'2'15,"23"7"-4"-15,9 17-49 16,4 1-112-16</inkml:trace>
  <inkml:trace contextRef="#ctx0" brushRef="#br0" timeOffset="8945.5902">20814 1469 254 0,'-8'0'385'15,"8"0"-340"-15,0 0 52 16,25 0-76-16,21-3-5 16,13-14 4-16,4 4 11 15,-11 8 4-15,-14 5-17 16,-20 7-10-16,-13 24-1 16,-5 13-3-16,-8 9-4 15,-14 2-7-15,2 0-58 16,7-13-143-16</inkml:trace>
  <inkml:trace contextRef="#ctx0" brushRef="#br0" timeOffset="9177.4726">21918 604 551 0,'-80'78'307'0,"-5"58"-303"16,-3 32 63-16,2 23-57 16,9 7-3-16,20-15-6 0,29-29-1 15,28-39-7-15,30-42-36 16,37-33-102-16,9-39-103 16</inkml:trace>
  <inkml:trace contextRef="#ctx0" brushRef="#br0" timeOffset="9875.7303">22297 1135 459 0,'-3'-3'94'0,"3"3"-35"16,0 0 5-16,9 16-55 16,18 19 25-16,12 12 28 15,7 7-16-15,-3 4-17 16,-1 2-13-16,-9-6-11 15,-5-2-5-15,-4-2-3 16,-3-2-13-16,-3-4-68 16,-9-4-44-16,-9-16-91 0</inkml:trace>
  <inkml:trace contextRef="#ctx0" brushRef="#br0" timeOffset="10058.9721">22757 1170 763 0,'-81'38'38'0,"-16"27"28"15,-19 13-19-15,-5 6-47 16,15-6 0-16,30-11-16 16,40-21-75-16,36-30-154 15</inkml:trace>
  <inkml:trace contextRef="#ctx0" brushRef="#br0" timeOffset="10541.1626">23273 1119 367 0,'-12'-5'222'0,"6"5"-197"16,3 4 46-16,0 21-66 0,-2 15 2 15,2 10 3-15,0 12-2 16,-4 6-3-16,1 0-4 16,-4-3-1-16,-2-3 0 15,3-4-9-15,0 2-49 16,-6-11-146-16</inkml:trace>
  <inkml:trace contextRef="#ctx0" brushRef="#br0" timeOffset="10707.3671">23094 1415 771 0,'0'0'66'0,"4"0"-14"16,28 0-23-16,21 6-29 15,18-1-6-15,12-5-86 16,-8-29-309-16</inkml:trace>
  <inkml:trace contextRef="#ctx0" brushRef="#br0" timeOffset="12353.3509">24119 1088 181 0,'4'-6'146'0,"-4"2"-87"0,0 3 32 16,0-1-48-16,0 2 13 15,0-1-2-15,-4 1-17 16,-7 0-8-16,-8 0-9 15,-6 8-10-15,-7 4-3 16,1 4 8-16,0 2-11 16,5 2-3-16,5 0 0 15,5-3-1-15,7-3 0 16,4-1 0-16,5-2 0 16,0 3 1-16,13 2 4 15,13 2 17-15,7 4 7 16,2 4-7-16,-6 2-1 15,-2 3-4-15,-8 8-5 16,-5 5 0-16,-6 3-6 16,-8 3-4-16,0 2-1 0,-9 0-1 15,-15 3 1-15,-6-8-2 16,-4-10 0-16,2-11-1 16,1-11 1-16,3-12-1 15,1-3-1-15,6-12 1 16,3-21-2-16,9-10-3 15,9-11-1-15,3-7 1 16,27-4 6-16,12-7 1 16,13-2 1-16,7-3-1 15,4 2 0-15,-3 8 3 16,-11 12 2-16,-15 12 8 16,-13 14-4-16,-13 10-7 15,-7 6-2-15,-4 6 0 0,0 2-10 16,0 5-30-16,0 0-74 15,-7 12-75-15,-6 17-133 16</inkml:trace>
  <inkml:trace contextRef="#ctx0" brushRef="#br0" timeOffset="12635.7419">24464 1378 522 0,'0'0'46'0,"0"1"54"16,0 25-73-16,0 11 6 15,-2 12-6-15,-12 6-10 16,-8 5-9-16,-5 6 0 15,1-3-3-15,3-1-5 16,4-3-4-16,7-8-16 16,6-15-62-16,6-26-83 15,7-14-145-15</inkml:trace>
  <inkml:trace contextRef="#ctx0" brushRef="#br0" timeOffset="12835.549">24812 1243 476 0,'0'0'126'0,"-3"10"-63"15,-10 24-17-15,-5 16-14 16,-6 13-9-16,-3 3-16 16,2 6-7-16,1 2-3 15,9 0-8-15,4-7-59 16,6-11-94-16,5-23-140 15</inkml:trace>
  <inkml:trace contextRef="#ctx0" brushRef="#br0" timeOffset="13068.3744">24283 1409 598 0,'-1'-9'42'16,"2"6"71"-16,38-1-84 16,23-2-18-16,18 4 21 15,11 2-9-15,1 0-8 16,-5 0-8-16,-6 0-7 16,-3 4-7-16,-9 4-48 15,-15-1-119-15,-23-7-120 0</inkml:trace>
  <inkml:trace contextRef="#ctx0" brushRef="#br0" timeOffset="13317.8449">25239 851 735 0,'8'62'7'0,"11"36"99"15,1 19-78-15,-14 17-2 16,-6 6-11-16,-26 6-8 0,-23 4-6 16,-18-7-1-1,-9-11-1-15,-1-19-3 0,12-31-9 16,13-30-44-16,17-35-48 16,10-24-57-16,14-49-251 15</inkml:trace>
  <inkml:trace contextRef="#ctx0" brushRef="#br0" timeOffset="14431.7447">25535 1409 361 0,'-3'-4'115'15,"3"4"-19"-15,0 0-15 16,0 0-55-16,19 0 11 16,9 0-10-16,11 0-8 0,3 0-10 15,3 0-5-15,-3 0-4 16,-5 0-4-16,-7 2-35 16,-10 4-153-16</inkml:trace>
  <inkml:trace contextRef="#ctx0" brushRef="#br0" timeOffset="14697.5132">25617 1668 453 0,'0'0'152'15,"3"0"-49"-15,22 0-46 16,11-2-41-16,6-2 4 16,4-3-20-16,-1 0-1 15,-1-5-60-15,-12-4-237 16</inkml:trace>
  <inkml:trace contextRef="#ctx0" brushRef="#br0" timeOffset="19386.0824">26581 1042 430 0,'-5'0'11'0,"5"0"45"16,0 0-23-16,0 0-6 15,9 0 4-15,9 0 2 16,6 6-1-16,0 6 0 15,3 2-11-15,1-2-14 16,-1 1-7-16,4-4 0 0,0 1-13 16,2-2-83-1,-7-8-185-15</inkml:trace>
  <inkml:trace contextRef="#ctx0" brushRef="#br0" timeOffset="19803.0765">27136 891 568 0,'-13'0'18'0,"10"0"7"16,3 0-19-1,0 0-4-15,0 0 3 0,8 0 17 16,19 0 2-16,7 0-1 15,2 0 6-15,-8 0 3 16,-11 0-6-16,-10 4-12 16,-7 18-6-16,0 12 8 15,-22 12-1-15,-8 2-4 16,2-7-6-16,6-13-4 16,12-16-1-16,10-10-4 15,0-2 2-15,21 0 2 16,15 4 2-16,6 0 4 15,-8 5 4-15,-11 1 1 16,-17 11-2-16,-6 9 1 16,-29 12 7-16,-25 5-11 0,-11-1-6 15,-5-11-6-15,15-14-25 16,16-11-44-16,15-8-27 16,12-2-37-16,12 0-43 15</inkml:trace>
  <inkml:trace contextRef="#ctx0" brushRef="#br0" timeOffset="20034.7501">27882 1070 695 0,'-48'34'11'0,"-17"30"73"0,-26 15-60 15,-23 13 1-15,-12 5-16 16,7-1-8-16,17-7-1 16,28-11-10-16,28-10-44 15,19-13-70-15,15-14-52 16,6-17-84-16</inkml:trace>
  <inkml:trace contextRef="#ctx0" brushRef="#br0" timeOffset="20351.5478">27581 1624 352 0,'-19'6'260'15,"9"6"-191"-15,10-4-1 16,1 6-58-16,20 3 4 16,8 5 3-16,-3 5 20 15,-3 7 7-15,-16 7-5 16,-7 7-8-16,-15 6-5 16,-29 10-11-16,-11-5-7 15,-5-7-8-15,4-18-2 0,13-20-13 16,13-14-36-16,15-10-59 15,12-25-83-15,3-9-151 16</inkml:trace>
  <inkml:trace contextRef="#ctx0" brushRef="#br0" timeOffset="20516.6825">27717 1552 270 0,'9'-3'440'15,"18"3"-349"-15,22 6 9 16,22 7-67-16,9-3-12 16,9-3-21-16,7-6-6 0,1-2-149 15,-6-36-386 1</inkml:trace>
  <inkml:trace contextRef="#ctx0" brushRef="#br0" timeOffset="101038.223">20708 8714 353 0,'-12'-9'311'0,"-5"4"-301"15,-2 5 70-15,-9 0-34 16,-11 0-24-16,-14 20 1 15,-6 10-12-15,-2 8-2 16,6 4-3-16,15-5-3 16,14-10-3-16,23-8-1 15,6-9-2-15,29-3 3 16,15-4 4-16,11-1 8 16,5 3 15-16,-2 3 7 15,-13 11-4-15,-21 9-13 16,-27 11-11-16,-19 12 4 15,-41 6-5-15,-18 0-5 16,-6-8-1-16,4-20-9 0,13-16-13 16,19-13-15-16,17-6-24 15,16-15-53-15,15-1-4 16,20 5-68-16,19 0-211 16</inkml:trace>
  <inkml:trace contextRef="#ctx0" brushRef="#br0" timeOffset="101271.0189">21004 8884 569 0,'0'-2'152'15,"0"2"-141"-15,0 8 57 16,0 19-38-16,0 9-15 15,0 2-13-15,0 2-2 16,0 0-8-16,0-5-34 16,0-2-56-16,0-4-91 15,-9-15-212-15</inkml:trace>
  <inkml:trace contextRef="#ctx0" brushRef="#br0" timeOffset="101437.5201">21129 8598 712 0,'0'-5'111'0,"0"5"-109"16,2 0-2-16,17 0-17 16,7 14-82-16,-1 17-126 15</inkml:trace>
  <inkml:trace contextRef="#ctx0" brushRef="#br0" timeOffset="101670.2292">21353 8885 594 0,'0'0'99'0,"0"0"-22"0,0 0-21 16,12 0-52-1,9 0-2-15,14 0 3 0,9-8 6 16,6 1 7-16,0 5 11 15,-9 2 4-15,-14 6-6 16,-12 24-12-16,-15 9-3 16,0 9-3-16,-15 1-9 15,-4-6 0-15,7-6-40 16,11-19-152-16,1-18-379 16</inkml:trace>
  <inkml:trace contextRef="#ctx0" brushRef="#br0" timeOffset="102069.1568">23037 8268 540 0,'0'-18'198'0,"-3"18"-139"15,-33 20 35-15,-23 36-73 16,-28 31-3-16,-11 31 1 16,-1 20-9-16,13 7-8 15,32-9-2-15,35-25-1 16,24-28-2-16,43-23-13 16,20-20-24-16,6-12-34 15,4-10-50-15,-5-16-145 16</inkml:trace>
  <inkml:trace contextRef="#ctx0" brushRef="#br0" timeOffset="102518.2444">23118 8676 346 0,'-2'-1'230'0,"2"1"-186"16,17 0 38-16,14 11-27 15,6 13-6-15,2 10-17 16,-6 6-6-16,-5 8-14 0,-7 2-5 15,-5 0-7 1,-5 1-6-16,-3-5-38 0,-1-4-65 16,-1-11-58-16,-2-26-201 15</inkml:trace>
  <inkml:trace contextRef="#ctx0" brushRef="#br0" timeOffset="102667.8773">23523 8680 632 0,'-64'28'95'0,"-9"20"11"16,-7 15-39-16,-10 6-59 15,8 2-8-15,17-9-1 16,20-10-37-16,25-8-92 16,20-23-93-16</inkml:trace>
  <inkml:trace contextRef="#ctx0" brushRef="#br0" timeOffset="102867.241">23923 8547 515 0,'-14'6'94'15,"5"27"-40"-15,-4 10 12 16,-4 14-46-16,-6 5-6 15,-3 2-11-15,-2 3-3 0,2-3-9 16,-1 2-68-16,-3-11-158 16</inkml:trace>
  <inkml:trace contextRef="#ctx0" brushRef="#br0" timeOffset="103016.7875">23659 8808 530 0,'14'-8'206'0,"8"8"-121"16,17 0-6-16,10 4-78 16,14 10-1-16,11-6-74 15,-5-6-264-15</inkml:trace>
  <inkml:trace contextRef="#ctx0" brushRef="#br0" timeOffset="103715.3337">25011 8567 350 0,'2'-12'220'15,"-2"6"-123"-15,0 2 14 16,-8 1-71-16,-14 0-29 16,-13 1-8-16,-13 2-2 0,-11 0 1 15,-8 17 1-15,-3 15 5 16,2 9 1-16,12 5 8 15,11 0 8-15,18-4-5 16,20-9-13-16,7-9-7 16,16-12-2-16,29-12-2 15,13-4-1-15,14-28-2 16,4-10 0-16,1-6 1 16,-8-3 4-16,-11 3-1 15,-13 7 3-15,-17 10 3 16,-10 15-2-16,-12 6 2 15,-4 10 2-15,-2 0 3 0,0 6 8 16,-15 26-2-16,-15 16-1 16,-13 15-2-16,-5 9-2 15,-4 4-6-15,1-1-2 16,6-3-1-16,11-8-3 16,7-6-14-16,11-7-45 15,8-14-31-15,5-12-20 16,3-12-48-16,6-13-107 15</inkml:trace>
  <inkml:trace contextRef="#ctx0" brushRef="#br0" timeOffset="103914.9079">25241 8728 663 0,'-14'0'68'15,"10"10"0"-15,-5 18-31 16,-6 12-26-16,-3 10-6 16,-4 6-5-16,-4-1-6 15,1-2-19-15,2-4-79 16,7-9-97-16,6-11-225 16</inkml:trace>
  <inkml:trace contextRef="#ctx0" brushRef="#br0" timeOffset="104097.4896">25429 8722 573 0,'-7'2'77'0,"-4"27"-1"16,-6 15-43-16,-8 15-24 15,-5 5-7-15,-3 5-2 16,-1 3-3-16,3-4-11 15,-1 3-68-15,4-15-152 16</inkml:trace>
  <inkml:trace contextRef="#ctx0" brushRef="#br0" timeOffset="104314.4884">25019 8758 646 0,'0'-8'52'16,"43"0"52"-16,19-1-54 15,23-4-15-15,9-1-5 16,-1 0-14-16,-8 4-16 16,-9-1 0-16,-10 9-50 15,-8 2-102-15,-22 0-134 16</inkml:trace>
  <inkml:trace contextRef="#ctx0" brushRef="#br0" timeOffset="104579.9111">25902 8232 607 0,'3'0'161'16,"14"20"-116"-16,5 22 34 16,-3 29-57-16,-12 31 0 15,-7 24 1-15,-32 20-5 0,-30 9-5 16,-20 0-3-16,-16-5-6 16,-1-17-4-1,13-26-14-15,25-31-58 0,28-44-151 16,25-34-461-16</inkml:trace>
  <inkml:trace contextRef="#ctx0" brushRef="#br0" timeOffset="105178.2353">26380 8746 401 0,'-4'-4'110'0,"4"3"-5"0,10-4-52 16,17 2-7-16,12-2 1 16,9 1-15-16,3 2-10 15,-4 2-15-15,-8 0-7 16,-9 0-27-16,-8 2-102 16,-14 5-171-16</inkml:trace>
  <inkml:trace contextRef="#ctx0" brushRef="#br0" timeOffset="105344.6971">26421 8908 594 0,'0'0'244'16,"10"0"-184"-1,25 4-1-15,15 1-49 0,8 4-10 16,8-7-83-16,-5-2-356 15</inkml:trace>
  <inkml:trace contextRef="#ctx0" brushRef="#br0" timeOffset="127591.9293">27377 8175 258 0,'-9'-6'120'15,"5"3"-119"-15,1 1 27 16,3-1-10-16,0 1-9 16,-1 1 12-16,1 1-6 15,0-2-7-15,0 0 2 16,0 1 28-16,0-3 3 15,4-1-11-15,17-5 9 16,13-2-1-16,15-4 7 0,5 1 0 16,-2 4-7-1,-6 4-6-15,-13 7-12 0,-11 0-13 16,-9 3-4-16,-12 17-1 16,-1 10 5-16,-15 13-3 15,-22 4-1-15,-3 0-3 16,2-10 0-16,14-11-1 15,17-14-2-15,7-7-1 16,10-3-4-16,23-1 8 16,7 1 1-16,-2 0 6 15,-10 4 12-15,-16 3 6 16,-12 9-7-16,-12 17-1 16,-34 10-3-16,-23 12-11 15,-13-6-3-15,6-9-11 16,18-13-41-16,23-11-50 0,28-7-38 15,7-11-122-15</inkml:trace>
  <inkml:trace contextRef="#ctx0" brushRef="#br0" timeOffset="127856.6202">28356 8252 432 0,'0'0'202'15,"-5"1"-176"-15,-15 29 40 16,-19 19-31-16,-26 22-9 16,-18 13-8-16,-16 12-12 15,-8 1-6-15,6-7 0 16,13-12-8-16,20-8-60 15,24-15-118-15,18-22-243 16</inkml:trace>
  <inkml:trace contextRef="#ctx0" brushRef="#br0" timeOffset="128156.0821">28168 8755 339 0,'-54'23'297'0,"15"3"-295"16,26-4 43-16,13-8-38 16,43-6-4-16,17 0-2 15,13-2 6-15,-4 0 15 16,-14 7 33-16,-22 2-4 15,-26 9-20-15,-10 13 12 16,-43 12-11-16,-30 7-24 0,-12-1-8 16,3-9 0-16,16-18-32 15,27-14-70-15,20-14-85 16,12-17-267-16</inkml:trace>
  <inkml:trace contextRef="#ctx0" brushRef="#br0" timeOffset="128306.4152">28356 8726 569 0,'27'-7'277'0,"13"7"-203"16,17 0 6-16,7 0-68 16,8-9-12-16,13-6-24 15,2-14-177-15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53:49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7698 11153 542 0,'0'-8'19'0,"3"5"-12"16,-3 3 19-16,0 0-2 0,-4 18 11 16,-27 28-16-16,-21 24-9 15,-26 22-6-15,-23 19-3 16,-12 11 1-16,3 11-2 15,21-5 0-15,28-18 0 16,38-25-9-16,23-31-2 16,30-25-3-16,27-16 8 15,17-13 6-15,12 0 5 16,5-16 5-16,-4-6-2 16,-8 3-1-16,-18 5-1 15,-22 7-6-15,-18 7-2 16,-21 0-31-16,0 20-136 15,-33 3-69-15</inkml:trace>
  <inkml:trace contextRef="#ctx0" brushRef="#br0" timeOffset="217.5024">7143 11602 633 0,'0'-9'43'16,"30"1"-34"-16,25 2 42 15,13 6-19-15,0 0-23 16,-3 0-9-16,-9 12-2 16,-2 2-19-16,-6-1-46 0,4 4-56 15,-2 3-93-15</inkml:trace>
  <inkml:trace contextRef="#ctx0" brushRef="#br0" timeOffset="531.7698">8461 11552 29 0,'-26'-3'365'15,"-9"3"-295"-15,-7 0 4 16,-7 9-7-16,-14 22-29 15,-11 17-12-15,-1 13 7 0,8 11 2 16,14 6-4-16,25-7-14 16,22-18-15-16,6-20-2 15,30-28-15-15,15-6-13 16,12-40 16-16,2-13 8 16,-2-4 2-16,-11 12 2 15,-12 16 8-15,-16 19 17 16,-6 11-7-16,-12 20-2 15,0 27 9-15,-6 18-11 16,-12 2-14-16,-1-8-12 16,10-12-84-16,9-22-158 15</inkml:trace>
  <inkml:trace contextRef="#ctx0" brushRef="#br0" timeOffset="781.4629">8637 11752 352 0,'0'0'374'0,"-3"0"-354"16,2 0 23-16,1 0-32 15,3 0-9-15,23-13-1 16,16-8-1-16,10-1 2 16,4 7 12-16,-6 12 13 15,-10 3 4-15,-14 31-5 16,-16 21-5-16,-10 19-4 0,-7 7-8 15,-15-6-9-15,5-11-17 16,17-31-91-16,0-30-244 16</inkml:trace>
  <inkml:trace contextRef="#ctx0" brushRef="#br0" timeOffset="1131.8691">10282 10919 811 0,'-75'84'14'0,"-12"51"50"16,-7 47-29-16,3 36-17 15,15 13-3-15,32-18-15 16,40-40-5-16,22-59-28 15,51-55-61-15,23-48-111 0,1-12-296 16</inkml:trace>
  <inkml:trace contextRef="#ctx0" brushRef="#br0" timeOffset="2477.2953">10706 11421 524 0,'2'0'51'16,"22"4"-43"-16,13 21 63 16,14 13-24-16,8 9-3 15,3 5-20-15,-4 1-11 16,-8 0-8-16,-9 1-5 16,-10-1-2-16,-7-5-10 0,-8-4-42 15,1-11-79-15,-8-24-138 16</inkml:trace>
  <inkml:trace contextRef="#ctx0" brushRef="#br0" timeOffset="2643.6699">11327 11405 530 0,'-32'7'151'0,"-20"41"-97"16,-24 18 30-16,-21 19-50 15,-6 12-23-15,2 3-11 0,14-5-3 16,22-11-36-1,26-20-71-15,32-26-82 0,11-31-209 16</inkml:trace>
  <inkml:trace contextRef="#ctx0" brushRef="#br0" timeOffset="2842.8426">11798 10858 601 0,'9'74'111'16,"12"37"-79"-16,-13 24 71 15,-8 23-63-15,-41 17-21 16,-26 15-10-16,-19-1-9 0,-8-22 0 16,6-31-15-16,19-49-108 15,18-64-190-15</inkml:trace>
  <inkml:trace contextRef="#ctx0" brushRef="#br0" timeOffset="3258.853">12446 11468 680 0,'22'-8'27'15,"20"2"25"-15,6 2-7 16,-6 1-45-16,-7 3-14 15,-6 0-76-15,-19 7-181 16</inkml:trace>
  <inkml:trace contextRef="#ctx0" brushRef="#br0" timeOffset="3408.5632">12595 11678 868 0,'25'-2'17'0,"13"-3"-1"0,1-6-16 16,10-14-40-16,-12-13-267 16</inkml:trace>
  <inkml:trace contextRef="#ctx0" brushRef="#br0" timeOffset="18987.0746">13520 11104 178 0,'-11'0'97'0,"6"0"-74"16,5 0 38-16,0 0-21 16,0 0-1-16,7-3 18 15,21-9 23-15,19-2 14 16,18 0-16-16,10 4-18 16,-2 5-26-16,-9 5-23 15,-13 0-11-15,-15 12-21 16,-13 9-98-16,-23-1-213 15</inkml:trace>
  <inkml:trace contextRef="#ctx0" brushRef="#br0" timeOffset="19935.126">14700 11043 422 0,'0'0'66'0,"0"0"-32"16,0-2 17-16,0 0-27 0,0-4-4 15,0-5-8 1,-1-1-9-16,-16-1 5 0,-16 4 8 15,-19 9-2-15,-18 2-5 16,-15 27-3-16,-1 9 8 16,8 4-1-16,18 1-2 15,22-6-3-15,21-2 3 16,17-5-7-16,0-6 0 16,31 0 10-16,17-4 20 15,16 0 13-15,5 2-13 16,-2 2-3-16,-7 4-11 15,-17 5-1-15,-13 10-13 16,-18 10-1-16,-12 15-2 16,-27 22 1-16,-33 15-4 15,-14 2 0-15,-6-8-1 0,12-22-2 16,14-27-1-16,20-26-1 16,13-24-2-16,13-40 4 15,8-48-4-15,19-34-3 16,31-21 10-16,24-4 2 15,6 7-1-15,0 11 3 16,-13 21 3-16,-22 23 1 16,-19 27-8-16,-22 26-2 15,-4 18-6-15,-26 14-68 16,-7 3-163-16</inkml:trace>
  <inkml:trace contextRef="#ctx0" brushRef="#br0" timeOffset="23260.2733">18491 11181 144 0,'7'-6'120'15,"1"-5"-83"-15,3-2 45 16,2 0-30-16,-3 0-9 16,0 5-7-16,-3 2 1 0,-4 4-15 15,-3 2-5 1,0 0-3-16,0 0 1 0,0 0 3 15,-7 7-2-15,-21 30-4 16,-15 21-2-16,-16 26-8 16,-10 16 0-16,2 10-1 15,9 0 0-15,20-14-1 16,23-18 0-16,15-23 0 16,29-23-1-16,20-16-1 15,9-14 2-15,6-2 3 16,0-2-2-16,-6-4-1 15,-13 6-2-15,-12 0-45 0,-31 19-190 16</inkml:trace>
  <inkml:trace contextRef="#ctx0" brushRef="#br0" timeOffset="23509.7686">18081 11441 594 0,'24'-11'43'0,"29"-3"-33"16,21-4 63-16,12 5-57 15,8 2-16-15,0 5-1 0,-4 6-20 16,-10 0-61-16,-13 12-103 15,-20 6-261-15</inkml:trace>
  <inkml:trace contextRef="#ctx0" brushRef="#br0" timeOffset="23858.6077">19228 11475 505 0,'-55'20'28'0,"-2"14"62"16,-4 8-41-16,3 8-36 16,7 5-3-16,17-3-3 15,15-7-3-15,16-12-4 16,3-14-6-16,25-18-13 15,12-2-1-15,11-35 14 16,2-8 6-16,-2-3 2 16,-9 11 4-16,-13 12 12 15,-13 13 19-15,-10 9 2 16,-3 2-2-16,0 17-14 16,0 16-10-16,-12 9-12 0,6 5-1 15,6 1-34-15,0-4-98 16,9-12-225-16</inkml:trace>
  <inkml:trace contextRef="#ctx0" brushRef="#br0" timeOffset="24091.3649">19472 11660 634 0,'-14'0'37'0,"12"0"22"16,2 0-24-16,0-3-35 15,29-5 0-15,16-8 0 0,17-4 0 16,11 0 0-16,-7 4 9 16,-14 13 26-16,-13 3-7 15,-22 15-19-15,-17 21 4 16,0 12-4-16,-23 5-9 16,1 1-14-16,10-8-102 15,9-19-202-15</inkml:trace>
  <inkml:trace contextRef="#ctx0" brushRef="#br0" timeOffset="24291.7905">20643 10729 847 0,'-64'38'45'0,"-10"55"-16"15,-9 46 30-15,-5 35-49 16,-2 25-10-16,13 9-3 15,21-10 0-15,31-26-23 16,25-29-65-16,32-45-98 16,26-40-249-16</inkml:trace>
  <inkml:trace contextRef="#ctx0" brushRef="#br0" timeOffset="24856.4864">20947 11380 539 0,'0'0'68'16,"22"1"-1"0,16 26 15-16,9 9-26 0,6 10-18 15,-3 1-15-15,-8 3-17 16,-3 1-6-16,-8 4 0 16,-5 6-7-16,-4 1-21 15,-1-2-83-15,-2-19-112 16</inkml:trace>
  <inkml:trace contextRef="#ctx0" brushRef="#br0" timeOffset="25022.7922">21599 11405 666 0,'-66'1'70'0,"-15"39"32"16,-21 15-47-1,-16 16-41-15,3 12-9 0,11 7-5 16,23-3-4-16,24-7-42 15,27-10-70-15,20-19-68 16,10-21-192-16</inkml:trace>
  <inkml:trace contextRef="#ctx0" brushRef="#br0" timeOffset="25255.2498">21838 11448 571 0,'-8'4'27'0,"8"26"48"16,-6 15-41-16,-6 15-20 15,-1 8-9-15,-6 8-5 16,-4 7 0-16,2 0-15 15,-3 3-88-15,-9-10-215 16</inkml:trace>
  <inkml:trace contextRef="#ctx0" brushRef="#br0" timeOffset="25388.2562">21675 11667 468 0,'28'-22'278'0,"4"10"-260"0,19 8 72 15,17 4-90-15,13 0-9 16,10 0-151-16</inkml:trace>
  <inkml:trace contextRef="#ctx0" brushRef="#br0" timeOffset="26186.5935">22770 11361 245 0,'0'-11'275'0,"0"5"-201"0,0 6 32 16,0 0-71-16,0 0-18 15,-3 17-7-15,-9 22 2 16,-12 24 18-16,-9 13-16 15,-7 14-5-15,-6 10-5 16,4 3-4-16,6-1-4 16,6-13-24-16,13-17-64 15,9-22-60-15,8-26-80 16</inkml:trace>
  <inkml:trace contextRef="#ctx0" brushRef="#br0" timeOffset="26618.6106">23015 11403 199 0,'0'-3'255'15,"-5"1"-204"-15,5 2 23 16,0 0-51-16,0 0-12 15,0 0-4-15,0 0-2 16,20 0 14-16,11 0 33 16,17-3 6-16,13-4-2 15,9-1-3-15,-4 4-4 0,-17 4-17 16,-19 0-14 0,-14 0-7-16,-13 19-5 0,-3 14 0 15,-21 19 1-15,-27 15-5 16,-19 17-2-16,-15 11 0 15,3 3-1-15,14-8-6 16,20-17-3-16,24-25-2 16,18-16 0-16,3-14 3 15,28-10 7-15,16-8 2 16,12 0 5-16,7-4 2 16,-2-8-5-16,-7 2-2 15,-15 5-3-15,-11 3-22 16,-6 2-121-16,-10-1-140 15</inkml:trace>
  <inkml:trace contextRef="#ctx0" brushRef="#br0" timeOffset="26868.3163">23805 11669 609 0,'-12'0'20'0,"8"7"50"16,1 18-47-16,-1 13-18 15,-7 9-4-15,-8 11-1 16,-8 4 0-16,-7 6 0 0,-2 1 0 16,3 1 0-16,8 0-9 15,11-13-46-15,14-24-157 16,6-33-192-16</inkml:trace>
  <inkml:trace contextRef="#ctx0" brushRef="#br0" timeOffset="27084.4261">24104 11577 591 0,'-23'0'38'16,"6"30"-6"-16,-3 14-3 15,-4 18-18-15,-1 14 0 0,1 10-3 16,2 4-4 0,-1-3-2-16,6-6-2 0,1-5-6 15,5-12-14-15,3-12-55 16,4-19-67-16,-2-19-19 16,-11-14-79-16</inkml:trace>
  <inkml:trace contextRef="#ctx0" brushRef="#br0" timeOffset="27283.645">23517 11761 437 0,'-1'-3'201'0,"2"3"-137"16,35 0 31-16,21 0-61 15,25 0 0-15,19 0-11 16,10 0-5-16,2-6-11 15,-8 2-7-15,-13 1-5 16,-19 2-41-16,-16 1-110 16,-20-7-124-16</inkml:trace>
  <inkml:trace contextRef="#ctx0" brushRef="#br0" timeOffset="27500.0067">24614 10923 599 0,'9'44'82'16,"11"32"30"-16,3 20-37 15,-2 25-40-15,-13 22-13 16,-8 17-5-16,-26 11-2 16,-32 5-5-16,-20-2-8 15,-11-18-2-15,-1-24-5 16,15-29-42-16,24-40-124 15,12-44-172-15</inkml:trace>
  <inkml:trace contextRef="#ctx0" brushRef="#br0" timeOffset="27915.4435">25256 11565 495 0,'0'-4'78'16,"0"1"-10"-16,25 0-14 15,18-1-37-15,14-6-1 16,3 2-15-16,-7 4-1 16,-9 4-32-16,-25 2-124 15,-19 18-328-15</inkml:trace>
  <inkml:trace contextRef="#ctx0" brushRef="#br0" timeOffset="28065.3732">25389 11848 724 0,'41'6'168'16,"-2"6"-142"-16,12-4 27 15,8-6-53-15,8 3-11 16,5-5-180-16</inkml:trace>
  <inkml:trace contextRef="#ctx0" brushRef="#br0" timeOffset="29013.0264">18518 14041 465 0,'0'-11'94'0,"2"8"-51"15,-1 3 26-15,5 0-56 16,-3 14-6-16,-3 22 13 15,0 16-2-15,-25 24-6 16,-14 23-7-16,-10 19-3 0,0 12 0 16,5 2-1-16,14-20-1 15,17-24 0-15,13-28 1 16,13-23-1-16,26-13 3 16,15-13 3-16,8-11 13 15,6 0-2-15,-6 0-10 16,-10 0-7-16,-16 0-2 15,-15 0-27-15,-9 1-73 16,-12 4-185-16</inkml:trace>
  <inkml:trace contextRef="#ctx0" brushRef="#br0" timeOffset="29197.7516">18255 14651 623 0,'5'-10'48'16,"41"-2"-2"-16,27-8 20 16,15 6-35-16,6 5-16 15,-6 9-15-15,-10 0-10 16,-12 27-39-16,-7 13-92 16,-14 8-178-16</inkml:trace>
  <inkml:trace contextRef="#ctx0" brushRef="#br0" timeOffset="29511.7064">19361 14691 541 0,'-45'11'27'0,"9"16"71"15,1 11-66-15,3 10-24 16,5 7 2-16,5-1 6 15,12-8-6-15,10-11-7 16,0-16-3-16,16-19-1 16,17 0-1-16,10-30 2 15,4-8 0-15,-3 5 0 0,-16 11 0 16,-12 13 0 0,-13 9 0-16,-3 0 3 0,0 18 3 15,-3 14 18-15,-7 4-18 16,6 0-6-16,4-2-18 15,7-9-118-15,16-15-249 16</inkml:trace>
  <inkml:trace contextRef="#ctx0" brushRef="#br0" timeOffset="29729.4295">19786 14835 720 0,'0'-1'74'0,"0"-1"-16"15,8-1-13-15,14-5-45 16,20-4-1-16,14 1 1 0,7 2 0 16,-5 8-1-16,-14 1 1 15,-15 11 0-15,-15 19 1 16,-11 9 1-16,-3 10 2 16,-14 0-3-16,-6-3-1 15,6-8-7-15,11-8-70 16,3-19-140-16</inkml:trace>
  <inkml:trace contextRef="#ctx0" brushRef="#br0" timeOffset="29961.0245">20740 14107 818 0,'0'-8'61'0,"-12"8"-4"16,-15 37-10-16,-15 40-43 15,-12 39-4-15,1 38-2 16,8 24 1-16,12 6-2 16,17-13-1-16,16-29-5 15,3-36-5-15,28-36-7 16,11-24-31-16,9-18-52 16,10-22-96-16</inkml:trace>
  <inkml:trace contextRef="#ctx0" brushRef="#br0" timeOffset="30343.2539">21199 14517 643 0,'0'0'53'16,"10"25"10"-16,23 24 11 16,8 18-48-16,5 13-6 15,-4 5-16-15,-7-2-4 16,-6-9-5-16,-7-10-19 16,-4-9-87-16,-3-23-123 15</inkml:trace>
  <inkml:trace contextRef="#ctx0" brushRef="#br0" timeOffset="30475.9998">21521 14673 417 0,'-105'46'401'0,"-12"24"-363"16,-1 15 52-16,15 1-84 16,27 0-6-16,34-15-20 15,41-14-98-15,8-27-230 16</inkml:trace>
  <inkml:trace contextRef="#ctx0" brushRef="#br0" timeOffset="30775.4396">21969 14820 891 0,'37'0'29'16,"27"0"8"-16,17 0 0 15,7 0-37-15,1-7-4 0,-2-5-29 16,-6-7-128 0,-20-10-334-16</inkml:trace>
  <inkml:trace contextRef="#ctx0" brushRef="#br0" timeOffset="37143.4117">22888 14464 515 0,'-17'1'18'16,"12"0"29"-16,5-1-15 15,0 0-30-15,24-3 2 16,13-16 5-16,18-2 32 16,12-2 24-16,6 1 2 15,-6 8-1-15,-19 6-10 0,-22 8-34 16,-19 0-12 0,-7 30-5-16,-18 21 0 0,-21 17-1 15,-13 5-4-15,1-10-1 16,11-17-7-16,18-17-12 15,20-14-11-15,7-15-6 16,32 0 21-16,9 0 16 16,5 0 13-16,-8 0 12 15,-10 5 8-15,-17 26-8 16,-16 22-7-16,-25 17-1 16,-33 14-8-16,-17 1-6 15,-2-13-3-15,13-20-5 16,15-22-13-16,14-27-33 15,12-6-48-15,12-27-82 16,11-4-261-16</inkml:trace>
  <inkml:trace contextRef="#ctx0" brushRef="#br0" timeOffset="37393.1068">23631 14767 575 0,'0'0'107'0,"0"0"-68"0,3 27 11 16,-3 16-39-16,0 15-3 15,0 7-6-15,-7 7-2 16,-9-5-3-16,2-3-10 15,3-6-45-15,4-10-69 16,1-16-188-16</inkml:trace>
  <inkml:trace contextRef="#ctx0" brushRef="#br0" timeOffset="37575.4028">24000 14738 642 0,'-11'35'45'0,"-1"18"27"16,-3 14-31-16,-3 8-41 15,2 3-5-15,-3-7-15 16,-3-3-59-16,0-10-64 16,-5-19-193-16</inkml:trace>
  <inkml:trace contextRef="#ctx0" brushRef="#br0" timeOffset="37791.5327">23473 14780 817 0,'-3'0'20'0,"10"0"69"15,47 0-58-15,29 0-18 16,22 0 0-16,5 0-8 15,-8 4-5-15,-11 3-5 16,-18 3-41-16,-9-2-117 16,-18-6-157-16</inkml:trace>
  <inkml:trace contextRef="#ctx0" brushRef="#br0" timeOffset="38008.0073">24493 13987 552 0,'18'38'250'16,"6"32"-172"-16,7 39 10 15,-4 30-54-15,-16 30-23 16,-11 18-1-16,-38-2-10 16,-26-8 0-16,-19-17 0 15,-7-21 0-15,2-13-7 16,15-32-30-16,16-28-50 15,15-45-104-15,20-37-227 16</inkml:trace>
  <inkml:trace contextRef="#ctx0" brushRef="#br0" timeOffset="38357.1286">24847 14661 304 0,'10'-14'426'0,"10"2"-351"15,9-1 21-15,3 0-66 16,-7 6-29-16,-8 4-1 16,-3 3-18-16,-6 12-79 15,-7 21-112-15,-1 2-399 16</inkml:trace>
  <inkml:trace contextRef="#ctx0" brushRef="#br0" timeOffset="38707.0304">24900 14980 145 0,'0'-6'501'16,"0"4"-370"-16,0-4-26 15,14-6-70-15,14-2-15 16,5-2-8-16,2 2-4 0,-4 0-5 16,-1 4-2-16,-8 0-1 15,-5 7-1-15,-4 3-23 16,-4 9-84-16,-9 13-145 16</inkml:trace>
  <inkml:trace contextRef="#ctx0" brushRef="#br0" timeOffset="55481.9836">26591 11577 521 0,'-6'-5'35'0,"6"2"57"16,9 1-16-1,25-2-56-15,22-2 3 0,16 0 20 16,11-2-18-16,0 2-7 16,-5 2-13-16,-11 4-5 15,-12 0-19-15,-9 16-105 16,-14 4-195-16</inkml:trace>
  <inkml:trace contextRef="#ctx0" brushRef="#br0" timeOffset="55947.5576">28048 11206 466 0,'-75'3'130'16,"-6"28"-129"-16,-6 10 51 16,4 4-31-16,10 4-13 15,18-5-1-15,23-9-6 16,26-7-1-16,11-13-2 16,37-8 0-16,17-7 2 15,14 0 11-15,5 0 19 16,-6 0 30-16,-13 0-1 15,-17 15-9-15,-22 17-16 16,-17 14-10-16,-8 23-7 16,-40 19-10-16,-24 12-6 15,-16 6 0-15,-1-9-1 16,10-23-2-16,16-22-2 0,22-28 0 16,16-24 0-16,15-27 3 15,7-50-2-15,34-39-9 16,29-25 9-16,22-5 3 15,16 7 0-15,1 22 3 16,-10 21 1-16,-15 21 5 16,-22 24-8-16,-19 18-1 15,-13 15-7-15,-6 6-37 16,-8 6-65-16,1 6-45 16,-7 0-123-16</inkml:trace>
  <inkml:trace contextRef="#ctx0" brushRef="#br0" timeOffset="57078.8856">25982 14838 631 0,'33'5'53'16,"16"0"-26"-16,11 3 58 15,7 1-85-15,0 2-4 16,-3 3-29-16,-6 4-51 16,-7-6-126-16</inkml:trace>
  <inkml:trace contextRef="#ctx0" brushRef="#br0" timeOffset="57560.3016">27203 14258 699 0,'-75'9'12'16,"-1"20"34"-16,4 3-11 15,10 5-31-15,17-1-4 16,21-5-7-16,24-7-9 16,14-14 2-16,36-8 14 15,14-2 4-15,7-4 18 16,-3-6 22-16,-5 10-6 0,-11 0 3 16,-14 25-11-16,-13 24-7 15,-18 20-3-15,-7 21-10 16,-19 16-4-16,-16 9-4 15,-5 7-2-15,3-11 0 16,3-10 0-16,1-18-1 16,4-22-2-16,7-19 1 15,9-20 0-15,5-18 1 16,3-4-1-16,0-46 1 16,5-30-3-16,0-31 0 15,8-26 0-15,22-17 4 16,12-5 0-16,12-3 1 0,10 14 3 15,2 15 2-15,-4 20 2 16,-7 25 4-16,-17 22-2 16,-11 13-6-16,-7 7-4 15,-1 4-8-15,9 0-61 16,-1 0-204-16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8T17:57:05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7645 4078 383 0,'27'-9'65'16,"9"-2"-29"-16,3-2 42 0,-6 4-55 15,-11 1-21-15,-8 8-2 16,-3 0-8-16,-5 0-18 16,4 0-79-16,-5 11-120 15</inkml:trace>
  <inkml:trace contextRef="#ctx0" brushRef="#br0" timeOffset="182.5372">7675 4296 435 0,'1'0'258'0,"23"8"-258"16,10-3 14-16,7-2-5 16,5-3-9-16,4 0-33 0,6-3-158 15</inkml:trace>
  <inkml:trace contextRef="#ctx0" brushRef="#br0" timeOffset="1247.7431">9038 3782 205 0,'0'-16'203'15,"6"2"-194"-15,11-4 79 16,3 5-14-16,1 0-26 15,-9 5-11-15,-6 8-16 0,-6 0-13 16,0 0 0-16,-1 32 4 16,-21 24 7-16,-11 21-5 15,-9 18-14-15,-2 11 0 16,4-2-1-16,12-7-6 16,19-24-8-16,9-22-6 15,14-24 8-15,23-20 4 16,6-7 8-16,6-12 1 15,-4-12 1-15,-6 3 0 16,-11 2-1-16,-13 5-1 16,-12 3-23-16,-3-1-90 15,-2-3-164-15</inkml:trace>
  <inkml:trace contextRef="#ctx0" brushRef="#br0" timeOffset="1480.3957">8750 3971 389 0,'23'0'147'0,"9"0"-144"15,20 0 73-15,6 0-47 16,0 0-17-16,-2 0-12 0,-2 0-3 15,0 0-19 1,0 0-39-16,8 0-97 0,-2 0-136 16</inkml:trace>
  <inkml:trace contextRef="#ctx0" brushRef="#br0" timeOffset="1895.2641">9834 3896 422 0,'-14'0'62'0,"-4"1"-46"15,-7 15 45-15,-6 6-25 16,-8 7-4-16,-3 8-6 15,0 9-1-15,2 4 7 16,10 1 6-16,10-4-20 16,12-10-15-16,8-15-3 15,0-15-1-15,23-7 1 16,10-22 4-16,13-19 0 16,7-11 0-16,0 1-3 15,-9 12 9-15,-14 11 6 16,-11 11-2-16,-13 13-4 15,-3 4-5-15,-3 10-2 0,0 17 6 16,0 5-4-16,-9 2-5 16,3-6-8-16,3-10-24 15,3-6-57-15,0-5-45 16,14-7-69-16</inkml:trace>
  <inkml:trace contextRef="#ctx0" brushRef="#br0" timeOffset="2144.7389">10072 4097 490 0,'-3'0'137'0,"0"8"-93"15,-1 6 16 1,4-1-35-16,0-5-11 0,1-2-1 16,26-6 1-16,13 0 4 15,18-16 3-15,11-4 2 16,1 7 2-16,-7 10 6 15,-17 3-9-15,-21 25-13 16,-20 24-5-16,-5 15 0 16,-24 8-4-16,-6-3-16 15,11-19-96-15,16-38-177 16</inkml:trace>
  <inkml:trace contextRef="#ctx0" brushRef="#br0" timeOffset="5685.8206">11560 3104 344 0,'-5'-6'13'0,"2"1"41"15,2 4 24-15,-2 1-26 0,-3 3-22 16,-9 32 0-16,-10 37 12 16,-13 36-4-16,-5 41-16 15,-3 36 1-15,8 28 2 16,15 24-8-16,21-1-11 16,9-12-6-16,44-30-4 15,30-53-22-15,28-49-65 16,23-54-161-16</inkml:trace>
  <inkml:trace contextRef="#ctx0" brushRef="#br0" timeOffset="6500.8775">16016 2887 327 0,'0'-2'143'0,"0"2"-122"16,11 0 36-16,26 24 6 16,15 20-2-16,8 19-16 15,-5 22-7-15,-13 20 6 16,-24 25-12-16,-18 20-2 15,-35 16-8-15,-35 11-14 16,-25-2-8-16,-10-7 0 16,7-25-23-16,17-29-75 15,25-50-116-15</inkml:trace>
  <inkml:trace contextRef="#ctx0" brushRef="#br0" timeOffset="8013.9253">12062 3955 175 0,'-7'-2'74'0,"4"0"-70"0,3 2 55 16,0-2-25-16,0 2-27 16,0 0 3-16,0 0 3 15,0 0 4-15,0-2 10 16,0 2 7-16,0 0-2 16,0 0-5-16,0 0-9 15,9 0-6-15,22 0 31 16,22 0-2-16,29 0 11 15,24-2 3-15,16-10-6 16,2 0-3-16,-19 4-21 0,-30 6-19 16,-29 2-6-16,-26 0-16 15,-14 12-74-15,-8 12-109 16</inkml:trace>
  <inkml:trace contextRef="#ctx0" brushRef="#br0" timeOffset="8628.7519">12327 4281 210 0,'-6'0'169'16,"4"0"-165"-16,2 0 67 0,0 0-10 15,0 0-25 1,3-7-1-16,15-7 6 0,9-3 5 16,8-7 10-16,4 3-4 15,-6 9-2-15,-11 4-13 16,-12 8-22-16,-9 6-9 15,-1 27 1-15,-8 20 9 16,-15 9-11-16,-4-1-5 16,9-9-1-16,9-20-1 15,9-14-11-15,12-13-5 16,22-5 8-16,10 0 10 16,6 0 0-16,-5 0 2 15,-12 0 3-15,-15 20 7 0,-18 14 0 16,-6 17 9-1,-37 12-5-15,-17-3-16 0,-7-7-2 16,0-27-26-16,7-25-43 16,13-3-56-16,18-28-36 15,26-6-132-15</inkml:trace>
  <inkml:trace contextRef="#ctx0" brushRef="#br0" timeOffset="9111.2093">13402 3879 418 0,'0'-2'123'16,"13"-3"-112"-16,26 0 73 16,15-3-40-16,7 0-15 15,2 2-9-15,-8-1-14 16,-9 6-6-16,-8-3-1 15,-8 1-9-15,-10-1-31 16,-2-1-59-16,-7-3-136 16</inkml:trace>
  <inkml:trace contextRef="#ctx0" brushRef="#br0" timeOffset="10042.3272">13702 3703 22 0,'0'-3'361'0,"0"3"-315"16,0 0 6-16,0 0-2 15,0 5-25-15,0 15 20 16,0 9-3-16,-3 7-18 16,-5 9-4-16,0 1-6 15,0-2-9-15,5-5-5 16,3-3-7-16,0-3-36 16,15-4-90-16,9-10-168 15</inkml:trace>
  <inkml:trace contextRef="#ctx0" brushRef="#br0" timeOffset="10407.79">14193 3790 281 0,'-6'0'273'0,"0"0"-266"16,6 0 20-16,0 0-8 16,22 2-4-16,24-2 46 15,26-2 21-15,25-20-16 16,21 0-10-16,7-3-14 15,-7 6-20-15,-15 9-4 16,-18 6-11-16,-21 4-6 16,-13 0-1-16,-11 0-5 15,-8 9-9-15,-9-1-37 16,-9-3-64-16,-5 1-94 16,-9-6-318-16</inkml:trace>
  <inkml:trace contextRef="#ctx0" brushRef="#br0" timeOffset="11123.8121">14621 4053 342 0,'-9'0'23'0,"5"0"11"15,1 0 10-15,0 0-25 16,1 0 9-16,1 0 18 16,-1 0-7-16,2 0 4 15,0 0 1-15,0 0-3 16,0-2-6-16,0-2-5 16,12-6-9-16,17-4 11 15,9 0 5-15,1 3-11 16,-3 6-4-16,-9 5-8 15,-11 0-1-15,-6 13-6 16,-7 14 0-16,-3 6-1 0,0 1-2 16,0-2-4-1,0-12-2-15,8-8-4 0,22-8-4 16,9-4 8-16,2 0 2 16,-8 0 2-16,-12 8 10 15,-19 26 4-15,-11 23 9 16,-46 16-5-16,-28 10-16 15,-9-8-4-15,2-24-8 16,19-24-46-16,21-23-121 16,18-8-208-16</inkml:trace>
  <inkml:trace contextRef="#ctx0" brushRef="#br0" timeOffset="12220.2735">12698 3369 253 0,'0'0'181'0,"0"0"-158"15,0 0 12-15,0 0-7 16,0 0-2-16,0 3-2 16,0 12 13-16,2 5-1 0,-1 8-7 15,-1 4-1 1,0 5-12-16,0 4-8 0,0 0-5 16,0-2-3-16,0-6 0 15,0-5-5-15,0-11-21 16,0-10-34-16,0-7-66 15,12-4-23-15,3-14-116 16</inkml:trace>
  <inkml:trace contextRef="#ctx0" brushRef="#br0" timeOffset="12436.2708">12896 3343 450 0,'0'1'63'16,"0"20"-37"-16,0 8 24 16,0 4-33-16,0 7-14 15,0-1-2-15,0-1-1 16,0-4-1-16,0-8-3 16,0-8-26-16,-3-8-60 15,0-8-57-15</inkml:trace>
  <inkml:trace contextRef="#ctx0" brushRef="#br0" timeOffset="12652.6672">12610 3288 505 0,'0'0'63'15,"16"0"-17"-15,17 0 36 16,8 7-39-16,8 3-12 16,1-1-16-16,0-2-11 15,2-6-4-15,0-1-41 16,0 0-127-16</inkml:trace>
  <inkml:trace contextRef="#ctx0" brushRef="#br0" timeOffset="15363.7169">15170 3254 118 0,'-3'-6'6'0,"3"1"68"15,-1-2-45-15,1 3 0 16,-2-2 40-16,2 2-18 0,0-1-9 15,0-2-6-15,0 3-12 16,0 1 1-16,0 3 10 16,0 0-2-16,0 0-8 15,0 0-5-15,-3 9-6 16,2 16 5-16,-2 10 5 16,0 3-14-16,0 4-6 15,-2 0-2-15,-1 4-2 16,-1-4 0-16,2-9-4 15,1-11-10-15,2-12-19 16,1-10-32-16,1-2-3 16,0-20-52-16,1-6-132 15</inkml:trace>
  <inkml:trace contextRef="#ctx0" brushRef="#br0" timeOffset="15561.9588">15288 3172 67 0,'2'-6'273'16,"2"6"-238"-16,-1 0 39 16,0 17-31-16,1 10 2 15,1 7-15-15,-2 3-8 16,1 4-14-16,-2-2-8 16,0-4-1-16,-2-2-18 15,0-5-23-15,0-6-55 0,-5-10-49 16</inkml:trace>
  <inkml:trace contextRef="#ctx0" brushRef="#br0" timeOffset="15745.1678">15037 3166 579 0,'40'-14'41'0,"26"1"5"15,22 0 43-15,17 1-62 16,-2 1-27-16,-2 6-17 16,-14-6-173-16</inkml:trace>
  <inkml:trace contextRef="#ctx0" brushRef="#br0" timeOffset="40684.4454">14129 3248 28 0,'0'-7'53'15,"0"-2"-11"-15,0-1-15 16,0 0 4-16,0 1 12 0,0 1-9 16,0 1 2-1,0-1 0-15,0 0 1 0,0 2 4 16,0-6 1-16,1-2-12 15,8-1 3-15,0-2 4 16,3 2-16-16,-6 3-3 16,-3 1-2-16,2-2-3 15,6 1 15-15,-3 1-5 16,-1 3-1-16,-2 6-4 16,-5 2 0-16,0 0-4 15,0 24-7-15,-12 14-3 16,-10 12-1-16,-7 8-3 15,2-8 0-15,12-11 0 16,14-12 0-16,1-16 0 0,15-10 0 16,15-1 1-16,4-1 0 15,5-11 1-15,-10 2-2 16,-13 5 0-16,-13 5-10 16,-3 1-22-16,0 13-45 15,-6-4-85-15,-4-4-180 16</inkml:trace>
  <inkml:trace contextRef="#ctx0" brushRef="#br0" timeOffset="40900.8299">14340 3100 416 0,'5'-22'47'16,"-4"8"57"-16,1 4-38 0,1 10-34 15,-3 0-10-15,0 16-11 16,0 18 1-16,0 10 0 15,-5 8-5-15,-9 2-6 16,-3 2-1-16,-5 1-1 16,1 1-5-16,3-6-32 15,9-9-49-15,6-18-94 16,3-18-236-16</inkml:trace>
  <inkml:trace contextRef="#ctx0" brushRef="#br0" timeOffset="41249.9517">14576 3172 328 0,'-18'6'107'0,"-2"18"-96"16,2-1 50-16,12-5-38 15,6-4-13-15,0-10 23 16,16-2 19-16,14 0 9 16,1 1-9-16,-6 10-10 15,-11 8-7-15,-14 12-9 0,-8 12-8 16,-26 8-12-16,-18 3-6 15,0-7 0-15,7-14-40 16,17-24-54-16,20-11-38 16,8-30-133-16</inkml:trace>
  <inkml:trace contextRef="#ctx0" brushRef="#br0" timeOffset="41399.5612">14652 3016 466 0,'26'-8'302'0,"3"9"-295"16,21 21 72-16,4 3-79 15,2-3-67-15,5-22-142 16</inkml:trace>
  <inkml:trace contextRef="#ctx0" brushRef="#br0" timeOffset="62747.9665">12007 3380 189 0,'-7'0'121'0,"-2"0"-113"16,3 0 13-16,3 0 18 16,-3 0-5-16,1 0 11 15,1 0 7-15,4-3-7 16,0-5-16-16,3 2-4 16,9 0 3-16,-3-2-6 15,-3 2-3-15,0-6-3 16,7 0-3-16,14 0 4 15,4-5 5-15,5 1-3 16,7-4 1-16,8-2 2 16,1 4 0-16,-4 4-3 15,-17 9-7-15,-19 5-6 0,-12 15-3 16,-3 23 4-16,-34 23 1 16,-21 15-7-16,-18 8 0 15,10-1 1-15,21-11-2 16,29-22-1-16,18-21 1 15,41-20-3-15,24-9-8 16,18-24-8-16,18-10-29 16,-12 0-67-16,-24-4-197 15</inkml:trace>
  <inkml:trace contextRef="#ctx0" brushRef="#br0" timeOffset="64094.3547">16801 3636 380 0,'0'-8'84'15,"0"4"-64"-15,13-5 61 16,28-2-22-16,12 2-19 16,8-2-1-16,-4 0-7 15,-12 5-15-15,-9-1-10 16,-11 5-7-16,-10 2-6 15,-14 0-32-15,-1 11-78 16,0 6-111-16</inkml:trace>
  <inkml:trace contextRef="#ctx0" brushRef="#br0" timeOffset="64260.9333">16974 3817 228 0,'0'0'230'15,"3"0"-202"-15,24 0 99 16,9 0-59-16,10 7-49 16,-3-5-16-16,0 1-3 15,-10-3-67-15,-2 0-201 16</inkml:trace>
  <inkml:trace contextRef="#ctx0" brushRef="#br0" timeOffset="64792.9037">18531 3232 561 0,'23'-22'122'0,"-13"22"-119"15,-7 0 34-15,-3 24-34 16,-22 22 3-16,-25 20 0 16,-18 19-5-16,-17 15 2 15,-8 13-3-15,-4 6 0 16,9-10 0-16,26-17-3 0,34-27-2 15,25-30-2-15,49-24 6 16,31-11 1-16,19-2 2 16,7-13-2-16,-5-6 0 15,-17 2 0-15,-17 1 0 16,-24 2-11-16,-25 3-81 16,-18 1-96-16,-4 0-233 15</inkml:trace>
  <inkml:trace contextRef="#ctx0" brushRef="#br0" timeOffset="65009.2129">18048 3549 612 0,'0'-7'44'0,"0"7"-21"16,30 0 47-16,23 5-27 15,27 4-5-15,12-3-24 16,8 2-14-16,-13 4 0 16,-20 6-8-16,-21 8-51 15,-12 2-77-15,-7 1-94 16</inkml:trace>
  <inkml:trace contextRef="#ctx0" brushRef="#br0" timeOffset="65357.9706">18917 3763 564 0,'-19'2'26'15,"-9"18"51"-15,-8 10-17 16,-10 10-32-16,3 1-9 15,1-2-9-15,14-7-9 16,16-13-1-16,12-10-3 0,4-9-3 16,31 0 1-1,17-22 5-15,7-7 2 0,0 0 1 16,-16 8 5-16,-22 10 6 16,-14 7 7-16,-7 4 7 15,0 0-12-15,-3 18-11 16,-16 10-2-16,-4 2-3 15,-2 2-15-15,6-8-71 16,13-2-72-16,6-7-73 16</inkml:trace>
  <inkml:trace contextRef="#ctx0" brushRef="#br0" timeOffset="65575.0255">19037 4022 262 0,'18'-9'172'0,"-6"3"-91"16,-4 2 26-16,5-3-48 0,4 0-3 15,6-6-8-15,9-3-17 16,4-3-11-16,2 3-2 16,-2 6 3-16,-8 10 1 15,-10 0-8-15,-6 14-9 16,-9 14 0-16,-3 8-1 16,0 2-4-16,-10 0-1 15,-8-2-27-15,6-2-54 16,9-9-81-16,3-16-212 15</inkml:trace>
  <inkml:trace contextRef="#ctx0" brushRef="#br0" timeOffset="66156.2779">20640 3100 558 0,'0'-35'11'0,"-15"19"47"16,-18 13 15-16,-16 5-59 16,-19 37 5-16,-15 28 12 15,-10 27 1-15,1 29-12 16,9 24 12-16,20 13-12 15,29-1-7-15,29-19-3 16,11-25-6-16,39-23-3 16,14-17-1-16,10-16-4 15,4-12-17-15,-12-3-61 16,-21-16-90-16,-17-18-247 16</inkml:trace>
  <inkml:trace contextRef="#ctx0" brushRef="#br0" timeOffset="66721.6409">20787 3303 318 0,'-7'0'57'16,"4"0"-22"-16,1-1 38 15,2-7-36-15,0 4 16 16,24-6 5-16,16 2 4 16,11-1-20-16,9-7 2 15,0 1 2-15,-10 0-10 0,-15 4-16 16,-20 8-13-1,-15 3-4-15,0 7 2 0,-30 26-4 16,-17 16 3-16,-11 16-3 16,-6-1-1-16,9-4 1 15,22-12-1-15,27-11-1 16,6-13-3-16,33-6-3 16,14-14-1-16,5-4 3 15,4 0-6-15,-4-6-21 16,-10-4-31-16,-17 0-29 15,-8-3-54-15,-8 0-85 16</inkml:trace>
  <inkml:trace contextRef="#ctx0" brushRef="#br0" timeOffset="66904.0443">21485 3279 35 0,'9'-7'424'0,"-4"7"-388"15,0 5 70-15,1 17-58 16,-1 12-3-16,-5 8-13 16,0 2-22-16,-19 2-8 15,-3-2-2-15,-5-1-2 16,3-3-44-16,3-10-75 0,5-16-110 16</inkml:trace>
  <inkml:trace contextRef="#ctx0" brushRef="#br0" timeOffset="67104.0163">21670 3275 295 0,'12'-3'168'16,"-5"3"-103"-16,0 8 16 16,3 14-45-16,-2 12-4 15,-2 7-7-15,-6 3-15 16,0 2-9-16,0 3-1 15,-15-3-18-15,-14-5-64 16,-6-14-72-16,-4-17-231 16</inkml:trace>
  <inkml:trace contextRef="#ctx0" brushRef="#br0" timeOffset="67286.6289">21396 3270 565 0,'63'-16'34'16,"13"12"87"-16,21-7-88 16,15 8-1-16,-4-1-4 15,-12 2-22-15,-15 2-6 16,-29 0-46-16,-31 17-126 16,-20 4-219-16</inkml:trace>
  <inkml:trace contextRef="#ctx0" brushRef="#br0" timeOffset="67536.2644">20722 3874 526 0,'0'0'136'16,"32"-5"-101"-16,36-11 70 15,48-6-70-15,44 4-8 16,25-5-11-16,0-2 2 0,-32 4-10 16,-39 2-5-1,-38 4-3-15,-30 5-40 0,-21 8-40 16,-17 2-69-16,-8 0-86 16</inkml:trace>
  <inkml:trace contextRef="#ctx0" brushRef="#br0" timeOffset="67984.9367">21247 4039 480 0,'-15'0'6'0,"6"0"46"16,7 0-41-16,1 0-7 16,1-3 18-16,0-4-5 15,8 1 10-15,5 0 17 16,0-2 7-16,2-3-11 16,6 0-5-16,14-3 2 15,6 1-1-15,3 6-2 16,-9 3-8-16,-9 4-14 15,-12 0-5-15,-9 11-5 16,-5 10 3-16,-8 9-3 16,-20 3-1-16,-9-4-1 0,7-7-1 15,20-7-2-15,10-9-6 16,17-2 2-16,21 3 7 16,-2 2 0-16,-10 7 2 15,-10 7 8-15,-16 14 4 16,-20 12 1-16,-35 8 0 15,-23 2-12-15,-5-11-3 16,17-18-18-16,41-23-71 16,25-22-178-16</inkml:trace>
  <inkml:trace contextRef="#ctx0" brushRef="#br0" timeOffset="68616.9989">22594 3819 416 0,'18'-6'112'0,"13"6"-26"15,12-3 10-15,11 2-76 16,6-1 11-16,-3-3-17 15,-5 4-14-15,-10 1-1 16,-11 0-28-16,-12 0-73 16,-8 0-121-16</inkml:trace>
  <inkml:trace contextRef="#ctx0" brushRef="#br0" timeOffset="68867.0694">22961 3586 359 0,'0'-4'252'15,"1"10"-239"-15,-1 24 84 16,0 16-40-16,0 18-2 15,-23 4-22-15,-13 3-12 16,-9-3-20-16,2-7-1 16,1-8-58-16,18-18-163 15</inkml:trace>
  <inkml:trace contextRef="#ctx0" brushRef="#br0" timeOffset="69631.2783">23864 3469 331 0,'16'-16'114'16,"7"3"-39"-16,-3 0 22 15,1 5-60-15,-1 8-1 16,-7 0-10-16,-6 0-4 16,-4 26-1-16,-3 16 12 0,-7 18 4 15,-29 13-3-15,-13 10-14 16,-15 8-6-16,-8 0-9 15,1-1-4-15,8-3-1 16,6-3-22-16,18-11-62 16,17-22-58-16,22-34-77 15</inkml:trace>
  <inkml:trace contextRef="#ctx0" brushRef="#br0" timeOffset="69896.963">24401 3547 487 0,'0'-5'117'16,"-11"7"-56"-16,-23 25 8 15,-9 17-42-15,-7 7 10 16,4 0-25-16,15-8-10 16,25-9-2-16,8-9-2 15,36-5 2-15,19-4 1 16,-3 0 4-16,-14 2 9 15,-16 4 9-15,-24 4-8 16,-15 4 0-16,-31 6-1 16,-17 0-11-16,-10-6-3 15,-5-11-20-15,17-15-61 16,21-4-54-16,18-43-84 0</inkml:trace>
  <inkml:trace contextRef="#ctx0" brushRef="#br0" timeOffset="70080.1693">24296 3525 456 0,'38'-19'81'0,"5"17"42"15,14-2-57-15,16 4-30 16,3 0 2-16,1 0-23 16,-3-2-13-16,-12 2-2 15,-10 0-16-15,-20 6-59 16,-23 13-65-16,-9 3-145 15</inkml:trace>
  <inkml:trace contextRef="#ctx0" brushRef="#br0" timeOffset="70578.9223">24994 3738 717 0,'5'0'17'0,"-5"14"26"0,-3 24-19 16,-21 17-9-16,-10 3-5 16,-4 3-8-16,-2-2-2 15,1-1-2-15,4-1-49 16,6-1-60-16,7-14-63 15</inkml:trace>
  <inkml:trace contextRef="#ctx0" brushRef="#br0" timeOffset="70761.5365">25188 3785 367 0,'11'-2'233'16,"-8"7"-177"-16,-3 24 31 15,0 17-66-15,-7 12-11 16,-17 0-6-16,-6 7-4 16,-7-1-4-16,-2 1-39 15,-4-4-86-15,-2-13-141 16</inkml:trace>
  <inkml:trace contextRef="#ctx0" brushRef="#br0" timeOffset="70945.1497">24920 3686 612 0,'21'-11'102'15,"4"11"-2"-15,19 0-47 16,9 8-45-16,11 3 1 16,4 3-8-16,-3 0-1 15,-8 5-17-15,-20 0-71 16,-11-7-109-16,-7-7-246 15</inkml:trace>
  <inkml:trace contextRef="#ctx0" brushRef="#br0" timeOffset="71144.2707">25814 3183 698 0,'7'67'43'16,"-7"50"115"-16,-18 25-98 15,-34 15-22-15,-26 7-21 16,-17-1-8-16,-20-3-9 16,-13-12 0-16,2-12-5 15,22-27-75-15,35-51-216 16</inkml:trace>
  <inkml:trace contextRef="#ctx0" brushRef="#br0" timeOffset="87088.6349">26418 3608 166 0,'-5'-2'253'0,"2"2"-210"15,3-3 36-15,8-4-46 16,19-3-10-16,8-6 19 0,7-3-9 16,1 1-7-16,-4 1-3 15,-6 7-12-15,-8 5-11 16,-8 5-4-16,-4 0-25 15,-2 17-80-15,-11 16-105 16</inkml:trace>
  <inkml:trace contextRef="#ctx0" brushRef="#br0" timeOffset="87254.4055">26513 3813 318 0,'29'-17'222'0,"0"3"-214"16,9 0 84-16,-4 7-77 16,-2 7-15-16,-3 0-36 15,-9 0-224-15</inkml:trace>
  <inkml:trace contextRef="#ctx0" brushRef="#br0" timeOffset="87604.0408">27493 3172 39 0,'0'-13'553'0,"0"13"-546"16,0 0 56-16,-13 11-49 15,-13 24-12-15,-15 14-1 16,-12 13 0-16,-7 13 0 16,3 5-1-16,8 1 0 15,16-7 0-15,21-17-1 16,12-14-1-16,15-15 0 16,31-14 2-16,17-5 1 15,10-9 2-15,7 0 3 0,-5 0-2 16,-11 0-1-1,-18 0-3-15,-18 0-4 0,-14 0-30 16,-14 0-122-16,-3 0-172 16</inkml:trace>
  <inkml:trace contextRef="#ctx0" brushRef="#br0" timeOffset="87853.5357">27150 3341 493 0,'0'-5'47'0,"39"2"7"15,22-3 8-15,19 1-34 16,8 5 1-16,-2 0-26 15,-6 7-3-15,-9 10-6 16,-10 4-38-16,-15 3-152 16</inkml:trace>
  <inkml:trace contextRef="#ctx0" brushRef="#br0" timeOffset="88186.2896">27922 3431 253 0,'-45'29'301'16,"-1"15"-268"-16,1 6 57 16,12 0-65-16,11-9-11 15,14-11-13-15,8-15-1 16,8-13-17-16,20-2 3 15,12-17 12-15,5-16 2 16,0-1 1-16,-9 6 1 16,-15 12 4-16,-10 8 11 15,-9 8 14-15,-2 0 5 0,0 15-14 16,0 18-5-16,-6 7-10 16,-1 0-7-16,4-2-18 15,3-3-87-15,0-13-177 16</inkml:trace>
  <inkml:trace contextRef="#ctx0" brushRef="#br0" timeOffset="88435.6503">28252 3564 627 0,'-11'0'52'0,"11"0"35"0,0 0-50 16,0 0-35-16,19-5-1 15,17-7 0-15,14-7 1 16,8-2 3-16,-8 7 15 16,-12 10 15-16,-16 4-5 15,-16 15-16-15,-6 23 11 16,-14 13-6-16,-12 9-19 16,3-3-19-16,22-24-146 15,5-32-471-15</inkml:trace>
  <inkml:trace contextRef="#ctx0" brushRef="#br0" timeOffset="89416.6389">29033 2962 175 0,'-1'0'157'16,"-1"0"-126"-16,2 0 22 15,0-4-10-15,5-1 15 16,11-1 5-16,13-2-10 16,7 0-7-16,5-4 4 15,1 4 0-15,-6 2-7 16,-12 3-16-16,-11 3-20 0,-9 0-5 16,-4 11 1-16,0 18 0 15,-22 15 2-15,-5 7-5 16,0-2-1-16,11-9-4 15,9-10-4-15,7-12-8 16,10-6-12-16,20-10 14 16,9-2 11-16,6 0 2 15,1 0-13-15,-6 0-37 16,-7 0-16-16,-11 0-83 16,-10 0-129-16</inkml:trace>
  <inkml:trace contextRef="#ctx0" brushRef="#br0" timeOffset="89616.1187">29721 2936 507 0,'-4'0'50'16,"2"0"25"-16,-1 22-38 15,-3 9-12-15,-1 11-13 16,-1 3-8-16,-4 4-4 15,-1 0-6-15,1-6-13 16,1-2-59-16,4-11-102 16,6-17-195-16</inkml:trace>
  <inkml:trace contextRef="#ctx0" brushRef="#br0" timeOffset="89799.0526">29891 2895 294 0,'0'0'135'16,"0"26"-51"-16,0 8-12 15,0 9-48-15,0 7-12 16,0 6-12-16,-4 4-13 16,-4-2-93-16,-10-10-139 15</inkml:trace>
  <inkml:trace contextRef="#ctx0" brushRef="#br0" timeOffset="89981.6269">29646 2943 294 0,'38'-22'307'0,"18"6"-281"15,24 0 56-15,14 2-62 16,5 6-5-16,-6 6-9 15,-12 2-6-15,-13 0-35 16,-28 15-179-16</inkml:trace>
  <inkml:trace contextRef="#ctx0" brushRef="#br0" timeOffset="90181.4367">29155 3504 407 0,'22'0'265'0,"37"-4"-244"15,41-17 92-15,25-5-94 16,14-2-10-16,1 6-9 16,-16 6-5-16,-18 14-52 15,-38 2-158-15</inkml:trace>
  <inkml:trace contextRef="#ctx0" brushRef="#br0" timeOffset="90879.7915">29522 3732 375 0,'-10'0'62'16,"10"0"19"-16,0 0-48 16,0-2-19-16,0 0-1 15,0 2 0-15,0-2 4 16,0 2 8-16,0 0 6 16,0 0-2-16,0 0-12 15,0-1-1-15,0 1-5 0,2-1 3 16,6-2 8-16,5-2 10 15,-1-1-2-15,2 2-4 16,2-2-5-16,-2 3-5 16,3 0-11-16,4 1-3 15,-1 0 0-15,2 2 3 16,-3 0 2-16,-3 0 1 16,-5 0-1-16,-5 0-1 15,-3 0-2-15,-3 5-1 16,0 8 0-16,0 5 2 15,-23 14 3-15,-19 7-4 16,-14 9-4-16,-10 0 0 16,8-8-1-16,15-8-1 0,20-13-7 15,23-10-5-15,5-9-8 16,33 0 19-16,16 0 3 16,9-9 8-16,-5 4 5 15,-9 5 5-15,-19 10-1 16,-19 26 3-16,-11 17 2 15,-48 17-13-15,-43 18-9 16,-32 2 0-16,-9-12-10 16,26-35-91-16,43-43-346 15</inkml:trace>
  <inkml:trace contextRef="#ctx0" brushRef="#br0" timeOffset="146245.5712">25019 5641 437 0,'0'-3'32'0,"0"0"35"0,0 0-5 16,3 0-37-16,8-2 15 16,7 0-10-16,12-1-3 15,10 0 4-15,5-2-8 16,-2 2 2-16,-4 1-16 15,-8 2-9-15,-7 3-5 16,-7 0-24-16,-10 6-37 16,-7 17-47-16,-1 9-81 15</inkml:trace>
  <inkml:trace contextRef="#ctx0" brushRef="#br0" timeOffset="146411.883">24926 5967 338 0,'12'0'204'0,"19"0"-172"16,13-4 70-16,11-4-68 15,-2 0-8-15,-8 8-26 16,-16 0-10-16,-9 0-128 16,-11 0-219-16</inkml:trace>
  <inkml:trace contextRef="#ctx0" brushRef="#br0" timeOffset="146662.4363">25599 5761 618 0,'37'-21'243'15,"3"17"-242"-15,11 0 65 16,3 2-66-16,-4 2-8 16,-3 6-91-16,-4 3-142 15</inkml:trace>
  <inkml:trace contextRef="#ctx0" brushRef="#br0" timeOffset="147226.1867">27006 5314 644 0,'10'-7'7'0,"-8"-1"85"15,-1 5-74 1,-1 3-16-16,0 0 3 0,-13 19 1 15,-26 20 5-15,-18 20-3 16,-10 21-7-16,-7 13-1 16,8 6 0-16,14-5 0 15,17-14 2-15,25-19 0 16,10-18 2-16,24-13 3 16,22-12 9-16,18-10 5 15,11-6-12-15,1-2-4 16,-10 0-5-16,-19 0-2 15,-22 0-38-15,-20 0-51 16,-5 0-44-16,-13 0-188 16</inkml:trace>
  <inkml:trace contextRef="#ctx0" brushRef="#br0" timeOffset="147426.5981">26574 5580 677 0,'4'0'23'0,"28"-2"74"16,27-3-68-16,25 5 10 15,21 0-13-15,1 0-24 16,-11 0-2-16,-15 2-31 16,-16 9-80-16,-9 2-71 15,-8-3-274-15</inkml:trace>
  <inkml:trace contextRef="#ctx0" brushRef="#br0" timeOffset="147758.33">27409 5616 549 0,'-32'17'58'16,"-4"13"-20"-16,-1 1 24 15,-3 11-54-15,3 5 9 16,10-7-4-16,12-6-7 16,13-10-6-16,2-13-3 15,23-11 1-15,21-5 2 0,10-25 3 16,6-7-3-16,-8 0 2 16,-10 6 0-16,-20 11 9 15,-12 9 33-15,-8 6 6 16,-2 5-24-16,0 0-8 15,-12 16-6-15,-3 9-10 16,-1 4-2-16,5 4-27 16,4 0-81-16,7-2-82 15,0-6-230-15</inkml:trace>
  <inkml:trace contextRef="#ctx0" brushRef="#br0" timeOffset="148007.9761">27609 5850 412 0,'4'-8'232'0,"-4"8"-180"16,4-1 16-16,1 1-61 15,7 0 4-15,12-6-3 16,12-1 7-16,11-7 5 16,8-2 5-16,-2 4 12 15,-6 5-2-15,-14 7-13 16,-15 5-8-16,-14 23-6 15,-4 12-1-15,-8 9-2 16,-16 6-5-16,-6 2-11 16,-2-7-64-16,12-13-116 0,12-15-283 15</inkml:trace>
  <inkml:trace contextRef="#ctx0" brushRef="#br0" timeOffset="148356.9522">28589 5287 150 0,'1'0'411'15,"1"5"-359"-15,-2 24 51 16,-8 15-74-16,-14 10-18 15,-2 5-11-15,-3 5-8 16,5-2-55-16,1-4-70 0,7-14-147 16</inkml:trace>
  <inkml:trace contextRef="#ctx0" brushRef="#br0" timeOffset="148540.0207">28936 5197 544 0,'0'0'72'16,"0"21"-1"-16,-10 13-41 15,-10 10-30-15,-5 8-5 16,-6 5-30-16,-5 3-59 16,-1 4-93-16</inkml:trace>
  <inkml:trace contextRef="#ctx0" brushRef="#br0" timeOffset="148739.2511">28561 5216 660 0,'38'-20'94'16,"10"8"-12"-16,21 0-18 15,7 3-51-15,1 4-2 16,1 2-7-16,-2 3-4 15,-3 0-3-15,-6 1-31 16,-10 15-82-16,-6 2-95 16</inkml:trace>
  <inkml:trace contextRef="#ctx0" brushRef="#br0" timeOffset="149022.2093">28171 5903 322 0,'13'-14'416'15,"53"-10"-395"-15,27-18 59 0,31-9-55 16,12 0-2-1,0 2-8-15,-10 9-7 0,-21 12 2 16,-22 7-10-16,-16 9-1 16,-22 10-50-16,-13 2-91 15,-11 4-42-15,-7 11-314 16</inkml:trace>
  <inkml:trace contextRef="#ctx0" brushRef="#br0" timeOffset="149570.8306">28613 5989 199 0,'-5'-4'210'0,"5"4"-183"16,0 0 26-16,0 0-50 16,0 0 2-16,0 0 13 15,0 0 21-15,0-4 13 16,2 0 4-16,5-2-6 0,5-2-11 15,6-2-5-15,10-1 2 16,5-4-9-16,6 2-1 16,1-1 2-16,-1 1-4 15,-3 7-2-15,-8 3-6 16,-12 3-6-16,-10 0-6 16,-6 5-3-16,-6 20 4 15,-17 12-2-15,-7 3 0 16,4-1-3-16,13-12 0 15,13-12-4-15,7-10-5 0,26-5 1 16,5 0 8 0,-3 0 2-16,-6 0 6 0,-15 7 11 15,-14 21 6-15,-19 12-25 16,-37 12 0-16,-19 6 0 16,-7-8 0-16,7-19 0 15,22-29-56-15,33-18-212 16</inkml:trace>
  <inkml:trace contextRef="#ctx0" brushRef="#br0" timeOffset="156720.1539">25051 7326 520 0,'8'2'47'0,"13"0"-7"16,12 0 46-16,13-2-67 15,4 0-1-15,-2 0 2 16,-10 2-20-16,-12 8-1 15,-9 7-17-15,-5 9-47 16,-12 4-170-16</inkml:trace>
  <inkml:trace contextRef="#ctx0" brushRef="#br0" timeOffset="156869.5776">25071 7600 774 0,'0'0'25'0,"16"3"34"16,17 5-39-16,12 1-20 16,11 0-45-16,-5-7-210 15</inkml:trace>
  <inkml:trace contextRef="#ctx0" brushRef="#br0" timeOffset="157268.9047">26402 7547 767 0,'25'0'16'0,"22"0"72"16,13 0-33-16,3 0-55 16,-6 4 0-16,-4 9-49 15,-7-8-141-15,-13-5-365 16</inkml:trace>
  <inkml:trace contextRef="#ctx0" brushRef="#br0" timeOffset="157717.5167">26940 7543 399 0,'0'0'268'0,"0"21"-266"15,0 13 46-15,11 12-27 16,3 3-11-16,0 0-1 16,4-7-6-16,3-3-3 15,0-15-1-15,-1-11 1 0,-3-13-2 16,2-8 2-16,-1-32 0 16,0-13-1-16,-6-11-5 15,-12-8-11-15,0-4 8 16,-6-2 6-16,-5 1 3 15,4 9 1-15,7 10-1 16,0 12 5-16,6 7 2 16,22 7 8-16,16 3 0 15,17 2 17-15,22-2 3 16,19-4-2-16,17-5 6 16,14 0-7-16,-4 2-13 15,-15 7-7-15,-24 12-9 16,-26 11-3-16,-21 6-12 0,-17 5-50 15,-6 20-100 1,-20 0-151-16</inkml:trace>
  <inkml:trace contextRef="#ctx0" brushRef="#br0" timeOffset="158399.1937">27625 7383 16 0,'-8'0'352'0,"0"0"-312"16,6-2 29-16,2 1-42 16,0 1-18-16,0 0 12 15,-1 0-7-15,-2 0 0 16,1-1 7-16,1-1-4 15,-1 2 8-15,1-2 1 0,-1 2-3 16,2-1-4 0,0 1-14-16,0 0 1 0,0 0 2 15,0 0 7-15,0 0 9 16,0-2 2-16,0-2 6 16,21-6-1-16,10-1-10 15,8-2 0-15,5 3-2 16,-5 2 2-16,-6 4 0 15,-7 4-3-15,-8 0-11 16,-4 0 0-16,-1 7-1 16,-7 6-3-16,-5-1-2 15,-1 7 1-15,-3 5-1 0,-15 0-1 16,-6 3-2 0,6-5 0-16,9-7 0 0,9-3 0 15,2-2-3-15,25 4 5 16,6 2 0-16,-4 2 4 15,-8 4 9-15,-18 8 13 16,-11 13-21-16,-45 10-5 16,-23 2 0-16,-9-9 0 15,10-24 0-15,22-22 0 16,38-32-33-16,15-27-317 16</inkml:trace>
  <inkml:trace contextRef="#ctx0" brushRef="#br0" timeOffset="298393.631">7549 11844 429 0,'15'-6'46'0,"6"-2"-42"15,4 0 38-15,-1 3-34 16,-3 2-8-16,-6 3-3 16,-6 0-12-16,-3 3-48 15,-5 12-24-15,-1 6-54 16</inkml:trace>
  <inkml:trace contextRef="#ctx0" brushRef="#br0" timeOffset="298559.5442">7501 12071 379 0,'-1'0'192'0,"1"6"-173"15,7 2 2-15,15 2 17 16,3 0-23-16,2 0-15 16,-4 0-6-16,3 4-57 15,-1-2-125-15</inkml:trace>
  <inkml:trace contextRef="#ctx0" brushRef="#br0" timeOffset="298859.0735">8456 11655 409 0,'0'-10'112'0,"0"7"-74"16,0-1 30-16,-4 4-13 15,-11 6-11-15,-13 23-24 16,-10 16-17-16,-6 17 14 16,3 11 12-16,5 8-10 0,11 1-11 15,11-9-8-15,14-13 0 16,0-14-10-16,23-13-23 15,17-13-16-15,14-12-36 16,11-8-112-16,3 0-178 16</inkml:trace>
  <inkml:trace contextRef="#ctx0" brushRef="#br0" timeOffset="299125.1752">8776 12024 609 0,'-21'47'59'16,"19"-7"-32"-16,2-12-14 16,30-18-10-16,16-10-3 15,12-12 3-15,3-28 0 16,-5-9 6-16,-10-3 26 16,-16 6 13-16,-16 10-25 15,-14 12-16-15,-7 4-2 16,-28 11 1-16,-14 9-6 15,-6 0-6-15,6 5-2 16,15 5-21-16,21-6-48 16,13-4-61-16,15 0-221 15</inkml:trace>
  <inkml:trace contextRef="#ctx0" brushRef="#br0" timeOffset="299340.5074">9367 11691 595 0,'-35'42'80'16,"4"8"-3"-16,1 3-24 16,5-5-17-16,14-11-14 15,11-17-22-15,15-14 1 16,17-6-1-16,-3 0 6 16,-8 3 17-16,-10 12 10 15,-11 16-11-15,-8 16-7 16,-29 7-13-16,-11-4-2 0,3-21-29 15,12-29-131-15,13-31-376 16</inkml:trace>
  <inkml:trace contextRef="#ctx0" brushRef="#br0" timeOffset="299939.5302">10370 10985 522 0,'-46'34'237'16,"-9"49"-236"-16,-3 35 45 15,-9 34-18-15,4 23-11 16,11 23-7-16,13-2-2 0,26-16-6 16,13-32-2-1,28-49-8-15,27-35-37 0,12-29-67 16,7-25-95-16</inkml:trace>
  <inkml:trace contextRef="#ctx0" brushRef="#br0" timeOffset="300704.9793">10636 11778 334 0,'-4'0'29'15,"2"0"12"-15,2 0 22 16,0 0-19-16,0 0-5 15,18-5 9-15,18-6 30 16,17-3-12-16,25-1-7 16,26-5-10-16,20 3-7 15,9 0-10-15,2 4-18 16,-13 0-9-16,-16 5-4 0,-15 3-1 16,-18 3-4-16,-14 2-18 15,-12 0-56-15,-12 0-41 16,-10 4-26-16,-18 5-105 15</inkml:trace>
  <inkml:trace contextRef="#ctx0" brushRef="#br0" timeOffset="301170.052">11301 12018 360 0,'14'-14'48'0,"-4"2"18"16,-2 5 10-16,-7 7-31 15,-1 0-10-15,0 0 14 16,-3 0 0-16,-13 17-16 16,-7 13-9-16,-8 11-7 15,-9 9-3-15,0 10-3 16,1 8-6-16,3 9-2 16,9 3-2-16,14-6 0 0,13-15 0 15,3-19-2-15,27-22-1 16,11-16 2-16,6-5 1 15,6-32 2-15,-4-11 2 16,-10-4-1-16,-16 4 9 16,-19 8 2-16,-4 10-3 15,-33 9 4-15,-11 10-16 16,-3 9-5-16,6 0-23 16,12 9-28-16,22 3-53 15,7-8-120-15</inkml:trace>
  <inkml:trace contextRef="#ctx0" brushRef="#br0" timeOffset="301602.4816">11762 11195 496 0,'-4'0'65'0,"4"0"-14"15,0 0-33-15,0 3-7 16,0 13 16-16,0 8-16 16,0 8 0-16,0 8-2 15,0 4-6-15,-13 0-2 16,2 4-1-16,1-7-16 0,1-11-28 15,6-9-108 1,3-16-49-16</inkml:trace>
  <inkml:trace contextRef="#ctx0" brushRef="#br0" timeOffset="301785.3642">11982 11036 328 0,'-12'11'236'0,"0"19"-199"16,3 14 30-16,-2 13-38 15,-3 5-23-15,-1 1-6 16,-2-2-9-16,2-1-72 16,-1-10-169-16</inkml:trace>
  <inkml:trace contextRef="#ctx0" brushRef="#br0" timeOffset="301967.9902">11624 11198 388 0,'-9'-7'311'0,"9"5"-250"16,15 2-20-16,23-5-13 15,22-1 8-15,12-5-27 16,4 4-7-16,0 0-2 15,-6 7-37-15,0 0-134 0,-7 0-318 16</inkml:trace>
  <inkml:trace contextRef="#ctx0" brushRef="#br0" timeOffset="302533.6019">12462 11704 330 0,'30'0'238'16,"13"-6"-212"-16,22-1 79 16,6 2-60-16,-2 5-30 15,-10 0-15-15,-12 1-4 16,-11 20-60-16,-14-1-150 16</inkml:trace>
  <inkml:trace contextRef="#ctx0" brushRef="#br0" timeOffset="302699.7893">12755 11501 493 0,'-12'16'192'16,"6"19"-187"-16,-2 15 57 15,2 15-39-15,-3 8-23 16,8-3-2-16,1 0-50 15,13-14-203-15</inkml:trace>
  <inkml:trace contextRef="#ctx0" brushRef="#br0" timeOffset="303132.3239">13817 11583 511 0,'37'0'90'16,"32"-12"-22"-16,28-6 42 15,24-2-63-15,17-3-4 16,10-2-9-16,13-6-24 0,-3-2-10 15,-10 0-1 1,-21 6-3-16,-29 6-41 0,-27 13-99 16,-19 6-49-16,-21 2-152 15</inkml:trace>
  <inkml:trace contextRef="#ctx0" brushRef="#br0" timeOffset="303580.7626">14359 11766 160 0,'-32'0'410'0,"-10"22"-392"16,-5 32 46-16,-6 23-23 16,-5 19-25-16,0 14 6 15,7 13-3-15,13 3-3 16,15-10-3-16,23-22 0 15,5-34-13-15,33-35-2 0,15-25 2 16,11-12 2-16,10-40 0 16,3-15 0-16,-12-9 0 15,-19 4 8-15,-29 12 13 16,-17 14-6-16,-37 18-10 16,-20 14 0-16,-9 14-7 15,5 9-11-15,16 15-21 16,18-1-61-16,26-5-74 15,1-17-284-15</inkml:trace>
  <inkml:trace contextRef="#ctx0" brushRef="#br0" timeOffset="303997.1784">15046 10822 355 0,'0'0'211'0,"0"0"-145"15,3 12 4-15,0 17-7 16,-3 11-23-16,0 11-17 15,-6 6-13-15,-10 5-10 16,-2-4-2-16,5-2-19 16,-1-9-60-16,4-7-45 15,4-16-104-15</inkml:trace>
  <inkml:trace contextRef="#ctx0" brushRef="#br0" timeOffset="304196.1459">15261 10759 225 0,'0'0'466'15,"-4"5"-414"-15,-1 24 2 16,-1 16-20-16,-4 9-27 16,-4 6-7-16,1 2-17 15,-8 3-69-15,-3 1-59 16,-9-13-121-16</inkml:trace>
  <inkml:trace contextRef="#ctx0" brushRef="#br0" timeOffset="304362.4719">14834 10970 101 0,'0'-29'454'16,"0"10"-360"-16,18 2-4 15,22 4-32-15,14-1-20 16,11 2-20-16,9 2-11 15,2 2-7-15,0 4-2 16,-4 2-95-16,-14 0-301 16</inkml:trace>
  <inkml:trace contextRef="#ctx0" brushRef="#br0" timeOffset="304661.6938">15734 10321 601 0,'0'0'141'15,"6"11"-109"-15,19 35 57 16,5 31-33-16,-8 41-27 0,-16 38 4 15,-6 42-13 1,-37 26-7-16,-33 13-4 0,-25 17-9 16,-19-6 0-16,-14-13 0 15,7-24 0-15,21-51 0 16,32-52-18-16,33-51-62 16,17-53-159-16</inkml:trace>
  <inkml:trace contextRef="#ctx0" brushRef="#br0" timeOffset="314670.8983">13984 10713 18 0,'0'-19'409'16,"0"4"-389"-16,2-4 9 15,2 2 10-15,1 1-19 16,-1 4-5-16,-3 4 14 0,-1 1 9 16,0 7-4-1,0 0-4-15,0 0 3 0,0 0-14 16,0 13-10-16,0 21-3 15,-4 18 5-15,-5 16-3 16,-3 11-1-16,-6 12-1 16,3 7-3-16,-3-2-3 15,8-2 0-15,4-16 0 16,6-20-7-16,0-23-34 16,12-23-93-16,6-12-141 15</inkml:trace>
  <inkml:trace contextRef="#ctx0" brushRef="#br0" timeOffset="315202.8462">14470 10615 496 0,'0'-28'32'0,"0"18"-4"16,0-2 22-16,0 5-29 16,0 7-7-16,-3 0-3 15,-16 0-3-15,-9 0-7 16,-8 19 0-16,-8 6 0 16,-2 6 0-16,7 2 1 0,10-3 1 15,8-3 4 1,13-7-2-16,8-4-3 0,0-5-2 15,14-5 2-15,14-6 17 16,11 0 30-16,4 0-15 16,-1 0-3-16,-6 8 3 15,-11 14-10-15,-10 12-5 16,-12 14-9-16,-3 14-8 16,-15 15 1-16,-19 9-1 15,-13 2-2-15,-5-8 1 16,6-17-1-16,9-21-1 15,17-22 1-15,9-20-1 16,11-18-1-16,0-47-5 16,25-35-7-16,24-26 11 0,14-6 3 15,5-3 1-15,0 21-1 16,-13 19 3-16,-16 25 0 16,-16 27-3-16,-13 24-1 15,-9 19-27-15,-1 0-137 16,-17 2-462-16</inkml:trace>
  <inkml:trace contextRef="#ctx0" brushRef="#br0" timeOffset="317546.8987">11142 10880 425 0,'0'-24'109'0,"0"14"-65"16,0 10 35-16,1 0-46 16,10 34-9-16,2 30 25 15,-5 30-8-15,-8 19-15 16,0 9-18-16,-9 5-6 16,0-8-2-16,9-23-64 15,0-44-253-15</inkml:trace>
  <inkml:trace contextRef="#ctx0" brushRef="#br0" timeOffset="319343.0779">16534 11364 249 0,'-9'-3'22'16,"2"0"15"-16,2 3 8 0,3-2-4 16,-2 0 4-16,-1-8 0 15,5 0 2-15,0-1 8 16,0-2-10-16,20 1 3 16,7 2-9-16,6-2-8 15,1 3-12-15,-2 2-11 16,-6 7-7-16,-2 0-1 15,-5 10-13-15,-8 12-67 16,-11 11-112-16</inkml:trace>
  <inkml:trace contextRef="#ctx0" brushRef="#br0" timeOffset="319500.9833">16607 11569 771 0,'0'-4'46'0,"5"4"-7"16,8 0 19-16,3 14-53 16,8 6-5-16,12 4-28 15,-3-9-189-15</inkml:trace>
  <inkml:trace contextRef="#ctx0" brushRef="#br0" timeOffset="320473.4561">17888 11325 334 0,'0'-13'177'16,"-7"4"-153"-16,-3 4 75 15,7-1-63-15,-2 6-11 16,-7 0 0-16,-10 4-10 0,-16 22-9 16,-14 13-4-16,-4 10 1 15,-2 13-1-15,11 4 5 16,14 3 0-16,18 0-4 16,15-3-1-16,8-10-1 15,27-8-1-15,7-13 0 16,9-6 0-16,6-13-4 15,1-6-47-15,-6-10-120 16,-10-2-252-16</inkml:trace>
  <inkml:trace contextRef="#ctx0" brushRef="#br0" timeOffset="320722.4616">18160 11575 262 0,'-15'0'241'16,"-10"22"-202"-16,10 14 39 15,12-2-37-15,3 2-26 16,23-11-7-16,21-14 4 16,13-11 2-16,7-3 4 15,-3-24 4-15,-9-6-1 16,-15-3 5-16,-18 1-5 16,-19 4-6-16,-11 4 1 15,-31 6-11-15,-15 5-5 16,-2 5-1-16,8 9-22 15,23 2-37-15,25 0-53 16,3 0-68-16</inkml:trace>
  <inkml:trace contextRef="#ctx0" brushRef="#br0" timeOffset="320955.4114">18790 11381 564 0,'-27'0'137'0,"-8"33"-97"15,7 1 35-15,1 6-56 16,11 3-10-16,13-5-6 16,3-8-3-16,29-8 0 15,10 1 0-15,-3-3 1 16,-7 2 16-16,-17 9 28 0,-12 13-22 16,-26 9-13-16,-29 3-7 15,-9-3-3-15,12-20-13 16,16-33-123-16,21-31-297 15</inkml:trace>
  <inkml:trace contextRef="#ctx0" brushRef="#br0" timeOffset="321753.3906">19876 10759 585 0,'-56'-2'16'15,"-13"23"-5"-15,-9 35 33 16,-13 33-11-16,-8 37 4 0,7 18-11 16,14 15-7-16,30 0-12 15,31-3-6-15,17-13 0 16,22-25 0-16,23-20 0 15,7-23 0-15,6-17 0 16,-1-11-1-16,0-9-5 16,-10-13-27-16,-15-16-117 15,-16-9-251-15</inkml:trace>
  <inkml:trace contextRef="#ctx0" brushRef="#br0" timeOffset="322236.6185">20387 11047 460 0,'-7'-6'101'0,"-3"6"-70"16,10 0 19-16,0 8-48 15,0 8-1-15,0 2 0 16,0 10 1-16,0 4 1 16,-3 4 3-16,-3 5 2 15,-5 1-6-15,-2 2-1 16,-2 2-1-16,2 2 0 15,0-5-4-15,4-11-38 16,6-17-130-16,0-15-179 0</inkml:trace>
  <inkml:trace contextRef="#ctx0" brushRef="#br0" timeOffset="322418.4286">20596 10963 401 0,'0'-5'207'16,"-6"5"-169"-16,-1 17 12 16,6 13-36-16,-1 14 2 15,-1 11-13-15,-2 5-1 16,-1 4-2-16,-1 0-1 0,-3-4-42 16,-4-9-91-1,-10-20-121-15</inkml:trace>
  <inkml:trace contextRef="#ctx0" brushRef="#br0" timeOffset="322634.6399">20267 10941 192 0,'7'-19'402'0,"8"7"-374"16,21 2 72-16,22-7-52 15,15 8-13-15,11 1-15 0,1 8-12 16,-8 0-8 0,-4 22 0-16,-13 15-33 0,-9 5-83 15,-8 5-109-15</inkml:trace>
  <inkml:trace contextRef="#ctx0" brushRef="#br0" timeOffset="322884.0961">20110 11723 385 0,'1'-8'312'16,"32"-7"-294"-16,39-12 66 15,26-11-52-15,14-1-15 16,6 1-11-16,-11 4-5 16,-17 19-1-16,-20 10-42 15,-26 5-100-15,-21 9-159 16</inkml:trace>
  <inkml:trace contextRef="#ctx0" brushRef="#br0" timeOffset="323299.7868">20693 11703 354 0,'-36'0'248'0,"-10"8"-240"16,6 26 34-16,-2 7-32 15,-1 15-9-15,1 7-1 16,2 9 1-16,1 3 1 0,9 2 7 16,14-3 16-16,13-9 1 15,3-14-7-15,22-20-5 16,17-17 6-16,9-14 18 15,8-8-10-15,-2-26-15 16,-12-4 1-16,-15 2 9 16,-26 5-10-16,-5 7-4 15,-37 7-5-15,-11 10-4 16,0 7-10-16,12 2-29 16,25 14-51-16,15-5-67 15,18-11-134-15</inkml:trace>
  <inkml:trace contextRef="#ctx0" brushRef="#br0" timeOffset="323948.3673">21383 11567 162 0,'0'-16'478'0,"16"6"-468"16,24 2 72-16,15-9-49 0,4 5-25 16,-7 1-5-16,-7 8-3 15,-5 3-4-15,-10 0-81 16,-11 0-180-16</inkml:trace>
  <inkml:trace contextRef="#ctx0" brushRef="#br0" timeOffset="324147.8676">21627 11317 720 0,'-31'49'65'0,"3"29"-5"16,5 2-9 0,4 1-38-16,8 0-13 0,11-11-4 15,11-26-144-15,17-36-587 16</inkml:trace>
  <inkml:trace contextRef="#ctx0" brushRef="#br0" timeOffset="324996.5066">22234 11262 117 0,'0'-6'246'0,"-7"-4"-174"0,2-1 38 16,5-2-33-16,2 0-20 15,19 0 0-15,10-2-16 16,9-2-1-16,7 0-9 15,5 1-5-15,8 4-4 16,1 2-3-16,-2 8-4 16,-6 2-1-16,-12 0-4 15,-14 17-7-15,-19 18-3 16,-8 14 2-16,-30 10 0 16,-22 4-2-16,-11-1 0 15,-1-7 0-15,12-14-1 16,19-16-8-16,19-15-7 15,14-10-1-15,3 0 6 16,24-2 2-16,12-4 9 16,6 1 7-16,-3 5 9 0,-10 0 1 15,-9 9 0-15,-16 17-4 16,-7 8-4-16,-22 12-2 16,-21 10-5-16,-16 2-2 15,-2-5 0-15,6-13-8 16,9-18-19-16,10-16-15 15,15-6-26-15,15 0-7 16,6-7-2-16,17-4-29 16,22-1-58-16,7-4-53 15</inkml:trace>
  <inkml:trace contextRef="#ctx0" brushRef="#br0" timeOffset="325211.9753">23089 11344 673 0,'-19'0'16'15,"8"10"54"-15,5 17-31 16,-2 16-18-16,-1 12-3 16,-3 3-11-16,-5 1-5 15,-2 4-2-15,1-2-4 16,3-3-53-16,2-8-84 15,5-24-124-15</inkml:trace>
  <inkml:trace contextRef="#ctx0" brushRef="#br0" timeOffset="325394.8899">23321 11298 188 0,'0'0'449'16,"0"3"-426"-16,-11 40 69 15,5 5-48-15,-7 18-27 16,-5 9-7-16,-6 3-5 16,-3-2-4-16,0 3-1 15,1 1-3-15,3-5-54 16,-2-9-65-16,-2-29-102 0</inkml:trace>
  <inkml:trace contextRef="#ctx0" brushRef="#br0" timeOffset="325611.0372">22890 11446 179 0,'-5'-14'528'16,"2"12"-490"-16,4 2 63 16,38-3-61-16,24 3-2 15,19-2-12-15,12-1-13 16,2 0-10-16,-7 3-3 15,-10 0-9-15,-9 3-63 16,-15 5-102-16,-17-8-128 16</inkml:trace>
  <inkml:trace contextRef="#ctx0" brushRef="#br0" timeOffset="325810.2217">23815 10711 645 0,'16'9'59'0,"17"52"77"16,13 28-73-16,-3 40-26 16,-15 27-4-16,-22 21-18 15,-19 10 0-15,-49 2-6 0,-31-16-4 16,-16-16-5 0,0-26-1-16,15-34-9 0,29-36-59 15,18-55-142-15,23-36-365 16</inkml:trace>
  <inkml:trace contextRef="#ctx0" brushRef="#br0" timeOffset="327306.765">24416 11513 350 0,'-11'0'52'0,"7"0"26"15,1-2-42-15,1-2-22 16,2-4 20-16,5-1 12 16,20 1 16-16,13-2-4 15,9-2-11-15,8-1-7 0,2 4-17 16,-2 1-9-16,-7 6-12 16,-11 2-2-16,-7 13-6 15,-12 14-79-15,-18 10-86 16</inkml:trace>
  <inkml:trace contextRef="#ctx0" brushRef="#br0" timeOffset="327606.8139">24593 11744 426 0,'9'-19'333'0,"5"16"-296"16,22-10 65-16,8 2-67 15,3 2-30-15,3 9-5 16,10 0-17-16,-8 0-158 16,-15 0-571-16</inkml:trace>
  <inkml:trace contextRef="#ctx0" brushRef="#br0" timeOffset="353044.2156">25648 11482 402 0,'-8'-3'32'0,"8"-4"54"16,0 0-19-16,0 0-42 16,0 3-4-16,0-2 9 15,0 5 3-15,0 0 8 16,0 1-9-16,0 0-6 15,0 0-8-15,11 0-5 16,19 0 11-16,15 0 17 16,13-3-13-16,5-4-8 15,-5-2-5-15,-9 1-10 0,-15 5-5 16,-10 3-2-16,-13 0-48 16,-5 3-138-16,-6 6-168 15</inkml:trace>
  <inkml:trace contextRef="#ctx0" brushRef="#br0" timeOffset="353576.2776">26710 11342 525 0,'0'-5'72'16,"0"5"-33"-16,0 0 34 15,0 0-55-15,0 0-6 16,0 0 11-16,-9 0 2 15,-11 7-13-15,-16 15-11 16,-9 8 0-16,-7 12 0 16,1 3 0-16,9 3 1 15,9 0 3-15,16-2-1 16,11-2 1-16,6-4-2 16,9-4-3-16,17-3-3 15,9-5-13-15,8 0-63 16,2-9-106-16,-2-11-326 15</inkml:trace>
  <inkml:trace contextRef="#ctx0" brushRef="#br0" timeOffset="353860.6343">26860 11582 594 0,'-14'15'3'0,"14"3"33"15,1 0-11-15,28 2-16 16,11-7 4-16,12-10 7 16,9-3-10-16,1-5-1 15,-7-15 11-15,-9-6 11 0,-16 1-5 16,-16 4-19 0,-13 2-4-16,-1 4 6 0,-26 6 3 15,-15 3-11-15,-10 6-1 16,0 0 0-16,12 0-1 15,16 6 0-15,17-2-21 16,6 1-56-16,15 3-97 16,21-5-79-16</inkml:trace>
  <inkml:trace contextRef="#ctx0" brushRef="#br0" timeOffset="354092.8049">27574 11359 189 0,'0'-9'405'15,"0"7"-288"-15,-9 2-19 16,-3 0-70-16,-3 0-19 0,6 10-6 16,9-2 1-16,0 2-4 15,21 0 0-15,6 0 0 16,-1 6 18-16,-12 6 26 16,-12 10 4-16,-2 9-19 15,-35 7-6-15,-12 2-15 16,-5-8-8-16,8-13-5 15,13-21-41-15,30-13-106 16,1-47-284-16</inkml:trace>
  <inkml:trace contextRef="#ctx0" brushRef="#br0" timeOffset="354507.5901">28687 10593 585 0,'-40'0'99'16,"-14"18"-21"-16,-11 38 13 16,-12 31-61-16,-3 25-1 15,4 27-15-15,8 15-6 16,15 4-7-16,20-9-1 15,24-19 0-15,9-22-2 16,21-20-3-16,10-18-17 16,5-15-50-16,-1-14-45 15,-4-14-67-15,-6-22-151 0</inkml:trace>
  <inkml:trace contextRef="#ctx0" brushRef="#br0" timeOffset="354890.0369">28835 10903 346 0,'0'-4'161'0,"0"1"-74"16,0 3-33-16,0 0-24 15,0 3-8-15,0 20 21 16,0 13-2-16,0 9-14 15,-9 5-10-15,-7 1-8 16,-1-4-9-16,2-2-4 16,3-4-26-16,5-10-69 0,4-11-43 15,3-20-116 1</inkml:trace>
  <inkml:trace contextRef="#ctx0" brushRef="#br0" timeOffset="355072.9333">29036 10806 503 0,'0'-2'102'16,"0"2"-39"-16,2 4-34 15,2 20 17-15,1 14-15 16,-4 8-11-16,-1 5-18 16,0 6-2-16,0-2-18 15,-7-1-49-15,-9-3-73 16,-9-13-122-16</inkml:trace>
  <inkml:trace contextRef="#ctx0" brushRef="#br0" timeOffset="355255.5522">28742 10822 702 0,'21'-14'28'16,"33"2"76"-16,21-5-62 15,13 2-22-15,4-1-2 16,-7 3-8-16,-12 6-9 16,-12 3-1-16,-12 4-21 15,-10 10-95-15,-13 20-131 0</inkml:trace>
  <inkml:trace contextRef="#ctx0" brushRef="#br0" timeOffset="355488.3508">28548 11465 651 0,'18'-13'68'15,"36"-9"38"-15,28-3-40 16,9-2-44-16,2 5-5 15,-6 5-10-15,-12 10-7 0,-14 7-11 16,-12 0-60-16,-16 14-112 16,-17 4-235-16</inkml:trace>
  <inkml:trace contextRef="#ctx0" brushRef="#br0" timeOffset="356004.5387">29051 11526 452 0,'-16'0'87'15,"-2"0"-6"-15,-4 3-43 16,-7 14-21-16,-5 8 1 15,-2 6-4-15,-1 11 3 0,2 7 14 16,7 6-1 0,7 2-4-16,12-6-10 0,9-12-8 15,5-9-4-15,22-10 4 16,12-15-1-16,10-5-3 16,1-7 3-16,-6-19 2 15,-16 1 22-15,-14 1-6 16,-14 2-7-16,-11 1-3 15,-28 6-15-15,-9 3 0 16,2 8-14-16,12 4-26 16,16 0-56-16,18 2-92 15,1 0-337-15</inkml:trace>
  <inkml:trace contextRef="#ctx0" brushRef="#br0" timeOffset="356320.515">29690 10531 446 0,'0'0'301'0,"0"34"-252"16,9 34 23-16,-1 37-28 15,-8 37-7-15,-14 25-1 16,-33 24-5-16,-29 12-24 16,-24 1-7-16,-19-9 0 15,-8-22 0-15,12-31 0 16,26-38-42-16,29-51-189 15</inkml:trace>
  <inkml:trace contextRef="#ctx0" brushRef="#br0" timeOffset="362306.3596">25690 13370 393 0,'4'-7'259'16,"4"2"-245"-16,4 1 66 0,10-2-32 15,-1 2-41-15,1 3-5 16,-1 1-2-16,-1 0-5 16,1 3-8-16,-1 11-46 15,-3 3-62-15,-16 4-189 16</inkml:trace>
  <inkml:trace contextRef="#ctx0" brushRef="#br0" timeOffset="362471.7856">25736 13576 680 0,'1'0'33'15,"15"0"50"-15,10 0-27 16,9 0-53-16,9 3-3 15,9 15-42-15,3-1-135 16,-5 2-365-16</inkml:trace>
  <inkml:trace contextRef="#ctx0" brushRef="#br0" timeOffset="362838.0134">26945 13550 868 0,'80'15'24'0,"11"-5"13"0,9-10-3 16,0 0-34-16,6-25-81 15,-13-7-261-15</inkml:trace>
  <inkml:trace contextRef="#ctx0" brushRef="#br0" timeOffset="368207.4579">27931 14321 94 0,'-6'0'302'0,"3"0"-267"15,3 0 32-15,0 0-4 16,0 0-37-16,18-3-12 16,22-2 7-16,22-1 14 15,24 0 3-15,24-2 11 16,24-8 0-16,16-4-15 16,5-6-17-16,-3 0-8 0,-14 2-9 15,-28 8-2-15,-29 9-13 16,-25 7-43-16,-25 0-77 15,-28 5-234-15</inkml:trace>
  <inkml:trace contextRef="#ctx0" brushRef="#br0" timeOffset="368657.0291">28426 14651 138 0,'0'-6'346'0,"0"-2"-288"16,19 0 29-16,22-7-30 15,21-4-16-15,17-4 8 16,1 3-5-16,-15 5-17 16,-20 8-12-16,-24 7-6 15,-21 12-7-15,-8 35 0 0,-37 22 3 16,-16 19-5-16,0-3-3 15,23-15 2-15,38-25 0 16,31-31 1-16,64-14 4 16,33-30 8-16,18-19 17 15,-9-4-12-15,-28 4-17 16,-35 13-1-16,-32 14-85 16,-32 6-310-16</inkml:trace>
  <inkml:trace contextRef="#ctx0" brushRef="#br0" timeOffset="371184.3127">28246 13778 285 0,'-9'-9'156'0,"-1"3"-120"16,6-2 39-16,1-1-47 16,2 1-19-16,1-1 6 15,0 4-9-15,0 0 4 16,0 1 9-16,0 4 6 16,0 0 5-16,-2 0-10 15,2 0-12-15,0 18-6 16,0 17 0-16,0 11 3 15,8 5 2-15,8-10 3 16,2-9-2-16,3-11-1 16,3-16 5-16,3-5 6 15,2-10-6-15,3-24-6 0,-1-16-4 16,-6-16-2 0,-11-12-2-16,-13-14-4 0,-1-3-4 15,-12 2-1-15,-8 10 11 16,6 17 0-16,8 17 1 15,6 7-1-15,3 9 0 16,28-1-2-16,22-8-2 16,27-5 4-16,26-11 1 15,24 0 4-15,10-1 2 16,-4 6 0-16,-18 11-1 16,-21 11-6-16,-27 17-6 15,-15 14-67-15,-31 7-151 16</inkml:trace>
  <inkml:trace contextRef="#ctx0" brushRef="#br0" timeOffset="371732.4986">28984 13372 387 0,'-14'0'21'0,"11"0"35"15,3 0-21-15,0 0-22 16,0 0 5-16,0 0 9 16,2 0 10-16,10-4 2 15,9-9 5-15,7-2 2 16,11-4-3-16,6 2-2 0,-5 5-7 15,-12 5-2-15,-14 4-10 16,-14 3-14-16,0 7 2 16,-12 26-7-16,-18 13 6 15,-7 9-8-15,10-6-1 16,18-6 0-16,11-8-2 16,41-7-1-16,5-6 3 15,-4-7 4-15,-21 3 12 16,-23 12 15-16,-44 14-13 15,-51 9-9-15,-32-6-9 16,-3-30-47-16,27-37-198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8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2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0FB6-64F9-4318-9872-241B2A502989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2F37B-8384-4F99-BCC1-394AFC46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39920" y="4687920"/>
              <a:ext cx="381240" cy="69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3080" y="4681080"/>
                <a:ext cx="39384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3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Like the sine and cosine </a:t>
            </a:r>
            <a:r>
              <a:rPr lang="en-US" dirty="0" smtClean="0"/>
              <a:t>functions</a:t>
            </a:r>
            <a:r>
              <a:rPr lang="en-US" dirty="0"/>
              <a:t>, the tangent and cotangent </a:t>
            </a:r>
            <a:r>
              <a:rPr lang="en-US" dirty="0" smtClean="0"/>
              <a:t>functions </a:t>
            </a:r>
            <a:r>
              <a:rPr lang="en-US" dirty="0"/>
              <a:t>also repeat </a:t>
            </a:r>
            <a:r>
              <a:rPr lang="en-US" dirty="0" smtClean="0"/>
              <a:t>themselves </a:t>
            </a:r>
            <a:r>
              <a:rPr lang="en-US" dirty="0"/>
              <a:t>at intervals of </a:t>
            </a:r>
            <a:r>
              <a:rPr lang="en-US" dirty="0" smtClean="0"/>
              <a:t>lengths 2</a:t>
            </a:r>
            <a:r>
              <a:rPr lang="el-GR" dirty="0" smtClean="0"/>
              <a:t>π</a:t>
            </a:r>
            <a:r>
              <a:rPr lang="en-US" dirty="0" smtClean="0"/>
              <a:t>. </a:t>
            </a:r>
            <a:r>
              <a:rPr lang="en-US" dirty="0"/>
              <a:t>In addition, the tangent and </a:t>
            </a:r>
            <a:r>
              <a:rPr lang="en-US" dirty="0" smtClean="0"/>
              <a:t>cotangent </a:t>
            </a:r>
            <a:r>
              <a:rPr lang="en-US" dirty="0"/>
              <a:t>functions also </a:t>
            </a:r>
            <a:r>
              <a:rPr lang="en-US" dirty="0" smtClean="0"/>
              <a:t>repeat themselves </a:t>
            </a:r>
            <a:r>
              <a:rPr lang="en-US" dirty="0"/>
              <a:t>at </a:t>
            </a:r>
            <a:r>
              <a:rPr lang="en-US" dirty="0" smtClean="0"/>
              <a:t>intervals </a:t>
            </a:r>
            <a:r>
              <a:rPr lang="en-US" dirty="0"/>
              <a:t>of shorter </a:t>
            </a:r>
            <a:r>
              <a:rPr lang="en-US" dirty="0" smtClean="0"/>
              <a:t>length</a:t>
            </a:r>
            <a:r>
              <a:rPr lang="en-US" dirty="0"/>
              <a:t>, namely </a:t>
            </a:r>
            <a:r>
              <a:rPr lang="el-GR" dirty="0" smtClean="0"/>
              <a:t>π</a:t>
            </a:r>
            <a:r>
              <a:rPr lang="en-US" dirty="0" smtClean="0"/>
              <a:t>. </a:t>
            </a:r>
            <a:r>
              <a:rPr lang="en-US" dirty="0"/>
              <a:t>This, we have the following identities.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9" y="2930353"/>
            <a:ext cx="4857750" cy="552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34040" y="3862440"/>
              <a:ext cx="7626600" cy="1778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2160" y="3848400"/>
                <a:ext cx="7648920" cy="18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6: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05"/>
          <a:stretch/>
        </p:blipFill>
        <p:spPr>
          <a:xfrm>
            <a:off x="1285102" y="1128112"/>
            <a:ext cx="1232883" cy="791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018"/>
          <a:stretch/>
        </p:blipFill>
        <p:spPr>
          <a:xfrm>
            <a:off x="1359242" y="3729230"/>
            <a:ext cx="1158743" cy="1080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85101" y="2120695"/>
                <a:ext cx="8847439" cy="87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a. 0	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/>
                  <a:t>		c</a:t>
                </a:r>
                <a:r>
                  <a:rPr lang="en-US" sz="3200" b="1" dirty="0" smtClean="0"/>
                  <a:t>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smtClean="0"/>
                  <a:t>		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01" y="2120695"/>
                <a:ext cx="8847439" cy="878254"/>
              </a:xfrm>
              <a:prstGeom prst="rect">
                <a:avLst/>
              </a:prstGeom>
              <a:blipFill rotWithShape="0">
                <a:blip r:embed="rId4"/>
                <a:stretch>
                  <a:fillRect l="-179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06162" y="1301578"/>
            <a:ext cx="37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5632" y="4084960"/>
            <a:ext cx="37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412" y="4892825"/>
                <a:ext cx="9344502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	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		d</a:t>
                </a:r>
                <a:r>
                  <a:rPr lang="en-US" sz="3200" b="1" dirty="0" smtClean="0"/>
                  <a:t>.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12" y="4892825"/>
                <a:ext cx="9344502" cy="875753"/>
              </a:xfrm>
              <a:prstGeom prst="rect">
                <a:avLst/>
              </a:prstGeom>
              <a:blipFill rotWithShape="0">
                <a:blip r:embed="rId5"/>
                <a:stretch>
                  <a:fillRect l="-1631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700000" y="1031400"/>
              <a:ext cx="8206560" cy="4354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200" y="1018440"/>
                <a:ext cx="8226720" cy="43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44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53"/>
          <a:stretch/>
        </p:blipFill>
        <p:spPr>
          <a:xfrm>
            <a:off x="1202724" y="1219586"/>
            <a:ext cx="2138580" cy="1750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380"/>
          <a:stretch/>
        </p:blipFill>
        <p:spPr>
          <a:xfrm>
            <a:off x="1095631" y="4365582"/>
            <a:ext cx="2354393" cy="15973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14000" y="974880"/>
              <a:ext cx="9946080" cy="5063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680" y="961920"/>
                <a:ext cx="9960840" cy="50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0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80"/>
          <a:stretch/>
        </p:blipFill>
        <p:spPr>
          <a:xfrm>
            <a:off x="600456" y="324453"/>
            <a:ext cx="2176886" cy="1476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24920" y="430920"/>
              <a:ext cx="10163160" cy="5157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3400" y="416880"/>
                <a:ext cx="10189440" cy="518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4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/>
          <a:lstStyle/>
          <a:p>
            <a:r>
              <a:rPr lang="en-US" dirty="0" smtClean="0"/>
              <a:t>Review of Identities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0165"/>
            <a:ext cx="48628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409" y="1290165"/>
            <a:ext cx="38385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72" y="346783"/>
            <a:ext cx="5505450" cy="685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10400" y="1411560"/>
              <a:ext cx="4588920" cy="312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9960" y="1401480"/>
                <a:ext cx="4610880" cy="31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0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Periodicity Identities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936" y="997314"/>
            <a:ext cx="8551778" cy="56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83" y="321425"/>
            <a:ext cx="5438775" cy="1000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9720" y="272520"/>
              <a:ext cx="8498520" cy="4601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840" y="260640"/>
                <a:ext cx="8523000" cy="46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14" y="336219"/>
            <a:ext cx="10515600" cy="8552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95000" y="1186200"/>
              <a:ext cx="8756640" cy="2716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1320" y="1173600"/>
                <a:ext cx="8785800" cy="27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2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8" y="327969"/>
            <a:ext cx="3952875" cy="1638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27680" y="804240"/>
              <a:ext cx="8655120" cy="379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2560" y="791280"/>
                <a:ext cx="8677800" cy="38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0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Trigonometric Functions of Real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this section there is </a:t>
            </a:r>
            <a:r>
              <a:rPr lang="en-US" dirty="0" smtClean="0"/>
              <a:t>nothing </a:t>
            </a:r>
            <a:r>
              <a:rPr lang="en-US" dirty="0"/>
              <a:t>new as far as evaluating </a:t>
            </a:r>
            <a:r>
              <a:rPr lang="en-US" dirty="0" smtClean="0"/>
              <a:t>trigonometric </a:t>
            </a:r>
            <a:r>
              <a:rPr lang="en-US" dirty="0"/>
              <a:t>functions. The difference is that the </a:t>
            </a:r>
            <a:r>
              <a:rPr lang="en-US" dirty="0" smtClean="0"/>
              <a:t>inputs </a:t>
            </a:r>
            <a:r>
              <a:rPr lang="en-US" dirty="0"/>
              <a:t>are real numbers rather than angles.</a:t>
            </a:r>
          </a:p>
          <a:p>
            <a:pPr marL="0" indent="0">
              <a:buNone/>
            </a:pPr>
            <a:r>
              <a:rPr lang="en-US" dirty="0"/>
              <a:t>Identities: </a:t>
            </a:r>
            <a:r>
              <a:rPr lang="en-US" dirty="0" smtClean="0"/>
              <a:t>Recall</a:t>
            </a:r>
            <a:r>
              <a:rPr lang="en-US" dirty="0"/>
              <a:t>: An </a:t>
            </a:r>
            <a:r>
              <a:rPr lang="en-US" dirty="0" smtClean="0"/>
              <a:t>identity is </a:t>
            </a:r>
            <a:r>
              <a:rPr lang="en-US" dirty="0"/>
              <a:t>an equation that is true </a:t>
            </a:r>
            <a:r>
              <a:rPr lang="en-US" dirty="0" smtClean="0"/>
              <a:t>for all </a:t>
            </a:r>
            <a:r>
              <a:rPr lang="en-US" dirty="0"/>
              <a:t>value(s) of the variable. </a:t>
            </a:r>
            <a:r>
              <a:rPr lang="en-US" dirty="0" smtClean="0"/>
              <a:t>Sometimes</a:t>
            </a:r>
            <a:r>
              <a:rPr lang="en-US" dirty="0"/>
              <a:t>, you can use trig </a:t>
            </a:r>
            <a:r>
              <a:rPr lang="en-US" dirty="0" smtClean="0"/>
              <a:t>identities </a:t>
            </a:r>
            <a:r>
              <a:rPr lang="en-US" dirty="0"/>
              <a:t>to help you simplify </a:t>
            </a:r>
            <a:r>
              <a:rPr lang="en-US" dirty="0" smtClean="0"/>
              <a:t>trig </a:t>
            </a:r>
            <a:r>
              <a:rPr lang="en-US" dirty="0"/>
              <a:t>expressions. </a:t>
            </a:r>
          </a:p>
        </p:txBody>
      </p:sp>
    </p:spTree>
    <p:extLst>
      <p:ext uri="{BB962C8B-B14F-4D97-AF65-F5344CB8AC3E}">
        <p14:creationId xmlns:p14="http://schemas.microsoft.com/office/powerpoint/2010/main" val="4227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6:  Question 3: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3"/>
          <a:stretch/>
        </p:blipFill>
        <p:spPr>
          <a:xfrm>
            <a:off x="947351" y="1318076"/>
            <a:ext cx="4201040" cy="1428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18720" y="1532160"/>
              <a:ext cx="3958200" cy="2846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8640" y="1516680"/>
                <a:ext cx="3972960" cy="28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2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6: Question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97"/>
          <a:stretch/>
        </p:blipFill>
        <p:spPr>
          <a:xfrm>
            <a:off x="838200" y="976205"/>
            <a:ext cx="5953897" cy="11239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93160" y="897480"/>
              <a:ext cx="7858080" cy="443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9480" y="884880"/>
                <a:ext cx="7886520" cy="44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9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75888" y="1115568"/>
            <a:ext cx="3941064" cy="3739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74360" y="393120"/>
              <a:ext cx="6767280" cy="5625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8880" y="381960"/>
                <a:ext cx="6790320" cy="56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4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Trigonometric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5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Quotient Identities: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Reciprocal Identities: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Pythagorean Identities: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25" y="1697896"/>
            <a:ext cx="4924425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3274412"/>
            <a:ext cx="7239000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83" y="5295515"/>
            <a:ext cx="61150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Trigonometric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828"/>
            <a:ext cx="10515600" cy="52131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Opposite Angle Identities and </a:t>
            </a:r>
            <a:r>
              <a:rPr lang="en-US" dirty="0" err="1" smtClean="0"/>
              <a:t>Cofunction</a:t>
            </a:r>
            <a:r>
              <a:rPr lang="en-US" dirty="0" smtClean="0"/>
              <a:t> Identities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43" y="1640745"/>
            <a:ext cx="639127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843" y="3080951"/>
            <a:ext cx="33710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7222" y="3080951"/>
            <a:ext cx="337108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843" y="4028303"/>
            <a:ext cx="6400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sin(x) = cos(</a:t>
            </a:r>
            <a:r>
              <a:rPr lang="el-GR" baseline="30000" dirty="0" smtClean="0"/>
              <a:t>π</a:t>
            </a:r>
            <a:r>
              <a:rPr lang="en-US" dirty="0" smtClean="0"/>
              <a:t>/</a:t>
            </a:r>
            <a:r>
              <a:rPr lang="en-US" baseline="-25000" dirty="0" smtClean="0"/>
              <a:t>2</a:t>
            </a:r>
            <a:r>
              <a:rPr lang="en-US" dirty="0" smtClean="0"/>
              <a:t> – x)		</a:t>
            </a:r>
            <a:r>
              <a:rPr lang="en-US" dirty="0" err="1" smtClean="0"/>
              <a:t>csc</a:t>
            </a:r>
            <a:r>
              <a:rPr lang="en-US" dirty="0" smtClean="0"/>
              <a:t>(x</a:t>
            </a:r>
            <a:r>
              <a:rPr lang="en-US" dirty="0"/>
              <a:t>) = </a:t>
            </a:r>
            <a:r>
              <a:rPr lang="en-US" dirty="0" smtClean="0"/>
              <a:t>sec(</a:t>
            </a:r>
            <a:r>
              <a:rPr lang="el-GR" baseline="30000" dirty="0"/>
              <a:t>π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 – x)</a:t>
            </a:r>
          </a:p>
          <a:p>
            <a:r>
              <a:rPr lang="en-US" dirty="0" smtClean="0"/>
              <a:t>cos(x</a:t>
            </a:r>
            <a:r>
              <a:rPr lang="en-US" dirty="0"/>
              <a:t>) = </a:t>
            </a:r>
            <a:r>
              <a:rPr lang="en-US" dirty="0" smtClean="0"/>
              <a:t>sin(</a:t>
            </a:r>
            <a:r>
              <a:rPr lang="el-GR" baseline="30000" dirty="0"/>
              <a:t>π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 – x</a:t>
            </a:r>
            <a:r>
              <a:rPr lang="en-US" dirty="0" smtClean="0"/>
              <a:t>)		sec(x</a:t>
            </a:r>
            <a:r>
              <a:rPr lang="en-US" dirty="0"/>
              <a:t>) = </a:t>
            </a:r>
            <a:r>
              <a:rPr lang="en-US" dirty="0" err="1" smtClean="0"/>
              <a:t>csc</a:t>
            </a:r>
            <a:r>
              <a:rPr lang="en-US" dirty="0" smtClean="0"/>
              <a:t>(</a:t>
            </a:r>
            <a:r>
              <a:rPr lang="el-GR" baseline="30000" dirty="0"/>
              <a:t>π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 – x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tan(x</a:t>
            </a:r>
            <a:r>
              <a:rPr lang="en-US" dirty="0"/>
              <a:t>) = </a:t>
            </a:r>
            <a:r>
              <a:rPr lang="en-US" dirty="0" smtClean="0"/>
              <a:t>cot(</a:t>
            </a:r>
            <a:r>
              <a:rPr lang="el-GR" baseline="30000" dirty="0"/>
              <a:t>π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 – x</a:t>
            </a:r>
            <a:r>
              <a:rPr lang="en-US" dirty="0" smtClean="0"/>
              <a:t>)		cot(x</a:t>
            </a:r>
            <a:r>
              <a:rPr lang="en-US" dirty="0"/>
              <a:t>) = </a:t>
            </a:r>
            <a:r>
              <a:rPr lang="en-US" dirty="0" smtClean="0"/>
              <a:t>tan(</a:t>
            </a:r>
            <a:r>
              <a:rPr lang="el-GR" baseline="30000" dirty="0"/>
              <a:t>π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 – x)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855000" y="303480"/>
              <a:ext cx="9945360" cy="3954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480" y="291600"/>
                <a:ext cx="9968400" cy="39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6440" y="532080"/>
              <a:ext cx="9946440" cy="5113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040" y="518760"/>
                <a:ext cx="9974520" cy="513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158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1:</a:t>
            </a:r>
            <a:br>
              <a:rPr lang="en-US" dirty="0"/>
            </a:br>
            <a:r>
              <a:rPr lang="en-US" dirty="0"/>
              <a:t>Use the opposite-angle </a:t>
            </a:r>
            <a:r>
              <a:rPr lang="en-US" dirty="0" smtClean="0"/>
              <a:t>identities </a:t>
            </a:r>
            <a:r>
              <a:rPr lang="en-US" dirty="0"/>
              <a:t>to evaluate </a:t>
            </a:r>
            <a:r>
              <a:rPr lang="en-US" dirty="0" smtClean="0"/>
              <a:t>the following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176" y="1920275"/>
            <a:ext cx="1823344" cy="82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09" y="1920275"/>
            <a:ext cx="2058126" cy="85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88" y="4014400"/>
            <a:ext cx="3323141" cy="1043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919600" y="1964160"/>
              <a:ext cx="8386560" cy="457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8800" y="1954800"/>
                <a:ext cx="8412120" cy="460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2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1" y="636243"/>
            <a:ext cx="8134466" cy="788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4887" y="455010"/>
            <a:ext cx="1117686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39849" y="455010"/>
            <a:ext cx="1117686" cy="3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347643">
            <a:off x="6623224" y="486637"/>
            <a:ext cx="304800" cy="46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0000" y="581760"/>
              <a:ext cx="11067480" cy="571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80" y="567360"/>
                <a:ext cx="11089800" cy="57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01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Example 3: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and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find sec(t)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1521" b="-28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67480" y="1278720"/>
              <a:ext cx="8817840" cy="4998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4160" y="1263960"/>
                <a:ext cx="8843040" cy="50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5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0876"/>
            <a:ext cx="10515600" cy="524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circumference of the unit circle is 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. </a:t>
            </a:r>
            <a:r>
              <a:rPr lang="en-US" dirty="0"/>
              <a:t>Thus, if we start with a </a:t>
            </a:r>
            <a:r>
              <a:rPr lang="en-US" dirty="0" smtClean="0"/>
              <a:t>point P </a:t>
            </a:r>
            <a:r>
              <a:rPr lang="en-US" dirty="0"/>
              <a:t>on the unit circle and </a:t>
            </a:r>
            <a:r>
              <a:rPr lang="en-US" dirty="0" smtClean="0"/>
              <a:t>travel </a:t>
            </a:r>
            <a:r>
              <a:rPr lang="en-US" dirty="0"/>
              <a:t>a </a:t>
            </a:r>
            <a:r>
              <a:rPr lang="en-US" dirty="0" smtClean="0"/>
              <a:t>distance </a:t>
            </a:r>
            <a:r>
              <a:rPr lang="en-US" dirty="0"/>
              <a:t>of 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 units</a:t>
            </a:r>
            <a:r>
              <a:rPr lang="en-US" dirty="0"/>
              <a:t>, we arrive back at the </a:t>
            </a:r>
            <a:r>
              <a:rPr lang="en-US" dirty="0" smtClean="0"/>
              <a:t>same </a:t>
            </a:r>
            <a:r>
              <a:rPr lang="en-US" dirty="0"/>
              <a:t>point P. That means that </a:t>
            </a:r>
            <a:r>
              <a:rPr lang="en-US" dirty="0" smtClean="0"/>
              <a:t>the </a:t>
            </a:r>
            <a:r>
              <a:rPr lang="en-US" dirty="0"/>
              <a:t>arc lengths of t and t + 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 as measured </a:t>
            </a:r>
            <a:r>
              <a:rPr lang="en-US" dirty="0"/>
              <a:t>form the point (1, 0) give the same terminal point </a:t>
            </a:r>
            <a:r>
              <a:rPr lang="en-US" dirty="0" smtClean="0"/>
              <a:t>on the </a:t>
            </a:r>
            <a:r>
              <a:rPr lang="en-US" dirty="0"/>
              <a:t>unit circle. Thus, we have the following </a:t>
            </a:r>
            <a:r>
              <a:rPr lang="en-US" dirty="0" smtClean="0"/>
              <a:t>identities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52" y="3351770"/>
            <a:ext cx="5153025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6303" y="3517557"/>
            <a:ext cx="4143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	sin(x ± </a:t>
            </a:r>
            <a:r>
              <a:rPr lang="el-GR" dirty="0" smtClean="0"/>
              <a:t>π</a:t>
            </a:r>
            <a:r>
              <a:rPr lang="en-US" dirty="0" smtClean="0"/>
              <a:t>) = - sin(x)</a:t>
            </a:r>
          </a:p>
          <a:p>
            <a:r>
              <a:rPr lang="en-US" dirty="0"/>
              <a:t>	</a:t>
            </a:r>
            <a:r>
              <a:rPr lang="en-US" dirty="0" smtClean="0"/>
              <a:t>cos(x </a:t>
            </a:r>
            <a:r>
              <a:rPr lang="en-US" dirty="0"/>
              <a:t>± </a:t>
            </a:r>
            <a:r>
              <a:rPr lang="el-GR" dirty="0"/>
              <a:t>π</a:t>
            </a:r>
            <a:r>
              <a:rPr lang="en-US" dirty="0"/>
              <a:t>) = - </a:t>
            </a:r>
            <a:r>
              <a:rPr lang="en-US" dirty="0" smtClean="0"/>
              <a:t>cos(x</a:t>
            </a:r>
            <a:r>
              <a:rPr lang="en-US" dirty="0"/>
              <a:t>)</a:t>
            </a:r>
          </a:p>
          <a:p>
            <a:r>
              <a:rPr lang="en-US" dirty="0" smtClean="0"/>
              <a:t>	sec(x </a:t>
            </a:r>
            <a:r>
              <a:rPr lang="en-US" dirty="0"/>
              <a:t>± </a:t>
            </a:r>
            <a:r>
              <a:rPr lang="el-GR" dirty="0"/>
              <a:t>π</a:t>
            </a:r>
            <a:r>
              <a:rPr lang="en-US" dirty="0"/>
              <a:t>) = - </a:t>
            </a:r>
            <a:r>
              <a:rPr lang="en-US" dirty="0" smtClean="0"/>
              <a:t>sec(x</a:t>
            </a:r>
            <a:r>
              <a:rPr lang="en-US" dirty="0"/>
              <a:t>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csc</a:t>
            </a:r>
            <a:r>
              <a:rPr lang="en-US" dirty="0" smtClean="0"/>
              <a:t>(x </a:t>
            </a:r>
            <a:r>
              <a:rPr lang="en-US" dirty="0"/>
              <a:t>± </a:t>
            </a:r>
            <a:r>
              <a:rPr lang="el-GR" dirty="0"/>
              <a:t>π</a:t>
            </a:r>
            <a:r>
              <a:rPr lang="en-US" dirty="0"/>
              <a:t>) = - </a:t>
            </a:r>
            <a:r>
              <a:rPr lang="en-US" dirty="0" err="1" smtClean="0"/>
              <a:t>csc</a:t>
            </a:r>
            <a:r>
              <a:rPr lang="en-US" dirty="0" smtClean="0"/>
              <a:t>(x</a:t>
            </a:r>
            <a:r>
              <a:rPr lang="en-US" dirty="0"/>
              <a:t>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390200" y="217440"/>
              <a:ext cx="5973840" cy="3219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7600" y="207360"/>
                <a:ext cx="5999760" cy="324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2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271</Words>
  <Application>Microsoft Office PowerPoint</Application>
  <PresentationFormat>Widescreen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MATH 1330</vt:lpstr>
      <vt:lpstr>Trigonometric Functions of Real Numbers</vt:lpstr>
      <vt:lpstr>Trigonometric Identities</vt:lpstr>
      <vt:lpstr>Trigonometric Identities</vt:lpstr>
      <vt:lpstr>PowerPoint Presentation</vt:lpstr>
      <vt:lpstr>Example 1: Use the opposite-angle identities to evaluate the following.  </vt:lpstr>
      <vt:lpstr>PowerPoint Presentation</vt:lpstr>
      <vt:lpstr>Example 3: Given that tan⁡t=-(2√10)/3 and  3π/2&lt;t&lt;2π, find sec(t)</vt:lpstr>
      <vt:lpstr>Periodicity </vt:lpstr>
      <vt:lpstr>Periodicity</vt:lpstr>
      <vt:lpstr>Popper 6:</vt:lpstr>
      <vt:lpstr>PowerPoint Presentation</vt:lpstr>
      <vt:lpstr>PowerPoint Presentation</vt:lpstr>
      <vt:lpstr>Review of Identities</vt:lpstr>
      <vt:lpstr>PowerPoint Presentation</vt:lpstr>
      <vt:lpstr>Periodicity Identities</vt:lpstr>
      <vt:lpstr>PowerPoint Presentation</vt:lpstr>
      <vt:lpstr>PowerPoint Presentation</vt:lpstr>
      <vt:lpstr>PowerPoint Presentation</vt:lpstr>
      <vt:lpstr>Popper 6:  Question 3: </vt:lpstr>
      <vt:lpstr>Popper 6: Question 4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10</cp:revision>
  <dcterms:created xsi:type="dcterms:W3CDTF">2016-03-04T13:08:12Z</dcterms:created>
  <dcterms:modified xsi:type="dcterms:W3CDTF">2017-07-18T18:51:12Z</dcterms:modified>
</cp:coreProperties>
</file>