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7:05:24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18973 11986 297 0,'-5'-12'74'16,"-23"5"-64"-16,9-5 32 15,0 1 2-15,6-1-10 16,7-1-1-16,6 3-3 16,0 10-3-16,0 0-11 15,0 10-12-15,25 38-3 16,35 33 9-16,38 40-1 0,6 37-1 16,2 50 4-16,-3 38-1 15,-23 50-1-15,-42 42-2 16,-30 35-3-16,-8 20-5 15,-38-14 0-15,-9-30-13 16,20-46-53-16,8-67-77 16,11-74-122-16</inkml:trace>
  <inkml:trace contextRef="#ctx0" brushRef="#br0" timeOffset="719.8828">19110 13835 198 0,'-63'21'173'0,"-5"3"-166"16,24-8 27-16,30-5 37 15,14-3-26-15,71-1 5 16,126-7 8-16,171 0-8 16,177-29 1-16,202-18 1 15,156-3-13-15,86 6-21 16,80 2-4-16,33-2 2 0,2 1-10 16,-2-8-6-16,-47-7-1 15,-79-3-9-15,-95-4-26 16,-123-14-30-16,-137-16-60 15,-168-18-232-15</inkml:trace>
  <inkml:trace contextRef="#ctx0" brushRef="#br0" timeOffset="4342.3178">19576 13887 74 0,'0'-5'8'0,"0"1"-8"15,0-5 4-15,5 1 5 16,-2 7 21-16,-3-1 0 16,0 2-2-16,0 0-3 0,0 0-4 15,0 0-9-15,0 0-6 16,0 0-3-16,0 0 1 15,0 0-1-15,0 0-2 16,0 0-1-16,0 0 6 16,0 0 2-16,-3 0 8 15,3 0 20-15,-5 0-6 16,5 0-15-16,0 0-9 16,-6 0-3-16,6 0 0 15,0 0 1-15,0 0-2 16,0 0 12-16,0-2 8 15,0-16-11-15,0-4-9 0,6-1 5 16,16 1-1-16,2-4 1 16,3-1 3-16,-2-4 8 15,8-5-4-15,2-1-2 16,9-3 1-16,-6 1 2 16,-3 4-7-16,-2 6 1 15,-14 7-3-15,-5 0-3 16,10-7-1-16,23-8 1 15,13-11-2-15,16 2 0 16,-8 0 1-16,-2 0 0 16,10 1 3-16,-8 6 4 15,-2 3-2-15,-9 13-2 16,-3-6 0-16,-2 7-3 0,-14 0-1 16,-5 1 0-16,0 1 0 15,-1 5 0-15,7-3 0 16,7-6 0-16,9 6 1 15,-4-3 4-15,15 4 1 16,-14 5-3-16,-6 5 0 16,0-2 0-16,1 5 0 15,-4-2-3-15,4 3 0 16,-1-3 1-16,6-1 0 16,-11 4-2-16,-17 3 0 15,-5 0 0-15,9 0 1 16,10 0 0-16,22-5 4 0,19-8 2 15,5-1-1-15,1-2-1 16,-20 3-1-16,-5 5-4 16,-27 5 1-16,-8 3-1 15,-9 0 0-15,-16 0 0 16,11 0 0-16,8 0 0 16,-3 0 0-16,14 0 1 15,6 3 0-15,7 2-1 16,-5-3 1-16,12-2-1 15,7 0 1-15,-11 0 1 16,-13 0 2-16,-6 4-2 16,-16 6-2-16,-3 3 0 15,3 4 2-15,3 4 0 16,-11 2-1-16,16 5 3 16,0-5-2-16,8-1 0 0,-3 0-1 15,4-2 0-15,-9 0-1 16,0 3 3-16,0-2-1 15,0 7 1-15,-11 2 1 16,6 2-1-16,-3-6 0 16,11-4-3-16,-11-2 0 15,10-4 0-15,4 6 0 16,-3 0 0-16,-3 2 0 16,11 2 0-16,-8 3 0 15,10 1 0-15,1 6 0 0,-6 2 0 16,3 4 1-1,-16-9 0-15,0-1 0 0,5-7-1 16,0-5 0-16,-3-1 0 16,9 6 0-16,2 3 0 15,-3-5 1-15,-2 6-1 16,3-2 1-16,-1 3-1 16,-2 1 2-16,5 4-2 15,6 5 1-15,0 6 1 16,5 8 1-16,-11 4 7 15,11 0-5-15,1 2 0 16,7-4-2-16,0 2 0 16,1-2-1-16,-1-10-1 15,0 2-1-15,12-10 1 16,2 6 1-16,5 2 2 0,1 0-2 16,10 5 0-16,-3-2-1 15,-2 6 0-15,-2 2 1 16,-18-1 0-16,15 5 1 15,5-7-1-15,8-1 1 16,0-12-2-16,11 0-1 16,-11-4 1-16,0-3-1 15,0 4 2-15,-5 2 0 16,5 3 1-16,3 10-1 16,-9-9 1-16,1 2 0 15,-3-5-1-15,-6-8 0 16,1-6-2-16,-6-9 0 0,2-9 0 15,1-2 0 1,8-3 0-16,0 1 1 0,-11-5-1 16,-8 2 0-16,-1-2 0 15,9 0 0-15,6 0 1 16,-9 0-1-16,3 0 0 16,0-12 0-16,-8-9 0 15,8-8 0-15,-3-2 0 16,-11-10 0-16,6-3 0 15,-5-1 0-15,-9 2 0 16,3 7 0-16,-3 1 0 16,-3 7 0-16,3 0 0 15,1-1-1-15,-7 5-1 16,4-10 2-16,13 0-1 16,-14-1 1-16,12-4-2 0,-4 0-1 15,-2-4 2-15,-8 3 0 16,0 8 1-16,-14 4 0 15,-6 9 0-15,6-2-1 16,-5 2 0-16,0-13 1 16,10-6-2-16,3-3 0 15,6-5-1-15,0 5 3 16,5 0-1-16,3-4 1 16,-8 1 0-16,5 2 0 15,-5-1 0-15,-9 2 0 16,-2 1 0-16,-8 3 0 15,5 3 0-15,0-4 0 0,0 1 0 16,8-9 0-16,6-2 0 16,-6-5 0-16,11 9 0 15,-5 7 0-15,-14 6-2 16,8 6-7-16,-2 4 7 16,-12 6-4-16,7-1-21 15,1 7-13-15,4-4-3 16,2 6-9-16,-16-1-36 15,-11-5-252-15</inkml:trace>
  <inkml:trace contextRef="#ctx0" brushRef="#br0" timeOffset="22935.835">27827 13748 159 0,'-14'0'43'15,"8"0"-27"-15,6 0 15 16,0 0-24-16,0 0-6 15,0 0 0-15,0 0-1 16,0 0 4-16,0 0 18 0,0 0 18 16,0 0-4-16,0 0-9 15,0 0-7-15,0 0-10 16,0 0-6-16,0 0-3 16,0 0-1-16,0 0 1 15,6-3-1-15,-6 3 0 16,8-1 2-16,-8 1-1 15,0 0-1-15,0 0 1 16,0 0 2-16,0 0 10 16,0-3 4-16,0 3-1 15,0 0-7-15,0-3-4 16,0 3-3-16,6-3 1 16,7-2-3-16,-2-3 2 0,5-5 3 15,9-4 14-15,2-5-4 16,-8 5-6-16,-5 2 1 15,-3 0-4-15,-3-6 2 16,6-1 3-16,-3-2-3 16,-3-2-4-16,16 2-2 15,-2 1-2-15,-3-3 0 16,0 5 0-16,-5-1 0 16,0-7 0-16,-1 5 1 15,6-2-1-15,0-5-1 16,0 4 1-16,9 0 0 15,-4-2 1-15,-2 6-1 0,-3 0 0 16,-5 3 0-16,10-3 1 16,-5-1-1-16,3-1 0 15,3-3 0-15,2 3 0 16,0-7 0-16,17 6 0 16,-3-4 0-16,-8 2 0 15,5 7 1-15,-6-3-1 16,-4 5 0-16,-4 6 0 15,-5 1 1-15,-5 1-1 16,8-1 0-16,-3 0 0 16,14-7 0-16,5-4 0 15,0-2 1-15,3-3-1 0,5 6 1 16,-13 0 1 0,-6 6 2-16,6-3 2 0,-3 2-1 15,5-3-2-15,3-5-1 16,9 0-1-16,-1 1 0 15,11-4-1-15,-2 4 0 16,-9 1 1-16,3 3 1 16,-2 1 3-16,-15 4-1 15,1 0-2-15,-11 4 0 16,8 1-1-16,-14 4 0 16,3-4 0-16,11 0 0 15,3-6 0-15,16-5-1 16,3-8 1-16,19-2-1 15,-6-2 1-15,1 9-1 16,-25 5 0-16,-3 7 0 0,-11 9 2 16,-13 3 3-16,-9 0 3 15,9 0-4-15,-3 0-2 16,5 0 0-16,9 0 1 16,16 0-3-16,8 0 4 15,0-4 1-15,3-6-1 16,-1 3 3-16,-18 2-4 15,0 2-1-15,-14 3 0 16,3 0 1-16,-6 0-2 16,-8 0 2-16,11 0 0 15,14 0-3-15,0 0 2 16,8 0 1-16,2 0 0 0,-2 0-1 16,6 6-2-16,-15 1 0 15,6 5 1-15,-5 3-1 16,0 3 1-16,0-1 0 15,-14 0-1-15,8-1 1 16,-3 0 1-16,4-2-2 16,-9-1 0-16,8 1 0 15,-8-2 0-15,0 1 1 16,9 0-1-16,-9 1 1 16,0 4 0-16,0-4 0 15,3 3 0-15,-11 3 2 16,10 0-2-16,-2-2 0 15,1 4-1-15,1-4 1 0,-2-4-1 16,-5-3 0 0,5 1 1-16,0-1-2 0,0 2 2 15,0 4-1-15,9 3 0 16,-9 3 1-16,0 1 1 16,8 5-1-16,-2-4-1 15,2 5 0-15,-5-1 1 16,2 3-1-16,4-3 0 15,-1 0 0-15,-8-3 1 16,5-2-1-16,4 2 0 16,-9-2-1-16,8-1 1 15,-2-2 0-15,-6 7 1 0,-6 2-1 16,6 2 0-16,3 1 0 16,-3 2 0-16,9 0 0 15,2-1-1-15,-3 3 1 16,0 0 0-16,6 6 0 15,-1-2 0-15,1 9 0 16,14-1 0-16,4 1 0 16,-4-4 0-16,10-5 0 15,-5-8 0-15,-6-5 0 16,-5-6-1-16,-8-6 1 16,13-1-4-16,-13 0-44 15,-33-4-229-15</inkml:trace>
  <inkml:trace contextRef="#ctx0" brushRef="#br0" timeOffset="25507.9092">19557 13753 153 0,'0'0'56'15,"0"0"-9"-15,0 0-20 16,0 0-2-16,0 0 1 16,0 0 3-16,-6 0 10 15,-7 0-2-15,7 0-3 16,6 0-5-16,0 0-17 16,0 0-10-16,0 11-1 15,0 3-1-15,-3 7 1 16,3 3 1-16,-5 4 0 15,-3 6 4-15,-11 8 7 0,0 4 0 16,0 0-5 0,-14 2 0-16,14-6-3 0,5-5-4 15,-10-6 0-15,10 3 1 16,0-4-2-16,1 4 4 16,-1 1 2-16,0 4 0 15,-5-2 3-15,0 2 0 16,-3-3-3-16,3-3 2 15,0-5-5-15,0 1-2 16,0-4-1-16,5-2 0 16,1-6 1-16,7 4-1 15,-7 0 0-15,-1 2 0 0,0-3 1 16,-5 7 0 0,6-3 2-16,-12 5-1 0,6 0 0 15,-8-3 2-15,8 2-1 16,-9-6-1-16,-4 1 0 15,13-6 0-15,-9 0-1 16,9 0 1-16,0 0-1 16,-8 1 2-16,2 5-1 15,-7 0 0-15,-1 0-2 16,6 0 1-16,-6 0-1 16,0-6 2-16,14 1 0 15,-8-4 0-15,-6 1 0 16,9 0 2-16,-9 5-1 15,0-2-1-15,-2 6-1 16,-9-1 0-16,9-4 0 0,2 2 0 16,-5 0-1-16,11-1 2 15,-3-3-2-15,2-2 0 16,9-2 1-16,0 1-1 16,-8 1 1-16,-6 4 1 15,-5-2-1-15,3-3 2 16,-9 2 0-16,8-3 1 15,-2 0-1-15,11-5 0 16,-3-3 2-16,-3-3 1 16,6-2 1-16,0 0 6 15,-11 0-6-15,-3 0-2 16,-3 0-4-16,3 0 0 0,-11 0 0 16,6 0 0-16,0 0-1 15,-1 0 2-15,-2 0-1 16,0-15 2-16,-14-2 1 15,9-1 0-15,8 1-2 16,-1 3-1-16,9 1 0 16,-6-2 0-16,9 2 0 15,-3-4-1-15,0-1 1 16,-11-1 0-16,5 0 0 16,-2-2-1-16,-1 4 2 15,1-3-2-15,8 1 2 16,-1 1-1-16,-1-6-1 15,1 2 0-15,-1-2 2 0,-4-4-2 16,-2 3 0 0,-1-7 0-16,1 5 1 0,-1 1 0 15,4-3-1-15,-4 4 0 16,7-5-2-16,1-5 0 16,7 2 2-16,-1-4 0 15,-2-2 0-15,2 4 2 16,0 4-2-16,0 4 0 15,3 2 1-15,-2 0-1 16,-1-2 0-16,0-1 0 16,1-1 0-16,-1-6 0 15,-3-1 1-15,-2 0-1 0,5-2 0 16,-5 3-1 0,6 1 1-16,4 5 0 0,-10 0 1 15,5 3-1-15,1 4 0 16,4-2 0-16,9 1 0 15,0-5 0-15,6-1-2 16,4-9 2-16,-4 0 0 16,-6-1 0-16,-6-1 0 15,-2 3 0-15,0 0 1 16,-6 7-1-16,3 5 0 16,-6 3 0-16,6 7 0 15,3 0 1-15,0 1-1 16,-17-2 0-16,9-2 0 0,-17-4 0 15,-5-4 1 1,16-2-1-16,-11-1-1 0,14 3 1 16,11 6 0-16,-1 3 0 15,-4 3 0-15,4-1 0 16,-10-5 1-16,-3-5-1 16,-10-8 0-16,-1-6 0 15,-6-7 0-15,12 2 0 16,0 9 0-16,13 5 0 15,-5 12 0-15,11-1 0 16,-1 4 0-16,4 6 0 16,5 1 0-16,-3 3 0 15,-11 0 3-15,-13 2-2 16,-11 3-1-16,-22 0 0 0,8 0 0 16,-11 13 0-16,-8 17 0 15,16 7-1-15,-2 8 1 16,5 4 0-16,8-4-1 15,-2-2-1-15,2-11 0 16,9-7-1-16,10-11-22 16,-2-13-113-16,-6-1-281 15</inkml:trace>
  <inkml:trace contextRef="#ctx0" brushRef="#br0" timeOffset="38033.7092">21760 11867 224 0,'0'-6'40'16,"0"4"-26"-16,0-4 17 15,0 5-21-15,0 0 9 16,0-4-13-16,0 0-5 16,0 1 4-16,0-2 4 15,0 4 8-15,0 1 17 16,0-3 6-16,0 0-5 0,0 4-6 16,0 0-9-16,0 0-14 15,0 31 8-15,0 19 5 16,5 16-14-16,9 17-3 15,-3 8 2-15,-11 9-3 16,0-3-1-16,0-14 1 16,0-21-1-16,0-33 0 15,0-29 0-15,0-34 0 16,0-41-1-16,0-32-4 16,0-17 4-16,0-5 1 15,0 2-1-15,0 14 0 16,16 9 1-16,9 7 0 15,-17 16 2-15,3 20 3 16,-11 15-3-16,0 19 0 16,0 16-1-16,0 11 0 0,0 0-1 15,0 0-5-15,-19 6-73 16,-9-6-109-16</inkml:trace>
  <inkml:trace contextRef="#ctx0" brushRef="#br0" timeOffset="39787.559">21994 11403 215 0,'0'0'33'15,"0"0"-32"-15,0 0-1 16,0 0 1-16,0 0 2 16,19 0-3-16,28 0 15 0,-6 0 27 15,-3 0-5-15,8 0-5 16,11 0 6-16,3 2-6 16,11 13-15-16,3 1-7 15,0 4-7-15,10-12-1 16,6-4 6-16,3-4 2 15,-3 0 3-15,-3 0 4 16,6 0-8-16,-3-1-3 16,8-6 3-16,8-2 2 15,-8 2-5-15,0 7-2 16,-13 0 1-16,-6 0 1 16,-14 0-2-16,1 0-1 0,5 0 6 15,8-1 6-15,5-15-4 16,4 1-6-16,15-5-3 15,-5 4 0-15,6 4-2 16,-3 5 0-16,-3 6 0 16,-8 1 0-16,-3 0 0 15,-10 0 1-15,-4 1 0 16,6 10 0-16,6-5 1 16,-1-5-2-16,9-1 1 15,-3 0-1-15,-5 0 1 16,-4 0 1-16,-4 0 1 15,-9 0-1-15,8 0 0 16,-10 0-1-16,13 0 1 16,-14 0-1-16,14 0 0 15,-13-11 3-15,7-3 6 0,-2 2-3 16,-13 2-2-16,1 5 1 16,-7 0-4-16,3 3 0 15,8 2-2-15,5-3 0 16,3-2 0-16,2 1 1 15,4-8 0-15,2-3 1 16,-6 0 3-16,-10 6 8 16,5 2-6-16,3 7-6 15,-11 0 2-15,-8 0-3 16,8 0 0-16,-8 0 0 16,5 0 0-16,8 0 2 15,3-7 3-15,17-7 4 0,-6 2-8 16,6 0 1-16,13 0-2 15,-14 0 1-15,4 4-1 16,-12 0 0-16,-11 2 0 16,-13 4 0-16,-6-10 1 15,14 2 0-15,6-2-1 16,-1-3 2-16,9 6-2 16,-11-3 1-16,2 5-1 15,-5 4 0-15,6-1 0 16,-6 4 0-16,-3-1 0 15,-11-2 0-15,0 3 0 16,-7 0 0-16,12-3 1 16,4 3-1-16,-3-5 0 0,13-2 1 15,20-4-1-15,2-2 0 16,22-1 4-16,-8-2-2 16,-3 5-2-16,-13 1 1 15,-6 5-1-15,-14-2 1 16,-13 1-1-16,-6 5 2 15,-18-3-2-15,-4 2 0 16,1 2 2-16,-4 0 2 16,-7 0 0-16,-3 0-3 15,-3 0 0-15,-2 0-1 16,7 0 0-16,-5 0 0 16,-2 0 0-16,8 0 0 0,-4 7 0 15,-1 18 2-15,-4 5-1 16,-5 19-1-16,0 11 1 15,0 20-1-15,0 14 0 16,0 14 0-16,8 8 1 16,-8 6-1-16,0 4-1 15,0-1-3-15,0-12-23 16,-13-11-69-16,-34-33-171 16</inkml:trace>
  <inkml:trace contextRef="#ctx0" brushRef="#br0" timeOffset="46144.9946">23998 10578 235 0,'0'-5'192'0,"0"5"-179"16,0 0 21-16,0 0 0 16,0 0-9-16,0 0 4 15,0 0 21-15,0 0-6 16,0 7-10-16,0 32 2 15,0 24-7-15,-32 21-19 16,-34 17-9-16,-5 2-1 16,0-11-13-16,31-15-63 15,40-29-100-15,0-38-324 16</inkml:trace>
  <inkml:trace contextRef="#ctx0" brushRef="#br0" timeOffset="46521.6714">25244 10871 457 0,'-13'0'20'0,"13"0"-9"16,0 0-2-16,0 0-2 15,0 0 2-15,0 4 13 16,0 25 10-16,0 17-2 15,0 12-11-15,-19 10-14 16,-14 11-3-16,-5-3-2 16,5-2-5-16,11-11-30 15,-2-24-95-15,10-34-116 16</inkml:trace>
  <inkml:trace contextRef="#ctx0" brushRef="#br0" timeOffset="46783.6281">25403 10662 364 0,'57'-30'145'0,"36"4"-137"16,5 0 82-16,-11 17-39 16,-16 9-34-16,-25 0-10 15,-27 15 4-15,-19 21-2 16,0 18 0-16,-84 7-3 15,-36 7-5-15,-30-8-1 0,13-4 0 16,18-14-6 0,29-13-12-16,30-6-13 0,32-12-27 15,17-2-39-15,11-9-44 16,30 0-187-16</inkml:trace>
  <inkml:trace contextRef="#ctx0" brushRef="#br0" timeOffset="47181.6343">26038 10982 338 0,'5'0'12'0,"47"0"41"15,8-2-1-15,11-21-6 16,16-9-6-16,-8-6 3 16,-2-5-6-16,-17 5-13 15,-28 4-7-15,-23 11 4 16,-9 11 4-16,0 10-5 15,-66 2-11-15,-35 13-7 0,-11 26 0 16,-10 13 1 0,10 9-1-16,14 5-2 15,13-6 0-15,20-2-7 0,18-12-10 16,34-21-24-16,13-14-39 16,19-11-63-16,74-19-111 15</inkml:trace>
  <inkml:trace contextRef="#ctx0" brushRef="#br0" timeOffset="47427.7648">26580 10973 359 0,'-30'45'28'16,"17"-10"-26"-1,13-15 13-15,0-10 12 0,5-10 5 16,47-15 26-16,14-30 7 15,-1-8-19-15,14 6 0 16,-14 11-15-16,-13 7-6 16,-16 15-10-16,-6 6-14 15,-3 2-1-15,-8 6-12 16,0 0-17-16,-5 0-32 16,8 0-51-16,10 4-78 15</inkml:trace>
  <inkml:trace contextRef="#ctx0" brushRef="#br0" timeOffset="47607.652">27559 10758 400 0,'-8'15'130'16,"8"11"-124"-16,0 4 15 15,0 2-12-15,0 4-9 16,0 2-1-16,0 2-6 15,0-7-18-15,0-11-73 16,-19-22-130-16</inkml:trace>
  <inkml:trace contextRef="#ctx0" brushRef="#br0" timeOffset="47749.6734">27636 10493 269 0,'-6'-8'264'15,"6"8"-264"-15,0 0-12 16,11 0-50-16,30 0-29 16,11 14-209-16</inkml:trace>
  <inkml:trace contextRef="#ctx0" brushRef="#br0" timeOffset="48073.7484">28527 10643 228 0,'0'24'133'16,"-5"9"-78"-16,5-4-7 15,0-5-38-15,5-5-10 16,42-18 2-16,18-1 13 15,6-1 19-15,8-26 2 16,-14-5-1-16,-13 1 0 16,-24 8-13-16,-28 7 6 15,0 8 3-15,-47 5-21 16,-24 3-10-16,-2 0 0 0,7 3-19 16,14 6-39-1,25-1-52-15,22-1-50 0,5-4-177 16</inkml:trace>
  <inkml:trace contextRef="#ctx0" brushRef="#br0" timeOffset="48441.499">29176 10714 444 0,'-19'45'41'0,"19"-12"0"15,19-23-29-15,66-10-9 16,46-30 1-16,27-40 4 16,14-23-6-16,-9-15 0 15,-13-7 12-15,-44 5 39 16,-48 7-3-16,-39 25 2 15,-19 25-27-15,-33 33-4 16,-57 20-1-16,-11 57-10 16,3 27-3-16,8 8 2 15,49-7-9-15,36-15 0 0,5-23-3 16,84-14-8 0,53-24-21-16,15-9-34 0,12 0-53 15,-20 0-146-15</inkml:trace>
  <inkml:trace contextRef="#ctx0" brushRef="#br0" timeOffset="50263.5617">17534 15732 199 0,'0'0'22'0,"0"0"34"16,5 3 0-16,14 3-8 16,0 2-7-16,-11-3-13 15,3 1 3-15,-11 2-4 16,0 0-1-16,0 15 1 15,0 7 2-15,0 12-13 0,0 13-10 16,-11 10-5-16,3 7 0 16,-11 9-1-16,11 3 0 15,2-2 0-15,1 1 0 16,5-6 0-16,0-3 1 16,0-6-1-16,11-13 0 15,35-7 0-15,20-13 2 16,21-12 0-16,17-10 4 15,21-13 7-15,19 0 0 16,6-7 2-16,9-9-1 16,-15 3 0-16,6 6-10 15,0 7-3-15,14-3 3 16,-1 3-4-16,9 0 1 0,5-2 1 16,-8 0-1-1,-5-1 2-15,-11 3 7 0,-3 0 5 16,-6 0-2-16,-16 0-6 15,0 0-5-15,9 0-2 16,7-3 0-16,12-10-1 16,7-1 1-16,1 0 0 15,-12 0 3-15,-15 2 1 16,-25 1 10-16,-14 3 5 16,-25 0-9-16,-2 3-9 15,3 1 0-15,16-5 2 16,-6 3-1-16,15-1 1 15,1-4 0-15,10 1 0 16,7-1 6-16,3 3 6 0,-3-4-9 16,8 0 3-16,6 0-1 15,-13-1-3-15,-1 2-4 16,-25 0 0-16,-2 9 1 16,-8 2-2-16,-11 0 2 15,14 0 1-15,-6 0-2 16,5 0 2-16,4 0 3 15,10-5 3-15,5-4-5 16,-13-4-1-16,3 5 0 16,-6 0-3-16,3 1 0 15,8 1 0-15,-13 0 0 16,8 1 0-16,10-5 0 16,-2 1 0-16,16-6 0 0,9-4 0 15,5 8 0-15,0-4 3 16,-1 5-3-16,1 0 7 15,-19-1-7-15,-36 9 2 16,-21-1-2-16,-22 3-2 16,-14 0 2-16,0 0 0 15,0 0 0-15,-5 0 0 16,-6 0 0-16,3 0 0 16,-9 3-1-16,-2-3-1 15,6 2-1-15,-6-2-4 16,5 0 2-16,-5 0-1 15,0 0-1-15,0 0 3 0,0 0 1 16,0 0 3-16,0 0 0 16,0 0 0-16,0 0 1 15,0 0-1-15,0 0 0 16,0 0 1-16,0-14-1 16,-13-18-1-16,-26-13-2 15,-1-12-17-15,-4-12 3 16,-8 4 11-16,11 2 6 15,-5 12-1-15,0 10-1 16,13 19-13-16,-5 14-18 16,-1 8-36-16,7 16-91 15,-42 18-320-15</inkml:trace>
  <inkml:trace contextRef="#ctx0" brushRef="#br0" timeOffset="51117.6127">20167 17170 653 0,'0'42'37'0,"-27"39"3"16,-33 41 12-16,-52 35-37 15,-29 17-15-15,-26 10-21 16,17-31-93-16,14-50-293 16</inkml:trace>
  <inkml:trace contextRef="#ctx0" brushRef="#br0" timeOffset="51965.3821">20743 17507 348 0,'0'0'119'0,"0"0"-111"15,0 0 2-15,0 7 12 16,0 7 11-16,0 0-7 16,0 9 4-16,8 0-4 15,-3 13 2-15,-5 6 2 16,0 8-9-16,0 9-9 15,-19 4-7-15,-8-4-5 16,3-9-2-16,7-20-14 16,-13-19-23-16,8-11-17 15,9-41-6-15,13-22-17 16,0-8 51-16,0-2 24 16,54 4 4-16,12-2 11 15,24 0 9-15,11 0 0 0,8 4-1 16,2 3 17-16,1 6 14 15,-19 17 5-15,-36 18-3 16,-24 16-23-16,-33 7-21 16,0 37 23-16,-52 29 2 15,-52 22-20-15,-26 6-10 16,-9-14-3-16,21-19-3 16,15-21-2-16,34-19-10 15,31-12-26-15,19-7-22 16,19-2-4-16,14 0-58 0,70-22-141 15</inkml:trace>
  <inkml:trace contextRef="#ctx0" brushRef="#br0" timeOffset="52303.4774">21831 17565 341 0,'5'0'58'15,"55"0"42"-15,25-10-25 16,26-20-16-16,20-9-11 16,-5-11-3-16,-4 5 3 0,-42 8-17 15,-40 13-22-15,-34 15-9 16,-6 3 11-16,-25 6 14 15,-62 0-21-15,-38 28-4 16,-25 20 0-16,0 9 0 16,24 8 0-16,28-4 0 15,33-1-14-15,18-15-24 16,28-10-36-16,19-13-29 16,19-12-45-16,50-10-61 15</inkml:trace>
  <inkml:trace contextRef="#ctx0" brushRef="#br0" timeOffset="52519.8504">22433 17714 132 0,'6'19'149'15,"-6"-5"-61"-15,0-4-16 16,2-10-4-16,28 0-2 16,20-32-10-16,34-22-24 15,25-17 8-15,11-4 4 16,-8 9-6-16,-28 18-10 15,-18 13-27-15,-33 20-1 16,-20 5-3-16,-2 10-23 16,-8 0-47-16,8 21-30 15,8 15 2-15,3 4-87 16</inkml:trace>
  <inkml:trace contextRef="#ctx0" brushRef="#br0" timeOffset="52678.0065">23461 17471 529 0,'0'0'83'16,"0"0"-34"-16,0 0-34 16,8 0 9-16,6 0-22 15,-9 17-2-15,-5 9-8 16,0 9-13-16,0-3-40 16,-27 3-88-16,-11-27-145 15</inkml:trace>
  <inkml:trace contextRef="#ctx0" brushRef="#br0" timeOffset="52797.6765">23461 17258 411 0,'14'-12'68'0,"8"2"-63"16,2 2-5-16,3 8-53 16,-2 0-154-16</inkml:trace>
  <inkml:trace contextRef="#ctx0" brushRef="#br0" timeOffset="53053.6937">24007 17483 333 0,'-14'24'71'0,"14"-3"-20"0,0-14-7 15,38-7-26-15,36 0 8 16,16-30 7-16,2-12 7 15,-21-1-3-15,-16 3-3 16,-36 14-6-16,-19 10 7 16,0 12 2-16,-27 4-21 15,-31 0-16-15,-2 11-9 16,14 5-28-16,16-1-23 16,30-2-49-16,0 4-108 15</inkml:trace>
  <inkml:trace contextRef="#ctx0" brushRef="#br0" timeOffset="53366.8446">24996 17271 344 0,'-111'72'137'15,"4"11"-109"-15,17-7 35 16,52-13-29-16,38-26-27 15,19-35-7-15,98-10-11 16,28-59 5-16,29-32 1 16,6-23 5-16,-16-1 0 15,-28 8 24-15,-32 23 31 16,-36 32 14-16,-43 26-7 0,-12 34-14 16,-13 26-29-1,0 45-12-15,0 17 9 0,60-2-6 16,44-19-7-16,40-31-3 15,25-18-9-15,14-18-56 16,-58-12-235-16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8:02:01.1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2180 3951 245 0,'0'0'78'0,"0"0"-62"16,0 0 8-16,0 0 12 16,-8 0-6-16,8 0-13 15,-6 0-3-15,-2 0 4 0,3 0 5 16,5 20-1-1,-14 20 4-15,-5 14-10 0,0 18-9 16,-22 9-3-16,-11 12 3 16,0-1-4-16,11-5-2 15,3-20-1-15,19-25 0 16,11-21 0-16,8-21 0 16,0-13 2-16,0-47 0 15,35-27-2-15,23-18 0 16,13-6 1-16,2-1-1 15,-2 9 0-15,14 3 0 16,-17 13 0-16,-3 16 2 0,-13 10-2 16,-11 17 0-1,-3 12 0-15,-19 9 2 0,-5 11-1 16,-9 7 1-16,-5 5 0 16,0 0-1-16,8 0 1 15,3 25 0-15,8 19 9 16,3 21 4-16,-11 16 0 15,-11 15-1-15,0 7-7 16,0 12 0-16,0-1-4 16,0-4-2-16,-24-6-1 15,10-15-1-15,0-19-1 16,3-21-3-16,3-16-9 16,3-14-33-16,-9-11-70 15,-5-8-22-15,-3 0-148 16</inkml:trace>
  <inkml:trace contextRef="#ctx0" brushRef="#br0" timeOffset="234.0061">2153 4341 123 0,'5'-4'262'15,"22"0"-251"-15,39 3 50 16,18 1 0-16,9 0-23 16,0 0-11-16,-9 0-12 0,-26 0-12 15,-12 0-3-15,-13-7-1 16,-1 2-23-16,-13 5-125 16,9 0-224-16</inkml:trace>
  <inkml:trace contextRef="#ctx0" brushRef="#br0" timeOffset="984.3845">3129 4195 137 0,'0'-3'257'0,"0"3"-247"16,0 0 12-1,0 0 11-15,0 0 9 0,0 0-9 16,0 11-14-16,0 3-4 16,0 6-6-16,0 4 1 15,0 10-2-15,0 3-2 16,0 9 2-16,0 13 1 16,-8 10 2-16,-25 7 0 15,-5-1-6-15,5-13-3 16,8-16-2-16,17-21 0 15,8-18-1-15,0-7 1 16,0 0 1-16,0-32-1 0,0-14-4 16,0-10-1-1,41 3 5-15,-3 3 1 0,-10 6-1 16,4 0 2-16,1 6-1 16,5 2 2-16,0 4 3 15,-2 3 5-15,-3 0 1 16,-14 13 0-16,-8 6 0 15,-11 7 4-15,0 3-4 16,0 0-5-16,0 0 3 16,0 0-1-16,0 0-4 15,0 0-3-15,0 0-2 16,2 0 0-16,12 0 0 16,-3 10 0-16,8 5 0 15,-11 5 0-15,11 3 0 16,-11 6 0-16,-2 6 0 0,-1-5 0 15,-5 1 0-15,0-9 0 16,0-10 0-16,0-6 0 16,0-6 0-16,0 0 0 15,19 0 0-15,3-14 0 16,22-15 0-16,8-6 0 16,-3 12 0-16,-6 5 0 15,-21 8 0-15,-3 8 0 16,-5 2 1-16,-14 0-1 15,5 0 1-15,-5 27 2 0,0 18 2 16,0 8 1-16,0 10-5 16,0-4 1-16,-27-6-2 15,8-8-3-15,13-13-6 16,6-10-39-16,0-6-105 16,0-16-181-16</inkml:trace>
  <inkml:trace contextRef="#ctx0" brushRef="#br0" timeOffset="1224.0685">4176 4325 371 0,'-30'0'230'0,"30"0"-230"0,0 16 3 16,0 19-2-16,0 13 2 15,0 8-2-15,-8 14 0 16,-6 12-1-16,-24 10 1 16,-9 10-1-16,-4 3 0 15,4 9 0-15,6-14-6 16,11-9-70-16,9-44-151 16</inkml:trace>
  <inkml:trace contextRef="#ctx0" brushRef="#br0" timeOffset="1508.105">4263 4320 387 0,'0'-13'161'16,"0"1"-157"-16,25-1 0 15,21-8 24-15,14 7 18 16,19-4-6-16,-8 6-11 15,3 8-1-15,-4 4-1 16,-23 0-4-16,-23 26-11 16,-24 21-4-16,-5 21-1 15,-93 11-2-15,-39 4-5 16,-7-8-1-16,5-14-5 16,49-22-17-16,43-23-38 15,28-16-32-15,6 0-32 16,13-4-92-16</inkml:trace>
  <inkml:trace contextRef="#ctx0" brushRef="#br0" timeOffset="1815.9894">5493 3814 481 0,'-25'0'61'0,"25"0"-38"15,-5 7 28-15,5 4-28 16,0 1-23-16,0-3-12 16,11 6-91-16,-11 3-180 15</inkml:trace>
  <inkml:trace contextRef="#ctx0" brushRef="#br0" timeOffset="1949.8574">5365 4429 487 0,'-55'19'153'0,"22"10"-117"16,33-3-36-16,0-17-13 15,0-9-211-15</inkml:trace>
  <inkml:trace contextRef="#ctx0" brushRef="#br0" timeOffset="22105.9166">6523 3676 478 0,'-13'5'19'0,"13"40"24"15,-6 15 23-15,-2 25-27 16,-11 15-2-16,-5 16-22 16,-17-4-6-16,-6-3-6 15,-5-12-2-15,6-8-1 16,19-14-3-16,-3-10-28 16,16-9-115-16</inkml:trace>
  <inkml:trace contextRef="#ctx0" brushRef="#br0" timeOffset="27699.5925">2322 6531 548 0,'0'0'29'0,"0"0"-26"16,0 0 4-16,0 2 1 15,0 18 16-15,0 15-9 0,0 9-10 16,0 12-3-16,0 5-2 15,0 9 0-15,0 2 0 16,0 1-3-16,0-14-28 16,-6-10-56-16,-18-19-62 15,-4-23-184-15</inkml:trace>
  <inkml:trace contextRef="#ctx0" brushRef="#br0" timeOffset="27939.5863">2466 6475 535 0,'14'-13'10'15,"51"6"-1"-15,1 0 20 16,-1 5-18-16,-13 2-9 15,0 0-1-15,-11 0-1 16,0 9-2-16,-11 3-15 16,-3-1-74-16,-27 3-81 15</inkml:trace>
  <inkml:trace contextRef="#ctx0" brushRef="#br0" timeOffset="28149.8847">2420 6766 388 0,'0'6'72'0,"41"6"-63"16,38-6 39-16,5-6-20 15,-13 0-8-15,3 0-17 16,-22 0-3-16,-11 0-48 15,-17 0-138-15</inkml:trace>
  <inkml:trace contextRef="#ctx0" brushRef="#br0" timeOffset="28405.6823">3022 6980 355 0,'-19'0'57'15,"19"6"-40"-15,0-6-8 16,0 0 8-16,0-19 41 16,28-15-18-16,18-8-20 15,6-2-16-15,13-4-1 16,-5 7 0-16,6 3-2 16,-1 6 0-16,-13 6-1 15,-14 13 0-15,-2 6 0 0,2 7 0 16,-6 0-16-16,-13 0-132 15,-10 13-164-15</inkml:trace>
  <inkml:trace contextRef="#ctx0" brushRef="#br0" timeOffset="28689.8965">3753 6790 376 0,'-3'2'34'0,"3"2"5"15,0-4-10-15,28 0 7 16,18-14 9-16,6-17-10 0,-6 2-5 16,-19-1-14-16,-16 13-6 15,-11 6-7-15,0 9 1 16,0 2 2-16,-60 2-6 16,-16 34 0-16,-3 12 0 15,14 0 1-15,13 3-1 16,5-7 0-16,15-9 0 15,4-5-1-15,28-12 0 16,0-11-9-16,20-7-45 16,59 0-97-16,13-11-69 15</inkml:trace>
  <inkml:trace contextRef="#ctx0" brushRef="#br0" timeOffset="29087.9113">4427 6720 349 0,'-93'29'52'0,"22"14"11"16,6 1 14-16,5-1-27 15,27-12-32-15,22-10-15 16,11-19-1-16,19-2 0 16,60-35 7-16,30-20-4 15,3-4 2-15,-14 11 2 16,-32 21 17-16,-47 18 0 15,-19 9-12-15,0 33-9 0,-66 33 2 16,-32 29 2 0,-14 16 1-16,14 6-5 0,27-1-5 15,44-17 0-15,27-26-3 16,0-37 0-16,41-36-5 16,63 0 0-16,13-47 5 15,8-15 3-15,-8-2 0 16,-32 2 1-16,-31 18 1 15,-43 9 0-15,-11 10 5 16,-84 8 2-16,-33 9-7 16,-9 8-2-16,23 0 0 15,37 0-12-15,42 3-95 16,24-3-94-16</inkml:trace>
  <inkml:trace contextRef="#ctx0" brushRef="#br0" timeOffset="29379.652">5411 6448 617 0,'-46'15'59'16,"37"9"-20"-16,9-5-33 16,0-1-6-16,0-7-19 15,9-6-107-15,15-2-233 16</inkml:trace>
  <inkml:trace contextRef="#ctx0" brushRef="#br0" timeOffset="29507.8106">5476 6787 432 0,'-46'5'136'0,"38"15"-125"0,8-3-11 15,0-17-3 1,0-7-346-16</inkml:trace>
  <inkml:trace contextRef="#ctx0" brushRef="#br0" timeOffset="30609.5247">6142 6297 324 0,'-19'0'89'0,"19"0"-64"16,0 0 13-16,21-7 9 0,45-6 18 15,10 2-17-15,3 3 9 16,-13 5-8-16,-25 3-19 16,-36 3-18-16,-5 40-3 15,-8 18-2-15,-88 31 4 16,-34 21-6-16,-20 10-2 15,16-1-1-15,41-15-1 16,63-26 0-16,30-27 1 16,85-18-2-16,51-31 0 15,28-5 1-15,8-10-1 16,-3-18-4-16,-30 9-37 16,-41-8-107-16,-33-3-203 15</inkml:trace>
  <inkml:trace contextRef="#ctx0" brushRef="#br0" timeOffset="31473.5337">2060 8423 456 0,'-19'7'46'0,"19"24"-36"16,0 0 22-16,0 15 3 15,41 9-17-15,-22 11-10 16,0 11-4-16,-19 4-3 16,0 2 0-16,0 3-1 15,-14-5 0-15,-5-4-6 16,-3-16-64-16,-2-30-150 16</inkml:trace>
  <inkml:trace contextRef="#ctx0" brushRef="#br0" timeOffset="31765.7702">2204 8495 86 0,'9'-44'425'0,"2"9"-406"16,49 12 43-16,5 3-23 15,-5 9-7-15,-14 5-6 16,-2 6-13-16,-11 0-5 15,-6 0-5-15,-19 17-1 16,-8 14 0-16,0 13 0 16,-16 5 2-16,-50 9 0 15,-10-6-2-15,-3-2 0 16,5-13-1-16,22-9-1 16,6-7 0-16,13-8-3 15,28-5-14-15,5-8-46 16,0 0-66-16,0 0-96 0</inkml:trace>
  <inkml:trace contextRef="#ctx0" brushRef="#br0" timeOffset="32035.632">2796 8845 363 0,'25'-2'68'0,"29"-24"-34"15,36-8 37-15,-5-12-18 16,-14 3-1-16,-25 6-16 16,-19 5-9-16,-27 11-2 0,0 8-5 15,-46 13 1-15,-20 0-13 16,-24 13-8-16,3 26 1 16,3 7-1-16,-1 6-1 15,25 2-2-15,22 3-3 16,24-3-22-16,14-5-66 15,6-23-94-15,48-13-120 16</inkml:trace>
  <inkml:trace contextRef="#ctx0" brushRef="#br0" timeOffset="32223.6063">3221 8931 301 0,'30'-7'74'0,"20"-6"5"15,-4-10-22-15,17-2-3 0,-9-10-8 16,12 1-9-16,-15 4-13 15,-12 3-3-15,-7 10-10 16,-18 5-6-16,-6 5-5 16,-2 7-2-16,7 0-9 15,6 0-29-15,9 19-68 16,10 4-46-16,-6-7-9 16</inkml:trace>
  <inkml:trace contextRef="#ctx0" brushRef="#br0" timeOffset="32373.4127">4127 8741 306 0,'-14'0'101'16,"-5"24"-44"-1,11 10 9-15,0 8-17 0,-11-3-29 16,-1-3-18-16,20 3-2 16,-5-9-2-16,5-6-27 15,0-15-134-15</inkml:trace>
  <inkml:trace contextRef="#ctx0" brushRef="#br0" timeOffset="32507.4644">4165 8529 283 0,'-27'-1'138'16,"16"1"-119"-16,11 0-16 0,0 0-3 15,24 10-13 1,17 8-129-16</inkml:trace>
  <inkml:trace contextRef="#ctx0" brushRef="#br0" timeOffset="32747.8028">4656 8749 327 0,'-60'41'50'0,"35"4"10"15,12-6 15-15,13-10-46 16,0-21-24-16,57-8-2 15,11-8 12-15,8-30 17 16,-8-3 4-16,-10 7 3 16,-31 10-7-16,-22 14-8 0,-5-1 11 15,-32 3-12-15,-28 0-23 16,2 8-3-16,31 0-17 16,22 0-46-16,5 0-99 15,19-11-122-15</inkml:trace>
  <inkml:trace contextRef="#ctx0" brushRef="#br0" timeOffset="33055.7894">5378 8538 231 0,'-79'55'215'16,"0"17"-178"-16,44-3 41 15,24-16-31-15,11-23-34 0,38-30-7 16,60-12-4-16,33-50 0 15,13-20-2-15,-10-12 0 16,2-1 0-16,-24 11 2 16,-33 13 28-16,-35 19 16 15,-41 17-10-15,-3 16-5 16,-36 19-8-16,-35 0-11 16,-21 37-9-16,7 24-2 15,14 7-1-15,30-1 0 16,30-12 1-16,11-8-1 15,19-11-1-15,66-10-9 16,38 0-45-16,-6-22-100 0,3-4-332 16</inkml:trace>
  <inkml:trace contextRef="#ctx0" brushRef="#br0" timeOffset="33498.3289">6943 8189 497 0,'-32'1'187'16,"18"28"-178"-16,14-1-9 16,0-3-6-16,0-10-114 15,-5-14-265-15</inkml:trace>
  <inkml:trace contextRef="#ctx0" brushRef="#br0" timeOffset="33639.6816">6889 8475 280 0,'-38'17'332'0,"10"-2"-332"16,28-15-348-16</inkml:trace>
  <inkml:trace contextRef="#ctx0" brushRef="#br0" timeOffset="35485.5603">7813 8022 459 0,'-11'-5'57'15,"11"5"-23"-15,0 0-7 16,0 4-9-16,0 20 19 15,0 11-13-15,0 11-1 16,0 13-2-16,-19 4-12 16,11 2-4-16,-6-2-4 15,3-9-1-15,-2-5 0 16,13-7-7-16,0-13-25 0,0-15-94 16,0-14-171-1</inkml:trace>
  <inkml:trace contextRef="#ctx0" brushRef="#br0" timeOffset="35687.3023">8260 8073 288 0,'-19'0'270'16,"6"0"-252"-16,13 30 30 15,0 19 11-15,0 10-39 16,0 7-11-16,0-2-7 15,0-1-2-15,-6-4 0 16,6-1-5-16,-3-12-18 16,3-9-80-16,-13-19-112 0</inkml:trace>
  <inkml:trace contextRef="#ctx0" brushRef="#br0" timeOffset="35889.7583">7557 8066 516 0,'-17'-5'72'0,"17"5"-11"15,39 21 10-15,59 15-21 16,38-9-17-16,41-12-19 16,20-14-6-16,-6-1-7 15,-20-7-1-15,-21-17-23 0,-57-3-143 16,-55-3-244-16</inkml:trace>
  <inkml:trace contextRef="#ctx0" brushRef="#br0" timeOffset="40471.7013">2101 10364 275 0,'0'0'96'0,"0"0"-90"16,0 0-5-16,0 4 5 0,0 13 7 15,0 2 2-15,0 5 4 16,0 9 5-16,0 9-2 15,0 8-1-15,0 12-7 16,0 7-6-16,-19 10-5 16,-22-1-2-16,8-6-1 15,0-15 0-15,6-24-10 16,16-18-52-16,3-15-81 16</inkml:trace>
  <inkml:trace contextRef="#ctx0" brushRef="#br0" timeOffset="40801.5837">2166 10302 73 0,'14'-19'379'0,"5"6"-362"16,33 3 13-16,13 0 9 16,6 0-19-16,-11 5 2 15,-8 5 8-15,-6 0-7 16,-24 6-11-16,-6 23 0 0,-16 6 4 16,0 9-5-1,-24 9-2-15,-61 2-6 0,-26-5-3 16,-15-6 1-16,14-15-1 15,28-17-7-15,38-12-33 16,46 0-72-16,0-8-96 16</inkml:trace>
  <inkml:trace contextRef="#ctx0" brushRef="#br0" timeOffset="41185.446">2919 10075 397 0,'0'-11'42'16,"0"4"19"-16,5 2-9 16,12 3-16-16,7 2-8 15,-16 0-6-15,11 10-8 16,1 25 8-16,-10 8 4 15,-10 17-7-15,0 4-8 16,0 8-2-16,-19-4-3 16,0-15-4-16,8-23-2 15,11-22 0-15,0-8 0 16,63-30 0-16,30-14 2 16,-1 2 0-16,-12 14-1 0,-37 26-1 15,-21 2 0-15,-22 38-1 16,0 24 1-16,-22 15 0 15,-43-1 0-15,18-10-4 16,9-22-40-16,38-19-109 16,0-25-136-16</inkml:trace>
  <inkml:trace contextRef="#ctx0" brushRef="#br0" timeOffset="41520.5456">3802 10364 262 0,'-49'0'309'15,"3"0"-289"-15,5 33 14 16,-5 11-7-16,-14 8 4 16,8 1-20-16,19-10-8 15,9-13-1-15,18-19-2 16,6-11 0-16,19-2 0 15,58-46 0-15,10-8 2 16,-3 1-1-16,-18 12 5 16,-28 23 25-16,-16 20 6 15,-11 0-28-15,-11 41-4 16,0 18 8-16,-39 6-9 0,-18-6-3 16,11-10-1-16,13-15-2 15,33-18-15-15,0-15-55 16,6-1-60-16,45-23-155 15</inkml:trace>
  <inkml:trace contextRef="#ctx0" brushRef="#br0" timeOffset="41799.5323">4386 10334 413 0,'-44'0'108'0,"30"6"-78"16,-5 22 10-16,0 3 12 15,17 2-32-15,2-4-16 16,0-5-1-16,0-3-2 16,0-9 3-16,0-4 5 0,0 2 3 15,0 5 0-15,-58 2 4 16,-21 7-9-16,6 3-6 16,-4-3 0-16,31-8-1 15,13-3-1-15,25-8-5 16,8-3-22-16,0-2-45 15,27 0-37-15,33-24-28 16,17-5 5-16,-4-2-15 16</inkml:trace>
  <inkml:trace contextRef="#ctx0" brushRef="#br0" timeOffset="42047.4979">4432 10543 23 0,'19'0'95'16,"-16"8"-2"-16,-3 6 7 0,5-6-12 15,20-3-14-15,10-5-8 16,9 0-25-16,16-5-7 15,11-26 0-15,-6-8 0 16,-18 3 2-16,-26 3-7 16,-21 15-6-16,0 8-3 15,-21 10 2-15,-64 4-16 16,-18 33-4-16,4 13-2 16,12 1 0-16,41-4 0 15,27-7-1-15,19-8 0 16,0-9-2-16,54-8-4 15,50-7-20-15,27-7-46 16,0-1-113-16,-1-7-274 0</inkml:trace>
  <inkml:trace contextRef="#ctx0" brushRef="#br0" timeOffset="43441.5807">5815 10211 328 0,'-129'37'192'0,"15"12"-178"16,29 3 22-16,28-9-28 16,38-14-3-16,19-14-5 15,19-15 0-15,44 0 0 16,16 0 3-16,-6-2 24 16,-13 2 30-16,-27 0-23 0,-22 23-8 15,-11 13-5-15,-19 10-3 16,-55-5-11-16,-10-2-6 15,-1-15-1-15,28-9-7 16,30-14-39-16,13-1-58 16,14 0-57-16,14-31-58 15</inkml:trace>
  <inkml:trace contextRef="#ctx0" brushRef="#br0" timeOffset="43937.8704">6630 9905 278 0,'0'-5'141'16,"0"3"-119"-16,0 2 21 15,0-4-13-15,5 1-1 16,-5-2-7-16,0 1-1 15,0 4-1-15,0 0 1 16,0 0 7-16,0 0-11 16,0 0-12-16,0 18 14 15,11 7 5-15,-11 10-10 16,3 8 1-16,-3 7 0 0,0 12 3 16,0 12 2-16,-27-1-4 15,-6-5-5-15,6-12-7 16,2-16-4-16,11-19 0 15,14-13-1-15,0-8 1 16,0-8-1-16,47-23 1 16,5 4-1-16,8 6 1 15,-9 13 0-15,-4 8 0 16,-9 0 0-16,-5 14-1 16,-14 18 1-16,-11 3 0 15,-8 6 0-15,0-9 0 16,0-7 0-16,0-9-2 15,-8-3-7-15,8-3-34 16,0-4-21-16,0-1-51 16,0-5-65-16,0 0-54 0</inkml:trace>
  <inkml:trace contextRef="#ctx0" brushRef="#br0" timeOffset="44109.4704">7303 10334 208 0,'-24'-11'387'16,"2"6"-322"-16,22 5 1 16,0 0-53-16,0 0-7 15,0 0-2-15,0 5-4 16,22-1-8-16,-6-4-20 16,-8 0-101-16,-8 0-172 0</inkml:trace>
  <inkml:trace contextRef="#ctx0" brushRef="#br0" timeOffset="44251.5459">7505 10037 162 0,'0'-24'146'0,"0"7"-82"15,0 5-29-15,0 8-11 16,0-2-6-16,0 5-10 16,0-5-6-16,0 4-2 15,0 2-18-15,0 0-138 16</inkml:trace>
  <inkml:trace contextRef="#ctx0" brushRef="#br0" timeOffset="44529.5722">8274 9503 393 0,'-46'-7'32'16,"13"7"31"-16,-8 7-37 15,8 29-16-15,-10 4 10 16,7 13 8-16,-2 3-6 16,11 7-5-16,-6 3 5 15,14 5-5-15,5 1-6 16,3-1-5-16,3 0-3 0,3-5-1 16,-3-7-1-1,-3-2-2-15,-8-1 1 0,10-10-2 16,1-6-13-16,3-9-72 15,-9-19-151-15</inkml:trace>
  <inkml:trace contextRef="#ctx0" brushRef="#br0" timeOffset="44709.356">7729 10191 281 0,'21'-18'298'0,"12"11"-262"15,52 7 32-15,-6 0-50 16,5 0-6-16,-24 0-6 0,-3 0-6 16,-18 7-13-16,-4 6-73 15,-19-1-90-15,-16-7-268 16</inkml:trace>
  <inkml:trace contextRef="#ctx0" brushRef="#br0" timeOffset="44941.4155">8841 9816 525 0,'-30'5'37'15,"11"49"-10"-15,3 9 6 16,-14 16-24-16,-17-6-7 15,-5-5-2-15,12 0 0 16,-4-7-3-16,8-1-18 16,-7-5-83-16,-17-12-77 15</inkml:trace>
  <inkml:trace contextRef="#ctx0" brushRef="#br0" timeOffset="45121.9489">8383 10196 327 0,'0'-20'114'0,"14"7"-10"0,18 10-49 16,15 3-10-16,13 0-1 15,5-2-25-15,11-5-12 16,-21 4-5-16,2 3-2 16,-16 0-14-16,6 10-57 15,-9 11-115-15</inkml:trace>
  <inkml:trace contextRef="#ctx0" brushRef="#br0" timeOffset="45325.4736">9569 9763 530 0,'-11'0'37'16,"-11"28"-21"-16,11 10-10 16,-2 3-6-16,-14-3-105 15,-12-9-340-15</inkml:trace>
  <inkml:trace contextRef="#ctx0" brushRef="#br0" timeOffset="45459.406">9446 10155 407 0,'-27'0'41'0,"27"0"-32"0,0 13-9 15,0 0-34-15,-19-11-389 16</inkml:trace>
  <inkml:trace contextRef="#ctx0" brushRef="#br0" timeOffset="46375.5443">7440 10295 149 0,'0'0'43'0,"0"0"-12"16,-6 0 1-16,1 0-7 15,-4 0 3-15,-4 0 2 16,-1 0-5-16,9 0-13 16,5 0-9-16,-6 0 2 15,6 0 5-15,0 0 6 16,-5-3-7-16,5 0-7 15,-3-2-2-15,3 4 0 16,0-1-1-16,0-2-7 16,0 4-7-16,0 0 6 0,0 0 9 15,0 0 1-15,0 0 3 16,-11 0 1-16,9 0 3 16,-9 0 7-16,2 0 8 15,4 0 1-15,0 0-4 16,-4 0 6-16,-2 6 26 15,3 10-8-15,8 10-7 16,-19 9-9-16,6 2-5 16,-9-2-11-16,11-6-6 15,-8-6-5-15,11-14-1 16,8-3-1-16,0-6-4 16,0 0-15-16,13-14-75 0,20-14-90 15,13-8-13-15</inkml:trace>
  <inkml:trace contextRef="#ctx0" brushRef="#br0" timeOffset="46599.3621">7701 9967 363 0,'0'0'89'0,"0"0"-34"16,0 6 37-16,-5 13-37 16,-1-1-33-16,-2-4-22 15,8-9 0-15,0-5-35 16,0 0-138-16,22-33-245 16</inkml:trace>
  <inkml:trace contextRef="#ctx0" brushRef="#br0" timeOffset="47183.5773">10482 9435 345 0,'-27'0'114'15,"14"0"-97"-15,-1 25 11 0,-5 8 7 16,-19 13-12 0,-3 7 9-16,-6 15 11 0,-15 13-1 15,-12 7-6-15,9-2-16 16,-6-5-14-16,24-11-5 15,20-12-1-15,22-14-7 16,5-16-21-16,5-13-91 16,47-15-109-16</inkml:trace>
  <inkml:trace contextRef="#ctx0" brushRef="#br0" timeOffset="47491.4407">10567 10057 100 0,'25'-20'369'15,"21"-7"-341"-15,47-1 46 0,-1-4-49 16,-13-3-9-16,-21 6-1 16,-31 2-12-16,-16 13-2 15,-11 5 2-15,-14 9 1 16,-62 0-4-16,-22 9 1 15,-9 27-1-15,9 8 0 16,14 0 1-16,18 4-1 16,25-5 0-16,22-5 0 15,8-3 0-15,11-2-1 16,11-8-1-16,55-8-8 0,32-9-38 16,3-8-92-1,8 0-50-15</inkml:trace>
  <inkml:trace contextRef="#ctx0" brushRef="#br0" timeOffset="47821.5386">11851 9294 242 0,'-46'0'106'16,"0"23"-78"-16,-1 12 4 0,9 7-9 15,0 2 2-15,-3 3 0 16,3 10 24-16,11 5-2 16,-6 6 0-16,14 11-14 15,5-1-14-15,9 1-4 16,5-5-8-16,0-4-5 15,0-11-1-15,0-10-1 16,-9-5 0-16,4-2-6 16,-9-11-16-16,-5-3-83 15,-8-17-135-15</inkml:trace>
  <inkml:trace contextRef="#ctx0" brushRef="#br0" timeOffset="48001.2545">11254 9961 505 0,'8'-11'56'0,"58"11"17"15,18 0-53-15,6-7-7 16,-3-8-5-16,-2-5-6 16,-20 6-2-16,1 1-2 15,-9 6-51-15,-16-1-156 16</inkml:trace>
  <inkml:trace contextRef="#ctx0" brushRef="#br0" timeOffset="48211.5414">12399 9551 361 0,'-49'16'101'16,"22"31"7"-16,0 18-37 15,-6 7-26-15,-13 10-20 16,-6-2-19-16,0-6-5 16,14 0-1-16,11-10-8 15,13-10-34-15,0-15-108 16,9-23-104-16</inkml:trace>
  <inkml:trace contextRef="#ctx0" brushRef="#br0" timeOffset="48369.2838">12015 9808 289 0,'52'-21'250'15,"32"18"-185"-15,42 3-13 16,10 0-46-16,8 0-6 16,1 0-7-16,-14-8-93 15,-44-9-272-15</inkml:trace>
  <inkml:trace contextRef="#ctx0" brushRef="#br0" timeOffset="50251.7212">6117 11178 229 0,'0'-8'158'15,"0"4"-126"-15,0 4 17 16,0-3-13-16,0 1-11 16,0 0-5-16,0 2-1 0,0 0 2 15,0 0-2-15,0 0 10 16,0 4-4-16,0 11-13 15,6 6-6-15,2 9-3 16,-8 7 1-16,0 10 2 16,0 4-3-16,0 5 1 15,-14-5-2-15,-5-3-2 16,11-13 0-16,8-5-2 16,0-13-11-16,0-12-64 15,27-5-104-15,14-14-146 16</inkml:trace>
  <inkml:trace contextRef="#ctx0" brushRef="#br0" timeOffset="50483.4599">6537 11218 101 0,'0'-6'268'0,"-8"-1"-210"15,2 7-5-15,6 0-37 16,0 0-3-16,0 0 7 15,0 26 30-15,-5 13-20 16,5 11-12-16,-14 5-12 16,-5-2-3-16,-8-2-3 15,8-1 0-15,0-7-4 16,-8-13-12-16,13-2-70 0,-13-16-74 16,-17-12-177-16</inkml:trace>
  <inkml:trace contextRef="#ctx0" brushRef="#br0" timeOffset="50723.4344">5861 11259 138 0,'-11'-13'346'15,"11"11"-323"-15,16 2 22 16,52 2-11-16,17 14-4 0,8 7-3 15,-3-4-10-15,2-5-12 16,-7-4-3-16,5-3-2 16,-8-2-2-16,-3-5-34 15,5 0-70-15,-5-5-29 16,-2-10-19-16,10 8-79 16</inkml:trace>
  <inkml:trace contextRef="#ctx0" brushRef="#br0" timeOffset="50957.7657">7524 11114 123 0,'-38'0'316'16,"-14"10"-274"-16,25 35 34 16,-11 11-22-16,-9 11-27 0,-18 11-17 15,-20 8-5-15,-21 1 5 16,-17 11 3-16,12 1-3 15,7-10-7-15,30-9-3 16,28-15-3-16,21-28-11 16,25-24-40-16,0-13 2 15,11-16-83-15,49-20-54 16</inkml:trace>
  <inkml:trace contextRef="#ctx0" brushRef="#br0" timeOffset="51353.51">7361 11637 247 0,'-11'0'70'0,"2"0"-33"16,9 0-5-16,0 0 1 15,0 0-4-15,0 0 18 16,22-1 10-16,22-6-8 16,16 1-5-16,11 2-15 15,-6-2-1-15,-10 4 0 16,-23 2 4-16,-12 0-11 0,-20 0-17 16,0 19-3-16,-14 22 5 15,-43 11-3-15,-12 2-2 16,4 3 0-16,27-6-1 15,19-15 0-15,19-12 0 16,24-11 0-16,50-13 0 16,10 0 0-16,15-7-2 15,-15-10-8-15,9 2-14 16,-22 6-36-16,-17 9-101 16,-43 0-127-16</inkml:trace>
  <inkml:trace contextRef="#ctx0" brushRef="#br0" timeOffset="51707.4746">5730 12467 254 0,'-25'0'157'0,"17"0"-147"15,8 0 6-15,6 0 2 16,48 0 31-16,44 0 21 16,33-10-17-16,47 1 3 0,51-9-2 15,60-4 7-15,30-7-20 16,2 0-6-16,-45 3-8 15,-61 5-18-15,-70 10-3 16,-72 8-6-16,-29 3-2 16,-28 0-16-16,3 0-50 15,-8 0-70-15,-11 3-158 16</inkml:trace>
  <inkml:trace contextRef="#ctx0" brushRef="#br0" timeOffset="52307.5248">6518 12805 255 0,'-41'0'129'16,"22"5"-121"-16,19-5-4 16,0 0 5-16,-5 0 16 15,5 0 19-15,0-5 17 16,0-7-16-16,16-1-1 16,33-1 8-16,16 0-15 15,20-3-7-15,5 1-9 16,-3 3-8-16,-16 0 0 0,-19 10-5 15,-25 3-7 1,-8 0-1-16,-19 18 0 0,0 19 1 16,-13 13-1-16,-45 7 2 15,-15 8-2-15,2-1 0 16,11 2 1-16,22-2-1 16,32-14 0-16,6-16 0 15,30-17 0-15,49-17 1 16,28 0 0-16,-4-17 0 15,9-15-1-15,0 7-3 16,-14 5-24-16,-5 3-95 16,-36-1-177-16</inkml:trace>
  <inkml:trace contextRef="#ctx0" brushRef="#br0" timeOffset="57227.4802">8601 12270 379 0,'-14'0'118'0,"14"0"-111"16,0 0 0-16,41 0 6 15,17 0 34-15,15-7-5 16,-2 2-1-16,-11 3-19 16,-16 0-18-16,-3-1-4 15,-14 3 0-15,11 0-8 16,-5 0-48-16,-20 0-83 0,-13 0-137 16</inkml:trace>
  <inkml:trace contextRef="#ctx0" brushRef="#br0" timeOffset="57413.4958">8817 12486 499 0,'0'-8'121'0,"57"7"-120"16,25-1 16-16,8 2-17 0,-25 0-11 15,-24 0-79-15,-8 0-141 16</inkml:trace>
  <inkml:trace contextRef="#ctx0" brushRef="#br0" timeOffset="57938.7558">10507 11536 284 0,'-14'-4'154'16,"-5"-2"-119"-16,19 6 6 15,0 0-25-15,0 0 20 16,0 10 0-16,0 8-6 16,0 0-4-16,0 11-11 15,0 6-2-15,0 2-3 16,-19 7-6-16,-3 2-4 15,-8 0 0-15,9 6 0 16,10-3-7-16,8 2-18 16,3-9-91-16,0-17-166 15</inkml:trace>
  <inkml:trace contextRef="#ctx0" brushRef="#br0" timeOffset="58179.9465">10960 11525 302 0,'0'0'150'16,"-6"0"-144"-16,6 25 2 16,-13 14 6-16,-1 1 3 15,-19 8-2-15,-5-2-9 16,-3 11-2-16,-16-3-4 0,11-2 0 15,-1-6-5-15,20-16-26 16,0-14-92-16,8-16-170 16</inkml:trace>
  <inkml:trace contextRef="#ctx0" brushRef="#br0" timeOffset="58403.4161">10251 11514 540 0,'-11'-6'28'15,"11"6"0"-15,65 0-1 16,39 0 3-16,8 0-12 16,13 0-11-16,-2 0-2 0,-6 0-4 15,-16 0-1-15,-11-2-10 16,-11 2-57-16,-22 0-104 15,-16 0-164-15</inkml:trace>
  <inkml:trace contextRef="#ctx0" brushRef="#br0" timeOffset="58719.6062">9858 12296 325 0,'14'-26'184'15,"70"7"-147"-15,42 3 26 16,10-2-35-16,-2 5-16 16,-17 8-9-16,-8 5-3 15,-35 0-10-15,-14 0-30 16,-3 13-73-16,-30 2-71 0</inkml:trace>
  <inkml:trace contextRef="#ctx0" brushRef="#br0" timeOffset="59229.3596">9943 12708 254 0,'-6'0'83'0,"6"0"-55"15,0 0 20-15,52 0 5 16,27-10-6-16,19-7 8 16,9-5-8-16,4 1 13 15,-13 6-7-15,-13 6-10 0,-41 7-24 16,-31 2-16 0,-13 0-3-16,0 33 0 0,-57 22 3 15,-41 12-3-15,-8 9 1 16,7-9-1-16,20-3 0 15,41-14 0-15,38-19 0 16,0-10 0-16,38-21-1 16,55 0-2-16,24-22 0 15,3-13-2-15,3 3-13 16,-17-2-23-16,-10 13-72 16,-17-2-98-16</inkml:trace>
  <inkml:trace contextRef="#ctx0" brushRef="#br0" timeOffset="59693.0437">11549 12363 144 0,'-6'-6'318'0,"-13"6"-279"15,11 0 1-15,-11 4-13 16,13 8-11-16,-13-6-13 16,17 0-1-16,-4-6-1 15,1 0 0-15,5 0 22 16,0 0 13-16,0 0 7 16,32-6-25-16,-2 0-1 15,-21 6-6-15,-9 0-5 16,0 6-3-16,-14 23 4 0,-32 3-3 15,-6-3-4 1,27-8-3-16,17-10-14 0,8-11-44 16,8 0-92-16,39-18-100 15</inkml:trace>
  <inkml:trace contextRef="#ctx0" brushRef="#br0" timeOffset="60017.7535">12440 11608 391 0,'-38'0'59'16,"19"11"-5"-16,11 23 12 15,-11 6-17-15,5 7-10 16,-13 6-15-16,16-1-13 16,-16-3-10-16,8-1-1 15,5-1 0-15,8-3-11 0,6 6-40 16,-8-7-124-1</inkml:trace>
  <inkml:trace contextRef="#ctx0" brushRef="#br0" timeOffset="60241.2251">11786 12386 400 0,'0'0'176'15,"0"0"-146"-15,84-8 8 16,34-20-2-16,26-8-15 16,1-8-9-16,-6 2-5 15,-28 3 1-15,-26 10-8 16,-33 13 0-16,-6 13-11 0,-8 3-53 16,-19 0-133-16,-19 19-188 15</inkml:trace>
  <inkml:trace contextRef="#ctx0" brushRef="#br0" timeOffset="60609.113">12094 12509 427 0,'-46'5'51'15,"37"13"-22"1,4-7-15-16,5-7-6 0,0-4-1 16,0 0 19-16,46-3 26 15,20-17 6-15,-1 4-8 16,-8 2-5-16,-16 5 1 16,-27 7-18-16,-14 2-17 15,0 11-8-15,-14 31 2 16,-51 21 3-16,-14 7-6 15,8-4 0-15,25-11-2 16,32-18 0-16,14-19 0 16,46-18 0-16,44 0 0 15,17-13 1-15,-4-14-1 16,-10 2-6-16,-14 9-29 16,-8 3-94-16,-36-8-221 0</inkml:trace>
  <inkml:trace contextRef="#ctx0" brushRef="#br0" timeOffset="61449.3611">13340 12103 211 0,'-14'-12'206'0,"14"4"-163"15,0 1-3-15,19 2-7 16,39 0 18-16,7-2-26 15,-5 3-10-15,-14 2 2 16,-7 2-10-16,-12 0-7 16,0 0-6-16,-10 13-98 15,-17 1-187-15</inkml:trace>
  <inkml:trace contextRef="#ctx0" brushRef="#br0" timeOffset="61598.8115">13490 12300 469 0,'0'-2'170'15,"0"2"-116"-15,65 0-28 16,31 7-26-16,-23-7-101 16</inkml:trace>
  <inkml:trace contextRef="#ctx0" brushRef="#br0" timeOffset="64605.3946">14714 11352 325 0,'0'-12'200'0,"-5"10"-163"15,5 2 5-15,0 0-30 16,0 7-1-16,0 22 7 15,0 7-2-15,0 10-7 0,0 2 0 16,0 2-3-16,0-3-5 16,0-3 0-16,-22-4-1 15,11 2-1-15,-8-6-7 16,19-6-48-16,-8-3-93 16,8-18-115-16</inkml:trace>
  <inkml:trace contextRef="#ctx0" brushRef="#br0" timeOffset="64853.4612">15115 11427 463 0,'0'0'65'16,"0"0"-59"-16,0 20-3 15,0 14 12-15,0 6-6 16,-8 4-3-16,-11 6-3 16,-9 0 0-16,-10 2 0 15,0 2-3-15,11-5 0 16,2-10-21-16,-2-10-114 16,0-19-127-16</inkml:trace>
  <inkml:trace contextRef="#ctx0" brushRef="#br0" timeOffset="65108.3861">14635 11379 260 0,'-11'-16'301'0,"11"5"-290"16,25 9 3-16,40-3-11 15,25 0 5-15,17 0 13 16,4 0 4-16,7 3-5 16,2-3-12-16,-11 0-4 0,-9 5-4 15,-15 0-3-15,-14 0-25 16,-11 0-66-16,-14 0-56 16,-13 0-139-16</inkml:trace>
  <inkml:trace contextRef="#ctx0" brushRef="#br0" timeOffset="65415.4391">14248 12161 429 0,'41'-9'56'0,"49"6"21"16,35-2-39-16,1-5-20 16,5-2-9-16,-6-5-3 15,-8 2 0-15,-24 0-3 16,-22 13-1-16,-14 2-2 15,-11 0-20-15,-13 0-81 16,-6 3-120-16</inkml:trace>
  <inkml:trace contextRef="#ctx0" brushRef="#br0" timeOffset="65850.9404">14463 12453 203 0,'-5'0'227'0,"-1"-8"-199"16,6 8 35-16,0 0-19 15,0 0 1-15,14 0-6 16,-3 0-13-16,-11 18-8 16,0 11-8-16,0 14 5 15,-38-1-10-15,0 2-4 16,16-5-1-16,3-9 0 15,19-7 0-15,0-13-1 16,52-10-3-16,27 0-4 16,19-10-13-16,0-10-13 0,-5-1-9 15,-28 0-15 1,-13 8-23-16,-30 4-16 0,-17 3-191 16</inkml:trace>
  <inkml:trace contextRef="#ctx0" brushRef="#br0" timeOffset="66031.2863">15028 12494 443 0,'-14'0'79'0,"-5"7"-40"15,8 35 33-15,-16 8-10 16,-6 16-21-16,-5 5-12 16,-17 4-13-16,12 0-5 15,7-13-2-15,17-3-9 0,19-10-2 16,0-15-43-1,0-15-115-15,19-19-222 0</inkml:trace>
  <inkml:trace contextRef="#ctx0" brushRef="#br0" timeOffset="69267.2507">2927 14515 282 0,'-8'0'167'16,"-6"0"-162"-16,14 0-4 16,0 0 0-16,0 0-1 15,0 0 1-15,-11-1 12 16,9-1 39-16,-4-3-15 15,1 0-10-15,5 5-7 16,-6 0-7-16,6 0-5 16,0 0-2-16,0 5-2 15,0 10-1-15,0 14 0 16,0 5 10-16,-8 15 7 0,0 11-5 16,-11 10 0-1,0 10-3-15,10 2-4 0,4-13-3 16,5-17-4-16,0-23 0 15,0-21-1-15,33-8 1 16,32-30 2-16,33-32 9 16,9-21 1-16,15-7-9 15,-15 3 0-15,-15 13 4 16,-15 17-4-16,-23 16-4 16,-24 22 0-16,-2 10-9 15,-7 7-37-15,4 2-42 16,-25 0-108-16,0 11-138 15</inkml:trace>
  <inkml:trace contextRef="#ctx0" brushRef="#br0" timeOffset="69575.4433">3778 14871 346 0,'-19'-7'118'0,"13"4"-79"16,6-2 12-16,0-7-21 16,0-7-8-16,11-4-8 15,3-4 5-15,-14 4-1 16,8 6 5-16,-8 10 3 16,0 1-15-16,0 6-2 0,0 0-7 15,-8 6-1 1,-33 25-1-16,-3 12 0 0,3 6 0 15,-2 4 0-15,21 0 0 16,11-1-3-16,11-5-12 16,0-7-73-16,44-13-88 15,10-27-67-15</inkml:trace>
  <inkml:trace contextRef="#ctx0" brushRef="#br0" timeOffset="69755.1371">4236 14933 264 0,'0'-15'130'0,"13"-1"-56"16,28-6 1 0,17 0-23-16,15 4-10 0,-2 6-14 15,-5 1-15-15,-9 4-9 16,-30 3-4-16,11 4-1 16,-16 0-6-16,11 0-26 15,-1 13-91-15,-7-10-66 16</inkml:trace>
  <inkml:trace contextRef="#ctx0" brushRef="#br0" timeOffset="69972.9773">5337 14235 271 0,'-27'13'209'16,"3"38"-176"-16,15 25 9 15,-2 3-24-15,-21 10-6 16,-9 5-10-16,-11 4 0 16,-13-5-1-16,5 5-1 15,2-15-2-15,12-20-27 16,0-18-99-16,18-34-61 16</inkml:trace>
  <inkml:trace contextRef="#ctx0" brushRef="#br0" timeOffset="70137.0343">5037 14722 386 0,'20'-23'52'0,"26"12"19"15,6 0-25-15,-6 8-9 16,11 3-6-16,-16 0-17 16,-8 0-13-16,11 18-1 15,-17 7-11-15,11 2-58 16,-24-7-148-16</inkml:trace>
  <inkml:trace contextRef="#ctx0" brushRef="#br0" timeOffset="70617.3927">6076 14692 474 0,'-109'23'139'16,"-3"34"-111"-16,14-1 29 16,6-4-34-16,40-14-20 15,33-18-3-15,19-18 0 16,30-2 0-16,43 0 0 15,12-14 17-15,-12 3 18 16,-15 11 3-16,-31 0-15 16,-27 18-6-16,-6 23-3 15,-86 17-6-15,-31 1-7 16,-2-11-1-16,26-17-12 16,53-16-66-16,46-15-78 15,0-9-158-15</inkml:trace>
  <inkml:trace contextRef="#ctx0" brushRef="#br0" timeOffset="70999.586">6706 14329 436 0,'0'0'125'0,"0"0"-116"15,0 9 9 1,0 13 5-16,0 3 3 0,0 9 0 16,0 8 5-16,-19 11-6 15,-14 9 1-15,-18 9 5 16,4 4-5-16,-5-1-11 16,6-9-11-16,19-17-4 15,27-24-1-15,0-24-5 16,46-2-12-16,33-36-10 15,0 3 19-15,-13 10 9 16,-20 20 0-16,-27 5 2 16,-5 12-1-16,-14 27 3 15,0 8-2-15,-14-1 2 16,-19-6-1-16,14-8-3 16,11-9-7-16,8-6-93 0,0-14-109 15,22-3-241-15</inkml:trace>
  <inkml:trace contextRef="#ctx0" brushRef="#br0" timeOffset="71149.1651">7350 14871 341 0,'-28'0'149'16,"-10"26"-83"-16,3 13-27 15,10-1-27-15,12-7-12 16,13-11-11-16,0-13-127 15,0-7-104-15</inkml:trace>
  <inkml:trace contextRef="#ctx0" brushRef="#br0" timeOffset="71293.1539">7426 14553 384 0,'-33'-8'106'0,"33"8"-54"16,0 0-43-16,0 0-9 15,41 0-26-15,11 0-96 16,0 0-153-16</inkml:trace>
  <inkml:trace contextRef="#ctx0" brushRef="#br0" timeOffset="71569.7839">8339 13962 422 0,'-54'-27'65'15,"29"22"3"-15,-7 5-46 16,-9 2-10-16,2 31-3 16,1 11 17-16,3 6 17 15,2 8-16-15,3 0-4 16,14 8 2-16,-3 0-8 16,0 2-8-16,19 0-1 15,-14 4-1-15,14-2-2 16,0 3-4-16,-5-7-1 15,5-4 0-15,-14-3-5 16,-5 0-10-16,-8-3-34 0,-12-9-40 16,1-13-90-16,5-28-105 15</inkml:trace>
  <inkml:trace contextRef="#ctx0" brushRef="#br0" timeOffset="71735.4739">7769 14670 466 0,'33'-33'102'0,"33"16"-17"16,5 2-52-16,13 3-2 16,3-3-7-16,-10-3-12 15,2 1-10-15,-6 4-2 16,-2 3-11-16,3 5-59 16,-22 2-138-16,-6-7-228 0</inkml:trace>
  <inkml:trace contextRef="#ctx0" brushRef="#br0" timeOffset="71923.2958">9059 14134 289 0,'-33'0'149'16,"9"36"-92"-16,2 22 3 16,-2 4-19-16,-4 8-19 15,-4 3 2-15,-1 6-1 16,-5 4-8-16,-9 6-14 15,-4-1-1-15,4-16-29 0,1-14-124 16,13-34-101-16</inkml:trace>
  <inkml:trace contextRef="#ctx0" brushRef="#br0" timeOffset="72057.2183">8699 14522 379 0,'44'-37'130'16,"10"15"-59"-16,23 5-42 15,-4 0-27-15,12 3-2 16,2 0-1-16,3-6-59 16,-16-4-315-16</inkml:trace>
  <inkml:trace contextRef="#ctx0" brushRef="#br0" timeOffset="73243.3014">3876 14890 185 0,'0'0'86'0,"0"0"-49"15,0 0-6-15,0 0-15 16,0 0-2-16,0 0 4 16,0 0 12-16,0 0-6 15,0 0 5-15,0 0 18 16,0 0-11-16,14-1-13 16,18-13 7-16,6 0 4 15,3-2-10-15,-3 3-15 16,3-9-3-16,-8 2 2 15,-8-2 2-15,-6 4-7 16,-11 0-1-16,-8 5 2 0,0 4-1 16,0 0 5-16,0 4-2 15,0 1 0-15,0 0 2 16,-19 0-4-16,-22 4 0 16,3 0-2-16,-28 4 0 15,6 18-2-15,-5 7 1 16,-1 7-1-16,9-1 0 15,16 6-1-15,9-2 1 16,12 7 0-16,18 2 1 16,2 0 0-16,0 4 3 15,27-8 4-15,47-5-1 16,35-17-4-16,5-16-3 16,42-6-6-16,15-12-72 0,-7-32-201 15</inkml:trace>
  <inkml:trace contextRef="#ctx0" brushRef="#br0" timeOffset="73835.6158">9839 14314 216 0,'-60'-7'526'0,"16"7"-507"0,17 15-19 16,13 13-5-16,14 1-48 15,-19-16-133-15,11-13-261 16</inkml:trace>
  <inkml:trace contextRef="#ctx0" brushRef="#br0" timeOffset="73986.1135">9656 14570 372 0,'-60'23'244'16,"14"14"-151"-16,32-2-86 16,14-8-7-16,0-23-200 0</inkml:trace>
  <inkml:trace contextRef="#ctx0" brushRef="#br0" timeOffset="77375.0722">10769 14343 240 0,'-19'-9'145'15,"0"4"-137"-15,19 5 8 16,-9 0-9-16,9 0-5 16,0 0 0-16,-10 0 0 15,10 0 1-15,0 0 7 16,0-7 10-16,-9 2 10 0,9-2 5 16,-5 1-1-16,5 6-8 15,0 0-6-15,0 0-5 16,-6 0-5-16,6 0 3 15,0 0-6-15,-2 0 0 16,2 0 1-16,0 0-1 16,0 0 6-16,-11 0 2 15,8 0-4-15,-16 0 0 16,-25 10-4-16,-10 25-1 16,-9 15-4-16,-5 10 1 15,3 10 0-15,7 10 2 16,23 3-3-16,16-7 0 15,8-16-2-15,11-21 0 16,0-24 0-16,52-15 4 16,27-7 20-16,32-46 0 0,18-23-21 15,4-21-3-15,-10-9 0 16,-11-7 1-16,-39 10-1 16,-29 15 1-16,-25 15-1 15,-19 26 1-15,0 24 0 16,0 23-1-16,0 0-2 15,-30 31-2-15,-16 27 4 16,8 12 0-16,10 9 1 16,6 12-1-16,-8-1 0 15,11 0 0-15,6-6 0 0,10-12-1 16,3-11 0 0,0-10-20-16,22-15-76 0,21-14-101 15,-2-15-139-15</inkml:trace>
  <inkml:trace contextRef="#ctx0" brushRef="#br0" timeOffset="77705.5771">11450 14607 82 0,'-32'-17'503'0,"7"7"-468"16,25 10 18-16,0 0-45 15,0 15-3-15,0 14 33 16,0 9 0-16,0 4-16 0,0 0-12 16,0-7-6-16,0-10-4 15,0-12 0-15,0-13 1 16,52 0-1-16,24-31 3 16,17-7-2-16,32 3 9 15,-13 12 14-15,-3 23 4 16,-21 0-2-16,-42 37-11 15,-27 17-9-15,-19 12-3 16,-27-5-3-16,-31-4-1 16,4-15-9-16,35-17-64 15,19-12-61-15,0-13-113 16</inkml:trace>
  <inkml:trace contextRef="#ctx0" brushRef="#br0" timeOffset="77929.3179">13239 14343 399 0,'0'0'369'0,"0"38"-360"15,0 44 21-15,-11 25-1 16,-30 11-14-16,-19-4-12 15,-2-6-3-15,2-11-3 0,32-10-20 16,15-29-131-16,13-41-329 16</inkml:trace>
  <inkml:trace contextRef="#ctx0" brushRef="#br0" timeOffset="79227.2173">2957 16712 411 0,'-30'-4'53'0,"27"4"-24"0,-2 0 2 16,-1 0-10 0,-2 0 11-16,-11 0 5 0,0 17 13 15,0 13-2-15,-8 11-6 16,-6 10-7-16,6 12-11 15,2 8-11-15,-2 1-5 16,13-5-6-16,3-17-1 16,11-27-2-16,0-23 1 15,6-7-1-15,46-46-2 16,27-23 2-16,5-15 1 16,-5 1 0-16,-5 10 0 15,-22 22 2-15,-14 19-1 16,-19 19 2-16,-5 11-2 15,-14 9 0-15,0 0-1 16,0 0 1-16,0 29-1 0,0 10 2 16,0 5 3-16,0 1-3 15,-14-10 1-15,3-10-2 16,11-12 0-16,0-13-1 16,0 0 0-16,57 0 1 15,11-24 2-15,-5 5-3 16,-11 6 3-16,-25 13 0 15,-5 0-1-15,-3 18 2 16,6 30 0-16,-25 10 1 16,0 2-3-16,0-7-2 15,0-14 0-15,0-12-9 16,0-10-42-16,0-3-75 0,0-14-114 16</inkml:trace>
  <inkml:trace contextRef="#ctx0" brushRef="#br0" timeOffset="79399.1091">4067 17026 327 0,'0'-10'252'16,"-28"10"-199"-16,23 0 18 16,2 0-52-16,-8 4-17 15,11 18-2-15,-5-1-5 16,-3 0-70-16,-17-10-107 15,-2-8-207-15</inkml:trace>
  <inkml:trace contextRef="#ctx0" brushRef="#br0" timeOffset="79549.0214">4067 17026 37 0,'-8'-115'267'0,"-31"106"-210"15,26 4 13-15,7 3 6 16,6 2-53-16,0 0-23 15,0 0-1-15,30 0-76 16,25 0-70-16,35 0-70 16</inkml:trace>
  <inkml:trace contextRef="#ctx0" brushRef="#br0" timeOffset="79857.3565">4577 16924 121 0,'79'2'88'16,"-22"-2"-36"0,-30 0-19-16,-27 3 3 0,0 9 17 15,-11 13-5-15,-49 8 7 16,0 10-4-16,-11 10-2 15,11-1 4-15,28-13 21 16,32-13-34-16,0-24-32 16,73-2-5-16,36-40 4 15,22-31-2-15,8-14-3 16,0-4-1-16,-16 2-1 16,-25 16 21-16,-43 12 14 15,-31 22-10-15,-15 22-11 16,-9 15 1-16,0 0-5 15,-36 40-5-15,-24 15-4 16,8 12-1-16,9 2 1 0,21-4-1 16,3-3 0-16,19-10-3 15,8-6-19-15,55-15-45 16,38-8-74-16,8-16-85 16,-9-7-190-16</inkml:trace>
  <inkml:trace contextRef="#ctx0" brushRef="#br0" timeOffset="80577.2326">6248 16605 544 0,'-33'-11'75'16,"28"11"-21"-16,-3 19-34 15,-11 21 13-15,-14 19 7 16,-19 15-28-16,-8-3-6 15,0 4-3-15,-5-11-2 16,21-5-1-16,17-4-5 0,19-9-14 16,8-4-62-16,0-18-122 15,21-19-175-15</inkml:trace>
  <inkml:trace contextRef="#ctx0" brushRef="#br0" timeOffset="80741.8762">6393 16973 513 0,'-33'0'82'0,"27"16"2"15,4 21-29-15,-4 6-47 16,1-2-8-16,2-4-1 0,3-8-26 16,0-7-93-16,-11-8-61 15</inkml:trace>
  <inkml:trace contextRef="#ctx0" brushRef="#br0" timeOffset="80899.1456">6695 16546 454 0,'-13'-9'125'16,"4"9"-70"-16,9 0-52 15,0 12-3-15,0 8-21 16,33 5-87-16,-6 2-30 15,-8 12-66-15</inkml:trace>
  <inkml:trace contextRef="#ctx0" brushRef="#br0" timeOffset="81108.9837">6851 16918 221 0,'0'1'105'16,"8"-1"-22"-16,3 0-25 16,2 0 14-16,6 0-6 15,9 1-9-15,4 5-13 16,1-3-7-16,5 1-1 15,-5 4-8-15,-6 7-16 16,-13 7-9-16,-9 13-2 16,-5 9-1-16,0 5 0 15,-19-5 2-15,0-12-4 0,19-9-3 16,0-18-32 0,25-5-91-16,35 0-120 0</inkml:trace>
  <inkml:trace contextRef="#ctx0" brushRef="#br0" timeOffset="81395.4325">7570 17055 516 0,'0'-14'98'16,"20"4"-16"-16,53-16-41 15,25-11-30-15,0-7-4 16,-10-1-1-16,-31 10 6 0,-38 17 0 15,-19 7 5 1,-11 11 6-16,-68 4-11 0,-27 42-12 16,-11 9 1-16,24 14 0 15,16-3-1-15,37-11 1 16,12-9-1-16,28-12 1 16,0-14-2-16,33-9 0 15,52-9-5-15,35-2-46 16,5 0-134-16,11-13-389 15</inkml:trace>
  <inkml:trace contextRef="#ctx0" brushRef="#br0" timeOffset="81935.7408">9490 16653 561 0,'0'0'53'16,"0"0"32"0,60 14-28-16,19 15-24 0,-14 0-6 15,9 4-12-15,-22-4-10 16,-6-1-4-16,-16-3-1 15,-2-5-6-15,-9-7-28 16,16-12-70-16,-5-1-97 16,5 0-93-16</inkml:trace>
  <inkml:trace contextRef="#ctx0" brushRef="#br0" timeOffset="82099.4354">10428 16711 114 0,'54'-18'37'0,"-29"14"61"15,-25 4 22-15,0 2-45 16,-52 37 37-16,-32 18-43 15,-28 23-3-15,-33 12 6 16,-26 12-10-16,-4 10-48 0,3-7-12 16,28-15-2-16,51-20-4 15,55-25-14-15,38-17-68 16,46-27-142-16,72-6-258 16</inkml:trace>
  <inkml:trace contextRef="#ctx0" brushRef="#br0" timeOffset="82399.3017">11011 16844 418 0,'0'0'103'15,"14"0"3"-15,65 0-35 16,33 0-40-16,5-13-7 16,0-8-20-16,-10-3-2 15,-50 1-2-15,-11 15 0 16,-13 8-25-16,-33 0-114 15,0 24-233-15</inkml:trace>
  <inkml:trace contextRef="#ctx0" brushRef="#br0" timeOffset="82535.2789">11148 17140 566 0,'27'-15'169'0,"66"8"-100"16,19-4-69-16,29-4-1 15,-15-20-109-15,-28-11-431 16</inkml:trace>
  <inkml:trace contextRef="#ctx0" brushRef="#br0" timeOffset="83337.4409">12642 16900 441 0,'55'-16'107'15,"34"11"-12"-15,18 2-30 16,-4 3-39-16,-15-2-13 16,-23 2-13-16,-2 0-4 15,-14 0-29-15,-5 0-78 0,-9 0-153 16</inkml:trace>
  <inkml:trace contextRef="#ctx0" brushRef="#br0" timeOffset="83509.0461">13877 16490 536 0,'0'0'48'0,"0"59"67"15,0 28-39-15,-22 22-7 16,-21 19-18-16,-12 7-36 16,-2 2-14-16,-9-11-1 15,17-13-4-15,25-19-66 16,5-36-161-16</inkml:trace>
  <inkml:trace contextRef="#ctx0" brushRef="#br0" timeOffset="87089.03">19170 2638 363 0,'-20'0'41'0,"20"0"-32"15,0 8-2-15,-8 10 5 16,8 8 5-16,0 4-2 16,0 1 0-16,0 13 13 0,0 10 17 15,0 15-12-15,0 13-9 16,0 16-6-16,0 15-6 15,-24 12-6-15,-17 4-1 16,3-13-2-16,-1-24-3 16,18-23 0-16,21-21-2 15,0-24-10-15,0-12-57 16,0-12-133-16</inkml:trace>
  <inkml:trace contextRef="#ctx0" brushRef="#br0" timeOffset="87472.9444">19071 3224 201 0,'-5'-3'164'0,"-9"3"-156"15,14 0-2-15,0 0 0 16,0 0 6-16,14 0 30 16,57 6 19-16,41-2 12 0,59-3-15 15,39 6-7-15,58-4-17 16,31-3-8-16,12 0 0 15,-11 0-15-15,-16-21-7 16,-31-6-4-16,-37-3 0 16,-50 0-1-16,-43 12-8 15,-39 11-22-15,-32 7-40 16,-16 0-61-16,-36 12-137 16</inkml:trace>
  <inkml:trace contextRef="#ctx0" brushRef="#br0" timeOffset="88949.3691">19189 3179 12 0,'0'0'135'0,"0"0"-117"16,0 0 15-16,0 0 10 16,0 0-16-16,0 0-14 0,0 0 5 15,0 0-2-15,0 0-6 16,0 0-1-16,0 0 1 15,0 0-4-15,0 0 4 16,0 0-1-16,0 0 13 16,0-5 9-16,0 1-7 15,0-6-10-15,0-4-1 16,8-1 1-16,11-1 0 16,5-7-1-16,9-1-4 15,-6-2-4-15,6 1-2 16,0 5 1-16,0 3-2 15,-1 0 0-15,1 1 1 16,-6-3 9-16,-2-2 6 0,-3 3-2 16,2-1-4-16,-2-2-3 15,2 4-3-15,-2 3-4 16,8-2-1-16,-2 3 0 16,10 1 1-16,-6-3-1 15,4 1 2-15,-6-1 2 16,-3 2 3-16,-8 7-1 15,-5 2-2-15,-9 1-3 16,-5 3-1-16,9 0-1 16,-1 0 1-16,11 0-1 0,13 0 2 15,7 0-1-15,2 0 4 16,-9 0-3 0,1 0 1-16,-22 0 0 0,11 0 0 15,-11 14 0 1,2 4 2-16,-5 3-2 0,3-4-2 15,8 1 1-15,-10-6-2 16,-1 2 2-16,8 0-2 16,-2 2 1-16,-6 3-1 15,6 0 3-15,-3 3-1 16,-9 3 0-16,9 0-1 16,-11 1 1-16,8 3 0 15,-2-3 0-15,2 0 0 16,11-4-1-16,0 3-1 15,-5-2 1-15,5 6-1 0,0 0 3 16,5 6-3-16,-7 1 1 16,7 8 0-16,-5-2 0 15,3 2-1-15,3-4 1 16,-3-1-1-16,2-3 1 16,9-7-1-16,-6-4 0 15,11-2 1-15,9-3-1 16,-15-3 0-16,7 4 1 15,7 1-1-15,-5-3 0 16,-8 0-1-16,-1-4 1 16,-7-1 0-16,8-10 0 15,-1-4 1-15,15 0 1 0,-1-14 2 16,6-15-2 0,8-2 0-16,5-11 7 0,6-12 4 15,8-10 7-15,0-8 4 16,0-4-13-16,-8-1-5 15,-5 5-5-15,-12 9-1 16,-21 19-2-16,-3 20-9 16,-3 11-21-16,-21 11-54 15,-6 2-225-15</inkml:trace>
  <inkml:trace contextRef="#ctx0" brushRef="#br0" timeOffset="134608.5217">18087 6254 391 0,'0'-4'6'0,"0"4"-1"0,0 0 4 16,0 0 5-16,0 0-2 15,0 0-2-15,0 0 8 16,0 16 15-16,0 15 12 15,0 18-16-15,0 6-6 16,0 13-7-16,3 11-5 16,16 13-1-16,8 12 8 15,3 11 1-15,6 6-7 16,-6 16-3-16,5 7 0 16,-16 14-2-16,0 8-4 15,6 11-2-15,-9 5-1 0,9-1 0 16,2 0 1-1,-3-4-1-15,4-3 1 0,-9-9 1 16,0 5-1-16,8-2-1 16,6-1 0-16,0 2 0 15,-1-5 0-15,-13-1-1 16,0 1 1-16,3 2 1 16,-3-1-1-16,0-5 0 15,1-6 0-15,-1-14-1 16,2-15 1-16,4-7-1 15,-6-7 1-15,-5-1 0 16,7-1 0-16,-10-11 1 16,8-9-1-16,3-15-1 15,-16-15-1-15,-1-8-1 0,-5-20-7 16,0-13-18-16,0-18-48 16,0-15-113-16</inkml:trace>
  <inkml:trace contextRef="#ctx0" brushRef="#br0" timeOffset="135808.5521">17269 9103 277 0,'0'0'60'0,"22"0"-59"16,49 0 21-16,19 0 7 15,16-5 7-15,6-3-6 0,11 1 0 16,-3-1 0-16,10-1 16 16,15-3-3-16,-3-2-9 15,-3 2-9-15,5 2-8 16,1 2-2-16,-1 6-7 16,6-7-1-16,6 2-1 15,5-6 2-15,13-4 3 16,17-7-8-16,32 1 2 15,26-6 16-15,12-2-8 16,9 6-11-16,-22 7-2 16,-19 5 1-16,-24 4 0 15,-17-1 3-15,-24 6 4 0,-6-6-4 16,-19 3-2-16,5-3-2 16,12-5 1-16,7-1 0 15,1 2 0-15,-6 6 2 16,0 3 4-16,-16 3 0 15,3-2-3-15,-1 4-2 16,-8 0-1-16,4-2-1 16,4 2 1-16,11-7-1 15,23-3 0-15,13-6 1 16,5-4 1-16,0 4 1 16,-19-1-3-16,-10 4 1 15,-4 7-1-15,-18 0 0 16,-3 1 0-16,-6 0 0 0,-2-6 0 15,2-2 0 1,17-4 0-16,16-5 2 0,2 2 0 16,7 2 2-16,-4 3-4 15,-10 2 0-15,-1 3 0 16,-24 4 0-16,-16 5 0 16,-11 1 0-16,-25 0 0 15,-8-4 0-15,0 0 2 16,11-6-2-16,8-3 0 15,25 1 1-15,-3-3-1 16,16 5 0-16,-10 4 0 16,-9 5 0-16,-16 1 0 0,8 0 0 15,-11-2 0 1,19-3 0-16,3-6 8 0,6 0 5 16,5-7-6-16,5 1-3 15,-11 2-4-15,-7 1 0 16,-39 7 0-16,-33-1-1 15,-16 5-2-15,-30-1-22 16,0 4-58-16,0 0-12 16,-30-1-110-16</inkml:trace>
  <inkml:trace contextRef="#ctx0" brushRef="#br0" timeOffset="139572.7401">30087 7988 171 0,'0'-4'198'0,"0"4"-189"15,0 0 31-15,0 0-6 16,0 0-9-16,0 0-4 16,0 0 9-16,0 7 8 15,0 23 12-15,0 10-18 16,0 18-11-16,0 6-14 15,0 0-5-15,0 1-1 16,0-12-1-16,19-2-6 16,8-12-31-16,11-3-114 15,3-18-200-15</inkml:trace>
  <inkml:trace contextRef="#ctx0" brushRef="#br0" timeOffset="139978.6158">30141 8974 331 0,'0'0'147'0,"0"0"-133"15,0 0 22-15,0 0-10 16,0 1-5-16,0 26 17 15,0 8-4-15,0 11-12 16,0 7-9-16,-8 5-10 16,3 8-3-16,-9-6 0 15,-5-6-4-15,19-8-12 16,-8-10-39-16,8-11-56 16,0-18-58-16</inkml:trace>
  <inkml:trace contextRef="#ctx0" brushRef="#br0" timeOffset="140254.5053">30409 9031 274 0,'0'-8'252'0,"0"8"-201"16,0 0 10-16,0 0-32 15,0 0-20-15,0 0-6 16,0 17 1-16,0 18 8 16,0 14-8-16,0 4-1 0,0 10-3 15,0 2 0 1,-19-6-4-16,5-9-4 0,0-14-13 16,9-11-24-16,-3-16-30 15,8-9-28-15,0 0-49 16</inkml:trace>
  <inkml:trace contextRef="#ctx0" brushRef="#br0" timeOffset="140496.4227">29885 9051 311 0,'-19'0'215'15,"19"0"-174"-15,0 0 16 16,0 0-28-16,38 0 0 16,47 0 22-16,21 0 6 15,22 0-19-15,-8 0-22 16,6-5-16-16,-23-13-12 16,-10-1-54-16,-17-11-61 15,-29-8-215-15</inkml:trace>
  <inkml:trace contextRef="#ctx0" brushRef="#br0" timeOffset="141546.9411">17951 9786 153 0,'0'0'87'15,"0"-2"-65"-15,0-1 18 16,8-2-12-16,-8 0-3 0,0-1 4 16,0 1 14-1,0 5-5-15,0 0 13 0,0 0 5 16,0 0-7-16,0 0-12 16,0 0-9-16,-19 5-5 15,-17 21-14-15,-2 12-6 16,11-1 3-16,13 2 4 15,14-7-3-15,0-9-3 16,0-14 2-16,36-9-1 16,43-11 7-16,19-42 12 15,6-9-8-15,-25 0-2 16,-33 11 6-16,-35 16-2 16,-11 12-3-16,-25 13 2 15,-54 10-9-15,-19 0-8 0,11 10-1 16,21 10-12-16,36-12-28 15,30-8-55-15,11 0-60 16,82-43-192-16</inkml:trace>
  <inkml:trace contextRef="#ctx0" brushRef="#br0" timeOffset="142490.5944">24451 8647 35 0,'0'-4'221'0,"0"4"-161"16,0-1 0-16,0 1-16 16,0 0-5-16,0 0 2 15,0 0 12-15,-11 0 5 16,8 0-14-16,-2 0-8 15,5 0-12-15,-8 0-10 16,2 0-4-16,-5 23-1 0,-2 8-2 16,10 7-3-1,-2-6-2-15,5 3-2 0,0-2 0 16,0-12-12-16,0-6-51 16,27-5-66-16,19-4-133 15</inkml:trace>
  <inkml:trace contextRef="#ctx0" brushRef="#br0" timeOffset="142864.6683">24563 9241 214 0,'-11'0'170'16,"11"0"-122"-16,0 0 20 15,0 0-29-15,0 0-20 16,0 0-6-16,0 0 6 15,0 19 20-15,0 12-6 16,0 12-8-16,-8 4-9 16,-1 6-11-16,4-9-5 0,0-1-2 15,5-9-7-15,0-10-8 16,0-3-19-16,0-12-43 16,0 0-55-16,5-7-57 15</inkml:trace>
  <inkml:trace contextRef="#ctx0" brushRef="#br0" timeOffset="143128.0864">24726 9284 201 0,'9'-17'153'0,"1"4"-106"0,4 6 18 16,-6 5-18-16,-8 2-19 15,0 0 4-15,0 9-1 16,0 26-6-16,0 11-9 16,0 13-7-16,-27 0 3 15,0 1-9-15,2-8-3 16,6-9-7-16,5-12-14 16,6-13-29-16,-3-9-31 15,9-9-36-15,2 0-97 16</inkml:trace>
  <inkml:trace contextRef="#ctx0" brushRef="#br0" timeOffset="143344.4321">24353 9387 385 0,'0'-4'64'0,"0"2"-11"16,0-11-7-16,52 1 7 15,21-9-1-15,12-1-19 16,2 6-4-16,3-5-16 16,-5 7-13-16,-25 4-10 15,-3-5-21-15,-11 3-27 16,-10 10-47-16,-6 2-80 16</inkml:trace>
  <inkml:trace contextRef="#ctx0" brushRef="#br0" timeOffset="143720.7612">24339 10044 392 0,'0'0'97'0,"0"0"-55"16,33 0 11-16,0-5-20 15,13-3-18-15,9-1-10 16,7-3-4-16,6-3 1 16,11-7-1-16,3-6-1 15,0-4-2-15,-6-3-19 16,-7 3-49-16,1 10-101 16</inkml:trace>
  <inkml:trace contextRef="#ctx0" brushRef="#br0" timeOffset="144184.5582">24399 10377 220 0,'-5'0'167'0,"5"0"-154"0,0 1-2 16,0 2 0-16,0 1 20 15,0-4 5-15,13 1-1 16,-2-1 0-16,3 0 5 16,5 0 0-16,-11 0-8 15,22 0-5-15,-3 0-6 16,1 0-5-16,-4 0-1 15,-10 0-5-15,-11 0-8 16,-3 0 0-16,10 24 2 16,-10 2 6-16,0 1-5 15,0 3-1-15,0-8-3 16,9-4-1-16,10-5 1 16,5-4 3-16,9 1 0 0,8-4 3 15,5-4 9 1,12 0-8-16,-12-2-8 0,-5 0-2 15,-22 0-9-15,5 0-25 16,-10 0-50-16,5 0-97 16,0 0-302-16</inkml:trace>
  <inkml:trace contextRef="#ctx0" brushRef="#br0" timeOffset="145182.5036">20467 8941 231 0,'0'0'68'16,"0"0"0"-16,0 0-18 15,0 0-5-15,-5 0-11 16,2 0-1-16,-2 0 10 16,-1 0-2-16,1 0-2 0,2 0-8 15,3 0-4-15,-5 0-9 16,5 0-10-16,0 0-7 16,0 0-1-16,0 0 1 15,0 0-1-15,0 21 0 16,0 3 5-16,0 8-5 15,0 8-5-15,0-2-15 16,0 2-25-16,0 1-52 16,8 10-83-16</inkml:trace>
  <inkml:trace contextRef="#ctx0" brushRef="#br0" timeOffset="145468.4712">20407 9485 370 0,'0'-4'96'0,"0"4"-62"15,0 0-6-15,0 0-16 16,0 0-6-16,0 0 0 15,0 17 6-15,0 13 7 16,0 7-4-16,0 2-5 0,0 4-10 16,0-3-2-16,0-9-8 15,0-10-41-15,3-13-67 16,27-8-55-16</inkml:trace>
  <inkml:trace contextRef="#ctx0" brushRef="#br0" timeOffset="145662.4143">20803 9449 353 0,'0'0'67'0,"0"0"-18"16,0 8-8-16,0 16-13 0,0 0-21 15,0 2-4-15,0-2-3 16,0-4-7-16,0-1-19 15,-14-1-50-15,-19-1-51 16</inkml:trace>
  <inkml:trace contextRef="#ctx0" brushRef="#br0" timeOffset="145888.4359">20200 9579 327 0,'0'-1'127'0,"0"-2"-66"16,0-7-5 0,77-12-5-16,21-3 3 0,22-15-24 15,-3 0-12-15,-5 4-5 16,-14 2-11-16,-5 12-2 16,-23 7-9-16,4 7-13 15,-11 7-42-15,-17 1-90 16,-13 22-102-16</inkml:trace>
  <inkml:trace contextRef="#ctx0" brushRef="#br0" timeOffset="146112.6473">20331 10163 371 0,'0'0'68'0,"65"0"14"16,45-25-15-16,4-6-28 16,17-12-8-16,-14 3-14 15,-13 0-8-15,-11 6-9 16,-23 7-6-16,-10 2-23 16,-13 13-58-16,-15 12-98 15</inkml:trace>
  <inkml:trace contextRef="#ctx0" brushRef="#br0" timeOffset="147538.3358">27807 8377 30 0,'-5'-1'220'15,"5"1"-145"-15,0 0-17 16,-3 0-12-16,3 0 3 16,0 0-1-16,0 0 3 15,-5 0-5-15,-1 0-8 16,6 0-3-16,0 0-10 16,0 24-14-16,0 15 16 15,0 5-22-15,0 1-5 0,0-1-10 16,0-3-17-16,0-4-31 15,14 4-41-15,-3 2-88 16</inkml:trace>
  <inkml:trace contextRef="#ctx0" brushRef="#br0" timeOffset="148070.4765">27328 9002 242 0,'0'0'95'0,"0"0"-36"16,0 0 1-16,0 0-14 15,0 0-4-15,0 0-11 16,0 0 3-16,2 0 7 16,28 0 5-16,17-8-7 15,-1-1 0-15,-13 3 0 16,-14 1-18-16,-11 5-13 16,-8 0 3-16,0 0 7 0,0 14-9 15,-14 23-2 1,-18 13-3-16,-15-1-4 0,15-13-7 15,12-14-14-15,12-10-1 16,8-12 1-16,0 0-1 16,8 0 3-16,36 0 19 15,-8-5 1-15,-6-2 4 16,-17 7 8-16,-10 0 1 16,-3 11 4-16,0 24 7 15,-3 13-10-15,-40 3-11 16,-9-4-4-16,5-15-19 15,15-12-19-15,18-12-14 16,6-7 5-16,8-1-11 16,0 0-41-16,13-9-66 0,39-7-80 15</inkml:trace>
  <inkml:trace contextRef="#ctx0" brushRef="#br0" timeOffset="148288.5682">27851 9146 425 0,'0'0'123'15,"0"0"-91"-15,0 1 0 16,0 22-14-16,0 1-3 16,0 14-8-16,0 10 4 15,0-1-7-15,-24 0-4 0,10-10-2 16,3-13-14-16,11-3-42 15,0-9-55-15,0-9-93 16</inkml:trace>
  <inkml:trace contextRef="#ctx0" brushRef="#br0" timeOffset="148490.4614">28088 9160 147 0,'0'0'429'0,"0"0"-375"16,0 0-5-16,0 16-33 0,0 13-7 16,0 7-5-16,0 7-4 15,0 0-9-15,0-8-14 16,-5-6-31-16,-14-6-30 16,-9-6-45-16,15-13-130 15</inkml:trace>
  <inkml:trace contextRef="#ctx0" brushRef="#br0" timeOffset="148692.5393">27707 9236 225 0,'0'-13'352'0,"0"-3"-309"0,49-2 1 15,27-10-14 1,30 5-5-16,6 0-15 0,-14 4-2 15,-13 6-8-15,-25 5-21 16,-17 8-27-16,-15 0-36 16,-15 0-82-16,-13 23-111 15</inkml:trace>
  <inkml:trace contextRef="#ctx0" brushRef="#br0" timeOffset="148918.6687">27308 9892 495 0,'6'0'110'16,"68"-6"-47"-16,37-25 2 16,34-11-39-16,5-6-6 15,-19 6-11-15,-39 7-9 16,-29 7-21-16,-27 4-20 15,-17 10-19-15,-6 4-77 16,-13 10-132-16</inkml:trace>
  <inkml:trace contextRef="#ctx0" brushRef="#br0" timeOffset="149404.6457">27786 9989 261 0,'0'-2'218'16,"-6"2"-118"-16,1 0-28 15,5 0-41-15,0 0-7 16,-14 8-12-16,6 23-4 0,-17 17-4 16,4 3-2-16,-4-3-1 15,11-9-1-15,9-13 0 16,5-14-4-16,5-12-4 16,55 0-2-16,14-15 1 15,11-22-6-15,-6-1-18 16,-28 2-15-16,-18 7-16 15,-33 2-32-15,0 11-4 16,0 3-48-16,0 5 119 16,0 3 29-16,0 5 126 15,0 0-32-15,0 0-4 16,0 16-5-16,-8 21 8 16,-3 16-15-16,-3 13-13 15,1 9-23-15,-6-1-26 16,19-11-16-16,0-18-11 0,0-24-82 15,19-21-133-15</inkml:trace>
  <inkml:trace contextRef="#ctx0" brushRef="#br0" timeOffset="155866.5105">20677 10471 80 0,'0'0'203'16,"0"0"-146"-16,0 0-34 16,0 0-18-16,0 0 0 15,0 0 2-15,0 0 7 16,0 0-5-16,0 0 0 16,0 0 23-16,0 0-11 15,0 0-1-15,0 0 5 16,14 0-5-16,-9-2-4 0,-5 2-4 15,0 0-2-15,0 0 2 16,0 0 4-16,0 0-3 16,0 0-6-16,0 0 4 15,0 0-2-15,0 0-5 16,0 0 3-16,0 0 2 16,0 5 3-16,-5 22-6 15,-14 11 0-15,-8-2 0 16,8-2-5-16,10-8-1 15,9-9-1-15,0-11-5 16,0-6-5-16,22 0 2 16,44-23 9-16,10-3 0 15,-8 6 0-15,-11 6 0 0,-16 10-8 16,-8 4-35-16,-14 0-40 16,-5 0-41-16,-3 7-21 15</inkml:trace>
  <inkml:trace contextRef="#ctx0" brushRef="#br0" timeOffset="156412.3416">21130 10452 68 0,'0'-3'78'15,"0"1"-26"-15,0 0 1 16,-8-4-10-16,8 3-11 15,-6 1-9-15,6 0 28 16,0 2-14-16,-5-4-14 16,5 4 2-16,0 0-6 0,0 0-5 15,0 0-12-15,0 0-2 16,-8 0-7-16,8 0 2 16,0 0 5-16,0 0 1 15,0 0 0-15,0 0-1 16,0-4 3-16,0 1 2 15,0-2-5-15,0 3 2 16,0 2-2-16,-6 0 4 16,6 0 12-16,0 0 3 15,-5 0-5-15,2 0-1 16,-2 0 2-16,-1 14 8 16,6 25 16-16,0 12-5 0,0 11-3 15,-8 10-10 1,3 3-15-16,-9-5-6 0,14-11-16 15,0-15-71-15,0-27-219 16</inkml:trace>
  <inkml:trace contextRef="#ctx0" brushRef="#br0" timeOffset="165198.3631">18510 10992 128 0,'0'0'63'0,"0"0"-20"16,0 0-1-16,0 0-19 15,0 0-12-15,0 0-8 16,0 0 7-16,0 0 11 15,0-5-6-15,0 5 3 0,0 0 2 16,0 0 0 0,0-2-3-16,0-1-4 0,0 0 9 15,0-3 4-15,0 1-12 16,11 0-5-16,2-1 2 16,9 1-1-16,8 0 5 15,11 1 10-15,-3 0 8 16,3 4-7-16,-3-4-15 15,3 4-5-15,-16-2-6 16,-12 2-2-16,-13 0-17 16,0 0-45-16,0 2-112 15,0 13-158-15</inkml:trace>
  <inkml:trace contextRef="#ctx0" brushRef="#br0" timeOffset="165714.4031">17348 11190 152 0,'0'-1'182'0,"0"1"-145"16,0 0 2-16,0 0-11 16,0 0-11-16,0 0 1 0,0 0 16 15,38 0 3 1,9 0-10-16,-1 0 9 0,6 0-3 15,2 0-12-15,4-7-6 16,-4-5-7-16,-10 3-5 16,-25 3-3-16,-19 6-5 15,0 0-23-15,-11 0-42 16,-8 0-146-16</inkml:trace>
  <inkml:trace contextRef="#ctx0" brushRef="#br0" timeOffset="165962.1307">17893 10982 439 0,'0'0'24'0,"0"5"-1"16,0 18 22-16,0 6-5 15,47 15-19-15,-9 10-6 16,-19 14 9-16,-19 12-9 16,-5-2-10-16,-50-7-5 15,-2-19-5-15,24-17-53 16,14-24-137-16</inkml:trace>
  <inkml:trace contextRef="#ctx0" brushRef="#br0" timeOffset="167717.7075">18057 11062 9 0,'0'-5'24'15,"0"2"30"-15,0-1 3 16,0 1-17-16,0-2-16 16,0 1 18-16,0-2-12 15,0 0-11-15,0 5 1 16,0-1 5-16,0-3 9 15,0 2-1-15,0-2-4 16,0-1-3-16,0 5-4 16,0-7-11-16,0 0-8 15,0 0-2-15,0-8 7 16,0 3-1-16,0 2 0 16,0 5-6-16,0 1 1 0,0 2-1 15,0 1 4-15,0 0 0 16,0-2 5-16,0 3 12 15,0-2 2-15,0 3-9 16,0 0-6-16,0 0-5 16,0 0 0-16,0 0 0 15,0 0-2-15,0 4-1 16,0 11 5-16,0 5-1 16,0 8 0-16,0 10 6 15,11 6 7-15,-8 6-1 16,2 7-3-16,-5 8-5 15,0-4-4-15,0 1-2 0,0-12-1 16,0-10-1 0,0-16 0-16,0-5-1 0,0-12-1 15,0-5 1-15,0-2 1 16,0 0-1-16,0 0 0 16,0 0 1-16,0-8 1 15,0-12 0-15,0-7-2 16,0-3 1-16,0-8-1 15,0 0 0-15,0-2 0 16,0-5 0-16,0 4 0 16,0 3 0-16,0 5 0 15,0 6 0-15,0 8 0 16,0-3 1-16,0 10-1 16,0-4 1-16,0 3 1 15,0 6-1-15,0 5 3 0,0 2 3 16,0 0 3-16,0 0-1 15,0 0-4-15,0 0-3 16,0 0 0-16,0 0 0 16,0 0-1-16,0 12-1 15,0 7 1-15,0 6 1 16,0 10-1-16,0 6 0 16,0 3 4-16,0 8 2 15,0 8 4-15,0-3-1 16,0-4-4-16,0-11-2 15,0-15-3-15,0-18-1 16,0-5 0-16,0-4-1 0,0 0 0 16,0 0-4-16,0 0-13 15,0 0-26-15,-5 9-42 16,-9 0-115-16</inkml:trace>
  <inkml:trace contextRef="#ctx0" brushRef="#br0" timeOffset="169276.5697">18188 9089 86 0,'-14'-9'57'16,"9"7"-51"-16,2-3 22 16,3 3-7-16,0-7-2 15,0 1-16-15,3-2-3 16,10 3 1-16,7 1 9 15,-10 6 16-15,-1 0 9 16,2 0 6-16,2 0-1 16,9 0-9-16,-3 0-9 15,14 0-4-15,5 0-8 16,14 0-6-16,0 0 0 16,2 0 4-16,17 0 9 15,3-6 10-15,5 2-13 0,-22 4-13 16,3-4-1-16,-8-3-3 15,8 5-3-15,5-10-12 16,-8 8-6-16,9 4 0 16,-1 0-14-16,-10 0 7 15,2 0 9-15,-5 0-21 16,-3 0-13-16,3-6 29 16,-6-1 24-16,-2 1 3 15,-6 3 3-15,-3 0 0 16,-5 3-1-16,-13 0 3 15,-6 0 9-15,8 0 17 16,3 0 9-16,16 0 0 0,27 0-4 16,6-5 11-16,22-2-12 15,13-4-4-15,-16 4-9 16,-5 1-16-16,-31 6-5 16,-8 0-1-16,-16 0-7 15,-16 0-21-15,5 0-22 16,3 0-43-16,30 0-48 15,19 0-30-15</inkml:trace>
  <inkml:trace contextRef="#ctx0" brushRef="#br0" timeOffset="169464.3777">21182 8924 33 0,'32'-8'132'16,"1"3"-30"-16,5-3-63 15,17 5-27-15,10-5-10 16,6-4 1-16,3-1 6 15,16-2 7-15,8-2 21 16,14-1 9-16,-14 2-14 16,-14 5-31-16,-24 7-1 15,-27 1-45-15,-19 3-69 16,-6 0-59-16</inkml:trace>
  <inkml:trace contextRef="#ctx0" brushRef="#br0" timeOffset="169636.1479">22681 8787 146 0,'33'0'105'0,"3"0"-84"15,13 0 19-15,0 0-36 16,16 0-2-16,1 0 0 16,10 0-2-16,-8-7 0 15,-11 3-8-15,-10-1-48 16,-15-2-110-16</inkml:trace>
  <inkml:trace contextRef="#ctx0" brushRef="#br0" timeOffset="169810.2266">24067 8672 262 0,'57'-1'58'15,"3"1"-55"-15,11 0-3 16,2 0-4-16,4-6-75 16,7-9-132-16</inkml:trace>
  <inkml:trace contextRef="#ctx0" brushRef="#br0" timeOffset="170050.1647">25795 8430 253 0,'27'-10'100'15,"-7"7"-68"-15,-20 3 1 16,5 0-10-16,17 0-5 16,-3 0-8-16,19 0-10 15,8 0-1-15,14-7-1 16,3-3 1-16,3-2 0 15,-1 1-13-15,-5 4-31 16,-8-1-20-16,2 7-83 16</inkml:trace>
  <inkml:trace contextRef="#ctx0" brushRef="#br0" timeOffset="170230.2809">27104 8346 172 0,'0'0'43'15,"0"0"-29"-15,3 0 14 16,54 0-21-16,14-5-6 16,8-5 17-16,8-2 32 15,-10 6-20-15,-23 5-18 16,-10-5-12-16,-23 6-45 16,-10 0-75-16</inkml:trace>
  <inkml:trace contextRef="#ctx0" brushRef="#br0" timeOffset="170424.2102">28069 8269 132 0,'27'-3'58'15,"3"2"-58"-15,20 1-1 16,7-3-6-16,14 0 7 15,2-1 12-15,-7 3-12 16,-6-1 0-16,-22 2-4 16</inkml:trace>
  <inkml:trace contextRef="#ctx0" brushRef="#br0" timeOffset="170582.3575">29054 8236 132 0,'24'0'57'0,"3"0"-23"15,-2 0-34-15,-6 0-34 16</inkml:trace>
  <inkml:trace contextRef="#ctx0" brushRef="#br0" timeOffset="170800.3">29754 8204 207 0,'25'-4'68'15,"13"-1"-63"-15,-3 0 7 16,9 3-12-16,-9-3-1 15,15 0-16-15,-10-1-6 16,12 1-10-16,3 5-77 16</inkml:trace>
  <inkml:trace contextRef="#ctx0" brushRef="#br0" timeOffset="172725.9125">18155 11062 49 0,'11'-9'74'0,"-11"1"-26"16,0 5 21-16,0 0-10 16,0 3-17-16,0-1-5 0,0-2-2 15,0-6-4-15,0 1-9 16,8-6-1-16,0 5 2 15,3-1 3-15,-11 5-5 16,0 4-10-16,0-3-3 16,0 2 1-16,0-5-5 15,0 1-2-15,0 2 1 16,0-5 3-16,0 5 9 16,0-4-1-16,0 5-7 15,0-1-3-15,0 1 0 16,0 3-2-16,0 0 0 15,0 0 2-15,0 0 2 0,0-2 1 16,0 2 1-16,0-2 0 16,0-2 4-16,0 4-4 15,0 0-5-15,0 0 0 16,0 0-3-16,0 0 0 16,-11 18 0-16,9 15 1 15,-9 9 3-15,-3 10-2 16,1 10-1-16,-7 8 1 15,1 5-2-15,6-6 1 16,-1-8-1-16,14-10 1 16,0-20-1-16,0-6 0 15,0-6 0-15,0-8 0 16,0 2 0-16,0-4 0 0,0-6 0 16,0 0 0-16,0-3 0 15,0 0 0-15,0 0 2 16,0 0 0-16,0-8 1 15,0-22 0-15,0-15-3 16,0-8 1-16,0-1 5 16,0-9-3-16,0-1 0 15,0 7-2-15,0 6-1 16,0 7 0-16,0 10 0 16,11 8 2-16,-8 9 1 15,-3 7 1-15,0-2 0 16,0 11 1-16,0-5 1 15,0 4 4-15,0 0 0 0,0-1-2 16,0 0-3 0,0-1 2-16,0 4 1 0,0-2 2 15,0 2-5-15,0 0 0 16,0 0-2-16,0 0-1 16,0 0 0-16,0 0 0 15,0 0-2-15,0 0 0 16,0 14-3-16,0 24 3 15,0 20 1-15,0 18 1 16,0 12-2-16,0 10 0 16,-3 0 0-16,-27-9 0 15,11-10-2-15,5-7-9 0,1-10-47 16,7-26-69 0,6-24-170-16</inkml:trace>
  <inkml:trace contextRef="#ctx0" brushRef="#br0" timeOffset="174070.1761">18880 11680 74 0,'0'0'6'0,"0"0"-3"15,0 0-3-15,0 0-3 16,0 0-13-16,3 0 3 16,16-3 13-16,-19-1 23 15,0 4 5-15,0 0 11 16,0 0 9-16,0 0-16 16,0 0-22-16,0 0-10 0,0 0-13 15,0 0-10-15,0-5 18 16,0 1 4-16,0-5 1 15,0 7 0-15,0-1 5 16,0 1 16-16,0-1 14 16,0 3-4-16,0-3-13 15,0 2 1-15,0-4 7 16,0-1 3-16,0 5-2 16,0-2 4-16,0 3-9 15,0-3-2-15,0 3-9 16,0 0-9-16,0 0-1 15,0 0 1-15,0 3 12 16,6 8 12-16,21 5-6 0,-8 8-8 16,-5 0-1-16,-9 10 3 15,-5 5-8-15,0 3-4 16,0 3-1-16,0 0 0 16,0 0-1-16,0 0 0 15,0-4 1-15,-5 2-1 16,5-4 2-16,-8 2 0 15,-3 3 6-15,2 3 1 16,-4 0 0-16,7 1-3 16,6-1-3-16,0-3-2 15,0 2 0-15,0-9-1 16,0-1 1-16,0-2-1 0,0-5 0 16,0 4 1-16,0 1 5 15,0 3-1-15,0 4-3 16,-8-7-1-16,3-3-1 15,-1-2 0-15,6-5 1 16,-8-3-1-16,8-6 1 16,0-1-1-16,0 0 0 15,0 1 1-15,0 0 0 16,8-1 5-16,11 5-2 16,-13-3-1-16,7 2-3 15,-13 0 0-15,0-6 0 16,9-1-2-16,-4 0 0 15,-5-5 2-15,0-2 0 0,0 4-3 16,-5-8-23-16,-9 0-39 16,14 0-48-16,0-36-123 15</inkml:trace>
  <inkml:trace contextRef="#ctx0" brushRef="#br0" timeOffset="174430.5126">18641 12780 163 0,'0'-9'118'0,"0"2"-30"16,0-5-10-16,32 3-25 16,39-6 3-16,22 3-15 15,10-1 0-15,-4-3-18 16,-15 8-16-16,-18-2-7 15,-26 10-4-15,-29 0-24 16,-11 0-29-16,0 4-63 0,0 2-182 16</inkml:trace>
  <inkml:trace contextRef="#ctx0" brushRef="#br0" timeOffset="174886.0533">16838 13076 145 0,'0'0'104'15,"0"0"-84"-15,0 0-2 0,0 0 15 16,0 1-12-16,0-1 8 16,25 0 23-16,35 0 7 15,-3-14 14-15,11-3-21 16,3 9-25-16,-38 3-19 16,0 2-8-16,-14 3-2 15,-19 0-20-15,0 0-34 16,0 0-100-16</inkml:trace>
  <inkml:trace contextRef="#ctx0" brushRef="#br0" timeOffset="175284.2789">17446 12877 218 0,'19'-3'80'0,"3"1"-69"15,11 2 17-15,-9-5 6 16,9-4 11-16,27-6 13 16,14-6 1-16,21-1-15 15,-16 3 1-15,-5 5-2 16,-28 6-9-16,-8 5-10 15,-13 3-9-15,-22 0-6 16,-3 18-4-16,0 18 4 0,-3 12 0 16,-49 11-4-16,-5 0-4 15,11 0 4-15,18-6 3 16,28-11 2-16,0-17-3 16,85-17-5-16,35-8 2 15,11 0-2-15,0-17-2 16,-22-2-13-16,-60 15-45 15,-30-6-80-15,-19-12-321 16</inkml:trace>
  <inkml:trace contextRef="#ctx0" brushRef="#br0" timeOffset="177280.0813">19347 12859 117 0,'0'0'8'0,"0"0"-8"15,0-1-40-15</inkml:trace>
  <inkml:trace contextRef="#ctx0" brushRef="#br0" timeOffset="177790.5583">19660 12695 63 0,'0'-5'89'15,"0"5"-78"-15,0 0 10 16,0 0-2-16,0 0-7 15,0 0-6-15,0 0 8 16,0 0 22-16,8 0 19 16,20 0 2-16,-9 0-10 15,8 0-20-15,17 0-5 16,21-6 6-16,14-6-7 16,28-1-11-16,2-1-4 15,-17 6-4-15,-7 0-2 16,-20 2-3-16,-5 2-15 15,6-1-34-15,7-1-77 0,-2 6-123 16</inkml:trace>
  <inkml:trace contextRef="#ctx0" brushRef="#br0" timeOffset="177984.2239">21503 12573 311 0,'66'-12'9'0,"24"-2"1"16,22-4 53-16,21 1-13 16,23 3-16-16,-17-1-7 15,-17 9-27-15,-48 4-1 0,-30 2-9 16,-9 0-52-16,-10 0-47 16,-3 2-43-16</inkml:trace>
  <inkml:trace contextRef="#ctx0" brushRef="#br0" timeOffset="178186.0341">23352 12556 220 0,'33'0'115'15,"-9"0"-111"-15,17 0 48 16,17 0-16-16,7 0-24 15,14 0-1-15,-8 0-11 16,3 0 0-16,5 0-12 0,-14 0-54 16,-13-4-92-16</inkml:trace>
  <inkml:trace contextRef="#ctx0" brushRef="#br0" timeOffset="178366.0943">24885 12490 147 0,'27'4'216'0,"11"7"-176"15,19-7 45-15,11-4-60 16,31 0-22-16,4 0-3 0,3-11-4 16,-7-10-52-16,-15 1-119 15</inkml:trace>
  <inkml:trace contextRef="#ctx0" brushRef="#br0" timeOffset="178583.972">26436 12363 165 0,'0'0'174'15,"8"0"-117"-15,6 0 4 16,16 0-29-16,16 0-22 15,0 0-5-15,14-6-1 16,11-1-2-16,-5 3-2 16,-1-2-2-16,1 4-13 0,-20 2-10 15,6 0-101-15,8 0-72 16</inkml:trace>
  <inkml:trace contextRef="#ctx0" brushRef="#br0" timeOffset="178779.9907">27663 12316 262 0,'14'0'51'0,"5"0"-4"0,19 0-22 16,14 0-22 0,2 0 27-16,17 0-17 0,-6 0-10 15,-10 0-6-15,2 0-7 16,-5 0-11-16,-16 0-29 15,-12 0-180-15</inkml:trace>
  <inkml:trace contextRef="#ctx0" brushRef="#br0" timeOffset="178974.3779">28868 12335 369 0,'0'0'8'0,"0"0"-7"16,14 0-1-16,18 0 0 15,7 0-6-15,-4 0-51 16,-5-8-30-16,-8 5-113 16</inkml:trace>
  <inkml:trace contextRef="#ctx0" brushRef="#br0" timeOffset="179162.2846">29705 12292 152 0,'47'0'122'0,"32"0"-99"0,32 0 47 16,53 0-11-16,21 0-47 15,4 0-10-15,-12 0-2 16,-19 0-3-16,-41 0-38 15,-43 0-80-15,-44 0-75 16</inkml:trace>
  <inkml:trace contextRef="#ctx0" brushRef="#br0" timeOffset="179312.4259">31417 12258 363 0,'14'-2'110'15,"0"2"-110"-15,18 0 0 16,39 6-5 0,41 11-100-16,-6 0-4 0</inkml:trace>
  <inkml:trace contextRef="#ctx0" brushRef="#br0" timeOffset="180384.154">19006 11108 204 0,'0'0'60'16,"0"-4"-37"-16,0 0 1 15,8-1 2-15,17 0 9 16,2-2 0-16,-3 0-4 16,9 0-4-16,0 0-1 15,8 2-3-15,2 2-1 16,4 3-18-16,-1 0-4 16,-5 0-2-16,5 0-20 15,12 0-21-15,-7 0-60 16,15 0-79-16</inkml:trace>
  <inkml:trace contextRef="#ctx0" brushRef="#br0" timeOffset="180607.8909">20304 11068 221 0,'46'0'16'0,"11"0"51"16,17 0-3-16,-3 0-28 16,8 0-11-16,-8 0-17 15,-6 5-8-15,-10 5-1 16,5-9-10-16,-8 1-27 0,-1-2-57 16,-4 0-77-16</inkml:trace>
  <inkml:trace contextRef="#ctx0" brushRef="#br0" timeOffset="180804.127">21850 11057 24 0,'46'-4'274'16,"20"-2"-262"-16,18 1 54 15,14 1-29-15,9-8-13 16,-9 5-5-16,-8 0-9 15,-17 3-9-15,-13 0-1 0,-8 4-3 16,5 0-50 0,-5 0-98-16</inkml:trace>
  <inkml:trace contextRef="#ctx0" brushRef="#br0" timeOffset="181058.1164">23797 11057 139 0,'19'0'196'16,"22"4"-183"-16,35-3 25 0,30 5 11 15,20-2 0-15,15 0-49 16,4-1 0-16,-14-3-3 15,-11 0 2-15,-25 0-14 16,-35 0 10-16,-27 0-101 16,-19 0-70-16</inkml:trace>
  <inkml:trace contextRef="#ctx0" brushRef="#br0" timeOffset="181284.0828">26371 10910 18 0,'46'-14'225'0,"-5"0"-143"15,11 6 0-15,-1-5-40 16,1 5-36-16,-5-4-6 15,-1 1-50-15,-27-1-81 16</inkml:trace>
  <inkml:trace contextRef="#ctx0" brushRef="#br0" timeOffset="181516.4865">27780 10737 150 0,'27'-2'195'16,"6"2"-144"-16,0 0 13 15,13 0-51-15,-2 0-13 16,2 0-56-16,-5 0-71 15</inkml:trace>
  <inkml:trace contextRef="#ctx0" brushRef="#br0" timeOffset="181726.1525">28961 10714 320 0,'27'-1'71'0,"17"-5"-62"0,40-1 11 16,28-1-9-1,22 0 4-15,13 0-15 0,-22-6-17 16,-27 2-64-16,-43-3-42 16</inkml:trace>
  <inkml:trace contextRef="#ctx0" brushRef="#br0" timeOffset="181914.1785">30387 10515 212 0,'41'-5'99'16,"-9"5"-73"-1,-12 0-26-15,-12 0-11 0,-8 0-244 16</inkml:trace>
  <inkml:trace contextRef="#ctx0" brushRef="#br0" timeOffset="190437.4439">18921 11197 145 0,'-13'0'139'0,"-1"4"-125"16,-5 7 19-16,5-5 6 16,3 0-10-16,3-5-7 15,8-1 12-15,0 0 11 0,0 0-10 16,0 0-20 0,0 0-6-16,0 0-3 0,-13-1-6 15,-6-19 0-15,0-2 0 16,5-5 7-16,-5-2 9 15,19 5-5-15,0 5 8 16,0 1 3-16,0 6-9 16,0 4-10-16,0-2 1 15,0 1 0-15,0 1 6 16,0 0 3-16,27 1-1 16,3 0 3-16,-3 7 3 15,-8 0-8-15,-5 0-6 0,-6 0 1 16,-8 5 3-1,0 9-1-15,0-3 3 0,0 5-2 16,0-5-4-16,0 1 0 16,-3 2-1-16,-21-2-2 15,-9 1 1-15,14-5-2 16,6-8-1-16,-1 0 0 16,14 0 0-16,0 0-5 15,0-15 0-15,0-9-1 16,19 1 5-16,8 3 2 15,6 9 0-15,-9 4 2 16,-2 3 1-16,-16 4 3 16,7 0 4-16,-13 0-4 15,0 15-3-15,0 15 4 16,-32 14-4-16,-15 0-1 0,-4-3-2 16,10-10 0-16,11-13-2 15,16-13 2-15,14-5 0 16,0-2 0-16,0-31 0 15,0-9-9-15,19-9 0 16,33 4 6-16,21 1 0 16,-10 6 3-16,11 12 0 15,-22 13 2-15,-20 8 0 16,-13 7 0-16,-10 0-1 16,-9 7 0-16,0 24 3 15,-47 16 6-15,-13 8-6 16,-11-6-4-16,11-8 1 0,22-14 0 15,11-15-1-15,27-12-1 16,0 0 0-16,0-16-1 16,14-21-4-16,37-7-7 15,15 0 7-15,7 9 5 16,-7 9 1-16,-20 16 0 16,-16 10 1-16,-8 0 3 15,-22 19 0-15,0 18 5 16,-27 9 0-16,-39 3-6 15,1-4-3-15,13-15-4 16,11-25-20-16,22-5-42 16,19-8-67-16,0-31-237 15</inkml:trace>
  <inkml:trace contextRef="#ctx0" brushRef="#br0" timeOffset="192911.7919">20277 9017 265 0,'-11'0'108'16,"11"0"-96"-16,0 0 0 15,-14 4-10-15,0 3 7 16,1 5 21-16,-6 2 7 15,-9-2-2-15,4 5-9 16,5-7-13-16,5-5-8 16,14-2-3-16,0-3-1 15,0 0 3-15,0-3 1 0,27-17 5 16,12-4-8-16,7-2 10 16,11 1 22-16,-5 7 10 15,-17 3-3-15,-5 4-4 16,-21 9-9-16,1 0-5 15,-10 2-9-15,0 0-3 16,0 0-3-16,0 0-5 16,-19 15-1-16,-11 3 0 15,3 2-2-15,8-11 0 16,19-5-3-16,0-4-5 16,0 0 3-16,0 0-1 0,0-13-5 15,0-14-6-15,11 3 10 16,24-3 7-16,14 0-1 15,1 4 2-15,-12 6 2 16,-6 6 3-16,-4 6 6 16,-23 5 4-16,-5 0-2 15,0 0-3-15,0 12-4 16,0 21 2-16,-27 9-1 16,-11 3-6-16,-14-6-1 15,16-11-1-15,4-13-1 16,21-14 0-16,11-1-3 15,0-6 1-15,0-33-8 16,24-8-8-16,45-7 14 16,1 8 5-16,10 6 0 0,-10 11 3 15,-10 14 5-15,-27 7 3 16,-19 8 3-16,-14 0-6 16,0 34 3-16,-28 19 13 15,-45 9-12-15,-23-3-7 16,4-6-5-16,26-25 0 15,25-20-3-15,30-8-1 16,11-31 0-16,0-25-21 16,63-5 11-16,24 4 8 15,12 17 5-15,-9 15 1 16,-36 19 1-16,-21 6 0 16,-22 17 3-16,-11 30 0 0,-44 13 2 15,-30-8-3 1,4-9-3-16,23-29-16 0,9-14-58 15,38-33-57-15,0-35-197 16</inkml:trace>
  <inkml:trace contextRef="#ctx0" brushRef="#br0" timeOffset="233181.5614">24407 11213 264 0,'0'0'8'15,"-2"0"17"-15,2 0-19 0,0 0 3 16,0 0 9-16,0 0 9 15,0 0-1-15,0 0 8 16,0-1 2-16,0-12-5 16,13-3 9-16,9 2-3 15,8 0-6-15,-11 7-4 16,-2 0 0-16,7 3-7 16,-10-3-6-16,5 3 3 15,-11 2-2-15,-3-1-7 16,-5 3-1-16,0 0 10 15,0 0 1-15,0 0-9 16,0 0-2-16,0 0 3 16,0 0-3-16,0 0-2 0,0 0-1 15,0 0-2-15,0 0-1 16,0 0 0-16,0 0-1 16,0 0-2-16,0 0 1 15,0 0-3-15,0-2 0 16,19-9 4-16,-10-6 1 15,15 2 3-15,-2 1 3 16,-3 6 6-16,0 7 5 16,-5 1 0-16,-14 0-5 15,0 0-5-15,0 8-5 16,0 21 4-16,0 11 1 16,-14-4-6-16,-27-3-2 0,-2-14 0 15,10-3-2-15,6-14 0 16,-1-2-5-16,9-5 2 15,14-29-11-15,5-8 0 16,0-5 7-16,46 1 9 16,11 7 4-16,-2 5 2 15,2 11 7-15,-19 7 3 16,-5 9 0-16,-11 7-6 16,-11 0-1-16,3 7-1 15,-14 30 1-15,0 11-2 16,-11 7-4-16,-44-4-3 15,9-10-1-15,2-19-3 16,17-14-5-16,19-8 4 0,2-25 3 16,6-29-15-1,0-10-5-15,6-1 7 0,40 11 15 16,6 14 1-16,-17 12 5 16,-2 17 4-16,-19 11-2 15,-3 0 3-15,-11 32 2 16,0 17 5-16,-47 7-11 15,-18-10-7-15,2-14-5 16,17-21-51-16,46-18-109 16,0-58-257-16</inkml:trace>
  <inkml:trace contextRef="#ctx0" brushRef="#br0" timeOffset="234501.4801">27925 12369 347 0,'0'0'82'16,"0"0"-24"-16,0 0-15 15,-6 0-15-15,-2 0 5 16,3 0-5-16,5 0-9 15,0 0-7-15,-14 0-5 16,9 2-1-16,-9 0 1 0,0 1-3 16,6-3-2-16,8 0-2 15,0 0 0-15,0 0-1 16,0-7-1-16,8-20 1 16,20 1 2-16,4-1 7 15,1 7 21-15,-9 7 6 16,-15 8 3-16,-9 5-6 15,0 0-15-15,5 0-1 16,-5 18 1-16,0 11-4 16,0 11-5-16,-5 1-6 15,-36-5-1-15,3-8-1 16,-9-10-1-16,28-18-1 0,0 0-2 16,19-27-3-16,0-22-24 15,0-4 12-15,19-5 19 16,28 8 0-16,15 13 4 15,-15 11 8-15,-12 14 11 16,-16 12-3-16,-19 0-6 16,0 17-1-16,0 28 5 15,-33 14-1-15,-27-3-15 16,0-13-2-16,17-29-20 16,-9-14-33-16,19-19-43 15,33-36-105-15,0-22-226 16</inkml:trace>
  <inkml:trace contextRef="#ctx0" brushRef="#br0" timeOffset="235537.4902">30223 10592 128 0,'0'0'136'0,"0"0"-81"0,0-2-14 15,0 1-13-15,0-2 0 16,0-3-17-16,0 4-4 15,0-1 3-15,-5 1 4 16,5 2 21-16,0 0 7 16,-6-2-10-16,6 2-1 15,-8 0-7-15,8 0-4 16,0 0-4-16,0 0 1 16,0 0-6-16,-5 0-4 15,-1 0 3-15,6 0 4 16,-22 0-4-16,9 13 5 15,-12-2-7-15,12-5-6 0,7-6 0 16,6 0-1-16,0 0 3 16,0-17-3-16,0-16 0 15,44 0 7-15,2 7 6 16,9 5 7-16,-17 11 2 16,-11 10 4-16,-8 0-3 15,-5 2-5-15,-14 34-4 16,0 8-3-16,-33 8-6 15,-32-4-4-15,5-14-2 16,22-17 0-16,10-17-4 16,15-4 2-16,13-42-6 15,0-9-4-15,38-6 7 16,16 11 5-16,-7 21 2 0,-9 16 2 16,-25 13 1-1,-13 11 0-15,0 34 5 0,-13 11-1 16,-44 2-9-16,-3-28-9 15,27-26-79-15,6-29-166 16</inkml:trace>
  <inkml:trace contextRef="#ctx0" brushRef="#br0" timeOffset="262255.2679">18889 11153 10 0,'0'-6'34'0,"0"0"24"15,0 6-7-15,0 0-31 16,0 0 32-16,0 0-19 16,0 0-22-16,0 0-8 15,0 0-3-15,0-2 0 16,0-4-7-16,0-1 7 0,13 0 10 16,-7-3 17-16,7 3-1 15,-13 2 0-15,6-1-5 16,-6 6 0-16,0-1 3 15,0-3-3-15,0-3-5 16,0 0-8-16,0-4-6 16,0-3-1-16,13-7 0 15,1 3-1-15,5-8 0 16,0 1 1-16,3 0 3 16,-3-4-1-16,-5 1 9 15,5 4-2-15,-19 2 2 16,5 2-6-16,-5-1 1 0,6-1 6 15,2 1-10 1,6-4-2-16,-1 2 0 0,6 2-1 16,-8-3 0-16,-3 2 0 15,6 1 1-15,-8 4 1 16,2-2 7-16,-3-1-2 16,1 3-3-16,2-5-1 15,3-2-2-15,2-3 2 16,-5-2-1-16,12-3-1 15,-7 0-1-15,6 4 0 16,-5 4 1-16,-9 1-1 16,9 4 1-16,-6-2 5 0,-2 0-2 15,-1-2 3 1,9-5 0-16,-6 3-2 16,3 0-2-16,-3 3-2 0,11 1-1 15,-13 3 0-15,13-2 2 16,-6-1-2-16,-5 0 2 15,12-2-1-15,-1 3 6 16,-11-1-2-16,3 3-5 16,8 0 2-16,-6 0-2 15,9 0 1-15,-3-1-1 16,0-3 0-16,0 2 1 16,1 1 0-16,1-4 4 15,-2 3 4-15,-5-2-3 16,11 0-3-16,-4-4-2 15,-7 5 0-15,11-3-1 0,-6 2 0 16,0 0 1-16,3 2 1 16,-9-1 0-16,6 1 1 15,-8-4-1-15,11 5-1 16,-8-3 0-16,10 5-1 16,-5-6 0-16,9 7 1 15,-4-5 1-15,9 0 1 16,-11 1 1-16,2 3 2 15,-2 3 2-15,-11 2-3 16,-3-2 3-16,11 5-4 16,0-4-3-16,9-2-1 0,15-3 1 15,-7-3-1 1,10-1 0-16,-8 1 1 0,0 3-1 16,-16 8 1-16,3-1 5 15,-12 6 0-15,-2 2-2 16,6 2-2-16,2-8 0 15,13 4 0-15,1-2 0 16,5 0-1-16,3 0 1 16,6-7-1-16,4 5-1 15,-4-1 2-15,10 0 3 16,-11 3-1-16,1 0 4 16,-1 3-2-16,-13 4-3 15,5-3 0-15,0 3-2 16,-5 0 1-16,2 0-1 0,-5 0-1 15,11 0 2-15,-3 0-1 16,14 0 1-16,-6 0 1 16,6 0 2-16,3 0-3 15,-3 6 0-15,-1 2 5 16,1-3-5-16,-11 2 0 16,-8 0-1-16,-6 1 1 15,17 1 0-15,-12-1-1 16,15-1 1-16,-9 4 4 15,-3-2-6-15,12 5 1 16,10 0 0-16,3 2 1 16,-3 6 7-16,9-8-8 15,-12 1 0-15,9-3 3 16,-22-1-1-16,-3-3-3 0,-11 1 0 16,-8-2 1-16,0 8-1 15,1 2 3-15,-4 4 1 16,17 9 0-16,13 5 1 15,3 1 2-15,6 4 1 16,2-8-7-16,-5 0 0 16,-17 1-1-16,-10-4 1 15,-6-7-1-15,-11-2 1 16,3-7 0-16,-8-4-1 16,10 2 1-16,-7-1-1 15,7 3 0-15,1 1 1 16,16 3-1-16,5 5 1 15,9 6 0-15,10 5 2 0,-7-8-3 16,-4 4 0-16,-2-4 1 16,-22-2-1-16,9-1 0 15,-9 0 0-15,-6 0 1 16,7 4-1-16,-1-1 0 16,13 5 0-16,1 3 0 15,5 5 4-15,9-1 0 16,-1-5-4-16,6-1 0 15,-11 0 1-15,-17-8-1 16,9 0 1-16,-14-2-1 0,3 2 0 16,-3 5 0-1,-6 0 0-15,7 1 1 0,-1 0-1 16,0-1 0-16,-6-2 0 16,6 2-1-16,9 2 1 15,18 3 0-15,0-2 0 16,25 6 5-16,3 1-3 15,-3-6-1-15,-19-3 0 16,-20-4-1-16,-13-4 1 16,1-1-1-16,-12-1 0 15,0 1 1-15,8 3-1 16,-2-5 0-16,19 10 0 16,13 3 0-16,9 0 0 15,21 12 7-15,11-4-5 16,-8 0-1-16,6-6-1 0,-20-8 1 15,-8-1-1-15,-24 2 0 16,-6 4 0-16,-2 0 0 16,-9 2 0-16,3-2 1 15,20 6 0-15,7-5-1 16,14 4 0-16,16-1 3 16,-8 0-3-16,9 8 0 15,-6-6 0-15,-17 1 0 16,-7-5 1-16,-15 1 0 15,-13-1-1-15,6 0 1 16,-3-7 0-16,2 1-1 16,-2-5 0-16,11 0 0 0,-9-3 0 15,4 4 0 1,-1-4 0-16,11 8 0 0,8 0 0 16,6 0 0-16,0-2 0 15,-14-1 0-15,-11-1 0 16,1 3 0-16,-17-3 0 15,10 3 0-15,-2-3 0 16,1-2 0-16,1-2 0 16,23 2 0-16,2-1 0 15,12 0 0-15,7-3 0 16,-5-2 0-16,-14 0 1 16,-13-6-1-16,-14-2 0 15,-5 1 0-15,-1 2 0 16,7 1 0-16,-7 0 0 0,6-4 0 15,3 4 0-15,8-3 0 16,-3-1 0-16,6-5-1 16,5-1 1-16,-2 0 1 15,7 0-1-15,-7-1 0 16,7-12 0-16,-10 3 0 16,0 2 1-16,0 2-1 15,-6-4 0-15,6 3-1 16,5 1 2-16,0-1-1 15,-11 3 0-15,6 1 0 16,-11 1 0-16,2 2 0 16,-5-3 0-16,9 0 0 15,-9-1 0-15,0 1 0 0,3-2 0 16,-9 2 0-16,6 0 0 16,-5 3 0-16,5-1 0 15,-8-3 0-15,8 4 0 16,-3-2 0-16,3 0 0 15,11-4 0-15,-13 3 0 16,2-2 0-16,-6-7 0 16,12 3 0-16,0 0 0 15,-9-2 1-15,3 7-1 16,-5-2 0-16,-1 1 1 16,6 0 1-16,0-2 0 0,1-4-2 15,7 2 1 1,-8-6 0-16,5-3-1 0,17 2 0 15,25-4 1-15,-1 3-1 16,20-1 23-16,-12 6-22 16,-21 0-1-16,-6 1 2 15,-13-1-2-15,-14 3 1 16,0 0-1-16,0 0 0 16,1-3 0-16,-1 1 0 15,2-6 0-15,-1-8 0 16,7-2 0-16,-3-3 0 15,-2-2 0-15,8-1 1 16,-3 1-1-16,12-3 1 16,-7 3-1-16,-4 5 0 0,-9-4 0 15,8 3 0 1,-8 3 0-16,0-9 0 0,3 3 0 16,-3 3 0-16,8-5 0 15,6 3 0-15,11-6 0 16,24-4 0-16,8 3 6 15,-5-1-6-15,-16 12 0 16,-17 3 1-16,0 3-1 16,-22 2 0-16,3 1 1 15,-5 4-1-15,5-3 0 16,0-2 0-16,0-1 0 16,14-5 0-16,-11-2 0 15,-6-1 0-15,6-1 0 0,-3-1 1 16,0 2-2-1,0 1 1-15,-5 7 0 0,-6 4 0 16,3 0 1-16,-11 2-1 16,8-2 0-16,-2-3 0 15,2 2 0-15,3-5 0 16,2-1 0-16,9-7 0 16,3 6-1-16,-6-7 1 15,3 3 0-15,-3 3 0 16,5-7 1-16,-2 1 0 15,30-2 1-15,-6 0 0 16,-2 5 8-16,-3 8-7 16,-22 3-3-16,-6-2-2 15,1 3 2-15,-3 1 0 0,-8 3 0 16,2 0-1-16,-5 4-5 16,6-3-19-16,2 2-51 15,11 8-83-15,-19 0-138 16</inkml:trace>
  <inkml:trace contextRef="#ctx0" brushRef="#br0" timeOffset="325632.6186">20296 5965 162 0,'0'0'48'16,"0"0"-16"-16,0 0 18 15,0 0-10-15,0 0-20 16,0 4-9-16,0 1 3 0,0 2 11 15,0 1 3-15,0 3-5 16,0 1-3-16,0 5-2 16,0 0 1-16,0 4 1 15,2-1 0-15,4 3-9 16,-1 4 0-16,3 0 7 16,-8-5-4-16,6 3-1 15,2-3-5-15,-8 0-1 16,0 3 4-16,0-1-3 15,0-1-4-15,0 4 1 16,0-1-4-16,0-2 0 16,0 2 2-16,11-2-2 15,-3 0 1-15,3-2 1 16,-8 2 1-16,8 0-2 0,-3-1 0 16,3 2 0-16,-3 0 0 15,0 7 0-15,8 3-2 16,-13-3 0-16,3 2 0 15,-1-1 0-15,-2-6 0 16,-3-2 1-16,5 0 0 16,1 2-1-16,2-2 2 15,-3 4-2-15,4 3 0 16,-9 2 0-16,0 2 0 16,5-1 1-16,0 0-1 15,4-3 0-15,-9 3 0 16,0 0 0-16,11 1 0 15,-3 5 0-15,0 0 1 0,8 6-1 16,-2-1 2-16,-11 0 1 16,-3 2 1-16,0-3 3 15,0 0-3-15,0-5-1 16,19-3-3-16,-6-3 0 16,4 3-1-16,-4 1 1 15,1 3 0-15,-6 6 0 16,3 5 1-16,-3 6-1 15,3 4 1-15,-8 0 0 16,2 1 0-16,-5-7 0 16,14-1-1-16,-9-5-1 15,1-3 1-15,2 0 0 0,-3 0 0 16,4-2 0-16,2 2 0 16,-9 0 0-16,4-2 1 15,-6 2-1-15,0 1 1 16,0 8-1-16,0 2 0 15,0 0 0-15,0 0 0 16,13 0 0-16,-2-4 0 16,-3 4 0-16,1-5 0 15,-4 3 0-15,9 8 1 16,-9 3-1-16,1 5 2 16,13 5 0-16,-11 0 1 15,11 3 3-15,-5-5 8 0,-1 4-4 16,-2 1-5-16,-8 5-2 15,2 8 1 1,4 1 1-16,-4 6 0 0,3-4-2 16,-2-4-1-16,7-6-2 15,-2-6 0-15,-3-3-1 16,11 1 1-16,-10-2 0 16,2 6 0-16,2 6 1 15,1 9 2-15,-9 7 0 16,9 1 1-16,0 2-1 15,-9-1-3-15,17-13 0 16,-11-7 0-16,-3-1-1 16,-3-7 0-16,1 6 1 15,-6 1-1-15,8 1 0 16,-8 12-8-16,0-6 6 0,0 4-2 16,0-7-6-16,5-15 10 15,4-4 0-15,-9-7 1 16,5-2 0-16,0 2 0 15,-5 1 0-15,0-1-2 16,3-4-10-16,-3-2 12 16,6-8 0-16,-1-4 1 15,3-10 1-15,3-9 0 16,-3-3-1-16,-8-7-1 16,0-10-1-16,0-6-5 15,0 0-29-15,0-11-62 16,-46-24-89-16</inkml:trace>
  <inkml:trace contextRef="#ctx0" brushRef="#br0" timeOffset="327556.8933">20574 5742 258 0,'0'-8'64'0,"0"8"33"16,0 0-30-1,0-2-22-15,0 2-9 0,5 0 12 16,33 0-12-16,3 0-2 16,16 15-8-16,3 7-4 15,-2 0-6-15,-9 8-5 16,-6 0-7-16,-10 2-4 15,-6 6-1-15,-7-12-14 16,-7-1-39-16,-13-5-55 16,0-12-93-16</inkml:trace>
  <inkml:trace contextRef="#ctx0" brushRef="#br0" timeOffset="327767.1249">21144 5708 437 0,'5'-8'98'0,"-5"8"-46"16,5 0-2-16,-2 3-19 16,3 28-3-16,-6 7-4 15,0 20-2-15,0 18-3 16,0 7-10-16,-14 2-7 16,-5-6-2-16,0-16-5 15,5-10-20-15,9-11-47 16,-9-7-55-16,1-9-89 15</inkml:trace>
  <inkml:trace contextRef="#ctx0" brushRef="#br0" timeOffset="328014.7637">21318 6006 313 0,'55'-18'103'0,"-9"4"-36"15,11 3 14-15,-10 0-55 16,-1 2-11-16,0-4-6 16,-8 4-6-16,-5-1-3 0,5 3-18 15,-10 7-60-15,-20 0-76 16,-8 2-162-16</inkml:trace>
  <inkml:trace contextRef="#ctx0" brushRef="#br0" timeOffset="328413.032">22087 5791 73 0,'-8'0'331'0,"-3"0"-303"16,-16 10 29-16,-1 15-15 0,1 7-27 16,3 4-3-16,-4 13 4 15,9 3-1-15,8-1 8 16,11-8-2-16,0-13-11 16,0-20-7-16,44-10 0 15,2-12-1-15,-5-37 4 16,11-10-6-16,-8-7-2 15,-17 0-8-15,-8 10 6 16,-11 7 4-16,-2 16 1 16,-6 9 0-16,5 23 0 15,-5 1 4-15,0 1-2 16,0 31 0-16,0 3 6 0,3-1 0 16,8-2 1-1,2 0-3-15,15-8-4 0,-4-7-3 16,9-1-4-16,0-2-14 15,-14 7-48-15,-11-1-131 16</inkml:trace>
  <inkml:trace contextRef="#ctx0" brushRef="#br0" timeOffset="328636.5419">22504 5674 79 0,'36'-25'515'0,"21"16"-490"0,3 1 71 15,5 3-73-15,-7 5-20 16,-4 0-3-16,9 0 0 16,-9 16-10-16,6 3-18 15,-22 4-34-15,-18 0-50 16,-12 3-112-16</inkml:trace>
  <inkml:trace contextRef="#ctx0" brushRef="#br0" timeOffset="328876.9348">22960 5527 468 0,'0'0'33'0,"-14"36"51"16,0 4-39-16,-13 6-20 16,8 2-5-16,-8 2-11 15,2-3-7-15,11-4-2 16,6-5-2-16,8-5-8 16,0-4-35-16,0-1-41 15,0-4-52-15,-11-7-98 16</inkml:trace>
  <inkml:trace contextRef="#ctx0" brushRef="#br0" timeOffset="329110.8137">23175 5434 275 0,'0'0'223'16,"30"0"-165"-16,-14 29 33 16,3 6-58-16,-5 1-26 15,2 0-7-15,-7-9-1 16,-9-3-13-16,0 0-39 0,0-3-70 16,0-9-217-1</inkml:trace>
  <inkml:trace contextRef="#ctx0" brushRef="#br0" timeOffset="329260.8184">23227 5197 288 0,'-6'-5'277'0,"6"5"-277"15,11 0-15-15,16 3-49 16,1 19-134-16</inkml:trace>
  <inkml:trace contextRef="#ctx0" brushRef="#br0" timeOffset="329476.1319">23508 5334 568 0,'0'19'61'15,"0"4"56"-15,0-3-58 16,0 6-29-16,40-2 3 15,-1 4 3-15,-7 7-6 16,-13 1-13-16,-10 6-4 16,-9 5-4-16,0-7-6 15,-60-7-3-15,8-28-10 16,0-5-49-16,-8-11-128 16,27-24-208-16</inkml:trace>
  <inkml:trace contextRef="#ctx0" brushRef="#br0" timeOffset="398459.9827">21182 14087 317 0,'-25'0'37'16,"17"0"-7"-16,3 0 16 0,-9-6-12 15,0-3 7-15,1 2 11 16,-6 3 5-16,-14 4-7 15,-5 8-38-15,-22 28-10 16,5 19 0-16,-8 14 0 16,31 6-1-16,18 2 1 15,14-12 6-15,44-22-4 16,62-30 3-16,39-13 10 16,32-43 10-16,19-31-3 15,-27-13-3-15,-35 7-1 16,-63 15 4-16,-66 17-5 15,-10 22-1-15,-99 21-3 16,-49 5-12-16,-24 20-3 0,27 13-4 16,52 0-15-16,65-12-43 15,33-21-100-15,41 0-258 16</inkml:trace>
  <inkml:trace contextRef="#ctx0" brushRef="#br0" timeOffset="403260.0321">24503 13369 4 0,'0'-2'153'15,"0"2"-105"-15,0-6-10 16,0 6 24-16,0-4-10 0,0 1-13 16,0-2-8-16,0 2 2 15,0-2 6-15,0-1-9 16,0-2-5-16,0 2 4 15,0 1-11-15,0 2-5 16,0 3 2-16,0 0-5 16,13 7 0-16,1 27 8 15,-6 13-1-15,-8 13-8 16,0 1-7-16,0 2-2 16,0-8 0-16,0-7-5 15,19-14-29-15,0-12-58 16,0-21-96-16</inkml:trace>
  <inkml:trace contextRef="#ctx0" brushRef="#br0" timeOffset="403469.9503">24944 13262 396 0,'0'0'31'15,"0"0"-23"-15,0 23 13 16,14 12 1-16,5 9-14 16,-19 7-4-16,0 9-1 15,0-5-3-15,0-5-1 0,0-7-33 16,-19-17-118 0</inkml:trace>
  <inkml:trace contextRef="#ctx0" brushRef="#br0" timeOffset="403677.9398">24497 13364 412 0,'19'-18'72'15,"33"4"-41"-15,27 3 37 16,0 6-51-16,0 2-12 0,-8 3-5 15,3 0 0 1,0 0-14-16,-12 19-84 0,4-10-105 16</inkml:trace>
  <inkml:trace contextRef="#ctx0" brushRef="#br0" timeOffset="403911.8219">25651 13321 218 0,'0'11'141'16,"-19"0"-98"-16,5 13 41 15,0 10-11-15,-10 14-35 16,-12 16-14-16,-26 13-9 0,-23 14-5 16,-16 10-8-16,-2-1-2 15,10-2 0-15,22-13 0 16,19-23-9-16,30-12-41 15,17-11-75-15,5-22-110 16</inkml:trace>
  <inkml:trace contextRef="#ctx0" brushRef="#br0" timeOffset="404225.8373">25632 13960 467 0,'-28'0'34'0,"4"14"-31"16,-23 21-2-16,-18 11 1 16,-6 16-2-16,-11 4 1 15,6 1-1-15,21-10 0 16,31-15 0-16,24-16 0 15,11-20-1-15,62-6 1 16,15 0 0-16,10-13 3 16,-8-9 0-16,-17 10 2 15,-15 3 5-15,-12 9-10 0,-5 0-2 16,-11 0-33 0,-22 0-107-16</inkml:trace>
  <inkml:trace contextRef="#ctx0" brushRef="#br0" timeOffset="404422.0241">25921 14041 421 0,'-41'0'136'16,"16"28"-89"-16,3 28 33 16,3 14-36-16,-19 10-25 15,5 5-9-15,-2-2-6 16,-14-9-3-16,22-11-1 0,27-15-3 15,0-17-28 1,38-28-138-16,30-7-323 0</inkml:trace>
  <inkml:trace contextRef="#ctx0" brushRef="#br0" timeOffset="405365.8053">27513 13232 184 0,'-22'0'296'0,"-2"0"-277"16,24 35-3-16,-19 14 28 16,-3 11-12-16,-11 4-14 15,0 2-11-15,3-6-6 16,14-2-1-16,10-16-2 0,6-13-18 16,0-15-107-16,14-14-117 15</inkml:trace>
  <inkml:trace contextRef="#ctx0" brushRef="#br0" timeOffset="405561.9886">27630 13250 478 0,'-22'0'36'0,"11"35"-1"15,11 8 8 1,0 11-30-16,-13 1-9 0,7 3-3 15,-2 4-1-15,3-5 0 16,-1-1-12-16,-2-8-91 16,-11-21-159-16</inkml:trace>
  <inkml:trace contextRef="#ctx0" brushRef="#br0" timeOffset="405763.8719">27216 13349 484 0,'0'-14'23'15,"84"3"31"-15,17-7-21 0,22 2-20 16,2-7-1 0,6 3-6-16,-14 7-4 0,3 9-2 15,-11 4-4-15,-29 2-61 16,-34 28-210-16</inkml:trace>
  <inkml:trace contextRef="#ctx0" brushRef="#br0" timeOffset="406025.9305">27159 14183 99 0,'27'-20'347'0,"16"-6"-292"15,36 8 29-15,6-5-40 16,2 6-13-16,-8-1-1 16,3 5-23-16,-16 6-7 15,2 7-4-15,-3 0-13 16,-13 0-48-16,-19 18-101 15,-33 10-102-15</inkml:trace>
  <inkml:trace contextRef="#ctx0" brushRef="#br0" timeOffset="406312.112">27368 14378 333 0,'0'0'187'0,"0"-10"-146"16,44-3 6-16,24-2-11 16,3 2 1-16,-14 6-3 15,-21 7 1-15,-23 0-11 16,-13 18-18-16,0 36 2 16,-32 17-1-16,-42 17-4 15,1 4-2-15,21-16 0 16,33-14 2-16,19-24 1 0,27-24-3 15,52-14 0-15,30 0-1 16,11-31-8-16,30-4-39 16,8-22-110-16</inkml:trace>
  <inkml:trace contextRef="#ctx0" brushRef="#br0" timeOffset="407324.0079">30133 13288 179 0,'0'-8'127'0,"-5"-3"-81"15,-9 1 3-15,6 1-7 16,-3 1 4-16,-3 3 6 16,6 2-14-16,3 1 4 15,5 2-1-15,-6 0-12 16,6 0-12-16,0 0-6 0,0-2 4 15,0 2 11-15,19 0-6 16,1 0-8-16,-7 0-7 16,6 0-1-16,-5 0 1 15,-9 17-1-15,1 3-2 16,-6 5 0-16,0-5-1 16,0-5 0-16,-6-7-1 15,6-7 0-15,0 1-1 16,0-2-1-16,0 0 1 15,0 0 1-15,0 0 0 16,19 0 1-16,3 0 2 16,3 0-1-16,-17 12 0 15,-8 14 4-15,0 4 3 0,0 7-2 16,0-1-2 0,-27 3-3-16,-14-9-1 0,-3-4-1 15,-8-10-1-15,6-4 0 16,0-2 0-16,7-6-1 15,12 6-2-15,8 2-4 16,5-1-10-16,14 1-17 16,0 0-34-16,0-1-48 15,33-11-108-15</inkml:trace>
  <inkml:trace contextRef="#ctx0" brushRef="#br0" timeOffset="407736.0214">30689 13414 159 0,'0'0'187'0,"0"0"-172"16,0 13 4-16,-19 9 12 15,-13 4-11-15,-1 5-6 16,-8 4 20-16,-3 6 11 16,4 1-12-16,1-5-19 15,20 1-11-15,11-7-3 16,8-9-1-16,0-6-28 16,0-6-121-16,8-10-216 15</inkml:trace>
  <inkml:trace contextRef="#ctx0" brushRef="#br0" timeOffset="407937.6971">30913 13444 325 0,'0'0'142'15,"0"0"-104"-15,0 12 13 16,0 19-17-16,0 7-25 15,-14 2-7-15,1 2-1 16,-1-3-1-16,-5-8-10 16,8-1-58-16,-11-19-87 15</inkml:trace>
  <inkml:trace contextRef="#ctx0" brushRef="#br0" timeOffset="408125.9192">30507 13490 499 0,'0'-12'53'16,"0"9"5"-16,57-7-8 15,30-2-3-15,11-4-28 16,1 0-11-16,-15 1-6 16,1 5-2-16,7 2-14 15,-7 2-76-15,-11-5-142 0</inkml:trace>
  <inkml:trace contextRef="#ctx0" brushRef="#br0" timeOffset="408314.2484">31679 13304 377 0,'-73'39'166'16,"2"19"-88"-16,-6 19-17 15,-2 10-45-15,-27 7-10 16,-6 6-2-16,-13-1-4 15,2-3 0-15,39 2-6 16,24-20-9-16,27-13-51 16,27-21-99-16,6-28-112 15</inkml:trace>
  <inkml:trace contextRef="#ctx0" brushRef="#br0" timeOffset="408621.8943">31458 13900 227 0,'0'0'184'15,"-32"27"-148"-15,-4 20 9 16,-16 5-30-16,-13 5-8 0,-6 1-4 15,11-6 0-15,22-10-1 16,16-18-1-16,22-13 0 16,14-11-1-16,51 0 15 15,14-20 16-15,14-7-25 16,-3-1-5-16,3 5-1 16,-3 2-5-16,-9 0-57 15,-23 0-130-15</inkml:trace>
  <inkml:trace contextRef="#ctx0" brushRef="#br0" timeOffset="408786.1624">31458 13900 399 0,'254'76'135'16,"-306"-6"-54"-16,-2 18 22 16,-4 13-54-16,-13 4-38 15,17-9-10-15,10-10-1 16,12-15-3-16,23-21-21 15,9-23-95-15,0-27-174 16</inkml:trace>
  <inkml:trace contextRef="#ctx0" brushRef="#br0" timeOffset="410247.7193">17348 14609 302 0,'-24'0'98'16,"10"0"-54"-16,14 0-7 15,-6 0-4-15,6 0 4 16,0 0 12-16,0 0 24 16,30 0-19-16,30 0-16 15,11 0-11-15,-5 0-21 0,-12-4-6 16,-7 0 0 0,10-2-15-16,-5-6-41 0,0-1-74 15,-3 1-104-15</inkml:trace>
  <inkml:trace contextRef="#ctx0" brushRef="#br0" timeOffset="410458.253">18109 14287 204 0,'0'0'266'0,"-6"0"-234"16,6 5 14-16,0 32-24 15,0 13-15-15,-27 7-4 16,8 5 0-16,-14 0-2 16,25-2-1-16,8-8-4 15,0-13-46-15,6-18-163 16</inkml:trace>
  <inkml:trace contextRef="#ctx0" brushRef="#br0" timeOffset="410645.7397">18529 14295 371 0,'-28'0'168'0,"23"0"-149"16,5 16-4-16,0 22 0 0,0 2-7 16,0 1-7-16,0 7-1 15,0-1-1-15,0-2-10 16,0-8-88-16,0-14-158 15</inkml:trace>
  <inkml:trace contextRef="#ctx0" brushRef="#br0" timeOffset="410826.0923">18016 14333 523 0,'0'-8'61'0,"0"8"-18"0,60 0-9 15,25-8-11-15,2-2-16 16,3 1-7-16,3 3-2 16,5 6-20-16,-14 0-68 15,-18 0-157-15</inkml:trace>
  <inkml:trace contextRef="#ctx0" brushRef="#br0" timeOffset="410983.9618">19014 14375 370 0,'-54'40'132'0,"-4"24"-51"0,-2 23-28 16,-11 9-29-1,-13 6-18-15,-3-2-5 0,8-4-1 16,27-9-10 0,19-15-43-16,28-17-140 0</inkml:trace>
  <inkml:trace contextRef="#ctx0" brushRef="#br0" timeOffset="411237.8279">19066 14715 350 0,'-27'4'129'0,"2"36"-122"16,-2 11 0-1,-11 7-4-15,-3 0-2 0,3-4-1 16,18-11 0-16,20-18-2 16,0-19-2-16,63-6-12 15,16-16-30-15,6-22-4 16,2-1-2-16,-22 11 28 16,1 7-26-16,-28 6-147 15</inkml:trace>
  <inkml:trace contextRef="#ctx0" brushRef="#br0" timeOffset="411389.5165">19066 14715 166 0,'229'83'331'15,"-256"-42"-248"1,21 17-14-16,6 15-39 0,0 5-24 16,0 2-4-16,0 1-2 15,0-5-1-15,25-10-18 16,10-17-115-16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8:12:21.6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13476 3286 308 0,'-19'0'166'0,"11"0"-164"0,3 0 24 15,5 3 10 1,0 16-21-16,0 9 15 0,13 11-5 16,17 5-8-16,-8 12-1 15,-3 1-7-15,-5 8-4 16,-14 1-3-16,0 4-1 16,0 3-1-16,0-17-10 15,-19-13-41-15,0-26-34 16,-9-17-18-16,1 0-25 15,8-22-139-15</inkml:trace>
  <inkml:trace contextRef="#ctx0" brushRef="#br0" timeOffset="232.4164">13836 3087 377 0,'112'-40'17'0,"11"10"55"15,-11 13 11-15,-20 11-36 16,-26 6-5-16,-47 6-20 16,-19 34-9-16,0 18 5 15,-98 15-7-15,-20 13-9 16,-21-10-2-16,3-12-11 16,38-21-16-16,27-29-26 15,30-14-49-15,41 0-39 0,0-28-20 16</inkml:trace>
  <inkml:trace contextRef="#ctx0" brushRef="#br0" timeOffset="651.8526">14635 2670 360 0,'0'0'62'16,"0"0"-53"-16,0 0 27 16,0 0-15-16,6 0 4 15,7 0 24-15,1 0-11 16,-1 13-6-16,-7 22-2 0,2 12-5 16,-8 14-8-1,0 13-1-15,-19 6-2 0,-22 5-7 16,8-5-5-16,6-18-2 15,16-23-1-15,11-26-5 16,0-13-4-16,38-32-1 16,47-20 11-16,8 2 0 15,-9 10 1-15,-24 23-1 16,-22 17 1-16,-16 0-1 16,-22 32 2-16,0 23 9 15,0 14 5-15,-52 3-8 16,6-8-8-16,5-13-19 15,27-17-34-15,4-19-25 16,10-15-31-16,10 0-25 0,56-2-50 16</inkml:trace>
  <inkml:trace contextRef="#ctx0" brushRef="#br0" timeOffset="973.8733">15508 3050 33 0,'0'-10'374'16,"0"10"-326"-16,0 0 12 16,-6 0 0-16,-21 23-24 15,-14 12-14-15,-5 5 3 0,-3 8-11 16,13 3-8 0,17-12-4-16,14-12-2 0,5-17 0 15,0-10-4-15,51-10 2 16,15-27 2-16,5-2 1 15,-25 8 1-15,-19 19 1 16,-2 12 1-16,-22 0-2 16,-3 37 3-16,0 20 14 15,0 11 8-15,-36-3-20 16,17-14-7-16,14-16-17 16,5-20-37-16,0-15-36 15,32 0-58-15,53-36-82 16</inkml:trace>
  <inkml:trace contextRef="#ctx0" brushRef="#br0" timeOffset="1213.9359">16372 3052 484 0,'-52'0'40'0,"11"3"11"16,-2 22-7-16,2 7-31 15,16-3-4-15,12 0-8 16,13-3 1-16,0-4 4 15,0 2 8-15,0-4 4 16,0 7-4-16,0 2-1 16,-28 3-1-16,-29 3-5 15,-11-2-7-15,16-10-2 16,14-10-20-16,19-7-28 16,19-6-40-16,0 0-66 15,19 0-57-15</inkml:trace>
  <inkml:trace contextRef="#ctx0" brushRef="#br0" timeOffset="1453.9198">16647 3364 399 0,'52'-31'9'0,"27"-8"76"16,0-2-26-16,-13 6-15 15,-28 9-10-15,-19 5-19 16,-19 14-3-16,0 7 22 15,-57 6 1-15,-50 40-33 16,-15 21 0-16,-4 16 0 0,47-4-1 16,22-12-1-16,49-16-2 15,8-17-19-15,33-22-35 16,65-12-11-16,33-3-39 16,21-33-153-16</inkml:trace>
  <inkml:trace contextRef="#ctx0" brushRef="#br0" timeOffset="1852.3278">18193 3016 255 0,'-136'41'401'16,"-8"14"-375"-16,37-3 44 15,42-14-57-15,40-19-13 0,25-13-8 16,6-6 0-1,54 0 8-15,11 0 10 0,2 0 11 16,-10 5 4-16,-36 34 2 16,-27 15 7-16,0 18-7 15,-79 7-12-15,-30-6-14 16,3-16-1-16,16-26-27 16,35-31-34-16,44-5-48 15,11-46-72-15,52-10-35 16</inkml:trace>
  <inkml:trace contextRef="#ctx0" brushRef="#br0" timeOffset="2181.8123">18875 2601 575 0,'-14'2'8'0,"9"29"0"16,-9 10 30-16,1 10 5 16,-20 5-12-16,0 9 11 15,-5-1-8-15,5-6-18 16,20-11-15-16,13-16-1 16,0-13-8-16,65-15-11 15,6-3 16-15,3 0 3 16,-23 10 0-16,-4 14 1 0,-34 11 2 15,-13 12 2 1,0 6-1-16,-8-9-4 0,-16-10-1 16,5-13-50-16,19-19-57 15,0-2-72-15,0-7-237 16</inkml:trace>
  <inkml:trace contextRef="#ctx0" brushRef="#br0" timeOffset="2345.9115">19374 3207 573 0,'-41'53'17'16,"22"5"26"-16,5-8-32 16,9-11-11-16,5-16-35 0,0-8-75 15,0-15-109-15</inkml:trace>
  <inkml:trace contextRef="#ctx0" brushRef="#br0" timeOffset="2504.0999">19598 2782 94 0,'0'-4'530'0,"-3"4"-523"15,3 0-2-15,0 0-5 16,0 6-9-16,27-1-28 15,14 3-58-15,24 2-191 0</inkml:trace>
  <inkml:trace contextRef="#ctx0" brushRef="#br0" timeOffset="2781.9896">20579 2296 412 0,'-33'-5'57'0,"1"3"11"16,-6 2-27-16,-9 7-33 16,1 21 1-16,5 6 6 15,11 2 2-15,8 3-3 16,-2 11 1-16,-4 13 7 0,4 11 7 16,-3 9-4-1,7 5 2-15,-7 2-10 0,8 0-11 16,-14-2-5-16,14-1-1 15,-3-1-5-15,-10 3-25 16,-6-13-36-16,-1-19-80 16,12-22-133-16</inkml:trace>
  <inkml:trace contextRef="#ctx0" brushRef="#br0" timeOffset="2961.6727">19968 3052 285 0,'22'-12'226'16,"11"2"-159"-16,11 1 11 0,2 4-45 16,0-2-11-16,1 7-11 15,-9 0-10-15,-5 0-1 16,-1 3-13-16,1 13-37 16,-14-4-85-16,22-12-140 15</inkml:trace>
  <inkml:trace contextRef="#ctx0" brushRef="#br0" timeOffset="3163.8529">21065 2494 468 0,'0'37'31'0,"-20"15"40"15,-12 11-21-15,-15 5-15 16,1 7-20-16,-6 1-8 15,-13 0-5-15,5 0-2 16,-6-3-11-16,15-6-45 16,4-8-93-16,9-25-154 15</inkml:trace>
  <inkml:trace contextRef="#ctx0" brushRef="#br0" timeOffset="3306.153">20658 2936 227 0,'38'-23'298'15,"-10"11"-214"-15,15 4 2 0,-2 1-38 16,19 2-27-16,-8-5-20 16,13-10-1-16,1-3-10 15,18-5-69-15,4-3-210 16</inkml:trace>
  <inkml:trace contextRef="#ctx0" brushRef="#br0" timeOffset="3755.9332">21812 2734 555 0,'-14'5'171'15,"9"5"-153"-15,5-3-10 16,0-1-8-16,0-3-41 15,0 1-76-15,10 2-109 16</inkml:trace>
  <inkml:trace contextRef="#ctx0" brushRef="#br0" timeOffset="3891.9281">21615 3214 339 0,'-35'7'385'15,"5"9"-385"-15,30-16-105 16,0-21-381-16</inkml:trace>
  <inkml:trace contextRef="#ctx0" brushRef="#br0" timeOffset="21707.7011">23227 2452 125 0,'0'30'152'16,"-14"6"-146"-16,-13 12 13 16,2-1 4-16,6 4-16 15,6 3-5-15,-1-5-2 16,-5-4 0-16,5-10-2 16,1-11-21-16,7-16-94 15</inkml:trace>
  <inkml:trace contextRef="#ctx0" brushRef="#br0" timeOffset="22329.5966">23671 2383 109 0,'0'0'42'0,"0"0"-12"16,0 0 29-16,0 0-27 16,0 0-14-16,0 0-4 15,0 0 9-15,0 0 9 16,0 4-2-16,0 0-10 16,0 5 0-16,0-2-1 15,-5 4-8-15,-9 4-4 16,14 9 0-16,-14 6-2 15,4 5 3-15,-4 5 5 16,0 9 0-16,-13 2-4 0,2 0-6 16,4-8-1-1,2-2-2-15,-1-14-2 0,15-12-1 16,5-15-31-16,-8 0-54 16,2-7-134-16</inkml:trace>
  <inkml:trace contextRef="#ctx0" brushRef="#br0" timeOffset="22869.7528">23259 2469 242 0,'-5'-2'38'16,"5"-1"21"-16,-8 1 1 15,2 0-20-15,6-1-9 16,-8 0-4-16,3 3-4 15,5 0-4-15,-6 0-7 16,6 0-2-16,0 3-2 16,-2 27 3-16,-4 9 11 15,-8 9-12-15,-10-2-5 0,-9 4-1 16,6-6-4 0,-6-3 0-16,6-7 0 0,2-9-2 15,12-7-7-15,-1-11-58 16,3-7-76-16,3 0-196 15</inkml:trace>
  <inkml:trace contextRef="#ctx0" brushRef="#br0" timeOffset="23117.7465">22886 2440 109 0,'0'-9'350'16,"0"4"-330"-16,11 5-2 0,76-1 24 16,44-1 5-1,33-6-10-15,18-2 13 0,-5-4-11 16,-18 1-19-16,-42-4-8 16,-38 9-9-16,-27-3-3 15,-20 8 0-15,-4 0-6 16,-9 3-44-16,-19 0-154 15</inkml:trace>
  <inkml:trace contextRef="#ctx0" brushRef="#br0" timeOffset="23551.7091">22559 3109 409 0,'-8'-1'28'0,"8"1"-19"16,35 0 29-16,69 0 23 15,59 0-6-15,42-6-6 16,24-6-1-16,11-2-14 15,-17-3-15-15,-21 0-10 16,-30-3-8-16,-47 3-1 16,-21 3-1-16,-25 3-30 15,-14-4-119-15,-46 8-239 0</inkml:trace>
  <inkml:trace contextRef="#ctx0" brushRef="#br0" timeOffset="23964.2697">22722 3673 297 0,'0'0'137'0,"0"0"-128"15,0 0 17-15,0 0 1 16,0 0-21-16,0 12-5 16,0 10 3-16,0 4-3 15,0 9 0-15,0 3-1 16,0 0 0-16,-8 2-4 0,8-5-18 16,-11-7-82-1,3-18-143-15</inkml:trace>
  <inkml:trace contextRef="#ctx0" brushRef="#br0" timeOffset="24173.6254">23077 3475 106 0,'11'-13'285'15,"-11"11"-273"-15,8 2 28 16,11 0-8-16,-5 10-10 15,-9 18 3-15,-5 9-9 16,0 12-12-16,0 4-4 16,0-5-1-16,0 7-44 0,-38-5-71 15,-14-18-197-15</inkml:trace>
  <inkml:trace contextRef="#ctx0" brushRef="#br0" timeOffset="24361.6984">22597 3581 317 0,'0'-7'119'15,"38"7"-105"-15,41-4 59 16,22 0-35-16,16 1-5 16,-8-8-17-16,-16 0-13 0,-6 3-3 15,-2-5-2-15,-6 5-42 16,-8 1-148-16</inkml:trace>
  <inkml:trace contextRef="#ctx0" brushRef="#br0" timeOffset="24549.5799">23895 3341 342 0,'-8'0'70'16,"-44"36"-27"-16,-19 24 40 15,-8 19-10-15,-19 14-37 16,-1 12-16-16,-4 10-8 15,-9 3-6-15,14-7-5 16,11-6-1-16,29-21-7 0,31-23-14 16,22-22-48-16,5-32-85 15,13-7-104-15</inkml:trace>
  <inkml:trace contextRef="#ctx0" brushRef="#br0" timeOffset="25239.9871">23587 3840 359 0,'-14'0'95'16,"9"0"-82"-16,5 0 23 0,0 0-24 16,0 0-2-1,0 0 2-15,0 0 0 0,19 0 0 16,0 0 6-16,0 0 5 15,-6 0-7-15,9 4 0 16,-11 7 5-16,8-1-3 16,-5 7-5-16,5-2 0 15,-5 0-1-15,7 3-4 16,-10 3 2-16,3 4 5 16,-14 5 4-16,0 7 6 15,0 2-5-15,-14 0-9 16,-5-10-8-16,6-12-2 15,7-10 1-15,6-3-2 16,0-4 0-16,0 0 0 16,0 0 0-16,0 0 0 0,0 0 0 15,0 3 0-15,-13 5-2 16,7-1 1-16,-8 1 1 16,9-4-2-16,2-4 2 15,3 0-1-15,0 0 0 16,0 0 1-16,0 0 0 15,0 0 0-15,0 0 1 16,0 0-1-16,0 0 0 16,0 0 0-16,0 0 0 15,0 0 0-15,0 0 0 16,0 0 1-16,0 0-2 16,0 0 1-16,0 0 0 0,3 0 0 15,35 0 1-15,0-4 2 16,17-4-1-16,-3 8 1 15,-20 0 1-15,-13 0 1 16,-19 20-3-16,0 15 5 16,-40 14-1-16,-45 5 0 15,-5-7-6-15,6-15 0 16,29-14-3-16,30-14 2 16,6-4-1-16,11 0-3 15,8-26-14-15,0-8-54 16,27 0-21-16,31-3-111 15</inkml:trace>
  <inkml:trace contextRef="#ctx0" brushRef="#br0" timeOffset="25689.4211">25332 2920 178 0,'-17'0'343'0,"6"0"-327"15,11 0 24-15,11 0-6 16,36 0 0-16,18 0-15 16,-5 0-11-16,6-9-5 0,-15-1-3 15,-4 5-9-15,-1 5-78 16,-46 0-137-16</inkml:trace>
  <inkml:trace contextRef="#ctx0" brushRef="#br0" timeOffset="25817.4522">25408 3108 274 0,'0'0'173'16,"5"0"-95"-16,50 0 30 15,10 0-89-15,25 0-19 16,11 0-13-16,-11-38-235 16</inkml:trace>
  <inkml:trace contextRef="#ctx0" brushRef="#br0" timeOffset="26657.6158">26752 2358 319 0,'0'0'57'15,"0"0"-34"-15,0 0 4 16,0 0-14-16,0 0 2 16,0 7 22-16,0 10 1 0,0 12-21 15,0 7-8-15,0 6-5 16,0 0-2-16,-13 3-2 15,-12 2 0-15,9 0-6 16,-3-3-19-16,-14-3-80 16,14-14-108-16</inkml:trace>
  <inkml:trace contextRef="#ctx0" brushRef="#br0" timeOffset="26889.6686">27107 2339 328 0,'0'0'63'0,"0"6"-51"16,-3 21 15-16,-8 8-9 16,-3 5-11-16,1 2-3 15,-1 2-3-15,-10 1 1 16,5-3-2-16,-3 0-3 15,-11-5-6-15,-5-3-56 16,0-12-110-16</inkml:trace>
  <inkml:trace contextRef="#ctx0" brushRef="#br0" timeOffset="27113.5184">26542 2361 274 0,'0'-8'158'16,"19"-3"-150"-16,60 5 48 16,20-3-19-16,12 6-9 15,7-4 2-15,7 2-7 16,-13 1-8-16,-17 0-12 16,-27-4-2-16,-16 8-1 15,0 0-4-15,-19 0-18 16,-14 12-123-16,-19 29-96 15</inkml:trace>
  <inkml:trace contextRef="#ctx0" brushRef="#br0" timeOffset="27323.709">26300 3065 267 0,'24'0'193'15,"69"-10"-162"-15,40-5 74 16,23-3-76-16,7-4-20 16,-26 0-2-16,-23-3-4 15,-18 8-3-15,-28 4-1 0,-30 3-18 16,-19 8-112 0,-19 2-329-16</inkml:trace>
  <inkml:trace contextRef="#ctx0" brushRef="#br0" timeOffset="27519.449">26856 3278 606 0,'-14'51'27'15,"3"24"71"-15,-11 8-42 16,-2-4-49-16,5-11-7 15,19-18-19-15,0-12-72 16,0-18-108-16,0-20-250 0</inkml:trace>
  <inkml:trace contextRef="#ctx0" brushRef="#br0" timeOffset="28283.5277">27723 2947 281 0,'0'0'118'0,"0"0"-70"16,-14 6 10-16,-5 4-13 16,-3 5-15-16,3-2-16 15,11-7-10-15,3-1-3 16,5-5 0-16,0 0 1 16,0 0 6-16,0 0 21 15,27 0-11-15,6-2-6 16,-14-1 4-16,-14 3-3 15,-5 0-2-15,0 8-3 16,-24 20-7-16,-15-2-1 0,-10-12-60 16,25-14-265-16</inkml:trace>
  <inkml:trace contextRef="#ctx0" brushRef="#br0" timeOffset="29147.6291">28830 2433 281 0,'-14'0'66'0,"6"0"-33"16,-3 0 16-16,3 0-20 15,8 0-13-15,0 0-2 16,-5 0 10-16,5-8 28 16,0 0 7-16,5 0-25 15,28 4 5-15,-6 1-5 16,-8 1-9-16,-11 2-5 16,-8 0-8-16,0 0-5 15,0 5-4-15,0 19 2 16,-16 4-1-16,-9-8-2 15,12-6-1-15,13-7-1 16,0-7-1-16,13 0 1 0,47 0 1 16,6 0 0-16,-9 3 0 15,-16 6 1-15,-22 7 1 16,-19 17 4-16,0 9 6 16,-74 12 6-16,-24-2-12 15,-11-8-7-15,8-18-3 16,39-17-19-16,15-9-45 15,34 0-19-15,13 0-27 16,-6-2-75-16,6 2-82 16</inkml:trace>
  <inkml:trace contextRef="#ctx0" brushRef="#br0" timeOffset="29333.8605">28233 3028 381 0,'27'0'86'16,"71"0"-35"-16,39 0 25 16,7 0-54-16,-8-19-8 15,-24 4-6-15,-25-1-8 16,-21 7-1-16,-28 1-13 16,-19 5-107-16,-11 3-174 15</inkml:trace>
  <inkml:trace contextRef="#ctx0" brushRef="#br0" timeOffset="29597.4235">28481 3341 455 0,'-19'19'36'16,"19"11"13"-16,-19 10-15 16,0 5-19-16,-9 4-10 15,1 1-4-15,-6 0 1 16,1-5-1-16,13-7-1 16,5 0-2-16,14-5-9 0,0-11-94 15,0-16-210-15</inkml:trace>
  <inkml:trace contextRef="#ctx0" brushRef="#br0" timeOffset="29777.4824">28775 3432 444 0,'-5'0'98'0,"-14"26"-67"15,0 21 36-15,-9 4-40 16,4 2-22-16,10-5-5 15,6-5-2-15,8-5-11 16,0-5-35-16,0-3-86 0,-19-10-94 16</inkml:trace>
  <inkml:trace contextRef="#ctx0" brushRef="#br0" timeOffset="29957.4194">28162 3411 576 0,'24'-7'63'16,"94"7"24"-16,40 0-7 15,5 0-53-15,-13 0-16 16,-2-7-11-16,-7-13-7 0,-4-12-65 16,-39-15-209-16</inkml:trace>
  <inkml:trace contextRef="#ctx0" brushRef="#br0" timeOffset="31074.0859">29741 2883 411 0,'0'-2'46'0,"0"2"-30"16,0-2 4-16,19 0-11 0,19-3-6 15,14 4-3 1,-6 1-7-16,-19 0-110 0,-19 0-261 16</inkml:trace>
  <inkml:trace contextRef="#ctx0" brushRef="#br0" timeOffset="31215.561">29722 3194 264 0,'32'-10'412'0,"6"10"-404"16,36 0-8-16,11-9-2 15,-20-29-191-15</inkml:trace>
  <inkml:trace contextRef="#ctx0" brushRef="#br0" timeOffset="33997.5305">30651 2697 218 0,'0'0'60'0,"0"0"-44"16,0 0-4-16,0 0-3 16,0 0-6-16,0 0 3 15,0 0 12-15,0 0 3 16,0 0-3-16,-8 0 12 0,3 0-4 16,5 0-3-1,-6 0 3-15,6 0-9 0,0 0-7 16,-8 0-5-16,8 0-1 15,0 0-1-15,0 0 3 16,0 0 1-16,0-5 4 16,0-3 9-16,0 1 9 15,46-2-9-15,33-4-1 16,20 2 10-16,4 5-5 16,-16 3-1-16,-16 3 6 15,-24 0-8-15,-34 20-6 16,-13 24 1-16,-27 17 1 0,-66 11-8 15,-16 2-4-15,3-7-5 16,41-16 0-16,45-10 0 16,20-14-3-16,52-10 2 15,41 3 1-15,5 3 1 16,-22-4 0-16,-29 17 2 16,-47 19 0-16,-57 28 9 15,-115 17 11-15,-71-1-20 16,-19-24-3-16,33-41-34 15,60-34-179-15</inkml:trace>
  <inkml:trace contextRef="#ctx0" brushRef="#br0" timeOffset="36695.527">27524 4465 337 0,'0'-5'116'16,"0"5"-103"-16,0 0 30 16,0 0-12-16,0 0-10 15,-11 0-3-15,11 0 5 16,0 0-7-16,0 17-7 0,-8 23 8 15,-11 12-3 1,-14 16-6-16,-5 6-5 0,-9 2-2 16,-7 2-1-16,-3-7 0 15,16-1-7-15,8 0-17 16,3-1-85-16,16-10-97 16</inkml:trace>
  <inkml:trace contextRef="#ctx0" brushRef="#br0" timeOffset="37107.878">27494 4971 350 0,'0'0'82'0,"0"0"-79"16,11 0 14-16,30 0 1 16,10 0 1-16,29-9-1 15,-1-11 17-15,-3 1-2 16,-2 1-4-16,-17-2 6 16,-24 6-19-16,-12 1-10 15,-15-1-2-15,-6 11-1 16,0-3 2-16,-33 6 7 15,-32 0-8-15,-33 9-4 0,-6 26 0 16,17 9 0-16,10 4-2 16,31-2 2-16,19 0-1 15,27 0-2-15,0-11-1 16,5-5-3-16,55-9-4 16,25-12-5-16,13-9-46 15,8 0-13-15,-2-12-31 16,-12-17-74-16</inkml:trace>
  <inkml:trace contextRef="#ctx0" brushRef="#br0" timeOffset="37467.6015">29163 4441 261 0,'5'-25'168'15,"-5"7"-161"-15,0 7 46 16,0 0-24-16,0 3-11 16,-19 4-10-16,-14-5-1 15,0 8-3-15,-5 1 5 16,-3 0-6-16,-2 0 0 16,-12 17-1-16,-2 17 0 15,-3 12-2-15,-5 9 2 16,18 12 1-16,4 6 2 0,2 9 0 15,8-3-3 1,6 1-1-16,2-9 1 0,6-2-2 16,-8-3 0-16,0-3 1 15,2-4-1-15,6-9-1 16,5-10-4-16,1-14-11 16,7-7-46-16,-16-10-49 15,-10-7-49-15</inkml:trace>
  <inkml:trace contextRef="#ctx0" brushRef="#br0" timeOffset="37655.4877">28293 4980 360 0,'24'-14'61'16,"14"6"-17"-16,22-1 14 15,6 2-46-15,-1 1-5 16,1-1 1-16,-1 1-8 15,-10 6-1-15,-3-4-22 16,-9 4-74-16,-2-4-60 16,0-10-63-16</inkml:trace>
  <inkml:trace contextRef="#ctx0" brushRef="#br0" timeOffset="37873.5044">29288 4616 62 0,'14'-13'127'0,"-9"3"-31"16,-5 7-32-1,0 3-24-15,0 0-2 0,0 0-7 16,0 0-5-16,0 15 6 16,0 22 11-16,-5 18-6 15,-17 6-15-15,-8 7-10 16,-6-1-6-16,-2-5-5 16,-3-2-1-16,3-6-7 15,-5-7-14-15,7-12-32 16,3-19-39-16,1-9-33 15,-7-7-22-15</inkml:trace>
  <inkml:trace contextRef="#ctx0" brushRef="#br0" timeOffset="38030.9128">28827 5031 119 0,'0'-16'102'0,"0"1"5"16,41-4-41-16,11 0-10 15,13-1-5-15,9 1-9 16,5 1-19-16,6 2-10 15,-1 2-6-15,-10 3-7 16,2-3-11-16,-11 0-111 16,-24 1-147-16</inkml:trace>
  <inkml:trace contextRef="#ctx0" brushRef="#br0" timeOffset="38503.3302">30030 4477 291 0,'-22'0'39'16,"3"0"-35"-16,0 0 4 15,10 0 2-15,9 0 5 16,0 0 7-16,0 0 18 16,0 0 17-16,0-1 1 0,33-5-4 15,22 5-4 1,10 1-13-16,-21 0 6 0,-22 0-5 16,-9 0-9-16,-13 14-15 15,0 26 2-15,-35 12-2 16,-44 10-8-16,-3-8-4 15,22-11-1-15,27-16-1 16,33-12-1-16,0-7 0 16,27 1 1-16,44-2 1 15,0 8-1-15,-16 5 2 16,-25 10-1-16,-30 17 2 16,-30 14 2-16,-77 11 1 15,-18-3-6-15,2-16-3 16,36-18-19-16,35-15-80 15,28-17-50-15,24-3-185 0</inkml:trace>
  <inkml:trace contextRef="#ctx0" brushRef="#br0" timeOffset="38667.427">30507 5217 668 0,'-74'22'0'16,"41"-3"-44"-1,23-19-234-15</inkml:trace>
  <inkml:trace contextRef="#ctx0" brushRef="#br0" timeOffset="75965.1097">12026 4765 268 0,'0'14'131'15,"0"13"-127"-15,0 11 38 16,0 11-3-16,0 3-21 16,0 9-8-16,0 12-2 15,-25 8 0-15,-8 9-8 16,-5-6-14-16,3-18-41 16,5-20-84-16,16-32-36 0,14-14 40 15</inkml:trace>
  <inkml:trace contextRef="#ctx0" brushRef="#br0" timeOffset="76227.3317">12067 4784 429 0,'65'-35'23'0,"1"-3"39"15,18 6 1-15,1 5-34 16,-4 3 2-16,-10 9-6 15,-24 7 0-15,-20 8-4 0,-16 2-7 16,-11 33 15-16,-25 21-7 16,-67 18-17-16,-45-4-5 15,4 3-2-15,10-17-2 16,36-17-9-16,35-15-27 16,19-12-12-16,20-12-16 15,7 0-39-15,6 0-37 16</inkml:trace>
  <inkml:trace contextRef="#ctx0" brushRef="#br0" timeOffset="76511.3533">12612 5091 465 0,'38'0'13'0,"9"0"49"16,10-22-28-16,8-18-6 15,9-5-3-15,-9 1-3 16,-18 2 4-16,-15 9-2 16,-21 10-6-16,-11 10-7 15,0 12 5-15,-19 1 3 16,-57 8-14-16,-17 28-5 16,-11 8 0-16,25 6-2 15,14-1-15-15,30-1-18 16,15 3-10-16,10-9-12 0,10-16-31 15,13-16-73 1,50-10-21-16</inkml:trace>
  <inkml:trace contextRef="#ctx0" brushRef="#br0" timeOffset="76707.2476">13016 5185 185 0,'8'0'146'0,"11"0"-38"15,3-18-24-15,27-5 0 16,5-12-13-16,12 2-30 15,13-2-8-15,-14 3-19 16,1 7-4-16,-6 5-7 16,-9 3-3-16,-4 6-5 15,-9 4-28-15,-11 7-34 16,-8 0-30-16,-5 26-35 16,-9 3-2-16,14-3-121 0</inkml:trace>
  <inkml:trace contextRef="#ctx0" brushRef="#br0" timeOffset="76848.9737">13907 5002 227 0,'14'0'213'0,"-6"0"-127"16,-8 4 0-16,0 21-25 15,0 2-40-15,0 3-15 16,0 0-6-16,0-3-3 16,0 3-20-16,-14-1-30 15,-24-11-47-15,5-15-94 16</inkml:trace>
  <inkml:trace contextRef="#ctx0" brushRef="#br0" timeOffset="76985.946">13907 5002 261 0,'79'-183'117'0,"-79"183"-48"16,0 0-24-16,0 0-36 16,0 0-9-16,0 0-18 15,14 13-40-15,13 10-64 16,11 15-181-16</inkml:trace>
  <inkml:trace contextRef="#ctx0" brushRef="#br0" timeOffset="77195.0484">14267 5074 242 0,'0'19'145'16,"0"4"-62"-16,0-3-18 0,0-8-35 16,8-12-12-1,58 0 11-15,5-12 12 0,2-22-12 16,-13 1 9-16,-16 5-5 15,-44 9-11-15,0 6 4 16,-25 7-9-16,-46 6-17 16,3 0 0-16,22 0-20 15,13 0-33-15,28 0-34 16,5 6-41-16,0-5-87 16</inkml:trace>
  <inkml:trace contextRef="#ctx0" brushRef="#br0" timeOffset="77495.1535">14766 5074 449 0,'-44'51'61'16,"-10"16"23"-16,27-9-21 15,21-17-36-15,6-24-27 16,46-17-7-16,53-39 7 16,37-29 3-16,8-19-2 15,-10-5 0-15,-11 5-1 16,-36 2 2-16,-35 11 1 15,-39 12 3-15,-13 7-2 16,-2 20 7-16,-36 14-1 16,-3 16 18-16,-11 5-15 15,0 12-13-15,6 24-4 16,2 10 1-16,28 6 1 16,10 4 0-16,6-1 1 0,0-5-8 15,19-3-22 1,28-2-22-16,-9-1-76 0,11 0-138 15</inkml:trace>
  <inkml:trace contextRef="#ctx0" brushRef="#br0" timeOffset="77689.0363">15979 4632 587 0,'0'0'10'15,"0"13"-10"-15,0 9-48 16,-13 2-82-16</inkml:trace>
  <inkml:trace contextRef="#ctx0" brushRef="#br0" timeOffset="77825.0576">15993 4940 311 0,'0'5'191'0,"0"5"-170"16,0-7-21-16,0 1-21 0,0-4-165 16</inkml:trace>
  <inkml:trace contextRef="#ctx0" brushRef="#br0" timeOffset="78545.28">16587 4393 334 0,'0'0'54'0,"0"0"-13"16,0-3 0-16,0 0 4 15,9-3-3-15,15-4 0 16,17-3 5-16,11 2-8 15,0-3-7-15,-1 1 6 0,9 4-9 16,-13 2 0 0,-15 3-13-16,-26 4-9 0,-6 0-5 15,0 2-1-15,0 29 0 16,-46 14 3-16,-20 11-4 16,1 2-4-16,13-9 1 15,33-12-3-15,19-10-7 16,0-12-4-16,0-14-13 15,46-1-6-15,11 0 7 16,-5 0-9-16,-5-5-22 16,-20-1-30-16,-8 3-40 15,-5 1-146-15</inkml:trace>
  <inkml:trace contextRef="#ctx0" brushRef="#br0" timeOffset="78725.0397">17283 4373 326 0,'27'0'45'16,"-8"0"30"-16,0 0-16 15,-11 16-14-15,-8 13-10 16,0 11-5-16,0 0-23 16,-22 3-7-16,-2 1-38 15,-3-8-69-15,2-8-150 16</inkml:trace>
  <inkml:trace contextRef="#ctx0" brushRef="#br0" timeOffset="78919.2891">17711 4226 93 0,'0'0'353'16,"0"18"-312"-16,-14 24 18 15,-13 5-20-15,-14 3-26 16,-3 0-13-16,-2 0-9 16,-6-4-35-16,-2-2-44 15,2-7-61-15</inkml:trace>
  <inkml:trace contextRef="#ctx0" brushRef="#br0" timeOffset="79106.9357">17067 4347 419 0,'58'-10'72'16,"2"3"13"-16,24-6-51 15,9 0-10-15,19-5-3 16,10 4-11-16,-2-1-9 16,-8 5-1-16,-27 10-4 15,-20 0-39-15,-32 14-96 16,-6 20-186-16</inkml:trace>
  <inkml:trace contextRef="#ctx0" brushRef="#br0" timeOffset="79355.4864">16208 4912 348 0,'112'0'63'16,"33"-18"39"-16,37-10-44 15,7-6-11-15,-4-5-22 16,-21-5-8-16,-15 9-9 16,-31 0-8-16,-39 8-2 15,-44 12-22-15,-24 12-61 0,-11 3-157 16</inkml:trace>
  <inkml:trace contextRef="#ctx0" brushRef="#br0" timeOffset="79631.9352">16770 5063 401 0,'0'0'61'15,"0"0"-14"-15,0 23 20 16,0 5-20-16,-5 11-18 16,-28 5-3-16,0 4-11 15,6-3-15-15,2-9 0 16,12-3-20-16,13-9-43 15,-6-2-67-15,6-10-134 16</inkml:trace>
  <inkml:trace contextRef="#ctx0" brushRef="#br0" timeOffset="79811.9132">16909 5085 315 0,'14'0'103'0,"-9"0"-30"15,9 17 14-15,-14 19-28 16,0 5-24-16,0 5-24 16,0 1-11-16,-27-2-11 15,2 2-32-15,-16-1-53 16,-2-5-88-16</inkml:trace>
  <inkml:trace contextRef="#ctx0" brushRef="#br0" timeOffset="79991.502">16405 5210 385 0,'0'-9'129'15,"19"0"-70"-15,46-8-14 16,14-2-12-16,19-5-18 16,-5 1-10-16,-14 0-3 15,-8 8-2-15,-19 7-25 16,-6 8-80-16,1 0-113 15</inkml:trace>
  <inkml:trace contextRef="#ctx0" brushRef="#br0" timeOffset="80171.2554">17367 5002 227 0,'0'15'227'16,"0"34"-136"-16,-46 17-7 15,-17 12-27-15,-10 12-26 0,-7 6-11 16,-12-1-2-16,7-6-11 15,6-3-7-15,14-5-10 16,13-14-32-16,19-18-36 16,20-18-45-16,13-21-51 15,0-10-152-15</inkml:trace>
  <inkml:trace contextRef="#ctx0" brushRef="#br0" timeOffset="80577.0916">17152 5481 379 0,'13'0'51'15,"-13"0"4"-15,0 0-6 16,0 0-9-16,0 7-9 16,0 3-7-16,0-3-8 15,0-7-9-15,0 0-7 16,20 0 1-16,26-24 1 15,25-6 4-15,-3 2 4 16,-5 5 14-16,-17 14 19 16,-19 9 13-16,-21 7-20 15,-6 35-1-15,-33 9-16 16,-43 3-8-16,-3-3-10 16,13-15-1-16,33-15-10 0,25-15-8 15,8-6-3-15,6 0 0 16,48-16 2-16,17-6 6 15,-5 11-5-15,-1 11 18 16,-24 0 0-16,-27 30 2 16,-14 19 10-16,-17 12-3 15,-67 0-7-15,-1-1-2 16,-5-20-28-16,-3-28-64 16,23-12-115-16</inkml:trace>
  <inkml:trace contextRef="#ctx0" brushRef="#br0" timeOffset="81455.1633">17893 4753 435 0,'30'-10'159'0,"17"5"-108"16,5-2-16-16,2-3-22 15,-8-4-13-15,1-1-8 16,-14 4-29-16,-14 4-53 16,5 7-103-16</inkml:trace>
  <inkml:trace contextRef="#ctx0" brushRef="#br0" timeOffset="81604.9761">17893 4753 618 0,'197'162'75'16,"-173"-162"-6"-16,4 4-69 15,4-4-28-15,-4 0-88 0,18-32-245 16</inkml:trace>
  <inkml:trace contextRef="#ctx0" brushRef="#br0" timeOffset="82595.2157">18575 4389 248 0,'0'-2'65'16,"0"-2"8"-16,0 2-3 15,0-1-13-15,0-2-15 0,0 0-3 16,0-2-9-16,19 0-1 15,19-4-10-15,17 0 19 16,16-3 0-16,-6 0-16 16,-8 7 6-16,-10-1-7 15,-6 8-2-15,-22 0-7 16,-19 0-11-16,0 6 0 16,0 23 0-16,-38 13 4 15,-28 12-5-15,-13 3-2 16,14 0-1-16,5-1 1 15,13-4-2-15,28-8 3 16,19-6-4-16,0-9 0 0,0-6 0 16,38-12-3-16,17-2 1 15,2-9-2-15,9 0 5 16,-6 0-1-16,-9-12-14 16,-18 4-51-16,-19 8-72 15,-14-4-181-15</inkml:trace>
  <inkml:trace contextRef="#ctx0" brushRef="#br0" timeOffset="82865.1754">19486 4451 198 0,'0'0'300'16,"0"0"-283"-16,0 19 35 15,0 10-14-15,-8 4-14 16,-11 4-16-16,-1-1-4 16,1-2-4-16,6-5 0 15,-9 1-9-15,11-2-21 16,-8-10-69-16,16-4-81 15</inkml:trace>
  <inkml:trace contextRef="#ctx0" brushRef="#br0" timeOffset="83076.1121">19696 4411 51 0,'0'-3'409'0,"11"3"-388"15,-3 5 46-15,-3 19-17 16,-5 9-14-16,0 3-15 16,0 3-2-16,-5 1-15 15,-22-4-4-15,-6 4-16 16,0-1-32-16,-19 2-45 0,1-9-79 16</inkml:trace>
  <inkml:trace contextRef="#ctx0" brushRef="#br0" timeOffset="83261.1538">19249 4540 50 0,'0'-13'389'16,"27"9"-313"-16,19 1-1 16,11-1-27-16,14-2-25 15,8 2-10-15,0-3-8 16,1 6-5-16,-10 1-6 15,-23 0-40-15,-12 5-81 16,3 21-191-16</inkml:trace>
  <inkml:trace contextRef="#ctx0" brushRef="#br0" timeOffset="83479.2013">19977 4859 455 0,'0'0'110'15,"0"0"-44"-15,0 0-3 16,0 0-27-16,0 0-36 0,0 0 0 16,0 0-19-16,0 0-18 15,0 0-43-15,0 0-130 16</inkml:trace>
  <inkml:trace contextRef="#ctx0" brushRef="#br0" timeOffset="84379.0871">18717 5144 222 0,'0'-5'84'0,"0"-2"11"16,22-7-19-16,16 5-13 15,14-7 12-15,32-1-24 16,23-3-13-16,23-2-6 16,-4-3-12-16,-9 0-7 15,-24 3-10-15,-17 0-3 16,-35 9-18-16,-14 9-43 15,-16 4-87-15,-11 0-173 0</inkml:trace>
  <inkml:trace contextRef="#ctx0" brushRef="#br0" timeOffset="84551.3069">19110 5288 550 0,'0'42'36'0,"0"0"45"16,0-2-42-16,0-4-39 16,0-14-8-16,0-7-32 15,0-5-56-15,0-4-81 16</inkml:trace>
  <inkml:trace contextRef="#ctx0" brushRef="#br0" timeOffset="85707.6281">20724 4300 288 0,'46'-11'61'16,"-13"1"24"-16,-14 3-9 15,0 1-11-15,-5 1-2 0,-1 4-16 16,-13-2-6 0,0 3-12-16,0 0-6 0,0 0-1 15,0 0-6-15,0 0-6 16,0 0-2-16,0 3-5 16,0 1-2-16,19-2 1 15,19 0-2-15,3 2 4 16,6-2 0-16,-9-2 2 15,0 2 2-15,-16 11 8 16,-22 10 2-16,0 16-4 16,-33 8-2-16,-51 3-8 15,-9-4-4-15,0-11-4 16,28-12-8-16,27-12-7 16,19-9 0-16,19-2 18 15,0 0-2-15,0 0-3 0,0 0-3 16,0 0 2-16,0 0 2 15,0 0 4-15,-9 0-1 16,9 0 0-16,0 0 0 16,0 0-1-16,0 0-5 15,0 0 3-15,0 0 2 16,0 0 3-16,0 0 0 16,9 0 0-16,-4 0 4 15,-5 0 0-15,0 0-1 16,0 0 0-16,0 0-3 0,0 0 0 15,0 0 0 1,5 0-1-16,1 0 0 0,2 2 1 16,6 0 0-16,-1 2 1 15,6-2 3-15,9 1 1 16,10 4 4-16,-11-2 1 16,-2-2-1-16,-12 9 1 15,-2-4-2-15,-11 11-4 16,0 3 0-16,-30 3-2 15,-30 2 1-15,-5-2-3 16,13-7-5-16,0-9-7 16,11-6-2-16,3-3-12 15,11 0 1-15,8 0-14 16,13-3-24-16,6 3-31 16,0 0-79-16,0 0-95 0</inkml:trace>
  <inkml:trace contextRef="#ctx0" brushRef="#br0" timeOffset="85917.5507">20148 5027 124 0,'0'0'361'0,"71"0"-322"15,33-11 33-15,16-12-26 16,11-6-18-16,-28 1-5 15,-5 4 6-15,-32 5-1 0,-9 5-19 16,-30 7-9 0,-13 7-23-16,-14 0-59 0,0 7-120 15</inkml:trace>
  <inkml:trace contextRef="#ctx0" brushRef="#br0" timeOffset="86127.043">20541 5185 25 0,'-8'0'490'16,"8"19"-440"-16,0 22 23 16,-6 4-35-16,-15 2-7 0,-4-2-24 15,6-15-7-15,5-1-13 16,9-7-21-16,2-7-55 15,3 2-82-15</inkml:trace>
  <inkml:trace contextRef="#ctx0" brushRef="#br0" timeOffset="86321.1479">20868 5195 29 0,'-13'6'520'16,"13"38"-465"-16,-33 7 9 0,6 6-34 16,-12-5-24-16,18-6-6 15,-9-12-15-15,16-6-38 16,-5-7-52-16,-3 2-74 16</inkml:trace>
  <inkml:trace contextRef="#ctx0" brushRef="#br0" timeOffset="86884.3697">19497 4498 238 0,'19'-4'38'16,"-3"4"13"0,9 0 0-16,2 16 19 0,11 14-21 15,-5 5-24-15,-6 0-3 16,-2 0-22-16,2-6-27 15,-13-5-61-15,24 2-162 16</inkml:trace>
  <inkml:trace contextRef="#ctx0" brushRef="#br0" timeOffset="87423.022">20410 5116 331 0,'66'0'98'15,"13"0"11"-15,-3 0-46 16,8 0-21-16,4 0-22 15,-9 0-7-15,-8-10-2 0,8-3 0 16,-27 1-11-16,-6 2-3 16,-19 5-34-16,-16 5-55 15,3 0-98-15</inkml:trace>
  <inkml:trace contextRef="#ctx0" brushRef="#br0" timeOffset="87731.136">20361 5031 127 0,'0'0'346'16,"0"20"-280"-16,35 20 27 15,23 13-26-15,2 7-21 16,5 12-15-16,-5-1-6 16,6-7-20-16,-4-12-5 15,-7-11-29-15,5-12-59 16,5-12-117-16</inkml:trace>
  <inkml:trace contextRef="#ctx0" brushRef="#br0" timeOffset="88227.0779">21195 4912 298 0,'0'-7'225'16,"0"7"-171"0,19-4 12-16,20 3-12 0,7-1-24 15,14-9-22-15,11-1-4 16,2-5 0-16,-15-5-4 16,2 6-20-16,-22 2-40 15,-11 8-104-15,-13 6-234 16</inkml:trace>
  <inkml:trace contextRef="#ctx0" brushRef="#br0" timeOffset="88391.2596">21378 5079 371 0,'0'0'320'15,"14"0"-292"-15,32 0 6 16,6 0-34-16,19-23 0 15,2-4-33-15,-7 1-54 16,-1 11-93-16</inkml:trace>
  <inkml:trace contextRef="#ctx0" brushRef="#br0" timeOffset="88750.937">22297 4598 33 0,'-3'-12'436'15,"3"12"-404"-15,0 7 20 16,-30 16 3-16,-11 10-9 16,-16 15-7-16,-17 13 4 15,-5 17 15-15,-19 17-14 16,14 11-13-16,13-4-7 15,24-11-13-15,47-21-8 16,0-29-3-16,58-25-4 16,40-16-4-16,19-4 2 15,3-31 1-15,-22-4 2 16,-27-1 3-16,-49 9 3 0,-22 10 0 16,-22 1 5-16,-76 11-3 15,-33 9-5-15,8 0-1 16,12 0-27-16,26 0-108 15,52-20-269-15</inkml:trace>
  <inkml:trace contextRef="#ctx0" brushRef="#br0" timeOffset="113896.5663">13921 13001 429 0,'0'0'29'0,"0"0"-21"15,0 24-1-15,0 12 1 16,0 8-4-16,19 12 2 16,3 15 6-16,2 17 9 0,3 13 6 15,-7 22-5-15,-1 32 3 16,0 28-7-16,-6 29-4 16,1 21-4-16,0 16-7 15,-1 14-2-15,6 17-1 16,-5-5-3-16,5-13-11 15,0-42-26-15,0-49 3 16,3-42-32-16,3-47-88 16</inkml:trace>
  <inkml:trace contextRef="#ctx0" brushRef="#br0" timeOffset="114302.759">12996 14965 466 0,'0'-19'15'16,"41"-1"1"-16,101-2 36 15,71-3 3-15,79-10 2 16,70 1 1-16,55-1-6 15,31 6-15-15,-1 18-15 16,-11 8-10-16,-41 3-8 16,-43 0-4-16,-36 9-32 15,-68 11-85-15,-57 0-124 16</inkml:trace>
  <inkml:trace contextRef="#ctx0" brushRef="#br0" timeOffset="116904.8748">14071 14858 13 0,'2'0'120'16,"-2"0"-117"-16,6 0 7 0,-6 0-3 16,0 0-5-1,0 0 1-15,0-2 28 0,0 2 8 16,0 0-9-16,0 0-10 15,0 0 5-15,0 0 4 16,0-2-1-16,0-1-5 16,0 3-7-16,0-2-3 15,0-2 5-15,0 3-3 16,0-3-4-16,0-4 2 16,0-5 6-16,0-4-15 15,0-4-1-15,0 1-1 16,19-5 0-16,0-5 0 15,8-4 2-15,6-4 8 16,-14-3 10-16,14-1 0 16,-6 3-3-16,11-1-4 0,-10-2-9 15,4 5-2-15,-7 1-1 16,-6-1 1-16,3 2 1 16,2 3 1-16,-2-3 4 15,5 2-2-15,3 4-4 16,3 3-2-16,-6 8 1 15,-2 2 0-15,-3 1-1 16,2 1 1-16,9-1 1 16,-6-3 0-16,6 3 0 15,-6-3 0-15,11 0 5 16,-19 0 3-16,1 4-1 16,-7 6-6-16,1 4-2 0,-14 3-1 15,8 1-1-15,3 0 0 16,11 0 0-16,-3 1-1 15,5 17 2-15,-2 1 0 16,8 2 1-16,-14 3-3 16,14 1 2-16,-8 1-1 15,-3-2 1-15,0 1 1 16,1 0 0-16,-12-1-1 16,11-1 1-16,-8 0 0 15,2-4-2-15,1-4 0 16,-6-1 0-16,6-1 0 15,-3 2 0-15,2 0 1 16,1 3 1-16,5 3-1 0,8 2 3 16,-2 1 1-16,-3 5-1 15,-3-2-2-15,5 0 0 16,-10-1-1-16,0 2-1 16,-1 0 1-16,1-6-2 15,-1 3 4-15,4 0-2 16,-4-3 1-16,1 3-1 15,5-1 0-15,0 3-1 16,3 2 1-16,3 0-1 16,-4 4 1-16,4-3 0 15,-3 0 0-15,-11-5-1 16,11 2 1-16,-9-1 2 0,4 7-2 16,-1 3 0-16,8 5-1 15,1 2 0-15,2 1 0 16,0 1-1-16,20 4 1 15,-9 0-1-15,3-3 1 16,-3-4 1-16,0-5-2 16,3-10 0-16,-3-3 0 15,-5-2 0-15,8 0 0 16,-3-3 0-16,-5-3-2 16,5-4 2-16,8-7 0 15,1-3 0-15,13 0 0 16,-3-2 2-16,8 0-2 15,-5-8 0-15,-2-16 0 16,-4-5 0-16,3-5 0 16,-5-7 1-16,3-2-1 0,-3-1 0 15,-6-8 0-15,0-3 0 16,1-7 1-16,-15 0-1 16,-7 3 0-16,-6 8 0 15,-19 14 0-15,3 5 0 16,8 2 0-16,-3-1 0 15,3 1-2-15,8 3-16 16,8 15-45-16,0-2-66 16,-2 6-174-16</inkml:trace>
  <inkml:trace contextRef="#ctx0" brushRef="#br0" timeOffset="147810.635">27360 13582 349 0,'0'0'96'16,"0"12"-81"-16,0-2 33 15,0-5-11-15,0 2-21 16,0-7-9-16,-11 0 8 16,-2 0 17-16,-1 0 10 15,-8-12-6-15,-10-12-21 0,-7-12-7 16,-7-13 7-16,-6-18-7 16,-8-18-3-16,-5-8 1 15,-6-11 1-15,5 4 9 16,6 5-9-16,9 8 1 15,-1 4 4-15,6 8-8 16,7-2 3-16,12 2-3 16,3 4 0-16,4 2 8 15,12 3-7-15,3 7 0 16,2 4 0-16,-2 3 3 16,-9 4 1-16,3 9 1 15,-11 4-2-15,9 8 0 16,-6 5 1-16,5 1-1 0,3 6-2 15,3 2-2 1,2 6 0-16,-2 3 0 0,8 4-1 16,0 0-2-16,0 0-1 15,0 7-1-15,0 38 0 16,0 23 1-16,0 21 4 16,0 13-3-16,0 0 0 15,0 6 1-15,8-10-1 16,-8-31 0-16,6-28-1 15,-6-29 0-15,8-10 0 16,-8-57 3-16,5-36-3 16,1-29 0-16,2-26-4 0,-2-3 0 15,-6 3 4-15,0 12 0 16,8 25-1-16,11 33 1 16,14 31 0-16,-1 24-2 15,26 23 2-15,10 5 2 16,8 37 0-16,11 22 1 15,-8 16 3-15,-13 10 0 16,-20 1 4-16,-8-11-9 16,-10-13-1-16,2-6-6 15,-22-2-44-15,-8-16-116 16,0-27-218-16</inkml:trace>
  <inkml:trace contextRef="#ctx0" brushRef="#br0" timeOffset="148521.6544">26051 14750 179 0,'0'0'191'0,"0"0"-176"15,44-15 19-15,43-26 35 16,25-13 4-16,24-13-18 16,4-11-10-16,1 2 4 15,-15 7-8-15,-34 18-22 16,-15 8-19-16,-31 15-20 15,-27 11-43-15,-19 12-9 16,0 5-43-16,-71 10-59 16</inkml:trace>
  <inkml:trace contextRef="#ctx0" brushRef="#br0" timeOffset="148748.3913">26570 14454 401 0,'10'19'21'16,"23"20"52"-16,0 4 10 16,8 18-50-16,-3 12-1 15,-19 10-2-15,8-1-12 16,-18 4-11-16,-4-7-7 16,-5 1 0-16,0-10-11 15,0-12-21-15,0-7-14 16,-41-15-34-16,3-22-58 15,5-14-176-15</inkml:trace>
  <inkml:trace contextRef="#ctx0" brushRef="#br0" timeOffset="149160.5288">27153 14463 381 0,'19'-7'57'0,"-13"7"4"16,-1 0-16-16,-2 28 2 16,16 8-16-16,-19 10-6 15,11 11 6-15,-11 9-2 16,0 4-2-16,0-1-2 0,0-4-10 15,0-18-14 1,0-15-1-16,0-20-8 0,0-12-14 16,0-17-14-16,41-19 24 15,16 1 9-15,-3 12 3 16,-2 11 4-16,-5 12 4 16,-20 3-2-16,3 29 9 15,-22 12 2-15,-8 8-5 16,0 0-6-16,0 3-6 15,0-8-2-15,0-8-17 16,0-4-39-16,-19-2-11 16,0-11-72-16,11-16-160 0</inkml:trace>
  <inkml:trace contextRef="#ctx0" brushRef="#br0" timeOffset="149340.6145">27897 14701 278 0,'28'-19'360'0,"-1"19"-348"15,-3 0-4-15,-10 17-8 16,-8 6 0-16,-6-6-35 16,0 11-20-16,-47-14-26 15,-29-7-61-15</inkml:trace>
  <inkml:trace contextRef="#ctx0" brushRef="#br0" timeOffset="149468.3124">27873 14429 422 0,'0'0'0'16,"0"0"-5"-16,0 14-52 15,0 2-70-15</inkml:trace>
  <inkml:trace contextRef="#ctx0" brushRef="#br0" timeOffset="149691.8531">28304 14580 345 0,'0'0'133'0,"0"15"-81"16,0-3 27-16,8 5-44 15,19 4-9-15,17 6 10 16,-3 2 5-16,-3 11 0 15,-25 5-7-15,-13 8-10 16,0 4-17-16,-40-3-4 16,-26-2-3-16,-5-16-4 15,6-18-46-15,-33-2-59 16,13-16-73-16,25 0-186 16</inkml:trace>
  <inkml:trace contextRef="#ctx0" brushRef="#br0" timeOffset="150219.1101">27892 14825 88 0,'0'0'160'16,"14"0"-105"-16,-1-4 18 0,1-11-5 15,5 5-12 1,-14 4-17-16,4 4 1 15,10 2 1-15,0 0-11 0,5 0 3 16,4 22-6-16,-4 4-10 16,-16 5-10-16,11-5-5 15,-13 0-2-15,-3 1-7 16,2-1-19-16,-5-1-30 16,0 1-24-16,-38-11-43 15,-17-12-70-15</inkml:trace>
  <inkml:trace contextRef="#ctx0" brushRef="#br0" timeOffset="150464.5296">27878 14290 413 0,'28'-8'195'0,"-28"8"-170"15,0 0-12-15,0 3-13 16,0 4-8-16,0 3-36 16,0 10-34-16,-9 1-15 15,-10-2-125-15</inkml:trace>
  <inkml:trace contextRef="#ctx0" brushRef="#br0" timeOffset="150892.3683">28666 14415 184 0,'0'10'179'16,"-8"3"-158"-16,-25 3 32 0,-5-4-21 16,-8 0-9-16,-6 1 13 15,-13-2-5-15,10 2-3 16,11-3-13-16,12-5-7 15,18 1-1-15,9-1 6 16,5 2 8-16,0 3 12 16,19 2 6-16,24 11-10 15,4-1-10-15,-6 10 8 16,-17 5-5-16,-24 3-12 16,0 8-5-16,-13-1-3 0,-64-5-1 15,-7-6-1 1,-9-15-1-16,-5-20-20 15,5-1-36-15,-10 0-51 0,23 0-53 16,42-7-143-16</inkml:trace>
  <inkml:trace contextRef="#ctx0" brushRef="#br0" timeOffset="151440.1612">26910 15931 304 0,'0'0'250'16,"-13"39"-239"-16,-28 26 40 16,8 18-13-16,9 0-1 15,24 0-20-15,0-17-15 16,24-23 3-16,42-21 1 16,-1-22 1-16,9-7 15 15,2-40 12-15,-8-13-5 16,-16 0-10-16,-25 8 1 15,-27 12-8-15,0 12-3 16,-35 13-8-16,-36 4-1 16,5 4-9-16,6 3-23 0,17 4-41 15,-9 0-40 1,30 4-87-16,17 3-211 0</inkml:trace>
  <inkml:trace contextRef="#ctx0" brushRef="#br0" timeOffset="151770.674">27644 16052 378 0,'38'2'87'15,"-30"14"-54"-15,-2 3 38 16,5 12-24-16,-11-4-13 15,0-3-1-15,0-12-2 0,0-12-25 16,2-2-2-16,31-35 6 16,24-9 12-16,22-3-14 15,0 11 5-15,-5 18 15 16,-17 13-4-16,-19 7-9 16,-24 17-10-16,-14 23-1 15,0 10-2-15,-5 1-2 16,-17-10-11-16,16-10-31 15,-5-11-28-15,-16 0-31 16,14-11-63-16,7-9-94 16</inkml:trace>
  <inkml:trace contextRef="#ctx0" brushRef="#br0" timeOffset="152040.8042">28448 16167 317 0,'33'-12'204'0,"8"1"-155"16,-17-8 28-16,28-8-29 15,22-26-15-15,24-11-2 16,-14-3-5-16,-15 9 11 16,-20 24-21-16,-41 16-2 15,-8 18 8-15,-19 0-3 16,-60 44-11-16,-14 20-7 16,22 5 1-16,19-3-1 15,44-15-1-15,8-15 0 16,0-14-2-16,33-11-4 0,32-11-8 15,14 0-1-15,6 0-8 16,8-8-51-16,-1-9-20 16,-34 10-32-16,-12 6-85 15</inkml:trace>
  <inkml:trace contextRef="#ctx0" brushRef="#br0" timeOffset="152348.4241">29787 15076 756 0,'19'30'49'15,"0"34"37"-15,-5 19-46 16,10 5-33-16,9-9-7 16,8-11-18-16,-17 3-96 15,-24 1-88-15,0 0-339 16</inkml:trace>
  <inkml:trace contextRef="#ctx0" brushRef="#br0" timeOffset="152438.4812">30651 15936 584 0,'6'19'216'0,"-39"38"-216"16,-71-11-215-16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8:16:31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8727 12095 348 0,'-3'0'71'0,"-8"0"-13"16,3 0-15 0,-3 0-2-16,-3 0 3 15,-13 0-4-15,-11 8 2 0,-22 33 0 16,-19 27-4-16,-11 29-30 16,2 12-5-16,18 9 0 15,18-2 0-15,30-4 0 16,22-20-3-16,3-22 0 15,59-20-3-15,4-17-5 16,-12-12-11-16,9-18-30 16,-3-3-52-16,-8-14-106 15</inkml:trace>
  <inkml:trace contextRef="#ctx0" brushRef="#br0" timeOffset="375.6978">9067 12450 237 0,'-41'25'195'16,"9"16"-171"-16,-20 13 19 15,6 5-6-15,7 2-14 16,23-3 3-16,16-8 2 16,0-16-1-16,49-21-12 0,36-13-7 15,37-31-1 1,17-38 4-16,-2-17 1 0,-20-2 5 16,-43 11-1-16,-50 17 4 15,-24 17-2-15,-38 13-8 16,-55 15-3-16,-10 15-3 15,5 0-4-15,27 17-6 16,30 16-28-16,41 5-46 16,0-3-71-16,41 1-128 15</inkml:trace>
  <inkml:trace contextRef="#ctx0" brushRef="#br0" timeOffset="607.8739">9839 12858 403 0,'-14'31'78'0,"-18"6"-35"15,-26 13 24-15,-15 6-33 16,-12-5-23-16,6 1-11 15,14-16-3-15,32-5-17 0,19-21-50 16,14-10-110 0</inkml:trace>
  <inkml:trace contextRef="#ctx0" brushRef="#br0" timeOffset="900.1478">10030 12773 385 0,'38'0'38'0,"17"-7"37"15,7-7 3-15,4 3-27 16,-12 0-27-16,-7 7-21 16,-4-1-3-16,-5 0-1 15,-2 5-10-15,10 0-108 16,-13 0-180-16</inkml:trace>
  <inkml:trace contextRef="#ctx0" brushRef="#br0" timeOffset="1267.9896">10796 12552 372 0,'25'-20'37'0,"29"-3"-8"15,3-3 35-15,17-2 8 16,-14 7-2-16,-8 8-12 16,-22 10-17-16,-27 3-22 15,-3 0-13-15,0 12-4 16,-3 35 0-16,-54 23 14 16,-14 12 7-16,11-5-18 0,21-10-1 15,39-20 1-15,0-22-5 16,47-14-2-16,24-11 0 15,21 0-1-15,-2-21 1 16,-5-5-4-16,2-9-10 16,-30-1-24-16,23-4-33 15,-29-7-58-15,-18-5-110 16</inkml:trace>
  <inkml:trace contextRef="#ctx0" brushRef="#br0" timeOffset="1456.0369">11538 12028 529 0,'0'31'54'16,"57"25"-33"-16,22 18 37 0,-14 26-10 15,-26 19 17-15,-26 23-5 16,-13 11 6-16,-71 2-23 16,-35-17-24-16,-17-23-19 15,17-39 0-15,16-46-15 16,25-48-80-16,37-83-154 15</inkml:trace>
  <inkml:trace contextRef="#ctx0" brushRef="#br0" timeOffset="2999.1967">23829 9754 186 0,'0'0'211'0,"0"-3"-145"16,-5 3-17-16,-3 0-27 15,-11 18 1-15,-1 22 4 16,-12 26 36-16,-9 17-10 16,-3 12-15-16,-2 10-5 15,19-3-11-15,8-9-11 16,19-20-9-16,0-14-2 15,0-16-1-15,10-23-8 16,37-20-15-16,26-2-38 16,12-41-49-16,-1-15-128 15</inkml:trace>
  <inkml:trace contextRef="#ctx0" brushRef="#br0" timeOffset="3344.0034">24405 9870 386 0,'-33'4'58'0,"3"22"-17"16,-11 17-9-16,-16 6-13 15,-9 16 0-15,-2 10 14 16,16-4 6-16,33-5 7 15,19-25-20-15,0-17-13 16,71-24-10-16,22-4-1 0,19-45 5 16,5-21-1-16,-24-9-4 15,-33 0 0-15,-17 10 0 16,-43 20 1-16,0 19 3 16,-43 19-1-16,-36 11-4 15,10 8-1-15,12 27-3 16,16 1-6-16,36 4-24 15,5-3-117-15,0-6-119 16</inkml:trace>
  <inkml:trace contextRef="#ctx0" brushRef="#br0" timeOffset="3540.0011">24647 10183 264 0,'0'8'127'15,"0"4"-65"1,0 3 19-16,0 7-60 0,0 11-1 15,-43 4 28-15,-9 6 4 16,-11 1-26-16,6-5-10 16,-3-4-12-16,27-9-4 15,22-16-5-15,11-3-18 16,0-7-68-16,58-13-63 16,7-27-136-16</inkml:trace>
  <inkml:trace contextRef="#ctx0" brushRef="#br0" timeOffset="3818.1699">25171 9921 231 0,'-63'59'258'16,"30"0"-234"-16,25-3 28 15,8-22-41-15,19-19-10 16,55-15 2-16,30-19 3 15,15-31 30-15,4-10 21 16,-16-5-17-16,-31 3-23 16,-49 10-7-16,-27 15 6 15,-19 16-7-15,-65 17 7 16,-15 4-5-16,20 0-11 16,33 12-1-16,32 11-20 15,14-1-75-15,8-15-108 0,58-7-208 16</inkml:trace>
  <inkml:trace contextRef="#ctx0" brushRef="#br0" timeOffset="3982.0326">26032 9528 570 0,'0'27'109'0,"0"36"-70"16,0 31 27-16,0 25 3 15,-79 19-40-15,-46 8-8 16,-33-11-10-16,0-25-10 15,16-38-1-15,49-47-23 16,41-30-84-16,52-70-193 0</inkml:trace>
  <inkml:trace contextRef="#ctx0" brushRef="#br0" timeOffset="34697.6322">3824 4196 297 0,'0'0'35'0,"0"0"-25"16,0 0 13-16,0 0 15 16,-5 0-12-16,2 0 0 15,-3-9 14-15,6-13 8 16,-5-13-25-16,5-5-9 15,-3-7 1-15,-2-2 1 16,-14-3-5-16,0 2-6 0,0 2 1 16,-1 11-1-16,4 5-1 15,-3 7-1-15,8 6 2 16,-5 3-1-16,-1 4 0 16,4 4-1-16,-6 6 3 15,10 2 4-15,-4 0-5 16,-1 14-3-16,3 27-1 15,-2 17-1-15,5 13 2 16,8 9 2-16,0 7-2 16,0 6 0-16,0 2 4 15,0-3 2-15,0-3-6 16,0-3-1-16,0-9-1 0,0-1 0 16,0-9-3-16,0-13-19 15,0-12-71-15,0-16-66 16,-33-26-39-16</inkml:trace>
  <inkml:trace contextRef="#ctx0" brushRef="#br0" timeOffset="34885.8275">3232 4624 324 0,'14'-31'133'0,"32"11"-82"16,28-1 35-16,11 3-39 15,-6 11-13-15,0 3-14 0,-14 1-16 16,-19 3-4 0,12 0-3-16,13 0-25 0,2 7-103 15,12-5-134-15</inkml:trace>
  <inkml:trace contextRef="#ctx0" brushRef="#br0" timeOffset="35155.7153">4838 4125 201 0,'-51'0'216'0,"-7"5"-208"0,-10 32 19 15,-16 13 20-15,-15 15 0 16,7 11-1-16,15 12-16 15,17 0-5-15,22-2-7 16,38-14-9-16,0-15-7 16,38-10-2-16,41-15 0 15,25-12-7-15,13-9-22 16,-5-11-104-16,-14 0-126 16</inkml:trace>
  <inkml:trace contextRef="#ctx0" brushRef="#br0" timeOffset="35425.4986">5048 4552 322 0,'-11'30'67'16,"11"4"-9"-16,20-4 17 15,45-9-36-15,11-12-10 16,17-9-3-16,0 0-1 15,-14-27 1-15,-22-6-8 16,-24-1-7-16,-33 2-6 16,0 2 1-16,-60 0-4 15,-11 5-2-15,-5 6-5 16,35 4-3-16,22 2-22 0,19 8-59 16,5-7-62-16,47-6-77 15</inkml:trace>
  <inkml:trace contextRef="#ctx0" brushRef="#br0" timeOffset="35643.8177">5836 4100 357 0,'0'-2'103'0,"0"2"-59"16,0 0-24-16,0 12 24 16,38 23 22-16,9 15-23 15,-9 15 3-15,0 14-1 16,-24 15-9-16,-14 11-10 0,-6-1-11 15,-59-5-11-15,-14-12-3 16,0-15-1-16,2-25 0 16,23-23-17-16,27-22-57 15,27-2-52-15,0-21-138 16</inkml:trace>
  <inkml:trace contextRef="#ctx0" brushRef="#br0" timeOffset="36011.4084">6780 4341 203 0,'5'-8'244'0,"-5"5"-199"16,33 3 33-1,-6 0-43-15,-2 0-22 0,-3 0-10 16,8 0-3-16,-3 3-1 16,11 7-29-16,-3 1-98 15,-24 6-124-15</inkml:trace>
  <inkml:trace contextRef="#ctx0" brushRef="#br0" timeOffset="36153.9323">6793 4613 388 0,'-21'3'50'0,"21"9"73"16,0-3-64-16,13-1-31 15,47-4-19-15,30-4-9 16,-3 0-52-16,3-46-309 0</inkml:trace>
  <inkml:trace contextRef="#ctx0" brushRef="#br0" timeOffset="37015.7426">7524 4011 205 0,'0'-3'120'15,"0"1"-78"-15,0 2-7 0,0 0-14 16,0 0 4-16,-5-3 2 16,-9-1-2-16,9-1 4 15,-1 5 3-15,-2-6-13 16,8 6-3-16,0-1 2 16,0-5-1-16,0 3-6 15,8-4-2-15,44-7 0 16,41-8 16-16,16-8-4 15,11 0-5-15,2 8 7 16,-21 9 1-16,-24 9-3 16,-39 4-11-16,-38 41-5 15,0 29 12-15,-77 25-5 16,-43 19-8-16,-21 6-3 0,2-1-1 16,13-8 0-16,42-19-1 15,37-29 1-15,47-24 0 16,0-13-1-16,68-16-2 15,55-5 3-15,16-5 0 16,6 0-3-16,-1 0-2 16,-2 0-10-16,-25 0-35 15,-19 0-75-15,-32-3-117 16</inkml:trace>
  <inkml:trace contextRef="#ctx0" brushRef="#br0" timeOffset="37486.6442">9231 4274 269 0,'-41'0'183'16,"8"0"-156"-16,20 0 29 16,-6 0-3-16,-6 0-8 15,3 12-20-15,-16 10-3 16,5 13-4-16,-8 9 0 16,11 3-2-16,17 6-9 15,5 0-7-15,8-3 0 0,0-6 2 16,0-4-2-1,41-11-7-15,24-6-26 0,14-13-43 16,25-10-76-16,-6 0-51 16</inkml:trace>
  <inkml:trace contextRef="#ctx0" brushRef="#br0" timeOffset="37781.5649">9853 4429 320 0,'-39'19'33'16,"23"3"36"-16,-3-2 2 16,19-4-27-16,0-2-6 15,8-7-6-15,44-7-2 16,8 0-2-16,11-4 0 0,-6-21 5 16,-13-1-5-16,-25 5-9 15,-18 1-12-15,-9-3 0 16,-9 4 0-16,-51-4-5 15,-5 4 0-15,13 9-2 16,11 3 0-16,11 2-4 16,22 4-13-16,8 1-11 15,0-4-31-15,41 1-86 16,49-6-45-16,8 1-38 16</inkml:trace>
  <inkml:trace contextRef="#ctx0" brushRef="#br0" timeOffset="38021.5804">10652 4257 216 0,'0'0'117'0,"-6"0"-25"16,-40 7-6-16,-6 18-38 16,0 3-5-16,6-2 7 15,18-8-6-15,20-6-29 16,8-7-14-16,0-5 1 16,14 3 23-16,27-1 7 15,2 10 0-15,-7 6-3 16,-17 10-7-16,-19 11-7 15,0 4-8-15,-38 1-4 16,-25-8-3-16,6-12-2 16,5-14-36-16,33-10-37 15,19 0-72-15,0-30-92 0,0-4-85 16</inkml:trace>
  <inkml:trace contextRef="#ctx0" brushRef="#br0" timeOffset="38905.6426">11636 3541 181 0,'-27'-14'283'0,"-6"5"-239"0,19 9 33 16,-10 0-51 0,-4 23-12-16,-18 27 8 0,-6 22 12 15,-21 26 1-15,2 27-8 16,5 16-3-16,15 6 4 15,23-4-5-15,28-23-13 16,0-16-8-16,0-24-1 16,47-20-1-16,13-17-1 15,-3-18-12-15,3-21-49 16,5-4-105-16,-13-42-186 16</inkml:trace>
  <inkml:trace contextRef="#ctx0" brushRef="#br0" timeOffset="39445.5699">11739 4023 285 0,'-19'0'69'16,"19"0"-20"-16,0 0 3 15,0-2 4-15,0-11-12 16,0 4 1-16,6-2 5 16,35 4-15-16,16-1 2 15,8 4-2-15,14-2-9 16,-8 6-6-16,3 0-6 16,-14 0-3-16,-14 0-7 15,-7 18-1-15,-29 19-1 16,-10 16 2-16,-24 15 0 0,-55 10-2 15,-19 5-2-15,19-12 1 16,13-8-1-16,39-13 0 16,16-17 0-16,11-10-2 15,0-8 1-15,38-7 1 16,8-2-1-16,12-2 1 16,-4-2-7-16,6 1-22 15,3-3-45-15,11 0-59 16,-4 0-104-16</inkml:trace>
  <inkml:trace contextRef="#ctx0" brushRef="#br0" timeOffset="39694.0084">12920 4239 490 0,'-22'-2'55'0,"22"2"-9"15,0 0-14-15,0 0-8 16,0 0-21-16,0 0-3 16,0 0 0-16,8 0-2 15,36 0-14-15,11 0-107 0,2 0-133 16</inkml:trace>
  <inkml:trace contextRef="#ctx0" brushRef="#br0" timeOffset="40061.0315">13599 4008 255 0,'-14'0'106'0,"-2"0"-87"16,-6 5 18-16,-5 16 25 16,-17 3-26-16,-2 6 5 15,-6 7 0-15,14 8-1 16,11 3-6-16,19 0-1 0,8-6-13 16,8-3-5-16,63-18 3 15,32-11-4-15,12-10 2 16,21-2-8-16,3-35-4 15,-3-16 2-15,-24-7 1 16,-27 4 1-16,-39-1 0 16,-35 9-1-16,-11 10 4 15,-44 6-5-15,-48 15-2 16,7 12-4-16,1 5 0 16,18 0-2-16,25 0-24 15,41 8-54-15,0-8-123 16</inkml:trace>
  <inkml:trace contextRef="#ctx0" brushRef="#br0" timeOffset="41103.9638">12866 4279 264 0,'0'0'86'0,"0"0"-39"15,0 0-7-15,0 0-14 16,0-3-5-16,0 3-6 16,-11 0-1-16,-3 0 3 15,6 0-6-15,-3 0 5 16,3 0-2-16,-11 9-5 0,0-2-1 15,10-2-2-15,-10-5-3 16,11 0 0-16,-8 0 2 16,13-2 2-16,-2-17 0 15,5-3 1-15,0-3 2 16,0-1-6-16,27 1 3 16,6 5 3-16,-3 1 4 15,-14 12 5-15,3 0 2 16,-19 7-7-16,0 0-6 15,0 5 2-15,0 24 5 16,0 8-1-16,-33 4-8 16,1-10-3-16,-1-10-2 15,19-10 0-15,9-9-1 0,5-2 1 16,0 0 2 0,0-16-1-16,0-6-2 0,19 5-1 15,5 9 1-15,-5 8-1 16,-5 0-2-16,8 3 0 15,16 12-20-15,0-11-96 16,3-4-218-16</inkml:trace>
  <inkml:trace contextRef="#ctx0" brushRef="#br0" timeOffset="42221.6969">14831 3930 147 0,'0'-8'142'16,"0"0"-59"-16,0 6-3 15,0-5-24-15,0 2-3 16,-10 2-13-16,1-2 1 16,9 5-16-16,-8 0-14 15,8 1 0-15,-5 35 12 16,-1 6 6-16,1 8-16 0,-3 3-8 16,2-10-3-16,3-2-1 15,-2-7-1-15,5-8-3 16,0-5-19-16,0-9-62 15,0-12-39-15,0 0-16 16</inkml:trace>
  <inkml:trace contextRef="#ctx0" brushRef="#br0" timeOffset="42407.7922">14709 4080 198 0,'-14'-9'282'0,"6"3"-197"0,8 5-18 15,14 1-32-15,37 0-8 16,1 0-13-16,-3 0-6 16,-5 0-8-16,2 3 0 15,6 9-10-15,-6-4-62 16,9-5-118-16,-22-3-254 16</inkml:trace>
  <inkml:trace contextRef="#ctx0" brushRef="#br0" timeOffset="42663.6873">15568 3616 225 0,'0'0'171'0,"0"0"-147"16,0 21 11-16,-3 8 2 15,-11 5-13-15,-5 11-12 16,-5 2-5-16,5 5-1 16,-3 1-2-16,-3-1-3 15,17-1-1-15,3 0 0 16,-1-10-7-16,6-10-94 16,0-24-148-16</inkml:trace>
  <inkml:trace contextRef="#ctx0" brushRef="#br0" timeOffset="42873.6126">15769 3554 342 0,'0'5'37'0,"0"27"9"15,0 14-1-15,0 2-23 16,0 7-14-16,0-3-7 15,-5-2-1-15,-9-2 0 16,9-3-14-16,-3-9-77 16,-6-12-23-16,-10-13-73 15</inkml:trace>
  <inkml:trace contextRef="#ctx0" brushRef="#br0" timeOffset="43082.9814">15369 3728 389 0,'-11'-6'74'0,"11"2"-13"15,38-4-7-15,27-2-19 16,6-2-12-16,16-6-3 16,-2 4-9-16,5-1-9 0,-16 11-2 15,10 4-5 1,-13 0-47-16,-16 2-80 0,-23 29-111 15</inkml:trace>
  <inkml:trace contextRef="#ctx0" brushRef="#br0" timeOffset="43315.6654">15260 4324 3 0,'0'6'292'0,"0"-6"-243"16,0 0 47-16,19 0-16 16,46-5-15-16,14-12-25 15,19-2-15-15,-13-2-13 0,5 0-8 16,-25 6-4-16,-5 4-2 16,-13 7-19-16,-1 4-66 15,-19 0-85-15,-10 0-151 16</inkml:trace>
  <inkml:trace contextRef="#ctx0" brushRef="#br0" timeOffset="43667.4397">15420 4523 274 0,'0'0'48'0,"0"0"7"0,0 0 3 16,9 0-8-16,31-11-11 16,-1-3-6-16,7 0 9 15,-16 6-14-15,-8 4-10 16,-22 2-10-16,0 2-7 16,0 6 0-16,-19 24 8 15,-17 16-4-15,-13 1-3 16,22-7-2-16,19-8 1 15,8-12-1-15,0-11 0 16,35-9 1-16,42 0 2 16,15-8 2-16,6-16-1 15,1 1-4-15,4-2 0 16,4-4-3-16,-9 3-41 0,-14-10-136 16,-37-3-174-16</inkml:trace>
  <inkml:trace contextRef="#ctx0" brushRef="#br0" timeOffset="43922.7305">16386 3465 454 0,'0'0'58'16,"0"17"-53"-16,38 29 39 0,14 17 13 15,2 24-11-15,-16 27 3 16,-38 29 7-16,0 20-8 16,-79 11-7-16,-38-13-22 15,0-21-16-15,-1-27-3 16,45-36-4-16,48-29-52 16,25-46-63-16,52-28-164 15</inkml:trace>
  <inkml:trace contextRef="#ctx0" brushRef="#br0" timeOffset="44853.4489">17277 4163 58 0,'-19'-13'0'16,"11"6"-58"-16</inkml:trace>
  <inkml:trace contextRef="#ctx0" brushRef="#br0" timeOffset="50013.6501">17133 4000 160 0,'-8'0'107'16,"-12"-1"-68"-16,10 1 3 16,1-4-1-16,-10 1 13 15,6-2-12-15,7-1-6 16,6-2-1-16,0 6-1 16,0 0-5-16,0-2-4 15,0 2-7-15,0 2-5 16,14 0-4-16,29 0 4 15,12 0-4-15,2 0-7 0,-16 0-2 16,11-3 0 0,5 0-11-16,-2-5-44 0,-3 6-80 15,-14 2-108-15</inkml:trace>
  <inkml:trace contextRef="#ctx0" brushRef="#br0" timeOffset="50193.4643">17291 4134 177 0,'-33'0'337'0,"25"0"-317"16,8 16 42-16,0-8-7 16,19 1-38-16,22 4-15 15,24-8-2-15,20-5-29 0,-20 0-191 16</inkml:trace>
  <inkml:trace contextRef="#ctx0" brushRef="#br0" timeOffset="50987.6581">18384 3840 283 0,'-5'0'36'0,"-3"0"5"16,2 0-10-16,-2 0 1 16,3-4-6-16,-4-3 6 0,-2 0 15 15,11-2 21-15,0-3-22 16,20 1-13-16,59-4 4 16,11-3-7-16,16-1-9 15,-8 3 4-15,-19 4 3 16,-27 7-14-16,-33 5-8 15,-14 0-4-15,-5 9 1 16,0 30 5-16,-57 26 1 16,-35 22-8-16,-18 8 1 15,-1 3-2-15,13-9 0 16,29-16 0-16,39-22-1 16,30-15 1-16,0-19-1 15,71-10 0-15,22-7 1 0,16 0 0 16,-3 0 0-1,-13-7 0-15,-8 1-11 0,-6 6-40 16,-8-3-75-16,-25-1-153 16</inkml:trace>
  <inkml:trace contextRef="#ctx0" brushRef="#br0" timeOffset="51363.3342">19870 3930 203 0,'-46'0'292'16,"-6"0"-283"-16,14 7 33 16,-14 16-26-16,-8 12 0 15,-5 6 6-15,-14 11 2 16,21 5 10-16,12 6-11 16,24-5-4-16,22-6-4 15,0-6-9-15,14-9-1 16,40-14 0-16,23-10 0 0,15-4-5 15,26-9-18-15,-1 0-60 16,-3-21-76-16,-10-6-70 16</inkml:trace>
  <inkml:trace contextRef="#ctx0" brushRef="#br0" timeOffset="51625.1868">20331 4239 430 0,'-35'18'25'0,"35"-1"41"16,8-12-19-16,76-5-8 0,23-3 1 15,4-26-5 1,-7-2 4-16,-25 0-10 0,-27 5-13 16,-38 6-10-16,-14 2-3 15,-22 2 4-15,-74 6-1 16,-10 5-5-16,13 5-1 15,17 0-1-15,43 0-8 16,30 12-26-16,3-1-36 16,28-7-71-16,56-4-92 15</inkml:trace>
  <inkml:trace contextRef="#ctx0" brushRef="#br0" timeOffset="51857.4859">21313 3987 227 0,'0'-3'118'16,"-19"3"-28"-1,-47 0-32-15,-5 22-17 0,6 6 5 16,18-6 7-16,20-4-18 16,22-12-27-16,5 2-6 15,0-1 22-15,32 3 25 16,12 6-25-16,-17 6-3 16,-13 8-12-16,-14 13-1 15,-41 2-1-15,-63 2-4 16,-7-8-3-16,7-20-4 15,39-12-39-15,51-7-40 16,14 0-105-16,11-26-121 0</inkml:trace>
  <inkml:trace contextRef="#ctx0" brushRef="#br0" timeOffset="52533.0502">22223 3445 109 0,'-24'-8'223'0,"5"1"-143"16,-3 7 8-16,-11 0-47 16,0 4-17-16,-24 29-4 15,-8 18 16-15,-9 12-2 0,-16 19-12 16,8 16 0-16,3 3-2 15,22-3-12-15,30-7-5 16,27-21-3-16,0-13 0 16,22-18-2-16,43-12-8 15,11-14-28-15,3-13-27 16,0 0-75-16,-13-13-92 16</inkml:trace>
  <inkml:trace contextRef="#ctx0" brushRef="#br0" timeOffset="52839.6259">22578 3491 291 0,'-6'0'73'0,"-7"19"-34"15,5 12 22-15,-17 9-24 16,6 3-14-16,3 2-1 16,-17-4-9-16,8 4-11 15,6-8-1-15,11-3-1 16,8-5-1-16,0-15-51 0,0-14-111 15,19 0-108-15</inkml:trace>
  <inkml:trace contextRef="#ctx0" brushRef="#br0" timeOffset="53027.3839">22741 3484 146 0,'6'-2'209'16,"-6"2"-147"-16,3 0 11 15,2 5-34-15,-5 24-2 16,0 7-11-16,0 9-13 16,0 1-10-16,0-1-3 0,0-5 0 15,0-4-33-15,0-6-39 16,-41-6-79-16</inkml:trace>
  <inkml:trace contextRef="#ctx0" brushRef="#br0" timeOffset="53223.6204">22275 3591 440 0,'0'-4'53'0,"36"1"15"16,40-4-34-16,22-4-4 15,3-6-13-15,8-5-14 0,-16-3-2 16,-1-1-1-1,-12 10-36-15,-18 4-81 0,-7 1-87 16</inkml:trace>
  <inkml:trace contextRef="#ctx0" brushRef="#br0" timeOffset="53425.6249">23442 3290 214 0,'0'0'124'15,"0"0"-59"-15,-11 31-3 16,-16 8-12-16,-14 12-11 15,-16 13 5-15,-9 13-1 16,-21 10-12-16,-11 12-8 0,-6 3-12 16,1-3-9-1,24-4-2-15,13-19-1 0,44-19-11 16,17-25-59-16,5-15-55 16,0-17-19-16,46-3-88 15</inkml:trace>
  <inkml:trace contextRef="#ctx0" brushRef="#br0" timeOffset="53763.3804">23194 3954 221 0,'-14'0'51'15,"9"0"-13"-15,-3 0 4 0,2 5-14 16,6-5-19-16,0 0 20 15,0 0 40-15,25-12-19 16,21 0-7-16,1 3 0 16,-7 5-2-16,-7 4 2 15,-14 0-14-15,-13 0-20 16,-6 22-1-16,0 15 0 16,-52 12-2-16,-14 3-5 15,20-6-1-15,19-16-1 16,27-10-2-16,0-17-1 15,27-3-5-15,39 0 0 0,21 0-4 16,8-8-15 0,-2-9-11-16,5-9-4 0,8-4-50 15,-29-6-94-15</inkml:trace>
  <inkml:trace contextRef="#ctx0" brushRef="#br0" timeOffset="53973.5205">24026 3231 378 0,'13'0'107'0,"15"31"-56"16,10 32 11-16,-19 16-4 16,-19 23-2-16,0 18 5 15,-52 15 0-15,-54 5-33 0,-12-3-24 16,7-8-4-1,21-28-3-15,30-36-97 0,21-47-185 16</inkml:trace>
  <inkml:trace contextRef="#ctx0" brushRef="#br0" timeOffset="56565.5692">24334 3779 277 0,'-6'0'87'16,"6"0"-82"-16,11 0 28 16,44 0 3-16,10-1-6 0,20-9 2 15,-6-3-4-15,5 0 5 16,-5 7-18-16,-8-2-12 16,-16 6-3-16,2-2-12 15,-11 0-88-15,-18-4-153 16</inkml:trace>
  <inkml:trace contextRef="#ctx0" brushRef="#br0" timeOffset="56775.4827">24604 4029 64 0,'19'0'392'0,"-6"0"-384"16,39 0 70-16,5 1-52 16,-5 7-24-16,-3-2-2 15,-10 2-9-15,7-2-92 16,0-6-142-16</inkml:trace>
  <inkml:trace contextRef="#ctx0" brushRef="#br0" timeOffset="57157.6476">26161 3430 268 0,'-85'32'73'0,"-5"11"-50"16,6 11 53-16,10 6-15 15,22 2-23-15,33-5-6 16,19-5-2-16,33-16 6 0,76-13 11 16,35-17-10-1,39-6-16-15,2-29-1 0,-26-18 2 16,-29-6 4-16,-45 0-5 15,-58 0-8-15,-27 3-4 16,-41 8 2-16,-84 11-8 16,-25 9-1-16,5 12-2 15,42 7-3-15,62 3-28 16,41 0-58-16,8 0-146 16</inkml:trace>
  <inkml:trace contextRef="#ctx0" brushRef="#br0" timeOffset="63503.44">25141 6709 284 0,'0'-4'51'16,"0"2"3"-16,0 2 9 15,0 0-29-15,0-3-18 16,0 3 8-16,0 0 8 16,0 0-12-16,0 0 8 15,0 25-5-15,30 4-8 16,16 7-9-16,22-7-4 0,9-5-2 15,21-3 0 1,14-12 0-16,5-9-20 0,-11 0-77 16,-21-3-39-16,-25-18-23 15</inkml:trace>
  <inkml:trace contextRef="#ctx0" brushRef="#br0" timeOffset="63855.429">25422 6943 222 0,'-9'8'58'0,"4"3"-5"16,5 0 19-16,0 7-24 15,0 6-9-15,0 8-3 16,0 11-14-16,0 7-3 16,-11 14-4-16,-3-1-1 15,6-5-7-15,3-2-6 16,-1-12-1-16,6-13-1 15,0-12-6-15,0-18-34 0,44-1-75 16,-3-17-88-16</inkml:trace>
  <inkml:trace contextRef="#ctx0" brushRef="#br0" timeOffset="64245.2676">26016 6935 175 0,'0'-16'237'0,"0"0"-219"16,0 8 18-16,16 0-7 15,-5 7-19-15,-11-2 3 0,0 3 8 16,0 0-1-16,0 12 19 16,0 28 3-16,-19 16-22 15,-19 6-9-15,5 2-7 16,6-13-1-16,19-10-2 15,2-24-1-15,6-14 0 16,9-3 0-16,56-22 2 16,11-10-1-16,3 1 0 15,-19 17-1-15,-21 10 2 16,-7 4-1-16,-23 14 2 16,-9 30 1-16,0 10 7 15,0 1-6-15,-9-6-4 16,4-3-1-16,5-15-8 0,0-5-17 15,0-8-31 1,24-11-40-16,9-4-8 0,8-3-18 16,-8 0 7-16</inkml:trace>
  <inkml:trace contextRef="#ctx0" brushRef="#br0" timeOffset="64411.3622">26771 7175 276 0,'0'-8'213'16,"-13"2"-173"-16,7 6 3 16,6 0-40-16,-8 0-2 15,8 7-1-15,0 7-1 16,0-2-17-16,0-2-47 0,0-3-68 16</inkml:trace>
  <inkml:trace contextRef="#ctx0" brushRef="#br0" timeOffset="64569.369">26771 6860 404 0,'-27'-1'37'16,"22"1"-8"-16,5 0-29 16,0 0-4-16,0 1-32 15,0 16-48-15,27 4-34 16,11 7-92-16</inkml:trace>
  <inkml:trace contextRef="#ctx0" brushRef="#br0" timeOffset="64815.3648">27178 7038 171 0,'-14'0'171'0,"-38"0"-138"16,11 15 26-16,-8 2-13 15,27-2 3-15,9-5-28 16,13-3-18-16,0-6 11 15,13 3 36-15,28 6-17 16,-8 6 0-16,-8 12 0 16,-17 20-6-16,-8 14-5 15,-19 7-10-15,-55 3-8 0,-11-11-4 16,17-21-1-16,11-18-17 16,33-18-34-16,24-4-33 15,19-12-82-15,60-26-33 16</inkml:trace>
  <inkml:trace contextRef="#ctx0" brushRef="#br0" timeOffset="65199.4095">27925 7017 383 0,'-47'0'42'0,"9"0"7"16,5 3-33-16,1 24-14 15,-1 6 2-15,6 2 7 16,19-1 15-16,8-7-15 15,0-9 6-15,35-11 11 16,25-7 4-16,11-2 0 16,5-25-4-16,-21 1 1 0,-17 5-12 15,-30 5-7 1,-8 2-1-16,-19 1-7 0,-41 3-2 16,14 2-16-16,27 4-20 15,19 4-38-15,0-10-105 16,60-5-220-16</inkml:trace>
  <inkml:trace contextRef="#ctx0" brushRef="#br0" timeOffset="65504.8168">28620 6901 158 0,'-60'18'279'16,"0"11"-258"-16,14 14 44 15,7-2-19-15,15 7-28 0,10-15-9 16,14-13-7-16,0-14 0 16,6-6-2-16,54-17 13 15,30-25 10-15,16-3-10 16,-13 10 4-16,-17 9 1 16,-24 19 6-16,-25 7-11 15,-8 13-7-15,-19 31 6 16,0 12-2-16,-46 2-7 15,2-6-3-15,31-11-5 16,13-11-27-16,0-20-30 16,38-10-54-16,30 0-19 15,3-4-69-15</inkml:trace>
  <inkml:trace contextRef="#ctx0" brushRef="#br0" timeOffset="65821.2713">29334 7115 253 0,'0'0'200'15,"0"-13"-188"-15,90-9 16 16,11-20-6-16,16-5 15 16,-18-6 13-16,-34 9-2 15,-27 10-26-15,-32 15-1 16,-6 13 8-16,-52 6 0 15,-52 14-23-15,-21 32-4 16,-1 15-2-16,23 6 1 0,32-8 0 16,35-9-1-16,31-15-1 15,5-18 0-15,33-11 1 16,54-6-4-16,25 0 0 16,16-6-12-16,6-22-47 15,2 2-56-15,-24-14-25 16,-20-4-124-16</inkml:trace>
  <inkml:trace contextRef="#ctx0" brushRef="#br0" timeOffset="66151.164">30414 6275 208 0,'-14'0'162'16,"-5"0"-111"-16,19 0 12 15,-11 29 15-15,3 15-1 0,8 12-36 16,-13 9-14-16,2-3-19 16,3-2-7-16,8-1-1 15,0-4-10-15,8 1-72 16,16 9-131-16</inkml:trace>
  <inkml:trace contextRef="#ctx0" brushRef="#br0" timeOffset="66263.4153">30605 7353 438 0,'-19'0'172'15,"19"0"-172"-15,0 0-61 0</inkml:trace>
  <inkml:trace contextRef="#ctx0" brushRef="#br0" timeOffset="98824.8978">27355 16129 191 0,'223'88'0'0,"-59"10"-46"16,-19-4-48-16</inkml:trace>
  <inkml:trace contextRef="#ctx0" brushRef="#br0" timeOffset="98997.1812">28953 16299 76 0,'68'-36'0'0,"-38"7"0"15,-30 1-2 1,3-3 4-16,-3-12 3 16,0 0-1-16,-22 3-4 0</inkml:trace>
  <inkml:trace contextRef="#ctx0" brushRef="#br0" timeOffset="99738.8781">26234 14263 267 0,'-13'-28'16'15,"-7"9"14"-15,15-12 3 16,5-3-1-16,0-12-11 0,0-5-7 16,0-5 47-16,11 5-23 15,-3 4 7-15,-2 8 20 16,-6 17-26-16,0 7-4 15,0 14-1-15,0 1-17 16,5 15-9-16,11 47-2 16,23 35 17-16,-7 40 10 15,6 28-18-15,-24 31-5 16,-14 28 2-16,0 34-3 16,-19 23-3-16,-33 4-5 15,6 1-1-15,5-34-2 16,22-32-13-16,19-43-31 15,0-43-28-15,0-46-9 0,0-41-13 16,0-34-27-16,-19-13-136 16</inkml:trace>
  <inkml:trace contextRef="#ctx0" brushRef="#br0" timeOffset="100008.959">24876 15580 540 0,'191'-15'24'0,"85"9"59"15,97-12 15-15,72 3-58 16,43-7 9-16,32-1-20 15,26-3-13-15,-15-2-12 16,-26 2-4-16,-47 10-25 16,-98 6-69-16,-79 10-36 15,-101 0-107-15</inkml:trace>
  <inkml:trace contextRef="#ctx0" brushRef="#br0" timeOffset="101373.0136">26332 14553 141 0,'0'-8'49'0,"0"6"-22"16,6-4-4-16,7 1-6 16,-4 3 10-16,-9 2 2 15,0 0 8-15,5 0 10 16,-5 0-8-16,6 0 3 16,2 0-15-16,3 0-6 15,-3 0-7-15,-3 0-8 16,9 0 2-16,-1 0 5 15,1 2 12-15,5 14-5 0,0-1-5 16,3 2-3-16,-3 2-3 16,0-2 1-16,0 3-2 15,0-3-2-15,-5 7-3 16,0-2 2-16,-6 3 6 16,8 3-3-16,-2-1 1 15,0 4-2-15,-14-2-2 16,8 5 1-16,-8-3-5 15,0 5 3-15,11-2 1 16,-11 1 2-16,13 3-3 16,-5 3-4-16,6 10 1 15,-3 3 1-15,3 11-1 16,-1 5 2-16,6 2 0 0,0 6 1 16,3-2-2-16,16 3 0 15,9 3-1-15,-1-1-1 16,17 4 1-16,-3-4-1 15,0-2 1-15,11-10 2 16,0-4 1-16,2-8-2 16,-2-9 2-16,-3-8-3 15,-5-5 2-15,-9-6 1 16,-2-16-3-16,-5-4 3 16,13-9-3-16,-9 0 0 15,15-27 1-15,-1-16 1 16,1-17-1-16,-6-6-1 15,-11-10-1-15,-22-4-1 0,0-6 1 16,-13-6 0-16,0 0 1 16,5-4-1-16,5 2 0 15,17-5 0-15,11 4 0 16,13 0 0-16,20 2 0 16,13 4 0-16,33 7 0 15,27-2 3-15,19 7 4 16,28 11 6-16,5 4 5 15,-17 25-13-15,-40 14-5 16,-28 19-1-16,-40 4-42 16,-28 6-69-16,-35 6-119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7:07:38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13457 6269 130 0,'0'0'48'0,"-8"0"-44"0,-3 0 32 15,3 0 33-15,0 0 9 16,-3-8-38-16,11 2 10 16,-8 1 7-16,2 2-16 15,6 1-16-15,0-3-8 16,25 0-8-16,21-4 9 16,6 1-4-16,2-1-6 15,-7-3-3-15,-1 3-3 16,-8 7-2-16,-5 2-2 15,0 0-27-15,-20 15-101 16,-13 15-146-16</inkml:trace>
  <inkml:trace contextRef="#ctx0" brushRef="#br0" timeOffset="149.7764">13640 6581 435 0,'19'0'232'0,"27"11"-230"16,33 1-3-16,20-12 1 16,-15 0-41-16,-5-33-165 15</inkml:trace>
  <inkml:trace contextRef="#ctx0" brushRef="#br0" timeOffset="621.8472">16241 5372 43 0,'0'0'462'16,"0"0"-457"-16,-5 11-1 15,-9 25 5-15,14 8 12 16,-8 4-6-16,2 5 4 16,1 14 3-16,-28 3-1 15,-8 15-2-15,-16 0-15 16,-3 3-4-16,6-2-3 0,10-14-11 15,22-17-84-15,11-39-121 16</inkml:trace>
  <inkml:trace contextRef="#ctx0" brushRef="#br0" timeOffset="853.9711">16718 5540 459 0,'0'0'9'0,"0"29"0"15,0 10 18-15,0 8-5 16,0 6-11-16,-24 8-10 16,-23 3 0-16,-13 9-1 15,3-2 0-15,3 2-3 16,-4-9-65-16,7-18-145 15</inkml:trace>
  <inkml:trace contextRef="#ctx0" brushRef="#br0" timeOffset="1049.871">15810 6009 539 0,'0'-9'16'0,"66"9"16"0,32-8 15 16,16 1-28-16,-18-4-11 16,-1 6-8-16,-7 1 0 15,-9 4-31-15,5 0-106 16,-13 0-244-16</inkml:trace>
  <inkml:trace contextRef="#ctx0" brushRef="#br0" timeOffset="1230.3464">17258 5871 359 0,'-33'0'220'0,"25"9"-219"16,8 27 23-16,0 7 5 16,0 1-21-16,0-5-8 15,0-6 0-15,0 1-11 16,-27-14-64-16,13-20-163 15</inkml:trace>
  <inkml:trace contextRef="#ctx0" brushRef="#br0" timeOffset="1371.9419">17283 5664 411 0,'-41'-5'112'16,"30"5"-111"-16,11-6-2 0,57-7-20 15,44 4-17-15,30-2-58 16</inkml:trace>
  <inkml:trace contextRef="#ctx0" brushRef="#br0" timeOffset="1808.1707">18403 5729 42 0,'-19'3'140'15,"-13"-3"-108"-15,4 0 60 16,4 0-20-16,-17 0-18 16,-11 7-8-16,-13 10-9 0,-6 14 2 15,-8 15 5-15,0 4-15 16,24 2-18-16,22-13-8 16,14-10-2-16,19-18-1 15,0-11-1-15,8 0 1 16,44-2 4-16,5-22 4 15,-2-12-5-15,-3 0-2 16,-6-3 0-16,-19 7 2 16,-8 13 2-16,-8 9 6 15,-8 10-1-15,3 0-6 16,2 35-2-16,-3 20 7 16,1 13 10-16,-6 11-6 15,0 10-1-15,-19 0-4 0,-33-2 5 16,-16-1 3-1,-17-8-2-15,-19-10-4 0,-13-11-6 16,-3-14-2-16,-2-18-2 16,15-21 0-16,17-4-3 15,36-22-27-15,48-21-40 16,6-23-91-16,98-15-154 16</inkml:trace>
  <inkml:trace contextRef="#ctx0" brushRef="#br0" timeOffset="2609.6407">18902 5492 156 0,'0'-7'135'0,"0"3"-91"15,0 4 29-15,-13 0-32 16,7 0-2-16,3 0-14 16,3 1 1-16,-5 21 15 15,5 2-9-15,0 10-11 16,0 3-4-16,0 12 4 16,-14 3 1-16,-5 7-2 15,-8 8-7-15,3-3-4 16,-4-2-6-16,15-14-2 15,7-24-1-15,6-19-1 0,0-5 1 16,52-37 0-16,27-10 4 16,14 2-2-16,-9 10-1 15,-5 18 3-15,-21 14 6 16,-12 3-1-16,-13 35-5 16,-33 25 4-16,0 9 6 15,-11 2-11-15,-25-14-3 16,23-20-18-16,13-22-76 15,2-15-110-15</inkml:trace>
  <inkml:trace contextRef="#ctx0" brushRef="#br0" timeOffset="2918.0315">20219 5837 531 0,'0'0'45'15,"47"0"59"-15,37 0-46 16,20 0-34-16,-3 0-13 16,21-7-11-16,-4-22-34 15,-7-18-125-15,1-18-237 16</inkml:trace>
  <inkml:trace contextRef="#ctx0" brushRef="#br0" timeOffset="3608.3069">21929 5556 462 0,'0'0'40'0,"0"0"-13"16,0 0 11-16,0 8 7 15,0 15-15-15,0 10 2 16,-25 13 2-16,-48 20-12 15,-53 25-10-15,-18 23-6 16,-12 13-5-16,25-5 0 16,33-20-1-16,57-34 0 15,41-32-1-15,33-24-2 16,65-12 2-16,41 0 0 16,17-21 1-16,2-8 0 15,-14 5 1-15,-21 2-1 16,-8 2-18-16,-31 1-87 0,-27-5-104 15</inkml:trace>
  <inkml:trace contextRef="#ctx0" brushRef="#br0" timeOffset="3877.8793">22551 6196 598 0,'-11'30'2'0,"22"2"8"16,81-21 5-16,34-11 2 16,18-11-7-16,-2-29 19 0,-36-6 14 15,-35 3-10-15,-44 12-7 16,-27 8-9-16,-13 15-4 16,-80 8-7-16,-30 0-4 15,6 0-2-15,11 13-1 16,40 2-4-16,47-3-34 15,19-5-68-15,19-7-67 16,71 0-181-16</inkml:trace>
  <inkml:trace contextRef="#ctx0" brushRef="#br0" timeOffset="4260.2447">23895 5908 290 0,'-33'0'99'0,"0"14"-88"0,20-1 36 16,-6-3-8-16,-1-3-16 16,12 0-2-16,8 11 15 15,-11 8 11-15,3 8-10 16,-5 10-8-16,7 4-4 16,6-3-8-16,0-8-10 15,0-15-4-15,0-12-1 16,38-10 1-16,28-5 9 15,21-30 8-15,-11-4-5 16,-16 6-11-16,-21 19-2 16,-39 14 2-16,0 0-3 15,-14 36-1-15,-30 14 2 0,3-3-1 16,22-15-1-16,19-19-1 16,19-13-6-16,88-45 1 15,56-33 6-15,1-19 0 16,-14 10 0-16,-44 15 0 15,-59 25 0-15,-34 18 0 16,-13 19-39-16,-49 10-191 16</inkml:trace>
  <inkml:trace contextRef="#ctx0" brushRef="#br0" timeOffset="5001.8908">15652 7023 217 0,'66'-8'14'0,"13"2"20"16,11-3-15-16,2 4-18 16,7 1 5-16,-1 4 56 15,8 0 3-15,17 0-9 16,8 0-2-16,38-5-12 15,49-1-10-15,49-1-1 16,74 1 2-16,51 3-3 16,50-3 2-16,49-4-10 15,52-10-5-15,59-7-4 0,47-10-4 16,19-1-9-16,-44 2 1 16,-81 4 1-16,-104 17 3 15,-90 8-3-15,-87 7-2 16,-60 0 0-16,-44 21-3 15,-14 4-26-15,-13 7-55 16,0-11-115-16</inkml:trace>
  <inkml:trace contextRef="#ctx0" brushRef="#br0" timeOffset="5683.8111">19688 7546 244 0,'-6'0'38'0,"3"0"-18"0,3 0 9 16,-5 0-3-16,5 0 1 16,0 0 15-16,0-5 20 15,5-3 2-15,58-8-3 16,22 1-18-16,13 2-2 16,0 6-3-16,-8 5-7 15,-25 2-4-15,-24 2-14 16,-27 37-6-16,-14 24 1 15,-19 31 2-15,-63 22-3 16,-13 14-4-16,26-5-2 16,58-22 1-16,31-32-2 0,124-39 0 15,77-25 0-15,63-7-8 16,-4-48-79-16,-32-27-241 16</inkml:trace>
  <inkml:trace contextRef="#ctx0" brushRef="#br0" timeOffset="19009.5996">11445 11785 265 0,'0'-20'193'0,"0"10"-178"16,5 2 13-16,4 8-7 0,-4 0-12 16,-5 0 0-1,6 0 0-15,-4 23 25 0,4 16-3 16,-6 20-8-16,0 17-7 16,0 10-3-16,-6 10-8 15,-35 5-3-15,3-4-1 16,-8-7-1-16,27-18-2 15,11-22-10-15,8-27-65 16,0-23-95-16,8-20-101 16</inkml:trace>
  <inkml:trace contextRef="#ctx0" brushRef="#br0" timeOffset="19249.8528">11974 11807 396 0,'0'-7'59'0,"14"5"-52"16,5 2 9-16,13 0-6 15,-4 0 9-15,-9 26 8 16,8 13-2-16,-27 21-5 16,0 14-5-16,0 5-10 15,-8 6-3-15,-30 2-2 16,-3-1-1-16,3-10-7 15,-14-3-79-15,0-13-27 16,-8-26-104-16</inkml:trace>
  <inkml:trace contextRef="#ctx0" brushRef="#br0" timeOffset="19467.7294">11412 12403 295 0,'0'-12'219'16,"0"4"-212"-16,52 3 5 15,41-4 8-15,19 1-3 16,-3-3-8-16,-3 1 0 16,-16 10-7-16,-11 0-2 15,0 0-10-15,0 8-108 0,-8 8-195 16</inkml:trace>
  <inkml:trace contextRef="#ctx0" brushRef="#br0" timeOffset="19647.9241">12800 12361 524 0,'-24'0'37'0,"24"0"-29"16,0 15-6-16,19 17 12 15,0 3-3-15,-11 0-9 16,-8 3-2-16,0-2-3 0,0-11-41 16,-46-25-167-1</inkml:trace>
  <inkml:trace contextRef="#ctx0" brushRef="#br0" timeOffset="19798.5528">12724 12105 36 0,'-8'0'431'0,"8"0"-431"15,5 0-1-15,60 13-58 16,23 6-202-16</inkml:trace>
  <inkml:trace contextRef="#ctx0" brushRef="#br0" timeOffset="20277.5466">13784 12195 147 0,'-38'0'220'0,"-8"0"-195"15,5 16 19-15,-19 18-14 16,-16 13 3-16,-9 17-18 15,3 1-5-15,20-3 5 16,26-23-9-16,17-17-5 16,19-22-1-16,0 0 0 0,33-32 9 15,19-14 21-15,-3-5-11 16,3-1-7-16,-9 3 8 16,-16 9 9-16,1 11 10 15,-15 11-12-15,-2 12-1 16,-3 6-16-16,-2 0-10 15,-6 33 1-15,0 16 5 16,0 19 1-16,0 9 0 16,-25 18-3-16,-16 5 1 15,-16 8 1-15,-3 0 1 16,6-1-1-16,-12-10-3 16,9-12-3-16,5-26 0 15,6-21 1-15,-9-27-1 0,-7-11 0 16,-18-4 0-1,-4-34-1-15,5-9-9 0,13-7-26 16,47 0-11-16,19-2-10 16,6 4-68-16,65-4-73 15</inkml:trace>
  <inkml:trace contextRef="#ctx0" brushRef="#br0" timeOffset="20651.1476">14523 11701 294 0,'14'-8'69'16,"-14"3"-23"-16,0 0 9 15,0 5-27-15,0 0-7 16,0 0 2-16,0 0-5 15,0 5 4-15,0 23 29 16,0 15-12-16,0 18-16 16,0 16 8-16,-14 15-5 15,-18 2-5-15,7-2-3 16,11-16-5-16,9-22-9 0,5-21-4 16,16-23 1-1,53-10-1-15,23 0 5 16,17-2 4-16,-11 2 1 0,-13 0-5 15,-44 25-3-15,-22 25 2 16,-19 12 2-16,-11-2-6 16,-16-13-12-16,5-45-180 15</inkml:trace>
  <inkml:trace contextRef="#ctx0" brushRef="#br0" timeOffset="21326.261">16170 12083 378 0,'-33'0'92'15,"33"0"-74"-15,0 0 7 16,20 0 29-16,50 0 36 16,42 0-33-16,6 0-4 15,-7 0-8-15,-26 0-25 16,-25 0-18-16,-22 0-2 0,3 0-4 16,3 0-59-1,-4-7-234-15</inkml:trace>
  <inkml:trace contextRef="#ctx0" brushRef="#br0" timeOffset="21971.7982">18022 11680 394 0,'-44'0'137'15,"17"8"-128"-15,8 27 7 16,0 7-4-16,-1 3 3 15,-7 13 9-15,3 8-1 16,-12 5 9-16,-2 7 1 16,-8-9-7-16,13-10-18 15,8-16-7-15,12-23-1 16,13-20 0-16,0-5 1 16,19-52 1-16,52-21-2 0,2-19 0 15,6-1 0-15,-13 10 0 16,-14 14 0-1,-14 24 1-15,-11 24-1 0,-16 18 0 16,-8 8 0-16,-3 13 0 16,0 31 1-16,0 15 8 15,-33 7-4-15,14-9 2 16,19-15 0-16,0-20-2 16,5-21-4-16,66-1 3 15,36-36 3-15,18-24 8 16,6-4-12-16,-14 12-1 15,-38 17-2-15,-41 20 1 16,-10 15 3-16,-23 12-2 0,-5 44 6 16,0 20 8-1,-27 12-8-15,-44 0-5 0,0-9 0 16,6-16-3-16,18-25-3 16,28-15-9-16,19-15-44 15,0-8-29-15,33 0-103 16,43-10-147-16</inkml:trace>
  <inkml:trace contextRef="#ctx0" brushRef="#br0" timeOffset="22151.55">19112 12115 325 0,'-35'0'243'0,"5"17"-216"16,27 17 29-16,-8 5-33 0,3 3-14 15,3-12-9-15,-1-7-1 16,6-7-13-16,0-8-42 16,0-8-61-16,0-8-199 15</inkml:trace>
  <inkml:trace contextRef="#ctx0" brushRef="#br0" timeOffset="22285.6356">19123 11781 432 0,'-19'0'25'0,"19"0"-20"16,0 0-5-16,38 6-2 0,28 12-47 15,7 1-128-15</inkml:trace>
  <inkml:trace contextRef="#ctx0" brushRef="#br0" timeOffset="22627.3692">19938 11932 371 0,'-106'35'20'0,"8"16"53"16,-8 14 3-16,7 7-8 16,29 0-28-16,29-12-20 0,30-23-7 15,11-27-10-15,32-10 0 16,58-38 4-1,30-34-3-15,25-26-2 0,10-10-1 16,-2-4 4-16,-22 11 6 16,-22 13 18-16,-55 19-8 15,-43 23-5-15,-11 23 10 16,0 23 0-16,-65 16-7 16,-33 57-13-16,-6 29-4 15,17 13-2-15,35-11 0 16,52-13 0-16,14-19-4 15,103-20-46-15,47-15-71 16,21-22-111-16</inkml:trace>
  <inkml:trace contextRef="#ctx0" brushRef="#br0" timeOffset="23005.6917">21411 11568 192 0,'0'-7'311'16,"-19"4"-270"-1,5 3-19-15,-5 10-17 0,-22 24 8 16,-22 17-9-16,-5 12 5 15,-8 8 8-15,-11 17 12 16,-3 11 5-16,-3 2-11 16,27-4-7-16,26-21-4 15,29-19-6-15,11-16-5 16,32-18 0-16,53-16 2 16,40-7 7-16,6 0 0 15,6 0-3-15,-7-19-4 16,-18 4-2-16,-27 5-1 15,-20-4-4-15,-5 1-53 16,-19 0-136-16,-27 0-299 16</inkml:trace>
  <inkml:trace contextRef="#ctx0" brushRef="#br0" timeOffset="23155.7374">21953 12090 493 0,'-19'29'57'0,"19"16"-1"16,0 3-33-16,0-4-23 16,19-8-4-16,-10-7-69 15,-9-16-188-15</inkml:trace>
  <inkml:trace contextRef="#ctx0" brushRef="#br0" timeOffset="23299.8434">22098 11723 446 0,'-38'0'120'0,"38"0"-117"15,0 22-3-15,0 10-14 16,41 0-140-16</inkml:trace>
  <inkml:trace contextRef="#ctx0" brushRef="#br0" timeOffset="23575.5699">22368 12141 223 0,'-47'43'317'16,"1"1"-263"-16,35-3-24 16,11-18-27-16,0-17-3 15,71-6 0-15,33-47 0 16,16-17 15-16,11-1 7 15,-9 14 20-15,-29 20 23 16,-28 27-21-16,-32 4-23 16,-25 19-12-16,-8 26 8 15,-13 13-6-15,-39 3-10 16,6-3-1-16,26-11-38 16,20-14-74-16,0-11-59 15,17-10-71-15</inkml:trace>
  <inkml:trace contextRef="#ctx0" brushRef="#br0" timeOffset="23921.5861">23363 12212 181 0,'0'7'173'15,"14"-5"-111"-15,32-2 7 16,14 0-20-16,5-11 5 16,1-23-5-16,10-1 13 0,-16-9-4 15,-13 7 5-15,-28 13-20 16,-19 9-14-16,0 7-8 16,-39 8-1-16,-48 0-18 15,-25 35-1-15,3 22-1 16,25 14 0-16,18 7 1 15,39-5 0-15,27-9-1 16,0-18 0-16,85-20-1 16,40-22-1-16,25-4-12 15,14-4-39-15,-1-22-87 16,-37-12-284-16</inkml:trace>
  <inkml:trace contextRef="#ctx0" brushRef="#br0" timeOffset="26755.8479">26679 6304 312 0,'-19'0'53'0,"19"0"-11"15,-11 0-5-15,2 0-4 16,9 0-2-16,-8 0-6 16,-3 0-6-16,6 0 4 15,2 0 4-15,-8 19-8 16,-2 14 22-16,-15 17 3 16,-4 13-14-16,-15 3-7 15,9 5-13-15,-3-7-7 16,9-7-3-16,26-18-1 15,6-13-4-15,0-26-24 16,52-8-122-16,19-51-213 16</inkml:trace>
  <inkml:trace contextRef="#ctx0" brushRef="#br0" timeOffset="27094.0506">26711 6006 517 0,'-150'44'16'0,"19"20"-4"15,-5 16 7-15,-8 21-15 0,-9 15-1 16,11 19-1 0,30 15 20-16,52-3 32 0,60-10-21 15,33-35-25-15,112-46-5 16,45-55 0-16,59-25 12 15,51-71 1-15,21-38-6 16,9-29-2-16,-22-15-5 16,-65 9 0-16,-93 21 3 15,-126 24 2-15,-75 33-2 16,-167 35 0-16,-96 45-6 16,-60 24 0-16,-5 62 0 15,63 13-7-15,82-20-127 16,116-25-423-16</inkml:trace>
  <inkml:trace contextRef="#ctx0" brushRef="#br0" timeOffset="28143.6335">25285 11975 171 0,'0'0'167'16,"0"0"-161"-16,0 0 18 15,0 0-4-15,0-1 1 16,0 1 9-16,0 0 0 0,0 0-11 16,0 0-6-16,0 0 2 15,0 0 8-15,0 0-6 16,0 0-6-16,0 0 5 16,0 0-1-16,0 0-7 15,38 0 6-15,42 0 22 16,18-7 12-16,14-9-15 15,-1 4-4-15,-21 5 1 16,-30 1-7-16,-27 6-7 16,-28 0-11-16,-5 21 0 15,-32 28 4-15,-66 17-4 16,-25 6-2-16,11-7-3 16,33-13 0-16,52-16-1 15,27-18-1-15,54-12 1 0,64-6-2 16,26-13 2-16,25-27 0 15,-11 3-1-15,-21 3-10 16,-34 5-30-16,-37 0-99 16,-45-3-88-16</inkml:trace>
  <inkml:trace contextRef="#ctx0" brushRef="#br0" timeOffset="28451.5865">25244 11572 446 0,'-289'96'141'0,"3"41"-115"0,30 30 45 15,65 16-44-15,74 4 7 16,109-13-8-16,54-26-18 16,137-41-3-16,86-56 4 15,78-51 9-15,67-32 7 16,44-60-12-16,22-29-9 15,-41-13-4-15,-98 2 2 16,-126 18-2-16,-136 24 3 16,-87 19-2-16,-188 10 3 15,-131 2-4-15,-80 17-3 16,-31 14-1-16,59 23-16 16,103 5-84-16,110 0-59 0,100 4-149 15</inkml:trace>
  <inkml:trace contextRef="#ctx0" brushRef="#br0" timeOffset="29613.5336">11170 15141 280 0,'-14'-2'51'16,"6"-2"-6"-16,8 3-13 15,-11-5 1-15,-3 6 10 16,-5 0 11-16,11 0 2 16,-3 0-18-16,-8 7-2 15,-8 36-5-15,-14 22-4 16,-6 18-11-16,-15 11-3 16,2 9-6-16,-6 7 0 15,6-11-1-15,22-22-3 16,16-26-3-16,17-43 0 15,5-20 2-15,33-68 3 16,59-33-5-16,39-33-3 0,14-6 2 16,-9 14 1-1,-24 35 0-15,-25 39 2 0,-43 34-1 16,-22 30-1-16,-22 2 0 16,-9 54 0-16,-48 26 9 15,-11 12-4-15,11-3-2 16,29-30 0-16,28-20-1 15,0-26-2-15,47-15 2 16,32-21 1-16,44-30 1 16,2-12 0-16,-13 14-2 15,-22 17 0-15,-25 29 0 16,-38 12-2-16,-27 57 1 0,0 22 4 16,-27 15-1-16,-38-5-4 15,-1-12 0-15,23-15-6 16,10-25-60-16,19-22-68 15,14-24-54-15</inkml:trace>
  <inkml:trace contextRef="#ctx0" brushRef="#br0" timeOffset="29771.5463">12612 15504 228 0,'0'0'346'0,"-27"8"-306"15,13 32 25-15,-5-2-29 16,-6 5-36-16,23-17-1 16,-9-3-62-16,-8-12-147 0</inkml:trace>
  <inkml:trace contextRef="#ctx0" brushRef="#br0" timeOffset="29905.8348">12740 15183 441 0,'0'0'9'16,"46"0"-9"-16,34 0-40 15,7 0-100-15</inkml:trace>
  <inkml:trace contextRef="#ctx0" brushRef="#br0" timeOffset="30243.8532">13692 15264 165 0,'0'0'47'0,"0"6"17"15,-33 12 12-15,-41 8-29 16,-35 11-24-16,-2 13 24 16,-7 6 26-16,20 10 16 15,19 10-35-15,27-7-23 16,30-10-8-16,22-22-8 16,20-27-10-16,67-10 1 15,38-53-1-15,39-27-4 16,13-25-1-16,11-15-1 15,-11-3 1-15,-27 4 0 16,-38 17 2-16,-52 25 2 0,-41 22-1 16,-19 24 2-1,0 12 18-15,-27 19 4 0,-25 13-6 16,-19 41-14-16,-13 30-6 16,10 16 0-16,28 7 0 15,32 0-1-15,14-13-2 16,33-13-8-16,68-12-71 15,8-16-99-15,-3-12-127 16</inkml:trace>
  <inkml:trace contextRef="#ctx0" brushRef="#br0" timeOffset="30445.4669">15041 14984 430 0,'-24'0'47'16,"10"34"-11"-16,-5 15-4 16,-14 19-11-16,-7 19-2 15,-18 11 1-15,-10 7-12 16,5-7 3-16,9-5-11 16,35-6 0-16,-6-22-83 15</inkml:trace>
  <inkml:trace contextRef="#ctx0" brushRef="#br0" timeOffset="30925.6353">15009 15587 181 0,'0'0'409'0,"0"0"-392"16,0 34-14-1,0 4-3-15,0 3-3 0,0-3-56 16,-6 6-126-16</inkml:trace>
  <inkml:trace contextRef="#ctx0" brushRef="#br0" timeOffset="31331.6109">15325 15199 674 0,'-22'0'28'0,"22"0"-28"16,0 13-11-16,0 2-63 15,8-2-158-15</inkml:trace>
  <inkml:trace contextRef="#ctx0" brushRef="#br0" timeOffset="31699.4688">15802 15569 432 0,'-33'14'80'0,"25"6"-66"16,-3-7-10-16,11-12-4 16,0-1 0-16,0-7 0 15,58-28 5-15,15-6 10 16,4 6 36-16,-4 9 11 15,-7 19-9-15,-20 7-26 16,-13 6-9-16,-25 34 2 0,-8 13 6 16,-8 6-14-1,-39 3-6-15,15-16-6 0,32-5 0 16,0-20-18-16,19-11-61 16,68-10-59-16,-8 0-119 15</inkml:trace>
  <inkml:trace contextRef="#ctx0" brushRef="#br0" timeOffset="31961.5519">16895 15648 530 0,'0'-25'108'0,"60"-8"-62"16,25-14-33-1,13-8-6-15,-13 3 15 0,-31 13 1 16,-40 11-12-16,-14 21 1 15,-55 7 23-15,-56 29-26 16,-12 31-8-16,11 23-1 16,28 4 2-16,29 2 6 15,50-7-1-15,5-10-6 16,46-17-1-16,52-20-4 16,33-13-8-16,33-14-55 15,13-8-79-15,-5-8-235 16</inkml:trace>
  <inkml:trace contextRef="#ctx0" brushRef="#br0" timeOffset="32299.4301">18343 15330 489 0,'0'5'321'16,"52"11"-302"-16,63 2 5 15,35-9-24-15,19-9-6 16,-25-13-205-16</inkml:trace>
  <inkml:trace contextRef="#ctx0" brushRef="#br0" timeOffset="32943.7049">20928 14851 92 0,'-13'-2'331'0,"-4"-2"-271"16,6 4-12-16,11-1-15 16,-13-3 9-16,7 4-15 0,-2 0 19 15,-11 0 6-15,-19 11-15 16,-28 35-1-16,-51 29-15 16,-27 22-13-16,-23 19-3 15,-2 13-4-15,30 5 1 16,41-18-1-16,65-28 1 15,33-25-2-15,68-32-2 16,88-23 1-16,48-8 1 16,20-5 1-16,-3-19-1 15,-17-5 0-15,-21 8 0 0,-39-3-4 16,-21 1-65-16,-36-2-87 16,-48-5-130-16</inkml:trace>
  <inkml:trace contextRef="#ctx0" brushRef="#br0" timeOffset="33175.6382">21580 15508 401 0,'-38'33'160'0,"38"4"-73"16,0-3-42-16,79-13-35 16,52-19 5-16,13-2 3 15,-5-25 2-15,-30-16 13 16,-43-5-6-16,-45 4-11 15,-21 5-1-15,-27 9-4 16,-63 12-6-16,-22 10-1 0,6 6-3 16,16 0-1-16,36 0-10 15,40 7-65-15,14 1-96 16,0-1-149-16</inkml:trace>
  <inkml:trace contextRef="#ctx0" brushRef="#br0" timeOffset="33701.6892">22651 15343 63 0,'-8'1'274'0,"0"-1"-228"0,8 0 8 16,-11 0 0-16,11 0-24 15,0 0-17-15,-8 0 1 16,2 0 7-16,1 0 4 16,5 0-1-16,0 0 2 15,0 0 5-15,0 0-6 16,0 0-8-16,0 0-6 16,0 0-5-16,0 0-1 15,0 0 9-15,0 0 4 16,0 0-6-16,-3 0 2 0,-13 13-4 15,2 17 2 1,-7 10 6-16,10-1-9 16,11-1-6-16,0-8-1 0,0-8-2 15,32-7 1-15,20-13-1 16,8-2 0-16,16 0 1 16,-5-17-1-16,-5 2 1 15,-17 10-1-15,-6 5 0 16,-2 0 0-16,-2 20 0 15,-12 11 2-15,-8-2 2 16,5-12 2-16,12-12 2 16,21-5-4-16,14-28 0 15,-3-23-4-15,-16-13-1 16,-33 6-5-16,-19 6-13 16,0 0-37-16,-5 10-42 0,-36-3-92 15</inkml:trace>
  <inkml:trace contextRef="#ctx0" brushRef="#br0" timeOffset="34915.5939">25833 14744 117 0,'-19'0'312'0,"14"-3"-294"16,5-2 27-16,0 1-20 16,19 0 9-16,22-2 27 15,-3 3-6-15,0 3-6 16,-5 0-14-16,-14 0-6 15,-5 0-13-15,-14 22-7 16,0 9 2-16,0 3-2 16,-25 0-6-16,-2-10-3 15,27-8 0-15,0-10-2 16,46-6 1-16,44 0 1 0,22 0 1 16,-14 0 1-16,-24 16 2 15,-36 18 10-15,-38 14 12 16,0 22-2-16,-104 15-14 15,-40 3-3-15,-14-12-7 16,21-32-2-16,39-29-20 16,38-15-51-16,60-36-37 15,0-26-82-15,79-9-55 16</inkml:trace>
  <inkml:trace contextRef="#ctx0" brushRef="#br0" timeOffset="35247.5649">25296 14438 577 0,'-319'132'66'16,"63"37"-8"-16,65 25-21 15,60 18-19-15,85-6-10 16,51-21-1-16,153-53 2 15,93-65 1-15,96-61 4 16,83-30 2-16,50-77-11 16,30-42-4-16,-38-27 1 15,-85-2-1-15,-131 21 5 16,-125 29 22-16,-131 28 11 16,-103 11-9-16,-173-3-23 0,-106 13-7 15,-43 27-1-15,27 20-3 16,101 25-3-16,128-7-76 15,117-22-249-15</inkml:trace>
  <inkml:trace contextRef="#ctx0" brushRef="#br0" timeOffset="68983.4276">1283 10600 204 0,'0'-2'81'0,"30"-1"-74"15,68 3 27-15,19-3 23 16,14 3-19-16,3-3 9 16,10-6-13-16,6 0-8 15,6-7 0-15,2 4-4 16,8-3-6-16,22 1-1 16,3-1 2-16,11 1-2 15,-3 0-6-15,14-2 5 16,13-7-3-16,27-3-1 15,28-3 2-15,8 1 0 0,-24 9-6 16,-25 5-3-16,-41 5-1 16,-25 7 0-16,-10 2 0 15,-14 0 0-15,-11 0 2 16,0 11-1-16,-3-4 0 16,9-3-1-16,5-4 1 15,-11 0 1-15,-3 0-2 16,1 0 1-16,-4 0-2 15,9 0 0-15,-8 0 0 16,2 0 0-16,-13 0-1 16,-12 0 0-16,-10 5 0 15,-3 3 0-15,-13-3 0 16,-6 3 0-16,-3-5 1 0,12 5-1 16,15-2 0-16,14-2 0 15,9-1-1-15,5-3 1 16,-6 0 0-16,1 0 1 15,-15 0 1-15,-21 0-1 16,-5 0 0-16,-1 0 1 16,-10 4-2-16,-3 0 0 15,-6-3 0-15,9-1 0 16,-9 0-2-16,1 0 2 16,-14 0-2-16,-25 0 2 15,-8 0-4-15,0 0-10 16,-5 0-36-16,-14 0-114 0,-28 0-314 15</inkml:trace>
  <inkml:trace contextRef="#ctx0" brushRef="#br0" timeOffset="69883.0208">9924 10490 302 0,'0'0'14'0,"0"3"0"16,0 7 17-16,0 5-8 15,0 6 12-15,0 3-6 16,0 11-9-16,0 2 3 15,0 10-3-15,0 11 3 16,8 7-5-16,3 5-4 16,2 15 4-16,-5 12-4 15,-8 16 1-15,0 21-1 16,0 12-2-16,0 15-2 16,0 13-3-16,-21 8-6 15,10 12 0-15,3 8-1 16,8-4 2-16,0-1-1 0,-14 6-1 15,3 16 0-15,-3 12 1 16,-5 24 1-16,11 17 9 16,8 1-6-16,0 7-4 15,0-3-1-15,0 8-1 16,0-5-1-16,0 3 2 16,0 2-2-16,0-16-6 15,0-14 3-15,0-24-4 16,0-33 2-16,0-24-1 15,0-17-25-15,33-27-38 16,0-16-26-16,-14-23-23 16</inkml:trace>
  <inkml:trace contextRef="#ctx0" brushRef="#br0" timeOffset="71361.5851">967 11664 86 0,'5'-9'54'16,"-2"7"-11"-16,2-1-1 15,-5 3 5-15,6 0-1 0,-1-5-12 16,-5 2 0-16,0-2 10 16,0 4 9-16,0-2-13 15,0 0-13-15,0 3 0 16,0 0-4-16,0 0-10 16,0 0-2-16,0 0 1 15,0 0-4-15,0 0 1 16,0 0 2-16,0 0-5 15,3 0-2-15,8 12-1 16,-3 24 7-16,3 9 3 16,-11 17-2-16,0 14-3 15,0 10 6-15,0 10-1 16,-30-10-6-16,8-13-3 0,8-27-2 16,3-17-2-16,11-25-2 15,-8-4 1-15,8-33 0 16,0-31 1-16,0-20-9 15,0-3 2-15,36 8 1 16,-6 13 6-16,-3 14 0 16,-8 17 2-16,-11 19-1 15,-2 9 0-15,-1 7 4 16,-5 0 0-16,0 1-1 16,0 27 1-16,0 7 5 15,0-1 2-15,0-5-2 16,0-17-10-16,0-11 0 0,14-1-5 15,27-12-1 1,35-29 6-16,11-6 2 0,-2 7-1 16,-14 19 1-16,-11 21-2 15,-14 10 5-15,0 43 6 16,-13 26 3-16,-33 20-1 16,0 3-5-16,0-3-8 15,0-20-7-15,-13-26-30 16,13-26-66-16,0-25-75 15,0-2-110-15</inkml:trace>
  <inkml:trace contextRef="#ctx0" brushRef="#br0" timeOffset="71577.3849">2112 12062 334 0,'27'0'121'0,"-8"13"-77"15,-5 12 29-15,-14 1-45 16,0 3-28-16,0-8-5 16,-19 0-59-16,-14-8-62 15,-19-11-25-15</inkml:trace>
  <inkml:trace contextRef="#ctx0" brushRef="#br0" timeOffset="71721.6054">2106 11868 258 0,'-24'0'211'16,"16"0"-211"-16,8 0 0 15,0-1-40-15,0 1-73 16,19 0-197-16</inkml:trace>
  <inkml:trace contextRef="#ctx0" brushRef="#br0" timeOffset="72116.9337">2643 11942 237 0,'-5'0'127'15,"-17"0"-72"-15,-11 5 6 16,-10 26-21-16,-4 16 13 16,1 11-11-16,8 14-10 15,-3 0-7-15,14-15-6 16,16-17-15-16,11-29-4 16,0-11-10-16,38-37 3 15,27-37 7-15,28-25 0 16,0-11 1-16,-9 1-1 0,-7 10 6 15,-36 8 8-15,-41 11-3 16,0 16 0-16,0 24 10 16,0 20-8-16,-14 20 6 15,-5 20-8-15,-8 37-8 16,2 22-1-16,3 8 4 16,11 3-2-16,11-6-4 15,0-16 0-15,0-12-15 16,33-21-40-16,14-18-54 15,18-10-74-15,-8-7-100 16</inkml:trace>
  <inkml:trace contextRef="#ctx0" brushRef="#br0" timeOffset="72365.5404">3377 11606 83 0,'0'-5'293'0,"0"5"-243"16,8 0 29-16,6 1 1 15,-3 27-22-15,-3 10-18 16,-8 14-8-16,0 9-5 16,0 10-2-16,0 0-7 15,0-2-18-15,-8-6-1 16,8-11-19-16,0-4-44 15,0-8-40-15,0-11-177 0</inkml:trace>
  <inkml:trace contextRef="#ctx0" brushRef="#br0" timeOffset="72545.3234">3731 11975 646 0,'-19'0'47'16,"19"0"-41"-16,0 14-2 16,0-6-4-16,0-2-6 15,14 2-44-15,-3 5-119 16,-11 6-226-16</inkml:trace>
  <inkml:trace contextRef="#ctx0" brushRef="#br0" timeOffset="72703.0843">3778 11708 132 0,'-6'-14'291'16,"6"14"-291"-16,0 0-13 15,14 0-114-15</inkml:trace>
  <inkml:trace contextRef="#ctx0" brushRef="#br0" timeOffset="73085.2093">3778 11708 256 0,'308'131'153'16,"-308"-114"-108"-16,0 12 0 15,0 0-11-15,0 2-18 16,0-2-11-16,-6-13-2 16,4-3 6-16,2-13 0 0,0 0 8 15,41-29 11-15,32-13-19 16,17 4-5-16,-16 12 6 15,-17 17 15-15,-16 9-4 16,-11 0-11-16,-22 35 6 16,-8 15 6-16,0 7-9 15,0-3-9-15,0-9-4 16,0-19-5-16,0-18-16 16,14-8-24-16,38 0-33 15,18-12-63-15,4-5-70 16</inkml:trace>
  <inkml:trace contextRef="#ctx0" brushRef="#br0" timeOffset="73385.4534">4847 12095 96 0,'0'-12'379'15,"0"-23"-373"-15,51-17 30 16,20-7 4-16,-3-4 3 15,-5 9-1-15,-22 8 5 16,-22 17-6-16,-19 7-14 16,0 19 3-16,-60 3-7 15,-24 25-15-15,-6 33-7 16,11 14 0-16,19 15 4 0,32 4 7 16,28-12 7-16,0-14-11 15,19-22-8-15,50-21-4 16,21-22-5-16,10 0-16 15,15-22-14-15,-9-14-21 16,1-4-50-16,-17 1-106 16</inkml:trace>
  <inkml:trace contextRef="#ctx0" brushRef="#br0" timeOffset="73746.405">5725 11626 745 0,'-28'19'86'0,"23"-11"-84"15,5-3 0-15,0-5-2 16,0 0-18-16,0-21-77 15,24-1-65-15,-2 13-187 16</inkml:trace>
  <inkml:trace contextRef="#ctx0" brushRef="#br0" timeOffset="73947.1565">5874 11929 752 0,'0'26'76'0,"0"5"9"16,9-9-78-16,-9-9-7 16,0-13-146-16,0-16-218 15</inkml:trace>
  <inkml:trace contextRef="#ctx0" brushRef="#br0" timeOffset="74901.4449">2532 13788 124 0,'0'-14'104'0,"0"4"-97"16,0-1 66-16,0 3-21 15,0 1-16-15,0-1 6 16,0 2 18-16,0 0-4 16,0 2-13-16,8 4-6 15,-8 0-18-15,5 0-7 0,3 10 3 16,6 30 5-16,2 19-9 16,-7 15-7-16,-4 19 1 15,-5 4-3-15,0-1-2 16,0-7 0-16,0-12-8 15,0-18-19-15,0-17-30 16,0-19-27-16,0-18-41 16,0-5-48-16,0-19-47 15</inkml:trace>
  <inkml:trace contextRef="#ctx0" brushRef="#br0" timeOffset="75169.2375">2892 13684 139 0,'2'-3'208'16,"9"3"-194"-16,3 0 30 16,-1 6 21-16,1 17-26 15,5 15-11-15,0 13-1 16,-11 10 4-16,3 11-9 15,-11 5-10-15,0 1-7 16,0-6-5-16,0-6-4 16,0-9-14-16,0-6-42 0,0-16-42 15,0-14-25 1,0-9-136-16</inkml:trace>
  <inkml:trace contextRef="#ctx0" brushRef="#br0" timeOffset="75373.3566">2611 14287 262 0,'0'-5'281'0,"0"-5"-269"16,73 1 34-16,17-1-7 15,-2-2-28-15,-9 0-9 16,-17 6-2-16,-7 1-14 15,-22-1-58-15,-3 6-86 0,-14 0-149 16</inkml:trace>
  <inkml:trace contextRef="#ctx0" brushRef="#br0" timeOffset="75559.2257">3437 14117 411 0,'0'0'146'16,"0"8"-126"-16,14 18 41 15,10 11-54-15,-24 0-7 0,0 2-50 16,0 1-96-16,-19-4-79 16</inkml:trace>
  <inkml:trace contextRef="#ctx0" brushRef="#br0" timeOffset="75709.5568">3396 13912 465 0,'-11'-12'16'16,"11"-8"-16"-16,0 1-36 15,44 9-57-15,24 3-115 16</inkml:trace>
  <inkml:trace contextRef="#ctx0" brushRef="#br0" timeOffset="76183.1075">4249 13939 344 0,'-46'0'100'0,"0"12"-60"16,-17 21 10-16,-11 13-11 0,-5 7-18 15,14 6-13 1,-1-1 0-16,15-10 3 16,23-19-1-16,17-16-10 0,11-11-4 15,0-2-8-15,0 0 12 16,0-15 1-16,6-12 2 15,13-5 0-15,-5-1 2 16,5 8 4-16,-6 7 15 16,1 11 7-16,0 7-25 15,5 0-5-15,11 28-1 16,-3 16 5-16,-8 16 2 16,-11 7 2-16,-8 7 2 15,0 2 4-15,0 0 3 16,-19 0-5-16,-8-8-5 15,0-8-5-15,-12-10-3 0,7-19 0 16,-9-12-4-16,8-19-4 16,-13 0-21-16,8-32-28 15,5-17-12-15,19 1-46 16,14-10 2-16,0 1-28 16</inkml:trace>
  <inkml:trace contextRef="#ctx0" brushRef="#br0" timeOffset="76579.1103">4405 13493 93 0,'-19'0'310'0,"8"0"-261"16,11 5-27-16,0 15 12 16,0 6 6-16,0 8-5 15,0 7-16-15,0 10 4 16,0 6 5-16,0 7 1 16,0 5 0-16,0-10-19 15,0-10-10-15,0-19-1 16,5-22-5-16,42-8-1 0,10-8 4 15,17-16 3-15,-4 12 2 16,-10 12-2-16,-8 0 2 16,-33 33 0-16,-19 13 1 15,0 11 1-15,0-4-4 16,-19-11-4-16,0-15-41 16,19-14-62-16,0-11-61 15,0-2-174-15</inkml:trace>
  <inkml:trace contextRef="#ctx0" brushRef="#br0" timeOffset="76873.1223">5266 13544 138 0,'0'12'133'15,"0"14"-39"-15,0 11-19 16,0 8-36-16,0 9-16 16,0 3 5-16,0 3-1 15,0 1-12-15,0-6-15 0,0 0 0 16,0-6-13-1,0-8-31-15,0-10-55 0,0-12-125 16</inkml:trace>
  <inkml:trace contextRef="#ctx0" brushRef="#br0" timeOffset="77036.8493">5103 13905 80 0,'0'-18'319'0,"11"6"-274"16,68-5 22-16,-6-2-29 16,4 3-38-16,-12-1-3 15,-5 4-68-15,-19 0-121 0</inkml:trace>
  <inkml:trace contextRef="#ctx0" brushRef="#br0" timeOffset="77367.2449">6144 13415 3 0,'0'0'385'15,"0"4"-346"-15,0 33-2 16,0 15-6-16,-27 12-10 0,-14 10-1 15,-21 12-4-15,-7 5 4 16,7 1 4-16,15-9-5 16,26-14-7-16,21-17-10 15,0-20-2-15,27-15 0 16,44-13 0-16,27-4 0 16,14-9 2-16,8-24 4 15,-9-7-4-15,-12 4-2 16,-34 3-3-16,-19 3-28 15,-2 7-86-15,-17 2-107 16</inkml:trace>
  <inkml:trace contextRef="#ctx0" brushRef="#br0" timeOffset="77629.3954">6739 13912 421 0,'-33'56'155'15,"33"-10"-130"-15,0-16-16 16,22-15-9-16,49-15-1 16,13-7 0-16,9-27 1 15,-8-11 5-15,-20 7 24 16,-32 10 14-16,-33 8-24 16,0 6-8-16,-33 2 0 15,-41 4-8-15,-7 6-3 0,21 2 0 16,13 0-5-1,34 0-28-15,7 0-50 0,6-5-79 16,6-10-128-16</inkml:trace>
  <inkml:trace contextRef="#ctx0" brushRef="#br0" timeOffset="77989.1134">7440 13687 377 0,'-25'35'78'0,"3"-9"-10"16,11 4-35-16,6-2-10 16,2 1-6-16,3 5 0 15,0 2 11-15,0 2 7 0,8-7-15 16,25-7-13-16,0-11-7 16,5-13 0-16,14-2-1 15,0-39 1-15,-3-5-1 16,-6 4 1-16,-15 18 0 15,-4 12 0-15,-21 12 0 16,-3 3-2-16,0 35 2 16,0 7 0-16,0-7 0 15,0-16-2-15,38-22-12 16,22-14-25-16,5-43 2 16,6-16 30-16,-11-8 7 15,-13 15 0-15,-28 13 2 16,-19 14 1-16,0 6-3 0,0 9-11 15,-36 4-165-15</inkml:trace>
  <inkml:trace contextRef="#ctx0" brushRef="#br0" timeOffset="78589.1837">1915 15135 88 0,'0'0'232'0,"0"4"-208"16,33 3 25-16,60-1 23 16,46-4-12-16,57-2 7 15,85 0-7-15,65-19-12 16,80-15 0-16,67-11 0 15,36-14-12-15,25-15-17 16,-6-9-5-16,-36-5-4 16,-59 8-3-16,-69 10-3 15,-95 21 1-15,-98 18-3 0,-68 24-2 16,-44 7 0-16,-33 0-10 16,-13 15-19-16,-14 10-41 15,-19 0-92-15,-11-3-275 16</inkml:trace>
  <inkml:trace contextRef="#ctx0" brushRef="#br0" timeOffset="79153.1045">4628 15472 297 0,'0'7'48'0,"0"0"-6"15,0-2-4-15,0-2-5 16,9-3 2-16,10 0 10 15,13 0 9-15,15-6 2 16,5-4-14-16,8 1-1 16,-3 1-5-16,-11 6-10 15,1 2-5-15,-15 0-3 16,1 6 0-16,-28 28-3 16,-5 23-3-16,0 11-6 15,0 18-4-15,-10 0-2 0,1-11 1 16,9-19 0-1,66-23 3-15,51-33-4 0,30-5 4 16,22-43-4-16,-13-13 0 16,-23-3-30-16,-75-3-140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7:09:52.5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11431 1682 208 0,'0'-31'53'16,"0"7"8"-16,0 7 8 15,9 0-34-15,1-3-5 0,4-2-7 16,0-5 12 0,-1 4 2-16,-13 9 9 0,0 8-7 15,0 3-18-15,0 3-8 16,0 0-6-16,0 0 0 16,0 18 0-16,0 33 0 15,0 19 5-15,0 22 0 16,0 17 2-16,0 10-5 15,-19 6-2-15,-13 1-5 16,4-12-2-16,9-22-4 16,11-32-10-16,8-31-46 15,0-29-58-15,0-6-39 16,8-42-156-16</inkml:trace>
  <inkml:trace contextRef="#ctx0" brushRef="#br0" timeOffset="247.9937">12039 1501 440 0,'9'0'29'16,"29"0"-10"-16,-11 17 29 15,6 20-27-15,-9 13 7 16,-10 8-6-16,-6 12-8 15,-8 13-5-15,0 5-5 16,0 2 1-16,0 3-5 0,0-9-2 16,-5-15-6-1,-9-13-44-15,11-16-51 0,-21-15-53 16</inkml:trace>
  <inkml:trace contextRef="#ctx0" brushRef="#br0" timeOffset="479.4145">11470 2243 429 0,'0'-7'94'0,"13"2"-69"16,61-6 64-16,-3 0-63 0,13 4-21 15,1-4-3-15,2 8-2 16,11 3-1-16,6 0-10 16,-3 14-85-16,-20 12-127 15</inkml:trace>
  <inkml:trace contextRef="#ctx0" brushRef="#br0" timeOffset="651.8668">12833 2087 281 0,'-14'0'257'16,"14"19"-245"-16,0 19 46 0,0 6-6 15,0 6-41-15,14 1-11 16,-6-9-5-16,-8-5-18 16,0-14-104-16,0-23-125 15</inkml:trace>
  <inkml:trace contextRef="#ctx0" brushRef="#br0" timeOffset="795.2533">12697 1918 283 0,'-9'-3'185'0,"9"3"-184"15,28 0-1-15,51 0 0 0,27 21-93 16</inkml:trace>
  <inkml:trace contextRef="#ctx0" brushRef="#br0" timeOffset="1215.9755">13678 2065 303 0,'-27'0'6'0,"16"0"56"16,-8 0-26-16,-8 0-14 15,-6 0 16-15,-5 15 8 16,-9 21 2-16,-4 14 5 16,-1 4-10-16,19-7-19 15,17-10-18-15,5-17-6 0,11-13-5 16,0-7 1-16,19 0-4 16,19-29 8-16,8-6 3 15,-5 0-1-15,-3 1 4 16,-5 9 6-16,0 14 2 15,-6 11-9-15,6 0-5 16,5 40 5-16,-13 18 12 16,-9 20 6-16,-16 13-4 15,0 9 3-15,-49 5-9 16,-22-5 4-16,0-2-3 16,0-17-4-16,11-16-10 15,14-22-1-15,-1-24-5 16,9-19-7-16,3-2-23 0,5-39-29 15,8-9-17-15,11-6-27 16,11-3-20-16,0-8-58 16</inkml:trace>
  <inkml:trace contextRef="#ctx0" brushRef="#br0" timeOffset="1619.8673">14289 1337 204 0,'0'-7'183'0,"0"4"-141"16,0 3 19-16,0 0-20 15,0 0-14-15,0 0-8 16,-8 0 10-16,8 0 5 15,0 11-11-15,0 33 14 16,0 26 18-16,0 17-22 16,0 21-10-16,-6 12-2 15,-21 4-2-15,2-8-6 16,12-21-8-16,13-31-5 16,0-28-2-16,5-29-1 15,61-7 0-15,13-11 2 0,8-6 1 16,-11 9 1-16,-16 8 0 15,-27 29 1-15,-14 26 1 16,-19 12 1-16,0-4-4 16,0-10-2-16,0-23-28 15,6-23-114-15,21-7-157 16</inkml:trace>
  <inkml:trace contextRef="#ctx0" brushRef="#br0" timeOffset="1852.4901">15322 1663 730 0,'-46'10'63'0,"40"-3"-63"16,6-2-5-16,0-4-18 16,9-1-81-16,29 3-168 15</inkml:trace>
  <inkml:trace contextRef="#ctx0" brushRef="#br0" timeOffset="2010.0489">15276 2112 784 0,'-52'27'87'0,"41"-15"-63"15,11-12-24-15,0-7-24 16,52-50-93-16,19-25-237 16</inkml:trace>
  <inkml:trace contextRef="#ctx0" brushRef="#br0" timeOffset="2872.059">17452 1361 60 0,'-11'0'252'0,"3"0"-196"0,-11 0-2 16,-9 0 8-16,-10 0 6 16,-14 7-5-16,-13 10-9 15,-9 12-17-15,-5 11-13 16,-5 7-7-16,13 3-2 15,16 2 1-15,25-10-7 16,22-7-8-16,8-11-1 16,0-8 1-16,0-4 9 15,46-2 4-15,28 4 11 16,24 1 2-16,11 5-4 16,-8 7-7-16,-3 9 1 15,-21 8-6-15,-26 12-2 16,-18 18 5-16,-33 13-5 0,0 7-6 15,-49 7-3-15,-19-15 1 16,-11-15-2-16,16-25 1 16,17-20-1-16,19-19-3 15,2-7 0-15,9-5 3 16,5-35-6-16,11-24 1 16,0-26-2-16,19-21 6 15,46-10 0-15,9-6 1 16,-3 4 1-16,-11 18 2 15,-17 25-1-15,-24 25-1 16,-16 28 0-16,-3 17 3 16,0 8-3-16,-3 2-2 0,-7 0-46 15,10 0-44-15,0-5-118 16</inkml:trace>
  <inkml:trace contextRef="#ctx0" brushRef="#br0" timeOffset="3855.8881">21340 1663 418 0,'5'0'11'16,"9"0"52"-16,-14 0-7 0,0 0-31 15,0 0 9-15,0 0 26 16,0 0-12-16,0 0-22 16,0 28 7-16,-19 13 7 15,0 7-23-15,-8 10-8 16,-14 8-4-16,-17 13-3 15,-15 19 0-15,-25 23 0 16,-1 8-2-16,15-13 0 16,24-30-2-16,35-28-2 15,25-32-1-15,0-16 0 16,39-10-1-16,34 0 3 16,6 0 2-16,-2 0 1 15,10 0 0-15,-16 0 0 0,8 0 0 16,0 0 0-16,-14 11-3 15,6-3-9-15,-5-8-35 16,7 0-43-16,6-8-52 16,-8-22-30-16,-13 0-95 15</inkml:trace>
  <inkml:trace contextRef="#ctx0" brushRef="#br0" timeOffset="4139.8595">22242 2275 308 0,'-32'33'182'0,"18"4"-152"0,14-2 30 16,0-10-27-16,35-7-19 16,28-16 3-16,11-2 22 15,-1-7 12-15,-7-17-14 16,-22-2-7-16,-23 3-6 15,-21-3-12-15,0 3-1 16,-32-6-6-16,-34 7-2 16,-2 8-3-16,5 3-4 15,28 9-12-15,29 2-30 16,6 0-33-16,6 0-66 16,62 0-139-16</inkml:trace>
  <inkml:trace contextRef="#ctx0" brushRef="#br0" timeOffset="4551.6713">23205 2141 227 0,'-30'0'250'16,"-3"3"-242"-16,20 15 46 16,-1-6-13-16,14 5-3 15,0 1-4-15,0 4-5 16,0 2 1-16,0 7-8 15,0-5-4-15,0-2-5 16,24-7-7-16,12-12-4 16,16-5 1-16,8 0 0 0,5-16 0 15,-8-9-2-15,-10 4 0 16,-20 9-1-16,-22 6 1 16,-5 6-1-16,0 0-1 15,0 2-1-15,0 22 2 16,0 3 0-16,20-11 0 15,7-10 0-15,25-6-2 16,13-11 2-16,28-30 1 16,-3-11 2-16,-11-1 2 15,-19 8 12-15,-36 10 1 16,-10 11-1-16,-14 9-5 16,0 5-12-16,0 1 0 15,0 9-2-15,5 0-33 0,23 0-125 16,13 0-167-1</inkml:trace>
  <inkml:trace contextRef="#ctx0" brushRef="#br0" timeOffset="4837.6945">24669 1627 682 0,'-33'-2'74'15,"33"2"-2"-15,0 0-54 16,0 0-18-16,0 0-6 15,0 0-9-15,6 0-63 16,32 30-85-16,-16 17-193 16</inkml:trace>
  <inkml:trace contextRef="#ctx0" brushRef="#br0" timeOffset="4971.7643">24680 2072 749 0,'-57'9'112'0,"38"4"-112"16,19-3-9-16,0-10-95 16,0-24-379-16</inkml:trace>
  <inkml:trace contextRef="#ctx0" brushRef="#br0" timeOffset="6577.9436">25553 1977 309 0,'13'0'41'16,"20"0"16"-16,19-11 11 16,13-8-10-16,1-3-5 15,7-5 2-15,4 1-3 16,-4 4-12-16,-7 5 7 16,-9 8-16-16,-16 3-25 15,-14 6-5-15,-2 0-1 16,-4 0-1-16,18 7-2 15,-7 11-29-15,6-1-110 16,-18-5-91-16</inkml:trace>
  <inkml:trace contextRef="#ctx0" brushRef="#br0" timeOffset="7027.7254">27033 1455 104 0,'-11'6'153'0,"8"1"-128"16,3 1 46-16,0-6-24 15,0 1-18-15,0-3 0 16,0 0 17-16,0 0-11 16,22 0 10-16,25-3 13 15,15-9-14-15,-7 0 1 16,2 6-8-16,-19 4-11 16,-21 2-4-16,-6 13-12 15,-11 37 11-15,0 29 13 16,-28 24-12-16,-56 24-12 15,-12 7-7-15,17-5-1 16,14-22-2-16,43-35 0 0,22-36 0 16,60-36 0-16,79-7 0 15,44-51 6-15,32-16-3 16,-5-2-3-16,-33 18-5 16,-27 1-75-16,-71 6-248 15</inkml:trace>
  <inkml:trace contextRef="#ctx0" brushRef="#br0" timeOffset="16081.7175">17348 3170 123 0,'0'-8'114'16,"0"6"-87"-16,0-6 15 15,8 1-24-15,6-4-15 16,-3 2-2-16,2-1-1 16,-7 3 2-16,-6 4 10 15,0 0 21-15,0 3-5 16,0 0 0-16,0-2 1 0,0 2-3 16,0 0-5-1,0 0-4-15,0 0-1 0,-6-2-7 16,6 2 3-16,0 0 7 15,-5 0-5-15,2 0-4 16,3 0-4-16,-5 0-1 16,-6 14-2-16,-3 31 9 15,-8 19 8-15,-8 15-9 16,-5 11-5-16,2-4-3 16,1-3-2-16,13-22 0 15,19-24-1-15,0-18 0 16,0-19 1-16,0-6 1 0,19-48 9 15,46-29-6 1,14-18-5-16,-5-8 0 0,-12 13 0 16,-7 15 0-16,-17 33 0 15,-5 18 0-15,-25 19 0 16,-8 11 0-16,0 0-1 16,0 23 1-16,0 23 3 15,-33 14 4-15,1 0 2 16,10-10 2-16,11-15-3 15,11-20-6-15,0-15-2 16,33 0 1-16,46-40 5 16,19-16-1-16,11 0-4 15,-35 17-1-15,-17 21 1 16,-24 18-1-16,-20 20 0 16,-13 47 2-16,0 27 8 0,-27 18 4 15,-36-1-5-15,22-11-8 16,17-19-1-16,24-28-6 15,0-21-26-15,5-25-90 16,33-7-86-16</inkml:trace>
  <inkml:trace contextRef="#ctx0" brushRef="#br0" timeOffset="16335.6065">18357 3609 497 0,'0'0'24'16,"0"11"-9"-16,0 25 57 15,-14 1-24-15,-10 3-38 16,2-2-10-16,-3-3-1 15,20-9-10-15,5-3-52 16,0-13-84-16,0-10-159 16</inkml:trace>
  <inkml:trace contextRef="#ctx0" brushRef="#br0" timeOffset="16493.5723">18431 3418 327 0,'-41'-7'229'16,"16"3"-227"-16,25 4 1 16,0 0-3-16,0 0-22 15,25 0-146-15,-3 0-200 16</inkml:trace>
  <inkml:trace contextRef="#ctx0" brushRef="#br0" timeOffset="16891.7344">18856 3606 410 0,'-41'-4'11'0,"30"4"25"16,-8 0 9-16,-16 24-22 16,-4 20-15-16,-18 19 4 15,11 5 35-15,5 0-6 16,27-14-17-16,14-20-11 15,0-28-12-15,60-9-1 16,38-52 10-16,14-29-2 16,5-22-2-16,9-10-3 15,-14-7 0-15,-22 5 2 16,-25 10 8-16,-38 13 1 16,-21 30-4-16,-6 25-4 0,0 20-3 15,0 20 5-15,0 0-1 16,-25 46 2-16,-13 15 0 15,3 20-2-15,2 7-4 16,27-6-2-16,6-5-1 16,0-15-1-16,11-12-4 15,44-15-6-15,5-4-41 16,11-11-73-16,-19-7-61 16,-1-13-109-16</inkml:trace>
  <inkml:trace contextRef="#ctx0" brushRef="#br0" timeOffset="17319.7814">19968 3174 272 0,'0'-14'93'15,"0"-1"-38"-15,0 7-1 16,0 0-8-16,0 8-4 16,0 0-7-16,-11 0 0 15,11 17-11-15,-8 21-1 16,-11 22 9-16,-8 14-12 16,-17 11-16-16,-2 7-3 15,-6 0-1-15,11-9-1 16,9 0-3-16,18-10-15 0,8 6-109 15,6-15-151 1</inkml:trace>
  <inkml:trace contextRef="#ctx0" brushRef="#br0" timeOffset="17500.5801">20266 3783 335 0,'-33'-4'271'16,"19"4"-266"-16,14 6-4 16,0 15 2-16,0 5-3 15,0-3-9-15,-5 4-101 16,-12-1-138-16</inkml:trace>
  <inkml:trace contextRef="#ctx0" brushRef="#br0" timeOffset="17671.7795">20298 3552 459 0,'-19'0'10'16,"19"0"-3"-16,0 0-7 15,25 0-7-15,2 11-43 16,-8 23-118-16</inkml:trace>
  <inkml:trace contextRef="#ctx0" brushRef="#br0" timeOffset="17948.8268">20598 3790 74 0,'-11'8'265'15,"3"-5"-258"-15,8-3 33 16,0 0 23-16,0 0 11 15,0 0-9-15,47 0-17 16,4-15-15-16,9 0-13 16,6-3-10-16,-14 3 1 15,-1 8 0-15,-10 7-1 16,-8 0-2-16,-8 5 1 0,-12 30 5 16,-13 8-2-1,0 11-2-15,0-7-10 0,0-5-1 16,14-18-21-16,24-13-81 15,8-11-68-15,20 0-85 16</inkml:trace>
  <inkml:trace contextRef="#ctx0" brushRef="#br0" timeOffset="18255.8707">21607 3857 241 0,'0'-2'245'0,"-5"-4"-207"0,5-3 11 15,43-13 5 1,36-11-4-16,20-7-15 0,-18 0-1 16,-29 13 0-16,-27 10-5 15,-20 9-13-15,-5 8 1 16,-52 0 0-16,-59 39-3 16,-26 22-14-16,-7 10-1 15,40 5 1-15,30-16-2 16,50-7 0-16,24-20-2 15,11-8-1-15,76-14-1 16,17-11 1-16,27 0 2 16,8-7 0-16,-9-16-6 15,-4 5-36-15,-3 2-28 0,-25 1-86 16,-38 4-150 0</inkml:trace>
  <inkml:trace contextRef="#ctx0" brushRef="#br0" timeOffset="18555.7185">22801 3407 587 0,'-32'0'143'0,"32"0"-116"16,0 0-6-16,0 4-21 15,0 4-14-15,0 1-63 16,11 3-75-16,-3 2-199 15</inkml:trace>
  <inkml:trace contextRef="#ctx0" brushRef="#br0" timeOffset="18721.8858">22834 3722 684 0,'-19'9'40'15,"19"-4"10"-15,0-1-43 16,0-2-7-16,11-2-53 16,11-2-199-16</inkml:trace>
  <inkml:trace contextRef="#ctx0" brushRef="#br0" timeOffset="19493.8056">23559 3262 276 0,'-11'0'78'16,"11"0"-47"-1,0 0-17-15,0 0-3 0,-8 0 5 16,3 0 10-16,5 0 13 16,-8 0 1-16,2 0-9 15,1 0-3-15,5 0-9 16,0 0-10-16,0-12 14 16,43-6 10-16,17 0-12 15,6-2 1-15,-1 0 5 16,1 8-1-16,-15 2 8 15,-10 10-10-15,-16 0-10 16,-25 0-6-16,0 19-3 16,0 26 6-16,-57 17 4 15,-22 6-10-15,-6 4-4 16,25-20-1-16,27-17-1 0,33-20-3 16,0-8-2-1,52-7 6-15,22 0 0 0,10 0 2 16,1 8 0-16,-33 27 1 15,-39 21 6-15,-13 15 12 16,-71 18 1-16,-68 4-18 16,-11-18-4-16,19-29-18 15,39-46-102-15,54-35-233 16</inkml:trace>
  <inkml:trace contextRef="#ctx0" brushRef="#br0" timeOffset="95398.9595">16863 10147 80 0,'-14'0'105'0,"9"0"-86"15,5 0 1-15,-6 0-11 16,6 0-2-16,0 0 1 0,0 0-1 16,0 0-6-1,0 0 0-15,0 0 4 0,-2 0 3 16,2 0-4-16,0 0 5 15,0 0 5-15,0 1-10 16,21-1 10-16,26 0 2 16,4 0-2-16,-4 0-14 15,5 0-1-15,-11 0-11 16,2 5-5-16,4 2-15 16,-7 4-42-16,23-6-93 15</inkml:trace>
  <inkml:trace contextRef="#ctx0" brushRef="#br0" timeOffset="95630.961">17951 10120 143 0,'38'0'14'16,"3"0"-6"-16,24-8 48 15,6-2-28-15,-5-2-10 16,-12 3 0-16,-2 7 1 15,-11 2-7-15,-8 0 5 16,-1 0-11-16,-7 0-6 16,2 0-5-16,11 0-27 15,3 0-29-15,-3 0-1 16,22 2 27-16,-8 0-73 16</inkml:trace>
  <inkml:trace contextRef="#ctx0" brushRef="#br0" timeOffset="95805.078">19385 10029 143 0,'46'-7'100'0,"9"-2"-94"16,16-5 21-16,-6 2-5 16,9 5 2-16,-17 1-2 15,-5 6-16-15,-6 0-6 16,-8 0-4-16,-2 6-75 15</inkml:trace>
  <inkml:trace contextRef="#ctx0" brushRef="#br0" timeOffset="96014.8711">21154 9881 231 0,'60'0'17'15,"25"0"50"-15,21 0-23 16,12 0 0-16,4 0-4 16,4 0-24-16,-9 0 26 15,-11-3-41-15,-2 0-1 16,-22 2-21-16,-11 1-67 0,8-4-85 16</inkml:trace>
  <inkml:trace contextRef="#ctx0" brushRef="#br0" timeOffset="96254.6036">23497 9716 201 0,'0'0'83'16,"0"0"-73"-16,19 6-2 16,13-6-4-16,20 0 6 15,19 0 20-15,8 0 8 16,28 0 18-16,15 0-34 0,9 0 9 15,-5 0-31 1,-15 0 0-16,-7 0-8 0,-39-6-54 16,-10-2-39-16,2 1-7 15,-5 1 45-15,0 4-11 16,16 2 70-16</inkml:trace>
  <inkml:trace contextRef="#ctx0" brushRef="#br0" timeOffset="96419.2408">25613 9642 265 0,'38'-6'34'0,"49"-3"-24"0,36 0 6 16,59-5 36 0,28 10 31-16,14-2-83 0,5 6-15 15,-14 0-67-15,-16-2-54 16</inkml:trace>
  <inkml:trace contextRef="#ctx0" brushRef="#br0" timeOffset="97334.8163">6714 10281 391 0,'6'0'13'16,"21"0"10"-16,11-5 3 16,3-1-15-16,3 5-1 15,8-8-8-15,21-1-2 16,-2-5 0-16,14-2 2 15,2 0-2-15,6-1-2 0,-9 8-29 16,6-3-92-16</inkml:trace>
  <inkml:trace contextRef="#ctx0" brushRef="#br0" timeOffset="97520.7659">8811 10087 337 0,'52'0'57'16,"13"0"-55"-16,14 0 6 16,6 0 17-16,-6-6-4 15,-8 4-11-15,-11 2-10 16,5-4 0-16,-7 4-2 16,2 0-27-16,13-1-152 15</inkml:trace>
  <inkml:trace contextRef="#ctx0" brushRef="#br0" timeOffset="97694.3006">10643 9996 75 0,'36'0'140'16,"16"0"-140"-16,38 0-129 16,16-7 129-16,19-8 70 15,-2 1 23-15,-19 6-57 16,-17 2-6-16,-22 5-30 15,-24 1-39-15,-3 0-98 16</inkml:trace>
  <inkml:trace contextRef="#ctx0" brushRef="#br0" timeOffset="97910.97">12986 9945 63 0,'38'0'56'0,"0"0"-26"16,16 0 24-16,17 0-45 15,19-2-9-15,17-4 2 16,4 4-2-16,1-3-31 16,0-2-19-16,0 5 26 0,-14 2 4 15,-22 0 19-15</inkml:trace>
  <inkml:trace contextRef="#ctx0" brushRef="#br0" timeOffset="98033.742">14398 9967 41 0,'93'0'80'0,"24"0"-50"16,-3-2-30-16,4-3-114 15,-9-1 78-15</inkml:trace>
  <inkml:trace contextRef="#ctx0" brushRef="#br0" timeOffset="98078.1766">15224 9946 30 0,'68'0'89'0,"-35"0"-89"0,-8 4-25 16</inkml:trace>
  <inkml:trace contextRef="#ctx0" brushRef="#br0" timeOffset="98361.563">16255 10029 189 0,'38'4'81'16,"3"5"-80"-16,2 1-1 15,4-5-121-15</inkml:trace>
  <inkml:trace contextRef="#ctx0" brushRef="#br0" timeOffset="100190.7536">25822 9105 227 0,'0'-7'44'16,"0"-2"4"-16,20-5-4 0,-15 6-27 16,3 3 4-1,-8 4 7-15,0-2 3 16,0 3-8-16,0 0-16 0,0 0-4 16,0 0 0-1,0 0 0-15,0 0 0 0,0 3 3 16,0 19 2-16,-8 5 1 15,-6 10 2-15,3 9 4 16,-10 6 0-16,10 1-6 16,-3 3 2-16,-5-13-5 15,11-17-6-15,8-18 0 16,0-8 0-16,0-17 3 16,0-29 2-16,27-17-4 15,11-14-1-15,17-2 0 16,-6 8 0-16,-8 11 0 0,5 16 0 15,-27 14 0 1,0 13 1-16,-19 10-1 0,0 7 0 16,0 0 0-16,0 21 0 15,0 17 8-15,0 1 2 16,-11-3 3-16,3-7-3 16,8-11-6-16,0-11-4 15,0-7 1-15,19 0-1 16,33-30 8-16,22-8-2 15,-3 6-5-15,-11 3 0 16,-22 12-1-16,-5 12 1 16,-14 5 0-16,-6 0 0 15,-5 28 1-15,-8 18 6 16,0 13 2-16,-21 4-1 16,-9-4-7-16,2-4-2 0,9-10-1 15,11-5-1-15,8-18-7 16,0 1-64-16,0-10-122 15,27-13-173-15</inkml:trace>
  <inkml:trace contextRef="#ctx0" brushRef="#br0" timeOffset="100378.7113">26627 9200 409 0,'0'-3'95'0,"0"0"-81"0,0 3-2 16,13 0-11-16,-4 0-1 16,10 18-1-16,-14 10-3 15,-5-1-5-15,0-5-58 16,0-6-89-16</inkml:trace>
  <inkml:trace contextRef="#ctx0" brushRef="#br0" timeOffset="100545.5334">26679 8981 287 0,'0'-14'135'0,"0"-2"-92"16,0 9-27-16,27 4-16 0,6 3-8 16,-9 0-36-16,3 9-32 15,-8 16-65-15</inkml:trace>
  <inkml:trace contextRef="#ctx0" brushRef="#br0" timeOffset="100956.9027">27248 9098 380 0,'-43'0'32'0,"10"0"16"16,-13 27-29-16,-9 18-14 0,-2 10-3 16,0-5 3-16,29-5 0 15,15-17-1-15,13-14-2 16,0-14 0-16,52-18 5 16,32-29 8-16,-10-18-4 15,24-8-8-15,-8-3 0 16,-11 2 3-16,-19 2-5 15,-19 7 6-15,-11 3-3 16,-22 11-1-16,-8 18-2 16,0 13 0-16,0 15 4 15,0 5 18-15,0 5-17 16,-33 30 2-16,1 18-1 16,10 3 2-16,-8 5 3 0,27 1-9 15,3-12-1-15,0-6-2 16,22-8-1-16,35-8-1 15,17-12-11-15,10-3-71 16,-13-12-108-16</inkml:trace>
  <inkml:trace contextRef="#ctx0" brushRef="#br0" timeOffset="101990.9494">27753 8799 264 0,'0'0'34'0,"0"0"-1"15,0 0 0-15,3 6-25 16,2 1-2-16,-5 5 12 16,0 5 5-16,0 1 7 15,0 4 4-15,0 8-12 16,0 5-17-16,0 5-2 15,-5 5-2-15,-9 4-1 16,-5 9 0-16,3 1 0 16,-14 6-2-16,21 1-15 15,-2 3-57-15,11-20-112 0</inkml:trace>
  <inkml:trace contextRef="#ctx0" brushRef="#br0" timeOffset="102200.7378">28154 9044 359 0,'0'0'52'0,"0"0"-43"15,0 10 0-15,0 14-6 16,-14 1-3-16,-5 3-1 0,-6 1-12 15,-2 1-61-15,8-10-68 16</inkml:trace>
  <inkml:trace contextRef="#ctx0" brushRef="#br0" timeOffset="102358.8413">28154 9044 269 0,'73'-163'151'0,"-73"160"-146"16,0 3-5-16,6 0-14 15,27 0-129-15</inkml:trace>
  <inkml:trace contextRef="#ctx0" brushRef="#br0" timeOffset="102666.7166">28462 9124 214 0,'0'0'71'15,"0"0"9"-15,0 0-28 16,0 0-12-16,0 0 3 16,0 0-4-16,27-9-17 15,11-1-13-15,14-2-6 16,-6-3-2-16,9 3 0 15,-11 4 0-15,2 4 2 0,-8 4 12 16,-11 0 4-16,-2 0-10 16,-17 12-4-16,0 15 4 15,-8 1-5-15,0-3-4 16,0-5-2-16,0-14-15 16,6-1-46-16,21-5-40 15,11 0-6-15,0 0-33 16</inkml:trace>
  <inkml:trace contextRef="#ctx0" brushRef="#br0" timeOffset="102966.577">29195 9172 102 0,'0'-11'289'16,"14"-3"-255"-16,46-12 1 15,24-9 8-15,23-11-4 16,-4 5 9-16,-10 4-7 15,-41 9-20-15,-28 14-11 16,-24 5 10-16,0 9 7 16,-38 0-4-16,-79 20-16 15,-22 24-7-15,0 6 0 16,35 0 3-16,39-4-2 16,46-14-1-16,19-8-2 15,0-8-1-15,84-16 0 16,47 0 2-16,33-13-1 15,13-8 1-15,-19 0-30 16,-22 11-49-16,-18 10-60 0,-56 0-132 16</inkml:trace>
  <inkml:trace contextRef="#ctx0" brushRef="#br0" timeOffset="103452.1759">27270 10007 288 0,'0'-3'197'16,"0"3"-171"-16,0 0 12 15,30 0-17-15,-2 16 0 16,-1 6-2-16,11 4-9 16,-11 3-3-16,6-1-3 15,-6-2-4-15,6-4 0 16,5-6-4-16,8-9-11 15,1-7-97-15,5 0-55 16,8-7-57-16</inkml:trace>
  <inkml:trace contextRef="#ctx0" brushRef="#br0" timeOffset="103640.631">27966 10046 248 0,'0'0'144'16,"-3"0"-48"-16,-22 0-31 15,-7 14-11-15,-34 23-1 16,-13 17-26-16,-19 11-1 15,-6 8-15-15,6-2-9 16,16-3-1-16,11-11-1 16,25-11-1-16,22-12-6 15,24-10-14-15,0-15-59 16,10-9-59-16,50 0-24 16,11-6-140-16</inkml:trace>
  <inkml:trace contextRef="#ctx0" brushRef="#br0" timeOffset="103910.8398">28227 10226 350 0,'0'0'46'0,"0"-2"-3"16,0-3 14-16,25-2-3 0,16-2-10 15,16 2-13-15,-16 2-22 16,-17 3-7-16,-2 2-2 16,3 0-4-16,2 0-27 15,-27 12-157-15</inkml:trace>
  <inkml:trace contextRef="#ctx0" brushRef="#br0" timeOffset="104090.9682">28176 10434 541 0,'0'-18'43'0,"38"1"-5"15,41 3-24-15,-8 6-14 0,-6 1-19 16,-24 7-134-16,-3 0-61 16</inkml:trace>
  <inkml:trace contextRef="#ctx0" brushRef="#br0" timeOffset="104608.7305">29228 10015 119 0,'-19'7'51'15,"0"-3"-32"-15,5 1 25 16,14-5-19-16,0 0 25 16,0 0-12-16,0 0 0 15,0 0 12-15,0-2 13 16,38-14-7-16,28-2 5 0,-1 1-19 15,-5 6 4 1,-22 5-3-16,-16 6-21 0,-11 0-6 16,-11 28 2-16,0 16-9 15,-19 10 3-15,-33-8-9 16,14-8-2-16,33-18-1 16,5-15-1-16,43-5-4 15,31 0 5-15,5 0 3 16,-3-2 3-16,-35 2 13 15,-35 25 16-15,-20 37-7 16,-111 17-8-16,-44 0-20 16,-3-19-7-16,3-45-119 0,57-32-288 15</inkml:trace>
  <inkml:trace contextRef="#ctx0" brushRef="#br0" timeOffset="112198.729">11595 15256 253 0,'8'-3'88'16,"-8"3"-62"-16,6-5 16 16,-6 0-15-16,0 2-11 15,0-2 18-15,0 0 13 16,0 2 8-16,0 2-3 15,0-5-14-15,0 3-6 16,-14-2-5-16,-5-1-7 0,-19 4-10 16,-9 2 0-16,-18 5-7 15,-28 39-2-15,0 16-1 16,1 12 1-16,15 0-1 16,37-6 1-16,20-11-2 15,20-17 1-15,0-21-2 16,41-17-3-16,30-23-2 15,19-33 7-15,-3-17 1 16,-2 1-1-16,-20 6 1 16,-5 16 0-16,-21 21 0 15,-20 26 0-15,2 3-1 16,-7 32 0-16,-3 25 5 16,-11 13-2-16,0-7-1 0,0-8-2 15,0-22-2-15,0-17-7 16,0-9-59-16,14-7-27 15,5 0-76-15,-6 0-38 16</inkml:trace>
  <inkml:trace contextRef="#ctx0" brushRef="#br0" timeOffset="112643.1167">12080 15248 344 0,'-22'-5'95'16,"17"2"-54"-16,5 2-9 0,0 1-22 16,0 0 2-1,5 0 18-15,4 0-15 0,-9 0-2 16,0 14 5-16,0 18 10 16,0 11-11-16,0 1-8 15,-19-3-7-15,-1-12 0 16,18-10-1-16,2-14-1 15,0-5 0-15,13-7 1 16,47-25 1-16,19-8 0 16,6 4 1-16,-14 18 5 15,-25 13 0-15,-13 5-6 16,-14 16 2-16,-11 30 5 0,-8 6 0 16,0-6-4-1,0-13-1-15,0-16-4 0,0-17 0 16,19 0 0-16,47-17 0 15,21-16 2-15,-2 6-1 16,-15 14-1-16,-15 13 0 16,-22 0 0-16,-17 11-2 15,-16 21 1-15,0 0 1 16,0-6-5-16,0-6-59 16,0-14-153-16</inkml:trace>
  <inkml:trace contextRef="#ctx0" brushRef="#br0" timeOffset="112858.793">13294 15387 254 0,'-22'0'244'16,"8"27"-225"-16,3 20 3 15,3 15 7-15,3 10-19 16,-1 11-8-16,-7 7 1 15,4 9-3-15,-10 4 1 16,11 2-1-16,-3-4-1 16,11-14-11-16,0-35-101 15,-8-39-291-15</inkml:trace>
  <inkml:trace contextRef="#ctx0" brushRef="#br0" timeOffset="113082.6439">13168 15612 361 0,'52'-53'71'16,"22"-2"-4"-16,24 2 8 16,5 11-9-16,-4 16-7 15,-20 21-20-15,-28 5-13 16,-23 36-13-16,-28 31 0 16,-47 23-2-16,-70 9-6 15,-33-5-4-15,11-14-1 16,35-30-2-16,50-24-8 15,35-22-53-15,19-4-50 16,38-38-120-16</inkml:trace>
  <inkml:trace contextRef="#ctx0" brushRef="#br0" timeOffset="113482.6585">14463 14822 425 0,'0'-3'51'15,"0"3"-35"-15,0 0-8 16,0 3 3-16,0 24 14 16,0 13 8-16,0 11 6 15,0 16 3-15,-11 14-3 16,-40 20-18-16,-9 1-11 0,8-3-10 15,0-8 0 1,19-13-4-16,20-21-16 16,13-16-53-16,0-18-63 0,5-21-57 15</inkml:trace>
  <inkml:trace contextRef="#ctx0" brushRef="#br0" timeOffset="113924.602">14831 15235 354 0,'0'0'196'0,"0"0"-157"15,0 16-23-15,0 24-12 16,0 4-1-16,-13-1-3 16,13-5-2-16,-6-5-11 15,-2-3-54-15,-8-5-43 16,-6-15-176-16</inkml:trace>
  <inkml:trace contextRef="#ctx0" brushRef="#br0" timeOffset="114082.6321">14840 14988 540 0,'-22'-4'101'16,"22"4"-97"-16,0 0-4 15,27 0-9-15,14 0-57 16,5 4-140-16</inkml:trace>
  <inkml:trace contextRef="#ctx0" brushRef="#br0" timeOffset="114284.558">15521 14732 444 0,'-13'0'30'0,"13"12"-18"16,0 30 11-16,0 16-2 0,-6 13-1 15,-7 21-9-15,-20 12-5 16,-8 18-3-16,-5 2-3 16,7-2-3-16,-12-21-74 15,10-29-198-15</inkml:trace>
  <inkml:trace contextRef="#ctx0" brushRef="#br0" timeOffset="114465.1285">15101 15404 198 0,'0'-19'254'0,"0"3"-206"0,47-2 16 16,18-3-24-16,1-2-30 15,-1 1-5-15,-8 5-1 16,-16 11-4-16,6 5-3 15,-4 1-18-15,-7 0-118 16,-6 17-44-16,-3 2-58 16</inkml:trace>
  <inkml:trace contextRef="#ctx0" brushRef="#br0" timeOffset="114688.8338">15750 15275 56 0,'28'-14'19'0,"-18"6"100"16,-10 6 0-16,0 2-14 15,0 0-37-15,0 5-16 16,-5 27 0-16,-14 15 4 15,-3 8-24-15,3-1-13 0,0-4-12 16,19-10-7-16,0-15 0 16,0-15-5-16,33-10-7 15,24-13-33-15,8-20 13 16,4-2 9-16,-18 12 1 16,-4 9 14-16,-23 12 6 15,-16 2-8-15,-8 0-11 16,0 12 12-16,0 8-43 15,0-13-245-15</inkml:trace>
  <inkml:trace contextRef="#ctx0" brushRef="#br0" timeOffset="115214.9674">16424 15320 421 0,'-77'55'102'16,"-2"12"2"-16,14 5-44 16,-1 1-44-16,39-12-12 15,27-21 1-15,0-25-5 16,47-15 0-16,56-44 0 16,23-42 3-16,10-32 0 15,-5-17-2-15,-6-2 0 16,-13 10 3-16,-19 17 10 0,-17 13 16 15,-30 23-10 1,-32 28-7-16,-14 32-6 16,-5 14 8-16,-69 46-1 0,-11 32-13 15,-13 21 1-15,19 16-1 16,19-5-1-16,36-3 0 16,16-22 0-16,8-27 0 15,46-29 0-15,58-23 0 16,15-6 0-16,12-32 0 15,19-19 0-15,-16-9 0 16,-20 1 1-16,-40 8 4 16,-36 15 0-16,-38 18-3 15,-19 18 0-15,-74 15-2 16,-21 56-1-16,13 28 1 16,36 0 1-16,32-7-1 0,33-26 0 15,14-21 0-15,70-22-2 16,28-22-2-16,13-1-8 15,20-11-21-15,-3-13-41 16,-12 6-77-16,-23-3-165 16</inkml:trace>
  <inkml:trace contextRef="#ctx0" brushRef="#br0" timeOffset="115545.5721">18496 15025 693 0,'-27'1'109'16,"27"7"-109"-1,0 5-59-15,32 0-112 0,-23-1-356 16</inkml:trace>
  <inkml:trace contextRef="#ctx0" brushRef="#br0" timeOffset="115679.7031">18586 15409 677 0,'-52'16'235'0,"47"8"-235"16,5-8-17-16,-14-16-276 0</inkml:trace>
  <inkml:trace contextRef="#ctx0" brushRef="#br0" timeOffset="143600.5815">19870 14868 297 0,'0'-1'86'16,"0"1"-47"-16,0 0-3 15,0 0-5-15,0 0 22 0,0 0 16 16,-19 0 1-16,-27 23-10 15,-20 25-16-15,-5 9-8 16,1 4-19-16,29 0-11 16,22-9-6-16,19-12 1 15,13-14-2-15,58-5 2 16,14-3 0-16,-6 1 5 16,-14 14 1-16,-32 24 9 15,-33 19 13-15,-33 30-3 16,-92 22-17-16,-39-4-9 0,-5-15-1 15,11-32-9-15,22-42-47 16,29-35-50-16,36-12-41 16,52-41-89-16</inkml:trace>
  <inkml:trace contextRef="#ctx0" brushRef="#br0" timeOffset="143816.5321">19668 15111 607 0,'11'-12'194'0,"104"0"-187"0,59-3 36 15,25 3-29-15,9-4-14 16,-17-2-2-16,5-3-54 15,-30-14-153-15</inkml:trace>
  <inkml:trace contextRef="#ctx0" brushRef="#br0" timeOffset="154564.685">7178 6315 80 0,'19'-12'44'16,"-5"2"18"-16,-6 2-17 15,-3 3-21-15,1 2-19 16,-6 3-4-16,0 0 0 15,0 0 8-15,0 0 12 16,0 0-2-16,0 0-6 0,0 0-5 16,8 0-5-16,-8 0 1 15,5 0 4-15,1 0 9 16,2-5 6-16,6 2 19 16,-6-4-11-16,3 0-6 15,-11 2-10-15,5-2-2 16,-5-3 9-16,0 1 4 15,0 1-10-15,0-2-4 16,0 5 3-16,-11 0 0 16,-16 3-1-16,-6 2-3 15,-5 0-6-15,-8 0-3 16,-6 0-1-16,5 0 0 16,15 0-1-16,-6 0 2 0,10 0 0 15,-4 0 1-15,-1 12-1 16,0-2 1-16,0-1 0 15,6-1-1-15,0-1 3 16,8-2 0-16,0 4-4 16,5-8 3-16,9 6 2 15,-1 0-4-15,-2 4 1 16,3 4 1-16,5 2 2 16,0 9-1-16,0 2 2 15,0 4-3-15,0 3 0 16,-14 1-2-16,8-1 0 15,-2-1 0-15,3 2 2 0,-3 4-2 16,-3 1 1 0,-3 4-1-16,1 3 0 0,4-3 0 15,-2 3-1-15,3-2 1 16,-3 0-2-16,3-2 0 16,3-4 1-16,-3 4-1 15,2-2 0-15,-2 6 1 16,-3 5 0-16,3 2-1 15,-6 4 2-15,-5-5-2 16,14-4 0-16,2-5 1 16,3-6-1-16,0-4 1 15,0 1-1-15,0-9 0 16,0 5 0-16,0 0 0 0,0 7 0 16,0-2 2-16,0 4-2 15,0 4 0-15,0 2 0 16,0 4 0-16,0-4 1 15,0 3 0-15,0-7-1 16,0 1 0-16,0-2 0 16,0 0 1-16,0-2-1 15,0 1 1-15,0-6-1 16,0-5 1-16,0 4-1 16,0-5 1-16,3 1 0 15,2-2 1-15,-5 11-2 16,0 3 1-16,0 7 0 15,0 7-1-15,0-1 0 16,0-3 0-16,0-7 1 0,0-1-1 16,0-3 0-16,0-7 0 15,0-4 0-15,0-5 1 16,14 2-1-16,-6-1 0 16,-8 7 0-16,0 4 0 15,0 5 1-15,0 0-1 16,0 1 1-16,0-3-1 15,0-7 0-15,5-3 0 16,9-2 0-16,-9-5 0 16,9 4 1-16,-14 2-1 15,0 11 0-15,0 6 1 16,0 3-1-16,0 1 0 16,0-8 0-16,0-9 0 0,0 1 0 15,0-4 0 1,0-5 0-16,0 0 0 0,6 4 0 15,-6 0 0-15,0 2 0 16,0-1 0-16,0 3 1 16,0 2-1-16,0 0 0 15,0-6 0-15,0-8-1 16,0-4 1-16,0-8-1 16,0-5 1-16,0-3-1 15,0-1 0-15,0 0 1 16,0 0 0-16,0 0 2 15,0 0-1-15,0 0-1 0,0 0-1 16,0 0-1 0,21 0 2-16,37 0 1 0,34-14 6 15,31-3 13-15,27 0 4 16,22 6-3-16,-20 10 5 16,4 1-7-16,-33 0-14 15,-42 8-5-15,-18 11-15 16,-49 9-49-16,-14-10-88 15,-85-18-305-15</inkml:trace>
  <inkml:trace contextRef="#ctx0" brushRef="#br0" timeOffset="155846.3156">2545 8331 158 0,'0'-4'92'0,"0"-3"-61"16,0-7 29-16,0-5 18 16,0-2-7-16,0 9-3 15,0 1-14-15,0 11-18 16,0 0-4-16,-5 0 4 15,-22 0-7-15,-12 5-15 16,-15 24-11-16,-17 11-1 0,6 13 0 16,-1 10 0-16,14 6 0 15,25 7-1-15,8-7 0 16,19-10-1-16,0-16 0 16,0-26-2-16,46-17-3 15,6-13-1-15,5-46 6 16,9-21 0-16,-6-13 1 15,0 2-1-15,-14 9 1 16,-13 22 0-16,-9 20 0 16,-10 25 1-16,-9 15 2 15,4 0 0-15,4 33 1 16,-2 18 9-16,-8 15-8 0,2 6-1 16,1-6-4-16,2-15 1 15,-3-16-2-15,9-16-4 16,-8-11-15-16,7-4-27 15,1-4-27-15,-14 0-27 16,5-2-11-16,14-27-37 16,9-11-106-16</inkml:trace>
  <inkml:trace contextRef="#ctx0" brushRef="#br0" timeOffset="156342.7316">2952 8277 220 0,'-11'4'151'0,"11"-2"-126"16,0-2 23 0,0 0-14-16,0 0-10 0,0-6 9 15,5 3 5-15,-5 3-9 16,6 0 1-16,-6 9 7 16,5 14-8-16,-5 5-9 15,0 7-7-15,8 1-5 16,-8 5 0-16,0-4-1 15,0-11-2-15,0-7-1 16,6-12-4-16,-6-7 1 16,0 0-1-16,2-14 2 15,9-22 4-15,8-5-4 16,9-5-2-16,-1 9 0 16,3 3 0-16,-14 16 0 15,1 8 0-15,-9 7 0 0,0 3 2 16,3 0 4-16,-3 13 5 15,3 12 5-15,-11 3-2 16,8-5-4-16,-2-10-6 16,-1-7-3-16,3-6-1 15,11-4 0-15,14-23 7 16,13 0-2-16,1 6-2 16,-9 9-2-16,-11 12 0 15,-8 0 0-15,-11 7 1 16,-2 15-1-16,-6-2-1 15,0-1-14-15,0-2-54 16,0 1-36-16,-19-4-56 0,-14-5-122 16</inkml:trace>
  <inkml:trace contextRef="#ctx0" brushRef="#br0" timeOffset="156544.1748">3609 8202 380 0,'0'-22'200'0,"0"22"-155"16,11 0 0-16,8 15-24 16,8 15 1-16,0 10-19 15,0 7-1-15,-7 3 0 16,-1 5-2-16,0 5-2 0,8 9-12 16,-13 11-28-16,-14-2-42 15,0-17-77-15,-9-25-157 16</inkml:trace>
  <inkml:trace contextRef="#ctx0" brushRef="#br0" timeOffset="156806.278">3737 8247 417 0,'0'-57'60'15,"16"16"15"-15,28 2-16 16,-3 8-17-16,5 8-9 15,3 12-4-15,-13 11 1 0,-4 0-4 16,-2 15-4-16,-22 28-4 16,-8 11-9-16,-5 14-4 15,-50-3-5-15,-10-1 0 16,8-20-4-16,16-22-13 16,3-14-20-16,0-6-14 15,2-2-29-15,6 0-45 16,30-32-27-16,0-25-105 15</inkml:trace>
  <inkml:trace contextRef="#ctx0" brushRef="#br0" timeOffset="157092.2803">4138 7330 331 0,'0'0'60'16,"8"0"-22"-16,3 0-2 16,8 0 21-16,3 10-18 15,2 33 0-15,-2 15 6 16,3 14-6-16,-6 11-5 16,2 6-16-16,-10 2-10 15,11-8-7-15,-8 2-1 16,5-1-6-16,0 6-6 15,-5-1-26-15,-14-13-35 16,0-18-28-16,0-22-1 0,0-25-36 16</inkml:trace>
  <inkml:trace contextRef="#ctx0" brushRef="#br0" timeOffset="157302.3391">4675 7952 422 0,'32'-8'57'15,"-10"8"48"-15,-3 0-66 16,0 20-14-16,-5 0-17 0,-3 2-8 16,-11 3-3-16,0 5-12 15,0 6-37-15,-52-8-94 16,-13-21-201-16</inkml:trace>
  <inkml:trace contextRef="#ctx0" brushRef="#br0" timeOffset="157458.3548">4604 7662 245 0,'0'-26'234'0,"14"9"-177"16,5 12-26-16,-6 5-31 15,-2 0 0-15,-11 19-55 0,0 10-61 16,0 0-122 0</inkml:trace>
  <inkml:trace contextRef="#ctx0" brushRef="#br0" timeOffset="157692.555">4950 7209 133 0,'0'-2'216'0,"0"2"-148"16,27 4 16-16,-2 29-35 15,-11 21-11-15,-1 18-5 16,-13 13-12-16,0 6-9 16,0 2-9-16,0-10-3 0,0-4-1 15,0-14-11-15,0-14-25 16,-24-16-49-16,7-23-4 15,-7-12-64-15</inkml:trace>
  <inkml:trace contextRef="#ctx0" brushRef="#br0" timeOffset="158082.2452">4778 7735 189 0,'3'-25'284'15,"49"2"-231"-15,-19 8 19 16,13-1-23-16,-8 1-26 0,3 0-20 16,-11 4-3-16,-3 4-1 15,-8 7-6-15,-5 0-21 16,0 0-15-16,-14 11-12 16,0-3 14-16,0-4 18 15,0-4 5-15,8 0 15 16,41 0 3-16,-8 0 2 15,-33 8 12-15,-8 24 21 16,0 5 2-16,0-2-7 16,0-2-14-16,0-15-8 15,0-12-4-15,0-6 1 16,0-5-1-16,25-20 9 0,7-8-13 16,-13 8-10-16,3 8-13 15,3 17-7-15,-20 0 0 16,-5 12-2-16,0 16-24 15,0-1-31-15,0-4 9 16,0-13 3-16</inkml:trace>
  <inkml:trace contextRef="#ctx0" brushRef="#br0" timeOffset="158523.9033">5422 7814 248 0,'0'17'139'0,"0"-11"-74"16,0-6-22 0,38-32-27-16,8-32 19 0,9-28-19 15,10-22-4-15,-7-7 22 16,-17 10 21-16,-9 15-17 16,-13 19-20-16,-19 17-8 15,0 17-2-15,0 21 0 16,-8 16-5-16,-22 6 5 15,3 31 1-15,-11 32-9 16,-3 16 2-16,3 16-1 16,29-3 0-16,9-13 1 15,0-18-1-15,9-32-1 16,42-22-1-16,20-7 1 0,14-15 1 16,-3-23 1-16,2-3-1 15,-27 5 0-15,-16 7 6 16,-27 21 5-16,-14 8-7 15,0 4 1-15,-3 51 3 16,-35 20-7-16,14 7-1 16,24-10 0-16,0-28-1 15,24-26-1-15,36-18-7 16,16-10-18-16,-2-13-17 16,-9 9-65-16,-26-1-207 15</inkml:trace>
  <inkml:trace contextRef="#ctx0" brushRef="#br0" timeOffset="182438.1232">6870 10389 33 0,'-11'0'10'16,"-3"0"26"-16,1 0-3 16,-1 0-15-16,8 4-16 15,-2 0-1-15,8-2 0 16,0-2-1-16,0 0-17 15,0 0-83-15</inkml:trace>
  <inkml:trace contextRef="#ctx0" brushRef="#br0" timeOffset="183899.4365">6870 10389 6 0,'-66'3'52'16,"66"-3"22"-16,8 0-17 16,-8 0-36-16,0 0-21 15,0 0-1-15,0 0 1 16,0 0 0-16,0 0 16 15,0 0 23-15,0 0 15 16,0 0-8-16,0 0-23 16,0 0-9-16,0 0-2 15,0 0 0-15,0 0 1 16,0 0 12-16,-13 0 7 0,-1 0-4 16,-5 0-22-1,0 0-1-15,-3 0 0 0,3 0 2 16,-14 0 0-16,14-3-1 15,-5-1 8-15,2 4-3 16,3 0-1-16,-8 0-3 16,2 0-2-16,-8 0-3 15,6 0-2-15,3 0 1 16,-9 0-1-16,-3 1 2 16,4 2-2-16,-7 0 7 15,7-3 2-15,7 1 3 16,9-1-2-16,5 4-6 15,-8-4-2-15,5 0-2 0,1 2 0 16,-1-2 1 0,-5 3-1-16,11-3 1 0,-3 2 0 15,-8 4 4-15,11-4 2 16,-3 0-4-16,2 0-1 16,-10 3-1-16,11 0 0 15,-3 8-2-15,3 0 1 16,8 4 0-16,0 4 0 15,0 3-1-15,0 4 1 16,0 1 0-16,0 8 1 16,0 5-1-16,0 2 0 15,0 7 1-15,0 3 0 16,0 3-1-16,-8 3 0 16,2-3 0-16,1 0 0 0,0-3 1 15,-4 1-1-15,1 5 0 16,-11-3 0-1,0 5 0-15,5 5 0 0,1-1 0 16,-6-2 0-16,19 0-1 16,-11-10 1-16,11-4 0 15,0-3 1-15,0-3-1 16,-8 6-1-16,2 1 1 16,1 11 0-16,-9 4 0 15,-5 4-1-15,3-2 1 16,-9 1 0-16,11-9 0 15,4-3 0-15,10-5 1 16,0-6-1-16,0-5-1 16,0-6 0-16,0 0 1 0,0 6-1 15,0 3 1-15,5 4 0 16,0 6 0-16,-5-3 0 16,6 0 0-16,-6-7-1 15,0-6 2-15,3-7-1 16,2-5 0-16,1-3 0 15,2-1-1-15,3 4 0 16,-9 8 1-16,9 2 0 16,-8 5 0-16,-3 5-1 15,5-1 1-15,1 6 0 16,-1-1 0-16,-5 0 0 0,0-2 0 16,0-6 0-1,0-6 0-15,0-2 0 0,0-8 0 16,0 2 0-16,0-4 0 15,0 1 0-15,0 5 0 16,0 6 0-16,0 6-1 16,0 8 1-16,0 2 0 15,0 6 0-15,0 3-2 16,0-9 0-16,0-7 2 16,0-10 0-16,8-12 0 15,-8-2-1-15,6-9 2 16,-6 1-2-16,3-1 2 15,2 7-2-15,-5 10 1 16,0 0 0-16,0 8 0 16,0 0 0-16,0-2 0 0,0-3 0 15,0 0 0-15,0-3 0 16,0-7-1-16,0-2 1 16,0-5 0-16,0-1-1 15,0 1 1-15,0 3 1 16,0-4-1-16,0 3 0 15,0 4 0-15,0-4 0 16,0 3 0-16,0-1 0 16,0-4 0-16,0-3-1 15,0-4 2-15,0-3-1 16,0-1 0-16,0-4 0 16,0 0 0-16,0 0 0 0,0 0 1 15,0 0-1-15,0 4 0 16,0 3-1-16,0 4 1 15,0-2 1-15,14-1-1 16,24-3 0-16,19-5 1 16,11 0 3-16,17 0 5 15,-6 0-4-15,-3 0-5 16,-16 0 0-16,-5 0-5 16,-22 0-85-16,-33 0-279 15</inkml:trace>
  <inkml:trace contextRef="#ctx0" brushRef="#br0" timeOffset="185144.0599">1956 12716 371 0,'-19'0'51'15,"-8"0"-13"-15,-6 0 25 16,1 3-28-16,-7-1-2 16,7 0 3-16,-1 1-1 15,0 4-24-15,0 8 9 0,1 11-14 16,-17 17-5-16,0 9-1 15,8 4 0-15,13-2 0 16,18-9 0-16,10-14-1 16,0-10-1-16,0-14 0 15,19-7-2-15,13 0 2 16,15-37-8-16,5-13 9 16,-1-4 1-16,-4 5 0 15,-6 8 1-15,-17 18-1 16,-5 14 0-16,3 9 0 15,-3 2-2-15,0 32 2 16,0 10 5-16,-11 2 4 16,3-5-7-16,-2-14-2 0,4-11 0 15,6-13-6-15,0-3-11 16,0 0-81-16,28-14-86 16,-9-11-48-16</inkml:trace>
  <inkml:trace contextRef="#ctx0" brushRef="#br0" timeOffset="185760.3097">2224 12645 262 0,'0'0'101'0,"0"0"-89"16,0 0 15-1,0 0-11-15,0 0-5 0,0 0 9 16,0 0 7-16,0 0 8 16,0 0 5-16,-11 0-17 15,2 0-8-15,9 0-5 16,0 0 0-16,0 0-1 16,-5 0 0-16,5 0 0 15,-5 0-2-15,5 0 2 16,0 7 0-16,0 14-2 15,0 9 2-15,0 5 3 16,0 7-1-16,5 5 2 16,0 3-5-16,-5-6-3 15,0-9-4-15,0-12 0 0,0-13 0 16,0-10-1-16,0 0 0 16,0-17 2-16,0-29-2 15,0-16-1-15,20 0 0 16,-7 11-2-16,14 10 0 15,-16 21 2-15,-2 11 1 16,-1 7 0-16,-8 2 0 16,0 0-1-16,0 7 1 15,5 20 3-15,1 5 2 16,-6-3 1-16,0-10-2 0,8-12-1 16,11-7-3-16,14 0 1 15,13-27 1-15,19-11-1 16,12-2 0-16,-12 14-1 15,-16 9 0-15,-11 17-1 16,-24 0-1-16,-14 20 2 16,0 11 0-16,0-1 0 15,0-12-5-15,0-10-34 16,0-8-149-16,0 0-167 16</inkml:trace>
  <inkml:trace contextRef="#ctx0" brushRef="#br0" timeOffset="185970.048">2965 12582 425 0,'0'30'32'16,"0"9"-10"-16,19 8-8 15,14 7-8-15,0 8-4 16,-6 9-1-16,-8 3-1 15,0 10 0-15,-5-4-1 16,-6-11-13-16,-8-19-124 16,0-30-202-16</inkml:trace>
  <inkml:trace contextRef="#ctx0" brushRef="#br0" timeOffset="186201.7981">3069 12522 416 0,'33'-28'94'0,"-6"3"-40"16,11 13 0-16,-19 8-31 15,-3 4-9-15,-16 13 4 16,0 30 4-16,0 21-1 16,-35 8-4-16,-28 4-12 15,9-16-5-15,-4-14-3 16,37-23-6-16,7-17-36 15,9-6-58-15,5-24-52 16,5-28-169-16</inkml:trace>
  <inkml:trace contextRef="#ctx0" brushRef="#br0" timeOffset="186493.9872">3377 11759 237 0,'0'0'140'15,"0"0"-124"-15,0 0 0 16,8 12 21-16,17 17-10 0,-6 10 9 16,-3 19 16-1,14 12-16-15,-16 18-10 0,5 5 3 16,-6 0-13-16,7 4-14 15,1-5-2-15,-7-6 0 16,5-15-4-16,-5-23-8 16,5-24-30-16,-14-19-73 15,3-5-7-15,-2-5-76 16</inkml:trace>
  <inkml:trace contextRef="#ctx0" brushRef="#br0" timeOffset="186689.8621">3745 12254 466 0,'0'0'25'16,"0"0"-6"-16,19 20-3 16,8 6-11-16,-8 6-2 15,-10-1-3-15,2-1 0 16,-11-2-4-16,8-1-18 15,-8-12-118-15</inkml:trace>
  <inkml:trace contextRef="#ctx0" brushRef="#br0" timeOffset="186848.0398">3791 12003 368 0,'0'-2'146'15,"0"2"-140"-15,0-4-6 16,11-1-3-16,17 5-33 16,-9 0-134-16</inkml:trace>
  <inkml:trace contextRef="#ctx0" brushRef="#br0" timeOffset="187072.1403">4086 11611 309 0,'0'9'70'0,"0"32"-20"0,19 18-3 16,8 15-12-16,-8 17-25 16,-5 13-8-16,0-3-2 15,-1-4 0-15,-13-15-3 16,6-24-9-16,-6-12-37 15,0-13-71-15,0-18-139 16</inkml:trace>
  <inkml:trace contextRef="#ctx0" brushRef="#br0" timeOffset="187259.657">4031 12115 444 0,'36'-25'55'15,"24"-3"38"-15,5-1-39 16,-8 9-33-16,-10 4-20 16,-15 8-1-16,-4 0-3 15,2 5-11-15,-3 3-62 16,0 0-80-16,6 0-18 16</inkml:trace>
  <inkml:trace contextRef="#ctx0" brushRef="#br0" timeOffset="187552.366">4585 11859 247 0,'-8'0'156'16,"-6"0"-68"-16,9 9-26 0,-9 26-13 15,8 7-8-15,6 9-14 16,0-4-8-16,0-7-9 16,0-11-7-16,0-19-3 15,20-10-2-15,-1-12-2 16,22-36-8-16,-3-17-5 15,-6 7-9-15,1 16 15 16,-14 13 11-16,-5 22 0 16,-14 7 0-16,0 0-5 15,0 42 5-15,0 16 25 16,0 6 6-16,-14-6-21 16,-5-15-10-16,19-11 0 0,0-18-12 15,0-11-43-15,19-3-119 16,33-11-81-16</inkml:trace>
  <inkml:trace contextRef="#ctx0" brushRef="#br0" timeOffset="187988.1247">4964 11990 454 0,'-25'47'129'15,"25"-1"-58"-15,0-11-38 16,11-24-25-16,41-11-7 15,13-49-1-15,20-35 3 16,-6-26-3-16,-5-6 2 16,-14-1-1-16,-22 7 6 15,-38 10-5-15,0 13 3 0,-27 23-3 16,-25 23 3-16,19 29 0 16,0 12 24-16,1 5-7 15,-1 33-20-15,0 20-2 16,14 14 0-16,11 13 1 15,8 2-1-15,0-6 0 16,13-9 0-16,42-15 0 16,30-14 1-16,7-17 1 15,6-18 7-15,1-8-5 16,-15 0 2-16,-13-30-2 0,-25-4 5 16,-27-3 1-1,-19 7-5-15,0 13-4 0,-10 17 1 16,-37 14 1-16,12 42-3 15,16 12 0-15,19 3 3 16,19-14 0-16,68-21-3 16,36-28-5-16,16-8-36 15,-17-22-142-15</inkml:trace>
  <inkml:trace contextRef="#ctx0" brushRef="#br0" timeOffset="232079.0913">17992 5608 214 0,'0'0'33'0,"0"2"2"15,0 9-12-15,0 6-1 16,-3-2 0-16,-8-4-12 0,3 8-5 16,-3 1 9-16,-3 9 5 15,1 10 3-15,4 11 0 16,-10 9-5-16,0 13-2 16,-5 11-4-16,5 1-4 15,2-2-5-15,-2-11-2 16,19-16-1-16,0-20-5 15,0-17-45-15,0-18-108 16,0-11-91-16</inkml:trace>
  <inkml:trace contextRef="#ctx0" brushRef="#br0" timeOffset="233189.5363">18076 5634 39 0,'0'0'178'16,"0"0"-178"-16,0 0 11 0,0 0 14 16,27 0-9-16,6 0 10 15,-3 6 2-15,6-1 6 16,-4-1 9-16,1 2-7 16,5 3 3-16,9-2-18 15,-4 5-10-15,6-3-4 16,0-1 3-16,0-1-3 15,9 0 0-15,2 1 1 16,5 2-3-16,-5 0 8 16,-3-2 1-16,3 3-3 15,-8-1-1-15,0-2 0 16,-6-3-2-16,14-5-2 16,6 0-2-16,5 0 1 0,8 0 1 15,-8-5 2-15,-6-2-2 16,-10 6 2-16,-12 1-5 15,-2 0 0-15,-14 0-2 16,6 0 2-16,0 0 2 16,-1 8-3-16,7-3 0 15,7-2-1-15,-8 4 3 16,14-2 3-16,-6-3-1 16,6-1-1-16,8 4 2 15,0-5-2-15,-3 4-3 16,-5-4-1-16,-3 0-1 15,3 0 0-15,-6 0 0 16,17 0 1-16,-8 0-1 0,5-9 0 16,-3 6 1-16,0-2 0 15,-11-2 1-15,1 6 0 16,-6 1-2-16,-9-2 2 16,7 2-2-16,12 0 0 15,4 0 1-15,10 0-1 16,1-5 0-16,18 3 0 15,-13-6 0-15,3 5 0 16,-9-2 1-16,-7 3 2 16,-7 2 5-16,-4-3 2 15,7 3-5-15,4 0-2 16,2 0-1-16,13 0-2 0,3-2 0 16,4-2 0-1,-1 1 0-15,-8-2 1 0,-3-1-1 16,-17-1 1-16,1 4 0 15,-5 1 0-15,-15-3 0 16,12 1 0-16,-9 1 0 16,-2-1 0-16,-3 3-1 15,-8 1 1-15,3 0-1 16,2 0 1-16,0 0-1 16,6-4 1-16,-3 1-1 0,-8 0 0 15,2 0 1 1,-5 3-1-16,-5 0 3 0,-6 0 4 15,-3 0 1 1,4 0-3-16,-9 0-3 0,0 0-1 16,0 14 2-16,0 14 1 15,0 13 2-15,0 12 3 16,0 21-3-16,-47 10-3 16,-7 9 3-16,-12 3-5 15,4-11-1-15,15-13-3 16,25-26-13-16,9-25-78 15,13-21-151-15</inkml:trace>
  <inkml:trace contextRef="#ctx0" brushRef="#br0" timeOffset="233909.725">19328 5300 306 0,'-6'0'91'0,"6"0"-80"16,0 0 1-16,0 0-3 15,0 0 2-15,0 0 5 16,-8 0 18-16,-3 5 1 15,3 21 7-15,0 12-15 16,-3 5-20-16,3 14-3 16,-11-2-2-16,5 1-1 0,8-2-1 15,-7-5 0-15,7-20-3 16,6-19-4-16,0-10-12 16,0-22-59-16,19-25-89 15,14-9-28-15</inkml:trace>
  <inkml:trace contextRef="#ctx0" brushRef="#br0" timeOffset="234187.6715">19322 5334 111 0,'0'-16'92'0,"0"3"-23"15,6-2-26-15,-1-1-3 16,14 2 21-16,3-3-20 16,11-4 4-16,10 7-3 0,12-4-1 15,10 3-6-15,6 3-7 16,-5 5-4-16,-6 4-6 15,-14 3-8-15,-19 3-6 16,-16 28 11-16,-11 14 9 16,0 11 5-16,-46 3-17 15,-20-2-7-15,-10-8-5 16,-3-14-1-16,5-14-13 16,9-14-8-16,19-7-11 15,16 0-9-15,16 0 2 16,14 0-25-16,0-5-30 15,24-5-74-15</inkml:trace>
  <inkml:trace contextRef="#ctx0" brushRef="#br0" timeOffset="234629.645">20001 5478 276 0,'0'0'70'0,"0"0"-39"16,14 0 1-1,24 0 13-15,11-8-3 0,8-4 5 16,9-6 8-16,5-10-3 15,-3 4-17-15,-16-5 1 16,-14 14-20-16,-25 2-9 16,-13 8 5-16,0-3 14 15,0 4-5-15,-24-2-15 16,-31 6-1-16,-24 0-2 16,-11 23-3-16,3 15 0 15,-3 5-2-15,5 8 2 16,26-3-3-16,12-7 1 15,14-6-1-15,20-9-4 16,13-14-11-16,0-5-17 16,46-7 0-16,52 0-19 0,9-15-64 15,4-12-52-15,-12 6 8 16,-4-3 27-16</inkml:trace>
  <inkml:trace contextRef="#ctx0" brushRef="#br0" timeOffset="234875.7857">20606 5505 238 0,'-27'43'78'16,"8"-6"-33"-16,14-8 11 15,5-11-27-15,0-10-9 0,0-8-10 16,0 0 14 0,0-15 25-16,32-18 17 0,7-7-38 15,12 4-13-15,9 2 0 16,-2 5-9-16,-4 10-5 15,-2 4 2-15,-6 1-2 16,1 7-1-16,-4 0 0 16,4-1-3-16,-9 7-7 15,8-2-50-15,-5 3-98 16,-8 0-106-16</inkml:trace>
  <inkml:trace contextRef="#ctx0" brushRef="#br0" timeOffset="235063.2894">21484 5334 123 0,'6'0'200'0,"7"0"-153"15,-7 7 28-15,-1 18 8 16,-5 5-19-16,0 3-15 16,0 4-29-16,0-5-19 15,-5-6-1-15,-1-10-9 16,-2-11-20-16,3-5-72 15,5 0-98-15</inkml:trace>
  <inkml:trace contextRef="#ctx0" brushRef="#br0" timeOffset="235213.5514">21484 5334 426 0,'39'-132'96'0,"-39"131"-11"16,0 1-73-16,0-4-12 15,0-6-4-15,19-2-9 16,46-3-78-16,1 3-125 16</inkml:trace>
  <inkml:trace contextRef="#ctx0" brushRef="#br0" timeOffset="235611.7656">22275 5171 79 0,'-11'3'219'0,"-2"2"-195"0,-15 3 14 15,-4 13 3-15,-15 7 7 16,-18 12 4-16,-1 14 5 16,1-1 1-16,19-5-28 15,26-13-13-15,20-19-16 16,0-13 0-16,33-3-1 15,52-22 5-15,27-30 2 16,7-15-1-16,-1-5 1 16,-9 1 3-16,-27 6 17 15,-20 15-6-15,-26 16-15 0,-25 19-1 16,-11 9-2 0,0 6 3-16,-14 0 8 0,-43 32 1 15,-14 14-13-15,3 5-1 16,16-1-1-16,8-13 0 15,22-10-3-15,22-10-11 16,0-5-19-16,0-10-20 16,52-2-7-16,22 0-82 15,10-2-161-15</inkml:trace>
  <inkml:trace contextRef="#ctx0" brushRef="#br0" timeOffset="236735.3436">22452 5197 102 0,'0'0'43'15,"6"0"74"-15,16 0-38 16,-9-7-10-16,-2-4 2 16,-8 10 7-16,-3 1-26 15,0 0-22-15,0 0-18 16,0 0-7-16,0 0-1 15,0 0 8-15,0 0 11 0,0-3 1 16,0 2 4-16,-14 1 2 16,-32 0-15-16,-14 0-14 15,-16 13-1-15,-4 15 0 16,-7 7 0-16,3 5 0 16,5 1-1-16,2 4 1 15,23-2 0-15,10-4 0 16,17-5 1-16,19-2 0 15,8-11 0-15,0-3 0 16,22-11-1-16,48-7 0 16,29-7 1-16,26-32 3 15,11-22 4-15,-16-4-1 16,-22 7 4-16,-27 13 0 0,-32 17 7 16,-39 14-3-16,0 8 5 15,-33 4-2-15,-52 2-9 16,-21 0-9-16,-9 5-1 15,23 10-2-15,18-4-14 16,30-4-23-16,36 0-17 16,8-7-30-16,0 0-52 15,74 0-105-15</inkml:trace>
  <inkml:trace contextRef="#ctx0" brushRef="#br0" timeOffset="237209.5701">22834 5187 125 0,'-3'0'133'16,"-13"10"-89"-16,-11 10 4 15,-6 10 18-15,-19 13-9 16,0 7 4-16,-8 1-4 16,20-2-4-16,10-13-21 15,21-8-17-15,9-16-11 16,0-10 2-16,28-2 4 16,34 0 5-16,20-33 5 0,33-21-5 15,-9-18-5-15,0-8 8 16,-2-2 1-16,-25 6 0 15,-33 7-8-15,-27 19-4 16,-19 18 2-16,0 9 0 16,0 21 2-16,-32 2 8 15,-34 17-2-15,1 31-15 16,-14 16-2-16,27 7 0 16,19-1 0-16,20-6-1 15,13-13 0-15,13-15-7 16,44-14-6-16,17-15-9 15,2-7-13-15,6 0-48 0,-5 0-78 16,-17-12-284-16</inkml:trace>
  <inkml:trace contextRef="#ctx0" brushRef="#br0" timeOffset="237575.2325">23595 5303 423 0,'0'0'123'16,"0"0"-108"-16,24 0 20 16,28 0 16-16,8 0-28 15,-3-13 6-15,-10 2-2 16,-15 4-25-16,-4 2-2 0,-9 5-2 15,8 0-46-15,-16 9-177 16</inkml:trace>
  <inkml:trace contextRef="#ctx0" brushRef="#br0" timeOffset="237785.5976">23660 5587 545 0,'0'0'49'0,"52"0"24"15,5-10-27-15,9 3-28 16,-14 0-16-16,-6 0-2 16,-5 1-2-16,-3 4-32 0,0 2-120 15,-2-3-312-15</inkml:trace>
  <inkml:trace contextRef="#ctx0" brushRef="#br0" timeOffset="238251.5258">24797 5069 302 0,'0'0'52'15,"0"0"1"-15,-5 0-7 16,-9 0 1-16,3 0 9 16,-16 0 3-16,8 5-19 15,-14 14-13-15,0 4-1 16,6 6-8-16,-6 5 2 15,-10 12 5-15,-6 3 3 16,5 11-4-16,-2 4-11 16,13 7-2-16,6-2 3 15,13-4 1-15,14-6-3 16,0-13-7-16,47-12-3 0,18-20 0 16,19-14 0-1,4 0 0-15,2-32 2 0,-6-9 3 16,-29-4 7-16,-22 4 2 15,-33 8 0-15,0 11-3 16,-80 7-2-16,-37 15-5 16,-8 0-6-16,13 15-2 15,27 5-17-15,39-12-67 16,46-8-135-16</inkml:trace>
  <inkml:trace contextRef="#ctx0" brushRef="#br0" timeOffset="239675.824">26812 4952 317 0,'0'0'60'16,"0"0"-40"-16,0 0-10 16,0 0 0-16,0 0 3 15,0 0-4-15,0 0 14 16,-16 14 8-16,-22 17 2 15,-22 13-5-15,-25 21-17 16,-24 24-1-16,-11 24 4 16,-5 21-4-16,16 11-2 15,21 2 3-15,42-10 8 16,46-23-12-16,0-24-7 0,68-27-4 16,30-24-9-1,11-22-8-15,-8-15-32 0,3-2-56 16,-39-7-102-16</inkml:trace>
  <inkml:trace contextRef="#ctx0" brushRef="#br0" timeOffset="240149.4706">26809 5372 311 0,'0'7'19'16,"22"2"10"-16,44-9 22 15,13 0 9-15,19 0-6 16,0-5 8-16,0-9-8 16,0 2-26-16,-13-1-22 15,-14 0-6-15,-11 6-1 16,-8-3-9-16,-25 4-67 16,-13 5-87-16,-14 1-103 15</inkml:trace>
  <inkml:trace contextRef="#ctx0" brushRef="#br0" timeOffset="240575.5506">27178 5534 337 0,'0'0'64'0,"0"0"-44"0,0 0-3 16,0 0 5-1,-6 0-8-15,-2 0-7 0,3 0 22 16,-9 14 10-16,-13 10-9 15,-12 21 8-15,-18 16-17 16,-16 15-7-16,-7 10-5 16,-4 4-1-16,32-8 1 15,30-20-7-15,22-26-2 16,41-25-7-16,76-11 3 16,20-14 4-16,7-25 3 15,-5 3 0-15,-32 4-2 16,-17 6-1-16,-25 10 0 0,-32 3-5 15,-20 8-80 1,-13 2-155-16</inkml:trace>
  <inkml:trace contextRef="#ctx0" brushRef="#br0" timeOffset="240989.3318">27944 4894 401 0,'-6'0'103'0,"6"7"-90"16,0 27 22-16,38 15 30 15,28 16-18-15,8 18-2 0,-14 32 10 16,-55 27-1-1,-19 31-14-15,-122 26-10 0,-63 14-9 16,-36-5-21-16,-2-26-2 16,46-46-16-16,63-67-98 15,55-69-246-15</inkml:trace>
  <inkml:trace contextRef="#ctx0" brushRef="#br0" timeOffset="279135.2272">15579 13990 83 0,'0'-6'17'16,"0"5"-16"-16,0-2-1 15,0-3 4-15,0 0 23 16,0 3 10-16,0-8-11 16,5 4-17-16,-2-5-6 0,2-1-3 15,-5 6-3-15,0-1 3 16,0 8 27-16,0 0 24 15,0 0-21-15,0 0-29 16,0 0 18-16,0 0-2 16,0 0-9-16,0 0-2 15,0 0-4-15,0 0 3 16,0 0 6-16,0 0 4 16,0 0-1-16,0 9 11 15,0 10 3-15,0 0-13 16,0 10-7-16,0 2 2 15,0 3-2-15,0 7 1 16,0-3-2-16,0 1-3 0,0-7-2 16,0-2 1-1,0-5-1-15,0-6 1 0,0-4-3 16,0-3 1-16,0-1 0 16,0 1-1-16,0 6 1 15,6-1-1-15,13 4 2 16,-6-7-2-16,6-5 4 15,-2 1 2-15,16-6-1 16,-1-4-2-16,6 0 1 16,9 0 3-16,-1 0 0 15,-2 0 4-15,2 0-5 16,6 0 1-16,2 0 0 0,4 0 3 16,2 0-3-16,5 0-5 15,1 0 0-15,-1 0 0 16,6 0-1-16,-6 0-1 15,-5 0 4-15,-8 0 4 16,3 4-5-16,2 2 2 16,8-4-3-16,-5-2 0 15,11 0 0-15,-3 0 0 16,9-2 0-16,-6-8 0 16,-11 2 1-16,-6 8 0 15,-2 0 0-15,-6 0 1 16,-2 0 0-16,2 0-1 15,1 0-2-15,10 0 0 16,-3 0 0-16,4-8 1 16,-4 2 2-16,-2-1-2 0,-6 2 1 15,1-1-1-15,-4 0-1 16,-2-1-1-16,6 2 0 16,-9-3 1-16,3 2-1 15,-3 1 0-15,-5 0 0 16,7 1 0-16,-1 2 1 15,7 2-1-15,-13 0 0 16,-3-2 0-16,-3 2 0 16,6 0 1-16,8-3-1 15,-3 3 1-15,3-2-1 0,5-1 0 16,-8 3 0 0,0-3 0-16,9 3 0 0,-15 0 1 15,-4-3 1-15,10 3 1 16,-5 0 1-16,7 0-1 15,-1 0-2-15,-1 0 0 16,3 0 0-16,-3 0 1 16,-5 0 0-16,-1 0-1 15,1 3 1-15,0-3-2 16,8 0 0-16,-3 0 0 16,8 0 0-16,-5 0 0 15,3 3 0-15,-6 0 0 16,-5-1 0-1,-6 1 0-15,6-1 0 0,-14 0 0 16,16-2 0-16,-5 0 1 0,6 0-1 16,-4 0 0-16,12 0 0 15,-11 0 0-15,-6 0 0 16,-3 0 0-16,-7 0 0 16,2 0 0-16,-8 0 0 15,-11 0 0-15,0 0-1 16,8 0 1-16,-3 0 0 15,9 0 0-15,5 0 0 16,0 0 0-16,0 0 0 16,-5 0 0-16,-11 0-2 15,2 0 1-15,-5 0 1 16,0 0 0-16,0 0 0 16,0 0 0-16,0-9 0 15,0-12 0-15,0-8-7 0,6-6 0 16,2-5 2-16,3 1 1 15,2 4 2-15,6 3 2 16,-5 2 0-16,0 3 0 16,-6-1 0-16,-8 4 0 15,0 6-24-15,0 3-49 16,0 11-36-16,0 4-29 16</inkml:trace>
  <inkml:trace contextRef="#ctx0" brushRef="#br0" timeOffset="279928.9327">20579 14148 344 0,'-5'12'40'16,"5"9"32"-16,0 5-33 15,0 8-25-15,0 7-9 16,0 2-4-16,0 0 0 16,0-8-1-16,0 0 0 15,0-10-11-15,0-9-32 16,0-11-67-16,0-5-106 15</inkml:trace>
  <inkml:trace contextRef="#ctx0" brushRef="#br0" timeOffset="280223.1637">20677 14160 45 0,'-8'-18'374'16,"8"1"-337"-16,3-4-8 15,62-4-11-15,1 1 1 16,-1 6 11-16,-5 2-9 16,-16 9 2-16,-3 4-2 15,-3 3-14-15,-19 0 1 16,-5 8 6-16,-14 25 6 16,0 5 3-16,-60 9-17 0,-17 1-5 15,4-10-1-15,7-13 0 16,25-9-1-16,11-8-13 15,17-8-24-15,13 0-28 16,0 0-46-16,13 0-50 16,45-9-47-16</inkml:trace>
  <inkml:trace contextRef="#ctx0" brushRef="#br0" timeOffset="280672.9412">21223 14246 310 0,'0'7'42'0,"0"-7"2"16,5 0-21-16,22 0-8 0,17-28 14 16,8-4 16-1,-6-2 2-15,9 0 3 0,-23 11-8 16,-13 8-20-16,-13 5-12 16,-6 7-3-16,0 3 10 15,-46 0-7-15,-12 20-9 16,-7 13 0-16,-1 12-1 15,15 3 0-15,10-5-2 16,22-7-15-16,13-8-40 16,6-11-45-16,6-11-12 15,45-6-52-15,20 0 32 16,-5-7 44-16,-6-7 57 16,-8 12 33-16,-20 2 75 15,-4 0 31-15,-9 0-40 0,0 0-28 16,-11 0-5-16,-3 0 12 15,9 0-12-15,13-7 19 16,11-23 17-16,14-5-14 16,14 0-20-16,-6 3-5 15,5 4-13-15,-19 5-3 16,-2 7-11-16,-8 7-3 16,-12 1 0-16,-2 0-7 15,8 8-56-15,3 0-92 16,-20 8-112-16</inkml:trace>
  <inkml:trace contextRef="#ctx0" brushRef="#br0" timeOffset="280829.2147">22311 14193 478 0,'-9'0'53'15,"9"7"-30"-15,0 4-11 16,0 1-12-16,0 4-18 15,0-7-49-15,0-2-37 16,0-6-52-16</inkml:trace>
  <inkml:trace contextRef="#ctx0" brushRef="#br0" timeOffset="280961.8792">22283 13991 333 0,'0'0'102'16,"0"-1"-56"-16,0-5-44 15,0 5-2-15,28 1-65 16,15 0-149-16</inkml:trace>
  <inkml:trace contextRef="#ctx0" brushRef="#br0" timeOffset="281248.7385">22531 14206 361 0,'-24'42'89'0,"10"-3"-41"15,14-9-7-15,0-13-28 16,47-13-3-16,23-4-4 16,4-18 0-16,-3-17-3 15,0-4 9-15,-11 0 12 16,-33 13 4-16,-16 5-18 15,-11 14 4-15,-38 5 20 16,-28 2-24-16,-13 0-10 16,19 12-3-16,22 2-16 15,19-3-37-15,19-6-72 16,0-5-118-16</inkml:trace>
  <inkml:trace contextRef="#ctx0" brushRef="#br0" timeOffset="281633.1143">23292 14090 287 0,'-33'27'51'0,"-13"7"12"15,-6 5 4-15,6 10 3 16,13-1-13-16,14-8-7 15,19-10-32-15,0-18-18 16,14-12-2-16,51-9 2 16,20-44 6-16,7-21-2 0,12-17-1 15,-19 1 0-15,-6 0 9 16,-28 13 18-16,-23 13-12 16,-28 18-4-16,0 23-1 15,0 16 1-15,-33 7 5 16,-13 41-11-16,-6 26-7 15,0 12 0-15,11 7 0 16,17-6-1-16,15-10 0 16,9-10-8-16,0-16-22 15,47-12-23-15,18-11-18 16,20-6-71-16,-6-9-81 16</inkml:trace>
  <inkml:trace contextRef="#ctx0" brushRef="#br0" timeOffset="281955.2871">24086 13990 222 0,'0'-3'225'0,"0"3"-137"16,19 0-2-16,38 0-59 15,-11 0-9-15,1 0-14 16,-15 0-4-16,7 0-1 15,-18 0-16-15,23 0-61 16,-17 11-100-16</inkml:trace>
  <inkml:trace contextRef="#ctx0" brushRef="#br0" timeOffset="282165.2357">24124 14253 420 0,'0'0'90'0,"0"0"-26"15,46-7-15-15,20-4-34 16,-15-1-10-16,1 1-4 16,-5 3-1-16,-9-1-19 15,8 2-81-15,0-6-145 16</inkml:trace>
  <inkml:trace contextRef="#ctx0" brushRef="#br0" timeOffset="282562.0233">25348 13597 192 0,'0'0'171'16,"0"0"-117"-16,0 5-34 16,-25 12-9-16,-2 8 6 15,-5 1 6-15,-15 5-8 0,4 12 13 16,-17 6 2 0,0 16 10-16,2 12-1 0,4 7-1 15,2 6-4-15,19-6-12 16,20-10-11-16,13-12-6 15,0-20-5-15,35-20 0 16,36-14 2-16,8-8 1 16,14-9-1-16,2-33 0 15,-8-6 2-15,-21 1 0 16,-23 8 4-16,-40 6-3 16,-3 13 10-16,-65 10 2 15,-33 10-14-15,-3 0-3 16,3 10-2-16,40 10-28 15,26-13-110-15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7:19:23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7211 14253 143 0,'5'-3'20'0,"-2"1"0"15,2 0-14-15,9-3-3 16,13-7 3-16,11 3-1 15,0 0 19-15,22-2 17 16,6 1-4-16,-9 3-8 16,3 1 0-16,-14 4-22 15,1 2-7-15,-1 0-3 16,-2 0-10-16,10 0-3 0,-7 0-13 16,18 10-23-16,6 0-49 15,0-1 30-15,11-7 52 16,2-2-29-16</inkml:trace>
  <inkml:trace contextRef="#ctx0" brushRef="#br0" timeOffset="174.0498">9433 14193 146 0,'79'0'4'15,"0"0"24"-15,5 0-12 16,1 0-12-16,-6 0-4 16,-22 0-19-16</inkml:trace>
  <inkml:trace contextRef="#ctx0" brushRef="#br0" timeOffset="577.9084">12958 14081 150 0,'60'-7'20'0,"-8"2"-20"15,8 1 0-15,5 0 0 16,12 2 0-16,16-3 7 15,-1-3 11-15,12 0-5 0,2-4 6 16,-8 0-19-16,0-1-4 16,-21 3-20-16,-4 6 9 15,-15 1 9-15,-4 3 1 16,-10 0-38-16</inkml:trace>
  <inkml:trace contextRef="#ctx0" brushRef="#br0" timeOffset="743.9327">15140 13904 195 0,'19'0'1'15,"13"0"4"-15,4 11 1 16,2 4-3-16,14 0-1 0,0 2-2 16,2-5-8-16,3-2-43 15,-16 1 21-15,3-2-16 16</inkml:trace>
  <inkml:trace contextRef="#ctx0" brushRef="#br0" timeOffset="924.0126">16184 14030 269 0,'38'11'23'15,"0"3"10"-15,28 3 12 16,21-8-30-16,22-3-11 0,11-4-1 15,16-2-3-15,-24 0-1 16,-8 0-4-16,-20-2-13 16,-10-8-100-16</inkml:trace>
  <inkml:trace contextRef="#ctx0" brushRef="#br0" timeOffset="2205.6724">6949 8373 99 0,'19'-11'168'0,"0"7"-147"16,22 2 15-16,5 2 0 15,20 0 0-15,5 0-13 16,-6-2-17-16,-10-4-5 16,-12 4 0-16,3-5-1 15,1-1-1-15,-1-3-7 16,11 3-40-16,23-5-114 0</inkml:trace>
  <inkml:trace contextRef="#ctx0" brushRef="#br0" timeOffset="2401.0409">9648 8190 88 0,'93'-10'93'0,"-3"2"-66"0,-8 3 27 15,13 3-47 1,-2 2-7-16,-9 0-35 0,-5 0-27 15,-5 0-73-15</inkml:trace>
  <inkml:trace contextRef="#ctx0" brushRef="#br0" timeOffset="2573.7454">12015 8103 177 0,'65'0'17'0,"6"0"-17"16,22 0 0-16,-9 0 0 15,9 0-6-15,-14 4-19 0,6-4-120 16</inkml:trace>
  <inkml:trace contextRef="#ctx0" brushRef="#br0" timeOffset="2753.9157">13765 8010 121 0,'47'0'78'0,"-4"0"-73"16,9 0 15-16,-6 0-20 16,14 0-12-16,0 0-25 15,11-1 35-15,0-8 0 16,3 2 2-16,-3 2-5 15</inkml:trace>
  <inkml:trace contextRef="#ctx0" brushRef="#br0" timeOffset="3200.9837">15810 7859 36 0,'96'-11'54'16,"2"8"-4"-16,8 3-30 15,6 0 14-15,13 0-23 16,12 0 15-16,-1 3 4 0,3 3-16 16,6-1-8-16,-9-5 4 15,-11 3-10-15,1-3-2 16,5 0 0-16,-3 0 4 15,5 0 3-15,-21 0 3 16,-14 0-2-16,-32 0 47 16,-14 0-51-16,-6 0-2 15,6-11 1-15,8-3-1 16,19-7-3-16,11 0 1 16,-6 5 0-16,4 2-16 15,-17 4 18-15,21 3 3 16,12 7-3-16,27 0 2 0,5 0-2 15,-10 0-11-15,-1 0 5 16,11 9 4-16,9 4 2 16,5-4-2-16,-25 2-5 15,-27-1-14-15,-43-3-185 16</inkml:trace>
  <inkml:trace contextRef="#ctx0" brushRef="#br0" timeOffset="6397.7215">6832 11174 202 0,'51'0'29'0,"9"0"4"15,11-4 20-15,14-3-9 16,-6-1 2-16,8 1-6 0,-11 3-3 16,-10-1-13-16,-6 3-17 15,-22 2-7-15,-3 0-2 16,-10 0-15-16,8 0-34 15,-1 0-52-15,20 0-93 16</inkml:trace>
  <inkml:trace contextRef="#ctx0" brushRef="#br0" timeOffset="6599.8977">8470 11104 159 0,'98'0'20'16,"-27"0"-20"-16,-30 4 0 15,-22 0 2-15,-8-4-4 0,-11 0 1 16,8 0 1-16,17 0 31 15,2 0 7-15,20 0 3 16,32-4 1-16,0-7-5 16,13 0-24-16,-7 1-7 15,-14 2-6-15,-11 1-2 16,-3 0-7-16,-2 6-16 16,-4 1-54-16,15 0-86 15</inkml:trace>
  <inkml:trace contextRef="#ctx0" brushRef="#br0" timeOffset="6749.0513">10496 11025 188 0,'52'0'27'15,"-8"0"22"1,10 0-12-16,-2 0-20 0,8 0-17 16,16 0 0-16,-16 0-2 15,11 0-2-15,-16 0-20 16,-4-2-164-16</inkml:trace>
  <inkml:trace contextRef="#ctx0" brushRef="#br0" timeOffset="6908.0805">12121 11019 309 0,'25'0'0'16,"13"0"-1"-16,22 0-12 0,11 0 0 15,8-4 5-15,-6-3-37 16,7 2-135-16</inkml:trace>
  <inkml:trace contextRef="#ctx0" brushRef="#br0" timeOffset="7073.4662">14033 10896 228 0,'51'-8'0'16,"9"7"-10"-16,6-5-58 16,5 0 0-16,8 2 68 15,-8-2 12-15,-17 5-12 0,-16 1-57 16</inkml:trace>
  <inkml:trace contextRef="#ctx0" brushRef="#br0" timeOffset="7485.9782">15251 10975 229 0,'41'0'32'0,"-3"0"-23"16,20 0 12-16,-9 0-2 16,22 4-16-16,5-4 0 15,6 0-3-15,-3 0 1 16,5 0 6-16,-7 0-1 15,2 1-6-15,-14 4-6 0,1-1-7 16,-6-4-21-16,5 0-18 16,6 0 38-16,16 0 14 15,-2 0 5-15,-6 3 10 16,0-3 11-16,-8 3-21 16,8-2-3-16,-8 6-1 15,-11-2 5-15,-8 2 18 16,-6 3 15-16,-8 0-3 15,-2 0-6-15,13-5-18 16,-8-2-12-16,10-3-3 16,1 0-7-16,-6-3-25 15,9-9-44-15,2-7 2 16,3 8 5-16,0 4 63 0,17 1 8 16,-9 3-5-16,3 3-2 15,0 0-56-15</inkml:trace>
  <inkml:trace contextRef="#ctx0" brushRef="#br0" timeOffset="7635.6805">18259 10985 119 0,'38'0'75'16,"-3"0"-75"-16,28 0 0 16,11 2 1-16,32 0 0 15,-2 1 14-15,-6-3-1 16,-14 4-10-16,-24 4-4 0,-27 0-35 15</inkml:trace>
  <inkml:trace contextRef="#ctx0" brushRef="#br0" timeOffset="7769.9476">19688 11004 368 0,'0'0'77'16,"0"28"-77"-16,0 5-2 15,0-7-50-15,0-5-243 16</inkml:trace>
  <inkml:trace contextRef="#ctx0" brushRef="#br0" timeOffset="100687.1115">9217 4642 158 0,'-8'-15'62'0,"3"4"-60"0,-3 5 43 15,8 1-4-15,0-1-2 16,0 5-10-16,0-6-8 16,0 1 3-16,0-4 19 15,0 2 4-15,0 1-3 16,0 4-1-16,0 1 2 15,0-1-11-15,0 3-4 16,0 0-15-16,0 0-7 16,0 5-4-16,0 23 4 15,0 11 3-15,0 11-1 16,0 12 4-16,0 9-1 16,0 9-3-16,-30 6-4 0,2 2-5 15,1-13-1-15,8-24-1 16,13-23-7-16,6-28-15 15,0 0-14-15,0-41-21 16,0-15-34-16,20-1-22 16,-1-2-15-16,-6 4 7 15,-13 1-30-15</inkml:trace>
  <inkml:trace contextRef="#ctx0" brushRef="#br0" timeOffset="100756.0654">9217 4642 298 0</inkml:trace>
  <inkml:trace contextRef="#ctx0" brushRef="#br0" timeOffset="101032.7973">9217 4642 298 0,'25'-126'56'0,"-25"126"42"0,0 0-33 0,0 11-7 16,0 31-8-16,14 10 1 15,5 1-14-15,8-12-16 0,19-7-7 16,-8-18-9-16,22-16-1 16,11 0 2-16,14-46 0 15,16-21-6-15,2-10 0 16,-10 0 0-16,-8 8-4 15,-26 18 0-15,-15 20 3 16,-17 23 1-16,-13 8-1 16,-3 4 1-16,-11 40 5 15,0 17 19-15,-30 15 1 16,-25 10 1-16,4-4-4 0,-9 2-11 16,21-16-7-1,20-11-4-15,11-11 0 0,8-13-10 16,0-4-27-16,8-4-38 15,6-10-45-15,19-12-74 16,13-3-80-16</inkml:trace>
  <inkml:trace contextRef="#ctx0" brushRef="#br0" timeOffset="101278.9337">10368 4820 409 0,'27'0'86'16,"-19"6"-43"-16,-2 23 21 16,-1 9-43-16,-5 0-4 15,0 1-15-15,0-6-2 16,0 9-2-16,0-2-16 15,0-4-29-15,-32-13-72 16,18-23-186-16</inkml:trace>
  <inkml:trace contextRef="#ctx0" brushRef="#br0" timeOffset="101436.6969">10521 4510 377 0,'-6'-4'179'0,"6"4"-177"16,0 10-1-16,0 6-1 16,0 7-25-16,44-2-72 15,8 14-71-15</inkml:trace>
  <inkml:trace contextRef="#ctx0" brushRef="#br0" timeOffset="101840.7059">11314 4772 294 0,'-14'-9'114'0,"1"9"-55"16,-20 2 23-16,0 36-34 16,-13 23 2-16,-6 4-11 15,20 3-2-15,18-14-12 16,14-19-17-16,0-23-8 15,65-12 1-15,23-40 5 16,10-31 5-16,24-27-8 16,17-15 0-16,-8-2-2 15,-27 4 1-15,-33 9 5 16,-44 8 0-16,-27 6-3 0,0 25 4 16,-27 19 0-16,-25 37 2 15,8 11 7-15,-10 53-12 16,2 30 4-16,6 24 1 15,8 10 0-15,24-1 0 16,14-16-6-16,8-19-4 16,58-21-3-16,10-20-9 15,17-6-17-15,-9-9-31 16,1-6-37-16,-25-4-92 16,5-11-172-16</inkml:trace>
  <inkml:trace contextRef="#ctx0" brushRef="#br0" timeOffset="102149.0466">12416 4797 264 0,'43'-13'140'15,"17"2"-58"-15,0 10 18 16,11-3-56-16,3 1 4 16,2 1-14-16,-16 0-19 0,-8-1-12 15,-6 3-3-15,-8 0-3 16,-16 0-16-16,-22 10-59 15,0 6-79-15,0-7-183 16</inkml:trace>
  <inkml:trace contextRef="#ctx0" brushRef="#br0" timeOffset="102508.9146">12966 4646 63 0,'0'0'190'15,"0"0"-162"-15,6 0 15 16,8-1-19-16,-4 1 1 16,-10-3 1-16,20-2-7 15,-7-4-2-15,9 2 10 16,11 2-5-16,-22 2 4 15,8 3 8-15,-17 0-5 16,4 0 4-16,2 0-7 16,3 3 7-16,8 15-3 15,-11 2 1-15,11 0 2 16,-11-2-2-16,-8 5-13 16,0 0-10-16,0 2-2 15,0-1-6-15,-27-4 0 0,-11-1-41 16,3-19-96-16,24-11-285 15</inkml:trace>
  <inkml:trace contextRef="#ctx0" brushRef="#br0" timeOffset="103070.8676">14158 4185 159 0,'0'-11'220'16,"0"4"-178"-16,0 7 25 15,0 0-18-15,0 11 4 16,0 21-7-16,0 15-4 16,0 13-5-16,0 12 4 15,-8 9-3-15,-11 12-10 16,-14 1-11-16,6-2-9 15,-11 1-8-15,10-6-1 16,4-13-6-16,5-19-13 16,5-15-25-16,14-20-3 15,-8-15-38-15,-3-5-43 0,11-5-80 16</inkml:trace>
  <inkml:trace contextRef="#ctx0" brushRef="#br0" timeOffset="103394.8577">14657 4266 265 0,'30'-15'79'0,"-11"8"15"16,-3 5-21-16,-5 2-13 16,3 12-12-16,-14 29-1 15,0 15-6-15,0 17-13 16,0 9-4-16,-38 5-7 16,-3 1-8-16,3-4-9 15,-3-5-5-15,8-4-14 16,-11-6-19-16,-2-18-34 0,-8-16-46 15,2-23-38 1</inkml:trace>
  <inkml:trace contextRef="#ctx0" brushRef="#br0" timeOffset="103589.1332">13929 4820 489 0,'46'-17'69'0,"25"17"0"16,14-10-17-16,18-3-17 16,-10 5-16-16,-8-11-17 15,-12 9-2-15,-16 8-14 16,-10 2-28-16,-1 0-62 16,6 0-154-16</inkml:trace>
  <inkml:trace contextRef="#ctx0" brushRef="#br0" timeOffset="103739.0379">15120 4779 483 0,'-8'36'81'0,"-16"13"24"16,10-3-72-16,0-4-33 16,14-7-13-16,0-12-49 15,-19-4-85-15,8-19-88 16</inkml:trace>
  <inkml:trace contextRef="#ctx0" brushRef="#br0" timeOffset="104295.0403">15862 4721 85 0,'-3'-15'99'0,"-8"0"-66"16,11 0 14-16,-8-2 20 15,-11 12 12-15,-8 5-20 16,-25 0-7-16,-5 32-14 16,2 8-5-16,4-1-11 15,12-1-13-15,20-9 2 16,11-9-2-16,8-8-4 16,0-11 4-16,19-1 1 15,17 0 6-15,2 0 0 16,14-10-5-16,-11-9-1 15,-3 11 0-15,3 6 7 16,-11 2-4-16,-9 15-6 0,-2 33 2 16,-19 21-1-16,0 19 1 15,0 22-7-15,-46 8 0 16,-19 6 3-16,-14-6 2 16,0-21-1-16,-1-21-4 15,10-18-2-15,10-23 0 16,-6-23-11-16,6-12-26 15,-3-3-16-15,9-40-23 16,10-8-52-16,12-12-11 16,32-8-38-16</inkml:trace>
  <inkml:trace contextRef="#ctx0" brushRef="#br0" timeOffset="104758.8282">16339 4180 139 0,'0'0'94'16,"0"0"-4"-16,6 0-17 0,2 0-9 15,6 0-17-15,-14 9-4 16,0 20-6-16,0 10 1 16,0 11 10-16,0 11-4 15,0 17-7-15,0 8-7 16,-28 3-8-16,-4-3-10 15,18-9-8-15,14-19-4 16,0-21-2-16,19-18-4 16,41-19-5-16,11 0 2 15,-3 0 9-15,-3-9-1 16,-21 9 0-16,-22 16-6 16,-22 26 6-16,0 17 1 15,-33 6 0-15,-13 0-15 0,-9-11-69 16,4-14-78-16,18-31-189 15</inkml:trace>
  <inkml:trace contextRef="#ctx0" brushRef="#br0" timeOffset="104984.2455">17146 4724 285 0,'77'-18'127'0,"-4"9"-25"15,-2 2-24-15,-5 3-51 16,-15 4-16-16,-15 0-11 16,-12 0-13-16,-24 6-39 15,0 2-142-15</inkml:trace>
  <inkml:trace contextRef="#ctx0" brushRef="#br0" timeOffset="105675.0005">17839 4420 284 0,'8'0'91'15,"6"0"-10"-15,-3 0-45 16,2 0-15-16,6 4 4 16,3-3 4-16,11 3 19 15,0 0 10-15,5 3-17 16,8 4-17-16,0-4-15 16,6 0-6-16,6-2 0 15,-12 2 1-15,-19 3-2 16,-19 2-2-16,-8 12 0 0,-35 8 6 15,-50 4 0 1,-18 10-6-16,5-9-12 0,-1-8-67 16,59-29-100-16</inkml:trace>
  <inkml:trace contextRef="#ctx0" brushRef="#br0" timeOffset="106789.9424">20146 4448 189 0,'0'-7'91'0,"0"3"-52"16,0-2 11-16,0-5-23 16,8-8 0-16,16 1-4 15,-15 1 15-15,4 5 2 16,-13 5-21-16,0 7-6 16,0 0-13-16,-33 0-4 15,-2 11-38-15,-3-1-19 0,24-10 22 16,14 0 38-16,0 0-3 15,0 0 4-15,0-14 8 16,0-8 11-16,0 1 15 16,0 7 20-16,0 6-6 15,0 5-21-15,0 3-13 16,0 0-1-16,0 0 9 16,0 0 3-16,0 0 3 15,0 0-7-15,0 0-8 16,0 3 0-16,0 19 2 15,0 14 0-15,0 7 0 16,0 13 3-16,0 4-11 0,-13 9 1 16,-31-2-3-16,-11-6-5 15,17-8 0-15,11-19-2 16,8-17 0-16,5-17-2 16,14-7 1-16,0-37-19 15,0-21 0-15,22-13 11 16,22-3 3-16,7-5 7 15,9 4 1-15,-5 10 0 16,-3 9 1-16,-6 26 0 16,-27 15 0-16,-8 19 3 15,-11 3 2-15,0 29 4 16,0 32 8-16,-5 19 0 16,-20 1-6-16,12-15-3 0,13-18-6 15,0-28-1-15,46-20-2 16,52-18 3-16,19-44 4 15,14-20-6-15,14-6-1 16,-36 3-1-16,-36 24 1 16,-21 20 0-16,-25 24 0 15,-7 17 0-15,-20 23 0 16,0 37 2-16,-11 23 10 16,-44 11 1-16,-2 1-8 15,8-8-4-15,5-16-1 16,22-19-3-16,17-9-10 15,5-8-26-15,0-3-33 0,22 1-37 16,16-7-44 0,22 1-94-16</inkml:trace>
  <inkml:trace contextRef="#ctx0" brushRef="#br0" timeOffset="106995.0997">21405 4552 559 0,'14'0'52'15,"-14"34"-10"-15,0 14-15 16,-14 2-27-16,-13-6-13 16,-11-9-36-16,5-5-27 15,0-8-4-15,-7-8-9 0,1-7-141 16</inkml:trace>
  <inkml:trace contextRef="#ctx0" brushRef="#br0" timeOffset="107120.9565">21386 4308 437 0,'19'-4'47'0,"-19"4"-32"15,14 0-15-15,11 0-37 16,21 0-105-16</inkml:trace>
  <inkml:trace contextRef="#ctx0" brushRef="#br0" timeOffset="107505.0501">21994 4540 178 0,'-46'0'322'0,"21"0"-292"15,-35 36 10-15,3 15-16 16,3 3 5-16,7 1-7 16,36-11 5-16,11-17-18 15,0-21-9-15,58-6 0 16,26-40 15-16,33-26-5 16,9-17-8-16,5-12-1 0,-14 3-1 15,-30 9 1-15,-27 11 4 16,-35 11-1-16,-25 18-1 15,0 15 3-15,0 17 7 16,-28 11 11-16,-23 31-4 16,-7 24-12-16,-2 17-2 15,14 9 4-15,13-1-7 16,22-9-1-16,11-7-2 16,11-11-8-16,44-9-18 15,16-6-22-15,5-5-37 16,-2-10-96-16,-1-7-153 15</inkml:trace>
  <inkml:trace contextRef="#ctx0" brushRef="#br0" timeOffset="107751.2216">23049 4552 552 0,'60'-7'123'0,"11"7"-112"0,22 0 14 16,0 0-25-16,-9 0-7 15,1 0-65-15,-14-4-30 16,-6-13-148-16</inkml:trace>
  <inkml:trace contextRef="#ctx0" brushRef="#br0" timeOffset="108478.2109">23483 4324 136 0,'0'0'132'16,"0"0"-82"0,0 0-5-16,5-4 1 0,36-4-10 15,3 3 11-15,2 2-13 16,1 3-3-16,-9 0 3 16,3 0-4-16,-3 0-12 15,3 7-5-15,-8 2-2 16,5 4-4-16,-19 5-2 15,-6-3-1-15,-7 8 0 16,-6 4 4-16,-6 3 4 16,-59 11-1-16,-20 4-8 15,-2-1-3-15,3 0-5 16,26-12-20-16,7-3-24 16,4-7-30-16,28-4-69 15,19-13-234-15</inkml:trace>
  <inkml:trace contextRef="#ctx0" brushRef="#br0" timeOffset="108928.7135">24650 4065 306 0,'5'-7'55'0,"-5"5"7"16,0 2-11-16,0 0-8 15,0 8 1-15,-8 16 5 16,-24 13-1-16,-1 8-16 16,-5 14-4-16,-14 12-7 15,-3 7-4-15,-10 13-11 16,-20 3-5-16,6 0 0 15,14-7-1-15,8-12-5 16,21-23-8-16,25-23 2 16,11-17-2-16,0-9-8 15,19-3 6-15,28 0 15 16,4 0 1-16,1 4 1 16,14 0-2-16,7-4 1 0,17 0-1 15,11-4 3 1,-3-15 0-16,-2 1 3 0,-31 1 0 15,-29 7-5-15,-12 5-1 16,-24 5-6-16,0 0-31 16,-32 0-108-16,-26 0-160 15</inkml:trace>
  <inkml:trace contextRef="#ctx0" brushRef="#br0" timeOffset="109190.795">25067 4726 113 0,'0'0'441'0,"27"2"-391"0,-13 31-6 15,5-4-21-15,14-8-16 16,11-12-5-16,10-9 1 16,6 0 7-16,-8-14 3 15,-9-13 0-15,-26-8-11 16,-17 5-2-16,0-3 0 15,-41 6-2-15,-11 5-4 16,0 6-8-16,11 11-13 16,3 5-34-16,11 0-54 15,0 0-31-15,27 10-87 16</inkml:trace>
  <inkml:trace contextRef="#ctx0" brushRef="#br0" timeOffset="109575.3078">25757 4657 278 0,'0'0'97'16,"0"0"-29"-16,0 0-20 16,0 0 3-16,0 14-23 15,0 7 7-15,0 6-7 16,0-3-14-16,0-2-4 15,0-7-3-15,5-11 5 16,42-4-6-16,18 0 2 0,6-28-4 16,8-4 0-16,-19 0-1 15,-22 14-3-15,-19 11 1 16,-10 7-1-16,-9 7-1 16,0 26 1-16,0 4 5 15,-9-2-3-15,9-17-2 16,0-18-12-16,47 0-5 15,32-29 17-15,0-15 3 16,-8-6 1-16,-25 8 0 16,-32 13-4-16,-14 11-1 15,-27 15-48-15,-25-1-103 16,25 1-254-16</inkml:trace>
  <inkml:trace contextRef="#ctx0" brushRef="#br0" timeOffset="109875.0056">26823 4547 354 0,'93'-13'141'15,"-3"11"-17"-15,3-1-68 16,-6 1-28-16,3-1-25 16,-17 2-3-16,-15 1-13 15,-37 0-29-15,-15 4-36 16,-6 16-115-16</inkml:trace>
  <inkml:trace contextRef="#ctx0" brushRef="#br0" timeOffset="110180.6581">27328 4434 229 0,'0'0'90'0,"2"0"-38"15,47-9-2-15,17-11-8 16,2-2 2-16,8-3 18 16,-2 10-4-16,5 5-19 15,-27 10-21-15,-14 0-11 16,-30 18 9-16,-8 26 5 15,0 14 0-15,-65 12-9 16,-14-2-9-16,-9 0-3 0,12-16-13 16,5-19-81-16,30-33-142 15</inkml:trace>
  <inkml:trace contextRef="#ctx0" brushRef="#br0" timeOffset="111088.7682">28527 4137 340 0,'0'-5'128'16,"0"5"-84"-16,0 20 23 15,-5 23-3-15,-17 12-34 0,-8 13-3 16,-11 12 1-16,-11 5-7 15,-8 1-7-15,9-1-10 16,4-15-4-16,23-29-20 16,24-27-16-16,0-17 18 15,19-58 1-15,52-17-45 16,13-18 16-16,-10-4 28 16,-14 2 14-16,-17 15 3 15,-10 18 1-15,-14 26 0 16,-11 26 4-16,-8 13 13 0,0 20 11 15,-19 34 11-15,-13 15-1 16,-1 0-6-16,33-11-5 16,0-16-5-16,0-21-13 15,84-21-2-15,20-6 8 16,21-33 0-16,6-14-10 16,-27 0-1-16,-25 10-3 15,-25 12 2-15,-29 13 0 16,-17 18 2-16,-8 17-3 15,0 40 12-15,-27 19 9 16,-33 13-18-16,-6 2-5 16,15-8 0-16,4-10-5 15,15-16-18-15,13-10-36 16,-1-15-26-16,12-15-69 16,8-14-161-16</inkml:trace>
  <inkml:trace contextRef="#ctx0" brushRef="#br0" timeOffset="111260.842">29479 4620 572 0,'11'0'70'0,"-11"19"-39"16,0 21 3-16,0 2-31 15,0-7-3-15,0-7-31 16,-14-6-30-16,-19-5-66 15,-5-17-170-15</inkml:trace>
  <inkml:trace contextRef="#ctx0" brushRef="#br0" timeOffset="111396.9147">29607 4307 280 0,'16'-12'233'16,"42"12"-232"-16,2 0-1 15,-3 0-62-15,3 12-86 16</inkml:trace>
  <inkml:trace contextRef="#ctx0" brushRef="#br0" timeOffset="111734.6255">30250 4527 342 0,'-27'0'87'16,"-22"20"10"-16,-5 24-25 15,2 7-25-15,11-14-23 16,27-13-4-16,14-24-6 16,22 0-9-16,71-49-2 15,19-29 0-15,24-21-2 16,-5-10 0-16,-33 7 5 15,-27 14 14-15,-38 23 23 16,-33 32-5-16,0 32-13 0,-25 12-8 16,-35 58-9-16,8 29-2 15,20 11 0-15,26 1-4 16,6-13-2-16,44-21-3 16,48-27-40-16,7-16-76 15,18-33-89-15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7:24:32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6883 4480 19 0,'-32'-3'48'0,"7"3"-13"16,3 0-29-16,-2 0-6 15,2 0 1-15,11 0 16 16,3 0 8-16,2 0 9 16,1 0 4-16,5 0-12 0,0 0-21 15,0 0-2-15,0 0 2 16,0 0 4-16,0 0 9 16,0 0 3-16,0 0-8 15,5 0-8-15,9 0 13 16,5 0 6-16,19 0-8 15,9 0-5-15,13 0 0 16,0 0-3-16,2 0-7 16,12 0-1-16,-3 0 0 15,8 0 0-15,0 0 0 16,5 0-9-16,9 0-16 16,11 0-25-16,13 0-38 0,3 0 18 15,3 0 35-15,2 0 22 16,-5 0 13-16,-16 3 0 15,-12 0-7-15,-7-3-49 16,-25 1 8-16</inkml:trace>
  <inkml:trace contextRef="#ctx0" brushRef="#br0" timeOffset="239.7479">8994 4503 41 0,'65'0'78'0,"1"0"-5"15,-1 0-10-15,-5 3-27 16,-3-3 4-16,3 6-7 15,-2 2-17-15,-4-4-10 16,-2 1-5-16,13 0-1 16,14-5 0-16,25 0-2 15,16 0-7-15,3 0-15 0,10 0 3 16,-2-11 14-16,-3 0 7 16,-2 5 0-16,-9-2-1 15,-11 4 1-15,-13 2-1 16,-8 2-43-16,-6 0-14 15,-8 0-21-15,2 0-46 16</inkml:trace>
  <inkml:trace contextRef="#ctx0" brushRef="#br0" timeOffset="397.7547">11679 4437 81 0,'66'-3'90'0,"-14"3"-63"0,-11 0-3 16,-3 0-8-1,3 0-14-15,10 0-2 0,9 0 4 16,25 0-1-16,5 0 12 15,11-3 6-15,8-8-16 16,16 2-4-16,-5-7-1 16,-2 2-14-16,4-1-111 15</inkml:trace>
  <inkml:trace contextRef="#ctx0" brushRef="#br0" timeOffset="539.7438">14911 4257 5 0,'65'0'0'16</inkml:trace>
  <inkml:trace contextRef="#ctx0" brushRef="#br0" timeOffset="839.7499">17624 4174 99 0,'65'0'31'0,"14"-1"-28"15,19-2 5-15,25 3 6 16,10-5-13-16,12 3-1 16,10-5 0-16,17-4 0 15,5 0 0-15,1 2 7 16,-9 1 2-16,-11 6-8 16,-22 2-1-16,-19 0 0 15,-16 0-1-15,-16 0-9 16,-14 0-81-16</inkml:trace>
  <inkml:trace contextRef="#ctx0" brushRef="#br0" timeOffset="1005.7557">21332 4180 234 0,'120'0'26'0,"8"0"-19"16,-14 0-7-16,-10 0-63 16</inkml:trace>
  <inkml:trace contextRef="#ctx0" brushRef="#br0" timeOffset="2086.0481">6444 11937 202 0,'0'0'38'0,"14"0"-25"16,5-3-5-16,14 1 21 16,19-1 19-16,21-5-13 15,20 1-12-15,16-4-12 16,16 2-6-16,-7 0-4 15,7-5-1-15,1-1-1 16,2 0-28-16,5-4-14 16,12 2-8-16,5-3-13 0,5 0 21 15,11 5 13-15,12 5 30 16,-4 5 10-16,-2 5 1 16,-8 0-1-16,-28 0-10 15,-16 5-8-15,-16 13-71 16</inkml:trace>
  <inkml:trace contextRef="#ctx0" brushRef="#br0" timeOffset="2258.0544">9596 11789 66 0,'71'0'51'0,"-3"0"-9"16,9 0-18-16,10 0-23 15,3 0 0-15,8 0-1 16,0 0 6-16,-10 0-5 16,7 0-1-16,3 0 2 0,14 0 2 15,8 0 10-15,22 0 8 16,2 0-18-16,3 0-4 15,9 5-7-15,-17-5-41 16,-8 4-31-16,-28-4 5 16</inkml:trace>
  <inkml:trace contextRef="#ctx0" brushRef="#br0" timeOffset="2420.5048">12375 11816 90 0,'136'6'124'15,"3"0"-76"-15,-3-5-20 16,31-1-28-16,-6 0-9 15,10 0-18-15,7 0-10 16,-1 0 37-16,0 0 4 16,-8-5 30-16,14-12 12 15,8 3-36-15,0-2-10 0,-9 2-64 16</inkml:trace>
  <inkml:trace contextRef="#ctx0" brushRef="#br0" timeOffset="2595.4601">16489 11829 104 0,'60'0'224'0,"0"2"-224"15,44-2-2-15,21 3 1 0,20-3-4 16,-14 0-95-16</inkml:trace>
  <inkml:trace contextRef="#ctx0" brushRef="#br0" timeOffset="2801.5079">19505 11794 304 0,'155'15'81'15,"3"0"-80"-15,25 2-1 16,3-5-1-16,10-2-45 16,-13-6-32-16,-6-4 38 0,-14 0 23 15,-18 0 3-15,-20 0-14 16,-35-6-86-16</inkml:trace>
  <inkml:trace contextRef="#ctx0" brushRef="#br0" timeOffset="2949.0182">22294 11852 291 0,'101'4'0'0,"-3"3"-26"16,11-2 18-16,-8-2 8 16,-35 0-43-16,-23-3-133 0</inkml:trace>
  <inkml:trace contextRef="#ctx0" brushRef="#br0" timeOffset="4439.0966">8110 13679 392 0,'-21'15'82'15,"21"18"-70"-15,0 14 26 16,0 11-12-16,0 10-15 16,0 5-5-16,-14 6-6 15,-16 4 0-15,-6 0 0 16,-2-6 0-16,6-22-10 16,12-12-70-16,15-28-89 0</inkml:trace>
  <inkml:trace contextRef="#ctx0" brushRef="#br0" timeOffset="4641.606">8724 13764 381 0,'-38'35'75'0,"29"19"-54"16,-1 12 18-16,-4 13-12 15,0 10-19-15,-5 1-8 16,-14 3-2-16,6-1-11 16,-6 0-68-16,-18-17-123 15</inkml:trace>
  <inkml:trace contextRef="#ctx0" brushRef="#br0" timeOffset="4829.7811">8012 14407 386 0,'44'-4'165'16,"10"4"-160"-16,58 0 24 0,16 0-24 16,11-7-5-16,6 0-3 15,-28-1-135-15</inkml:trace>
  <inkml:trace contextRef="#ctx0" brushRef="#br0" timeOffset="5001.5032">9408 14466 421 0,'-41'19'75'15,"14"13"-75"-15,13 4-1 16,-24-6-98-16,6-14-297 16</inkml:trace>
  <inkml:trace contextRef="#ctx0" brushRef="#br0" timeOffset="5151.7912">9335 14159 171 0,'-47'-3'383'0,"28"3"-383"16,19 0-31-16,0 0-80 15,33 7-86-15</inkml:trace>
  <inkml:trace contextRef="#ctx0" brushRef="#br0" timeOffset="5536.0056">10303 14253 354 0,'-129'10'164'15,"9"12"-153"-15,9 4 11 16,12 9-14-16,34 0-2 16,35-5-2-16,30-3-1 15,0-15-3-15,63-12 0 16,29 0 1-16,12-17 0 15,2-15 0-15,-16-7 1 16,-21-1-1-16,-23 10 6 0,-13 10 9 16,-14 15 21-1,-8 5-10-15,-9 47-21 0,-2 32 8 16,0 30 2-16,-13 12-11 16,-61 6-3-16,-19-2 1 15,-29-8 2-15,-23-18 1 16,-5-20 2-16,6-23-8 15,13-26 0-15,5-28-4 16,23-2-8-16,29-38-25 16,22-13-28-16,52-8-51 15,0 2-9-15,66 1-43 16</inkml:trace>
  <inkml:trace contextRef="#ctx0" brushRef="#br0" timeOffset="5961.0759">11262 13688 242 0,'0'-4'117'0,"0"4"-100"16,0 0 15-16,0 0-5 0,0 0 5 15,0 8 29-15,0 18 0 16,0 12-8-16,-13 20-13 16,-6 10-5-16,-17 18-5 15,-7 13-12-15,7 0 6 16,-13-6-9-16,22-14-9 15,19-28-6-15,8-21-2 16,19-22-6-16,54-8-4 16,20 0 12-16,5-19 0 15,-8 12 6-15,-22 7 1 16,-30 0 0-16,-24 40 2 16,-14 10-1-16,-8 10-8 0,-49-4 0 15,10-5-45 1,6-37-164-16</inkml:trace>
  <inkml:trace contextRef="#ctx0" brushRef="#br0" timeOffset="6607.7878">12170 14364 117 0,'0'0'292'0,"14"0"-255"15,32 0 27-15,28 0-24 16,5 0-23-16,19 0-1 16,-2-4-3-16,-28-1-12 15,-16 5-1-15,-9 0-2 16,-7 0-15-16,-6 2-93 15,-3 9-118-15</inkml:trace>
  <inkml:trace contextRef="#ctx0" brushRef="#br0" timeOffset="6883.6911">12996 14113 320 0,'-10'0'59'0,"1"0"-21"16,9 0 1-16,0 0-25 16,55 0 12-16,16 0 4 15,13 0 1-15,-5 0 1 16,-13 0-11-16,-20 12-4 16,-32 14-12-16,-14 11 15 15,-27 16 24-15,-61 10-21 16,-21 4-16-16,3-9-7 15,30-14-10-15,29-16-26 16,47-17-40-16,0-11-61 16,19 0-103-16</inkml:trace>
  <inkml:trace contextRef="#ctx0" brushRef="#br0" timeOffset="7363.4293">14013 13957 138 0,'0'0'325'0,"0"11"-311"16,0 35 12-16,0 14 21 0,0 7-13 16,0-1-11-1,-19 4-10-15,-8-4-2 0,-6-20-2 16,14-13-9-16,14-26-2 15,5-7-5-15,0-50 5 16,57-27 0-16,9-13 0 16,4-5 1-16,-10 3 1 15,-13 14 1-15,-20 24-1 16,-8 22 2-16,-13 22 0 16,-6 10 7-16,0 18-4 15,0 32 20-15,0 15 28 16,-6 5-25-16,-13-5-9 15,16-12-15-15,3-18-3 16,0-19-1-16,60-16 1 16,38-16 1-16,22-28-2 0,3 0 0 15,-25 8 0-15,-19 20 0 16,-32 16-1-16,-20 23 1 16,-16 38 2-16,-11 21 0 15,0 12-1-15,-44-6-1 16,-16-2-3-16,8-14-21 15,20-17-83-15,-1-34-130 16</inkml:trace>
  <inkml:trace contextRef="#ctx0" brushRef="#br0" timeOffset="7529.4888">15358 14299 83 0,'-79'26'568'0,"13"13"-518"16,25 5-10-16,9-3-40 16,32-14-13-16,0-8-78 15,0-12-126-15</inkml:trace>
  <inkml:trace contextRef="#ctx0" brushRef="#br0" timeOffset="7663.638">15213 14117 264 0,'-33'-5'228'0,"33"5"-216"16,0 0-12-16,25 0-49 15,46-3-30-15,22-1-66 16</inkml:trace>
  <inkml:trace contextRef="#ctx0" brushRef="#br0" timeOffset="7960.8592">15794 14272 107 0,'-109'62'337'0,"-3"15"-253"16,19 19-5-16,14-2-24 15,36-13-8-15,43-19-47 16,0-31-8-16,109-31-38 16,41-29 29-16,30-52 17 15,35-26 8-15,28-18 3 0,-14-1 17 16,-27 7 38-16,-63 5-10 15,-60 20-7-15,-41 26-26 16,-38 29-11-16,0 24 5 16,0 15 9-16,0 27-19 15,-27 39-6-15,-31 21-1 16,-7 16-2-16,13-3-4 16,25-14-14-16,27-10-64 15,19-18-94-15,65-28-220 16</inkml:trace>
  <inkml:trace contextRef="#ctx0" brushRef="#br0" timeOffset="8317.5993">17814 14220 598 0,'79'0'89'15,"50"0"6"-15,-18 0-87 16,-23 3-8-16,-4-3-59 16,-10 0-102-16,-22-23-259 15</inkml:trace>
  <inkml:trace contextRef="#ctx0" brushRef="#br0" timeOffset="8677.9737">18319 13990 152 0,'-14'8'297'15,"14"5"-247"-15,0 2 25 0,66 0-34 16,32-4-12-16,8-9-3 15,-2-1 2-15,-25 5 9 16,-41 0 9-16,-19 10-10 16,-19 20-21-16,-57 17 11 15,-60 16-19-15,-36 0-7 16,11-15-44-16,63-40-155 16</inkml:trace>
  <inkml:trace contextRef="#ctx0" brushRef="#br0" timeOffset="9330.0766">19510 13980 410 0,'0'-4'98'15,"0"4"-47"-15,0 0-23 16,0 0-20-16,6 0 13 16,10 14 8-16,-5 10-9 15,-11 16 21-15,0 18 5 16,-24 18-21-16,-56 15-13 15,-4 9-9-15,16-10-3 16,30-22-2-16,38-17-1 16,27-24-1-16,66-12 3 15,29-11 1-15,17-4 2 16,6 0-1-16,2-10-1 16,-16-5-5-16,-17 5-39 15,-29-6-86-15,-47-1-207 0</inkml:trace>
  <inkml:trace contextRef="#ctx0" brushRef="#br0" timeOffset="9591.7124">20658 14450 446 0,'-27'19'218'0,"27"7"-211"16,0 1 19-16,55-4-19 15,15-17-7-15,7-6 0 16,-9-6 0-16,-22-24 0 0,-21-7 2 16,-25 2 0-16,0-1 0 15,-6 7 5-15,-45 6 5 16,4 11 4-16,20 12-13 16,8 0-3-16,19 0-19 15,0 0-60-15,0 3-63 16,46 1-86-16</inkml:trace>
  <inkml:trace contextRef="#ctx0" brushRef="#br0" timeOffset="10049.6681">21760 14253 268 0,'-19'-5'164'15,"16"3"-95"-15,3-3-39 16,0 5-8-16,0-6 12 16,0 4-4-16,0-2-3 15,0 3 3-15,0 1-2 16,0 0-9-16,-14 0-12 16,-5 11-4-16,14 13 3 15,-9 0 7-15,14 3 6 16,-8 2-1-16,8-4 7 15,0-7-9-15,0-3-14 0,8-8-2 16,33-7-1-16,25 0-2 16,4-15 3-16,1-10 0 15,-11 3 0-15,-27 10 0 16,-19 12 2-16,-3 0 0 16,5 9-2-16,8 12 4 15,4 0 2-15,-1-10-6 16,25-11-1-16,24 0-1 15,3-21 0-15,-5-16 1 16,-28 1-1-16,-29 4 1 16,-17 3 0-16,0 13-44 15,0 2-40-15,0 9-26 16,0 5-76-16,0 0-184 16</inkml:trace>
  <inkml:trace contextRef="#ctx0" brushRef="#br0" timeOffset="10335.6953">22848 14229 359 0,'0'10'111'0,"49"-3"-26"16,52-5-17-16,24-2-20 15,11 0-8-15,-24 0-19 16,-22 0-21-16,-35 0 0 16,-17 0-6-16,-14 0-22 15,-2 0-65-15,-16 0-163 16</inkml:trace>
  <inkml:trace contextRef="#ctx0" brushRef="#br0" timeOffset="10573.676">23521 14098 505 0,'0'11'115'15,"0"10"-56"-15,8 0-16 16,36 0-24-16,-3 0-14 16,-8-3-5-16,-20 4 0 15,-13 8 0-15,0 9 1 16,-65 8 4-16,-22 0-5 16,16-5-5-16,-3-11-99 15,14-31-296-15</inkml:trace>
  <inkml:trace contextRef="#ctx0" brushRef="#br0" timeOffset="11010.0489">24162 14190 33 0,'-19'-2'0'16</inkml:trace>
  <inkml:trace contextRef="#ctx0" brushRef="#br0" timeOffset="11467.5494">24162 14190 158 0,'-57'-113'109'16,"57"101"-13"-16,0 1-22 15,0 5-23-15,0 4-18 16,0 2-4-16,0 0 0 15,0 0 13-15,0 0-12 16,0 23-11-16,0 27 37 16,0 21-7-16,0 14-28 15,0 9-6-15,-8 0-11 16,-22-20-1-16,8-23-3 16,16-30-2-16,6-21 0 0,0-4-2 15,19-50 0-15,47-21 2 16,13-16-5-16,-8-7-1 15,-17 11 3-15,-16 12 5 16,-18 22 1-16,-15 25 1 16,-5 21-2-16,0 7 2 15,0 9 1-15,0 28 4 16,0 7 11-16,0-1-8 16,0-9-7-16,0-20-3 15,41-12-5-15,33-2 3 16,24-30 2-16,19-18 3 15,-5 2-2-15,-22 11-1 0,-36 18 2 16,-35 17 2 0,9 10-1-16,-9 53 7 0,-8 24 17 15,-11 19-14-15,0 3-8 16,-14-8-5-16,-16-14-5 16,16-22-21-16,6-26-46 15,8-18-41-15,0-17-51 16,0-4-86-16</inkml:trace>
  <inkml:trace contextRef="#ctx0" brushRef="#br0" timeOffset="11647.6913">25749 14478 92 0,'-19'6'725'15,"5"22"-705"-15,14 8-20 16,0 9-4-16,0-2-60 16,0-12-116-16,0-10-266 15</inkml:trace>
  <inkml:trace contextRef="#ctx0" brushRef="#br0" timeOffset="11811.4731">25757 14102 505 0,'-22'0'137'0,"22"0"-137"15,0 0-11-15,14 2-51 16,46 19-55-16,11 5-41 16,8 6-136-16</inkml:trace>
  <inkml:trace contextRef="#ctx0" brushRef="#br0" timeOffset="12089.8743">26496 14349 272 0,'-85'32'129'0,"-13"20"-50"15,0 10-30-15,5 1-1 16,33-9 2-16,49-19-21 16,11-29-29-16,118-7-10 0,32-58 9 15,27-27 1-15,6-22 1 16,-12-4 2-16,-26 2 18 15,-36 12 23-15,-41 16 9 16,-43 20-7-16,-25 27-11 16,-19 31-9-16,-60 8-8 15,-14 61-17-15,-16 29-1 16,8 17-2-16,30 9-11 16,44-9-27-16,27-4-52 15,8-8-40-15,57-12-62 16,14-17-81-16</inkml:trace>
  <inkml:trace contextRef="#ctx0" brushRef="#br0" timeOffset="12321.744">27551 14422 163 0,'8'0'359'0,"69"0"-322"15,43-11 11-15,11-7-45 16,-9 0-3-16,-24 5-8 16,-24 0-80-16,-22 7-13 15,-39 6-45-15</inkml:trace>
  <inkml:trace contextRef="#ctx0" brushRef="#br0" timeOffset="12591.5743">28173 14248 528 0,'33'0'33'15,"54"0"21"-15,-3 0-47 16,-7 0-7-16,-9 8 0 0,-30 8 0 16,-11 7 0-16,-27 4 0 15,0 11 8-15,-27 9 17 16,-71 7-7-16,-19 2-9 16,-14-7-9-16,24-3-3 15,42-13-31-15,27-20-123 16,38-13-331-16</inkml:trace>
  <inkml:trace contextRef="#ctx0" brushRef="#br0" timeOffset="12831.0017">29413 13844 475 0,'-46'52'114'0,"19"32"-18"15,-14 19-35-15,-22 18-10 16,3-3-32-16,-11-7-19 16,17-8-5-16,10-16-46 15,41-14-87-15,3-23-103 16</inkml:trace>
  <inkml:trace contextRef="#ctx0" brushRef="#br0" timeOffset="13041.5752">30049 13796 589 0,'-41'51'77'15,"3"34"7"-15,-3 17-41 16,-22 10-28-16,3 1-14 16,-5-3-1-16,10-3-24 15,3-7-52-15,6-11-37 16,-11-15-114-16</inkml:trace>
  <inkml:trace contextRef="#ctx0" brushRef="#br0" timeOffset="13357.6488">29176 14407 466 0,'-13'0'167'0,"13"0"-85"16,32 0-54-16,53 0-18 16,8 0-10-16,-1 0 0 15,-2 0-8-15,-22 0-11 16,-2 0-29-16,-14 1-57 15,5 16-23-15,-3-1 40 16,-2-1 62-16,14-2 26 0,-28-3 7 16,-5 6 15-16,-25 4 27 15,-8 6 34-15,0 3 5 16,0 8-26-16,0 5-42 16,-22-2-15-16,-8 0-3 15,3-8-2-15,8-7-13 16,5-13-59-16,6-7-67 15,-17-5-35-15</inkml:trace>
  <inkml:trace contextRef="#ctx0" brushRef="#br0" timeOffset="13821.6388">30665 14520 191 0,'-79'23'200'0,"11"4"-63"0,10-2-34 15,39-8-80-15,19-9-23 16,0-4-10-16,0-4-7 16,14 0 17-16,24 0 6 15,3-1 13-15,-8-2 24 16,5 3 10-16,-11 14-6 15,-2 33-9-15,-17 16-8 16,-8 15-13-16,-41 10-1 16,-57 7-16-16,-28-4-3 15,-15-9-7-15,10-20-11 16,0-28-23-16,30-34-36 0,22-4-15 16,22-31-64-1,38-8-70-15</inkml:trace>
  <inkml:trace contextRef="#ctx0" brushRef="#br0" timeOffset="14271.4443">31445 13945 245 0,'5'-10'71'0,"1"2"-38"16,-6 6-12-16,0 2 1 15,0-3 11-15,0 3 28 16,0 0-2-16,0 0-30 16,0 0-15-16,0 0-3 15,0 0 14-15,0 0 5 16,0 0 1-16,0 0-3 15,0 0 5-15,-6 13-8 16,-13 17-2-16,5 9-7 16,-13 12-5-16,3 19-1 15,-4 21 10-15,-18 10 5 16,0 11 12-16,-12-4-13 16,26-11-10-16,18-30-14 0,14-18-2 15,0-24 1-15,6-10 1 16,26 5 1-16,9 3 10 15,-16 11 10-15,-25 8-7 16,0 3-14-16,-11 1-1 16,-44-34-88-16,23-27-474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7:27:27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29004 2054 83 0,'-5'0'77'16,"0"0"-9"-16,5 0 10 0,0 0-60 16,0 0 44-16,0 0-29 15,0 0-7-15,0 0 5 16,0 0-5-16,5 0 0 15,28 0 11-15,-1 0-8 16,9 0-18-16,6 0-4 16,4 0-4-16,-4 0-3 15,2 0-1-15,-3 0-1 16,-13 0-9-16,-6 4-18 16,6 5-52-16,-6-4-51 15,6-5-57-15</inkml:trace>
  <inkml:trace contextRef="#ctx0" brushRef="#br0" timeOffset="313.7651">29367 1932 243 0,'0'-3'59'0,"0"3"-35"16,0-4 36-16,6 4-28 16,13 0-5-16,-6 12 5 0,-13 27-7 15,0 8-1-15,0 4-13 16,0 9-9-16,-19-8-2 15,-8-2-13-15,-6-2-25 16,14-8-30-16,-5-11-32 16,24-7-124-16</inkml:trace>
  <inkml:trace contextRef="#ctx0" brushRef="#br0" timeOffset="621.6581">29942 1828 317 0,'19'10'25'0,"-19"32"71"16,0 19-33-16,0 10-28 16,0 11-12-16,-30 5-7 15,-16 5-8-15,0-4-8 16,-6-5 0-16,6-16-12 0,27-22-42 16,5-20-58-16,14-25-32 15</inkml:trace>
  <inkml:trace contextRef="#ctx0" brushRef="#br0" timeOffset="908.1014">29918 1739 483 0,'0'-2'5'0,"43"-2"10"0,37 0 34 15,26 4-6 1,25 0-5-16,13 0-7 0,-7 26 2 16,-7 20 1-16,-12 31 5 15,-50 30-5-15,-49 31-5 16,-19 17-4-16,-98 4-14 16,-79-11-8-16,-33-20-1 15,0-27-2-15,27-36-10 16,44-44-60-16,27-21-76 15,47-49-193-15</inkml:trace>
  <inkml:trace contextRef="#ctx0" brushRef="#br0" timeOffset="2023.7408">15606 3616 298 0,'0'0'138'0,"-8"4"-112"16,-3 24 48-16,8 5-33 16,-2 1-28-16,-6 4-5 15,-3 3 0-15,-8 7 3 16,-8 2 3-16,3 0-5 16,-6-5-9-16,11-11-13 15,3-12-15-15,-5-9-42 16,5-11-41-16,5-2-78 15</inkml:trace>
  <inkml:trace contextRef="#ctx0" brushRef="#br0" timeOffset="2219.5846">15213 3926 409 0,'30'-12'60'16,"19"-1"21"-16,28 2-2 15,-12-4-41-15,9 2-11 16,2-2-8-16,-11-3-6 16,-10 3-13-16,5 2-10 15,-16-2-33-15,-4 12-60 16,4-1-168-16</inkml:trace>
  <inkml:trace contextRef="#ctx0" brushRef="#br0" timeOffset="2421.3076">16222 3541 33 0,'0'-8'441'16,"0"8"-422"-16,5 21 36 16,9 22-8-16,-14 8-30 15,0 11-15-15,0 3-2 16,0 2-4-16,0-1-7 15,-19-1-24-15,-8-9-60 16,16-21-116-16</inkml:trace>
  <inkml:trace contextRef="#ctx0" brushRef="#br0" timeOffset="2639.9216">16222 3411 264 0,'52'-26'161'0,"8"23"-132"16,24 3 71-16,9 0-38 16,-3 29-6-16,-5 30 3 15,-25 23 10-15,-47 14-17 16,-13 17-11-16,-54 1-17 16,-64-2-17-16,-32-11-7 15,-5-26-15-15,21-46-100 16,64-34-181-16</inkml:trace>
  <inkml:trace contextRef="#ctx0" brushRef="#br0" timeOffset="70658.9899">20604 4021 416 0,'-25'0'51'0,"25"0"-50"16,-5 0 4-16,-9 2 2 15,9 11 12-15,-9 3 0 16,6 11 17-16,-11 2 4 15,11 11-7-15,-17 7-12 16,6 9-2-16,-8 10-1 16,-12 6-5-16,4 1-9 0,-9 3-2 15,12-9-2-15,-1-11 0 16,19-17-3-16,6-13-8 16,8-16-13-16,0-10-26 15,0-2-16-15,0-26-43 16,0-15-5-16,0 1 45 15,0 3-118-15</inkml:trace>
  <inkml:trace contextRef="#ctx0" brushRef="#br0" timeOffset="71019.2344">20238 4355 114 0,'19'-44'49'0,"1"1"25"16,12 1 0-16,9-3-14 16,11 3-37-16,22-5 6 15,5 1-8-15,11 0 23 16,8 6-4-16,-6 6 5 0,-12 16-2 15,-23 15 4-15,-16 3-20 16,-22 14-8-16,-19 30 1 16,0 22 1-16,-74 13-9 15,-35 2-8-15,3-9-2 16,35-25-2-16,38-23 0 16,33-23-1-16,0-1-3 15,57-21 4-15,50-15 0 16,29-1 1-16,-10 8-1 15,-15 18 0-15,-40 11 1 16,-33 18 1-16,-38 33 11 16,-19 24 17-16,-103 13-15 15,-56 1-10-15,-13-10-3 0,14-19-2 16,38-21-7-16,30-18-16 16,49-16-18-16,22-5-11 15,33 0-35-15,5 0-65 16,51-18-111-16</inkml:trace>
  <inkml:trace contextRef="#ctx0" brushRef="#br0" timeOffset="71228.8744">21752 4080 561 0,'-19'0'22'0,"19"0"-20"15,0 0-2-15,5-1 0 16,36-3-20-16,-8 3-142 16</inkml:trace>
  <inkml:trace contextRef="#ctx0" brushRef="#br0" timeOffset="71387.1188">21771 4317 480 0,'-30'3'16'0,"30"2"8"0,0 2-19 16,0-7-5-16,19 0-24 15,5 0-77-15,-2 0-187 16</inkml:trace>
  <inkml:trace contextRef="#ctx0" brushRef="#br0" timeOffset="71640.9479">22610 3905 443 0,'0'10'9'0,"0"35"90"16,0 13-45-16,-24 12-21 15,-22 7-24-15,10-3-5 16,-10-1-4-16,8 4-1 16,5-8-10-16,-5-10-28 15,24-16-74-15,6-21-30 16,-8-18 2-16</inkml:trace>
  <inkml:trace contextRef="#ctx0" brushRef="#br0" timeOffset="71843.0653">22308 4170 104 0,'3'-27'276'0,"29"1"-234"15,20 7 40-15,27 0-31 16,6 0-8-16,13 3-3 15,5 6-17-15,-10-1-3 16,-3 6-8-16,-22 0-12 16,-21 5 0-16,2 0-4 15,-17 0-24-15,-23 21-144 16,-9 25-114-16</inkml:trace>
  <inkml:trace contextRef="#ctx0" brushRef="#br0" timeOffset="72039.5035">22231 4476 99 0,'-8'4'238'15,"8"-1"-190"-15,0-3 60 16,28 0-46-16,51 0-5 16,24 0-21-16,4-7-21 15,2-9-10-15,-22 2-5 16,-11-1-2-16,-2 4-20 15,-28 7-138-15,-13 4-175 16</inkml:trace>
  <inkml:trace contextRef="#ctx0" brushRef="#br0" timeOffset="72292.9781">22970 4743 179 0,'0'0'180'16,"0"0"-119"-16,14-15 12 16,19-22-11-16,19-17-32 15,8-8-29-15,5-7 4 16,0 4-1-16,1 17 5 16,-6 9 11-16,-14 10-5 15,-16 12-4-15,6 6-11 16,-6 3 0-16,2 4-7 0,4 4-42 15,7 0-92-15,-10 10-57 16</inkml:trace>
  <inkml:trace contextRef="#ctx0" brushRef="#br0" timeOffset="72570.9712">23857 4470 245 0,'0'7'95'16,"0"-4"-27"-16,38-3-23 16,19 0-14-16,30-4-12 15,-2-24 2-15,2-4 19 0,-2 3-13 16,-42 3 3-16,-29 8-2 16,-14 14-6-16,-66 4 5 15,-56 4-11-15,-31 40-16 16,-5 10 0-16,27 11 1 15,36-4-1-15,35-8-4 16,21-16-14-16,37-13-27 16,2-13-58-16,73-11-97 15</inkml:trace>
  <inkml:trace contextRef="#ctx0" brushRef="#br0" timeOffset="72982.7206">24489 4429 456 0,'-82'48'35'16,"22"-5"45"-16,39-11-46 16,21-17-34-16,2-15-7 15,75-4 5-15,10-30 2 16,3-1 5-16,-11 6 11 15,-33 10 22-15,-27 13-8 16,-19 6-21-16,-13 37-4 16,-72 36 26-16,-27 29-15 15,-5 14-12-15,5 9-3 16,28-12-1-16,32-23-5 0,44-26 0 16,8-34-4-16,41-25-10 15,62-5 3-15,17-35 13 16,11-16 2-16,-22-6 1 15,-24 5 0-15,-39 1 0 16,-46 7 1-16,0 5 1 16,-90 14-1-16,-3 12-1 15,-10 13-1-15,35 0-14 16,16 7-56-16,27 10-110 16,25-4-248-16</inkml:trace>
  <inkml:trace contextRef="#ctx0" brushRef="#br0" timeOffset="73366.995">25427 4383 324 0,'0'0'87'15,"-14"4"-45"-15,-16 25 62 0,3 8-23 16,-6 8-34-16,25-3-10 16,8-6-14-16,0-5-17 15,3-11-3-15,43-10 2 16,20-10-4-16,10 0 1 15,-10 0 2-15,-20-3-3 16,-13 3 0-16,-14 0 0 16,-19 12 1-16,0 26 4 15,0 2 4-15,0-8-10 16,-6-12-4-16,6-12-41 16,25-8-107-16,43-21-189 15</inkml:trace>
  <inkml:trace contextRef="#ctx0" brushRef="#br0" timeOffset="73882.81">26090 4743 79 0,'0'0'411'0,"0"0"-396"16,32-17 22-16,34-9 5 15,5-6-15-15,-6-4-15 16,-29 2 22-16,-25 5 5 0,-11 12-7 15,0 6 2-15,-11 10-1 16,-58 1-18-16,-21 10-14 16,-27 26 0-16,5 12-1 15,9 8 0-15,24-8-1 16,24-6-5-16,36-7-12 16,19-14-31-16,22-7-41 15,73-6-70-15,31-8-108 16</inkml:trace>
  <inkml:trace contextRef="#ctx0" brushRef="#br0" timeOffset="74168.8878">26580 4692 375 0,'-51'8'140'0,"18"18"-84"15,8-3 14-15,17 0-41 16,8-11-15-16,0-3-8 15,0-9-3-15,47 0 11 16,32-21 10-16,19-15-6 16,0 0 1-16,-22 12 11 15,-21 9 5-15,-28 15-5 16,-16 0-19-16,-11 2-8 16,0 27 5-16,0 5 0 15,-33-2-8-15,9-6-13 0,16-13-39 16,8-4-31-16,0-9-40 15,40 0-64-15,18 0-17 16</inkml:trace>
  <inkml:trace contextRef="#ctx0" brushRef="#br0" timeOffset="74401.0156">27584 4586 67 0,'0'-8'440'16,"-19"8"-338"-16,-22 0-3 15,-16 21-64-15,-22 14-14 16,-6 10 15-16,-2 2-14 16,24-1-6-16,28-7-9 15,24-9-7-15,11-12 0 16,11-5-5-16,43-8 0 0,12-3-2 16,10-2-3-16,-2 0-18 15,-9 0-33-15,-5 0-41 16,-14-8-91-16,-8-5-190 15</inkml:trace>
  <inkml:trace contextRef="#ctx0" brushRef="#br0" timeOffset="74693.1795">27723 4652 88 0,'0'-3'314'0,"0"3"-266"0,11 0 14 15,16 8 37 1,0 11-36-16,12 2-17 0,7 1-10 15,0-3-19-15,-2-1-16 16,2-6-1-16,1-7-12 16,-1-5-30-16,0 0-44 15,20-17-47-15,-6-13-4 16,2 2 61-16,-21 11 76 16,-27 10 59-16,-14 7 24 15,0 17 2-15,-55 36 67 16,-29 26-64-16,-20 17-39 15,-35 19-8-15,17 7-1 16,-4-9-37-16,42-21-3 16,48-27-79-16,31-49-174 15</inkml:trace>
  <inkml:trace contextRef="#ctx0" brushRef="#br0" timeOffset="325344.4419">20121 6575 182 0,'0'-14'172'16,"0"-1"-155"-16,0-3 53 15,-8 8 3-15,-3 5-11 16,3 3-30-16,2 2-8 0,6 0 5 16,0 2-10-16,0 25 9 15,-2 14 5-15,-4 7-17 16,-13 13-7-16,5 3-7 15,-10 1 0-15,5-1-2 16,5-2-1-16,14-5-6 16,0-16-34-16,0-20-50 15,0-21-55-15,6-7-30 16,2-39-132-16</inkml:trace>
  <inkml:trace contextRef="#ctx0" brushRef="#br0" timeOffset="325584.8558">20102 6650 188 0,'19'-25'199'16,"14"-2"-154"-16,27-8 24 16,16 0-16-16,22-2-24 15,9 5-2-15,2 6 9 16,-22 15-2-16,-11 11 0 16,-21 18-10-16,-36 34 3 15,-19 25-3-15,0 11-9 16,-71 12-9-16,-49 2-3 15,-22-8-2-15,-5-12-1 16,11-20 0-16,24-26-10 16,36-23-33-16,26-13-19 15,20-14-50-15,30-21-89 0</inkml:trace>
  <inkml:trace contextRef="#ctx0" brushRef="#br0" timeOffset="325832.4886">21463 6538 404 0,'0'-10'202'0,"0"10"-179"16,0 0 8-16,0 0-31 16,21 0-5-16,18 0-73 15,-12 0-128-15</inkml:trace>
  <inkml:trace contextRef="#ctx0" brushRef="#br0" timeOffset="325958.2594">21602 6722 441 0,'-9'5'103'0,"-15"3"-93"16,24 0 21-16,0-7-31 15,0-1-7-15,0-8-204 16</inkml:trace>
  <inkml:trace contextRef="#ctx0" brushRef="#br0" timeOffset="326702.6382">22570 6432 256 0,'0'-5'187'0,"-11"5"-168"15,3 0 35-15,8 0-20 0,0 0-23 16,0 0 6-1,0 0 21-15,0 19-3 0,8 19-8 16,11 11-6-16,-14 22-7 16,-5 2 2-16,3-1-7 15,8-15-4-15,-3-24-4 16,22-33-1-16,16-4 1 16,23-62 10-16,34-20-2 15,23-14-5-15,-9 8-4 16,-33 23 3-16,-32 23 0 15,-30 19-3-15,-22 19-1 16,5 5-14-16,6 3-58 16,-8 0-39-16,3 8-65 15,-6 22-58-15</inkml:trace>
  <inkml:trace contextRef="#ctx0" brushRef="#br0" timeOffset="326947.8375">23461 6703 377 0,'41'-26'45'16,"5"-13"44"-16,12-8-12 15,-4-4-48-15,-16 8-7 16,-24 0-10-16,-14 11-7 16,0 8 8-16,-27 15 9 15,-30 9-10-15,-17 15-11 16,-19 33-1-16,9 9 0 0,-14 5 2 15,18 7-4-15,20 0-3 16,17-5-14-16,43-1-70 16,0-13-15-16,0-15-119 15</inkml:trace>
  <inkml:trace contextRef="#ctx0" brushRef="#br0" timeOffset="327128.4005">23712 6829 405 0,'6'-15'60'16,"26"-7"13"-16,28-5-16 16,17 1-41-16,10 1 0 15,-16 9 0-15,-6 3-13 0,-5 13-3 16,-8 0 0 0,-6 0-5-16,6 18-53 0,-19 6-81 15,-14 0-88-15</inkml:trace>
  <inkml:trace contextRef="#ctx0" brushRef="#br0" timeOffset="327324.7547">25171 6064 546 0,'0'8'11'0,"-19"51"-1"16,0 6 25-1,-6 11-23-15,-16 6-10 0,-2 4-2 16,-4 2 0-16,12 4-20 16,-3-7-78-16,-1-18-98 15</inkml:trace>
  <inkml:trace contextRef="#ctx0" brushRef="#br0" timeOffset="327488.5803">24702 6615 446 0,'-14'-11'66'0,"14"-2"9"16,0 5-22-16,44 3-29 15,21-2-4-15,1 3-15 16,2 0-5-16,8 4-5 0,3 0-60 16,-5 0-128-16</inkml:trace>
  <inkml:trace contextRef="#ctx0" brushRef="#br0" timeOffset="327638.4409">25678 6598 429 0,'-46'37'67'0,"5"11"-25"16,22-9-8-16,19-3-33 15,0-4-1-15,0-10-66 16,0-12-147-16</inkml:trace>
  <inkml:trace contextRef="#ctx0" brushRef="#br0" timeOffset="327774.5318">25708 6282 186 0,'0'-13'222'16,"-11"10"-185"-16,11-1-4 15,0 0-33-15,11 0-40 16,49 4-58-16,5 0-48 15</inkml:trace>
  <inkml:trace contextRef="#ctx0" brushRef="#br0" timeOffset="328006.5795">26430 6535 384 0,'-92'32'57'0,"-6"7"23"16,-1 5 7-16,20 6-49 15,22-2-29-15,38-9-9 16,19-10 0-16,0-9-31 16,57-13-34-16,31-1-15 15,21-6-54-15,2 0-111 0</inkml:trace>
  <inkml:trace contextRef="#ctx0" brushRef="#br0" timeOffset="328298.3636">26878 6690 365 0,'-69'24'46'15,"4"5"8"-15,0-6-9 16,18 3-9-16,23-12-13 15,18-6-12-15,6-8-8 16,0 0 0-16,0-13 20 16,38-15-5-16,20 4-8 15,-4 8-9-15,-16 3 0 16,-16 13 0-16,3 0 0 0,-20 9 2 16,-5 27 7-16,0 3 7 15,0 0-13-15,0-5-4 16,0-16-13-16,0-10-45 15,36-8-53-15,15 0-37 16,7-16-28-16</inkml:trace>
  <inkml:trace contextRef="#ctx0" brushRef="#br0" timeOffset="328502.4515">27636 6134 387 0,'0'-8'187'0,"-14"8"-122"16,3 11-31-16,-3 18-21 16,6 18 27-16,-5 22-7 15,-12 11 10-15,-2 10-19 16,-11-4-19-16,19-3-5 16,19-6-24-16,0-6-85 15,0-18-86-15</inkml:trace>
  <inkml:trace contextRef="#ctx0" brushRef="#br0" timeOffset="328974.7868">28770 6411 553 0,'-164'52'54'16,"-18"20"43"-16,32-1-41 15,49-15-52-15,41-22-4 16,35-25 0-16,25-9-2 16,0 0 2-16,74-15 3 15,24-3 15-15,0 13 16 16,-19 5-4-16,-35 18-11 15,-44 24 11-15,0 8-16 16,-76-1-10-16,-31-3-4 16,4-12-5-16,15-17-40 15,23-17-53-15,40 0-37 16,25-10-22-16,0-24-70 0</inkml:trace>
  <inkml:trace contextRef="#ctx0" brushRef="#br0" timeOffset="329378.4377">29512 6006 231 0,'10'0'198'0,"-10"0"-193"16,0 21 35-16,0 5 23 0,0 10-14 15,-5 12-4-15,-36 11 9 16,-11 14-13-16,-10 11-12 16,2 4-9-16,8 2-13 15,16-14-7-15,17-19 0 16,14-21-5-16,5-31-10 16,38-5-3-16,47-38 5 15,26-11 6-15,7 0-2 16,-18 8 4-16,-20 13 5 15,-29 16-1-15,-26 12 1 16,-25 0 1-16,0 18 8 16,0 16 9-16,-11 9-6 15,-22-5-9-15,11 2-3 0,12-9-2 16,10-1-24 0,0-1-42-16,0 0-33 0,19-10-71 15,5-10-135-15</inkml:trace>
  <inkml:trace contextRef="#ctx0" brushRef="#br0" timeOffset="329552.1212">30278 6511 402 0,'0'0'119'15,"0"13"-71"-15,0 19 13 16,0 4-44-16,-19 0-17 15,5-3-15-15,-5-11-62 0,-8-7-92 16,2-15-167-16</inkml:trace>
  <inkml:trace contextRef="#ctx0" brushRef="#br0" timeOffset="329686.4211">30270 6203 375 0,'0'-9'74'16,"0"3"-14"-16,21 6-38 15,12-2-20-15,19 2-2 16,5-4-9-16,3 4-46 16,0 0-97-16</inkml:trace>
  <inkml:trace contextRef="#ctx0" brushRef="#br0" timeOffset="329978.5399">31352 5863 309 0,'0'-42'46'16,"0"7"19"-16,0 5-21 16,-27 10-22-16,-30 6 0 15,-9 7 20-15,-8 7-16 16,4 0-10-16,4 27 0 16,6 8-2-16,8 6 3 15,14 4-3-15,3 11 12 16,10-1 3-16,20 9-11 0,5 8-9 15,0 4 8-15,5 0 0 16,28 3-12-16,-6 2-3 16,-2-3-2-16,-17 3 0 15,-3 2-12-15,-5-3-51 16,0-8-70-16,-32-23-166 16</inkml:trace>
  <inkml:trace contextRef="#ctx0" brushRef="#br0" timeOffset="330152.6411">30703 6497 423 0,'85'-19'117'16,"13"8"-26"-16,22 11-29 0,-17 0-51 15,-4 0-11-15,-20 2-48 16,-22 4-117-16</inkml:trace>
  <inkml:trace contextRef="#ctx0" brushRef="#br0" timeOffset="330488.4797">31671 6064 308 0,'0'28'199'0,"-38"11"-114"16,5 24 6-16,-5 12-45 16,-3 10-29-16,-3 2-12 15,9 0-3-15,2 0-2 16,14 3-3-16,8-8-32 0,-8-15-86 16,6-27-98-16</inkml:trace>
  <inkml:trace contextRef="#ctx0" brushRef="#br0" timeOffset="330654.5147">31287 6491 320 0,'27'-9'250'16,"3"4"-193"-16,38 5 24 16,8-8-51-16,17-2-17 15,-3-1-12-15,-3 9-1 16,-2 2-28-16,-12-2-110 0,-26-2-231 15</inkml:trace>
  <inkml:trace contextRef="#ctx0" brushRef="#br0" timeOffset="331322.5465">21700 7452 309 0,'-22'0'111'16,"11"0"-42"-16,-8 0 3 15,16 0-28-15,3-3-8 16,0 0-11-16,0 3 3 0,0 0 7 16,14 0 9-16,27 10-14 15,0 19-6-15,2 3-14 16,-10 1-7-16,-14 6-2 15,3-4-1-15,-3 4-3 16,6-2-19-16,7 0-48 16,4-8-38-16,-4-17-94 15</inkml:trace>
  <inkml:trace contextRef="#ctx0" brushRef="#br0" timeOffset="331538.5694">22439 7459 305 0,'0'-3'245'16,"-19"3"-187"-16,-14 3 4 16,-5 29-4-16,-22 16-33 15,-17 14-14-15,-10 9-2 16,-11 12-5-16,-6 0-2 16,12-4-2-16,21-18 0 15,16-8-7-15,28-18-35 16,22-13-41-16,5-8-23 15,5-14-64-15,36 0-182 16</inkml:trace>
  <inkml:trace contextRef="#ctx0" brushRef="#br0" timeOffset="331763.6725">22343 7809 250 0,'33'-8'126'16,"11"1"-56"-16,7-4 8 15,4-2-43-15,10 2 6 16,1 7-21-16,-20 1-16 16,-16 3-4-16,-13 0-1 15,2 3-13-15,-19 12-92 0,0 8-126 16</inkml:trace>
  <inkml:trace contextRef="#ctx0" brushRef="#br0" timeOffset="331944.2955">22428 8021 391 0,'0'-4'138'16,"5"-3"-50"-16,53 0-23 15,2 0-44-15,-9-3-12 16,-4 8-9-16,-6-1-12 16,2 3-71-16,-21 0-96 15</inkml:trace>
  <inkml:trace contextRef="#ctx0" brushRef="#br0" timeOffset="332214.4352">23423 7581 416 0,'0'0'67'0,"0"0"5"0,0 26-18 15,0 10-23 1,0 12-15-16,-14 2-5 0,1 4-6 15,-6 8-4-15,0 0 0 16,0 0-1-16,5 1-1 16,8-10-19-16,6-12-57 15,0-14-80-15,-8-25-79 16</inkml:trace>
  <inkml:trace contextRef="#ctx0" brushRef="#br0" timeOffset="332492.5873">23339 7718 202 0,'13'-34'227'16,"6"-4"-159"-16,19-4 1 15,28 0-28-15,7 1 3 0,12 5 5 16,5 14 10 0,-11 14-2-16,6 8-21 0,-20 12-16 15,-10 38-12-15,-23 10-1 16,-32 9-6-16,0 7-1 15,-32 2 0-15,-53 4-1 16,-8-7-1-16,-5-15-1 16,-5-11-6-16,15-18-18 15,9-9-18-15,14-2-9 16,21-10-4-16,17 1-30 16,27-6-59-16,0-5-113 15</inkml:trace>
  <inkml:trace contextRef="#ctx0" brushRef="#br0" timeOffset="332776.3337">24699 7493 308 0,'0'0'243'0,"0"0"-176"16,-11 11-29-16,11 9-38 15,0-3-7-15,0 4-72 16,0 6-97-16,-19-2-207 15</inkml:trace>
  <inkml:trace contextRef="#ctx0" brushRef="#br0" timeOffset="332918.2948">24506 7848 468 0,'-22'6'156'0,"8"2"-115"0,14-4-41 15,0 0-16-15,14-4-194 16</inkml:trace>
  <inkml:trace contextRef="#ctx0" brushRef="#br0" timeOffset="333752.2084">25296 7412 258 0,'0'0'115'0,"0"0"-77"15,0 7 17-15,0 19 4 16,0 2-23-16,-27 5-8 15,-3 11-1-15,-16 7-6 16,5 4 3-16,-3 4-11 16,-2 4-6-16,8-4-3 0,10-10-3 15,9-13-1 1,0-24 0-16,19-12-4 0,0-10-4 16,0-31-8-16,30-5 11 15,6-12 2-15,-4 8 0 16,-2-3 3-16,6 8 0 15,2 15 1-15,-14 7 2 16,-15 16 2-16,-9 7 9 16,0 0-2-16,0 7 3 15,-14 16 2-15,-5 2 5 16,19-2 1-16,0-8-10 16,0-8-10-16,11-7-3 15,62-9 3-15,31-38 3 16,30 1-5-16,-23 10 1 0,-29 14 5 15,-33 22 2-15,-16 0 0 16,-14 39 2-16,-5 18 8 16,-14 7-5-16,0 0-7 15,-22-4-6-15,3-4-1 16,0-13-20-16,19-13-45 16,0-16-17-16,0-12-43 15,13-2-163-15</inkml:trace>
  <inkml:trace contextRef="#ctx0" brushRef="#br0" timeOffset="333924.5052">26084 7845 449 0,'0'0'71'15,"0"9"41"-15,0 19-71 16,0 2-27-16,0-6-14 15,0-3-55-15,0-8-80 16,0-9-166-16</inkml:trace>
  <inkml:trace contextRef="#ctx0" brushRef="#br0" timeOffset="334074.2379">26207 7577 231 0,'0'0'256'0,"0"0"-231"0,41 0-8 16,24 0-17-16,14 1-24 16,0 6-127-16,-2 9-203 15</inkml:trace>
  <inkml:trace contextRef="#ctx0" brushRef="#br0" timeOffset="334366.5399">26771 7752 212 0,'-79'41'135'0,"-5"4"-80"16,5 9 18-16,21-8-20 16,42-9-12-16,16-19-21 15,8-18-13-15,58-9-1 16,18-45-1-16,9-19 9 0,10-8 7 16,9-8 6-16,-19 6 2 15,-8 7 3-15,-34 15-10 16,-23 21-10-16,-23 18 1 15,-5 22 8-15,-24 5-11 16,-42 44-10-16,-13 13 0 16,5 9 0-16,23 1-2 15,23-1-10-15,28-6-29 16,0-14-33-16,28-14-32 16,37-13-35-16,3-21-43 15</inkml:trace>
  <inkml:trace contextRef="#ctx0" brushRef="#br0" timeOffset="334562.3994">27565 7475 241 0,'0'0'235'16,"-6"0"-181"-16,-2 14 3 15,-11 24-10-15,-14 9-18 16,1 10 1-16,-9 7-13 15,-6-2-10-15,4 4-7 16,24-6-14-16,5 1-77 16,0-9-134-16</inkml:trace>
  <inkml:trace contextRef="#ctx0" brushRef="#br0" timeOffset="334726.3277">27668 7712 334 0,'0'0'243'0,"0"0"-199"16,0 25 0-16,0 10-35 15,0 6-9-15,0-8-52 16,0 4-91-16,-11-5-204 16</inkml:trace>
  <inkml:trace contextRef="#ctx0" brushRef="#br0" timeOffset="334884.2524">27788 7475 444 0,'0'-16'147'16,"0"6"-121"-16,39 10-26 16,1 0-1-16,-1 0-46 15,-20 7-79-15,-19 17-113 16</inkml:trace>
  <inkml:trace contextRef="#ctx0" brushRef="#br0" timeOffset="335086.3232">27892 7831 140 0,'0'-3'240'0,"33"-24"-143"16,27-2-23-16,11 0-18 15,13 4 5-15,9 0-5 16,-14 10-4-16,-27 8-13 15,-20 7-27-15,-18 1-9 16,-14 39-1-16,-5 14-2 16,-42 16-10-16,20-5-43 15,21-5-52-15,6-18-130 16</inkml:trace>
  <inkml:trace contextRef="#ctx0" brushRef="#br0" timeOffset="335402.3262">28685 7924 346 0,'39'0'86'15,"21"-18"-25"-15,-3-17 13 16,3-6-11-16,-8 1 3 15,-20 5 8-15,-29 10-40 16,-3 13-9-16,-35 12-7 16,-50 0-13-16,-13 26-3 0,0 20 0 15,32 2 10-15,28 0 11 16,38-4-8-16,0-8-6 16,52-11-6-16,38-13-3 15,16 0-3-15,-2 6-35 16,-3-13-87-16,-17-5-215 15</inkml:trace>
  <inkml:trace contextRef="#ctx0" brushRef="#br0" timeOffset="380086.157">12020 9863 322 0,'-32'-4'61'0,"12"4"-34"15,7 0 36-15,-1 0-22 16,-5 0-6-16,0 0-9 16,0 4 10-16,-8 24-1 15,-20 16-10-15,-4 13-6 0,-15 8-5 16,-5 7 0-16,6-5-10 15,-1-8-2-15,25-19-2 16,17-23 0-16,16-17 0 16,8-7-1-16,0-43-3 15,32-14 1-15,28-8 2 16,11-3 1-16,17 5 0 16,-12 9 1-16,-2 18-1 15,-28 18 1-15,-16 16-1 16,-22 9 0-16,-8 22 0 15,0 43 0-15,-60 25 3 16,-5 16-1-16,7 2-2 16,26-12 1-16,23-30-2 15,9-31 1-15,28-31 0 16,56-4 0-16,34-36 2 0,26-26 0 16,1-10-1-16,-9-3-1 15,-38 4 1-15,-30 16 0 16,-16 5 1-16,-25 17-1 15,-2 17 0-15,-17 3-1 16,-8 6-3-16,0 4-23 16,0-2-44-16,0 5-61 15,11 0-35-15,11 13-166 16</inkml:trace>
  <inkml:trace contextRef="#ctx0" brushRef="#br0" timeOffset="381774.3056">12604 10521 274 0,'0'0'64'0,"19"0"-41"15,16 0 1-15,17 0 16 16,14 0-6-16,-1 0-2 16,14 0 7-16,-3-15 4 15,4-9-4-15,-7-6 0 16,-16-6-14-16,-16-2-16 16,-11 5-3-16,-27 0-3 15,-3 8-1-15,-14 8 0 16,-57 12-1-16,-21 5-1 0,-25 12-1 15,-9 34 1-15,-5 5 2 16,6 9-2-16,21-1 0 16,31-4 0-16,26-3-1 15,34-9-1-15,13-9 1 16,16-9-2-16,82-13-3 16,25-12-1-16,27 0-6 15,16-27-39-15,-2-8-55 16,-9 2-30-16,-10-2-83 15</inkml:trace>
  <inkml:trace contextRef="#ctx0" brushRef="#br0" timeOffset="382118.3311">14033 10270 162 0,'-52'13'205'16,"-41"29"-168"-16,-11 10 29 15,-2 3-31-15,13-3-4 16,22-15-14-16,33-15-5 15,25-10-10-15,13-12-1 16,0 0 1-16,60-9 5 16,19-22 8-16,19-6-1 15,-14 0-3-15,-18 6 1 16,-20 7 0-16,-27 12-1 16,-13 12-5-16,-6 0 0 15,0 45 3-15,-33 21 17 0,-38 17-6 16,-8 8-11-16,-19 1-4 15,-14 3 3-15,-5-8 1 16,0-10-2-16,5-19-5 16,25-18-2-16,21-18 0 15,14-22-8-15,14 0-17 16,19-30-39-16,19-20-18 16,11-4-61-16,54 1-40 15</inkml:trace>
  <inkml:trace contextRef="#ctx0" brushRef="#br0" timeOffset="382501.2002">14687 10269 261 0,'-46'18'85'16,"-12"13"-29"-16,-13 5 10 16,-2 9-24-16,-12 8-10 15,6-4 9-15,19-2-7 16,28-11-24-16,26-12-10 16,6-11-3-16,0-13-2 15,38 0 5-15,28-12 5 16,13-11 1-16,5-2-3 0,-16 7 0 15,-24 8-2-15,-11 5 0 16,-20 5 0-16,-13 3 0 16,0 29 16-16,0 11 19 15,-38-2-20-15,-3-6-16 16,22-12-8-16,19-15-37 16,0-8-35-16,0-3-33 15,28-30-66-15</inkml:trace>
  <inkml:trace contextRef="#ctx0" brushRef="#br0" timeOffset="382734.1811">15260 9910 432 0,'0'0'37'0,"0"0"-15"16,0 28-6-16,0 16 25 15,0 13-17-15,-17 15-2 16,-21 6-4-16,-8 3-12 16,-12-2-6-16,7-4-13 15,-4-17-48-15,9-16-29 16,13-20 19-16,-5-17 5 16,19-5-67-16</inkml:trace>
  <inkml:trace contextRef="#ctx0" brushRef="#br0" timeOffset="382897.9305">14930 10353 162 0,'46'-26'158'0,"6"6"-74"16,8 2-2-16,0 6-20 15,-3 5-8-15,-2 6-16 16,-12 1-14-16,-10 0-17 16,-11 0-7-16,8 0-1 15,-3 0-12-15,-5 7-43 16,8 1-85-16,-11 7-135 15</inkml:trace>
  <inkml:trace contextRef="#ctx0" brushRef="#br0" timeOffset="383056.2685">15729 10273 260 0,'0'8'115'0,"0"21"-25"16,0 10-47-16,-11 9-12 15,-11 0-13-15,3-1-6 16,8-6-11-16,-3-9-1 15,6-7-12-15,-3-14-53 16,11-11-68-16,0 0-127 16</inkml:trace>
  <inkml:trace contextRef="#ctx0" brushRef="#br0" timeOffset="383192.1786">15737 10046 253 0,'-8'-2'224'0,"2"2"-224"15,6 0-4-15,0 0-44 16,8 0 11-16,30 17-68 16,-10 32-147-16</inkml:trace>
  <inkml:trace contextRef="#ctx0" brushRef="#br0" timeOffset="383513.9708">16012 10557 311 0,'27'0'28'16,"25"0"34"-16,14 0-16 16,18-29-13-16,-5-9 10 15,-8-7 5-15,-16 2-8 0,-25 5-19 16,-22 8-10-16,-8 8-7 16,0 5-4-16,-8 9-7 15,-31 8-16-15,1 0 0 16,-3 8 2-16,9 13 16 15,13-7-10-15,13-7-27 16,6-4 15-16,0-3 16 16,0 0-17-16,0 0 21 15,0 0 7-15,0 0 7 16,33 0 6-16,0 0-3 16,-1-6-10-16,-7 2-5 15,2 1-22-15,-2 3-69 0,2 0-117 16</inkml:trace>
  <inkml:trace contextRef="#ctx0" brushRef="#br0" timeOffset="384128.314">15928 10307 203 0,'0'0'132'0,"0"0"-62"0,0 3-22 15,0 12-18-15,0 5 24 16,0 12-17-16,0 5-7 16,0 1-7-16,0 2-4 15,0-8-2-15,5-10-3 16,20-5-5-16,2-9-2 16,11-8 0-16,17 0 6 15,15-32 7-15,4-15 2 16,5-6-13-16,-22 0-4 15,-16 9-1-15,-16 9-2 16,-6 9-1-16,-16 7 1 16,-3 7 0-16,0 3 0 15,0 6-1-15,0 0-1 0,0 3-11 16,0 0-43-16,0 0-35 16,19 6-71-16,0 15-29 15,0 4-55-15</inkml:trace>
  <inkml:trace contextRef="#ctx0" brushRef="#br0" timeOffset="384436.0981">16680 10432 360 0,'0'2'71'0,"0"-2"-6"16,46 0-16-16,20 0-6 15,10-20-21-15,-2-8-2 0,-14-2 11 16,-14 1-1-16,-27 7-6 15,-19 4-12-15,-5 8-3 16,-74 10-7-16,-28 0-1 16,1 25 2-16,-11 20-3 15,32 0 2-15,20-1-2 16,13-6-1-16,38-11 0 16,14-2 0-16,0-8-2 15,28-5 2-15,43-4 1 16,21-6-1-16,-2-2 0 15,8 0-8-15,9 0-20 16,-28 0-30-16,-3-8-57 16,-16-1-128-16</inkml:trace>
  <inkml:trace contextRef="#ctx0" brushRef="#br0" timeOffset="384616.013">17681 10033 483 0,'0'0'153'0,"0"0"-153"16,0 9-49-16,0 13-91 0</inkml:trace>
  <inkml:trace contextRef="#ctx0" brushRef="#br0" timeOffset="384751.7774">17558 10445 437 0,'0'0'94'16,"0"0"-94"-16,0 0-71 15,0 0-252-15</inkml:trace>
  <inkml:trace contextRef="#ctx0" brushRef="#br0" timeOffset="385344.1115">13277 11677 341 0,'0'-4'81'15,"0"4"-30"-15,0 0-17 16,0 0-13-16,8 15 27 16,31 14-11-16,-7 6-3 0,-4 6-8 15,4-5-6 1,1-4-13-16,-6-8-5 0,-8-12 0 16,14-12-2-16,0 0 2 15,27-38 7-15,-3-14 4 16,-2-3-9-16,-12 3-2 15,-7 7-1-15,-4 9-1 16,-7 3-1-16,8 5-7 16,-6 9-22-16,11 1-35 15,-11 12-55-15,12 6-44 16,-1 0-74-16</inkml:trace>
  <inkml:trace contextRef="#ctx0" brushRef="#br0" timeOffset="385562.0718">14308 11661 335 0,'14'0'46'0,"18"0"2"16,6 0 2-16,28-25 32 15,-1-10-32-15,1-1-5 16,-31 7-2-16,-18 8-24 16,-17 9-11-16,0 8-1 15,-52 4-4-15,-33 13-3 16,-18 29-10-16,2 10 2 15,16 3-7-15,28-3-23 16,30-6-33-16,8 0-54 16,19-10-74-16</inkml:trace>
  <inkml:trace contextRef="#ctx0" brushRef="#br0" timeOffset="385734.2387">14602 11798 191 0,'14'-5'213'16,"-9"-1"-127"-16,15-4-15 15,7-2-26-15,19-6-24 16,1 3-12-16,-4 0-3 16,4 4 0-16,-1 4-2 15,0-4-4-15,6 8-3 16,3 1-25-16,-9 2-88 16,6 0-111-16</inkml:trace>
  <inkml:trace contextRef="#ctx0" brushRef="#br0" timeOffset="385922.1056">15592 11148 491 0,'-5'18'29'16,"-3"29"-3"-16,-12 17-2 15,-7 15-5-15,-6 8-13 16,1 2-1-16,-15-1-5 15,4 2-12-15,-9 0-72 16,19-22-133-16</inkml:trace>
  <inkml:trace contextRef="#ctx0" brushRef="#br0" timeOffset="386077.6342">15303 11620 521 0,'22'-7'70'16,"11"-4"-18"-16,10 3-24 15,4 0-5-15,7 2-11 16,-2 3-12-16,-8 3 0 16,-3 0-22-16,-3 0-53 15,3 12-138-15</inkml:trace>
  <inkml:trace contextRef="#ctx0" brushRef="#br0" timeOffset="386227.957">16137 11572 409 0,'-27'30'127'0,"-5"13"-56"16,-1 0-42-16,11 1-29 15,-3-6-3-15,12-8-55 16,7-2-112-16,6-15-117 16</inkml:trace>
  <inkml:trace contextRef="#ctx0" brushRef="#br0" timeOffset="386371.8187">16064 11352 347 0,'-14'-2'217'0,"14"2"-217"0,0-5-10 16,14 0-22-16,40 0-52 16,17 5-53-16,14 5-144 15</inkml:trace>
  <inkml:trace contextRef="#ctx0" brushRef="#br0" timeOffset="386617.9381">16784 11504 394 0,'-58'17'38'0,"-15"5"35"15,2 12-14-15,-3 2-13 0,-2 9-10 16,11 3-2-16,18-7-3 15,28-7-20-15,19-8-11 16,19-17-14-16,47-5-13 16,24-4 15-16,2 0-12 15,1-20 0-15,-8 1 1 16,-15 3-13-16,-10 6-26 16,-5 2-42-16,2 1-148 15</inkml:trace>
  <inkml:trace contextRef="#ctx0" brushRef="#br0" timeOffset="387054.1606">17577 11447 298 0,'-33'0'114'15,"-27"17"-19"-15,-21 18-31 16,-1 14-10-16,-3-2-10 0,14 6-20 15,31-13-13-15,20-11-11 16,20-14 0-16,0-15-10 16,33 0 9-16,33-19 1 15,7-14 2-15,-2 6 0 16,-16 10 2-16,-6 11-1 16,-22 6-1-16,-13 7 0 15,-14 29 17-15,0 4 2 16,0-1-21-16,-9-10-5 15,-7-7-53-15,13-16-51 16,3-6-71-16,9-6-175 16</inkml:trace>
  <inkml:trace contextRef="#ctx0" brushRef="#br0" timeOffset="387242.0208">18136 11079 464 0,'0'0'119'0,"0"0"-59"16,0 25-35-16,0 30 19 16,0 20-15-16,-14 11 5 15,-32 12-10-15,8-8-16 16,5-6-8-16,17-11-18 16,5-8-64-16,11-15-105 15</inkml:trace>
  <inkml:trace contextRef="#ctx0" brushRef="#br0" timeOffset="388681.8824">16012 12475 452 0,'-33'0'72'0,"-5"0"-5"15,11 0-31-15,-6 2-32 16,0 13-3-16,6-2 0 0,8-4 0 16,5-1 2-1,9-8 7-15,-9 0 15 0,14 0 1 16,0 0 2-16,-8 0 11 15,-3 0-7-15,3 0-20 16,3 0-9-16,-1 0-1 16,-2 0 0-16,8 0-1 15,0 0 2-15,0 0 6 16,0 0 0-16,-5 0-1 16,5 0 0-16,-14 2 4 15,6 3-2-15,-17-2-7 16,12 0-3-16,4-2 2 15,9-1-1-15,0 0-1 16,0 0 1-16,0 0-1 16,0 0 0-16,0 0 1 0,0 0 0 15,0 0 0 1,0 0-1-16,0 0 1 0,0 0-1 16,0 0 0-16,0 0 0 15,0 0 0-15,0 0-3 16,0 0-11-16,0 0-27 15,0 0-20-15,0 0 4 16,0-1 13-16,0-7 10 16,3-3-24-16,22-4 33 15,2 6 5-15,0 0-19 16,-8 1 3-16,0 2 22 16,-5 0 10-16,0-2 4 0,-3 1 9 15,2-7 2 1,6 5 7-16,-11 2 22 0,3-1 22 15,-11 6-12-15,0 2-6 16,0 0-2-16,0 0-9 16,0 0-6-16,-11 0-1 15,-21 0-17-15,-15 6-9 16,15 5 1-16,-1-4 0 16,0 4 0-16,14-6 0 15,6 2 2-15,-1 4-3 16,8 0 1-16,-7 10 0 15,-1-3 0-15,9 9 3 16,5 0-1-16,-3 0-3 16,-2-1 0-16,5 3 1 15,-6 3-1-15,6 5 1 0,0 6 3 16,0 3-2-16,0 5-1 16,0 2 0-16,0-1-1 15,6 1 0-15,-6-6-1 16,0-5-1-16,0-12-13 15,0-15-20-15,0-13-38 16,0-2-52-16,0-25-126 16</inkml:trace>
  <inkml:trace contextRef="#ctx0" brushRef="#br0" timeOffset="388862.2279">15568 12780 526 0,'0'0'65'16,"30"0"-18"-16,30 0-10 16,11 0-12-16,2 0-19 15,1-3-6-15,-3-3-6 16,-6-1-29-16,11 1-75 16,-2 0-98-16</inkml:trace>
  <inkml:trace contextRef="#ctx0" brushRef="#br0" timeOffset="389078.0589">16904 12292 436 0,'-9'0'81'0,"9"0"-53"15,0 22-24-15,-5 14 12 16,0 22 9-16,-23 11 0 15,-4 10 2-15,-9 8-9 16,-3 0-15-16,9-4-3 16,5-11-15-16,16-15-93 15,14-10-101-15</inkml:trace>
  <inkml:trace contextRef="#ctx0" brushRef="#br0" timeOffset="389251.7045">17190 12802 104 0,'0'0'491'0,"0"11"-453"15,0 19 0-15,0-1-29 16,0-5-9-16,0-6-12 16,0-7-77-16,0-4-74 15,-14-6-6-15</inkml:trace>
  <inkml:trace contextRef="#ctx0" brushRef="#br0" timeOffset="389393.9423">17250 12520 529 0,'0'0'93'16,"0"0"-69"-16,0 0-24 15,0 0-36-15,38-4-46 16,-2 4-74-16</inkml:trace>
  <inkml:trace contextRef="#ctx0" brushRef="#br0" timeOffset="389603.827">17506 13009 369 0,'0'38'84'0,"0"13"-59"15,0-1-6-15,0-6-13 16,0-2-6-16,0-7-2 16,0-11-10-16,0-13-27 15,0-11-50-15,-8-27-25 16,3-36 11-16,5-21-15 16</inkml:trace>
  <inkml:trace contextRef="#ctx0" brushRef="#br0" timeOffset="389763.1514">17566 12825 3 0,'77'-92'131'16,"2"18"37"-16,-6 16-45 15,4 13-8-15,-12 18-37 16,1 12-25-16,-26 15-11 16,-7 0 5-16,-33 40-27 0,0 29 11 15,-84 21-10 1,-47 2-15-16,-8-15-5 0,13-21-1 16,28-38-31-16,33-18-48 15,54-16-56-15,11-47-243 16</inkml:trace>
  <inkml:trace contextRef="#ctx0" brushRef="#br0" timeOffset="390637.8263">14131 14069 249 0,'0'0'112'0,"0"0"-38"15,0 0-18-15,0 0-21 16,0 0-10-16,0 0-5 15,0 18 3-15,0 14 22 16,0 9-14-16,0 10-8 16,0 2-4-16,-6 8-5 15,-7-1-8-15,-1-4-4 16,9-2-2-16,-9-4-4 16,14-12-19-16,0-19-43 15,0-16-53-15,0-3-16 16,0-22-67-16</inkml:trace>
  <inkml:trace contextRef="#ctx0" brushRef="#br0" timeOffset="390847.7812">14532 14006 58 0,'0'-5'396'15,"0"5"-363"-15,0 3-22 16,0 25 5-16,0 12 14 15,0 13 2-15,0 12 1 16,-14 12-12-16,-19 5-12 16,6 2-7-16,0-9-2 15,8-5-5-15,5-18-47 0,-5-12-68 16,13-21-47-16</inkml:trace>
  <inkml:trace contextRef="#ctx0" brushRef="#br0" timeOffset="391043.3854">14112 14570 564 0,'0'-4'86'0,"0"-11"-29"16,32 0-46-16,28-6-5 15,-2 1-4-15,-7 4-2 0,-4 6-7 16,-1 4-10-16,0 6-48 15,14 0-106-15,3 0-161 16</inkml:trace>
  <inkml:trace contextRef="#ctx0" brushRef="#br0" timeOffset="391223.828">14957 14415 320 0,'-19'7'231'0,"0"20"-180"15,5 9-9-15,6 8-24 16,-3 5-12-16,3 1-5 0,-11-6-1 16,11-5-6-16,-12-9-19 15,7-10-62 1,7-14-83-16,6-6-112 0</inkml:trace>
  <inkml:trace contextRef="#ctx0" brushRef="#br0" timeOffset="391351.893">14897 14298 222 0,'-19'-8'296'0,"19"8"-256"15,0-5-40-15,0-5-15 16,8-1-54-16,38 3-79 16</inkml:trace>
  <inkml:trace contextRef="#ctx0" brushRef="#br0" timeOffset="391807.6974">15532 14334 109 0,'-11'0'200'15,"3"0"-126"-15,-11 4 8 16,-19 22-27-16,-14 13-9 15,-8 12 6-15,8-4-17 16,20-11-18-16,15-7-13 16,6-19-4-16,11-10-5 15,0 0-2-15,0-10 7 0,14-20 5 16,16-11 0-16,5 2-4 16,-10 2 1-16,-3 7 7 15,-3 10 15-15,0 13 7 16,-14 7-9-16,-2 6-13 15,-3 27 5-15,0 20 7 16,0 7-9-16,0 6-7 16,0 6-1-16,-27 8 6 15,0 5 7-15,-20-5 3 16,4 3-9-16,-12-10-4 16,9-15-6-16,7-17-1 15,7-23-3-15,-6-14-12 0,2-4-6 16,-13-11-9-16,16-21-33 15,12-12-8-15,15-2-29 16,6 2-34-16,14-7-64 16</inkml:trace>
  <inkml:trace contextRef="#ctx0" brushRef="#br0" timeOffset="392197.1172">15829 13957 299 0,'0'-3'87'0,"0"3"-20"16,0 0-44-16,0 19 5 15,0 6 10-15,0 9-8 16,0-1-10-16,-13-2 0 15,5 8 7-15,-6 7-2 16,3 8 0-16,-3 10 1 16,-10 6-8-16,8 2-2 15,5-15 0-15,11-14-9 16,0-24-7-16,0-16-2 16,13-3 1-16,34 0 1 0,-4-12 2 15,4 4-1 1,-20 8 1-16,-8 5 1 0,-8 27 7 15,-11 8 2-15,0-2-12 16,0-12 0-16,0-14-53 16,0-7-74-16,0-5-144 15</inkml:trace>
  <inkml:trace contextRef="#ctx0" brushRef="#br0" timeOffset="392609.7429">16718 14141 231 0,'0'0'111'0,"0"0"-27"16,0 0-41-16,-13 7 2 16,2 11-9-16,-22 9-11 15,-13 5-5-15,-1 7-8 16,-18 7 2-16,-1-6-6 0,15 2-6 16,18-15-1-1,19-10-1-15,14-10-2 0,0-7-5 16,0 0 7-16,28 0 2 15,10 0 13-15,8 0 10 16,-8 0-1-16,3 0 0 16,-22 0-8-16,0 13-8 15,-11 0-8-15,-2-4-15 16,-6 2-42-16,0-2-69 16,0 0-164-16</inkml:trace>
  <inkml:trace contextRef="#ctx0" brushRef="#br0" timeOffset="392865.0436">16372 14385 377 0,'0'0'87'15,"14"-6"8"-15,24 2-33 16,22-2-19-16,-3-3-13 15,8-1-8-15,1 4-7 16,-6 0-2-16,5 1-10 16,-5-1-3-16,-2 4-3 15,-4 2-13-15,-2 0-17 16,-6 0-26-16,1 0-43 16,-9 0-62-16,-5 0-89 0</inkml:trace>
  <inkml:trace contextRef="#ctx0" brushRef="#br0" timeOffset="393449.7174">17204 14121 294 0,'0'0'63'0,"0"0"-29"16,0 0-24-16,0 0 18 15,0 0 10-15,0 0 11 16,0 0 11-16,0 0-5 16,0 9-26-16,8 3-3 15,11 5-5-15,8-4-16 16,17 5 0-16,2-1 1 16,0 5 3-16,-7 4 3 15,-7 1 3-15,-18 5 6 16,-14 4-4-16,0 6-3 15,-11-4-7-15,-35 5-4 16,-6-8-3-16,3-7-6 0,5-19-37 16,17-9-62-16,13-8-166 15</inkml:trace>
  <inkml:trace contextRef="#ctx0" brushRef="#br0" timeOffset="394237.8121">18150 13916 295 0,'-8'27'81'0,"-1"4"-11"16,-15 13-9-16,-9 3-20 16,-19 13-14-16,6 8-2 15,-19 6-3-15,10 2-2 16,11-11 2-16,17-7-2 15,27-16-8-15,0-20-12 16,27-15-1-16,39-7 1 0,32-1 3 16,-5-23 5-16,-14 1-4 15,-22 7-1-15,-11 4-3 16,-13 1-4-16,-19 7-41 16,-9-1-132-16</inkml:trace>
  <inkml:trace contextRef="#ctx0" brushRef="#br0" timeOffset="394524.0844">18444 14393 249 0,'0'15'285'0,"0"4"-195"16,0 0-43-16,0-6-34 15,6-9-7-15,26-4-3 0,15 0 16 16,-1-14 2-16,0-16 11 15,-13-3 0-15,-8 9-8 16,-25 6-10-16,0 7-11 16,0 3-1-16,-14 5 0 15,-30 3-2-15,-10 0 2 16,2 0-2-16,14 0-2 16,11 0-20-16,8 0-25 15,19 0-15-15,0 0-25 16,5-12-52-16,41-3-72 15</inkml:trace>
  <inkml:trace contextRef="#ctx0" brushRef="#br0" timeOffset="394973.8192">18921 14267 60 0,'0'-8'196'0,"0"-1"-112"16,0 0-7-16,0 9-5 16,0 0-6-16,0 0-15 15,0 0-15-15,0 0-12 16,0 0-8-16,0 0 1 16,0 0 2-16,0 0 2 15,0 0 4-15,0 0-1 0,0 22-7 16,-8 10-4-16,3 11 3 15,5-6-3-15,0-9-4 16,0-6-7-16,0-17-2 16,0-5 0-16,41 0-3 15,2-23 1-15,-2-6 1 16,-8 0-1-16,-22 14 1 16,-3 14 1-16,-3 1-1 15,4 10-1-15,-4 18 2 16,1 4 0-16,7-13 0 15,14-16-1-15,12-3-2 16,7-36 3-16,6-13 3 0,-17-9-3 16,-24 9 0-16,-11 6-5 15,0 13-46-15,0 11-76 16,0 3-171-16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7:36:09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15030 3116 139 0,'0'-7'195'0,"-16"6"-179"16,16 1 18-16,0 0-6 16,0 0-13-16,0 0-10 15,0 0-2-15,0 1-1 16,0 31 1-16,0 21 11 15,3 12-3-15,8 12 0 16,2-6-3-16,-4-8-5 16,10-21-2-16,8-22 0 15,25-20 5-15,13-14 15 16,33-52 13-16,0-22-7 16,-8-5-2-16,-10 11 3 15,-26 19-5-15,-21 22-12 16,-14 11-7-16,-19 5-4 0,14 4-1 15,-9 6-13-15,14 5-65 16,-11 6-110-16,6 4-79 16</inkml:trace>
  <inkml:trace contextRef="#ctx0" brushRef="#br0" timeOffset="344.7412">16026 3199 277 0,'19'0'40'0,"24"0"6"0,12 0 17 15,5-10-15 1,5-15-6-16,-21-1-8 16,-3 3 4-16,-17 0-1 0,-15 1-11 15,-4-1-6-15,-5 4-6 16,0-1-4-16,-5 6-1 15,-47 11-1-15,-14 3-3 16,-26 6-2-16,7 37-2 16,-2 17 0-16,16 4-1 15,19 4-1-15,19 0-1 16,14-8 1-16,19-5-1 16,0-16-3-16,6-9-12 15,40-16-27-15,20-6-17 0,13-4-42 16,-8-4-42-1,2 0-117-15</inkml:trace>
  <inkml:trace contextRef="#ctx0" brushRef="#br0" timeOffset="578.5147">16522 3491 151 0,'0'-9'222'15,"0"-32"-186"-15,60-8 34 16,11-7-31-16,2-4-5 16,-2 5-7-16,-5 9-9 15,-14 8-6-15,-17 9-9 0,-5 1-3 16,-8 7 1-16,2 9-1 16,9 3-2-16,13 9-14 15,-7 0-117-15,2 0-112 16</inkml:trace>
  <inkml:trace contextRef="#ctx0" brushRef="#br0" timeOffset="921.6892">17959 2784 166 0,'-22'-7'147'16,"8"5"-84"-16,4-1 7 16,1 3-23-16,-10 0-12 15,-5 10-6-15,2 18 9 16,-11 9 4-16,14 12-14 15,0 8-8-15,11 11-3 16,-3 9-10-16,3 6-6 16,-3 7-1-16,-11-1-1 15,11-15-6-15,3-19-19 16,2-24-53-16,-2-16-84 16,-16-15-125-16</inkml:trace>
  <inkml:trace contextRef="#ctx0" brushRef="#br0" timeOffset="1088.5204">17564 3227 28 0,'21'-23'416'0,"12"11"-405"15,38 4 58-15,3-1-23 16,-4 8-11-16,-10-2-21 16,-13 2-12-16,2 1-2 15,0 0-1-15,3 0-7 16,0 14-125-16,-6 6-169 15</inkml:trace>
  <inkml:trace contextRef="#ctx0" brushRef="#br0" timeOffset="1238.2479">18534 3146 396 0,'-52'38'50'0,"31"15"-1"15,-9 4-7-15,11-1-22 16,10-3-19-16,9-7-1 15,0-4-18-15,0-14-113 16,0-23-258-16</inkml:trace>
  <inkml:trace contextRef="#ctx0" brushRef="#br0" timeOffset="1394.4274">18431 2961 361 0,'-19'-8'178'0,"19"8"-177"16,0 0 0-16,5 0-1 16,55 16-11-16,11 6-122 15,8 8-234-15</inkml:trace>
  <inkml:trace contextRef="#ctx0" brushRef="#br0" timeOffset="1604.3015">19303 3068 431 0,'-120'37'21'0,"-5"25"47"15,7 8-23-15,28-1-23 16,31-4-1-16,39-21-8 16,20-11-10-16,0-14 0 15,52-11-3-15,33-8 0 16,13 0-3-16,27 0-43 15,-16-15-85-15,-16 0-48 16</inkml:trace>
  <inkml:trace contextRef="#ctx0" brushRef="#br0" timeOffset="1898.7058">19641 3246 379 0,'-52'32'44'15,"14"21"11"-15,3-2-8 16,10-3-14-16,12-13-24 16,13-13-7-16,0-18 0 15,51-4 3-15,23-7 9 16,5-28 1-16,-8 4-10 16,-19 8-2-16,-19 10-1 15,-20 12-2-15,-5 1-1 16,-8 22 1-16,0 27 3 15,-19 11 9-15,-8-6-9 0,8-14-3 16,19-19-5-16,0-16-22 16,30-5-72-16,30-21-19 15,5-21-37-15</inkml:trace>
  <inkml:trace contextRef="#ctx0" brushRef="#br0" timeOffset="2122.1459">20724 2728 447 0,'-33'2'18'0,"19"33"12"16,6 14 58-16,-11 14-33 0,-5 7-15 16,-4 11-1-16,-4 6-20 15,7 0-14-15,6 1-5 16,11 3-5-16,8-12-13 15,0-11-46-15,8-12-54 16,16-16-35-16,9-16-28 16</inkml:trace>
  <inkml:trace contextRef="#ctx0" brushRef="#br0" timeOffset="2602.6605">21626 2965 514 0,'-52'0'42'0,"14"4"32"15,-16 24-11-15,-9 5-20 16,17-4-16-16,13-3-19 15,25-11-6-15,8-6 0 16,0-2 3-16,8 8 5 16,30 6 7-16,0 8-2 15,-24 17 2-15,-14 10 5 16,-6 11-4-16,-45 1-12 16,-23-13-5-16,22-12-1 15,0-26-15-15,20-17-39 16,13 0-41-16,19-31-49 15,0-9-41-15,32-4-18 0</inkml:trace>
  <inkml:trace contextRef="#ctx0" brushRef="#br0" timeOffset="2961.4462">22112 2755 242 0,'0'-7'183'16,"0"2"-161"-16,0 5 0 16,0 0-3-16,0 0 3 0,0 26 30 15,0 9 13-15,0 12 2 16,-14 8-28-16,-16 4-9 16,14-7-14-16,5-6-13 15,11-11-3-15,0-10 0 16,27-11-1-16,19-2 1 15,17-1 0-15,-9-1 2 16,-2 6-2-16,-14 7 0 16,-16 12 0-16,-11 10 1 15,-11 2-1-15,0-1 1 16,0-9-1-16,0-11-6 16,0-9-26-16,0-9-50 15,22-8-45-15,27 0-6 16,-3-16-5-16,1-4-29 0</inkml:trace>
  <inkml:trace contextRef="#ctx0" brushRef="#br0" timeOffset="3112.8576">22755 3336 243 0,'0'0'135'0,"0"10"-84"16,0 15 12-16,0-4-24 15,5-1-33-15,4-4-4 16,-9-7-2-16,0-5 0 15,0-4-10-15,0 0-92 0,0-7-155 16</inkml:trace>
  <inkml:trace contextRef="#ctx0" brushRef="#br0" timeOffset="3262.3341">22831 2918 175 0,'0'-14'206'15,"0"1"-130"-15,17 5-31 16,2-3-34-16,27 3-7 15,-8 1-3-15,22 1-1 16,-2 4-2-16,7 2-33 16,0 0-96-16,6 0-31 15</inkml:trace>
  <inkml:trace contextRef="#ctx0" brushRef="#br0" timeOffset="3516.3665">23731 2482 318 0,'0'-18'60'15,"-19"8"-12"-15,-14 10 9 16,6 0-19-16,-19 8-25 16,-6 24 21-16,6 15 8 15,-20 10-14-15,14 9-6 16,1 6-5-16,10 4-9 16,13-5-2-16,4 1 4 15,18 3 8-15,6 4-6 16,0 4-5-16,0 1-4 15,0 0-3-15,0 1-3 16,-19-10-6-16,-3-8-38 16,-2-15-67-16,-9-18-60 15,-2-23-202-15</inkml:trace>
  <inkml:trace contextRef="#ctx0" brushRef="#br0" timeOffset="3690.5249">22979 3418 269 0,'0'-14'223'0,"0"2"-158"16,43 1 2-16,31-2-15 16,-9-2-13-16,14 3-19 15,-16 0-7-15,-14 1-10 16,3 4-3-16,-14 7-5 16,3 0-41-16,-8 0-120 15,-1-5-113-15</inkml:trace>
  <inkml:trace contextRef="#ctx0" brushRef="#br0" timeOffset="3930.2613">24020 2756 311 0,'0'0'129'0,"0"0"-73"15,0 22 5-15,0 20 0 16,-8 2-17-16,-6 5-6 15,3-1-21-15,-2-4-16 16,-1-2-1-16,1 1-1 16,-1 4-2-16,-5 5-1 0,5 5-5 15,-5 5-16-15,14-2-33 16,-4-10-26-16,4-10-42 16,0-18-75-16</inkml:trace>
  <inkml:trace contextRef="#ctx0" brushRef="#br0" timeOffset="4296.0334">23723 3030 566 0,'0'-8'88'15,"14"3"-22"-15,46-3-20 16,5 4-19-16,-13-1-11 16,-6-1-5-16,-8-1-9 15,-5 6-2-15,3-1-2 0,2 2-24 16,-11 0-107-16,6 24-112 16</inkml:trace>
  <inkml:trace contextRef="#ctx0" brushRef="#br0" timeOffset="4522.2248">24459 2901 453 0,'-22'6'118'15,"22"10"14"-15,0-3-102 16,0-6-30-16,0 1-5 16,0-4-28-16,22 10-63 15,-22 4-96-15</inkml:trace>
  <inkml:trace contextRef="#ctx0" brushRef="#br0" timeOffset="4626.2391">24459 3192 317 0,'-41'17'151'0,"14"5"-24"15,2 0-58-15,1-4-58 16,24 0-11-16,0-18-70 16,0-8-227-16</inkml:trace>
  <inkml:trace contextRef="#ctx0" brushRef="#br0" timeOffset="5610.5585">25160 2784 285 0,'-8'0'17'0,"8"0"1"15,0 0 12-15,0 0-11 16,0 0 8-16,0 0 7 16,0 0 6-16,0-2 0 0,0-3 0 15,0-5 1-15,46-2 2 16,14-4-4-16,5 3-8 16,1 1-4-16,-6 8-4 15,-14 4 1-15,-16 0-8 16,-11 3-9-16,-16 23 1 15,-3 13-2-15,0 7 4 16,-35 0-5-16,5-12-1 16,16-10-2-16,14-11-2 15,11-5 0-15,43-4 0 16,17 1 2-16,-5 6 5 16,-20 6 4-16,-32 14 7 15,-14 30 9-15,-87 16 2 0,-61 10-18 16,-24-14-11-1,33-34-1-15,55-39-54 0,59-31-206 16</inkml:trace>
  <inkml:trace contextRef="#ctx0" brushRef="#br0" timeOffset="7218.1935">26496 2647 545 0,'-71'23'27'0,"25"20"-20"16,-1 6 18-16,-13 10-2 15,17 6-14-15,2 4-6 0,8 6 0 16,14 0 3-16,19-5-1 16,0-1-3-16,0-10-2 15,46-4-1-15,6-10-5 16,14-7-42-16,-15-14-126 15</inkml:trace>
  <inkml:trace contextRef="#ctx0" brushRef="#br0" timeOffset="7532.6286">26777 3050 262 0,'-33'30'254'0,"14"16"-247"15,19 9 29-15,0-9-15 16,0-11-17-16,33-14-3 16,21-21 1-16,31 0 0 15,5-31 13-15,-6-17 4 16,-16 6 0-16,-29 6-11 15,-31 12-6-15,-8 9 4 16,0 1 6-16,-14 6-12 16,-8 0-1-16,3 6-11 15,14 2-41-15,5 0-117 16,0 0-152-16</inkml:trace>
  <inkml:trace contextRef="#ctx0" brushRef="#br0" timeOffset="7736.3482">27472 3080 280 0,'-11'36'113'0,"3"22"-60"16,0 12 15-16,-9 9-37 15,4 5-21-15,-6 4-8 16,5-4-2-16,0 0-1 15,6-7-10-15,8-25-105 0,0-30-247 16</inkml:trace>
  <inkml:trace contextRef="#ctx0" brushRef="#br0" timeOffset="7982.4171">27546 2978 432 0,'32'-17'55'0,"31"7"31"16,-8 6-26-16,2 4-6 15,-24 0-13-15,-17 2-14 0,-16 33-7 16,0 11 9 0,-41 14-12-16,-43 5-13 0,-17-4-4 15,3-6-2-15,8-11-9 16,30-9-23-16,32-12-27 15,28-1-50-15,0-22-82 16</inkml:trace>
  <inkml:trace contextRef="#ctx0" brushRef="#br0" timeOffset="8216.3308">28377 2581 375 0,'0'17'111'16,"0"26"-89"-16,38 13 38 15,9 12-12-15,-14 14 12 16,-33 12 5-16,0 17-13 16,-80 16-24-16,-50-3-15 15,-7-9-13-15,12-17-13 16,8-48-129-16,32-42-354 15</inkml:trace>
  <inkml:trace contextRef="#ctx0" brushRef="#br0" timeOffset="10112.1522">15311 4753 268 0,'0'58'55'15,"0"8"-51"-15,0 12 17 16,0 8-6-16,-8 11-13 15,-11 10-2-15,-8-2-1 16,-6-21-118-16</inkml:trace>
  <inkml:trace contextRef="#ctx0" brushRef="#br0" timeOffset="10486.3671">15377 4707 173 0,'19'-31'280'0,"-6"7"-273"15,15 9 47-15,2 5-10 16,-28 7-14-16,4 3-12 16,-6 0-1-16,5 0-2 15,14 0-11-15,14 18 6 16,0 1-5-16,8 1-1 15,-3 2-2-15,-5-1 1 0,-6-1 1 16,0 8 6-16,3-4 3 16,-22-1-3-16,-8-6-2 15,9-1-4-15,-9-3-2 16,0-3-1-16,-36 0 2 16,-35-1-1-16,-2 2-2 15,-4-1 0-15,17 2-1 16,8-3 0-16,20-3-4 15,24-1-33-15,8-5-66 16,0 0-65-16</inkml:trace>
  <inkml:trace contextRef="#ctx0" brushRef="#br0" timeOffset="10892.2321">16287 4364 373 0,'-19'0'20'0,"19"0"-1"16,0 0 16-16,0 0 10 16,14 23-19-16,-3 8-10 15,-11 13 4-15,0 17 16 16,-19 2-18-16,-33 5-5 0,6-3-7 15,13-19-6-15,14-15 0 16,19-21 0-16,0-10 0 16,52-22 0-16,46-21 3 15,5-1-3-15,4 6 1 16,-23 16-1-16,-32 13 0 16,-19 9 1-16,-11 4-1 15,-22 31 6-15,0 9 9 16,-22 8 0-16,-25-8-13 15,9-7-2-15,25-15-2 16,13-11-4-16,0-6-14 16,27-5-81-16,38 0-76 0,14 0-94 15</inkml:trace>
  <inkml:trace contextRef="#ctx0" brushRef="#br0" timeOffset="11176.2982">17176 4634 460 0,'-81'11'18'0,"34"25"22"15,-5 4 9-15,11 0-21 16,9-5-10-16,18-12-13 16,14-13-5-16,0-10 0 15,0 0 0-15,46-6 0 16,20-21 2-16,-1 4 1 15,-18 11-3-15,-23 12 1 0,-16 0-1 16,-8 23 3-16,0 22 2 16,0 8 10-16,-13-6 0 15,-6-6-15-15,19-17 0 16,0-15-19-16,19-9-120 16,52-15-151-16</inkml:trace>
  <inkml:trace contextRef="#ctx0" brushRef="#br0" timeOffset="11410.2956">17893 4620 357 0,'-68'25'172'16,"11"9"-101"-16,30 1-17 16,8-5-36-16,13-1-5 15,6-6-2-15,0-4 7 16,-8 1-6-16,-17 0-8 15,-15 2-2-15,-7-5-2 16,4-1 0-16,15-11-8 16,28-4-26-16,0-1-44 15,25 0-58-15,43 0-14 16,11 0 23-16</inkml:trace>
  <inkml:trace contextRef="#ctx0" brushRef="#br0" timeOffset="11649.931">18324 4908 318 0,'47'-26'79'0,"26"-6"2"16,4-5-21-16,-12-3-11 15,-19 5-13-15,-24 12-10 16,-22 6-15-16,-8 17 13 16,-71 0 6-16,-38 23-27 15,-9 28-1-15,4 6-2 16,15 3 1-16,34-9-1 15,40-10 0-15,22-12 0 16,11-8-3-16,52-7 0 16,54-10 0-16,25-4-12 0,33 0-69 15,5-26-135-15</inkml:trace>
  <inkml:trace contextRef="#ctx0" brushRef="#br0" timeOffset="12226.2877">20350 4381 430 0,'-120'43'108'16,"-30"17"-21"-16,-8 13 8 15,8 2-33-15,27-10-41 16,50-24-21-16,35-21-1 15,32-15 0-15,6-5-3 16,11 0 4-16,41 0 5 16,2 0 3-16,-7 0-2 15,-9 0 0-15,-30 21 3 16,-8 18 7-16,-16 9 1 16,-69 0-10-16,6-9-7 15,14-13-7-15,18-17-41 16,36-9-60-16,11-9-55 0,11-20-79 15,44-10-57-15</inkml:trace>
  <inkml:trace contextRef="#ctx0" brushRef="#br0" timeOffset="12564.4387">20705 4251 328 0,'-9'0'25'16,"9"0"-11"-16,0 0 38 0,0 21 3 15,0 9 14-15,-19 11 12 16,-13 14-20-16,-1 7-22 16,0-5-26-16,14-9-9 15,19-14-4-15,0-12-2 16,0-11-1-16,52-11 1 15,13 0 2-15,1 0 0 16,-14 0 0-16,-12 0 1 16,-20 17-1-16,-15 15 2 15,-5 6 2-15,0-1-1 16,-11-9-3-16,3-9-13 16,8-15-99-16,0-4-94 0,19-4-179 15</inkml:trace>
  <inkml:trace contextRef="#ctx0" brushRef="#br0" timeOffset="12722.0353">21307 4634 363 0,'0'0'104'0,"0"33"-26"16,0-2-14-16,0-1-46 15,0-9-18-15,0-9-5 16,14-10-15-16,-14-2-108 15,5-7-167-15</inkml:trace>
  <inkml:trace contextRef="#ctx0" brushRef="#br0" timeOffset="12864.3501">21463 4274 348 0,'0'-6'112'15,"0"4"-79"-15,19-4-22 16,35-4-5-16,12-1-6 15,18 4-5-15,9 7-82 16,10 0-91-16</inkml:trace>
  <inkml:trace contextRef="#ctx0" brushRef="#br0" timeOffset="13126.3502">22741 3809 360 0,'-38'-17'44'0,"-8"10"7"15,-1 7-22-15,-12 0-6 16,1 0-1-16,-10 22 18 16,3 11-7-16,2 6-5 15,17 5-2-15,7 6-3 16,12 11-8-16,8 5 0 16,11 7-3-16,8 4-4 15,0-3-3-15,0 0-4 16,22-3-1-16,10-11-1 15,-13 4-2-15,1 0-6 16,-20-6-28-16,0 0-57 16,0-20-104-16</inkml:trace>
  <inkml:trace contextRef="#ctx0" brushRef="#br0" timeOffset="13306.179">22166 4431 370 0,'25'-11'146'16,"7"7"-72"-16,20 4-13 16,8 0-22-16,-8 0-16 15,8 0-16-15,-3 0-7 16,-10 0-1-16,7 13-11 16,-2-2-99-16,-14-3-172 15</inkml:trace>
  <inkml:trace contextRef="#ctx0" brushRef="#br0" timeOffset="13502.2711">23058 4044 411 0,'-41'27'67'16,"13"27"14"-16,-10 13-21 15,-8 7-27-15,-6 7-14 16,6 1-3-16,-11 1-10 15,21-5-6-15,-2-14-23 16,19-20-93-16,11-21-89 0,2-23-27 16</inkml:trace>
  <inkml:trace contextRef="#ctx0" brushRef="#br0" timeOffset="13622.2061">22670 4469 168 0,'33'-29'171'0,"-14"9"-46"15,28 8-41-15,-4 7-22 16,4-3-23-16,7 3-18 15,3-7-15-15,3-2-6 16,25-3-8-16,-33-13-160 16</inkml:trace>
  <inkml:trace contextRef="#ctx0" brushRef="#br0" timeOffset="14244.1189">23652 4229 177 0,'0'-8'440'15,"-5"8"-423"-15,5 0-4 16,0 0-13-16,0 0-1 15,0 0-6-15,0 0-33 16,5 5-93-16,14 6-253 16</inkml:trace>
  <inkml:trace contextRef="#ctx0" brushRef="#br0" timeOffset="14386.5109">23764 4462 396 0,'0'-9'44'16,"0"4"-29"-16,5-2-15 16,36 3-6-16,-3-4-151 15</inkml:trace>
  <inkml:trace contextRef="#ctx0" brushRef="#br0" timeOffset="14702.358">25225 3768 352 0,'-21'0'186'0,"-31"3"-163"15,-14 39 8-15,-13 22 0 16,-24 18 8-16,-1 17-2 16,6 10 3-16,24 6-3 0,22-7-4 15,44-15-17-15,8-24-14 16,47-22-2-16,45-18-2 16,26-11-6-16,12-10-31 15,34-8-74-15,-6 0-125 16</inkml:trace>
  <inkml:trace contextRef="#ctx0" brushRef="#br0" timeOffset="15916.2556">23979 4100 117 0,'0'0'168'0,"8"0"-159"15,50 0 68-15,21 0-25 16,0-12 10-16,19-1 3 16,-8 5-8-16,-30 6-10 0,-19 2-22 15,-17 0-11-15,-24 14-9 16,0 24 3-16,-27 26 4 16,-57 19 3-16,-34 11-7 15,1 6-7-15,5-11-1 16,47-16 0-16,32-22-1 15,25-16-1-15,8-17-1 16,35-11-2-16,50-7 3 16,21 0-9-16,3-10 11 15,3 0-1-15,-27-1-16 16,-6 2-68-16,-38-8-104 16</inkml:trace>
  <inkml:trace contextRef="#ctx0" brushRef="#br0" timeOffset="16344.4992">25986 3915 325 0,'0'-1'79'16,"0"1"-58"-16,0 0 4 15,0 0 4-15,0 0 4 16,0 5 12-16,0 18 8 16,0 11-3-16,-19 11 6 15,-22 13-19-15,-5 6-9 16,-20 6-13-16,9-4-12 16,8-6-2-16,5-10-1 0,23-10-4 15,21-9-22-15,0-4-66 16,16-8-107-16,33-9-184 15</inkml:trace>
  <inkml:trace contextRef="#ctx0" brushRef="#br0" timeOffset="16622.0008">26095 4476 335 0,'46'-21'91'0,"28"-3"-34"16,16-9 18-16,-5 1-32 15,-25 5 3-15,-39 12-9 16,-15 8-13-16,-6 7-2 0,-6 0-3 16,-73 0-7-1,-22 24-12-15,-21 16-2 0,10 3 2 16,33-2 0-16,22 0 0 16,29-13-2-16,23-5-2 15,5-7-13-15,14-13-9 16,70-3-13-16,33 0-5 15,14-11-8-15,14-16-31 16,-9-1-17-16,-11-5-50 16</inkml:trace>
  <inkml:trace contextRef="#ctx0" brushRef="#br0" timeOffset="16928.016">27428 3792 411 0,'-35'0'38'15,"2"0"-20"-15,1 0 18 16,-12 0-31-16,-5 15-3 16,-3 10 2-16,8 11 8 15,-2 8 14-15,5 7-5 16,3 13 0-16,11-3 2 15,16 7-11-15,3-3 2 16,-3 0-1-16,11-4 0 16,0 0-8-16,0-9-5 0,-3-6 0 15,-8-7-6-15,-3-15-19 16,-5-7-67-16,-22-10-49 16,-5-7-80-16</inkml:trace>
  <inkml:trace contextRef="#ctx0" brushRef="#br0" timeOffset="17102.073">26679 4395 162 0,'35'-14'234'15,"14"1"-176"-15,19 9 19 16,17-2-43-16,5 2-5 16,-3 1-3-16,-2-1-9 0,-12-2-13 15,-7 4-4-15,-15-7-5 16,1-4-55-16,-19-2-120 15,0-5-197-15</inkml:trace>
  <inkml:trace contextRef="#ctx0" brushRef="#br0" timeOffset="17282.0581">27761 3995 340 0,'-33'26'73'16,"12"18"-18"-16,-9 16 19 15,2 2-25-15,1 5-28 16,2-4-3-16,-7-9-10 16,-1-1-8-16,14-7-1 15,0-4-15-15,-3-13-96 0,3-18-147 16</inkml:trace>
  <inkml:trace contextRef="#ctx0" brushRef="#br0" timeOffset="17446.2394">27499 4260 256 0,'52'0'138'0,"14"0"-72"15,13 0 5-15,19 0-48 16,-5 0-12-16,5 0-8 16,-33 0-3-16,-27-13-34 15,-10-2-99-15,-28-4-13 0</inkml:trace>
  <inkml:trace contextRef="#ctx0" brushRef="#br0" timeOffset="17626.2068">28312 3750 417 0,'52'56'50'16,"27"28"21"-16,-14 25-5 15,-32 17 24-15,-33 13-13 16,-38 5-15-16,-82-11-29 15,-30-17-26-15,0-32-7 16,11-32-14-16,22-32-78 16,13-20-159-16</inkml:trace>
  <inkml:trace contextRef="#ctx0" brushRef="#br0" timeOffset="37674.1017">15396 6014 299 0,'5'0'43'0,"-5"0"-31"0,3-2 20 16,2 2-2-16,-5 0 9 16,6 0 3-16,-1 0-11 15,-2 2-1-15,8 26 20 16,-8 14-17-16,-3 16-16 15,0 6-6-15,0-1-8 16,0 0-2-16,0-6-1 16,0-9-1-16,-3-15-7 15,-2-11-17-15,5-15-42 16,-6-7-42-16,6-7-24 16,0-30-148-16</inkml:trace>
  <inkml:trace contextRef="#ctx0" brushRef="#br0" timeOffset="37899.6954">15423 6029 240 0,'0'-9'114'16,"11"-2"-107"-16,35-6 48 15,14-3-16-15,19-5-7 16,1 1-5-16,-1 5-5 15,-17 2-14-15,-7 7-6 16,-17 8-2-16,-5 2-3 16,-6 0-31-16,-8 0-46 15,-5 5-75-15,-14 15-7 0</inkml:trace>
  <inkml:trace contextRef="#ctx0" brushRef="#br0" timeOffset="38079.846">15502 6245 330 0,'0'0'126'0,"0"0"-97"15,0 0 10-15,38 0-25 16,28-2 2-16,-1-15-9 16,6 4-7-16,-16-4 0 15,7 2-11-15,-7 1-83 0,10 14-124 16</inkml:trace>
  <inkml:trace contextRef="#ctx0" brushRef="#br0" timeOffset="38267.7559">16282 6338 498 0,'63'-50'43'15,"-3"7"-36"-15,11 4 15 16,2 7-22-16,-21 1-4 16,-6 2-24-16,-7 10-35 0,-7 13-52 15</inkml:trace>
  <inkml:trace contextRef="#ctx0" brushRef="#br0" timeOffset="38619.0154">17002 6233 462 0,'0'0'40'0,"0"0"-35"16,46 0 10-16,31-12 7 0,15-15 14 15,-13-1-16 1,-19 0-9-16,-22 9 3 15,-18 7 5-15,-12 7-6 0,-8 1 1 16,0 4 8-16,-66 9-8 16,-21 29-14-16,-25 13 1 15,9 3 0-15,10 0 0 16,27-4 0-16,9-7 0 16,25-13 0-16,23-13-1 15,9-13-2-15,0-4-7 16,71-2-7-16,36-33-31 15,13-7-35-15,21 0-28 16,-7 0-33-16,2 2-52 16</inkml:trace>
  <inkml:trace contextRef="#ctx0" brushRef="#br0" timeOffset="39001.8939">17885 6051 435 0,'-79'36'14'0,"14"3"35"15,7 2-3-15,12 1-18 16,13-8 0-16,14-11-15 16,19-12-10-16,0-11-2 15,30 0 1-15,38-22 4 16,12-12 1-16,-4 2-1 16,-30 15-3-16,-18 17 3 15,-28 2 0-15,0 50 4 0,-28 34 27 16,-43 17-22-16,-2 10-8 15,7-3-5-15,23-19-2 16,29-21-1-16,14-33-1 16,0-26 1-16,33-11-2 15,38-39 1-15,13-20 2 16,-10-11 0-16,-17 6 1 16,-35 12-1-16,-22 16 2 15,0 13 4-15,-55 16 4 16,-10 7-3-16,-6 0-7 15,19 0-4-15,19 0-31 16,25 0-57-16,8 0-73 16,14-13-120-16</inkml:trace>
  <inkml:trace contextRef="#ctx0" brushRef="#br0" timeOffset="39228.0612">18654 5829 345 0,'0'0'122'0,"0"0"-120"16,0 0-4-16,0 7 1 0,0 0-65 15,0 13-142-15</inkml:trace>
  <inkml:trace contextRef="#ctx0" brushRef="#br0" timeOffset="39378.0276">18660 6153 254 0,'-6'0'184'0,"6"0"-168"15,0-2 9-15,0 2-25 16,0 0-15-16,0 0-72 16,0 0-118-16</inkml:trace>
  <inkml:trace contextRef="#ctx0" brushRef="#br0" timeOffset="39661.9319">19393 5620 477 0,'0'14'45'0,"0"37"18"0,0 20 15 16,0 21-22-1,-14 15-8-15,-13 10-4 0,-11-3-11 16,5-12-23-16,14-21-10 16,14-23 0-16,5-23-24 15,0-22-51-15,38-13-49 16,27-45-265-16</inkml:trace>
  <inkml:trace contextRef="#ctx0" brushRef="#br0" timeOffset="40248.7401">22199 5840 347 0,'-8'3'183'0,"-3"15"-169"0,11 1 33 16,-3 5-19-16,3-5-2 16,0 5-20-16,0 6-3 15,0 9 4-15,-11 6-4 16,3 13-3-16,-17 2 0 15,-2-4-17-15,-11-3-68 16,11-18-89-16,8-12-122 16</inkml:trace>
  <inkml:trace contextRef="#ctx0" brushRef="#br0" timeOffset="40510.0522">22261 5694 407 0,'69'-45'43'0,"15"10"29"16,6 6-3-16,-3 7-28 16,-10 9 0-16,-12 13-1 15,-18 0-8-15,-28 7-13 16,-19 33 1-16,0 12-3 16,-52 14-13-16,-38 5-2 15,-16-2-2-15,-12-8 0 16,15-14-1-16,24-18-2 15,24-18-13-15,25-11-22 16,30 0-18-16,0-3-40 16,11-12-53-16,54-3-126 15</inkml:trace>
  <inkml:trace contextRef="#ctx0" brushRef="#br0" timeOffset="40780.2318">22924 6081 455 0,'19'0'5'15,"36"0"42"-15,24-7-16 16,-8-22 2-16,8-11 4 16,-27-2 6-16,-12 7-9 15,-40 1-1-15,0 13-10 16,-8 6-5-16,-49 10-4 0,-22 5-14 15,0 10 0-15,-14 27-9 16,14 8-4-16,22-1-16 16,30-1-22-16,21-7-36 15,6-2-44-15,0-10-62 16</inkml:trace>
  <inkml:trace contextRef="#ctx0" brushRef="#br0" timeOffset="40959.3153">23363 6038 349 0,'8'0'115'16,"6"-3"-24"-16,19-5-24 16,5-5-12-16,22-6-24 15,-3-7-12-15,22 0 0 0,-13-1-12 16,-7 5-7-16,-1 8 0 16,-6 5-5-16,-12 7-20 15,-1 2-37-15,-7 0-48 16,-10 11-103-16</inkml:trace>
  <inkml:trace contextRef="#ctx0" brushRef="#br0" timeOffset="41109.7672">24366 5921 342 0,'0'22'151'0,"0"15"-103"15,-19 5 29-15,6-5-49 0,-1-4-28 16,0-11 0-1,-5-10-25-15,0-4-67 0,19-8-64 16</inkml:trace>
  <inkml:trace contextRef="#ctx0" brushRef="#br0" timeOffset="41237.6822">24437 5722 121 0,'0'-7'360'16,"0"6"-360"-16,0 1-12 15,22-2-25-15,25 2-42 16,15 0-156-16</inkml:trace>
  <inkml:trace contextRef="#ctx0" brushRef="#br0" timeOffset="41491.655">24876 5940 369 0,'-32'58'44'16,"13"-5"18"-16,19-6-11 15,0-19-43-15,21-23-8 16,56-5-4-16,24-36 4 16,8-14 3-16,-3-10 17 15,-22 5 28-15,-24 8 3 16,-21 7-5-16,-39 8-16 16,0 5-1-16,-52 7-6 15,-22 6-3-15,-2 12-16 16,16 2-4-16,8 0-14 0,19 0-34 15,14 0-30-15,19 0-36 16,0 0-112-16</inkml:trace>
  <inkml:trace contextRef="#ctx0" brushRef="#br0" timeOffset="41963.8181">25907 5712 30 0,'-19'0'429'15,"-8"27"-388"-15,-20 18 43 16,-10 8-23-16,11 8-4 16,13-7-20-16,33-17-23 15,0-17-12-15,38-20-2 16,41 0 2-16,28-37 5 16,15-19-2-16,-10-12-1 15,-8-1 1-15,-25 4 7 0,-27 7 14 16,-25 12-2-16,-27 6-6 15,0 12-4-15,-14 14-2 16,-38 14 3-16,-8 17-5 16,-5 35-9-16,-11 15 0 15,21 5 0-15,22-6-1 16,33-10-1-16,0-16-3 16,22-15-24-16,49-11-37 15,8-8-27-15,-13-4-16 16,-9-2-54-16,-16 7-96 15</inkml:trace>
  <inkml:trace contextRef="#ctx0" brushRef="#br0" timeOffset="42165.8112">26785 5556 168 0,'0'0'521'0,"0"0"-497"15,0 1-19-15,0 12-5 16,-14-3-69-16,9 6-170 16</inkml:trace>
  <inkml:trace contextRef="#ctx0" brushRef="#br0" timeOffset="42309.8276">26496 5951 575 0,'-38'29'98'16,"16"-9"-56"-16,3-6-42 16,5 4-52-16,9-15-190 15</inkml:trace>
  <inkml:trace contextRef="#ctx0" brushRef="#br0" timeOffset="43954.2883">27412 5617 281 0,'-16'0'131'0,"13"0"-121"15,3-3 18-15,0 2-4 16,0-7 0-16,0-5 2 15,0-5 6-15,33-6 6 16,35-6 12-16,16 1-7 0,-5 4 0 16,-13 10-11-16,-28 6 2 15,-19 8-7-15,-19 1-11 16,0 7-10-16,-11 37-3 16,-51 26 2-16,-28 16 0 15,-14 10-4-15,19-3 0 16,25-8-1-16,41-19-1 15,19-19 0-15,6-15 1 16,51-12-4-16,17-15 2 16,10-5 1-16,3 0 0 15,-2-12-1-15,-14-11 2 16,-6 1-1-16,-18 1-7 0,-1 5-35 16,-13-1-35-1,-6 5-36-15,6-5-61 0,-9-5-40 16</inkml:trace>
  <inkml:trace contextRef="#ctx0" brushRef="#br0" timeOffset="44171.6806">28625 5570 205 0,'-5'0'238'0,"5"33"-201"16,-14 12 49-16,-5 7-44 15,-8 7-28-15,-11 5-9 16,-3 3-2-16,-11-2-1 0,14-8-2 16,11-12 0-16,18-18-1 15,9-22-15-15,0-5-54 16,9-22-32-16,32-29-79 16</inkml:trace>
  <inkml:trace contextRef="#ctx0" brushRef="#br0" timeOffset="44381.853">28822 5520 274 0,'0'4'112'16,"0"24"-95"-16,-14 12 28 16,9 8 18-16,-9 1-32 0,-5 9 2 15,5 1-8-15,-10 0-16 16,-4 6-6-16,4 3-2 15,-11-7-1-15,10-6-7 16,-16-10-66-16,-16-18-83 16,5-17-141-16</inkml:trace>
  <inkml:trace contextRef="#ctx0" brushRef="#br0" timeOffset="44587.6841">28126 5671 285 0,'60'-18'198'0,"39"10"-143"16,12 3 32-16,26 3-35 15,10-4-10-15,8-6-17 16,-2-3-13-16,-6 0-7 16,-21 5-5-16,-14 2-1 15,-14 5-24-15,-33-4-99 16,-38-13-222-16</inkml:trace>
  <inkml:trace contextRef="#ctx0" brushRef="#br0" timeOffset="45866.124">22946 6131 67 0,'0'0'98'16,"0"0"-79"-16,0 0 32 0,0 0-6 15,0 0-19-15,0 0-16 16,0 0 6-16,5 0 13 15,14 0-6-15,3-2-6 16,3 2-1-16,2 0-4 16,6-3-6-16,-1-2 3 15,1-6 15-15,0 3 6 16,5-5-3-16,3-2-4 16,-16 0-10-16,-1-2-4 15,-8-3-2-15,-10 3 0 16,-1-7-3-16,4 8 0 15,-9-4 2-15,0 5 0 16,0 1-4-16,0 2 1 16,0 1-1-16,0 4-2 0,0-2 2 15,0 7 0-15,-9-2 2 16,-10 4-1-16,-13 0-1 16,-1 0-2-16,-8 0 3 15,-3 0-3-15,-2 0 0 16,0 12 0-16,-1 9 0 15,9-3 0-15,-3 7 0 16,-2 0 0-16,2 3 0 16,-3 1 2-16,9 3-2 15,5 2 1-15,16 5 0 16,14-1 1-16,0-7 2 16,71-3 2-16,22-9 16 0,10-3 13 15,9-7-3-15,-14-2-12 16,-13-7-13-16,-12 3-6 15,-2-3-1-15,-30 0-9 16,-27-30-133-16</inkml:trace>
  <inkml:trace contextRef="#ctx0" brushRef="#br0" timeOffset="61119.7739">15840 7319 423 0,'0'0'30'0,"0"0"-10"16,0 8 3-16,0 24 3 0,0 13 3 15,0 0-15-15,-11 8 4 16,-8-5-7-16,6 0-9 15,4-10 0-15,-1-12-1 16,10-12-1-16,0-12 0 16,0-2 1-16,0-22 1 15,24-30 2-15,22-19-3 16,20-10-1-16,5 4 0 16,-11 5 0-16,0 7 0 15,-3 11 1-15,-11 14 0 16,-5 14 0-16,-30 15 3 15,-3 7 6-15,-8 4 0 0,0 0 0 16,0 0-5-16,0 0-3 16,6 19 0-16,2 10 15 15,11 9-2-15,0 4-5 16,-5 8-4-16,10 3-1 16,-15 5-1-16,1 2-3 15,-1 1-1-15,-9 3-1 16,0-8 1-16,0 2-10 15,-14-6-27-15,-13-8-38 16,-6-8-66-16,3-18-57 16</inkml:trace>
  <inkml:trace contextRef="#ctx0" brushRef="#br0" timeOffset="61323.7335">16031 7672 255 0,'0'-22'155'16,"0"11"-135"-16,27-7 47 16,25 4-7-16,14 3-16 15,18 0-12-15,-18 7-20 16,-6 1-12-16,-9 3-1 16,-18 0-30-16,0 0-44 15,-6 7-50-15,-8 16-138 16</inkml:trace>
  <inkml:trace contextRef="#ctx0" brushRef="#br0" timeOffset="61749.752">16863 7489 423 0,'0'0'81'0,"0"0"-52"16,0 0-5-16,0 2-11 15,0 20 27-15,5 11-27 16,-5 6 0-16,0 3-3 16,0 2-3-16,-5-15-6 15,-1-11-1-15,6-11-1 16,0-7-3-16,0-3 1 16,6-26-5-16,40-6 1 0,6-4 7 15,8 4 2-15,-19 13 3 16,-11 3 6-16,-17 15 5 15,-4 4-2-15,-9 0 2 16,0 0 3-16,0 16-7 16,0 7 13-16,0 0-17 15,0-9-8-15,0-5 0 16,0-9-4-16,0 0-5 16,19 0-3-16,19 0 5 15,8 0 7-15,-5 0-3 0,-3 0-8 16,-24 7-6-1,0 5-9-15,-4 3-5 0,-7-9-19 16,8 1-40-16,16-7-94 16</inkml:trace>
  <inkml:trace contextRef="#ctx0" brushRef="#br0" timeOffset="62185.5107">17741 7467 387 0,'-11'3'23'16,"11"24"13"-16,0 3-5 15,0 7-10-15,0 3-9 16,0 6 17-16,0 7 7 0,0 3-4 16,0 15-17-16,0-2-14 15,-14-4-1-15,6-19-7 16,3-21-18-16,-4-22-25 15,4-3 13-15,-3-38-23 16,2-17-32-16,1-10 58 16,5-10 34-16,0-1 0 15,0-3 19-15,33 10 14 16,13 1-2-16,11 11 2 16,3 5-5-16,11 3 13 15,3 7 8-15,-9 10 3 16,1 16-14-16,-34 10-3 0,-24 6-13 15,-8 24-9-15,-13 35 10 16,-80 18-4-16,-24 15-17 16,-28-7-2-16,20-13 0 15,40-22-24-15,34-20-26 16,48-23-22-16,3-7-27 16,35-5-27-16,55-30-183 15</inkml:trace>
  <inkml:trace contextRef="#ctx0" brushRef="#br0" timeOffset="62620.1234">18992 6883 208 0,'0'0'80'0,"0"0"-15"15,0 0-29-15,0 0 4 16,0 0-29-16,0 0-3 15,0 0 7-15,-5 0 26 0,5 0 0 16,0 0-11-16,0 12 8 16,0 6-10-16,-8 10-8 15,-3 8-3-15,-8 10 1 16,-9 16 0-16,-4 13-6 16,-15 5-7-16,1 5 0 15,13-5-5-15,9-10 0 16,5-11-7-16,10-15-19 15,4-8-20-15,5-17-20 16,0-9-46-16,0-4-85 16</inkml:trace>
  <inkml:trace contextRef="#ctx0" brushRef="#br0" timeOffset="63467.8009">19412 7139 361 0,'0'-6'313'16,"-5"6"-305"-1,5 0-8-15,0 0-9 0,0 0-40 16,0 0-77-16,0 0-110 15</inkml:trace>
  <inkml:trace contextRef="#ctx0" brushRef="#br0" timeOffset="63609.5136">19459 7348 383 0,'-14'3'223'0,"3"8"-208"16,8 3 26-16,-2 0-29 0,5-5-12 15,0-4-80 1,0-5-137-16</inkml:trace>
  <inkml:trace contextRef="#ctx0" brushRef="#br0" timeOffset="66310.1572">20290 7038 62 0,'-33'-3'70'0,"14"3"-70"0,6 0 14 16,-1 0-11-16,0 0-2 15,-5 0-1-15,19 0 1 16,-11-3 5-16,3 1 29 16,3-1 4-16,-1 0-10 15,-7-1-13-15,-1-1-2 16,6 1-10-16,8 2 0 15,0-2 4-15,0 4 13 16,-11-3 16-16,3 3-5 16,-6 0 7-16,9 0-1 15,-1 0 6-15,6 0 3 0,0-2-7 16,0 2-14 0,0 0-9-16,0 0-4 0,0 0-2 15,0 0 8-15,0 0-1 16,-2 0-4-16,2 0-3 15,0 0 0-15,0 0-6 16,0 0-1-16,0 0-2 16,0-1 2-16,0-3 1 15,54-3 6-15,31-1 18 16,13 1-1-16,-6 0-10 16,-12 5-2-16,-42 2 0 15,-19 0-7-15,-19 10-4 16,0 36 3-16,-52 27 5 15,-54 23-8-15,-36 11-3 0,11-8-1 16,44-18-1-16,49-29-1 16,38-16-1-16,38-16 1 15,68-12 0-15,39-8 0 16,32 0-3-16,-3-18-20 16,-10-13-88-16,-44-1-174 15</inkml:trace>
  <inkml:trace contextRef="#ctx0" brushRef="#br0" timeOffset="68491.501">23199 6964 319 0,'0'-2'46'0,"0"-2"-4"15,0 4 6-15,0 0-14 16,0 0-8-16,0 0 2 16,0 0-1-16,0 0-8 15,0 23 6-15,0 20 5 16,0 15-16-16,-5 13-1 16,-22 12-6-16,-1 6-3 15,-2 5-2-15,3-2-2 16,3-14 0-16,10-18-3 0,11-24-13 15,-8-26-49-15,11-10-31 16,0-19-15-16</inkml:trace>
  <inkml:trace contextRef="#ctx0" brushRef="#br0" timeOffset="68709.4597">23199 7102 507 0,'0'-3'15'0,"28"-3"33"0,24-5-14 16,27-1 3-1,5-4-15-15,1 5-12 0,-6 0-5 16,-14 2-5-16,-5 3 0 16,-22 0-18-16,-10 6-34 15,-15 0-66-15,-13 0-46 16,0 16-85-16</inkml:trace>
  <inkml:trace contextRef="#ctx0" brushRef="#br0" timeOffset="68881.7431">23232 7419 364 0,'47'-5'116'0,"13"1"-34"16,19-1 0-16,5-1-49 15,-8 5-21-15,-7-2-12 16,-23 3-16-16,-8 0-59 16,0 0-112-16</inkml:trace>
  <inkml:trace contextRef="#ctx0" brushRef="#br0" timeOffset="69121.7085">24306 7023 588 0,'0'7'36'0,"0"37"-17"16,0 15 1-16,0 9-18 15,0-1-2-15,0-5-3 16,0 0-2-16,-10-2-1 15,-18-6-14-15,1-3-49 16,8-12-54-16,19-20-150 16</inkml:trace>
  <inkml:trace contextRef="#ctx0" brushRef="#br0" timeOffset="69301.7169">24595 7504 447 0,'-13'0'265'16,"13"0"-264"-16,0 16-1 15,0 7 0-15,0 1-27 16,0-6-68-16,0-2-70 16,0 4-106-16</inkml:trace>
  <inkml:trace contextRef="#ctx0" brushRef="#br0" timeOffset="69473.5195">24792 7179 396 0,'-14'-15'237'0,"3"11"-225"15,11 4-12-15,0-4-7 16,0 1-43-16,0 3-76 15,11 0-38-15</inkml:trace>
  <inkml:trace contextRef="#ctx0" brushRef="#br0" timeOffset="69931.14">25015 7446 363 0,'0'29'113'16,"0"13"-45"-16,0 10-21 15,9 5-30-15,-4 4-14 16,-5 4-3-16,0 6 0 16,0-2-1-16,-14-9 0 15,-13-21-4-15,3-20-10 16,15-19 0-16,-2-10 12 15,11-38-79-15,0-21 14 16,0-13 68-16,0-4 0 16,0-2 8-16,25 2 11 15,21 4 12-15,6 6-5 16,22 5-2-16,-3 6 0 0,8 12 1 16,0 15 13-16,0 8-7 15,-16 13 5-15,-14 11-4 16,-19 6-4-16,-17 12-15 15,-13 34 0-15,-24 24 2 16,-74 17-9-16,-33 5-3 16,-3-9-3-16,17-14-10 15,27-24-9-15,38-25-21 16,25-8-16-16,19-12-18 16,8 0-80-16,21-13-194 15</inkml:trace>
  <inkml:trace contextRef="#ctx0" brushRef="#br0" timeOffset="70351.6412">25932 7240 447 0,'-14'44'17'0,"-5"12"28"15,0 8-16-15,0-4-5 16,0 4-10-16,-9 0 5 15,4 6-5-15,-9-3-11 16,11-9-3-16,3-14-2 16,14-16-10-16,5-25 2 0,0-3-11 15,0-38-11-15,0-20-25 16,5-10 46-16,22-6 11 16,20-4 1-16,-4 2 16 15,17 1 7-15,6 7 4 16,-1 9-4-16,-5 12 11 15,-3 12-2-15,-16 16 2 16,-16 5-1-16,-17 12-4 16,-8 2-6-16,0 0-12 15,0 33-8-15,-41 16 4 16,-30 16-6-16,-16 5-2 16,-11-5 0-16,8-10-10 15,19-16-13-15,25-9-18 0,18-10-10 16,15-12-26-16,13-1-34 15,0-3-69-15</inkml:trace>
  <inkml:trace contextRef="#ctx0" brushRef="#br0" timeOffset="70643.4817">26351 7455 377 0,'20'0'90'15,"26"0"-69"-15,14-10-2 16,24-13 4-16,-5-11 3 0,-5-12 12 16,-11 0 10-1,-31 5-8-15,-18 12-2 0,-14 7-10 16,0 15-5-16,-57 7 1 16,-36 0-18-16,-19 34-3 15,-5 18-3-15,5 7 1 16,28-3-1-16,32-9-3 15,25-16-5-15,19-5-22 16,8-15-16-16,46-11-9 16,60 0-32-16,17-14-53 15,35-21-88-15</inkml:trace>
  <inkml:trace contextRef="#ctx0" brushRef="#br0" timeOffset="70950.8829">27169 7251 1 0,'9'-4'32'0,"-9"4"6"16,-14 36 77-16,-46 21 51 15,-16 8-69-15,16-3-10 16,21-9-36-16,34-16-30 16,5-23-21-16,52-14 0 15,51-9 5-15,15-42 9 16,13-14 5-16,2-9 7 16,-10-2-1-16,-11 4 0 15,-22 9 7-15,-36 15-11 16,-43 13-3-16,-11 14-2 15,-19 11 5-15,-52 10-10 16,0 3-2-16,-2 37-9 16,13 9 0-16,16 1-1 0,30-8 1 15,14-8-1-15,14-10 1 16,62-10-1-16,17-2-1 16,11-8-16-16,-3-4-36 15,2 0-49-15,-5 0-99 16</inkml:trace>
  <inkml:trace contextRef="#ctx0" brushRef="#br0" timeOffset="149280.8664">14668 8799 58 0,'0'-9'365'0,"-11"6"-348"16,11 3-3-16,0 0 2 16,0 0-5-16,0 8-5 15,0 19 11-15,0 6 18 16,0 8-6-16,0 13-3 0,0 5-13 15,-8 10-7 1,-30 7-3-16,2 6-3 0,3-6 0 16,3-14-1-16,11-22-10 15,17-13-67-15,-4-27-78 16</inkml:trace>
  <inkml:trace contextRef="#ctx0" brushRef="#br0" timeOffset="149512.7471">14589 8924 309 0,'0'-9'147'0,"41"-3"-141"16,30 3 34-16,21-5 2 0,12 1-7 15,-6-2-9-15,-5 6-19 16,-22 1-4-16,-6 7-3 15,-29 1-1-15,-4 0 0 16,-13 0-11-16,-8 11-79 16,-11 22-36-16,-11 4-42 15</inkml:trace>
  <inkml:trace contextRef="#ctx0" brushRef="#br0" timeOffset="149693.0942">14785 9317 188 0,'-5'0'200'16,"-1"0"-148"-16,6 0 15 16,11-5-10-16,55-10-15 15,7 0-19-15,-2 2-15 16,-6-2-6-16,-10 8-2 16,10 5-6-16,1 2-43 15,-28 0-165-15</inkml:trace>
  <inkml:trace contextRef="#ctx0" brushRef="#br0" timeOffset="149887.9989">15568 9267 557 0,'38'-50'22'16,"22"15"-1"-16,5 7-12 15,1 10-9-15,-15 0 0 16,15 3-3-16,-1 8-41 16,-5 7-61-16,-2 0-64 15</inkml:trace>
  <inkml:trace contextRef="#ctx0" brushRef="#br0" timeOffset="150254.8601">16405 9202 308 0,'-28'23'38'0,"-4"4"21"16,-12 7-4-16,17 0-10 15,8-6-11-15,5-6-11 16,14-9-12-16,0-7-5 15,38-6 10-15,30 0 8 16,9-22 8-16,-12-6-8 16,-5 2-9-16,-27 7-9 15,-19 9-1-15,-14 2 0 16,0 1 2-16,0 5 6 16,-47 2 0-16,-13 0-7 0,-5 0-6 15,-1 19 0-15,1 8 0 16,13-1 0-16,33-11-3 15,19-2-8-15,0-10-33 16,38-3-48-16,49 0-56 16,17-3-30-16</inkml:trace>
  <inkml:trace contextRef="#ctx0" brushRef="#br0" timeOffset="151222.8377">16418 9335 194 0,'0'0'46'0,"0"0"-21"15,0 0-7-15,0 0-3 16,0 0 12-16,0 0 24 16,0 0-11-16,0 0-6 15,0-1 11-15,0-5-3 16,0 5-9-16,0-3-9 15,0 4-19-15,0 0-2 16,0 0-3-16,0 0 3 0,0 0-2 16,0 0 2-16,0 0 0 15,0 0-1-15,0 0 2 16,0 0 12-16,0 0-4 16,0 0-9-16,0 0 2 15,0 0-1-15,0 0-2 16,0 0-1-16,0 0-1 15,0 0 1-15,0 0 0 16,0 0-1-16,0 0 1 16,6 0 0-16,21 5 0 15,-2 2 1-15,2-1-2 0,0-1 1 16,-8-5 2-16,0 0 6 16,-5 0 7-16,-9 0 3 15,-5 0-4-15,0 0-3 16,0 0-6-16,0 0 0 15,0 0 3-15,0 0 3 16,0-12-1-16,0-2-10 16,0-9 0-16,0 1 0 15,0 1-2-15,0 4 2 16,0 8-1-16,0 4 3 16,-19 1-2-16,6 2-1 15,-6 0 0-15,-6 2 1 16,-2 0-1-16,-11 0 1 15,-9 17-2-15,-5 16 2 0,-8 19-1 16,14 5 0-16,8 4 0 16,5 0 0-16,20-6 0 15,13-2 1-15,0-8 1 16,0-7 0-16,0-9 1 16,32-6-3-16,1-11 0 15,13-9 0-15,12-3-3 16,15-5-29-16,25-32-84 15,-13-10-160-15</inkml:trace>
  <inkml:trace contextRef="#ctx0" brushRef="#br0" timeOffset="151664.8482">17054 9341 463 0,'-66'26'17'0,"6"9"8"16,0 4 0-16,8 4-6 15,14-6-4-15,11-3-9 16,27-11 0-16,0-15 1 16,0-8-3-16,41 0-1 15,24-8 17-15,1-22-7 16,-1 2 10-16,-13 6 5 0,-25 8 4 15,-8 14-10 1,-19 0-9-16,0 44-7 0,-13 28 8 16,-39 23 4-16,-8 19-13 15,-6 7-4-15,9-14-1 16,30-25 0-16,13-28 0 16,14-29-1-16,14-19 0 15,51-6 1-15,14-10 1 16,-5-29 2-16,2-5-3 15,-24-3 1-15,-24 3 1 16,-28 2 1-16,0 7-2 16,-25 5 0-16,-10 9-1 15,-4 10-6-15,15 4-34 16,24 7-82-16,0 0-83 16</inkml:trace>
  <inkml:trace contextRef="#ctx0" brushRef="#br0" timeOffset="151913.6834">17997 9207 346 0,'-19'-5'248'16,"19"5"-238"-16,0 0-6 16,0 5-4-16,0 11-3 15,27 1-41-15,-21 12-88 16,-6 14-129-16</inkml:trace>
  <inkml:trace contextRef="#ctx0" brushRef="#br0" timeOffset="152019.0718">18057 9601 400 0,'-14'0'87'0,"14"0"-78"16,0 0-9-16,0 0-5 15,25-12-292-15</inkml:trace>
  <inkml:trace contextRef="#ctx0" brushRef="#br0" timeOffset="153434.6329">18057 9578 324 0,'0'-3'49'0,"0"3"-5"15,0 0-11-15,0 0-10 16,0 0 5-16,0 0-5 16,0 0-10-16,0 0-5 15,0 0 2-15,0 0-1 16,0 3-5-16,0 5-2 16,0-2 0-16,-8-1-1 15,8-2 1-15,0-3-2 16,0 0 3-16,0 0 2 15,0 0 3-15,0 0 16 0,0 0-9 16,0 0-6-16,0 0-2 16,0 0-4-16,0 0-2 15,-11 0-1-15,11 0-5 16,-8 0-23-16,8 0-92 16,0 0-28-16,0 0-80 15</inkml:trace>
  <inkml:trace contextRef="#ctx0" brushRef="#br0" timeOffset="153780.8318">17997 9322 283 0,'-8'-2'92'0,"-3"-1"-63"16,11 3 7-16,0 0-16 16,0-4 6-16,-8 4-4 15,8 0 5-15,0 0-4 16,0-1-10-16,0 1-8 16,0-2-4-16,0-3 2 15,0-6 4-15,19 1 7 16,3 1-9-16,-3 1 6 15,-11 8 12-15,-8 0-14 16,0 0-3-16,0 9-3 0,-16 16 3 16,-1-3-6-16,15-4-32 15,2-7-116-15,0-11-161 16</inkml:trace>
  <inkml:trace contextRef="#ctx0" brushRef="#br0" timeOffset="154274.8857">18665 9232 342 0,'-14'0'29'15,"14"0"21"-15,0 0-23 16,0 0 3-16,9-4 32 15,51-14 16-15,24 1-13 0,-5 4 1 16,-8 5-8-16,-25 8-23 16,-26 0-21-16,-15 22-8 15,-5 29 5-15,0 17-2 16,-71 25-3-16,-33 11-5 16,-26 6-1-16,4-7 0 15,25-17 2-15,58-21-2 16,43-24 0-16,43-26-4 15,91-15 4-15,49 0 0 16,13-28 0-16,-19 1 0 16,-32 10-1-16,-47 5-24 15,-19 2-93-15,-33-10-213 16</inkml:trace>
  <inkml:trace contextRef="#ctx0" brushRef="#br0" timeOffset="157170.7249">22321 9230 350 0,'0'17'119'0,"-24"18"-104"15,10 10 44-15,-5 11-30 0,-3 7-24 16,3 4-4-16,-5 3-1 16,2-1 0-16,-11 1 0 15,20-18-4-15,2-17-24 16,5-21-84-16,4-14-28 16</inkml:trace>
  <inkml:trace contextRef="#ctx0" brushRef="#br0" timeOffset="157462.856">22242 9159 488 0,'19'-35'40'16,"50"4"-6"-16,15 4 14 16,-5 5-37-16,0 3 17 15,-16 11 3-15,-17 1-7 16,-13 7-10-16,-14 0-6 15,-11 7-2-15,-2 20 1 16,-6 9-4-16,0 9-2 16,-33 6 0-16,-38 3 0 15,-13-2 0-15,-4-6-2 16,4-4-2-16,8-2-4 16,21-12-12-16,3-9-48 15,14-10 5-15,30-7-3 16,8-2-115-16,0 0-30 0</inkml:trace>
  <inkml:trace contextRef="#ctx0" brushRef="#br0" timeOffset="157995.1103">22820 9632 341 0,'11'0'42'16,"6"0"-15"-16,15-18 40 16,7-7-22-16,-7-7-6 15,-4 3 4-15,-15-1 7 16,-13 0-14-16,0 8-4 0,0 3-12 16,0 10-3-16,0 5-2 15,-13 4 5-15,-23 0-12 16,-29 32-6-16,-14 15-2 15,2 10-2-15,17 5 0 16,22 3 0-16,5-3-7 16,25-10-11-16,8-7-15 15,0-18-31-15,55-12-8 16,21-15-19-16,9 0 27 16,-6-20 24-16,-6-2 25 15,-13 3 14-15,-16 8 3 16,-22 6 0-16,-11 5 2 15,-11 0-2-15,0 0 5 0,0-6 17 16,0 5 16-16,0-9 19 16,0-3-4-16,8-7-4 15,38-8 1-15,11-3-12 16,3 1-13-16,-13 2-3 16,-1 6-11-16,-13 7-9 15,0 4-2-15,-9 4 0 16,-5 7-6-16,17 0-15 15,-12 7-76-15,3 8-53 16,-7 4 9-16,-1-5-19 16</inkml:trace>
  <inkml:trace contextRef="#ctx0" brushRef="#br0" timeOffset="158264.2766">23679 9608 104 0,'0'-7'260'0,"0"6"-195"16,0 1-10-16,0 0-10 16,0 0-13-16,0 0-18 15,-8 1 5-15,-3 18 2 16,-2 5-14-16,-6 2-4 16,-3-1-1-16,11 6-2 15,3 2 0-15,8-1 0 16,0 1 0-16,0-5 2 0,0-2-2 15,0-13 0 1,0-6 0-16,0-5-2 0,19-2-4 16,8-2-26-16,-22-30-154 15</inkml:trace>
  <inkml:trace contextRef="#ctx0" brushRef="#br0" timeOffset="158483.6955">23922 9219 514 0,'-8'-7'119'0,"8"7"-112"15,0 0-1-15,0 0-6 16,0 0-1-16,0 0-13 15,0 0-46-15,0 7-115 16</inkml:trace>
  <inkml:trace contextRef="#ctx0" brushRef="#br0" timeOffset="158812.7102">23979 9666 272 0,'-13'26'163'0,"-1"8"-131"16,14 3 22-16,0-6-35 16,0-9-14-16,8-15 0 15,30-7 19-15,9 0 29 16,18-22 6-16,-13-5-10 15,-11-6-13-15,-33 4-6 16,-8 1-8-16,0 4-12 16,-41 0-3-16,-19 13-6 15,17 0-1-15,15 9-5 0,9 2-8 16,19 0-49-16,0 0-34 16,57 0-80-16,22 0-96 15</inkml:trace>
  <inkml:trace contextRef="#ctx0" brushRef="#br0" timeOffset="159180.67">24814 9515 220 0,'-55'0'192'16,"-24"35"-127"-16,14 9 15 16,7 11-20-16,36-4-30 15,22-10-24-15,0-17-3 16,22-13-3-16,55-11 5 15,15-13 20-15,15-32-2 16,15-16-10-16,-2-10-7 0,-11-5-3 16,-16 1 8-16,-27 8 8 15,-39 5-3-15,-27 8-5 16,0 14-2-16,-55 10-4 16,-2 18-2-16,5 12-3 15,20 0 0-15,-1 10 0 16,11 25 0-16,3 8 1 15,5 5-1-15,14 5 0 16,0-2 1-16,0-5-1 16,8-9 0-16,39-9-1 0,10-6 0 15,9 0-2 1,-7-1-17-16,1-3-51 0,-13 3-76 16,-28-7-106-16</inkml:trace>
  <inkml:trace contextRef="#ctx0" brushRef="#br0" timeOffset="159421.0755">25842 9089 625 0,'-20'0'73'16,"20"0"-45"-16,0 12-18 16,0 2-10-16,0-1-6 15,0-1-20-15,20 7-55 16,-7 11-55-16,-7 11-129 16</inkml:trace>
  <inkml:trace contextRef="#ctx0" brushRef="#br0" timeOffset="159576.7096">25814 9560 210 0,'-19'0'360'0,"19"0"-287"16,0-3-23-16,0-11-44 16,60 4-6-16,3-8-37 15,-3-1-96-15,-6-4-158 16</inkml:trace>
  <inkml:trace contextRef="#ctx0" brushRef="#br0" timeOffset="160140.7638">26594 8824 341 0,'0'0'34'15,"0"0"0"1,0 0-3-16,0-8 10 0,33-3 11 16,13 0 6-16,6 0 0 15,-6 4-14-15,6-3-10 16,-14 8-7-16,-10-3-14 15,-20 5-7-15,-8 0-2 16,0 0-1-16,0 0 2 16,-19 19-1-16,-36 15 0 15,-24 11-3-15,3 1 0 16,8-3-1-16,18-4 0 16,37-15 0-16,13-2 0 15,0-7 0-15,13-5-1 16,45-5 1-16,7-4 2 15,6-1-2-15,-16 0 0 0,2 0-1 16,-11 0-1-16,-8 0-22 16,17-1-67-16,-17-16-122 15</inkml:trace>
  <inkml:trace contextRef="#ctx0" brushRef="#br0" timeOffset="160372.5877">27559 8799 240 0,'0'0'140'0,"0"2"-109"16,0 19 21-16,0 2-13 16,0 4-7-16,0 4-4 15,-16 3-7-15,-3-1-18 16,0-4-2-16,13-5-1 15,6-3-4-15,0-9-42 16,0-10-111-16,25-2-175 16</inkml:trace>
  <inkml:trace contextRef="#ctx0" brushRef="#br0" timeOffset="160613.0702">27878 8699 158 0,'0'0'215'16,"0"0"-179"-16,0 0-22 15,0 16 0-15,-5 14 1 16,-14 5 8-16,5 5 15 16,-5 3-2-16,-3-3-20 15,11-5-9-15,3 1-5 16,8-2-2-16,0-10-4 15,0-5-33-15,-19-4-78 16,0-15-88-16</inkml:trace>
  <inkml:trace contextRef="#ctx0" brushRef="#br0" timeOffset="160845.0031">27186 8865 332 0,'0'-8'118'16,"11"-4"-65"-16,60 1 10 16,16-6-20-16,30 5-9 15,8-3 13-15,-2-2-18 16,-3 3-3-16,3 6-10 16,-17-2-10-16,-21 6-6 15,-25 3-1-15,-8 1-9 16,-25 0-52-16,-27 28-94 15,0 7-85-15</inkml:trace>
  <inkml:trace contextRef="#ctx0" brushRef="#br0" timeOffset="161161.1509">26240 9468 199 0,'0'0'151'0,"0"0"-109"0,0-2 9 16,51-11 31-16,29-5-13 16,45-3-20-16,6-4 4 15,19-2-8-15,2-1 1 16,-7 4-15-16,-22 3-8 15,-20 5-13-15,-35 5-7 16,-8 7-3-16,-21 0-1 16,-15 4-3-16,-2 0-11 15,-11 0-67-15,-3 15-58 16,-8 13-79-16</inkml:trace>
  <inkml:trace contextRef="#ctx0" brushRef="#br0" timeOffset="161512.8659">26660 9665 283 0,'-11'0'78'0,"11"0"-63"15,0 0-2-15,0 0 24 16,0 0 33-16,11 0 13 16,43-5 2-16,22 0-23 15,3-1-6-15,-13 6-12 16,-14 0-9-16,-33 0-21 0,-11 0-9 16,-8 32-1-16,0 17 4 15,-14 8-3-15,-18-1-1 16,7-13-4-16,25-16 0 15,0-15-2-15,44-12-5 16,48 0-6-16,26-31-35 16,21-12-93-16,-22-13-233 15</inkml:trace>
  <inkml:trace contextRef="#ctx0" brushRef="#br0" timeOffset="167264.727">28470 9125 556 0,'-41'0'35'0,"27"0"-35"16,14 6 0-16,0 9-1 16,0-1-39-16,0-6-114 15</inkml:trace>
  <inkml:trace contextRef="#ctx0" brushRef="#br0" timeOffset="167466.7726">28304 9414 577 0,'-11'0'101'16,"11"0"-98"-16,0 0-3 15,24 0 0-15,17 0-27 16,11 0-102-16,-8-10-200 15</inkml:trace>
  <inkml:trace contextRef="#ctx0" brushRef="#br0" timeOffset="168532.8307">29236 9125 335 0,'-3'0'105'16,"-2"0"-81"-16,5 0 8 16,0 0-18-16,0 3 6 15,0 22 18-15,0 15-4 16,0 12-4-16,0 8-1 15,-14 5-15-15,-18 3-10 16,-1-6-3-16,0-7-1 16,3-6-1-16,22-14-4 15,8-12-24-15,0-19-80 0,0-4-96 16</inkml:trace>
  <inkml:trace contextRef="#ctx0" brushRef="#br0" timeOffset="168756.5202">29531 9172 423 0,'0'-2'53'16,"0"2"-41"-16,0 7 0 16,-6 26 6-16,3 11 8 15,-10 8-12-15,-6 9 5 0,-14-1-6 16,0 1-11-16,3-7-2 15,9-4 0-15,1-13-6 16,15-11-32-16,2-16-93 16,-16-10-140-16</inkml:trace>
  <inkml:trace contextRef="#ctx0" brushRef="#br0" timeOffset="168982.8099">28816 9197 346 0,'19'-13'331'0,"80"13"-322"15,72 0 84 1,37 0-59-16,4 0-18 0,-5-2-4 16,-16-10-5-16,-46 1-5 15,-47-1-2-15,-38 3-1 16,-27 4-4-16,-28 3-28 15,-5 2-82-15,0 0-145 16</inkml:trace>
  <inkml:trace contextRef="#ctx0" brushRef="#br0" timeOffset="228257.4559">14210 10992 370 0,'0'0'56'0,"0"0"-32"16,0 0-4-16,0 0-9 16,0 12 18-16,0 23 0 15,0 21-13-15,0 18-4 16,0 13-7-16,-19 9-3 15,-14 2 0-15,6 0-2 16,8-13 0-16,5-12-12 0,9-20-71 16,5-31-87-16</inkml:trace>
  <inkml:trace contextRef="#ctx0" brushRef="#br0" timeOffset="228522.0772">14229 10956 155 0,'27'-40'258'0,"17"5"-234"15,35 7 22-15,0 9-8 16,-14 9-18-16,1 10-5 16,-31 0-5-16,-10 15 1 15,-25 21 6-15,0 14-5 0,-85 17-7 16,-21 3-2-16,-25-1-2 15,19-17-1-15,28-17 0 16,24-24-1-16,30-11-22 16,22-13-53-16,8-16-43 15,32-10-63-15</inkml:trace>
  <inkml:trace contextRef="#ctx0" brushRef="#br0" timeOffset="228934.4499">14897 10735 62 0,'0'-5'247'0,"0"4"-234"16,0-5 14-16,27 1 1 16,-8 0 6-16,0-1 2 15,-5 6-16-15,-6 0 1 16,11 0-4-16,-13 13-11 15,-6 20 4-15,0 13-1 16,0 8-2-16,-25 10-3 16,-21 6 4-16,-6-3-3 15,11-9-1-15,14-22-4 16,21-23 1-16,6-13-1 16,0-31-2-16,66-27 0 0,21-10 0 15,22 10 2 1,-11 15 0-16,-10 21 0 0,-26 16 2 15,-26 6 2-15,-36 34-1 16,0 25 5-16,-33 20 1 16,-41 7 2-16,-10-1-9 15,24-15 0-15,35-20-4 16,25-24-2-16,0-15-66 16,30-11-110-16,36 0-102 15</inkml:trace>
  <inkml:trace contextRef="#ctx0" brushRef="#br0" timeOffset="229248.0674">15810 11023 338 0,'-65'0'102'0,"16"12"-98"15,5 25 8-15,-2 5 6 16,-1 5-4-16,20-7 0 15,3-12-5-15,18-13-5 16,6-15-3-16,0 0 0 16,30-40 16-16,25-9-9 15,16-4-6-15,-11 13-2 16,-17 17 8-16,-26 22 15 0,-12 1-9 16,-5 34-4-1,0 25 9-15,-33 11-8 0,-13-1-6 16,8-9-2-16,24-20-3 15,14-20-7-15,0-18-49 16,52-2-93-16,38-28-62 16</inkml:trace>
  <inkml:trace contextRef="#ctx0" brushRef="#br0" timeOffset="229495.7982">16549 11003 316 0,'-65'0'70'0,"-1"0"-25"0,6 0 3 15,3 9-6 1,16 11-5-16,22 1-20 0,19-2-15 16,0 0 4-16,0 2 10 15,0 0 10-15,0 12-2 16,-38 9-8-16,-17 9-7 16,-21 1-4-16,-11-11-4 15,16-11-1-15,38-13-1 16,33-6-3-16,0-11-31 15,44 0-88-15,29-12-17 16,34-22-6-16,-4-2-54 16</inkml:trace>
  <inkml:trace contextRef="#ctx0" brushRef="#br0" timeOffset="229735.9558">16694 11201 308 0,'0'0'88'0,"0"0"-64"16,52 0 40-16,13-7-45 15,14-18-8-15,0-7 3 16,-19-1 9-16,-16 8 4 16,-31 8 1-16,-13 8-1 15,-27 9 5-15,-71 4-19 16,-33 39-12-16,-19 20 2 16,19 13 0-16,28-7-1 15,56-7 0-15,39-14-2 16,8-22-3-16,93-20-21 15,38-6-63-15,32-25-38 0,14-21-94 16</inkml:trace>
  <inkml:trace contextRef="#ctx0" brushRef="#br0" timeOffset="230095.99">18114 10992 554 0,'-103'0'62'16,"18"27"-60"-16,6 11 2 16,8-4-2-16,36-8-1 15,10-12-1-15,25-12 0 0,14-2 2 16,49 0 0-16,16 0 16 15,-6 20 8-15,-13 16-2 16,-41 19 2-16,-19 12 2 16,-32 7-14-16,-67 1-5 15,-7-14-6-15,2-17-3 16,31-20-3-16,27-24-9 16,35-12-33-16,11-39-49 15,32-12-3-15,47-2-7 16,20-5 5-16,-1 11 25 15,0 3-26-15</inkml:trace>
  <inkml:trace contextRef="#ctx0" brushRef="#br0" timeOffset="230418.1363">18679 10780 156 0,'-6'0'205'0,"-16"0"-193"16,22 0-4-16,-19 8 33 16,0 17 22-16,0 11-19 15,-14 11-6-15,-7 14-5 16,1 12-2-16,1-1-11 16,6 0-13-16,23-15-5 0,9-14-2 15,0-19 0-15,33-11 0 16,24-13-2-16,-2 0 2 15,-9 0 2-15,-27 2-2 16,-11 13 0-16,-8 9 0 16,0 9 0-16,0-6 0 15,-13-3 0-15,5-4-9 16,8-20-91-16,0 0-120 16</inkml:trace>
  <inkml:trace contextRef="#ctx0" brushRef="#br0" timeOffset="230575.8964">19025 11295 9 0,'0'23'276'0,"0"9"-219"0,0 0-20 15,0 4-19-15,0-7 14 16,-5-2 2-16,-1-4-23 16,-2-14-10-16,-11-7-1 15,11-2-6-15,-3-4-102 16</inkml:trace>
  <inkml:trace contextRef="#ctx0" brushRef="#br0" timeOffset="230718.0031">19014 11015 299 0,'0'-11'114'0,"0"3"-58"0,11 1-42 15,35-3-14-15,14-1 0 16,6 3-51-16,-14 0-101 15</inkml:trace>
  <inkml:trace contextRef="#ctx0" brushRef="#br0" timeOffset="231018.0779">19903 10463 376 0,'-33'-16'46'15,"3"10"-11"-15,8 6-12 16,-10 0-15-16,-6 16-4 0,-3 20 2 16,2 14 13-16,-1 8 17 15,7 13-3-15,0 2-5 16,14 0-6-16,5 3-13 16,4-7-1-16,10 0-4 15,0-1 1-15,0-5-4 16,0-1 0-16,0 1-1 15,0-6 0-15,0 3 0 16,-22-5-3-16,-25-18-27 16,15-13-91-16,-12-20-10 15,3-4-17-15</inkml:trace>
  <inkml:trace contextRef="#ctx0" brushRef="#br0" timeOffset="231176.2398">19276 11299 113 0,'0'-25'250'16,"0"4"-150"-16,0 7-21 15,57-1-42-15,9 4-8 16,13-3-3-16,-6-3-4 16,-2 1-3-16,-11-2-13 15,0 1-6-15,3 3 0 16,-9-3-29-16,-2 3-80 16,-6 1-133-16</inkml:trace>
  <inkml:trace contextRef="#ctx0" brushRef="#br0" timeOffset="231399.998">20495 10694 298 0,'-19'0'104'0,"-3"20"-71"16,3 25 37-16,-14 14-20 15,-5 17-17-15,-14 5-14 16,6 12-5-16,-9-6-3 15,11-3-6-15,9-12-5 16,5-13 0-16,22-19-5 16,0-16-16-16,2-14-62 15,1-10-49-15,-3 0-107 16</inkml:trace>
  <inkml:trace contextRef="#ctx0" brushRef="#br0" timeOffset="231596.128">19922 11062 359 0,'-11'-12'126'16,"11"0"-46"-16,0 4-25 15,38-3-5-15,17 2-18 16,16 0-18-16,0-3-4 16,2 8 0-16,4-1-4 15,-9 5-6-15,3 0-3 16,8 0-41-16,-19 7-125 15,-8 9-202-15</inkml:trace>
  <inkml:trace contextRef="#ctx0" brushRef="#br0" timeOffset="231783.8176">21070 10865 352 0,'-19'0'123'0,"19"0"-81"16,0 16 11-16,-6 6-33 15,6 0-20-15,0 5-14 16,-13 6-182-16</inkml:trace>
  <inkml:trace contextRef="#ctx0" brushRef="#br0" timeOffset="231896.0362">20953 11221 509 0,'-38'0'66'0,"21"10"-36"16,6 15-18-16,11-5-12 15,-13-20-151-15</inkml:trace>
  <inkml:trace contextRef="#ctx0" brushRef="#br0" timeOffset="234523.8511">22275 10467 196 0,'0'-6'52'16,"0"6"-26"-16,0 0 2 16,0 0 10-16,0 0 3 15,3 0-18-15,-3 0 3 16,0 0 11-16,0 13-3 16,0-2-11-16,0 10-5 15,0 4 1-15,0 7 6 16,-8 3-9-16,-11 3-5 15,-9 5-8-15,4-2-2 0,2-8-1 16,3-3-9 0,5-8-29-16,9-14-43 0,5-3-44 15,0-5-183-15</inkml:trace>
  <inkml:trace contextRef="#ctx0" brushRef="#br0" timeOffset="234786.299">22493 10561 229 0,'0'0'110'15,"6"0"-86"-15,-1 10 48 0,-5 20-12 16,0 16-27-16,0 9-18 15,-46 1-9-15,-6 3 0 16,8-1-4-16,-7-5-2 16,15-2-6-16,3-7-25 15,-5-10-34-15,25-12-27 16,2-11-99-16</inkml:trace>
  <inkml:trace contextRef="#ctx0" brushRef="#br0" timeOffset="235055.8576">22000 10592 217 0,'0'-12'138'0,"32"-3"-128"15,34 1 43-15,13-6-3 16,8 4-13-16,11 2 19 16,20-2-6-16,-12 5-27 15,-2-2-15-15,-14 1-8 0,-22 2-2 16,-16 3-33 0,-20 1-68-16,12 6-91 0</inkml:trace>
  <inkml:trace contextRef="#ctx0" brushRef="#br0" timeOffset="235356.0185">23652 10299 48 0,'0'0'459'16,"0"3"-446"-16,-46 32 2 16,-20 14 4-16,-32 14-3 15,-25 14 3-15,-21 16 5 16,-28 6 4-16,9 1-6 16,7-2-12-16,42-10-10 15,29-13-15-15,28-17-33 16,35-17-18-16,11-15-2 15,11-18-40-15,11-8-109 16</inkml:trace>
  <inkml:trace contextRef="#ctx0" brushRef="#br0" timeOffset="235904.2409">23442 10737 92 0,'0'0'57'16,"0"0"-49"-16,-5 5 18 0,-9 2 14 16,14-5 1-16,0-2-11 15,0 0-14-15,0 0 2 16,0 0 4-16,0 0 22 16,0-2 3-16,0-5-18 15,0 2-2-15,14-3 5 16,-14 8-9-16,0-2-8 15,0 2-7-15,5 0 0 16,-5 0 3-16,0-4 1 16,0 4 9-16,0 0 3 15,0 0-7-15,0 0-4 16,0 14-3-16,-46 21 3 16,-11 6-11-16,-3-1-2 0,21-12-2 15,20-12-9-15,19-16-8 16,19 0-5-16,60-9 18 15,6-18 6-15,19 0 0 16,-12-1 1-16,-13 9-1 16,-21 8-1-16,-26 8-28 15,-18 2-76-15,-14 1-93 16</inkml:trace>
  <inkml:trace contextRef="#ctx0" brushRef="#br0" timeOffset="236113.895">23848 10578 365 0,'0'0'65'0,"-13"2"-49"15,7 24 29-15,-7 8 8 16,-6 13 3-16,-1 11-22 16,-12 6 2-16,-9 8-11 15,3-3-17-15,-9-4-8 16,6-7-3-16,11-5-26 15,9-5-46-15,2-10-84 16,8-16-192-16</inkml:trace>
  <inkml:trace contextRef="#ctx0" brushRef="#br0" timeOffset="236509.9871">21345 11693 183 0,'0'-5'155'16,"93"-5"-85"-16,49-7 23 16,68-11-5-16,60-11-25 15,57-12-15-15,33-6-7 16,0-1-1-16,-36 9 1 15,-51 5-24-15,-63 13-17 16,-74 10-38-16,-54 7-81 16,-25 1-52-16,-19-7-171 15</inkml:trace>
  <inkml:trace contextRef="#ctx0" brushRef="#br0" timeOffset="237050.1817">22223 11947 379 0,'0'-3'52'0,"8"-2"6"15,39-5-22-15,16-3 13 16,2-2-11-16,9 0 1 16,-3 0 8-16,-12 7-6 15,-12 8-9-15,-14 0-5 0,-20 19-12 16,-13 22-6-16,0 14 6 15,-46 15-2-15,-28 7-5 16,12-5-6-16,34-7 2 16,28-22-2-16,33-16-2 15,98-27-7-15,46 0-13 16,38-45-35-16,6-10-79 16,-35-5-199-16</inkml:trace>
  <inkml:trace contextRef="#ctx0" brushRef="#br0" timeOffset="241185.9611">24484 11212 190 0,'0'-8'215'16,"0"8"-183"-16,0 0-11 15,0 0-1-15,0 0 4 16,8 0 3-16,16 0 12 16,4 0-5-16,-4 0-9 0,-7 0-8 15,2 0-17-15,-19 4 0 16,0 4-31-16,11 7-54 16,-11 1-60-16,13 3-201 15</inkml:trace>
  <inkml:trace contextRef="#ctx0" brushRef="#br0" timeOffset="241359.9825">24748 11433 376 0,'0'0'149'15,"0"0"-109"-15,0 0-6 0,0 0-34 16,11 0-2-1,-3 0-28-15,11 0-72 0,6 0-177 16</inkml:trace>
  <inkml:trace contextRef="#ctx0" brushRef="#br0" timeOffset="241763.9239">25814 10713 157 0,'0'-8'193'0,"0"8"-171"16,0 0 16-16,0 25-2 15,0 14-13-15,0 5-11 16,0 1 4-16,-38 6 1 0,-3-4 4 15,-11-2-2-15,12-8-19 16,10-7 0-16,8-12-52 16,16-7-65-16,6-11-105 15</inkml:trace>
  <inkml:trace contextRef="#ctx0" brushRef="#br0" timeOffset="242012.0924">26281 10662 418 0,'0'0'22'0,"0"14"24"15,-9 15-18-15,-15 6-18 16,2 1-10-16,-16 6-4 15,0 1 4-15,-17-1 0 16,17 1-4-16,5-9-37 16,6-10-75-16,16-9-90 15</inkml:trace>
  <inkml:trace contextRef="#ctx0" brushRef="#br0" timeOffset="242325.9839">25468 10692 221 0,'0'0'70'16,"0"0"14"-16,0 0-20 0,46 0-16 16,25 0-6-1,22 0-2-15,38-8 3 0,13 0-34 16,6-6-7-16,-11 2-2 16,-10 2-5-16,-31 2-24 15,-25 6-94-15,-13 2-142 16</inkml:trace>
  <inkml:trace contextRef="#ctx0" brushRef="#br0" timeOffset="243165.6821">24418 11212 90 0,'14'-11'65'0,"-6"4"-6"16,3 3-15-16,-11 3-17 15,0 1-10-15,0 0-15 16,0 0-2-16,0 0 1 15,0 0 13-15,0-2 15 16,0-2 15-16,0 4 2 0,0-1-3 16,0-3-17-1,0 4-15-15,0 0-3 0,0 0-4 16,0 0 0-16,8 0-1 16,6 0 3-16,5 0 7 15,24 0 5-15,7 0 9 16,12 0-7-16,6-1-4 15,-16-7-4-15,-5 2-7 16,-17 4-4-16,-11 2-1 16,-17 0-1-16,-2 0-11 15,0 0-28-15,0 2-52 16,-19 13-54-16,-2 1-77 0</inkml:trace>
  <inkml:trace contextRef="#ctx0" brushRef="#br0" timeOffset="243487.0279">24440 11478 171 0,'0'-11'149'15,"19"0"-86"-15,25-1-16 16,10 1-8-16,4-1 8 16,7 3-2-16,-10 4 7 15,-4 3-10-15,-12 2-32 16,-18 0-10-16,-2 0-11 15,-13 2-32-15,-6 9-45 16,5-2-43-16</inkml:trace>
  <inkml:trace contextRef="#ctx0" brushRef="#br0" timeOffset="243894.1454">25193 11564 256 0,'38'0'188'15,"54"0"-170"-15,20 0 53 16,25-10-51-16,-1-5 7 15,-2-3-6-15,-9 0-15 16,-27-6-6-16,-13 5-16 16,-34-1-34-16,-10 0-70 15,8 3-142-15</inkml:trace>
  <inkml:trace contextRef="#ctx0" brushRef="#br0" timeOffset="244321.7993">25561 11735 394 0,'0'0'76'0,"0"0"-12"15,0 0-29-15,0 0-10 16,-8 5-8-16,-25 14-4 16,-8 16 2-16,-25 10-6 15,-10 8 5-15,8 2-6 16,11-5 1-16,29-11-6 15,18-20-3-15,10-12-3 16,19-7 3-16,65 0 4 16,22-7 9-16,-2-12-8 15,-6 1-3-15,-32 5 2 16,-9 5-4-16,-35 3 0 16,-14 3-14-16,-8 1-45 0,0-5-83 15,0-2-100-15</inkml:trace>
  <inkml:trace contextRef="#ctx0" brushRef="#br0" timeOffset="244507.7477">25790 11839 208 0,'0'0'258'0,"-8"0"-169"16,-6 24-6-16,3 16-37 15,-16 11-6-15,-6 6-2 16,0 8-15-16,-13 3-13 15,0-10-10-15,21-6-14 16,3-14-22-16,22-16-43 0,0-12-52 16,28-10-137-16</inkml:trace>
  <inkml:trace contextRef="#ctx0" brushRef="#br0" timeOffset="244982.0606">26711 11549 389 0,'0'0'77'0,"0"0"-8"16,0 0-21-16,0 0-23 15,0-1-19-15,0 1-6 16,0-5 1-16,0 1 1 16,0-1 13-16,0-3 24 0,0 3-4 15,0 3-17-15,0 2-7 16,0 0-3-16,0 0-1 16,0 0 4-16,0 10-4 15,0 0-7-15,0 1-18 16,0-3-38-16,-11-2-36 15,3-2-70-15,8-4-173 16</inkml:trace>
  <inkml:trace contextRef="#ctx0" brushRef="#br0" timeOffset="245342.0175">27543 10805 383 0,'0'0'92'0,"0"0"-56"16,0 13 11-1,0 13-1-15,-11 4-20 0,3 6-7 16,-3 4-4-16,-16 5-12 16,2 2-3-16,-2-3-10 15,-6 7-28-15,0-1-20 16,-5 2-43-16,-3 7-105 15</inkml:trace>
  <inkml:trace contextRef="#ctx0" brushRef="#br0" timeOffset="245527.5147">27019 11471 228 0,'0'-11'237'0,"47"1"-162"0,13-4 12 16,30-2-53-16,2-5-17 15,1-2-5-15,0 3-4 16,-17-3-7-16,-16 6-1 16,-13 6-24-16,-15 10-45 15,-18 1-80-15,5 1-203 16</inkml:trace>
  <inkml:trace contextRef="#ctx0" brushRef="#br0" timeOffset="245903.9219">26957 11793 271 0,'0'0'203'16,"0"0"-186"-16,0 0 18 15,43 0 0-15,17 0 16 16,6 0-9-16,13-6-2 16,5-10 0-16,-24 8 2 15,-16 0-16-15,-25 8-15 16,-19 0-11-16,0 26 0 16,0 22 0-16,-44 9 0 0,-2 2-8 15,13-7-2-15,14-9 5 16,19-12 2-16,6-19-10 15,54-12 4-15,16 0-7 16,6-3-6-16,8-22-8 16,-6-2-29-16,-10 4-25 15,-14 8-63-15,-8 3-223 16</inkml:trace>
  <inkml:trace contextRef="#ctx0" brushRef="#br0" timeOffset="246315.9181">28391 11311 132 0,'0'-12'353'0,"5"12"-283"16,28 0-1-16,0 0-26 15,0 0-12-15,-1 0-22 16,1 0-9-16,-14 0-18 16,-5 0-67-16,-14 0-55 15,0 5-116-15</inkml:trace>
  <inkml:trace contextRef="#ctx0" brushRef="#br0" timeOffset="246473.8341">28435 11529 509 0,'0'0'118'0,"0"0"-28"15,19 0-60-15,8 0-30 16,6 0-38-16,8-15-101 15,10-15-305-15</inkml:trace>
  <inkml:trace contextRef="#ctx0" brushRef="#br0" timeOffset="247172.0615">29741 10694 247 0,'0'-2'208'0,"0"2"-175"16,0 0 9-16,0 13 5 15,0 11-18-15,0 6-22 16,-19 8 17-16,-9 4 5 16,1 0-17-16,-6 2-12 0,-5-1-4 15,11-3-32-15,8-9-49 16,5-2-46-16,14-21-112 16</inkml:trace>
  <inkml:trace contextRef="#ctx0" brushRef="#br0" timeOffset="247387.9636">30062 10613 380 0,'11'-4'87'0,"-11"4"-58"0,0 6-2 15,0 26 19-15,0 8-21 16,0 3-18-16,-5 10-4 15,-33 0-3-15,2-2-7 16,-7 1-24-16,-4-6-60 16,9-8-68-16,5-14-128 15</inkml:trace>
  <inkml:trace contextRef="#ctx0" brushRef="#br0" timeOffset="247621.8504">29359 10713 429 0,'0'-8'100'0,"22"5"-46"16,49-2-19-16,21 2-1 16,26-1-12-16,7-7-15 15,11 2-4-15,3-3-1 16,-8 4-2-16,-27 2-3 15,-20 6-23-15,-32 0-42 16,-25 0-73-16,-13 15-105 16</inkml:trace>
  <inkml:trace contextRef="#ctx0" brushRef="#br0" timeOffset="247861.8466">28953 11481 339 0,'0'3'173'0,"54"-3"-136"16,55 0 24-16,25 0-31 16,29-13-5-16,20-8-15 15,-6-4-1-15,-27-2 2 16,-24 4-9-16,-42 4-2 15,-18 1-29-15,-28 10-55 0,-11 8-114 16</inkml:trace>
  <inkml:trace contextRef="#ctx0" brushRef="#br0" timeOffset="248535.5714">29588 11572 149 0,'-76'12'210'16,"16"-2"-175"-16,13 4 5 16,20-3-17-16,2 3-1 15,6 1-9-15,-2-2 0 16,1-1 2-16,10-5 8 16,-4 1-5-16,6-2-3 15,-3 1-7-15,11 0 4 16,0-2 8-16,0-1 3 15,0 6-6-15,0 3 3 16,0 5-3-16,0 4 2 0,0-2-2 16,0 4-1-16,0-3-9 15,11 1-2-15,16-1 0 16,6-3 7-16,8 2 1 16,-9-1-3-16,-2 3 0 15,-11 1-1-15,-10 8-5 16,-9 1 1-16,0 5-1 15,0-1-1-15,-39-1-2 16,4-9-1-16,5-9-1 16,3-9-1-16,8-1-1 15,0-7-3-15,5 0-1 16,-5-2-1-16,19-23 3 16,0-7 0-16,0-18-7 15,33-10 6-15,37-12 1 0,15-9 5 16,2-1 1-16,3 7 5 15,-19 15 8-15,-25 16 1 16,-24 16-1-16,-22 12-10 16,0 3-4-16,0 6-15 15,-2 0-29-15,-18 6-29 16,20 1-120-16</inkml:trace>
  <inkml:trace contextRef="#ctx0" brushRef="#br0" timeOffset="254495.7034">28481 12874 278 0,'-6'-2'70'0,"-7"2"-39"16,5 0-1-1,8 0-12-15,-6 0-7 0,6 0-2 16,-5 2 11-16,-9 13 20 16,0 3-6-16,-5 4-7 15,0 8-7-15,6 5-8 16,-6 6-5-16,-1 7-5 15,-12 9-1-15,-1 1 1 16,6-6-1-16,-11-9 0 16,10-12-1-16,9-14 0 15,6-12-1-15,7-5-7 16,3-5-3-16,-2-30-8 0,5-15-18 16,0-8 12-1,0 0 19-15,14 2 6 0,13 10 0 16,-3 6 1-16,4 3 1 15,4 8 1-15,7 4-2 16,7 7 2-16,0 1 2 16,1 3 3-16,4 1-1 15,-4-5 4-15,5 4 5 16,19-1-3-16,-6 3 4 16,0 7-1-16,-18 5-4 15,-20 0-5-15,-22 12 2 16,-5 15 3-16,0 9-2 0,-19 4-7 15,-27 2-2 1,-19-6-1-16,13-1 0 16,5-4-2-16,1-2-2 0,13-5 3 15,9 3 1-15,16-1 0 16,2-2-1-16,6 4 1 16,0-5 0-16,0-2-1 15,14-1 1-15,10-2 0 16,-10 3-1-16,-6 2-3 15,-8-1-21-15,0 6-27 16,0-6-44-16,0 3-69 16</inkml:trace>
  <inkml:trace contextRef="#ctx0" brushRef="#br0" timeOffset="254697.8141">29051 13140 441 0,'0'0'59'0,"0"0"-52"16,0 23 1-16,-11 9-8 16,3-3-19-16,-6-1-46 15,-5-10-78-15,-14 0-131 16</inkml:trace>
  <inkml:trace contextRef="#ctx0" brushRef="#br0" timeOffset="254864.1598">29086 12951 184 0,'0'-5'78'15,"0"5"-8"-15,0 0 0 16,-3 0-43-16,-2 0-27 15,-3 0-7-15,8 0-43 16,0 0-84-16</inkml:trace>
  <inkml:trace contextRef="#ctx0" brushRef="#br0" timeOffset="255433.2008">29438 13142 205 0,'-25'-7'126'15,"4"7"-78"-15,-9 0 7 16,-11 0-44-16,0 18 3 16,-11 6 15-16,14-2 1 15,11 0-12-15,16-11-15 16,8-6-2-16,3-5-1 15,0 0 4-15,0 0 13 16,0-13 13-16,33-9 1 16,18 4-9-16,-15 5-2 15,-22 13 0-15,-14 0-4 16,0 19-13-16,0 18 3 16,0 16 2-16,0 8-5 0,-3 6 0 15,-35 8 0-15,-1-1-1 16,-15-5-1-16,-12-3 2 15,-4-13-1-15,4-10 0 16,6-10-2-16,8-15 0 16,1-10-4-16,-9-8-8 15,0 0-15-15,21-23-22 16,34-5 11-16,5-7-48 16,44-4-38-16,24-6-100 15</inkml:trace>
  <inkml:trace contextRef="#ctx0" brushRef="#br0" timeOffset="255949.6967">29981 12788 295 0,'0'-2'54'16,"0"2"-14"-16,0 0-24 0,0 0-12 16,0 0 6-1,0 0 8-15,0 4 14 0,-20 11 13 16,1 2-1-16,0 6-14 15,0 4-6-15,11 4-5 16,-11 8 7-16,-8 8-11 16,-17 4 3-16,-10 4-8 15,2-10-6-15,27-14-4 16,12-18 0-16,13-13-2 16,0-4-3-16,60-28 1 15,24-3 4-15,6 6 0 16,-25 18 1-16,-43 11 0 15,-8 0-1-15,-3 0 0 16,-6 28 1-16,-5 3 2 0,0 8-3 16,-11 2 0-16,-30-1-5 15,11-7-18-15,14-12-27 16,5-3-6-16,11-14-14 16,0-4-8-16,0 0 8 15,0 0-37-15,25-22-75 16</inkml:trace>
  <inkml:trace contextRef="#ctx0" brushRef="#br0" timeOffset="256279.8507">30507 12726 216 0,'0'-5'59'15,"0"5"-4"-15,0 0-30 16,0 0-10-16,0 0 6 16,0 0 11-16,0 7-1 15,0 13 1-15,0 5-1 16,-6 7 4-16,-15 2-10 16,1 7-4-16,7 5 4 15,-12 4-6-15,3 6-9 16,-2 0-7-16,-9-4-3 15,14 0 0-15,-8-4-5 0,8-13-4 16,11-6-11-16,8-9-7 16,0-6-49-16,0-6-15 15,0-8-44-15,-6 0-46 16</inkml:trace>
  <inkml:trace contextRef="#ctx0" brushRef="#br0" timeOffset="256484.0002">30193 13007 83 0,'-13'-18'254'15,"-1"5"-184"-15,14 5 7 16,0 4-31-16,27 1-26 0,39-5-12 16,13 1-4-1,11 1 5-15,8-5-4 0,-5 7-5 16,-14 0-7-16,-14 4-38 15,-13 0-50-15,-25 0-92 16</inkml:trace>
  <inkml:trace contextRef="#ctx0" brushRef="#br0" timeOffset="257225.7627">29130 12910 139 0,'5'0'122'16,"-5"0"-101"-16,0 0-16 15,3 0-4-15,-3 0 1 16,0 0 5-16,0 0 20 16,0 0 19-16,0 0 3 15,0 0-11-15,0 0-10 16,0 0-11-16,0 0-14 15,0 0-1-15,0 0-2 16,0 0 1-16,0 0 0 16,0 0 0-16,0 0 0 15,0 0 0-15,0 0-1 16,0 0 0-16,0 0 0 0,0 0-4 16,0 0-8-1,0 0-21-15,0 0-34 0,0 0-39 16,0 0-7-16,0 0 68 15,0 0-39-15</inkml:trace>
  <inkml:trace contextRef="#ctx0" brushRef="#br0" timeOffset="300001.32">4997 10897 162 0,'0'-1'20'0,"0"-3"15"16,0 4-3-16,0 0 8 16,0-4 6-16,-9 3-13 15,-10-5 9-15,8-1 13 16,3 0-10-16,-3 5-12 15,9 2-7-15,2 0-10 0,0 0-7 16,-6 0-6 0,-2 0-1-16,2 22 4 0,1 14 2 15,-9 14 2-15,1 12-2 16,-15 11-3-16,4-3-2 16,-3-12-3-16,13-18 1 15,3-24-1-15,11-13 0 16,0-3 1-16,0-36 1 15,0-26-2-15,11-23-2 16,35-4 1-16,1 5 1 16,-1 12 0-16,-8 26 0 15,-16 20 0-15,-11 18 2 16,-8 8-1-16,-3 10 0 16,0 32 1-16,0 15 6 15,-17 7 3-15,-21-1 1 0,5-7 1 16,14-9-6-16,6-14-3 15,13-15-3-15,0-12-1 16,0-6 0-16,0-5 1 16,46-25 3-16,6-1-3 15,-6 9-1-15,-8 13 0 16,-5 9-1-16,0 5 0 16,-11 35 1-16,-9 11 1 15,-13 3-1-15,0-2 1 16,0-5-1-16,0-7 0 15,0-10-6-15,0-14-18 16,0-4-65-16,0-2-54 0,0-2-114 16</inkml:trace>
  <inkml:trace contextRef="#ctx0" brushRef="#br0" timeOffset="300345.4339">5411 11313 50 0,'0'-25'245'15,"0"13"-239"-15,0 6-4 16,19 6-2-16,0 0-1 16,-8 0-41-16,-8 18-7 0,-3 7 26 15,0-5 23 1,0-3 7-16,0-3 15 0,0-8 2 15,0-2 17-15,-14-4 16 16,-5 0 1-16,11 0-2 16,8 0-22-16,0 2-23 15,0 4-8-15,0 2 4 16,-11 1 1-16,11 2-3 16,0 0-3-16,-3 1-2 15,3-5 1-15,-5-3-1 16,5-4-1-16,0 0-31 15,0 0-208-15</inkml:trace>
  <inkml:trace contextRef="#ctx0" brushRef="#br0" timeOffset="300511.5625">5460 10956 576 0,'-19'0'7'16,"19"0"-7"-16,0 0-9 16,22 0-61-16,8 0-126 15</inkml:trace>
  <inkml:trace contextRef="#ctx0" brushRef="#br0" timeOffset="300923.274">5861 11144 491 0,'-38'0'64'0,"24"15"-60"16,9 27-2-16,-4 8-2 15,4-3 3-15,5-10-3 16,0-12 1-16,0-21 0 15,5-4 1-15,50-38 35 16,16-35-17-16,8-17-15 0,0-5-4 16,-14 6 0-16,-21 14-1 15,-17 20 1-15,-13 15 2 16,-14 18-2-16,0 7 1 16,0 15 2-16,0 0 8 15,0 11-2-15,0 27-2 16,0 12 0-16,-27 2 4 15,2 0-7-15,-2-4-1 16,19-6-3-16,-3-7 0 16,3-11-1-16,8-1-1 15,0-7 0-15,8-2-6 16,35-8-33-16,12-6-86 16,-9 0-91-16</inkml:trace>
  <inkml:trace contextRef="#ctx0" brushRef="#br0" timeOffset="301275.2591">6780 10687 242 0,'0'-3'220'16,"-14"3"-196"-16,14 0-6 15,0 16-2-15,0 19 14 16,-8 13-13-16,-17 15 5 15,-7 7 5-15,-9 1-11 16,3-1-10-16,19-6-6 16,5-2-1-16,14-14-16 15,0-10-94-15,0-25-100 16</inkml:trace>
  <inkml:trace contextRef="#ctx0" brushRef="#br0" timeOffset="301449.7628">7140 11042 341 0,'-19'0'173'15,"-9"15"-152"-15,28 19 36 16,0 1-39-16,0 0-15 16,0-6-3-16,0-3-6 15,0-3-59-15,0-3-124 16</inkml:trace>
  <inkml:trace contextRef="#ctx0" brushRef="#br0" timeOffset="301605.2406">7249 10795 124 0,'-25'-19'389'15,"6"6"-381"-15,19 3-3 16,11-1-5-16,30-1-41 15,-3 12-76-15,-2 0-112 16</inkml:trace>
  <inkml:trace contextRef="#ctx0" brushRef="#br0" timeOffset="301861.251">7630 11045 283 0,'-13'0'212'0,"-6"-3"-166"0,19 0 0 15,0-4-31-15,32-7 23 16,28-8-2-16,11 5-8 16,0-2-12-16,-11 15-8 15,-19 4 1-15,3 0-4 16,-31 24 1-16,-13 22-3 16,0 14 1-16,0 9-3 15,-24-8-1-15,16-8 0 16,8-23-18-16,0-11-41 15,0-11-34-15,19-8-59 0,0 0-137 16</inkml:trace>
  <inkml:trace contextRef="#ctx0" brushRef="#br0" timeOffset="302161.2875">8298 11083 530 0,'0'-22'50'16,"41"-1"-39"-16,49-20 2 16,8-2 12-16,-24-1 2 15,-22 9-8-15,-25 16-13 16,-27 9-4-16,0 12 12 0,-46 10 11 16,-41 33-24-1,-22 17 0-15,10 11 1 0,7 6 0 16,32-9 1-16,27-10-3 15,22-19-1-15,11-14 0 16,33-12 1-16,29-13-5 16,31 0-11-16,14 0-14 15,10-21-70-15,-5-3-73 16,-14 2-139-16</inkml:trace>
  <inkml:trace contextRef="#ctx0" brushRef="#br0" timeOffset="302491.5058">9204 10861 667 0,'-38'-8'52'0,"38"8"-51"16,0 0-1-16,0 0-3 15,19 5-23-15,5 1-94 16,-10-6-88-16</inkml:trace>
  <inkml:trace contextRef="#ctx0" brushRef="#br0" timeOffset="302641.5684">9196 11131 354 0,'-52'6'148'0,"27"12"-85"16,17-7-13-16,8 5-48 16,0-11-2-16,19-5-45 0,17 0-173 15</inkml:trace>
  <inkml:trace contextRef="#ctx0" brushRef="#br0" timeOffset="302925.376">9798 10730 310 0,'0'0'189'16,"0"0"-180"-16,0 28 18 15,0 1 10-15,3 5 1 16,10-2-26-16,-2-4-10 16,3-5-1-16,0-4-1 15,10 1 0-15,3-11-1 16,25-4-37-16,0-5-127 16,8-10-117-16</inkml:trace>
  <inkml:trace contextRef="#ctx0" brushRef="#br0" timeOffset="303121.326">10352 10707 308 0,'-60'28'139'0,"-11"18"-73"15,3 14 15-15,2 9-12 16,-13 16-28-16,-5 3-28 16,-1 3-9-16,0 1-1 15,15-11-3-15,29-16-1 16,33-17 0-16,8-24-18 15,2-22-54-15,69-2-108 16,-5-22 20-16,13-21-63 16</inkml:trace>
  <inkml:trace contextRef="#ctx0" brushRef="#br0" timeOffset="303481.1782">10303 11062 248 0,'-11'0'162'0,"5"0"-143"16,6 0 17-16,0 0 17 16,6 0-12-16,32 0-4 15,3-8-12-15,10-1-16 16,-4 3-9-16,13-3 0 15,11 2-52-15,-14-4-159 16</inkml:trace>
  <inkml:trace contextRef="#ctx0" brushRef="#br0" timeOffset="303765.2136">10363 11313 342 0,'-25'0'118'15,"25"3"-85"-15,0-3-2 16,0 0 4-16,30 0 8 15,24-17 2-15,-2-5-26 16,3-2-14-16,8 5-5 0,2-3-5 16,9 7-47-16,10-4-158 15</inkml:trace>
  <inkml:trace contextRef="#ctx0" brushRef="#br0" timeOffset="304171.0932">11118 10968 400 0,'-52'0'57'0,"25"14"-38"16,-6 27 16-16,0 8 19 15,1 9-6-15,10 2-4 16,11 3-7-16,11-12-1 16,0-20-24-16,71-21-4 15,27-10 2-15,14-50-2 16,13-20 2-16,-8-11-4 15,-18 6 13-15,-20 7 5 0,-47 17 2 16,-26 17-11 0,-6 12-10-16,-90 15 1 0,-41 7-5 15,-27 5-1-15,27 28-9 16,44 2-54-16,16-22-160 16</inkml:trace>
  <inkml:trace contextRef="#ctx0" brushRef="#br0" timeOffset="309225.3569">5823 12235 70 0,'0'-3'294'0,"0"-2"-264"16,0 5 8-16,0-6-7 15,0 2-4-15,0-1 9 16,-8 5 8-16,-22 0-2 0,-6 0-6 16,-21 0-27-16,-17 33-3 15,-16 11-2-15,-8 13-2 16,11 11-1-16,10 1 0 16,23-2-1-16,35-13 1 15,19-15 0-15,0-18-1 16,19-21 0-16,46 0 0 15,14-34 1-15,6-14 1 16,-6-7-2-16,-5 6 1 16,-23 19-1-16,-23 12 1 15,-15 15-1-15,-13 3 0 16,0 36 0-16,0 28 5 0,0 10 5 16,-35 4-8-16,2-12-1 15,20-9-1-15,13-14-3 16,0-19-14-16,0-8-93 15,21-16-99-15</inkml:trace>
  <inkml:trace contextRef="#ctx0" brushRef="#br0" timeOffset="309781.1105">6210 12559 250 0,'-33'-3'161'0,"14"1"-122"0,19 2 8 16,0 0-24 0,-8 0-7-16,8-2-1 0,-6 0-5 15,4 2 4-15,2 0 9 16,0 0-8-16,0 0-8 16,0 0-5-16,0 0-2 15,0 4 5-15,0 15 12 16,-11 14 1-16,-8 2-3 15,-3 8-5-15,-3-4-3 16,6-3-5-16,6-5-1 16,4-11-1-16,4-10 0 15,5-10 0-15,0 0 0 16,0 0 2-16,14-22 3 16,32-5 0-16,-8-1-3 0,-5 6 2 15,5 7 4-15,-16 2 0 16,-3 4-4-16,0 4-2 15,-19 2-1-15,0 3 2 16,0 0 0-16,0 10 0 16,0 12 2-16,0-2-3 15,0-10-2-15,0-10 0 16,0 0 0-16,57-15 0 16,22-18 2-16,14 3-1 15,-6 11 1-15,-21 13-2 16,-28 6 0-16,-19 6 1 0,-11 29 3 15,-8 10 2-15,0 1-2 16,-33-3-4-16,25-14 0 16,8-16-14-16,0-13-80 15,8 0-109-15,36-20-146 16</inkml:trace>
  <inkml:trace contextRef="#ctx0" brushRef="#br0" timeOffset="310297.2816">7001 12695 108 0,'-25'-5'242'16,"11"-4"-208"-16,14 0 28 0,0-4-28 16,0-1-9-16,6 6 11 15,2 1-2-15,-8 7-13 16,6 0-13-16,7 19 1 15,-7 16 15-15,2 7-4 16,-8 13-5-16,0 7-6 16,0 2-1-16,-8 5-3 15,-17 2-4-15,-2 7-1 16,-6-11-1-16,28-17-4 16,5-29-9-16,0-21-16 15,0-16-11-15,5-33-72 16,14-14 60-16,3 1 17 15,3 0 10-15,-6-1 11 0,8 4 13 16,-3-1 2 0,4 2 14-16,13 0 17 0,2 0-5 15,9 11-4-15,-3 5 10 16,-3 5 24-16,6 13-6 16,-8 9-7-16,-9 15-6 15,-10 0-31-15,-17 18-1 16,-8 26 7-16,0 12-1 15,-46 8-6-15,-28-1-3 16,-5-5-2-16,8-19 0 16,25-12-1-16,18-12-1 15,23-12-11-15,5-3-31 0,19-5-62 16,41-24-91 0,0-5-26-16</inkml:trace>
  <inkml:trace contextRef="#ctx0" brushRef="#br0" timeOffset="310596.6794">8023 12195 255 0,'-19'0'102'0,"14"0"-83"15,5 0-16-15,0 7 10 16,0 12 20-16,-3 7 7 0,-8 8 18 16,-3 9-9-16,-10 4-12 15,7 7-10-15,-13 4-19 16,9-2-7-16,-4-2-1 16,6-4 0-16,11-3 0 15,2-4 0-15,6-9-4 16,0-8-27-16,0-6-95 15,19-13-114-15</inkml:trace>
  <inkml:trace contextRef="#ctx0" brushRef="#br0" timeOffset="310867.0864">8612 12324 369 0,'-30'-6'112'15,"22"6"-64"-15,8 0-31 16,0 0-14-16,0 0-3 15,0 8-4-15,0 0-41 0,8 6-80 16,-8 9-130 0</inkml:trace>
  <inkml:trace contextRef="#ctx0" brushRef="#br0" timeOffset="311041.9099">8582 12616 449 0,'-27'0'36'16,"27"0"-14"-16,0 0-20 16,0 0 1-16,27 0-1 15,-2 0-2-15,7 0-3 0,-4 7-48 16,-9 5-162 0</inkml:trace>
  <inkml:trace contextRef="#ctx0" brushRef="#br0" timeOffset="311311.3951">9577 12119 270 0,'0'0'194'15,"0"0"-144"1,0 22-7-16,0 24 25 0,0 18-12 16,0 12-11-16,-8 11-12 15,-16 0-27-15,-4-9-5 16,23-2-1-16,5-5-6 16,5-16-72-16,47-23-315 15</inkml:trace>
  <inkml:trace contextRef="#ctx0" brushRef="#br0" timeOffset="365156.8289">4792 13580 227 0,'14'0'10'16,"5"0"-9"-16,8 0 2 15,19 0 3-15,6 0 11 16,8 0 8-16,11 0 2 16,0 0 5-16,8 0-7 15,0 0-9-15,6 0-4 16,-6 0-4-16,-11 0 0 15,3 0 1-15,2 0-1 0,12 0 3 16,13 0 1-16,38-15-9 16,23-7 3-16,23-7-3 15,23 5 13-15,10 5-12 16,-10 1-2-16,2 9 0 16,-16 8 2-16,-20 1-3 15,12 0 2-15,-8 0-2 16,18 0 1-16,36 0-1 15,14-14 2-15,24-14 0 16,14-4 3-16,13-1-1 16,9 6-3-16,11 0 3 15,-20 8 11-15,-10 8-5 0,-28 1-6 16,-27 10-1-16,-33 0-1 16,-18 0-2-16,-15-5-1 15,-7-5 0-15,-4-5 1 16,4-5-1-16,-4-1 0 15,4-1 0-15,-3 3 1 16,-12 0-1-16,-7 6 0 16,-6-1-1-16,-16 7 1 15,-6 3 0-15,3 0 0 16,-8-2 0-16,16 2 2 16,9-5 0-16,-1 5-1 15,17-4 0-15,3 2 0 16,18-2 5-16,20 3-2 0,8 2 3 15,24 1-2 1,14 2-4-16,0-3 3 0,-5-5-1 16,-14 1 0-16,-11 0 0 15,-17-3-1-15,1 5 0 16,-11 3 0-16,-17-4-1 16,-18 6 2-16,-26 0-2 15,-4 0 0-15,-1 0-1 16,3 0 0-16,3-5 2 15,5 0-2-15,-10-3 0 16,-4 4 2-16,-16-2-2 16,-10 1 1-16,-4 5-1 0,-13-1 0 15,6 1 1 1,10-3-1-16,3-1 0 0,6-3 0 16,2 3 0-16,11-3 1 15,6 3-1-15,2 1 0 16,6-2 2-16,-3 5 2 15,-3 0-3-15,-2 0 0 16,13 0 2-16,0 0-2 16,9 0 3-16,-6 0-1 15,-3 0-2-15,0 0-1 16,-10 0 1-16,4 0-1 16,7 0 0-16,-7 0 0 15,7 0 0-15,-15 0 0 16,-5 0 0-16,-5 0 0 0,0 0 0 15,-9 0 0-15,1 0 0 16,-6-6-1-16,-14 2 2 16,1-1-2-16,-14 2 1 15,8 3 0-15,-9-3 0 16,9 3 0-16,-2 0 0 16,7 0 0-16,1 0 0 15,13 0 0-15,24 0 0 16,4 0-1-16,10 0 1 15,14 0 0-15,-11 0 0 16,2 0 0-16,-15 0 0 16,-4 0 0-16,-4 0 0 15,-1 0 1-15,-6 8 0 0,7-1-1 16,7 0 0-16,17 1 0 16,13-5 0-16,3-3 0 15,-8 0 0-15,-11 0 0 16,-17 0 1-16,-18 2-1 15,-11-1 0-15,-23 6 0 16,-12-6-1-16,-20 6 1 16,2-6 0-16,-1-1 0 15,12 0 0-15,15 0 0 16,23 0 1-16,15 0-1 16,8 0 0-16,10 0 0 15,-10 0 0-15,-19 0 0 16,2 0 1-16,-24 0 0 15,-6 0 0-15,-10 3 2 16,-4 1 0-16,-2 1-3 0,6-1 0 16,21-2 0-16,17-2 0 15,5 0 1-15,-3 0-1 16,-2 0 0-16,-23 0 0 16,1 0-1-16,-11 0 1 15,-8 0 1-15,0 2-1 16,-9 3-1-16,14-3 1 15,-2 1 0-15,16 0 1 16,-1-1 1-16,4 1-1 16,2 1 0-16,3 0-1 0,-16-2 0 15,-17 3 0 1,0-5-2-16,-21 8 1 0,7-1-1 16,1 6 0-16,-3-1 1 15,16 2 1-15,20 3 0 16,18 2 0-16,20-4 1 15,7 2-1-15,6-2 0 16,-13-4 0-16,-11 0 0 16,-28-1 0-16,-16-5 1 15,-16 3-1-15,-14-2-2 16,0 7-1-16,0 5-2 16,0-2 5-16,0 2 0 15,0 0 0-15,0-5 0 16,0 6 1-16,0-2-1 15,0-3 0-15,0 5 0 0,0-1 0 16,0 6 1-16,0 3 0 16,0 1-1-16,0 4 0 15,8-3 0-15,3 1-1 16,21 4 1-16,-4-6-1 16,-1 2 0-16,-3 0 0 15,-2-6 1-15,8 4 0 16,-3-5-1-16,6-2 1 15,8 2 1-15,16-4 0 16,14 4 0-16,11-5 1 16,3-1-1-16,5-2-1 15,-11-2 1-15,0-1-1 0,-6-3 0 16,4 1-1-16,-17 0 1 16,13-2 0-16,-15-4 0 15,7 2 1-15,6-4-1 16,8 1 1-16,14-3-1 15,32 0 2-15,-2 0-2 16,16 0 3-16,-3 0-3 16,-19 0 0-16,-5 0 0 15,-11 0 0-15,-11-3 0 16,-16 1 0-16,-9-1 0 16,6-3 2-16,3 5 1 15,10-2 0-15,12-2-3 16,4 2 1-16,18-4-1 0,-1 3 3 15,14-2-3-15,-6 4 0 16,12-3 0-16,-4 0-1 16,-2-1 1-16,0-2 0 15,5 3 0-15,22-5 0 16,17-4 1-16,24 3 0 16,16-4-1-16,3 0 0 15,12-1 1-15,4 2-1 16,3-2 0-16,-16 3 0 15,-30 3 0-15,-27-2-1 16,-39 3 0-16,-49 2-2 16,-10 1-4-16,-39-3-19 15,-5 2-67-15,-22-4-51 16,0-12-184-16</inkml:trace>
  <inkml:trace contextRef="#ctx0" brushRef="#br0" timeOffset="368451.0576">3320 7968 181 0,'65'0'100'0,"14"-2"-98"16,6 2 9-16,26 0 18 16,7 0-10-16,26 0 0 15,28 0-5-15,30 0 3 16,32 0 8-16,23 0 11 15,13-5-6-15,-3 5-5 16,-6-2-8-16,4 2-1 16,-11 0-5-16,7-7-2 15,15 5-5-15,-1-8 3 0,14 4-2 16,-8-4 1-16,-6 3-4 16,9-4 4-16,-11 4-1 15,-9 2 0-15,-5 3-1 16,-46 2-1-16,-25 0 2 15,-22 0 1-15,-5 2-4 16,-8 9-2-16,-3-7 1 16,0 2-1-16,-6-6 0 15,6 0 1-15,0 0-1 16,-11 0 0-16,-2 0 0 16,-23 0 0-16,-19 0 1 15,-15 2-1-15,-15 0 0 16,-5 3 0-16,0-1 0 0,-8-3 0 15,8-1 1 1,5 1-1-16,1 3 0 0,10-2 0 16,3 0 0-16,0 4 0 15,0 0 0-15,6-4 0 16,7 7 0-16,7-4 0 16,12-1 2-16,7 1-2 15,4-5 0-15,6 0 0 16,9 0 0-16,5 0 0 15,-17 0 0-15,-13-1 0 16,-6-5-2-16,-8 2 2 16,-5 4 0-16,-3-3 0 0,0 1 0 15,-3 0 0-15,-8-3 0 16,0 3 0-16,-21-4 0 16,-4 2 0-16,-21 0 0 15,-3 2 0-15,-3-2 0 16,-13 3 0-16,-1 0 2 15,6-3-2-15,1-1 0 16,7 3 0-16,11-3 0 16,22-1 0-16,-3 1 0 15,-5 3 0-15,8 0 0 16,-8-1 0-16,13 3 0 16,3 0 0-16,9 0 0 15,2 0 0-15,14 0-2 16,-3 0 4-16,8 0-2 15,-6 0 0-15,-4 0 0 0,7 0 0 16,-16 0 0-16,-5 0 0 16,-3 3 0-16,-6 5 0 15,-13-4 0-15,-11 2 0 16,5-6 0-16,-13 2 0 16,5-2 0-16,0 0 0 15,-5 0 0-15,2 2 0 16,12 1 0-16,2-3 0 15,0 2 0-15,8-2 0 16,9 4 0-16,-6-4 0 16,5 0 0-16,6 0 0 15,3 1 0-15,5 4 0 0,5 1 0 16,-5 4 0-16,6-3 0 16,-1-3 0-16,-5-1 0 15,6-1 0-15,-6-2-2 16,5 0 2-16,-18 0 0 15,-1 0 0-15,-13 0 0 16,-3 0 0-16,0 0 0 16,-2 0 0-16,4 0 0 15,-1 0 0-15,1 0 0 16,-4 0 0-16,4 0 0 16,7 0 0-16,-12 0 0 15,14 0 0-15,-14 0 0 16,12 0 0-16,2 0 2 0,-3 0-2 15,-3 0 0 1,4 0-2-16,2 0 2 0,5 0 0 16,14 0 2-16,-2 0-2 15,-4 0 0-15,14 0 0 16,3 0 0-16,3 0 0 16,5 0 0-16,-8 0 0 15,3 0 0-15,11 2 0 16,-6-2 0-16,8 2 0 15,-8-2 0-15,6 0 0 16,-3 4 0-16,8-4 0 16,-8 1 0-16,-3 2 0 0,-14 3 0 15,-5-4 0 1,-2 3 0-16,-4 0 0 0,4-3 0 16,-4 0 0-16,1 1 0 15,-3-3 0-15,-6 0 0 16,-5 0 0-16,-8 0 0 15,-19 3 0-15,5 0 0 16,-11-2-2-16,1-1 2 16,-4 5 2-16,3 1-2 15,-8-2 0-15,20 2 0 16,7-4 0-16,19 0 0 16,14 1-2-16,6-3 2 15,8 2 0-15,5 3 0 0,5-1 2 16,4-2-2-1,-4 0 0-15,9 3 0 0,-5-3 0 16,4-2 0-16,12 0 0 16,-6 0 0-16,14 0 0 15,-11 0 0-15,-3 0 0 16,-10 0 0-16,-9 0 0 16,-14 6 2-16,1-4-2 15,-1 3 0-15,-10-3 0 16,-3-2 0-16,8 0 0 15,-5 0 0-15,-3 0 0 16,8 0 1-16,-8 0 1 16,8 0-2-16,-9 0 2 15,10 0-2-15,12 0 2 0,12 0-2 16,8 0 0-16,19 0 0 16,-1 0 0-16,15 0 0 15,8 0 0-15,-9-2 0 16,-2-3 0-16,-11 5-2 15,2 0 2-15,9 0 0 16,3 0 0-16,-1 0 0 16,14 0 0-16,-8 0 0 15,6 0 0-15,2 0 2 16,-5 0-2-16,2 0 1 16,-11 0-1-16,-7-2 0 15,-4-3 0-15,-4 4 1 16,-4-3-1-16,-5 1 0 0,-11-5 0 15,-8 3 0 1,-3 0 0-16,-8 1 0 0,3-2 1 16,-9 3-1-16,14-2 0 15,-10 2 0-15,2-2 0 16,8-1 0-16,-5 1 0 16,5 0-1-16,-8 3 1 15,8-1 0-15,-5 1 0 16,-14 2 0-16,5 0 0 15,9 0 0-15,0 0 0 16,5 0-1-16,11 0 1 16,-3 0 0-16,6 0 0 15,13 0 0-15,12-8 0 16,-1 0 0-16,8 2 0 0,-4 1 0 16,-4-2 0-16,-11 7 1 15,6-2-1-15,-19-3 0 16,-8 4 0-16,2 1 1 15,-11-4-1-15,12 2 0 16,4-2 0-16,-7-1 0 16,-11 0 0-16,-9 3 0 15,-5-1 0-15,14 3 0 16,0 0 0-16,2-4 0 16,6 4 0-16,11-6 0 15,11 2 0-15,7-2 0 0,7-1 0 16,-23-2 0-1,4 6-1-15,-20-6 1 0,-8 4-1 16,-11 1 1-16,-14-1 0 16,-10 2 0-16,-3 3 1 15,-28 0 0-15,-10 0-1 16,-6 0 0-16,-8 0 0 16,0 0-5-16,-55 0-40 15,-35 0-70-15,-35-6-200 16</inkml:trace>
  <inkml:trace contextRef="#ctx0" brushRef="#br0" timeOffset="385272.9803">13705 13791 384 0,'-5'19'41'15,"5"9"-26"-15,0 2 19 16,0 6-9-16,5 3-13 15,14 2-5-15,1 5 0 16,-12-4-3-16,5-5 0 16,-2-12-2-16,-3-11-1 15,12-9-1-15,-12-5-1 16,11-5 1-16,19-38 10 16,0-18 19-16,8-18 3 15,14-1-1-15,-13 11-15 16,-9 12 3-16,-5 16-12 0,-20 17-6 15,-7 9-1 1,2 8 0-16,-8 7-6 0,5 0-24 16,9 0-70-16,0 20-66 15,-14 23-130-15</inkml:trace>
  <inkml:trace contextRef="#ctx0" brushRef="#br0" timeOffset="385564.3747">14360 14059 173 0,'0'0'202'0,"0"0"-185"16,32 0 30-16,15-11 12 0,-1-5-8 15,-8-2-28-15,-16-1-11 16,-11-2-10-16,-11-2 0 15,0 4 2-15,-11-1 4 16,-22 8 2-16,-16 12-1 16,-8 0 1-16,-3 32-10 15,-5 26 0-15,13 11-4 16,19 2-2-16,14-3-16 16,19-7-53-16,0-6-16 15,0-20-135-15</inkml:trace>
  <inkml:trace contextRef="#ctx0" brushRef="#br0" timeOffset="385812.347">14706 14212 111 0,'0'13'161'0,"-5"-5"-103"15,5-8-5-15,0 0 8 16,0-4-21-16,32-25 13 15,23-5-20-15,16-2-8 16,-14 10-5-16,-16 5-3 16,-14 10-10-16,-2 4-7 15,-12 3 0-15,-5 4 0 16,3 0-28-16,-2 0-72 0,10 0-18 16,-6 0-41-16,6 0-74 15</inkml:trace>
  <inkml:trace contextRef="#ctx0" brushRef="#br0" timeOffset="386014.7463">15502 13602 224 0,'0'-5'304'16,"0"5"-271"-16,0 17-19 15,0 28 17-15,0 20 2 16,0 11-28-16,0 9-5 0,-8 4-2 15,-17-2-8 1,4-7-24-16,10-10-56 0,3-18-34 16,2-17 7-16,-21-16-14 15</inkml:trace>
  <inkml:trace contextRef="#ctx0" brushRef="#br0" timeOffset="386201.8809">15251 14216 128 0,'6'-23'122'15,"7"0"-33"-15,9 1-15 16,8 4 1-16,6 5-19 16,15-2-6-16,-4 2-13 15,-1 5-22-15,-8 6-12 16,1 2-3-16,-1 0-6 16,-11 0-16-16,0 8-65 0,1 9-61 15,-15 4-27-15,-2-11-36 16</inkml:trace>
  <inkml:trace contextRef="#ctx0" brushRef="#br0" timeOffset="386360.6369">15979 14032 281 0,'0'0'115'16,"0"0"-58"-16,0 0-22 16,0 27 27-16,0 12-26 15,0 5-18-15,0 7-11 16,0-3-7-16,0-2-19 15,-8-4-39-15,-11-3-63 0,-5-26-61 16</inkml:trace>
  <inkml:trace contextRef="#ctx0" brushRef="#br0" timeOffset="386502.6824">16097 13738 285 0,'0'-3'180'15,"-19"3"-169"-15,19 0-11 16,0 0-6-16,0 26-55 16,0 13-61-16</inkml:trace>
  <inkml:trace contextRef="#ctx0" brushRef="#br0" timeOffset="386742.548">16751 13943 352 0,'-79'0'74'15,"8"8"-32"-15,0 17 24 16,6 17-35-16,5 5-13 16,8 9-9-16,11 0-2 15,16 2 0-15,25-11-7 16,0-12-1-16,14-12-17 0,38-19-26 15,19-4-16-15,13 0-38 16,-5-17-86-16</inkml:trace>
  <inkml:trace contextRef="#ctx0" brushRef="#br0" timeOffset="387026.8514">17190 14142 198 0,'-65'17'268'16,"2"12"-235"-16,14 8 29 16,11 2-37-16,5-5-17 15,14-10-3-15,19-8-5 16,0-14-4-16,0-2-13 16,38-7 13-16,22-27 4 0,14-2 2 15,-4 1-1-15,-10 14-1 16,-16 14 6-16,-25 7 2 15,-5 0-3-15,-14 29 11 16,0 12 8-16,0 0-9 16,0-9-15-16,0-15-21 15,0-15-105-15,13-2-118 16</inkml:trace>
  <inkml:trace contextRef="#ctx0" brushRef="#br0" timeOffset="387214.5604">18076 13635 548 0,'-52'35'93'0,"31"33"-68"16,-12 18 5-16,14 9-22 16,0-5-8-16,13-10-2 15,6-16-22-15,0-6-50 16,0-10-65-16,19-12-93 15</inkml:trace>
  <inkml:trace contextRef="#ctx0" brushRef="#br0" timeOffset="387544.4866">18698 13753 575 0,'-85'0'48'0,"6"22"-38"16,6 24 7-16,2 2-13 15,19-8-4-15,33-11 0 16,19-16-3-16,0-7 2 16,60-6 1-16,11 0 13 15,13 5 22-15,-10 7-3 16,-28 12 0-16,-21 15 2 0,-25 7-8 15,-28 12-3 1,-67-1-18-16,-17-9-5 0,6-17-5 16,27-21-26-16,41-10-34 15,38-8-17-15,0-30-71 16,65 1-17-16,6-14 7 16</inkml:trace>
  <inkml:trace contextRef="#ctx0" brushRef="#br0" timeOffset="387860.495">19300 13635 410 0,'-27'11'145'0,"22"30"-104"16,-1 4 23-16,1 11-31 15,-12 3-19-15,6-1-11 16,-8-6-3-16,6-8 1 15,5-11-2-15,8-12 1 16,0-11-3-16,0-10-4 16,51 0 5-16,23-13 2 15,-19-2 0-15,-6 10 1 16,-22 5 0-16,-13 0 0 16,-9 33 2-16,-5 7 0 15,0 3 1-15,0-3-3 16,-5-10-1-16,5-13-26 15,0-11-62-15,0-1-87 0,19-5-93 16</inkml:trace>
  <inkml:trace contextRef="#ctx0" brushRef="#br0" timeOffset="388010.5952">19949 14079 328 0,'-27'23'230'0,"3"16"-178"15,-4 5-21-15,17-4-31 16,-8-9-2-16,19-8-60 16,0-7-103-16,-16-16-138 15</inkml:trace>
  <inkml:trace contextRef="#ctx0" brushRef="#br0" timeOffset="388144.571">19889 13809 125 0,'0'-16'262'15,"0"11"-203"-15,0 3-20 16,0 2-39-16,0-4-1 16,36 4-21-16,16 0-77 15,5 0-143-15</inkml:trace>
  <inkml:trace contextRef="#ctx0" brushRef="#br0" timeOffset="388406.634">20784 13453 231 0,'-41'-9'154'16,"8"8"-110"-16,-8 1-4 15,-2 0 2-15,-4 22-3 16,1 19-9-16,-1 7 5 16,4 5-5-16,2 6-10 15,3 7-8-15,5 16-7 16,6 0-2-16,8 5-1 15,19-3-2-15,0-9-4 16,0-5-9-16,0-7-15 16,0-11-34-16,5-10-33 15,9-12 7-15,-1-14-17 0,-13-6-60 16</inkml:trace>
  <inkml:trace contextRef="#ctx0" brushRef="#br0" timeOffset="388564.8113">20219 14046 431 0,'0'0'156'16,"38"0"-110"-16,28 0-21 15,7-2-16-15,7-1-9 16,-1-1 0-16,5-7-6 16,-8 6-45-16,-7 3-86 15,-31 1-121-15</inkml:trace>
  <inkml:trace contextRef="#ctx0" brushRef="#br0" timeOffset="388752.3687">21430 13506 299 0,'0'0'113'16,"0"12"-60"-16,0 24 7 15,0 14-17-15,0 18-10 16,0 12-12-16,-33 7 5 15,-13 9-8-15,2-1-18 16,3-8-24-16,9-9-113 16,-7-18-107-16</inkml:trace>
  <inkml:trace contextRef="#ctx0" brushRef="#br0" timeOffset="388916.5382">21163 13930 381 0,'5'-14'137'0,"22"7"-69"16,12 2-25-16,1-6-26 16,7 3-7-16,10-4-8 15,-11 0-2-15,1 9-8 16,5 3-86-16,-20 0-231 16</inkml:trace>
  <inkml:trace contextRef="#ctx0" brushRef="#br0" timeOffset="389074.4045">22046 13614 454 0,'-24'9'47'15,"24"25"-47"-15,0 1-88 16</inkml:trace>
  <inkml:trace contextRef="#ctx0" brushRef="#br0" timeOffset="389210.8699">21953 13962 288 0,'-49'14'362'0,"22"14"-318"15,8 5-44-15,11-11-56 16,-11-16-310-16</inkml:trace>
  <inkml:trace contextRef="#ctx0" brushRef="#br0" timeOffset="389929.7943">23044 13638 353 0,'-27'0'77'16,"2"4"-18"-16,-7 24-4 16,-15 12-2-16,-13 11-12 15,6 12-7-15,2 13 4 16,19-2-7-16,22-7-10 16,11-18-14-16,19-18-7 15,60-22 0-15,20-9 1 16,23-25 0-16,9-28-1 15,-5-12 3-15,-34-3 15 0,-21 10 36 16,-38 13-2 0,-33 7-28-16,0 12-14 0,-71 6-9 15,-46 15-1-15,-3 5-12 16,30 0-42-16,43 0-93 16,20-5-239-16</inkml:trace>
  <inkml:trace contextRef="#ctx0" brushRef="#br0" timeOffset="396565.4839">14812 15239 311 0,'-51'0'213'16,"12"0"-203"-16,12-6-1 16,-11 0 6-16,2 5-9 15,-21 1-5-15,-14 0-1 16,-10 14 1-16,-4 24-1 15,6 4 2-15,22 7 0 16,16 4-2-16,22-3 1 16,19-10-1-16,0-14 0 15,52-17 0-15,21-9 1 0,17-21 1 16,11-27 2 0,-6-16 7-16,-7-7-2 0,-12 6 9 15,-30 14 18-15,-13 19-12 16,-30 20-1-16,-3 12-7 15,0 12-7-15,0 39-3 16,-41 17 3-16,-11 12 0 16,6-8-6-16,21-9-3 15,17-21-1-15,8-12-3 16,0-19-6-16,0-11-20 16,14 0-49-16,32-11-52 15,-13-17-78-15</inkml:trace>
  <inkml:trace contextRef="#ctx0" brushRef="#br0" timeOffset="396956.5802">15041 15328 11 0,'55'-40'2'16,"-3"3"27"-16,-14 12 50 15,-19 8 14-15,-19 12 8 16,0 1-22-16,0 3-30 16,0 1-17-16,0 0 0 15,0 0-8-15,0 0-6 16,-11 0-5-16,3 15 27 15,-6 4-20-15,1 1-15 16,13-5-3-16,0-9-2 16,0-5-2-16,0-1-6 15,27-1-3-15,38-25 11 16,9-2 0-16,2 1 1 0,-16 12 0 16,-27 7 1-16,-19 8 0 15,-9 0 3-15,-5 13 3 16,0 26 15-16,-24 17-3 15,-23 1-13-15,6-9-7 16,9-15 0-16,21-13-2 16,11-19-2-16,0-1-5 15,0 0 7-15,43 0 2 16,-2 0 0-16,3 0-3 16,-22 0 0-16,2 0-10 15,9 0-48-15,-6 0-59 16,0 0-53-16</inkml:trace>
  <inkml:trace contextRef="#ctx0" brushRef="#br0" timeOffset="397412.5251">15925 15365 52 0,'0'0'317'0,"-11"0"-279"16,11 4 3-16,0 24 1 15,0 17 7-15,0 8-3 0,0 14-21 16,-19 6-12 0,-14 7-4-16,-13 4-5 0,18-5-4 15,1-13-6-15,-3-21-12 16,17-29-18-16,7-16 15 15,6-22 7-15,0-35-44 16,19-21 23-16,44-9 26 16,11-2 8-16,10 0 2 15,14 10 1-15,-5 8 16 16,5 7 16-16,-19 23 15 16,-13 18-6-16,-39 17-9 15,-16 6-26-15,-11 27 3 16,-25 26 27-16,-67 23-2 15,-39 7-26-15,-6 2-9 16,12-18-1-16,32-22-4 0,55-23-8 16,33-18-14-16,5-4-11 15,38-1-31-15,52-27-60 16,2-1-46-16</inkml:trace>
  <inkml:trace contextRef="#ctx0" brushRef="#br0" timeOffset="398342.4134">15448 15517 100 0,'-6'-11'27'0,"6"0"-22"15,0 2-4-15,0-5-1 16,0 1-15-16,0 2-28 15,0-3 43-15,0 7 6 16,0 5 33-16,0-1 9 0,0 3-1 16,0 0 5-16,0 0-14 15,0 0-6-15,0 0-8 16,0-2-7-16,0-5 15 16,25-6 17-16,7-4 9 15,20-15-6-15,-16 9-8 16,2 2-9-16,-24 12-8 15,-4 8-3-15,-10 1-12 16,0 0-8-16,0 0-3 16,0 0-1-16,0 10 0 15,0 16 2-15,0 3 0 16,0 9-1-16,0-2 0 0,0 6-1 16,0-12-6-16,0-8-40 15,0-9-46-15,3-7-24 16,11-6-26-16,16-6-140 15</inkml:trace>
  <inkml:trace contextRef="#ctx0" brushRef="#br0" timeOffset="398702.3023">16770 14856 155 0,'14'-7'17'16,"-6"3"42"-16,-3 4 8 16,-5 0-6-16,0 0-1 15,0 0-3-15,9 19-3 16,-4 7 1-16,-5 10-18 15,0 12-9-15,0 19-6 16,-33 5-7-16,-13 19-1 16,-20 8-5-16,1-2-7 15,5-6-1-15,8-13-1 16,28-19-7-16,5-19-19 0,16-15-30 16,3-15-27-16,0-10-27 15,3 0-13-15,35-10-76 16</inkml:trace>
  <inkml:trace contextRef="#ctx0" brushRef="#br0" timeOffset="398898.5215">17157 15288 411 0,'0'0'160'0,"0"0"-143"15,0 15-11 1,0 19 6-16,0 8-12 0,0-5 0 16,0-2-35-16,-13 0-83 15,-39-9-102-15</inkml:trace>
  <inkml:trace contextRef="#ctx0" brushRef="#br0" timeOffset="399070.1847">17433 15094 383 0,'-19'0'131'0,"19"0"-89"16,0 0-32-16,0 0-10 0,0 2-8 16,0 19-62-1,8 3-74-15,11 4-126 0</inkml:trace>
  <inkml:trace contextRef="#ctx0" brushRef="#br0" timeOffset="399266.3849">18057 14897 306 0,'-19'0'70'0,"11"13"-14"16,2 31 10-16,-2 11-16 15,-3 15-30-15,-5 10-15 0,-14 7-4 16,-6 11-1 0,-7 0-8-16,10-4-73 0,-8-18-129 15</inkml:trace>
  <inkml:trace contextRef="#ctx0" brushRef="#br0" timeOffset="399446.492">17749 15328 327 0,'14'-29'94'0,"10"8"-46"16,17 4 6-16,3 4-22 15,7 5-2-15,-4 1-3 0,-14 7-24 16,-14 0-3-16,-3 0-5 16,3 18-32-16,11 9-100 15,-27 8-51-15</inkml:trace>
  <inkml:trace contextRef="#ctx0" brushRef="#br0" timeOffset="399760.4644">18365 15270 283 0,'-22'0'191'16,"11"13"-123"-16,11 21-9 15,0 11-18-15,0-3-19 16,0-4-17-16,0-14-5 0,0-9-3 16,0-15-7-16,33 0-4 15,14-30-16-15,10-12-5 16,8 2 9-16,-24 12 23 16,-22 13 3-16,-13 10 9 15,-6 5 5-15,0 16-10 16,0 26 31-16,-19 8-7 15,-20 2-17-15,7-7-11 16,15-12-4-16,17-12-37 16,0-11-89-16,0-10-79 15</inkml:trace>
  <inkml:trace contextRef="#ctx0" brushRef="#br0" timeOffset="400270.3619">18921 15320 422 0,'-84'45'89'15,"38"10"-9"-15,13-6-35 16,33-12-31-16,0-17-13 16,27-20 0-16,58-14-1 15,32-47 3-15,8-21-2 16,12-17 0-16,-12-2 2 15,-21 11 0-15,-20 13 7 0,-43 23-1 16,-22 18 2 0,-19 17 2-16,0 15 3 0,0 4 7 15,-41 21-13-15,-24 29-9 16,-12 15 0-16,7 6 1 16,23 2-1-16,20-2 1 15,8-6 0-15,19-15-1 16,0-14 2-16,52-13-1 15,13-15 0-15,20-5 1 16,-1-3 2-16,-5-3-3 16,-13-19 1-16,-6-3 0 15,-22 1-1-15,-16 8-2 0,-22 2 4 16,0 14 2 0,-55 0 4-16,-10 29-9 0,-14 21-1 15,32 1 2-15,23-3 3 16,24-13-5-16,0-7 0 15,0-15-1-15,38-8 0 16,27-2-1-16,17-3-18 16,14 0-65-16,-4 0-68 15,-21 0-68-15</inkml:trace>
  <inkml:trace contextRef="#ctx0" brushRef="#br0" timeOffset="400488.2069">20650 15048 464 0,'-11'0'132'0,"11"0"-127"15,0 12-5-15,0 7-39 16,0 8-137-16</inkml:trace>
  <inkml:trace contextRef="#ctx0" brushRef="#br0" timeOffset="400644.2093">20645 15378 208 0,'-6'1'165'15,"6"7"-162"-15,0-1-3 16,0-4-3-16,11 1 3 16,8-4 0-16,3 3-4 15,-17 0-95-15</inkml:trace>
  <inkml:trace contextRef="#ctx0" brushRef="#br0" timeOffset="400886.868">21561 14821 12 0,'0'0'502'15,"-11"35"-401"-15,-3 28-21 16,-19 18-51-16,-7 6-20 15,-7 0-9-15,4-8-3 16,10-12-13-16,11-9-37 16,22-11-72-16,0-17-84 15</inkml:trace>
  <inkml:trace contextRef="#ctx0" brushRef="#br0" timeOffset="401178.2257">22180 14825 85 0,'0'0'315'0,"0"0"-266"15,0 15 37-15,-14 27-14 16,-32 16-27-16,-14 17-29 0,-14 15-6 15,-10 9-4 1,-6 2 5-16,2 1 5 0,-2-8-16 16,17-8 0-16,26-16-22 15,28-12-34-15,14-21-39 16,5-13-35-16,0-6 3 16,0-5-69-16</inkml:trace>
  <inkml:trace contextRef="#ctx0" brushRef="#br0" timeOffset="401792.1431">22106 15387 88 0,'-8'-2'139'16,"-11"-4"-53"-16,19 5-38 15,0-2-13-15,0 0-2 16,-11 3-6-16,11 0 10 0,0-3 7 15,0 1-1-15,0-3-3 16,0-2-8-16,11-5 7 16,30-1-3-16,5-4-4 15,-2 3 1-15,-3 6 0 16,-22 2-8-16,-11 4-2 16,3 2-8-16,-11 0-10 15,0 22 1-15,0 14 2 16,0 6-4-16,0 0-4 15,-14 5 0-15,-30 0-2 16,17-1 1-16,3-5-1 16,10-4 1-16,6-10 0 15,8-4 1-15,0-9-2 16,0-6-1-16,0-2 0 16,0-2 2-16,41-4 1 0,2 0 1 15,17 0-1-15,0 0 3 16,3 0-2-16,3 0 3 15,-6 0-1-15,-9 0 1 16,4-2-4-16,2-6-3 16,-2-4-3-16,10-5-15 15,-13-1-24-15,-19 2-17 16,-1 9-59-16,-32-5-154 16</inkml:trace>
  <inkml:trace contextRef="#ctx0" brushRef="#br0" timeOffset="440336.2543">14060 16891 119 0,'0'-4'272'15,"0"1"-241"-15,0 3 6 16,0 0 2-16,0 0 4 15,0 0 14-15,0 0-2 16,0 18-11-16,0 12-11 16,0 11-14-16,0 12-6 15,0 12-9-15,0 8-2 16,0 5-2-16,-8 1-1 0,-3-11-10 16,3-21-31-16,2-25-39 15,-2-22-38-15,8-3-2 16,0-44-155-16</inkml:trace>
  <inkml:trace contextRef="#ctx0" brushRef="#br0" timeOffset="440552.0178">14019 16939 214 0,'0'-21'232'16,"14"-6"-198"-16,46-4 30 15,24-2-13-15,1 1-21 0,7 2-12 16,-15 8-13-16,-15 7-5 16,-10 8 0-16,-8 3-5 15,-22 4-22-15,-3 4-69 16,-8 20-32-16,-11 13 0 16,0 7-73-16</inkml:trace>
  <inkml:trace contextRef="#ctx0" brushRef="#br0" timeOffset="440747.7353">14210 17266 223 0,'0'-2'211'16,"0"-23"-155"-16,24-7 9 16,44-1-2-16,17-3-24 15,-6 4-16-15,0 7-14 16,-13 7-9-16,-9 4-5 15,-16 7-13-15,2 7-65 16,-15 0-115-16,-15 30-159 16</inkml:trace>
  <inkml:trace contextRef="#ctx0" brushRef="#br0" timeOffset="440933.6328">14793 17426 264 0,'0'-68'238'0,"0"-14"-225"0,60-4 64 16,30 6-29-16,-3 11-30 15,-2 22-15-15,-20 15-3 16,-18 11-5-16,-14 13-14 16,10 8-103-16,-10 0-137 15</inkml:trace>
  <inkml:trace contextRef="#ctx0" brushRef="#br0" timeOffset="441242.0338">15390 17279 458 0,'0'0'50'15,"0"0"-30"-15,39-24-8 16,26-10 10-16,0-2 4 15,-7 6-1-15,-31 10-1 16,-13 8-12-16,-14 7-5 16,0 3 9-16,-19 2 5 15,-47 0-16-15,-8 26-5 16,-5 24 1-16,17 13 0 16,-4 1 3-16,31 6-2 15,5-9-2-15,16-9-2 16,14-12-6-16,0-17-24 15,47-16-23-15,29-7-34 0,17-1-47 16,18-28-163-16</inkml:trace>
  <inkml:trace contextRef="#ctx0" brushRef="#br0" timeOffset="441641.7741">15993 17176 545 0,'-68'56'23'16,"19"5"4"-16,21 0-6 16,15-15-12-16,13-20-9 15,0-19-1-15,24-7-5 0,31-27 6 16,16-21 3 0,-6-3 3-16,-5 10 4 0,-22 17 8 15,-29 17 1-15,-9 7-13 16,0 51 7-16,-39 35 14 15,-29 22-9-15,-8 14-12 16,16-8-2-16,14-12-4 16,26-20-1-16,20-28 1 15,0-24 0-15,0-25-1 16,52-5 1-16,27-35 5 16,14-22 4-16,-8-4-5 15,-34 4-1-15,-18 11-1 0,-33 12 5 16,-14 11 0-16,-56 6-7 15,-15 10 0-15,11 7-5 16,36 0-24-16,25 0-39 16,13 0-70-16,24-21-124 15</inkml:trace>
  <inkml:trace contextRef="#ctx0" brushRef="#br0" timeOffset="441828.1027">16895 17049 717 0,'-32'0'14'0,"32"0"-14"0,0 0 0 16,0 0-25-16,13 0-81 15,15 0-71-15,-9 23-126 16</inkml:trace>
  <inkml:trace contextRef="#ctx0" brushRef="#br0" timeOffset="441954.6531">16980 17372 384 0,'-19'1'231'16,"8"2"-185"-16,11-3-42 0,0 0-4 15,0 0-85 1,0 0-138-16</inkml:trace>
  <inkml:trace contextRef="#ctx0" brushRef="#br0" timeOffset="442262.1983">17913 16569 436 0,'0'0'79'0,"0"15"-59"16,0 22 7-16,0 9 7 15,0 10-14-15,0 7-3 16,-9-2-2-16,-21 3-1 15,14-2-14-15,-3-7-2 16,13-7-27-16,6-17-74 16,0-13-55-16,20-18-149 15</inkml:trace>
  <inkml:trace contextRef="#ctx0" brushRef="#br0" timeOffset="442450.0431">18313 16649 89 0,'0'0'343'16,"0"25"-278"-16,0 16-8 15,0 9-26-15,0 4-11 16,0-4-17-16,-8-1-3 16,-11-12-22-16,0-8-67 15,-3-10-60-15,-2-11-155 16</inkml:trace>
  <inkml:trace contextRef="#ctx0" brushRef="#br0" timeOffset="442651.7409">17703 16674 552 0,'0'-11'71'0,"57"-10"-43"16,44-9 14-16,41-6-1 15,5 4-16-15,-11 4-6 16,-19 12-19-16,-19 3 0 16,-24 10-15-16,-8 3-51 15,-1 0-66-15,-13 29-111 16</inkml:trace>
  <inkml:trace contextRef="#ctx0" brushRef="#br0" timeOffset="442951.6594">19077 16711 291 0,'-57'44'199'16,"-23"16"-100"-16,-18 14-18 16,-27 21-35-16,-25 12-18 15,-14 12-23-15,6-6 0 0,22-14-5 16,32-19-2-16,44-30-12 16,38-18-37-16,22-14-36 15,0-10-38-15,36-8-80 16</inkml:trace>
  <inkml:trace contextRef="#ctx0" brushRef="#br0" timeOffset="443289.3544">18935 17130 387 0,'-8'3'110'0,"-17"24"-53"15,-16 20-32-15,-5 12-2 16,-19 12-3-16,2 0 1 16,3-6-10-16,27-14-5 15,20-23-6-15,13-13-2 16,0-15-9-16,60 0 9 15,16-7 2-15,3-14 6 16,5 6 7-16,-15 4-2 16,-4 3 5-16,-13 5-16 15,-6 3-2-15,-16 0-32 16,-2-1-120-16,-28-11-139 0</inkml:trace>
  <inkml:trace contextRef="#ctx0" brushRef="#br0" timeOffset="443445.3595">19235 17106 566 0,'-6'44'131'16,"-13"33"-63"-16,-8 24-12 15,-25 19-13-15,-2 3-28 16,2-2-15-16,6-12-1 16,7-15-24-16,34-23-92 0,5-32-179 15</inkml:trace>
  <inkml:trace contextRef="#ctx0" brushRef="#br0" timeOffset="444437.8014">25435 15123 302 0,'0'5'111'16,"0"6"-101"-16,0 2 40 15,33 5 10-15,13 11-22 16,-7 12-17-16,-1 16 4 16,-16 6-5-16,-12 6-7 15,-1 1-10-15,-9 0-3 0,0-8-5 16,0-11-24-16,0-18-65 16,0-16-54-16,0-17-109 15</inkml:trace>
  <inkml:trace contextRef="#ctx0" brushRef="#br0" timeOffset="444700.0235">25651 14957 364 0,'24'-31'117'0,"9"1"-42"15,8 9 1-15,5 7-31 0,1 4-10 16,-9 10-8-1,-6 0-12-15,-12 10 0 0,-20 26-3 16,0 10-9-16,-25 3-3 16,-35 0-4-16,-5-7-4 15,-1-12-1-15,20-9-8 16,8-9-9-16,19-4-14 16,19-6-13-16,0-2-48 15,0 0-46-15,30 0-196 16</inkml:trace>
  <inkml:trace contextRef="#ctx0" brushRef="#br0" timeOffset="445014.2734">26207 15321 250 0,'0'0'144'15,"22"-4"-109"-15,43-16 45 16,12-13-28-16,-12-1-16 16,3-1 6-16,-22 3 9 15,-16 4-7-15,-16 10-8 16,-14 2 0-16,0 9-14 16,-33 7-2-16,-32 0-9 15,-33 41-9-15,0 17-2 16,5 7-2-16,22-3-1 0,38 1-11 15,14-10-22-15,19-1-43 16,0-4-10-16,33-15-62 16,38-15-35-16,13-18-68 15</inkml:trace>
  <inkml:trace contextRef="#ctx0" brushRef="#br0" timeOffset="445202.3195">26646 15469 106 0,'22'-10'105'0,"-11"6"19"16,2-7-38-16,1-8-11 15,19-16 1-15,13-12-28 16,25-13-21-16,13 4 5 16,-5 7 10-16,1 10-18 15,-15 13-16-15,-13 12-8 0,-17 3 0 16,3 10-6-16,-13 1-28 16,-3 1-69-16,2 30-77 15,4 4-107-15</inkml:trace>
  <inkml:trace contextRef="#ctx0" brushRef="#br0" timeOffset="445352.1496">27589 15170 63 0,'0'0'474'16,"-5"8"-403"-16,5 14-14 0,0 4-37 16,0-1-20-1,0 2 0-15,0-6-16 0,0-3-28 16,0-7-36-16,-19-11-42 15,-3 0-83-15</inkml:trace>
  <inkml:trace contextRef="#ctx0" brushRef="#br0" timeOffset="445474.3784">27499 14980 309 0,'0'0'137'15,"0"0"-114"-15,0 0-23 16,25 0-13-16,21 0-54 15,9 17-156-15</inkml:trace>
  <inkml:trace contextRef="#ctx0" brushRef="#br0" timeOffset="445719.9472">28009 15215 355 0,'-76'73'161'16,"10"-1"-87"-16,39-16-10 15,27-21-60-15,14-20-4 16,57-15-15-16,21-5 15 16,-2-31 3-16,9-14 11 15,-20 5 12-15,-25 8 12 16,-24 14-17-16,-30 14 6 16,-14 4 10-16,-67 5-30 15,-12 0-7-15,8 2-27 16,20 15-35-16,38-7-49 0,27-2-93 15</inkml:trace>
  <inkml:trace contextRef="#ctx0" brushRef="#br0" timeOffset="446072.038">28481 15226 412 0,'-90'72'172'15,"30"-3"-115"-15,27-11-2 16,33-26-55-16,19-28-5 16,74-4-9-16,19-52 14 15,11-22 8-15,-6-18 5 0,-3-6 3 16,-5 0 1-16,-16 12 5 16,-22 15 18-16,-30 17-11 15,-36 20-15-15,-5 15 10 16,-13 19-9-16,-53 7-8 15,1 42-6-15,-12 9-1 16,12 10-2-16,24-3-1 16,22-4 2-16,19-7 0 15,0-14 0-15,27-3-2 16,31-3-4-16,7-12-11 16,14-3-21-16,-8-9-52 15,8-3-57-15,-8-4-156 0</inkml:trace>
  <inkml:trace contextRef="#ctx0" brushRef="#br0" timeOffset="446304.0147">29896 14772 446 0,'0'-4'311'0,"0"4"-242"16,0 0-69-16,0 0-21 0,0 15-91 16,8 12-147-16</inkml:trace>
  <inkml:trace contextRef="#ctx0" brushRef="#br0" timeOffset="446419.3418">29896 15094 624 0,'-11'0'0'0,"11"0"-40"16</inkml:trace>
  <inkml:trace contextRef="#ctx0" brushRef="#br0" timeOffset="462629.7282">23044 16421 120 0,'-14'0'1'16,"6"0"-1"-16,-3-6 0 15,-8 0 0-15,11 3 6 16,3-2 24-16,2 4 8 16,3 1-10-16,0 0-6 15,0-3 8-15,0 0 11 16,0 3-7-16,-6 0 1 16,6-1-16-16,0 1-4 15,0 0 9-15,0-2-3 16,0-3 6-16,0 3-13 0,0-3-1 15,0-3-1 1,9-6 1-16,29-2 5 0,14-5-3 16,-6 7 3-16,0 1-3 15,-13 5 3-15,-14 3 1 16,-5 5-11-16,-9 0-7 16,3 0-1-16,-8 0-1 15,0 16 1-15,0 6 1 16,0 1-1-16,-19 4 0 15,-27 2 0-15,-14 4 0 16,3 4 1-16,2 3-1 16,3-1 0-16,14-4-4 15,11-3-2-15,21-11-1 16,6-10 1-16,0-3 4 0,6-8 2 16,54 0 0-16,16 0 7 15,17-19 4-15,0 1 4 16,-22 7-9-16,-11 0-6 15,-28 11 0-15,-18 0-14 16,-9 0-30-16,-5 0-80 16,0 15-79-16</inkml:trace>
  <inkml:trace contextRef="#ctx0" brushRef="#br0" timeOffset="462915.592">23712 16415 407 0,'19'-6'41'0,"-13"6"-22"16,15 0 14-16,-10 0-19 15,8 0-6-15,-10 27-5 16,-9 4 2-16,0 11 9 15,0 7 1-15,-33 2-6 16,0-2-7-16,0-3-2 16,14-5-5-16,6-15-9 15,13-15-33-15,0-11-39 0,0 0-57 16,5-22-115-16</inkml:trace>
  <inkml:trace contextRef="#ctx0" brushRef="#br0" timeOffset="463109.7029">24050 16394 404 0,'-24'19'23'16,"10"5"12"-16,0 4-5 16,14-1-14-16,0 5-15 15,-5 2-1-15,-1-6 0 16,-2-1-11-16,-11-6-12 0,11-6-33 15,-3-8-53 1,-16-5-115-16</inkml:trace>
  <inkml:trace contextRef="#ctx0" brushRef="#br0" timeOffset="463349.613">23325 16418 326 0,'0'0'14'16,"0"0"25"-16,65 0 11 0,42-3 5 15,43-19 7-15,46-14 1 16,38-1-9-16,15 2-14 16,-12 7-23-16,-33 5-17 15,-40 10-3-15,-41 6-20 16,-36 7-29-16,-41 0-50 15,-35 14-65-15</inkml:trace>
  <inkml:trace contextRef="#ctx0" brushRef="#br0" timeOffset="463815.6463">22703 16984 175 0,'-8'5'39'15,"8"2"16"-15,0-1 7 16,0-3-14-16,27 0-11 15,39-3 7-15,26 0 19 16,31 0-9-16,30-19 1 16,30-7-9-16,5-1-3 15,-17 9-21-15,-15 8-22 16,-31 4-16-16,-18 6-35 16,-31 0-34-16,-16 6-74 15,-33 10-168-15</inkml:trace>
  <inkml:trace contextRef="#ctx0" brushRef="#br0" timeOffset="464317.8862">23003 17210 69 0,'0'-3'307'16,"0"3"-280"-16,0 0 7 15,0 7 2-15,8 18 4 0,-8 10-19 16,0 6-5-16,0 5 9 16,0 4-6-16,-13-3-12 15,-6-9-7-15,5-6-1 16,9-11-11-16,5-10-33 16,0-6-23-16,0-5-50 15,0 0-84-15</inkml:trace>
  <inkml:trace contextRef="#ctx0" brushRef="#br0" timeOffset="464511.8396">23259 17258 253 0,'11'-7'123'16,"-11"7"-64"-16,0 0-3 15,0 0-33-15,0 15-16 16,0 18 1-16,0 5-1 15,0-3-7-15,0-1-2 16,-11-7-16-16,-8-2-39 16,-8-3-47-16,-11-9-65 15</inkml:trace>
  <inkml:trace contextRef="#ctx0" brushRef="#br0" timeOffset="464759.9359">22769 17276 363 0,'0'-10'44'16,"19"-6"-16"-16,41-2 26 16,16 0-17-16,11 6-2 15,-2 3-16-15,-6 9-7 16,0 0-9-16,-14 0-3 15,1 0-4-15,-14 0-19 16,-6 0-34-16,6 0-49 16,-9 0-57-16,4 0-25 0</inkml:trace>
  <inkml:trace contextRef="#ctx0" brushRef="#br0" timeOffset="464947.9022">23960 17170 328 0,'-38'23'84'0,"-8"19"5"16,-14 7-36-16,-11 12-30 16,-3 5-3-16,-10 6-8 15,5 3-8-15,-6-6-4 16,25-8-1-16,16-16-9 16,17-17-26-16,22-10-45 15,5-11-49-15,0-7-72 16</inkml:trace>
  <inkml:trace contextRef="#ctx0" brushRef="#br0" timeOffset="465239.095">23966 17448 345 0,'-6'0'66'15,"-21"15"-58"-15,-6 15 0 16,9 8-5-16,-17 8 1 16,-6 1-4-16,9-3 0 15,6-6 1-15,12-15-1 0,20-16 1 16,0-7 0-16,52 0 5 16,27-13 4-16,0-7 15 15,6 2 1-15,-6-1-17 16,-8 12-9-16,-30 0-12 15,-17 5-45-15,-5-2-48 16,-16 4-95-16</inkml:trace>
  <inkml:trace contextRef="#ctx0" brushRef="#br0" timeOffset="465375.7618">24268 17524 349 0,'19'0'96'15,"-19"12"-25"-15,9 33 3 16,-9 13-42-16,0 13-7 0,-20 9-14 15,-26 7-11-15,-8-2-11 16,10-12-51-16,-16-32-191 16</inkml:trace>
  <inkml:trace contextRef="#ctx0" brushRef="#br0" timeOffset="468187.7003">24713 17063 313 0,'-25'0'81'0,"25"0"-55"15,0 0-14-15,0 0 0 16,0 0 0-16,14 0 7 16,5-10 6-16,5-1 4 15,-2 7 3-15,-3-3-19 16,6 7-11-16,8 0-2 0,-1 0-4 16,4 0-67-1,-6 11-166-15</inkml:trace>
  <inkml:trace contextRef="#ctx0" brushRef="#br0" timeOffset="468375.7152">24797 17308 475 0,'-19'-9'48'16,"19"7"0"-16,14-3-17 15,19 3-22-15,5 2-9 16,11 0-1-16,3 11-33 0,-6 9-158 16</inkml:trace>
  <inkml:trace contextRef="#ctx0" brushRef="#br0" timeOffset="469253.6183">25814 16361 134 0,'0'0'32'0,"0"0"-14"16,-5 0 8-16,-3 0 12 15,2 0 6-15,6 0 16 16,0 0-3-16,0 0-13 16,0-4 3-16,6-3 4 15,40 0-22-15,6-5-4 16,8-4 3-16,-3 2-6 16,-2-2 3-16,2 3-3 15,-16 4-6-15,-22 4-8 16,-6 4-5-16,-7 1 0 0,-6 0-2 15,0 0-1 1,0 1 0-16,-19 33 0 0,-38 10 4 16,-17 11-4-16,3-2 0 15,11-5 0-15,22-5-1 16,11-9 1-16,27-9-1 16,0-7 0-16,0-17-3 15,41-1 3-15,29 0 1 16,9-1 0-16,-2-10 0 15,-9 4-2-15,-16-1-15 16,0 8-56-16,-20 0-91 16,-13-8-170-16</inkml:trace>
  <inkml:trace contextRef="#ctx0" brushRef="#br0" timeOffset="469477.8048">26763 16322 218 0,'0'0'145'15,"0"0"-121"-15,0 11 14 16,0 17-9-16,0 5-13 16,0 9 2-16,-24-4-7 15,-4 4-3-15,-4-5-7 16,13-4-1-16,19-10-4 15,0-9-34-15,0-14-104 0</inkml:trace>
  <inkml:trace contextRef="#ctx0" brushRef="#br0" timeOffset="469695.7824">27052 16210 305 0,'0'0'86'16,"0"2"-61"-16,0 20 6 16,0 7-3-16,0 9-7 15,0 4-9-15,0 3-7 16,-19 3-4-16,-8-4-1 0,-3-1-1 16,8-14-10-1,3-5-57-15,-6-12-113 0</inkml:trace>
  <inkml:trace contextRef="#ctx0" brushRef="#br0" timeOffset="469913.7059">26496 16331 399 0,'0'-24'147'0,"0"5"-115"16,52-11-15-16,40-4-2 0,20-4-2 15,14 4 6-15,-4 7-10 16,-4 7-8-16,-12 10-1 16,-16 10 0-16,-8 0-5 15,-17 3-22-15,-13 19-96 16,-33-2-65-16</inkml:trace>
  <inkml:trace contextRef="#ctx0" brushRef="#br0" timeOffset="470213.7788">25441 16966 132 0,'0'-7'262'16,"41"-19"-207"-16,90 1 42 16,32-14-37-16,33-3-16 15,14-3-1-15,-8-1-14 16,-25 6-6-16,-51 11-18 16,-42 15-5-16,-32 14-4 15,-14 0-20-15,-10 0-62 0,-9 21-113 16,-19 8-167-1</inkml:trace>
  <inkml:trace contextRef="#ctx0" brushRef="#br0" timeOffset="470475.6443">26267 17081 405 0,'0'0'170'15,"0"0"-132"-15,0 29-3 16,0 31 12-16,-19 16-29 0,-22 12-14 16,-11 4-4-16,-8-8 0 15,22-7 0-15,24-11-3 16,14-16-35-16,0-21-125 15,52-29-243-15</inkml:trace>
  <inkml:trace contextRef="#ctx0" brushRef="#br0" timeOffset="470933.6817">27513 16932 384 0,'-35'-3'247'0,"10"3"-200"0,17 0-31 15,-9 0-15-15,9 7 0 16,3-4-1-16,5-3 0 15,0 0 2-15,0 0 3 16,19-6 4-16,14-3 6 16,-9 0 8-16,-16 9-3 15,-8 0-11-15,0 5-4 16,-5 26-2-16,-3-1-3 16,8-8-20-16,0-22-153 15</inkml:trace>
  <inkml:trace contextRef="#ctx0" brushRef="#br0" timeOffset="471885.7268">28470 16091 384 0,'-33'-2'76'15,"31"2"-35"-15,2 0-18 0,-11 0-17 16,2 16 1-16,-15 13-1 16,-17 12 1-16,-5 5 2 15,-20 4 6-15,9-1 5 16,16-12-10-16,27-15-6 16,14-13-2-16,60-9 1 15,47 0 1-15,24-17 0 16,0-5 5-16,-20 4-7 15,-15 5-1-15,-23 5 0 16,-13 8-2-16,-2 0-7 16,-23 0-103-16,-19 0-112 15</inkml:trace>
  <inkml:trace contextRef="#ctx0" brushRef="#br0" timeOffset="472087.6954">29097 16047 76 0,'-14'-6'323'0,"-15"0"-262"16,29 6-20-16,-3 0-7 16,3 0-8-16,0 7-10 15,-6 24 16-15,1 16 14 16,-22 12-23-16,-12 9-17 16,-1 3-5-16,-26 5-1 15,6 10-2-15,-5-5-17 16,-12 2-96-16,-10-16-178 0</inkml:trace>
  <inkml:trace contextRef="#ctx0" brushRef="#br0" timeOffset="472283.7247">27761 16910 170 0,'0'0'259'15,"0"-19"-166"-15,79 2 0 16,66-5-37-16,37-8-20 15,15-3 3-15,7 2-7 16,-29 1-11-16,-31 6-18 16,-46 16-3-16,-19 5-12 15,-13 3-51-15,-6 0-84 0,-33 0-139 16</inkml:trace>
  <inkml:trace contextRef="#ctx0" brushRef="#br0" timeOffset="472546.4816">28167 17207 473 0,'-32'-9'106'0,"32"9"-69"0,0 0-8 16,0 19-23-1,0 22-1-15,-9 15-1 0,-34 10-2 16,-12 2-2-16,12-3 0 16,7-11-1-16,20-10-3 15,16-14-12-15,0-12-75 16,16-18-88-16,20 0-98 16</inkml:trace>
  <inkml:trace contextRef="#ctx0" brushRef="#br0" timeOffset="472717.6731">28495 17284 511 0,'-20'0'81'16,"20"9"-31"-16,-13 36-10 0,5 14-24 16,-17 2-14-16,-8-2-2 15,14 1-9-15,-8-3-28 16,8-4-58-16,-14-8-89 15</inkml:trace>
  <inkml:trace contextRef="#ctx0" brushRef="#br0" timeOffset="472949.6829">27742 17368 198 0,'0'-31'353'16,"33"1"-309"-16,79 7 48 15,29 1-41-15,7 4-14 16,1 1-8-16,1 4-20 16,-13 11-9-16,2 2-16 15,-22 0-109-15,-24 0-310 16</inkml:trace>
  <inkml:trace contextRef="#ctx0" brushRef="#br0" timeOffset="480487.8347">26924 16023 207 0,'-22'-4'64'15,"9"4"-9"-15,2 0 11 16,11 0-17-16,-9 0-17 16,9 9-17-16,0 38 20 15,0 30-2-15,9 25-14 16,37 20 10-16,6 7-24 15,24 0-5-15,17 0 0 16,-9-13-81-16</inkml:trace>
  <inkml:trace contextRef="#ctx0" brushRef="#br0" timeOffset="481109.7491">27925 17123 363 0,'-38'-7'181'0,"24"7"-160"16,14 4 12-16,0 50-13 16,0 18 31-16,46 32-10 15,20 9-25-15,-1 5-14 16,11 3-1-16,12-5-2 0,15-10-10 15,-5-14-112 1,-5-25-253-16</inkml:trace>
  <inkml:trace contextRef="#ctx0" brushRef="#br0" timeOffset="481949.7129">29443 16765 491 0,'-19'-10'59'0,"19"10"-23"16,0-3-13-16,36 1-3 15,26-5-3-15,-7 2-13 16,10 3-4-16,-7 2-2 16,-4 0-6-16,-2 7-40 15,-25 13-97-15,-27 3-101 16</inkml:trace>
  <inkml:trace contextRef="#ctx0" brushRef="#br0" timeOffset="482129.552">29446 17091 501 0,'0'0'64'16,"0"0"-28"-16,79 0-5 15,17 0-14-15,5 1-17 16,16 5-2-16,-27 2-130 16,-30-7-195-16</inkml:trace>
  <inkml:trace contextRef="#ctx0" brushRef="#br0" timeOffset="484425.5195">31077 16452 185 0,'-19'-5'179'0,"-3"2"-158"15,22 3 14-15,-6 0-18 16,-7 0-1-16,2-2 8 16,-16-2 8-16,-12 4 3 15,-15 0-18-15,-17 0-11 0,-14 9 4 16,-7 14 12-16,-6 9-6 16,-1 1 3-16,20 1-4 15,14-4-10-15,27-6-3 16,19-3-2-16,16-9 2 15,3-2 0-15,0-6 0 16,13 1 13-16,34 1 8 16,18 0 5-16,-5 0-3 15,11 1 4-15,0 5-6 16,-11 4-11-16,-8 3-2 16,-6 5-3-16,-13 4-4 15,-6 5-2-15,-8 8 1 16,-13 1-2-16,-6 5 0 0,0 2 0 15,0 1 2-15,-6-1 1 16,-13-4-2-16,-8-2 2 16,2-5-2-16,6-5 2 15,-8-5-3-15,-6-4 0 16,1-7 1-16,-9 3-1 16,3-5 0-16,5-2 0 15,6-5 0-15,7-5 0 16,1-3 0-16,11 0 0 15,-3 0 0-15,3-21-1 16,8-13 0-16,0-15-1 16,0-9 2-16,14-7 0 0,27 1 1 15,8 0-1 1,-3 13 0-16,9-1 0 0,-9 4 0 16,6 1 0-16,0-2 0 15,-6 6-1-15,-8 3 1 16,-11 9 0-16,6 2 1 15,-6 0-1-15,-2 5 0 16,2 3 0-16,-13 9 0 16,-3 4 0-16,-3 2-1 15,3 6-2-15,2 0-33 16,20 0-44-16,-6 0-66 16,-18-3-316-16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7:46:00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2551 2904 114 0,'0'0'14'0,"8"0"60"0,-3 2-7 16,4 5-14-16,-4 0-20 16,0-4-13-16,-5-3 1 15,0 3 4-15,0-3 0 16,0 0-2-16,0 0-2 16,0 0 1-16,0 0 3 15,0 0 6-15,0 0 3 16,0-13-4-16,-10-23-15 15,-12-20-15-15,-3-5 2 16,-8-2 0-16,-13 7 0 16,0 4 9-16,-6 15-2 15,6 8-2-15,13 17 2 16,0 11-5-16,0 1 2 16,-13 1-6-16,0 36 1 0,2 20-1 15,11 22 1-15,12 21-1 16,10 17 1-16,11 12 1 15,0 12 3-15,0 6-1 16,19-7-2-16,8-14-2 16,-2-17 0-16,-6-16-2 15,-6-22-1-15,-7-27-9 16,2-22-20-16,-8-16-50 16,0-6-44-16,0-22-198 15</inkml:trace>
  <inkml:trace contextRef="#ctx0" brushRef="#br0" timeOffset="218.2938">1621 3368 470 0,'19'0'17'0,"36"7"-1"16,35 15 71-16,2-1-56 15,6-5-14-15,1-5-13 16,-15-7-4-16,-5-4 0 16,-5 0 0-16,-3-1-9 15,2-17-66-15,-15-5-120 16</inkml:trace>
  <inkml:trace contextRef="#ctx0" brushRef="#br0" timeOffset="531.819">2513 3666 357 0,'0'37'73'16,"0"5"-45"-16,0-9 22 15,0-17-35-15,0-9-15 16,8-7 1-16,3-1-1 15,16-36 9-15,11-19-1 0,14-12 8 16,13-5 12 0,4 4-19-16,1 6 7 0,1 14 1 15,-22 14-5-15,-10 10-5 16,-12 11-7-16,-16 6 0 16,-11 3-1-16,8 5-3 15,-3 0-45-15,14 0-67 16,3 10-18-16,3 23-22 15</inkml:trace>
  <inkml:trace contextRef="#ctx0" brushRef="#br0" timeOffset="847.0534">3194 3647 234 0,'0'10'86'15,"0"3"-21"-15,0-5 8 16,0-5-6-16,6-3-42 15,35 0-14-15,10-11 7 16,9-18 16-16,-2-3-1 16,-17 2-10-16,-17 5-15 15,-24 6-4-15,0 12 8 16,0 3-3-16,-24 4 13 16,-42 0-9-16,-18 35-12 15,-4 12-1-15,-4 16 1 16,10-1-2-16,16-3 1 15,25-7-1-15,22-15-2 16,11-11-15-16,8-16-25 0,27-10-14 16,53-1 31-16,18-29-67 15,13-7-80-15,-12-1-59 16</inkml:trace>
  <inkml:trace contextRef="#ctx0" brushRef="#br0" timeOffset="1259.7679">3707 3611 363 0,'-47'15'58'15,"7"16"-19"-15,-7 9 8 16,-5 3-14-16,14 0-14 0,6-4-4 16,12-6-3-16,20-11-4 15,0-9-6-15,0-13 2 16,44 0-3-16,30-35 3 15,-3-6 12-15,2 5-3 16,-35 11 0-16,-32 17 5 16,-6 8-12-16,0 33 4 15,-52 49 9-15,-13 34-4 16,-14 31-11-16,21 4 1 16,20-7-5-16,30-28 2 15,8-29-4-15,0-32 2 16,46-28 0-16,33-27-1 15,11 0 1-15,3-29 0 0,0-21 3 16,-41 1-3 0,-33 3 1-16,-19 4 0 0,-52 8-1 15,-46-3-1-15,-3 2-11 16,16 1-6-16,23 4-31 16,48 2-54-16,14 0-64 15,11-4-207-15</inkml:trace>
  <inkml:trace contextRef="#ctx0" brushRef="#br0" timeOffset="1658.4179">4787 3300 360 0,'-28'-2'314'16,"17"2"-278"-16,3 0 6 16,8 0-37-16,0 0-5 15,0-15-14-15,0-2-34 16,0 1-37-16,33 5-109 15</inkml:trace>
  <inkml:trace contextRef="#ctx0" brushRef="#br0" timeOffset="1813.7713">4735 3684 719 0,'-33'13'106'15,"33"8"-106"-15,0-11-29 16,0-10-71-16,19-33-180 16</inkml:trace>
  <inkml:trace contextRef="#ctx0" brushRef="#br0" timeOffset="8031.6905">12007 900 57 0,'-6'0'327'16,"-7"-3"-302"-16,13 3 24 15,0 0-6-15,0 0-9 0,0 0-5 16,0 0-5 0,0 0-14-16,0 8-9 0,27 17 21 15,16 7 4-15,4 7-17 16,-12 1-4-16,-5 2-2 16,-8-2-3-16,-3-7-2 15,8-11-14-15,-13-13-39 16,30-9-95-16,21-13-81 15</inkml:trace>
  <inkml:trace contextRef="#ctx0" brushRef="#br0" timeOffset="8219.2917">13005 743 409 0,'-19'35'53'15,"-36"25"53"-15,-21 20-31 16,-39 18-37-16,-21 16-17 15,-28 8-10-15,1-6-11 16,18-11 0-16,39-23-10 16,54-25-18-16,46-22-60 15,6-27-91-15,47-8-82 16</inkml:trace>
  <inkml:trace contextRef="#ctx0" brushRef="#br0" timeOffset="8541.8323">13016 1152 439 0,'8'0'24'16,"19"0"17"-16,17 0 7 0,2 0-17 16,19 0-15-16,-10 0-8 15,-3 0-8-15,-9 0 0 16,-7-14-3-16,7 5-81 15,-29 9-259-15</inkml:trace>
  <inkml:trace contextRef="#ctx0" brushRef="#br0" timeOffset="8691.7975">13127 1468 608 0,'0'0'34'15,"74"5"-15"-15,30-5-10 0,7 0-9 16,-4-52-56-16,4-27-552 16</inkml:trace>
  <inkml:trace contextRef="#ctx0" brushRef="#br0" timeOffset="9523.1055">14234 1126 387 0,'0'0'69'0,"0"0"-5"16,0 0 4-16,0 0-29 15,0 0-15-15,0 0-3 16,0 0-2-16,0 0-1 16,0 0-7-16,0 3-1 15,-5 30-3-15,-9 18 12 16,-18 18-9-16,-7 14-3 0,-12 7-4 16,-1 10-1-16,-8-6-1 15,13-11-1-15,15-31-2 16,13-23-1-16,19-29-5 15,0-12 3-15,5-47-10 16,60-32-11-16,15-17 3 16,-1-14 8-16,0 4 12 15,-8 8 2-15,-1 11 2 16,-1 17-1-16,-12 13 0 16,-11 14 2-16,-13 21-1 15,-19 15 0-15,-9 13 0 16,-5 6 2-16,0 0 0 0,0 0 0 15,0 31 5-15,0 16 8 16,8 21 3-16,11 14-9 16,-13 6 0-16,7 11-5 15,-7 1-1-15,-6-6-4 16,0-1-2-16,0-14-5 16,0-7-14-16,0-15-21 15,0-16-33-15,0-8-70 16,0-21-130-16</inkml:trace>
  <inkml:trace contextRef="#ctx0" brushRef="#br0" timeOffset="9725.7471">14139 1540 418 0,'-8'-13'152'0,"8"13"-139"15,0 0 18-15,27 0-7 16,19 0 2-16,6 0-17 16,14 0-9-16,-9 6 0 15,16 4-7-15,7-6-101 16,-4-4-346-16</inkml:trace>
  <inkml:trace contextRef="#ctx0" brushRef="#br0" timeOffset="10423.605">15816 1162 241 0,'0'0'77'16,"0"0"-18"-16,0 0 18 15,0 0-6-15,0 0-1 16,0 0-21-16,-14 0-7 15,6 0 0-15,-17 0-11 16,-13 5-17-16,-8 28-6 16,-20 17-6-16,1 13-2 15,5 9 0-15,8 8 0 16,33-2 0-16,16-9 0 16,3-13 0-16,0-15-4 0,41-13-12 15,0-10-11-15,11-13 0 16,-8-5-32-16,2 0-49 15,14-11-54-15,5-11-47 16</inkml:trace>
  <inkml:trace contextRef="#ctx0" brushRef="#br0" timeOffset="10731.8202">16203 1512 54 0,'-27'0'367'15,"8"0"-313"-15,-1 12 7 0,-1 11-24 16,15-8-16-16,6-4-16 16,0-2 3-16,6-5 9 15,35-4-7-15,16 0-2 16,8 0 5-16,-5-11 3 16,-13-6 13-16,-20 6-3 15,-22 4-17-15,-5-6 4 16,0-2 16-16,-13 1-8 15,-15-6-17-15,-15 10-4 16,-12 7 0-16,-2 3-1 16,11 0-5-16,27 0-14 0,5 0-17 15,14 0-25 1,5-4-29-16,69-3-111 0</inkml:trace>
  <inkml:trace contextRef="#ctx0" brushRef="#br0" timeOffset="10979.5643">16909 1274 447 0,'-84'35'22'0,"24"0"76"16,27-3-69-16,33-12-25 15,0-5-3-15,19-1 17 16,27-1 9-16,6 8 16 0,-11 1-1 15,-16 13-3-15,-25 8-11 16,0 10-11-16,-39 5-13 16,-40-11-4-16,-5-15-7 15,13-21-62-15,16-11-44 16,36-4-110-16</inkml:trace>
  <inkml:trace contextRef="#ctx0" brushRef="#br0" timeOffset="11250.023">18272 758 521 0,'-130'99'41'16,"-20"26"67"-16,0 16-26 16,19 18-28-16,38-10-35 15,52-22-9-15,41-36-10 16,38-38-7-16,88-30-40 16,46-23-47-16,37-4-176 15</inkml:trace>
  <inkml:trace contextRef="#ctx0" brushRef="#br0" timeOffset="12305.7579">18861 1000 363 0,'-11'0'28'0,"11"0"35"15,0 0-39-15,0 0-4 16,0 0 17-16,0 0-3 16,0 0-4-16,0 0-12 0,0 19 2 15,0 21 12-15,0 9-11 16,-8 17 0-16,-11 10-3 15,-8 12-5-15,-6 7-6 16,1-3-6-16,-1-14-1 16,8-26-2-16,12-25-1 15,13-20 0-15,0-7 2 16,0-14-7-16,0-34-15 16,0-21-1-16,0-16 16 15,19-12 7-15,19 3 1 16,3 8 1-16,11 16 0 15,-1 14-1-15,9 13 2 0,6 5-2 16,5 6 5-16,2 7-4 16,-15 7 14-16,-7 11-2 15,-23 7-1-15,-15 0-3 16,-13 23 8-16,0 25 10 16,-46 15-2-16,-33 12-17 15,-11-5-5-15,16-18-2 16,36-23-1-16,33-18-4 15,5-11-3-15,19-4-4 16,46-20 6-16,20-2 5 16,5 10 2-16,-17 16-1 15,-21 0-1-15,-25 36 0 16,-27 33 7-16,-19 27 8 0,-87 11-7 16,-39-6-5-16,-10-16-3 15,5-32-7-15,30-28-25 16,41-25-27-16,35 0-7 15,44-24-63-15,0-7-49 16,66-5-138-16</inkml:trace>
  <inkml:trace contextRef="#ctx0" brushRef="#br0" timeOffset="12605.751">19622 1206 407 0,'0'15'12'15,"0"12"66"-15,8 7 10 16,30 4-43-16,1-5-22 15,2 4-12-15,-3-4-7 16,-6-2-4-16,1-4 0 16,-14-3 0-16,0-4-10 15,-10-6-18-15,-9-6-44 16,8-8-90-16,3-7-110 16</inkml:trace>
  <inkml:trace contextRef="#ctx0" brushRef="#br0" timeOffset="12763.8272">20088 1182 207 0,'-65'24'283'16,"-22"27"-225"-16,-22 22 28 15,-11 6-46-15,-6 2-24 16,12-9-13-16,40-18-3 16,22-19-12-16,44-13-22 15,8-13-78-15,33-9-73 16</inkml:trace>
  <inkml:trace contextRef="#ctx0" brushRef="#br0" timeOffset="13011.5801">20495 1116 380 0,'0'2'52'16,"-9"32"36"-16,-1 10-16 16,-18 12-35-16,-4 9-17 15,-1 3-8-15,-8-1 0 16,3-14-12-16,11-4-2 0,-3-12-17 16,13-9-32-16,1-7-80 15,8-20-211-15</inkml:trace>
  <inkml:trace contextRef="#ctx0" brushRef="#br0" timeOffset="13169.7392">20200 1395 475 0,'0'0'58'0,"14"0"13"16,38 0-15-16,13 0-22 15,30 0-18-15,-7 0-11 16,2-13-5-16,-3-4-3 0,6 3-66 15,-3 5-181-15</inkml:trace>
  <inkml:trace contextRef="#ctx0" brushRef="#br0" timeOffset="13401.8028">21555 1133 513 0,'-125'53'40'0,"8"18"40"16,-1 10-41-16,34-1-25 16,32-17-5-16,44-20-6 15,8-20-3-15,8-12-4 0,63-11-3 16,33 0 7-16,7-11-2 16,7-18-10-16,-12-2-34 15,-8-4-24-15,-27 2-67 16,-16 3-163-16</inkml:trace>
  <inkml:trace contextRef="#ctx0" brushRef="#br0" timeOffset="13649.7171">22032 667 537 0,'0'0'9'16,"0"15"16"-1,3 19 47-15,30 13-11 0,5 10-18 16,-5 13 6-16,-6 15-8 16,-27 19-6-16,0 13-14 15,-27 9-12-15,-44-5-6 16,-35-10-3-16,-6-25-4 16,14-28-21-16,13-24-41 15,44-33-25-15,36-5-52 16,5-48-202-16</inkml:trace>
  <inkml:trace contextRef="#ctx0" brushRef="#br0" timeOffset="13942.1244">23030 864 305 0,'0'29'168'0,"-19"15"-70"16,-3 8-11-16,9 3-33 15,-3 4-24-15,2 0-24 16,0-11-6-16,6 3-1 0,3-5-11 15,-1-3-13 1,-7-8-36-16,-1-2-75 0,8-10-107 16</inkml:trace>
  <inkml:trace contextRef="#ctx0" brushRef="#br0" timeOffset="14113.6199">22624 1278 449 0,'33'-12'37'0,"32"-4"36"16,20-2-21-16,5 1-15 16,-3 1-10-16,6-3-12 15,-28 3-12-15,-8 4-3 0,-16-2-21 16,-8 6-134 0,-8-1-298-16</inkml:trace>
  <inkml:trace contextRef="#ctx0" brushRef="#br0" timeOffset="14301.5874">23625 750 460 0,'0'0'148'16,"0"8"-91"-16,0 27-7 16,0 14 0-16,0 16-26 15,0 7-12-15,0 6-11 16,-19 6-1-16,0 6-8 0,-9-1-19 15,-4 12-45-15,-12-13-92 16</inkml:trace>
  <inkml:trace contextRef="#ctx0" brushRef="#br0" timeOffset="14519.6622">23712 818 535 0,'46'-7'62'0,"12"5"-13"16,13 2 6-16,2 2-3 16,-7 36 4-16,-9 22 2 15,-35 24-8-15,-22 29-19 16,-60 25-9-16,-63 7-15 0,-35-3-7 16,-19-24-1-16,21-38-14 15,31-45-86-15,40-37-148 16</inkml:trace>
  <inkml:trace contextRef="#ctx0" brushRef="#br0" timeOffset="20629.6193">6229 3030 140 0,'0'-13'272'15,"-8"5"-239"-15,-3 7 19 16,11-2 3-16,-27 3-29 15,-6 0 3-15,-38 4 2 16,-22 29-22-16,1 5 5 0,-1 3 6 16,30-5-10-1,41-9-6-15,22-9-3 0,33-9 4 16,73-9 25-16,36 0-9 16,3 3-7-16,-25 4 7 15,-41 18-2-15,-60 15-7 16,-19 18 2-16,-85 13 1 15,-73 9-6-15,-27-9-5 16,-17-13-4-16,30-25 1 16,44-17-1-16,54-16-2 15,47 0-2-15,22-25-15 16,5-11-18-16,60-6-39 16,57-8-33-16,22-3-55 15,3-7-55-15</inkml:trace>
  <inkml:trace contextRef="#ctx0" brushRef="#br0" timeOffset="20861.6094">6191 2865 268 0,'5'-18'157'0,"93"-8"-126"15,66 5 63-15,60-7-17 16,24 4-6-16,0 2-9 16,-38 3-19-16,-79 9-37 0,-66 10-6 15,-59 0-1-15,-6 0-23 16,-39 0-78-16,-53 0-262 16</inkml:trace>
  <inkml:trace contextRef="#ctx0" brushRef="#br0" timeOffset="22115.5166">1825 5922 324 0,'-13'-1'60'0,"13"-7"-13"16,0 1-16-16,0 1-2 16,0 4 3-16,0 2-12 15,0 0-17-15,0 0-1 16,0 15 1-16,0 12 4 15,0 10 1-15,0 6 2 16,0 5-1-16,0 5-5 16,-19 0-3-16,0 4 0 15,5 0-2-15,6-4-2 16,-3-11-48-16,3-16-65 16,-25-16-73-16</inkml:trace>
  <inkml:trace contextRef="#ctx0" brushRef="#br0" timeOffset="22520.1955">1643 6095 88 0,'5'-34'78'0,"-5"5"-6"16,0 3-35-16,0 1 11 15,0 3-1-15,0 3-8 16,0-2-1-16,0 0-8 15,11 0-4-15,16 2-14 16,14-2-6-16,11 0-1 16,14-4 8-16,7 0 0 0,12-5 21 15,13 6 0-15,-14 1 1 16,-5 8-1-16,-27 10-7 16,-19 5-8-16,-14 0-10 15,8 16 0-15,-2 7 1 16,-6 8-6-16,-3-1-3 15,-10 2-1-15,-6 0 2 16,0 4-2-16,-41-7 2 16,-11 3-2-16,-13-7-1 15,7-6-2-15,7-4-1 16,10-6-15-16,8-4-6 16,19-3-9-16,9-2-20 0,5 0-34 15,0 0-65 1,0 0-188-16</inkml:trace>
  <inkml:trace contextRef="#ctx0" brushRef="#br0" timeOffset="23045.4258">2774 5955 360 0,'0'10'16'16,"0"-1"33"-16,38-3-7 16,12-6-4-16,12 0-4 15,-13-13-5-15,3-7-3 16,-14 3-5-16,-19 0 1 16,-10 4-5-16,-9 0-2 15,0-1 0-15,0 4 0 0,-22-2-3 16,-30-2-9-16,-8 10-1 15,8 1-1-15,0 3-1 16,6 0 0-16,13 13-1 16,1 15 1-16,4 5 0 15,9 0-1-15,14 4 1 16,5 1 0-16,0 1 0 16,0-1 0-16,0-6 0 15,0-2-2-15,46-4-9 16,11-17-26-16,17-9-67 15,0 0-63-15,-3-5-35 16</inkml:trace>
  <inkml:trace contextRef="#ctx0" brushRef="#br0" timeOffset="23314.8546">3213 6186 269 0,'-11'0'103'16,"3"0"-86"-16,8 0 19 16,0 0-6-16,0-9-1 15,6-30 7-15,54-12-18 16,19-7-2-16,5-2-9 16,-5 10 1-16,-8 8 0 0,-16 13 3 15,-23 10-8 1,-7 6-2-16,-3 8 1 0,2 5-2 15,-5 0-7-15,3 0-49 16,-3 5-87-16,-8 9-149 16</inkml:trace>
  <inkml:trace contextRef="#ctx0" brushRef="#br0" timeOffset="23517.7465">4099 5759 309 0,'-32'27'128'16,"-1"10"-112"-16,14 11 38 0,-8 0-5 15,8 0-36-15,-9-1-10 16,1-4-2-16,13-5-1 16,9-9 0-16,5-15-3 15,0-10-54-15,0-4-93 16</inkml:trace>
  <inkml:trace contextRef="#ctx0" brushRef="#br0" timeOffset="23681.361">4086 5590 22 0,'0'-21'377'0,"-33"9"-316"0,19 7-1 15,6 3-40-15,-3 0-17 16,11 2-2-16,0 0-1 15,0 0-11-15,33 0-57 16,0 15-126-16</inkml:trace>
  <inkml:trace contextRef="#ctx0" brushRef="#br0" timeOffset="24005.5283">4484 5782 342 0,'-71'34'90'16,"6"15"-67"-16,32-3 21 15,14-10-17-15,19-11-14 16,0-17-8-16,13-8-1 16,64-11 20-16,29-35-10 15,17-8-11-15,-9-13-1 16,-29 9 1-16,-42 11 3 15,-26 19 7-15,-17 18 24 16,-22 10-2-16,-57 0-27 16,-33 26-8-16,14 4 0 15,27-1 0-15,33-4 0 16,38-8-9-16,0-9-26 16,5-8-56-16,55 0-68 0,6 0-102 15</inkml:trace>
  <inkml:trace contextRef="#ctx0" brushRef="#br0" timeOffset="24507.4051">5441 5669 299 0,'-76'46'81'16,"7"10"-24"-16,12-1 14 15,19-10-33-15,30-18-17 16,8-14-8-16,5-13 9 15,55 0 24-15,6-34-17 16,32-17-9-16,0-14-9 16,6-7-3-16,-12-3 0 15,-23 6 0-15,-20 0 5 16,-28 4-2-16,-7 4-4 16,-9 11-5-16,1 15 1 15,-3 15-3-15,-3 18 3 0,0 2 0 16,0 4-3-16,0 32 1 15,0 15 0-15,-28 13-1 16,9 8 0-16,-2 0 0 16,15 0 1-16,6-3-1 15,0-8 0-15,6-11-1 16,29-1-6-16,9-15-36 16,2-7-34-16,-8-10-41 15,-5-5-61-15</inkml:trace>
  <inkml:trace contextRef="#ctx0" brushRef="#br0" timeOffset="24725.6105">6714 5254 240 0,'0'0'29'0,"0"0"-29"16,0 0-141-16</inkml:trace>
  <inkml:trace contextRef="#ctx0" brushRef="#br0" timeOffset="24897.509">6594 5645 605 0,'-57'17'61'16,"24"22"-31"-16,14-11-30 15,11-13-9-15,0-15-130 16,8-10-365-16</inkml:trace>
  <inkml:trace contextRef="#ctx0" brushRef="#br0" timeOffset="25691.6791">6845 5245 111 0,'-19'0'246'16,"5"0"-239"-16,14 0 4 16,0 0 14-16,0 0 35 0,-8 0-27 15,-11 0-11-15,6-2 11 16,-1-4-11-16,3 6-3 15,-16 0-1-15,2 0-7 16,-10 13-8-16,10-3 3 16,12-5-4-16,13-5-2 15,0 0 1-15,0 0 2 16,0-12 5-16,24-4-3 16,-10 4-2-16,-12 8 5 15,-2 4 10-15,0 0-8 16,0 0-2-16,-13 15-4 15,-6 2-3-15,19-5-1 0,0-10-8 16,24-2-36 0,28 0-123-16</inkml:trace>
  <inkml:trace contextRef="#ctx0" brushRef="#br0" timeOffset="28617.5308">7761 4563 136 0,'0'-3'95'0,"0"0"-78"15,0 3 9-15,0 0-11 16,0 0 4-16,0 0 3 0,0 0 15 16,0 0-8-16,0 0-4 15,0 0-2-15,0-2 3 16,0-1 0-16,0-4-9 16,0 0 0-16,0-7 7 15,22 2 0-15,30-1 4 16,11 4-7-16,-3-4 7 15,5 6 2-15,-19 2-4 16,-18 5-13-16,-15 0-9 16,-13 0-2-16,0 4-1 15,0 17 5-15,-13 9 1 16,-34 10-3-16,-26-1-2 16,2 1-2-16,5-3 0 0,20-7 0 15,8-2-1 1,24-6 1-16,14-2-1 0,0-3-1 15,25-3-2-15,40-2 4 16,9-3 1-16,5-2-1 16,-8 0 0-16,-25 1 0 15,-8 0 0-15,-2-7-2 16,-4-1-56-16,1 0-88 16,-27 0-255-16</inkml:trace>
  <inkml:trace contextRef="#ctx0" brushRef="#br0" timeOffset="28969.5715">8765 4634 270 0,'0'0'55'0,"0"0"5"0,0 0-10 16,0 0-22-1,-6 0 6-15,-2 5 19 0,8 17-19 16,-5 7-12-16,2 2-4 15,-16 4-6-15,0-4-9 16,0-3-2-16,0 1-1 16,19-8-2-16,0-9-17 15,0-7-74-15,0-5-50 16</inkml:trace>
  <inkml:trace contextRef="#ctx0" brushRef="#br0" timeOffset="29201.5478">9092 4506 269 0,'0'-3'88'15,"0"-1"-16"-15,0 4-17 16,0 0 0-16,19 0-11 16,0 28-33-16,-5 10-1 15,-14 7-1-15,0 2-5 16,0-4-3-16,-14 1-1 15,-19-1-2-15,3-4-13 16,3-10-27-16,8-13-31 16,0-15-50-16,-8-1-132 15</inkml:trace>
  <inkml:trace contextRef="#ctx0" brushRef="#br0" timeOffset="29435.4602">8307 4634 416 0,'-22'-7'43'0,"22"0"1"15,0-3-12-15,73-2 7 16,45-1 9-16,45 3-20 16,28 2 0-16,19-2-4 15,-19 3-11-15,-27 4-8 16,-34 3-5-16,-40 0 0 15,-11 0-16-15,-24 10-40 0,-11 0-91 16,-31 1-126 0</inkml:trace>
  <inkml:trace contextRef="#ctx0" brushRef="#br0" timeOffset="29771.6139">7761 5307 377 0,'33'-17'67'15,"52"-6"10"-15,35-7 1 16,43-5-23-16,33-4-6 16,9-8-20-16,-3 2-5 15,-44 8-12-15,-41 6-12 16,-32 21 0-16,-25 5-4 16,-14 5-23-16,-2 0-49 15,-4 9-54-15,-7 10-13 16,-14 11-70-16</inkml:trace>
  <inkml:trace contextRef="#ctx0" brushRef="#br0" timeOffset="38709.4376">8647 5441 120 0,'-8'0'46'0,"8"0"-8"16,0 0 9-16,0 0 11 15,0-1 0-15,0 1-15 16,0-4-1-16,-11 4 4 16,-2 0-3-16,-15 0 0 15,1 0-9-15,-11 15-9 16,-8 15-17-16,-12 2-2 15,23 0-2-15,10-5-3 16,17-3-1-16,8-12 0 16,0-6 1-16,47 0 2 0,13-1 2 15,0 1 3-15,-14 11 8 16,-22 9 8-16,-24 22 2 16,0 14 6-16,-73 7-13 15,-36 6-13-15,-3-11-6 16,14-14 0-16,13-20-9 15,31-22-22-15,21-8-12 16,19-19 2-16,14-22-17 16,22-7-31-16,49 4-25 15,14-4-58-15</inkml:trace>
  <inkml:trace contextRef="#ctx0" brushRef="#br0" timeOffset="38973.5635">8626 5482 368 0,'8'0'63'0,"35"0"-4"15,23-4 22-15,8 0-6 16,24-1-25-16,-6 2-20 0,-21 3-23 16,-24 0-7-1,-20 0-21-15,6 0-60 0,-28 0-266 16</inkml:trace>
  <inkml:trace contextRef="#ctx0" brushRef="#br0" timeOffset="66136.501">2952 7755 227 0,'5'0'142'0,"3"0"-128"16,-2 0 29-16,7-5 24 16,-5-8 1-16,-8 5-11 15,0 1-2-15,0 5-7 16,0 2-9-16,0 0-16 16,0 0-11-16,-19 0-9 15,-16 0-1-15,-22 5-1 16,5 18-1-16,-8 7-1 15,14 5 1-15,18 3 0 16,17 3-3-16,11-5-1 0,0-12-11 16,6-10-4-16,40-14-2 15,14 0 11-15,11-30 10 16,14-14 1-16,-6-11-1 16,-6 8 1-16,-21 9-1 15,-8 11 0-15,-23 12 1 16,-21 12 1-16,0 3-1 15,0 0-1-15,0 13 1 16,0 19 0-16,0 16 4 16,0 0-3-16,0 1 0 15,0-6-2-15,0-8-4 16,-8-10-11-16,-5-4-24 16,7-14-35-16,-7-7-34 15,13 0-25-15,0 0-101 16</inkml:trace>
  <inkml:trace contextRef="#ctx0" brushRef="#br0" timeOffset="66603.5321">3941 7619 275 0,'0'-5'141'15,"0"5"-108"-15,0 0 7 16,0 0 5-16,0 0-9 16,0 5-5-16,0 15 4 0,-19 13-19 15,-3 7-6-15,-2 3-7 16,-14-3-2-16,5 1-1 16,14-20 0-16,5-7 0 15,6-8 0-15,8-6 0 16,0-3 2-16,27-26-1 15,20-9-1-15,5 10 1 16,-9 6-1-16,-21 15 5 16,-11 7 2-16,-8 0-5 15,-3 2 4-15,0 25 13 16,0 7 1-16,0-1-5 16,-20-5-9-16,12-10-5 15,3-11-1-15,5-7-2 0,0 0 0 16,0 0-1-1,5 0-7-15,23 0 4 0,4 0-2 16,-13-2-8-16,0 2-6 16,-5 0-21-16,0 0-42 15,5 0-22-15,14-5 1 16,-1-7-128-16</inkml:trace>
  <inkml:trace contextRef="#ctx0" brushRef="#br0" timeOffset="67180.4939">4132 7894 228 0,'0'0'32'15,"0"0"-11"-15,0 0 14 16,6 0-9-16,2 0 8 16,-3 0 0-16,9 0 6 15,13-12 3-15,-2-4-10 16,16-5-5-16,-9-1-5 15,6-1 4-15,14 2 1 16,-11 7-5-16,-3 6-11 16,-13 3-5-16,-11 5-2 0,-6 0-2 15,-8 0 4-15,0 24 6 16,0 7-4-16,-8 10-6 16,-31 3-3-16,-7-6-1 15,0 0-10-15,7-13-17 16,20-8-15-16,11-5-18 15,8-9-41-15,0-3-12 16,27 0-112-16</inkml:trace>
  <inkml:trace contextRef="#ctx0" brushRef="#br0" timeOffset="67653.1466">5016 7752 29 0,'-11'-8'397'16,"-3"8"-364"-16,14 0 12 15,0 0-29-15,0 6 10 16,0 22 32-16,0 8-26 16,-14 16-8-16,-13 10-3 15,-19 6-4-15,-20 9-11 16,1-1-6-16,-6 5 0 15,-8-7-2-15,27-17-14 16,6-23-21-16,13-31-22 0,33-3 30 16,0-44-22-16,6-23 5 15,54-13 37-15,19-8-19 16,5 2 10-16,9-2 18 16,-3 5 1-16,-6 6 5 15,4 7 7-15,-9 13 16 16,0 13 11-16,-3 8 10 15,-21 8-9-15,2 13-3 16,-30 13-2-16,-16 2-10 16,-11 2-14-16,-5 44 11 15,-72 22-1-15,-35 15-13 16,-8 8-9-16,-5-8 0 16,27-14-9-16,41-22-21 0,29-16-33 15,28-16-29 1,28-15-35-16,43 0-118 0</inkml:trace>
  <inkml:trace contextRef="#ctx0" brushRef="#br0" timeOffset="67982.8296">6313 7312 373 0,'0'15'31'16,"-8"11"35"-16,-11 9-20 16,-11 4-8-16,-16 10-26 15,-6 9-4-15,-16 9 10 16,-3 8-2-16,6 1-7 15,13 0-9-15,5-5-1 16,1-9-3-16,5-6-2 16,-8-7-2-16,8-12-2 15,3-8-8-15,16-9-45 16,9-7-48-16,2-7-129 16</inkml:trace>
  <inkml:trace contextRef="#ctx0" brushRef="#br0" timeOffset="68321.1803">6327 7805 322 0,'0'0'222'0,"0"0"-207"15,0 19 20-15,0 11 5 16,0 8-34-16,-14-1-6 15,-24 0 0-15,-8 0-9 16,8-7-21-16,5-3-37 16,6-8-88-16</inkml:trace>
  <inkml:trace contextRef="#ctx0" brushRef="#br0" timeOffset="68493.2722">6537 7614 391 0,'0'-6'161'0,"-19"6"-117"16,19 0-9-16,0 0-34 15,0 0-1-15,0 0-10 16,0 0-22-16,0 0-45 16,0 6-95-16</inkml:trace>
  <inkml:trace contextRef="#ctx0" brushRef="#br0" timeOffset="68694.9771">7074 7370 17 0,'0'-10'414'16,"-19"10"-378"-16,5 2 7 16,-5 34-17-16,-8 12 29 15,-6 17-21-15,-13 8-12 16,0 5-12-16,-12 3-10 15,-2-1-2-15,-5-15-28 16,8-13-70-16,2-17-37 16,23-19-40-16</inkml:trace>
  <inkml:trace contextRef="#ctx0" brushRef="#br0" timeOffset="68866.8511">6499 7836 23 0,'0'-20'381'15,"0"17"-305"-15,19-5-27 16,38-3-21-16,17-5-5 16,10-7-8-16,6-2-5 15,-2 2-9-15,-17 1-1 16,-1 15-21-16,-15 7-106 16,-3 0-248-16</inkml:trace>
  <inkml:trace contextRef="#ctx0" brushRef="#br0" timeOffset="69115.2024">7472 7708 491 0,'-71'42'31'0,"11"13"24"16,-10 2-11-16,10 0-31 16,13-15-10-16,42-17-3 15,5-18-21-15,13-7-1 16,58-18 22-16,27-21-2 15,9-5 2-15,-9 3-17 16,-22 20 3-16,-29 11 12 16,-34 10 1-16,-13 0-2 15,0 21-12-15,-38 15 13 16,-27-1 1-16,10-7-47 16,17-16-282-16</inkml:trace>
  <inkml:trace contextRef="#ctx0" brushRef="#br0" timeOffset="69654.6221">7919 7824 492 0,'-106'70'44'16,"16"2"50"-16,17-10-39 15,40-17-39-15,33-22-16 16,0-23-7-16,68-8 7 15,49-45 1-15,20-23 3 0,15-13-1 16,9-9-2 0,-11-2 0-16,-11 5 5 0,-27-6 5 15,-33 1-1-15,-33 15-5 16,-32 20 0-16,-14 23 3 16,0 26 2-16,-22 16 8 15,-35 18-11-15,-17 36-2 16,-5 21-1-16,3 9-1 15,10 6-2-15,17-2-1 16,0-9 1-16,36-10-1 16,13-16 0-16,5-18-2 15,55-12-4-15,6-18-5 16,13-5-1-16,-14 0 4 16,0-13 3-16,-7-10 2 15,-20 1-2-15,-30-2 1 0,-8 8 1 16,0 2 2-16,0 5 1 15,-5 9 0-15,-23 2 5 16,-13 35 2-16,-16 13 0 16,11 0-1-16,19-3-5 15,16-9-1-15,11-8 0 16,0-11-2-16,51-6 2 16,15-5-3-16,5-7-7 15,-11-1-17-15,-14 0-40 16,1 0-71-16,-9 0-62 15</inkml:trace>
  <inkml:trace contextRef="#ctx0" brushRef="#br0" timeOffset="69902.9197">9446 7240 613 0,'-21'19'62'0,"15"3"-62"15,1-7-18-15,-4-3-45 16,4-5-111-16,0 3-139 0</inkml:trace>
  <inkml:trace contextRef="#ctx0" brushRef="#br0" timeOffset="70023.9579">9433 7643 179 0,'-47'11'408'15,"1"13"-373"-15,8 10-35 16,-8-11-121-16</inkml:trace>
  <inkml:trace contextRef="#ctx0" brushRef="#br0" timeOffset="71102.9923">10657 7107 346 0,'3'-5'127'0,"-3"2"-92"16,0 3 15-16,0 0-14 15,0 0-8-15,0 14 11 16,-22 22-1-16,-35 22-7 16,-22 12-20-16,-14 12-8 15,-5-7-3-15,38-16 0 0,30-19-2 16,30-23-5-16,38-12-5 15,60-5 7-15,38 0 2 16,-5-20 0-16,-11 2-9 16,-30-2-3-16,-30-1-12 15,-33 4-36-15,-7 3-83 16,-20-1-160-16</inkml:trace>
  <inkml:trace contextRef="#ctx0" brushRef="#br0" timeOffset="71297.0535">11268 7015 427 0,'-19'9'142'0,"10"45"-105"16,-1 28 41-16,-26 25-16 16,-16 18-21-16,-32 10-12 15,-9 9-12-15,-30-8-12 16,3-14-5-16,25-26-18 15,35-33-93-15,41-48-211 16</inkml:trace>
  <inkml:trace contextRef="#ctx0" brushRef="#br0" timeOffset="76647.2709">3012 9370 183 0,'0'0'130'15,"0"0"-105"-15,0 0 4 16,0 0 0-16,0 0 13 16,0 0 0-16,0 0-12 15,0 0-1-15,0 0-1 16,0-3 5-16,0-18-14 15,0-8-11-15,0-8-6 16,0-7-1-16,0-8 1 16,10 4-1-16,-1 2 2 15,-4 12-1-15,-2 15 0 16,-3 7 7-16,0 12 4 16,0 0-3-16,0 0-8 0,-3 15-1 15,-30 18 2-15,-13 7-1 16,-6 7-2-16,9 8 3 15,-7 12 1-15,-1 7-1 16,7 11 3-16,3 9 6 16,-11 10-7-16,1 11 0 15,-9 1-3-15,2-4-2 16,4-11-3-16,2-18-11 16,6-23-18-16,13-26-41 15,6-18-25-15,16-16-26 16,3-3-170-16</inkml:trace>
  <inkml:trace contextRef="#ctx0" brushRef="#br0" timeOffset="76841.0573">2390 9874 439 0,'38'-11'24'16,"33"3"29"-16,13-2 5 15,9 3-33-15,-8 0-12 16,-6-7-10-16,-27 5-3 16,-12-5-1-16,-7-4-8 15,-6 5-68-15,12 1-134 16</inkml:trace>
  <inkml:trace contextRef="#ctx0" brushRef="#br0" timeOffset="77075.014">3704 9262 430 0,'0'0'55'0,"0"11"-37"16,0 17 27-16,0 15-7 15,-11 10-14-15,-24 6-4 16,-14 6-11-16,-11 3-7 0,-6-2-2 15,6-9-8 1,3-6-17-16,11-5-61 0,5 0-43 16,22-10-81-16</inkml:trace>
  <inkml:trace contextRef="#ctx0" brushRef="#br0" timeOffset="77260.8783">3652 9786 408 0,'0'0'107'0,"0"0"-57"15,0 13-30-15,0 12 16 16,0 6-33-16,-5 0-3 16,-14 0-20-16,-14 2-59 0,11-1-63 15,9 1-105-15</inkml:trace>
  <inkml:trace contextRef="#ctx0" brushRef="#br0" timeOffset="77441.0462">3895 9542 66 0,'0'-21'485'0,"0"21"-472"15,14 0-12-15,-1 0-1 0,6 0-25 16,6 0-67-16,-9 7-109 16</inkml:trace>
  <inkml:trace contextRef="#ctx0" brushRef="#br0" timeOffset="77704.8361">4282 9693 228 0,'-19'48'211'16,"-14"17"-187"-1,6 10 18-15,-11 5-24 0,-3 5-13 16,-3-2-5-16,-16 0-3 15,9-6-7-15,4-6-9 16,1-25-22-16,27-20-25 16,11-22-40-16,8-4-45 15</inkml:trace>
  <inkml:trace contextRef="#ctx0" brushRef="#br0" timeOffset="77967.1048">4288 9701 107 0,'46'-54'252'0,"25"7"-219"0,2-3 35 16,20 7-8-16,-8 7-21 15,-20 11 6-15,-13 13-7 16,-25 12-18-16,-27 0-11 16,0 22 15-16,-13 27 3 15,-67 18-18-15,-31 8-5 16,-12 0-3-16,-2-13-1 15,26-15-1-15,29-20-4 16,29-22-10-16,30-5-19 16,11-12-25-16,19-30-56 15,52 4-25-15,21-4-72 0</inkml:trace>
  <inkml:trace contextRef="#ctx0" brushRef="#br0" timeOffset="78430.0922">5081 9521 400 0,'-19'21'34'0,"5"7"-3"16,-5 10 9-16,-5 6 4 16,-4 8-10-16,1 15 0 15,-19 5-6-15,-6 8-13 0,6 0-2 16,-6-9-7-16,5-7-6 15,9-13 0-15,11-21-3 16,13-18-2-16,14-12-3 16,0-28-11-16,0-28-48 15,33-17 43-15,8-14 20 16,11-2 4-16,8-1 0 16,-3 5 1-16,22 9-1 15,0 8 0-15,-5 7 0 16,16 6 0-16,3 10 4 15,-23 14 6-15,4 8 17 16,-28 15 6-16,-16 8 1 16,-16 0-5-16,-14 33 10 15,-11 21-10-15,-68 18-11 16,-33 7-12-16,-27 4-6 0,-3-11 0 16,17-13-4-16,40-22-12 15,36-15-26-15,44-15-15 16,5-7-15-16,41-7-40 15,43-14-47-15,9-2 17 16,11 2-33-16</inkml:trace>
  <inkml:trace contextRef="#ctx0" brushRef="#br0" timeOffset="78844.8602">5640 9704 80 0,'0'0'252'0,"0"0"-207"16,0 0-6-16,46 0 26 16,17 0-8-16,11-20-15 15,5-4 9-15,5-7-6 16,-18 6-8-16,-14 4-13 15,-25 3-15-15,-27 10-7 16,0 2 11-16,-19 6 7 16,-63 0-12-16,-16 16-5 15,-19 25-1-15,5 13 1 16,14 7 0-16,21 0-3 16,23-9 0-16,21-10 0 0,22-15-6 15,11-11-12-15,25-12-16 16,62-4-8-16,30-10-12 15,25-27-42-15,5-5-29 16,3-7 32-16,-5 6 53 16,-9 0 23-16,-19 7-85 15,-19 3 28-15,-30 5 4 16</inkml:trace>
  <inkml:trace contextRef="#ctx0" brushRef="#br0" timeOffset="79101.863">6720 9565 43 0,'-14'0'165'15,"-51"7"-26"-15,-33 33-52 0,-6 13 9 16,6 5-28-1,13 3-28-15,39-12-15 0,27-16-3 16,19-24-11-16,49-9-11 16,65-46 14-16,42-32-3 15,29-18-6-15,3-17-4 16,-10-2 3-16,-23 8 17 16,-35 15 12-16,-55 23-1 15,-46 25-13-15,-19 39 6 16,-51 16-7-16,-47 58-13 15,-9 25-2-15,17 11 6 16,30-13-8-16,41-22-1 16,19-20-1-16,52-22-17 15,65-18-37-15,41-10-78 16,-21-17-316-16</inkml:trace>
  <inkml:trace contextRef="#ctx0" brushRef="#br0" timeOffset="87214.9172">3186 11572 151 0,'0'-4'63'0,"0"0"-16"15,0-4-10-15,0 1 10 16,14-3-3-16,-12 5-7 16,9-3 4-16,-11 7-4 15,0-3-4-15,0 4-9 16,0 0-5-16,0 0-10 0,0 0-1 15,0 0 1 1,0 0 9-16,0 0 0 0,0 13-9 16,-27 30 6-16,-11 17 2 15,-8 23-7-15,-6 13-4 16,-14 14-1-16,9-6-2 16,2-16-2-16,23-30 0 15,13-29-1-15,19-23-1 16,0-6 1-16,0-51 2 15,41-34-2-15,35-28-4 16,3-8 1-16,6 0 2 16,-6 14 1-16,-14 26 1 15,-10 23 2-15,-23 28-1 0,-13 20-1 16,-19 10 0 0,0 6-1-16,0 35 3 0,-5 20 18 15,-31 8-5-15,-2-2-5 16,16-13-3-16,6-19-3 15,16-17-4-15,0-18 0 16,0 0 0-16,57-33 2 16,17-18 4-16,16 3-4 15,-16 14-3-15,-28 17 0 16,-22 17 2-16,-4 17-2 16,-12 41 10-16,-8 17 10 15,0 19-12-15,-8 2-5 16,-36-14-3-16,9-23 0 15,15-17-6-15,10-23-19 0,10-14-33 16,0-5 1-16,0-8-3 16,0-15-94-16,30-4-55 15,16 9-31-15</inkml:trace>
  <inkml:trace contextRef="#ctx0" brushRef="#br0" timeOffset="87393.1745">4001 11871 327 0,'-22'0'202'16,"22"0"-133"-16,0 0-29 15,0 17-21-15,0 11 3 16,0 3-22-16,0-3 0 0,0 0-23 16,0-3-33-16,0-5-54 15,0-2-36-15,0-11-160 16</inkml:trace>
  <inkml:trace contextRef="#ctx0" brushRef="#br0" timeOffset="87528.9117">4086 11717 249 0,'0'-7'137'16,"0"3"-75"-16,0 4-34 15,0-5-28-15,0 4-19 16,19 1-70-16,22 0-113 0</inkml:trace>
  <inkml:trace contextRef="#ctx0" brushRef="#br0" timeOffset="87904.7647">4767 11735 137 0,'-65'0'306'16,"0"12"-270"-16,-14 30 21 15,5 14-13-15,11 2-16 16,17 1-9-16,27-10-5 16,19-15-8-16,0-17-5 0,24-17 0 15,50-7 3-15,21-45 0 16,25-25 1 0,-2-18-3-16,-1-4-2 0,-19 3 0 15,-19 8 3-15,-27 8 15 16,-25 17 5-16,-19 21-13 15,-8 14-6-15,0 21 2 16,0 7 9-16,0 7-6 16,-35 37-4-16,-3 20-2 15,-9 7 0-15,15 7-1 16,4-2 1-16,23-4-3 16,5-7-2-16,0-11-13 15,19-12-33-15,27-4-49 16,9-15-97-16,10-10-93 15</inkml:trace>
  <inkml:trace contextRef="#ctx0" brushRef="#br0" timeOffset="88202.8978">6014 11229 413 0,'-9'0'112'0,"9"5"-83"0,0 30 11 16,-8 12 10-16,-3 12-22 15,-21 9-3-15,-9 4-11 16,-11 7-6-16,-5-2-4 15,10-3-4-15,1 1-6 16,8-7-27-16,2 2-38 16,31-15-96-16,5-25-184 15</inkml:trace>
  <inkml:trace contextRef="#ctx0" brushRef="#br0" timeOffset="88368.9683">6313 11615 441 0,'0'0'228'0,"0"14"-224"15,0 21-4-15,0 1-3 16,0-1-52-16,0 0-82 16,0-7-80-16</inkml:trace>
  <inkml:trace contextRef="#ctx0" brushRef="#br0" timeOffset="88532.8607">6583 11262 412 0,'0'0'116'0,"0"0"-116"15,0 12-8-15,0 12-20 16,0 16-38-16,0 9-118 15</inkml:trace>
  <inkml:trace contextRef="#ctx0" brushRef="#br0" timeOffset="88766.7234">6668 11655 109 0,'14'0'287'16,"-9"-2"-206"-16,14-3-5 15,3-1-16-15,-3 1-15 16,6 5-5-16,-4 0 6 15,-10 0-19-15,-11 21-6 0,0 14-5 16,0 4-12-16,0-4-4 16,0-8-7-16,0-11-13 15,22-10-10-15,22-6 6 16,-3 0 10-16,5-1-10 16,-2-16-17-16,-4 4-35 15,-7 5-63-15,-14 2-204 16</inkml:trace>
  <inkml:trace contextRef="#ctx0" brushRef="#br0" timeOffset="89028.7031">7355 11602 504 0,'46'-30'57'0,"39"-3"-1"15,13-12-23-15,-13 7 3 16,-20 0 12-16,-32 15-10 15,-33 13-21-15,0 10 30 16,-82 10-18-16,-38 39-29 16,-30 19 0-16,11 12 0 15,35 5 7-15,25-10-3 16,47-12-1-16,26-15-2 16,6-14-1-16,52-15-10 15,32-12-12-15,20-7-23 16,8 0-50-16,5-7-125 0</inkml:trace>
  <inkml:trace contextRef="#ctx0" brushRef="#br0" timeOffset="90010.9066">8947 11045 309 0,'-19'-3'212'16,"14"3"-182"-16,5 0 14 16,0 5-19-16,11 20 24 15,30 7-23-15,-3 8-1 16,-11 5-2-16,0 5-11 0,-8 2-12 15,-8-5-5 1,3-6-18-16,-6-8-29 0,11-12-67 16,0-21-50-16,9 0-23 15,10-23 99-15,22-17 39 16,-3 3 54-16,11-4 0 16,-5 9 1-16,-17 6 18 15,-18 10 92-15,-28 11-10 16,0 5-6-16,0 0 10 15,-33 18-41-15,-22 25 0 16,-16 11-10-16,-13 16-15 16,-14 10-16-16,-20 7-8 0,-2 6-7 15,9-1-6 1,7-11-2-16,47-15-11 0,30-19-31 16,27-29-57-16,10-13-63 15,56-5-57-15</inkml:trace>
  <inkml:trace contextRef="#ctx0" brushRef="#br0" timeOffset="90228.6123">9839 11407 421 0,'33'-4'148'0,"32"0"-142"16,6 0 9-16,-3 1-15 16,-16 1 0-16,-25 2-22 15,-8 0-58-15,0 0-54 16,-19 13-131-16</inkml:trace>
  <inkml:trace contextRef="#ctx0" brushRef="#br0" timeOffset="90408.867">9839 11683 454 0,'0'0'229'16,"27"0"-158"-16,69-5-29 16,2-8-40-16,-5-4-2 15,-6-2-19-15,-30-4-65 16,3 6-14-16,11 0-70 15</inkml:trace>
  <inkml:trace contextRef="#ctx0" brushRef="#br0" timeOffset="90700.2678">10742 11433 576 0,'-82'51'130'0,"27"13"-105"16,36-1 3-16,19-9-14 16,14-20-10-16,78-25-3 15,39-9 0-15,33-23 4 16,19-26-2-16,-1-15 2 16,-18 6 2-16,-52 7 31 15,-61 15 7-15,-51 16-6 16,-24 8-1-16,-121 12-25 15,-51 0-13-15,-14 3-1 16,33 19-6-16,60-8-37 16,65-8-79-16,52-6-120 0</inkml:trace>
  <inkml:trace contextRef="#ctx0" brushRef="#br0" timeOffset="91548.7837">3235 13054 6 0,'0'-8'299'15,"0"2"-228"-15,0 4 22 16,0 2-37-16,0 0-5 16,0 0-15-16,0 0-8 15,0 0 5-15,0 0 4 16,0 25-18-16,6 13 14 15,-6 14-10-15,0 9-9 16,0 5-5-16,0-5-6 16,0-14-3-16,10-16 0 0,12-21-5 15,25-10-1 1,10-25 4-16,17-29 1 0,16-11 0 16,-22 0-8-16,-17 12-24 15,-7 18 5-15,-28 6-5 16,-5 14-22-16,-5 8-60 15,-6 3-35-15,8 4-79 16</inkml:trace>
  <inkml:trace contextRef="#ctx0" brushRef="#br0" timeOffset="91818.7841">3857 13237 6 0,'-8'13'325'16,"8"-7"-288"-1,0 1 18-15,0-3-2 0,8-4-5 16,44 0-7-16,8-17 0 16,5-16 6-16,-5-1-7 15,-22 6-10-15,-19 5-1 16,-19 11-7-16,0 10 9 16,-13 2 1-16,-58 0-20 15,-17 35-12-15,-15 11 0 16,13 9 0-16,24 0-1 15,26-3-8-15,20-2-23 16,20 0-62-16,0-5-45 16,14-15-91-16</inkml:trace>
  <inkml:trace contextRef="#ctx0" brushRef="#br0" timeOffset="92007.1404">4375 13364 385 0,'30'-28'111'0,"-3"1"-21"15,19 0-42-15,6-1-19 16,-5 11-9-16,13 1-9 16,-14 9-9-16,0 2-1 15,6 5-1-15,-6 0 0 16,1 0-2-16,-4 12-27 16,-10 14-76-16,0-3-75 15,-6-3-153-15</inkml:trace>
  <inkml:trace contextRef="#ctx0" brushRef="#br0" timeOffset="92200.9087">5403 12847 522 0,'0'0'65'0,"0"33"-10"15,-14 25-16-15,-10 15-23 16,-12 11-7-16,-7 4-8 15,-12 4-1-15,-2-6-13 16,5-4-27-16,-3-12-61 16,17-21-76-16,19-24-145 0</inkml:trace>
  <inkml:trace contextRef="#ctx0" brushRef="#br0" timeOffset="92373.0468">5062 13224 125 0,'19'-17'297'15,"3"5"-189"-15,27 0-48 16,0 4-26-16,16 0-1 16,1 2-15-16,-14 4-18 15,-6 2-1-15,-13 0-18 16,-14 0-60-16,0 24-63 16,-11 5-15-16,3-1-40 15</inkml:trace>
  <inkml:trace contextRef="#ctx0" brushRef="#br0" timeOffset="92500.8339">5645 13263 67 0,'20'0'114'0,"-7"4"3"0,-13 6 1 16,0 5-22 0,0 9-52-16,0 6 6 0,0 0-27 15,-5 0-23-15,-17-8 0 16,11-7-27-16,8-9-41 16,3-6-49-16,0 0-153 15</inkml:trace>
  <inkml:trace contextRef="#ctx0" brushRef="#br0" timeOffset="92629.354">5771 13003 61 0,'0'-19'289'0,"0"16"-184"15,0 3-32-15,0 0-71 0,0 0-2 16,19 0-47-16,25 0-14 16,10 0-49-16,17 22-129 15</inkml:trace>
  <inkml:trace contextRef="#ctx0" brushRef="#br0" timeOffset="92831.2606">6518 13142 441 0,'-74'11'87'16,"-10"28"-19"-16,-9 11-17 15,-5 9-5-15,8 1-27 16,25-6-15-16,29-4 1 0,25-15-5 15,11-5-6 1,44-16-20-16,38-4-22 0,27-10-60 16,2 0-44-16,15 0-97 15</inkml:trace>
  <inkml:trace contextRef="#ctx0" brushRef="#br0" timeOffset="93100.7577">7121 13293 66 0,'-66'0'334'16,"6"23"-279"-16,0 10 18 0,17-3-4 15,21-8-39-15,22-15-30 16,0-7-12-16,41-2-4 16,24-35 16-16,20-8-9 15,-6 9-4-15,-14 4 13 16,-13 23 7-16,-19 9 13 15,-12 15-5-15,-21 32 2 16,0 11-2-16,0 2 7 16,-21-12-22-16,-4-13-4 15,17-20-61-15,8-15-81 16,0-11-141-16</inkml:trace>
  <inkml:trace contextRef="#ctx0" brushRef="#br0" timeOffset="93267.0359">7933 12703 575 0,'0'10'103'0,"-3"44"-21"15,-29 24-2-15,-17 19-29 16,-6 7-38-16,3-2-11 16,6-18-2-16,21-17-29 15,4-16-89-15,21-27-107 16</inkml:trace>
  <inkml:trace contextRef="#ctx0" brushRef="#br0" timeOffset="94728.7057">1509 13192 347 0,'0'-2'60'0,"0"-1"17"16,0-1-41-16,0 1-11 15,0-2 6-15,0 1 10 16,0 4-11-16,0 0-10 16,0 0-6-16,0 13 18 15,0 20 4-15,-11 9-10 16,-21 19-12-16,-34 10-6 15,-13 6-7-15,5-4 0 16,23-21-1-16,12-22 0 16,39-30-4-16,0-7-4 0,44-47-18 15,38-25-9 1,21-16 19-16,9 0 8 0,-14 8 8 16,-5 11 1-16,-8 15 3 15,-14 22 0-15,-25 16 6 16,-27 14-1-16,-19 9-6 15,0 0 9-15,0 11 3 16,-19 20-6-16,-22 13-4 16,-3 18-2-16,3 1-3 15,9 8 1-15,13-5 0 16,19-11-1-16,0-13 0 16,13-21 0-16,39-20-6 15,19-1 3-15,16-46 3 0,11-27 2 16,1-17-2-16,-15 1 1 15,-32 10 2-15,-19 15 1 16,-14 16-3-16,-19 16-1 16,0 13 0-16,0 4-27 15,0 12-32-15,0 3-72 16,0 0-80-16</inkml:trace>
  <inkml:trace contextRef="#ctx0" brushRef="#br0" timeOffset="94977.0786">2376 13346 510 0,'-22'25'97'16,"22"-3"-53"-16,14-7-17 15,65-12-1-15,19-3-14 16,0-28 4-16,-13-17 4 15,-30 6 6-15,-36 7 14 16,-19 10-12-16,-22 14-2 16,-68 8-21-16,-8 0-5 15,13 0-31-15,25 0-65 16,52 0-131-16</inkml:trace>
  <inkml:trace contextRef="#ctx0" brushRef="#br0" timeOffset="95890.9883">8961 13093 434 0,'-19'-5'189'16,"5"1"-117"-16,-5 4-7 16,-16 0-27-16,-28 0-5 15,-21 24-10-15,-15 3 1 16,7 0-15-16,24-5-9 16,29-8 0-16,34-10-4 15,5-4-4-15,44 0-2 16,35 0 10-16,13 7 6 0,-7 4 1 15,-31 9 1 1,-29 10 11-16,-25 16 1 0,-14 12-10 16,-89 4-7-16,-20-3-3 15,-2-18-4-15,13-15-24 16,27-22-26-16,39-4-9 16,27 0-4-16,19-16-7 15,19-7-61-15,71-4-59 16</inkml:trace>
  <inkml:trace contextRef="#ctx0" brushRef="#br0" timeOffset="96280.7416">9648 12774 517 0,'-19'-3'83'16,"14"3"-62"-16,5 0-15 16,-9 0-6-16,4 22 12 15,-3 7 15-15,-17 10 5 16,-2 10-3-16,-11 9 5 16,-9 6-11-16,9-12-20 15,19-11-3-15,11-17-6 16,8-18-12-16,0-6-11 15,57-15 28-15,17-12 1 0,5 7 0 16,-14 10 0-16,-18 10 1 16,-20 8 2-16,-16 28 5 15,-11 17 7-15,0 4-1 16,-27-2-8-16,-12-4-6 16,1-9-9-16,11-6-31 15,8-8-17-15,5-9-28 16,14 0-18-16,0-3-77 15</inkml:trace>
  <inkml:trace contextRef="#ctx0" brushRef="#br0" timeOffset="96468.8371">10207 13207 201 0,'-8'0'441'0,"-6"0"-416"15,14 23 1-15,0 9 3 16,-11-1-29-16,11-4-11 16,-8-15-30-16,-3-8-52 15,-2-4-22-15,10 0-63 16</inkml:trace>
  <inkml:trace contextRef="#ctx0" brushRef="#br0" timeOffset="96627.3037">10204 12951 199 0,'0'-11'180'0,"3"3"-90"16,22 1-31-16,2 0-39 15,6 3-13-15,5 0-7 16,3 4 0-16,-9 0-29 16,7 0-80-16,12 0-110 15</inkml:trace>
  <inkml:trace contextRef="#ctx0" brushRef="#br0" timeOffset="96888.7706">11142 12529 183 0,'-24'-5'274'0,"-9"5"-229"16,0 0-5-16,1 0-27 15,-9 23 9-15,3 7 10 16,-9 9-1-16,9 14-3 15,-11 4 0-15,0 7-6 16,13 7 1-16,-7 8-4 16,21 3-5-16,3-1-11 15,0-4-3-15,11-5 0 16,-9-8-5-16,1-4-10 16,-14-7-21-16,-3-7-23 15,-8-7-58-15,9-17-57 16</inkml:trace>
  <inkml:trace contextRef="#ctx0" brushRef="#br0" timeOffset="97068.8288">10422 13190 376 0,'6'-15'219'0,"21"11"-152"15,33 4-28-15,17 0-10 16,-4 0-14-16,6 0-11 15,-27 0-4-15,-8 0-7 16,-9 0-29-16,-8 0-66 16,12 0-101-16</inkml:trace>
  <inkml:trace contextRef="#ctx0" brushRef="#br0" timeOffset="97279.0312">11464 12872 567 0,'-52'57'78'16,"14"25"-5"-16,-16 8-49 16,-4-1-24-16,-10-4-4 15,5-17-21-15,-2-5-50 16,10-8-61-16,9-10-115 0</inkml:trace>
  <inkml:trace contextRef="#ctx0" brushRef="#br0" timeOffset="97442.8964">11066 13159 509 0,'30'0'120'0,"30"0"-45"16,19 0 1-16,33-10-55 15,5-7-21-15,0-10-11 16,1 3-70-16,-31-2-113 16,-30 4-264-16</inkml:trace>
  <inkml:trace contextRef="#ctx0" brushRef="#br0" timeOffset="99880.4452">1340 14775 183 0,'0'-3'106'0,"0"3"-45"16,0-4-15-16,-5 4-17 15,5 0-4-15,-3 0-11 16,-8 0 0-16,11 0 0 16,0 0 10-16,0 0 5 15,0 0-5-15,0 0-9 16,0 0-12-16,-8 0-2 0,-22 18 0 15,3 17 1-15,-25 5 1 16,-8 11 1-16,0 4 3 16,-11 1-2-16,-3-3-1 15,23-12 0-15,18-17-2 16,14-24-1-16,19 0-1 16,0-31 0-16,24-23 2 15,25-2-4-15,17 2 4 16,5 10-1-16,5 6 5 15,3 2 5-15,-5 10-2 16,-9 5 4-16,-27 8-3 16,-24 12-3-16,-14 1-5 0,0 16 12 15,-11 33 14 1,-30 22-9-16,-5 10-14 0,8 2-3 16,29-15-2-16,9-11-1 15,0-27-1-15,55-22-2 16,21-8 4-16,17-30 2 15,19-31 0-15,-6-11 1 16,-10-3-1-16,-31 9 0 16,-30 15-1-16,-24 12 3 15,-11 6-2-15,0 11-2 16,0 8-5-16,0 4-33 16,0 5-66-16,19 5-84 15,14 0-117-15</inkml:trace>
  <inkml:trace contextRef="#ctx0" brushRef="#br0" timeOffset="100121.1089">2134 14997 113 0,'-47'44'408'0,"28"-1"-339"15,19-4-25-15,19-16-35 16,60-23-5-16,30 0 2 15,11-35 2-15,-8-12 1 16,-27 8 15-16,-39 6 1 16,-35 11 1-16,-11 6-3 15,-38 8-7-15,-52 0-16 0,-3 6-11 16,14-1-52-16,41 3-52 16,38-7-161-16</inkml:trace>
  <inkml:trace contextRef="#ctx0" brushRef="#br0" timeOffset="100442.8032">3674 14706 416 0,'-16'4'115'0,"-1"10"-52"15,9 6-25-15,-5 11-8 16,2 13-13-16,-11 8 1 16,3 13 6-16,-19 8 2 15,2 9 0-15,-13-3-6 16,14-3-17-16,2-8-3 15,0-10-13-15,9-17-21 16,15-20-37-16,9-21-94 16,0-1-127-16</inkml:trace>
  <inkml:trace contextRef="#ctx0" brushRef="#br0" timeOffset="100668.9764">3805 14649 245 0,'25'-25'342'15,"2"10"-302"-15,19 7 0 16,11 0-12-16,-16 8 5 16,-3 0 17-16,-18 9-9 15,-20 29-9-15,0 14-6 16,-58 8-19-16,-34 9-7 16,-15-11-13-16,9-25-23 15,22-22-26-15,29-11-25 0,39-27-10 16,8-15-52-16,3-2-3 15,54 2-29-15</inkml:trace>
  <inkml:trace contextRef="#ctx0" brushRef="#br0" timeOffset="101012.619">4506 14333 117 0,'-8'-4'248'16,"8"4"-205"-16,0-2 7 16,0 2-23-16,0 0 16 15,0 0 21-15,0 19 4 0,-6 27-14 16,-21 16-11-16,-11 14-10 16,-22 6-13-16,2 2-10 15,-2-8-7-15,14-16-3 16,27-21-8-16,19-30-18 15,0-9-11-15,79-26 27 16,6-14 4-16,-1 7 6 16,-10 16 2-16,-36 17 8 15,-5 8-2-15,-33 34 2 16,0 15-6-16,-39 8-3 16,-21-9-1-16,22-7-33 15,30-18-80-15,8-24-118 16</inkml:trace>
  <inkml:trace contextRef="#ctx0" brushRef="#br0" timeOffset="101328.7404">5179 14719 367 0,'-33'0'143'15,"1"22"-59"-15,-15 12-30 16,1 1-15-16,13 0-15 16,3-9-13-16,9-8-11 0,21-14-2 15,0-4-8 1,2-4 10-16,50-24 0 0,-8 0 0 16,-12 9 6-16,-18 15 14 15,-9 4 13-15,-5 12-14 16,0 30 5-16,0 9-2 15,0-1-10-15,-24-8-12 16,10-15-28-16,14-20-58 16,0-7-30-16,38-11-108 15</inkml:trace>
  <inkml:trace contextRef="#ctx0" brushRef="#br0" timeOffset="101574.7276">5836 14665 63 0,'-79'0'527'16,"6"31"-452"-16,-6 12 5 16,16 6-32-16,16-4-34 15,28-7-14-15,17-16 0 16,2-11-3-16,0-5 3 16,0-4 0-16,0 1 6 15,0 0 2-15,0 5-1 16,-11 4-5-16,-44 4-2 15,-16 4-5-15,11-4-27 16,41-9-39-16,11-7-44 16,8 0-49-16,16-13-34 15</inkml:trace>
  <inkml:trace contextRef="#ctx0" brushRef="#br0" timeOffset="101844.7031">5850 14845 363 0,'0'11'97'16,"0"0"-23"-16,44-11-22 15,16 0-22-15,10-6 0 16,4-23-1-16,-3-7 19 16,-19 4 29-16,-11 9-27 15,-28 10-23-15,-13 9-12 0,-13 4 8 16,-75 12-14-16,-21 35-7 15,3 15-2-15,13 12 2 16,31 2-2-16,40-11-4 16,22-12-15-16,0-20-60 15,79-16-78-15,19-17-116 16</inkml:trace>
  <inkml:trace contextRef="#ctx0" brushRef="#br0" timeOffset="102430.6124">7475 14566 450 0,'-46'0'68'0,"-22"27"26"16,-17 8-34-16,-19 4-1 15,-13 4 13-15,30-12-19 16,30-8-34-16,38-8-19 15,19-15-13-15,65 0 13 16,52-4 11-16,6-7 17 0,-11 4 0 16,-39 7 0-1,-35 7-9-15,-38 32-3 0,-19 14-5 16,-73 9-11-16,-45-10 0 16,-2-15-5-16,17-21-20 15,37-16-31-15,52 0-25 16,33-28-37-16,0 0-10 15,58 9 0-15,34-3-35 16,20 6-127-16</inkml:trace>
  <inkml:trace contextRef="#ctx0" brushRef="#br0" timeOffset="102760.6808">8176 14456 520 0,'0'0'92'0,"-33"16"-34"16,-13 29-2-16,-6 16-23 16,-8 4-21-16,-6-2-1 15,15-10 8-15,18-10-10 16,19-20-9-16,14-8-2 15,14-15-3-15,51 0 5 16,12 0 4-16,2-4-3 16,-25 4 1-16,-24 0 2 0,-22 20-1 15,-8 26 1 1,0 6-2-16,-51-4-2 0,10-6-7 16,16-14-71-16,25-16-91 15,0-12-198-15</inkml:trace>
  <inkml:trace contextRef="#ctx0" brushRef="#br0" timeOffset="102918.7239">8686 14909 460 0,'-6'17'154'16,"-27"24"-73"-16,6 4-12 0,-6-4-50 15,14-10-19 1,11-16-40-16,3-9-78 0,5-6-52 15,0-11-204-15</inkml:trace>
  <inkml:trace contextRef="#ctx0" brushRef="#br0" timeOffset="103060.8116">8746 14665 29 0,'0'-13'405'0,"-14"13"-285"15,14-3-32-15,0-3-53 16,0-3-35-16,33-13-8 15,19 5-20-15,8 5-26 16,19 7-48-16,5 5-53 16</inkml:trace>
  <inkml:trace contextRef="#ctx0" brushRef="#br0" timeOffset="103331.1357">9866 14241 312 0,'-13'-18'245'15,"-26"11"-203"-15,4 3-24 16,-3 4-6-16,-9 0-1 16,-4 17-1-16,-9 17 16 15,-6 7 9-15,6 12-5 16,8 1-17-16,6 8-4 16,8 6 6-16,5-2 2 15,9 1-5-15,16 0-11 0,8 2-1 16,0-8-7-16,0 1-11 15,-6-3-15-15,-8-4 3 16,-13-8-7-16,-6-6-33 16,-5-7-80-16,11-18-119 15</inkml:trace>
  <inkml:trace contextRef="#ctx0" brushRef="#br0" timeOffset="103488.7043">9046 14882 105 0,'27'-11'341'15,"-3"7"-197"-15,23 1-61 16,18 3-35-16,14 0-24 16,6 0-15-16,-6-3-9 0,-14-2-3 15,-5 0-22 1,-2-2-63-16,1-9-93 0,-18-6-125 16</inkml:trace>
  <inkml:trace contextRef="#ctx0" brushRef="#br0" timeOffset="103652.1723">10207 14427 446 0,'-22'3'120'15,"-8"36"-62"-15,3 12-25 16,-14 14 0-16,-3 2-13 16,4 3-14-16,-7-4-6 15,1 2-6-15,-6-5-27 16,-8 10-90-16,-3-18-118 0</inkml:trace>
  <inkml:trace contextRef="#ctx0" brushRef="#br0" timeOffset="103772.8687">9839 14652 473 0,'46'-32'173'0,"12"13"-58"16,10 3-49-16,8 9-66 15,-10-1-1-15,2-7-103 16,-25-18-287-16</inkml:trace>
  <inkml:trace contextRef="#ctx0" brushRef="#br0" timeOffset="124462.5406">27434 710 217 0,'-14'-6'89'0,"6"4"-71"15,8 2 22-15,0-3-18 16,0 1-1-16,0-3 9 16,-11 4 10-16,6-5-3 15,2 5 5-15,-8-1-7 16,8 2-13-16,-8 0-5 15,11 0-6-15,0 0-4 16,0 0-3-16,-8 23-2 16,3 26 4-16,-1 15 2 15,6 18-2-15,-8 18-1 16,3 23 7-16,-9 21-3 0,-8 12 1 16,-2-2-4-16,5-14-5 15,10-19-1-15,4-18 1 16,5-19-1-16,0-22 0 15,-5-15 0-15,5-15-1 16,0-2 0-16,-3-10-12 16,-3 2-45-16,-7-5-114 15,-17-9-177-15</inkml:trace>
  <inkml:trace contextRef="#ctx0" brushRef="#br0" timeOffset="125092.7465">26823 1373 118 0,'-24'0'97'0,"5"0"-85"15,2 0 45-15,-2 0-7 16,8 0-15-16,3 0 0 15,8 0-8-15,-11 0-6 16,3 0 0-16,8 1-5 0,0 7-3 16,0-5 8-16,0 2 2 15,79 0 11-15,71-5 24 16,84 0-5-16,96-10-12 16,109-29 7-16,58-15-8 15,40-3-11-15,-19 0-11 16,-71 9-4-16,-93 17-8 15,-138 12-4-15,-99 14-2 16,-71 5-1-16,-46 0 1 16,0 1-7-16,0 26-25 15,-38-1-96-15,-46-22-288 16</inkml:trace>
  <inkml:trace contextRef="#ctx0" brushRef="#br0" timeOffset="130490.7589">27289 935 17 0,'0'0'64'0,"0"0"-6"0,0 0-22 16,0 0-26 0,0 0-5-16,0-3-3 0,0 3 4 15,0-2 17-15,0 2 6 16,0 0-5-16,0-3-1 15,-13 3 0-15,5-5-6 16,2 5-1-16,6 0 4 16,0-2 1-16,0 2-8 15,0 0-9-15,0 0-2 16,0 0 2-16,0 0 1 16,0 0 14-16,0 0-2 15,0 0-7-15,-5 0 1 0,5 0-5 16,0 0-4-1,0-2-1-15,0 2 4 0,0 0 10 16,0 0-3-16,0 0-2 16,0 0-3-16,0 0-3 15,0 0 3-15,0 0-3 16,0 0-1-16,0 0-1 16,0 0 0-16,0-4 9 15,0-1 9-15,0 5-2 16,0-2-7-16,0 2-3 15,5 0-3-15,3-2 0 16,11-2-2-16,-8 4 6 16,3-1-1-16,0-2-2 15,-6 2 0-15,5-2-1 16,6-2 0-16,1 0 3 0,-1 0 1 16,0 1-6-16,0 4-2 15,-11 0 1-15,17 0 2 16,-17 0-2-16,11 0 3 15,0 0 1-15,0 0-1 16,3 0-1-16,2 0-1 16,4 0-2-16,-4 0 0 15,-8 4 0-15,4 1-1 16,-1 0 0-16,8 0 1 16,-8-2-1-16,8 1 1 15,-10-3 0-15,-4 5 1 16,-5-4 0-16,6 3 0 0,-3 1 0 15,11-1-2-15,-3 2 0 16,0-2 0-16,8 1 0 16,-2 6 0-16,-6-5 1 15,-6 1-1-15,7 0 2 16,-7-4 0-16,6 1 1 16,-11 0 1-16,6-4 0 15,0 6-1-15,-9-3-1 16,14 4 0-16,0-1 0 15,-5 1 0-15,5-1 0 16,-5 3 1-16,8 0 1 16,-3 1-2-16,-8 3 0 15,10-6 0-15,-15 8-1 0,13-1 0 16,3 0-1 0,2 0 3-16,-5 1-2 0,-5 0 1 15,0 0 0-15,-9-4 1 16,3 1-1-16,3 1 0 15,3 1-1-15,-1 1 0 16,6-2 0-16,1-2-1 16,-7-1 1-16,1 3-1 15,-6-1 0-15,-3-5 0 16,1 0 1-16,2-1-1 16,-2 0 0-16,7 1 1 15,1 6-1-15,-3-6 0 16,2 6 0-16,1 0 0 15,5-3 0-15,-5 6 1 0,-1 2-1 16,1-1 1-16,0 3-1 16,-3-7 1-16,8 1-1 15,-3-1 1-15,8 1-1 16,-10 4 1-16,11-5-1 16,-6 7 1-16,3-4-1 15,-3-3 1-15,0-2-1 16,-6-1 1-16,1-1-1 15,5-5 1-15,-11 1-1 16,3 1 0-16,8-3 1 16,-5 3-1-16,8 1 1 0,-11 0 0 15,8-4-1 1,-6 4 0-16,1-1 0 0,-6-5 1 16,6 7-1-16,10-8 0 15,1 5 2-15,2-4-2 16,0 1 1-16,-2-1 0 15,-6 0-1-15,3-2 2 16,-3 0-2-16,5 0 1 16,4 0-1-16,-6 0 1 15,2 0-1-15,9 0 0 16,0 0 0-16,7-2 1 16,4-11-1-16,-3-1 1 15,-3-1-1-15,-11 2 0 16,6 3 1-16,-6-3-1 0,6 2 0 15,-8 1 0-15,2-4 0 16,-3 5 0-16,-4-4 0 16,-4 2 0-16,3-2 0 15,11 1 0-15,-16 5 0 16,5-7 1-16,-6 5-1 16,1-1 0-16,5-1 0 15,-11 4 0-15,6 0 0 16,-1-1 0-16,7-1 0 15,-10-2 0-15,10 2 0 16,-4-4 0-16,0-4 0 16,1-1 1-16,2-5-1 15,5 2 0-15,-2 0 0 0,-11 3 0 16,3-1 0 0,-1 0 0-16,6 1 0 0,-10 1 0 15,4-1 0-15,-2-4 0 16,-3 1 0-16,11-4 1 15,-8-1-1-15,3 2 0 16,-1-2 0-16,-4 2 0 16,2 1 0-16,-3 2-1 15,5-2 1-15,-7-2 0 16,7 3 1-16,-2 0-1 16,-2 1 0-16,4 7 0 15,-7-1-1-15,7 0 2 0,1 3-2 16,0-3 2-1,-4 1-1-15,-1 6 0 0,4-6 0 16,-7 5 0-16,7-4 0 16,1 2 0-16,5-5 0 15,0-7 0-15,14-1 0 16,0-2 0-16,-6-6 0 16,11 8 0-16,-11 4 0 15,-8 8 0-15,-5 4 0 16,-9 3 0-16,4 3 0 15,-4-3 0-15,3-1 0 16,11-3 0-16,0 0 0 16,9-4 0-16,10-2 0 15,0 3 0-15,8 1 1 16,1 2-1-16,5 0 0 0,-6 2 0 16,11-2 0-16,-2 1 0 15,-9 1 1-15,6-1-1 16,-14 3 0-16,-5 2 0 15,-11 0 1-15,-11 3-1 16,-9 0-1-16,4 0 1 16,-6 0 0-16,5 0-2 15,3 0-8-15,-2 0-41 16,13 0-40-16,-11 6-82 16,-3-6-232-16</inkml:trace>
  <inkml:trace contextRef="#ctx0" brushRef="#br0" timeOffset="131316.4135">30480 1138 89 0,'-6'0'189'16,"-8"0"-156"-16,14 0 9 15,0-2-11-15,0-1-13 16,0-1 3-16,20-2 2 16,1-1 5-16,4-1 6 15,8-6 2-15,8 6-7 16,10-2-7-16,15-4 2 16,5 0 1-16,16 2-4 0,-3 0-10 15,-7 4 6 1,-9 6-10-16,-16 2-5 0,-14-2-1 15,-11 2-1-15,6 0-6 16,0 0-34-16,-22 0-155 16</inkml:trace>
  <inkml:trace contextRef="#ctx0" brushRef="#br0" timeOffset="143868.6259">16961 5585 292 0,'0'0'107'0,"0"0"-104"16,0 35-1-16,0 9 4 15,0 16 5-15,0 18 5 16,-6 24 0-16,-18 18 1 15,16 23 8-15,-20 24-7 16,18 26-1-16,1 19 2 16,9 42-4-16,0 30 5 15,9 37 0-15,15 26-2 16,-10 7-13-16,-9-3-2 16,-5 1 1-16,0-2 0 15,0 13 4-15,-5 9-1 16,-33-2-4-16,-9-3-3 0,1-8 0 15,0 1 0-15,13 0 0 16,6 0 0-16,13-4-2 16,8-7-2-16,6-8-2 15,0-10-17-15,14-14-18 16,32-24-34-16,6-23-46 16,-14-38-161-16</inkml:trace>
  <inkml:trace contextRef="#ctx0" brushRef="#br0" timeOffset="152113.9941">16391 10158 165 0,'33'0'148'16,"8"0"-144"-16,2 0 4 15,12 2 19-15,2-2 17 16,22 0-2-16,14 0-17 15,10 0-7-15,28-2 0 16,19-9 13-16,11-4-5 16,19 2-4-16,-16 4-6 15,-17 3-6-15,-5 4 2 0,-9 2-4 16,-2 0-1 0,14 0-1-16,10 0 0 0,22-12 2 15,-5 3 3-15,-3-4 2 16,-5-2 5-16,-6 4-5 15,-3-7 7-15,12 1-11 16,7-1-7-16,23 3-1 16,13 6 0-16,-11 2-1 15,2-1 0-15,-4 1 0 16,-6-1 0-16,-3 1 5 16,3-4 0-16,10-4 2 15,4-5-4-15,5-3-3 16,5 2 0-16,1-4 0 15,-12 3 0-15,1 2 0 16,-17 8 1-16,-17 2 0 0,-21 8 0 16,-11 2 2-16,-16 0-2 15,3 0 0-15,4 0 0 16,20 0-1-16,9 0 1 16,12 0 0-16,4 0-1 15,-9 0 0-15,-16 2 0 16,-14 3 1-16,-10 1 1 15,-9-1 0-15,3-1 1 16,3-4-2-16,2 0-1 16,6 0 0-16,14 0 0 15,10-15 1-15,9-2 0 16,13-2 0-16,-5 2-1 16,5 0 0-16,0 5 2 15,0 6 2-15,6 2-4 0,-25 4 1 16,-2-2-1-16,-12-1 0 15,1-5 0-15,18 1 1 16,14-3-1-16,1-2 3 16,-4 1-1-16,-10-1-1 15,-12 1 0-15,-12 0-1 16,-12 1 1-16,3 0-1 16,-1-3 0-16,-4 2 0 15,13-2 0-15,3-2 1 16,16 3 3-16,-5-4 8 15,-9 7-5-15,-8 0-3 16,-18 2-4-16,-7 6 1 16,-12 1-1-16,4-3 0 0,-10 0 1 15,-9 1-1-15,-18-4 0 16,-1 2 1-16,1 0-1 16,7 0 0-16,12-1 1 15,-1 1-1-15,-24 4 0 16,-21 0 0-16,-20 0 0 15,-11 0-2-15,-3 0 2 16,-2 0 1-16,8 0 0 16,-11 0 2-16,0 0-3 15,0 0-2-15,0 0-11 16,0 0-25-16,-44 0-48 16,-68 0-145-16</inkml:trace>
  <inkml:trace contextRef="#ctx0" brushRef="#br0" timeOffset="167168.3063">31292 9230 264 0,'-14'0'73'0,"9"-2"-16"16,0 2-16-16,5 0-14 15,0-3-8-15,0 1 3 16,0-2 9-16,0 2 2 15,0 2 4-15,-3 0-12 16,-3 0-7-16,6 0-9 16,-5 0-2-16,5 0-2 15,-8 0 2-15,8 0 3 0,0 0-1 16,0 6-2-16,0 23 0 16,0 16 27-16,0 6-19 15,0 15-9-15,0 4-1 16,-11-3-2-16,-3 0-2 15,-5-13 0-15,16-14-1 16,3-13 0-16,0-9 0 16,0-12 0-16,0 0 1 15,0-4-1-15,0 1 1 16,0-1-1-16,0 0 2 16,0-2-2-16,0 0 0 15,0 0-1-15,0 0 0 0,3 0-15 16,16 0-34-1,6-2-44-15,16-25-121 16</inkml:trace>
  <inkml:trace contextRef="#ctx0" brushRef="#br0" timeOffset="168324.1737">30657 10307 89 0,'-6'-2'241'16,"-2"-1"-225"-16,8 0 11 15,0 1-20-15,0 2 0 16,0-2 10-16,-5 2 11 16,-9 0 0-16,14 0 3 15,-5 0 2-15,5 0 4 16,0 0-9-16,0 0-10 15,0 0-7-15,0 0-4 16,0 0 0-16,0-3 3 16,0 3-3-16,0 0-1 0,0 0 0 15,0 0-2-15,0-8-1 16,24 1 1-16,22-5 26 16,1-3 2-16,-6 5-16 15,-11 5 5-15,-17 4 1 16,-4 1-11-16,-9 0-4 15,0 0-5-15,0 0 0 16,0 14 0-16,0 15 2 16,-14 12 0-16,-32 1-4 15,7-5-3-15,12-6-2 16,13-7 1-16,1-9-1 16,13-4-4-16,0-5-1 15,13-5 1-15,28 4 5 16,6-5 4-16,-4 0 0 0,-10 0 0 15,0 2 0-15,-14 3-1 16,-3-1-25-16,9 10-87 16,-12 4-110-16</inkml:trace>
  <inkml:trace contextRef="#ctx0" brushRef="#br0" timeOffset="168654.645">31426 10273 123 0,'0'-3'255'16,"0"3"-214"-16,0 0-5 15,0 0-14-15,0 7 18 16,0 8-3-16,0 3-11 16,0 4-7-16,-3 9-7 15,-3-1-1-15,-2 9-2 16,-3-4-8-16,3-3-1 16,8-7 0-16,0-7-5 15,0-9-21-15,0-9-46 0,0 0-38 16,0 0-93-16</inkml:trace>
  <inkml:trace contextRef="#ctx0" brushRef="#br0" timeOffset="168894.0641">31674 10166 173 0,'0'-3'314'0,"0"3"-287"15,0 0-16-15,0 0-10 16,0 23 14-16,0 7 10 16,0 12-2-16,0 5-3 15,-8 2-6-15,-6-1-8 16,-5-5-6-16,5-4-4 0,9-9-12 16,-14-8-24-16,11-15-25 15,-6-2-23-15,14-5-40 16</inkml:trace>
  <inkml:trace contextRef="#ctx0" brushRef="#br0" timeOffset="169199.912">31148 10248 264 0,'-14'-7'47'0,"14"7"14"16,0 0-29-16,0-1-7 16,0-1 4-16,0-1 0 15,0-1 2-15,8-1 6 16,30-2 2-16,17 0-6 16,16-1-7-16,21 0 5 15,20-7 0-15,19-3-13 16,-6-1-7-16,4 0-10 15,-23 6-1-15,-13 5-2 16,-17 2-5-16,-21 5-40 16,-12 1-78-16,-21 0-70 15</inkml:trace>
  <inkml:trace contextRef="#ctx0" brushRef="#br0" timeOffset="169628.1489">30553 10943 249 0,'0'0'53'0,"0"7"-32"16,0 0 26-16,0 2 1 15,0-5-9-15,19-1 4 16,22-3 11-16,16 0 0 15,22 0-10-15,25-23 1 16,35-14 3-16,11-5-10 16,-5-2-7-16,-20 5-18 15,-27 14-10-15,-21 4-3 16,-12 9-1-16,-19 5-8 0,-5 7-37 16,-3 0-75-16,-29 0-103 15</inkml:trace>
  <inkml:trace contextRef="#ctx0" brushRef="#br0" timeOffset="170039.4941">31077 11308 54 0,'-66'15'372'16,"14"9"-359"-16,12-1 29 15,34-1-23-15,6-7-17 16,0-10 1-16,0-5 12 15,38 0 15-15,9 0 34 16,-1 0 2-16,0 9-20 16,-18 17-2-16,-12 13-4 15,-16 17-12-15,0 8-5 0,-19 7-12 16,-38-6-11-16,-3-7 0 16,2-19-7-16,4-17-39 15,2-20-24-15,6-2-5 16,27-22-45-16,19-12-5 15,0-3-37-15</inkml:trace>
  <inkml:trace contextRef="#ctx0" brushRef="#br0" timeOffset="170303.9669">31017 11352 344 0,'0'-7'119'16,"0"-3"-28"-16,21-5-1 16,45-1-19-16,10-5 3 15,22-2-13-15,3 2-27 16,-11 3-27-16,-5 2-7 15,-17 5-3-15,8 7-35 16,-35 1-154-16</inkml:trace>
  <inkml:trace contextRef="#ctx0" brushRef="#br0" timeOffset="171458.2146">16222 10590 294 0,'0'0'50'15,"0"0"-23"-15,0 0-9 16,0-4-2-16,0 2 20 16,0 2 11-16,-8-4 10 15,2 4-4-15,1 0-11 16,-9 0-9-16,1 0 6 0,-15 0 4 15,-4 0-3-15,-26 20-27 16,-7 23-13-16,0 16 2 16,13 8 5-16,16-2 3 15,31-7-3-15,5-22-5 16,27-17-1-16,52-19-1 16,30 0 1-16,17-44 7 15,5-18-2-15,-20-6-3 16,-40 8 0-16,-49 9 2 15,-22 17 5-15,-74 12 3 16,-51 11-13-16,-11 6-6 16,24 4-47-16,60-20-74 15,44-16-269-15</inkml:trace>
  <inkml:trace contextRef="#ctx0" brushRef="#br0" timeOffset="185184.0142">24007 9604 76 0,'0'0'175'16,"0"0"-132"-16,0 0 5 16,0 0 11-16,0 0-34 15,0 0 2-15,0 0 9 16,-9 0-12-16,9 0 7 16,0 16 8-16,0 11-3 15,0 5-21-15,0 4-3 16,0-2 0-16,0-2-9 0,0 0-3 15,0-7-24 1,0 11-89-16,0-5-129 0</inkml:trace>
  <inkml:trace contextRef="#ctx0" brushRef="#br0" timeOffset="189559.7819">23685 10463 50 0,'-14'-2'315'0,"9"2"-261"0,-1 0-14 15,6 0-11-15,0 0-7 16,0 0-15-16,0 0-3 15,0 0 13-15,0 0 13 16,0 0 10-16,0 0-8 16,0 0-8-16,0 0-9 15,0 0-7-15,0 0-4 16,0 10 1-16,0 12 7 16,0 11-4-16,0-2-3 15,-8 7-4-15,3-5-1 16,5-6-3-16,0-10-15 15,0-5-26-15,5-12-60 0,41 0-55 16,6 0-92-16</inkml:trace>
  <inkml:trace contextRef="#ctx0" brushRef="#br0" timeOffset="189852.541">24072 10385 303 0,'0'-4'66'0,"0"4"-31"16,0 0 4-16,-5 0-1 15,-12 21-9-15,-2 11-4 16,5 8-11-16,-5 1-2 15,0 1-8-15,6 2-3 16,-6-2 0-16,5-6-1 16,-5-5-1-16,5-12-14 15,9-8-56-15,-3-6-49 16,8-5-84-16</inkml:trace>
  <inkml:trace contextRef="#ctx0" brushRef="#br0" timeOffset="190181.8139">23442 10441 13 0,'-5'-5'300'0,"-1"5"-264"15,6 0 4-15,0 0-10 16,0 0-1-16,0 0-12 16,0 0 11-16,0 0 5 15,0 9-2-15,11-5 1 16,49-4 11-16,16 0-8 16,39-4-9-16,21-17-6 0,-5-1-7 15,0-2-8-15,-27 9-5 16,-23-1-3-16,-18 3-17 15,-16 6-44-15,-15 5-106 16,-13 2-174-16</inkml:trace>
  <inkml:trace contextRef="#ctx0" brushRef="#br0" timeOffset="190465.8461">24628 10414 13 0,'0'7'367'0,"0"13"-330"16,-13 10 20-16,-7 5 9 16,-23 12-12-16,-17 13-21 15,-25 11 0-15,-35 14 0 16,-11 10-6-16,-8 4-4 15,17-1-15-15,24-11-8 16,32-11-4-16,33-23-21 16,25-19-29-16,8-27-47 15,14-7-67-15,51-13-86 16</inkml:trace>
  <inkml:trace contextRef="#ctx0" brushRef="#br0" timeOffset="190789.9554">24451 10985 244 0,'-27'25'119'0,"-3"3"-60"16,8-1-13-16,-3-2-16 0,25-6-12 15,0-7 3 1,6-3 15-16,54-2 9 0,16 0 1 16,-8 2 4-16,-21 7-10 15,-23 9-10-15,-24 10 6 16,0 10-5-16,-57-1-20 16,-25-5-11-16,-8-20-10 15,11-19-39-15,14-1-45 16,21-44-42-16,41-9-74 15,3-4-114-15</inkml:trace>
  <inkml:trace contextRef="#ctx0" brushRef="#br0" timeOffset="190962.1614">24451 10985 553 0,'-11'-68'145'15,"44"74"-117"-15,51-6 25 16,28 0-36-16,16-2-17 16,-2-27-13-16,-6-2-71 15,-11-6-92-15</inkml:trace>
  <inkml:trace contextRef="#ctx0" brushRef="#br0" timeOffset="207134.9279">19824 9928 112 0,'0'0'71'16,"-11"0"-9"-16,3 0-9 16,8 0 9-16,-11-5-28 15,11-1-18-15,-8 2 10 16,8-1-12-16,-11 2 9 16,11 0 13-16,0 3 1 15,-3-2-12-15,3 2-2 16,-5 0-4-16,5 0 6 15,-6 0-7-15,6 0-4 16,0 0-7-16,0 10-2 16,0 17 30-16,0 10-5 15,0 11-14-15,0 2-11 16,-13-2-3-16,4-5-2 16,9-15-5-16,0-8-42 0,0-12-120 15,3-8-309-15</inkml:trace>
  <inkml:trace contextRef="#ctx0" brushRef="#br0" timeOffset="207572.4929">19360 10690 392 0,'-8'0'51'0,"8"0"-40"15,0 0-7-15,0 0 0 16,0 7 11-16,0 6 9 0,0 4 13 16,0 4-4-1,0 7-8-15,0 2-7 0,-11 5-11 16,3-2-6-16,-11-3-1 15,0 5 0-15,5-11-5 16,9 0-18-16,5-8-122 16,0-15-153-16</inkml:trace>
  <inkml:trace contextRef="#ctx0" brushRef="#br0" timeOffset="207825.7627">19459 10710 405 0,'-20'-3'54'0,"20"3"-28"15,0 0-8-15,0 0 4 16,0 0 1-16,0 7 5 16,0 19-4-16,0 6-11 15,0 5-7-15,0 3-3 16,0-7-3-16,0 1 0 15,0-11-1-15,0-6-2 16,0-13-10-16,0-4-75 16,0 0-52-16,0-4-173 15</inkml:trace>
  <inkml:trace contextRef="#ctx0" brushRef="#br0" timeOffset="208081.7529">19123 10742 291 0,'-19'0'66'15,"14"0"-14"-15,5 0-21 16,0-5 2-16,0-3-9 16,32-3 9-16,26-5 26 15,15-2-9-15,17 6-11 0,-3-5-7 16,6 5-18-16,3-3-8 15,-4 6-6-15,-7-1-1 16,-6 7-2-16,-6-2-26 16,-7 5-71-16,-33 0-136 15</inkml:trace>
  <inkml:trace contextRef="#ctx0" brushRef="#br0" timeOffset="208321.6035">20148 10690 400 0,'-13'0'70'0,"10"23"-31"0,-27 22 25 16,-19 14-18-16,-36 12-28 15,-13 20-14-15,-5 2 1 16,4 9-4-16,20-6-1 15,22-10 0-15,35-22-6 16,17-24-26-16,5-19-94 16,5-21-93-16</inkml:trace>
  <inkml:trace contextRef="#ctx0" brushRef="#br0" timeOffset="208711.7761">20037 11126 231 0,'0'0'116'16,"0"0"-54"-16,0 0 7 16,0 0-25-16,0 11-4 0,0 18 3 15,0 13 22-15,0 12-31 16,-41 12-12-16,-6-2-9 15,4 0-10-15,7-8-3 16,17-14-4-16,8-17-16 16,11-15-44-16,0-10-81 15,49 0-122-15</inkml:trace>
  <inkml:trace contextRef="#ctx0" brushRef="#br0" timeOffset="209019.5775">20407 11323 264 0,'-24'22'101'0,"-9"15"-37"15,0 6-5-15,12 0 18 16,2-5-35-16,19-8-10 15,0-12-15-15,0-14 2 16,54-4 14-16,11-15 10 16,15-25-1-16,-18-12-2 15,-26 8-14-15,-31 7-4 16,-5 12 2-16,-46 8-5 0,-28 9-11 16,9 8-8-16,32 0-2 15,33-7-52-15,8-24-149 16</inkml:trace>
  <inkml:trace contextRef="#ctx0" brushRef="#br0" timeOffset="225643.4285">27807 9583 105 0,'0'-5'72'16,"0"2"-32"-16,0 0 10 16,0 3-1-16,0 0-21 15,0-2-5-15,0 2-3 16,0-3-3-16,0 1-2 16,-5-3 4-16,2 0 0 15,-2-2 3-15,-3 0 4 16,2-3 3-16,1 5 5 15,5 0 6-15,0 5-6 16,-6 0-8-16,6 0-5 16,0 0-3-16,0 0-6 15,0 21 12-15,0 16 5 0,0 13-18 16,0 2-6 0,-13 6-4-16,10 2-1 0,3-14-33 15,0-3-91-15,0-23-131 16</inkml:trace>
  <inkml:trace contextRef="#ctx0" brushRef="#br0" timeOffset="226423.6946">27480 10144 14 0,'0'0'289'0,"0"0"-223"15,0 0-22-15,0 0-25 16,0 0-12-16,-2 0 1 16,-4-3 9-16,1 0 9 15,-9-2 6-15,14 4 1 16,-5-6-8-16,2 6 0 16,3-3-10-16,0 3-4 15,0-6-2-15,0 2 9 16,0-5 14-16,16-4-5 15,28 3-10-15,8 3 4 0,-12 5-8 16,-7 3 3-16,-19 0 6 16,-9 7-15-16,-5 20-2 15,0 3 3-15,-38 11-1 16,-27 9-4-16,-9-6-2 16,9-7-1-16,26-15 0 15,20-11 0-15,19-9 0 16,0-2 0-16,0 0-1 15,33-2-1-15,5-10 2 16,3 12 0-16,-11 0 0 16,-22 0 1-16,-8 29 2 15,0 10 6-15,-46 9-1 0,-39 2-4 16,1-10-4 0,5-13-1-16,13-13-4 0,15-14-15 15,15 0-9-15,36 0-12 16,0 0-12-16,14-8-35 15,51-3-86-15,9-14-191 16</inkml:trace>
  <inkml:trace contextRef="#ctx0" brushRef="#br0" timeOffset="226717.6316">27906 10318 332 0,'0'-2'111'16,"0"2"-62"-16,0 0-23 16,0 0-16-16,0 0-4 15,0 0 8-15,0 3 33 16,-9 25-9-16,-10 6-10 15,-5 4-11-15,2-2-11 16,11-7-6-16,-3-3 0 16,14-3-8-16,0-8-31 15,0-8-75-15,0-7-69 16</inkml:trace>
  <inkml:trace contextRef="#ctx0" brushRef="#br0" timeOffset="226957.5556">28069 10297 240 0,'0'-2'140'15,"0"-1"-81"-15,0 3-9 16,0 0-10-16,14 0 4 16,-9 10-3-16,-5 18-2 15,0 5-14-15,0 6-16 16,0 6-5-16,-19 1-4 15,-19 4 0-15,-3-4-6 0,14-5-19 16,2-12-30 0,6-4-42-16,-13-17-48 0,4-8-171 15</inkml:trace>
  <inkml:trace contextRef="#ctx0" brushRef="#br0" timeOffset="227197.8116">27649 10432 163 0,'-8'-11'233'0,"8"-4"-189"0,0-2 20 16,22-2-33-16,38 2 6 16,19 1 11-16,11 2 2 15,14-2-5-15,7 4-16 16,-4 1-21-16,-17 10-8 15,-17 1-10-15,-2 0-26 16,3 0-47-16,-28 14-73 16,-8 5-143-16</inkml:trace>
  <inkml:trace contextRef="#ctx0" brushRef="#br0" timeOffset="227412.7201">28868 10342 464 0,'-38'12'87'0,"-17"19"-44"16,-10 20 12-16,-25 12-23 15,-30 16-16-15,-35 13-10 16,-17 11 8-16,-25 6-5 16,20-2-6-16,22-1-3 15,43-7-1-15,33-10-11 16,33-20-39-16,32-22-71 15,14-25-68-15</inkml:trace>
  <inkml:trace contextRef="#ctx0" brushRef="#br0" timeOffset="227759.5482">28345 10980 342 0,'0'-1'57'0,"0"1"-11"15,0 0-21-15,0 0-7 0,0 0 2 16,-9 0 21-1,-10 0-1-15,-5 3 15 0,-23 38-12 16,-4 15-9 0,-31 9-10-16,5 9-13 0,-2-1-7 15,9-7-4-15,23-11 0 16,28-17-1-16,19-20-31 16,0-15-68-16,33-3-63 15,19-21-156-15</inkml:trace>
  <inkml:trace contextRef="#ctx0" brushRef="#br0" timeOffset="228110.9412">28364 11197 294 0,'-52'32'74'16,"6"8"3"-16,13-1-11 16,14-2-21-16,19-12-13 15,0-10-10-15,19-15 1 16,46 0 19-16,20-6-7 15,-6-26-7-15,0-10-5 16,-33-3 8-16,-27 6-12 0,-19 5 3 16,-38 8 0-16,-41 6-18 15,14 10-4-15,24 9-14 16,41-15-108-16,0-14-266 16</inkml:trace>
  <inkml:trace contextRef="#ctx0" brushRef="#br0" timeOffset="276584.7488">16358 7109 89 0,'-19'0'369'0,"6"0"-357"16,13 4 6-16,0-4 16 16,0 2 20-16,0-2-15 15,19 0-7-15,35 0 0 16,17 0 8-16,14-2-5 15,2-8-12-15,-16 6-17 16,0 0-6-16,-11-1-9 16,-9 5-50-16,-4-5-95 15,-34-2-366-15</inkml:trace>
  <inkml:trace contextRef="#ctx0" brushRef="#br0" timeOffset="277244.9723">15390 7020 228 0,'-2'0'127'15,"-9"0"-66"-15,3 0-3 16,8 0-1-16,0 0-1 16,-11 0-11-16,11 0-8 15,0 0-10-15,-8 0-10 16,-6 4-6-16,-5 29-1 16,-14 19-3-16,-8 6-5 15,3 6-2-15,0-6 0 16,19-20-4-16,19-12-3 15,0-26-6-15,57 0-7 0,14-26 17 16,11-10 3-16,-6 4 0 16,-21 9 0-16,-23 13-1 15,-13 8-1-15,-19 2-10 16,11 0-64-16,-3 0-93 16,-8 0-179-16</inkml:trace>
  <inkml:trace contextRef="#ctx0" brushRef="#br0" timeOffset="277430.2173">15712 6953 427 0,'-27'0'82'0,"27"0"-15"16,0 0-25-16,0 14-14 0,0 24 25 16,0 14-6-16,0 21-15 15,-14 18-7-15,-13 11-9 16,-11 0-14-16,5-7-2 15,14-14-11-15,16-18-79 16,3-24-161-16</inkml:trace>
  <inkml:trace contextRef="#ctx0" brushRef="#br0" timeOffset="278444.9222">16347 13653 75 0,'-21'0'280'15,"2"0"-236"1,13 0-8-16,6 0-14 0,-8 0 0 16,2-2 3-16,6 0 14 15,-5-1 22-15,5 1 1 16,0 0-15-16,0 0-14 16,0 2-16-16,19 0-10 15,47 0 8-15,10 0 27 16,11 0-24-16,-21 0-14 15,-15 0-4-15,-4 0-1 16,-23 2-17-16,9 15-92 16,-19-10-143-16</inkml:trace>
  <inkml:trace contextRef="#ctx0" brushRef="#br0" timeOffset="279260.7512">14341 13968 216 0,'0'0'222'0,"-9"0"-177"16,9 0-15-16,0 0 5 15,0 0 11-15,0 6-16 16,0 3-2-16,9-2 10 16,10 0-2-16,13-3-11 15,-4-1-7-15,10-3-13 16,-3 0-4-16,4 0-1 16,-12 0-8-16,-3-9-43 0,-5 4-98 15,-19 5-246-15</inkml:trace>
  <inkml:trace contextRef="#ctx0" brushRef="#br0" timeOffset="286211.1786">15540 13411 152 0,'0'0'164'15,"0"0"-126"-15,0 0 4 16,0 0-11-16,0 0-6 16,-8 0-8-16,8 0 7 15,-11 0 8-15,11 0-12 16,-8 0-4-16,3 3-4 15,-4 12 5-15,-10 9-8 16,0 2-3-16,-8 9-5 16,-3 7-1-16,3-1 1 0,8 2 0 15,0-6 3-15,19-11-3 16,0-5 1-16,0-13 0 16,0-2 5-16,49-6-1 15,5 0 4-15,12 0-4 16,-6 0 0-16,-3 0-3 15,-24 0-1-15,-6 0-2 16,-8 0-1-16,-19 3-17 16,14 8-77-16,-14 2-71 15,0 0-211-15</inkml:trace>
  <inkml:trace contextRef="#ctx0" brushRef="#br0" timeOffset="286465.001">15742 13451 249 0,'0'0'160'16,"0"0"-121"-16,0 14-8 15,0 29 51-15,0 19-16 16,0 21-35-16,0 28 1 15,-19 15-10-15,-8 10-5 16,-11 4-3-16,10-16-14 0,4-22-5 16,24-31-30-16,0-43-102 15,0-28-256-15</inkml:trace>
  <inkml:trace contextRef="#ctx0" brushRef="#br0" timeOffset="287432.9347">17171 13703 261 0,'41'0'19'0,"5"-2"-4"15,20 0 43 1,10-3-32-16,11-2 3 0,3-1 7 16,8 1-7-1,-10 1-18-15,-4 4-4 0,-5 2-7 16,-2 0 0-16,-4 0-2 15,6 0-18-15,25 2-99 16,16 19-111-16</inkml:trace>
  <inkml:trace contextRef="#ctx0" brushRef="#br0" timeOffset="287643.1561">20639 13587 289 0,'38'-2'39'0,"9"2"-27"16,18 0 21-16,6-3-22 16,3 1-11-16,5 0-4 15,-8 2-81-15,-11 0-98 16</inkml:trace>
  <inkml:trace contextRef="#ctx0" brushRef="#br0" timeOffset="287874.9615">23115 13557 353 0,'106'0'92'16,"25"0"-88"-16,14 0 36 15,5 0-14-15,0 0-26 16,13 0-5-16,1-3-26 16,-12-3-67-16,-21 2-92 15</inkml:trace>
  <inkml:trace contextRef="#ctx0" brushRef="#br0" timeOffset="288076.9683">25591 13513 138 0,'92'-13'96'16,"20"-1"16"-16,25 0-51 15,-4 3-30-15,3 6-31 16,-5 0-1-16,-8 5-16 16,-17 0-38-16,1 0-124 15</inkml:trace>
  <inkml:trace contextRef="#ctx0" brushRef="#br0" timeOffset="288273.3126">28206 13358 36 0,'46'0'76'16,"-13"0"-67"-16,-1 0 65 16,15 0 32-16,24-9-26 15,21-4-52-15,6 1-11 16,1 1-6-16,-7 2-8 16,-13-2-3-16,-13 3-13 15,-14 3-35-15,-25 2-86 16,-8 1-106-16</inkml:trace>
  <inkml:trace contextRef="#ctx0" brushRef="#br0" timeOffset="288414.5402">30297 13217 171 0,'27'0'286'0,"-8"0"-281"15,25 0-4-15,10 4-1 16,12 2-34-16,13-1-8 15,-8-3-92-15</inkml:trace>
  <inkml:trace contextRef="#ctx0" brushRef="#br0" timeOffset="288535.1308">32361 13167 140 0,'191'0'199'15,"-47"4"-183"-15,-26 12-16 16,-34-5-29-16,-51-11-250 15</inkml:trace>
  <inkml:trace contextRef="#ctx0" brushRef="#br0" timeOffset="289636.8841">16792 6970 73 0,'-14'4'8'15,"1"-1"-7"-15,13-3 9 16,0 0 54-16,0 0 21 15,19 0-41-15,13 0 13 16,9-3-11-16,6-4 3 16,10 2-7-16,-5-1-8 15,2-2-2-15,4 5-7 16,-18 3-20-16,-1 0-5 0,-1 0-1 16,8 0-15-16,14 0-42 15,38 0-74-15</inkml:trace>
  <inkml:trace contextRef="#ctx0" brushRef="#br0" timeOffset="289846.9803">18987 6926 10 0,'84'0'248'16,"15"0"-195"-16,7 0 43 15,11 0-10-15,-19 0-31 0,-13 0-15 16,-33 15-27-16,-17 2-13 16,-10-1-9-16,-6-2-33 15,2-3-79-15,18-11-113 16</inkml:trace>
  <inkml:trace contextRef="#ctx0" brushRef="#br0" timeOffset="290048.9059">20934 6913 41 0,'38'3'47'16,"14"-3"33"-16,16 0-27 15,16 0-23-15,34-15 27 16,18 0 4-16,3 1-17 16,-3 6 0-16,-10 1-13 0,-34 4-20 15,-21 3-8-15,-30 0-3 16,-16 0-10-16,-6 0-45 15,14 0-35-15,-6 0-85 16</inkml:trace>
  <inkml:trace contextRef="#ctx0" brushRef="#br0" timeOffset="290214.9093">22493 6836 215 0,'33'0'25'16,"0"0"12"-16,-14 0 14 16,-6 0-27-16,1 0-16 15,-3 0-8-15,-3 0-5 16,11-12-23-16,6-4-22 15,10 1-5-15,9 4-22 16,10 2 77-16,4 2 39 0,7 2 12 16,9-2-51-1,5-3-26-15,-8 2-81 0</inkml:trace>
  <inkml:trace contextRef="#ctx0" brushRef="#br0" timeOffset="290373.0914">23568 6709 165 0,'27'0'117'0,"11"-4"-75"16,27-3 30-16,14-3-55 16,20-3-13-16,12 2-4 15,-1-3-4-15,4-4-12 16,14 1-1-16,-16 0-41 0,-14 4-85 16,-24 6-36-1</inkml:trace>
  <inkml:trace contextRef="#ctx0" brushRef="#br0" timeOffset="290566.9611">25160 6499 126 0,'60'-2'77'16,"-11"2"-36"-16,-22 0 5 16,-8 0-8-16,-11 0-14 15,-8 0-17-15,14 0-7 16,5 0-4-16,8 0-32 16,39 0 23-16,10-13-23 15,12-2 27-15,15 5 5 16,-18-1-9-16,13 4-52 15,-11 3 43-15,17-3 18 0,13-1 3 16,-5 3-12 0,-6 3-62-16</inkml:trace>
  <inkml:trace contextRef="#ctx0" brushRef="#br0" timeOffset="290732.8402">26968 6354 188 0,'0'0'66'0,"0"0"-18"16,8 0-27-16,11 0-21 15,8 0-5-15,30 0-18 16,17-1-74-16,21-4 67 16,6-3 30-16,-2 0-18 15,-15 3 8-15,1 1 3 16,-12-1 6-16,-2 2-14 16</inkml:trace>
  <inkml:trace contextRef="#ctx0" brushRef="#br0" timeOffset="290866.9482">28377 6261 62 0,'93'0'101'15,"-41"0"-17"-15,-14 0-1 16,-24 0-52-16,-9-3-27 16,22-1-4-16,-8-5-12 15,20-1-43-15,1 0-9 16,12 6 26-16,8 4-39 16</inkml:trace>
  <inkml:trace contextRef="#ctx0" brushRef="#br0" timeOffset="291098.784">29951 6151 175 0,'10'0'47'15,"-10"0"-47"-15,0 0 0 16,22 0-15-16,16-2-6 16,36-4 21-16,11 1 4 15,26 4 57-15,-7-2-54 16,2 3-3-16,-2 0-4 15,0-3-8-15,7-2-41 16,9-2-23-16,-2-3 47 16,-15 3 18-16,-5 0 5 15,-32 7 2-15,-12-6-5 16,-16 4-83-16</inkml:trace>
  <inkml:trace contextRef="#ctx0" brushRef="#br0" timeOffset="291219.0568">31766 6068 105 0,'11'0'35'16,"-2"0"-35"-16,10 0 0 16,8 0 0-16,25 4 0 15,13-2-7-15,20 4-59 16</inkml:trace>
  <inkml:trace contextRef="#ctx0" brushRef="#br0" timeOffset="291309.215">32696 6095 29 0,'63'0'154'15,"-22"-6"-76"-15,-8 6-22 0,-20 0-56 16,-13 0-126 0</inkml:trace>
  <inkml:trace contextRef="#ctx0" brushRef="#br0" timeOffset="318594.9509">16536 13752 25 0,'0'-7'76'0,"0"3"-8"16,0 1-22-16,0 3-6 16,0 0 7-16,0 0 0 15,0 0-3-15,0 0-17 16,0 0-7-16,0-3-3 16,0 0 1-16,0 1-8 15,0 2-4-15,0 0 5 0,0 0 3 16,0 0 9-16,0 0 0 15,0 0-2-15,0 0-3 16,0 0 12-16,0 0-6 16,0 0-9-16,-6 0-8 15,6 0-5-15,-8 0 0 16,8 0-2-16,0 0 1 16,0 0 4-16,0-3-2 15,0-6 0-15,0-6 1 16,14-9 2-16,26-4-3 15,4 0-1-15,-3-1 2 16,-8 13 11-16,-9 4 8 16,-10 11-7-16,0 1-13 0,-9 5 1 15,-5 27 8 1,0 12-5-16,-5 11-4 0,-47 8-1 16,0-6-1-16,-3-9 0 15,17-12-1-15,11-14-1 16,13-14-1-16,3-8 2 15,3 0-1-15,8-23-6 16,0-9-4-16,0-1 6 16,0 3 4-16,14 6 1 15,19 5 0-15,-6 4 1 16,-3 4 2-16,-2 8 0 16,-3 3 1-16,-13 0-1 0,-6 8 0 15,0 21 5 1,0 13-5-16,-47 7-1 0,1-3-2 15,2-11 0-15,4-15 0 16,20-14 0-16,-4-6 1 16,2-20-1-16,17-24-4 15,5-3 0-15,0-1 2 16,0 1 0-16,38 3 1 16,8 6 1-16,0 5 1 15,1 12 1-15,-23 6 3 16,-5 11 0-16,-10 4 0 15,-4 7-2-15,-5 37 6 16,0 13-1-16,-19 7-5 16,-33 1-1-16,6-12 0 15,8-15-2-15,10-18 0 0,15-19 1 16,-6-1-2-16,5-25 1 16,9-22-5-16,5-10-1 15,0 6 1-15,38 7 2 16,3 9 3-16,10 7 1 15,-12 17-1-15,-7 11 3 16,-13 0 3-16,-10 25 2 16,-9 28 3-16,0 9 3 15,-28 3-10-15,-10-13-2 16,5-17-2-16,20-21 0 16,7-14-1-16,6-25 1 15,0-26-3-15,6-10-2 0,32 13 4 16,-3 16 1-16,-10 18 1 15,-11 14-1-15,-1 3 0 16,-13 27 1-16,0 9-1 16,0-9-7-16,-13-4-48 15,-6-17-75-15,-9-9-231 16</inkml:trace>
  <inkml:trace contextRef="#ctx0" brushRef="#br0" timeOffset="324210.9493">19786 10057 68 0,'0'0'5'16,"0"0"-3"-16,0 0 0 16,0 0 14-16,0-4 9 15,-11 3 25-15,11 1 13 16,0-2-11-16,0-2-8 16,0 0 6-16,0-1-16 15,0-1-6-15,0-3 7 0,0 2-12 16,0-1-11-16,0 4 0 15,0 0 8-15,0 1-2 16,0 3-5-16,0 0-1 16,0 0-4-16,0 0 1 15,0 0 2-15,0 0 0 16,0-1 3-16,0-2-3 16,0-2 2-16,0-2 0 15,0 0 3-15,0-5 4 16,19 5 1-16,5-1-1 15,-2 0-7-15,8 7-6 16,-8-1 2-16,-8 2 1 16,-3 0-4-16,-6 0 0 0,-5 0-1 15,0 0 3-15,0 11-1 16,0 12-4-16,0 3-3 16,-33 3 2-16,-18 7-1 15,-1 1-1-15,-6-5 1 16,12-6-1-16,5-5 0 15,8-11-1-15,14-5 2 16,11-5-1-16,3 0 1 16,-1 0 0-16,6-15-2 15,0-14 1-15,0-11 0 16,44-3 2-16,10-1 0 16,-2 11 4-16,-14 7 9 0,-10 15 2 15,-9 7-2 1,-6 4-4-16,-13 21-5 0,0 29 3 15,0 14-1-15,-43 2-5 16,-12-5-2-16,-5-17-1 16,8-13 0-16,14-22 0 15,-3-9 0-15,9-5-1 16,-1-27-4-16,14-5-4 16,19-8 1-16,0-3-3 15,14-3 6-15,37-1 5 16,1 8 1-16,8 4 0 15,-8 17 3-15,-19 8 4 0,-14 9 1 16,-11 6-1 0,-8 6-3-16,0 37 2 15,0 13 0-15,-38 11-5 0,-17-4-2 16,3-19-1-16,20-16-2 16,7-25 2-16,22-3 0 15,3-8-5-15,0-22-5 16,0 2 6-16,0 9 5 15,33 10 1-15,-14 9 1 16,-5 2 1-16,-1 37-3 16,-13 4 0-16,0-11-72 15,0-32-180-15</inkml:trace>
  <inkml:trace contextRef="#ctx0" brushRef="#br0" timeOffset="330162.5495">23824 6772 284 0,'0'-11'108'15,"0"8"-91"-15,0-4 30 16,0 5-15-16,0-4-11 16,0-1-2-16,0 0 10 15,5 5 2-15,-5 2-7 16,6-2-2-16,-6-1 5 15,0 1-3-15,0 2-5 16,0 0-4-16,0 0-7 16,0 0-4-16,0 0-2 15,0 0 0-15,0 0 2 16,-19 0 3-16,5 0-5 16,9 0-1-16,5 0-1 15,0 0 4-15,0-8 2 16,0-8-2-16,19-10-1 15,19-4-2-15,8 1 2 0,6 6 9 16,-11 9 5-16,-17 9 2 16,-10 5-3-16,-6 0-2 15,-8 9-4-15,0 27 1 16,0 11 0-16,-41 10-4 16,-30-3-6-16,1-4-1 15,10-13-1-15,21-16 0 16,12-10 0-16,14-11-4 15,7-4 1-15,6-23-7 16,0-7-2-16,0 0 10 0,19 0 0 16,27 5 3-1,12 5 1-15,-6 4-1 0,-12 12 0 16,-7 6 2-16,-27 2 0 16,-6 0 1-16,0 32 1 15,0 12 2-15,-52 9-4 16,-5 0-2-16,-3-15 1 15,13-14-4-15,9-22-1 16,11-2-2-16,13-27-3 16,9-20-13-16,5-8 7 15,0-1 8-15,46 12 7 16,0 13 2-16,-7 8 3 16,-12 13 4-16,-8 10 2 15,-14 0 5-15,-5 17-1 16,0 23 3-16,0 8-4 0,-24-1-6 15,-23-5-8-15,15-17 3 16,5-15-3-16,13-10 0 16,3-14-1-16,11-30-9 15,0-6-1-15,19 1 8 16,27 16 3-16,-7 16 2 16,-20 17-1-16,0 0 1 15,-19 29 0-15,0 25-2 16,0 5-7-16,-25-12-99 15,12-47-169-15</inkml:trace>
  <inkml:trace contextRef="#ctx0" brushRef="#br0" timeOffset="332608.4151">27794 9726 111 0,'0'-8'35'16,"0"6"10"-16,0 1-7 16,0 1-22-16,8-7 7 15,11 3 21-15,-8 0-15 16,-3-3 14-16,3 2-2 15,-11 5-19-15,0 0-2 16,0 0 6-16,0 0 3 16,0 0-10-16,0 0-6 15,0 0-5-15,0 0 5 0,0 0 22 16,0 0 7-16,0-1 1 16,-24-5-6-16,-1 4-15 15,9 2-11-15,5-2-4 16,5-3-4-16,6 5-1 15,0-6 0-15,0 2 1 16,0-1 7-16,0-8 3 16,30-2 2-16,11-5 9 15,6 5-3-15,-28 7-9 16,0 8-7-16,-19 0 2 16,0 26 0-16,0 22-1 15,0 7-5-15,-14 6 0 16,-19-1-1-16,-5-14-1 0,5-11-5 15,6-17 6-15,0-18 1 16,-6 0-1-16,9-20-3 16,5-21-10-16,19-10 4 15,0-1 6-15,0-1 3 16,38 5 0-16,8 0 1 16,0 12 1-16,1 13 2 15,-14 11 0-15,-23 12-2 16,-1 0 2-16,-9 16 1 15,0 26 5-15,-19 14-4 16,-47 2-5-16,1 0 0 16,5-8-1-16,5-15 0 0,11-20-1 15,12-15 1-15,10-11-6 16,11-35-6-16,11-4 3 16,0-6 8-16,27 0 1 15,31 8 1-15,-7 12 3 16,1 9 3-16,-30 19 3 15,-8 8-4-15,-14 29 0 16,0 26 3-16,-41 19-4 16,-11-4-5-16,11-17-14 15,16-22-29-15,4-31-61 16,21-10-70-16,8-49-340 16</inkml:trace>
  <inkml:trace contextRef="#ctx0" brushRef="#br0" timeOffset="335262.8043">31259 13180 132 0,'-5'0'75'15,"5"0"-38"-15,0 0 2 16,0 0 5-16,0 0 8 16,0-3 3-16,0 3-14 15,0-2-14-15,0 2-3 16,0 0-7-16,0 0-7 15,0 9-7-15,-14 6 2 16,-5 3 4-16,-3-5 0 16,3-1 2-16,8-12-4 15,3 0-3-15,8 0 5 16,0-15 5-16,0-6 1 16,0-8-7-16,0 1-3 15,19-1 10-15,9 2 5 0,-1 0 0 16,-3 8 3-1,-5 7-8-15,-5 9-1 0,0 3-7 16,-1 0-2-16,-7 6-2 16,-6 22 7-16,0 4-2 15,0 10-5-15,-27 5 1 16,-6 0-4-16,-11-6 0 16,3-12 0-16,3-20-1 15,11-9 0-15,2 0-2 16,3-12-3-16,17-14-5 15,5-4 6-15,0-1 5 16,0 0 3-16,19 7 11 16,14 0-6-16,-6 12 1 15,-8 7 0-15,8 5-3 0,-2 0 4 16,-11 30-7-16,-14 17 3 16,0 10 0-16,0 0-6 15,-25-9 1-15,-2-14-3 16,-6-14-1-16,14-17 1 15,0-3-1-15,-3-18-2 16,17-24-8-16,5-6 4 16,0 5 9-16,0 10 1 15,0 15 5-15,5 12 2 16,9 6-4-16,-9 15 0 16,-5 33 2-16,0 11-6 15,0-11-65-15,0-48-164 16</inkml:trace>
  <inkml:trace contextRef="#ctx0" brushRef="#br0" timeOffset="347382.7009">16587 13673 82 0,'0'-1'17'16,"0"-1"21"-16,0 2-10 15,9-4-18-15,1 4-10 0,4-2 0 16,-6-1-3-16,-2-5 3 16,13 1-7-16,-6-1 1 15,1 0 0-15,0 2 3 16,-14 5 3-16,0 1-1 15,0 0 1-15,0 0 0 16,0 0 6-16,0 0 16 16,0 0 9-16,0 0 2 15,0-4 16-15,0 4-23 16,0 0-10-16,0-3 9 16,0 1-2-16,0 0-6 15,0 2-7-15,0 0-6 16,0 0-3-16,0 0 0 0,0 0-1 15,0 0 6-15,0 0 5 16,0 0 4-16,0 0 2 16,0 0-5-16,0 0-8 15,0 0-2-15,0 0 1 16,0 0-3-16,0 0 0 16,0 0 0-16,0 0 0 15,0 0 1-15,0 0 1 16,5 0 2-16,14 0 16 15,14 7 4-15,-14 0-14 16,8-2-6-16,-13 2-2 16,0-5 1-16,-3-2 3 0,-9 0 4 15,4 0-1-15,7 0 1 16,-2 0-3-16,11 0 6 16,11 2-8-16,5-2-1 15,3 0-2-15,-3 0 1 16,8 0 2-16,-7-2 2 15,-12-7 1-15,-8 8-1 16,0-3-1-16,-5 2-4 16,7 2 1-16,4-5-2 15,-6 5 1-15,0 0-2 16,-3-3 0-16,4 3 0 16,4-2 1-16,-2 0-1 15,8-3 0-15,3 0 2 0,-1-4 0 16,1 1 4-1,0-5-1-15,0-1-4 0,-1 4 0 16,1-5-1-16,0 2 1 16,-14 1 0-16,-3 4-1 15,-2 1 1-15,5 1 0 16,-8-2 3-16,8 0 1 16,-3-2-3-16,14-8-2 15,6 2 0-15,2-7 1 16,-5-2-1-16,5 0 1 15,-11 6 0-15,-13 4 2 16,-1 4 4-16,-7 3-1 16,5 4-2-16,5-8-1 15,3-4-3-15,0-3-1 0,8-4 1 16,3 3 0-16,-8-4 0 16,3 2 1-16,-3 1-1 15,-3 4 1-15,-6 5 0 16,1-1 1-16,-3-1-1 15,2 1 1-15,12-4-1 16,-9-2-1-16,9 0 0 16,2-1 0-16,-2-4 0 15,-3 0 1-15,-3-3-1 16,0 6 1-16,0 3 1 16,0-5 3-16,-6 1 2 15,7-5-3-15,7-2-2 16,0 4-1-16,-8-3 0 0,0 3 0 15,0-2-1-15,-5 2 0 16,0 4 0-16,-1 3 0 16,-7 7 4-16,7 0-4 15,-7-2 0-15,2-3 0 16,3-2 0-16,11-11 2 16,-3-7-1-16,0 3 1 15,0-4-2-15,0 2 1 16,-5 4-1-16,-1 7 0 15,-5 4 0-15,-2 6 0 16,-1-1 2-16,4 0-1 16,1-7 0-16,-1-5-1 0,4-2 1 15,-2-3-1-15,-3 0 0 16,11 3 2-16,-10 1-2 16,-4 3 1-16,1 3 1 15,2 0 1-15,-8-2 1 16,0 4-2-16,5-6 1 15,1 2 0-15,2-7-3 16,5 1 0-16,7-3 2 16,-1 0-2-16,-6 3 1 15,6 1-1-15,-5 3 1 16,-9 7-1-16,4-5 0 16,-9 2 2-16,0 2 0 15,5 2 0-15,-5-3-1 0,6 1 1 16,-4-4-2-1,-2-2 0-15,6 0 1 0,7-6-1 16,-13 7 3-16,11-4 0 16,-3 0-1-16,6 0 1 15,-8-2-3-15,7 2 0 16,-7-2 0-16,2 3 1 16,3 0-1-16,-9 3 1 15,4 0-1-15,-1 1 2 16,3-9-1-16,12-3-1 15,-1-3 1-15,8-2 0 16,-8-5-1-16,8 2 0 16,1-2 0-16,-4 5-1 15,3 2 2-15,-8 9-1 0,1 2 0 16,-12 3 0-16,11 6 0 16,-8-8 0-16,8 4 0 15,-3-9 0-15,14-4 0 16,11 0 1-16,-3-2-1 15,3 4 0-15,-3-4 0 16,-10 6 2-16,-9-3-2 16,8 3 0-16,-8-2 0 15,8-3 0-15,3-4 0 16,-2-1 0-16,4-5 0 16,-5-2 0-16,12-5 0 15,-1 6 1-15,-5 1 0 16,-6 2 1-16,11 2-2 0,-3-1 2 15,4 3-2-15,-7-3 1 16,-4 3-1-16,4-4 2 16,-7-5-2-16,13 3 1 15,-3-1-1-15,4 4 0 16,-7 5 0-16,-4 5 0 16,10 0 2-16,-5-1-2 15,-1-3 2-15,1-3-1 16,5-4 1-16,-11 3 1 15,12-1-1-15,-4 6-1 16,-2 1 1-16,-1-3-2 0,7 6 2 16,2-8 0-16,-3-1 2 15,8-2-2-15,-8-3 1 16,14-7 1-16,3 1-1 16,2-1-2-16,16-4 0 15,-7 6 0-15,-1 4-1 16,1 9 1-16,-14 6 0 15,-1 7 1-15,-4-2 0 16,-15-1 0-16,15-1-1 16,-6-5-1-16,21-4 1 15,4-2-1-15,7-4 1 16,-2 1 0-16,3 0-1 16,-22 7 1-16,-6 4-1 15,-19 2 2-15,3 8-2 0,-2-4 0 16,-1 4 0-1,11-5 0-15,-5-2 0 0,13-3 1 16,-13 0-1-16,11 0 0 16,-14 3 2-16,8 3-2 15,-14 2 0-15,3 3 0 16,1-4 0-16,-4 2 0 16,-5-2 0-16,3-5 0 15,8 2 0-15,-8-1 0 16,11-2 0-16,-14 11 1 15,-6 0 0-15,1 5-2 16,-8 1 1-16,2 2 0 0,3-3 0 16,8-2 0-1,-11 1 1-15,11-4-1 0,0 0 0 16,8 3 0-16,-2-2 0 16,-3 3 0-16,2 4 0 15,-5 1 0-15,-5 2 2 16,0 3-2-16,-6 2 2 15,-3-3-2-15,9-2 1 16,5-8 0-16,19-3-1 16,-5 2 0-16,2-8 0 15,3 5 1-15,6 0-1 16,-8 3 0-16,-9-2 0 16,11 5 0-16,0 0 0 15,17-2 1-15,-4 1-1 16,1 2 1-16,-14 3 0 0,3-1 1 15,-2 2-2-15,12 3 0 16,-4-3 1-16,-9 9 0 16,3 2-1-16,-3 0 0 15,-5 0 0-15,-1 0-1 16,9 2-2-16,-22 6-14 16,-19 3-44-16,0-9-81 15,-19-2-100-15</inkml:trace>
  <inkml:trace contextRef="#ctx0" brushRef="#br0" timeOffset="349716.1304">24274 6712 1 0,'-14'0'46'0,"-10"0"-6"16,-4 0-28-16,-2 0-10 15,14 0-2-15,-3 0-9 16,19 0 5-16,-11-7 4 16,11 0 11-16,-8 1 7 15,-6 4-3-15,1 2-7 16,-12 0-8-16,-8 0 0 15,-13 0-16-15,-6 8-2 0,19-3 2 16,1-3-12-16,23-2 28 16,4 0 7-16,5 0 29 15,0 0 21-15,0 0-36 16,0 0-13-16,0 0-5 16,0 0 1-16,0 0 16 15,0 0 22-15,0 0-11 16,0 0-12-16,0 0-10 15,0 0 6-15,0-2 15 16,0-1 6-16,0-1-13 16,0-4-2-16,0 3 2 15,0-1-4-15,5 4-4 16,-5-1-1-16,0 3 1 16,0 0-2-16,9 0-8 15,-4 0-5-15,14 0 3 0,22 0 3 16,5 0 9-16,12 0 3 15,2 0-6-15,-9 0 3 16,1 3-3-16,-5 1-3 16,-1 5-2-16,-5-7-2 15,11 0 0-15,5-2 8 16,-2 0-4-16,-4 0-4 16,-4 0 0-16,-15 0 1 15,12 0-3-15,-9 4 2 16,-2 0-3-16,5 1 4 15,-10 2-5-15,10 1 0 16,0-1 0-16,3 1 4 0,16-4 0 16,-5 1 2-1,-6 0 0-15,1 0-2 0,-1 6 0 16,-8-3-4-16,-2 6 1 16,2 0 1-16,-6-1 0 15,1-3-2-15,-6 2-1 16,-2-1 0-16,-6-1 1 15,3-2 1-15,8 0-1 16,-3 2 0-16,11 1 1 16,-10-2-1-16,18 4 0 15,0-1 2-15,6 3 4 16,-11 4-4-16,-3-7-1 16,9 9 0-16,-20-5 0 15,3 0-1-15,-8 3-1 16,-3-5 0-16,13 4 3 0,1 1-3 15,0 1 1-15,0 1-1 16,-1 1 1-16,6-6 1 16,-10 5 1-16,-9-4 1 15,0 5-4-15,3 1 3 16,-3-1-1-16,5 0 0 16,-2 0-1-16,-3-1-1 15,0-2 1-15,0-3 0 16,1-2-1-16,1-3 1 15,4 2 0-15,-6 1-1 16,3-2 1-16,-3 2 1 16,14 2 0-16,-14 0-1 0,-6 4 2 15,6-3-2-15,-10 4 3 16,10-3-4-16,-6-1 0 16,6 0 0-16,-8-3 0 15,3 4 0-15,0-1 2 16,5 5-1-16,0 1 1 15,-3 0 0-15,3 0-1 16,-8 1-1-16,3 4 1 16,-1-5 0-16,-4 6 0 15,7-4 1-15,-3-1-2 16,1 1 0-16,5 1 0 16,0-1 0-16,-2 3 0 15,-6-4 0-15,2-1 0 0,1 0 0 16,-6-1 0-1,8-5 1-15,-2 2-1 0,0 0 1 16,5 1 0-16,0 3-1 16,-6 0 0-16,-4 2 0 15,4 4 1-15,-13-6-1 16,0 1 0-16,11-2 0 16,-11-5 0-16,8-3 0 15,6 4 0-15,0-1 2 16,2 0-2-16,-2 5 0 15,-1-5 1-15,6 4-1 16,-5-1 0-16,0 0 0 0,5 2 2 16,-11-1-2-1,3-2 1-15,2-1-1 0,-4-2 0 16,1 0 0-16,-1 2 0 16,2 0 1-16,-3-1-1 15,5 0 0-15,-2 2 1 16,-3 4-1-16,1 0-1 15,-4-1 1-15,9-1 0 16,-1 0 0-16,-2-2 0 16,8-1 0-16,-5-2 0 15,5 3 0-15,-5 1 0 16,5-2 1-16,-11 6 0 0,0-5-1 16,3 2 0-1,-5 0-1-15,2-4 2 16,-3 1-2-16,-2-1 2 0,8 1-1 15,-3-3 0-15,11 5-1 16,-5 5 1-16,-1-2 0 16,6 1 1-16,0-1-1 15,-8-5 0-15,3 8 0 16,-6-2 0-16,6 5 0 16,-1-3-1-16,-2 4 1 15,11 4 0-15,-16-3 1 16,18 6-1-16,-10 0 0 15,-6-1-1-15,3 7 0 16,-11-3-6-16,0 5-6 16,0 5-31-16,0-1-28 0,-11 2-96 15,3-17-358-15</inkml:trace>
  <inkml:trace contextRef="#ctx0" brushRef="#br0" timeOffset="351994.4713">27742 9704 105 0,'-8'-4'45'0,"8"-3"21"16,0 1-5-16,0 0-26 15,0 4-13-15,0-5-11 16,0 7-3-16,0 0 2 16,0 0 5-16,0 0 7 15,0 0 7-15,0 0-1 16,0 0-5-16,0 0-7 16,0 12-12-16,0-3-3 15,0 2-1-15,8 0 0 0,3-3 4 16,-8 6 9-16,2 0 9 15,-5 4-1-15,8-1 1 16,-8 3-11-16,6-2-6 16,-6 4-4-16,5 7 0 15,1-2 0-15,-6 6-1 16,2-1 3-16,4-3 0 16,-1 4 9-16,3-1 0 15,-2-3-4-15,2 5-1 16,-8 2-3-16,0 2 0 15,0 2 5-15,0-1-5 16,0 0-1-16,0-6 5 0,0 3-5 16,0-5-1-1,0-2 4-15,6-5-3 0,7 0-2 16,1 1-1-16,-9 3 1 16,9 4 8-16,0-1 0 15,-9 0-3-15,0 5 2 16,-5-7-4-16,0-4-1 15,9 4-1-15,-9-5 0 16,19-1-2-16,-11 0 1 16,11 1-1-16,-5 2 0 15,10-2 2-15,3 6-2 16,-13 0 2-16,5-1-1 16,-5 5 1-16,2 1 1 15,-8-1 0-15,6-5-2 0,0 0 0 16,5-5-1-16,-6 0 0 15,6-1 0-15,-5 0 0 16,0 6 1-16,-3 6 1 16,10 1 7-16,-2 4-6 15,1 1-3-15,-1 2 0 16,0-2 0-16,-6-3 0 16,1-2 1-16,-9-7-1 15,4-2 0-15,4-4 0 16,-7 0 2-16,7-1-2 15,-7 0 0-15,2 5 0 16,-3 1 1-16,4 1 0 16,1 1-1-16,-10 6 0 0,0-2 1 15,0 4 0-15,0-3 0 16,9 0-1-16,-4-6 2 16,3-6-2-16,9 4 1 15,-9-8 0-15,11 0 0 16,0-2 4-16,-5-3 2 15,5-2-2-15,-6-1-4 16,1-1 0-16,5 4 0 16,-5-5 0-16,5 3-1 15,3-4 1-15,-3 7-1 16,5 3 1-16,-5 4 3 16,9 1 4-16,-9 1 0 0,8-1-7 15,6 0 0-15,-6-1 0 16,3-8-1-16,-3 2 8 15,9-3-6-15,2-7 0 16,-5 4 10-16,5-2-6 16,0 1-5-16,-3 2 2 15,9 0 0-15,-3 0-2 16,-3 1 0-16,3 1 0 16,-3-4-2-16,0 3 2 15,-2-1-1-15,-4-2 0 16,7 2 3-16,-1-3-2 15,-6 1 0-15,-4-1 0 16,10 4 0-16,-11-2 0 0,11-1 1 16,-10 3-1-1,4-3-1-15,-4-3 0 0,4 2 0 16,1 0 0-16,5 2 0 16,3 0 2-16,-3 0 0 15,0 2-1-15,-16-5-1 16,-8 5 0-16,5-5 0 15,0 2 1-15,-5-1-1 16,5-1-1-16,-6 0 0 16,7 4 1-16,-7-2 0 15,14 1 0-15,-7 1 1 16,4-4-2-16,-5 2 2 16,8-1-1-16,1 2 0 15,2 2 0-15,-3-1 0 0,0-1 1 16,0 1-1-16,-2 0 1 15,2-1-1-15,-8-4-1 16,14 5 1-16,0-4 1 16,0 3-1-16,5 3-1 15,-3-6 1-15,3 6 0 16,0-6 0-16,3 2 1 16,-2 1-1-16,12 1 0 15,-4-2 1-15,5-1-1 16,-1 0 0-16,-4-2-1 15,-1 5 1-15,0-4-2 16,-7 1-3-16,1 0-6 16,-7-1 2-16,0 0-11 0,0-2-9 15,-6-3-6-15,3 1-4 16,11-3-15-16,-14 0-43 16,6 0-136-16</inkml:trace>
  <inkml:trace contextRef="#ctx0" brushRef="#br0" timeOffset="388296.3098">23129 4773 211 0,'-22'-8'194'0,"-3"6"-186"16,25 0 29-16,-5-1-11 15,5 1-9-15,-8-1 3 16,2-1 11-16,1 4 4 0,-9 0-5 15,-13 4-6 1,-11 36-8-16,-17 19 0 0,-10 24 6 16,-6 23-3-16,-14 28-8 15,6 21-2-15,25 6-1 16,10-7-3-16,39-27-2 16,5-22-1-16,30-24-2 15,35-23-2-15,14-15-3 16,14-10-17-16,5-8-28 15,-14-5-71-15,-24-6-203 16</inkml:trace>
  <inkml:trace contextRef="#ctx0" brushRef="#br0" timeOffset="388731.8592">23442 5039 304 0,'0'0'104'0,"0"0"-86"15,0 0 22-15,0 19 8 16,0 9-29-16,-5 7-9 15,-9 4 3-15,9 2-5 16,-9-3-6-16,0 6-1 16,9-5-1-16,5-4 0 15,0-10-2-15,0-9-32 16,0-16-100-16,5 0-95 0</inkml:trace>
  <inkml:trace contextRef="#ctx0" brushRef="#br0" timeOffset="388972.1306">23671 5000 386 0,'-19'-3'43'16,"19"3"-17"-16,0 0-7 15,0 0 3-15,0 3 7 16,0 12-13-16,0 7 2 0,0 7-4 15,0 6-9 1,0 8-4-16,0 0-1 0,0 2-3 16,0-8-22-16,-5-3-78 15,-14-13-37-15,-3-8-137 16</inkml:trace>
  <inkml:trace contextRef="#ctx0" brushRef="#br0" timeOffset="389220.2565">23199 5109 344 0,'-5'-7'47'0,"5"1"5"16,0-5-5-16,46-5-1 0,6-1-9 15,14 2 4-15,-1-6 1 16,14-1-16-16,-3 1-11 15,-2 0-10-15,5 0-3 16,-8 6-2-16,3 7-2 16,-17 5-18-16,8 3-56 15,-24 0-75-15,-13 7-73 16</inkml:trace>
  <inkml:trace contextRef="#ctx0" brushRef="#br0" timeOffset="389542.1789">23077 5689 108 0,'0'0'239'0,"0"0"-216"16,0 0 27-16,0 0-3 16,32 0-10-16,20-18 1 15,8-4 7-15,-2-2 1 16,2-2-15-16,5 7-13 0,0-5-6 16,1-4-6-1,5 9-5-15,-6-5-1 0,9 8-1 16,-3 0-17-16,-11 5-93 15,-22 11-92-15</inkml:trace>
  <inkml:trace contextRef="#ctx0" brushRef="#br0" timeOffset="389885.9178">23306 5911 386 0,'-3'5'14'16,"3"2"-2"-16,0 3 31 16,3-6 3-16,21-4-7 15,4 0 9-15,4 3 7 16,-13 2-13-16,3 5-7 15,-16 4-11-15,-6 6-8 16,0 11-2-16,0 0-3 16,-19 7-4-16,-28-8-5 15,1-7-1-15,0-14-1 16,13-9-7-16,6 0-18 16,7 0-27-16,20-17-50 0,0-8-66 15,0-3-39-15</inkml:trace>
  <inkml:trace contextRef="#ctx0" brushRef="#br0" timeOffset="390089.8226">23306 5911 376 0,'38'-125'11'0,"8"110"51"0,14-2-8 16,-2-1-3-1,-7 4 4-15,-4 0-22 0,-6 6-25 16,-3 0-7-16,8 2-1 16,6 5-20-16,-6-6-120 15,-8 7-192-15</inkml:trace>
  <inkml:trace contextRef="#ctx0" brushRef="#br0" timeOffset="390321.1081">24306 5505 385 0,'-19'22'63'0,"0"15"18"15,-8 12-23-15,-25 4-28 16,-13 7-18-16,-14-4-9 15,8-8-3-15,11-5 0 16,33-16-1-16,16-11-24 16,11-16-155-16</inkml:trace>
  <inkml:trace contextRef="#ctx0" brushRef="#br0" timeOffset="390914.2503">24833 5114 204 0,'0'0'47'15,"0"0"-14"-15,-8 0 2 16,8 0-8-16,-11 0-1 15,-3 0 9-15,11 0 5 16,-8 0-9-16,3-5-6 16,8-2 10-16,0 1-2 15,0-2 7-15,0 1-4 16,0 5-11-16,0 2-11 16,0 0 1-16,-11 0-3 15,-11 0-3-15,-2 27 0 16,-9 5-4-16,-5 5 1 15,3 5-3-15,15-6-1 0,10-10-1 16,10-2 0-16,0-16-1 16,57-8 1-16,27 0 4 15,15 0 4-15,7-11 1 16,-8 1 3-16,-13 3 0 16,-15 3-8-16,-23-1-4 15,-6 3-1-15,-9-3-9 16,-13-2-62-16,-5 0-120 15,-14-14-207-15</inkml:trace>
  <inkml:trace contextRef="#ctx0" brushRef="#br0" timeOffset="391132.2224">25413 4931 295 0,'-16'0'245'0,"8"0"-224"15,8 24 62-15,0 21-36 16,0 16-20-16,-14 10-12 16,-18 18 3-16,-7 1-3 15,-7 9-10-15,0-4-4 16,13-4-1-16,14-13-3 16,19-20-28-16,0-34-87 15,46-24-154-15</inkml:trace>
  <inkml:trace contextRef="#ctx0" brushRef="#br0" timeOffset="391372.1112">25869 4674 604 0,'-8'0'23'16,"8"16"-20"-16,8 30 20 15,22 14 36-15,-11 16-11 16,-19 23-3-16,0 26 5 16,-30 15-18-16,-44 3-19 0,9-11-12 15,-1-23-1 1,34-37-6-16,32-28-53 16,0-44-115-16,27-22-228 0</inkml:trace>
  <inkml:trace contextRef="#ctx0" brushRef="#br0" timeOffset="391707.655">26242 5039 441 0,'-46'0'237'0,"38"13"-234"16,8-9 6-16,0 3-9 16,19-7-1-16,27 0-45 15,6 0-121-15</inkml:trace>
  <inkml:trace contextRef="#ctx0" brushRef="#br0" timeOffset="391866.0565">26207 5324 539 0,'-38'6'148'15,"38"14"-144"-15,0-9-4 16,32-3-6-16,15-8-90 16,18-3-176-16</inkml:trace>
  <inkml:trace contextRef="#ctx0" brushRef="#br0" timeOffset="392427.9543">26804 4841 402 0,'-24'0'55'0,"15"11"0"16,-4 30 11-16,-6 8-22 16,-9 12-3-16,-4 10-8 15,2 8 2-15,8 0 2 0,3-4-21 16,13-16-13 0,6-21-3-16,0-31 0 0,14-7-7 15,38-45-1-15,5-25 5 16,-5-11-11-16,-17-2 1 15,-5-8 8-15,-3-1 4 16,-18 8 0-16,-9 15 1 16,11 26 0-16,-11 26 1 15,0 17 6-15,0 2 4 16,0 39 0-16,0 9 3 16,0 10 2-16,-11-4 5 15,11-17-8-15,0-14-9 16,57-19-2-16,22-6 1 15,19-31 1-15,6-30-2 0,-3-4-2 16,-25-6-3-16,-16 12 2 16,-22 17 1-16,-16 17 0 15,-11 21 0-15,-11 4 0 16,0 34 0-16,0 31 7 16,-11 20 8-16,-16 9-5 15,-6 2-4-15,0-6-5 16,25-9-1-16,8-11-2 15,0-18-21-15,22-15-92 16,38-26-124-16</inkml:trace>
  <inkml:trace contextRef="#ctx0" brushRef="#br0" timeOffset="392811.7782">28050 5088 265 0,'-46'0'172'0,"-6"0"-100"16,-3 14 4-16,-15 23-11 0,-1 11-20 15,5 4-26-15,6 0 17 16,19-6-13-16,28-17-16 16,13-13-6-16,0-16 0 15,41 0-1-15,24-29-1 16,14-6 0-16,-8 8 1 16,-16 12 0-16,-17 15 0 15,0 0-1-15,-25 32-1 16,-4 21 1-16,-9 5-4 15,0-8-31-15,19-10-36 16,8-22-110-16,25-18-260 16</inkml:trace>
  <inkml:trace contextRef="#ctx0" brushRef="#br0" timeOffset="393051.9414">28424 5132 291 0,'0'0'176'0,"0"0"-102"16,13 0 12-16,31 0-42 16,2 19-12-16,6 5-12 15,3 5-7-15,-9-1-10 16,6 1-3-16,5 0-2 15,14-5-51-15,-17-1-97 0,-7-16-179 16</inkml:trace>
  <inkml:trace contextRef="#ctx0" brushRef="#br0" timeOffset="393186.2362">28909 4981 360 0,'-134'60'249'16,"-7"38"-150"-16,-18 28-13 15,15-2-71-15,46-22-15 16,46-51-98-16</inkml:trace>
  <inkml:trace contextRef="#ctx0" brushRef="#br0" timeOffset="402565.9284">14733 15141 209 0,'0'-14'315'16,"0"10"-294"-16,0 4 26 15,-11 0-10-15,9 0-10 16,-12 0-4-16,-24 0-6 16,-14 33-7-16,-32 37-8 15,-28 32 1-15,0 27 0 16,14 20 0-16,19 14 0 16,41-1 3-16,29-10-3 15,9-23-2-15,9-31 0 16,48-29-1-16,3-21 0 15,5-18 0-15,1-15-9 0,13-15-23 16,-27 0-108-16,-31-36-212 16</inkml:trace>
  <inkml:trace contextRef="#ctx0" brushRef="#br0" timeOffset="403061.3749">15082 15665 334 0,'-41'0'151'16,"3"0"-133"-16,11 0 13 15,-6 25-14-15,1 12 7 16,-1 16 8-16,0 11 0 0,19 7 0 15,14 3-3 1,0-11 0-16,39-17-10 0,34-12 0 16,25-24-1-16,1-10-2 15,-1-13-8-15,-25-32-2 16,-15-6-3-16,-39-12-1 16,-19-3-1-16,0-1-1 15,-44 3-1-15,-30 6-3 16,-10 13-3-16,18 18-17 15,39 19-15-15,27 8-31 16,0 3-58-16,47 22-142 16</inkml:trace>
  <inkml:trace contextRef="#ctx0" brushRef="#br0" timeOffset="403285.833">15802 16005 484 0,'-79'68'27'16,"14"22"17"-16,-14-3-24 15,2 2-17-15,23-20-3 0,26-22-1 16,12-24-64-1,16-23-107-15</inkml:trace>
  <inkml:trace contextRef="#ctx0" brushRef="#br0" timeOffset="403639.6137">16320 15657 75 0,'-27'8'332'15,"2"5"-295"-15,25 2 37 16,0-8-15-16,14-4-21 16,43-3-7-16,9 0-5 15,-1 0 10-15,6-15-9 16,-6-1-17-16,-10 7-10 16,-3 3 0-16,-6 5-22 15,1 1-87-15,-9 0-122 16</inkml:trace>
  <inkml:trace contextRef="#ctx0" brushRef="#br0" timeOffset="403915.8715">17304 15473 105 0,'0'0'340'0,"-21"0"-301"16,7 13-15-16,-13 24 4 15,-11 11-12-15,-14 4-10 16,-5 5 0-16,2-5-4 16,22-11-1-16,22-18 0 15,11-17 0-15,17-6 1 16,56-6 5-16,6-16-5 0,14-3 1 16,-3 6-3-16,-5 6 1 15,-20 6 0-15,-13 4-1 16,-6-1-5-16,-18 4-70 15,-20 0-182-15</inkml:trace>
  <inkml:trace contextRef="#ctx0" brushRef="#br0" timeOffset="404103.9125">17814 15409 14 0,'-38'18'415'16,"3"24"-357"-16,5 18-3 15,2 12-12-15,-4 9-18 0,-9 10-2 16,-3-3 5-16,3-5-18 16,14-8-10-16,27-19 0 15,0-29-30-15,36-27-172 16,26-29-142-16</inkml:trace>
  <inkml:trace contextRef="#ctx0" brushRef="#br0" timeOffset="404305.9758">18071 15084 418 0,'0'7'160'0,"0"47"-109"16,0 34-6-16,0 20-20 0,0 20 2 16,0 15 10-1,-41 9 4-15,-30-2-8 0,-22-19-24 16,9-20-9-16,13-33-5 15,35-36-52-15,23-39-86 16,13-13-188-16</inkml:trace>
  <inkml:trace contextRef="#ctx0" brushRef="#br0" timeOffset="404575.8289">18594 15534 397 0,'-41'7'258'0,"30"11"-237"16,11 1-12-16,0-2-9 16,6-3-39-16,21-2-168 0</inkml:trace>
  <inkml:trace contextRef="#ctx0" brushRef="#br0" timeOffset="404719.8888">18594 15839 217 0,'-33'15'263'0,"6"5"-201"16,27 4 7-16,0-7-33 16,0-1-36-16,0-11-1 15,33-5-103-15,8-17-250 16</inkml:trace>
  <inkml:trace contextRef="#ctx0" brushRef="#br0" timeOffset="405325.8217">19221 15379 222 0,'-24'6'182'15,"-3"25"-90"-15,7 22-2 0,1 19-18 16,-22 15-24-16,3 10-5 16,-8 3-18-1,8 1-11-15,5-21-10 0,19-21-3 16,14-35-1-16,0-24-6 15,19-31-22-15,47-46-1 16,13-23-46-16,-8-13-59 16,-17-4 51-16,-15 4 80 15,-7 23 3-15,-18 21 20 16,-9 33 12-16,-5 28 16 16,0 8-5-16,0 37 12 15,-13 27 3-15,-12 12-13 16,-8-5-8-16,20-13-6 0,13-24-4 15,0-27-22-15,24-7-4 16,50-37 1-16,5-37-1 16,6-16-1-16,-12 0-1 15,-16 12 1-15,-10 27 1 16,-20 32 3-16,-2 19 7 16,-6 21-7-16,-17 43 6 15,-2 17 4-15,0 9-1 16,-2-2-9-16,-28-10-4 15,16-16 0-15,14-15-7 16,0-17-34-16,0-9-63 16,52-17-80-16,8-4-160 0</inkml:trace>
  <inkml:trace contextRef="#ctx0" brushRef="#br0" timeOffset="405483.6149">20086 15682 153 0,'-44'14'375'0,"-2"22"-240"16,27 16-27-16,-1 3-49 16,12-11-49-16,8-1-10 15,0-15-24-15,0-14-84 16,33-9-86-16,-11-5-207 16</inkml:trace>
  <inkml:trace contextRef="#ctx0" brushRef="#br0" timeOffset="405633.6563">20187 15416 537 0,'-41'-9'77'16,"41"9"-28"-16,0 0-49 16,21 0-12-16,31 0-101 15,6 0-127-15</inkml:trace>
  <inkml:trace contextRef="#ctx0" brushRef="#br0" timeOffset="405858.423">20459 15690 225 0,'-57'37'334'16,"19"4"-210"-16,35 1-43 15,3-13-62-15,0-20-13 16,46-9-3-16,42-11 0 15,4-24 4-15,7 6 17 16,-4 10-1-16,-21 19 5 16,-23 7-2-16,-23 36-9 15,-15 14-7-15,-13 6-10 16,0-6-26-16,0-35-224 16</inkml:trace>
  <inkml:trace contextRef="#ctx0" brushRef="#br0" timeOffset="407027.9381">28214 14378 617 0,'-79'0'62'0,"24"30"-4"16,-29 40-7-16,-20 28-13 15,-13 25-12-15,-9 23-13 16,9 24-11-16,30 4-2 16,30-12 0-16,48-22 0 15,9-37-3-15,74-41-53 0,49-38-77 16,21-24-95-1</inkml:trace>
  <inkml:trace contextRef="#ctx0" brushRef="#br0" timeOffset="409015.7852">28339 14456 151 0,'-8'0'109'0,"2"0"-82"15,6 0-12-15,0 0-13 0,0 0 0 16,-8 0 11-16,8 3 29 16,-19-3-6-16,14 0 1 15,-14 0-2-15,11 0-4 16,2 0-9-16,-2 0-2 15,8 0-4-15,0 0 6 16,0 0 5-16,19 0-1 16,22 0 3-16,5 0 0 15,11-5 6-15,-10-3 5 16,-14 5-7-16,-20 3-15 16,-7 0-10-16,-6 0-3 15,0 30 2-15,-14 17 3 16,-49 16-7-16,-16 3-2 0,6 2 0 15,15-13-1-15,26-17 0 16,32-9 0-16,0-12-4 16,11-9-6-16,49-8-1 15,13 0 4-15,12-8 2 16,-9-9-3-16,-16 3-17 16,5-1-28-16,-13-1-36 15,-5-3-92-15,-15-4-151 16</inkml:trace>
  <inkml:trace contextRef="#ctx0" brushRef="#br0" timeOffset="409225.6261">29086 14522 359 0,'-8'0'141'0,"0"-2"-98"15,8 2-13-15,0 0-17 16,0 16 31-16,0 8-21 15,0 15-9-15,0 2-6 16,-11 3-6-16,-3 0-2 16,1-8 0-16,13-6-13 15,0-14-57-15,0-9-93 16,0-7-65-16</inkml:trace>
  <inkml:trace contextRef="#ctx0" brushRef="#br0" timeOffset="409421.7991">29321 14407 396 0,'0'0'88'16,"0"0"-52"-16,0 20-30 16,0 16 9-16,-6 9-8 15,-7 7-5-15,-9 0-1 16,11-6-1-16,3-5-5 15,-3-5-67-15,-6-4-69 16</inkml:trace>
  <inkml:trace contextRef="#ctx0" brushRef="#br0" timeOffset="409632.0051">28770 14508 518 0,'0'-13'55'0,"38"3"-9"16,88-3-1-16,18-9-20 15,6 2-13-15,-5 5-11 16,-15 8-1-16,-26 2-9 16,-11 5-57-16,-25 0-93 15,-19 0-104-15</inkml:trace>
  <inkml:trace contextRef="#ctx0" brushRef="#br0" timeOffset="409893.7522">28345 15141 233 0,'0'0'183'0,"51"-13"-111"16,61-16 34-16,33-8-40 0,29-10-29 15,-7-1-11 1,-18 4-6-16,-31 10-17 0,-34 16-3 16,-24 8-17-16,-5 10-35 15,-17 0-100-15,-19 3-118 16</inkml:trace>
  <inkml:trace contextRef="#ctx0" brushRef="#br0" timeOffset="410185.7791">28854 15240 149 0,'-65'8'449'16,"19"8"-435"-1,27 23-7-15,-1-9-5 0,20-3-1 16,0-8-1-16,0-7 1 16,39-6-1-16,-7-3 29 15,1 4 12-15,-11 8 14 16,-3 11-14-16,-19 9-13 16,0 16-14-16,-8 2-10 15,-58-2-3-15,-5-7-1 16,6-15-14-16,5-10-31 15,22-19-14-15,19 0-40 16,19-23-64-16,0-14-78 16</inkml:trace>
  <inkml:trace contextRef="#ctx0" brushRef="#br0" timeOffset="410351.9227">28775 15253 596 0,'-13'-13'97'15,"13"12"-27"-15,27-5-33 16,33-1-24-16,0 1-13 16,16 0-2-16,3-2-22 15,20 1-46-15,-1 3-75 16,-14-2-150-16</inkml:trace>
  <inkml:trace contextRef="#ctx0" brushRef="#br0" timeOffset="410627.704">30081 14903 505 0,'-46'30'93'0,"27"25"-5"16,-3 17-14-16,-11 3-50 0,-10 7-20 15,-4-6-3-15,9-9-1 16,-3-14-8-16,17-18-35 16,10-11-55-16,12-18-113 15</inkml:trace>
  <inkml:trace contextRef="#ctx0" brushRef="#br0" timeOffset="411137.9888">30297 14701 359 0,'-8'-2'171'0,"8"-5"-81"16,0 7-25-16,21-3-8 15,39-2-29-15,-16 3-22 16,2-3-5-16,-18 2-1 16,10 3-2-16,0-4-17 15,3-1-89-15,5 2-167 16</inkml:trace>
  <inkml:trace contextRef="#ctx0" brushRef="#br0" timeOffset="411393.8109">31148 14508 348 0,'-39'0'349'16,"-7"22"-338"-16,13 33 5 15,1 9-13-15,-15 2-3 16,1-6-5-16,16-7-22 16,16-13 10-16,14-19 15 0,6-21-2 15,73 0-8 1,24-31 9-16,17-8 2 0,-2-5-6 16,-15 8-4-16,-24-2-40 15,-13 7-66-15,-34 4-36 16</inkml:trace>
  <inkml:trace contextRef="#ctx0" brushRef="#br0" timeOffset="411565.6932">31595 14473 47 0,'-28'16'409'0,"-15"25"-347"16,26 14-14-16,-2 13-24 15,0 8-20-15,-8-2-3 16,2-2 0-16,6-11-1 15,6-13 1-15,13-14-1 0,0-14-3 16,0-20-107-16,32-13-329 16</inkml:trace>
  <inkml:trace contextRef="#ctx0" brushRef="#br0" timeOffset="411767.5662">32001 14270 523 0,'-27'64'221'16,"27"45"-149"-16,0 33 4 0,-14 17-54 15,-24 15-10-15,-33 2-7 16,-27-17-4-16,0-25-1 16,10-35-3-16,28-44-43 15,11-42-101-15,28-24-278 16</inkml:trace>
  <inkml:trace contextRef="#ctx0" brushRef="#br0" timeOffset="415245.7405">28186 16349 429 0,'9'-3'59'15,"-9"3"-30"-15,5 0-15 16,-5 0-9-16,0 0-1 16,0 0 11-16,0 0 19 15,0 0 7-15,0 0-9 16,0 0-16-16,0 0-3 16,0 0-4-16,0 3 3 0,0 19-1 15,0 1 1-15,0 13 0 16,0 8-5-16,-19 11 1 15,-8 10 6-15,-1 1-3 16,4-1 1-16,10-15-6 16,6-18-4-16,8-17-2 15,0-15-1-15,0-19-1 16,33-37 1-16,30-16-1 16,-1-9 1-16,-2 7-6 15,-3 13 7-15,-21 20 0 16,-12 16 3-16,-10 16 0 15,-8 4 3-15,-6 5-1 0,0 0-2 16,0 27-1-16,0 9 8 16,0 6 0-16,0-6-3 15,-6-12-4-15,6-10-2 16,0-14 0-16,14 0 0 16,46-21 3-16,5-11 0 15,6 1 0-15,-14 9-1 16,-16 14-2-16,-8 8 7 15,-14 0-3-15,0 36-1 16,0 14 8-16,-16 8-5 16,-3-2-7-16,0-9-1 15,5-13-16-15,1-4-40 0,-6-3-39 16,0-5-22-16,0 0-55 16,0-8-132-16</inkml:trace>
  <inkml:trace contextRef="#ctx0" brushRef="#br0" timeOffset="415471.8177">29345 16530 505 0,'22'-7'109'0,"-11"7"-71"0,-3 3-23 15,0 29-11-15,3-2-2 16,-11 9-2-16,0-6-2 16,0-2-11-16,0-5-27 15,-57 0-41-15,-8-17-68 16</inkml:trace>
  <inkml:trace contextRef="#ctx0" brushRef="#br0" timeOffset="415629.5064">29381 16372 498 0,'0'-9'131'16,"0"9"-122"-16,0 0-9 16,0 0-44-16,0 16-82 0,0 13-127 15</inkml:trace>
  <inkml:trace contextRef="#ctx0" brushRef="#br0" timeOffset="415989.9803">29741 16586 308 0,'11'0'114'15,"2"2"-21"-15,-5 17-19 16,6-3-21-16,-3 3-22 16,-3-5-5-16,-8-7-2 15,14-4-1-15,5-3 7 16,13 0 6-16,34-14 8 15,13-9-5-15,19 10-10 16,-13 4-10-16,-20 9-4 16,-8 0-3-16,-16 0-6 15,-13 14-6-15,-9 3-1 16,-6-3-24-16,-13-14-122 0,0 0-239 16</inkml:trace>
  <inkml:trace contextRef="#ctx0" brushRef="#br0" timeOffset="418539.3727">29858 16658 147 0,'0'-6'55'15,"0"-2"-32"-15,0 2-11 16,0 4 2-16,0 0 26 15,0-1 26-15,0 1-13 16,0 2-7-16,0-2-19 16,0 2-17-16,5-6-3 15,-5 3 6-15,0-2 12 16,0 4 6-16,3-2-1 16,-3 1-2-16,0 0 2 0,0 2-6 15,0 0-6-15,0 0-2 16,0 0 1-16,0 0-1 15,0 0-5-15,19 0 8 16,-8 16 0-16,8 7-9 16,-5 8-1-16,-6 9 2 15,-8 10 0-15,0 7 0 16,0 5-2-16,0-5-3 16,-14-14-3-16,9-19-3 15,5-14-1-15,0-10-3 16,0-13 2-16,33-29 2 15,29-10 0-15,6-2 2 0,12 4-2 16,-4 8 6 0,-8 13 6-16,-3 10 3 0,-13 14-2 15,-5 5-6-15,-9 16 12 16,-11 24-2-16,-13 14-6 16,-14 6-5-16,0 5-2 15,0-9-4-15,0-6-4 16,0-18-53-16,0-14-136 15,0-18-316-15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7:55:25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1937 3824 275 0,'-8'0'71'0,"-3"0"-28"16,8 0 20-16,-2 0-19 16,0 0-6-16,5 0-4 15,0 0-2-15,0 0-8 16,-9 0-10-16,9 0-6 0,0 29-4 15,0 19 0 1,0 32 11-16,0 21-8 0,0 16 0 16,-38 8 1-16,0-15-6 15,11-27-2-15,8-33 0 16,19-32 0-16,0-18 0 16,0-7 1-16,0-47-1 15,19-19-1-15,24-24-7 16,17 0 6-16,0-2 2 15,6 5 0-15,-1 1 0 16,6 12-1-16,8 13 0 16,-13 21 1-16,-15 17 0 15,-18 16 0-15,-25 11-1 0,-2 3 1 16,2 0 0 0,11 14 5-16,8 27 3 0,3 12 0 15,-8 18 6-15,-16 9-3 16,2-2-6-16,-8 0-2 15,0-4-3-15,0-5 0 16,0-8-2-16,0-7-8 16,-8-15-28-16,-12-9-47 15,7-13-68-15,-20-12-86 16</inkml:trace>
  <inkml:trace contextRef="#ctx0" brushRef="#br0" timeOffset="193.351">2060 4393 310 0,'14'-20'29'0,"37"1"42"15,23-2 12-15,-9 8-14 16,6 1-12-16,-16 6-20 16,-17 4-21-16,-5 2-15 15,-1 0-1-15,1 0-10 16,14 0-52-16,4 11-132 15,-18 19-125-15</inkml:trace>
  <inkml:trace contextRef="#ctx0" brushRef="#br0" timeOffset="703.8493">2894 4125 141 0,'0'-8'227'15,"11"8"-215"-15,3 0 58 16,5 0-20-16,0 8-8 16,-5 19-8-16,-1 16-4 15,-13 12 6-15,0 7-8 16,0 4-13-16,-13-4-7 16,-6-4-7-16,8-15-1 15,8-9 0-15,3-19-1 16,0-14-6-16,0-1 1 15,0-22-4-15,3-18 6 16,21-9 4-16,-5 3 0 0,0 7 0 16,0 10 0-16,-10 6 0 15,10 12 2-15,-19 4 0 16,0 6 1-16,0 1 2 16,0 0-1-16,0 0 0 15,8 13 4-15,-3 4 11 16,1 0-14-16,7-10-4 15,9-7-1-15,22 0 0 16,21-5 1-16,3-21 2 16,17 4-2-16,-22 14 1 15,-9 8-2-15,-16 8 1 0,-10 40 3 16,-28 12 12 0,0 13 9-16,0-3-12 0,-28-4-10 15,4-17-3-15,10-19-14 16,6-15-34-16,8-13-36 15,0-2-69-15,0 0-42 16</inkml:trace>
  <inkml:trace contextRef="#ctx0" brushRef="#br0" timeOffset="1123.6258">3778 4354 287 0,'0'0'106'0,"0"0"-91"0,13 10 61 16,12 24-17-16,-3 14-22 16,-11 9 2-16,-3 9-11 15,-8 4-14-15,0-2-9 16,0 1-5-16,0-10-1 16,0-15-3-16,0-13-11 15,0-26-14-15,0-5-3 16,0-30 11-16,0-27-19 15,0-15 29-15,0-17 10 16,0-3 1-16,0 1 1 16,19 5 1-16,27 12 1 15,6 4 3-15,8 12 4 16,5 18 11-16,-13 9 7 0,-5 21 6 16,-15 10 0-16,-18 10-13 15,-14 43 8-15,-22 19-1 16,-62 11-18-16,-20 2-6 15,6-11-4-15,19-19-9 16,38-24-27-16,22-18-22 16,19-13-21-16,0-9-6 15,27-21-78-15,25-10-108 16</inkml:trace>
  <inkml:trace contextRef="#ctx0" brushRef="#br0" timeOffset="1529.5986">4904 3835 443 0,'-33'1'125'0,"33"10"-125"16,0-5-10-16,0 3-40 16,0 11-42-16,0 6-156 15</inkml:trace>
  <inkml:trace contextRef="#ctx0" brushRef="#br0" timeOffset="1693.5225">4866 4229 493 0,'-28'4'58'16,"28"0"-8"-16,0-4-38 15,0 0-12-15,0 0-1 16,0 0-23-16,60 0-56 15,6-4-164-15</inkml:trace>
  <inkml:trace contextRef="#ctx0" brushRef="#br0" timeOffset="2151.6756">5686 3726 198 0,'-60'24'142'0,"9"1"-118"16,15-2 30-16,3-8-23 15,20-7-7-15,13-8 2 16,0 0 16-16,0 0 3 15,41-8-8-15,30-19-9 16,27-2 5-16,3 3-9 0,-3 5 2 16,-22 11 12-16,-24 10-7 15,-25 0-9-15,-19 40-2 16,-8 26 1-16,-13 14-6 16,-53 10-4-16,-7-14-7 15,26-23-3-15,31-28 0 16,16-18-1-16,38-7-7 15,60 0 7-15,9 0 1 16,2 0-1-16,-25 15 4 16,-37 41-3-16,-47 28 3 15,-58 22 1-15,-86 8-3 16,-33-13-2-16,-1-33-15 16,42-42-86-16,54-26-108 0</inkml:trace>
  <inkml:trace contextRef="#ctx0" brushRef="#br0" timeOffset="4873.3103">1542 6095 199 0,'0'-8'92'16,"0"5"-80"-16,3-1 54 15,2-2-15-15,1 4-11 16,2 2 5-16,-3 0 0 0,9 0-1 16,5 2-13-1,8 22 0-15,3 16-10 0,-3 10-4 16,-5 12-8-16,-3 5-2 15,-8 8-4-15,-11 2-3 16,0-3 0-16,0-6-10 16,0-24-23-16,0-24-62 15,3-20-53-15,-3-11-68 16</inkml:trace>
  <inkml:trace contextRef="#ctx0" brushRef="#br0" timeOffset="5083.6019">1714 6038 344 0,'0'-16'27'0,"19"3"31"16,3 4 8-16,16-2-24 16,8 3-18-16,11 1-8 15,-10 2-10-15,5 3-6 16,-12 2 0-16,-7 0-10 15,5 0-23-15,-5 22-71 16,-19 16-90-16</inkml:trace>
  <inkml:trace contextRef="#ctx0" brushRef="#br0" timeOffset="5279.5634">1793 6369 196 0,'0'0'82'0,"43"0"21"16,17 0-10-16,19-16-34 16,11-5-9-16,-16 1-16 15,0 9-18-15,-31 0-16 16,-7 9-6-16,-6 2-45 16,2 0-100-16,-10 16-235 15</inkml:trace>
  <inkml:trace contextRef="#ctx0" brushRef="#br0" timeOffset="5489.4567">2480 6607 262 0,'0'-44'107'16,"13"-15"-37"-16,39-13 25 15,14-7-27-15,13 3-18 16,0 12-30-16,-19 15-13 15,-8 11-7-15,-9 14 0 16,-2 9-5-16,-3 8-28 16,9 7-84-16,-9 0-50 15,-5 30-77-15</inkml:trace>
  <inkml:trace contextRef="#ctx0" brushRef="#br0" timeOffset="5810.7271">3333 6269 287 0,'-22'19'110'0,"3"1"-81"16,19-3 23-16,0-4-14 15,0-5-13-15,41-5 11 16,11-3 10-16,19 0-17 16,3-17-9-16,-4-7 5 15,-18 4-12-15,-24 4-8 16,-15 6-4-16,-13 6 2 15,0 0 10-15,-35 4-7 16,-36 0-6-16,-19 12 3 0,3 19-2 16,-3 4 0-16,24-1 0 15,14 1-2-15,17-6 0 16,24-5 1-16,11-8-3 16,0 1-2-16,25-12-13 15,54-5-19-15,19 0-27 16,8-1-66-16,6-15-56 15</inkml:trace>
  <inkml:trace contextRef="#ctx0" brushRef="#br0" timeOffset="6231.6321">3890 6297 420 0,'-41'44'46'0,"-3"12"38"16,17 2-27-16,2 5-17 16,17-7-15-16,8-12-12 15,0-20-9-15,27-13-4 16,31-11 0-16,15-15 5 16,17-25 0-16,-5-2-5 15,-31 13 2-15,-21 11 1 16,-33 18 5-16,0 0 3 15,-38 49 0-15,-50 31 3 0,4 18-8 16,5 7 10-16,27-3-3 16,30-15-12-16,22-24-2 15,0-30-4-15,36-33-4 16,59-8-7-16,20-53 8 16,16-23 0-16,-9-6-3 15,-29 6 5-15,-47 14 6 16,-46 18 0-16,-19 20 0 15,-82 12-1-15,-8 13-6 16,3 7-11-16,35 0-20 16,30 0-49-16,41 2-109 15</inkml:trace>
  <inkml:trace contextRef="#ctx0" brushRef="#br0" timeOffset="6471.8636">4885 6103 599 0,'-19'6'58'15,"19"-6"-58"-15,0 0-20 16,0 0-43-16,32 0-109 16</inkml:trace>
  <inkml:trace contextRef="#ctx0" brushRef="#br0" timeOffset="6629.4942">5062 6448 561 0,'-14'6'38'16,"14"-6"-24"-16,0 0-14 15,14-10-9-15,27-12-45 16,11-11-166-16</inkml:trace>
  <inkml:trace contextRef="#ctx0" brushRef="#br0" timeOffset="7109.4961">5874 5861 438 0,'-27'50'31'0,"-5"2"26"15,12-6-18-15,1-10-15 0,11-17-16 16,8-11-4-16,0-8 2 16,0 0 12-16,14-13 11 15,51-30-13-15,22-14-11 16,17-4-3-16,0-1-1 16,-17 8 5-16,-3 14 12 15,-18 12 13-15,-20 17 2 16,-13 11 0-16,-14 5-13 15,-5 37 6-15,-14 24-3 16,0 26-7-16,-52 22-4 16,-46 13-7-16,-22 9-4 15,11-10 0-15,21-21 0 16,31-36-1-16,35-34-1 16,22-27-5-16,3-8-10 15,82-17-3-15,32-19 16 0,38 7 3 16,-2 10 1-16,-8 10 0 15,-1 9 1-15,-32 0-2 16,-22 10 0-16,-17 8-11 16,-21 5-56-16,-14-9-124 15</inkml:trace>
  <inkml:trace contextRef="#ctx0" brushRef="#br0" timeOffset="7889.5988">3922 6375 231 0,'0'-6'66'0,"0"6"-14"16,0-3 2-1,0 3-18-15,11-2 5 0,-3 2-3 16,6 0 18-16,5 0-14 15,-5 0-6-15,5 8-7 16,-6 15-13-16,1-3-10 16,-9-2-5-16,-5-5-1 15,9-7-20-15,2-6-37 16,29 0-72-16,7 0-166 16</inkml:trace>
  <inkml:trace contextRef="#ctx0" brushRef="#br0" timeOffset="8495.4828">967 8393 82 0,'0'-16'188'0,"0"8"-128"16,0 4 4-16,0 1-31 15,0 3 0-15,0 0 2 16,0 0 13-16,24 3-2 16,12 27 1-16,2 10-17 15,0 10-5-15,-3 8-10 16,-5 7-8-16,-2 5-3 15,-9 1-4-15,3-4 0 16,-12-16-13-16,-1-15-20 16,2-24-58-16,-11-12-41 15,0-15 24-15,-30-26-176 16</inkml:trace>
  <inkml:trace contextRef="#ctx0" brushRef="#br0" timeOffset="8759.6679">1084 8351 157 0,'27'-45'118'16,"6"4"-54"-16,10-5 15 16,7 5-9-16,15-1-9 15,6 3 13-15,8 10-10 16,-8 12-17-16,-19 17-10 16,-11 0-20-16,-14 31-1 15,-22 25-7-15,-5 17-5 16,-19 12-2-16,-68 2 2 15,-11-14-4-15,2-15 0 16,23-21 0-16,18-21-16 0,17-14-18 16,13-2-18-16,17 0-9 15,8-23-49-15,8-2-59 16,63-1-22-16</inkml:trace>
  <inkml:trace contextRef="#ctx0" brushRef="#br0" timeOffset="9043.603">1825 8487 189 0,'0'22'143'15,"0"-2"-91"-15,0-10 12 16,33-10-31-16,27 0 23 16,17-22-5-16,10-20 1 0,-11-7 6 15,-2 4-15-15,-31 10-7 16,-15 14-18-16,-28 13-6 15,0 4 10-15,-33 4-10 16,-33 0-9-16,-18 35-1 16,-9 12-2-16,9 6 0 15,18 4-2-15,25-6-12 16,17 0-18-16,24-11-18 16,0-11-8-16,41-11-36 15,43-13-46-15,1-5-69 16</inkml:trace>
  <inkml:trace contextRef="#ctx0" brushRef="#br0" timeOffset="9223.4989">2428 8555 194 0,'19'-12'166'0,"0"-6"-87"16,14-10 11-16,19-8-33 16,8-9 4-16,5-1-9 15,9 7-15-15,-3 7-24 16,-17 10-12-16,3 0-1 15,-16 8-3-15,-2 5-23 16,-12 9-40-16,-3 0-72 16,-5 4-51-16</inkml:trace>
  <inkml:trace contextRef="#ctx0" brushRef="#br0" timeOffset="9381.7342">3320 8281 149 0,'13'0'231'0,"-2"0"-162"15,3 15 27-15,5 12-52 16,-11 4-10-16,6-2-19 16,-9 0-15-16,-5-2-6 15,0-10-25-15,0-3-85 16,-8-14-185-16</inkml:trace>
  <inkml:trace contextRef="#ctx0" brushRef="#br0" timeOffset="9522.9121">3320 8281 179 0,'-74'-178'286'0,"74"178"-229"16,0 0-8-16,5 0-47 15,36 0-2-15,19 0 0 16,11 0-48-16,14 16-89 16,-1 19-166-16</inkml:trace>
  <inkml:trace contextRef="#ctx0" brushRef="#br0" timeOffset="9755.4075">3974 8388 194 0,'-25'29'287'0,"12"-2"-207"0,13-16-14 16,0-11-52 0,46 0-7-16,31-38 17 0,2-14 0 15,5 0-5-15,-29 11 2 16,-23 12 0-16,-32 19-7 15,0 10 12-15,-60 0-9 16,-32 15-17-16,13 11-2 16,8-4-12-16,43-9-43 15,28-9-38-15,0-4-83 16,52 0-185-16</inkml:trace>
  <inkml:trace contextRef="#ctx0" brushRef="#br0" timeOffset="10101.381">4661 8299 432 0,'-46'63'157'15,"27"-13"-60"-15,19-23-70 16,41-27-27-16,62-27 1 16,14-43 1-16,23-29 0 15,-4-8-2-15,-11-7 1 16,-27 20-1-16,-24 14 5 15,-55 26 0-15,-19 22 3 16,-54 20 10-16,-42 12-5 16,-10 9 3-16,8 37-1 15,13 13-8-15,33 6-7 16,17 2 0-16,35-5 0 0,0-8 0 16,14-12-2-1,51-7 2-15,9-10-2 0,10-7-2 16,1-3-6-16,-1-3-4 15,-18 1-6-15,-6-2-25 16,-33-4-48-16,-16 2-75 16,-11-9-255-16</inkml:trace>
  <inkml:trace contextRef="#ctx0" brushRef="#br0" timeOffset="10289.5819">5921 7707 680 0,'-8'0'59'0,"8"0"-46"16,0 0-13-16,0 8-4 16,8 6-57-16,25 7-103 15,-1 8-277-15</inkml:trace>
  <inkml:trace contextRef="#ctx0" brushRef="#br0" timeOffset="10415.803">6174 8003 668 0,'-16'0'122'0,"8"0"-57"16,8 0-65-16,0-33-30 15,0-18-146-15</inkml:trace>
  <inkml:trace contextRef="#ctx0" brushRef="#br0" timeOffset="12321.8917">6971 7319 272 0,'0'0'45'16,"-3"0"-7"-16,3 0-2 16,0 0-7-16,0 0-3 15,0 0 3-15,0 0 9 16,0 0 2-16,0 0-14 15,0 0 0-15,0 0-9 0,19-6-9 16,22-4 11-16,19-4 9 16,3-7-4-16,5 4-1 15,3 2 1-15,-20 3 2 16,1 5-7-16,-19 1-6 16,-17 6-3-16,-5 0-7 15,-11 0-2-15,0 3-1 16,0 29 1-16,0 18 1 15,-24 14-2-15,-31 3 0 16,3-3-3-16,6-9 3 16,19-12-2-16,16-11 0 15,11-10-6-15,0-3-3 0,5-10 2 16,36-8 0-16,16-1 9 16,3 0 1-16,6 0-1 15,-20 0 0-15,-13 0-9 16,-9 0-43-16,12-9-38 15,-12-8-171-15</inkml:trace>
  <inkml:trace contextRef="#ctx0" brushRef="#br0" timeOffset="12591.405">8358 7229 376 0,'0'17'60'0,"20"8"30"15,4 2-38-15,-8 2-23 16,-5 4-19-16,-2 2-2 16,-9 3 3-16,0-4-8 15,0-2-1-15,0-3-2 16,0 0-3-16,0-5-17 15,0-9-37-15,0-13-57 16,0-2-41-16,0-6-24 16</inkml:trace>
  <inkml:trace contextRef="#ctx0" brushRef="#br0" timeOffset="12814.9488">8647 7109 145 0,'0'0'175'0,"0"0"-131"16,0 6 4-16,0 18 18 16,0 9-23-16,0 9-12 15,0 11-5-15,0 3-4 16,0 5-1-16,0 1-11 16,0-6-10-16,0-12-8 15,-8-19-16-15,-11-12-30 16,-14-13-25-16,-7 0-11 15,-12-6-109-15</inkml:trace>
  <inkml:trace contextRef="#ctx0" brushRef="#br0" timeOffset="13063.6972">7944 7360 370 0,'0'-9'52'15,"33"-5"14"-15,35 0 3 16,27-6-15-16,17-6-12 16,27-4-2-16,17-3-3 15,-4 1-11-15,-10 3-10 0,-27 16-12 16,-31 11-4-16,-24 2-5 16,-3 0-11-16,-18 2-19 15,-12 19-32-15,-19 4-38 16,-8 0-21-16,0 2-75 15</inkml:trace>
  <inkml:trace contextRef="#ctx0" brushRef="#br0" timeOffset="13377.2784">7257 8196 228 0,'0'0'64'15,"19"0"14"-15,46 0 4 16,20-18-5-16,27-21-12 16,35-10-9-16,27-8-7 15,17-2-2-15,-3 4-6 16,-21 10-21-16,-36 8-13 15,-33 13-7-15,-38 6-5 16,-22 13-8-16,-5 2-23 16,-20 3-11-16,-7 0-29 15,-6 3-49-15,0 14-24 16,0 7-167-16</inkml:trace>
  <inkml:trace contextRef="#ctx0" brushRef="#br0" timeOffset="13791.7661">7832 8323 319 0,'0'0'26'15,"0"0"12"-15,0 2-14 16,0-2 0-16,3 0 13 15,30 0 11-15,-1 0 5 0,12 0-6 16,16-5-3-16,0-3-8 16,-3 0 0-16,-2 5-9 15,-17 1-14-15,-14 2-2 16,-10 0-5-16,-6 0-2 16,-8 24 3-16,0 14 2 15,0 9-4-15,-32 6-2 16,-20 0-1-16,16-3-2 15,6-10 1-15,30-10-2 16,0-10 1-16,38-9 0 16,42-11 1-16,23 0 6 15,14-6 3-15,-10-17-6 0,-15 1-4 16,-26 1-3-16,-20 3-9 16,-16-2-29-16,-16 4-51 15,8-2-126-15</inkml:trace>
  <inkml:trace contextRef="#ctx0" brushRef="#br0" timeOffset="14143.5522">9386 7752 173 0,'0'0'265'15,"0"0"-193"-15,39 0 33 16,15 0-52-16,3-4-26 16,-5-7-10-16,-11 3-15 15,-16 1-2-15,-12 5-13 16,-5 2-33-16,-8 0-83 0,0 9-231 16</inkml:trace>
  <inkml:trace contextRef="#ctx0" brushRef="#br0" timeOffset="14285.1706">9667 7993 391 0,'17'0'230'0,"13"0"-125"16,30 0-22-16,-9 0-78 16,1-12-5-16,3-17-57 15,-12-17-127-15</inkml:trace>
  <inkml:trace contextRef="#ctx0" brushRef="#br0" timeOffset="14975.7097">10815 7744 80 0,'6'-15'265'0,"-6"4"-232"16,2 3 20-16,4 5-10 16,-6-1-8-16,0 1 11 15,0 3 7-15,0 0-12 16,0 0-15-16,11 32 13 0,5 19-3 16,-16 12-16-16,0 15-7 15,0 4-3-15,0 2-4 16,0-9-6-16,-14-8-1 15,-5-18-12-15,17-18-35 16,-4-31-41-16,6 0-34 16,0-46-65-16</inkml:trace>
  <inkml:trace contextRef="#ctx0" brushRef="#br0" timeOffset="15171.835">11096 7663 138 0,'0'0'349'16,"0"9"-296"-16,0 29 47 16,0 11-37-16,0 15-28 15,0 5-11-15,0 5-12 16,0-5-12-16,0-1-2 16,0-10-20-16,0-1-41 15,-11-6-62-15,-35-19-112 16</inkml:trace>
  <inkml:trace contextRef="#ctx0" brushRef="#br0" timeOffset="15338.3263">10433 7795 511 0,'126'-19'140'0,"27"0"-25"15,56-1-48-15,18-2-38 16,-15 0-13-16,-42-8-16 15,-45 8-46-15,-27-8-86 16,-73 0-243-16</inkml:trace>
  <inkml:trace contextRef="#ctx0" brushRef="#br0" timeOffset="20939.5322">1596 10042 313 0,'0'-5'24'16,"0"5"16"-16,0 0 2 0,0 0-12 15,0 0-3-15,0 0-8 16,0 0 0-16,0 16 22 16,0 21-9-16,0 20-13 15,0 14-2-15,-13 16-7 16,-47 10-4-16,-6-2-4 16,1-14 0-16,13-23-1 15,33-18-1-15,0-29 0 16,19-11 0-16,0-20 0 15,11-38-1-15,54-15-4 16,23-14 1-16,10 6 4 0,-3 5 0 16,-13 15 2-16,-11 19-1 15,-33 19 0-15,-24 15 0 16,-14 8-1-16,0 15 0 16,0 36 7-16,-14 17-1 15,-16 17-1-15,8-5-2 16,22-9-2-16,0-21 0 15,14-27-1-15,46-16 1 16,11-7 2-16,21-30 6 16,12-27-2-16,8-15 2 15,-22 0-6-15,-22 2-1 16,-30 11 0-16,-38 15 0 16,0 13 0-16,0 11-2 15,-38 14 0-15,-3 6-9 0,-5 0-34 16,8 13-73-16,18 21-78 15</inkml:trace>
  <inkml:trace contextRef="#ctx0" brushRef="#br0" timeOffset="21165.4548">2703 10543 294 0,'6'20'135'16,"13"1"-95"-16,22-15 28 15,19-6-19-15,16 0-22 16,-10-19-13-16,-20-4 1 0,-32 3-13 16,-14 7 0-16,-9 4 4 15,-56 2-5-15,-11 7-1 16,2 0-2-16,22 0-12 16,20 0-37-16,32 7-48 15,0-3-70-15</inkml:trace>
  <inkml:trace contextRef="#ctx0" brushRef="#br0" timeOffset="21493.2281">3797 10168 222 0,'5'0'141'16,"3"0"-123"-16,6 30 56 15,0 13-14-15,-3 13-25 16,-11 11-13-16,0 8-3 15,0 4-9-15,0 4-6 16,-11-2-4-16,-11-12-9 16,8-21-21-16,-10-29-78 0,24-19-32 15,0-21-150-15</inkml:trace>
  <inkml:trace contextRef="#ctx0" brushRef="#br0" timeOffset="21705.4772">4146 10042 363 0,'57'-29'54'16,"9"5"24"-16,-20 17-4 15,-5 7-28-15,-17 7-1 16,-24 41-18-16,-5 25-7 16,-93 15-15-16,-33 9-5 15,-14-3-4-15,1-12-21 0,40-27-17 16,36-26-28-16,41-29-36 15,27 0-7-15,16-45-190 16</inkml:trace>
  <inkml:trace contextRef="#ctx0" brushRef="#br0" timeOffset="22117.6684">4983 9550 208 0,'0'0'196'0,"0"0"-177"15,0 0 6-15,0 20 28 16,0 14-13-16,0 14-8 16,0 15 1-16,-14 9-1 15,-5 19-3-15,-19 4-2 16,0-2-6-16,11-8-10 15,5-25-11-15,11-25 0 16,11-35-7-16,11-8-4 16,49-49 2-16,24-14 4 15,14-6 1-15,-13 22 1 16,-17 22 3-16,-22 20 4 16,-16 13-2-16,-21 13 1 15,-9 37 9-15,0 15 0 16,-55 7-6-16,3-1-3 0,9-12-3 15,10-11-5-15,14-18-18 16,19-14-21-16,0-12-28 16,24-4-18-16,47-4-42 15,27-20-107-15</inkml:trace>
  <inkml:trace contextRef="#ctx0" brushRef="#br0" timeOffset="22409.5436">5801 9982 422 0,'-52'5'77'0,"-11"30"-14"16,9 11-11-16,-3 10-30 15,21-9-15-15,25-10-2 16,11-11-5-16,0-22-1 16,57-4-2-16,14-12 3 15,11-25 0-15,-5-5 5 16,-9 2-5-16,-30 12 5 15,-11 13 11-15,-27 12-2 16,0 3 5-16,-27 13-4 16,-39 25 0-16,-7 5-12 15,10 3-3-15,28-13-2 16,24-17-18-16,11-11-36 0,24-5-31 16,80-17-80-16,16-27-129 15</inkml:trace>
  <inkml:trace contextRef="#ctx0" brushRef="#br0" timeOffset="22635.6987">6622 9852 229 0,'-52'7'178'0,"-8"28"-126"16,8 3 40-16,19-1-10 16,28-3-48-16,5-8-27 15,0-3-3-15,0-3 11 16,0-2 4-16,0 7 1 15,0 8-8-15,0 8-6 16,-41 4-3-16,-25-3-3 0,-18-6-2 16,24-11-29-16,22-15-38 15,19-10-41-15,19 0-60 16,11 0-107-16</inkml:trace>
  <inkml:trace contextRef="#ctx0" brushRef="#br0" timeOffset="22867.551">6804 10097 35 0,'33'-16'378'16,"-11"7"-277"-16,-3-3 8 15,0 2-61-15,-5-1-19 16,-3 3-14-16,-11 6-3 16,0 2 6-16,-6 0 2 15,-51 10-10-15,-17 26-9 16,3 14 0-16,17 6 3 0,16-2 8 15,24-6 1-15,14-8-13 16,0-16 0-16,46-15-24 16,39-9-32-16,27 0-69 15,5-33-182-15</inkml:trace>
  <inkml:trace contextRef="#ctx0" brushRef="#br0" timeOffset="23775.5589">8405 9999 370 0,'-3'0'92'0,"-49"0"-12"15,-5 23-2-15,-17 7-46 16,-16 1 2-16,25 1 4 16,10-6-13-16,23-7-18 15,26-11-7-15,6-8-2 16,0 0-2-16,14 0 4 16,32 0 0-16,1 0 14 15,-4 3 3-15,-21 17 1 16,-17 15 5-16,-5 15-4 15,-27 6-7-15,-33-3-12 16,-11-12 0-16,6-15-9 16,27-17-13-16,19-9-18 0,19 0-6 15,0-12-27-15,32-21-35 16,34-6 31-16,18-4 11 16,9-2-71-16</inkml:trace>
  <inkml:trace contextRef="#ctx0" brushRef="#br0" timeOffset="24201.5656">9059 9478 303 0,'0'-3'150'0,"0"3"-95"16,0 0 3-16,0 13-25 15,0 12 21-15,0 12-20 16,0 5-3-16,0 15-7 16,-5 6-6-16,-3 9-5 15,8 10 3-15,0 2-6 16,0 3-5-16,0-5-3 16,0-15-2-16,0-19-1 15,0-24-3-15,0-20-5 16,27-4-19-16,19-28 11 0,20-15 15 15,-1 0-4 1,-13 10 4-16,0 15 2 0,-11 10 0 16,-9 8 2-16,-13 0 1 15,0 13 4-15,-13 17 5 16,-6 6 0-16,0 4-6 16,0 0-6-16,0-7-1 15,-6-7-12-15,-7-6-13 16,7-2-15-16,6-3-37 15,0-5-59-15,11-6-51 16</inkml:trace>
  <inkml:trace contextRef="#ctx0" brushRef="#br0" timeOffset="24375.5842">9932 9999 297 0,'5'-4'188'0,"-5"4"-138"15,6 0 15-15,7 18-26 16,-13 11-30-16,0 3-9 16,0 1-14-16,-13-4-41 15,-6 1-46-15,-6-5-72 16</inkml:trace>
  <inkml:trace contextRef="#ctx0" brushRef="#br0" timeOffset="24523.8374">9910 9824 364 0,'0'-15'77'16,"0"5"5"-16,14-3-61 0,5-2-16 15,13 3-4-15,-4 0-1 16,4 6-6-16,9 6-48 16,11 0-99-16</inkml:trace>
  <inkml:trace contextRef="#ctx0" brushRef="#br0" timeOffset="24801.2782">10750 9138 346 0,'-28'0'80'0,"-2"0"-14"15,14 9-30-15,-8 24-12 16,-4 10 1-16,4 14-2 15,5 9-6-15,5 11 8 16,6 7-1-16,8-2 3 16,0 1-9-16,0 2-13 15,0-6-5-15,0 0 0 16,0-5-4-16,0 1-8 16,0-6-9-16,0-1-24 15,-19-4-49-15,-14-17-68 16,-5-10-162-16</inkml:trace>
  <inkml:trace contextRef="#ctx0" brushRef="#br0" timeOffset="24973.6559">10436 10013 359 0,'60'-21'81'0,"3"-2"12"16,21-3-24-16,-5-2-48 15,-5 4-17-15,-14 3-4 16,-27 9-28-16,-9 9-51 16,-5 3-86-16</inkml:trace>
  <inkml:trace contextRef="#ctx0" brushRef="#br0" timeOffset="25177.4675">11262 9435 340 0,'0'8'110'0,"6"33"-23"15,7 14-7-15,-13 7-47 16,0 9-22-16,0 1-11 16,0 0-4-16,-32 0-15 15,-15 0-32-15,-4-6-77 16,-9-20-208-16</inkml:trace>
  <inkml:trace contextRef="#ctx0" brushRef="#br0" timeOffset="25306.3184">11050 9723 311 0,'98'-31'58'0,"8"-4"-5"16,20 0-12-16,-4-1-21 15,4 10-20-15,-15 5-28 16,-26 2-367-16</inkml:trace>
  <inkml:trace contextRef="#ctx0" brushRef="#br0" timeOffset="26107.7648">4290 11793 308 0,'0'-12'55'0,"0"12"-1"15,0-1 22 1,0 1-19-16,0 0-16 0,-2 0-7 16,-17 18-7-1,8 29-2-15,-17 18 0 0,-4 22-7 16,-15 13-11-16,-5 7-1 15,-8-6-5-15,9-21-1 16,23-31-1-16,9-26-2 16,19-23-1-16,0-25 1 15,0-36-6-15,66-26-1 16,26-8 9-16,12 3 0 16,21 13 1-16,-21 15 1 15,-30 24 2-15,-31 23-3 16,-21 17 0-16,-22 26-2 15,0 41 2-15,0 23 2 0,-33 12 0 16,14-3-1 0,19-16-1-16,0-20 0 0,6-27 0 15,54-32 0-15,16-4 3 16,11-49 3-16,17-27 5 16,-6-15 1-16,-13-16-6 15,-25 6 3-15,-28 9 1 16,-26 15-2-16,-6 23-6 15,0 14-2-15,0 15-3 16,-11 12-19-16,3 3-36 16,8 10-71-16,0 0-78 15</inkml:trace>
  <inkml:trace contextRef="#ctx0" brushRef="#br0" timeOffset="26331.4318">5520 12176 319 0,'8'41'83'0,"11"-10"14"16,28-10-20-16,10-20-28 16,11-1-13-16,14-16 1 15,-17-26-5-15,-18 5-8 16,-28 3-9-16,-19 5 0 16,0 8 1-16,-63 10-13 15,-16 6-3-15,5 5-10 16,9 0-31-16,32 0-21 15,20 1-34-15,13 6-59 16,8-2-106-16</inkml:trace>
  <inkml:trace contextRef="#ctx0" brushRef="#br0" timeOffset="26638.8318">6352 11752 371 0,'0'11'45'0,"0"29"7"16,0 10-8-16,8 16 0 15,25 5 1-15,-1 7-4 16,1-9-8-16,5-11-12 0,3-25-16 16,11-27-4-1,13-8-1-15,14-58 9 0,11-29 2 16,-2-16-4-16,-4-6-3 15,-24 7 7-15,-22 14 8 16,-5 19-7-16,-19 18-11 16,-14 12-1-16,0 12-16 15,0 10-32-15,0 6-41 16,-9 13-115-16,9 0-190 16</inkml:trace>
  <inkml:trace contextRef="#ctx0" brushRef="#br0" timeOffset="26977.3368">7363 11961 150 0,'30'-24'213'0,"3"3"-154"16,-11 2 49-16,-3 8-62 15,-19 7-20-15,0 1-4 16,0 3-3-16,0 0-4 16,0 0-3-16,-14 0 1 15,-24 0-2-15,-8 0-11 16,-1 18 0-16,9 6 2 16,-3 10-1-16,14 7-1 0,-3 3-1 15,8 4 1-15,22-2 0 16,0-4-1-16,0-8-1 15,33-12-13-15,27-13-14 16,14-9-26-16,10 0-55 16,-5-7-82-16</inkml:trace>
  <inkml:trace contextRef="#ctx0" brushRef="#br0" timeOffset="27163.3544">7840 12105 318 0,'0'-32'251'0,"0"-5"-168"0,28-13-24 16,18-2-34-16,11 4 5 15,-16 7-19-15,3 6-11 16,-11 14-5-16,-12 6-12 16,12 6-41-16,-8 9-65 15,2 0-105-15</inkml:trace>
  <inkml:trace contextRef="#ctx0" brushRef="#br0" timeOffset="27351.8118">8612 11292 384 0,'-16'64'81'0,"2"14"-8"0,14 7-24 16,-8 7-22-16,-6 5-14 15,-5 2-7-15,-5 4-6 16,-9-8-33-16,-3-20-101 16,6-33-175-16</inkml:trace>
  <inkml:trace contextRef="#ctx0" brushRef="#br0" timeOffset="27501.5397">8517 11735 418 0,'30'-15'108'0,"-3"5"-11"16,11 1-35-16,3 7-45 16,0 2-17-16,-8 0-5 0,5 0-26 15,-6 0-56-15,12 14-112 16</inkml:trace>
  <inkml:trace contextRef="#ctx0" brushRef="#br0" timeOffset="27644.1122">9144 11974 289 0,'-19'15'207'16,"-6"7"-109"-16,11 0-10 15,1-5-68-15,7-8-20 16,-2-9-65-16,8 0-91 16,0-11-142-16</inkml:trace>
  <inkml:trace contextRef="#ctx0" brushRef="#br0" timeOffset="28003.2168">10133 11328 513 0,'0'0'33'0,"0"0"6"16,-38 22-18-16,-27 15-14 0,-22 16 7 16,2 4 27-1,6 2 3-15,22-14-25 0,43-17-19 16,14-16-5-16,0-12-10 16,41 0 15-16,16 0 7 15,3-4 6-15,-2 4 13 16,-4 8 9-16,-10 27 4 15,-25 17-2-15,-19 14-10 16,-6 3-17-16,-67-2-10 16,-12-12-4-16,20-29-35 15,7-26-44-15,37 0-42 16,21-37-152-16</inkml:trace>
  <inkml:trace contextRef="#ctx0" brushRef="#br0" timeOffset="28319.5687">10455 11161 222 0,'0'13'212'0,"0"31"-110"15,0 20-15-15,0 6-24 16,0 3-21-16,0-4-11 15,0-13-21-15,0-5-7 16,0-15-3-16,0-8 1 16,14-5-1-16,24-10-1 0,3 3-1 15,-3-6 1-15,-5 3-3 16,-6-1 1-16,-8 6 1 16,-8-1 1-16,-8 5-1 15,-3-2 0-15,0-4-33 16,0-8-47-16,0 0-87 15,0-8-79-15</inkml:trace>
  <inkml:trace contextRef="#ctx0" brushRef="#br0" timeOffset="28453.5536">10919 11805 99 0,'35'0'190'0,"-16"0"-68"16,-8 0-30-16,-3 15-24 0,-8 4-21 15,0 1-33-15,0-4-14 16,0-6-30-16,0-7-42 15,0-3-41-15,-13 0-254 16</inkml:trace>
  <inkml:trace contextRef="#ctx0" brushRef="#br0" timeOffset="28611.3231">10951 11399 210 0,'0'-1'360'15,"0"1"-294"-15,0-3-62 16,0 0-4-16,0-2-23 0,22 3-49 16,11 2-47-16,19-3-90 15</inkml:trace>
  <inkml:trace contextRef="#ctx0" brushRef="#br0" timeOffset="28896.7874">11530 10874 287 0,'-33'-18'112'16,"6"6"-48"-16,-3 2-14 15,2 10-15-15,1 0-9 16,2 12-10-16,-2 21 12 0,0 4 3 16,8 10-5-1,11 8-5-15,8 11-4 0,0 11-4 16,0 13 3-16,0-1-7 15,35 5 6-15,3-2-8 16,3-5-7-16,-3-1 0 16,-19-4-7-16,3 0-2 15,-22-3-16-15,0-24-47 16,0-15-33-16,-2-22-57 16,-42-18-173-16</inkml:trace>
  <inkml:trace contextRef="#ctx0" brushRef="#br0" timeOffset="29077.4618">11328 11661 373 0,'19'-8'215'0,"14"3"-130"16,13-1-21-16,0 1-31 16,12 5-18-16,-12 0-15 15,0 0-9-15,-8 0-24 16,1 0-39-16,-18 0-42 15,12 0-83-15,11-14-160 16</inkml:trace>
  <inkml:trace contextRef="#ctx0" brushRef="#br0" timeOffset="29263.4734">12015 11119 389 0,'0'0'114'0,"0"34"-33"16,0 12-25-16,0 21-16 15,0 2-18-15,-8 8-1 16,8 1-9-16,-11-4-5 16,3-1-7-16,-12-2-7 15,-7-16-34-15,3-20-81 16,2-18-58-16,-3-17-75 16</inkml:trace>
  <inkml:trace contextRef="#ctx0" brushRef="#br0" timeOffset="29407.3232">11778 11478 264 0,'41'-35'130'0,"-3"4"-22"0,8 9-15 16,19 0-35-16,1-5-28 15,21-1-10-15,-10-8-10 16,2 3-10-16,-22 1-7 16,-16 9-69-16,5 3-158 15</inkml:trace>
  <inkml:trace contextRef="#ctx0" brushRef="#br0" timeOffset="30223.4345">7052 12219 14 0,'3'-8'66'16,"8"2"-16"-16,-3 3-15 15,6-4-27-15,-3-4-8 16,11 2-5-16,-3-2-51 16,-8 5-46-16</inkml:trace>
  <inkml:trace contextRef="#ctx0" brushRef="#br0" timeOffset="30847.3289">7052 12219 66 0,'178'-90'10'16,"-170"90"13"-16,-8 0-1 15,0 0 19-15,0 0-14 16,0 0-2-16,0 0 3 15,0 0-6-15,0 0 1 16,0 0 3-16,0 0 7 16,5-3 2-16,-5 3-3 15,0-1 9-15,0 1-11 16,6 0-10-16,2 0-3 16,6-3-7-16,-1 3 4 15,-2 0-4-15,-3 0 0 16,11 0 3-16,-5 0 0 15,5-3 6-15,3-1-2 16,2-6-3-16,9 0-3 16,0-5 3-16,-14 3-5 0,14 3-4 15,-14-2-2-15,-6 3-2 16,1 1 1-16,-14 2 2 16,5 1 0-16,-5 1 0 15,9 0 0-15,-9-2 0 16,0 0 1-16,0-7 0 15,0-1-1-15,0-3-2 16,0-4-2-16,0 10 0 16,0-4 1-16,0 12-1 15,0-3 1-15,0 5 1 16,-9 0-2-16,4 0 2 16,-14 0 0-16,-3 0 0 0,-8 0-1 15,-5 0 1-15,5 0-1 16,2 5 0-16,9-3-1 15,0 4 0-15,11 2 0 16,-6 0 0-16,-5 5-1 16,0 4 1-16,0 4 0 15,0 7 1-15,-3 3-1 16,9 5 4-16,2 10 0 16,11-1-1-16,0 0 6 15,0-6 2-15,38-7-6 16,14-4-4-16,16-8-1 15,8-10-6-15,3-10-7 16,6 0-15-16,21-18-36 0,-16-24-192 16</inkml:trace>
  <inkml:trace contextRef="#ctx0" brushRef="#br0" timeOffset="35377.3246">2303 14089 326 0,'-19'0'37'16,"19"0"-27"-16,0 0 9 15,0 0-3-15,0 0 11 16,0-2 2-16,0-2-2 16,0 4 8-16,0 0-2 15,0 0-6-15,0 0-11 16,0 0 0-16,0 0-3 15,-9 0-1-15,4 0 1 16,5 0-5-16,-6 0 1 16,6 0 2-16,0 6 0 15,0 26-3-15,0 15 9 0,-8 13-9 16,-3 7-3-16,3 6-1 16,-5 2-2-16,7-3 0 15,-8-9-1-15,9-21-1 16,0-19 0-16,5-17-3 15,0-6-2-15,0-29-2 16,0-38-3-16,10-23-4 16,31-5 9-16,6-1 2 15,2 17 3-15,-3 16 1 16,-13 22 2-16,-6 19 1 16,-13 14 0-16,-14 8-2 15,0 0 4-15,0 10 7 0,0 33-5 16,0 15 20-16,0 13-10 15,0-10-2-15,0-13-5 16,0-17-9-16,0-19-2 16,0-12 0-16,5-12 0 15,50-36 3-15,16-18-1 16,0 5-2-16,-6 14-1 16,-19 23 1-16,-13 24 0 15,0 0 0-15,8 33 3 16,-3 22 6-16,-19 14-3 15,-16 7-2-15,-3-3-3 16,0-7-1-16,-9-15-5 0,-18-10-20 16,3-16-36-16,2-4-25 15,3-4-54 1,0-2-100-16</inkml:trace>
  <inkml:trace contextRef="#ctx0" brushRef="#br0" timeOffset="35557.5189">3273 14343 481 0,'0'-3'131'16,"0"3"-70"-16,0 0-32 16,0 0-29-16,0 3-5 0,0 16-14 15,0 8-55 1,-13 3-76-16,-6 0-54 0</inkml:trace>
  <inkml:trace contextRef="#ctx0" brushRef="#br0" timeOffset="35707.462">3437 14074 92 0,'0'-15'320'0,"0"10"-229"15,0 5-8-15,0 0-74 16,-14 0-9-16,3 0-36 15,-2 5-25-15,13 10-51 16,0 15-147-16</inkml:trace>
  <inkml:trace contextRef="#ctx0" brushRef="#br0" timeOffset="36067.4275">3966 14235 348 0,'-66'0'77'0,"4"29"-11"16,15 17-15-16,1 6-15 16,13 8-13-16,25-3-2 15,8 0 9-15,0-20-4 16,46-20-21-16,42-17-5 16,15-32-1-16,15-35 0 15,7-25-1-15,0-17-9 0,-2-11 5 16,-17 2 6-16,-40 11 3 15,-20 18 3-15,-46 26-1 16,0 26 3-16,0 22-1 16,-13 15 6-16,-9 15 0 15,-8 38-7-15,-17 18-2 16,28 16-1-16,11 5-2 16,8-3-1-16,0-8-1 15,8-11-15-15,31-12-32 16,18-16-44-16,-3-14-53 15,-2-19-85-15</inkml:trace>
  <inkml:trace contextRef="#ctx0" brushRef="#br0" timeOffset="36277.324">5245 13661 492 0,'-6'0'99'0,"6"9"-50"16,0 31-23-16,0 24 21 16,0 22-28-16,0 11-12 15,-8 5-7-15,-3-1 0 16,11-6-11-16,0-10-37 16,0-10-71-16,0-14-78 0</inkml:trace>
  <inkml:trace contextRef="#ctx0" brushRef="#br0" timeOffset="36465.1767">5678 14137 632 0,'-33'29'24'0,"28"12"6"16,-3 5-21-16,8-4-9 15,-8-10-24-15,8-9-68 0,0-2-69 16,0-11-97 0</inkml:trace>
  <inkml:trace contextRef="#ctx0" brushRef="#br0" timeOffset="36629.465">5757 13824 486 0,'-19'0'102'16,"19"0"-81"-16,0 0-21 16,0 11-7-16,0 10-20 15,0 8-44-15,0 8-63 16,44 15-187-16</inkml:trace>
  <inkml:trace contextRef="#ctx0" brushRef="#br0" timeOffset="36877.4543">6104 14177 249 0,'0'-2'268'16,"0"2"-177"-16,0-3-16 15,0-6-42-15,19-8-4 16,41-4-17-16,0 1-6 16,-9 5-4-16,-7 8-2 15,-9 7-2-15,-2 0-2 16,5 19-6-16,-5 25 4 15,-19 10 0-15,-9 5 2 16,-5-1 2-16,0-11 2 16,0-15-3-16,0-17-43 0,22-15-67 15,16 0-70-15,0-15-203 16</inkml:trace>
  <inkml:trace contextRef="#ctx0" brushRef="#br0" timeOffset="37155.4872">7033 14125 33 0,'0'-27'592'16,"0"-4"-546"-16,28-4 3 16,18 0-18-16,-27 11-17 15,-19 5-12-15,0 16 2 16,-27 3-1-16,-44 14-3 0,-8 32-1 15,8 15 1-15,25 2 2 16,26 0-1-16,12-5 0 16,8-7-1-16,0-12-1 15,41-14-2-15,25-11-7 16,18-14-16-16,1 0-36 16,-1 0-49-16,1-14-66 15</inkml:trace>
  <inkml:trace contextRef="#ctx0" brushRef="#br0" timeOffset="37357.8979">7832 13710 245 0,'-30'4'435'16,"8"26"-435"-16,3 4-15 16,8 4-98-16,3-3-138 15</inkml:trace>
  <inkml:trace contextRef="#ctx0" brushRef="#br0" timeOffset="37507.3132">7966 14048 602 0,'-27'26'101'16,"27"-2"-44"-16,0-3-57 15,0-10-32-15,0-6-87 16,19-5-123-16</inkml:trace>
  <inkml:trace contextRef="#ctx0" brushRef="#br0" timeOffset="37731.7255">8667 13699 181 0,'19'0'410'15,"0"0"-361"-15,27 18 34 16,14 9-43-16,-8 4-19 15,0 4-21-15,-6-1-10 16,0-10-38-16,-7-5-38 16,7-2-79-16,0-17-129 15</inkml:trace>
  <inkml:trace contextRef="#ctx0" brushRef="#br0" timeOffset="37875.091">9504 13756 82 0,'0'19'385'0,"-58"37"-267"0,-7 22-43 15,-33 22-14-15,-9 16 10 16,-15 12-32-16,-17-6-35 16,13-21-4-16,23-24-37 15,43-31-125-15,30-46-372 16</inkml:trace>
  <inkml:trace contextRef="#ctx0" brushRef="#br0" timeOffset="38955.2188">9877 14125 391 0,'0'0'150'0,"14"0"-111"0,46-6 35 16,11 4-41-1,2-2-25-15,-15 3-8 0,-12-2-11 16,-13-2-27-16,-6 5-36 15,-8 0-54-15,0 8-190 16</inkml:trace>
  <inkml:trace contextRef="#ctx0" brushRef="#br0" timeOffset="39141.3097">10011 14396 325 0,'0'7'189'0,"0"1"-112"16,24-4 6-16,42-4-33 0,18 0-14 16,9 0-22-1,-8-12-14-15,-12 1-20 0,-13-2-53 16,-8 3-71-16,11 1-162 16</inkml:trace>
  <inkml:trace contextRef="#ctx0" brushRef="#br0" timeOffset="39435.1828">11077 13951 44 0,'-57'0'454'16,"10"14"-388"-16,6 25 8 0,22 11-18 15,14 8-15-15,5 0-13 16,33-10-2-16,65-13-16 15,38-24-6-15,28-11 1 16,35-46 9-16,8-30 10 16,-11-7-3-16,-43 11 23 15,-69 24-6-15,-84 21-17 16,-65 24 6-16,-126 3-18 16,-52 26-9-16,-5 19-3 15,47-11-10-15,75-22-33 16,80-12-86-16,46-29-154 15</inkml:trace>
  <inkml:trace contextRef="#ctx0" brushRef="#br0" timeOffset="44407.1405">24026 3044 39 0,'0'-6'129'0,"0"3"-128"16,0 3 24-16,0 0-20 15,0 0-1-15,0 0 1 16,0-5-4-16,0 3-1 16,5-2-7-16,3 2-44 15,3 2-14-15,-3 0 47 16,-8 0 18-16,0 0 44 16,0 0 22-16,0 0-23 15,0 0-10-15,0 0-6 0,0 0 0 16,0 0-8-16,0 0 15 15,0 0 5-15,0 0 1 16,0 0-7-16,-8 0-11 16,8 0 0-16,-5 0-3 15,5 6-13-15,-6 10 0 16,6 13 7-16,0 7-6 16,0 12 8-16,0 16-2 15,0 13 0-15,0 15 3 16,0 7-7-16,0 9 2 15,-8-2-3-15,-11 0-5 16,0-7-3-16,5-7 0 0,1-13-3 16,-1-19-3-16,9-10 0 15,-1-13-8-15,6-3-6 16,0-8-19-16,0-4-42 16,0 2-57-16,0-17-166 15</inkml:trace>
  <inkml:trace contextRef="#ctx0" brushRef="#br0" timeOffset="45028.9842">23783 3745 118 0,'0'0'21'15,"0"0"-11"-15,0 0 43 16,0 0-15-16,0 0-10 16,0 0 6-16,0 0 9 15,0 0 4-15,33 0 5 16,13 0-20-16,6 0-10 15,21 0 3-15,12-3-6 16,19-3 1-16,26-8-2 16,15-3 0-16,8-3 6 15,21-4-7-15,-2 2-6 16,11-5 0-16,16 4-1 0,22-3-1 16,8-5 0-1,13 4-5-15,6 2-4 0,3 3 0 16,-3 1 0-16,3-1 2 15,-5-1-1-15,-23 2-1 16,-37-4 0-16,-36 10 3 16,-44-1 2-16,-35 4-1 15,-33 3-4-15,-11-2-4 16,-27 4-18-16,11-3-21 16,-8-3-74-16,-3-3-134 15</inkml:trace>
  <inkml:trace contextRef="#ctx0" brushRef="#br0" timeOffset="45719.406">23960 3818 85 0,'0'0'2'0,"0"0"-2"16,0 0-4-16,0-4-51 16</inkml:trace>
  <inkml:trace contextRef="#ctx0" brushRef="#br0" timeOffset="46971.353">23960 3818 18 0,'0'-24'42'16,"14"22"-16"-16,-9 2-12 16,3 0 16-16,3 0-14 15,-2-2-4-15,1 2 5 16,-7-5-6-16,8-2 2 15,-3 1 2-15,-2 2 0 16,7-1 13-16,-13 3-4 0,9 2 8 16,-4-4-6-16,-5 2-11 15,11-5 4-15,-3-1-7 16,6-4-9-16,5-6 0 16,-11 1 2-16,3 0-1 15,11-3-2-15,-3 1 1 16,8-2-1-16,6-1 0 15,-1-6 2-15,12-3 1 16,2 2-3-16,-5-1 1 16,3 3 3-16,-6 1 5 15,-11 3-2-15,6 8-8 16,-19 3-1-16,-6 7 0 16,3 1 2-16,2-6-2 15,15-3 0-15,10-5 1 16,3-7 5-16,2-6 9 0,4 8-3 15,-14 0-1-15,-1 6 2 16,-13 7-6-16,0 2-2 16,-16 3-2-16,3 3 1 15,2 2-4-15,3 0 0 16,-3 0 0-16,11 0 0 16,8-4 0-16,11 3 1 15,1-3-1-15,1-2 4 16,-12 4 2-16,-9 0 0 15,0 2 1-15,0 0-1 0,-5 0 3 16,-1 0-2 0,6 0 1-16,0 4-7 0,1 6-1 15,1 0 0-15,-2 0 1 16,0 0-1-16,-5 0 1 16,11 5 1-16,-12-2 2 15,9 4 1-15,3 0-1 16,-12 3 3-16,1-3-4 15,5 3-2-15,0-7 1 16,-5 1-1-16,-1 1-1 16,1-2 0-16,5-1 1 15,0 3 0-15,-5-2-1 16,5-1 2-16,-5 2 0 16,5-1 0-16,0 0 2 15,-6-2-2-15,1 0-1 0,-3-1 0 16,8-3-1-16,-3 1 0 15,-2 0 1-15,10 4-1 16,-4 4 0-16,7-5 1 16,-3 4-1-16,-2-2 1 15,-3 1 1-15,0 2-2 16,0-7 1-16,-5 3-1 16,5 1 1-16,3-1-1 15,3 3 0-15,-6-1 0 16,2 5 0-16,-2 3 0 0,6-2 0 15,-6 2 0 1,8-3 1-16,-8-2-1 0,9 1 0 16,-9-5 1-16,0-1-1 15,8-2 1-15,-8 1-1 16,0-4 1-16,0 1-1 16,3-5 0-16,-3 3 1 15,0 2-1-15,1-4 0 16,7 0 0-16,0-4 2 15,6 0-1-15,-3 0 2 16,5 0-1-16,3 0 0 16,-19 0 1-16,1-4-2 15,-7 0-1-15,1 1 0 16,-1-2 0-16,7-2 0 16,7 0 0-16,0-7 0 0,11 3 0 15,-5-4 0-15,5-3 1 16,-5 0-1-16,0 3 0 15,2-2 0-15,-2 3 0 16,10-3 0-16,-2-4 2 16,3-1-2-16,-3-1 0 15,2-2 1-15,-7 4 1 16,-12 9 2-16,-2-5 1 16,-5 6 0-16,4-1-2 15,-10-4-1-15,-3-2-2 16,6-1-1-16,-8-5-3 15,2 9-5-15,-3 5-7 16,3-1-16-16,-8 11-34 16,11 0-86-16</inkml:trace>
  <inkml:trace contextRef="#ctx0" brushRef="#br0" timeOffset="55604.9165">16718 7577 155 0,'0'12'46'0,"0"7"-43"16,0 4 9-16,0-4 19 15,0 2 5-15,0-1-17 16,0-3-9-16,0 5 8 15,0 3 1-15,-5 7-5 16,-9 5-10-16,1 3 1 16,-1 5 8-16,3 10 4 15,11 6 4-15,0 10-1 0,0 5-5 16,0 4 2-16,0 9 3 16,11 10-4-16,-11 11-7 15,0 11 0-15,0 9-4 16,-19 19-2-16,-6 6 0 15,-16 9 0-15,3 2 4 16,0 3 0-16,16 5 1 16,3 8-2-16,6 5 2 15,7 0-2-15,6 0-4 16,0-3 0-16,0 11 0 16,0 14 1-16,0 12-3 15,0 13 0-15,-33 11 0 16,-40-1 1-16,-23 1 15 0,-10 4-8 15,2-6-7-15,25-1 0 16,33-7 0-16,13-12-1 16,20-3 1-16,4 0 0 15,-2-4-1-15,-8 2 0 16,-8-6 0-16,-6-5 0 16,9 2 1-16,10-8-1 15,6-19 0-15,8-19 2 16,0-26-2-16,0-13 0 15,19-16 0-15,8-17 0 16,14-22-4-16,-22-26-9 16,-8-32-59-16,-11-12-134 0</inkml:trace>
  <inkml:trace contextRef="#ctx0" brushRef="#br0" timeOffset="57203.0324">15761 11983 90 0,'0'-5'137'0,"0"1"-131"15,3-3 3-15,2 7 17 0,-5-5-6 16,9 5 0-16,1 0-11 16,10 0 1-16,1 0 17 15,18 5 3-15,7 2-6 16,25-6-2-16,8-1 1 15,27 0 5-15,25-13-2 16,25-15-4-16,15-5 0 16,12 3-2-16,13 0-1 15,22 4-1-15,31-2-1 16,18 0-4-16,22 1-6 16,11 1-3-16,11-2-1 15,27-8 1-15,16-4 15 16,39-1-9-16,29-8-5 0,36-3-2 15,39-9-3-15,7 0 0 16,3-3 0-16,3-5 0 16,-38 11 1-16,-20 1 0 15,-13 5-1-15,-2 3 0 16,10 7 0-16,5 4 0 16,15 0 0-16,2 3-1 15,5-2 1-15,-21 2 1 16,-3-2-1-16,-3-3 1 15,-27 3-1-15,-9 0 0 16,-26 8-1-16,-50 2 0 16,-27 9 0-16,-19 0 1 0,-13 3 1 15,-14 2-1-15,-14 4 1 16,-25 1-1-16,-54 6 0 16,-57-1 0-16,-52 3 0 15,-52 0-2-15,-8 0-20 16,-73 5-12-16,-64 3-39 15,-40-7-88-15,19-1-204 16</inkml:trace>
  <inkml:trace contextRef="#ctx0" brushRef="#br0" timeOffset="60511.0561">15429 12314 195 0,'0'0'87'0,"0"0"-63"16,0 0 2-16,0 0 1 16,0 0-3-16,-9-9 14 15,-7 0 9-15,2 0 0 16,12 1-6-16,-9 3-11 15,3 5-1-15,-3 0-7 0,-22 0-13 16,-16 15 0-16,-22 20-4 16,6 14-4-16,-1 10 0 15,22 1 4-15,28-5 1 16,16-9-2-16,0-12 0 16,27-24 1-16,61-10 12 15,40-23 21-15,19-41-19 16,8-17-12-16,-18-9 3 15,-50 14 18-15,-60 18-2 16,-27 15-6-16,-73 28-5 0,-96 15-10 16,-49 18-5-1,-3 33-5-15,57-2-27 0,85-6-65 16,79-28-109-16</inkml:trace>
  <inkml:trace contextRef="#ctx0" brushRef="#br0" timeOffset="92676.7915">31044 10332 272 0,'-6'5'155'16,"-7"11"-120"-16,5 9-1 16,-11 18 20-16,0 12-20 15,-14 11-16-15,-14 11 2 16,1 9-1-16,-6 6-11 16,0-7-8-16,12-7 0 15,1-8-38-15,7-9-111 16,7-13-239-16</inkml:trace>
  <inkml:trace contextRef="#ctx0" brushRef="#br0" timeOffset="93342.4237">30586 11595 292 0,'0'0'170'16,"0"0"-128"-16,0 0-5 16,0 0-20-16,0 6-2 15,0 16 11-15,0 10 6 16,0 12 5-16,-14 15-4 0,-13 14-8 16,-11 12-14-16,-9 7-2 15,9-5-9-15,3-10-1 16,10-15-10-16,12-19-21 15,13-20-32-15,0-14-52 16,13-9-34-16,47-13-189 16</inkml:trace>
  <inkml:trace contextRef="#ctx0" brushRef="#br0" timeOffset="93568.7959">30807 11939 440 0,'-19'0'115'16,"19"0"-92"-16,0 23 9 15,0 12-8-15,0 8-11 16,-6 7-10-16,1 1-2 16,-9 5-1-16,0-6 0 15,14-8-5-15,-13-5-17 16,7-13-48-16,-2-1-46 15,3-17-58-15</inkml:trace>
  <inkml:trace contextRef="#ctx0" brushRef="#br0" timeOffset="93838.619">30250 11831 486 0,'0'-7'137'0,"88"-2"-98"16,54-8 58-16,43-10-40 16,11 3-11-16,-8-3-9 15,-29 7-12-15,-42 5-18 16,-52 7-7-16,-24-1-1 15,-22-1-8-15,-13 0-48 16,-6-15-125-16,0-6-443 0</inkml:trace>
  <inkml:trace contextRef="#ctx0" brushRef="#br0" timeOffset="97767.0203">23153 11131 119 0,'0'0'141'0,"0"0"-100"15,0 0 18-15,0 0-11 16,0 0-1-16,0 0-18 16,0 0 3-16,0 0 17 15,0 0-1-15,-5 0-23 16,5 0-11-16,0 0 1 15,-6 0 3-15,6 0 0 16,0 6-1-16,0 12-3 0,0 21 3 16,0 14 24-1,0 13-28-15,0 6-13 0,-8-10-5 16,3-5-63-16,5-13-147 16</inkml:trace>
  <inkml:trace contextRef="#ctx0" brushRef="#br0" timeOffset="99716.6622">22834 12205 190 0,'0'-3'263'0,"0"3"-220"15,0 0-2-15,0 0-17 16,0 0 2-16,0 0-3 16,0 0-1-16,0 0 6 0,0 0 3 15,0 8-5-15,0 16 3 16,0 11-4-16,0 10-14 16,0 2-5-16,-14 0-5 15,1-7-1-15,7-5-5 16,4-13-9-16,2-11-18 15,0-5-17-15,0-6-29 16,0 0-78-16,41-30-45 16</inkml:trace>
  <inkml:trace contextRef="#ctx0" brushRef="#br0" timeOffset="99942.5413">23030 12217 337 0,'0'0'161'16,"0"0"-131"-16,0 0 8 16,0 0-21-16,0 2-4 15,0 14 10-15,0 11-8 16,14 3 1-16,-9 2-9 16,-5 5-2-16,0-2-5 15,0-6-10-15,0-4-21 16,-19-12-32-16,0-7-54 15,6-6-99-15</inkml:trace>
  <inkml:trace contextRef="#ctx0" brushRef="#br0" timeOffset="100188.5431">22518 12266 373 0,'0'-8'147'0,"0"-3"-116"16,33-2-2-16,18 0 3 15,15 3-19-15,-12 3-6 16,4 5 3-16,-7-1-9 0,-2 1-1 16,14 2-1-1,-8 0-19-15,2 0-27 0,-3 0-43 16,4 0-62-16,-4 0-134 15</inkml:trace>
  <inkml:trace contextRef="#ctx0" brushRef="#br0" timeOffset="100398.5273">23475 12221 237 0,'-25'20'221'15,"-2"8"-176"-15,8 3 23 16,0 11-7-16,-14 7-27 15,-8 8-9-15,0 4 0 16,-10 9-9-16,-12 3-3 16,14 1-6-16,-3-12-7 0,8-7-13 15,17-13-16-15,13-17-41 16,9-9-34-16,5-9-54 16,0-7-185-16</inkml:trace>
  <inkml:trace contextRef="#ctx0" brushRef="#br0" timeOffset="100752.7943">23450 12706 340 0,'-8'0'57'0,"8"0"-25"15,0 0-13-15,0 0 9 16,0 0-9-16,0 0 3 16,0 0 31-16,19 0 9 15,28 0-4-15,13-6-7 16,10 1-9-16,-10 5-6 16,-8 0 1-16,-25 0-11 15,-16 15-12-15,-11 27-6 16,-19 23 3-16,-60 13-8 15,-5-1-3-15,32-16-3 16,46-17-1-16,6-18-2 0,66-24-16 16,43-2-30-1,25-29-24-15,29-17-47 0,-18-8-165 16</inkml:trace>
  <inkml:trace contextRef="#ctx0" brushRef="#br0" timeOffset="102866.7837">19418 11539 107 0,'0'-5'29'16,"0"3"-7"-16,0-1-21 16,0 3 3-16,0 0 3 15,0 0 13-15,0 0 10 16,0 0 6-16,0-3 6 15,0 3 8-15,0-1-5 16,-6 1-6-16,1 0 6 16,-3 0 1-16,2 0-2 15,6 0-12-15,0 0-11 0,-8 0 0 16,8 0 2 0,-6-4 6-16,1 4-1 0,5 0-2 15,-5 0-9-15,5 0-4 16,0 0-8-16,0 29-4 15,0 13 8-15,-9 3-9 16,-4 6 0-16,-6-4-15 16,-6-2-35-16,22-3-62 15,-10-8-186-15</inkml:trace>
  <inkml:trace contextRef="#ctx0" brushRef="#br0" timeOffset="103256.9073">18744 12303 333 0,'14'0'69'0,"-14"-5"-15"0,5 3 4 16,-5 2-3-1,0 0-9-15,0 0 0 0,0 0-9 16,0 0-9-16,0 25 0 15,0 10-11-15,0 5-12 16,0 1-5-16,0-1-9 16,-13-3-16-16,-12-7-27 15,6-4-26-15,11-6-54 16,8-17-128-16</inkml:trace>
  <inkml:trace contextRef="#ctx0" brushRef="#br0" timeOffset="103450.5828">19006 12292 453 0,'0'0'103'16,"0"0"-45"-16,0 19-30 16,0 10 1-16,0 9-18 15,0 2-11-15,0 5-3 16,-19 1-16-16,-8 4-44 15,-12-5-69-15,7-8-69 16</inkml:trace>
  <inkml:trace contextRef="#ctx0" brushRef="#br0" timeOffset="103668.6697">18515 12385 212 0,'0'-14'324'0,"19"0"-305"16,47-1 35-16,13 0-15 15,13 4-12-15,-2-5-11 16,17 5-13-16,-17-4-3 16,-11 3-13-16,-8 4-37 15,-3 5-118-15,-11 3-205 16</inkml:trace>
  <inkml:trace contextRef="#ctx0" brushRef="#br0" timeOffset="103864.5956">19570 12357 342 0,'-51'36'217'16,"-9"11"-139"-16,-14 21-6 15,-11 11-42-15,-7 13-17 16,-17 2-9-16,2 2-4 15,9-1-1-15,14-19-8 16,18-13-19-16,39-20-27 16,21-22-52-16,6-13-48 15,9-8-108-15</inkml:trace>
  <inkml:trace contextRef="#ctx0" brushRef="#br0" timeOffset="107928.5494">27486 10676 179 0,'-8'0'218'0,"-9"0"-208"16,9 0 21-16,8 0-10 0,0 0-5 15,0 0 9 1,0 0 1-16,0 6 15 0,0 4 8 16,0 12 0-16,0 9-13 15,-5 11-8-15,-9 7-13 16,-5 9-10-16,0-5-5 16,5-4-3-16,0-7-17 15,6-7-59-15,3 0-92 16,-14-4-258-16</inkml:trace>
  <inkml:trace contextRef="#ctx0" brushRef="#br0" timeOffset="108460.923">26831 11412 318 0,'-8'0'36'15,"8"0"-7"-15,0 0 5 16,0 0-6-16,0 0 2 15,0 0 8-15,8-7 15 0,30-6-17 16,14-3 11-16,3 3-5 16,-12 0-9-16,-10 4 7 15,-11 8-10-15,-22 1-9 16,0 0-7-16,0 7-6 16,-8 31 0-16,-52 11-1 15,-17 16-5-15,-2-6-2 16,19-11-3-16,28-18-8 15,18-16-1-15,14-11 2 16,0-3 2-16,46 0 2 16,33 0 6-16,-8 0 6 15,-11 0-1-15,-19 12 6 16,-22 11-1-16,-19 21 8 16,0 13 0-16,-65 7-14 15,-33 2-4-15,-9-18-4 0,17-14-27 16,30-17-28-16,20-17-8 15,20 0-12-15,20 0-27 16,0-17-72-16</inkml:trace>
  <inkml:trace contextRef="#ctx0" brushRef="#br0" timeOffset="108708.7113">27426 11658 128 0,'0'0'386'0,"2"0"-356"16,15 15 37-16,-17 13-32 16,0 11-21-16,0 2-14 15,0 7 0-15,-11-3-7 16,-8-9-19-16,11-7-39 15,-3-10-39-15,8-5-51 16,3-14-148-16</inkml:trace>
  <inkml:trace contextRef="#ctx0" brushRef="#br0" timeOffset="108896.7191">27753 11595 513 0,'0'0'72'16,"0"6"-32"-16,0 23-9 16,0 12-14-16,0 4-17 15,0-2-1-15,-11 1-17 16,-16-8-41-16,-6 4-46 16,8-9-68-16</inkml:trace>
  <inkml:trace contextRef="#ctx0" brushRef="#br0" timeOffset="109098.9625">27224 11805 19 0,'0'-2'631'16,"0"2"-579"-16,38 0 2 15,36 0-16-15,18 0-18 16,12 0-14-16,-11-16-6 15,-3-1-20-15,-6-3-45 16,4 2-23-16,-23 3-81 16,6 8-205-16</inkml:trace>
  <inkml:trace contextRef="#ctx0" brushRef="#br0" timeOffset="109270.5258">28358 11699 520 0,'-60'43'91'15,"-24"24"-7"-15,-17 16-29 16,-22 15-23-16,-8 12-21 16,-5-5-11-16,10-1 0 15,7-15-15-15,23-18-29 16,31-16-43-16,32-20-73 16,19-15-33-16</inkml:trace>
  <inkml:trace contextRef="#ctx0" brushRef="#br0" timeOffset="109556.3769">27919 12338 511 0,'0'0'120'15,"0"10"-104"-15,0 21 13 16,-32 11-21-16,-15 4-8 15,1-1-6-15,8-5-6 16,10-10-4-16,28-13-4 16,0-12-1-16,25-5 10 15,35 0 11-15,14-5 13 16,5-7-3-16,-9 2 13 16,-10 3-15-16,-16 1-8 0,-22 1-5 15,-11 2-32-15,-8-1-97 16,2-9-176-16</inkml:trace>
  <inkml:trace contextRef="#ctx0" brushRef="#br0" timeOffset="109690.648">28317 12371 128 0,'-19'12'463'0,"-19"42"-375"16,11 23 9-16,-25 21-12 15,-16 6-36-15,-3-6-46 16,14-9-3-16,10-20-50 15,42-43-142-15</inkml:trace>
  <inkml:trace contextRef="#ctx0" brushRef="#br0" timeOffset="115984.947">19150 13025 83 0,'-13'0'43'0,"13"0"-13"15,0 0 28-15,0 0 19 16,0 0-22-16,0 0-1 0,0 0-19 16,0 0 0-16,0 0-14 15,0 0-1-15,5 0 2 16,3 0-6-16,-8 0 4 15,0 0 6-15,0 0-1 16,0 0-9-16,0 0-8 16,0 5-2-16,0 20 0 15,-8 18-4-15,-22 12 0 16,-5 4-2-16,5 4 0 16,8-11 1-16,22-15-2 0,0-18-2 15,0-19-8-15,46 0-5 16,25-25 11-16,-3-9 3 15,-10 2-10-15,-12 9 7 16,-27 6-4-16,-11 10-29 16,-2 4-65-16,-6 3-122 15</inkml:trace>
  <inkml:trace contextRef="#ctx0" brushRef="#br0" timeOffset="116172.4792">19393 13030 89 0,'0'0'392'0,"0"5"-366"15,-8 41 33-15,-11 19 8 16,0 13-35-16,0 7-2 16,-6-3-24-16,3-12-6 15,3-18-33-15,14-30-111 16</inkml:trace>
  <inkml:trace contextRef="#ctx0" brushRef="#br0" timeOffset="125678.3093">16367 8817 282 0,'0'0'13'16,"-14"0"12"-16,0 0 24 15,-5 0-16-15,6 0-13 16,-1 0 2-16,3 0-2 15,8 0-1-15,-2 0-1 16,5 0-3-16,0 0-2 16,0 0-4-16,52 7 14 0,27-3 23 15,19-4-17-15,14 0 1 16,5 0-6-16,-13 0-12 16,-36 0-11-16,-30 0-1 15,-19 0-14-15,-19 0-53 16,0 0-98-16</inkml:trace>
  <inkml:trace contextRef="#ctx0" brushRef="#br0" timeOffset="126414.3579">15508 8607 231 0,'-19'-3'51'0,"10"3"-42"16,4 0 34-16,5 0-27 15,0 0-7-15,0 0-5 16,0-3 9-16,0 3 13 0,0-2 2 16,0 2 5-1,0 0-3-15,0 0-12 0,0 0-7 16,0 0-4-16,0 0 5 15,5-2 13-15,36-2 20 16,17 1-5-16,7-3-12 16,-5 6-4-16,-14 0-5 15,-18 0-5-15,-28 13-4 16,0 24 4-16,-17 12 7 16,-48 9-7-16,2-12-12 15,28-13-2-15,21-18 0 16,14-15-2-16,41 0 2 15,52-15 0-15,18-6 2 16,7 9 1-16,-39 12 7 16,-55 8 14-16,-24 47-2 0,-117 19 6 15,-47 11-21-15,-32-8-7 16,24-25-4-16,36-31-33 16,51-21-49-16,53-12-68 15,32-25-298-15</inkml:trace>
  <inkml:trace contextRef="#ctx0" brushRef="#br0" timeOffset="127224.5548">15303 15494 249 0,'-19'0'33'0,"11"0"39"15,2 0 3-15,6-3-19 16,0 0 5-16,0-4-2 16,22-1-11-16,25 0-5 15,15-6-6-15,-7 0-2 16,-9 4-18-16,-8 3-17 15,-10 0 0-15,-9-5-21 16,0 1-49-16,8-1-56 16,-16-6-133-16</inkml:trace>
  <inkml:trace contextRef="#ctx0" brushRef="#br0" timeOffset="127845.5147">13599 15690 396 0,'0'0'57'0,"0"0"-23"15,14 3-3-15,46-3 13 16,13 0-16-16,4 0-19 15,-12 0-9-15,-5 0 0 16,-22-11-12-16,3 9-40 16,-8 2-103-16</inkml:trace>
  <inkml:trace contextRef="#ctx0" brushRef="#br0" timeOffset="128402.4356">14332 15444 183 0,'-5'0'64'0,"0"0"-17"16,5 0-17-16,0 0-13 15,-9 0 9-15,-2 0 10 16,9 0-4-16,-4 4-8 16,6-4-5-16,0 0 1 15,0 0 2-15,0 0-4 16,0 0 2-16,6-6 5 15,35-16-4-15,16-4 2 0,3-3-3 16,5-1 11-16,1 8-10 16,-14 7 6-16,-12 10-7 15,-15 5-11-15,-17 5-5 16,-8 32 7-16,0 13 1 16,-27 9-2-16,-39 3-6 15,4-4-1-15,21-13 1 16,16-19-2-16,25-13-2 15,30-13 0-15,55 0 4 16,13 3 8-16,-11 9 12 16,-21 18-1-16,-47 31-5 15,-19 29-4-15,-104 17-14 16,-54 0-2-16,-19-31-42 0,19-46-89 16,40-30-186-1</inkml:trace>
  <inkml:trace contextRef="#ctx0" brushRef="#br0" timeOffset="135217.5182">17632 8805 188 0,'51'0'6'0,"-4"0"-1"16,-1 0 27-16,11 0-8 16,-10-4 1-16,13 2 37 15,3-7-31-15,-9 2-19 16,-8 2-1-16,1 0-7 15,-9-2-4-15,8 5-24 16,-2-9-65-16,16 3-117 16</inkml:trace>
  <inkml:trace contextRef="#ctx0" brushRef="#br0" timeOffset="135447.263">20154 8704 350 0,'103'0'5'0,"-18"0"1"16,-11 0 10-16,-9 4-16 15,-13 6-8-15,-6-2-39 16,14-5-14-16,3 2-4 15,-3-5-7-15</inkml:trace>
  <inkml:trace contextRef="#ctx0" brushRef="#br0" timeOffset="136020.1341">21738 8636 416 0,'60'-6'0'0,"-8"2"-46"16,13 0 45-16,-13 2-84 15,-6-3-7-15,9 5 12 16,16-1 80-16,21 0-3 16,12-4-18-16</inkml:trace>
  <inkml:trace contextRef="#ctx0" brushRef="#br0" timeOffset="136298.2594">24203 8440 302 0,'46'-10'175'0,"31"0"-172"15,2 0-6-15,8 4 1 16,-8 2-41-16,-14 4 18 16,-2 0-33-16,-14 0-17 15,8 0 17-15,17 0-82 16</inkml:trace>
  <inkml:trace contextRef="#ctx0" brushRef="#br0" timeOffset="136530.4465">26940 8204 467 0,'55'-4'0'0,"-9"4"-3"15,31-10 1-15,2 5-5 16,13-2-27-16,1-4-10 16,3 1-32-16,4-2-52 15</inkml:trace>
  <inkml:trace contextRef="#ctx0" brushRef="#br0" timeOffset="136762.4315">29563 7857 373 0,'79'-9'31'16,"-8"7"-27"-16,22 1 0 16,-3-6-4-16,3 0-15 15,5-4-30-15,14-2 27 16,5 0-32-16,8 2-111 16</inkml:trace>
  <inkml:trace contextRef="#ctx0" brushRef="#br0" timeOffset="136958.5547">31758 7703 359 0,'28'-5'30'0,"29"2"-17"15,14 3-13-15,21 0 2 16,15 0-2-16,2 0 0 15,11 0-7-15,-11 0-96 16,-8 0-177-16</inkml:trace>
  <inkml:trace contextRef="#ctx0" brushRef="#br0" timeOffset="138112.1416">16039 15422 169 0,'0'0'240'0,"19"0"-220"15,1 0 4-15,31 0 12 16,9 0-15-16,11 0-5 15,3-2-3-15,-3-5-13 16,-6-2-1-16,1 5-11 16,4 4-15-16,-4 0-47 15,8 0-62-15</inkml:trace>
  <inkml:trace contextRef="#ctx0" brushRef="#br0" timeOffset="138382.1874">18379 15387 439 0,'33'-2'15'0,"-1"0"-15"15,12-2 8-15,10 4-7 16,17 0-1-16,3-1-1 16,10 1-4-16,6 0-12 15,-11 0-16-15,14-3-64 16,5 3-152-16</inkml:trace>
  <inkml:trace contextRef="#ctx0" brushRef="#br0" timeOffset="138592.4676">19917 15425 229 0,'40'0'187'0,"18"0"-187"16,2 0 13-16,19 0-5 15,19 0-8-15,19 0-26 16,0 0-87-16,17-5-102 16</inkml:trace>
  <inkml:trace contextRef="#ctx0" brushRef="#br0" timeOffset="138788.3615">21904 15317 334 0,'49'0'49'15,"-2"0"-48"-15,32 0 24 16,33 0-9-16,24 0-16 16,8-3-8-16,-10-6-111 15,8 3-155-15</inkml:trace>
  <inkml:trace contextRef="#ctx0" brushRef="#br0" timeOffset="138990.2705">24497 15183 355 0,'71'-9'104'15,"16"9"-96"-15,17 0 1 16,8 0 8-16,5 0-17 16,0-4-36-16,-18-3-95 15,1-2-167-15</inkml:trace>
  <inkml:trace contextRef="#ctx0" brushRef="#br0" timeOffset="139186.7435">27088 14992 287 0,'62'-25'201'0,"36"25"-196"16,-5-7-5-16,14 1 2 15,4 2-2-15,7 0-45 16,-15 4-36-16,-10-3-61 15</inkml:trace>
  <inkml:trace contextRef="#ctx0" brushRef="#br0" timeOffset="139380.1817">29348 14854 484 0,'57'-14'0'16,"17"14"-64"-16,-3 0 64 16,13 0 0-16,-10 0-13 15,5 0-24-15,-8-4-73 16,2 1-150-16</inkml:trace>
  <inkml:trace contextRef="#ctx0" brushRef="#br0" timeOffset="139538.5987">31698 14775 574 0,'79'-8'10'0,"-13"8"-10"16,-6-3-29-16,-22 3-77 15,0 0-136-15</inkml:trace>
  <inkml:trace contextRef="#ctx0" brushRef="#br0" timeOffset="160892.1256">16443 12083 202 0,'0'0'39'0,"-11"0"21"16,11 0-34-16,0 0-13 15,0 0 7-15,0 0 3 16,0 0-2-16,-8-3 4 16,-11-2 5-16,19-4 4 15,0-2 1-15,0-4-7 16,13 5-11-16,-7 4-4 16,-6 3-5-16,0 3-4 15,0 0-3-15,-11-3 0 16,11 3-1-16,0 0 1 15,0-3 0-15,0 1 4 16,0-8 0-16,0-7 6 16,0-11 10-16,11 2-13 0,30-3 7 15,5 8 7 1,-21 7-1-16,-12 7-5 0,1 5-4 16,-14 2-5-16,0 0 1 15,0 0-1-15,0 26-1 16,-47 5 3-16,-4 7-2 15,-9-3-5-15,8-11-2 16,19-13 0-16,20-10 1 16,7-1-1-16,6-10 0 15,0-19-2-15,0-13-4 16,19-8 4-16,52 7 2 16,3-1 1-16,-17 17 0 0,-11 10 2 15,-8 12 2 1,-10 5 3-16,-15 0-4 0,-7 19-1 15,-6 24 5-15,-11 12 7 16,-63 12-9-16,-5-13-5 16,-5-14 0-16,26-26-1 15,18-14 0-15,7 0 0 16,0-20-1-16,19-18-2 16,14-7 1-16,33 1-1 15,41 8 3-15,-9 14 0 16,-32 14 0-16,0 8 0 15,-9 4 0-15,-24 34 3 16,0 15 4-16,-24 5 2 16,-55-3-4-16,-6-17-4 15,-8-16-1-15,9-22-9 0,24 0-35 16,41-32-81-16,19-16-92 16</inkml:trace>
  <inkml:trace contextRef="#ctx0" brushRef="#br0" timeOffset="162714.113">19393 8737 124 0,'0'-1'96'16,"-8"1"-45"-16,8-7-9 16,-6 4-18-16,-4-3 6 15,1-1 5-15,1 2 0 16,8-2-7-16,0 2 3 16,0 3-4-16,0 2-12 15,0 0-5-15,0 0-4 16,-5 0-4-16,-9 5 0 15,-5 11 4-15,-14 6-1 16,-13 6-2-16,0 1 3 16,-1-6 7-16,15-6-3 15,7-8-2-15,11-9-5 0,14 0 0 16,0-9 5-16,0-20 10 16,39-3-8-16,21 2 0 15,-1 0 11-15,-7 13 8 16,-19 6-3-16,-14 11-6 15,-19 0-9-15,0 6-4 16,0 21 5-16,-11 11 1 16,-38 1-10-16,-8-6-1 15,11-11-2-15,18-17 0 16,23-5 0-16,-1 0 1 16,-2-21-1-16,3-14-2 15,5-8 0-15,32 0 1 0,26 8 1 16,-4 11 0-16,-21 12 1 15,-14 8 2-15,-19 4-1 16,0 0 1-16,0 27-1 16,-19 12 15-16,-41 10-7 15,-11-3-9-15,-8-17-1 16,41-16 1-16,24-13-1 16,14-4 0-16,0-28 0 15,0-7-7-15,52 2 4 16,13 14 2-16,-13 18 0 15,-25 5-5-15,-27 40-43 16,0 2-56-16,-32-24-223 16</inkml:trace>
  <inkml:trace contextRef="#ctx0" brushRef="#br0" timeOffset="164492.156">23279 11213 177 0,'0'-5'37'15,"0"5"-20"-15,13-3-1 16,-2 2 14-16,5-6 16 16,-5-3-16-16,-2 1 8 15,-4 5-10-15,-5 4-2 0,0 0-7 16,0-4 10-16,0 3 1 15,0-7-3-15,0 2-3 16,0-1-8-16,0 6-10 16,0 1-2-16,0 0 1 15,14-3 2-15,-14 3 6 16,0 0 0-16,-19 0-11 16,-47 11-1-16,6 0 0 15,22-7 3-15,38-4-2 16,0 0 0-16,0 0 1 15,0-22 9-15,33-5-3 16,18-3-6-16,1 1 9 16,-11 6 8-16,-8 10 1 0,-33 12 0 15,0 1-8 1,0 0-6-16,0 0 2 0,0 22 6 16,-33 15-2-16,-32 10-1 15,-3-1-10-15,2-11-2 16,20-18 0-16,16-15 1 15,16-2-1-15,0-15 0 16,9-18-1-16,5-11-2 16,33-4 1-16,46 4 2 15,5 9 1-15,-21 15 3 16,-27 13 2-16,-31 7 4 16,-5 2-1-16,0 37-4 0,-38 21 21 15,-41 9-12 1,-25-6-13-16,-2-12-1 0,35-28 0 15,25-23-4-15,26 0-3 16,20-33-20-16,0-2-26 16,0 16-21-16,17 8-64 15,37-5-175-15</inkml:trace>
  <inkml:trace contextRef="#ctx0" brushRef="#br0" timeOffset="166248.0067">27407 15000 253 0,'0'2'91'0,"0"3"-46"16,-11 3-27-16,-3 0-15 15,0-5 3-15,6 3 0 16,-3-6 9-16,-2 0 8 16,5 0 8-16,-3 0 7 0,8 0-6 15,-3 0-23-15,6 0-2 16,0-14 6-16,0-2 1 16,0-2 1-16,6 1 6 15,-3 0-8-15,10-7-3 16,12 2 0-16,16-2 2 15,11 0-1-15,-14 1 4 16,0 7 0-16,-16 9 1 16,-11 0-4-16,-11 7-2 15,0 0-2-15,0 0 3 16,0 14 3-16,-6 13-2 16,-32 9-3-16,-8 2-7 0,-14-6-2 15,13-15 0 1,17-10 0-16,28-7 0 0,2 0-1 15,-6 0-5-15,6-14-9 16,0-13-3-16,8-4 17 16,55-3 1-16,-3 10 9 15,-19 5 2-15,-11 13 5 16,-30 6-6-16,0 0-4 16,0 2-2-16,0 28-1 15,0 15 6-15,-38 5-4 16,-22-6-4-16,2-15-1 15,20-14 0-15,25-15 0 16,-1 0-1-16,-5-22 0 16,5-18-9-16,14-6 2 15,25-1 6-15,48 4 2 0,-15 13 0 16,-17 14 3-16,-28 14 2 16,-13 2-3-16,6 0-1 15,-6 22-1-15,0 17 4 16,-33 5-2-16,-19-11-1 15,6-9-1-15,32-17-3 16,9-7-7-16,-3 0-19 16,-6 0-34-16,0 0-26 15,14 0-27-15,0 0-78 16</inkml:trace>
  <inkml:trace contextRef="#ctx0" brushRef="#br0" timeOffset="167829.8917">30867 10586 287 0,'-6'0'50'16,"-2"0"-11"-16,8 0-10 0,-11 0-7 15,-2 0 3 1,-1 0 4-16,14 0 11 0,0 0-2 15,14 0-9-15,10 0-7 16,-5 0 5-16,-19 0-17 16,0 15-2-16,0 10 4 15,-5-4 0-15,-28 2-2 16,6-9-6-16,-3-1-4 16,2-5 0-16,9-6 1 15,6-2 0-15,13 0 2 16,0-17 3-16,0-23-4 15,46-2 0-15,11-3 0 16,9 6 3-16,-1 8 3 0,1 5 4 16,-25 11 12-1,-22 10-7-15,-6 5-4 0,-13 0-6 16,0 5-1-16,0 21 0 16,-13 17 14-16,-39 7-12 15,-33 5 0-15,-13-9-6 16,5-8-2-16,33-18 1 15,36-8-1-15,16-12 0 16,8 0 0-16,0-5 0 16,0-25 0-16,13-7-6 15,39-5 4-15,22 6 2 16,2 7 2-16,-29 14 2 16,-15 9 2-16,-24 6 4 15,-8 0-3-15,-8 21-3 0,-63 16 1 16,-27 6-5-16,-33-9-1 15,25-24-72-15,30-10-187 16</inkml:trace>
  <inkml:trace contextRef="#ctx0" brushRef="#br0" timeOffset="171660.9956">16312 12037 141 0,'-11'0'19'15,"11"0"-4"-15,0 0 15 16,0 0-13-16,0 0-6 15,0-7-6-15,0 1 11 16,0-3 10-16,0 2 0 16,0 2-9-16,0-2-7 15,0-3-1-15,0-2-3 16,0-4 3-16,0 0 5 16,0-3 1-16,0-1-8 0,6-1-4 15,13-2 2 1,-6 5 5-16,1-1 13 0,0 0-9 15,-4-7-10-15,4-6-2 16,8-3 1-16,-3 2 2 16,0-8 9-16,6-1-7 15,7-2-5-15,-4 2-1 16,4 5 1-16,-13 6 0 16,9 1 1-16,-9-1 1 15,0 2 2-15,8 2 1 16,-8-5 5-16,-5 0-3 15,5-2-3-15,8-4-4 0,6-8-1 16,5 2 0 0,-5 0 1-16,8 1-1 0,-3 8 1 15,-11 7 1-15,-2 6-2 16,-6 6 0-16,8-6 0 16,6-1 3-16,-1-5-2 15,7-3 1-15,2-8 0 16,-3-4-3-16,8 4 1 15,-11 2 2-15,-2 9 6 16,-3 1-1-16,-8 6-4 16,3 1-2-16,2-3-1 15,6 1 1-15,5-6 1 16,-11 2-2-16,11-5 0 16,-5-1 0-16,8-1 0 15,-9 0 3-15,1 2-2 0,0 4 0 16,-9 0 0-16,-2 1 2 15,8-3 2-15,-2-1-2 16,-1-3-2-16,6 2-2 16,-9 3 2-16,-2 4-2 15,-3 0 1-15,6 0-1 16,-6 2 0-16,-3 0 0 16,-5 5 2-16,8-6-1 15,0-1 0-15,-3-2 1 16,3-5-1-16,1 8-1 15,-1-2 1-15,-6 0-1 0,1 3 1 16,0 0 0-16,5-4 0 16,0 2-1-16,0-4 0 15,-6 7 1-15,12-1-1 16,-17 1 0-16,11-1 1 16,-5 7 0-16,-6-6 0 15,3 2 2-15,3-6-1 16,5 0-2-16,0 1 1 15,-11 4 3-15,-3 0 1 16,9-6-4-16,0 1 0 16,5-1-1-16,0 2 1 15,-6-2-1-15,7 4 0 16,7 2 0-16,-14 5 1 16,1 5 0-16,-3-2 0 0,11-3 0 15,2 0 0 1,-2-2 0-16,3-1-1 0,2 1 2 15,6-2-2-15,-9 3 1 16,9 2 1-16,-6 0 0 16,-8 6-1-16,14-5-1 15,-6-1 0-15,6 1 1 16,0 5-1-16,-9-2 1 16,4 3-1-16,-1-2 1 15,11-1 0-15,8 2 0 16,-7-6 1-16,7 1-1 15,6 3 0-15,2-4 2 0,-7-1-1 16,10 3 2 0,-5 1 3-16,-11 1 3 0,2 6-6 15,-7 4-4-15,-6 0 1 16,2 0 0-16,-4 0-1 16,12 0 1-16,4 0 2 15,11 0 1-15,7 0-1 16,-15 2-1-16,7 0 0 15,-2 2-1-15,-6-2 1 16,1 2-1-16,-4-3-1 16,-7 1 0-16,-6 6 1 15,3 2 0-15,-6 0-1 16,11 5 2-16,3-3 1 16,2-1-1-16,-7 2 1 15,8-2 0-15,-9 0-2 0,3 1-1 16,0-3 2-16,3 2 0 15,-3-2 1-15,1 4 0 16,-12 4-1-16,0 5 2 16,-8 3 2-16,6 2 0 15,-3 3 1-15,5-5-2 16,-3-2-3-16,17 0-1 16,-8-2 0-16,5 2 0 15,-5-4-1-15,0 7 1 16,-6-1 0-16,-8 8 3 0,0 0 1 15,0 2 1 1,0 0-4-16,8-9-1 0,-7-1 0 16,12-5-1-16,-4 1 0 15,-4-4 0-15,-2 5 1 16,2-1-1-16,4 1 0 16,-1 2 0-16,-8 1 2 15,6 2 1-15,-4 1-3 16,-2-3 1-16,6-2 0 15,-3 1-1-15,2 0 1 16,-5-1 0-16,14 1-1 16,-11 3 3-16,-3 1 1 15,8-3-2-15,-16 1-1 16,8 0 0-16,-5-3-1 16,0 0 1-16,5 4 3 0,-6-4-1 15,6 1 0-15,1-2-1 16,-4 0-1-16,8 3-1 15,-5 2 1-15,1-3 0 16,1 4 1-16,-2 0-1 16,6-4 1-16,2 1 1 15,1-1 0-15,-4-2 0 16,-2 2-1-16,11-2 0 16,-14 3 1-16,0 2 0 15,0 3 0-15,-11-3 1 16,11 3 0-16,-5-3 0 15,-1 2-1-15,6-5-2 0,-8 0 1 16,11 3-2 0,-3-1 0-16,0 2 1 0,9-4-1 15,-4-4 0-15,-2-3 1 16,8 1 0-16,-8-4 0 16,2 3 1-16,4 4-1 15,-4-3-1-15,-2 2 1 16,3 2-1-16,-4-5 1 15,4-3-1-15,-6 1 0 16,14-4 0-16,-6 8 0 16,11-4 1-16,-5 5-1 15,0 2 1-15,-1 3 0 16,-10 2-1-16,-3 2 0 16,6-4 0-16,-6 2 1 15,-3-3-1-15,3-2 0 0,0 3 0 16,0-6 0-16,0 2 0 15,-5-2 0-15,5-4 0 16,0-1 0-16,-11 4 0 16,1-2 0-16,2-2 0 15,-3 1 0-15,-3 1 0 16,-5 5 0-16,0 6 0 16,-5 7-13-16,-50-23-131 15,-16-11-382-15</inkml:trace>
  <inkml:trace contextRef="#ctx0" brushRef="#br0" timeOffset="174564.0977">23011 11335 39 0,'0'-2'78'16,"0"-1"-24"-16,0 3-3 16,0 0-16-16,0 0-11 15,0 0-14-15,0-2 0 16,0 0 7-16,0 2 24 16,0 0-1-16,0 0-12 0,0 0-5 15,0 0-8-15,0 0-10 16,0 0 6-16,0 0 7 15,19 7-3-15,6 7 10 16,-3 2-15-16,-3 3-9 16,8 2 4-16,3 1-1 15,-3 3 25-15,12-4-7 16,-4 2-8-16,-2 8-4 16,-1-2-6-16,1 3 0 15,0 2-1-15,5-1-1 16,0-3-1-16,3 0 1 15,5-6 4-15,-7 4 2 16,7-6-4-16,0 1 1 0,6 4-2 16,-14-5 1-1,3 7 1-15,-8 4-3 0,0 1 0 16,5 7 0-16,8-9 0 16,-8 0-1-16,14-1 0 15,-5 3-1-15,-12-1 1 16,3-2 2-16,-13 1 7 15,-9 3-4-15,14 1 2 16,-3-2-5-16,11-3-1 16,3-2-1-16,6 3 0 15,-1-5-1-15,3-3 1 16,0 8 2-16,-5-4 0 16,8 4 9-16,-6 0-2 15,-5-2-8-15,-3-1 1 0,8 0-2 16,-5 3-1-16,3-2 1 15,-3-2 0-15,-8-4 0 16,-1-2 0-16,1-2 2 16,0 7-1-16,5 2-1 15,3-1 2-15,2 2-1 16,4 3-1-16,7-1 0 16,-2 6-1-16,-6-4 1 15,1 3 0-15,2 1 2 16,-14 5-3-16,4 1 6 15,-12-1-1-15,-3-1 1 16,4-3-2-16,-9-2-3 16,13-5 0-16,1 3-1 0,-14-10 1 15,3-1-1-15,-3 3 0 16,-5-3 0-16,-3 2 1 16,2 1 0-16,15 1 0 15,-15 1 0-15,6-3-1 16,0-5 0-16,0 9 1 15,1 1-1-15,1 4 0 16,-2 2 1-16,1 4-1 16,-7 1 1-16,-2 5 2 15,-3-7 1-15,0-4 0 16,3-8-2-16,-11-5-1 16,14 0 0-16,5 1-1 0,-5 8 1 15,5-7-1-15,0 2 0 16,-6 2 0-16,1-3 1 15,0 1-1-15,5-8 0 16,0 2 0-16,8-3 1 16,-8 5-1-16,0-4 0 15,9 4 0-15,-4 0 0 16,3 1 0-16,-7 4 0 16,7-1 1-16,0-2-1 15,-2-1 1-15,2 1-1 16,6 3 1-16,-9-5-1 15,-8-5 0-15,4 5 0 16,10 0 1-16,-9 0 0 0,7 5 0 16,2 1 3-1,-9-5-3-15,4-5 0 0,8-1 0 16,-11-2-1-16,7-6 0 16,4-3 1-16,-6 3 0 15,1-3-1-15,-4-2 1 16,9 1 1-16,0 5 0 15,2-4 0-15,9 1-2 16,-17-4 1-16,6 2-1 16,5-4 0-16,-5 1 1 15,5-3 0-15,3 0 0 16,5 0 0-16,0-5 1 16,-13-1-2-16,0-6 1 15,-6 0-1-15,6-2 1 0,16-6 0 16,-3-9 0-16,9 5-1 15,-3-4 0-15,5 0 1 16,3-3-1-16,14-3 1 16,15-1-1-16,15 0 1 15,-11 2 0-15,0-1 0 16,-4 2 0-16,-9-6-1 16,-7 5 0-16,-2-1 1 15,-11 2-1-15,-14 8 1 16,1-2 3-16,-9-1 0 15,14-2-1-15,-6-4-2 16,0 1 1-16,1-2-2 16,-4-1 0-16,4 1 0 0,-12 3 0 15,9-1 0-15,-11 2 1 16,5-3 0-16,-3-2 2 16,12-2-3-16,-4 1 1 15,4-2 0-15,4-1-1 16,-4 1 5-16,4-5-4 15,-10 1-1-15,3-4 0 16,2-2 1-16,-10 1-1 16,7 0 0-16,-2 0 1 15,-8 0 0-15,11 5 0 16,-17 2 0-16,-8-2-1 16,8 0 0-16,-8-6 1 0,9 1-1 15,4 5 0-15,-7 0 0 16,-3 0 1-16,8 3-1 15,-8-7 0-15,5 4 1 16,-3-5 0-16,4-3 0 16,10-2 0-16,3-3 2 15,-3 1-2-15,0 0-1 16,-3 3 1-16,-5 4-1 16,-8-2 0-16,-3 6 0 15,-5 1 0-15,0 1 0 16,-3 8 0-16,2-2 1 15,1 2 0-15,-3-2-1 16,-11-2 0-16,2-6 0 0,4 2 0 16,-6-11 0-1,19 1 0-15,-11 9 2 0,3 1-2 16,-8 9 0-16,2 1 0 16,-5 0 0-16,0 0 0 15,6 0 0-15,-6-4 0 16,8-10 0-16,6-4 0 15,5-8 0-15,5-3 0 16,-2 4 0-16,-3 5 0 16,-14 6 0-16,9 3 0 15,-6 6 0-15,-2-2 2 16,13-1 1-16,-6 0-1 0,1-6-1 16,-8-3-1-16,-6 0-3 15,0 5-7-15,0 8-18 16,0 23-40-16,-58-6-116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EC8-8F1C-42D7-B7D8-E950BAA53D3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EA26-A4E1-43D0-B40D-DEF8ABAC3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1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EC8-8F1C-42D7-B7D8-E950BAA53D3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EA26-A4E1-43D0-B40D-DEF8ABAC3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6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EC8-8F1C-42D7-B7D8-E950BAA53D3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EA26-A4E1-43D0-B40D-DEF8ABAC3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9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EC8-8F1C-42D7-B7D8-E950BAA53D3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EA26-A4E1-43D0-B40D-DEF8ABAC3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EC8-8F1C-42D7-B7D8-E950BAA53D3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EA26-A4E1-43D0-B40D-DEF8ABAC3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8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EC8-8F1C-42D7-B7D8-E950BAA53D3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EA26-A4E1-43D0-B40D-DEF8ABAC3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9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EC8-8F1C-42D7-B7D8-E950BAA53D3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EA26-A4E1-43D0-B40D-DEF8ABAC3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8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EC8-8F1C-42D7-B7D8-E950BAA53D3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EA26-A4E1-43D0-B40D-DEF8ABAC3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0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EC8-8F1C-42D7-B7D8-E950BAA53D3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EA26-A4E1-43D0-B40D-DEF8ABAC3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7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EC8-8F1C-42D7-B7D8-E950BAA53D3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EA26-A4E1-43D0-B40D-DEF8ABAC3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4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EC8-8F1C-42D7-B7D8-E950BAA53D3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EA26-A4E1-43D0-B40D-DEF8ABAC3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1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D7EC8-8F1C-42D7-B7D8-E950BAA53D3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EA26-A4E1-43D0-B40D-DEF8ABAC3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4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1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customXml" Target="../ink/ink12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5.2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460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Relating Sine and Cosine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0937"/>
            <a:ext cx="10515600" cy="10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 the following functions: </a:t>
            </a:r>
            <a:r>
              <a:rPr lang="en-US" i="1" dirty="0"/>
              <a:t>y </a:t>
            </a:r>
            <a:r>
              <a:rPr lang="en-US" dirty="0" smtClean="0"/>
              <a:t>= </a:t>
            </a:r>
            <a:r>
              <a:rPr lang="en-US" i="1" dirty="0" err="1"/>
              <a:t>A</a:t>
            </a:r>
            <a:r>
              <a:rPr lang="en-US" dirty="0" err="1"/>
              <a:t>sin</a:t>
            </a:r>
            <a:r>
              <a:rPr lang="en-US" dirty="0"/>
              <a:t>(</a:t>
            </a:r>
            <a:r>
              <a:rPr lang="en-US" i="1" dirty="0" err="1"/>
              <a:t>Bx</a:t>
            </a:r>
            <a:r>
              <a:rPr lang="en-US" i="1" dirty="0"/>
              <a:t> </a:t>
            </a:r>
            <a:r>
              <a:rPr lang="en-US" dirty="0" smtClean="0"/>
              <a:t>- </a:t>
            </a:r>
            <a:r>
              <a:rPr lang="en-US" i="1" dirty="0"/>
              <a:t>C</a:t>
            </a:r>
            <a:r>
              <a:rPr lang="en-US" dirty="0"/>
              <a:t>) and </a:t>
            </a:r>
            <a:r>
              <a:rPr lang="en-US" i="1" dirty="0"/>
              <a:t>y </a:t>
            </a:r>
            <a:r>
              <a:rPr lang="en-US" dirty="0" smtClean="0"/>
              <a:t>= </a:t>
            </a:r>
            <a:r>
              <a:rPr lang="en-US" i="1" dirty="0" err="1"/>
              <a:t>A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 err="1"/>
              <a:t>Bx</a:t>
            </a:r>
            <a:r>
              <a:rPr lang="en-US" i="1" dirty="0"/>
              <a:t> </a:t>
            </a:r>
            <a:r>
              <a:rPr lang="en-US" dirty="0" smtClean="0"/>
              <a:t>- </a:t>
            </a:r>
            <a:r>
              <a:rPr lang="en-US" i="1" dirty="0"/>
              <a:t>C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624" y="1690688"/>
            <a:ext cx="582736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84541" y="3016251"/>
            <a:ext cx="45884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NewRomanPSMT"/>
              </a:rPr>
              <a:t>Note that amplitude vertically stretches or shrinks the graph. So if A is between </a:t>
            </a:r>
            <a:r>
              <a:rPr lang="en-US" b="0" i="0" u="none" strike="noStrike" baseline="0" dirty="0" smtClean="0">
                <a:latin typeface="Cambria" panose="02040503050406030204" pitchFamily="18" charset="0"/>
              </a:rPr>
              <a:t>0 and1 </a:t>
            </a:r>
            <a:r>
              <a:rPr lang="en-US" b="0" i="0" u="none" strike="noStrike" baseline="0" dirty="0" smtClean="0">
                <a:latin typeface="TimesNewRomanPSMT"/>
              </a:rPr>
              <a:t>then the graph will</a:t>
            </a:r>
          </a:p>
          <a:p>
            <a:r>
              <a:rPr lang="en-US" b="0" i="0" u="none" strike="noStrike" baseline="0" dirty="0" smtClean="0">
                <a:latin typeface="TimesNewRomanPSMT"/>
              </a:rPr>
              <a:t>vertically shrink. If A is &gt;1 then the graph will stretch vertically. The period horizontally stretches and shrinks</a:t>
            </a:r>
          </a:p>
          <a:p>
            <a:r>
              <a:rPr lang="en-US" b="0" i="0" u="none" strike="noStrike" baseline="0" dirty="0" smtClean="0">
                <a:latin typeface="TimesNewRomanPSMT"/>
              </a:rPr>
              <a:t>the same graph. So if B &gt;1 means the graph will shrink horizontally and if </a:t>
            </a:r>
            <a:r>
              <a:rPr lang="en-US" b="0" i="0" u="none" strike="noStrike" baseline="0" dirty="0" smtClean="0">
                <a:latin typeface="Cambria" panose="02040503050406030204" pitchFamily="18" charset="0"/>
              </a:rPr>
              <a:t>0 and1 </a:t>
            </a:r>
            <a:r>
              <a:rPr lang="en-US" b="0" i="0" u="none" strike="noStrike" baseline="0" dirty="0" smtClean="0">
                <a:latin typeface="TimesNewRomanPSMT"/>
              </a:rPr>
              <a:t>then the graph will stretch horizontally.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110480" y="622440"/>
              <a:ext cx="7396560" cy="4840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7880" y="610560"/>
                <a:ext cx="7414560" cy="48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86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410"/>
          </a:xfrm>
        </p:spPr>
        <p:txBody>
          <a:bodyPr/>
          <a:lstStyle/>
          <a:p>
            <a:r>
              <a:rPr lang="en-US" dirty="0" smtClean="0"/>
              <a:t>One Full Cycle of the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3870"/>
            <a:ext cx="10515600" cy="50730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complete cycle of the sine curve includes three </a:t>
            </a:r>
            <a:r>
              <a:rPr lang="en-US" i="1" dirty="0"/>
              <a:t>x</a:t>
            </a:r>
            <a:r>
              <a:rPr lang="en-US" dirty="0"/>
              <a:t>-intercepts, one maximum point and one minimum point.</a:t>
            </a:r>
          </a:p>
          <a:p>
            <a:pPr marL="0" indent="0">
              <a:buNone/>
            </a:pPr>
            <a:r>
              <a:rPr lang="en-US" dirty="0"/>
              <a:t>The graph has </a:t>
            </a:r>
            <a:r>
              <a:rPr lang="en-US" i="1" dirty="0"/>
              <a:t>x</a:t>
            </a:r>
            <a:r>
              <a:rPr lang="en-US" dirty="0"/>
              <a:t>-intercepts at the beginning, middle, and end of its full period. Key points in graphing </a:t>
            </a:r>
            <a:r>
              <a:rPr lang="en-US" dirty="0" smtClean="0"/>
              <a:t>sine functions </a:t>
            </a:r>
            <a:r>
              <a:rPr lang="en-US" dirty="0"/>
              <a:t>are obtained by dividing the period into four equal parts.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4" y="3324353"/>
            <a:ext cx="113633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Full Cycle of the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complete cycle of the cosine curve includes two </a:t>
            </a:r>
            <a:r>
              <a:rPr lang="en-US" i="1" dirty="0"/>
              <a:t>x</a:t>
            </a:r>
            <a:r>
              <a:rPr lang="en-US" dirty="0"/>
              <a:t>-intercepts, two maximum points and one </a:t>
            </a:r>
            <a:r>
              <a:rPr lang="en-US" dirty="0" smtClean="0"/>
              <a:t>minimum point</a:t>
            </a:r>
            <a:r>
              <a:rPr lang="en-US" dirty="0"/>
              <a:t>. The graph has </a:t>
            </a:r>
            <a:r>
              <a:rPr lang="en-US" i="1" dirty="0"/>
              <a:t>x</a:t>
            </a:r>
            <a:r>
              <a:rPr lang="en-US" dirty="0"/>
              <a:t>-intercepts at the second and fourth points of its full period. Key points </a:t>
            </a:r>
            <a:r>
              <a:rPr lang="en-US" dirty="0" smtClean="0"/>
              <a:t>in graphing cosine </a:t>
            </a:r>
            <a:r>
              <a:rPr lang="en-US" dirty="0"/>
              <a:t>functions are obtained by dividing the period into four equal parts.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99" y="3337354"/>
            <a:ext cx="113823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2: </a:t>
            </a:r>
            <a:r>
              <a:rPr lang="en-US" dirty="0"/>
              <a:t>State the transformations for: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527" y="1013254"/>
            <a:ext cx="3649907" cy="51641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95200" y="883440"/>
              <a:ext cx="10821240" cy="5626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160" y="873720"/>
                <a:ext cx="10837440" cy="56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65" y="263611"/>
            <a:ext cx="2828925" cy="6572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0960" y="168840"/>
              <a:ext cx="11554560" cy="5988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800" y="154800"/>
                <a:ext cx="11568600" cy="601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49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/>
          <a:lstStyle/>
          <a:p>
            <a:r>
              <a:rPr lang="en-US" dirty="0" smtClean="0"/>
              <a:t>Popper 7: Question 1: Graph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smtClean="0"/>
              <a:t>= </a:t>
            </a:r>
            <a:r>
              <a:rPr lang="en-US" dirty="0"/>
              <a:t>3sin(2</a:t>
            </a:r>
            <a:r>
              <a:rPr lang="en-US" i="1" dirty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348120" y="1087920"/>
              <a:ext cx="11370960" cy="47314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040" y="1078200"/>
                <a:ext cx="11383560" cy="47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05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/>
          <a:lstStyle/>
          <a:p>
            <a:r>
              <a:rPr lang="en-US" dirty="0" smtClean="0"/>
              <a:t>Popper 7: Question 2: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230" y="230315"/>
            <a:ext cx="4210050" cy="1000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66000" y="949680"/>
              <a:ext cx="10770120" cy="53636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200" y="941400"/>
                <a:ext cx="10786680" cy="538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10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646"/>
          <a:stretch/>
        </p:blipFill>
        <p:spPr>
          <a:xfrm>
            <a:off x="75501" y="379768"/>
            <a:ext cx="11902315" cy="781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08" y="2067313"/>
            <a:ext cx="4072860" cy="3038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534" y="1935891"/>
            <a:ext cx="4655979" cy="3473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266360" y="824040"/>
              <a:ext cx="6954840" cy="5085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62040" y="813600"/>
                <a:ext cx="6972840" cy="51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04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5" y="348339"/>
            <a:ext cx="11400640" cy="797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4" y="2114026"/>
            <a:ext cx="4794668" cy="3576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880" y="2004969"/>
            <a:ext cx="4940853" cy="36859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163520" y="1163160"/>
              <a:ext cx="9854640" cy="4870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6680" y="1154160"/>
                <a:ext cx="9870120" cy="488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49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Graphs of Sine and Cosine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13899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Periodic Function and Its </a:t>
            </a:r>
            <a:r>
              <a:rPr lang="en-US" b="1" dirty="0" smtClean="0"/>
              <a:t>Period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 smtClean="0"/>
              <a:t>non-constant </a:t>
            </a:r>
            <a:r>
              <a:rPr lang="en-US" dirty="0"/>
              <a:t>function </a:t>
            </a:r>
            <a:r>
              <a:rPr lang="en-US" i="1" dirty="0"/>
              <a:t>f </a:t>
            </a:r>
            <a:r>
              <a:rPr lang="en-US" dirty="0"/>
              <a:t>is said to be </a:t>
            </a:r>
            <a:r>
              <a:rPr lang="en-US" b="1" dirty="0"/>
              <a:t>periodic </a:t>
            </a:r>
            <a:r>
              <a:rPr lang="en-US" dirty="0"/>
              <a:t>if there is a number </a:t>
            </a:r>
            <a:r>
              <a:rPr lang="en-US" i="1" dirty="0"/>
              <a:t>p </a:t>
            </a:r>
            <a:r>
              <a:rPr lang="en-US" dirty="0"/>
              <a:t>&gt; 0 such </a:t>
            </a:r>
            <a:r>
              <a:rPr lang="en-US" dirty="0" smtClean="0"/>
              <a:t>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 </a:t>
            </a:r>
            <a:r>
              <a:rPr lang="en-US" i="1" dirty="0"/>
              <a:t>+ p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for all </a:t>
            </a:r>
            <a:r>
              <a:rPr lang="en-US" i="1" dirty="0"/>
              <a:t>x </a:t>
            </a:r>
            <a:r>
              <a:rPr lang="en-US" dirty="0"/>
              <a:t>in the domain of </a:t>
            </a:r>
            <a:r>
              <a:rPr lang="en-US" i="1" dirty="0"/>
              <a:t>f</a:t>
            </a:r>
            <a:r>
              <a:rPr lang="en-US" dirty="0"/>
              <a:t>. The smallest such number </a:t>
            </a:r>
            <a:r>
              <a:rPr lang="en-US" i="1" dirty="0"/>
              <a:t>p </a:t>
            </a:r>
            <a:r>
              <a:rPr lang="en-US" dirty="0"/>
              <a:t>is called the period of </a:t>
            </a:r>
            <a:r>
              <a:rPr lang="en-US" i="1" dirty="0"/>
              <a:t>f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graphs of periodic functions display patterns that repeat themselves at regular intervals.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663080" y="3607920"/>
              <a:ext cx="7084440" cy="2939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8040" y="3594600"/>
                <a:ext cx="7101360" cy="29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72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Amplitude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9114"/>
            <a:ext cx="10515600" cy="52378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f </a:t>
            </a:r>
            <a:r>
              <a:rPr lang="en-US" dirty="0"/>
              <a:t>be a periodic function and let </a:t>
            </a:r>
            <a:r>
              <a:rPr lang="en-US" i="1" dirty="0"/>
              <a:t>m </a:t>
            </a:r>
            <a:r>
              <a:rPr lang="en-US" dirty="0"/>
              <a:t>and M denote, respectively, the minimum and maximum values of </a:t>
            </a:r>
            <a:r>
              <a:rPr lang="en-US" dirty="0" smtClean="0"/>
              <a:t>the function</a:t>
            </a:r>
            <a:r>
              <a:rPr lang="en-US" dirty="0"/>
              <a:t>. Then the </a:t>
            </a:r>
            <a:r>
              <a:rPr lang="en-US" b="1" dirty="0"/>
              <a:t>amplitude </a:t>
            </a:r>
            <a:r>
              <a:rPr lang="en-US" dirty="0"/>
              <a:t>of </a:t>
            </a:r>
            <a:r>
              <a:rPr lang="en-US" i="1" dirty="0"/>
              <a:t>f </a:t>
            </a:r>
            <a:r>
              <a:rPr lang="en-US" dirty="0"/>
              <a:t>is the </a:t>
            </a:r>
            <a:r>
              <a:rPr lang="en-US" dirty="0" smtClean="0"/>
              <a:t>number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In other words the amplitude is half the </a:t>
            </a:r>
            <a:r>
              <a:rPr lang="en-US" dirty="0" smtClean="0"/>
              <a:t>height.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098" y="1888652"/>
            <a:ext cx="1038225" cy="790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38040" y="1933920"/>
              <a:ext cx="9733680" cy="4373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080" y="1924560"/>
                <a:ext cx="9759600" cy="438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04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819" y="1392881"/>
            <a:ext cx="7080647" cy="38500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27760" y="477720"/>
              <a:ext cx="10323360" cy="5400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520" y="466560"/>
                <a:ext cx="10341000" cy="54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25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talk about the graphs of the sine and cosine functions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821" y="1853278"/>
            <a:ext cx="8096250" cy="45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820" y="2989072"/>
            <a:ext cx="1032535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baseline="0" dirty="0" smtClean="0">
                <a:latin typeface="TimesNewRomanPS-BoldMT"/>
              </a:rPr>
              <a:t>This means that after going around the unit circle once ( </a:t>
            </a:r>
            <a:r>
              <a:rPr lang="en-US" b="0" i="0" u="none" strike="noStrike" baseline="0" dirty="0" smtClean="0">
                <a:latin typeface="TimesNewRomanPSMT"/>
              </a:rPr>
              <a:t>2</a:t>
            </a:r>
            <a:r>
              <a:rPr lang="el-GR" sz="2000" b="0" i="0" u="none" strike="noStrike" baseline="0" dirty="0" smtClean="0">
                <a:latin typeface="SymbolMT"/>
              </a:rPr>
              <a:t>π</a:t>
            </a:r>
            <a:r>
              <a:rPr lang="en-US" sz="2000" b="0" i="0" u="none" strike="noStrike" baseline="0" dirty="0" smtClean="0">
                <a:latin typeface="SymbolMT"/>
              </a:rPr>
              <a:t> </a:t>
            </a:r>
            <a:r>
              <a:rPr lang="en-US" b="1" i="0" u="none" strike="noStrike" baseline="0" dirty="0" smtClean="0">
                <a:latin typeface="TimesNewRomanPS-BoldMT"/>
              </a:rPr>
              <a:t>radians), both functions repeat. So the period of both sine and cosine is </a:t>
            </a:r>
            <a:r>
              <a:rPr lang="en-US" b="0" i="0" u="none" strike="noStrike" baseline="0" dirty="0" smtClean="0">
                <a:latin typeface="TimesNewRomanPSMT"/>
              </a:rPr>
              <a:t>2</a:t>
            </a:r>
            <a:r>
              <a:rPr lang="el-GR" sz="2000" b="0" i="0" u="none" strike="noStrike" baseline="0" dirty="0" smtClean="0">
                <a:latin typeface="SymbolMT"/>
              </a:rPr>
              <a:t> π</a:t>
            </a:r>
            <a:r>
              <a:rPr lang="en-US" sz="2000" b="0" i="0" u="none" strike="noStrike" baseline="0" dirty="0" smtClean="0">
                <a:latin typeface="SymbolMT"/>
              </a:rPr>
              <a:t> </a:t>
            </a:r>
            <a:r>
              <a:rPr lang="en-US" b="0" i="0" u="none" strike="noStrike" baseline="0" dirty="0" smtClean="0">
                <a:latin typeface="TimesNewRomanPSMT"/>
              </a:rPr>
              <a:t>. </a:t>
            </a:r>
          </a:p>
          <a:p>
            <a:endParaRPr lang="en-US" dirty="0">
              <a:latin typeface="TimesNewRomanPSMT"/>
            </a:endParaRPr>
          </a:p>
          <a:p>
            <a:r>
              <a:rPr lang="en-US" b="0" i="0" u="none" strike="noStrike" baseline="0" dirty="0" smtClean="0">
                <a:latin typeface="TimesNewRomanPSMT"/>
              </a:rPr>
              <a:t>Hence, we can find the whole number line wrapped around the unit circle.</a:t>
            </a:r>
          </a:p>
          <a:p>
            <a:endParaRPr lang="en-US" dirty="0">
              <a:latin typeface="TimesNewRomanPSMT"/>
            </a:endParaRPr>
          </a:p>
          <a:p>
            <a:r>
              <a:rPr lang="en-US" dirty="0" smtClean="0"/>
              <a:t>Since the period of the sine function is 2</a:t>
            </a:r>
            <a:r>
              <a:rPr lang="el-GR" b="0" i="0" u="none" strike="noStrike" baseline="0" dirty="0" smtClean="0">
                <a:latin typeface="SymbolMT"/>
              </a:rPr>
              <a:t>π</a:t>
            </a:r>
            <a:r>
              <a:rPr lang="en-US" dirty="0" smtClean="0"/>
              <a:t> , we will graph the function on the interval</a:t>
            </a:r>
          </a:p>
          <a:p>
            <a:r>
              <a:rPr lang="en-US" dirty="0" smtClean="0"/>
              <a:t>[</a:t>
            </a:r>
            <a:r>
              <a:rPr lang="en-US" dirty="0"/>
              <a:t>0, </a:t>
            </a:r>
            <a:r>
              <a:rPr lang="en-US" dirty="0" smtClean="0"/>
              <a:t>2</a:t>
            </a:r>
            <a:r>
              <a:rPr lang="el-GR" b="0" i="0" u="none" strike="noStrike" baseline="0" dirty="0" smtClean="0">
                <a:latin typeface="SymbolMT"/>
              </a:rPr>
              <a:t>π</a:t>
            </a:r>
            <a:r>
              <a:rPr lang="en-US" dirty="0" smtClean="0"/>
              <a:t> </a:t>
            </a:r>
            <a:r>
              <a:rPr lang="en-US" dirty="0"/>
              <a:t>]. The rest of the graph is made up of repetitions of this portion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Since the period of the cosine function is </a:t>
            </a:r>
            <a:r>
              <a:rPr lang="en-US" dirty="0" smtClean="0"/>
              <a:t>2</a:t>
            </a:r>
            <a:r>
              <a:rPr lang="el-GR" b="0" i="0" u="none" strike="noStrike" baseline="0" dirty="0" smtClean="0">
                <a:latin typeface="SymbolMT"/>
              </a:rPr>
              <a:t>π</a:t>
            </a:r>
            <a:r>
              <a:rPr lang="en-US" dirty="0" smtClean="0"/>
              <a:t> </a:t>
            </a:r>
            <a:r>
              <a:rPr lang="en-US" dirty="0"/>
              <a:t>, we will graph the function on the interval</a:t>
            </a:r>
          </a:p>
          <a:p>
            <a:r>
              <a:rPr lang="en-US" dirty="0"/>
              <a:t>[0, </a:t>
            </a:r>
            <a:r>
              <a:rPr lang="en-US" dirty="0" smtClean="0"/>
              <a:t>2</a:t>
            </a:r>
            <a:r>
              <a:rPr lang="el-GR" b="0" i="0" u="none" strike="noStrike" baseline="0" dirty="0" smtClean="0">
                <a:latin typeface="SymbolMT"/>
              </a:rPr>
              <a:t>π</a:t>
            </a:r>
            <a:r>
              <a:rPr lang="en-US" dirty="0" smtClean="0"/>
              <a:t> </a:t>
            </a:r>
            <a:r>
              <a:rPr lang="en-US" dirty="0"/>
              <a:t>]. The rest of the graph is made up of repetitions of this portion.</a:t>
            </a:r>
          </a:p>
        </p:txBody>
      </p:sp>
    </p:spTree>
    <p:extLst>
      <p:ext uri="{BB962C8B-B14F-4D97-AF65-F5344CB8AC3E}">
        <p14:creationId xmlns:p14="http://schemas.microsoft.com/office/powerpoint/2010/main" val="38940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3979"/>
            <a:ext cx="10515600" cy="450421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previous information leads us to the graphs of sine and cosine…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45" y="1166068"/>
            <a:ext cx="11380109" cy="52389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59520" y="1460160"/>
              <a:ext cx="8659800" cy="3671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4480" y="1450440"/>
                <a:ext cx="8674560" cy="36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21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1037"/>
          </a:xfrm>
        </p:spPr>
        <p:txBody>
          <a:bodyPr>
            <a:normAutofit fontScale="90000"/>
          </a:bodyPr>
          <a:lstStyle/>
          <a:p>
            <a:r>
              <a:rPr lang="en-US" dirty="0"/>
              <a:t>Big picture: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21" y="1414506"/>
            <a:ext cx="7565476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34" y="730975"/>
            <a:ext cx="11928166" cy="48746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319840" y="1481400"/>
              <a:ext cx="9004680" cy="4017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4080" y="1476720"/>
                <a:ext cx="9023400" cy="403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2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226"/>
          </a:xfrm>
        </p:spPr>
        <p:txBody>
          <a:bodyPr>
            <a:normAutofit fontScale="90000"/>
          </a:bodyPr>
          <a:lstStyle/>
          <a:p>
            <a:r>
              <a:rPr lang="en-US" dirty="0"/>
              <a:t>Big picture: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884" y="1309302"/>
            <a:ext cx="756547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513</Words>
  <Application>Microsoft Office PowerPoint</Application>
  <PresentationFormat>Widescreen</PresentationFormat>
  <Paragraphs>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SymbolMT</vt:lpstr>
      <vt:lpstr>TimesNewRomanPS-BoldMT</vt:lpstr>
      <vt:lpstr>TimesNewRomanPSMT</vt:lpstr>
      <vt:lpstr>Office Theme</vt:lpstr>
      <vt:lpstr> MATH 1330</vt:lpstr>
      <vt:lpstr>Graphs of Sine and Cosine Functions</vt:lpstr>
      <vt:lpstr>Amplitude</vt:lpstr>
      <vt:lpstr>Example 1:</vt:lpstr>
      <vt:lpstr>Now let’s talk about the graphs of the sine and cosine functions</vt:lpstr>
      <vt:lpstr>The previous information leads us to the graphs of sine and cosine…</vt:lpstr>
      <vt:lpstr>Big picture:</vt:lpstr>
      <vt:lpstr>PowerPoint Presentation</vt:lpstr>
      <vt:lpstr>Big picture:</vt:lpstr>
      <vt:lpstr>Relating Sine and Cosine</vt:lpstr>
      <vt:lpstr>For the following functions: y = Asin(Bx - C) and y = Acos(Bx - C)</vt:lpstr>
      <vt:lpstr>One Full Cycle of the Graph</vt:lpstr>
      <vt:lpstr>One Full Cycle of the Graph</vt:lpstr>
      <vt:lpstr>Example 2: State the transformations for:</vt:lpstr>
      <vt:lpstr>PowerPoint Presentation</vt:lpstr>
      <vt:lpstr>Popper 7: Question 1: Graph f (x) = 3sin(2x)</vt:lpstr>
      <vt:lpstr>Popper 7: Question 2:</vt:lpstr>
      <vt:lpstr>PowerPoint Presentation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6</cp:revision>
  <dcterms:created xsi:type="dcterms:W3CDTF">2016-03-08T15:18:51Z</dcterms:created>
  <dcterms:modified xsi:type="dcterms:W3CDTF">2017-07-19T18:50:45Z</dcterms:modified>
</cp:coreProperties>
</file>