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20:27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6826 8211 388 0,'0'0'87'0,"0"0"-62"16,0 0 33-16,0 0-10 16,0 0-7-16,0 0-5 15,-3 0 5-15,-21 0-2 0,-36 0 2 16,-30 0-28-16,-41 41-12 16,-35 24 1-16,2 23 0 15,14 19-1-15,33 7 1 16,51-3-2-16,58-7 0 15,8-21-2-15,47-21-2 16,45-20-1-16,20-21-11 16,-8-21-26-16,7 0-36 15,7-5-64-15,-12-21-125 16</inkml:trace>
  <inkml:trace contextRef="#ctx0" brushRef="#br0" timeOffset="351.9174">8091 8341 516 0,'-79'0'69'0,"-14"24"-64"16,-5 16 35-16,-13 10-23 15,-7 4-3-15,12 1 5 16,35-6-1-16,19-13-13 16,39-14-4-16,13-10-1 0,27-6 3 15,49-6 8-15,11 2 9 16,-5 6 15-16,-19 6 5 16,-33 14-13-16,-30 17-7 15,0 10-2-15,-71 7-10 16,-49-6-8-16,-16-12-4 15,13-22-36-15,22-22-41 16,36 0-11-16,40-22-55 16,25-8-65-16</inkml:trace>
  <inkml:trace contextRef="#ctx0" brushRef="#br0" timeOffset="605.6675">8890 8362 37 0,'-125'43'537'0,"-33"29"-527"16,-11 23 54-16,5 15-3 15,19 3-11-15,66-8 2 16,60-19-33-16,19-23-19 15,98-23 0-15,33-24-1 16,27-16-3-16,6 0-22 16,-19-22-47-16,-9-21-109 15</inkml:trace>
  <inkml:trace contextRef="#ctx0" brushRef="#br0" timeOffset="1799.7039">10534 7735 522 0,'-106'24'205'0,"-17"53"-200"16,-8 27 67-16,-13 44-26 0,-9 33-24 15,17 25-15-15,32 8-7 16,36-15 0-16,68-21 0 16,27-44-5-16,99-45-48 15,51-44-85-15,11-44-148 16</inkml:trace>
  <inkml:trace contextRef="#ctx0" brushRef="#br0" timeOffset="3090.1593">10848 8277 248 0,'-6'0'35'15,"4"0"2"-15,2 0-3 16,-6 0-16-16,6 0-5 15,-5 0 4-15,5 0 22 16,0 0 6-16,0 0 4 16,0 0-12-16,0 0-3 15,0 0-9-15,19 0-2 0,54-3 16 16,37-16 13-16,7 0-7 16,-3 2-8-16,-29 7 3 15,-20 5-14-15,-32 5-12 16,-14 3-10-16,-19 33-2 15,0 25 1-15,-52 27 0 16,-54 19-3-16,-30 19 0 16,-3 2-1-16,21-11-6 15,45-17-2-15,43-26-4 16,30-25 0-16,13-17-3 0,58-11 9 16,36-8 4-1,10-12 0-15,-5-1 3 0,-14 0-2 16,-33 0-4-16,-8 0-26 15,-29 0-60-15,4-11-98 16,-32-2-164-16</inkml:trace>
  <inkml:trace contextRef="#ctx0" brushRef="#br0" timeOffset="3351.1864">11903 8532 543 0,'46'28'29'0,"33"9"64"16,11 2-54-16,3 3-12 15,0-5-12-15,-14-1-15 16,-14-4 0-16,-7-5-2 15,-12 0-1-15,-13-5-12 16,-6-1-28-16,-2-5-57 16,-6-16-104-16</inkml:trace>
  <inkml:trace contextRef="#ctx0" brushRef="#br0" timeOffset="3523.8294">12650 8491 559 0,'-131'52'43'16,"6"18"24"-16,-20 11-19 16,-5 8-34-16,19-7-14 15,28-13-1-15,24-15-23 16,32-17-48-16,34-11-42 16,13-23-75-16</inkml:trace>
  <inkml:trace contextRef="#ctx0" brushRef="#br0" timeOffset="4041.0458">13239 8320 327 0,'0'0'133'16,"0"-1"-64"-16,0 1-22 15,0 0-21-15,8 0-3 0,11 16 20 16,0 14-14 0,-10 13-9-16,-4 12 0 0,-5 10-1 15,0 6-13-15,-5 1-6 16,-28 0-1-16,0-5-13 16,0-7-40-16,6-7-62 15,27-30-109-15</inkml:trace>
  <inkml:trace contextRef="#ctx0" brushRef="#br0" timeOffset="4214.1257">13005 8657 590 0,'11'-3'138'0,"68"-2"-135"16,46-8-2-16,14-1-1 15,-3-9-8-15,-10 3-68 16,-23 1-145-16</inkml:trace>
  <inkml:trace contextRef="#ctx0" brushRef="#br0" timeOffset="5773.8252">14248 8097 181 0,'0'0'62'15,"0"0"-47"-15,0 0 10 16,0 0 8-16,0 0-4 16,0 0-7-16,0 0 0 15,0 0 5-15,0 0-4 16,0 0 0-16,0 0-4 15,0 0-9-15,-6 0-6 16,1 0-2-16,2 0-1 16,3 0 0-16,0 0 3 0,0 0 9 15,0 0 9-15,0 0 1 16,0 0 1-16,0-1-3 16,0-5 10-16,14-4 3 15,38-2 5-15,-6 5-11 16,-13 6-1-16,0 1 1 15,-14 0-5-15,-6 19-2 16,-13 20-4-16,0 10-4 16,-32 10-7-16,-26-2-4 15,4-9-2-15,29-17 0 16,12-10-5-16,13-12-2 16,13-8-1-16,58 1 8 0,8 1 3 15,14 7-1-15,-14 10 3 16,-22 15 7-16,-24 23 4 15,-33 18 9-15,-6 18-7 16,-92 1-8-16,-33-7-10 16,1-24-6-16,23-28-17 15,23-31-31-15,32-5-33 16,25-42-35-16,27-15-105 16,0-1-129-16</inkml:trace>
  <inkml:trace contextRef="#ctx0" brushRef="#br0" timeOffset="6981.6608">14864 7755 613 0,'0'0'41'16,"22"23"-27"-16,68 30 41 16,16 28 10-16,6 24-19 15,-3 21-2-15,-24 14-5 16,-50 16-7-16,-35 9-13 15,-46 4-11-15,-74-4-8 16,-22-13-3-16,22-23-26 0,36-25-90 16,51-46-163-16</inkml:trace>
  <inkml:trace contextRef="#ctx0" brushRef="#br0" timeOffset="18187.8605">3082 12028 405 0,'0'0'92'0,"0"0"-90"16,0 0 16-16,0 0-7 16,0 0-1-16,0 0 2 0,0 0 12 15,0 0 15 1,0 0-7-16,0 0-6 0,0 0-6 16,0 9-4-16,0 25 1 15,20 14 13-15,7 15-16 16,0 6-4-16,11 4-1 15,-19-11-3-15,14-5-4 16,-11-22-1-16,2-12-1 16,-5-15 0-16,3-8-1 15,3-15 1-15,13-26 2 16,-5-9-1-16,2 4-1 16,-10 15 0-16,-17 14 0 15,-3 17 0-15,14 0-2 16,1 44-9-16,12 18 10 0,4 6 1 15,2-12 0-15,0-24-2 16,8-24 2-16,14-8 1 16,6-44 4-16,10-28 7 15,-16-20-3-15,-14-5-6 16,-18 7-3-16,-28 13 0 16,0 13-5-16,-33 7-12 15,0 5-37-15,14 15-33 16,19 8-86-16,0 14-169 15</inkml:trace>
  <inkml:trace contextRef="#ctx0" brushRef="#br0" timeOffset="18568.8961">4558 11534 421 0,'-20'0'81'16,"20"0"-79"-16,0 0 9 16,0 5 2-16,0 10 39 15,0 3-18-15,6 11 6 16,8 7 5-16,-9 20-6 16,-5 9-7-16,0 16-5 15,0 6-9-15,-5-5-8 0,-4-15-8 16,4-24-2-1,5-32-5-15,0-11-3 0,60-34-6 16,19-21 14-16,11-2 0 16,-11 18 3-16,-19 24 0 15,-8 15 0-15,-19 25 1 16,-14 36 2-16,-19 21 1 16,0 5-1-16,0-2-6 15,-19-20-7-15,10-23-31 16,4-19-58-16,5-16-69 15,5-7-104-15</inkml:trace>
  <inkml:trace contextRef="#ctx0" brushRef="#br0" timeOffset="19057.7104">5449 12184 364 0,'0'-9'122'0,"25"-17"-75"16,40-13 21-16,1-5-22 16,13-7-10-16,-25 10-8 15,-21 12-11-15,-19 13-4 16,-14 10 9-16,0 6 11 16,0 0-2-16,-47 0-9 15,-32 22-15-15,-22 23-5 16,-2 15-2-16,4 9 3 0,34 4-3 15,19-7 0-15,27-13-1 16,19-18-12-16,0-18-20 16,40-16-28-16,40-1-5 15,15 0-16-15,-8-24-30 16,-2 2-21-16,-14 2 40 16,-17 6 70-16,-16 11 23 15,-5 3-11-15,-6 0 11 16,-13 6 8-16,-9 5 40 15,-5-4 38-15,0-3 14 16,6-4-11-16,7-13 5 16,26-32-15-16,15-11-29 15,12-7-16-15,13 6-18 0,0 6-8 16,-8 2-8-16,-6 8-3 16,-8 4-11-16,-10 8-21 15,-20 13-54-15,6 15-41 16,-14 1-106-16</inkml:trace>
  <inkml:trace contextRef="#ctx0" brushRef="#br0" timeOffset="19319.3614">6682 12050 33 0,'0'0'538'0,"19"0"-488"15,27 0-4-15,19-5-27 0,1-22 4 16,-9-2 2-1,-24 1-2-15,-19 6-4 0,-14 9 1 16,0 10 5-16,-60 3-4 16,-30 19-17-16,-9 25-4 15,15 15 0-15,18 1 1 16,34-1 0-16,18-4 0 16,14-12 2-16,0-9-3 15,52-12-1-15,27-13-5 16,19-9-28-16,38 0-82 15,-5-16-192-15</inkml:trace>
  <inkml:trace contextRef="#ctx0" brushRef="#br0" timeOffset="19949.5596">9367 11809 340 0,'-92'22'313'0,"-7"29"-288"16,15 14 29-16,5 21-29 16,22 7-10-16,16-7-10 15,30-9 1-15,11-31 0 0,0-24 1 16,43-22 3-16,56-22 7 16,31-51 4-16,23-37-12 15,11-18-8-15,-28-2-1 16,-30 13 0-16,-43 23 4 15,-49 22 0-15,-14 22 1 16,0 23 1-16,-6 18 1 16,-40 9 1-16,0 36-3 15,-14 29-5-15,-3 19 2 16,22 13-2-16,16 12 0 16,25-1 0-16,0-7 0 15,11-22-3-15,63-21-8 0,10-28-38 16,20-17-56-16,-6-13-64 15,-10-2-145-15</inkml:trace>
  <inkml:trace contextRef="#ctx0" brushRef="#br0" timeOffset="20197.8206">10240 12083 501 0,'0'51'177'0,"0"-3"-99"15,33-18-29-15,62-15-39 16,19-15-5-16,4-6 0 16,-20-28 5-16,-27 2 3 0,-33 3 4 15,-38 8 0 1,0 4-6-16,-63 4-7 0,-29 9-2 16,-12 4-2-16,6 0-1 15,30 0-18-15,24 0-40 16,36 2-41-16,8-2-54 15,8 0-162-15</inkml:trace>
  <inkml:trace contextRef="#ctx0" brushRef="#br0" timeOffset="20505.6813">11202 11898 244 0,'-32'31'222'0,"-1"7"-154"0,0 0-4 15,0 0-14-15,20-6-17 16,13-7-19-16,0-13-1 16,27-6 10-16,44-6 5 15,22-11 5-15,-9-21-9 16,9-6 0-16,-28 6 6 16,-18 10 12-16,-23 11-13 15,-10 6-13-15,-14 5-7 16,-19 0 1-16,-74 22-10 15,-19 10-3-15,-5 6 1 16,24-2-5-16,22-6-21 16,25-6-13-16,22-4-6 15,24-7-42-15,0-3-39 0,76-7-104 16</inkml:trace>
  <inkml:trace contextRef="#ctx0" brushRef="#br0" timeOffset="20713.6487">11968 11921 540 0,'0'0'149'15,"0"21"-79"-15,0 23-18 16,0 13-5-16,0 12-23 16,0 3-3-16,0 6 9 15,-38 0-6-15,-30-3-9 0,-16-13-15 16,5-15 0-1,-17-28-32-15,-5-19-57 0,30-35-101 16,14-55-462-16</inkml:trace>
  <inkml:trace contextRef="#ctx0" brushRef="#br0" timeOffset="21313.6774">14774 11777 544 0,'-68'26'51'16,"-14"10"26"-16,-5 13-15 16,-3 7-9-16,11-3-10 15,24-14-25-15,36-15-18 16,19-18-4-16,0-4 4 15,8-2 1-15,50 3 38 16,7 2 16-16,1 7-22 0,-15 10-10 16,-23 9-3-16,-28 15-12 15,-6 12-8-15,-86 2 0 16,-39-8 0-16,-14-16 0 16,-5-21-33-16,33-15-28 15,43 0-31-15,50-17-29 16,24-11-84-16,71-11-192 15</inkml:trace>
  <inkml:trace contextRef="#ctx0" brushRef="#br0" timeOffset="21509.3626">15167 11910 289 0,'-8'37'440'0,"-3"21"-433"15,11 10 44-15,0 0-37 16,0-7-14-16,0-9-5 16,0-6-17-16,-8-12-16 15,-12-11-18-15,-4-11-34 16,10-12-115-16</inkml:trace>
  <inkml:trace contextRef="#ctx0" brushRef="#br0" timeOffset="21667.641">15178 11620 430 0,'0'-1'236'0,"0"1"-179"15,0 0-37 1,2 0-20-16,9 14-13 0,11 14-43 16,-8 11-43-16,5 16-77 15,5 12-148-15</inkml:trace>
  <inkml:trace contextRef="#ctx0" brushRef="#br0" timeOffset="21891.7126">15442 12083 291 0,'0'0'176'15,"0"0"-71"-15,0 0-23 16,6 0-27-16,15 7-18 16,9-7-1-16,22 0 7 15,3 0-4-15,10 0-12 16,-5 0-13-16,-8 0-6 0,-6 0-4 15,-13 0-3-15,0 17-1 16,0 8-2-16,-9 4-4 16,-16 7-9-16,3-1-18 15,-11-4-31-15,0-2-27 16,0-5-57-16,0-8-88 16</inkml:trace>
  <inkml:trace contextRef="#ctx0" brushRef="#br0" timeOffset="22169.8129">16320 11882 595 0,'0'0'86'16,"47"21"-2"-16,29 13-29 16,17 1-20-16,5-2-22 15,-6-2-9-15,-2-1-4 16,-16-8-5-16,-9-7-9 16,-24-8-38-16,-8-5-62 15,11-2-93-15,-12-22-141 0</inkml:trace>
  <inkml:trace contextRef="#ctx0" brushRef="#br0" timeOffset="22303.8007">17190 11723 443 0,'-85'47'261'0,"-18"24"-163"16,-23 25-29-16,-18 12-23 16,-20-4-24-16,28-12-22 15,24-22-29-15,52-31-149 16,49-39-262-16</inkml:trace>
  <inkml:trace contextRef="#ctx0" brushRef="#br0" timeOffset="22709.5138">18071 11730 663 0,'16'0'52'0,"52"0"21"15,22-10-55-15,8-4-16 16,-10-7-2-16,-18 0-21 15,-23-1-47-15,-14 6-29 16,-14 5-126-16</inkml:trace>
  <inkml:trace contextRef="#ctx0" brushRef="#br0" timeOffset="22859.6578">18272 11868 684 0,'0'11'116'15,"33"-4"-46"-15,57-5-58 16,25-2-12-16,26-20-37 16,4-38-132-16,-14-22-478 15</inkml:trace>
  <inkml:trace contextRef="#ctx0" brushRef="#br0" timeOffset="23271.8663">19562 11503 328 0,'-71'36'251'15,"-8"20"-198"-15,0 17 19 0,19 9 1 16,16 2-25-16,25-12-31 16,19-23 1-16,47-26-3 15,65-23 7-15,51-27 5 16,47-49-13-16,16-19 13 15,-16-7-7-15,-57 4-2 16,-55 22 2-16,-79 12-20 16,-27 16 0-16,-123 24 0 15,-43 19 0-15,-4 5 0 16,34 27-31-16,65-7-131 16,65-20-451-16</inkml:trace>
  <inkml:trace contextRef="#ctx0" brushRef="#br0" timeOffset="26675.7797">13654 14059 425 0,'-20'2'64'0,"20"2"-57"16,0-2 21-16,0-2-1 15,0 5-9-15,0 2 0 16,0 10 11-16,6 12 3 15,40 12-9-15,25 11 14 16,8 7-18-16,14 8-2 16,5 4-2-16,-13-2-7 15,-1-5-1-15,-24-5-5 16,-14-13-2-16,-7-11-3 0,-20-17-9 16,-6-13-37-16,1-5-65 15,-3-1-91-15,-11-44-184 16</inkml:trace>
  <inkml:trace contextRef="#ctx0" brushRef="#br0" timeOffset="26869.6478">14504 14061 549 0,'-106'64'120'0,"-11"18"-114"16,-14 15 30-16,-19 10-10 15,5-1-19-15,14-8-7 0,28-24 0 16,37-22-9-16,31-25-30 16,24-20-35-16,11-7-69 15,52-43-177-15</inkml:trace>
  <inkml:trace contextRef="#ctx0" brushRef="#br0" timeOffset="27223.7582">14851 14338 345 0,'-11'2'159'0,"11"2"-129"16,0-2 10-16,46 1-2 15,25-3 7-15,22 0-22 16,-17 0-13-16,-8-3-10 0,-19-3-3 15,-27 4-7 1,-17-2-42-16,9 4-86 0,-14 0-133 16</inkml:trace>
  <inkml:trace contextRef="#ctx0" brushRef="#br0" timeOffset="27365.583">15186 14566 297 0,'-8'0'384'0,"8"4"-339"16,8-1 3-16,66 0-26 16,10-3-22-16,9 0-41 15,2-35-153-15</inkml:trace>
  <inkml:trace contextRef="#ctx0" brushRef="#br0" timeOffset="39439.5433">16653 13925 85 0,'0'-18'92'0,"0"1"-90"16,13 5 1-16,-4 3-1 15,2 6 2-15,-3-2 15 16,-8 4 23-16,0 1 10 15,0-2-15-15,0 2-10 16,0 0 4-16,0 0 2 16,0 0-8-16,0 0-4 15,0 0-5-15,0 0 4 16,0 0 0-16,0 0 0 0,0 0-3 16,0 0-1-1,0 0 1-15,0 0-2 0,0 0-1 16,0 0-3-16,0 0-1 15,-8 0 1-15,-25 10 0 16,-5 19-4-16,-9 13-4 16,-10 9 0-16,11 3 4 15,18 6-1-15,15 6 1 16,13 5-1-16,0-1 3 16,33-6 3-16,40-17-4 15,6-20-2-15,25-22 1 16,19-5 5-16,10-32 0 15,23-33 0-15,-12-13 0 16,-19-6-8-16,-40 6-2 16,-52 2-1-16,-33 9 1 0,-38 8 1 15,-66 13-2-15,-16 15-1 16,-5 10-5-16,21 13-9 16,38 5-15-16,26 3-18 15,20 0-29-15,20 0-54 16,0 0-45-16,60 8-125 15</inkml:trace>
  <inkml:trace contextRef="#ctx0" brushRef="#br0" timeOffset="39935.7265">17763 14429 540 0,'0'7'127'15,"0"16"-100"-15,0 13 12 16,-33 20-9-16,-22 2-23 16,-16 5-7-16,-2-3-3 15,2-11-21-15,14-11-38 0,24-13-39 16,33-18-75-16</inkml:trace>
  <inkml:trace contextRef="#ctx0" brushRef="#br0" timeOffset="40287.2965">18501 14125 434 0,'0'0'100'15,"0"0"-59"-15,0 0-2 16,0 17-8-16,9 11 1 15,10 8-6-15,-6 4 1 16,6 4-5-16,-5 9-7 16,5-3-4-16,-13 0-8 15,2-2-3-15,-3-10-7 16,3-16-8-16,-2-15-34 16,8-7-60-16,18-29-83 15,6-28-143-15</inkml:trace>
  <inkml:trace contextRef="#ctx0" brushRef="#br0" timeOffset="40481.2832">19112 13932 429 0,'-22'41'231'0,"17"7"-220"15,5 12 25-15,0 5-24 16,0-4-10-16,0-4-2 15,14-4-2-15,-9-6-7 16,-5-4-20-16,0-4-40 16,-14-7-78-16,-29-15-190 15</inkml:trace>
  <inkml:trace contextRef="#ctx0" brushRef="#br0" timeOffset="40684.9214">18365 14298 255 0,'0'-3'506'16,"0"-5"-452"-16,71-7-9 15,68-11-18-15,36-16-2 16,24-9-19-16,-11-4-6 16,-11 1-6-16,-41 1-25 15,-24 7-38-15,-19 13-33 0,-14 25-105 16,-19 8-268-16</inkml:trace>
  <inkml:trace contextRef="#ctx0" brushRef="#br0" timeOffset="40887.7098">19968 14429 255 0,'-30'43'401'16,"-5"10"-324"-16,2 21 0 16,-19-1-43-16,-8 5-34 15,-2-7 0-15,-6-3-42 16,10-11-107-16,-2-26-219 0</inkml:trace>
  <inkml:trace contextRef="#ctx0" brushRef="#br0" timeOffset="42957.1873">20631 13572 221 0,'-5'0'110'0,"-1"0"-64"16,6 0-3-16,0 0-17 15,0 0-8-15,0-2 4 16,0 2 10-16,0 0 4 0,0-4 1 16,0 3 8-1,19-6 10-15,52-1-3 0,8-7 2 16,19 2-14-16,-13 4-3 16,-20 4-8-16,-13 3-18 15,-25 2-3-15,1 0-4 16,-23 37-1-16,-5 21 0 15,-19 25-2-15,-60 19-1 16,-33 16-6-16,-5-4-1 16,19-13 2-16,24-22-1 15,50-22 2-15,24-20 0 16,0-12-1-16,32-8 2 16,25-11 2-16,3-6 1 15,6 0 1-15,-1 0-1 0,-5 0-7 16,-13-11-28-16,-9-7-35 15,3-1-53-15,2-3-164 16</inkml:trace>
  <inkml:trace contextRef="#ctx0" brushRef="#br0" timeOffset="43205.4059">21902 13791 392 0,'0'0'222'0,"0"2"-195"16,0 26 0-16,2 11-8 0,9 8-6 15,-3 8-1 1,-8 8 11-16,0-5 1 0,0-4-4 16,0-6-15-16,0-13-5 15,-8-14-9-15,8-9-33 16,0-12-37-16,0 0-53 15,0-12-51-15,0-29-98 16</inkml:trace>
  <inkml:trace contextRef="#ctx0" brushRef="#br0" timeOffset="43421.1409">22270 13672 509 0,'0'0'227'0,"0"20"-192"15,0 20 0-15,-6 24-19 16,6 8-10-16,0-1-6 16,0 4-2-16,0-6-1 15,0-4-4-15,0-7-3 16,11-9-31-16,-3-6-26 16,-8-14-8-16,0-10-26 15,0-3-29-15,0-16-74 16</inkml:trace>
  <inkml:trace contextRef="#ctx0" brushRef="#br0" timeOffset="43631.4512">21503 13980 629 0,'0'-6'99'0,"47"-3"-45"16,70-5 9-16,47-5-17 15,7-6-16-15,18-2-11 16,-18-2-4-16,-12-6-12 16,-29 1-3-16,-34-3-15 15,-36 9-41-15,-33-5-112 16,-27 2-211-16</inkml:trace>
  <inkml:trace contextRef="#ctx0" brushRef="#br0" timeOffset="64217.3136">21274 6516 302 0,'-21'0'44'0,"15"0"-27"16,6 0 19-16,0 0-1 16,0 0 5-16,0 0-1 15,0-3-14-15,47-1 1 16,18-6 28-16,28-5-7 16,16 1-14-16,-3 3 2 0,-13 4-1 15,-30 7-4 1,-17 0-7-16,-19 0-10 0,-21 3-5 15,-6 33 9-15,-33 16-3 16,-84 26-8-16,-42 19-5 16,-23 7-1-16,18 5-1 15,39-8-1-15,54-15-4 16,52-10-11-16,19-24-3 16,38-22 1-16,46-13 9 15,17-14 8-15,8-3 1 16,-10 0-2-16,-1 0 1 15,-14-12-21-15,-16-5-51 16,-10-4-67-16,-36 1-166 16</inkml:trace>
  <inkml:trace contextRef="#ctx0" brushRef="#br0" timeOffset="64525.6425">22120 6849 248 0,'0'0'200'0,"19"2"-182"16,27 26 58-16,0 6-28 15,17 1-9-15,3 5-7 16,2 2-9-16,3 0 3 16,-11 3-15-16,-17-2-11 15,-7-6-4-15,-12-8-27 16,-10-4-55-16,0-17-92 16,-14-8-196-16</inkml:trace>
  <inkml:trace contextRef="#ctx0" brushRef="#br0" timeOffset="64689.236">22643 6790 666 0,'-139'57'19'0,"-3"19"18"16,-8 6-6-16,17-5-31 15,21-15-6-15,49-17-51 16,63-23-110-16,0-22-158 15</inkml:trace>
  <inkml:trace contextRef="#ctx0" brushRef="#br0" timeOffset="65147.3689">23587 6598 457 0,'0'0'104'0,"-9"16"-82"16,4 19 37-16,0 12-14 15,-15 6-18-15,1 10-9 16,-2 4 9-16,-4-5-11 16,3-3-12-16,3-9-4 15,19-10-18-15,0-8-36 16,0-5-40-16,0-12-90 16,-24-12-222-16</inkml:trace>
  <inkml:trace contextRef="#ctx0" brushRef="#br0" timeOffset="65319.1229">23134 7000 127 0,'0'-7'516'0,"0"5"-490"16,41-3 16-16,38-7-6 16,25 2-19-16,-1-9-8 15,4-5-7-15,-9-6-2 16,-14-2-10-16,14 4-79 15,-32 1-204-15</inkml:trace>
  <inkml:trace contextRef="#ctx0" brushRef="#br0" timeOffset="65859.1083">24058 6506 440 0,'-8'-6'64'16,"8"-2"-19"-16,0 3 2 16,27-4 10-16,9 6-14 15,2-2 0-15,-11 5 10 16,-2 0-22-16,-6 14-3 15,-19 20 2-15,0 15-7 16,-27 9-10-16,-25 0-4 16,14-12-7-16,24-14-2 15,14-16-2-15,33-16-3 0,65 0 5 16,8 0 3-16,3 0-1 16,-21 0 2-16,-31 22 5 15,-35 20 7-15,-22 20-1 16,-69 16-5-16,-75 13-6 15,-36-12-4-15,19-23-7 16,25-34-35-16,51-22-75 16,53-30-81-16,32-25-228 15</inkml:trace>
  <inkml:trace contextRef="#ctx0" brushRef="#br0" timeOffset="66265.2291">25114 6655 511 0,'0'-5'94'16,"0"4"-57"-16,19-3 20 15,35 1-4-15,3 1-20 16,14 0-13-16,-16-4-9 16,-9-1-9-16,-8 0-2 15,-13 0-10-15,-17 3-68 16,11 4-107-16,-19 0-194 16</inkml:trace>
  <inkml:trace contextRef="#ctx0" brushRef="#br0" timeOffset="66415.2484">25198 6854 693 0,'0'6'83'0,"19"7"8"16,33-6-72-16,2-7-19 16,6 0-18-16,25-23-117 15,-9-35-323-15</inkml:trace>
  <inkml:trace contextRef="#ctx0" brushRef="#br0" timeOffset="75383.1347">26548 6395 408 0,'-44'-6'137'0,"-2"6"-131"16,-9 9 32-16,-16 33-17 16,-19 17 10-16,-2 20 1 15,13 15-1-15,19 7-5 16,35-9-4-16,25-19-5 0,52-34-12 16,79-35 5-16,46-8 23 15,38-60-13-15,-5-23-1 16,-32-12 0-16,-61 7-8 15,-84 15 4-15,-33 25-1 16,-123 21-3-16,-54 18-6 16,-9 5-5-16,28 8 0 15,74 0-5-15,84-8-63 16,46-19-226-16</inkml:trace>
  <inkml:trace contextRef="#ctx0" brushRef="#br0" timeOffset="83606.9095">23578 8130 37 0,'-10'0'190'16,"-10"0"-172"-16,12 0 34 16,8 0-11-16,-11 0-10 0,3 0-7 15,-5 0-10 1,-12 0-4-16,3 0 5 0,-2 0 17 15,10 0 7-15,9-8 4 16,-4 5-10-16,9 2-3 16,0 1-6-16,0 4-7 15,0 31 23-15,33 12-10 16,8 8-3-16,24 3-6 16,-18-5-4-16,5-3-2 15,-9-7-8-15,-10-7-5 16,-6-3-1-16,-8-5-1 15,-5-9 0-15,-9-1-6 16,4-8-15-16,4-4-36 16,-13-6-45-16,0 0-102 15</inkml:trace>
  <inkml:trace contextRef="#ctx0" brushRef="#br0" timeOffset="83825.1583">23887 8247 118 0,'-11'-22'356'0,"-22"4"-306"16,19 13 66-16,1 5-70 15,-6 0-25-15,-28 24-7 16,-24 22-5-16,-21 9-4 16,-7 11-4-16,1-3-1 15,11 2 0-15,24-8-3 16,36-15-21-16,27-8-49 15,0-19-66-15,60-15-101 0</inkml:trace>
  <inkml:trace contextRef="#ctx0" brushRef="#br0" timeOffset="84116.9491">24451 8277 323 0,'0'0'150'0,"0"-5"-134"16,46-2 43-16,14-4-28 15,-2 5-11-15,-23 1-7 16,-5 5-11-16,-8 0-2 16,-9 0-4-16,12 11-54 15,-20 12-119-15</inkml:trace>
  <inkml:trace contextRef="#ctx0" brushRef="#br0" timeOffset="84283.1191">24484 8521 463 0,'0'0'114'0,"19"0"-95"15,54 0 46-15,1 0-57 16,8 0-8-16,-14 0-7 16,3 0-97-16,-19-19-180 15</inkml:trace>
  <inkml:trace contextRef="#ctx0" brushRef="#br0" timeOffset="84747.1041">25553 7845 308 0,'-9'0'88'0,"-7"0"-46"15,16 0 17-15,0 0 11 16,0 0-10-16,25 6-13 15,26 2-5-15,9-1-4 16,0-7-21-16,-8 0-13 16,-14 0-4-16,22 0-2 15,-2 0-60-15,-4 0-140 16</inkml:trace>
  <inkml:trace contextRef="#ctx0" brushRef="#br0" timeOffset="85257.1401">26338 7650 249 0,'-6'0'112'0,"6"0"-95"15,0 0 18-15,0 0 11 16,0-9-6-16,0-8 16 16,33 1 25-16,19 6-33 15,-6 4 1-15,-13 6-8 16,-14 0-18-16,-19 0-16 15,0 15-3-15,-5 17 4 16,-50 1 1-16,-8 5-7 16,22-11-2-16,22-9 0 15,19-14-1-15,0-4 0 16,47 0-1-16,24 0 2 16,-6 0 0-16,0 0 2 0,-29 0-2 15,-25 28 1-15,-11 22 5 16,-38 18 9-16,-69 1-9 15,-24-3-5-15,9-14-1 16,24-22-6-16,32-14-30 16,44-16-20-16,22 0-18 15,0-8-40-15,66-15-51 16,13 1-23-16</inkml:trace>
  <inkml:trace contextRef="#ctx0" brushRef="#br0" timeOffset="86006.9892">25855 8376 384 0,'-8'0'70'15,"8"0"-37"-15,22 0 5 16,54 0 42-16,36 0-33 15,19-3-5-15,13-8 3 16,-7 0-19-16,-12 1-13 16,-27 3-10-16,-19 7-3 15,-8 0-7-15,-16 0-72 16,-28 0-139-16</inkml:trace>
  <inkml:trace contextRef="#ctx0" brushRef="#br0" timeOffset="86502.8581">26043 8694 137 0,'0'0'169'0,"0"0"-126"15,0 0 5-15,0-3 5 16,0-6-6-16,14-1 1 16,13 3 4-16,17-1 4 15,-3 1-19-15,-3 6-1 16,-11 1-3-16,-13 0-15 16,-9 0-12-16,-5 29 8 15,-13 22 4-15,-58 10-8 16,-14 6-7-16,25-1-1 0,22-14 1 15,30-6 0-15,8-18-1 16,60-21-1-16,43-7 0 16,28 0-1-16,14-5-17 15,-14-14-104-15,-39-4-247 16</inkml:trace>
  <inkml:trace contextRef="#ctx0" brushRef="#br0" timeOffset="88642.9914">19589 6814 465 0,'-27'0'45'0,"27"0"-4"16,0 0-7-16,0 0-23 15,0 0-6-15,0 10 3 16,0 17 10-16,0 5-4 0,0 6-4 16,0 5-6-16,0-2-4 15,0 0 0-15,0-13-17 16,0-9-78-16,0-19-78 16</inkml:trace>
  <inkml:trace contextRef="#ctx0" brushRef="#br0" timeOffset="88964.9206">19379 6492 444 0,'-158'8'36'16,"8"40"-20"-16,0 22 61 15,20 21-36-15,31 22-1 16,34 6-14-16,51 0-6 15,14-18-8-15,66-24-6 16,65-42 6-16,46-35 9 16,25-27-7-16,21-51-4 15,-21-16-6-15,-41-7-2 16,-47 7 1-16,-73 14 9 16,-41 20 12-16,-98 19-3 15,-74 20-11-15,-54 16-8 16,8 5-2-16,46 3 0 15,77 14-18-15,86-4-51 0,23-13-79 16,103-13-338-16</inkml:trace>
  <inkml:trace contextRef="#ctx0" brushRef="#br0" timeOffset="90473.2096">22521 10568 195 0,'-14'0'281'16,"0"0"-272"-16,14 0 23 16,0-3-19-16,0 1-4 15,0 0 4-15,14-4 4 16,0 4 10-16,5 0-2 0,11 2 3 16,2 0 3-16,4 0-8 15,7 0-3-15,-2 0 2 16,-3 0-8-16,-10 0-1 15,-1 0 4-15,-22 0-7 16,-5 0-6-16,0 24 2 16,-8 14 2-16,-49 11-2 15,-14 7-4-15,11-1-2 16,19-7 0-16,17-8 0 16,24-13 0-16,0-11-2 15,51-3 2-15,23-7 2 16,22-6-2-16,-9 0 0 15,-8 0 0-15,-14-7-16 0,1-9-60 16,-28-9-72 0,-24-16-173-16</inkml:trace>
  <inkml:trace contextRef="#ctx0" brushRef="#br0" timeOffset="90775.4799">22559 10216 486 0,'-172'60'31'16,"16"24"27"-16,23 19 10 16,16 24-46-16,38 10 3 15,46 1 6-15,33-8 1 0,27-25-2 16,77-31-10 0,54-40-4-16,52-34-1 15,32-21-1-15,26-54-6 0,-12-19-6 16,-51-11-1-16,-56-2-1 15,-69 11 2-15,-80 5 2 16,0 11 12-16,-126 15-12 16,-37 17-3-16,-20 26-1 15,6 20-2-15,38 2-8 16,62 10-33-16,50 10-58 16,27-18-115-16</inkml:trace>
  <inkml:trace contextRef="#ctx0" brushRef="#br0" timeOffset="92078.8354">24151 11072 545 0,'-46'-4'40'16,"24"4"-11"-16,22-3 27 16,0 0-37-16,0-5 7 15,27-1-2-15,41-6 17 16,30-5 16-16,-2-1-17 16,-9 7-9-16,-21 5-9 15,-34 6-8-15,-13 3-7 16,-13 0-5-16,-6 10-2 15,0 32 2-15,0 15 1 0,-47 12-2 16,-18 11-1 0,-14 4 0-16,8-2 0 0,19-6 0 15,20-18 0-15,32-15-1 16,0-12-2-16,32-7-1 16,28-10 2-16,11-2 0 15,0-4-4-15,-6 4-13 16,-5 3-30-16,0-1-29 15,-8 5-42-15,-24 5-118 16</inkml:trace>
  <inkml:trace contextRef="#ctx0" brushRef="#br0" timeOffset="92332.8018">25075 11251 334 0,'11'-5'208'0,"17"5"-186"16,18 0 47-16,25 10-24 15,2 19-6-15,6 6-2 16,6 5-13-16,-20 7-7 16,-13-4-12-16,-5 1-3 15,-28-6-2-15,8-5 0 16,3 3-9-16,-8-7-41 15,5-9-49-15,-27-9-77 16,11-11-156-16</inkml:trace>
  <inkml:trace contextRef="#ctx0" brushRef="#br0" timeOffset="92505.0453">25959 11270 459 0,'-79'0'133'16,"-11"29"-91"-16,-3 19 23 15,-11 15-46-15,-10 6-14 16,-9 2-5-16,11-1 0 16,28-12-1-16,43-13-14 0,36-13-31 15,5-16-98 1,46-16-118-16</inkml:trace>
  <inkml:trace contextRef="#ctx0" brushRef="#br0" timeOffset="92738.9435">26403 11147 184 0,'0'1'220'0,"0"28"-168"15,0 10 28-15,0 11-28 16,0 10-29-16,-19 1-2 15,0 3-11-15,-14-7-9 0,14-4-1 16,-3-3-12-16,12-8-44 16,-4-10-79-16,-11-18-111 15</inkml:trace>
  <inkml:trace contextRef="#ctx0" brushRef="#br0" timeOffset="92911.3722">26150 11447 558 0,'11'-3'62'16,"35"3"33"-16,38 0-51 15,4 0-23-15,2 0-5 0,-9-4-15 16,1-9-1 0,-8-7-31-16,5-5-69 0,-22-1-141 15</inkml:trace>
  <inkml:trace contextRef="#ctx0" brushRef="#br0" timeOffset="93331.0085">27028 11003 483 0,'-28'0'25'16,"28"0"17"-16,0 0-21 15,6 0 6-15,54 0-4 16,5-7-3-16,9 3 13 0,-11 1 12 16,-28 3 2-16,-16 3-9 15,-19 31-16-15,0 12-4 16,-33 8 0-16,-27-2-7 16,3-9-7-16,30-18-4 15,21-15 0-15,6-10-1 16,20 0-1-16,50-31 2 15,18 3 0-15,2 1 1 16,-19 20-1-16,-25 7 0 16,-24 20 7-16,-22 38 4 15,-14 19 10-15,-73 15-11 16,-36-8-8-16,-2-13-2 0,13-21 0 16,22-23-8-16,30-14-25 15,27-13-10-15,28 0-16 16,5 0-17-16,24 0-37 15,50 0-31-15,5-19-34 16</inkml:trace>
  <inkml:trace contextRef="#ctx0" brushRef="#br0" timeOffset="93600.8577">28004 11137 467 0,'38'-13'75'0,"33"6"16"15,16-6-48-15,6 6-11 16,-17 1-9-16,-21 5-19 15,-31 1-4-15,-18 0-2 16,-6 0-38-16,0 19-74 16,-11 13-76-16</inkml:trace>
  <inkml:trace contextRef="#ctx0" brushRef="#br0" timeOffset="93751.1924">28080 11374 378 0,'0'0'118'0,"41"0"2"15,38 0-53-15,14 0-27 16,10 0-22-16,4-10-12 16,-12-2-6-16,-8 1-8 15,-16 8-126-15,-11-5-262 16</inkml:trace>
  <inkml:trace contextRef="#ctx0" brushRef="#br0" timeOffset="93953.037">29307 11054 468 0,'-27'29'109'16,"8"25"-44"-16,0 10-38 16,-6 4-22-16,3 1-3 15,-5 0-2-15,8 5 0 16,5-7-8-16,14-9-66 15,0-22-93-15,0-30-215 16</inkml:trace>
  <inkml:trace contextRef="#ctx0" brushRef="#br0" timeOffset="94148.34">29915 10963 334 0,'0'0'257'15,"0"0"-239"-15,16 32 37 16,4 15-35-16,-10 6-15 16,-10 7-4-16,0 1 0 15,0 5-1-15,0-7-14 16,-10 3-47-16,-23-15-86 16,0-23-226-16</inkml:trace>
  <inkml:trace contextRef="#ctx0" brushRef="#br0" timeOffset="94389.2358">29321 10903 444 0,'-14'-15'274'0,"14"8"-205"16,38-3-22-16,74-3-32 15,41-6 7-15,24-3-8 16,6 0 14-16,-1-4-1 15,-29 5-9-15,-17 0-5 16,-32 7-7-16,-44 6-6 16,-14 5 0-16,-32 3-5 15,-14 0-20-15,0 8-30 0,0 19-31 16,-27-6-105-16</inkml:trace>
  <inkml:trace contextRef="#ctx0" brushRef="#br0" timeOffset="95385.2395">29111 10910 262 0,'0'0'117'16,"-6"0"-99"-16,6-1 29 15,0-4 1-15,0 1 6 16,0-2-13-16,0 0 10 16,0 0-14-16,11 3-5 15,3 3-8-15,5 0-7 16,14 0-1-16,21 0-1 15,25 0 1-15,19 0-4 16,31 0-1-16,10 0-2 0,5 0-5 16,-8 0-3-16,-24-4-1 15,-19-7-4-15,-9-9-91 16,-45-18-186-16</inkml:trace>
  <inkml:trace contextRef="#ctx0" brushRef="#br0" timeOffset="98760.1249">27769 12522 238 0,'0'-8'47'0,"0"3"-27"15,0 1-7-15,0 0 7 16,0-5 14-16,0 2 21 15,0 0 9-15,0 1-9 16,0 0-15-16,0 1-12 16,0-1-6-16,0 1 4 15,0 3 7-15,0-1-7 16,0 3-9-16,0 0-3 16,-8 0-4-16,8 0-3 15,0 18 4-15,0 13 17 16,0 14-8-16,0 6-9 15,-5 0-4-15,-17 1-4 0,3-4-3 16,0-9 0-16,5-5 0 16,9-3-10-16,5-12-33 15,0-3-38-15,0-14-47 16,19-2-79-16</inkml:trace>
  <inkml:trace contextRef="#ctx0" brushRef="#br0" timeOffset="99000.9521">28200 12501 462 0,'-5'-7'80'16,"-4"7"-33"0,9 0-14-16,0 0-9 0,0 7 13 15,0 21 3-15,0 13-12 16,0 8-7-16,0 5-16 15,-13 3-2-15,-20-1-3 16,0-5-1-16,14-8-21 16,0-14-49-16,14-6-25 15,-9-15-57-15,0-8-171 16</inkml:trace>
  <inkml:trace contextRef="#ctx0" brushRef="#br0" timeOffset="99249.0697">27494 12571 345 0,'0'-5'179'0,"0"-2"-142"15,19 2 29-15,52-2-7 16,22 4-15-16,24 3-8 15,0 0-1-15,3 0-11 16,-11 0-20-16,-11 0-4 16,-11 0-1-16,-16 0-48 15,-13 0-46-15,-12 0-116 16</inkml:trace>
  <inkml:trace contextRef="#ctx0" brushRef="#br0" timeOffset="99562.5454">28816 12706 449 0,'-19'0'230'0,"19"0"-203"15,0 0 4-15,44 0-13 16,24 0-1-16,11 0-13 16,3 0-2-16,-9 0-2 15,1 0-6-15,8-6-53 16,-8 1-77-16,-9 0-111 15</inkml:trace>
  <inkml:trace contextRef="#ctx0" brushRef="#br0" timeOffset="99968.9383">29653 12415 212 0,'-11'-7'301'0,"11"-2"-272"16,0 8 9-16,25-6-26 15,21-5 13-15,14 2 12 16,-8 2 8-16,-14 3 7 16,-16 5-1-16,-3 0-18 15,-19 13-18-15,0 16-7 16,-33 10 3-16,-21 2-4 15,-3-5-5-15,29-14-1 16,18-11 0-16,10-11-1 0,32 0-1 16,39 0 1-16,19-15 0 15,-3 3 0-15,-16 6 1 16,-30 6 6-16,-22 15 9 16,-19 29 3-16,-27 13-5 15,-63 6-10-15,-22-8-4 16,14-15 0-16,0-18-16 15,32-18-39-15,26-4-51 16,26 0-53-16,3-5-88 16</inkml:trace>
  <inkml:trace contextRef="#ctx0" brushRef="#br0" timeOffset="100312.6989">27532 13449 216 0,'0'7'151'16,"0"-6"-119"-16,0-1 38 15,0 0-14-15,0 0 8 16,33-4-3-16,43-12 4 15,36 0-16-15,32-12-6 0,47-1-1 16,38-11-5-16,22-2-8 16,-3-3-8-16,-5 6-4 15,-28 3-9-15,-29 6-6 16,-31 9-2-16,-29-2-1 16,-23 6-7-16,-18 5-21 15,-17 3-28-15,-3 9-49 16,-13 0-44-16,-33 0-109 15</inkml:trace>
  <inkml:trace contextRef="#ctx0" brushRef="#br0" timeOffset="100732.7343">28429 13885 342 0,'-33'2'192'0,"1"-2"-171"15,32 0 23-15,0 0-12 16,13-5 11-16,45-16-10 15,21-1 19-15,0-1 3 16,-8 6-6-16,-17 0-4 0,-29 10-20 16,-12 7-16-16,-13 7-3 15,0 42-1-15,-52 20 1 16,-27 11-5-16,0-1 0 16,33-13 0-16,27-14 0 15,19-17-1-15,22-22 0 16,68-13-1-16,27 0 0 15,8-25 0-15,-7-5-2 16,-20 6-22-16,-25 12-42 16,-7-1-80-16,-53-4-175 15</inkml:trace>
  <inkml:trace contextRef="#ctx0" brushRef="#br0" timeOffset="101430.5564">25585 13422 339 0,'0'-8'114'0,"0"0"-41"0,0 8-13 16,14 0-31-16,5 0-12 15,14 0 25-15,13 13 4 16,14 19-6-16,11 12-6 16,0 11-6-16,-11 7-5 15,5 5-5-15,-24 2-9 16,-11 0-8-16,-3-1-1 16,-8-8 0-16,-10-7-15 15,10-10-64-15,-19-7-31 16,0-24-79-16</inkml:trace>
  <inkml:trace contextRef="#ctx0" brushRef="#br0" timeOffset="101632.9125">26207 13522 561 0,'-76'0'128'0,"-4"35"-105"16,-4 24 31-16,-22 19-43 15,-12 14-8-15,-12 4-2 16,4-2-1-16,28-1-4 16,32-21-20-16,58-18-44 15,8-20-51-15,22-24-66 16,49-10-106-16</inkml:trace>
  <inkml:trace contextRef="#ctx0" brushRef="#br0" timeOffset="101932.7221">26602 13614 338 0,'0'0'183'0,"11"0"-160"16,36 0 50 0,18-7-49-16,-19-3-10 0,-8 7-14 15,-10 3-8-15,-9 0-51 16,-19 3-79-16</inkml:trace>
  <inkml:trace contextRef="#ctx0" brushRef="#br0" timeOffset="102066.7015">26763 13930 620 0,'79'-23'69'0,"47"16"-31"0,10-3-38 16,-16-14-71-16,-41-14-519 15</inkml:trace>
  <inkml:trace contextRef="#ctx0" brushRef="#br0" timeOffset="106818.1161">23606 15746 128 0,'-6'0'129'0,"1"0"-116"16,5-1-9-16,0 1-3 16,0 0-1-16,0 0 0 15,0 0 2-15,-8 0 5 0,-1 0 26 16,-1 0 18-16,10 0-3 16,-9 0-18-16,4-4-7 15,5 4-4-15,-6 0-4 16,-2-3 0-16,8 3 3 15,0-6 11-15,0 1 0 16,0-1-7-16,19-5 10 16,28 1 9-16,-1 0-10 15,-13 2-6-15,-6 6 1 16,-27 2-12-16,6 0-7 0,-6 10-3 16,0 17 3-1,0 8-3-15,-20-3-2 0,1-9-2 16,11-8 0-16,8-12 0 15,0-3-1-15,14 0 0 16,32 0 1-16,6 0 1 16,-6 6 0-16,-21 9 6 15,-22 13 3-15,-3 18 1 16,-33 17 1-16,-60 3-10 16,-10-9-2-16,2-14-5 15,16-22-35-15,28-16-9 16,24-5-37-16,33-16-33 15,0-29-76-15</inkml:trace>
  <inkml:trace contextRef="#ctx0" brushRef="#br0" timeOffset="107132.1979">23548 15264 481 0,'-229'73'37'0,"6"34"34"15,32 29-13-15,33 29-35 16,60 14-3-16,54 2-4 16,44-15-7-16,79-40-4 15,77-49 1-15,53-44 7 16,34-33 4-16,24-27 4 16,22-47-5-16,-24-26-11 0,-36-17 2 15,-74-5 15-15,-100 10-11 16,-55 11-8-16,-145 16 1 15,-86 16-1-15,-45 20-3 16,14 15-2-16,47 18-4 16,84 16-21-16,85 0-60 15,46 0-23-15,106 0-130 16</inkml:trace>
  <inkml:trace contextRef="#ctx0" brushRef="#br0" timeOffset="108280.699">25533 15727 186 0,'0'-4'205'16,"-8"2"-185"-1,8 2 3-15,0 0-19 0,0 0 8 16,0 0 17-16,0 0 9 16,-11 0 13-16,11-4-7 15,0 4-15-15,0-2-8 16,0-2 8-16,39 3-5 15,1-6 3-15,18 4 2 16,-1-2-5-16,-8 3 6 16,3 2-3-16,-14 0-10 15,-5 0-5-15,-20 0-6 16,-13 0-4-16,0 24 2 0,0 13-1 16,-38 16-1-1,-41 11-2-15,-19 9 0 0,0 2 0 16,19-3 0-16,27-7 0 15,52-11 0-15,0-17-1 16,65-12-1-16,39-4 2 16,16-8 0-16,3-9 0 15,-12-4-2-15,-21 0-5 16,-16 0-28-16,-9 0-56 16,-24 0-28-16,-11 0-93 15</inkml:trace>
  <inkml:trace contextRef="#ctx0" brushRef="#br0" timeOffset="108529.1983">26411 15951 328 0,'0'-10'164'0,"6"2"-105"15,13 2 0-15,22 6-13 16,16 0-5-16,9 11-3 15,2 21-5-15,3 13-1 16,-14 5-11-16,-11 3-14 16,-10-4-7-16,-6 1 0 15,-22-5-13-15,0-14-43 16,-3-14-29-16,1-17-47 16,-1 0-23-16,4-30-107 0</inkml:trace>
  <inkml:trace contextRef="#ctx0" brushRef="#br0" timeOffset="108694.822">27126 15946 341 0,'-27'0'145'0,"-31"0"-56"15,-26 14-45-15,-17 24-2 16,-11 13-7-16,-16 10-19 16,8 0-13-16,14 2-2 15,29-9-1-15,36-9-3 16,41-15-42-16,0-9-84 15,52-21-80-15</inkml:trace>
  <inkml:trace contextRef="#ctx0" brushRef="#br0" timeOffset="108918.8312">27584 15825 429 0,'-27'36'80'16,"2"15"-24"-16,6 13-5 15,-3 2-31-15,3 4-16 16,-8-6-4-16,-3-4 0 16,16-4-9-16,-5-9-32 15,-14-8-58-15,6-16-86 0</inkml:trace>
  <inkml:trace contextRef="#ctx0" brushRef="#br0" timeOffset="109114.8953">27186 16152 490 0,'-8'-5'144'15,"8"2"-95"-15,8 3-28 16,63-4 3-16,27-9-7 15,8-8-11-15,3-1-4 16,-2 1-2-16,-9 5-2 16,-14 2-58-16,-5 4-87 0,-21-2-92 15</inkml:trace>
  <inkml:trace contextRef="#ctx0" brushRef="#br0" timeOffset="109511.1748">28031 15738 278 0,'-22'0'151'16,"17"0"-144"-16,5 0 26 16,0 0-2-16,13-15 17 0,39-5-9 15,0 3 23-15,8 1-9 16,-8 9-6-16,-19 3 6 15,-6 4-25-15,-27 6-17 16,0 29 3-16,-33 14 4 16,-32 9-12-16,-9-1-4 15,22-9-1-15,33-16-1 16,19-14-1-16,0-10-1 16,38-5 2-16,41 0 0 15,-8 2 1-15,-5 10 0 16,-12 15 4-16,-29 14 20 15,-25 15-6-15,-19 9-6 16,-79-2-8-16,-14-11-5 0,22-20 0 16,11-20-24-1,43-15-42-15,25-5-68 0,11-25-20 16,14-4-62-16</inkml:trace>
  <inkml:trace contextRef="#ctx0" brushRef="#br0" timeOffset="109825.8396">29013 15825 304 0,'0'0'242'16,"0"-15"-167"-16,19 7 2 16,46-2-44-16,1-6-15 15,4 4-6-15,-15 0-11 16,-22 5-1-16,-9 3-23 15,-10 4-54-15,-14 0-102 16</inkml:trace>
  <inkml:trace contextRef="#ctx0" brushRef="#br0" timeOffset="109976.1715">28953 16005 258 0,'0'0'356'16,"0"0"-255"-16,41 0-17 15,43 0-68-15,14-4-16 16,25-6-2-16,-9-5-83 16,-24-10-132-16</inkml:trace>
  <inkml:trace contextRef="#ctx0" brushRef="#br0" timeOffset="110396.7453">29863 15469 105 0,'0'-18'535'0,"0"4"-478"16,68 10-6-16,22-9-6 0,3 6-2 16,-14-2 0-1,-27 9-12-15,-27 0-15 0,-25 18-10 16,0 26-2-16,-71 16-1 16,-33 17-2-16,-21 10-1 15,13 3 0-15,22-10 0 16,54-16 0-16,26-26 0 15,10-11-1-15,30-15-2 16,38-8 1-16,8-4 0 16,17 0 1-16,-3-2-1 15,-11-17-14-15,-6 5-31 16,1-2-58-16,-9-2-61 16,-13 1-107-16</inkml:trace>
  <inkml:trace contextRef="#ctx0" brushRef="#br0" timeOffset="110576.6476">30684 15711 74 0,'0'0'383'0,"0"0"-275"15,-14 0 14-15,14 27-46 16,-13 11-30-16,-1 11-24 16,3 2-7-16,-2-1-9 15,-1-6-5-15,0-3-1 16,9 2-14-16,5-6-61 15,0-8-62-15,0-24-142 16</inkml:trace>
  <inkml:trace contextRef="#ctx0" brushRef="#br0" timeOffset="110756.8166">31194 15590 570 0,'0'0'96'0,"0"16"-50"15,0 34-30-15,-6 9-11 16,-21 6-3-16,-6 1-1 16,-5 7-1-16,6-3-8 15,4-1-71-15,-18-9-62 16,8-29-173-16</inkml:trace>
  <inkml:trace contextRef="#ctx0" brushRef="#br0" timeOffset="110958.7137">30507 15693 720 0,'-14'-7'125'0,"14"7"-51"16,27 0-43-16,58 4-17 16,27 6-10-16,32-10-4 15,25 0 0-15,22-30-3 16,0-17-11-16,-3-7-26 15,-22-1-74-15,-29 6-67 16,-47 0-144-16</inkml:trace>
  <inkml:trace contextRef="#ctx0" brushRef="#br0" timeOffset="111806.8684">26804 17223 594 0,'0'0'83'16,"0"23"-44"-16,38 30 15 16,30 16-40-1,-2 6-4-15,-14 2-7 0,-6-1-2 16,-13-6-1-16,-14-4 0 16,8-15 0-16,3-6-21 15,16-12-52-15,-7-15-45 16,-7-18-118-16</inkml:trace>
  <inkml:trace contextRef="#ctx0" brushRef="#br0" timeOffset="111990.7074">27284 17351 645 0,'-112'10'81'0,"-8"55"-30"16,-22 11-3-16,-10 15-31 15,-6 1-13-15,21-4-4 16,45-16-17-16,67-15-80 16,25-25-76-16,46-32-218 15</inkml:trace>
  <inkml:trace contextRef="#ctx0" brushRef="#br0" timeOffset="112360.6014">27859 17563 242 0,'0'-15'374'0,"0"2"-296"16,28 9-24-16,48 1-32 15,11-5-17-15,3 2-5 16,-3 6 0-16,-21 0-54 16,-20 0-99-16,-30 15-160 15</inkml:trace>
  <inkml:trace contextRef="#ctx0" brushRef="#br0" timeOffset="112518.2967">27949 17779 627 0,'0'0'166'16,"22"0"-92"-1,71 9-40-15,24 7-34 0,27 1-34 16,-26-17-179-16,-20 0-366 16</inkml:trace>
  <inkml:trace contextRef="#ctx0" brushRef="#br0" timeOffset="115562.78">29083 16933 234 0,'0'-1'103'0,"0"-2"-63"15,0 0-18-15,0 3-9 16,0 0 4-16,0 0 3 15,0-6 21-15,0 4 23 16,0-6 1-16,28 0-13 16,10-3-16-16,14 2-7 15,-3 0 0-15,14 1-5 16,-3 0 1-16,0 3-5 16,-22 3-9-16,-11 2-6 15,-16 0-3-15,-11 0-1 16,0 0 0-16,-19 26 3 15,-38 17-4-15,-28 11 1 0,-2-1-1 16,21-2 0-16,20-5 1 16,21-9-1-16,25-11-1 15,0-2 0-15,11-7-2 16,44-8 3-16,5 1 0 16,5-5 0-16,1 2-6 15,-4 4-33-15,-2-1-44 16,-21-10-80-16,-12 0-308 15</inkml:trace>
  <inkml:trace contextRef="#ctx0" brushRef="#br0" timeOffset="116037.0376">29918 17016 253 0,'0'-3'87'16,"0"-2"-41"-16,0 2-6 15,0 0-11-15,0 0 1 16,0 0 2-16,0 1 18 0,0-1-9 16,0-3-6-16,0 5-6 15,0-2-1-15,0 3-7 16,0 0-8-16,0 0-5 16,0 0-5-16,0 0-2 15,0 0-1-15,0 0 0 16,0 0 0-16,0 4 1 15,0 24 5-15,0 6 3 16,5 4 3-16,-5 5-4 16,0-1-3-16,0 0-2 15,0-4-3-15,6-9 0 16,-4-7-9-16,9-8-35 16,8-2-51-16,-19-12-58 0,0 0-267 15</inkml:trace>
  <inkml:trace contextRef="#ctx0" brushRef="#br0" timeOffset="116290.5983">30193 16968 79 0,'11'-9'357'0,"-3"6"-298"0,6 3-1 16,5 0-37-1,-5 0 0-15,-14 17 2 0,0 13 7 16,0 8-7-16,0 6-10 16,-9 6-4-16,-10-3-7 15,6-6-2-15,7-2 0 16,-2-11-13-16,8-10-44 16,0-7-46-16,0-11-46 15,-11 0-215-15</inkml:trace>
  <inkml:trace contextRef="#ctx0" brushRef="#br0" timeOffset="116576.6535">29768 16920 375 0,'-8'0'71'16,"8"-1"-13"-16,0 1-28 15,0 0-5-15,46 0 43 16,25 0 0-16,22-8-16 16,5 1 0-16,0 3-22 15,-5-1-22-15,-22 1-8 16,-11 4-8-16,-3 0-54 15,-3 0-75-15,-29 0-163 16</inkml:trace>
  <inkml:trace contextRef="#ctx0" brushRef="#br0" timeOffset="116800.7318">30534 17077 348 0,'0'0'264'15,"11"-1"-208"-15,35 1 2 16,14-4-46-16,-8 4-8 16,0 0-4-16,8 0-28 0,-14 0-59 15,-13 5-65-15,-6-1-132 16</inkml:trace>
  <inkml:trace contextRef="#ctx0" brushRef="#br0" timeOffset="117242.618">31221 16747 365 0,'0'0'124'0,"0"0"-80"15,0 0-16-15,19 0 17 16,28 0 6-16,-9 0-5 16,-3 0 5-16,-5 0-10 15,-11 3-14-15,-16 18-11 16,-3 7-8-16,0 5-2 15,-41 0 0-15,3-7-5 16,19-7 1-16,11-11-2 16,8-8-1-16,27 0-1 15,44 0 2-15,2-8 0 16,-15 2 0-16,-12 6 0 16,-21 4 1-16,-25 24 0 0,0 21 6 15,-52 13 3-15,-33-2-6 16,-26 1-4-16,-1-15 0 15,14-16-4-15,13-16-23 16,28-14-39-16,16 0 4 16,16 0-30-16,17 6-33 15,-3 9-45-15</inkml:trace>
  <inkml:trace contextRef="#ctx0" brushRef="#br0" timeOffset="117536.7721">29261 17804 269 0,'0'-21'332'0,"46"-1"-255"15,93 0 22-15,57-3-36 16,47 3-16-16,33-4-10 16,23-4-13-16,10 4-10 15,-40-4-8-15,-42 2-4 16,-66 5-2-16,-44 7-29 16,-27 4-49-16,-25 4-90 15,-32-2-119-15</inkml:trace>
  <inkml:trace contextRef="#ctx0" brushRef="#br0" timeOffset="119306.2757">30316 18083 216 0,'0'0'132'0,"-6"0"-95"15,6 3-10-15,0 3-10 16,0-6-2-16,-5 0 3 15,-3 0 22-15,2 0 6 16,4 0-7-16,-9 0 5 16,11 0-11-16,0 0-10 15,27-6 9-15,30-2-1 16,3-1-3-16,6-1 3 16,-6 3 2-16,-8 2-5 15,-20 1-6-15,-13 4-8 16,-19 0-10-16,0 0-3 15,0 33 0-15,-46 19 3 0,-33 10-3 16,0 5-1-16,8-2 0 16,30-10 0-16,36-16 0 15,5-11 0-15,46-13 1 16,38-8 0-16,28-7 1 16,-8 0-2-16,-3 0 0 15,-25 0-20-15,-10 0-113 16,-45-11-246-16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12:34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2938 2697 333 0,'-6'16'6'0,"1"4"31"0,-9 7-1 16,6 4-14 0,-16 6-4-16,10 6 9 0,-5 4-1 15,-8 13-2-15,2 9-1 16,-2 7-1-16,8-5-10 15,-3-15-11-15,11-20 0 16,11-24 0-16,0-12-1 16,0-12 1-16,0-45 3 15,33-26-4-15,13-11 0 16,20-5 1-16,-1 1 0 16,-8-6 0-16,9-1 1 15,-1 5 3-15,6 14 0 16,-11 8 5-16,-5 23 3 15,-23 17 0-15,-7 15 2 0,-6 14-3 16,-19 9-2-16,0 0 4 16,0 9-2-16,8 26-4 15,3 18 13-15,-3 18 1 16,6 10-5-16,-3 11-6 16,-3 6-5-16,-3 1-3 15,-2-5-1-15,-3-7-2 16,0-11 0-16,0-13-1 15,0-18-12-15,0-16-18 16,0-11-29-16,-14-11-9 16,-32-7-44-16,0 2-90 15</inkml:trace>
  <inkml:trace contextRef="#ctx0" brushRef="#br0" timeOffset="218.1441">2848 3021 231 0,'33'-19'130'0,"5"11"-78"15,8-2 49-15,14 2-41 16,3 8-16-16,-3 0 5 16,-6 0-17-16,4 0-18 15,-17 0-10-15,5 0-4 16,-8 0-4-16,-5 0-30 0,-6 0-109 15,-8 18-158-15</inkml:trace>
  <inkml:trace contextRef="#ctx0" brushRef="#br0" timeOffset="719.9098">3633 2851 345 0,'0'0'72'0,"0"0"-54"16,0 0 39-16,0 0-18 15,0 0-19-15,8 0 5 16,3 0-9-16,-5 13 6 16,2 4-2-16,0 8 1 0,-8 5-4 15,0 12 4-15,0 10-7 16,-16 5-4-16,-9-3-3 15,1-11-5-15,10-18-2 16,14-16 0-16,0-9 0 16,0-9 0-16,25-30-2 15,21-8 2-15,14 0 2 16,-8 9-2-16,-11 16 0 16,-11 11 0-16,-22 11 1 15,-8 0 0-15,0 3 1 16,0 22 6-16,0 5 17 15,0-8-16-15,0-13-7 0,0-5-2 16,0-4-1-16,27 0 1 16,30-18 0-16,9 1 1 15,5 4 0-15,-25 7 0 16,-5 6-1-16,-22 0 0 16,-19 29 2-16,0 7 3 15,0 4 7-15,0-8-12 16,0-9-10-16,0-16-32 15,0-7-64-15,0 0-79 16</inkml:trace>
  <inkml:trace contextRef="#ctx0" brushRef="#br0" timeOffset="937.9434">4675 3000 425 0,'-14'0'56'0,"14"9"-29"16,0 22 35-16,0 14-23 16,0 8-24-16,0 13-3 15,8 6-4-15,-8 6-3 16,0 9-4-16,0 4-1 16,0-3-7-16,0-8-37 15,0-23-116-15,-8-35-191 16</inkml:trace>
  <inkml:trace contextRef="#ctx0" brushRef="#br0" timeOffset="1183.8448">4661 3047 311 0,'14'-39'83'0,"24"2"-22"16,30 2 21-16,17 6-30 15,-1 5-18-15,1 6 9 16,-6 11 1-16,-25 7-9 15,-10 0-5-15,-22 14-6 16,-22 25-8-16,0 19 1 16,-55 8-10-16,-38 7-6 15,-16-6-1-15,6-10-4 16,29-13-10-16,14-24-21 16,22-16-19-16,24-4-12 0,14-11-67 15,14-32-96-15</inkml:trace>
  <inkml:trace contextRef="#ctx0" brushRef="#br0" timeOffset="1582.4627">6014 2552 325 0,'-17'4'304'0,"-2"2"-288"0,19 1 13 16,0-2-28-1,0-5-1-15,0 0-10 0,22 0-7 16,8 0-12-16,5 0-102 15</inkml:trace>
  <inkml:trace contextRef="#ctx0" brushRef="#br0" timeOffset="1770.245">6164 2926 19 0,'-33'8'796'0,"14"1"-794"16,19-5 2-16,0-4-4 15,38-21-48-15,22-41-171 16</inkml:trace>
  <inkml:trace contextRef="#ctx0" brushRef="#br0" timeOffset="7723.8177">7205 2338 342 0,'0'0'45'0,"0"0"-11"15,0 0 13-15,0 0-14 16,0 0-8-16,0 0 1 16,0 0 0-16,0 7-5 15,14 28 24-15,24 22 8 16,-11 22-12-16,-8 18-8 16,-13 16-1-16,-6-4-15 15,-6 7-8-15,-40-15-7 16,8-12-2-16,16-9-8 0,16-15-55 15,6-20-93 1,0-26-339-16</inkml:trace>
  <inkml:trace contextRef="#ctx0" brushRef="#br0" timeOffset="10859.0969">2840 4679 157 0,'0'0'310'16,"0"5"-293"-16,0 14-5 15,0 19 20-15,0 5-6 16,8 9-19-16,3 10 6 0,-8 4 3 16,-3 15-2-1,0 6-8-15,0-5-4 0,0-13-2 16,0-26 0-16,0-17-2 16,-3-26 2-16,-8-5-1 15,-8-47 1-15,-3-26-12 16,8-10 7-16,9-7-2 15,5 1 5-15,0 2-1 16,14 7 3-16,32 3 0 16,11 6 4-16,3 9-2 15,25 6 2-15,-12 9 1 16,4 17 7-16,-17 13 5 16,-19 18 1-16,-9 4-3 15,-13 7-3-15,-13 35 4 16,-6 25 3-16,-14 20-1 0,-65 14-10 15,-30-1-8-15,11-9 0 16,5-21-17-16,22-26-1 16,44-17-6-16,19-24 5 15,8-3 19-15,0 0-10 16,16 0-8-16,55 0 18 16,19 0 0-16,8 0 3 15,0 20 3-15,-19 9 5 16,-13 7-2-16,-25-1-9 15,-8 0 0-15,-20-6-15 16,-13-1-99-16,0-7-139 16</inkml:trace>
  <inkml:trace contextRef="#ctx0" brushRef="#br0" timeOffset="11173.8322">3745 5034 426 0,'41'-12'27'16,"22"-1"81"-16,2-2-39 15,0-6-30-15,-10 3-15 16,-22-6-15-16,-14 3-4 16,-11 4-2-16,-8 1-2 15,0 5-1-15,-55 11-2 16,-15 0-1-16,-15 28-1 15,-2 23 4-15,2 7 0 0,31 5 2 16,16 0-2-16,10-13 0 16,23-4-8-16,5-11-5 15,0-12 1-15,33-6-9 16,21-14-10-16,3-3-17 16,14-8-66-16,-3-29-152 15</inkml:trace>
  <inkml:trace contextRef="#ctx0" brushRef="#br0" timeOffset="11525.7789">5179 4105 378 0,'-13'-15'15'0,"-20"5"31"16,3 4-8-16,-6-1-12 16,-2 7 0-16,-3 0-10 15,-8 8 5-15,-5 19-2 16,16 14-9-16,-17 5-1 16,22 16 4-16,9 12 4 15,2 9-2-15,16 8 4 16,6 8-5-16,0-5 2 0,0-2-5 15,0-5-9 1,14-9-2-16,-14-5 0 0,0-4-2 16,0-4-12-16,0-7-26 15,-19-14-39-15,-27-11-58 16,5-17-106-16</inkml:trace>
  <inkml:trace contextRef="#ctx0" brushRef="#br0" timeOffset="11699.7943">4558 4929 245 0,'57'-21'194'15,"8"7"-164"-15,14-1 65 16,0 1-59-16,-13-1-16 16,-1-3-16-16,-5-1-4 15,-22-7-16-15,-2 4-48 16,16-5-127-16</inkml:trace>
  <inkml:trace contextRef="#ctx0" brushRef="#br0" timeOffset="11939.88">5705 4218 290 0,'0'0'56'0,"-2"0"-13"16,2 0-13-1,0 15 27-15,0 18-15 0,0 12 1 16,0 15-5-16,-6 9 0 16,-13 14-7-16,-14 4-14 15,6 1-4-15,-6-6-11 16,14-10-2-16,6-14-5 16,7-10-21-16,6-18-60 15,0-8-68-15,0-10-107 16</inkml:trace>
  <inkml:trace contextRef="#ctx0" brushRef="#br0" timeOffset="12231.7382">5719 5000 290 0,'57'-13'87'0,"17"-4"-24"16,30-8-5-16,18-4-8 15,4-2 0-15,-1-6 2 16,-13-4-17-16,-14 2-6 15,-41 5-7-15,-21 7-5 16,-36 12-11-16,0 9 1 16,-47 6 6-16,-59 14-13 15,-25 35-2-15,-5 8 2 16,16 3 1-16,27-7-1 16,17-6-1-16,38-7-1 15,21-12-2-15,17-4-8 16,0-11-9-16,22-8-7 0,57-5-7 15,30-5-30 1,17-27-65-16,5-4-46 0</inkml:trace>
  <inkml:trace contextRef="#ctx0" brushRef="#br0" timeOffset="12449.5862">6930 4790 36 0,'5'-10'103'0,"-5"9"40"15,0 1-26-15,-13 0-40 16,-45 27-49-16,-13 9 16 15,3 7 2-15,11 1-11 16,24-2-8-16,20-4-8 16,13-6-1-16,0-12-3 0,27-10-2 15,30-10 0-15,22 0 0 16,6-15-11-16,2-19-2 16,-11-8-8-16,-16-2-23 15,-13 6-32-15,-23-2-89 16,-10 1-207-16</inkml:trace>
  <inkml:trace contextRef="#ctx0" brushRef="#br0" timeOffset="12673.8761">7475 4292 353 0,'11'0'81'0,"-3"3"-32"15,3 26 21-15,-3 13-19 0,-8 12-25 16,0 16-10-16,0 9 2 16,-46 6-10-16,5 2-7 15,-8-5-1-15,8-7-8 16,8-9-23-16,-5-14-52 16,11-12-50-16,13-20-50 15</inkml:trace>
  <inkml:trace contextRef="#ctx0" brushRef="#br0" timeOffset="12861.8692">7197 4784 399 0,'0'0'130'0,"0"-8"-74"16,14-5-4-16,40-1-24 15,17-1-12-15,-6 2-4 16,1 6-6-16,-6 0-6 15,-8 6-10-15,-14 1-26 16,-5 0-100-16,-6 22-171 16</inkml:trace>
  <inkml:trace contextRef="#ctx0" brushRef="#br0" timeOffset="13161.7947">7813 4875 334 0,'0'0'33'0,"55"0"29"0,7-16 8 16,7-11-10-16,-4-8-12 15,-8 3 1-15,-16 8-10 16,-27 7-8-16,-14 7-16 16,0 7-2-16,-47 3 4 15,-51 20-15-15,-8 28-1 16,2 9-1-16,17 8 0 15,3 0-1-15,32-8 1 16,11-4 0-16,24-11-3 16,17-9-6-16,0-13-13 0,77-17-17 15,29-3-4-15,20-26-53 16,15-20-69-16,-2-4-87 16</inkml:trace>
  <inkml:trace contextRef="#ctx0" brushRef="#br0" timeOffset="13469.8581">8274 5017 402 0,'-55'49'57'0,"31"-14"41"16,24-27-69-16,0-8-21 16,79-43-6-16,44-35 4 15,21-21-2-15,1-11 2 16,-6-10 15-16,-28 2-2 15,-26 11 6-15,-33 20 7 0,-39 19-5 16,-13 28-9-16,-2 33-2 16,-56 8 13-16,-12 61-26 15,4 24-2-15,6 13 1 16,19-3 1-16,30-4-2 16,11-16 7-16,39-17-3 15,48-20-4-15,11-15-1 16,6-11-5-16,-1-7-34 15,-10-4-45-15,-9 4-110 16</inkml:trace>
  <inkml:trace contextRef="#ctx0" brushRef="#br0" timeOffset="13625.4668">9703 5046 529 0,'0'10'32'16,"0"-5"-32"-16,5-5-279 15</inkml:trace>
  <inkml:trace contextRef="#ctx0" brushRef="#br0" timeOffset="22401.7399">2728 6583 228 0,'0'-9'172'16,"0"2"-151"-16,0-4 42 16,0-2-16-16,0-2-17 15,0 0-8-15,0 1-6 16,0 3 10-16,0 7 10 16,0 4-8-16,0 0-8 15,0 0-9-15,0 4-5 16,8 35-3-16,11 19 11 15,-13 21-4-15,7 18-8 0,-13 7-1 16,0 4-1-16,0-11-1 16,0-18-6-16,0-24-23 15,-13-30-45-15,-12-23-50 16,17-9-6-16</inkml:trace>
  <inkml:trace contextRef="#ctx0" brushRef="#br0" timeOffset="22655.5005">2750 6455 412 0,'24'4'47'0,"23"12"-40"16,26-3 55-16,17-2-20 15,-5-1-24-15,-6-1-12 16,-14 1-6-16,-18 0 0 16,-15 0-3-16,-4 0-8 15,-15-1-26-15,-2-2-42 16,-8 2-50-16,-3 0-40 16</inkml:trace>
  <inkml:trace contextRef="#ctx0" brushRef="#br0" timeOffset="22865.7207">2807 6910 25 0,'0'0'397'0,"0"0"-370"16,22 0 25-16,54 0 32 15,11 0-44-15,12-7-12 16,-9-2-11-16,-11 2-13 15,-28 6-4-15,-10 1-12 16,-8 0-51-16,-14 0-76 16,0 8-163-16</inkml:trace>
  <inkml:trace contextRef="#ctx0" brushRef="#br0" timeOffset="23428.7578">3587 7160 391 0,'0'26'63'16,"0"-3"-20"-16,0-15 8 15,0-6-24-15,0-2-22 16,0-18 9-16,0-27 7 16,13-14-18-16,15-6-1 15,4 7-1-15,12 12 3 16,-3 5 4-16,0 11 3 15,3 2-7-15,-6 7-4 0,-6 5 0 16,1 6-3-16,-11 5-13 16,2 1-40-16,-2 4-52 15,-3 0 3-15,-5 20-4 16,5 1 27-16,8-4 47 16,-2 1 35-16,-6-7 3 15,-11 6 3-15,6-7 9 16,-9 6 29-16,1 0 21 15,2-2 1-15,-8 1-11 16,11-1-2-16,11-10-7 16,10-4-8-16,39 0 23 15,22-13-17-15,19-24-2 0,-3-6-5 16,-17-1-3-16,-40 8-18 16,-30 15-15-16,-22 14 0 15,0 7 12-15,-79 8 10 16,-38 43-23-16,-22 20 0 15,2 14 0-15,26 2 0 16,32-5-3-16,38-17-7 16,16-14-4-16,25-23-8 15,0-18-12-15,14-10-5 16,65-19 13-16,24-34-24 16,23-18-75-16,18-7-38 0,-2 1-35 15</inkml:trace>
  <inkml:trace contextRef="#ctx0" brushRef="#br0" timeOffset="23833.7582">5155 6748 43 0,'0'0'122'16,"-22"34"16"-16,-44 13-42 15,4 7-29-15,7 6 4 16,-2-1-13-16,21-11-20 16,31-13-24-16,5-18-11 15,0-17-1-15,65-3 6 16,9-36-1-16,16-16 4 15,-11 1-3-15,-13 6 0 16,-34 17 4-16,-13 18-7 16,-19 13 2-16,0 6 5 0,-51 52-4 15,-29 28-4-15,-4 22-3 16,10 8-1-16,17-1 0 16,24-11-1-16,20-22 0 15,13-20 1-15,0-22-3 16,52-22-3-16,27-18 1 15,19 0 5-15,8-35-1 16,-8-7 2-16,-27-2 0 16,-38 2-1-16,-33 10 0 15,-14 3 5-15,-84 4-2 16,-19 4-3-16,-9 7 0 16,28 4 0-16,41 9-7 15,30 1-21-15,27 0-24 16,0-4-39-16,32 2-60 15,80-3-98-15</inkml:trace>
  <inkml:trace contextRef="#ctx0" brushRef="#br0" timeOffset="24134.4526">6038 6591 642 0,'-5'0'20'15,"5"0"-7"-15,0 0-6 16,0 1-7-16,0-1-2 16,0 0-41-16,0 4-93 15,0 4-160-15</inkml:trace>
  <inkml:trace contextRef="#ctx0" brushRef="#br0" timeOffset="24291.735">6033 7020 614 0,'-3'4'62'15,"3"2"-23"-15,0-6-39 16,0 0-28-16,35-20-88 16,4-20-283-16</inkml:trace>
  <inkml:trace contextRef="#ctx0" brushRef="#br0" timeOffset="24785.5724">7249 6516 0 0,'-77'24'604'0,"-2"17"-592"0,14-2 37 16,8-4-16-16,29-15-27 16,20-10-4-16,8-10-1 15,14 0 7-15,46 0 25 16,11 0 28-16,8 13-19 16,-22 14-5-16,-24 14-3 15,-25 22-4-15,-8 18-11 16,-52 14-13-16,-46 2-4 15,-14-10-2-15,9-25 0 16,23-24-15-16,15-31-18 16,19-7-19-16,7-29-17 15,37-24-15-15,2-15 2 0,22 2-51 16,54-3-50-16,3 3-144 16</inkml:trace>
  <inkml:trace contextRef="#ctx0" brushRef="#br0" timeOffset="25055.6906">7112 6487 419 0,'-13'0'222'0,"13"0"-199"16,27 1 24-16,58-1 27 15,26 0-24-15,20-10-18 16,-5-14 3-16,-20 2-4 0,-16 5-5 15,-25 6-11-15,-7 4-7 16,-17 7-5-16,-3 0-3 16,-16 0 0-16,2 0 0 15,-16 0-1-15,11 9-5 16,-8 2-9-16,-11-4-6 16,0-1-30-16,0-3-64 15,-38-3-115-15</inkml:trace>
  <inkml:trace contextRef="#ctx0" brushRef="#br0" timeOffset="29285.626">2532 9262 405 0,'-19'39'13'0,"19"16"8"16,0 9 17-16,0 9-17 15,0 6-15-15,0 11 6 16,0 5 10-16,0 0-11 16,0-2-4-16,0-12-5 15,0-18-2-15,-6-23-9 0,-2-18-44 16,2-22-80-16,6 0-138 16</inkml:trace>
  <inkml:trace contextRef="#ctx0" brushRef="#br0" timeOffset="29563.5685">2532 9496 326 0,'35'-47'59'16,"14"2"-45"-16,25 0 45 0,16 6-5 16,5 8 5-1,3 15-5-15,-8 16-6 0,-32 0-10 16,-23 37-16-16,-35 17-8 15,0 17 1-15,-22 7-9 16,-62 3-4-16,-34-5-1 16,-7-12-1-16,8-20 0 15,19-20-7-15,32-13-7 16,20-11-15-16,13 0-18 16,33-4-20-16,0-14-39 15,14 1-46-15,57 0-84 16</inkml:trace>
  <inkml:trace contextRef="#ctx0" brushRef="#br0" timeOffset="30051.1879">3200 9836 221 0,'0'23'138'16,"0"-4"-113"-16,0-9 20 15,0-10 4-15,60 0 6 16,11-22-2-16,8-15-3 15,-14-8-16-15,-10 2-4 16,-17 6-2-16,-30 5-9 16,-8 9-7-16,0 6 7 15,-16 10 5-15,-47 7-6 16,-5 2-8-16,-17 36-10 16,9 4 0-16,8 5 0 0,24-6-5 15,9 0-14 1,24-10-18-16,11-7-12 0,0-13-17 15,19-11-38-15,46 0-24 16,6-20-9-16,-3-10 9 16,-5 7 128-16,-17 7 31 15,-5 11 32-15,-3 5-5 16,3 0-25-16,-11 0-7 16,-2 1 6-16,-7 6 7 15,-4-7 3-15,-1 0 8 16,17-21 15-16,13-17 8 15,25-12-30-15,14 3-3 16,-1 1-11-16,3 10 0 0,-21 9-13 16,-9 15-16-1,-11 1 0-15,-13 9-7 0,-6 2-24 16,-2 0-61-16,-3 16-42 16,-11 25-32-16,-11 1-64 15</inkml:trace>
  <inkml:trace contextRef="#ctx0" brushRef="#br0" timeOffset="30207.6326">4669 9627 291 0,'11'-5'117'0,"-11"5"-29"15,0 0 7-15,0 0-29 16,22 10-1-16,-11 7-32 16,11 0-25-16,-17 1-8 15,3-2-4-15,-8-8-29 0,0 0-25 16,0-8-59-16,-8 0-82 15</inkml:trace>
  <inkml:trace contextRef="#ctx0" brushRef="#br0" timeOffset="30336.6248">4825 9305 199 0,'0'-19'129'0,"0"13"-27"16,-11 2-35-16,-3 4-40 15,1 0-27-15,4 0-17 16,9 0-60-16,0 15-44 15,3 16-82-15</inkml:trace>
  <inkml:trace contextRef="#ctx0" brushRef="#br0" timeOffset="30592.1081">5376 9597 373 0,'-33'42'64'0,"8"-2"-8"16,20-3-10-16,5-16-27 15,11-14-16-15,49-7 12 16,16-15 16-16,-2-22 9 16,-14-8 3-16,-9 6-3 15,-31 6-5-15,-20 13-7 16,-9 6-3-16,-62 6-2 16,-19 6-23-16,17 2-4 0,16 0-10 15,29 0-21-15,23 0-42 16,5 0-32-16,24-10-70 15,61-11-163-15</inkml:trace>
  <inkml:trace contextRef="#ctx0" brushRef="#br0" timeOffset="30927.6028">6150 9431 370 0,'-93'95'133'0,"3"-3"-65"16,44-17 4-16,38-21-24 15,8-32-41-15,65-22-6 16,50-30 0-16,21-44 1 16,14-24 0-16,0-19 1 0,-11-5 2 15,-14 4 9-15,-35 11 3 16,-43 22-1-16,-34 18-5 16,-13 22-1-16,-51 25 2 15,-37 20 5-15,-2 2-13 16,-2 48-4-16,13 14 1 15,27 5-1-15,19 4 0 16,33-2 0-16,0-4 0 16,52-3 2-16,32-6-2 15,17-9 0-15,8-9-2 16,-11-5-11-16,-5-8-31 16,-14-7-38-16,-22-3-82 15,-24-15-211-15</inkml:trace>
  <inkml:trace contextRef="#ctx0" brushRef="#br0" timeOffset="31107.7363">7579 8920 657 0,'0'0'59'0,"0"11"-57"0,0 9-2 15,0 2-40 1,0-1-137-16,0 2-215 16</inkml:trace>
  <inkml:trace contextRef="#ctx0" brushRef="#br0" timeOffset="31257.6058">7630 9291 597 0,'-38'21'82'0,"30"-6"-37"16,3-8-45-16,5-7-106 15,0-12-210-15</inkml:trace>
  <inkml:trace contextRef="#ctx0" brushRef="#br0" timeOffset="32457.4494">3279 9900 24 0,'0'0'84'15,"0"-2"-11"-15,0 2-6 16,0-4-18-16,0 2-9 16,0 2-10-16,0-1 4 15,0 1 1-15,0-5-15 16,22-3-1-16,-3-7 5 15,19-3 3-15,0-3-14 16,-5-1-9-16,-11 4 2 16,10-6 6-16,-4 5 3 15,2 0-3-15,-11 1-6 0,-6 1-2 16,-10 2 0-16,-3 3 12 16,0-1-9-16,0 0-5 15,0 4 4-15,0 4 5 16,-16 5-3-16,-14 0-3 15,-11 0-2-15,-17 19-2 16,-7 14-1-16,-9 13 2 16,3 7-1-16,17 7 2 15,8 1 0-15,13 5 2 16,14-4 9-16,19-8 4 16,0-8-4-16,22-11-9 15,54-11-3-15,22-12-2 0,22-12-5 16,6 0-63-16,10-18-146 15</inkml:trace>
  <inkml:trace contextRef="#ctx0" brushRef="#br0" timeOffset="34347.4837">8626 8665 141 0,'0'0'220'16,"0"-4"-196"-16,0 4-2 15,0 0 3-15,0-4 3 16,0 4 1-16,0 0 2 16,0 0 10-16,0 0-7 15,2 0-11-15,17 0-1 16,-13 15-6-16,8 12 3 16,-14 3-12-16,0 5-5 0,0 0-2 15,0-6-1 1,0-2-9-16,-20-1-21 0,1 2-38 15,3-7-48-15,16-7-91 16</inkml:trace>
  <inkml:trace contextRef="#ctx0" brushRef="#br0" timeOffset="34603.5631">9073 8569 178 0,'0'-9'221'0,"0"9"-193"16,0 0 9-16,0 0-22 0,0 0-4 15,5 18 32-15,-5 11-6 16,0 6-7-16,0 1-5 16,0 4-8-16,0-2-14 15,-11 0-3-15,-16-4-3 16,0 1-9-16,-6-6-41 15,9-10-49-15,-17 0-47 16,8-12-121-16</inkml:trace>
  <inkml:trace contextRef="#ctx0" brushRef="#br0" timeOffset="34887.7917">8285 8822 407 0,'0'-15'14'0,"0"-5"38"16,0-1-4-16,33-2-15 16,21-2-1-16,12 1 6 15,23-4 1-15,4 5 6 16,14 5-8-16,29 0-13 16,3 1-1-16,3-1-8 15,-3 2-9-15,-14 4-4 16,-21 3-2-16,-28 2 0 15,-21 4-1-15,-23-1-5 16,-13 4-15-16,1 0-20 0,-20 0-33 16,0 0-55-16,0 7-43 15,-52 21-60-15</inkml:trace>
  <inkml:trace contextRef="#ctx0" brushRef="#br0" timeOffset="35195.6582">8536 9328 352 0,'0'0'55'0,"0"0"-14"15,0 0-9 1,0 0-5-16,0 0 2 0,27 0 25 15,36-1-2-15,10-14-9 16,25-6-1-16,14-5-10 16,11-7-7-16,2-2-4 15,-13 4-6-15,-14 1-10 16,-38 9-5-16,-16 7 0 16,-25 9-6-16,-11-2-23 15,-8 7-55-15,0 0-52 16,0 0-107-16</inkml:trace>
  <inkml:trace contextRef="#ctx0" brushRef="#br0" timeOffset="35547.3703">9097 9510 488 0,'-19'0'56'0,"-5"11"-10"16,-17 18-23-16,-6 7-5 16,-4 7-3-16,-1 0-1 15,6-7-6-15,32-7-3 16,14-12-4-16,0-8 4 16,38-3 12-16,17-1 18 15,5 2-3-15,-9 7 2 0,-12 7-3 16,-26 14-4-16,-13 6-7 15,0 13-4-15,-79 4-12 16,-5-5-4-16,-15-15-20 16,12-22-16-16,11-16-11 15,24 0-2-15,19-21-4 16,31-12-40-16,2-9-16 16,16-4-19-16,47 2-79 15</inkml:trace>
  <inkml:trace contextRef="#ctx0" brushRef="#br0" timeOffset="35765.6467">8844 9639 0 0,'-14'-3'456'0,"14"3"-415"16,0 0 30-16,0-2-20 15,52-5 2-15,46-6 13 16,41-4-1-16,11-5-16 15,6 4-6-15,-12 0-17 16,-38 5-21-16,-32 2-5 16,-30-1-9-16,-36 5-39 15,-8-14-106-15,0-8-401 16</inkml:trace>
  <inkml:trace contextRef="#ctx0" brushRef="#br0" timeOffset="39241.416">2414 12105 257 0,'-5'-8'156'0,"-9"6"-130"15,14-3 18-15,0-2-14 16,0 4 2-16,0-2-4 16,0 3 9-16,0 0 3 15,0 2-3-15,0 0-8 16,-5 0-12-16,5 0-11 16,0 0-4-16,0 0-2 15,0 9 0-15,19 29 0 16,19 16 6-16,8 21-2 15,-18 5-1-15,-4 1-1 0,-10-14-2 16,0-26 0-16,-4-21 0 16,-1-13 1-16,10-7-1 15,13-45 3-15,20-32 2 16,14-20-4-16,2-15-1 16,-5 7 3-16,-9 11 2 15,-8 18 11-15,-16 24-4 16,-2 18-8-16,-28 14-4 15,8 13-2-15,-3 5-15 16,-5 2-44-16,0 0-80 16,0 30-107-16</inkml:trace>
  <inkml:trace contextRef="#ctx0" brushRef="#br0" timeOffset="39578.9274">3268 12292 399 0,'0'0'58'16,"0"0"-29"-16,13-5 20 0,39-20 11 15,11-9-21 1,-14-2-7-16,-5 2-11 0,-25 1 1 15,-16 5-5-15,-3 4-2 16,0 4-5-16,-3 4 2 16,-22 12 2-16,-16 4-1 15,-2 10 1-15,-9 30-14 16,-3 18 0-16,9-2-1 16,13-5-7-16,14-7-26 15,19-9-30-15,0-5-20 16,19-8-63-16,28-8-98 15</inkml:trace>
  <inkml:trace contextRef="#ctx0" brushRef="#br0" timeOffset="39773.3133">3737 12321 114 0,'16'0'156'16,"-16"0"-57"-16,0-3-2 16,0-10-4-16,11-13-15 15,22-19-29-15,19-7-7 16,-1-4-15-16,9 6-6 15,-13 14-12-15,-6 11-7 16,-9 7-2-16,-13 11-5 16,1 6-9-16,-1 1-39 15,0 0-52-15,8 7-46 16,-8 15-47-16</inkml:trace>
  <inkml:trace contextRef="#ctx0" brushRef="#br0" timeOffset="39977.3885">4661 11508 477 0,'-11'18'27'16,"11"28"8"-16,0 15 0 16,0 14-8-16,0 15-17 15,-13 10-5-15,-15 3-3 16,4 3-2-16,-12-3-21 15,-7-21-64-15,10-13-73 16,-8-24-110-16</inkml:trace>
  <inkml:trace contextRef="#ctx0" brushRef="#br0" timeOffset="40157.5003">4348 12119 457 0,'0'-4'74'0,"0"-1"-6"15,27 0-16-15,30 3-22 16,-5 2-15-16,8 0-14 16,0 0-1-16,-8 0-13 15,-6 0-34-15,-8 0-56 16,-5 4-63-16,-6 14-106 16</inkml:trace>
  <inkml:trace contextRef="#ctx0" brushRef="#br0" timeOffset="40299.9531">5029 12148 147 0,'0'21'168'16,"0"7"-91"-16,-8 2-19 16,-8 1-21-16,13 3-25 15,3 0-9-15,0-4-3 16,0-7 0-16,0-4-17 16,-5-9-51-16,5-10-124 15</inkml:trace>
  <inkml:trace contextRef="#ctx0" brushRef="#br0" timeOffset="40433.6198">5048 11886 280 0,'0'-15'132'0,"0"12"-89"16,0 3-18-16,0-1-25 16,0 1-20-16,0 0-44 15,0 1-56-15</inkml:trace>
  <inkml:trace contextRef="#ctx0" brushRef="#br0" timeOffset="40651.3112">5866 12024 311 0,'-84'24'61'0,"-14"11"11"0,-11 4-3 16,21 11-18-1,12-1-28-15,30 7-16 0,18-7 4 16,20-11 1-16,8-6-12 16,0-14-1-16,36-11-25 15,29-7-16-15,25 0-72 16,14-15-71-16</inkml:trace>
  <inkml:trace contextRef="#ctx0" brushRef="#br0" timeOffset="40921.2147">6229 12176 341 0,'-71'41'86'0,"3"4"-22"16,8-2 1-16,16-2-32 0,25-11-25 16,6-10-1-16,13-17-6 15,0-3-1-15,43-13-9 16,25-25 8-16,17-10-4 15,-6 6-5-15,-22 12 7 16,-10 19 3-16,-20 11 1 16,-14 11-1-16,-13 35 7 15,0 12 2-15,0-5-5 16,-21-6-4-16,2-13-43 16,8-22-83-16,11-12-148 15</inkml:trace>
  <inkml:trace contextRef="#ctx0" brushRef="#br0" timeOffset="41116.9278">6930 11579 393 0,'0'0'172'16,"0"27"-132"-16,0 25 40 15,-8 25-26-15,-17 19-32 16,-2 18-4-16,-11 7 0 15,18-8-15-15,7-13-3 16,13-18-24-16,0-13-77 16,13-24-190-16</inkml:trace>
  <inkml:trace contextRef="#ctx0" brushRef="#br0" timeOffset="41799.4289">8143 11556 145 0,'-60'5'314'15,"0"36"-271"-15,-16 5 27 16,8 5-23-16,2-5-13 16,20-10-22-16,16-8-6 15,22-15-6-15,8-11 1 16,0-2 8-16,0 0 9 16,32 0 20-16,9 4 25 15,6 13-37-15,-17 23-7 16,-17 14 9-16,-13 18-5 0,-13 8-15 15,-64 1-6-15,-10-19-2 16,2-19-7-16,1-28-25 16,13-15-9-16,30 0-22 15,22-13-6-15,19-18-11 16,5 0-44-16,61-7 39 16,18 0 17-16,28-6-170 15</inkml:trace>
  <inkml:trace contextRef="#ctx0" brushRef="#br0" timeOffset="42202.5077">8418 11613 372 0,'0'-2'55'15,"0"-3"8"-15,0 5 2 16,0 0-24-16,0-4-8 15,0 4-4-15,0 0 2 16,0 0-6-16,0 11-7 16,0 17 23-16,0 11-12 15,0 11-6-15,0 18 0 16,0 2-4-16,-8 7-7 16,-11-1-4-16,14-17-4 15,5-17-4-15,0-16-9 0,0-25-7 16,32-1-5-16,34-24 15 15,10-10 5-15,-10 11 1 16,-12 15 0-16,-10 8 0 16,-17 6 1-16,0 31 1 15,-27 12-1-15,0 9 3 16,0-2-3-16,-2-6-1 16,-15-13-18-16,17-11-41 15,0-7-13-15,0-9-14 16,0-3-41-16,11-7-89 15</inkml:trace>
  <inkml:trace contextRef="#ctx0" brushRef="#br0" timeOffset="42370.5341">9261 12189 107 0,'0'0'449'0,"-5"0"-386"0,5 0-22 16,-6 0-35-16,6 0-6 15,0 0 0-15,-8 3-20 16,-11 0-54-16,-8-3-34 16,7 0-170-16</inkml:trace>
  <inkml:trace contextRef="#ctx0" brushRef="#br0" timeOffset="42511.7301">9171 11859 348 0,'14'-7'73'0,"-14"1"-20"15,19 1-24-15,8 1-12 16,6-5-17-16,5 3-3 16,-5-1-16-16,5 7-41 15,14 0-94-15</inkml:trace>
  <inkml:trace contextRef="#ctx0" brushRef="#br0" timeOffset="42833.5186">9994 11177 51 0,'-19'-14'356'0,"0"14"-328"0,6 0 24 16,-6 0-2 0,-6 0-28-16,-2 14 5 0,-6 13 7 15,6 8-2-15,2 8-7 16,-2 1 4-16,13 6-2 15,3 2-1-15,11 6-5 16,0 4-3-16,0 1-3 16,0 6-3-16,14 3-10 15,5 10-2-15,-13 3 0 16,-1 4-2-16,-5 0-5 16,0 1-5-16,0-11-15 15,0-7-22-15,0-12-6 16,-5-13-33-16,-34-14-56 15,12-6-76-15</inkml:trace>
  <inkml:trace contextRef="#ctx0" brushRef="#br0" timeOffset="43037.5855">9656 12037 453 0,'25'-29'71'16,"8"2"21"-16,21 4-39 15,-8 4-16-15,12 1-23 16,-17 7-11-16,-3 4-2 16,-5 5-1-16,5 2-2 15,-6 0-12-15,1 0-21 16,0 8-54-16,-6-1-104 0,11-7-134 16</inkml:trace>
  <inkml:trace contextRef="#ctx0" brushRef="#br0" timeOffset="43277.5962">10567 11395 437 0,'-8'0'62'0,"8"4"-24"16,0 18-3-16,-11 17 12 15,3 5-18-15,-6 13 3 16,0 15 2-16,-2 11-10 0,-6 6-8 15,3 0-11-15,6 0-5 16,-1-4-2-16,0-9-14 16,9-10-11-16,-9-18-24 15,1-14-41-15,-1-15-39 16,-16-12-28-16</inkml:trace>
  <inkml:trace contextRef="#ctx0" brushRef="#br0" timeOffset="43471.4505">10142 11903 342 0,'0'-29'192'0,"5"6"-113"0,47-4 4 16,13 3-29 0,9 1-10-16,10 1-27 0,-4 2-14 15,-15 2-3-15,-5 7-5 16,-8-7-26-16,-9 10-37 15,4 1-80-15,-1 7-258 16</inkml:trace>
  <inkml:trace contextRef="#ctx0" brushRef="#br0" timeOffset="43651.312">11164 11506 676 0,'-3'0'88'16,"3"0"-88"-16,0 0-26 15,0 0-33-15,0 0-128 16,0 8-165-16</inkml:trace>
  <inkml:trace contextRef="#ctx0" brushRef="#br0" timeOffset="43779.5463">11156 11951 139 0,'-5'0'407'0,"5"0"-368"16,0 0-39-16,5-6-130 0</inkml:trace>
  <inkml:trace contextRef="#ctx0" brushRef="#br0" timeOffset="45301.6086">11786 11421 469 0,'-14'0'102'15,"9"23"-87"-15,5 24 3 16,0 20 25-16,0 5-26 16,-8 8-12-16,2 4-2 15,-21 7-2-15,8-2-1 16,0-4 0-16,-9-12-11 0,15-10-41 16,-6-11-79-16,5-30-88 15</inkml:trace>
  <inkml:trace contextRef="#ctx0" brushRef="#br0" timeOffset="45562.5295">11699 11534 412 0,'8'-19'51'0,"5"3"6"16,6 1-4-16,20-1-5 0,7-1-11 15,6 2 2 1,2 7 1-16,4 8-7 0,2 0-13 15,5 23-4-15,-5 20-8 16,-22 13-4-16,-38 17-1 16,0 17-1-16,-93 7 0 15,-29 12-2-15,-17-7-3 16,8-16-3-16,19-17-12 16,33-21-34-16,14-18-14 15,26-14-48-15,39-7-73 16</inkml:trace>
  <inkml:trace contextRef="#ctx0" brushRef="#br0" timeOffset="45833.485">12440 12037 371 0,'0'25'180'0,"0"-4"-172"15,33-13 11-15,46-8-5 16,25 0 0-16,7-31-4 16,-18-5 10-16,-33 1 5 15,-30 1-1-15,-30 5 3 16,0 4-9-16,-11-1-9 16,-41 10-5-16,-2 3-4 15,7 6-22-15,28 5-37 16,6 2-42-16,13 0-79 15,0 0-190-15</inkml:trace>
  <inkml:trace contextRef="#ctx0" brushRef="#br0" timeOffset="46277.3057">13116 11781 299 0,'6'0'56'0,"-6"0"-24"16,0 0 2-16,0 0 4 15,0 0-8-15,0 0 7 16,0 0 5-16,0 0-2 16,0 0-10-16,0 0-8 15,0 0-1-15,0 0-1 16,0 0-4-16,0 0-6 0,0 0-1 16,0 0-2-16,0 19-1 15,0 15 11-15,0 7-3 16,0 0-6-16,0-3-2 15,0-14-4-15,0-10-2 16,13-14-2-16,20 0 0 16,0-6 2-16,0-19 1 15,-1 6 1-15,-18 9-1 16,-9 4 0-16,-5 6-1 16,9 6 0-16,-9 29 0 15,11 6 2-15,10-4-2 16,9-16 0-16,17-21-4 0,26 0-8 15,12-38 10-15,-6-16 2 16,-19-6 0-16,-14 5 1 16,-27 6-1-16,-19 10-8 15,0 10-57-15,0 7-72 16,0 3-137-16</inkml:trace>
  <inkml:trace contextRef="#ctx0" brushRef="#br0" timeOffset="46703.4164">13940 11680 377 0,'0'0'106'16,"0"5"-54"-16,0 11-26 15,-6 10 24-15,-7 6-13 0,-6 9-6 16,5 0 1-16,9-3-7 15,5-14-7-15,0-13-13 16,0-11-3-16,51-11 6 16,34-21 13-16,8-2-1 15,-9 7-5-15,-32 20 9 16,-11 7-6-16,-28 2-14 16,-7 32 0-16,-6 6-4 15,0 0-13-15,0-14-61 16,-19-9-57-16,11-17-162 15</inkml:trace>
  <inkml:trace contextRef="#ctx0" brushRef="#br0" timeOffset="47161.4639">14597 11262 319 0,'-27'0'68'16,"13"0"-28"-16,9 0 0 0,5 0-9 15,0 0-6-15,0 0 21 16,0-3 5-16,24-10 14 16,25 1 4-16,14 7-18 15,-17 5-4-15,-8 0-3 16,-16 18-16-16,-11 33-6 16,-11 11 0-16,0 6-8 15,-11-5-11-15,3-20-3 16,8-16-6-16,14-16-2 15,65-3 0-15,19 1 7 16,14 4 1-16,-22 14 2 16,-30 22 6-16,-55 28 0 0,-5 19-3 15,-95-2-5-15,-23-18-7 16,7-42-100 0,4-34-242-16</inkml:trace>
  <inkml:trace contextRef="#ctx0" brushRef="#br0" timeOffset="71283.3188">3772 14195 452 0,'-8'0'45'0,"-3"0"-33"16,11 3 13-1,0 11-14-15,0 13 13 0,0 9-10 16,0 14-1-16,-8 17 6 16,-11 10 3-16,0-5-10 15,5-14-9-15,1-27-3 16,7-21 0-16,-2-10 1 16,8-28 2-16,0-31-3 15,0-22 0-15,38-12 0 16,17-7-1-16,10 2 1 15,11-2 1-15,-2 6-1 16,-9 11 1-16,1 10 2 16,-14 17 2-16,-11 16 5 15,-17 19-2-15,-2 10 0 16,-17 11-2-16,9 0-3 0,0 11-3 16,-1 28 12-1,6 18-1-15,0 20 2 0,-5 16 0 16,-8 10-6-16,2 9 0 15,-8 4-5-15,0 6-1 16,0-2-1-16,-22-3 0 16,8-15-7-16,3-29-21 15,-16-29-50-15,-6-30-54 16,-24-14-45-16,-8 0-2 16</inkml:trace>
  <inkml:trace contextRef="#ctx0" brushRef="#br0" timeOffset="71485.1732">3890 14479 108 0,'0'-25'349'16,"0"-4"-318"-16,24 0 18 16,63 4 14-16,31 3-12 15,7 11-20-15,-13 6-18 16,-14 5-11-16,-14 0-2 15,-26 24-14-15,-17 8-49 16,2 6-73-16,-16 7-80 16</inkml:trace>
  <inkml:trace contextRef="#ctx0" brushRef="#br0" timeOffset="71762.5764">5146 14320 345 0,'-79'-10'87'0,"9"10"-24"16,10 0-1-16,8 15-32 16,33 9-22-16,5-4-4 15,14-4-2-15,5-9 4 16,55-7 9-16,6 0 2 16,-1 0 8-16,-27 0 7 15,-21 1-9-15,-17 31-9 16,-22 16 2-16,-76 16-6 15,-47 8-10-15,-18 1 0 0,13-11-10 16,33-10-33-16,37-16-21 16,48-14-36-16,26-12-19 15,6-10-66-15</inkml:trace>
  <inkml:trace contextRef="#ctx0" brushRef="#br0" timeOffset="72175.2225">5305 14443 361 0,'5'23'17'16,"14"0"40"-16,17-5 11 15,10 0-13-15,11 5-9 0,-5-5-9 16,0 9-23-16,-11-5-8 15,-14 0-5-15,6-1-1 16,-9-7-8-16,-5-9-35 16,-10-5-64-16,-9-10 0 15,5-23-28-15,14-11 69 16,22-1 66-16,11 1 2 16,0 6 15-16,-1 8 5 15,-18 12 5-15,-11 10 24 16,-22 8-2-16,0 0-16 15,-22 34 14-15,-54 16 7 16,-3 14-17-16,-6 15-11 0,-8 4-11 16,1 2-3-16,13-1-10 15,13-9-2-15,36-10 0 16,17-12-11-16,13-21-57 16,0-16-54-16,24-16-29 15</inkml:trace>
  <inkml:trace contextRef="#ctx0" brushRef="#br0" timeOffset="72669.2983">6281 14478 50 0,'24'-12'227'16,"-16"5"-180"-16,1 2 31 16,-4 0-22-16,-5 2-15 15,0 3 2-15,0 0-16 16,0 0-6-16,0 17 7 16,0 15-5-16,0 9-4 15,-5 6-6-15,-31 4-6 0,6-11-4 16,3-13-1-1,19-9-2-15,8-18 0 0,0 0 0 16,41-31 1-16,35-14-1 16,6-3 0-16,-6 8 0 15,-10 17 4-15,-25 13 10 16,-14 10-6-16,-22 7-5 16,-5 27 3-16,0 4 3 15,-13-2-3-15,-6-14-3 16,10-9-3-16,9-13 0 15,0 0 0-15,28 0 0 16,32-5 2-16,5 0-2 16,-8 5 0-16,-10 0 0 15,-20 12-2-15,-22 25 2 16,-5 11 0-16,0-5-8 0,0-6-58 16,-5-22-163-16</inkml:trace>
  <inkml:trace contextRef="#ctx0" brushRef="#br0" timeOffset="72878.2513">7442 14520 368 0,'0'28'128'0,"-13"17"-99"15,4 20 30-15,-10 6-30 16,11 10-21-16,-3-1-5 15,-8 4-2-15,-3 4 1 16,17 2-2-16,0-16-3 0,5-25-21 16,-9-27-114-16,-4-22-62 15</inkml:trace>
  <inkml:trace contextRef="#ctx0" brushRef="#br0" timeOffset="73089.0915">7494 14551 231 0,'30'-50'160'0,"3"8"-70"16,16 8 12-16,8 12-29 16,-5 20-11-16,-17 2-33 15,-18 26-17-15,-17 26 6 0,-17 24 2 16,-75 14-14 0,-28 1-5-16,-17-2-1 0,20-12-10 15,44-29-32-15,40-26-13 16,33-22-25-16,27-5-26 15,47-43-131-15</inkml:trace>
  <inkml:trace contextRef="#ctx0" brushRef="#br0" timeOffset="73323.1875">8462 13968 342 0,'0'29'66'0,"0"12"-29"16,0 19 23-16,-11 12-21 15,-22 14-16-15,-2 15 0 16,-9 5-5-16,-10 1-15 16,16-3-3-16,13-6-1 15,-2-16-18-15,8-18-91 16,-17-25-82-16</inkml:trace>
  <inkml:trace contextRef="#ctx0" brushRef="#br0" timeOffset="73696.9561">7966 14501 89 0,'-8'-23'359'16,"8"1"-296"-16,19-1-25 15,65-3 1-15,12-2-21 16,21-1-10-16,0 6-4 16,-13 6-4-16,2 11-1 15,-21 6-5-15,-20 0-27 16,-19 39-21-16,-32 10 10 16,-14 20 22-16,0 11 19 15,0-5 3-15,0-3 0 16,0-21 2-16,0-15 11 15,0-23-3-15,30-13-6 16,19-5 1-16,3-39 6 0,8-14 13 16,-8-11 10-16,-14 8 13 15,-24 5 0-15,-14 11-20 16,0 17-12-16,-47 13-11 16,-18 11-4-16,27 4-13 15,10 5-28-15,15 14-69 16,13-10-79-16</inkml:trace>
  <inkml:trace contextRef="#ctx0" brushRef="#br0" timeOffset="73945.057">9831 13730 403 0,'-38'34'63'16,"13"19"-4"-16,-2 20-11 16,0 13-5-16,-6 19-9 15,0 4-2-15,-5 0-3 16,-3-5-22-16,8-6-7 16,22-11-2-16,3-16-15 15,8-19-39-15,0-24-73 16,-19-23-68-16</inkml:trace>
  <inkml:trace contextRef="#ctx0" brushRef="#br0" timeOffset="74139.1457">9321 14310 405 0,'0'-6'131'0,"46"1"-87"15,58 1 23-15,2-4-58 16,1 3-5-16,2 2-4 16,-25 1-11-16,-18 2-61 15,-6 0-71-15,-41 13-146 0</inkml:trace>
  <inkml:trace contextRef="#ctx0" brushRef="#br0" timeOffset="74409.0595">10185 14508 251 0,'55'-47'201'16,"8"-11"-136"-16,18-7 19 16,-10 6-30-16,-30 15-20 15,-30 13-19-15,-11 17-5 16,-57 14 9-16,-55 10-11 0,-19 38-7 15,-8 15-1 1,14 11 0-16,26-3 0 0,29-7 0 16,18-6 0-16,33-12-4 15,19-11-14-15,11-13-45 16,73-21-61-16,14-1-132 16</inkml:trace>
  <inkml:trace contextRef="#ctx0" brushRef="#br0" timeOffset="74641.2058">10875 14314 361 0,'-68'15'122'0,"-8"13"-71"0,29 0 9 16,20-6 14-16,27 0-16 16,0-5-48-16,14 0-9 15,27-2 3-15,2 2 5 16,-10 3 7-16,-25 16 18 15,-8 8-12-15,-22 13-16 16,-68 8-6-16,-13-10-2 16,15-17-24-16,9-20-39 15,22-18-76-15,19 0-164 16</inkml:trace>
  <inkml:trace contextRef="#ctx0" brushRef="#br0" timeOffset="74935.245">11647 13932 459 0,'-19'3'197'0,"5"19"-140"16,14 11-57-16,0-2-5 15,0 2-199-15</inkml:trace>
  <inkml:trace contextRef="#ctx0" brushRef="#br0" timeOffset="75091.2137">11459 14647 605 0,'-9'12'43'0,"9"6"-43"0,0-14-57 15,0-4-297 1</inkml:trace>
  <inkml:trace contextRef="#ctx0" brushRef="#br0" timeOffset="75691.1088">10311 14459 177 0,'-8'0'80'0,"-12"0"-5"15,-12 0-11-15,-20 4-11 0,-8 12-2 16,-19 3-21 0,3 0-15-16,2 1-14 0,17-4-1 15,5-11-49-15,19-5-220 16</inkml:trace>
  <inkml:trace contextRef="#ctx0" brushRef="#br0" timeOffset="82654.7947">13975 13259 144 0,'0'-3'50'15,"0"3"-7"-15,0 0 17 0,0 0-3 16,6 0-15-16,-6-2-27 16,0 2-7-16,0 0 2 15,0-2 9-15,0 2 7 16,0 0-2-16,0-2-4 16,0-1 2-16,0 1-1 15,0-3-5-15,0 2 6 16,0 3 1-16,-14 0-2 15,14 0-4-15,-14 0-3 16,1 3-4-16,2 13-3 0,-8 3-5 16,16-6-1-16,3-2-1 15,0-1 1-15,27 2 2 16,25 3 6-16,3 6 5 16,-3 5 1-16,-14 10 3 15,-11 10 4-15,-27 14 1 16,0 5-9-16,-33 6-7 15,-32-5-5-15,-9-13-1 16,-2-16-1-16,10-22-4 16,6-15-11-16,20-1-40 15,15-39-21-15,11-7-40 16,14-3-34-16,9 2-53 16</inkml:trace>
  <inkml:trace contextRef="#ctx0" brushRef="#br0" timeOffset="82910.6266">14131 13132 189 0,'0'-7'153'0,"8"2"-127"15,36 1 51-15,21-4 3 16,9 3-27-16,-4 3-13 16,4-1-13-16,-3-2-14 0,-6 0-8 15,-18 1-5-15,5 1-2 16,-20-1-34-16,1 4-152 16</inkml:trace>
  <inkml:trace contextRef="#ctx0" brushRef="#br0" timeOffset="83255.0314">14780 13335 298 0,'0'0'131'15,"0"0"-120"-15,0 0 7 16,5 0 19-16,28 0 16 16,13 8-12-16,6 16-3 15,8 5-10-15,5 8-11 16,-10 5-6-16,-3 3-7 15,-6 0-1-15,-2-3-3 16,-22 0 0-16,-3-7-4 0,-6-9-9 16,-13-6-68-1,11-20-127-15</inkml:trace>
  <inkml:trace contextRef="#ctx0" brushRef="#br0" timeOffset="83481.0691">15404 13285 403 0,'-54'7'118'0,"-17"33"-102"16,-17 11 25-16,-21 9-6 16,-11 7-17-16,-2-3-8 15,15 2-6-15,9-14-3 0,33-14-1 16,32-9-1-16,33-13-7 15,0-11-41-15,52-5-99 16,35 0-48-16</inkml:trace>
  <inkml:trace contextRef="#ctx0" brushRef="#br0" timeOffset="83781.0419">15941 13299 304 0,'6'-2'171'15,"13"-2"-157"-15,27 3 42 16,14-1-23-16,-8-3-22 16,-6 5-10-16,-13 0-1 15,-14 0-1-15,-14 0-9 16,-5 7-52-16,0 17-108 16</inkml:trace>
  <inkml:trace contextRef="#ctx0" brushRef="#br0" timeOffset="83953.1049">15941 13562 493 0,'30'-8'40'16,"49"-10"11"-16,8 2-38 15,17-4-13-15,-25-1-6 16,-8 3-137-16,-11-6-206 15</inkml:trace>
  <inkml:trace contextRef="#ctx0" brushRef="#br0" timeOffset="84463.1179">17618 12839 346 0,'6'0'35'0,"7"0"22"0,1 25-27 15,-14 7-5-15,0 10-15 16,0 4-2-16,-27 2-3 16,-1 1 0-16,-10-3-3 15,14-3-2-15,10-11-3 16,0-13-25-16,14-10-87 15,0-9-130-15</inkml:trace>
  <inkml:trace contextRef="#ctx0" brushRef="#br0" timeOffset="84681.1337">17959 12793 370 0,'0'0'37'0,"11"0"-12"0,-3 0 7 16,-8 16 0-16,11 10-2 16,-11 11-2-16,0 5-9 15,0 5-7-15,0 1-10 16,-11-2-2-16,3 4-1 16,-3-13-11-16,-3-8-71 15,1-13-116-15</inkml:trace>
  <inkml:trace contextRef="#ctx0" brushRef="#br0" timeOffset="84920.9949">17356 12837 242 0,'0'-12'135'16,"38"-3"-105"-16,42 0 13 15,4 0 4-15,9 1 0 16,16 0-3-16,3 3-7 16,-6-2-11-16,6 4-14 15,-20 0-10-15,-15 7-2 16,-12 2-8-16,-24 0-18 16,-11 5-93-16,-27 25-126 15</inkml:trace>
  <inkml:trace contextRef="#ctx0" brushRef="#br0" timeOffset="85183.0944">17086 13657 380 0,'6'0'47'0,"54"0"40"16,38-13-24-16,8-8-16 16,17-5-17-16,16-5-5 0,-8 6-7 15,-22-2-6-15,-22 8-9 16,-21 10-3-16,-20 6-8 16,0 3-24-16,-16 0-103 15,-21 7-157-15</inkml:trace>
  <inkml:trace contextRef="#ctx0" brushRef="#br0" timeOffset="85589.0947">17468 13909 212 0,'-16'16'38'0,"5"-6"-7"16,3-2 7-16,8-4-13 15,0-4-14-15,-11 0 17 16,11 0 33-16,0 0 19 16,0-2-15-16,11-5-4 15,49-4-7-15,11 0-8 16,-3 0-1-16,-17-1-9 15,-18 4-17-15,-19 3-11 16,-14 5-5-16,0 7 1 0,-8 36-1 16,-33 17 3-1,-8 4-3-15,13-6 0 0,25-17-1 16,11-11-1-16,19-15 0 16,47-7 0-16,13-8 1 15,14 0-2-15,-12 0 0 16,-1 0-7-16,-12-13-55 15,-17-12-132-15</inkml:trace>
  <inkml:trace contextRef="#ctx0" brushRef="#br0" timeOffset="87058.98">13744 16320 401 0,'-25'21'36'15,"-8"9"-20"-15,-2 14 0 16,-17 6 3-16,8 0-2 16,17-6 0-16,22-11-4 15,5-13 2-15,11-5 19 16,40-4 6-16,4 0 1 15,-11 3-3-15,-4 4-5 16,-20 5-5-16,-20 11-4 0,0 3-6 16,-58 5-13-1,-29-5-4-15,-22-9-1 0,-3-19-8 16,28-9-37-16,10 0-40 16,33-22-35-16,30-10 1 15,11-10-34-15</inkml:trace>
  <inkml:trace contextRef="#ctx0" brushRef="#br0" timeOffset="87282.8198">13757 16276 371 0,'14'-4'87'0,"32"3"-58"15,25-5 48-15,16-1-39 16,9-1-15-16,-9 1-4 16,-16 3-15-16,-19 4-4 15,-1 0-4-15,-10 0-10 16,-2 0-103-16,-7 11-231 16</inkml:trace>
  <inkml:trace contextRef="#ctx0" brushRef="#br0" timeOffset="87599.3863">14360 16586 388 0,'32'0'30'0,"20"13"61"0,-5 11-38 16,7 5-6 0,3 6-25-16,-10 3-14 0,-9 5-7 15,-5-4-1-15,-6-2 0 16,0-5-2-16,-8-6-9 15,0-2-55-15,-13-11-104 16</inkml:trace>
  <inkml:trace contextRef="#ctx0" brushRef="#br0" timeOffset="87784.9056">14938 16546 363 0,'-60'3'183'0,"-19"29"-160"16,0 21 29-16,-11 9-33 16,-8 5-16-16,5-3-3 0,14-12-3 15,41-12-7-15,18-12-13 16,20-16-51-16,6-12-86 16</inkml:trace>
  <inkml:trace contextRef="#ctx0" brushRef="#br0" timeOffset="88040.3609">15554 16430 231 0,'11'0'231'0,"8"0"-210"16,27 0 45-16,9 0-30 16,5-5-23-16,-8-7-11 15,-20 8-2-15,-2 3 0 16,-21 1-17-16,-9 0-111 16,0 7-302-16</inkml:trace>
  <inkml:trace contextRef="#ctx0" brushRef="#br0" timeOffset="88191.0224">15579 16704 308 0,'0'0'183'0,"8"0"-109"16,57-5 12-16,14-15-68 16,6-6-14-16,-1 0-4 15,-10-5-24-15,-9-4-166 16</inkml:trace>
  <inkml:trace contextRef="#ctx0" brushRef="#br0" timeOffset="88551.148">16816 16118 326 0,'0'0'215'0,"9"-4"-197"16,51-4 36-1,-3 0-35-15,-16 1-15 0,-3 5-4 16,-11-3-6-16,11 4-30 16,1-5-128-16,-7-4-170 15</inkml:trace>
  <inkml:trace contextRef="#ctx0" brushRef="#br0" timeOffset="88767.2556">17749 15799 136 0,'24'0'213'15,"-21"0"-165"-15,8 0 19 0,8 23-15 16,-19 15-3-16,0 11-19 15,0 8 2-15,-24 3-14 16,-17-2-15-16,8-2-3 16,8-10-4-16,12-4-28 15,13-21-117-15,0-21-267 16</inkml:trace>
  <inkml:trace contextRef="#ctx0" brushRef="#br0" timeOffset="88947.0765">18202 15732 393 0,'0'36'43'0,"0"16"5"16,0 4-9-16,-22 6-7 16,-8-4-29-16,2-7-3 15,-7-3-6-15,-14-8-46 16,8-16-171-16</inkml:trace>
  <inkml:trace contextRef="#ctx0" brushRef="#br0" timeOffset="89156.995">17730 15723 463 0,'11'-13'39'16,"62"-4"44"-16,39-1-28 15,0-5-5-15,16 2-14 16,-22 2-9-16,-7 2-17 16,-20 9-10-16,-14 8 0 15,-5 0-9-15,-22 0-33 16,-10 30-99-16,-23 18-86 16</inkml:trace>
  <inkml:trace contextRef="#ctx0" brushRef="#br0" timeOffset="89404.9286">16961 16736 334 0,'14'-3'156'16,"73"-26"-76"-16,55-8-6 15,35-3-25-15,19-9-8 16,20-5-7-16,-17 4-7 16,-25 9-13-16,-40 2-13 15,-36 17-1-15,-33 7-20 16,-27 7-77-16,-24 2-117 0</inkml:trace>
  <inkml:trace contextRef="#ctx0" brushRef="#br0" timeOffset="89832.949">17643 16876 181 0,'-6'0'141'0,"1"0"-88"0,2 0-17 15,-2 0 9-15,-1 0-1 16,6 0-6-16,0-3 15 16,14-8-1-16,48-4 0 15,12-1-8-15,5-8-2 16,0 4-4-16,-2 4-5 15,-23 3-9-15,-21 10-17 16,-14 3-5-16,-6 0-1 16,-13 34-1-16,0 19 5 15,-19 16-1-15,-41 9-2 16,14-6 0-16,19-13 0 16,27-19-2-16,0-22 0 0,52-18-4 15,35-4-5-15,38-45-17 16,6-12-71-16,-14-18-131 15</inkml:trace>
  <inkml:trace contextRef="#ctx0" brushRef="#br0" timeOffset="90957.0673">19668 13293 268 0,'-8'0'128'16,"3"0"-115"-16,5 0-1 15,0 0-10-15,0 0 2 16,0 0 0-16,0 0 13 0,0 0 19 16,0 0-12-1,0 0-7-15,0 0 0 0,-6 0-3 16,6 0-2-16,0 0-2 16,0 0 10-16,0 0 5 15,47 0-6-15,43 0 8 16,22 0-3-16,27 0-6 15,11 0-5-15,5-3 7 16,-21 1 4-16,-31-1-4 16,-24 0-9-16,-41 3-6 15,-24 0-4-15,-14 0 0 16,0 0 1-16,0 0 0 0,0 0 0 16,0 0-2-1,0 0-1-15,0 0-21 0,0 0-64 16,0-2-52-16,0-11-177 15</inkml:trace>
  <inkml:trace contextRef="#ctx0" brushRef="#br0" timeOffset="91535.0584">20705 13084 225 0,'-9'0'112'16,"-1"0"-82"-16,1 0-6 16,9 0 1-16,-5-1 2 15,-9-1 8-15,14-2 5 0,-13 3-6 16,7 1-2 0,6-3-5-16,0 3-6 0,0 0-10 15,0 0-3-15,0 0 2 16,0-2 1-16,0 2 4 15,0 0 4-15,0 0-6 16,0 5 6-16,0 12 3 16,30 6-6-16,-3-4-4 15,12 1-6-15,-4-4-3 16,9 0 6-16,10 3 6 16,-2-5-3-16,-6 0-3 15,-7-1 1-15,-12 2-4 16,-8-2-2-16,-11 5 2 15,-8 13 2-15,-8 9 8 16,-63 10-7-16,-27 1-6 0,-14-2-2 16,14-9-1-1,24-14-1-15,28-12-4 0,27-11-16 16,19-3-80-16,13-4-174 16</inkml:trace>
  <inkml:trace contextRef="#ctx0" brushRef="#br0" timeOffset="92113.2291">22518 13050 463 0,'-25'-3'58'16,"23"2"-13"-16,2 1-33 16,0 0-2-16,0 0 10 15,27 23 32-15,27 6-2 16,23 8-18-16,-4 8-1 16,25 5 4-16,-13-3-17 0,-6 0-9 15,-5 0-5-15,-17-3-4 16,-11-2 0-16,-8-9-4 15,-10-9-9-15,-1-8-76 16,-11-16-83-16,-16 0-119 16</inkml:trace>
  <inkml:trace contextRef="#ctx0" brushRef="#br0" timeOffset="92323.3766">23219 13108 491 0,'-66'0'57'16,"9"0"2"-16,-28 27-5 0,-13 15-12 16,-8 11-18-1,-20 7-16-15,-4 8-4 0,-1 1 0 16,13-9-3-16,26-4-1 16,40-14-7-16,27-8-4 15,25-11-49-15,11-14-68 16,87-9-107-16</inkml:trace>
  <inkml:trace contextRef="#ctx0" brushRef="#br0" timeOffset="92606.393">23829 13159 423 0,'28'-10'93'0,"29"3"-19"15,16-3-21-15,-2 1-40 16,-5 2-9-16,-14 2-4 15,-17 5-5-15,-10 0-12 16,-20 0-82-16,-5 9-191 16</inkml:trace>
  <inkml:trace contextRef="#ctx0" brushRef="#br0" timeOffset="92772.7094">23960 13364 474 0,'38'0'121'0,"47"0"-3"16,21 0-69-16,6 0-49 15,-6 0-1-15,-7-7-95 0,-34-26-235 16</inkml:trace>
  <inkml:trace contextRef="#ctx0" brushRef="#br0" timeOffset="96116.1071">26188 12284 175 0,'0'-5'20'0,"0"3"23"15,0 2 4-15,0-3 3 16,0 3-8-16,0 0-12 15,0 0-2-15,0 0-1 16,0 0-3-16,0-4-3 0,0 4 1 16,0 0 0-16,0 0-4 15,0 0-8-15,0 0-2 16,0 0 4-16,0 11 2 16,0 13-3-16,0 11-2 15,-19 8 0-15,-14 4-3 16,-8 6-3-16,3-4-3 15,-3-4 0-15,17-1-2 16,18-13-13-16,6-7-85 16,0-24-183-16</inkml:trace>
  <inkml:trace contextRef="#ctx0" brushRef="#br0" timeOffset="96350.7652">26510 12318 412 0,'-6'0'27'0,"6"0"-20"16,0 14 15-16,0 11 15 16,0 9-24-16,-8 2-3 15,-17 4-2-15,4 5-5 16,-12-5-2-16,6-2-1 15,2-9-9-15,-8-5-64 0,6-15-154 16</inkml:trace>
  <inkml:trace contextRef="#ctx0" brushRef="#br0" timeOffset="96591.1552">25659 12316 521 0,'0'-11'47'0,"98"4"-20"15,63-4 27-15,43-2-4 16,20 1-18-16,0-2-17 16,-9 6-6-16,-32-4-7 0,-47 5 0 15,-43 5-2-15,-39 2-6 16,-21 0-32-16,-33 0-116 15,-8 9-244-15</inkml:trace>
  <inkml:trace contextRef="#ctx0" brushRef="#br0" timeOffset="96981.0845">25520 12976 497 0,'65'-8'94'16,"66"8"-46"-1,52 0 35-15,13 0-64 0,0 0-11 16,-24 0-6-16,-22 0-2 15,-38 0-7-15,-28 0-83 16,-37-12-241-16</inkml:trace>
  <inkml:trace contextRef="#ctx0" brushRef="#br0" timeOffset="110774.5441">25795 13338 117 0,'0'-3'170'16,"0"0"-145"-16,19-2 5 15,-11 2-18-15,3 3 4 16,-11-3-2-16,0 3 7 16,0-1 26-16,0-3-4 15,-11 1 0-15,-2 3-8 0,5 0-14 16,8 0-14-16,0 0-4 16,0 0-1-16,-6 0-1 15,1 0 2-15,-9 0 0 16,-5 28 4-16,-14 13 16 15,-2 10-11-15,-9 3-7 16,3 7-4-16,-2-2 0 16,-4 0-1-16,20-8 0 15,8-12-11-15,19-13-64 16,0-9-93-16</inkml:trace>
  <inkml:trace contextRef="#ctx0" brushRef="#br0" timeOffset="111156.6623">26324 13388 320 0,'0'0'32'16,"0"20"-4"-16,-38 16 4 16,-14 13 1-16,6 1-3 0,-1 1-9 15,15-1 8 1,26-10 7-16,6-10-10 0,25-20-7 16,54-10 5-16,27-17-1 15,17-39 3-15,-17-15-6 16,-16-6-3-16,-43 3 1 15,-39 19 7-15,-8 13-11 16,-55 16 2-16,-48 13-9 16,-9 13-5-16,0 0-2 15,41 34-9-15,38 6-67 16,20-6-127-16,7-13-282 16</inkml:trace>
  <inkml:trace contextRef="#ctx0" brushRef="#br0" timeOffset="112176.5828">19505 16480 117 0,'0'0'218'0,"0"-8"-203"15,0 1 11-15,14-1-2 16,24 3 7-16,-11-3-2 15,17 1 6-15,24-5 5 16,11-5 8-16,35 2-15 16,1 0-5-16,2 5-15 15,-8 3-12-15,-22 7-1 0,-16 0-1 16,-11 0-13-16,-13 0-42 16,-15 0-42-16,-13 7-89 15</inkml:trace>
  <inkml:trace contextRef="#ctx0" brushRef="#br0" timeOffset="112610.4019">20309 16250 260 0,'0'0'44'15,"0"0"-25"-15,0 0-17 16,0 0-2-16,0 0 0 16,0 0 0-16,0 0 2 15,3 0 2-15,8 7 29 16,-3 1 0-16,3-1-7 15,-3 1-3-15,11 4-4 16,6-5-1-16,7 1 1 16,-4 5-4-16,13 3-4 0,-3-6 4 15,8 1 8 1,14 0-13-16,-8-3-3 0,0 4-4 16,-14 1-1-16,-24 8-2 15,-14 4 1-15,-6 6 1 16,-59 4-1-16,-20 1-1 15,-8-4 0-15,23-8-9 16,20-8-67-16,18-14-105 16</inkml:trace>
  <inkml:trace contextRef="#ctx0" brushRef="#br0" timeOffset="113039.3066">22068 16232 361 0,'0'0'159'16,"0"7"-146"-16,44 12 19 15,2 3 0-15,8 8-20 16,4 9-2-16,-17 3 5 16,-3 4-7-16,-11-2 4 15,-8-1-6-15,14-6-6 16,0-12-6-16,-1-6-48 16,-7-17-133-16</inkml:trace>
  <inkml:trace contextRef="#ctx0" brushRef="#br0" timeOffset="113248.8537">22406 16236 462 0,'-142'44'61'0,"-2"19"-23"15,10 7 7-15,-2 7-27 16,-1 2-12-16,31-12-5 15,22-16 0-15,56-17-1 16,28-19-3-16,0-15-22 16,55 0-98-16,21-19-131 0</inkml:trace>
  <inkml:trace contextRef="#ctx0" brushRef="#br0" timeOffset="113571.1498">22755 16353 325 0,'0'0'40'0,"33"0"20"15,27 0-11-15,5 0-20 16,-2 0-12-16,-9-3 4 16,-7-1-8-16,-9-1-10 15,-14 5-3-15,-10 0-17 16,-14 0-143-16</inkml:trace>
  <inkml:trace contextRef="#ctx0" brushRef="#br0" timeOffset="113735.9386">22755 16353 454 0,'164'84'137'16,"-164"-69"-70"-16,0 5 14 15,32 2-65-15,34-7-16 16,-6-11-43-16,-22-4-188 16</inkml:trace>
  <inkml:trace contextRef="#ctx0" brushRef="#br0" timeOffset="115018.6301">25193 15612 75 0,'0'4'209'16,"-9"1"-178"-16,4-2-11 16,5 1 16-16,0-1 2 15,0-3 2-15,0 0-1 16,0 4 7-16,0-1 6 0,0 2-16 15,5 0-14-15,55-2-9 16,11-2 2-16,11 4-11 16,3-5-4-16,-1 0-6 15,-18 0-80-15,-15 0-119 16</inkml:trace>
  <inkml:trace contextRef="#ctx0" brushRef="#br0" timeOffset="115326.6872">26379 15409 340 0,'0'33'52'0,"-19"6"-22"15,-9 9 21-15,-4 6-23 16,-9 8-8-16,-3 4-2 16,-2 7-8-16,-20-3-9 15,20-10-1-15,13-8-1 0,14-13-38 16,0-18-187-16</inkml:trace>
  <inkml:trace contextRef="#ctx0" brushRef="#br0" timeOffset="115528.7414">26744 15444 267 0,'0'13'182'15,"-11"24"-162"-15,3 12 27 16,-6 9-11-16,-18 4-21 16,2 7-11-16,-3 3-3 0,-13-8-1 15,13-6-4 1,-22-8-109-16,-10-23-218 0</inkml:trace>
  <inkml:trace contextRef="#ctx0" brushRef="#br0" timeOffset="115738.731">25967 15547 401 0,'-8'-13'205'0,"8"0"-161"16,65 9 9-16,47-9-15 15,33 3-23-15,10 4-9 16,-11-3-2-16,-18 3-3 0,-9 6-1 15,-16 0-1-15,-16 15-24 16,-9 11-80-16,-43 1-135 16</inkml:trace>
  <inkml:trace contextRef="#ctx0" brushRef="#br0" timeOffset="116000.5755">24726 16658 147 0,'33'-22'421'16,"79"-13"-405"-16,92-5 43 15,53-14-26-15,43-4-1 16,13-3-1-16,1-5-11 15,-39 7-15-15,-46 13-1 16,-68 18-4-16,-63 10-11 16,-41 17-83-16,-43-5-175 15</inkml:trace>
  <inkml:trace contextRef="#ctx0" brushRef="#br0" timeOffset="116369.0309">25512 16873 431 0,'0'0'44'0,"0"0"-6"0,-25 0-7 16,-13 29 42-16,-22 25-26 15,-6 24-10-15,-26 16 0 16,-6 6-16-16,5 6-15 15,8-14-6-15,34-16-1 16,26-20-41-16,17-26-90 16,8-25-155-16</inkml:trace>
  <inkml:trace contextRef="#ctx0" brushRef="#br0" timeOffset="116682.5761">25855 17038 467 0,'-46'38'33'0,"13"9"1"16,33-2-3-16,0-13-2 15,0-10-19-15,85-22-8 16,32-8 8-16,27-42 14 15,15-22 11-15,-4-7 3 16,-43 14 13-16,-47 19 3 16,-62 13-10-16,-17 16-8 15,-111 5-19-15,-33 3-13 0,-11 5-2 16,24 4-2-16,39 0-2 16,68 0-37-16,38 0-118 15,8-36-291-15</inkml:trace>
  <inkml:trace contextRef="#ctx0" brushRef="#br0" timeOffset="173366.0992">18319 6790 143 0,'13'0'174'0,"7"0"-166"16,18 0 5 0,22 0 21-16,11 0-10 0,29 0-10 15,23-3 6-15,13 3-9 16,17 0 1-16,11 0 5 16,5 0-3-16,3 0-9 15,10 0 9-15,4 0 1 16,29 0-4-16,25-5 3 15,5 3 2-15,17-6-5 16,5 1 4-16,28-4-6 16,27 0 16-16,13-5-5 15,6-2-15-15,0-3-1 16,-3 0-1-16,5 3-1 16,23-3 0-16,13 7-2 15,30-2 0-15,21 1 0 0,31 1 0 16,30-2 0-16,27-2 1 15,6-4 6-15,13-4 12 16,11-6 3-16,-8 1-10 16,24-4-8-16,6 0-3 15,5 4-1-15,-16 1 0 16,-3 3 0-16,-27 4 0 16,-19 4 1-16,-22-2-1 15,-19 4 0-15,-54-2 0 16,-42 3 0-16,-65-4 0 15,-54 3-1-15,-82 5-3 16,-66 5-18-16,-100-1-93 0,-15-7-224 16</inkml:trace>
  <inkml:trace contextRef="#ctx0" brushRef="#br0" timeOffset="181239.5118">26281 2202 247 0,'0'11'92'0,"0"7"-82"16,-9 2 37-16,4 2-17 0,-9-2-17 16,14-3-3-1,0-3 10-15,0-6 4 16,0-1-6-16,0-1 5 0,0 2-3 15,0 4 1-15,0 1-2 16,0 5-2-16,0 3-1 16,0 2-4-16,0 1-4 15,0 3 1-15,0 5 0 16,0 4-2-16,0-3 4 16,-5 5 5-16,-3-4 0 15,2 1-3-15,1 5 6 16,5 3-7-16,0-1-4 15,0 4-1-15,0-3-4 16,0 2-2-16,0 5 0 16,0-1 0-16,11 6 0 0,8 4-1 15,-6 7 1-15,9 8 0 16,-11 3 3-16,-3 8 6 16,-8-6-2-16,0 1-2 15,0-12-3-15,0 0-1 16,0-7-2-16,0 2 1 15,19-1-1-15,-5 2 0 16,5 0 0-16,6 6 0 16,-4 3 0-16,-2 2 0 15,1 1 0-15,-1-4 0 16,-6 0 0-16,1-2 0 16,5-8 1-16,0 1-1 15,-3 2 0-15,4-3 0 0,-10 6 0 16,10-7 0-1,-7 5 1-15,-5-2-1 0,11 2 0 16,-13 3 0-16,8 2 0 16,5 5-1-16,-6 4 2 15,1-1-1-15,5 6 0 16,-11-4 0-16,3 10 1 16,-11 0 1-16,8 0 5 15,3 8-3-15,-8-7-2 16,8-2 0-16,-3-3-2 15,-3-3 2-15,1-1-1 16,2-3 0-16,-3 1 0 0,-2 8 1 16,8 2-1-1,-3 0 0-15,-2-1-1 0,-1-2 2 16,3 5 0-16,-2 1 0 16,-1 5-1-16,3 0-1 15,-8 1 1-15,0-3-1 16,0-4 0-16,0 0 0 15,0-1 0-15,0 4 0 16,0 5 0-16,0 3 0 16,0 2 1-16,0-2-1 15,0 6 0-15,0-2 0 16,0 5 0-16,0 0 0 0,0 2 0 16,0-1 0-1,0 5 0-15,9 6 1 16,2 0 1-16,2-2-2 0,-5-1 0 15,-2-4 0-15,-1 9-2 16,-5 2 2-16,3-3 0 16,8 2 0-16,3-12 0 15,5-1-2-15,0-9 1 16,0-2 1-16,-11-5 0 16,6-4 0-16,-9-3-1 15,-5-7 1-15,8-4 0 16,-8-7-1-16,0-13-4 15,0-22-11-15,0-19-9 16,0-16-7-16,0-4-63 16,-27-40-171-16</inkml:trace>
  <inkml:trace contextRef="#ctx0" brushRef="#br0" timeOffset="184210.0003">22504 6558 121 0,'0'0'223'16,"0"0"-217"-16,0 0 28 16,0 0-11-16,0 0-19 15,0 0 3-15,0 0 15 16,0 0 8-16,0 0 0 0,0 0 10 16,0 0-4-1,0 0-8-15,0 0 4 0,0 0 0 16,0 0-6-16,0 0-1 15,0 0-3-15,0 0-10 16,0 0-8-16,0 3-2 16,0 3-2-16,0 8 2 15,0 11 5-15,0 9 18 16,3 9 1-16,8 1 0 16,-11-2-1-16,3 1-8 15,-3-14-13-15,0-10-4 16,0-7-6-16,0-11-45 15,0-1-121-15</inkml:trace>
  <inkml:trace contextRef="#ctx0" brushRef="#br0" timeOffset="185800.083">20966 7897 159 0,'-8'2'105'15,"8"0"-89"-15,0-2 23 16,0 4-17-16,0-4-11 16,0 0 6-16,0 0 11 15,0 0 16-15,-5 0 0 16,5 0-11-16,-6 0-9 16,6 0-8-16,0 0-1 15,0 0-2-15,0 0-5 16,0 0 3-16,0 0 5 15,0 0 2-15,0 0-9 16,19 0 4-16,28-17 8 16,10 3-2-16,-5 2-12 0,-6-2-5 15,-13 4-2-15,0 2-2 16,-14-2-13-16,2 3-56 16,-1 7-108-16,-7 0-187 15</inkml:trace>
  <inkml:trace contextRef="#ctx0" brushRef="#br0" timeOffset="186078.0696">21484 7708 400 0,'0'0'77'16,"0"0"-69"-16,0 0 25 15,0 0-14-15,0 0-12 16,0 7 11-16,0 15 10 16,6 3 1-16,-1 8-5 15,-5 10-11-15,0 5-4 16,0 0-6-16,0 2-3 16,0-12-7-16,0-7-20 15,0-16-41-15,0-10-54 16,8-5-31-16,17-13-88 15</inkml:trace>
  <inkml:trace contextRef="#ctx0" brushRef="#br0" timeOffset="186288.0561">21771 7631 357 0,'0'0'105'16,"0"0"-83"-16,0 8 23 15,0 17 3-15,0 9-29 16,0 5-15-16,0 2-2 16,0 4-2-16,0-2 0 15,0 0-4-15,0-12-18 16,-6-3-40-16,-18-10-31 0,10-8-64 16</inkml:trace>
  <inkml:trace contextRef="#ctx0" brushRef="#br0" timeOffset="186550.0147">21176 7772 342 0,'0'-13'165'0,"0"-2"-151"15,33-14 52-15,52-8-15 16,18-10-15-16,3 0-13 15,-16 4-8-15,-10 12-12 16,-12 6-3-16,-3 7-2 16,11 7-10-16,-5 10-21 0,-11 1-47 15,-5 1-39-15,-17 19-12 16,-11-5 5-16,-2-9 46 16,8-6 31-16,-12 0-3 15</inkml:trace>
  <inkml:trace contextRef="#ctx0" brushRef="#br0" timeOffset="186746.3021">22251 7489 85 0,'0'0'118'15,"0"0"13"-15,0 8-40 16,0 23-17-16,-28 12-2 16,-4 12-14-16,-12 10-20 15,3 14-9-15,-13 17-3 16,-17 13-6-16,5 18-7 16,-18-3-6-16,18-2-4 0,1-15-3 15,13-19-2-15,19-24-9 16,20-22-13-16,4-20-15 15,9-15-31-15,0-7-19 16,0 0-11-16,28 0-47 16,4-12-99-16</inkml:trace>
  <inkml:trace contextRef="#ctx0" brushRef="#br0" timeOffset="187029.9682">22052 8296 248 0,'0'0'115'0,"0"0"-81"0,0 0 22 16,0 0-14-16,0 0-11 16,0 17 16-16,0 12 1 15,0 14-4-15,-6 11-10 16,-18 2-9-16,-4 9-11 15,4 0-5-15,10-8-4 16,0-5-4-16,6-15-1 16,8-14-7-16,0-12-13 15,0-11-29-15,0 0-33 16,0-10-59-16,36-21-127 0</inkml:trace>
  <inkml:trace contextRef="#ctx0" brushRef="#br0" timeOffset="187307.8503">22308 8416 272 0,'-30'45'169'0,"8"3"-151"16,22-1 35-16,0-6-22 15,8-13-24-15,49-23-3 16,9-5 14-16,18-15 10 15,4-31 3-15,-4-9 5 16,-24 2-5-16,-30 8 7 16,-30 12-8-16,0 12-3 0,-63 20 7 15,-29 1-20-15,-6 8-14 16,5 15-1-16,36-7-20 16,16-7-51-16,41-9-70 15,0-12-349-15</inkml:trace>
  <inkml:trace contextRef="#ctx0" brushRef="#br0" timeOffset="188755.8402">30932 6332 384 0,'0'0'7'0,"0"0"3"16,0 0-6-16,0 0-2 15,0 0 2-15,0 0-2 16,0-2-2-16,0-3 0 0,0 3-1 16,0-3 1-1,0 4 0-15,0 1 1 0,0 0 3 16,0 0 8-16,0 0 8 15,0 0 12-15,0 0 3 16,0 0-2-16,0 0-8 16,0-2 1-16,0 2 1 15,0 0-2-15,0 0-3 16,-11 0 0-16,11 0 3 16,0 0-3-16,0 0-3 15,0 12-1-15,0 15 12 16,11 11-11-16,8 0-12 15,-11-6-5-15,3-2-2 16,-2-6-3-16,-4-5-16 16,3 4-38-16,-2 2-51 0,-6 10-135 15</inkml:trace>
  <inkml:trace contextRef="#ctx0" brushRef="#br0" timeOffset="189078.1884">30951 6919 373 0,'0'0'37'15,"0"0"-20"-15,0 2 0 16,0 8 14-16,0 7 4 16,0 5 13-16,0 7-2 15,0-1-8-15,0 5-11 16,0 0-12-16,0-4-13 16,0-2-2-16,8-1-7 15,-2-4-21-15,8-8-55 16,-9-6-77-16,17-8-147 15</inkml:trace>
  <inkml:trace contextRef="#ctx0" brushRef="#br0" timeOffset="189288.0217">31325 6910 202 0,'0'0'334'15,"0"0"-313"-15,0 21 36 16,0 4-21-16,8 5-30 16,3-5-5-16,-11 7-1 15,3-8-5-15,-3-4-5 16,0-5-26-16,0 0-59 0,-28-6-81 16</inkml:trace>
  <inkml:trace contextRef="#ctx0" brushRef="#br0" timeOffset="189579.9912">30815 7005 344 0,'0'0'189'15,"0"-3"-180"-15,0-4 25 16,38-7-8-16,14 0 14 15,2 3-15-15,4 0-11 16,2 4-9-16,11-3 2 16,16 1 8-16,3-7-4 0,-3 0-6 15,-2 2-5-15,-9 1 0 16,-16 7-1-16,-14 3-7 16,-13 1-8-16,-11 2-12 15,-6 0-28-15,-13 2-35 16,-3 20-39-16,0 15-82 15</inkml:trace>
  <inkml:trace contextRef="#ctx0" brushRef="#br0" timeOffset="189925.9595">30894 7685 88 0,'0'-6'251'16,"0"6"-217"-16,0-3 2 15,19-9-4-15,0 4 0 16,28-9-3-16,-1 2 8 15,11-8 3-15,22-4 4 16,14-4-4-16,5-6-6 0,0-2-8 16,6 2-2-16,-25 5-14 15,-14 4-10-15,-24 13-3 16,-14 6-12-16,-7 3-39 16,-10 6-87-16,-10 11-179 15</inkml:trace>
  <inkml:trace contextRef="#ctx0" brushRef="#br0" timeOffset="190225.8439">31254 7970 214 0,'-8'0'248'16,"8"0"-241"-16,0 0 31 16,0 0-16-16,0 0-9 15,0 0 1-15,8 5 10 16,-8 29 14-16,0 8 9 16,0 17-17-16,-8 5-9 15,-30 5-10-15,5 0-9 16,0-11-2-16,14-11-6 15,11-13-19-15,8-17-68 16,0-13-107-16</inkml:trace>
  <inkml:trace contextRef="#ctx0" brushRef="#br0" timeOffset="190586.0272">31488 8165 62 0,'-11'7'413'0,"3"9"-404"15,8-2 4-15,0 3-5 16,0 4-5-16,0 4-1 16,0 0 22-16,0 2 18 0,19-5-7 15,3-7 15-15,22-11-14 16,16-4-7-16,24-4 1 15,4-27-6-15,-4-9 7 16,-27 5-1-16,-24 5-15 16,-33 2-9-16,0 9 2 15,-52-3-4-15,-13 5-4 16,-1 3-1-16,9-1-2 16,16 4-12-16,14-1-15 15,8 0-17-15,8 10-18 16,3-3-28-16,8 5-61 15,0 0-176-15</inkml:trace>
  <inkml:trace contextRef="#ctx0" brushRef="#br0" timeOffset="192507.5573">22491 6598 152 0,'0'-10'29'0,"0"-4"-28"0,0-2-2 16,0 1-1-1,0 3 2-15,0 2 7 0,0 2 23 16,0 4 36-16,0-6 12 16,0-1-20-16,0 0-18 15,-6-7-11-15,6-1-15 16,-5-4-3-16,5 1-7 15,-6 2-3-15,3-1-1 16,-7 1-5-16,1-2-14 16,4 5-27-16,-1-1-71 15,4 7-157-15</inkml:trace>
  <inkml:trace contextRef="#ctx0" brushRef="#br0" timeOffset="192875.6428">22270 5528 183 0,'-9'-10'89'0,"4"-4"-79"0,-9-8 18 16,3-4-28-16,3-11-2 15,-3 0-2-15,9-8 4 16,2 3 2-16,0 5 12 16,0 1 15-16,0 9-17 15,0 3-12-15,0-2-2 16,0 4-9-16,0 1 0 15,0 5 4-15,0-4 4 16,0 5 1-16,0 1-3 16,0-1-18-16,0 3-51 15</inkml:trace>
  <inkml:trace contextRef="#ctx0" brushRef="#br0" timeOffset="193190.2921">22199 4355 244 0,'-8'-30'25'16,"8"7"-5"-16,0-5 4 15,-6 4-22-15,6 0-2 16,0 2-2-16,0 5-1 16,-5-5-6-16,5 5-21 15,0-1-31-15,0-4-129 16</inkml:trace>
  <inkml:trace contextRef="#ctx0" brushRef="#br0" timeOffset="193550.0111">22166 3112 185 0,'0'-22'35'15,"0"0"6"-15,0 1-7 16,0-2-18-16,0 4-10 0,0-2 0 16,0-10 3-16,0 1-6 15,0-4-1-15,0 2-2 16,0 1-7-16,0 5-17 16,0 4-44-16,0 11-70 15</inkml:trace>
  <inkml:trace contextRef="#ctx0" brushRef="#br0" timeOffset="193887.879">22139 2216 42 0,'-8'-14'185'0,"2"0"-155"16,6-3 3-16,0-3-24 15,0-4 8-15,0-4 9 0,0 1 1 16,0 1-11-16,0 8-12 16,0 1-4-1,0 5-19-15,8 5-111 0</inkml:trace>
  <inkml:trace contextRef="#ctx0" brushRef="#br0" timeOffset="194883.5238">22504 7229 291 0,'0'7'57'0,"0"3"-42"16,0-2 13-16,0 3-16 0,0 0-11 16,0 2 4-1,0 3-4-15,0 6-1 0,0-1 1 16,0 3-1-16,0-4 1 15,0 0-1-15,0 1 0 16,0 1-8-16,0 8-5 16,0 5-40-16,0 9-54 15,0 6-37-15</inkml:trace>
  <inkml:trace contextRef="#ctx0" brushRef="#br0" timeOffset="195139.9395">22518 8053 149 0,'0'8'136'0,"0"6"-118"15,0 1 6-15,0 5-18 16,0 6-5-16,0-2-1 15,0 6 3-15,0 3-2 16,0-4-1-16,0 2-3 16,0-2-1-16,0-2 0 15,0-1-35-15,0 2-67 16</inkml:trace>
  <inkml:trace contextRef="#ctx0" brushRef="#br0" timeOffset="195447.9228">22559 9009 41 0,'-8'30'235'16,"8"-2"-216"-16,0 3 16 15,0 2-23-15,0-3-2 0,0 2 3 16,0 0-2-16,-11 3-4 16,11 2 2-16,-9 1 3 15,9 1 3-15,0-2-5 16,0-5-10-16,0-4 0 16,0-3-9-16,0-8-11 15,0 5-16-15,0 0-66 16,0 7-96-16</inkml:trace>
  <inkml:trace contextRef="#ctx0" brushRef="#br0" timeOffset="195671.7133">22624 10010 260 0,'0'23'18'15,"0"4"8"-15,0-4-5 16,0 4-15-16,0 1 5 16,0 2 16-16,0-2-16 15,0-5-8-15,0 4-3 16,0-3-11-16,0 1-31 16,0 5-57-16,0 1-33 15</inkml:trace>
  <inkml:trace contextRef="#ctx0" brushRef="#br0" timeOffset="195903.8643">22760 10966 320 0,'0'38'15'0,"0"5"5"15,0-11-15-15,9 3-5 16,2-5-11-16,8-5 9 16,-17 0-13-16,4-3-2 15,-1 1-9-15,-5-2 18 16,0 2-17-16,0-1-69 16</inkml:trace>
  <inkml:trace contextRef="#ctx0" brushRef="#br0" timeOffset="196056.0139">22886 11542 292 0,'0'37'148'0,"0"4"-132"16,0 3 15-16,0-9-31 16,0-2-9-16,0-2-32 15,0-5-136-15</inkml:trace>
  <inkml:trace contextRef="#ctx0" brushRef="#br0" timeOffset="197381.7858">30880 6383 269 0,'-5'-14'29'0,"5"-2"-7"15,0-7-7-15,0-3-4 16,0 2 19-16,-3-2 2 16,-8-2-2-16,3 11-4 15,8 2-11-15,-5 2-8 16,-1 4-6-16,6-4-1 15,-8-4-1-15,8-1-1 16,0-4 1-16,0-5-5 16,0 3-25-16,0 2-67 15,0-2-98-15</inkml:trace>
  <inkml:trace contextRef="#ctx0" brushRef="#br0" timeOffset="197651.6562">30853 5482 152 0,'0'-24'32'16,"0"-3"44"-16,0 0-19 15,0 2-20-15,0 3 5 16,0 2-16-16,0 1-4 15,0 6-9-15,0-9-6 0,0 0-5 16,0-2-2-16,0-9 0 16,0 0-6-16,0-6-14 15,0 3-35-15,0 3-61 16,0 7-74-16</inkml:trace>
  <inkml:trace contextRef="#ctx0" brushRef="#br0" timeOffset="197899.9225">30946 4492 73 0,'-6'-32'164'0,"6"3"-129"15,0-4 32-15,0 3-26 16,0 3-35-16,-8 6-4 15,8 3 1-15,0-2-3 16,0-8 0-16,0-1 0 16,0-7-5-16,0-1-13 15,0-2-17-15,0 5-51 16,0-1-57-16</inkml:trace>
  <inkml:trace contextRef="#ctx0" brushRef="#br0" timeOffset="198161.9131">30880 3489 190 0,'-5'-27'65'0,"5"2"-37"15,0-5 27-15,0 0-30 16,0-2-18-16,0 0 3 15,0-3 3-15,0 1-6 16,0 4 1-16,5 0 2 16,9 3-7-16,-14 4-3 15,0 1-1-15,0-5-8 16,0-3-18-16,0-3-55 16,0-5-115-16</inkml:trace>
  <inkml:trace contextRef="#ctx0" brushRef="#br0" timeOffset="198401.835">30880 2583 144 0,'-8'-15'6'0,"3"1"25"15,5-1-9-15,0-8-16 16,0-4 5-16,0-5 0 15,0-7-7-15,0-4 1 0,0-1-4 16,13-3-1-16,1 6 0 16,-9 7-6-16,1 11-9 15,2 4-15-15,-8 4-23 16,0 7-4-16</inkml:trace>
  <inkml:trace contextRef="#ctx0" brushRef="#br0" timeOffset="198521.6925">30913 2005 58 0,'0'-25'101'16,"0"-1"-62"-16,0 1 20 16,0-4-27-16,0 5-26 0,0 4-4 15,6 5-2 1,7 7-59-16</inkml:trace>
  <inkml:trace contextRef="#ctx0" brushRef="#br0" timeOffset="199670.0566">30801 7467 79 0,'0'0'231'0,"0"0"-218"15,0 0 4-15,0 0-9 16,0 0-6-16,0 0 2 15,0 0 5-15,0 9 19 16,0 14 2-16,0 5-12 16,0 2-13-16,0 4-4 15,0-6 0-15,0 2-1 16,0-7-3-16,0 3-24 16,0 1-63-16,-13 5-96 0</inkml:trace>
  <inkml:trace contextRef="#ctx0" brushRef="#br0" timeOffset="199888.2252">30788 8223 147 0,'0'10'164'15,"0"9"-159"-15,0 1 6 16,0 2-6-16,0 4-3 15,0 5 5-15,0-1 7 0,0-1-8 16,0-6-6-16,0-1-8 16,0-2-14-16,0-3-61 15,0 5-104-15</inkml:trace>
  <inkml:trace contextRef="#ctx0" brushRef="#br0" timeOffset="200103.8256">30899 8920 294 0,'0'21'22'16,"0"8"-14"-16,0-3 3 0,0 1 2 16,0 1-4-1,0-6-7-15,0 3-2 0,0-2-9 16,14 2-9-16,-14 5-9 15,6 1-38-15,-6 3-9 16,2 5-91-16</inkml:trace>
  <inkml:trace contextRef="#ctx0" brushRef="#br0" timeOffset="200299.7451">31049 9716 218 0,'0'33'116'16,"0"4"-112"-16,0 1-4 15,0 1 0-15,0 0-19 16,0-4-40-16,0-3-28 16,0 2 28-16,0-4-37 15</inkml:trace>
  <inkml:trace contextRef="#ctx0" brushRef="#br0" timeOffset="200509.7457">31025 10533 244 0,'0'28'21'16,"0"0"26"-16,0 2-17 15,0 1-25-15,0 1-5 16,0 0 0-16,0-4-2 16,0-6-8-16,5-5-14 15,-5 4-71-15</inkml:trace>
  <inkml:trace contextRef="#ctx0" brushRef="#br0" timeOffset="200673.6246">31161 11042 125 0,'-13'19'288'0,"7"6"-284"15,-2 3 1-15,8 2-5 16,0-4-21-16,0 3-27 16,0 1-41-16,0-3-111 15</inkml:trace>
  <inkml:trace contextRef="#ctx0" brushRef="#br0" timeOffset="200809.6053">31123 11554 170 0,'-8'25'70'0,"-3"2"-70"15,3 3-30-15</inkml:trace>
  <inkml:trace contextRef="#ctx0" brushRef="#br0" timeOffset="251365.1728">26916 6591 18 0,'0'0'31'16,"0"0"-31"-16,0 0-4 0,0 0-21 16</inkml:trace>
  <inkml:trace contextRef="#ctx0" brushRef="#br0" timeOffset="252671.4034">26916 6591 17 0,'-8'0'63'16,"2"0"-17"-16,-7 0-12 16,2 0-8-16,2 0-14 15,-4 0-3-15,-1 0-6 16,9 0-3-16,-9 0-14 15,14-6-9-15,0-1 23 16,0 0 2-16,0 3 25 16,0 0 42-16,0 2-1 15,0-1-2-15,0 3-17 16,0 0-17-16,0 0-14 16,0 0-8-16,0 0 4 15,0 0-5-15,0-2-4 0,0 2 5 16,0 0 10-16,0 0 7 15,0 0-4-15,0 0-1 16,0 0-1-16,0 0-5 16,0 0 0-16,0 0-3 15,0 0-6-15,0 0-3 16,0 0-3-16,0 0 1 16,0 0 0-16,0 0 2 15,0 0 4-15,0 0 2 16,0 0-1-16,0 0-1 15,0 0 0-15,0 0 1 16,0 0 6-16,0 0-6 16,0 0-6-16,0 0 0 15,-11 13 0-15,-5 1-3 0,-9 3 1 16,-2-2-1-16,-3-2 1 16,14-6-1-16,5-2 0 15,11-5 0-15,0 0 1 16,0 0 0-16,0-8 3 15,0-9-2-15,0-7-2 16,11 0 0-16,24-3 2 16,3 3 7-16,14-4 5 15,3 3 0-15,-9 8 0 16,-2 4-1-16,-25 10-2 16,-11 3-4-16,-8 0-3 15,5 0-2-15,-5 16 0 16,0 16 5-16,0 3-6 0,-13 2-1 15,-25-2 1-15,-3-6-1 16,-6-8 0-16,9-7 0 16,-5-8 0-16,7-4 0 15,6-2 0-15,8 0-1 16,3-2 0-16,6-13 1 16,2-4-4-16,11 2 2 15,0-9 1-15,0 1-1 16,11 3 2-16,8 0 0 15,13 4 1-15,1 4 0 16,-6 4-1-16,-2 5 0 16,-9 5 2-16,-5 0 0 0,-3 0-1 15,-8 13 1-15,0 12 0 16,0 10 1-16,-8 1-2 16,-35-3 0-16,2-9 0 15,-6-10 0-15,4-7-1 16,15-7 1-16,1 0-1 15,3-9-1-15,4-17 1 16,20-5-3-16,0-2 0 16,0 1 1-16,30 6 2 15,6 4 0-15,8 7 1 16,-6 8-1-16,-3 3 1 16,-10 4 2-16,-12 0 0 15,-4 2 1-15,-9 22 1 0,0 12 1 16,-9 4-2-1,-48 2-2-15,3-10-2 0,2-12 0 16,14-15 1-16,2-5-1 16,17-5 0-16,8-24-2 15,11-11 1-15,0-3-1 16,44 3-1-16,16 4 3 16,0 8 0-16,-3 8 0 15,-16 11 0-15,-8 6 1 16,-9 3 2-16,-5 3 0 15,-5 32 4-15,-14 12 0 16,0 9-2-16,-57 2-4 0,2-11-1 16,3-13 0-1,20-16-1-15,18-18 1 0,8 0-1 16,6-26 1-16,0-18-4 16,20-2 0-16,20 5 4 15,12 12-1-15,-14 12 2 16,-5 12-1-16,-19 5 1 15,-9 5 1-15,-5 32 0 16,0 13 2-16,-52 1-2 16,1-9-2-16,4-17 0 15,15-14-3-15,12-11-6 16,12 0-7-16,3-24-56 16,5 0-85-16,0-3-132 15</inkml:trace>
  <inkml:trace contextRef="#ctx0" brushRef="#br0" timeOffset="257671.341">24353 6620 268 0,'0'0'23'0,"0"0"-19"16,0 0 10-16,0-2-6 15,0 2 13-15,0 0 19 16,0 0 0-16,0 0-14 15,0-3-8-15,0-1-4 16,0 0-5-16,0 3-4 16,0-1 8-16,0 2 4 15,0-4-1-15,0 2-3 16,0-4 2-16,0-1-6 16,0-4-2-16,0-5 5 15,0 1-5-15,0-1 5 0,0 2-4 16,0 5 4-16,0 4 2 15,0 3-4-15,0 2 1 16,0 0-3-16,0 0-3 16,0 0-1-16,0 0 0 15,0 0-1-15,0 0 4 16,0 0 0-16,0 0 1 16,0 0 0-16,0 9 2 15,0 13 8-15,0 8-7 16,0 3-5-16,0 1-1 15,0 3-2-15,0-3-1 16,0-10-2-16,0-8 0 16,-11-8 0-16,11-8 0 15,0 0 1-15,0 0-1 0,0-22 1 16,0-15-1-16,0-13-2 16,0-2 2-16,0 2 0 15,0 8 0-15,16 13 0 16,-2 11 0-16,-14 7 1 15,0 11-1-15,0 0 1 16,0 0 1-16,0 8 2 16,0 26 10-16,0 15 14 15,-19 8-13-15,-14-3-11 16,0-4-4-16,1-13-13 16,26-11-62-16,6-26-150 15</inkml:trace>
  <inkml:trace contextRef="#ctx0" brushRef="#br0" timeOffset="259411.0853">29032 6269 132 0,'0'0'90'0,"0"0"-84"16,0 0 22-16,0 0-4 0,0 0-6 16,0 0 11-16,0 0 1 15,0 0 0 1,0 0-8-16,0 0 4 0,0 0 2 16,0 0-5-16,0 0-4 15,0 0 4-15,0 0-1 16,0 0-8-16,0 0-4 15,0 0-5-15,0 0-4 16,0 0 4-16,0 0 1 16,0 11 9-16,0 12 13 15,0 8-6-15,0 4-4 16,0 0-9-16,0 1 1 16,0-6-6-16,0-8-3 15,0-5-1-15,0-10 0 16,0-7 0-16,0 0 0 0,0 0 1 15,0 0 3-15,0-16 2 16,0-9-5-16,0-13-1 16,0-2 1-16,0 5-1 15,0 0 0-15,0 9 0 16,0 2 0-16,8 13 0 16,-3 3 0-16,-5 5 1 15,0 3 3-15,0 0 3 16,0 0 2-16,0 0 3 15,0 14 3-15,0 20 1 16,0 3 5-16,0 3-7 16,0-3 1-16,-13-6-7 0,2-9-5 15,11-8-3-15,-3-11-3 16,3-3-43 0,0-24-117-16</inkml:trace>
  <inkml:trace contextRef="#ctx0" brushRef="#br0" timeOffset="294811.1586">28522 6843 319 0,'0'-2'34'16,"0"2"-24"-16,0 0-4 16,0 0-3-16,0 0-3 15,0 0 1-15,0 0 19 16,0 0 8-16,0 0-8 15,0 0-3-15,0 0 5 16,0 10 0-16,-8 11-11 16,-6 2-4-16,-5 10-3 15,0 5 1-15,-8 1-3 16,7 2-2-16,1-5 0 16,14-3 0-16,5-9-9 15,0-7-45-15,0-12-105 0</inkml:trace>
  <inkml:trace contextRef="#ctx0" brushRef="#br0" timeOffset="295051.5751">28718 6926 378 0,'-14'-3'13'15,"14"3"4"-15,0 0 2 16,0 0 6-16,0 18-2 0,0 3-17 16,6 5 4-1,-6 3-3-15,0 1-6 0,0-3-1 16,0 1-11-16,0-4-38 16,0 1-38-16,-14-8-69 15</inkml:trace>
  <inkml:trace contextRef="#ctx0" brushRef="#br0" timeOffset="295321.0219">28227 6926 376 0,'0'-16'24'15,"0"1"12"-15,39-3 8 16,12-2-13-16,1 2 0 16,-6 5-9-16,9 6-18 15,-3 4-3-15,5 3-1 16,3 0-1-16,5 0-6 16,6 0-39-16,-5 6-51 15,-1-2-31-15,-10 5 16 16,-9-3-63-16</inkml:trace>
  <inkml:trace contextRef="#ctx0" brushRef="#br0" timeOffset="295530.6997">29190 6847 178 0,'0'0'102'16,"-22"0"-72"-16,-11 12 13 16,-19 15 12-16,1 8-10 15,-15 11 0-15,-13 14-15 16,-5 16-3-16,-15 15-3 15,-7-1-7-15,-11 2-7 16,27-5-7-16,11-23-3 16,19-10 0-16,41-16-3 15,13-11-9-15,6-15-48 16,0-12-57-16,47 0-56 16</inkml:trace>
  <inkml:trace contextRef="#ctx0" brushRef="#br0" timeOffset="295964.8737">28808 7381 165 0,'0'-6'53'0,"0"6"-29"16,0-3 12-16,0 3-9 0,0 0-19 16,0 0-4-1,0 0 1-15,0-2 1 0,0-3 12 16,0-1 35-16,0-5-18 16,41-3-7-16,5-7 18 15,12 1-6-15,-23 4-11 16,-2 10-5-16,-14 6-7 15,-8 0-13-15,-11 5-3 16,0 31 3-16,-33 14 6 16,-38 15-7-16,-8 7-2 15,0-2 0-15,22-8 0 16,29-15-1-16,15-15-1 16,13-12-1-16,0-13-5 15,41-3-3-15,35-4-1 16,11 0-15-16,3-19-52 0,-5 0-42 15,-20 3-67-15</inkml:trace>
  <inkml:trace contextRef="#ctx0" brushRef="#br0" timeOffset="296229.1814">29288 7608 295 0,'-19'13'97'16,"19"-3"-93"-16,0 0 5 16,33-10 16-16,38 0 18 0,16-30-26 15,-11-14 5-15,-24 1 12 16,-19 4 9-16,-31 9-16 16,-2 13 8-16,-46 9 5 15,-52 8-31-15,-3 0-8 16,6 19-1-16,29 7 0 15,50-4-6-15,16-8-73 16,0-14-152-16</inkml:trace>
  <inkml:trace contextRef="#ctx0" brushRef="#br0" timeOffset="297225.1073">23652 7244 330 0,'0'0'38'16,"0"0"6"-16,0-11-21 16,27-3-10-16,17-1 4 15,-3 0 2-15,-8 5-7 16,-6 3-9-16,-16 2-2 15,2 5-1-15,-4 0-5 16,-9 1-83-16</inkml:trace>
  <inkml:trace contextRef="#ctx0" brushRef="#br0" timeOffset="297481.0687">24067 7103 251 0,'0'0'138'0,"0"0"-135"16,0 12 1-16,0 12 5 16,-9 5-3-16,-4 7 0 15,-6 4-4-15,-9 5 0 16,-4-4 0-16,7-3-2 0,6-8 0 15,19-10-2-15,0-11-30 16,0-6-92-16</inkml:trace>
  <inkml:trace contextRef="#ctx0" brushRef="#br0" timeOffset="297682.8836">24301 7138 136 0,'0'0'235'0,"-27"0"-217"16,13 2 33 0,-5 25 9-16,0 3-35 0,0 4-21 15,-6 3-3-15,3 0 0 16,-2-5-1-16,16 1-1 16,-11 1-11-16,-14-11-84 15,0-5-209-15</inkml:trace>
  <inkml:trace contextRef="#ctx0" brushRef="#br0" timeOffset="297908.1449">23848 7201 7 0,'0'-7'350'0,"0"-5"-322"16,0 2 28-16,47-9 2 15,18 4-19-15,6-6-12 16,8 1-12-16,-5 3-9 16,10 7-6-16,-18 0-2 15,7 7-18-15,-7 3-71 16,-4 0-64-16,-21 13-159 16</inkml:trace>
  <inkml:trace contextRef="#ctx0" brushRef="#br0" timeOffset="298081.1249">24811 7109 202 0,'0'16'123'0,"-44"8"-77"0,-2 16 24 16,-25 11-6-16,-8 14-19 15,-19 13-12-15,-17 9-17 16,1 0-13-16,2-5 0 16,25-13-3-16,29-12-1 15,31-17-4-15,27-14-16 16,0-11-67-16,0-15-87 15</inkml:trace>
  <inkml:trace contextRef="#ctx0" brushRef="#br0" timeOffset="298484.7575">24418 7639 166 0,'0'0'32'15,"0"0"13"-15,0 0-10 16,0 0 0-16,0 0 36 16,0-8-28-16,22-4-2 15,16-3 7-15,0 0-9 16,3 7-7-16,-13 4-9 15,-9 1-14-15,-8 3-6 16,-11 7-1-16,0 26 3 16,-30 16 5-16,-20 6-8 0,-7 3 0 15,11-10-2-15,27-8 1 16,13-10-1-16,6-15-1 16,0-9 1-16,33-6 1 15,19 0 0-15,5 0-1 16,-11 0 0-16,6-3 0 15,0-3-4-15,-3 1-13 16,8 5-76-16,1-7-127 16</inkml:trace>
  <inkml:trace contextRef="#ctx0" brushRef="#br0" timeOffset="298710.5335">25075 7805 228 0,'-21'26'159'0,"15"7"-125"15,6-3 41-15,0-15-46 16,52-15-23-16,22 0-2 16,5-29 18-16,0-15 15 15,-22-2-4-15,-19 6 3 16,-38 10-6-16,-5 8-2 16,-66 8-17-16,-3 1-9 15,14 10-1-15,27 3-1 16,28 0-5-16,5 0-53 15,0 0-179-15</inkml:trace>
  <inkml:trace contextRef="#ctx0" brushRef="#br0" timeOffset="299504.6717">23548 7247 105 0,'0'0'294'0,"0"0"-256"15,11 0 51-15,3 7-36 16,13 12-38-16,1 4-13 0,23-4-2 16,15-7-17-1,-9-12-184-15</inkml:trace>
  <inkml:trace contextRef="#ctx0" brushRef="#br0" timeOffset="322824.6452">26469 5027 170 0,'0'0'50'0,"0"0"4"16,2 0 0-16,-2 0-5 16,0-4-13-16,0 4 10 15,0 0 0-15,0-6-2 16,0 6-14-16,0 0 0 15,0 0-9-15,0 0-6 16,0 0-3-16,6 0 3 16,27 0 8-16,7 0 3 0,31 0 18 15,22 0-13 1,16 0-4-16,-3 0-4 0,-21 0-11 16,-33 0-12-16,-25 0-4 15,-27 0-27-15,0-2-95 16,-22-19-274-16</inkml:trace>
  <inkml:trace contextRef="#ctx0" brushRef="#br0" timeOffset="323288.5704">25801 4758 455 0,'0'0'60'0,"0"0"-2"16,0 7 20-16,0 24-23 16,0 8-24-16,-39 11-4 15,-7 7-18-15,0 3-9 16,8-6-6-16,38-14-78 16,0-27-287-16</inkml:trace>
  <inkml:trace contextRef="#ctx0" brushRef="#br0" timeOffset="324248.3547">26668 8103 156 0,'0'0'178'16,"0"0"-128"-16,0 0-2 15,0 0-21-15,0 0 7 16,0 0 4-16,0 0-1 16,5 0 15-16,22-6-1 15,17 1-11-15,-8-2-4 16,7 2-18-16,-5 0-10 15,-21 3-7-15,2 2-1 16,-8 0-7-16,-9 0-21 16,4 0-54-16,-6 0-121 0</inkml:trace>
  <inkml:trace contextRef="#ctx0" brushRef="#br0" timeOffset="324684.5992">25932 8189 353 0,'0'0'68'0,"0"0"-39"15,0 0 1-15,13 0 4 16,20-1 19-16,0-9-8 16,-1-1 3-16,9 4-7 15,3-1-6-15,-17 3-19 0,-8 3-13 16,-5 2-3-16,-6-2-6 16,-8 2-15-16,11 0-57 15,-3-4-135-15</inkml:trace>
  <inkml:trace contextRef="#ctx0" brushRef="#br0" timeOffset="324900.485">26390 7974 407 0,'0'17'107'15,"0"13"-66"-15,8 15 46 16,-8 8-48-16,0 8-22 16,-6-5-15-16,-21-5-2 15,0-13-9-15,13-9-46 16,14-21-137-16</inkml:trace>
  <inkml:trace contextRef="#ctx0" brushRef="#br0" timeOffset="337340.7676">24176 4936 212 0,'-6'0'97'16,"1"0"-89"-16,2 0 30 16,3 0-4-16,0 0-1 0,0 0-5 15,0 0 7 1,0 0 0-16,0 0-12 0,0 0-5 15,0 0 1-15,0 0-5 16,0 0 2-16,0 0 3 16,0 0-1-16,-6 9-4 15,-18 1-3-15,5 1-3 16,3 4 1-16,-9 1 4 16,3-7-9-16,11 1-3 15,11-9-1-15,0-1 1 16,0 0-1-16,0 0 0 15,11 0 1-15,25-8-1 16,21-4 2-16,3 2 2 16,-8 0 13-16,-6 4 16 15,-13 6-4-15,-25 0-7 0,-8 0-9 16,0 0-3-16,0 6 0 16,-16 14 2-16,-23-1-2 15,-4-1-8-15,10-7-2 16,17-7-3-16,16-4 1 15,0 0-5-15,0-3-4 16,0-21-6-16,46-4 11 16,9-2 4-16,7 6 0 15,-13 11 2-15,-24 9 2 16,-6 4 6-16,-19 0 11 16,0 22 4-16,-60 13 9 15,-35 1-14-15,-17-7-18 0,14-18-15 16,32-11-54-16,58-17-88 15,13-35-280-15</inkml:trace>
  <inkml:trace contextRef="#ctx0" brushRef="#br0" timeOffset="338990.5677">28849 8341 258 0,'0'0'51'16,"0"0"-23"-16,0 0 15 16,0 0-31-16,0 0-8 15,0 0 2-15,0 0 12 16,0 0 7-16,0 0-4 16,0 0 0-16,0 0-8 15,0 0-5-15,0 0-2 16,0 0 6-16,0 1 2 15,0-1-2-15,0 4-3 16,0-2 1-16,0 1-3 16,0 0 7-16,0-3-1 15,0 0-10-15,0 0-1 0,0 0-1 16,0 0 2-16,0 0 5 16,0 0-1-16,19 0-2 15,14-3 7-15,0-6 18 16,-1 6 10-16,-13 3-17 15,-16 0-12-15,-3 0-4 16,0 0 3-16,0 23 0 16,-3 8 1-16,-35 6-3 15,-8-4-5-15,-1-4-3 16,15-7 0-16,7-11-1 16,3-11-2-16,17 0 1 15,5-11-4-15,0-18-11 0,0-5 14 16,46-1 3-16,-2 7 1 15,5 5 0-15,-5 12 4 16,-9 5 4-16,-5 6 7 16,-16 0-4-16,-14 0 0 15,0 17 5-15,0 13 6 16,-33 8-9-16,-19-8-2 16,-8-2-10-16,22-14-2 15,16-14 0-15,3 0 0 16,19 0-3-16,0-20-8 15,0 3 6-15,0 0 1 16,14 6-17-16,13 10-52 16,-16-10-121-16</inkml:trace>
  <inkml:trace contextRef="#ctx0" brushRef="#br0" timeOffset="345378.2493">26968 6667 120 0,'0'0'75'0,"0"0"-59"16,0 0 7-16,0-6-16 16,0-2-6-16,0 0-1 15,0 3 1-15,0 3 0 16,0 2 3-16,0 0 2 15,0 0 1-15,0 0-6 16,0 0 1-16,0 0 4 16,0 0 0-16,0 0 7 15,0 0 14-15,0 0-5 16,0 0-12-16,0 0-4 16,0 0-3-16,0 0 3 15,0 12 8-15,8 0-5 16,22 1-7-16,-8 0-1 0,10-5 2 15,-4 1-3-15,-4-2 0 16,9 3-1-16,-6 3-6 16,6 1-38-16,-9 2-89 15</inkml:trace>
  <inkml:trace contextRef="#ctx0" brushRef="#br0" timeOffset="345626.7264">27551 7039 179 0,'14'11'52'0,"10"0"-34"15,-5 2 34-15,-2 6-34 16,2 3-14-16,-6 3-3 15,7 10-1-15,-7-3-4 16,-7 1-17-16,7 0-22 16,6 2-10-16,-5-3-76 15</inkml:trace>
  <inkml:trace contextRef="#ctx0" brushRef="#br0" timeOffset="345844.6767">28080 7766 169 0,'33'19'42'0,"2"-3"0"16,12 6-19-16,-15-7-23 15,-7 6-2-15,8 2-17 16,-14 4-16-16,-6 2-12 15,-5 3-2-15,-2-2-8 16</inkml:trace>
  <inkml:trace contextRef="#ctx0" brushRef="#br0" timeOffset="346038.5203">28816 8248 128 0,'33'14'55'16,"0"5"-54"-16,-1 4 19 16,1 0-9-16,-8 6-10 15,-3 0-1-15,-3-4-1 16,0 0-15-16,3 1-23 16,2-8-59-16</inkml:trace>
  <inkml:trace contextRef="#ctx0" brushRef="#br0" timeOffset="346226.4088">29517 8787 89 0,'25'25'84'0,"-9"4"-59"15,3-3 5-15,6 1-20 16,-6 2-8-16,-6-6-2 15,-5 5-15-15,6-3-47 16,-8 1-78-16</inkml:trace>
  <inkml:trace contextRef="#ctx0" brushRef="#br0" timeOffset="346423.3372">29732 9518 182 0,'9'23'29'16,"10"3"-9"-16,-11 1 6 15,-3 1-8-15,1 2-18 16,-6-10-3-16,0 3-24 16,0-3-28-16,0-9-40 15</inkml:trace>
  <inkml:trace contextRef="#ctx0" brushRef="#br0" timeOffset="346602.485">29779 10031 194 0,'0'22'17'0,"0"4"21"16,0-3-5-16,0 0-14 15,0 3-15-15,0 2-3 16,0-3-1-16,0 2-2 15,0-6-19-15,0 0-58 16,0-2-116-16</inkml:trace>
  <inkml:trace contextRef="#ctx0" brushRef="#br0" timeOffset="346782.2822">29787 10580 158 0,'0'20'49'15,"0"1"-44"-15,0 2 8 16,0 5-7-16,0 0-3 16,0 2 0-16,0 4 5 15,0-10-4-15,0-2-4 16,0-8-16-16,0-4-122 16</inkml:trace>
  <inkml:trace contextRef="#ctx0" brushRef="#br0" timeOffset="346968.199">29831 11112 58 0,'0'35'136'15,"0"-4"-99"-15,0-4 9 16,0 2 1-16,0-4-19 16,0 1-10-16,8 7 4 15,-8-4-18-15,0 3-4 16,0-1 0-16,0-7-25 15,0 2-75-15,0-2-62 16</inkml:trace>
  <inkml:trace contextRef="#ctx0" brushRef="#br0" timeOffset="347546.3993">29705 11456 181 0,'0'0'122'0,"0"0"-88"15,0 0 7 1,17 0 7-16,21 8-11 0,8 9-10 16,-8 6-6-16,-16 5-15 15,-17 4-2-15,9 1-3 16,-3-1 1-16,-3-8-1 15,6-9-1-15,-9-15 0 16,1 0 1-16,7-13 7 16,26-31-4-16,7-17-1 15,22-10-2-15,-5-3-1 16,-28 10 0-16,-35 31-2 16,0 33-18-16,-52 0-90 15</inkml:trace>
  <inkml:trace contextRef="#ctx0" brushRef="#br0" timeOffset="348888.3132">26632 6611 108 0,'0'-4'200'0,"0"-3"-140"15,0-5 8-15,28-2-26 16,-9-2-15-16,-6 6 3 16,-13 2 3-16,0 1 0 15,0 1-9-15,0-3 0 16,0 2-5-16,0 2-12 15,-13-2-7-15,-20 7-6 16,-11 0-19-16,-8 0-23 16,12-7-26-16,7-7-9 15,11-5-14-15,-16 0-87 16</inkml:trace>
  <inkml:trace contextRef="#ctx0" brushRef="#br0" timeOffset="349158.1232">25861 6081 181 0,'-14'-14'60'15,"-11"-2"-39"-15,-2 0 7 16,8-5-2-16,0 2-14 0,11 1 10 15,-3-1 11-15,11-2-3 16,0 5 7-16,0 1-9 16,0 13-21-16,-8-2-7 15,-39 2-4-15,9-6-24 16,16-7-29-16,12 3-70 16</inkml:trace>
  <inkml:trace contextRef="#ctx0" brushRef="#br0" timeOffset="349406.4546">24996 5548 287 0,'-8'-15'52'16,"-3"-2"-4"-16,3-1 20 15,3 2-43-15,-17 3-24 16,-8-3 1-16,-3 3-2 16,17-8-2-16,-1 0-2 15,4 5-32-15,-6-5-32 16,5 7-22-16,-8 1-49 16</inkml:trace>
  <inkml:trace contextRef="#ctx0" brushRef="#br0" timeOffset="349624.2261">24451 5096 228 0,'-57'-3'42'0,"10"1"5"16,26-3 17-16,1-2-37 16,15 2-8-16,-9-3 0 15,1 0-16-15,-1-4-3 16,-10-3-12-16,-4-1-2 15,4-6-4-15,2-5-10 16,-8-3-40-16,11 4-12 16,3-2-11-16,-4 4-40 15</inkml:trace>
  <inkml:trace contextRef="#ctx0" brushRef="#br0" timeOffset="349826.2266">23769 4731 205 0,'-38'-17'43'0,"5"1"25"15,14-1-13-15,11-3-7 16,8-2-8-16,0-6-24 16,0 3-5-16,8 4-4 15,-8 8-4-15,0 2-3 16,-32 2-1-16,-9-3-16 16,8-5-24-16,19-3-13 15,3-3-4-15,3 0-12 16,3 2-8-16,-9-5-10 0</inkml:trace>
  <inkml:trace contextRef="#ctx0" brushRef="#br0" timeOffset="350022.6778">23339 4173 140 0,'-20'-25'114'0,"4"2"-44"16,5 0-6-16,11 0-36 15,0-4-15-15,0 2 8 16,0-2 4-16,0 8-5 15,0 3-14-15,-19 5-6 16,-22-8-1-16,14-9-12 16,8-8-17-16,19-6-30 15,0-2-6-15,8 4-38 0,11-2-30 16</inkml:trace>
  <inkml:trace contextRef="#ctx0" brushRef="#br0" timeOffset="350238.5016">23129 3336 194 0,'-14'-28'26'16,"-5"3"12"-16,19 4 51 15,0-2-48-15,0-2-13 16,0-3-4-16,-8-3-4 16,-3-1-13-16,-11-4-4 15,-3 1-3-15,12 4-1 0,7-3-1 16,6 8-5-1,0-1-22-15,0 0-14 0,0 1-10 16,11 0-24-16,-3-3-25 16</inkml:trace>
  <inkml:trace contextRef="#ctx0" brushRef="#br0" timeOffset="350442.5054">22998 2518 136 0,'5'-7'78'0,"3"2"-5"16,-8-3 13-16,0 1-20 16,0-2-35-16,6-4-22 0,-6 1-5 15,0-1-4 1,0 0 0-16,0 0-2 0,0-3-10 16,0-6-38-16,0-9-25 15,5-1-36-15,22 1-45 16</inkml:trace>
  <inkml:trace contextRef="#ctx0" brushRef="#br0" timeOffset="350748.1874">23096 2164 107 0,'-27'-7'85'0,"2"1"-65"16,11-1 55-16,1 2-27 15,7 2-18-15,6 1-3 16,0 2-10-16,-8 0 3 0,8 0-12 15,0 0-5-15,0 0-2 16,0 0 2-16,-5-3-2 16,5-1 2-16,0-4 4 15,0-2-4-15,0 5-2 16,0 3-1-16,5 2 0 16,-5 0 0-16,0 0-2 15,0 0 0-15,0 4 2 16,0 6 1-16,0 1-1 15,0-7 0-15,0-1-2 16,0-3-18-16,0 0-21 16,0 0-57-16,0 2-108 15</inkml:trace>
  <inkml:trace contextRef="#ctx0" brushRef="#br0" timeOffset="351287.7434">22769 2231 202 0,'0'0'54'16,"0"0"-36"-16,0 0 5 15,11 0-2-15,-11 0-2 16,0 0 3-16,0 0-3 16,0 0-6-16,0 5 6 15,0 12 14-15,0 3-9 16,0 0-8-16,0 2-11 16,0-5 0-16,0-4 4 15,0-4-3-15,0-5-5 16,0-4 0-16,0 0 2 15,0-16 5-15,0-16-1 16,40-11-6-16,26-4 1 16,-1 8-2-16,-13 2 0 0,-6 12 3 15,-18 5-2 1,-9 8 0-16,0 2-1 0,0 5 1 16,-11 5-1-16,-2 0 1 15,-1 0 5-15,9 0 11 16,-1 16 10-16,6 12-9 15,1 6-1-15,-7 2 2 16,1 6-3-16,10-4-8 16,-7-3-6-16,2-5-1 15,-6-12-1-15,-13 1 0 16,0-9-16-16,6-10-67 16,8-6-137-16</inkml:trace>
  <inkml:trace contextRef="#ctx0" brushRef="#br0" timeOffset="368054.0189">26758 9323 43 0,'-6'4'122'0,"-2"-3"-105"16,8-1 19-16,0 0-5 15,0 0-5-15,-5 0-2 16,-9 0-11-16,14-1 59 0,0-6-34 16,0 0 3-16,0 0-13 15,0 7-6-15,0-5-6 16,0 1-1-16,14 1 2 15,5-2 8-15,0-2 10 16,27 0 2-16,9-6-2 16,10 3-9-16,14 3-6 15,-13 7-7-15,-9 0-10 16,-5 0-3-16,-33 20 0 16,-19 12-17-16,-11 10-79 15,-87-13-186-15</inkml:trace>
  <inkml:trace contextRef="#ctx0" brushRef="#br0" timeOffset="368518.0763">25724 9453 254 0,'0'-4'114'15,"14"-2"-88"-15,24-10 49 0,28 0-30 16,-15-1 6-1,-4 2-11-15,-1 12-11 16,-16-3-6-16,-3 3-18 0,1 3-5 16,-28 0-2-16,0 1-35 15,0 14-82-15,0-7-181 16</inkml:trace>
  <inkml:trace contextRef="#ctx0" brushRef="#br0" timeOffset="368886.0122">26174 9310 271 0,'8'-4'73'16,"-2"-1"-31"-16,13-14 26 16,46-9-20-16,14-1 5 15,-13 4-4-15,-6 15-7 16,-33 9-13-16,-21 1-7 16,-6 4-13-16,0 33-6 0,-14 13 2 15,-32 14-1 1,-20 6-3-16,-5 0 2 0,39-15 3 15,32-15-1-15,10-18-2 16,64-14-3-16,-3-5 0 16,8-1-5-16,-44 9-50 15,-35-2-133-15</inkml:trace>
  <inkml:trace contextRef="#ctx0" brushRef="#br0" timeOffset="395822.1169">26687 10374 132 0,'-8'0'167'0,"2"0"-160"15,6 0 58-15,0 0-39 16,0 0 11-16,6 0 13 16,29 0-11-16,28 0-10 15,2-6 7-15,1-2 0 16,-17 1-11-16,-11 1-9 16,-19 6-11-16,-11 0-5 15,-2 0-8-15,7 0-59 16,-13 0-110-16</inkml:trace>
  <inkml:trace contextRef="#ctx0" brushRef="#br0" timeOffset="396294.139">25801 10316 106 0,'0'0'166'0,"-6"0"-100"15,6 0-8-15,0 0-23 16,0 0-3-16,27 0 28 16,12-6-7-16,7 3-14 15,-8 1-15-15,-11-1-20 0,-7 3-4 16,-7 0-9-16,6 0-56 16,0 0-100-16</inkml:trace>
  <inkml:trace contextRef="#ctx0" brushRef="#br0" timeOffset="396975.6308">26272 10163 4 0,'0'3'120'0,"-5"-1"-66"15,5-2 19-15,0 3-22 16,0-3-14-16,0 0-9 16,0 0-11-16,0 0-7 0,0 0-1 15,0 0 7 1,0 0 6-16,0 0 3 0,0 0-1 16,0 0 3-16,0 0-3 15,5 0-1-15,9 0 4 16,0 0 0-16,-9 0-4 15,3-3 0-15,3 3-2 16,3-2-10-16,-1-1 0 16,7 0 5-16,-7 3-3 15,6 0-4-15,-5 0-1 16,5 0-2-16,0 0 0 16,-16 11 7-16,-3 16 3 15,0 9-4-15,-3 0-5 16,-27 1-3-16,8-12-3 15,22-8-1-15,0-12-2 0,0-5-3 16,47 0 5-16,-1 0 3 16,0 0 2-16,-18 0 3 15,-18 0 5-15,-10 16 2 16,-10 26 3-16,-64 9 4 16,-24 10-17-16,0-7-4 15,19-10-1-15,27-16-9 16,38-12-31-16,14-12-24 15,0-4-30-15,41 6-47 16,30 2-187-16</inkml:trace>
  <inkml:trace contextRef="#ctx0" brushRef="#br0" timeOffset="397463.8557">26924 11166 210 0,'0'-11'259'0,"0"9"-229"0,71-10 48 16,8 2-38-16,-3 0-28 15,-21 6-3-15,-12 1-9 16,-21 3-16-16,-3 0-86 15,-19 0-245-15</inkml:trace>
  <inkml:trace contextRef="#ctx0" brushRef="#br0" timeOffset="398071.7597">26122 11121 299 0,'0'-4'47'0,"0"4"7"16,0-3-17-16,0-2-10 16,0 0 9-16,6 3 20 15,7-3 0-15,1 5-21 16,0 0-4-16,-9 0-15 0,-5 0-13 15,0 0 1-15,0 17 1 16,-38 17-5-16,-3 7 0 16,17-9-8-16,18-7-11 15,6-11-8-15,0-12-11 16,30-2-12-16,25 0-4 16,-9-11 14-16,-2-4 9 15,-12 0-16-15,-4 10-28 16,-23 5-51-16</inkml:trace>
  <inkml:trace contextRef="#ctx0" brushRef="#br0" timeOffset="399143.7934">26616 11015 194 0,'0'0'18'16,"0"0"-8"-16,0 0-8 0,0 0 2 16,0 0 8-16,0 0 8 15,-8 0 5-15,-6 0-9 16,0 3-7-16,4 2-1 15,1-5-7-15,9 0-1 16,0 0 16-16,0 0 14 16,0-4-23-16,0-3-4 15,0 3-2-15,0 4 1 16,0 0 1-16,0 0 3 16,0 0 6-16,0 2 36 15,0 14-7-15,0 11 13 16,0 6-19-16,0 14-2 15,0 14-10-15,-19 5-7 0,-8 4-10 16,-17 3-5-16,17-13-1 16,0-9-7-16,13-16-32 15,14-16-109-15,-5-19-130 16</inkml:trace>
  <inkml:trace contextRef="#ctx0" brushRef="#br0" timeOffset="399825.702">26305 11026 141 0,'0'0'31'0,"0"0"2"16,0 0-16-16,0 0 4 16,0 0-6-16,0 0-3 15,-11 0 5-15,3 6-1 16,-6 4-14-16,-5 2-2 15,8-4 0-15,-2 3 1 16,-1 0-1-16,-5 5 2 16,-3 1-2-16,9-3 1 0,2-1-1 15,2-2 1-15,4-3 2 16,5-1 0-16,-5 1 13 16,5-3 0-16,0 2 5 15,0 0 9-15,0 1 7 16,0 0-13-16,30-3-4 15,5 6 3-15,9-6 2 16,16-3 1-16,11-2 0 16,2 0 4-16,12 0 1 15,2 0-4-15,-11-7 1 16,-24-4-18-16,-19 6-9 16,-25 0-1-16,-3 5-3 15,-5 0-8-15,0 0-35 16,0 0-78-16,-10 8-104 15</inkml:trace>
  <inkml:trace contextRef="#ctx0" brushRef="#br0" timeOffset="400141.9874">25697 11403 346 0,'0'0'80'0,"0"0"-13"16,65 0-2-16,6 0-22 16,3 0-5-16,-3 0-38 15,-6 0-15-15,-37-4-166 16</inkml:trace>
  <inkml:trace contextRef="#ctx0" brushRef="#br0" timeOffset="409543.4667">24538 9491 178 0,'0'-3'63'0,"0"0"4"16,0 2-33-16,0 1-24 16,0-3-1-16,0 3 1 15,0 0 6-15,-3 0-1 16,-16 0 6-16,0 0 0 16,6 0-7-16,-1 0-12 15,3 0 6-15,-8 0 5 16,16 0-9-16,3 0-3 0,-5 0 0 15,5 0 1-15,0-8 7 16,0-2 11-16,0-3-2 16,0 1-10-16,0-8-3 15,0 1 3-15,19-6 2 16,3 5 1-16,-6 10 8 16,-16 7 3-16,0 3-3 15,0 0-6-15,0 3-6 16,0 15 0-16,-19 7 0 15,-14 2 2-15,-5 5-6 16,-3-5-3-16,9-7 2 16,7-8-1-16,11-7-1 15,14-5 2-15,0 0-2 16,0-5 0-16,0-15-2 16,0-5 2-16,0-8-1 0,19 0 0 15,22 3 2-15,3 0 0 16,-17 9-1-16,6 9 6 15,-25 9-2-15,3 3 0 16,-11 0-3-16,0 25 3 16,0 16 3-16,-33 9 4 15,-10 2-8-15,-12-11-1 16,12-9-2-16,7-16 1 16,17-14-1-16,5-2 0 15,-2 0-1-15,16-16 0 16,0-12-1-16,0-4-3 15,49 0 3-15,-3-3-1 0,14 2 3 16,-19 8 0-16,-8 10 1 16,-14 13 3-16,-19 2-2 15,0 2-1-15,0 31 4 16,-27 11 1-16,-19 1-6 16,2-5 2-16,8-12-2 15,17-18-1-15,19-10 1 16,0 0-1-16,0-15 1 15,19-18-1-15,33-3-3 16,8 2 4-16,-5 8 0 16,-12 16 0-16,-24 6 0 15,-5 4 0-15,-11 6 0 16,13 19-3-16,-2-4-51 0,-11-3-104 16,16-18-356-1</inkml:trace>
  <inkml:trace contextRef="#ctx0" brushRef="#br0" timeOffset="410879.6613">26987 10377 102 0,'0'0'102'15,"0"0"-63"-15,0 0-10 16,0 0-9-16,0 0 4 16,0 0 5-16,0 0 20 15,-11-7 6-15,3-3-18 16,-6-1-3-16,9 4-13 16,-1 7-11-16,6 0-3 15,-3 0-3-15,-2 0 2 16,-6-2 3-16,3-1-7 0,2-2-1 15,4 0 2-15,2-3-2 16,0-9 0-16,0-2 0 16,13-6 5-16,20 2 13 15,0 6 7-15,-11 7-2 16,-12 10-7-16,-7 0-5 16,-3 3-6-16,0 27 4 15,0 16 10-15,-46 9-11 16,-6-4-5-16,-11-5-2 15,6-18-2-15,19-13 1 16,5-15-1-16,11 0 0 16,11-33 0-16,11-17-1 15,0-4-1-15,25-2 1 0,35 5 1 16,5 4 1 0,-5 11 2-16,-13 13 2 0,-17 10 5 15,-11 9-4-15,-16 4-5 16,-3 0-1-16,0 29 4 15,-3 13 5-15,-49 6-2 16,-13-1-4-16,-1-9-2 16,20-15 0-16,21-12-1 15,17-11 0-15,8 0 0 16,0-11-2-16,8-15-1 16,44-13 0-16,22 3 3 15,-9 6 0-15,-8 13 0 16,-29 9 1-16,-15 8 0 15,-13 5 0-15,0 30 2 0,-41 9 2 16,-24 9-5-16,8-16-4 16,10-27-47-16,28-12-157 15</inkml:trace>
  <inkml:trace contextRef="#ctx0" brushRef="#br0" timeOffset="413241.577">28789 11010 25 0,'0'0'49'0,"0"0"-24"16,0 0-15-16,0 0 13 15,0 0 7-15,0 0 11 16,0 0 3-16,0 0-4 16,0 0 0-16,0 0-6 15,0-2-9-15,0-2-6 16,0 3 1-16,0-1-6 0,0 2-5 15,0 0-1 1,0 0 9-16,0-5 2 0,0 5-7 16,0 0-5-16,0 0-1 15,0 0 2-15,0 0 0 16,0 0-7-16,0 0 0 16,0 0-1-16,0 0 1 15,-5-1 0-15,-4-2 3 16,9-2 6-16,0 0-4 15,0 2-1-15,0-8 4 16,0-5 15-16,14 3-13 16,5-5-1-16,8 6 13 15,-13 0-4-15,-9 11-2 16,-5 1-3-16,0 0-5 16,0 7 0-16,0 15 0 0,0 3 2 15,-24 5-5-15,-3-6-5 16,-1-3 0-16,4-11-1 15,5-7 1-15,-3-3 1 16,8 0-2-16,3-6 1 16,11-14-1-16,0-3-1 15,0 0 1-15,11-4 0 16,25 5 0-16,2 1 0 16,-19 7 1-16,0 7 3 15,-19 7 1-15,0 0-3 16,0 0 0-16,0 25 1 15,-19 14 6-15,-27 4-3 0,-12 0-5 16,7-11 0-16,10-17-1 16,8-11 0-16,14-4 0 15,19-7 0-15,0-24-2 16,0-6-2-16,38 2 2 16,17 8 2-16,-9 16 0 15,-8 11 1-15,-19 0-1 16,-5 35 3-16,-14 17 1 15,0 6-2-15,0 6-2 16,-8-18-17-16,-11-30-116 16,5-16-308-16</inkml:trace>
  <inkml:trace contextRef="#ctx0" brushRef="#br0" timeOffset="417227.7264">24470 9450 52 0,'3'-1'21'16,"-3"1"-11"-16,0 0-8 16,11 0 1-16,-6 0 3 15,-2 0 32-15,8 0 11 16,-11 0-13-16,0 1-11 16,0 2-13-16,0 0-4 15,0-3 5-15,0 1 2 16,0-1 3-16,0 0-1 15,0 3 0-15,0 3-7 0,0-1-5 16,0 5 3 0,3-3-5-16,-3 1 1 0,0-1 2 15,0-5 7-15,0 3 9 16,0 0 3-16,0 6-4 16,0-2 0-16,10 4-6 15,-1-1-9-15,4-2-2 16,-2-1-2-16,-3 1-1 15,3-2 2-15,-3-1 3 16,1-2 5-16,1 4 1 16,10-7 3-16,-1 3-2 15,-3 2-8-15,14 3-2 16,-11 0 0-16,-5-2 1 16,-6-2-2-16,6 0 1 15,-1-1 3-15,17 2 2 0,-11 2 2 16,-2 2-3-16,2 0 1 15,5-3-3-15,-5 3-3 16,3 2 0-16,3-3-2 16,-4-4 1-16,-1 5-1 15,4-7 2-15,-5 2 6 16,-2-3 3-16,2 5-2 16,-6-2-5-16,-2-1 1 15,8-2-3-15,-5 4 0 16,0-2 5-16,-1-2 0 15,12 6-5-15,-3-4-2 16,8 2 2-16,5-1 0 0,-2-2 2 16,-1-1 3-16,7-2-2 15,-18 3-1-15,4-1-2 16,2-2-1-16,-2 2 2 16,2 5-1-16,-8 0 0 15,8 0 2-15,3 6-1 16,-8-1-2-16,3-6-1 15,2 0 1-15,6-4-1 16,-6 2 0-16,6-3 2 16,-14 3 0-16,0-1 3 15,0 2-2-15,-5 1-1 16,5 0-1-16,8 3 2 16,-8-2-1-16,8-4-2 0,-8 3 0 15,0-6 0 1,9 2 1-16,-1 3 0 0,-2-2 3 15,-1-1-2-15,3 3-1 16,6-1 0-16,-6 3-1 16,1 3 1-16,-4-4 0 15,3 0 0-15,-2-3 0 16,-3 2-1-16,2-1 0 16,-5-1 1-16,3 0-1 15,-3-1 0-15,0 4 0 16,0 0 1-16,1-1-1 15,7-5 1-15,0 3 1 16,-2 0 2-16,-4 1 1 16,4 0 1-16,-6-2-3 0,8 1-2 15,-8 1-1-15,9-2 1 16,-4 1-1-16,3 1 0 16,6 0 1-16,0 0 1 15,5-2 1-15,3-1 4 16,-3 3 0-16,-11 3-5 15,1 2-1-15,-4 0 1 16,-5 0 0-16,-5-2-2 16,5 4 1-16,3-3-1 15,-3 1 1-15,5 0-1 16,9 0 0-16,-6 3 0 16,-2-1 1-16,10 0 0 15,-10-1 2-15,-3 1-1 0,8-5-1 16,-3 3 0-16,-2-1-1 15,2 3 1-15,-5-3-1 16,-3-1 1-16,0-1-1 16,5-6 0-16,-7 3 1 15,7-2-1-15,9 1 2 16,0-1-1-16,5 4 2 16,-5-4-2-16,7 2 0 15,-12 1-1-15,4 0 0 16,-7 1 0-16,8 1 1 15,-6 1-2-15,0-3 1 16,-8 0 0-16,0-1 0 0,1-2 0 16,-7 4 0-16,6-1 1 15,-5 3-1-15,5 2 0 16,0 1 1-16,8 1 0 16,-2 1-1-16,-3-2 1 15,2-2-1-15,-2 0 0 16,-3 2 0-16,0-4 0 15,0 4 0-15,0-2 0 16,9 4 1-16,-9 0-1 16,8 1 1-16,-2-2-1 15,-4 0 1-15,4 5-1 16,16-3 0-16,-9 1 0 16,1 3 0-16,5 4 0 0,-5-3 1 15,0-2 0 1,-6 1 1-16,6-4-2 0,-14 0 0 15,8 3 1-15,-2-5 0 16,2-1-1-16,-2 3 2 16,2-7-1-16,-8 2 1 15,0-2 3-15,3 2 0 16,-11 1 0-16,8-1-2 16,-6 2-1-16,1 2-1 15,5 1-1-15,3-2 1 16,-3 1 0-16,-8 0-1 15,-3-3 0-15,11 2 1 0,0 0-2 16,-2 3 2-16,7 1-1 16,-10 6 0-16,5 2 2 15,-5-2-2-15,-4 3 1 16,-1-1 0-16,-1 7-1 16,3 4 2-16,8-3-2 15,-6 0 0-15,6-5 0 16,3-4 1-16,-3-6-1 15,0-5 0-15,-5 3 1 16,5 4-1-16,0-1 1 16,-5 9-1-16,0 1 1 15,-1 5-1-15,1 0 0 16,-3 1 0-16,-3-4 0 16,-3-2 0-16,4-7 0 15,-4 4 0-15,0-3 0 0,1 1 0 16,-6-4 0-16,0 1 0 15,0-4 0-15,0 3 0 16,3-2 1-16,-3 0-1 16,5-5 0-16,-5 5 0 15,6-8 0-15,-6-1 0 16,2 2 0-16,-2-3 0 16,0 4 0-16,0-3 0 15,0 2 0-15,0-3 0 16,0 3 0-16,0-8 0 0,0-1 0 15,0-1 0 1,0 0 0-16,0 0 0 0,0 0 0 16,0 0 0-16,0 0 0 15,0 0-3-15,0 0-1 16,0 0 0-16,0 0-3 16,0 0 2-16,0 0-1 15,0 0-3-15,0 0 5 16,-2 0 4-16,-4 0-4 15,6 0-35-15,0-14-60 16,0-8-102-16</inkml:trace>
  <inkml:trace contextRef="#ctx0" brushRef="#br0" timeOffset="417723.6863">29394 11720 211 0,'-8'3'99'0,"0"-3"-67"16,8 0 15 0,0 0-17-16,0 0-11 0,0 0-7 15,-5 0 5-15,-1 0-5 16,-2 7-2-16,2 5 24 16,-2 11-11-16,-3 5-10 15,3 7-4-15,3 5 0 16,5 6 4-16,0-2-1 15,0 1-6-15,0-8-4 16,0-11-1-16,0-9 0 16,0-9 0-16,0 1 1 15,0-6-1-15,-8 1 1 16,-17 4 10-16,-13-1 6 16,-11-3-5-16,-14-4-7 15,-5 0-4-15,-8-4-1 0,5-18-1 16,16 2-8-16,28 11-30 15,2 4-66-15,17-6-160 16</inkml:trace>
  <inkml:trace contextRef="#ctx0" brushRef="#br0" timeOffset="421967.987">24544 9443 262 0,'-14'0'35'0,"9"0"-6"16,-4 0-7-16,9 0-15 15,0 0 1-15,-10 0 1 16,10 0-4-16,-9 0-4 16,-4 0 2-16,-1 0 10 15,-5-8 19-15,0-1 1 16,-6-3-9-16,9 8-4 0,-3-2-3 16,0-1-7-16,0 4-4 15,0-2-4 1,0 3 0-16,-9-4-1 0,4-1 3 15,2 0 0-15,-5-8 0 16,2-2-1-16,-2 2 2 16,8-7 5-16,0 6-2 15,-14-1 2-15,0-1-3 16,1 1-1-16,-1-3-1 16,0 0-1-16,6-2 2 15,0 3-2-15,2 1-3 16,6 0 0-16,0 1 0 15,5-1-1-15,1 1 0 0,-15-4 0 16,17 2 1 0,-10-3-1-16,2-3 0 0,5 6 2 15,0-5 1-15,-5 4 6 16,0 1-5-16,0-3-2 16,-8-1 0-16,8-2-1 15,-9-3 1-15,4-2-2 16,5 0 1-16,5-3 1 15,-5 3-1-15,-3 1 0 16,11 1 1-16,-2-2-1 16,-6 6 3-16,5 2-2 15,-13-4 6-15,8 1 3 16,0 1-9-16,-1 0-1 16,7 1 2-16,-1 2 1 0,1-4-2 15,4 1 1-15,-7-2-2 16,2 0 1-16,1-2 1 15,-1 3 1-15,6 3-1 16,-11-1 1-16,0 1-1 16,8 0-2-16,3-4 0 15,-1 3 0-15,4 2 0 16,-6-3 0-16,3-3 0 16,-11-4 1-16,11-1-2 15,-3 2 3-15,-3 7 0 16,6-4 3-16,-6 3 2 15,-5 1-5-15,8-2-1 16,3 2-1-16,-3-5-1 0,-2-7 1 16,4-4-1-16,-1-3 0 15,1 0 0-15,9 2 1 16,-5 0 1-16,2 4 5 16,-8 1 5-16,11 6-3 15,-8 0-4-15,3-9-1 16,-1 1-3-16,-10-3-1 15,-3-5 0-15,-6 4 1 16,3-3-1-16,3 6 0 16,6 1 0-16,-6 2 0 15,19-3 1-15,-11 0 0 16,11-3 0-16,-9-5-1 0,4-3 1 16,-9-2-1-16,-5-4 0 15,11 5 0-15,-22 3 1 16,16 4-1-16,1 4 0 15,5-1 1-15,-3 1-1 16,-3-1 1-16,0-4 1 16,1-5 0-16,-1-8-1 15,3-4 0-15,-2-6-1 16,13-2 0-16,-8 3 0 16,8 4 1-16,-11 4-1 15,-3 0 1-15,6-7 2 16,-6-3 4-16,3-1-4 15,9-1-1-15,-9-2 0 0,5 2-1 16,3-2-1-16,-7 1 0 16,7 9 0-16,-14 1 1 15,4 1-1-15,-9-7 1 16,11-4-1-16,3-8 0 16,8 0 1-16,0 5-1 15,0 5 0-15,0 2 0 16,0 4 0-16,0 6 0 15,0 5 1-15,0 0-1 16,0 3 1-16,-14-4-1 16,9 2 1-16,-1-4-1 15,6-3 0-15,0-4 1 16,0 2-1-16,0 8 0 0,0 1 0 16,0 8 0-1,0 3 0-15,0 5 0 0,0 6 0 16,0 1 1-16,0 1 0 15,0-5 1-15,0-7 0 16,6-4-1-16,13 0 1 16,-11 2 0-16,-8 0-1 15,11 4 1-15,-11 6-1 16,0 1 0-16,0 5 1 16,8 4-1-16,-2 5 3 15,-1 2-4-15,3 4 0 16,-2-3 0-16,2-3 0 15,-3-1 0-15,1 2 0 16,-3 5 0-16,-3 5 1 0,0 5-1 16,0 0 0-16,0 0 0 15,0 0 0-15,0 0 1 16,0 0-1-16,0 0-1 16,0 0 1-16,0 1 1 15,0 23-1-15,0 9 1 16,-3 18 0-16,-22 16-1 15,-2 6 0-15,8-5 0 16,-6-7 0-16,12-16 0 16,5-16 0-16,8-12 0 15,-6-13 0-15,6-4 0 16,-5 0 0-16,5-27 0 16,0-9 0-16,0-8-1 0,0-9 1 15,0-4 0-15,24 0 0 16,9-3 0-16,0 4 0 15,-6 8 0-15,0 10 0 16,-10 16 0-16,-15 10 0 16,-2 9 0-16,0 3 0 15,0 0 0-15,0 11-1 16,6 15 1-16,7 7 0 16,6 5 0-16,9-4 1 15,4-2-1-15,1 1 0 16,-8-1 0-16,-4-2 0 15,-7-3-38-15,-14-20-131 16</inkml:trace>
  <inkml:trace contextRef="#ctx0" brushRef="#br0" timeOffset="503758.7498">12211 2751 360 0,'0'0'43'0,"0"0"7"16,0 0 6-16,-8 0-13 15,-8 0-24-15,-12 31 1 16,-13 11 6-16,-10 13-16 16,-28 9-8-16,0 10-1 15,-6 14 0-15,14-1-1 0,19-3 1 16,30-15-1-16,22-17 0 16,0-23 0-16,41-23 1 15,36-6 2-15,10-14 1 16,3-23 2-16,-16 1-4 15,-23 4-2-15,-29 2 0 16,-11 7-3-16,-11 7-18 16,0 4-55-16,-14 9-95 15,-29 3-111-15</inkml:trace>
  <inkml:trace contextRef="#ctx0" brushRef="#br0" timeOffset="503976.6369">11655 3070 253 0,'0'0'51'15,"0"-2"-9"-15,0-1 17 16,44-3 4-16,16-3-8 16,24-3-17-16,3-2-10 15,9-1-18-15,-9 3-9 16,-2 1-1-16,-6 3-12 15,-14 3-39-15,9 5-52 16,-12 0-73-16</inkml:trace>
  <inkml:trace contextRef="#ctx0" brushRef="#br0" timeOffset="504290.6301">12953 2980 244 0,'-33'14'76'16,"0"8"-49"-16,6 4 39 16,0 2-12-16,-6 4-19 15,9 4-11-15,4-3-4 16,7-5-5-16,10-11-11 16,3-12-3-16,0-5-1 15,0 0 1-15,14-12 0 16,27-11 7-16,-3 1-7 15,-16 13 1-15,-11 6 2 0,-11 3 8 16,0 15 7-16,0 27 5 16,0 15-7-16,-11 2-9 15,-11-3-8-15,3-14-5 16,13-17-44-16,6-8-75 16,0-15-56-16</inkml:trace>
  <inkml:trace contextRef="#ctx0" brushRef="#br0" timeOffset="504576.6758">13239 3250 315 0,'-38'12'130'16,"5"24"-91"-16,14-5 14 16,0-10-41-16,16-7-10 15,3-14-1-15,0 0 5 16,41-28 20-16,52-18-6 15,30-2 13-15,21 2 4 16,-13 17 11-16,-25 17-17 16,-29 12-17-16,-42 5-4 15,-24 31-2-15,-11 18-4 16,0 2-4-16,-38 4-14 16,5-11-42-16,20-16-16 15,7-16-11-15,6-15-8 16,0-2-36-16,19 0-91 0</inkml:trace>
  <inkml:trace contextRef="#ctx0" brushRef="#br0" timeOffset="504920.7031">14431 2923 23 0,'0'0'282'0,"0"0"-217"16,16 0 23-16,14-3-39 16,-3-1-2-16,14-5-18 15,-11 6-25-15,-8-1-4 16,-8 0-1-16,-9 4-17 16,0 0-75-16,-5 5-129 15</inkml:trace>
  <inkml:trace contextRef="#ctx0" brushRef="#br0" timeOffset="505064.6875">14564 3112 281 0,'0'4'131'0,"19"5"-83"16,19-3 7-16,9-6-45 16,5 0-10-16,-1-2-10 15,9-22-86-15,-13-8-269 16</inkml:trace>
  <inkml:trace contextRef="#ctx0" brushRef="#br0" timeOffset="505424.8546">15540 2545 333 0,'-103'52'112'0,"-4"8"-81"15,20 1 46-15,30-17-51 16,43-15-26-16,14-16 0 16,0-13 0-16,19 0 17 15,33 0 45-15,8 0-7 16,6 0-18-16,-31 0-7 0,-16 16-6 15,-19 19-11-15,0 11-5 16,-46 8-4-16,-39-1-4 16,6-11-4-16,25-22-32 15,21-20-35-15,27 0 5 16,6-28-14-16,6-9-63 16,54 1 25-16,11 1-37 15</inkml:trace>
  <inkml:trace contextRef="#ctx0" brushRef="#br0" timeOffset="505596.6062">15862 2703 379 0,'0'4'133'16,"0"19"-87"-16,0 7 25 16,0-1-35-16,-3 2-24 15,-16-4-12-15,0-4-1 16,0-10-19-16,-5-3-36 15,-4-2-53-15,9-8-95 16</inkml:trace>
  <inkml:trace contextRef="#ctx0" brushRef="#br0" timeOffset="505754.7992">15876 2440 389 0,'0'0'50'0,"5"0"-33"15,1 0-10-15,-1 0-7 16,-5 17-6-16,0 13-41 16,0 16-31-16,0 13-79 15</inkml:trace>
  <inkml:trace contextRef="#ctx0" brushRef="#br0" timeOffset="505948.8674">15998 2760 274 0,'25'0'76'0,"-17"0"13"15,19 0-18-15,-7 0-13 16,7 0-18-16,-3 0-2 16,4 0-1-16,10 7-13 15,-6 4-16-15,9 8-8 0,3 2-2 16,11-4-5-16,-9-3-14 16,6-5-24-16,-20-3-22 15,1-5-2-15,0 5-35 16,-9-5-93-16</inkml:trace>
  <inkml:trace contextRef="#ctx0" brushRef="#br0" timeOffset="506295.1049">14984 3540 155 0,'0'0'252'0,"57"-7"-201"15,61-20 32-15,45-17-17 16,23-11-3-16,18-6-10 16,-2 9-5-16,-19 4-17 0,-25 13-26 15,-27 8-5 1,-14 7-17-16,-19 5-29 0,-13 7-40 16,-12 8-185-16</inkml:trace>
  <inkml:trace contextRef="#ctx0" brushRef="#br0" timeOffset="506728.9304">15486 3745 330 0,'0'0'109'0,"-17"0"-40"16,-23 5-7-16,-20 30-16 15,-25 16 4-15,-8 20-2 0,-5 10-8 16,22 2-13-16,24-15-23 16,44-18-4-16,8-18-9 15,27-20-10-15,49-12-2 16,23 0-6-16,12-23-21 15,-4-13-60-15,-9 7-53 16,-14-1-162-16</inkml:trace>
  <inkml:trace contextRef="#ctx0" brushRef="#br0" timeOffset="506954.3101">15666 4123 483 0,'-14'27'30'0,"14"-7"24"15,6-20-38 1,67 0 9-16,12-22 13 0,-6-21 7 16,-16 5 0-16,-28 7-9 15,-35 8-19-15,0 10-8 16,-35 8-2-16,-55 5-7 16,-9 0-9-16,15 21 2 15,38-3-23-15,26-9-50 16,20-6-50-16,20-3-159 15</inkml:trace>
  <inkml:trace contextRef="#ctx0" brushRef="#br0" timeOffset="507187.024">16377 3860 504 0,'-103'63'51'0,"13"2"23"16,35-15-35-16,31-17-22 15,24-17-16-15,0-15 0 16,0-1 9-16,19 0 24 16,0 2 9-16,-5 6-19 15,-14 9-19-15,0 18-3 16,-20 7-2-16,-39 3-3 16,4-10-36-16,3-12-40 15,33-11-53-15,19-12-149 16</inkml:trace>
  <inkml:trace contextRef="#ctx0" brushRef="#br0" timeOffset="507500.4429">16699 3832 130 0,'27'0'217'0,"-7"0"-138"16,12 4 18-16,6 20-49 15,9 2-4-15,5 2-12 16,-6 0-17-16,-5-1-13 15,-3-1-2-15,0-3-4 16,3 1-14-16,-16-6-38 16,-4 1-60-16,-1-10-48 15</inkml:trace>
  <inkml:trace contextRef="#ctx0" brushRef="#br0" timeOffset="507644.7822">17105 3886 489 0,'-84'71'35'0,"5"6"39"16,-6-1-74-16,6-6-4 15,33-17-111-15,27-20-237 16</inkml:trace>
  <inkml:trace contextRef="#ctx0" brushRef="#br0" timeOffset="508206.8897">16672 2630 228 0,'-6'-4'157'0,"6"4"-134"16,0 0 31-16,0 0-5 16,0 0-4-16,0 0-5 15,9 0 11-15,21 0-14 0,11 4-2 16,5 13-16-16,-13 0-15 16,-1 2-4-16,-4-3-10 15,-4-2-18-15,-5-1-38 16,3-3-57-16,-17-3-105 15</inkml:trace>
  <inkml:trace contextRef="#ctx0" brushRef="#br0" timeOffset="508335.152">16868 2696 514 0,'-90'53'41'0,"-2"2"20"16,2-1-61-16,16-8-39 0,22-30-196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25:54.8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 4639 163 0,'0'-7'107'0,"0"2"-75"16,0-2 14-16,0-2-23 16,13 5-7-16,-13 0 5 15,0 0 2-15,0 4 9 16,0 0 8-16,0 0-3 16,0 0-9-16,0 0-7 15,0-1-9-15,0 1-2 16,0 0-2-16,0 0-2 15,0 0 1-15,0 0 0 16,0 9 0-16,0 29-3 16,-27 20 8-16,-11 19-3 0,-8 8-6 15,-6-3-1 1,5-7-2-16,1-18 0 0,22-22 0 16,10-20 0-16,14-15 1 15,0-4 0-15,0-47-1 16,19-21-6-16,41-15-1 15,16-8 4-15,17 3 3 16,-8 3 0-16,2 5 0 16,-3 5 0-16,-5 11 2 15,-8 11 0-15,-19 17-1 16,-11 18 2-16,-22 12 0 16,-19 10 0-16,0 0 0 15,6 10-1-15,7 34 3 16,-7 18 8-16,-6 15-2 0,0 11 0 15,0 6 0-15,0 1-7 16,-6-2-2-16,-13-6-1 16,0-10-1-16,5-4-6 15,1-14-19-15,-1-19-46 16,-5-16-73-16,0-24-75 16</inkml:trace>
  <inkml:trace contextRef="#ctx0" brushRef="#br0" timeOffset="210.5635">2311 4916 475 0,'0'-4'13'0,"71"-8"8"16,16-1 21-16,3 1-22 15,-11 2-20-15,-22 4 0 16,-16 5-16-16,-16 1-60 16,-3 0-161-16</inkml:trace>
  <inkml:trace contextRef="#ctx0" brushRef="#br0" timeOffset="833.9899">3129 4844 275 0,'0'0'59'0,"0"0"-30"15,0-2-1 1,0 2-6-16,0 0 2 0,0 0-6 16,0 0 10-16,0 0-1 15,0 0-6-15,0 0-4 16,0 0-4-16,-6 29 2 15,-13 10 9-15,-3 9-2 16,-10 4-8-16,7-11-9 16,12-11-5-16,4-18 0 15,9-12 0-15,0 0 0 16,9-27 2-16,42-8 0 16,7-2-1-16,-12 9 0 0,0 11-1 15,-38 10 3 1,6 7 1-16,-14 0-2 0,0 5 2 15,0 18 6-15,0-5 6 16,0-3-11-16,0-12-5 16,6-3 0-16,34 0 0 15,23-18 3-15,3-4 0 16,-12 8-1-16,-10 9 3 16,-11 5 0-16,-25 2-4 15,3 33 1-15,-11 8 9 16,0 4 1-16,0-3-12 15,-11-17-11-15,3-5-37 16,8-15-54-16,0-3-97 0,0-4-135 16</inkml:trace>
  <inkml:trace contextRef="#ctx0" brushRef="#br0" timeOffset="1066.6375">4015 4970 39 0,'0'-6'303'16,"-8"6"-278"-16,8 0 2 15,0 9-4-15,0 20 15 16,0 6-16-16,0 14-6 16,0 4 16-16,-6 10-6 15,-13 4-16-15,-3-2-7 0,-2-1-3 16,-3-2-8-16,2-4-44 15,11-12-82-15,1-23-218 16</inkml:trace>
  <inkml:trace contextRef="#ctx0" brushRef="#br0" timeOffset="1298.4175">4001 4958 342 0,'30'-35'33'0,"17"-1"37"15,7 4-12-15,6 5-10 16,-3 12-1-16,-29 8-6 16,-9 7-7-16,-19 9-14 0,0 35 3 15,-27 20-7 1,-58 10-14-16,-19 3-2 0,-2-7-11 16,22-22-14-16,32-25-16 15,30-21-11-15,22-2-19 16,0-16-52-16,14-22-48 15</inkml:trace>
  <inkml:trace contextRef="#ctx0" brushRef="#br0" timeOffset="1606.522">5133 4476 591 0,'-33'1'20'0,"33"5"-20"16,-14 3-1-1,4 2-52-15,1-2-131 0</inkml:trace>
  <inkml:trace contextRef="#ctx0" brushRef="#br0" timeOffset="1734.5147">5057 4813 35 0,'-28'7'499'16,"-10"1"-492"-16,16-1-7 15,3-1-11-15,-27-6-203 16</inkml:trace>
  <inkml:trace contextRef="#ctx0" brushRef="#br0" timeOffset="4906.9453">2232 6792 202 0,'0'-10'40'15,"0"0"17"-15,0 4 5 16,0 5-18-16,0 1-4 16,0 0-2-16,0 0 1 15,0 0 0-15,0 0-3 0,0 0-10 16,0 0-3-16,0 4-13 15,0 23 3-15,0 16 5 16,0 13-6-16,0 16 0 16,-8 14-7-16,-31 10-4 15,-12 6 0-15,-1-7-1 16,-3-11-2-16,17-29-14 16,5-29-24-16,14-24-33 15,-3-2-47-15,22-37-52 16</inkml:trace>
  <inkml:trace contextRef="#ctx0" brushRef="#br0" timeOffset="5130.2707">2316 6743 364 0,'33'-4'41'15,"13"4"-26"-15,25-4 46 16,8 2-39-16,6-4-11 16,2 1-4-16,-8 3-5 15,-16 2-2-15,-28 0-5 16,-10 0-14-16,-17 19-68 16,-8 11-87-16</inkml:trace>
  <inkml:trace contextRef="#ctx0" brushRef="#br0" timeOffset="5340.4924">2368 7160 136 0,'0'0'381'0,"0"0"-374"16,41 0 34-16,16-4-8 15,3-12-23-15,-8 1-10 16,-6-3-2-16,-13 6-17 16,-6 12-85-16,-16 0-206 15</inkml:trace>
  <inkml:trace contextRef="#ctx0" brushRef="#br0" timeOffset="5550.3715">2924 7441 275 0,'28'-58'204'0,"32"-7"-186"16,16 2 70-16,-8 9-46 16,-3 17-29-16,-21 6-13 15,-8 11-7-15,-4 2-10 0,-7 8-53 16,2 7-71-16,-2 3-95 15</inkml:trace>
  <inkml:trace contextRef="#ctx0" brushRef="#br0" timeOffset="5850.2879">3628 7268 88 0,'0'16'341'0,"0"3"-331"15,24-10 10-15,31-9 19 16,16 0-9-16,8-35-5 16,5 2 10-16,-24 3-10 0,-30 6-16 15,-22 6-4 1,-8 2 4-16,0 4 12 0,-38 7-8 16,-22 5 3-16,-13 14-8 15,-9 30-8-15,8 13 1 16,3 2-1-16,22-2-2 15,17-8-7-15,13-9-5 16,19-11-16-16,0-15-16 16,8-5-25-16,52-7-41 15,11-2-121-15</inkml:trace>
  <inkml:trace contextRef="#ctx0" brushRef="#br0" timeOffset="6308.667">4465 7144 370 0,'-33'0'111'16,"-5"31"-109"-16,0 11 2 16,-9 12 21-16,15 2 16 15,13 0-19-15,10-14-2 16,9-15-13-16,0-23-5 15,9-4-1-15,48-26 2 16,22-28-1-16,0-4 1 0,-8 7-1 16,-19 15 13-1,-33 16 20-15,-16 20-7 0,-3 25-19 16,-28 51 6-16,-43 26-1 16,-8 17-8-16,6 2 2 15,21-10-7-15,27-12-1 16,23-23 0-16,2-23-1 15,0-29 0-15,27-20-2 16,38-4 3-16,20-35 0 16,-1-17 1-16,-10-8 1 15,-22 9-1-15,-39 4 8 16,-13 14 8-16,-51 10 2 16,-48 10-2-16,-12 6-11 15,18 7-6-15,28 0-7 0,40 0-31 16,11 0-39-16,14 0-40 15,33-15-117-15</inkml:trace>
  <inkml:trace contextRef="#ctx0" brushRef="#br0" timeOffset="6540.7071">5403 6958 619 0,'-25'15'54'16,"23"-11"-52"-16,2-1-2 15,0-3-12-15,0 0-94 16,2 0-345-16</inkml:trace>
  <inkml:trace contextRef="#ctx0" brushRef="#br0" timeOffset="6660.4912">5509 7276 101 0,'-49'20'565'0,"-8"3"-560"0,32-5-5 15,12-18-8-15,13-2-131 16</inkml:trace>
  <inkml:trace contextRef="#ctx0" brushRef="#br0" timeOffset="9422.3397">2065 9379 185 0,'-24'-5'142'0,"10"-1"-137"15,9 0 9-15,5-2 12 16,-8-5-2-16,8 3-3 15,0 2 5-15,0 5 8 0,0 0 12 16,-6 3-14 0,6 0-8-16,0 0-9 0,0 10-11 15,0 30 3-15,0 16 7 16,0 9-8-16,6 7-4 16,-6 0-2-16,0 0 0 15,0 0-6-15,0-7-15 16,0-8-72-16,-19-20-70 15</inkml:trace>
  <inkml:trace contextRef="#ctx0" brushRef="#br0" timeOffset="9700.791">2284 9161 389 0,'46'-23'49'0,"6"-2"-17"16,13 10 44-16,9 3-26 16,-12 12-23-16,-7 0-5 15,-30 3-7-15,-12 29-1 16,-13 13-5-16,0 8-3 16,-52 12-6-16,-40-3-3 15,-12-4 0-15,-2-13-1 16,16-16-5-16,24-11-11 0,20-14-20 15,32-4-33 1,14 0-54-16,14-19-191 0</inkml:trace>
  <inkml:trace contextRef="#ctx0" brushRef="#br0" timeOffset="9978.2372">2695 9589 220 0,'28'3'118'16,"10"-3"-103"-16,22 0 51 15,5-17-5-15,14-23-15 16,-13-10-15-16,-20 6-1 16,-21 5-3-16,-25 11-4 0,0 16 2 15,-63 12 0-15,-19 5-10 16,-22 39-11-16,-7 18-3 15,7 6-1-15,25-1 0 16,27-9-9-16,25-9-29 16,21-10-28-16,6-7-66 15,0-12-65-15</inkml:trace>
  <inkml:trace contextRef="#ctx0" brushRef="#br0" timeOffset="10166.5264">2840 9776 33 0,'41'-5'46'16,"-17"5"53"-16,-5-2-13 15,-11-2 7-15,17-4-10 0,10-10-11 16,9-9-20 0,16-6-14-16,0-2-11 0,16 0-8 15,-16 1-6-15,-13 7-7 16,-1 7-6-16,-13 5 0 16,0 5-4-16,-1 10-22 15,-7 0-71-15,-3 7-76 16,-3 26-108-16</inkml:trace>
  <inkml:trace contextRef="#ctx0" brushRef="#br0" timeOffset="10308.4487">3778 9625 386 0,'0'0'68'0,"8"0"-19"16,-8 22 23-16,0 3-24 15,0 4-32-15,0-1-16 0,0-6-1 16,0-2-26-16,0-5-101 15,-8-10-185-15</inkml:trace>
  <inkml:trace contextRef="#ctx0" brushRef="#br0" timeOffset="10442.3921">3884 9297 493 0,'-27'0'37'0,"19"4"-36"15,8 7-1-15,0 4-31 16,0-1-138-16</inkml:trace>
  <inkml:trace contextRef="#ctx0" brushRef="#br0" timeOffset="10690.4713">4230 9704 438 0,'-27'35'36'16,"27"-14"12"-16,33-16-34 16,51-5-12-16,17-18-2 15,3-21 2-15,-33 1 3 16,-30 7 34-16,-41 10 2 16,0 7 1-16,-52 7-10 0,-22 2-20 15,-10 5-12 1,32 0-4-16,19 0-23 0,19-3-48 15,14 0-81-15,6-5-138 16</inkml:trace>
  <inkml:trace contextRef="#ctx0" brushRef="#br0" timeOffset="11050.3005">5029 9449 146 0,'-24'19'261'16,"-31"23"-225"-16,-2 11 20 15,11 2-7-15,5-1-27 16,35-11-12-16,6-11-1 16,0-20-9-16,47-12 1 0,29-5-1 15,17-41 4-15,5-15-2 16,8-21 3-16,-2-10 1 16,-6-11 2-16,-14 6 20 15,-29 4 2-15,-31 6-9 16,-24 12-6-16,0 14-8 15,-27 19-2-15,-3 21 2 16,8 21 12-16,-8 0-1 16,3 37-17-16,-14 24 1 15,17 13 0-15,5 9 0 16,10 4 4-16,9-10-3 16,0-7-3-16,0-12-3 15,47-14-11-15,-1-8-24 0,6-6-50 16,0-2-58-16,-11-10-125 15</inkml:trace>
  <inkml:trace contextRef="#ctx0" brushRef="#br0" timeOffset="11306.4927">6123 9110 644 0,'-19'21'69'15,"19"-6"-53"-15,0-2-16 16,0-11-12-16,0-2-91 15,0 0-201-15</inkml:trace>
  <inkml:trace contextRef="#ctx0" brushRef="#br0" timeOffset="11419.314">6174 9468 464 0,'-30'25'142'15,"9"-5"-142"1,21-13-31-16,-6-7-227 0</inkml:trace>
  <inkml:trace contextRef="#ctx0" brushRef="#br0" timeOffset="21840.1257">6191 4448 128 0,'-8'0'146'15,"2"0"-126"-15,6 0-1 16,0 0 6-16,-3 0 6 15,3 0-7-15,-5 0 3 16,0 0-1-16,-1 0-9 16,6 0-5-16,-8 0-3 15,8 0-5-15,0 0 4 16,0 0 1-16,0 0-1 16,0 0-3-16,0 0-1 15,0 0-1-15,8 0 7 16,36-2 11-16,16-4 0 15,16-1 3-15,6-6 2 0,8 4 3 16,-17 3 0-16,-21 4-5 16,-27 2-11-16,-23 0-4 15,-2 31 2-15,-32 38 19 16,-80 21-2-16,-22 20-21 16,-2-2-5-16,38-11-2 15,60-18 1-15,38-20 0 16,19-17-1-16,60-21-1 15,24-14 1-15,-4-7-1 16,-12-10 1-16,-11-17-19 16,-29-7-75-16,-28-9-210 15</inkml:trace>
  <inkml:trace contextRef="#ctx0" brushRef="#br0" timeOffset="32574.3934">6583 6209 169 0,'0'-6'42'0,"0"-1"-2"16,0-3-14-16,6 3 0 15,8 0 4-15,-14 2-6 16,0 4 3-16,0 1 5 16,0 0-3-16,0 0-5 15,0 0-2-15,0 0-8 16,0 0-6-16,0 22 17 16,0 11 23-16,-9 4-26 15,-2 6-9-15,-21-3-4 0,-1 3-5 16,11-3-4-16,-2-9-5 15,10-2-30-15,-5 0-85 16,5-7-113-16</inkml:trace>
  <inkml:trace contextRef="#ctx0" brushRef="#br0" timeOffset="32790.0964">6158 6801 450 0,'0'0'61'16,"16"0"-58"-16,58 0 7 15,32 0 14 1,9-5-5-16,-20-11-11 0,-13-3-6 16,-33 6-2-16,-11 1 0 15,-13 11-7-15,-17 1-101 16,-8 0-334-16</inkml:trace>
  <inkml:trace contextRef="#ctx0" brushRef="#br0" timeOffset="33299.751">6327 7298 387 0,'0'-9'50'0,"0"1"-30"16,0-5 30-16,0 0-8 16,0 5-8-16,0 7-5 15,0-1-5-15,0 2-13 16,0 0-6-16,0 10-2 15,-5 32 0-15,-23 10 4 16,-4 10-7-16,10-8-2 16,11-14 1-16,11-17-1 15,19-22 0-15,71-1 0 16,16-17 2-16,12-21-1 0,-20-2 1 16,-11 2-1-1,-16 11-5-15,-19 7-6 0,-20 6-52 16,-18 7-70-16,-14 5-197 15</inkml:trace>
  <inkml:trace contextRef="#ctx0" brushRef="#br0" timeOffset="33504.1819">7066 7109 61 0,'-25'0'513'0,"25"42"-486"16,0 21 12-16,0 16 5 16,-13 12-7-16,-20 13-26 0,-13 4-11 15,8 6-3-15,-3-8-15 16,22 7-57-16,19-21-105 16</inkml:trace>
  <inkml:trace contextRef="#ctx0" brushRef="#br0" timeOffset="34619.3704">6922 7414 258 0,'0'0'27'0,"0"0"-24"15,0 0-1-15,0 0 7 16,0 0-3-16,0 0-2 16,0 0 0-16,0 0 2 0,0 0 2 15,0 0 0-15,0 0 6 16,0 0-3-16,0 0-7 15,0 0-3-15,0 0-1 16,0 0 2-16,0 0-2 16,0 0 0-16,0 0-2 15,0 0 2-15,0 0-1 16,0 0 1-16,0 0 0 16,0 0 4-16,0-2 7 15,0 0 2-15,8-2 0 16,19 2 2-16,-2-4-4 15,7 0 3-15,-5 4-3 0,6-4-7 16,0 5 2-16,-9 1-2 16,-10-2-1-1,0 2-3-15,-1 0 0 0,-7 0-6 16,-6 0-58-16</inkml:trace>
  <inkml:trace contextRef="#ctx0" brushRef="#br0" timeOffset="87709.7018">7145 8599 52 0,'0'0'31'15,"0"-6"20"-15,0 3 9 16,6-5-4-1,-6-2 7-15,8 2-8 0,11 0-11 16,0-2-2-16,-5 3-12 16,-1 6-7-16,-13-2-6 15,6 3-2-15,-6 0-8 16,8 0-2-16,-8 15 1 16,5 13 5-16,-5 7-3 15,0 6-4-15,0 4 0 16,0 1-3-16,0 8-1 15,-19-1-1-15,-14-2-8 16,1-4-50-16,18-18-48 16,9-12-79-16</inkml:trace>
  <inkml:trace contextRef="#ctx0" brushRef="#br0" timeOffset="87949.7417">7401 8642 68 0,'0'0'206'16,"0"0"-172"-16,0 1 21 0,25 25-2 16,-3 9-26-1,-3 10-8-15,-11 7-3 16,-8 10-7-16,0-5-7 0,0-4-2 15,-27-16-12 1,-6-8-80-16,0-17-89 0</inkml:trace>
  <inkml:trace contextRef="#ctx0" brushRef="#br0" timeOffset="88189.6581">6823 8685 411 0,'36'-19'32'15,"62"2"15"1,38-7 22-16,55-4-38 0,19-2-1 16,-22 2-13-16,-24 3-10 15,-39 8-7-15,-65 15-4 16,-46 2-22-16,-14 0-27 15,0 0-71-15,-14 7-103 16</inkml:trace>
  <inkml:trace contextRef="#ctx0" brushRef="#br0" timeOffset="88443.6604">6870 9414 453 0,'112'-40'21'16,"46"0"60"-16,24-8-32 15,36 7-31-15,-16 8-9 16,-65 10-9-16,-69 6-13 15,-57 6-56-15,-11 4-50 16,-11 7-63-16</inkml:trace>
  <inkml:trace contextRef="#ctx0" brushRef="#br0" timeOffset="89689.6759">7257 9672 237 0,'0'-6'55'15,"0"5"-7"-15,0 1-7 16,0 0-20-16,0 0-5 15,0 0 0-15,0 0 0 16,0 12 0-16,0 18 20 16,0 7-14-16,0 14-6 0,0 9-10 15,0 6-2 1,0 5-3-16,-8-2 0 0,-3 3-1 16,-8-2 0-16,-3-15 0 15,3-18-1-15,0-25-12 16,19-12-17-16,0-26-3 15,0-28-100-15,0-7-64 16</inkml:trace>
  <inkml:trace contextRef="#ctx0" brushRef="#br0" timeOffset="90064.099">7178 9809 205 0,'0'-18'92'15,"19"1"-61"-15,8-3 4 16,20-5 2-16,23-12 2 16,31-8-2-16,22-1 5 15,-17 8 1-15,-10 16-10 16,-36 20-17-16,-38 2-9 16,-12 11-1-16,-10 28 3 15,-13 14 1-15,-58 6 0 16,-14 5-5-16,-2-12-1 15,11-14-3-15,54-19-1 16,22-19 0-16,8 0 0 16,63-15 2-16,14-6 0 15,13 0-1-15,-6 13 1 0,-21 8 7 16,-43 24 8-16,-28 43 5 16,-52 28 5-16,-74 12-19 15,-51-1-7-15,-25-17-1 16,39-30-9-16,46-29-29 15,29-24-70-15,31-6-149 16</inkml:trace>
  <inkml:trace contextRef="#ctx0" brushRef="#br0" timeOffset="91587.7451">7336 4659 23 0,'0'0'181'15,"0"0"-170"-15,0 0-6 16,0 0-1-16,0 0 14 16,0 0 16-16,0 0-15 0,0 0-17 15,0-2 5-15,0 2 7 16,0 0 10-16,0 0-5 16,0 0-9-16,25-3 8 15,7-2 6-15,17-7-10 16,3-1-7-16,0 0-2 15,-6 0-3-15,-16 5-2 16,-8 0-7-16,-16 4-30 16,7 4-75-16</inkml:trace>
  <inkml:trace contextRef="#ctx0" brushRef="#br0" timeOffset="91789.8118">7500 4842 346 0,'46'-14'19'16,"14"-3"28"-16,-8 3-3 16,-14 4-43-16,-19 3-1 15,0 3-47-15,-16 4-59 16,-3 0-165-16</inkml:trace>
  <inkml:trace contextRef="#ctx0" brushRef="#br0" timeOffset="92283.6886">8326 4451 304 0,'0'0'22'16,"0"25"0"-16,0 11 33 16,0 17-14-16,0 6-18 15,-19 9-6-15,-14 13-4 16,-8 4 6-16,3-7 3 16,0-5-8-16,21-24-10 15,6-22-4-15,11-27 0 16,0-14 0-16,14-54 0 15,38-20-2-15,38-14-13 0,-6 0-4 16,-5 12 2-16,0 14 10 16,-24 14 6-16,-3 13-1 15,-19 16 2-15,-14 8 0 16,0 10 0-16,-14 9 2 16,-5 6 0-16,0 0 0 15,0 0-1-15,0 0 0 16,3 13 3-16,8 12 17 15,8 13 5-15,-3 8-6 16,9 6-2-16,2 5-1 0,3 3-3 16,-3 0-5-1,1-5-7-15,4-3-1 0,-13-1-1 16,-5-14-1-16,0 2-6 16,5-8-12-16,-11-9-35 15,-3-9-42-15,-5-9-82 16</inkml:trace>
  <inkml:trace contextRef="#ctx0" brushRef="#br0" timeOffset="92501.8047">8462 4832 233 0,'0'-13'176'15,"0"7"-156"-15,8 4 25 16,49 2-1-16,-2 0-12 16,10 0-15-16,-7 0-16 15,2 9-1-15,-8-1-25 16,-6-4-75-16,0-4-232 16</inkml:trace>
  <inkml:trace contextRef="#ctx0" brushRef="#br0" timeOffset="93139.6351">8154 6518 341 0,'8'-5'27'0,"17"-4"5"15,10-3 24-15,9 2-19 16,10-3-6-16,9 3-4 16,-8 3-12-16,-23 7-9 15,-13 0-5-15,-13 0-1 16,2 0-5-16,6 0-37 16,5 7-55-16,-8 4-94 15</inkml:trace>
  <inkml:trace contextRef="#ctx0" brushRef="#br0" timeOffset="93319.8618">8358 6754 257 0,'0'0'145'16,"0"0"-109"-16,0 0 17 15,47-11-13-15,16-5-19 16,-14 7-12-16,-6 0-9 15,-7 5-33-15,-20 4-45 16,0-5-105-16</inkml:trace>
  <inkml:trace contextRef="#ctx0" brushRef="#br0" timeOffset="93933.5985">9185 6430 318 0,'0'0'62'15,"0"22"-33"-15,0 18 37 16,0 14-36-16,0 4-20 16,0 5-5-16,0 6-3 15,0 9-1-15,0-1 1 16,-14-1 9-16,-19-5-7 15,14-10-4-15,-3-14 0 0,3-21 0 16,14-26-10-16,5-8-6 16,0-41-17-16,0-16-43 15,0-8 38-15,13 6 13 16,1 6 7-16,-3 5 18 16,3 12 1-16,-1 2 4 15,1 2 9-15,5 2 6 16,6-3-1-16,15-1 0 15,7-5 4-15,18-6 4 16,12-1 7-16,23 0 22 16,18 4-8-16,-12 20 1 15,-16 19-10-15,-44 11-16 0,-46 25-10 16,0 21 1-16,0 16 5 16,-32 6-9-16,-34 5-3 15,-13 2-4-15,6-14-3 16,21-18 1-16,38-23-1 15,14-15-2-15,19-5-5 16,47 0-1-16,26-11 7 16,15-3 1-16,-4 6 0 15,-24 8 1-15,-46 6 4 16,-33 44 6-16,-25 21 18 16,-94 20-2-16,-70 9-19 15,-29-11-5-15,8-27-3 16,41-33-3-16,44-29-53 0,40-14-59 15,31-45-133 1</inkml:trace>
  <inkml:trace contextRef="#ctx0" brushRef="#br0" timeOffset="95494.0469">10003 569 28 0,'0'-4'71'0,"0"0"-18"16,0 3-11-16,0-1-2 16,0-2 10-16,0 1-17 15,0-5-5-15,0 1 12 16,5-12 21-16,17 0-11 16,2 3-2-16,-10 6-9 15,5 7-14-15,-19 3-12 16,0 0-5-16,0 0 1 15,0 13-3-15,-11 17-2 16,-24 16 1-16,-12 8 7 16,-4 18-5-16,-7 7-3 15,-13 0-2-15,17-14-1 0,16-21-1 16,19-29 0-16,19-15 0 16,0-17 0-16,0-32-3 15,38-18-4-15,33-10 2 16,13-2 2-16,4 0-1 15,-4 11 2-15,-10 3 2 16,-3 10 1-16,-1 11-1 16,-23 9 0-16,-9 15 1 15,-11 8 0-15,-8 8 1 16,-5 4-1-16,-6 0 1 16,-2 12-1-16,-1 13-1 15,9 6 3-15,18 9 0 16,1 3 0-16,0 4 1 0,-6 6-2 15,-2-2-1 1,-12 1 0-16,-13 3 0 0,0-1-1 16,0-8-2-16,0-10-29 15,-5-14-44-15,-14-12-65 16,-22-8-111-16</inkml:trace>
  <inkml:trace contextRef="#ctx0" brushRef="#br0" timeOffset="95689.955">10128 814 258 0,'0'-18'196'0,"0"-8"-161"16,57-1 32-16,22 0-29 16,6 8-18-16,-6 7-1 15,-14 7-13-15,-18 5-6 16,-6 0-5-16,-11 11-25 15,2 3-63-15,4 1-77 16</inkml:trace>
  <inkml:trace contextRef="#ctx0" brushRef="#br0" timeOffset="96027.6886">11183 472 163 0,'0'0'142'16,"0"0"-122"-16,0 0 4 15,0 18-9-15,0 11 7 16,-35 10-9-16,-9 4 1 16,-2 9-7-16,-6 8 2 15,6 5 6-15,-1-1-1 16,9-6 2-16,24-15 10 15,14-8-13-15,0-20-5 16,14-4-1-16,43-11 0 16,12 0 1-16,7 0-1 15,-2 0-2-15,-9-8-3 0,-13-1-1 16,-33 1-1-16,0 7-6 16,-19-5-22-16,0 0-40 15,0 6-103-15</inkml:trace>
  <inkml:trace contextRef="#ctx0" brushRef="#br0" timeOffset="96272.975">10894 699 157 0,'27'-7'112'0,"12"3"-66"0,2 1 28 16,10-2-50-16,1 0-8 15,5-1-7-15,-5 1-7 16,-3 3-2-16,3 2-2 16,5 0-14-16,3 0-46 15,-13 0-143-15</inkml:trace>
  <inkml:trace contextRef="#ctx0" brushRef="#br0" timeOffset="96671.4922">11862 619 238 0,'-11'0'51'15,"-8"0"-16"-15,-14 18-2 16,-7 9 7-16,-7 8 6 15,4 0-20-15,2 1-5 16,8-2-4-16,14-5-1 16,0-6-8-16,19-8-4 15,0-12-1-15,0 1-1 16,0-4 4-16,0-4 1 16,46-20 1-16,11-6-4 15,14 1-1-15,-16 8-3 16,-42 14 0-16,-13 7 0 15,0 0 4-15,0 0-1 0,0 15 0 16,-21 3-1-16,2 4 8 16,5 0 4-16,8 0-4 15,6-5-6-15,0-3-4 16,0-10 0-16,0 0-1 16,0 0-4-16,14-2-29 15,11-2-40-15,-4 0-27 16,12 0 3-16,-3 0-56 15</inkml:trace>
  <inkml:trace contextRef="#ctx0" brushRef="#br0" timeOffset="96963.7285">12211 720 191 0,'6'0'163'0,"-4"0"-114"15,9 0 14-15,-11 0-27 16,0 7-4-16,0 14 3 15,-11 4-6-15,3-7-15 16,8-7-11-16,0-7-3 16,0-4 1-16,0-2-1 15,27-24 9-15,72-11-1 16,23 7-1-16,-15 11 7 16,-36 15 10-16,-52 4-6 15,-19 4-6-15,0 20-4 16,0 8-2-16,0 1-1 0,-14-3-5 15,14-12-12-15,0-12-56 16,8-6-44-16,30 0-53 16,-10-21-205-16</inkml:trace>
  <inkml:trace contextRef="#ctx0" brushRef="#br0" timeOffset="97309.4928">13416 292 127 0,'0'-4'142'16,"0"4"-65"-16,0 0-12 15,0 0-23-15,-19 14-15 16,-22 20 3-16,-10 10 6 16,-7 14-3-16,4 5-8 15,10 4-2-15,11-5-2 16,20-8-6-16,13-11-9 16,0-7-3-16,19-10-3 15,19-9 0-15,-3-5-2 16,9-4-8-16,-3-7-45 15,3-1-59-15,-23 0-136 0</inkml:trace>
  <inkml:trace contextRef="#ctx0" brushRef="#br0" timeOffset="97917.8334">13640 436 327 0,'11'0'33'0,"-8"8"-8"0,-3 16 17 16,0 9-15-16,0 3-8 16,0 8 10-16,0 7 3 15,-28-1-7-15,4-1-7 16,10-7-10-16,11-17-7 15,3-12-1-15,0-13-3 16,0 0-2-16,0-20-8 16,0-21 6-16,36-5 6 15,10-2 1-15,6 4 1 16,0 0-1-16,19-5 1 16,8 2 5-16,13-6 0 15,7 9 2-15,-15 12 11 16,-32 18 14-16,-25 14-4 0,-27 0-15 15,0 14-6-15,-19 26-5 16,-41 15 5-16,-5 10-1 16,-6 4-3-16,-8-9-1 15,19-10-3-15,16-21 0 16,17-17 0-16,19-12-5 16,8-2 2-16,0-28-7 15,46-5-2-15,41-2 9 16,-10 13 3-16,2 10 0 15,-19 14 5-15,-22 0 3 16,-19 7 2-16,-19 29-3 16,0 15 4-16,-14 9 2 0,-29 7 1 15,-23-5-9 1,-7-8-5-16,2-15 0 0,5-17-15 16,14-14-23-16,6-8-32 15,19 0-16-15,8-12-48 16,5-12-45-16</inkml:trace>
  <inkml:trace contextRef="#ctx0" brushRef="#br0" timeOffset="98209.5147">14575 565 375 0,'14'18'54'0,"18"4"37"16,1 0-42-16,8-3-21 16,-3-1-12-16,3 0 3 15,-3-3-10-15,3 1-5 16,-8 2-3-16,0-1-1 15,-9 4-3-15,-5-7-19 16,3-6-65-16,-11-3-36 16,3-5-39-16</inkml:trace>
  <inkml:trace contextRef="#ctx0" brushRef="#br0" timeOffset="98411.5819">15060 622 268 0,'-30'8'55'0,"-16"18"-7"15,-22 15 6-15,-17 0-9 16,-13 10-29-16,-5 2 2 16,10 2 16-16,19-3-13 15,12-9-11-15,29-13-8 16,6-11-2-16,27-12 0 16,0-7-6-16,0 0-37 15,5-7-62-15,41-20-24 16,14-9-72-16</inkml:trace>
  <inkml:trace contextRef="#ctx0" brushRef="#br0" timeOffset="98651.5926">15224 173 64 0,'19'0'296'15,"-11"1"-253"-15,11 29 38 16,-5 17-21-16,5 19 5 16,-19 18 1-16,0 16 7 0,0 16-17 15,-60 8-8 1,-16-1-23-16,-9-5-18 0,-2-20-7 16,22-26-5-16,-1-33-92 15,14-39-187-15</inkml:trace>
  <inkml:trace contextRef="#ctx0" brushRef="#br0" timeOffset="102883.9166">8759 9260 13 0,'0'0'55'16,"0"0"16"-16,0 0-27 16,-8 0-29-16,8 0-1 15,0 0 5-15,0-2-2 16,0 2 3-16,-5-4-7 16,2 2 19-16,-13 2 8 0,13 0-13 15,-8 0-11-15,11 0 7 16,0 0 12-16,0 0-9 15,0 0-6-15,0 0 8 16,46 0 21-16,25-7-20 16,8-8-16-16,0 4-5 15,-27 4-8-15,-33 5 0 16,-19-3-14-16,0 0-60 16,0 2-97-16</inkml:trace>
  <inkml:trace contextRef="#ctx0" brushRef="#br0" timeOffset="103049.663">8882 9570 515 0,'-5'0'123'15,"5"9"-122"-15,0 13-2 16,0-11-19-16,46-11-141 15</inkml:trace>
  <inkml:trace contextRef="#ctx0" brushRef="#br0" timeOffset="106804.7733">8947 9543 240 0,'0'0'112'0,"0"0"-93"0,0 0 7 16,0 0 0-1,0 0-11-15,0 0 5 0,28 0 9 16,10 0 2-16,16 0 1 16,-15 0-17-16,-7 5-7 15,1-2 5-15,-8 9-12 16,2-8-1-16,-14-4-75 15,-13 0-278-15</inkml:trace>
  <inkml:trace contextRef="#ctx0" brushRef="#br0" timeOffset="111005.3578">10199 8381 195 0,'-14'-5'39'16,"14"2"3"-16,0 0 12 0,0-5-16 15,0 0-5-15,0-11 5 16,22-3 0-16,3 3-1 16,2 2 16-16,-16 12-8 15,-11 5-12-15,0 0-17 16,0 0-9-16,3 16-5 15,-3 19 0-15,0 11 6 16,0 8-3-16,0-2-4 16,0 1-1-16,-9-6 0 15,-15 4-2-15,-12-5-12 16,6-6-41-16,11-16-55 16,17-24-107-16</inkml:trace>
  <inkml:trace contextRef="#ctx0" brushRef="#br0" timeOffset="111209.7342">10548 8404 385 0,'0'8'34'15,"0"24"-17"-15,0 1 24 16,0 4-20-16,0 4-17 15,0-3-4-15,0-2 0 16,-19-6-15-16,-8-7-76 16,-6-20-133-16</inkml:trace>
  <inkml:trace contextRef="#ctx0" brushRef="#br0" timeOffset="111433.4706">10022 8254 413 0,'0'0'50'0,"0"0"-44"16,8 0 30-16,76 0 10 16,23 0-18-16,10 0-19 15,0 0-7-15,-32 0-2 0,-25 0-10 16,-17 0-61-16,-15 5-69 15,-9 10-104-15</inkml:trace>
  <inkml:trace contextRef="#ctx0" brushRef="#br0" timeOffset="111883.7294">9694 9021 349 0,'0'0'24'16,"0"0"-19"-16,0 0 0 0,9-3 6 15,10-7 24-15,38-13 12 16,36-3 13-16,24-2-10 15,33 8-17-15,14 12-5 16,26-7-10-16,15 7-6 16,16-2-2-16,-22-1-6 15,-36 9-4-15,-51 2-2 16,-55 0-24-16,-37 13-76 16,-20-2-126-16</inkml:trace>
  <inkml:trace contextRef="#ctx0" brushRef="#br0" timeOffset="112543.7857">10174 9346 339 0,'0'-2'78'0,"11"2"-49"16,3 0 0-16,19 0-9 15,5 0 6-15,-11 18-3 16,-13 9-1-16,-14 4-14 16,0 6-6-16,0 2-2 0,-25-9-6 15,12-5-52-15,4-4-91 16,9-7-196-16</inkml:trace>
  <inkml:trace contextRef="#ctx0" brushRef="#br0" timeOffset="112753.3201">10796 9367 269 0,'0'3'222'0,"-38"47"-211"16,-30 21 3-16,-9 5 14 16,-7 4-23-16,-12 3-5 15,-7-5-3-15,24-5-28 0,27-16-22 16,27-11-59-16,25-13-139 16</inkml:trace>
  <inkml:trace contextRef="#ctx0" brushRef="#br0" timeOffset="113031.7418">10979 9707 328 0,'-38'37'65'0,"-9"6"-42"15,1 3 2-15,13-4-20 16,14-12-5-16,19-10-2 16,0-13-4-16,19-7 6 15,41 0 9-15,25 0 12 16,5-2-8-16,-9-5-8 16,-10 1-5-16,-11 6-1 15,-27 0-57-15,-33 0-104 16</inkml:trace>
  <inkml:trace contextRef="#ctx0" brushRef="#br0" timeOffset="113203.4582">11380 9722 396 0,'-20'49'99'0,"-40"26"-24"15,-10 22-5-15,-18 10-44 16,4 1-22-16,5-14-1 15,21-16-3-15,31-23-8 16,27-21-59-16,0-21-118 16</inkml:trace>
  <inkml:trace contextRef="#ctx0" brushRef="#br0" timeOffset="114171.4484">12170 8776 33 0,'0'-3'105'0,"0"1"-88"15,0-3 7 1,0 3 2-16,0-4 16 0,0 4 14 15,0-1-10-15,0 3-4 16,-5-2-1-16,5-4-3 16,0-3-13-16,5-5-3 15,55 4-2-15,25-3 7 16,7-3-11-16,-12 5-9 16,-15 5-6-16,-27 6-1 15,-24 0-3-15,-14 0-23 16,0 10-71-16,0 3-142 15</inkml:trace>
  <inkml:trace contextRef="#ctx0" brushRef="#br0" timeOffset="114335.5483">12334 9018 454 0,'0'19'67'15,"0"2"25"-15,49-6-75 16,41-8-17-16,-3-7-25 16,-24 0-200-16</inkml:trace>
  <inkml:trace contextRef="#ctx0" brushRef="#br0" timeOffset="118589.1934">13468 8495 20 0,'0'0'23'16,"0"0"-19"-16,0 0 7 15,0-3 20-15,0-10 35 16,8 2-16-16,6-1 19 16,-9 7 1-16,4 0-28 0,1-1 1 15,10-1-10 1,1-3-12-16,4-3-1 0,-11 7-3 16,-6-5-3-16,3 6-7 15,-11 0 1-15,8-1 2 16,-8 6-2-16,0 0-2 15,0 0 4-15,0 23-2 16,-27 16-1-16,-20 9 0 16,-10 11-5-16,-17-1-1 15,14-12-1-15,36-14 2 16,24-18-2-16,0-11 1 16,84-3-1-16,14 0 10 0,9-3 9 15,5-8-11-15,-22 2-7 16,-6 4 0-16,-24 0-1 15,-27 5 0-15,-33 0-14 16,0 0-47-16,0 0-77 16,-14 0-173-16</inkml:trace>
  <inkml:trace contextRef="#ctx0" brushRef="#br0" timeOffset="118851.3217">14158 8252 378 0,'0'0'100'0,"0"0"-82"0,0 20 7 16,0 17 27-16,0 15-14 16,0 17-15-16,-8 13-6 15,-39 10-8-15,-4 10 1 16,-20 2 4-16,-8 2-7 15,0-4-5-15,13-7-2 16,-7-1 0-16,15-21-16 16,31-19-34-16,22-24-63 15,5-30-92-15</inkml:trace>
  <inkml:trace contextRef="#ctx0" brushRef="#br0" timeOffset="119195.3136">14556 8745 391 0,'3'0'45'0,"-3"0"-16"0,11 0 2 15,8 13 17 1,-6 16-13-16,-13 12-9 0,0 11-6 16,-5 9-4-16,-47 13-11 15,-2-6-4-15,2-2-1 16,-8 2-3-16,22-12-24 15,5-12-41-15,14-17-63 16,11-27-129-16</inkml:trace>
  <inkml:trace contextRef="#ctx0" brushRef="#br0" timeOffset="119405.4895">14886 8682 435 0,'0'7'56'16,"0"33"-42"-16,0 7 43 15,-8 7-25-15,-11 8-13 16,-9 8-13-16,-4 7-5 16,-6 2-1-16,10-3-13 15,9-12-74-15,14-5-95 16</inkml:trace>
  <inkml:trace contextRef="#ctx0" brushRef="#br0" timeOffset="119645.5748">14000 8835 182 0,'0'-34'470'16,"79"19"-457"-16,98 2 15 15,58-4 5-15,35 6-24 16,-14 2-6-16,-46 7-3 16,-49 2-12-16,-69 0-97 15,-40 0-164-15</inkml:trace>
  <inkml:trace contextRef="#ctx0" brushRef="#br0" timeOffset="140235.2399">3620 12274 335 0,'-20'0'94'15,"7"0"-92"-15,2 24 2 0,-5 16-1 16,-3 13 2 0,-11 9 2-16,-6 7 3 0,-10 13 0 15,-6 4 6-15,-14-3-6 16,28-21-7-16,11-25-3 16,16-27 0-16,11-10 1 15,0-39-1-15,6-31-13 16,45-17-4-16,23-7 12 15,5 3 5-15,6 8 0 16,-15 3 0-16,4 4 3 16,-3 3 4-16,0 9 1 15,-11 15 4-15,-14 18 5 16,-19 19-3-16,-16 9 6 16,-11 3-5-16,6 3-10 15,-3 30 4-15,2 13 15 0,-5 17-4 16,0 3-5-16,0 4-8 15,0-2-3-15,0-4-3 16,0-2-1-16,0-8-1 16,5 1-4-16,-5-9-22 15,0-3-119-15,-38-18-125 16</inkml:trace>
  <inkml:trace contextRef="#ctx0" brushRef="#br0" timeOffset="140407.1355">3857 12543 457 0,'38'-29'85'15,"16"13"-68"-15,17 1 38 16,8-1-39-16,6 2-12 16,0 4-4-16,-6-1-4 15,-14 9-68-15,-5 2-142 16</inkml:trace>
  <inkml:trace contextRef="#ctx0" brushRef="#br0" timeOffset="140655.2743">5122 12287 36 0,'-74'0'413'0,"-24"0"-400"0,-5 37 17 15,-4 3 15-15,17 4-21 16,17-12-17-16,34-11-6 15,39-13-1-15,0-8 2 16,47 0 5-16,24 0 17 16,-6 6 7-16,-27 4-13 15,-24 17-11-15,-14 15 0 16,-66 18 5-16,-45 7-7 16,-7-5-5-16,34-10-5 15,32-15-51-15,38-17-144 16</inkml:trace>
  <inkml:trace contextRef="#ctx0" brushRef="#br0" timeOffset="140873.0502">5168 12399 323 0,'0'15'152'16,"0"14"-137"-16,25 6 57 15,21 7-23-15,6-6-18 16,0-2-10-16,8-5-16 16,-22-5-5-16,14-3-1 15,-6-6-6-15,-13-10-35 16,13-5-147-16,-13 0-240 16</inkml:trace>
  <inkml:trace contextRef="#ctx0" brushRef="#br0" timeOffset="141015.2638">5869 12592 83 0,'52'-10'251'16,"-25"10"-233"-16,-21 0 19 15,-6 15 0-15,-14 25 37 16,-60 16 4-16,-35 17-20 16,-8 13-24-16,-14 10-11 15,-2 11-15-15,2 0-6 16,19-7-2-16,36-13-13 16,29-21-90-16,25-32-203 15</inkml:trace>
  <inkml:trace contextRef="#ctx0" brushRef="#br0" timeOffset="141487.0991">6019 12733 272 0,'0'0'184'16,"0"0"-171"-16,14 0 43 16,-1 5-39-16,-2 16-9 0,-11 8-2 15,0 3 6 1,0 6-4-16,-24-9-1 16,15-12-6-16,9-17-1 0,0 0 0 15,41-37 8-15,44-16-6 16,8 5-1-16,-9 10 8 15,-27 18 26-15,-21 20-1 16,-17 0-24-16,-19 30 1 16,0 20 10-16,-33 1-9 15,-13-5-7-15,19-22-4 16,16-19-1-16,11-5 0 16,51-34 0-16,48-21 0 15,18-4 0-15,0 12 2 16,-24 15-2-16,-22 29 1 15,-30 3 0-15,-22 26 0 0,-19 30 2 16,-8 7 0-16,-50 3-3 16,-2-15-8-16,36-13-58 15,16-24-103-15,8-14-122 16</inkml:trace>
  <inkml:trace contextRef="#ctx0" brushRef="#br0" timeOffset="141726.7968">7401 12659 426 0,'0'20'22'0,"0"27"-4"16,6 13 2-16,-6 6-3 15,0 11-5-15,-6 5-4 16,-21 8-5-16,-6-1-3 16,3 1-2-16,3-24-66 15,8-36-295-15</inkml:trace>
  <inkml:trace contextRef="#ctx0" brushRef="#br0" timeOffset="141923.0901">7579 12539 450 0,'24'-27'52'0,"12"20"-10"16,-4 3 5-16,-2 4-19 15,-21 21-1-15,-9 27 3 16,-6 20-4-16,-68 15-13 16,-24 6-9-16,-5-6-4 15,15-23-3-15,42-24-33 16,41-31-96-16,5-10-90 15</inkml:trace>
  <inkml:trace contextRef="#ctx0" brushRef="#br0" timeOffset="142133.1117">8536 12005 396 0,'-19'63'30'16,"-3"18"17"-16,-5 10-12 15,-23 1-26-15,-10-3-9 16,9-1-1-16,-15 4-23 16,1-9-131-16</inkml:trace>
  <inkml:trace contextRef="#ctx0" brushRef="#br0" timeOffset="142304.909">8056 12386 354 0,'5'-13'181'16,"17"1"-133"-16,52 1-8 16,2-1-27-16,3 1-6 15,14 8-7-15,-9 0-4 16,-5 3-48-16,0 0-125 15,-32 11-146-15</inkml:trace>
  <inkml:trace contextRef="#ctx0" brushRef="#br0" timeOffset="142477.0301">8759 12514 251 0,'11'30'89'0,"-3"-3"-6"0,-8-5-28 16,11-9-12 0,11-5-27-16,-3-8-11 0,0 0-2 15,6-15 6-15,-9-13 28 16,-10-4-16-16,2 2-10 15,-8 4 7-15,0 0-13 16,-8 1-5-16,2 8-6 16,6 0-18-16,0 2-99 15,19-11-163-15</inkml:trace>
  <inkml:trace contextRef="#ctx0" brushRef="#br0" timeOffset="142995.2169">9564 11829 393 0,'-28'59'19'16,"9"14"31"0,0 6-19-16,0-1-23 0,-3-4-8 15,-2-3-4-15,-1 1-28 16,-2-8-123-16</inkml:trace>
  <inkml:trace contextRef="#ctx0" brushRef="#br0" timeOffset="143385.233">9223 12187 367 0,'0'-5'140'16,"0"5"-101"-16,46 0-7 16,39-3-21-16,13-4-8 15,0-5-1-15,0 4-2 16,-11 5 0-16,-10 3-5 15,-12 0-47-15,-18 3-22 16,-20 9 43-16,-8 3 22 16,0-2 9-16,-5-1 4 15,-6-5 8-15,11-1 11 16,-8-6 2-16,-3 0 5 16,11 0 9-16,0 0-9 15,3-6-3-15,-8-1 5 16,-4 2-5-16,-10 3 7 15,0 2-12-15,-13 0 7 16,-64 13-7-16,-2 12-18 0,0 10-3 16,33-5-1-16,27-4 0 15,19-6-2-15,0-10-13 16,65-10-43-16,34 0-85 16,23-35-162-16</inkml:trace>
  <inkml:trace contextRef="#ctx0" brushRef="#br0" timeOffset="143579.2021">10638 12076 335 0,'0'4'106'16,"-27"31"7"-16,2 16-13 15,6 10-32-15,19-7-30 16,0-8-28-16,0-9-8 0,0-10 0 16,0-10-2-16,0-4 1 15,0 6 0-15,-27 2-1 16,-39 3 1-16,-13-4-1 15,3-11-7-15,40-9-31 16,23 0-100-16,13-28-223 16</inkml:trace>
  <inkml:trace contextRef="#ctx0" brushRef="#br0" timeOffset="143835.1421">11347 11765 425 0,'0'0'131'16,"-8"6"-14"-16,8 16-31 15,0-6-63-15,0-1-23 16,0 0-12-16,0 5-85 16,-6 3-129-16</inkml:trace>
  <inkml:trace contextRef="#ctx0" brushRef="#br0" timeOffset="143955.214">11249 12197 14 0,'-36'20'396'15,"-16"3"-352"-15,22-1 25 16,3-7-69-16,-19-15-83 16</inkml:trace>
  <inkml:trace contextRef="#ctx0" brushRef="#br0" timeOffset="148589.5656">6215 13738 404 0,'0'0'56'15,"0"0"-30"-15,0 0 8 16,0 0 0-16,28 10 17 16,10 10-18-16,8 11 11 15,6-2-12-15,8 1-20 16,-3-3-9-16,-10-3-2 0,-7 5-1 15,-7 6-2-15,-8 3-5 16,-12 5-23-16,-13-1-107 16,0-8-79-16</inkml:trace>
  <inkml:trace contextRef="#ctx0" brushRef="#br0" timeOffset="148783.438">6772 13831 288 0,'-14'-15'190'16,"-5"8"-151"-16,13 7 46 0,-2 0-45 16,3 0-12-1,-9 0-14-15,-10 29-5 0,-23 18-5 16,-5 11-3-16,-13 3-1 16,16-4-2-16,0-6-26 15,8-10-88-15,8-9-77 16</inkml:trace>
  <inkml:trace contextRef="#ctx0" brushRef="#br0" timeOffset="148987.1895">5902 14472 411 0,'11'0'65'15,"90"0"34"1,54 0-13-16,36-23-40 0,38-15-4 15,5-4-11-15,-24 2-16 16,-32 9-11-16,-58 12-4 16,-44 12-6-16,-30 7-43 15,-27 0-90-15,-19 0-129 16</inkml:trace>
  <inkml:trace contextRef="#ctx0" brushRef="#br0" timeOffset="149368.9018">6660 14672 357 0,'0'0'73'16,"0"0"-23"-16,0 0-9 16,-14 0-18-16,-10 17 0 15,-4 11 0-15,-10 12-12 16,0 5-4-16,-3-2-3 16,22-8 0-16,14-11-1 15,5-9-1-15,19-8 8 0,46-7 15 16,33 0 17-16,14-7-13 15,-8-9-11-15,-6 6-8 16,-19 3-6-16,-33 1-4 16,-13 6 0-16,-19-5-9 15,-14-2-64-15,0-5-90 16,0-4-122-16</inkml:trace>
  <inkml:trace contextRef="#ctx0" brushRef="#br0" timeOffset="149541.3711">7140 14623 241 0,'0'-8'168'16,"0"5"-78"-16,0 3-23 0,0 0-28 16,0 25 8-1,0 26 5-15,0 11-25 0,-19 10-6 16,-9 8-8-16,1-5-12 16,-6-8-1-16,28-12-3 15,5-13-18-15,0-29-99 16,33-13-182-16</inkml:trace>
  <inkml:trace contextRef="#ctx0" brushRef="#br0" timeOffset="149857.244">8612 14153 394 0,'14'-7'182'0,"13"3"-167"16,25 3 17-16,-11 1-32 16,-11 0-2-16,-17 0-25 0,-13 0-137 15,0 15-244-15</inkml:trace>
  <inkml:trace contextRef="#ctx0" brushRef="#br0" timeOffset="149983.0732">8601 14369 357 0,'6'0'157'16,"34"0"-97"-16,26 0-12 16,10 0-46-16,3 10-2 15,-11-10-40-15,-10 0-473 16</inkml:trace>
  <inkml:trace contextRef="#ctx0" brushRef="#br0" timeOffset="150583.0599">11164 13623 412 0,'0'0'47'16,"0"0"-8"-16,0 0-26 16,0 19 29-16,0 12-1 15,0 14-23-15,0 11-9 16,-3 1-6-16,-16-1-3 15,0 0-1-15,19-9-3 16,0-7-14-16,0-9-94 16,0-18-97-16</inkml:trace>
  <inkml:trace contextRef="#ctx0" brushRef="#br0" timeOffset="150770.7435">11491 13679 536 0,'0'0'28'0,"0"28"28"15,0 18-24-15,6 4-26 16,-6 7-6-16,0-1-2 16,0-5-22-16,0 1-107 15,-38-4-53-15</inkml:trace>
  <inkml:trace contextRef="#ctx0" brushRef="#br0" timeOffset="150989.0408">10984 13640 363 0,'17'-31'264'16,"40"7"-242"-16,49 1 40 15,17 2-41-15,-6 2-5 16,-24 10-9-16,-22 4-7 0,-3 5-1 16,-11 2-7-1,9 31-36-15,-20 17-112 0,-19 6-178 16</inkml:trace>
  <inkml:trace contextRef="#ctx0" brushRef="#br0" timeOffset="151236.8504">10834 14403 535 0,'0'0'16'0,"87"0"57"15,50-14-16 1,35-18-27-16,10-8-10 0,1-10 5 15,-11 3-1-15,-44 4-9 16,-35 12-13-16,-42 12-2 16,-15 11-24-16,-25 8-72 15,-3 0-50-15,-8 15-57 16</inkml:trace>
  <inkml:trace contextRef="#ctx0" brushRef="#br0" timeOffset="151597.462">11156 14647 241 0,'-8'0'221'0,"8"-7"-174"15,0 1-1-15,35-5-12 16,22-3-1-16,12 7 16 15,-4 0-3-15,-8 2-8 16,-24 5-18-16,-19 0-16 16,-1 0-3-16,-13 26 0 15,0 25 3-15,-27 10 1 16,-25 7-2-16,-8 0-1 16,28-6-2-16,18-16 6 15,14-11 4-15,0-12 1 0,54-21-3 16,26-2 6-1,18 0 2-15,0-23-11 0,-22 4-5 16,-10 3 0-16,-12 7-21 16,-2-2-90-16,-47-7-146 15</inkml:trace>
  <inkml:trace contextRef="#ctx0" brushRef="#br0" timeOffset="152623.2049">6962 16787 322 0,'0'0'72'16,"0"0"-50"-16,6 0 38 15,40 0 13-15,14 0-21 16,6 0-9-16,-9 8-7 15,3 12-18-15,-14 9-3 16,-8 9-6-16,-5 4-5 16,-19 4-4-16,-1 10-2 15,6-5-6-15,-10 0-52 16,4-15-120-16,-13-22-189 16</inkml:trace>
  <inkml:trace contextRef="#ctx0" brushRef="#br0" timeOffset="152795.3832">7663 16679 384 0,'-5'0'126'15,"-31"0"-78"-15,-2 42 2 16,-22 19-22-16,-22 17-7 16,-10 3-14-16,-1 4-7 15,14 2-2-15,13-2-15 16,20-4-84-16,8-10-121 15</inkml:trace>
  <inkml:trace contextRef="#ctx0" brushRef="#br0" timeOffset="153006.9375">6799 17450 455 0,'24'-24'163'0,"102"-11"-88"15,65-11-1-15,43-9-31 16,22-13-9-16,-18 9-18 16,-31 12-13-16,-49 22-3 15,-41 19-10-15,-43 6-58 16,-14 0-50-16,-41 25-80 16,-8 21-159-16</inkml:trace>
  <inkml:trace contextRef="#ctx0" brushRef="#br0" timeOffset="153397.2315">7486 17653 146 0,'-11'-1'291'0,"-5"1"-262"0,16 0 23 16,-6 0-29-16,6 0-12 16,-11 0-4-16,-2 29 11 15,-15 23 5-15,4 12-13 16,2 5-3-16,8-5-2 15,14-17-2-15,0-18-1 16,36-19 2-16,54-10 15 16,22-4 10-16,13-20-12 15,3-6-6-15,-21 3-9 16,-23 8-2-16,-29 4-5 16,-23-3-45-16,-21 5-62 15,-11-5-59-15</inkml:trace>
  <inkml:trace contextRef="#ctx0" brushRef="#br0" timeOffset="153583.0165">7977 17725 256 0,'0'-3'144'15,"-6"-3"-59"-15,-7 6-3 16,13 0-30-16,0 0 8 16,0 30-7-16,0 19-9 15,-19 17-22-15,-1 7-15 16,1-1-4-16,-2-4-3 15,1-14 0-15,20-11-9 16,0-9-33-16,9-17-84 16,56-17-97-16</inkml:trace>
  <inkml:trace contextRef="#ctx0" brushRef="#br0" timeOffset="153853.5023">9446 17228 422 0,'52'-11'152'0,"19"4"-96"0,22-3 3 16,-20 10-59-16,-21 0-5 16,-25 0-41-16,-27 10-102 15,0 15-121-15</inkml:trace>
  <inkml:trace contextRef="#ctx0" brushRef="#br0" timeOffset="153989.3175">9512 17507 169 0,'0'0'281'16,"19"-11"-228"-16,60 4 27 0,-8-4-59 16,16 0-18-1,3-4-3-15,-5-7-62 0,-25-2-276 16</inkml:trace>
  <inkml:trace contextRef="#ctx0" brushRef="#br0" timeOffset="154295.0109">10894 16711 545 0,'47'-15'49'16,"32"6"32"-16,-3-3-70 15,-2 7-11-15,-9 2-12 16,-13 2-89-16,-11-7-113 15</inkml:trace>
  <inkml:trace contextRef="#ctx0" brushRef="#br0" timeOffset="154482.9322">11759 16427 409 0,'-20'25'80'0,"1"15"-16"15,0 14-10-15,-8 9-31 16,-11-5-15-16,-3 3-7 16,14-7-1-16,8-3-7 15,5-2-41-15,9-21-199 16</inkml:trace>
  <inkml:trace contextRef="#ctx0" brushRef="#br0" timeOffset="154663.0199">12170 16408 513 0,'0'13'72'0,"0"36"-30"16,0 10-20-16,-11 4-15 16,3-3-7-16,-3-4-3 15,-11-6-17-15,-10-1-63 16,-6-6-60-16</inkml:trace>
  <inkml:trace contextRef="#ctx0" brushRef="#br0" timeOffset="154865.0677">11726 16413 459 0,'5'-13'163'16,"69"4"-104"-16,43-4-4 15,14-1-38-15,19-1 7 16,14-12-8-16,-4 4-12 16,-12-4-4-16,-17 12-3 15,-39 8-36-15,-26 7-86 16,-34 8-102-16</inkml:trace>
  <inkml:trace contextRef="#ctx0" brushRef="#br0" timeOffset="155091.3948">11077 17186 348 0,'0'0'257'16,"65"-9"-231"-16,80-18 45 15,27-10-27-15,16-12-21 16,8 1-12-16,9-2 1 15,-23 3-4-15,-13 7-7 16,-30 11-1-16,-32 6-53 16,-23 8-101-16,-37-1-267 0</inkml:trace>
  <inkml:trace contextRef="#ctx0" brushRef="#br0" timeOffset="155593.138">11543 17581 347 0,'-13'0'82'15,"13"0"-15"-15,0 0-4 16,0 0 0-16,27-4 8 15,30-8-17-15,22-5-1 16,-5 0-3-16,-3 11-1 16,-25 1-18-16,-27 5-18 15,-19 8-9-15,0 41 0 0,-33 33 2 16,-40 26-6-16,-12 4 0 16,20-14 1-16,40-22-1 15,25-31 0-15,33-34-1 16,57-11 1-16,30-17 2 15,16-27-1-15,-5 2 0 16,-33 10-1-16,-19 11-3 16,-5-1-58-16,-44-4-175 15</inkml:trace>
  <inkml:trace contextRef="#ctx0" brushRef="#br0" timeOffset="156585.0036">13640 14119 212 0,'-6'0'165'16,"6"-2"-113"-16,0-10-6 15,0 1-20-15,0-2-4 16,33 1 12-16,14 2 7 16,15-1-8-16,25 4 1 15,17-2-13-15,8-2-3 16,5 4-5-16,-13 2-9 15,-25 5-4-15,-27 0-1 16,-11 0-9-16,-22 12-79 16,-19 4-143-16</inkml:trace>
  <inkml:trace contextRef="#ctx0" brushRef="#br0" timeOffset="157110.9893">14485 13810 217 0,'-13'0'93'16,"-7"0"-65"-16,12 0-3 15,3 4-1-15,-3-4-6 16,8 0-6-16,0 0 3 15,-6 0 19-15,6 0 0 16,-5 0-13-16,5 0-6 16,0 3 0-16,0 4 18 15,19 1-11-15,27 6 8 16,11 0-13-16,17 1-3 16,-3 6 0-16,-11-5 5 0,-19 4 2 15,-11-1-8-15,-27 3-4 16,-3 0 4-16,0 4 6 15,-41 7-4-15,-33 3-6 16,-16 1-5-16,-3-1-3 16,22-6-1-16,31-5-6 15,26-8-48-15,14-17-169 16</inkml:trace>
  <inkml:trace contextRef="#ctx0" brushRef="#br0" timeOffset="157866.835">13640 17053 434 0,'0'-6'105'0,"60"-3"-15"16,52-3-4-16,43-11-45 15,17-7-10-15,16-10-12 16,-22 2-10-16,-18 5-9 16,-48 15-1-16,-29 11-14 15,-30 7-45-15,-8 0-63 16,-33 0-100-16</inkml:trace>
  <inkml:trace contextRef="#ctx0" brushRef="#br0" timeOffset="158415.0524">14785 16740 66 0,'0'0'190'0,"0"-2"-147"15,0 2-18-15,0 0-4 16,0-2 5-16,-5 2 2 15,-1-3 8-15,3-2 4 16,-7 2-6-16,1-1-5 16,9 0 7-16,-5 2-1 15,-1 2-7-15,6-3-5 16,0 3-10-16,-8 0-1 16,8 0-2-16,0 0-3 15,0 0 2-15,0 0 4 16,0 0 5-16,47 0 16 15,13 5 1-15,16 3-11 16,-8 0 2-16,-2 2 0 0,-23-3-6 16,-21 14-7-16,-22 7-8 15,0 17 4-15,-65 15-3 16,-36 9-4-16,-30-4-2 16,14-5 0-16,32-20-4 15,58-18-45-15,27-22-122 16,0-40-352-16</inkml:trace>
  <inkml:trace contextRef="#ctx0" brushRef="#br0" timeOffset="168620.874">15840 13661 275 0,'-11'0'40'0,"3"0"-28"15,8 0 15-15,0 0-6 16,0 0 1-16,0 0-3 16,0 0 1-16,0 0 13 15,0 0 11-15,0 0-5 16,0 5-7-16,19 2-10 0,28-1-6 16,13-6 13-1,19 0 1-15,11 0 7 16,-3-6-5-16,-22-3-11 0,-26 4 0 15,-26 5-10-15,-7 0-3 16,-6 0-1-16,0 2-3 16,0 40-1-16,-66 29 2 15,-24 23-2-15,-22 11-3 16,-5 1-1-16,16-10-1 16,30-18 2-16,39-24-1 15,24-18 0-15,8-19 0 16,16-13 1-16,49-4 0 15,20 0 1-15,13-4 2 16,0-10-1-16,-27 8-1 16,-11 6-1-16,-33 0-2 0,6 0-17 15,5 17-72-15,0 7-96 16,-19-6-279-16</inkml:trace>
  <inkml:trace contextRef="#ctx0" brushRef="#br0" timeOffset="168958.9352">17236 13880 335 0,'0'-7'130'15,"0"7"-105"-15,0 0 3 16,0 0-18-16,0 0-5 16,0 0 0-16,0 0 12 15,0 5 8-15,6 29 14 16,-6 21-3-16,0 12-15 16,0 12-6-16,-17 6 0 15,-15-1-7-15,-4-9-4 16,12-13-4-16,-4-20 0 15,18-18-2-15,10-15-6 16,0-9-54-16,0-9-88 0,10-33-270 16</inkml:trace>
  <inkml:trace contextRef="#ctx0" brushRef="#br0" timeOffset="169234.8388">17610 13832 376 0,'0'-8'122'0,"0"8"-103"16,0 0 10-16,5 0-16 16,4 29 17-16,-1 8-4 15,-3 11-9-15,-5 5-6 16,0 8-4-16,0 4 5 0,-22-5-6 15,-8 2-5-15,-2-11-1 16,13-7-1-16,5-10-1 16,14-17-11-16,0-16-40 15,0-1-88-15,0-8-206 16</inkml:trace>
  <inkml:trace contextRef="#ctx0" brushRef="#br0" timeOffset="169490.741">16915 13935 162 0,'-20'-10'409'0,"20"1"-363"16,28 0 20-16,78-8-19 15,58-5 10-15,29-7-14 16,-13 4-14-16,-16 2-11 15,-52 3-13-15,-41 10-3 16,-33 2-2-16,-11 3 0 16,-16 5-5-16,3 0-16 15,-6 0-71-15,-8 13-65 16,0-9-275-16</inkml:trace>
  <inkml:trace contextRef="#ctx0" brushRef="#br0" timeOffset="173292.9058">15778 16750 522 0,'-14'-7'128'0,"14"7"-105"16,24-3 23-16,50-4-16 15,24-1 4-15,6 4-18 16,-11-5-9-16,-23 1-5 16,-18 7-2-16,-30-3-1 0,-3 4 1 15,8-3-17-15,12 0-86 16,-7-1-120-16</inkml:trace>
  <inkml:trace contextRef="#ctx0" brushRef="#br0" timeOffset="173772.9841">16816 16484 413 0,'-19'-3'51'16,"19"3"-36"-16,0 0-5 15,-5 0 3-15,-3 0 15 16,8 0 4-16,0 0 3 15,0 0 4-15,13 0 20 16,58 0-11-16,22-3-4 16,13-10-6-16,-8 3-14 15,-13 2-12-15,-31 5-8 16,-24 3-3-16,-16 0 0 0,-14 43 0 16,-44 28 3-1,-67 23-4-15,-20 9 0 0,0 2-1 16,25-17 0-16,40-18 1 15,39-24 0-15,27-15-1 16,0-13-1-16,33-15 1 16,51-3 1-16,9 0 1 15,-6-17-1-15,9-1 0 16,-4-2-2-16,1-3-24 16,-9 5-87-16,-4 0-74 15,-23-3-197-15</inkml:trace>
  <inkml:trace contextRef="#ctx0" brushRef="#br0" timeOffset="174012.9131">18038 16768 409 0,'0'0'132'16,"11"0"-104"-16,11 0 32 15,-6 21-21-15,-16 7-18 16,0 9-4-16,0 9-8 16,-19 5-7-16,-25 1-1 15,17-2-1-15,8-5-4 0,19-15-27 16,0-13-80-16,0-17-44 16,19-12-97-16</inkml:trace>
  <inkml:trace contextRef="#ctx0" brushRef="#br0" timeOffset="174214.8863">18567 16612 274 0,'0'-5'235'0,"0"5"-174"16,0 0-25-16,0 22-6 16,0 15 11-16,0 9-15 15,0 10-10-15,-11 3-9 16,-16 5-5-16,-9 1-2 15,6-5 0-15,3-6-6 16,22-8-30-16,-4-12-60 0,-4-16-75 16,-6-18-178-16</inkml:trace>
  <inkml:trace contextRef="#ctx0" brushRef="#br0" timeOffset="174432.9033">17825 16725 367 0,'-32'-10'364'0,"32"3"-324"0,13-1 25 15,94-10-38 1,51-6 1-16,38-11-2 0,25-4-11 16,-11-6-5-1,-33 6-6-15,-32 6-4 0,-42 10-5 16,-37 9-53-16,-45-1-145 15,-21-6-363-15</inkml:trace>
  <inkml:trace contextRef="#ctx0" brushRef="#br0" timeOffset="219203.5995">18365 8491 215 0,'44'1'105'16,"10"4"-103"-16,36-3-1 15,30-2 2-15,22 0 10 16,30 0-3-16,24 0 5 16,0-7-2-16,6-2 9 15,-8-6-5-15,21 2-4 16,9 2-4-16,5 0-3 16,5 4-4-16,9-7 1 15,13 0 5-15,31-3 15 16,15-6-1-16,20 0-4 15,5 0 2-15,6-2 1 0,2-7-3 16,-8 3-8-16,-5-1-5 16,5 1-2-16,-27 5 4 15,-3 0-1-15,-2 7-3 16,-1-5-3-16,9 2 0 16,24 0 0-16,6-5 1 15,21 1 0-15,-7-8-1 16,-17 1 0-16,-3-5 0 15,-19 3 1-15,-8 10 0 16,-19 1 3-16,-17 3-1 16,-10 7-2-16,-3-6 1 15,16 1-2-15,16-2 0 16,23-7-2-16,-4 1 2 0,6-4 0 16,-13 1 2-16,-20 5-2 15,-27 6 0-15,-38 5 0 16,-57 5 0-16,-49 0 0 15,-52 2 0-15,-44 1-3 16,-8 1-36-16,-85-13-141 16</inkml:trace>
  <inkml:trace contextRef="#ctx0" brushRef="#br0" timeOffset="221806.0044">20086 8426 275 0,'-6'-3'60'0,"6"3"-26"0,-5 0 10 16,5 0-19-16,-6 0-13 16,6 0-4-16,-2 0 2 15,-9 0 17-15,11-3 18 16,-9 0-5-16,4 3-19 16,-3 0-12-16,-3 0-7 15,11 0 6-15,0 0 4 16,0 0-2-16,0 0-1 15,0 0-3-15,0 0 3 16,-8 0 1-16,8 0 0 16,0 0 0-16,0 0-2 15,-11 9 4-15,3 17 1 16,-6 9 2-16,-11 7-6 16,17 7-3-16,-16-5-6 0,10-1 0 15,1-9-6-15,4-7-18 16,-10-4-57-16,0-16-82 15,-14-7-311-15</inkml:trace>
  <inkml:trace contextRef="#ctx0" brushRef="#br0" timeOffset="222242.5157">18908 9399 235 0,'-6'0'92'0,"-2"3"-75"16,3 5 14-16,5-7-6 16,0 2 0-16,0-3-6 15,0 0 2-15,0 0 9 16,0 0-8-16,0 0 3 15,38 0 8-15,22-3-3 16,11-14-6-16,-6-1-9 16,-18 6-12-16,-9 4-3 15,-17 8-2-15,-15 0-24 16,-6 0-136-16</inkml:trace>
  <inkml:trace contextRef="#ctx0" brushRef="#br0" timeOffset="222700.1495">19276 9228 218 0,'5'0'106'0,"9"-5"-76"15,5 1 18-15,14-5-5 16,-6-1 4-16,17 0-3 16,-12 0 6-16,9 2-4 0,-16 4-7 15,-9 4-14-15,-10 0-14 16,-1 0-3-16,-5 8 0 15,0 26 10-15,0 18-2 16,-19 14-11-16,-27 12-5 16,2 0 0-16,9-12 0 15,21-12-1-15,14-16 0 16,0-10 0-16,14-17-1 16,46-8 2-16,-3-3 0 15,-3 0 2-15,-2-3-1 0,-19-6-1 16,-6 3-1-1,-2-3-6-15,-12-1-41 0,1 5-70 16,-9 2-145-16</inkml:trace>
  <inkml:trace contextRef="#ctx0" brushRef="#br0" timeOffset="222970.5118">20056 9327 203 0,'0'-4'275'0,"0"4"-251"0,0 0 13 15,0 8 18 1,0 13-30-16,0 8-15 0,0 4 3 16,5 13 2-16,-5 4-3 15,0-3-6-15,0-4-6 16,0-11 0-16,-8-9-9 15,2-8-18-15,6-13-37 16,0-2-36-16,0 0 8 16,0-23-80-16,33-8 5 15</inkml:trace>
  <inkml:trace contextRef="#ctx0" brushRef="#br0" timeOffset="223172.4321">20331 9215 224 0,'0'0'199'0,"0"0"-154"16,0 0 8-16,-8 17-2 16,2 16-14-16,6 12-13 15,0 4-7-15,-5 6-1 16,2 2-8-16,-8-8-8 16,3-2-1-16,-5-14-8 15,2-13-25-15,-3-8-35 16,6-10-57-16,-6-2-111 15</inkml:trace>
  <inkml:trace contextRef="#ctx0" brushRef="#br0" timeOffset="223360.3451">19720 9344 165 0,'-24'-5'363'0,"16"1"-300"16,8 4 19-16,19 0-12 15,60 0 2-15,27-4-34 16,17-7-20-16,-3-4-8 16,-3-10-10-16,-5-6-1 15,5-3-46-15,-24-15-166 16</inkml:trace>
  <inkml:trace contextRef="#ctx0" brushRef="#br0" timeOffset="224454.2465">27682 7805 276 0,'0'4'95'16,"0"0"-66"-16,0-1 17 0,0 4-2 16,0 0-12-16,0 4 1 15,0 10 9-15,0 3-12 16,0 9-1-16,0 7-15 15,8-3-14-15,-2 0-2 16,-6-2-27-16,0-11-131 16</inkml:trace>
  <inkml:trace contextRef="#ctx0" brushRef="#br0" timeOffset="225436.4157">27197 8859 335 0,'0'0'49'15,"0"0"-23"-15,0 0 13 16,0 0 1-16,0 0 6 16,0 0 8-16,27 0-7 15,19 0-12-15,6-2 1 16,-14 2-7-16,-2 0-13 16,-12 0-7-16,-16 0-3 15,9 0-3-15,-14 10-1 16,-3 17 2-16,0 9 2 0,0 8-6 15,-28 7-1-15,-13 7-3 16,-10 5-2-16,18-9 2 16,8-7 1-16,25-10 3 15,0-8 0-15,0-7 0 16,33-5 0-16,13-7 2 16,6-5 2-16,0-4-1 15,-6 1-1-15,-13-2-2 16,5 0-3-16,-11 0-10 15,17 0-81-15,-17-18-132 16</inkml:trace>
  <inkml:trace contextRef="#ctx0" brushRef="#br0" timeOffset="225670.3261">28481 8886 546 0,'-19'6'33'16,"19"22"5"-16,0 7-12 15,0 9-26-15,0 3 0 16,0 5-2-16,0-1-1 16,0-3-2-16,-14-8-1 15,1-15-11-15,2-12-38 0,11-13-51 16,0 0-89-1</inkml:trace>
  <inkml:trace contextRef="#ctx0" brushRef="#br0" timeOffset="225863.9502">28677 8888 425 0,'0'0'85'15,"0"0"-36"-15,0 0-10 16,8 21-10-16,25 16 9 15,0 9-24-15,-14 2-8 16,-5 10-5-16,-14-7-1 16,0 5-4-16,0-9-8 15,-14-5-47-15,-13-13-84 16,-12-21-124-16</inkml:trace>
  <inkml:trace contextRef="#ctx0" brushRef="#br0" timeOffset="226096.3922">27963 8855 570 0,'-14'0'63'0,"14"-5"-41"0,82-4 18 15,63-8 2 1,37-8-9-16,28-3-4 0,-3-2-5 15,-21-3-9-15,-42 8-8 16,-48 7-7-16,-28 3-5 16,-24 12-40-16,-36-2-136 15</inkml:trace>
  <inkml:trace contextRef="#ctx0" brushRef="#br0" timeOffset="227214.2204">27728 3232 373 0,'0'0'47'0,"0"-1"-22"15,0 1-5-15,0 0-11 16,0 0-5-16,0 0 10 16,0 8 19-16,0 6-7 15,0 7-5-15,0 1-9 16,0 3-9-16,0 4-3 15,0 3 0-15,0 5-7 0,0 9-23 16,0 5-83-16,-8 3-40 16,-16 10-43-16</inkml:trace>
  <inkml:trace contextRef="#ctx0" brushRef="#br0" timeOffset="227410.5082">27532 4192 43 0,'0'18'219'0,"0"-2"-161"16,0 8 15-16,0-6-27 15,0 9-7-15,0-2-15 16,11 6-15-16,-11-1-8 0,0 0-1 16,0 0-5-16,0 6-23 15,0 4-55-15,0 6-58 16</inkml:trace>
  <inkml:trace contextRef="#ctx0" brushRef="#br0" timeOffset="227596.2663">27597 4984 194 0,'0'22'104'0,"0"6"-70"0,0 1 30 15,0 4-37 1,11-6-21-16,-2 3-5 0,-4 4-1 15,-2 4-1-15,2 2-3 16,-5 6-24-16,0 4-50 16,0 0-26-16,0 8-64 15</inkml:trace>
  <inkml:trace contextRef="#ctx0" brushRef="#br0" timeOffset="227776.6181">27630 5911 233 0,'-5'41'69'0,"-3"2"-17"16,-1 4-10-16,-2-5-20 16,3 3-13-16,3-7-1 15,5 1-5-15,0-5-3 0,0-2-2 16,-8-1-5 0,2-4-15-16,-5 2-45 0,3 4-58 15,-11 7-57-15</inkml:trace>
  <inkml:trace contextRef="#ctx0" brushRef="#br0" timeOffset="227956.3856">27532 6962 150 0,'0'38'99'0,"0"0"-72"16,0-6 1-16,0-5-19 15,0 1 12-15,0 0-5 16,0 8 1-16,0 4-8 15,0 4-8-15,0 2-1 0,0 5-23 16,0-2-66-16,0-4-138 16</inkml:trace>
  <inkml:trace contextRef="#ctx0" brushRef="#br0" timeOffset="228122.5192">27584 7757 268 0,'0'48'49'0,"0"6"-1"15,0 4-37-15,-8-5-10 16,-9 5-1-16,1-4 1 16,5 0 1-16,3-5 9 15,8-9-11-15,0-10-2 16,0 2-38-16,0-7-61 0</inkml:trace>
  <inkml:trace contextRef="#ctx0" brushRef="#br0" timeOffset="229044.3738">27368 8867 138 0,'0'0'130'0,"14"0"-113"16,-8 0 17-16,2 0-18 15,3 0 6-15,-6 5 2 16,3 3 13-16,0-1 8 15,-2 2-18-15,5 1-16 16,-11 4-11-16,0-4-3 16,0-3-10-16,0 2-40 0,0 4-30 15,8 3 36 1,11 11 20-16,-11 3 1 0,3 13-14 16,-11 7 8-16,0 5 32 15,0 2 6-15,0 0 14 16,0 3 5-16,0-3 7 15,0-5-12-15,0 0 5 16,0-2-2-16,0-1 6 16,3-1 18-16,-3-3 6 15,0 2-8-15,0 0-2 16,0 3-22-16,0-7-15 16,0-2-6-16,0-7-8 0,0-4-26 15,0 0-51 1,0 1-37-16,11-1-48 0</inkml:trace>
  <inkml:trace contextRef="#ctx0" brushRef="#br0" timeOffset="229246.6431">27546 10772 168 0,'11'37'99'15,"-11"5"-34"-15,0 3-20 16,0 2-21-16,0 5-6 16,0 0-18-16,0 5 0 15,-6 2-14-15,-13 7-5 0,11 4-33 16,-3 1-145-16</inkml:trace>
  <inkml:trace contextRef="#ctx0" brushRef="#br0" timeOffset="229442.3629">27557 11923 190 0,'0'60'157'15,"-14"2"-135"-15,3 0 5 16,11 3 0-16,0-2-16 16,0 0-11-16,0-4-4 15,0-1 3-15,0-10-11 0,0-6 2 16,0-11-22-1,0-1-19-15,0 1-29 0,0-1-71 16</inkml:trace>
  <inkml:trace contextRef="#ctx0" brushRef="#br0" timeOffset="229643.71">27597 13444 143 0,'11'62'122'16,"-11"-2"-54"-16,3-2-17 15,-3-3-41-15,0-2-10 16,0-3-14-16,0-1-57 0,0-7-42 16,0 0 38-16,0-6-46 15</inkml:trace>
  <inkml:trace contextRef="#ctx0" brushRef="#br0" timeOffset="229846.3239">27445 14502 106 0,'0'46'128'0,"0"5"-52"16,0 2-3-16,3 1-53 15,10 7-7-15,12-7-11 16,-6-2 14-16,0-6-1 0,0 0 10 15,-11-4 6 1,-8-5 4-16,0-2-25 0,0-1-10 16,0 5-24-16,0 1-97 15</inkml:trace>
  <inkml:trace contextRef="#ctx0" brushRef="#br0" timeOffset="230934.3433">19758 8544 297 0,'-10'2'132'0,"4"-2"-86"16,6 0 13-16,0 0-14 15,0 0-11-15,0-7-2 16,30-11-11-16,-8-11-16 16,-3 5-3-16,-14 4-2 15,-5 2-1-15,0 4-9 0,0-4-37 16,0 1-40-16,0 1-33 15,0-7-64-15</inkml:trace>
  <inkml:trace contextRef="#ctx0" brushRef="#br0" timeOffset="231136.6683">19786 7848 275 0,'-19'-17'154'0,"10"-1"-134"16,9-5 39-16,0-8-37 15,0 2-22-15,0-1-4 16,0 6-21-16,0 4-42 0,0 0-40 16,0-2-84-16</inkml:trace>
  <inkml:trace contextRef="#ctx0" brushRef="#br0" timeOffset="231332.2195">19859 6653 153 0,'-8'-42'312'0,"-16"9"-307"16,24-2-2-16,0-2-3 15,0 0-28-15,0-2-63 16,0 7-46-16,11 9-4 16</inkml:trace>
  <inkml:trace contextRef="#ctx0" brushRef="#br0" timeOffset="231556.2713">19878 5653 287 0,'-19'-13'35'0,"19"-7"-27"16,0-3 2 0,0-2-10-16,0 9 0 0,11 2-3 15,-11 12-1-15,8 0 1 16,-2-3-4-16,8-4-34 15,5-11-124-15</inkml:trace>
  <inkml:trace contextRef="#ctx0" brushRef="#br0" timeOffset="231790.2342">20023 5045 257 0,'0'-30'92'0,"0"-4"-47"15,0-2 23-15,0-8-33 16,24-5 2-16,-2 3-9 16,3 1-13-16,-6 8-12 15,3 4-3-15,-11 5-1 16,-3 7-4-16,5 3-34 16,-13 1-41-16,11 1 9 15,-2 3 10-15,4 4-7 16,-7 3-64-16</inkml:trace>
  <inkml:trace contextRef="#ctx0" brushRef="#br0" timeOffset="232674.2641">19930 9652 353 0,'0'0'33'0,"0"5"-25"0,0 10-1 16,0 1-7-16,0 3-2 15,0-3-1-15,0 8-2 16,0 5-77-16,0 4-94 15</inkml:trace>
  <inkml:trace contextRef="#ctx0" brushRef="#br0" timeOffset="232854.0845">19906 10289 243 0,'-8'23'168'0,"-12"5"-147"16,12 2 43-16,8 10-27 15,0-1-30-15,0 9-7 16,0 3-2-16,0 1-2 16,0 3-18-16,0 8-56 15,0 2-96-15</inkml:trace>
  <inkml:trace contextRef="#ctx0" brushRef="#br0" timeOffset="233026.1594">19922 11364 126 0,'-19'46'117'0,"5"-5"-29"15,-5-2-7-15,8-10-58 0,11 0-23 16,-8-5 0 0,8-2-16-16,0 3-32 0,-11-2-68 15,-2 8-138-15</inkml:trace>
  <inkml:trace contextRef="#ctx0" brushRef="#br0" timeOffset="233192.3337">19641 12195 331 0,'-13'37'40'0,"-1"1"-17"15,14 8-16-15,-6 1-7 0,6 4-4 16,0 1-9-1,-5-4-25-15,5 4-57 0,0-10-100 16</inkml:trace>
  <inkml:trace contextRef="#ctx0" brushRef="#br0" timeOffset="233372.9061">19614 13084 355 0,'0'46'45'0,"-11"-1"-19"16,3 4-4-16,8 2-22 16,0 1-2-16,0 3-13 15,0-1-6-15,0-4-12 16,0-6-75-16,0-9-161 0</inkml:trace>
  <inkml:trace contextRef="#ctx0" brushRef="#br0" timeOffset="233514.1952">19641 14156 208 0,'-11'55'23'16,"9"-10"-23"-16,2-2-10 16,0 1-46-16,0-2-39 15</inkml:trace>
  <inkml:trace contextRef="#ctx0" brushRef="#br0" timeOffset="233716.1641">19674 14879 231 0,'5'59'72'16,"-5"0"-49"-16,0-2 36 15,3-1-24-15,11 3-1 16,10 2-14-16,4 6-7 15,10-9 20-15,-11-12-29 16,-2-14-4-16,-12-17-19 16,-5-4-23-16,-8-5-88 0</inkml:trace>
  <inkml:trace contextRef="#ctx0" brushRef="#br0" timeOffset="240104.0131">23895 8342 83 0,'-8'0'37'0,"8"0"-23"0,0 0-12 15,0 0-1-15,0 0 0 16,0 0 0-16,0 0 23 16,0 0 33-16,0 0-13 15,0 0-23-15,0 4-7 16,0-4 0-16,0 2 4 16,0-2 4-16,0 6 4 15,0-4-8-15,0 4 11 16,0 2-10-16,0-1-10 15,0 4 1-15,0 1 6 16,0 4 1-16,0 1-4 16,0 2-5-16,0 1-4 15,0 3 3-15,0 7-1 0,0 5 0 16,0 6 3-16,0 8 2 16,0 9-4-16,0 0 0 15,8 11 3-15,-8-1-5 16,0 2-1-16,0 6-1 15,0 3-2-15,0 8 2 16,0 4 0-16,0 7 2 16,-8 1-2-16,-3-1-2 15,2 1-1-15,4-4 0 16,5 2 0-16,0 3 0 16,-5 3 0-16,2-2 0 15,-8 0 0-15,-3-1 0 16,9 0 0-16,-9-5 0 15,1 5 0-15,-1-4 0 0,-5-2 0 16,0-1 0-16,5-3 0 16,6 0 0-16,-3 6 0 15,3-2 1-15,-6 1-1 16,9-9 0-16,-1-1 0 16,6-2 0-16,0 10-1 15,0 5 1-15,-8 3-1 16,3-4 0-16,-9-1 1 15,9-6 0-15,-9-9 1 16,9-1-1-16,5-2 0 16,0-2 0-16,0 6 0 15,0 8-1-15,0 1 1 16,0 2-3-16,0 0 3 0,0 1 0 16,19 0 0-16,-6 1-1 15,6-5 0-15,0-3 1 16,-5-2-1-16,-8-4 0 15,-6 4 1-15,0-1 0 16,0 3 0-16,0 7 0 16,0 1 0-16,0-4 0 15,-6 6-3-15,-2-3 2 16,8-2-5-16,0 8-4 16,0 3 2-16,0 6-3 0,8 4-9 15,3-1 3 1,-3-8 10-16,6-6-14 0,-1-1 8 15,-2-10 12-15,3-7-6 16,0-14 6-16,-14-14-4 16,0-16-34-16,0-12-10 15,0-8-88-15</inkml:trace>
  <inkml:trace contextRef="#ctx0" brushRef="#br0" timeOffset="242196.2384">23824 8361 139 0,'0'-7'19'15,"0"-6"-17"-15,0-3 3 16,0 0-1-16,0-5 15 16,0 7-11-16,0-5 25 15,0 11 2-15,0 1-15 16,0-1 5-16,0 1-12 0,0-4-7 15,0-1 7-15,0-2 1 16,0-9-1-16,0-3-1 16,0-1-4-16,0-3 0 15,0 1 5-15,0-2-11 16,0 0 3-16,0 4-3 16,0-3 3-16,0 1 4 15,0-2 5-15,0-2-7 16,0 1-3-16,0-5-1 15,0-3-3-15,0-5 0 16,0 1 2-16,0 2-1 16,0 3 1-16,0-2 1 15,0 8 4-15,0-9 3 0,0 2-3 16,0 2-3 0,0-7-3-16,-8-5 0 0,8-4-1 15,0-5 0-15,0-4 0 16,0 4 3-16,0-2 4 15,0 3 0-15,0-2 7 16,13-6 2-16,-13-2-5 16,0-2-3-16,0-4 2 15,0 2-1-15,0 0-6 16,0 4 2-16,0 0-4 16,0 0 1-16,0-6 1 15,0-4 4-15,0-5 6 0,0-9-3 16,0 2 3-16,0-2-4 15,0 8-3-15,0 1-1 16,14 4-3-16,-3 1-1 16,-8 2 0-16,7-1-1 15,-1 1 1-15,-9-7-1 16,19-5 1-16,-14-7 0 16,9-4 3-16,13-4 0 15,-16 5 0-15,11 3 1 16,-17 5-3-16,14 9-2 15,-5 6 1-15,-6 3 2 16,3 3 0-16,-3-2-2 16,-8 3 1-16,0 3-1 15,6 6 0-15,-1 8 2 0,3 13 3 16,-8 9 1-16,0 13 2 16,0 5 0-16,0 10 2 15,0 1-5-15,0 0-5 16,0 0-1-16,0 0-17 15,9 0-20-15,-4 0-32 16,6 0-66-16</inkml:trace>
  <inkml:trace contextRef="#ctx0" brushRef="#br0" timeOffset="248660.134">23750 8383 89 0,'0'0'142'15,"0"0"-119"-15,0 0-7 16,0 0-11-16,0-2 0 16,0 2 5-16,0-5 22 15,0-1 7-15,0 1-19 16,0 1-14-16,0 4 12 0,0 0-2 16,0 0-8-16,0-3-7 15,0 1 1-15,0-6 6 16,0-6 7-16,14-3-6 15,5-6 10-15,14 3 2 16,-14 1 6-16,3 7-5 16,-3 9-2-16,-19-1-5 15,0 4-9-15,0 0-3 16,0 0 1-16,0 19 2 16,0 14 7-16,-28 4-1 15,-4-1-7-15,-7-4-4 16,12-8-1-16,8-8 1 15,0-9 0-15,19-3 0 0,0-4 0 16,0-5 3 0,0-29 0-16,19-2-3 0,19-6-1 15,17 5 2-15,-3 2 1 16,-6 10 9-16,-8 6 0 16,-11 10-2-16,-21 9 1 15,-6 0-2-15,0 0-2 16,0 21 2-16,0 18 7 15,-46 8-2-15,-6 2-11 16,-8-7-3-16,13-12 1 16,9-12-1-16,25-14 0 15,13-4 0-15,0 0 1 0,0-12-1 16,0-12-4 0,0-7 2-16,8 0 2 0,24-3 1 15,7 4-1-15,7 5 1 16,0 7 1-16,-13 4-1 15,-14 11 2-15,-19 3 7 16,0 0-6-16,0 13 0 16,-8 27 5-16,-36 12 3 15,-16-2-9-15,-5-7-3 16,13-19 1-16,19-8-1 16,14-14 0-16,11-2 0 15,-3-7 1-15,11-33-1 16,0-7-3-16,0-9 0 15,19 2 2-15,25 7 1 16,2 8 0-16,1 11 1 0,-9 8 0 16,-16 10 0-16,-3 7 1 15,-19 3-1-15,0 6 1 16,0 30 1-16,-14 12 5 16,-32 8-2-16,-20-8-6 15,20-13 0-15,13-18 0 16,14-13 0-16,19-4 0 15,0-27 0-15,0-16 0 16,22-13-2-16,30 8 2 16,0 10 0-16,-1 17 2 15,-18 10-2-15,0 11 2 0,-20 13 0 16,-13 34 2-16,0 11 4 16,-40 5-8-16,10-15 0 15,16-37-31-15,14-20-256 16</inkml:trace>
  <inkml:trace contextRef="#ctx0" brushRef="#br0" timeOffset="266983.8942">23750 7144 284 0,'0'0'63'0,"0"-4"-32"0,0 4-1 16,0-2-16-16,19-4 7 15,14-1 3-15,8-5 19 16,-8 1-4-16,5 2 0 15,-5 3-7-15,-14 6-20 16,-6-2-8-16,-5 2-4 16,3 0-2-16,3 0-9 15,-6 0-67-15,-8-5-170 16</inkml:trace>
  <inkml:trace contextRef="#ctx0" brushRef="#br0" timeOffset="267605.2308">23835 6181 92 0,'-6'0'54'0,"6"0"5"15,0 0-33-15,0-2-1 16,0 2 3-16,0 0 26 16,0 0-4-16,0 0-16 15,0 0-4-15,0 0 8 16,0 0 17-16,0 0 6 15,19 0-22-15,9 0-9 16,-9 0-9-16,-14 0-16 16,3 0-5-16,11 0-1 15,-5 0-26-15,-14-5-219 16</inkml:trace>
  <inkml:trace contextRef="#ctx0" brushRef="#br0" timeOffset="268663.8647">23876 9642 52 0,'0'0'82'15,"-9"0"-53"-15,9 0-1 16,-5 0-5-16,0 0 4 16,2 0 2-16,3 0 11 15,0 0 10-15,0 0-19 16,0 0-18-16,0 0-1 0,-6-3 3 15,6 3 7-15,0-3 2 16,0 1 4-16,0 2 21 16,0-2 8-16,6-1-21 15,21 1 8-15,6 0-9 16,-14 2-25-16,-11 0-8 16,-2 0-2-16,-1 0-2 15,3 0-14-15,-8 11-129 16,0 0-325-16</inkml:trace>
  <inkml:trace contextRef="#ctx0" brushRef="#br0" timeOffset="269219.7827">23824 10710 81 0,'0'0'224'0,"-8"0"-166"16,-6 0-11-16,9 0-5 0,5 0-7 16,0 0-7-16,0 0 14 15,0 0 16-15,0 0-7 16,38 0-1-16,3 0-11 15,-3 0-19-15,-5 0-19 16,-6 0-1-16,-3 0-6 16,4 12-56-16,-28-5-230 15</inkml:trace>
  <inkml:trace contextRef="#ctx0" brushRef="#br0" timeOffset="313339.4349">21858 8178 60 0,'0'2'60'0,"-8"3"-18"16,8-2 1-16,0-3 2 16,0 0-7-16,0 0-6 15,0 0 2-15,0 0-9 16,0 0-8-16,0 0 8 16,0 0-2-16,0 0-3 15,0 2 3-15,0 10-5 16,-11 9 5-16,8 4 15 0,-2 10-28 15,-9 5-9-15,3-2-1 16,3-4-8-16,8-6-61 16,0-18-196-16</inkml:trace>
  <inkml:trace contextRef="#ctx0" brushRef="#br0" timeOffset="314215.7315">25959 7824 352 0,'0'0'52'0,"0"12"-22"16,0 14 52-16,-27 17-4 15,-12 4-31-15,1 7-35 16,5-7-12-16,12-10-13 16,21-13-61-16,0-24-187 0</inkml:trace>
  <inkml:trace contextRef="#ctx0" brushRef="#br0" timeOffset="322483.2279">25651 8593 66 0,'-6'0'87'16,"4"0"-58"-16,-9 0 27 16,11 0-12-16,0 0-4 15,0 0-12-15,0 0-2 16,0 0-13-16,0 0-3 15,0 0 1-15,0 0 18 16,-9 0 5-16,9 0-10 16,0 0-3-16,0 0-3 0,0 0-2 15,0 0 3-15,0 0-2 16,0 0-5-16,0 0 3 16,0 0-5-16,0 0-2 15,0 6-1-15,0 17 2 16,0 12 13-16,-10 9-13 15,-10 4-6-15,-1-3-3 16,2-9 0-16,13-11-9 16,6-10-25-16,0-13-53 15,0-2-37-15,33-2-87 16</inkml:trace>
  <inkml:trace contextRef="#ctx0" brushRef="#br0" timeOffset="322747.4275">26076 8539 272 0,'0'0'129'15,"0"0"-119"-15,0 0-3 16,0 12 16-16,0 15 0 15,0-1-6-15,0 12 16 16,-33 3-3-16,-5 5-13 16,5-2-8-16,1-10-9 15,13-7-17-15,5-16-37 0,9-6-82 16,5-5-101-16</inkml:trace>
  <inkml:trace contextRef="#ctx0" brushRef="#br0" timeOffset="323053.1146">25566 8532 317 0,'0'-3'85'16,"0"3"-29"-16,0 0-4 15,47 0-1-15,37 0 31 16,28-4-27-16,38-9-4 16,32-4-11-16,1-3-20 15,-11 1-20-15,-36 2-2 16,-29-5-57-16,-34 3-67 15,-29-9-249-15</inkml:trace>
  <inkml:trace contextRef="#ctx0" brushRef="#br0" timeOffset="325957.4818">21373 9058 282 0,'0'0'41'15,"0"-2"-26"-15,5 0 22 16,28 2 6-16,13-3 5 16,0 1 8-16,6-3-5 15,-5 1-17-15,-15 4-21 16,1 0-6-16,-14 0-7 0,-11 0-2 15,3 0-18-15,-11 0-57 16,22 0-67-16,-8 0-141 16</inkml:trace>
  <inkml:trace contextRef="#ctx0" brushRef="#br0" timeOffset="326233.3116">22000 8911 405 0,'2'0'29'0,"9"0"-16"16,-11 0 3-16,0 12 12 15,0 6-8-15,0 11 9 16,0 3 1-16,-11 3-15 15,-5 1-6-15,-8 1-8 16,-4 2-1-16,9-4-9 16,-8-2-19-16,8-9-35 15,19-3-38-15,0-10-90 16</inkml:trace>
  <inkml:trace contextRef="#ctx0" brushRef="#br0" timeOffset="326451.6333">22199 8946 223 0,'0'0'170'16,"0"0"-153"-16,0 13 39 16,0 13-13-16,0 4-16 15,0 6-19-15,0 3-3 16,0 7-5-16,-19-2-6 15,-14-1-12-15,11-6-43 16,-2-11-80-16,2-7-158 16</inkml:trace>
  <inkml:trace contextRef="#ctx0" brushRef="#br0" timeOffset="326653.1952">21839 8944 434 0,'0'-6'133'16,"0"-2"-108"-16,57-6 8 15,28 1 15-15,35-3 0 16,21-6-28-16,4 0-11 16,-14-4-9-16,-14 3-11 0,-30 2-61 15,-21-1-157 1</inkml:trace>
  <inkml:trace contextRef="#ctx0" brushRef="#br0" timeOffset="331421.3209">23867 8306 170 0,'0'0'28'16,"0"0"-10"-16,0 0 4 16,0 0-2-16,0 0 3 15,0 0 7-15,0 0 3 16,0 0 3-16,0 0-16 15,0 0-9-15,0 0 0 16,0 0-3-16,-5 0 6 16,-3 0 7-16,2 0-2 15,1 0-3-15,-3 0 6 16,8 0-7-16,-6 0-8 16,6 0 0-16,0 0-2 15,0 0-3-15,0 0 1 16,0 0-2-16,0 0 2 0,0 0 1 15,0 0 6-15,0 0 3 16,0 0-3-16,0 0-3 16,0-2-3-16,0 2 0 15,0 0 3-15,0 0 9 16,0 0 0-16,0 0-1 16,-13 0-2-16,-1 8-8 15,0 7-5-15,9-1-2 16,5-9-46-16,0-5-104 15</inkml:trace>
  <inkml:trace contextRef="#ctx0" brushRef="#br0" timeOffset="347170.9258">25986 5945 146 0,'0'0'134'16,"0"0"-104"-16,0 0 7 16,0 0-11-16,0 0 0 15,0 0-8-15,0 0-5 16,0 0 4-16,0 0-6 0,0 0-3 16,0 0 2-16,0 0 1 15,0 0-2-15,-19 0-7 16,11 0 0-16,-11 0 2 15,11 0 9-15,-3 0 10 16,8 0-7-16,3 0-3 16,0-2 7-16,0 2-3 15,0-3-5-15,0 0 2 16,0-4-2-16,0-1-7 16,0-1-1-16,14 2 4 15,-1 1 4-15,1 4 2 16,-14 2 0-16,0 0-2 0,0 0-2 15,0 0 3-15,0 0-6 16,0 0-5-16,0 0 0 16,-6 8 0-16,-26 7 2 15,10-6-4-15,3-4 1 16,8-3 0-16,11-2 0 16,0 0 2-16,0-2-3 15,0-20-3-15,0-4 2 16,0-6 0-16,33 3 1 15,10 2 1-15,4 0 1 16,-15 11 1-16,-5 7 3 16,-16 4 5-16,-8 5 5 15,-3 0-6-15,0 0-3 0,0 6 1 16,-3 25 3 0,-35 8-3-16,-14 4-7 0,-8-6 0 15,9-12-1-15,18-8-1 16,19-12 1-16,9-5 2 15,5 0-2-15,0 0 0 16,0 0-3-16,0-10 1 16,0-12-1-16,33-5 1 15,5-1 2-15,8 7 0 16,-5 7 3-16,-11 7 2 16,-16 7 2-16,-9 0-1 15,-5 10-1-15,0 27 8 0,-11 11-6 16,-41-1-4-1,1-10-3-15,18-16 0 0,19-13 0 16,6-8 0-16,8-18-1 16,0-25-9-16,14-9 4 15,27 4 3-15,-3 15 3 16,-6 17 0-16,-26 9 0 16,-6 7 0-16,0 19-1 15,-11 24-2-15,-30-1-3 16,-5-10-89-16,21-32-114 15</inkml:trace>
  <inkml:trace contextRef="#ctx0" brushRef="#br0" timeOffset="350830.9516">21934 10966 92 0,'0'0'126'0,"0"0"-113"16,0 0 10-16,0 0 0 15,0 0 1-15,0 0-14 16,0 0 12-16,0 0 22 16,0 0-1-16,0 0-9 15,0 0-11-15,0 0 2 16,0-3 6-16,0 3-8 16,0 0-3-16,0 0-2 15,0 0-5-15,0 0-2 16,0 0-2-16,0 0 0 15,0 0 4-15,0 0-1 16,0 0-5-16,0 0-5 16,0 0 0-16,0 0 1 15,0 0-1-15,0 0-1 16,0 0 0-16,0 0 1 0,0 0 2 16,0-3 4-16,0 3-4 15,0 0 5-15,0 0 2 16,0-4 3-16,8-2-1 15,3-1-3-15,3-1 3 16,-11 6-5-16,-3 2 2 16,0 0 4-16,0 0 0 15,0 0-5-15,0 14-4 16,0 12 0-16,-14-3-2 16,-8-4-3-16,3-9 0 15,6-9-3-15,7-1 2 16,-8 0 0-16,1 0 0 0,13 0-1 15,-6 0 1-15,6-8 0 16,0-9-1-16,0-5 2 16,0-7 2-16,33 4-2 15,0 0 0-15,5 6 1 16,-11 3 2-16,-8 9 2 16,-19 5-1-16,0 2 0 15,0 0 2-15,0 19 0 16,0 19 2-16,0 5-2 15,-32-4-3-15,4-8-2 16,-2-7-1-16,3-12-2 16,8-9 0-16,-8-3-1 15,8 0 1-15,5-18-3 0,9-10-3 16,5-4 2 0,0 2 3-16,11-2 3 0,35 3 0 15,0 4 1-15,-8 5 3 16,-10 10 0-16,-9 5 4 15,-6 5-4-15,-13 0-1 16,9 17 3-16,-9 24 7 16,0 8-1-16,-20 3-7 15,-20-2-3-15,-7-16-1 16,14-11-1-16,9-16-1 16,2-7 1-16,3-9-4 15,8-26-7-15,11-5 0 0,0 4 5 16,0 13 6-1,17 7 0-15,-9 13 0 0,-8 3-1 16,0 0-47-16,0 0-262 16</inkml:trace>
  <inkml:trace contextRef="#ctx0" brushRef="#br0" timeOffset="354429.0929">23712 8346 128 0,'0'0'11'16,"0"0"-3"-16,0 0-3 15,0 0 0-15,0 0-3 16,0-7-1-16,0 2 4 16,0-2 2-16,0 3 5 0,0 1 6 15,0 3 3-15,0 0-3 16,0-1-5-16,0-1-3 16,0-2-10-16,0 4 1 15,0-1 1-15,0 1-1 16,0 0 9-16,0 0 13 15,0-3-8-15,6 0-7 16,7-7-7-16,6 1 2 16,0-6-1-16,0-2 0 15,-5 3 10-15,8 5 13 16,-11 0-2-16,2 0 3 16,1 4-10-16,0-8-7 15,5 0 0-15,8-5-7 0,-2-2 0 16,2 0-2-16,-8-2 0 15,5 1 4-15,-2 7 6 16,-3 2 0-16,-5 0 0 16,0-1-4-16,5-3-2 15,8-3-3-15,3-3-1 16,-8 0 0-16,5-2 0 16,-2 2 2-16,-1 2 4 15,3 4 10-15,-8 0-5 16,1 0-8-16,-7 1-2 15,6-7-1-15,-5 6 0 16,5-3 0-16,-5 3 1 0,5-2-1 16,-3 4 0-1,14-4 1-15,-16 2-1 0,8-5 1 16,2 1-1-16,-5-2 0 16,3-3 0-16,2 6 1 15,-4-3-1-15,7 0 0 16,0 0 0-16,3 2 1 15,-3-1 6-15,-8 0 3 16,14-3 4-16,-11 4-10 16,3 5-1-16,-17 1-1 15,11 10-1-15,-6-8 1 16,1 0 0-16,5-2-1 16,6-5 2-16,-4 0 1 0,4-4 3 15,2-3-1 1,-8 5-3-16,6-1 1 0,-9 2-2 15,3 4 0-15,0-3-1 16,-5 2-1-16,5-6 0 16,6-1 1-16,-3-7-1 15,8 1 0-15,-3 1 0 16,0 0 0-16,0 4 1 16,-8 0-1-16,0-4 2 15,6 6-2-15,2-5 2 16,1 4-1-16,-1-4-1 15,-3-2 1-15,9 1-1 16,-6-4 1-16,3 3-1 16,-2 3 1-16,-7 6 2 0,-1-2-1 15,-1 3-1-15,0-5 0 16,5 0 0-16,-2-4-1 16,-3 4 0-16,0-2 0 15,-5-2 1-15,5 7-1 16,-5-1 2-16,-1 3-1 15,6-3 1-15,0-3-1 16,3-2-1-16,-3-1 0 16,9-5 1-16,2-5-1 15,-3 6 2-15,11-6 0 16,-11 8 1-16,0 2 2 16,-7-1 0-16,-1 2-2 15,0-2-2-15,3-1 2 0,2-2 0 16,9 1-2-1,-14-3 0-15,16-4 0 0,-5-2 1 16,3 2 2-16,-6-2 2 16,1 2-1-16,-9 2-2 15,0-3-1-15,8-2-2 16,-2-3 0-16,2 2 1 16,0-8-1-16,-2 3 1 15,-4 2 2-15,-1-2 2 16,4 2 4-16,-5-4-2 15,8-5-2-15,-7-5-4 16,12 1 0-16,-10-6-1 0,8-2 0 16,-3 5 2-1,-2 0 0-15,-9 3 4 0,9 0 4 16,-12-2 0-16,6 2-1 16,-10-5-2-16,10 0 0 15,0 0-4-15,0-1-3 16,14 1 2-16,-14-3-2 15,0-3 1-15,-3-3-1 16,3 0 1-16,-8 9-1 16,11 1 1-16,-11 4 2 15,3-5 1-15,-1-11-2 16,6-1 0-16,3-4 1 0,-6 6 2 16,-2 9-2-1,-11 10 0-15,-3 12 0 16,0 6-1-16,0 8 1 0,0-3-1 15,0-1-1-15,0 4 0 16,0-4 0-16,0 1 0 16,0 3-1-16,0-1 1 15,0 7 0-15,0 3-1 16,11 2 0-16,-11 9 0 16,0-1 2-16,0-1-1 15,0 3 1-15,0-7-1 16,0 3-1-16,0 1 2 15,0-3-1-15,0 2 1 16,0 3-1-16,0 4 2 16,0 3 2-16,0 2 2 0,0 0-3 15,0 0-3-15,0 0-1 16,0 0 1-16,0 0-1 16,0 0 0-16,0 0 0 15,0 0 0-15,0 0-1 16,0 9 1-16,-14 21 0 15,-10 11 1-15,-9 8 1 16,0-3-2-16,6 0 0 16,-6-12 0-16,14-16 0 15,14-8 0-15,2-8 0 16,3-2 0-16,0 0 0 16,0-10-2-16,22-22 0 15,21-8 1-15,-2-3 0 0,6 4 1 16,-9 6 0-16,0 5 0 15,-5 7-1-15,-6 6 1 16,-8 6 0-16,-11 9-1 16,-2 0 1-16,2 0-1 15,5 14 1-15,-2 19 0 16,-3 9 1-16,-8 6 1 16,0-6 0-16,0-4-1 15,0-12-1-15,0-9-7 16,0-2-40-16,33-15-90 15,0 0-165-15</inkml:trace>
  <inkml:trace contextRef="#ctx0" brushRef="#br0" timeOffset="357074.9227">23737 8410 177 0,'-6'0'14'0,"6"0"-3"16,0 0 2-16,0 0 0 15,0 0 8-15,0 0 0 16,0 0 8-16,0 0-2 16,0 0-8-16,0 0 7 15,0 0 2-15,-13 0-15 16,-1 10-2-16,-5 5 0 16,0 5-2-16,5 2-3 15,-10 3-3-15,10-2-1 16,-5 2 1-16,11-6 3 15,-6-2-1-15,0-2 0 16,3 4-4-16,-2 3 1 16,-6 1 1-16,0 3 4 0,-17 5-4 15,12 3 0-15,-9 0 2 16,6-2 2-16,8-4-1 16,0-6-3-16,5-2-2 15,0-6 0-15,1 0-1 16,2-3 0-16,-3 4 0 15,0 3 1-15,-5-1-1 16,6 5 0-16,-6 3 0 16,5 3 0-16,-5-4 0 15,0 4 0-15,2 0 0 16,1-4 1-16,0 6-1 16,-9 3 1-16,1 4 1 0,7 0-2 15,-7-3 2-15,10 2-1 16,0-4-1-16,1-4 1 15,-3 2-1-15,2-2 1 16,0-3-1-16,-5 4 0 16,3-3 1-16,-1-2 1 15,-4 5 3-15,10-3-1 16,-6 0-2-16,-2-4-1 16,6 1 0-16,-6 1-1 15,-6 0 0-15,6 4 0 16,-3 2 0-16,11 1 1 15,-11 3 1-15,3 1 0 16,6-6 0-16,-12-1-2 0,6-2 0 16,0-1 0-16,3-2 0 15,-3-1 0-15,-6 6 0 16,6-1 0-16,-3-1 0 16,-2 2 1-16,4 0-1 15,4-4 1-15,-3 1-1 16,-11-1 1-16,8-1 4 15,3 2 8-15,-8-1 4 16,8 5-7-16,-6 0-5 16,3 2 1-16,-8-2 1 15,17 0-4-15,-6-4-3 16,5-2 1-16,-5 1 0 16,3-1-1-16,-3 1 3 15,-6 4 4-15,-2 1 7 0,-1 6-5 16,-4 4-3-16,7 5-1 15,-2-2 1-15,2-2-4 16,-2-2-1-16,0 1-1 16,-3 0 1-16,3 1 0 15,-1-2 3-15,-4 3 4 16,-1 0 1-16,-8 5-3 16,8 0 0-16,3 2-5 15,-2 2-1-15,10-5 0 16,-11 1 1-16,8-3-1 15,-2-3 0-15,-5-1 2 16,12-3-1-16,-7 6-1 16,-11 2 2-16,11-1 0 0,-11 5-1 15,-1 1 3-15,7-1 4 16,4 5 0-16,-10-2-3 16,11-2-3-16,-6-2-2 15,1 3 1-15,-1 1-1 16,6 4 0-16,-12 2 1 15,7 0 2-15,-1 3 2 16,0-1 2-16,6 0-4 16,0 2-1-16,-3-3 0 15,8 0-1-15,-3 1 1 16,-2 6 2-16,8-2 0 16,-3-1 2-16,-2-6-2 0,5 0 2 15,-1-2-1-15,-7 5-1 16,0 1 0-16,2 6-2 15,-7 5 1-15,4-2 2 16,4 1-3-16,7-1-2 16,-2-6-1-16,6-4 1 15,-4-1 0-15,4-1 1 16,-9 3-1-16,-3 9 0 16,6 4-1-16,-2 5 1 15,1-1 1-15,1-2 0 16,-5 6-1-16,-3 0-2 15,-1 1 2-15,4-1-1 16,-9 0 1-16,17-4 0 0,-3-5 0 16,8 0 0-16,8-7 0 15,-8-3 0-15,6-3 0 16,-9-2 0-16,6 1 0 16,-6-7 0-16,0 3-1 15,4 0 2-15,1-3-2 16,-10 4 1-16,8-8 0 15,3-2-1-15,0-9 1 16,3-8 0-16,-6-2-1 16,8-9 1-16,-8-2-1 15,3 0 1-15,8-3 0 16,-6-1 0-16,6-1 0 16,0 1 0-16,0-1 0 15,0 0 0-15,0-2 0 0,0-5 0 16,0-3 0-16,0 0 0 15,0 0 1-15,0 0 0 16,0 0 0-16,0 0-1 16,0 0 0-16,0 0 0 15,0 0-1-15,0 0 0 16,0 0-1-16,0 0 1 16,0 0-1-16,0 0-3 15,0 0-1-15,0 0-6 16,0 0-12-16,0 0-6 15,0 0-8-15,0 0-42 16,0-13-61-16,0-9-115 16</inkml:trace>
  <inkml:trace contextRef="#ctx0" brushRef="#br0" timeOffset="357549.0791">19818 15246 244 0,'0'0'194'0,"0"0"-169"16,0 0-3-16,0 0-22 16,0 0-4-16,0 0 4 15,0 0 7-15,9 0 13 16,15 0 22-16,-5 22 2 15,3 13-17-15,11 13 2 16,-1 8-8-16,12 6-8 0,8-5-1 16,-3-14-5-1,-3-18 1-15,12-25-7 0,2-7 1 16,16-44 19-16,-8-20 12 16,3-7-11-16,-14 5-22 15,-21 20 0-15,-17 14-19 16,-6 9-44-16,-13 1-168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33:52.4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24315 13535 341 0,'0'0'90'16,"0"0"-47"-16,-9 15 27 16,-29 20-13-16,-8 18-13 15,-20 16-6-15,-18 20-6 16,-9 20-21-16,-19 11-11 15,-5 1-10-15,14-14-111 0,-4-31-413 16</inkml:trace>
  <inkml:trace contextRef="#ctx0" brushRef="#br0" timeOffset="67911.2665">13561 12643 149 0,'0'0'28'0,"0"0"-2"16,0 0 2-16,8 0 3 15,-8 0-3-15,0 0-2 16,0 0-1-16,0 0 7 15,0 0-12-15,0 0-9 16,0 0 5-16,0 0 8 16,0 0-1-16,0-2 9 15,0-1-8-15,0 2-9 16,0-1 1-16,0 2 8 16,0 0-5-16,0 0-8 15,0 0-7-15,0 0-4 16,0 0 0-16,0 0 0 0,0 0 3 15,0 0 0-15,0 0 2 16,0 0 2-16,0 0-5 16,0 0 2-16,0 0-4 15,0 0 2-15,-14 0 0 16,-5 0-2-16,11 0 3 16,0 0-2-16,2 0 0 15,6 0 2-15,-5 0-2 16,5 0 1-16,0 0-1 15,0 0-1-15,0 0 1 16,0 0 2-16,0 0 4 16,0-5 4-16,0 4-1 15,0-1-1-15,0-4-2 0,0 4-5 16,0 2 8-16,0-3-1 16,0 3-2-16,0 0 0 15,0 0 0-15,-5 0 4 16,-4 0 5-16,9 0 2 15,-5 0-6-15,2 0-4 16,-16 11-5-16,8 7 1 16,-16 6-2-16,-6-6-2 15,14-7 0-15,-3-9 0 16,-2-2 1-16,5 0-1 16,0 0-1-16,2-5-1 15,12-17-4-15,5 0 1 0,0-8 2 16,0 2 2-1,13 1 2-15,15 4-1 0,-1 2 2 16,-8 8 1-16,0 5 2 16,-13 5 1-16,-6 3 3 15,0 0-1-15,0 0 7 16,0 0-5-16,0 26-6 16,0 6 2-16,-19 5-6 15,-6-3 0-15,-2-12 0 16,13-11 0-16,0-5 0 15,1-6-1-15,2 0 0 16,-3-6-5-16,14-17-6 16,0-6 2-16,0 0 6 15,0 0 3-15,33 6 0 16,0 4 2-16,-6 9 0 0,-11 4 3 16,-16 6 4-16,0 0-2 15,0 0 4-15,0 13-2 16,0 14-1-16,-24 7 0 15,-3-3-6-15,7-14-1 16,1-10 0-16,0-7-2 16,11 0-1-16,-3 0-8 15,11-20-2-15,0-2 6 16,0 4 4-16,0 11 3 16,11 7 1-16,8 0 0 15,-11 5 3-15,3 23 2 16,-8 1-3-16,-3-2-3 0,0-10 0 15,0-5-11-15,0-12-16 16,0 0-7-16,0-3-28 16,-3-15-27-16,3 2-58 15,0 8-75-15</inkml:trace>
  <inkml:trace contextRef="#ctx0" brushRef="#br0" timeOffset="68459.195">13370 12539 255 0,'0'0'183'16,"0"0"-124"-16,0 0-7 15,0 0-24-15,0 0-13 0,0-3-7 16,0 3 1-1,0 0-4-15,0-1 2 0,0 1 3 16,0 0-3-16,0 0 2 16,0 0-6-16,0 0-1 15,0 0-1-15,3 0 1 16,16 0 0-16,-8-6 1 16,11-3 1-16,-3 1 2 15,0 4 7-15,-6 4 13 16,-2 0 2-16,-3 0-2 15,-8 0-7-15,0 16 2 16,0 10-6-16,0-5-11 16,0-2-3-16,0-12-1 15,0-5-2-15,0-2-4 16,0 0-5-16,9 0-10 0,7-9-14 16,0-11-27-16,9-6-93 15,-25-2-283-15</inkml:trace>
  <inkml:trace contextRef="#ctx0" brushRef="#br0" timeOffset="71631.2095">12375 11269 76 0,'-8'-3'206'0,"8"-1"-166"16,0 4 5-16,0 0-20 16,0 0-6-16,0 0-1 15,-6 0-3-15,1 0 0 0,-4 0 3 16,-4 0-4-16,-6 0-4 16,0 0 3-16,5 0-2 15,9 4-6-15,-9-4-1 16,9 0 2-16,-1 0 3 15,3 0 3-15,3 0 7 16,0 0-1-16,0 0-3 16,0 0-4-16,0 0 2 15,0 0-4-15,0 0 2 16,0 0 3-16,0 0 0 16,0-7 8-16,3 1 2 15,3 6-3-15,-6 0-5 0,0 0-6 16,0 0 1-16,0 0-2 15,0 7-2-15,-6 21-4 16,-29 12-1-16,-12-4-1 16,-10-2-2-16,19-18 1 15,11-5-1-15,7-9-3 16,20-2 4-16,0 0-1 16,0 0-1-16,0-13-2 15,0-11 3-15,11-2 1 16,17 2 1-16,-1 7 1 15,11 2 6-15,-19 6 1 16,0 9 2-16,-16 0-4 16,-3 5 4-16,0 26-3 15,0 13 6-15,0 5-7 16,-41 1-5-16,-16-16-2 0,30-12-1 16,-1-13-9-16,15-9 7 15,13 0 2-15,0-9-3 16,0-26-6-16,0-8 2 15,21-3 7-15,26 6 1 16,-9 11 1-16,-5 18 1 16,-9 7 4-16,-16 4 0 15,-2 0 1-15,-6 26-2 16,0 21 2-16,-52 10-3 16,-13-10-4-16,5-18 0 15,35-13-12-15,3-16 0 16,17 0 5-16,5-6-10 0,0-28-39 15,27 0-36-15,49-4-97 16,12-6-204-16</inkml:trace>
  <inkml:trace contextRef="#ctx0" brushRef="#br0" timeOffset="73461.3357">14532 13821 162 0,'-9'-4'156'16,"9"4"-133"-16,0 0 29 15,0 0-26-15,-5 0-8 16,5 0-9-16,-14 0-5 15,14 0-1-15,-11 4-2 16,3-1 0-16,8 4 1 16,-13-6 6-16,13-1 8 15,0 0 5-15,0 0 5 16,0 0 4-16,0 0-4 16,0-4-9-16,0-14-9 15,0 4 8-15,19-2 8 16,-6 7 1-16,6 2-3 0,-10 4-7 15,-9 1-6-15,0 2-3 16,5 0-3-16,-5 0 1 16,5 19 1-16,-5 9 2 15,0 4-4-15,0-2-3 16,0-5 0-16,0-11 0 16,-5-9 0-16,0-5 0 15,-4 0 1-15,9-12-1 16,0-13-3-16,0 1 1 15,0-4 2-15,0 5 2 16,0 5 2-16,22 4 6 16,-11 5 3-16,-3 6 2 15,-2 0 0-15,-6 3-6 0,0 0 1 16,0 15-2 0,0 20 2-16,-6 8-2 0,-21-9-7 15,8-10-1-15,5-16-2 16,3-8-5-16,11 0 3 15,0-8-3-15,0-21-3 16,0 1 7-16,0 9 3 16,11 8 4-16,-3 11 5 15,-2 0-2-15,-6 11-4 16,0 22 2-16,0 3-5 16,0-6-3-16,-25-18-35 15,4-12-68-15,1 0-98 0</inkml:trace>
  <inkml:trace contextRef="#ctx0" brushRef="#br0" timeOffset="75403.5197">11445 7546 14 0,'0'0'25'0,"0"0"17"16,0 0-16-16,0 0 14 0,0 3 1 16,0-2-11-1,0 4-1-15,0-5-11 16,0 0-9-16,0 0 6 0,0 0-1 16,0 0-1-16,0 0 8 15,0 0 7-15,5-20 6 16,15-16-4-16,7-11-18 15,6-1-4-15,-6-8 1 16,-3 11-3-16,4 10 3 16,-9 11 5-16,-11 11 2 15,-8 8-5-15,5 3-3 16,-5 2-7-16,0 0-1 16,0 0-2-16,0 0 1 15,0 5 1-15,6 17 2 16,2 3 0-16,-3 2-2 0,4 4 0 15,-4-3-1-15,0 0-11 16,-5-4-44-16,0 0-6 16,0-7-30-16,0 1-108 15</inkml:trace>
  <inkml:trace contextRef="#ctx0" brushRef="#br0" timeOffset="78921.2124">11549 7351 162 0,'0'0'29'16,"0"0"-6"-16,0 0-6 16,0 0 20-16,0 0 7 15,0 11-26-15,0 8-7 16,0-1 0-16,0 8 0 16,0-2-2-16,0 3 5 15,0 3 5-15,0-2-5 0,0 2-2 16,0 4-3-16,0 1-2 15,0 3-4-15,0 1-1 16,0 1 1-16,0 0 1 16,0 6 1-16,0 1-2 15,-6 0 6-15,1 1-1 16,2-5-6-16,3-6 0 16,0 1 0-16,0-4 0 15,0 7 5-15,0-3 5 16,0 7 1-16,0 2-3 15,-11 0-5-15,8 0-1 16,-8 4-1-16,3-5 0 16,3-3-2-16,5-6-1 15,0-2 1-15,0 1 2 16,0 3 1-16,0-6 0 0,0 8 0 16,0 2-3-16,0-1 1 15,0 4-1-15,0-3 2 16,0 0-1-16,0-6-1 15,0 2-1-15,5-5 0 16,3 1 1-16,-2-4-1 16,-1 2 2-16,-5 2 2 15,3 2-1-15,-3 7 1 16,0 2 0-16,0 4-4 16,0-3 2-16,0-3 0 15,0-1 0-15,0-8 3 16,0-6 0-16,11 1-4 0,-8 0 1 15,2 2 1-15,1 2 0 16,-6 2 1-16,8 4 0 16,-3 2-2-16,1 3 1 15,2-3-1-15,-3-4 0 16,3-3-2-16,-2-2 1 16,-6-5 0-16,0-4-1 15,0 5 0-15,0-3 1 16,0 4 1-16,0 2-2 15,8-4 1-15,-8-4-1 0,6-1 1 16,-1-1-1 0,-5-1 1-16,0 0 0 15,8-2-1-15,-2 3 0 0,2 2 2 16,3 0-1-16,2 5 1 16,1-6 0-16,-9 5-1 15,9-1 1-15,-8-5-1 16,2 1-1-16,-3-3 2 15,3-5 1-15,3-2-2 16,-3 1 0-16,6-2-1 16,0 6 0-16,-3-1 1 15,10 6-1-15,4 2 0 16,-6 3 1-16,-5-3 0 0,-1 8-1 16,1-3 1-1,5 0-1-15,-5-2 1 0,-1-5-1 16,-2-3 0-16,8-2 0 15,-11-1 0-15,6-1 2 16,0-1-2-16,-3 2 0 16,2-2 2-16,-7 3 1 15,2-2 1-15,6 2 1 16,-9 1-3-16,9 4-1 16,-1-4-1-16,-7 5 0 15,13-7 0-15,8 0 2 16,-8 1-2-16,14-4 0 15,-6 2 0-15,0 0 0 16,-7-2 0-16,-1 0 0 16,0 1 0-16,-6-2 0 15,6 3-2-15,-5 2 2 0,5-3 0 16,-5 0 0-16,5 1 0 16,0 3 2-16,-5-3-2 15,7 7 1-15,-10 2 0 16,-3-3-1-16,3 6 2 15,-2-2-2-15,-1-4 2 16,3-1-2-16,-3-3 0 16,3-4 0-16,2-1 1 15,-4 2 0-15,1-4-1 16,-7 3 1-16,3-2 1 16,5 0-1-16,-3 6 1 15,0 2 1-15,3 3-2 16,8-6 1-16,-11 4-1 0,-2-1-1 15,2-8 0-15,3 7 0 16,-9-4 0-16,9 2 0 16,-3 3 0-16,3 0 0 15,8 1 1-15,-5 1 0 16,0-4-1-16,-6 3 0 16,5-4 0-16,-2 1 0 15,-2-1 0-15,1-5 0 16,-1 0 0-16,2 2 0 15,-9 1 0-15,9 4 0 16,3 0 1-16,5 1-1 16,0 2 0-16,-5 2 0 0,2-6 0 15,3 3 1-15,0-5-1 16,-5 0 0-16,5-5 1 16,5 4 0-16,-15-1-1 15,15-1 0-15,-10 1 1 16,5-1 0-16,-5 1-1 15,5 1 1-15,-11 0-1 16,5 0 0-16,1-1 1 16,5 2-1-16,-8-3 0 15,8-2 0-15,-11 4 0 16,6 0 0-16,5 0 0 16,-5 2 0-16,10 4 0 15,-5-5 0-15,3 5 0 0,3-5 1 16,-17-1-2-16,16 1 1 15,-21-5 0-15,11 2 0 16,5 3 0-16,-8-4 1 16,8 5 1-16,-6 2-1 15,-4-3 1-15,4 2-2 16,6 1 0-16,-5-4 0 16,5-2 0-16,-5 0 0 15,-1-4 0-15,12 4 1 16,-12-4-1-16,1 5 0 15,0-7 0-15,5 8 0 16,-6-2 0-16,7-3 0 0,-1 3 0 16,0 0 1-1,-6 0-1-15,6-6 0 0,-5 2 0 16,0 4 0-16,5 1 0 16,-6-4 0-16,7 5 1 15,-7 1-2-15,6-3 1 16,-5 4 0-16,5-2 0 15,-5-4 0-15,5 0 0 16,0-1 0-16,0 1 1 16,8-3-1-16,-8 5 0 15,8-1 0-15,-7-2 0 16,-1 0 0-16,0-2-1 16,3 2 2-16,-3 2-2 15,-6-2 1-15,6 5 0 16,-5 0 0-16,5 2 1 0,0-3-1 15,0 8 1-15,0-7 2 16,3 4 1-16,-3-3 0 16,0 0-2-16,-5-2-2 15,0-1 2-15,-9-1-1 16,9-1-1-16,-9 2 2 16,9 1-1-16,5 1 0 15,-6 2 0-15,-4 0 2 16,10 4-3-16,-8-3 2 15,2 1 1-15,1 0-3 16,-6 0 0-16,3-4 0 16,-3 4 0-16,0-4 0 0,11 1 0 15,-8 3 0-15,3 4 0 16,0-5 1-16,-6 5-1 16,8 2 0-16,-2-4 1 15,-1 6 0-15,-4-3 0 16,1 4 0-16,-1-5 0 15,-4 1 1-15,9-2-1 16,-9 0 0-16,9 5 0 16,-1 0 0-16,-7 4 1 15,8-1-2-15,-6 2 2 16,-3-3-2-16,1 1 1 16,-4-3-1-16,9 1 1 15,-3-4-1-15,3 3 0 0,3 3 0 16,-6 1 0-1,3-2 0-15,-8 1 0 0,8 0 1 16,-6-3-1-16,3-1 0 16,-8 1 0-16,6-1 0 15,-3-1 0-15,7-3 0 16,-10 0 0-16,9 1 0 16,-4 0 0-16,1 1 1 15,-4 4 0-15,4 2-1 16,5-3 0-16,-3 4 0 15,0-2 0-15,-8 0 0 16,0-1 0-16,11-1 1 0,-11 4 0 16,0-5 0-16,0 3 0 15,0 3 0-15,0-1 1 16,0 2-2-16,8-3 0 16,-8 4 0-16,0-4 0 15,0 1 0-15,0 7 1 16,0-1-1-16,0 5-1 15,0 1 1-15,0 0 1 16,0 2-1-16,0-6-1 16,0 0 1-16,0-1 0 15,6-1 1-15,-1 0-2 16,3 2 2-16,0-1-1 16,3-3 0-16,-3 0 0 15,-2-2-1-15,2 0 1 16,3 1 0-16,-11 5 1 0,0 0 0 15,8 1-1-15,-8 2 0 16,0-5 0-16,0-2 0 16,0-1 0-16,0-1 0 15,0 0-1-15,0-4 1 16,0 1 0-16,0 0 0 16,0-2 0-16,0 2 0 15,0 3-1-15,0-3 1 16,0 3-3-16,0 0 1 15,0-3 1-15,0 3-2 16,0-1 2-16,0 2 0 16,0-4 0-16,0 5-4 0,0 3 1 15,0-2-3-15,0 5 1 16,0 1 3-16,0-1-1 16,0-5 1-16,0-2 2 15,0-1 0-15,0 2 1 16,0-3-2-16,0 3 2 15,0-2-1-15,0-4 1 16,0 1-1-16,0-3 1 16,0-2 0-16,0-3-1 15,0-1 1-15,0-7 0 16,0-1 0-16,0-4-1 16,0 2 1-16,0-7 0 15,0 0 1-15,0-1-1 0,0-3 0 16,0 3 0-1,0-3 0-15,0 4 0 0,0 0 0 16,0 4 0-16,0 2 0 16,-8-2-2-16,8 1-1 15,0-1-2-15,0-1-2 16,0-3 4-16,0-1 3 16,0 0 0-16,0-3 1 15,0 0 0-15,0 0 2 16,0 0-1-16,0 0 1 15,0 0-2-15,0 0-1 16,0 0-1-16,-11 0 1 0,3-6-6 16,-6-11-16-16,-10-2-27 15,2-7-47-15,11 3-94 16</inkml:trace>
  <inkml:trace contextRef="#ctx0" brushRef="#br0" timeOffset="79371.3275">14709 17176 92 0,'0'-2'104'16,"0"2"19"-16,0 0-46 15,0 0-21-15,0 0-10 16,0 0-14-16,0 0-5 16,0 0-10-16,13 3 0 15,6 12-1-15,-8 0-3 16,11 5 6-16,-3 3-4 16,6 1-2-16,2 9-6 15,6-2-2-15,-6 3-3 16,0-6 1-16,3-6-2 15,3-2-1-15,-11-12 0 16,2-6 0-16,9-2-1 16,-6 0 1-16,1-26 3 0,2-20 5 15,-11 0 7-15,-3-4-6 16,3 8 2-16,-8 10 3 16,-8 7-6-16,8 10-3 15,-6 1-5-15,-5 3-6 16,3-6-18-16,-3 2-46 15,0-10-75-15,0-8-260 16</inkml:trace>
  <inkml:trace contextRef="#ctx0" brushRef="#br0" timeOffset="81471.2227">8915 12758 258 0,'-19'0'167'15,"13"0"-145"-15,-2 0 12 16,8 0-28-16,0 0-6 16,0 0 1-16,0 0-1 15,-5 0 2-15,-9 0 5 0,6 0 11 16,-3 0 1-16,-3 0-1 15,14-7-6-15,-5-9-2 16,5 2-4-16,0-7 0 16,0-3 4-16,0 0 10 15,16 1 7-15,6 0 2 16,-3 4-2-16,-5 3-8 16,5 9-1-16,-19 4-6 15,8 3-5-15,3 0-3 16,-9 12 4-16,9 16-1 15,-11-2-4-15,0-2-3 16,0-2 0-16,0-8-1 0,0-3-2 16,0-6-1-1,-5-5-2-15,-3 0 2 0,-3 0-3 16,3-5-3-16,8-14 1 16,0-1 7-16,0-1 2 15,0 2 4-15,0-3 3 16,13 2 2-16,6 4 8 15,-5 7 2-15,-9 7 7 16,4 2-10-16,-9 0-7 16,5 4-1-16,-5 24 1 15,0 2-9-15,0 1 0 16,0-5-2-16,-14-11-3 16,4-12-2-16,-12-3-3 15,3-3-3-15,8-29-3 16,3-1-3-16,8-4 15 0,0-1 4 15,19 6 5-15,8 6 9 16,-8 9 7-16,-5 11 4 16,5 6-2-16,-19 0-2 15,0 15 1-15,0 23-10 16,0 2-9-16,-19-4-3 16,-14-20-13-16,0-16-38 15,-8 0-51-15,17-21-62 16,5-23-228-16</inkml:trace>
  <inkml:trace contextRef="#ctx0" brushRef="#br0" timeOffset="82700.9868">7832 11623 162 0,'0'10'99'0,"0"-6"-36"16,0 0-24-16,0-3-16 16,0-1-1-16,0 0 0 15,0 0 7-15,0 0-1 16,-19 6-17-16,8-4-6 15,3 6 2-15,-3-5-3 16,3 0 0-16,0-2 7 16,-3-1 3-16,3 0-3 15,-3 0-1-15,-3-4 11 16,14-15-2-16,0 0-8 16,0-2 7-16,0 5 1 15,0-2 2-15,25-1 6 0,-6 6-1 16,-6 3 0-1,1 9-3-15,-6 1-4 0,3 0-4 16,-11 18 1-16,0 16 4 16,0 0-13-16,0 3-6 15,-11-7-1-15,-11-14-2 16,11-9-1-16,-10-7-3 16,7 0 6-16,-5-16-7 15,5-14-3-15,14-5 4 16,0 7 6-16,0 0 1 15,9 12 4-15,18 2 3 16,-8 6 7-16,5 8 2 0,-2 0 2 16,-11 30 5-1,-11 15-3-15,0 2-10 0,0-7-11 16,0-11 0-16,-33-19-26 16,9-10-72-16,10-14-141 15</inkml:trace>
  <inkml:trace contextRef="#ctx0" brushRef="#br0" timeOffset="84463.2845">10049 13866 38 0,'0'9'236'16,"0"1"-188"-16,0-2 7 16,0-4-22-16,0-1-18 15,0 1-11-15,0-4-4 16,0 0 2-16,0 0 2 16,0 0-2-16,0 0 13 15,0 0 13-15,0 0-8 16,0-11 0-16,11-13-4 15,16 2 9-15,6-1 11 16,13 2-1-16,1 0-5 0,-1 7 5 16,-8 7-2-16,-16 7-12 15,-3 0-8-15,0 10 4 16,-5 18 4-16,-9 4-14 16,-5 3-6-16,0-8-1 15,0-5 0-15,0-10-1 16,-13-4-3-16,-12-8 0 15,17 0 2-15,-17 0-2 16,17-26-9-16,3-3 4 16,5 2 7-16,0 2 2 15,0 7 0-15,0 11 4 16,0 4 4-16,0 3 3 16,0 0-2-16,0 0 1 15,0 16 0-15,0 14 6 16,0 4-3-16,0 2-11 0,-19-9-2 15,-3-10-1-15,-8-12-11 16,8-5 4-16,-3 0-8 16,4-18-9-16,10-2 4 15,11 5 0-15,0 3 0 16,0-1 6-16,0 6-34 16,24 0-58-16,3-5-35 15,1 4-33-15,2-1-5 16</inkml:trace>
  <inkml:trace contextRef="#ctx0" brushRef="#br0" timeOffset="84785.3">10311 13806 31 0,'5'0'177'0,"-2"0"-84"16,8 8-14-16,-11 6-20 0,8 5-13 15,-8 3-10-15,0-1-11 16,0-6-12-16,0-5-7 16,0-6-5-16,0-4 1 15,0 0-1-15,-19 0 7 16,3 0 4-16,-4-19 14 15,7-8 0-15,2-7-14 16,11 4 8-16,0 3 3 16,0 10 4-16,0 11 6 15,0 6-4-15,0 0-13 16,0 2-7-16,0 25-1 16,-8 8-4-16,-3 0-1 15,3-8-3-15,-6-8-2 0,9-14-1 16,-1-5-1-1,6 0 2-15,-8-5 0 0,2-14 0 16,-2 2 0-16,8 9 2 16,0 6-2-16,0 2-55 15,0 0-107-15</inkml:trace>
  <inkml:trace contextRef="#ctx0" brushRef="#br0" timeOffset="87239.2268">6971 8400 50 0,'0'0'132'0,"0"0"-113"0,0 0-10 16,0 0-3-1,0 0 19-15,0 0-5 0,0 0-12 16,0 0 13-16,0 0 9 15,0 0-10-15,0 0-6 16,0 0-3-16,0 0 0 16,0 0-3-16,0 0 9 15,0 0 5-15,0-2-6 16,0-11 2-16,0-3-2 16,0-14-15-16,11 0 0 15,8-5 2-15,8 1 3 16,-3 3 11-16,-2 5 13 15,3 4-5-15,2 8-12 16,-13 3-4-16,-9 5-3 0,-5 6-3 16,0 0-3-1,6 0 0-15,-6 17 0 0,8 10 4 16,-3 3-4-16,9-4 3 16,-6-8-3-16,3-4-21 15,-11-7-27-15,0-2-3 16,0-2-15-16,8 3-55 15,-8 7-76-15</inkml:trace>
  <inkml:trace contextRef="#ctx0" brushRef="#br0" timeOffset="91235.2363">7172 8185 24 0,'0'0'70'0,"0"0"-41"15,0 0 26-15,0 0-32 16,0 0-4-16,0 0 22 15,0 0 4-15,0 3-7 16,0 9-11-16,0-1-10 16,0 4 6-16,0 0 9 0,0 3-11 15,0 0-8-15,0 4-2 16,0-1 1-16,0 5-4 16,0-2-3-16,0 6 2 15,0 3 10-15,0-3-5 16,0 4-2-16,0-2 0 15,6 1-3-15,-6 2-4 16,13-2 3-16,-13 2-2 16,0-1 1-16,0-4-3 15,0-1 3-15,0 3 1 16,0 0-3-16,0 3 0 16,0-4-1-16,0 1-1 15,0-6-1-15,6 1 2 0,2-1-2 16,-2 3 1-16,2 4-1 15,3-1 3-15,-11 6 2 16,0-3-2-16,0 4 0 16,0-3 2-16,0 5 1 15,0 0-4-15,8 0-1 16,-8 5 0-16,5-10 0 16,1-4 0-16,-6-3 1 15,0 3 0-15,0-1 0 16,0 0 0-16,0 4 1 15,0 1-2-15,0-4 0 16,8-2-1-16,6 1 0 0,-9 3 1 16,3-2-1-1,3 3 1-15,-3 1-1 0,0 5 0 16,3-2 2-16,-11 3 2 16,0 2 6-16,0 0-2 15,0 2-4-15,0-6-2 16,0-4-1-16,0-5-1 15,0-4 1-15,0-1-1 16,9-2 0-16,-4 2 0 16,0-1 0-16,4 6 1 15,2-3 0-15,-3-2-1 16,0 2 0-16,-3-3 0 16,6-1 0-16,-3 1 0 15,-2-4 0-15,7 4 0 16,-4-4 0-16,2 4 0 0,2-3 1 15,1 2-1-15,-9-2 1 16,9 1 1-16,-6 1 2 16,-2 2-1-16,-1 0 0 15,3-1-1-15,-2-2-2 16,2-6 0-16,3 4 0 16,2 0 1-16,1-1-1 15,-9-1 0-15,15 4 0 16,-12 1 0-16,0-2 0 15,3-3 1-15,2-1-1 16,1 0 0-16,-8-1 1 16,7 4-1-16,-7 1 0 0,2-2 1 15,-3-1 0-15,3 4 0 16,3-7 0-16,-2 3 3 16,-4-3-4-16,9-6 0 15,-9 9 0-15,-2-4 0 16,8 0 0-16,-9 7 0 15,9-6 0-15,-11 8 1 16,6-6-1-16,2 5 2 16,-3-3-1-16,-2 2 0 15,8 0-1-15,-11 2 1 16,8-2 0-16,3-4 0 0,-3 2 1 16,3-1 0-16,-8 0 1 15,2 4 2-15,4-3 1 16,-4 1-3-16,9-2-2 15,-3-2-1-15,8-2 0 16,-6 3 0-16,1-1 0 16,0 1 1-16,-6 4-1 15,11-1 2-15,-8 5-2 16,8-1 0-16,-6-3 0 16,1 1 0-16,-6-5 0 15,11 2 0-15,-13 2 0 16,2-1 0-16,3-2 0 15,-3 3 1-15,0-5-1 16,11 4 0-16,0-3 1 0,-5 1-1 16,5-1 0-16,-5-1 1 15,5 1-1-15,-6-3 0 16,1 2 0-16,2-1 1 16,-2 5 1-16,8-3 2 15,-11 0-2-15,8-1 0 16,-3-2-1-16,-5-5 0 15,8-2-1-15,-11 0 0 16,12 3 0-16,-7-1 0 16,1 2 0-16,-1 1 0 15,-2-3 0-15,8-1 1 16,1 3-1-16,-4 1 1 16,-5 0-1-16,8 1 0 15,-11-3 1-15,6 3-2 0,-1-5 1 16,-2-1 0-16,-3-1 0 15,6 6 0-15,0-3 1 16,2 1 0-16,-8-2-1 16,6 2 2-16,-1-2-1 15,7 2-1-15,-1-2 0 16,-6 0 1-16,1 2-1 16,5-1 0-16,0-1 0 15,6 4 0-15,-9-4 0 16,3 3 0-16,0-5 1 15,-5 1-1-15,-3 3 0 16,2-1 0-16,9 1 0 16,-8 0 0-16,5 2 1 0,-6-4-1 15,7 3 0-15,-10-2 2 16,4 2-2-16,0-3 0 16,5 1 1-16,-6 2-1 15,1 0 0-15,0-2 0 16,-1 3 0-16,-2-4 0 15,-3 2 0-15,3-3 0 16,-8-1 0-16,16 1 0 16,-19 0 1-16,19-2-1 15,-13 3 0-15,7-1 0 16,1-1 0-16,0 2 0 16,-3-3 1-16,2 5-1 0,1-4 0 15,-1 3 0-15,1 1 0 16,0-4 0-16,5 0 0 15,-6-1 0-15,-2 1 0 16,8 1 0-16,-5 0 0 16,5 0 0-16,-5 0 0 15,8 0 0-15,-12-1 0 16,4 1 0-16,-6 0 0 16,3 3 0-16,3-1 0 15,5 0 0-15,-5 0 0 16,-6 2 0-16,3-2 0 15,2-1 0-15,1 4 0 16,0-4 0-16,-1 3 0 0,-2 0 2 16,3-1-2-16,-6 0 0 15,3-1 0-15,2 3 1 16,1-3-1-16,-6 2 1 16,3 3-1-16,3-2 0 15,-1-2 0-15,-4 0 0 16,10 1 0-16,-8-1 0 15,2 0 0-15,1 1 0 16,-1 6 1-16,7-3 0 16,-7 2-1-16,-2-4 1 15,3 2-1-15,-6 2 0 16,11-2 0-16,-5 0 0 16,-1 0 0-16,-2-3 0 15,3-2 0-15,-1 0 0 16,-4 1 0-16,2-2 1 0,-3-1-1 15,-3 0 0-15,1 0 0 16,-6-4 0-16,8 0 0 16,-3 4 0-16,-5-1 0 15,8 0 0-15,-2 1 0 16,2-1 1-16,-2 0-1 16,4 2 0-16,4-2 0 15,0 2 2-15,-1 4-2 16,-7-4 0-16,2 5-1 15,3-2 1-15,-3-1 0 16,11 6 0-16,-5-3 1 16,-6 1 2-16,11-3-1 0,-8-2-1 15,-3 3 0-15,11-4-1 16,-11 5 1-16,3 0-1 16,8 2 0-16,-5-2 0 15,0 3 1-15,-6-2 0 16,3 4-1-16,8 4 0 15,-6-1 1-15,7 0 1 16,-7 0 0-16,9 1-1 16,-8-6 0-16,2 0 0 15,-2 5-1-15,7-1 1 16,-2 2-1-16,1 2 1 16,4 1 0-16,3 2-1 0,-8 0 1 15,-2-1 1-15,2-7-2 16,-8-3 0-16,-3 1 0 15,6-3 0-15,-3 3 0 16,-9-4 0-16,4 4 2 16,-1 0-2-16,1 4 1 15,-4 1 1-15,4-2-2 16,-6-1 0-16,5-1 0 16,-2 0 0-16,-3 0 0 15,11 0 0-15,-6-1 0 16,-2 2 1-16,3-1-1 0,-1 3 0 15,-2 2 0 1,2 0 0-16,-5-2 0 0,6-2 0 16,-1-5 0-16,-5 3 0 15,3 0 1-15,-3 1-2 16,0 1 1-16,0-1 0 16,0 4 1-16,0 1-1 15,0 0 0-15,0 3 0 16,0-8-1-16,0 3 1 15,0-4 0-15,0-3 0 16,0-1 1-16,0 5-1 16,0-1 0-16,0 2-1 15,0 5 1-15,0 2 0 16,0-1 0-16,0 3 0 0,0 0 0 16,0-2 0-16,0-2 0 15,0 4 0-15,0-2 0 16,0 3 0-16,0-2 1 15,0-2-2-15,0-1 2 16,5 3-1-16,1-2 0 16,-4-1 0-16,4 1 1 15,-6-1-1-15,5-1-1 16,4 2 1-16,-9-4 0 16,0-1 0-16,0-1 0 15,10 4 0-15,-10 3 0 16,0 2 0-16,9-1 0 15,-9 1 0-15,0 3 0 16,0-5 0-16,0 6 1 16,0-3-1-16,0-3 0 0,0-1-1 15,0 2 2-15,0 1-2 16,0 0 2-16,0-1-2 16,0 6 1-16,0 1 0 15,0-1 0-15,0-1 0 16,0-4 0-16,0 0 0 15,0-3 0-15,0 5 0 16,0-2-1-16,0 2 1 16,0 4 0-16,0 2 0 15,0 5-1-15,0 0 1 16,0-2 0-16,0-3 0 16,0-5 0-16,0-3 0 0,0 1 0 15,0 0-2-15,0 2 1 16,0 0 1-16,0-2-1 15,0-3 0-15,0 0 1 16,0-5-3-16,0 0 1 16,0-9-1-16,0-4 0 15,0-8 3-15,0 2-1 16,0-3 1-16,0 0 0 16,0 0 1-16,0 0-1 15,0 0-2-15,0 0 1 16,-9 0-3-16,-1 0-2 15,-4-8-5-15,0-6 0 16,1-6 6-16,-1-1 4 0,3 0-1 16,3 0 1-1,-3 2 1-15,8 4 0 0,-2 0-1 16,-1-2 1-16,-2-4 1 16,-5 0-1-16,-1-2 0 15,-5-1 0-15,8 2 0 16,-8 10 1-16,16 4 2 15,3 4-2-15,0 4 3 16,0 0-2-16,0 0-1 16,0 0 0-16,0 0-1 15,0 16 0-15,3 8 1 16,16 4-1-16,11 4 1 0,-14 0-2 16,14 1 2-16,-2-4-1 15,-1-7 0-15,6-2 0 16,-14-7 0-16,0-5 0 15,-6-8 2-15,1 0-2 16,-3 0 1-16,8-13 4 16,-5-19 5-16,-6-8-7 15,3-3-2-15,-9 7 0 16,4 4-1-16,-6 4 0 16,8 2 0-16,-8 0 0 15,0-1-4-15,0-8-8 16,0 7-34-16,0-3-51 15,0-2-104-15</inkml:trace>
  <inkml:trace contextRef="#ctx0" brushRef="#br0" timeOffset="93507.1318">4558 12638 36 0,'-9'0'60'16,"4"0"-15"-16,-1 0-11 15,6 0-2-15,0 0-4 16,0 0-7-16,0 0 5 16,0 0 7-16,-8 0-2 0,8 0 3 15,-5 0 9-15,5 0-8 16,-6 0-2-16,-2 0-6 15,8 0-9-15,0 0-8 16,0 0 5-16,0 0 0 16,0 0 0-16,0 0-4 15,-5 0 2-15,5 0 2 16,0 0-3-16,0-9-1 16,13-14-1-16,12 1 1 15,2 8 16-15,-2 3-4 16,-6 8-12-16,3 3-1 15,2 0 0-15,9 15 5 16,-14 13-7-16,-3 2-3 0,-16 5-3 16,0-4 0-16,0 2-2 15,-8-3-2-15,-19-8 0 16,-11-7-5-16,-3-12-4 16,-3-3 6-16,3 0-5 15,9-25 5-15,7 0 5 16,25 0 0-16,0 2 4 15,0 2 2-15,0 1 1 16,0 4-1-16,19 8-1 16,-19 3-1-16,19 5-1 15,-11 0-1-15,-2 0-1 16,7 8 5-16,-7 9 0 0,-1 0-3 16,-5-8-3-1,0-3 0-15,0-6-1 0,0 0-2 16,0 0 3-16,0 0-6 15,-11-8 3-15,-8-7 3 16,19 3 2-16,0 9 1 16,0-1 3-16,0 4-4 15,0 0-1-15,0 0 0 16,0 0-1-16,0 0 0 16,0 0-3-16,0 0-4 15,0-2 2-15,0 0-4 16,0 2-21-16,0 0-14 15,0 0-7-15,0 0-34 16,0 0-59-16,25 0-204 16</inkml:trace>
  <inkml:trace contextRef="#ctx0" brushRef="#br0" timeOffset="94505.3274">4759 12630 181 0,'0'11'103'15,"-11"-7"-67"-15,11 2-36 16,0-5-1-16,-8-1-50 16,8 0-8-16,0 0 49 15,-11 0 10-15,3 0 34 16,0 0 46-16,-3 0-13 16,3 0-17-16,-3 3-15 15,8-3-3-15,-2 4-11 16,-1 3-8-16,-2 3-6 15,-11 4-5-15,0 4 0 16,0-3 1-16,5-5 4 16,1-5-2-16,-1-2 4 0,9-3-4 15,-9 0-1-15,0 0 13 16,3-6-10-16,11-13-4 16,-8 1 7-16,8 1 3 15,0 5 9-15,-5 3 2 16,5 8 0-16,0 1-6 15,0 0-4-15,0 0-4 16,0 7-2-16,0 14 3 16,0 5-6-16,0-1-1 15,0-11-3-15,0-7-1 0,0-7-3 16,0 0-3 0,5-7 1-16,3-12 4 0,-2 2 1 15,7 9 2-15,-13 6 1 16,0 2-3-16,0 0-2 15,0 15-24-15,-13 5-63 16,-34-3-165-16</inkml:trace>
  <inkml:trace contextRef="#ctx0" brushRef="#br0" timeOffset="95584.783">3292 11626 31 0,'0'0'29'15,"0"0"3"-15,0 0-4 16,0 0-1-16,0 0 16 15,0 0 1-15,0 0 13 16,0 0-11-16,9 0-30 16,-9 0-14-16,10 0-2 15,-10 3 0-15,9 1 4 16,2 0-4-16,-9 0-6 0,4-4-6 16,-6 0-46-16,5 1-62 15,-2 2-24-15</inkml:trace>
  <inkml:trace contextRef="#ctx0" brushRef="#br0" timeOffset="96201.1111">3292 11626 138 0,'139'7'165'15,"-139"-7"-93"-15,0 0-11 16,0 0-31-16,0 0 2 15,0 0-9-15,0 0-4 16,0 0-4-16,0 0-1 16,0 0-5-16,0 0-3 0,0 9-3 15,0-1-1-15,0-3-1 16,0 1-1-16,0-6 0 16,0 0-2-16,0 0 0 15,0-19 2-15,0 0 1 16,0 2 13-16,0 3 6 15,20 2 5-15,4 9-3 16,-10-2 1-16,-1 5-6 16,-4 0-2-16,1 14-3 15,-10 8-3-15,0 6-7 16,0 0-2-16,0-7-1 16,-13-5-3-16,-20-9 0 0,0-7 0 15,9 0 2-15,5-15-3 16,16-14-2-16,3-2 2 15,0-1 5-15,0 8 1 16,16 5 3-16,3 10 4 16,1 9 1-16,4 0 1 15,-2 0 5-15,11 19 5 16,-14 14-4-16,0 3-6 16,-19-2-8-16,0-6-2 15,0-10-1-15,0-12-4 16,-19-6 0-16,0 0 4 15,-9-13-7-15,9-14-1 16,19-1 7-16,0 6 2 0,0 2 3 16,0 9 3-16,0 6 1 15,6 5-3-15,2 0-4 16,3 4 0-16,2 14-9 16,-4 0-51-16,-9-7-123 15</inkml:trace>
  <inkml:trace contextRef="#ctx0" brushRef="#br0" timeOffset="98030.8525">5656 13998 4 0,'-5'-1'66'0,"-1"-1"-43"16,1 2-5-16,5 0-11 15,0 0 2-15,0 0 0 16,-3 0 5-16,3-4 25 15,0 4 0-15,-5 0-3 16,5 0-13-16,0-1-7 16,-6 1 1-16,6 0 10 15,-8 0 10-15,-5-6-4 16,2 2-2-16,2-3-9 16,-10 1-4-16,19 4 1 15,-5-3 0-15,5-1 0 16,0 3 1-16,0-3 2 15,0 4 3-15,0-2-3 16,0 3-4-16,0 1 1 0,0 0 4 16,0 0-5-1,0 0 0-15,0 1 1 0,0 17-3 16,0 1-9-16,0-4-3 16,0-2-3-16,-3-6-1 15,-16 0-1-15,0-7-1 16,-8 0 1-16,8 0-2 15,8-9 2-15,8-10-3 16,3-6-1-16,0 3 5 16,0 1 0-16,0 6 1 15,0 5 8-15,3 3 4 16,10 4 13-16,-7 3-3 0,5 0-5 16,-9 0-8-1,9 6 0-15,3 17-4 0,-14 8-4 16,0-4-2-16,0-3-3 15,-14-8-3-15,-18-16-3 16,-12 0 0-16,17-16-4 16,8-20-2-16,19-4 9 15,0 3 6-15,0 3 2 16,24 6 1-16,9 11 6 16,0 10 5-16,-12 7 3 15,4 0-6-15,-6 11 3 16,-5 25 0-16,-9 3-11 15,-5-5-3-15,0-8-1 0,-5-20-14 16,-42-6-25-16,-4-8-29 16,4-26-43-16,34-7-100 15</inkml:trace>
  <inkml:trace contextRef="#ctx0" brushRef="#br0" timeOffset="99695.1328">2676 8312 67 0,'0'0'69'16,"0"0"-22"-16,0 0 12 15,0 0-30-15,0 0-10 16,0 0 17-16,0 0-3 16,0 0-13-16,0 0 1 15,0 0-2-15,0 0-7 16,0 0-3-16,0 0-5 15,0 0 0-15,0 0-2 16,0 0 2-16,14-8 5 16,10-9 7-16,-2-8-5 0,11-5-1 15,-6 2 2-15,-2 4-3 16,-6 4 7-16,-11 7-5 16,-3 9-2-16,-5 4-5 15,0 0 1-15,0 0-2 16,9 0-1-16,1 22 1 15,10 8 6-15,-7-2-6 16,9-3-3-16,-8-1 2 16,10-8-2-16,-16-3 0 15,3-8-1-15,-11-2 1 0,0-3-8 16,0 0-59-16,0 0-52 16,0 0-207-16</inkml:trace>
  <inkml:trace contextRef="#ctx0" brushRef="#br0" timeOffset="99861.8356">2676 8312 3 0</inkml:trace>
  <inkml:trace contextRef="#ctx0" brushRef="#br0" timeOffset="103068.2635">2676 8312 3 0,'177'-89'111'0,"-190"89"-93"0,2 0 22 0,11 0-28 0,-8 0-4 15,8 0-4-15,0 0 1 16,0 0 14-16,0 0 2 16,0 0-5-16,0 0-2 15,0 0-4-15,0 2 6 16,0 13 17-16,0 0-3 15,0 11 4-15,0-1-2 16,0 3-12-16,0 3-7 16,0-1-7-16,0 3-1 15,8 0 4-15,-8-3 5 16,11 0 4-16,2 4-1 0,1 1-6 16,-6 0-8-1,3 1 3-15,8 4 3 0,-11 0-4 16,3 2-2-16,-3-3-1 15,1 2 1-15,2-4 3 16,2-3-2-16,-7 2 3 16,7-4-4-16,-5 3 4 15,3 1-3-15,3 4-3 16,-6 1 2-16,6 2-3 16,-3 0 0-16,-3 1 1 15,-3-1 2-15,1-2 1 16,13 2 2-16,-11-5-2 15,0-2-3-15,3-3 0 16,-3-3-1-16,3 5 0 16,3-4 2-16,-6 7 0 0,3 3 0 15,-11 3 0-15,0 3 3 16,0-2-2-16,8-4-3 16,-2-1 1-16,-1-4-1 15,3 2 0-15,-2-2 1 16,-4-3-1-16,-2 3 0 15,0 4 3-15,0-1-1 16,0 4 1-16,0-2-1 16,0-1-1-16,0-2-1 15,11 0 0-15,-3-4 0 16,3 0 0-16,-2 4 2 16,1-2 3-16,-7 2-1 0,3 0 2 15,-6-2-2-15,5 0-1 16,-5-2 0-16,3-3-2 15,8-3 0-15,-9 1-1 16,9-7 1-16,-11 3-1 16,0-3 0-16,0 0 0 15,9 3 1-15,1 4 1 16,10 3 1-16,-4-2-2 16,3 2-1-16,11-4 0 15,-14-3 0-15,3-2 2 16,-8-1-2-16,-2 0 1 15,-4 0 0-15,3 4 2 16,3 0-1-16,8 5 4 0,-2-5-5 16,2 2 0-16,11-6-1 15,-17-1 1-15,6 2-1 16,-11 0 0-16,12 2 1 16,-12 3-1-16,3 0 1 15,2 7 0-15,-5-4 0 16,12-7-1-16,-7 4 0 15,6-6 1-15,0-1-1 16,-5-2 0-16,0-2 0 16,-9-2 0-16,9 4 0 15,-6-2 0-15,-8 4 0 16,11 7 1-16,-3 0 1 0,3 1-1 16,3 0 1-1,5-5-2-15,-11 4 0 0,5-2 0 16,1-1 0-16,-3-1 1 15,3 1 1-15,-1 5-2 16,1-3 3-16,-1 3-3 16,4-2 1-16,-1-2 1 15,-5 5-1-15,11-2-1 16,-6-1 1-16,-8-4-1 16,12-1 0-16,-12-4 1 15,11 1-1-15,0 0 1 16,0 3 0-16,3 1-1 15,-3 5 2-15,0-6-1 16,0 3 1-16,-5-4 1 16,-1-6-2-16,6 5-1 0,-5-4 0 15,0 0 1-15,5 4 0 16,0-1 0-16,0-1 0 16,8 2 0-16,-8-3 0 15,9 3 3-15,-9-4-2 16,0 0 2-16,0-1-4 15,8 1 0-15,0 4 0 16,-8-5 0-16,14 4 0 16,-14-3 1-16,6 1-1 15,-3-1 2-15,-3 0-1 16,-6 1-1-16,1-1 1 16,5 4-1-16,-8 0 0 0,16-3 0 15,-8 2 0-15,0-3 0 16,3 1 0-16,-8 1 1 15,-1-2 0-15,7 1-1 16,-1 2 1-16,0 0-1 16,0-1 0-16,-6-2 0 15,7 1 0-15,1 2 0 16,-2 2 0-16,1 1 2 16,-1-3-2-16,-6-5 2 15,-5 0-1-15,12-5-1 16,-10 2 1-16,4 4-1 15,0-4 0-15,-6 5 0 16,11 3 1-16,-8-1-1 0,8 8 0 16,-3-2 1-16,9 0-1 15,-17 0 0-15,11-2 2 16,-5-1-1-16,2-1-1 16,0-3 0-16,4 2 0 15,-7 0 0-15,12 4 0 16,-12-3 0-16,6-1 0 15,3 2 0-15,3-1 1 16,-6 1-1-16,0 2 0 16,0-1 3-16,-3 2-2 15,-5-3 0-15,8 0 0 16,-5 0 1-16,5 1 0 0,-5 2-1 16,-6-1 1-16,3 2-1 15,2-2 0-15,7-3 0 16,-7 2-1-16,6 6 1 15,-5-4 0-15,8 0-1 16,-3 1 0-16,0-2 0 16,0-1 0-16,0 0 0 15,0 0 0-15,3-2 1 16,-8 2-1-16,5 1 0 16,0 5 0-16,-6-8 0 15,6 7 0-15,-5-1 1 16,11-3 0-16,-6 5 0 15,-6-3-1-15,1-2-1 16,5 5 1-16,-11-4 0 16,6 0 0-16,-3 2 1 0,-3-2-1 15,-3 10 0-15,1-6 0 16,-3 0 0-16,-3 0 0 16,0 2 0-16,5 2 1 15,-5-4-1-15,0 5 0 16,0-3-1-16,8 3 1 15,-8-1-1-15,0 1 1 16,6 1 0-16,-6 2 0 16,13 2 0-16,-13-3 0 15,14-2 0-15,-3-1 0 16,-11 0 0-16,3 0 0 16,-3 4 0-16,5-3 0 0,-5 3 1 15,0-4-2-15,6-2 1 16,2 2 0-16,-8 0 0 15,5-2 0-15,1 3 0 16,2 0 0-16,3-3 1 16,-3 2-1-16,0-3-1 15,-8-2 1-15,6-5-1 16,-6 3 0-16,5-2 0 16,0 6 0-16,-2 9 0 15,8 1 1-15,-8 6 0 16,2-5 2-16,9 1-2 15,-3-5-1-15,8 1 1 16,-11-4 0-16,-8-8 0 0,8-2-4 16,-8-2 2-16,0 5 1 15,6-4 1-15,-6 5 0 16,5 5 1-16,3-1-1 16,-2 2 0-16,7 2 0 15,-2-1 0-15,-3-7-1 16,-8 0 0-16,9-1-2 15,-9-5 0-15,0 4 0 16,0-3 3-16,0 3-1 16,5-2-1-16,1 4 1 15,-1 0 0-15,-2-5 0 16,8 7 0-16,-9-9 1 0,4 1 0 16,-6 0-2-16,0-2 1 15,0 2 0-15,0 0-1 16,0 1 0-16,0 1 2 15,0-6-1-15,0 4 1 16,0 0-4-16,0-1 0 16,0 0 0-16,0-7-1 15,0-4 1-15,0-2 0 16,0-6 2-16,0 0 1 16,0-2 1-16,0 0 0 15,0 3 0-15,0-3 0 16,-6 5-1-16,-2-2 0 15,0-3-4-15,8 0-2 16,0 0 0-16,-5 0 5 16,5 2 2-16,-6-2 0 0,6 0 1 15,0 0 0-15,0 0 1 16,0 0-2-16,0 0 0 16,0 1 0-16,0-1 0 15,0 4 1-15,0-4-1 16,0 0 0-16,0 0 0 15,0 0 0-15,0 0 1 16,-5 0-1-16,-4 0 2 16,4 0 0-16,2 0-2 15,-16-4 0-15,8-7 1 16,-16-1 0-16,8-5-1 16,0-1 0-16,-3-3-1 0,-16-1 0 15,11-2 0-15,-3-5 1 16,2-3 0-16,9 3-3 15,-8-1 0-15,13 6 3 16,6 2 0-16,-3 7 1 16,11 5-1-16,0 7 0 15,0 3 0-15,0 0 0 16,0 0 0-16,0 0 0 16,0 0 0-16,0 5 0 15,14 15 1-15,16 2-1 16,5 4 0-16,4 5 1 15,7-2 2-15,6 4-2 0,2-2 0 16,-2-8-1-16,-8 4 0 16,-3-12-1-16,-3-4 0 15,-16-8 0-15,-6-3 1 16,-8 0 0-16,-8-18 1 16,8-13 0-16,-2-2 4 15,-6-4-2-15,8-1 6 16,-3 6 1-16,9 8-3 15,-9 8-4-15,9 1 1 16,-8 6-4-16,2-1 0 16,-3-3-7-16,1-5-10 15,-6-6-16-15,0-6-40 16,0-2-23-16,0 2-39 0,2 2-39 16,23 9-49-16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39:34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9002 622 169 0,'0'-3'19'0,"0"1"10"15,0-6 1-15,0 0 0 16,0-1-9-16,0 0 25 16,0 1-1-16,-8 2-5 15,8 2-6-15,0 0-12 0,0 4-2 16,-6 0 3-16,-2 0-9 16,3 0-4-16,-4 0-3 15,4 0-2-15,5 0-2 16,-5 0-1-16,5 22 2 15,-9 1 1-15,-2 12 5 16,-2 1-3-16,-6 0-1 16,-3-1 0-16,3-8-3 15,5-9-2-15,9-9 0 16,5-9 0-16,0 0 1 16,0-6-1-16,0-23 1 15,5-12-1-15,36-3-1 0,5-1 0 16,6-2 0-16,0 3 1 15,-8 3-1-15,-3 4 0 16,-9 5-1-16,1 5 1 16,-6 1 0-16,-2 6 0 15,-3 0 0-15,-3 4 0 16,5 0 0-16,-2 8 0 16,-3 4 1-16,-19 4 0 15,0 0-1-15,0 0 0 16,0 0 1-16,0 3-1 15,11 17 2-15,3 4 1 16,-1 5 0-16,-4 10-2 16,1 2 1-16,-10 7 1 0,0 0-2 15,0-1 2-15,0 4-1 16,0-1-1-16,-5-6 0 16,-9-6-1-16,-5-8-1 15,19-12-1-15,0-5-6 16,0-5-51-16,-19-4-65 15,0-4-81-15</inkml:trace>
  <inkml:trace contextRef="#ctx0" brushRef="#br0" timeOffset="269.7982">9059 688 156 0,'8'-4'138'0,"9"-3"-112"16,24-1 46-16,19-5-28 15,-3 1-18-15,8-5-13 16,-5 2-8-16,-2 1-4 15,-12 8-1-15,-13 6-6 0,-6 0-97 16,-13 0-263-16</inkml:trace>
  <inkml:trace contextRef="#ctx0" brushRef="#br0" timeOffset="629.6376">9978 565 56 0,'-3'-4'289'0,"-29"4"-261"15,13 0 7-15,-20 4-20 16,-7 19-2-16,-6 1-1 16,0 8 4-16,11 1 6 15,22 0-5-15,0-2-6 16,17-5-4-16,2-8-3 16,0 1 1-16,0-10-1 15,21 2-1-15,18-2-1 16,7-4-2-16,25-3-11 15,8-2-105-15,-5 0-101 16</inkml:trace>
  <inkml:trace contextRef="#ctx0" brushRef="#br0" timeOffset="935.9713">10286 781 242 0,'-8'2'41'0,"8"4"22"16,0-6 4-16,0 0 4 16,25 0-4-16,21-14-19 15,0-3 2-15,1 0-6 16,-15-1-10-16,-10 0-4 16,-11 4-8-16,-6 0-9 0,-5-1 0 15,0 5 0-15,0 2-3 16,-16 3-10-16,-6 3 0 15,-2-1-2-15,2-1-1 16,-3 1-11-16,6 0-23 16,11 3-12-16,8 0-16 15,0 0-45-15,0 0-31 16,38 0-61-16</inkml:trace>
  <inkml:trace contextRef="#ctx0" brushRef="#br0" timeOffset="1333.6706">11230 272 233 0,'-9'0'42'0,"-10"0"-6"15,11 0 1-15,-3 0-9 16,-16 0-10-16,-14 30 5 0,-16 11-3 16,-9 12 5-1,1 5-2-15,13 3-3 0,6-4-3 16,13-2-10-16,11-7-1 15,17-10-3-15,5-5 0 16,0-10 0-16,38-7 2 16,-3-3-1-16,9-2-1 15,-17-7-2-15,1 3-1 16,-9-3 0-16,0-2-36 16,-14-2-67-16,-5 0-131 15</inkml:trace>
  <inkml:trace contextRef="#ctx0" brushRef="#br0" timeOffset="1543.8769">10690 569 309 0,'0'0'28'16,"32"0"15"-16,34 0 8 15,-6-4-19-15,5-1-10 16,-5-3-15-16,-2 4-6 16,7-4-1-16,-10 5-30 15,-4 2-158-15</inkml:trace>
  <inkml:trace contextRef="#ctx0" brushRef="#br0" timeOffset="1799.7652">11739 214 277 0,'-65'31'120'0,"-14"16"-110"16,5 14 41-16,-7 11-18 16,7 6-12-16,14-5-4 15,8-5-9-15,28-10-4 16,24-17-1-16,0-11-1 15,0-7 0-15,19-8-1 0,19-6 1 16,8 0-2 0,6 0-1-16,-11-7-46 0,3-2-85 15,-23 0-230-15</inkml:trace>
  <inkml:trace contextRef="#ctx0" brushRef="#br0" timeOffset="2399.9482">11870 390 245 0,'-8'0'164'0,"-11"0"-148"0,14 0-6 16,-1 24 10-1,-7 8 12-15,-7 10-16 0,-1 0-6 16,-18 9-1-16,12-2 0 15,-6-2-1-15,9-1-6 16,5-8 0-16,5-10-2 16,14-15 0-16,0-9-2 15,0-4-2-15,0-4-11 16,6-28-32-16,26-11 12 16,1 0 20-16,0-2 10 15,0-2 5-15,7 1 1 16,4 1 0-16,2 3 9 0,6-1 5 15,-5 5-2 1,13 3 8-16,-14 3 11 0,0 9-1 16,-21 13 5-16,-6 4-3 15,-16 6-14-15,-3 0-6 16,0 13-3-16,0 20 3 16,-28 10 0-16,-18 3 0 15,-14-6-11-15,27-10 1 16,14-17-3-16,19-10 0 15,0-3 0-15,0 0-1 16,47-16 0-16,18 3 1 16,14 4 1-16,-8 9 1 15,-11 0-1-15,-16 20 5 16,-17 24 1-16,-27 21 5 16,-44 13 9-16,-76 1-8 0,-24-6-9 15,-12-9-4-15,31-22-2 16,40-21-5-16,20-21-19 15,32 0-46-15,25-21-46 16,8-14-46-16,0-1-126 16</inkml:trace>
  <inkml:trace contextRef="#ctx0" brushRef="#br0" timeOffset="2645.9648">12579 505 147 0,'25'5'178'0,"-6"8"-112"16,33 10 1-16,-3 3-34 16,3 3 5-16,-6 4-14 15,6-3-12-15,-14-6-8 16,3 1-3-16,2-3 0 15,-7-3-1-15,2-4-16 16,6-9-104-16,-9-6-145 16</inkml:trace>
  <inkml:trace contextRef="#ctx0" brushRef="#br0" timeOffset="2811.6718">13179 609 19 0,'-84'13'375'16,"-15"27"-351"-16,9 19 33 15,-10 5-3-15,-9 5-26 16,16-9-18-16,14-8-9 16,35-14-1-16,36-13-3 15,8-18-29-15,33-7-130 16,51-29-63-16</inkml:trace>
  <inkml:trace contextRef="#ctx0" brushRef="#br0" timeOffset="3005.8137">13468 270 408 0,'0'0'51'0,"27"0"24"15,1 45-33-15,-23 23 2 16,-5 24 12-16,-19 21-4 16,-68 19-4-16,-41 8-18 15,-36 0-19-15,-13-11-10 16,0-14-1-16,24-29-10 15,36-21-99-15,27-35-210 16</inkml:trace>
  <inkml:trace contextRef="#ctx0" brushRef="#br0" timeOffset="3921.8061">10433 609 19 0,'0'0'164'0,"0"0"-120"15,0 0 13-15,0 0-4 16,0 0-21-16,-5-3-13 16,-9 3 3-16,14 0-6 15,-5 0-8-15,-1 0-3 16,6 0 1-16,-8 0 3 16,-3 0 1-16,3-1 9 0,-5 1 7 15,-12 0-1-15,-8 0-9 16,-13 10-7-16,-9 14-7 15,-2 4-2-15,11-3 0 16,-1 4 0-16,28-7 0 16,19-2-4-16,0-5-30 15,6-15-188-15</inkml:trace>
  <inkml:trace contextRef="#ctx0" brushRef="#br0" timeOffset="5353.7609">10068 756 17 0,'0'0'172'16,"0"0"-141"-16,0 0-4 15,-8 0-6-15,2 0-8 16,-5 0 0-16,-2 0 1 15,5 0 1-15,-6 0 0 16,9 0 2-16,5 0 0 16,0 2-6-16,0 7-2 15,0-1 3-15,0 2 6 16,5-2 8-16,28-3-1 16,-6 3-17-16,0-5-5 0,11 1-3 15,3-4-20-15,6 0-138 16</inkml:trace>
  <inkml:trace contextRef="#ctx0" brushRef="#br0" timeOffset="6951.0176">7682 336 160 0,'0'-5'55'0,"-5"1"14"0,-3 1-1 16,2-4-13 0,-7 1-18-16,13 4 2 0,0 0 1 15,0 2-7 1,0 0 0-16,19 0-1 0,8 20-10 15,0 4-5-15,-2 3-7 16,-4 5-3-16,4 2-4 16,-17-9-2-16,3 4-1 15,8-8-1-15,-5-3-5 16,19-7-60-16,-14-8-106 16,-17-3-91-16</inkml:trace>
  <inkml:trace contextRef="#ctx0" brushRef="#br0" timeOffset="7139.6976">8045 322 376 0,'-22'0'40'16,"3"0"-17"-16,0 14 5 16,-8 24 15-16,-20 13-19 15,-10 9-7-15,-3 3-13 16,-5-2-3-16,5-1-1 15,21-9-1-15,7-13-51 16,24-13-187-16</inkml:trace>
  <inkml:trace contextRef="#ctx0" brushRef="#br0" timeOffset="7401.4979">8208 517 79 0,'0'0'190'0,"0"0"-176"16,6 0 76-16,13 0-55 15,0-5-13-15,-11 3-8 0,17 2-14 16,-17 0-1-16,-8 0-78 16</inkml:trace>
  <inkml:trace contextRef="#ctx0" brushRef="#br0" timeOffset="7529.7231">8208 517 61 0,'150'129'377'0,"-90"-134"-375"16,36-2 5-16,-28-10-7 16,-16-17-268-16</inkml:trace>
  <inkml:trace contextRef="#ctx0" brushRef="#br0" timeOffset="9277.8603">1648 3506 444 0,'0'0'18'0,"0"0"32"0,0 4-22 15,0 21-22-15,0 19 13 16,0 16 10-16,0 19-4 15,-8 17-10-15,-38 13-4 16,-6 10-5-16,6-16-1 16,2-19-5-16,22-31 0 15,11-33 0-15,11-20 0 16,0-41 1-16,25-46-1 16,40-31-3-16,9-15-3 15,10 0-3-15,-10 9 9 0,-3 12 0 16,2 16 0-1,-15 15 0-15,-6 19 0 0,-12 18 0 16,-15 17 1-16,-11 12 2 16,-6 10 2-16,-8 5-2 15,11 3-1-15,2 30 2 16,15 28 5-16,-15 18 6 16,-2 12-5-16,-11 15-1 15,0-3-5-15,0-2 0 16,-5-5-4-16,-14-9 0 15,-3-11 0-15,11-15-7 16,-8-17-17-16,2-14-99 16,-21-21-111-16</inkml:trace>
  <inkml:trace contextRef="#ctx0" brushRef="#br0" timeOffset="9457.7443">1708 4110 396 0,'0'-20'58'0,"52"4"24"16,24-6-12-16,3 6-31 16,1-2-10-16,-7-1-16 15,-2 1-11-15,-6 2-2 16,6-2-10-16,3 8-60 16,5 2-114-16,-33 8-123 15</inkml:trace>
  <inkml:trace contextRef="#ctx0" brushRef="#br0" timeOffset="9923.7711">2665 3879 405 0,'-16'-4'34'15,"16"4"20"-15,0 0-16 16,0 0-2-16,0 0-13 15,0 15-15-15,0 14 9 16,0 12 4-16,-6 10-9 16,-21-2-6-16,3-7-3 15,5-12-3-15,10-14 0 0,9-16 0 16,0 0 0 0,41-35 0-16,38-14 0 0,-2-2 1 15,-9 14 1-15,-16 18 0 16,-28 16 3-16,-5 3-1 15,-16 6-1-15,-3 28 0 16,0 1 3-16,0 0 2 16,0-12-6-16,0-15-2 15,0-8 0-15,0 0-2 16,38-28 2-16,28-3 0 16,5 6 2-16,-17 13-2 15,-10 12 0-15,-23 0 0 0,-1 28 0 16,-20 12 2-1,0 10 4-15,0-4-1 0,0-14-5 16,0-11-2-16,-6-20-8 16,6-1-47-16,0 0-115 15,19-13-95-15</inkml:trace>
  <inkml:trace contextRef="#ctx0" brushRef="#br0" timeOffset="10118.0508">3652 4013 368 0,'-11'5'62'0,"3"37"-29"0,-5 21 16 15,2 10-7 1,-11 13-21-16,-5 3-9 0,-3 2-5 16,-6-1-3-16,6-5-4 15,17-15-1-15,4-19-22 16,9-30-142-16,0-21-169 15</inkml:trace>
  <inkml:trace contextRef="#ctx0" brushRef="#br0" timeOffset="10335.5989">3549 4244 151 0,'46'-96'74'0,"19"6"-1"16,6 8-21-16,3 7-1 16,5 10 12-16,3 19 18 15,-17 20 3-15,-18 25-18 16,-31 1-38-16,-16 43-17 0,-8 30 16 15,-77 32-1-15,-40 6-17 16,-14-2-9-16,22-21 0 16,27-33-1-16,35-21-4 15,44-22-10-15,11-12-29 16,0 0-16-16,33-12-43 16,32-18-69-16,12-10-42 15</inkml:trace>
  <inkml:trace contextRef="#ctx0" brushRef="#br0" timeOffset="10553.6207">4759 3549 550 0,'-30'0'21'16,"30"10"-19"-16,0 12-2 15,-8 6-29-15,8-3-220 16</inkml:trace>
  <inkml:trace contextRef="#ctx0" brushRef="#br0" timeOffset="10687.5392">4866 4074 330 0,'-41'0'236'15,"30"0"-226"-15,11 0-10 16,0-10-78-16</inkml:trace>
  <inkml:trace contextRef="#ctx0" brushRef="#br0" timeOffset="11415.7444">6275 3224 333 0,'-32'0'113'0,"4"0"-107"15,15 0 1-15,-1 0 10 16,-16 15-4-16,3-1 1 16,0 4 9-16,-12 5 5 15,12 4-3-15,-6 6-2 16,-5 16-6-16,5 10 1 15,-7 12-3-15,-7 20 5 16,-15 11-2-16,-7 14-6 16,-2-4-3-16,20-22-5 15,4-26-2-15,28-38-2 0,19-26 0 16,0-9 4-16,6-49 11 16,45-28-10-16,20-18-4 15,11-9 0-15,-5 5-1 16,10 6 0-16,-11 6 0 15,-8 11 1-15,-2 12 2 16,-28 23-2-16,-5 9 0 16,-14 18 0-16,-11 16 0 15,3 2 2-15,-3 5-3 16,6 10 1-16,5 27 0 16,0 23 5-16,8 19 0 15,-8 10 1-15,-5 11 5 0,-1-1-2 16,-7-2-2-1,-6-7-7-15,5-13-1 0,-5-5 0 16,0-12-7-16,0-6-24 16,0-9-74-16,0-18-110 15</inkml:trace>
  <inkml:trace contextRef="#ctx0" brushRef="#br0" timeOffset="11587.6113">5978 3853 517 0,'0'-9'63'16,"0"7"30"-16,55 0-47 15,24-6-26-15,-3 0-11 16,3-3-4-16,-5-1-5 0,5 3-8 16,0 2-67-16,-14 7-163 15</inkml:trace>
  <inkml:trace contextRef="#ctx0" brushRef="#br0" timeOffset="11925.7937">6995 3581 513 0,'0'-2'45'0,"6"2"39"15,45 0-53-15,4-5-7 16,-11-6-9-16,-4 2-13 16,-12 4-2-16,10 5-10 15,-16 0-67-15,-22 20-128 0</inkml:trace>
  <inkml:trace contextRef="#ctx0" brushRef="#br0" timeOffset="12076.3296">7186 3794 291 0,'5'-11'372'15,"9"3"-364"-15,19 5 16 16,8 2-24-16,16-6-6 16,-24-7-125-16</inkml:trace>
  <inkml:trace contextRef="#ctx0" brushRef="#br0" timeOffset="13515.7083">8438 3294 304 0,'0'-5'179'0,"-28"5"-151"16,1 5 18-16,-17 30-27 15,-21 13-6-15,10 12-3 16,4 0 7-16,26-3 5 15,25-7-14-15,0-15-4 16,44-11 0-16,29-6 10 16,6-4 15-16,-8 1 2 15,-13 6-5-15,-37 9-6 0,-21 15 4 16,0 14-2-16,-84 13-14 16,-36-6-6-16,-17-13-2 15,1-27-2-15,24-26-8 16,33 0-35-16,27-30-30 15,44-6-29-15,8-2-60 16,0-5-95-16</inkml:trace>
  <inkml:trace contextRef="#ctx0" brushRef="#br0" timeOffset="13700.4468">8514 3246 645 0,'73'-9'25'0,"64"3"84"16,2 2-69-16,-8-5-22 16,-14-5-11-16,-24-6-7 15,-1-2-5-15,-2-3-17 16,9 0-81-16,-15-2-202 16</inkml:trace>
  <inkml:trace contextRef="#ctx0" brushRef="#br0" timeOffset="14535.4812">1471 5669 257 0,'0'-20'128'16,"0"3"-68"-16,0 10 33 15,0 3-33-15,0 4-22 16,0 17-22-16,0 31 0 16,0 30 3-16,-25 16-7 15,-10 15-7-15,-9 4-3 16,9-7 0-16,5-10-2 15,16-14-1-15,14-16-3 16,0-27-8-16,0-21-71 0,0-18-87 16,0-18-83-1</inkml:trace>
  <inkml:trace contextRef="#ctx0" brushRef="#br0" timeOffset="14751.4199">1348 5748 284 0,'52'-29'215'0,"24"-4"-196"16,58 3 73-16,-6 5-50 16,-21 8-24-16,-23 11-16 0,-18 6-2 15,-34 0-9 1,-5 2-31-16,-13 22-25 0,-14 6-62 15,0 13-71-15</inkml:trace>
  <inkml:trace contextRef="#ctx0" brushRef="#br0" timeOffset="14947.6631">1583 6107 360 0,'0'-12'179'15,"0"-3"-151"-15,46-1 32 16,39-6-19-16,-1 2-19 16,-5 3-17-16,-8 10-5 0,-5 7-9 15,-12 0-44-15,-2 2-81 16,-14 22-38-16,-11 20-92 16</inkml:trace>
  <inkml:trace contextRef="#ctx0" brushRef="#br0" timeOffset="15149.5763">2303 6312 339 0,'0'-67'142'0,"0"-14"-70"16,73-9 17-16,20 4-37 16,2 6-17-16,-2 23 0 15,-36 17-17-15,-16 16-16 0,-16 16-2 16,-3 6-3-1,5 2-36-15,3 0-74 0,5 24-52 16,-5 11 12-16,-2 12-66 16</inkml:trace>
  <inkml:trace contextRef="#ctx0" brushRef="#br0" timeOffset="15899.617">3121 6089 298 0,'0'0'41'0,"13"0"46"15,34-15-5-15,23-30-17 16,23-15-11-16,-6-1-7 0,-21 11-9 16,-22 18-20-16,-44 17-14 15,0 15-1-15,-20 0 6 16,-70 44-9-16,-21 22 0 16,4 16-1-16,9-4 1 15,33-8 0-15,27-12-1 16,29-20-1-16,9-16-10 15,9-22-34-15,67-11-41 16,22-38-41-16,8-18 20 16,12-1 8-16,-7 6 50 15,-23 5 47-15,-23 18 3 16,-19 9 8-16,-13 13-8 16,-8 9-6-16,-17 8 6 0,-8 0 7 15,0 0 38 1,0 2-6-16,-14 18 29 0,-21 3-15 15,10-6-9-15,6 7-1 16,6-6-23-16,7-2-9 16,-2 3 11-16,8-5 0 15,0-1-10-15,0-11-6 16,0-2 0-16,41 0 7 16,-3-31 5-16,3-9-3 15,-8 1-9-15,-14 7 1 16,-8 16 8-16,-11 8-3 15,0 6 3-15,0 2-12 16,0 0-1-16,0 0-2 16,0 0 1-16,0 0 0 0,-11 16-1 15,-17 7 1-15,4 10-1 16,-3 11 1-16,5 16 0 16,-3 17 2-16,-7 10 4 15,10 13 2-15,5-4 4 16,17-11-1-16,0-24-5 15,0-23-6-15,19-23 0 16,28-15-1-16,10-11 2 16,17-39 5-16,-9-16 1 15,-8-6-5-15,-29 5-2 16,-28 9 1-16,0 12 0 16,-14 17-2-16,-46 20 0 15,-5 9 0-15,-6 6-2 0,13 25 1 16,12 5-1-1,24-7-7-15,22-7-29 0,0-4-63 16,22-14-99-16,44-4-239 16</inkml:trace>
  <inkml:trace contextRef="#ctx0" brushRef="#br0" timeOffset="16155.6936">4637 5369 601 0,'-33'0'24'15,"25"0"-18"-15,8 20-6 16,0 1 0-16,0 0-40 16,0 8-226-16</inkml:trace>
  <inkml:trace contextRef="#ctx0" brushRef="#br0" timeOffset="16275.4086">4563 5875 476 0,'-14'0'28'16,"14"0"-28"-16,9-17-29 16</inkml:trace>
  <inkml:trace contextRef="#ctx0" brushRef="#br0" timeOffset="17137.4468">6005 5451 291 0,'-27'0'121'16,"3"5"-115"-16,15 17 3 15,4 5 4-15,5 6 0 16,0 6 1-16,0 11 8 15,-8 12 9-15,-11 5-2 16,0 7-8-16,-6 2-5 0,3-5-8 16,9-19-7-1,2-17-1-15,11-25-1 0,0-10-2 16,0-29 2-16,0-35-4 16,27-9-2-16,6-12 5 15,5 4 2-15,8-2 2 16,1 6 4-16,4 4-4 15,15 4 7-15,-9 8 5 16,3 13 6-16,-3 22 21 16,-24 16 3-16,-17 10-21 15,-10 12-14-15,-6 33 4 16,0 22 12-16,-47 9-3 16,-37 9-5-16,5-12-10 0,19-23-6 15,27-21 0 1,28-19-1-16,5-10-1 0,27 0 1 15,44-23 0-15,27-2 2 16,-5 5 0-16,-9 12 1 16,-32 8 7-16,-11 19 0 15,-36 35-1-15,-5 23 7 16,-65 18-7-16,-60-1-8 16,-12-10 1-16,6-24-2 15,25-30-6-15,16-21-7 16,30-9-21-16,33 0-28 15,27-24-16-15,3-3-81 16,73-1-61-16</inkml:trace>
  <inkml:trace contextRef="#ctx0" brushRef="#br0" timeOffset="17451.573">7186 5469 542 0,'0'-9'48'0,"0"7"7"16,52-3-13-16,13 0-22 15,-27-2-15-15,3 7-5 16,-8 0-10-16,-8 0-68 16,-25 10-127-16</inkml:trace>
  <inkml:trace contextRef="#ctx0" brushRef="#br0" timeOffset="17601.2006">7249 5818 670 0,'16'-4'32'16,"41"4"-24"-16,22-7-8 15,6-1 0-15,-33-20-153 16</inkml:trace>
  <inkml:trace contextRef="#ctx0" brushRef="#br0" timeOffset="18959.5187">7966 5347 280 0,'-22'-3'59'15,"11"3"-21"-15,11-3-13 16,-3 2-7-16,3-8-7 15,0-4 32-15,0 0 21 16,60-9 9-16,25 4-7 16,2 0-15-16,-2 8 2 15,-12 9-13-15,-15 1-10 16,-18 0-12-16,-20 25-8 16,-20 25-2-16,0 27 0 15,-47 13-5-15,-59 19-2 0,-11 11-1 16,10-4 0-16,17-11-1 15,44-24 1-15,46-29-2 16,8-29 1-16,101-23-3 16,44-23 1-16,30-32 3 15,-1-6 0-15,-15 9-3 16,-26 12-14-16,-21 16-59 16,-49 2-105-16,-24 1-272 15</inkml:trace>
  <inkml:trace contextRef="#ctx0" brushRef="#br0" timeOffset="19597.5978">1708 7757 138 0,'-19'-13'279'15,"-8"10"-244"-15,24-1 33 16,3 4-27-16,0 0-5 15,0 0-3-15,0 33 15 16,0 21-11-16,3 21-18 16,-3 17-8-16,0 7-6 15,-3 6-4-15,-27-1-1 16,-3-8-1-16,20 0-3 16,-6-15-15-16,5-19-79 15,6-27-90-15,-11-33-95 0</inkml:trace>
  <inkml:trace contextRef="#ctx0" brushRef="#br0" timeOffset="19859.0089">1545 7854 363 0,'11'-49'104'16,"27"3"-12"-16,35 7-6 15,6 4-35-15,-5 6-2 16,-3 12-2-16,-25 14-22 15,-8 3-16-15,-5 18-5 16,-14 28 0-16,-19 20 0 0,0 22-2 16,-52 10-2-1,-46 10 0-15,-27-7 0 0,-6-8-4 16,19-24-4-16,14-16-15 16,27-24-17-16,25-17-24 15,27-12-50-15,19 0-84 16,0-19-152-16</inkml:trace>
  <inkml:trace contextRef="#ctx0" brushRef="#br0" timeOffset="20339.5455">1943 8383 371 0,'13'0'58'15,"58"0"20"-15,22-7-1 16,24-28-21-16,-19-7-18 16,-19-2-9-16,-27 12-8 15,-44 4-3-15,-8 11-5 16,0 0 13-16,-27 10-5 16,-33 7-14-16,-24 0-5 15,-1 20-2-15,-13 20-1 16,19 12 0-16,5 1-1 15,17-2-4-15,32-4-10 16,25-9-30-16,0-14-32 16,30-11-54-16,30-13-23 0,25 0 61 15,-11-5 88-15,-4-7 6 16,-10 0 50-16,6 1-6 16,-14-8-9-16,-6-4 21 15,11-6 10-15,-10-6 0 16,18-5-8-16,3-1-24 15,3-5-9-15,-11 1 1 16,3 3-2-16,-17 7-9 16,-10 6-8-16,-12 12-6 15,-5-1-1-15,9 10-4 16,-1 8-28-16,3 0-59 16,11 0-78-16,-3 6-17 15,-19 8-101-15</inkml:trace>
  <inkml:trace contextRef="#ctx0" brushRef="#br0" timeOffset="20475.405">3333 8079 251 0,'0'11'122'0,"0"2"-35"16,0 10-9-16,0 8-9 15,6 1-13-15,-6 4-18 16,0-2-29-16,0-5-9 16,0-4-1-16,0-7-10 15,0-8-58-15,-6-10-151 16</inkml:trace>
  <inkml:trace contextRef="#ctx0" brushRef="#br0" timeOffset="20609.6077">3311 7957 376 0,'0'-5'35'0,"0"5"-14"16,9 0-19-16,37 0-2 15,0 0-15-15,6 22-60 16,5 7-110-16</inkml:trace>
  <inkml:trace contextRef="#ctx0" brushRef="#br0" timeOffset="20804.7839">3628 8196 208 0,'0'30'101'15,"0"-4"0"-15,5-9-47 16,14-12-30-16,9-5-9 16,12-2 12-16,12-37 14 15,6-5-4-15,-12 0-3 16,-8 6 2-16,-19 13-5 0,-19 11 2 15,0 14-5-15,-43 0-16 16,-9 0-12-16,-8 7-4 16,27 10-14-16,25-6-49 15,8-4-69-15,0-7-139 16</inkml:trace>
  <inkml:trace contextRef="#ctx0" brushRef="#br0" timeOffset="21149.6714">4165 8119 275 0,'-60'70'136'0,"33"0"-56"0,16-10 1 15,11-23-28-15,11-23-42 16,57-14-6-16,35-35 10 16,15-35 14-16,7-24-13 15,1-21-7-15,-4-5 2 16,-24 7 2-16,-24 5 13 15,-36 20 11-15,-38 18-12 16,0 30-16-16,-52 20-2 16,-21 20-1-16,-17 30-3 15,-8 28-3-15,19 19 0 16,32 4 0-16,28 0 0 16,19 0 0-16,0-8 0 15,71-7 1-15,27-14-1 0,0-10-1 16,9-13-1-1,-4-6-1-15,-5 1-9 0,-13-8-67 16,2-6-70-16,-27-10-149 16</inkml:trace>
  <inkml:trace contextRef="#ctx0" brushRef="#br0" timeOffset="21351.9253">5558 7649 561 0,'-30'1'41'16,"30"20"-36"-16,0-1-5 15,0 1-22-15,0-1-257 16</inkml:trace>
  <inkml:trace contextRef="#ctx0" brushRef="#br0" timeOffset="21487.623">5640 7984 509 0,'-35'0'159'0,"35"0"-67"15,0 0-62-15,0 2-30 16,0-2-40-16,27-41-270 0</inkml:trace>
  <inkml:trace contextRef="#ctx0" brushRef="#br0" timeOffset="24988.8332">7164 7000 347 0,'-19'-1'91'15,"14"1"-83"-15,5 0 3 0,0 0 5 16,0 0-9-1,0 0-3-15,0 0-2 0,0 0 1 16,0 0 3-16,0 0 19 16,0 11 21-16,0 14-22 15,0 7-12-15,0 4-5 16,0 7-4-16,0 1-3 16,0-5 0-16,0-1 0 15,11-12-2-15,2-7-12 16,1-13-103-16,-6-6-129 15</inkml:trace>
  <inkml:trace contextRef="#ctx0" brushRef="#br0" timeOffset="25221.3265">7475 6958 370 0,'-16'0'76'16,"10"0"-58"-16,6 23 29 16,0 7-19-16,0 6-13 15,0 4-10-15,0-2-3 16,-5-2-1-16,-9 0-1 16,0-4-3-16,-5-6-8 15,6 0-54-15,-6-9-106 16</inkml:trace>
  <inkml:trace contextRef="#ctx0" brushRef="#br0" timeOffset="25491.5589">6859 7090 465 0,'-8'-16'16'0,"8"2"24"15,46-8-7-15,39-6-4 16,13-1 0-16,13 4 5 16,1 0 0-16,0 4-11 0,-8 2-10 15,-12 7-8-15,-7 5-5 16,-6 5 0-16,0 2-5 16,-8 0-18-16,-19 7-47 15,-17 10 2-15,-16 5-17 16,-19 10-13-16,0 13-51 15</inkml:trace>
  <inkml:trace contextRef="#ctx0" brushRef="#br0" timeOffset="25747.5428">6780 7732 303 0,'0'0'129'0,"46"-12"-83"16,77-10 51-16,21-12-42 16,20-3-16-16,13-9-4 15,-19-1-6-15,-16 1-3 16,-30-1-16-16,-25 11-6 16,-16 6-4-16,-19 14-2 15,-11 5-12-15,2 11-34 16,-7 0-65-16,-4 0-79 15,-32 27-79-15</inkml:trace>
  <inkml:trace contextRef="#ctx0" brushRef="#br0" timeOffset="26061.5818">7284 7922 407 0,'-13'-10'91'15,"13"7"-44"-15,0 3 6 16,0 0-39-16,0 0-9 16,0 0-4-16,0 15 1 15,0 25 7-15,0 11 8 16,0 13 4-16,0 2-7 0,0 3-2 15,0 0-6-15,0-4-4 16,0-9-2-16,0-12 0 16,0-17-7-16,0-19-16 15,0-8-68-15,0-15-87 16,0-33-195-16</inkml:trace>
  <inkml:trace contextRef="#ctx0" brushRef="#br0" timeOffset="26415.4819">7271 7930 381 0,'5'-29'67'0,"28"5"18"0,19-5-9 15,-6 12-16-15,6 10-5 16,-25 7-16-16,-8 0-22 16,-11 12-8-16,-8 32-2 15,0 10-1-15,-46 8-4 16,-1-7-1-16,9-18-1 15,19-22-2-15,19-11 0 16,0-4-2-16,57-4 0 16,23-20 4-16,-1 3 1 15,-8 7-1-15,-25 8 2 16,-8 6 1-16,-22 13-1 16,-16 33 3-16,0 22 4 15,-54 14 1-15,-44-6-10 0,-14-7 0 16,0-21 0-1,17-20-3-15,27-17-4 0,29-11-16 16,26 0-26-16,13-11-41 16,46-22-90-16,33-10-118 15</inkml:trace>
  <inkml:trace contextRef="#ctx0" brushRef="#br0" timeOffset="26699.6605">8751 7473 486 0,'27'-24'109'16,"50"9"-68"-16,-4-7 0 15,-13 8-36-15,-16 8-5 16,-17 6-11-16,0 0-51 16,-27 26-107-16</inkml:trace>
  <inkml:trace contextRef="#ctx0" brushRef="#br0" timeOffset="26849.4949">8877 7752 331 0,'32'-15'224'0,"15"-4"-206"16,37 4 26-16,14-9-44 15,-13 3-13-15,-12-4-198 16</inkml:trace>
  <inkml:trace contextRef="#ctx0" brushRef="#br0" timeOffset="27111.326">10060 6993 363 0,'-19'39'45'15,"8"22"20"-15,-8 7-23 16,-3 9-23-16,-5 3-12 16,-3-6-4-16,2-7-3 15,20-13 0-15,8-10-4 0,0-20-52 16,3-24-168-16</inkml:trace>
  <inkml:trace contextRef="#ctx0" brushRef="#br0" timeOffset="27299.3875">10529 6819 387 0,'0'0'100'16,"0"41"-69"-16,-8 20 3 15,-6 9-12-15,-11 9-8 16,4 2-8-16,-4 8-6 0,-2-2-2 16,-6 0-13-1,-5-8-104-15,-14-15-168 0</inkml:trace>
  <inkml:trace contextRef="#ctx0" brushRef="#br0" timeOffset="27501.4878">9924 6974 326 0,'60'-33'268'0,"43"5"-237"16,28-2 35-16,14 1-38 16,4-3-6-16,-1 2-11 15,-12 7-10-15,-11 11-1 0,-15 9-8 16,-23 3-74-16,-22 11-111 15,-35 23-131-15</inkml:trace>
  <inkml:trace contextRef="#ctx0" brushRef="#br0" timeOffset="27733.4952">9956 7735 347 0,'0'0'198'16,"47"0"-154"0,78-32 30-16,33-21-34 0,25-16-17 15,13-15-6-15,-5-3 8 16,-22 7 9-16,-30 17-21 16,-35 17-13-16,-33 26-1 15,-25 16-20-15,-13 4-101 16,-11 4-128-16</inkml:trace>
  <inkml:trace contextRef="#ctx0" brushRef="#br0" timeOffset="28207.8126">10363 8079 271 0,'-6'0'68'15,"6"0"-34"-15,0 0 3 16,0 0 8-16,-5 0 13 15,5 0-1-15,0-4-8 16,0 2-3-16,0-3-11 0,32-2-5 16,26-3-3-1,7-8 11-15,14-5-13 0,-5 4-5 16,-12-2 4-16,-7 12-3 16,-17 5-6-16,-19 4 1 15,-13 0-12-15,-6 43-4 16,0 25 4-16,-44 13-2 15,-10 0-1-15,15-17 0 16,34-23-1-16,5-22-1 16,60-19 0-16,43-15 1 15,28-30 0-15,-5-9-2 16,-14 4-5-16,-22 12-27 0,-6 8-80 16,-43 4-163-16</inkml:trace>
  <inkml:trace contextRef="#ctx0" brushRef="#br0" timeOffset="55397.0381">2065 10829 90 0,'0'-16'198'16,"0"8"-168"-16,0-9 16 16,0 1-14-16,0-3 3 15,0 6-10-15,0 0 4 16,0 6 6-16,0 1 3 16,0 5-5-16,-5 1-6 15,-6 0-8-15,-3 0-7 0,-13 10-3 16,-14 30 4-16,-16 10-9 15,-8 12-2-15,5 6 0 16,8-1-2-16,8-12 0 16,22-16 0-16,14-22 0 15,8-17-2-15,0-7 0 16,22-42-2-16,52-27 2 16,21-17-1-16,11-6-1 15,-8-8-1-15,6 3 4 16,2 0 1-16,-2 3-1 15,-6 15 1-15,-13 17 0 16,-20 22 1-16,-24 19-1 16,-22 18 0-16,-19 10 0 0,0 12 0 15,0 36 1 1,0 20 3-16,-19 16-1 0,-33 12-1 16,-2 8 0-16,-12 5-1 15,9 1 0-15,-3-7-1 16,3-5 0-16,21-17-4 15,17-16-16-15,8-23-74 16,3-26-38-16,-5-16-74 16</inkml:trace>
  <inkml:trace contextRef="#ctx0" brushRef="#br0" timeOffset="55599.172">2093 10867 421 0,'0'-6'34'0,"19"-2"-8"15,54-1 22-15,12-5-18 16,13 1-20-16,-5 1-7 16,-3-1-3-16,-17 4-3 15,-7 7-65-15,-6 2-142 16</inkml:trace>
  <inkml:trace contextRef="#ctx0" brushRef="#br0" timeOffset="55868.969">3121 10742 262 0,'-71'0'91'16,"-6"0"-81"-16,9 22 27 15,3-3-6-15,32-3 4 16,19-6-18-16,14-6-11 15,3-4 0-15,60 0 2 16,5 0 26-16,8 4-9 16,-16 3 3-16,-21 13-5 15,-31 15-6-15,-8 11 2 16,-52 16-1-16,-54 5-14 16,-17-2-4-16,3-10-6 15,30-17-27-15,30-21-44 0,41-15-11 16,19-2-16-16,0-6-108 15</inkml:trace>
  <inkml:trace contextRef="#ctx0" brushRef="#br0" timeOffset="56266.2688">3320 10856 149 0,'0'0'274'15,"-9"0"-260"-15,9 0-4 16,0 9 2-16,9 13 41 16,29 1-20-16,3 2-2 0,-3 0-7 15,0 4-11 1,-11-6-9-16,-8 3-4 0,1-10-1 16,-1-1-13-16,-6-5-57 15,1-6-43-15,-1-4 16 16,15 0 41-16,2-29 57 15,5-6 23-15,3 1 37 16,9-1-27-16,-9 2-18 16,-5 10 8-16,-25 4 1 15,3 9 9-15,-11 9 7 16,0 1 5-16,0 0-19 16,-30 32-1-16,-30 19-11 0,-11 21-8 15,-16 13-5 1,8 0-1-16,-6 2-5 0,14-11-26 15,33-8-49-15,22-10-17 16,16-17-40-16</inkml:trace>
  <inkml:trace contextRef="#ctx0" brushRef="#br0" timeOffset="56897.0101">4230 10928 151 0,'0'-3'99'0,"0"1"-72"16,0-4-1-16,0 5 10 15,0 1 5-15,0-3 0 16,0 0-5-16,0 3-2 16,-8 0-5-16,8 0-10 15,-5 0-10-15,5 0-2 16,0 0-1-16,0 0 2 16,0 0 3-16,-14 0 1 15,14 0-2-15,-5 0 0 0,-9 0-4 16,9 23 7-16,-23 12 17 15,1 7-14-15,-3 2-7 16,3-7-8-16,13-11 1 16,0-17-2-16,14-9 0 15,0 0-2-15,0-9 2 16,47-24 2-16,13-6-1 16,5 6 0-16,-7 10-1 15,-18 13 4-15,-21 6-1 16,-19 4-2-16,0 0-1 15,0 14 2-15,0 15 9 16,0-8-2-16,-8-7-4 16,8-10-5-16,0-4-2 0,8 0 0 15,50-10 2 1,10-12 2-16,8 7-2 0,-16 9 0 16,-22 6 0-16,-24 0 0 15,-6 26 2-15,-8 12-2 16,0 8 0-16,-35-1 0 15,5-10-40-15,16-13-70 16,14-14-89-16,0-8-127 16</inkml:trace>
  <inkml:trace contextRef="#ctx0" brushRef="#br0" timeOffset="57107.1138">5037 10909 1 0,'0'-5'323'0,"0"5"-277"16,0 0-24-16,0 12 13 16,0 15 33-16,0 12-26 15,0 11-15-15,0 9-5 16,-2 9-16-16,-23 4-4 16,6 1-2-16,-3-2-3 15,3-3-22-15,-8-12-68 16,8-21-76-16</inkml:trace>
  <inkml:trace contextRef="#ctx0" brushRef="#br0" timeOffset="57309.1648">5127 10921 170 0,'33'-39'133'16,"8"13"-76"-16,3 6 1 15,-12 8-24-15,-4 5 7 16,-20 7 3-16,-8 4-14 15,0 36 1-15,-36 16 3 16,-48 14-21-16,-23 4-13 16,4-5-1-16,18-16-19 15,25-18-65-15,47-19-42 16,13-16-74-16</inkml:trace>
  <inkml:trace contextRef="#ctx0" brushRef="#br0" timeOffset="57548.9154">6262 10246 56 0,'0'12'371'0,"-14"35"-351"15,-13 18 22-15,-3 12 5 16,-11 12-18-16,-16 7-23 15,-3 2-3-15,-6 1-3 16,12-5-2-16,7-7-6 16,4-14-35-16,15-25-59 0,9-18-33 15,14-30-26 1</inkml:trace>
  <inkml:trace contextRef="#ctx0" brushRef="#br0" timeOffset="57955.1221">5861 10707 133 0,'-11'-10'280'15,"11"10"-225"-15,0-3 2 16,11-4-24-16,60-3-13 16,27-1-4-16,22-8-10 0,16 4-4 15,9-2 0 1,-6 2-2-16,-22 10-8 0,-19 5-20 15,-24 0-35-15,-31 20-31 16,-34 24 35-16,-9 11-12 16,0 4 65-16,-41-3 6 15,3-10 40-15,10-5 25 16,9-5-16-16,14-6-15 16,5-8-11-16,0-7-16 15,0-15-7-15,43 0 0 16,17-16-1-16,6-21 2 15,-1-1 5-15,-18 6 8 16,-28 7 21-16,-19 5 3 16,0 8-16-16,-39 3-13 15,-31 9-9-15,10 0-18 0,13 0-17 16,20 0-48-16,27 6-28 16,0-6-135-16</inkml:trace>
  <inkml:trace contextRef="#ctx0" brushRef="#br0" timeOffset="58186.8476">7846 10179 316 0,'-6'37'110'16,"-21"20"-70"-16,8 12 15 15,-25 13-7-15,-10 9-27 16,2 3-7-16,-13 2 4 16,5-6-13-16,13-14-5 15,15-12-17-15,12-17-78 16,7-17-89-16</inkml:trace>
  <inkml:trace contextRef="#ctx0" brushRef="#br0" timeOffset="58374.1799">7393 10694 159 0,'8'-12'327'0,"58"2"-310"16,18-4 6-16,28-1-18 15,-8 0-3-15,-3-5-2 16,-3 4-3-16,-19 10-23 15,-22 6-128-15</inkml:trace>
  <inkml:trace contextRef="#ctx0" brushRef="#br0" timeOffset="58907.1387">8176 10727 379 0,'11'0'14'0,"43"-14"-4"16,17-20-1-16,3-2 28 16,-12 1 10-16,-21 7 11 15,-27 9-20-15,-14 9-8 16,0 10-2-16,-79 0-5 16,-41 39-23-16,-27 15-1 15,2 16 1-15,39-1 0 16,32-3-1-16,25-15 0 15,41-16-5-15,8-18-31 16,38-17-16-16,55-9 7 16,24-34-23-16,17-11-17 15,2-5-7-15,-11 1 60 0,4 6 33 16,-18 10 11-16,-10 13-4 16,-19 13-5-16,-33 10-2 15,-16 6 0-15,-22 0 0 16,-11 0 25-16,0 5 48 15,0 7 3-15,-6 13 6 16,-32-1-27-16,-3 2-13 16,9 0-15-16,12-5-9 15,15 1-11-15,5-3-5 16,0-3 5-16,0 1 13 0,0-4 12 16,19 4-4-1,-19 2-7-15,0 6-6 0,-27 4-8 16,-44 3-7-16,-14-8-9 15,4-14-27-15,10-10-28 16,13 0-22-16,37-16-38 16,21-6-50-16</inkml:trace>
  <inkml:trace contextRef="#ctx0" brushRef="#br0" timeOffset="59223.1348">9708 10191 459 0,'-24'12'155'0,"15"11"-79"16,-10 1-50-16,17 3-26 15,-4-2-95-15,-5-11-201 16</inkml:trace>
  <inkml:trace contextRef="#ctx0" brushRef="#br0" timeOffset="59403.2648">9452 10758 643 0,'-25'11'131'0,"25"12"-131"16,0 3-9-16,0-14-103 16,0-12-310-16</inkml:trace>
  <inkml:trace contextRef="#ctx0" brushRef="#br0" timeOffset="64773.1645">4958 12430 216 0,'0'-3'69'0,"0"3"-24"15,0 0-12-15,0 0-27 16,0 0-3-16,0 0 0 16,0 0 1-16,0 0 5 15,0 0 5-15,0 0 6 16,0 0-2-16,0 0-8 15,0 0-4-15,0 0 4 0,0 0 21 16,11-2-4-16,25-2 1 16,7-3-5-16,12-1 2 15,21-5 13-15,11-2-6 16,12 1-4-16,-9 0 0 16,-17 6-2-16,-26 6-9 15,-28 0-4-15,-19 2-8 16,0 0 2-16,0 26 2 15,-74 28 6-15,-35 14-10 16,-36 17-3-16,-18 4-2 16,18-8 0-16,39-12 0 15,46-12-4-15,46-15 3 16,14-9-2-16,41-14 1 0,44-6-3 16,32-11 3-16,8-2 2 15,6 0 0-15,-5 0 0 16,-36 0 0-16,-22 0 0 15,-24 0-2-15,-17 5-32 16,-27 1-115-16,0-6-120 16</inkml:trace>
  <inkml:trace contextRef="#ctx0" brushRef="#br0" timeOffset="65133.1271">5978 12629 299 0,'0'0'60'0,"0"0"-27"15,0 0 7-15,0 0-18 16,0-2 2-16,0-4 13 16,8 4 21-16,39 2-19 15,18 0 3-15,6 0-10 16,8 8-5-16,-14 14-8 16,1 2-13-16,-6 11-3 0,-22 2-3 15,-5 6 0-15,-6 1-2 16,0 4-3-16,-2-3-30 15,8-2-89-15,-9-22-104 16</inkml:trace>
  <inkml:trace contextRef="#ctx0" brushRef="#br0" timeOffset="65351.572">6845 12516 423 0,'-79'0'98'0,"-14"40"-88"16,-10 10 33-16,-14 16-21 15,-14 3-14-15,5 0-5 16,23-10-3-16,29-10 0 16,41-14-12-16,33-12-49 15,0-15-80-15,66-8-186 16</inkml:trace>
  <inkml:trace contextRef="#ctx0" brushRef="#br0" timeOffset="65643.1511">7696 12630 453 0,'0'0'80'0,"0"0"-56"15,38 0-8-15,3 0-13 16,16-1 0-16,-2-12-2 0,-9-2-1 15,-13 1-3 1,-9 6-59-16,-18 8-158 0</inkml:trace>
  <inkml:trace contextRef="#ctx0" brushRef="#br0" timeOffset="65801.0758">7696 12630 352 0,'41'179'125'0,"-41"-175"-52"16,65-3-8-16,25-1-60 16,17 0-4-16,15-1-1 15,-2-24-10-15,-11-5-197 16</inkml:trace>
  <inkml:trace contextRef="#ctx0" brushRef="#br0" timeOffset="66228.9734">9381 12348 448 0,'-79'43'57'0,"0"16"2"15,8 11 4-15,5 7-9 16,26-2-14-16,20-4-9 16,20-12-10-16,6-14-14 15,68-23-4-15,29-17 2 16,42-5 1-16,32-49 0 15,14-20-3-15,-9-18 0 16,-18 0 5-16,-47 6 25 16,-38 14 1-16,-60 16-7 15,-19 8-11-15,-98 17-3 16,-52 17-10-16,-46 9-3 0,11 19 0 16,43 14-3-16,68-5-34 15,74-15-69-15,14-13-174 16</inkml:trace>
  <inkml:trace contextRef="#ctx0" brushRef="#br0" timeOffset="67255.0022">5067 15817 291 0,'-10'0'48'0,"1"0"-23"15,9 0 3-15,-11 0 5 16,9 0 27-16,-4 0-7 16,6 0-8-16,0-7-10 15,8-4 10-15,55-6 1 16,16-5-3-16,8 0-11 16,-16 1 2-16,-5 7-12 15,-28 11-6-15,-16 3-6 16,-9 0-8-16,-7 10-1 0,-6 34 1 15,0 19 3-15,-52 14-3 16,-22 12-1-16,-16 1-1 16,17-11-1-16,35-17 0 15,35-14-1-15,3-17 0 16,41-9-1-16,32-4 0 16,17-10 2-16,14-3 0 15,-6-2 0-15,-11-2-2 16,-2 4-14-16,-20 3-76 15,-10 1-63-15,-39 5-123 16</inkml:trace>
  <inkml:trace contextRef="#ctx0" brushRef="#br0" timeOffset="67511.3926">6458 15936 439 0,'14'0'72'0,"18"10"-44"16,26 20 35-16,2 9-29 16,5 4-22-16,-5 1-8 15,-14 1-2-15,-21-3-2 16,-17-7-1-16,-8-5-4 15,0-8-44-15,0-5-87 0,0-14-82 16</inkml:trace>
  <inkml:trace contextRef="#ctx0" brushRef="#br0" timeOffset="67697.0189">6995 15915 250 0,'-27'-3'181'16,"-25"3"-91"-16,-13 7-12 15,-28 34-44-15,-19 17-1 16,-11 12-16-16,3 5-13 0,-2-2-4 16,29-10 0-1,36-16-9-15,38-17-46 0,19-13-53 16,32-17-39-16,64 0-148 16</inkml:trace>
  <inkml:trace contextRef="#ctx0" brushRef="#br0" timeOffset="67915.0754">7690 15898 295 0,'44'0'198'16,"5"0"-176"-16,36 0 58 0,5 0-52 15,2 0-19-15,-21 0-9 16,-16 0-1-16,-23 0-20 16,-26 0-129-16,-6 6-187 15</inkml:trace>
  <inkml:trace contextRef="#ctx0" brushRef="#br0" timeOffset="68073.1721">7914 16106 426 0,'0'6'66'0,"0"0"-40"16,25 3 2-16,32-4-12 0,8-3-10 15,-5-2-6 1,-5 0-3-16,-3 0-81 0,5-5-170 16</inkml:trace>
  <inkml:trace contextRef="#ctx0" brushRef="#br0" timeOffset="68261.3302">9171 15841 289 0,'-14'33'146'0,"1"12"-68"15,7 9-24-15,-7 6-29 16,-1 2-21-16,0-2-4 15,1-9-7-15,13-7-59 0,0-18-87 16</inkml:trace>
  <inkml:trace contextRef="#ctx0" brushRef="#br0" timeOffset="68446.8112">9694 15796 410 0,'-32'43'78'16,"7"19"-29"-16,-2 10-25 0,0 2-6 16,2 4-12-1,3-10-6-15,11-4-2 0,3-8-38 16,-5-12-122-16,-1-17-207 16</inkml:trace>
  <inkml:trace contextRef="#ctx0" brushRef="#br0" timeOffset="68672.9094">9106 15784 548 0,'13'-15'66'0,"72"-5"-4"15,46 3-14 1,19 0-22-16,19 2 1 0,-3 1-2 15,-11-2-10-15,-16 2-7 16,-32 1-7-16,-36 5-1 16,-25 6-10-16,-35 2-85 15,-11 0-150-15</inkml:trace>
  <inkml:trace contextRef="#ctx0" brushRef="#br0" timeOffset="69829.0904">12048 12690 363 0,'0'-4'42'16,"5"2"-4"-16,47-3-8 15,16 2-7-15,22 0-5 16,3 2 7-16,-1-5-2 0,7 0-13 16,-15-2-8-16,-13 7-2 15,-19-5 0-15,-11 4-5 16,-22 0-47-16,0-1-95 16,0-5-124-16</inkml:trace>
  <inkml:trace contextRef="#ctx0" brushRef="#br0" timeOffset="70241.206">12893 12445 272 0,'0'0'81'15,"0"0"-46"-15,0 0-15 16,0 0-8-16,0 0-5 16,0 0 1-16,0 0 4 15,0 0 9-15,0 0 4 16,0 0 7-16,0 0 0 16,0 0-17-16,27 0 0 15,3 5-5-15,16-2 6 16,9-1 8-16,16-2-6 15,0 0 0-15,-17 0-4 0,-7 0 5 16,-28 0-4 0,-6 6-7-16,-13 10-2 0,-13 15 12 15,-66 11 8-15,-28 12-18 16,-24 1-6-16,14-8-2 16,24-8-4-16,47-10-7 15,27-8-32-15,19-7-55 16,14-14-65-16,59 0-151 15</inkml:trace>
  <inkml:trace contextRef="#ctx0" brushRef="#br0" timeOffset="70707.1593">14485 12335 12 0,'0'0'408'0,"-13"0"-384"15,13 0 18-15,0 5-24 16,13 16 52-16,39 4-11 15,13 10-18-15,1 1-8 16,13 8-9-16,-14 5-14 16,-18 2-5-16,-9 3-5 15,-19-1-1-15,-16-3-2 16,-3-8-9-16,5-13-40 16,9-11-83-16,-1-18-117 0</inkml:trace>
  <inkml:trace contextRef="#ctx0" brushRef="#br0" timeOffset="70925.142">15265 12321 149 0,'-85'0'327'0,"-21"14"-298"15,-25 30 53-15,-24 17-38 16,-17 8-13-16,0 9-19 15,3-6-8-15,33-10-3 0,43-16-1 16,47-15-8 0,40-16-23-16,6-11-56 0,39-4-40 15,59 0-134-15</inkml:trace>
  <inkml:trace contextRef="#ctx0" brushRef="#br0" timeOffset="71171.0134">15606 12532 210 0,'0'4'217'16,"0"4"-198"-16,43-2 55 15,12 0-44-15,10-3-19 16,-5-3-3-16,-8 0-8 16,-19 0-1-16,-14 0-31 15,-11 0-124-15</inkml:trace>
  <inkml:trace contextRef="#ctx0" brushRef="#br0" timeOffset="71375.0255">15666 12780 327 0,'0'0'196'0,"38"-6"-140"16,27-4 9-16,6-2-49 15,-5 8-11-15,-1-3-5 16,-5 4-8-16,0 0-41 15,6-2-140-15</inkml:trace>
  <inkml:trace contextRef="#ctx0" brushRef="#br0" timeOffset="71689.098">17054 12477 158 0,'-71'43'298'0,"11"10"-236"16,5 12 6-16,23-3-29 15,21-4-7-15,11-18-9 16,32-18-16-16,53-20 1 16,35-2 5-16,22-36 1 15,24-24-8-15,-2-14-1 16,-23 4 3-16,-43 2 12 15,-43 17 14-15,-44 13-8 0,-11 12-3 16,-90 20-13 0,-55 6-10-16,-26 6-3 0,-4 32-6 15,36 0-26-15,41-5-66 16,57-25-128-16</inkml:trace>
  <inkml:trace contextRef="#ctx0" brushRef="#br0" timeOffset="72460.8458">11287 15897 344 0,'8'0'134'0,"25"0"-97"0,19 0 4 16,18 0-25 0,29 0 14-16,-1 0 7 0,0 0-16 15,-19 0-15-15,-14 0-6 16,-24 0-1-16,-22 0-10 16,0 7-66-16,-19 1-169 15</inkml:trace>
  <inkml:trace contextRef="#ctx0" brushRef="#br0" timeOffset="72828.8615">12075 15686 310 0,'0'0'113'0,"0"0"-89"16,38 0 8-16,8 0-13 16,14-6 7-16,17 1-2 15,-12-2-11-15,6 2-3 16,-16 1-4-16,-15 2 0 16,12 2 1-16,-8 0 3 15,-9 0-4-15,4 0 2 16,-20 11 3-16,-19 17 13 15,0 14 11-15,-60 16-7 16,-39 10-11-16,-18 6-2 0,5-1-7 16,1-9-7-16,34-10-1 15,23-16-4-15,35-14-14 16,19-11-50-16,0-13-93 16,73 0-227-16</inkml:trace>
  <inkml:trace contextRef="#ctx0" brushRef="#br0" timeOffset="73609.0433">13940 15686 282 0,'0'-4'232'0,"0"4"-189"16,46 0 13-16,39 28-4 16,13 8-5-1,-5 12-25-15,-14 6-9 0,-33 10-9 16,-21-6-4-16,-12 0-2 16,-7-9-10-16,2-6-57 15,-3-7-31-15,-2-9-42 16,16-11-103-16</inkml:trace>
  <inkml:trace contextRef="#ctx0" brushRef="#br0" timeOffset="73797.064">14831 15707 464 0,'-70'0'65'0,"-23"31"2"15,-33 23-20 1,-37 18-9-16,-20 10-12 0,0 2-19 15,12-2-5-15,34-13-2 16,58-22-5-16,66-13-21 16,13-25-61-16,79-9-75 15,60-17-97-15</inkml:trace>
  <inkml:trace contextRef="#ctx0" brushRef="#br0" timeOffset="74066.9072">15401 15717 277 0,'0'0'124'0,"0"0"-80"15,3 4 19-15,35-2-17 16,14-2-23-16,8 0-10 16,11 0-8-16,-11-13-4 15,-3-1-1-15,-30 8-10 16,-13 6-55-16,-14 0-71 16</inkml:trace>
  <inkml:trace contextRef="#ctx0" brushRef="#br0" timeOffset="74195.2189">15396 15998 384 0,'0'0'81'15,"33"0"-16"-15,37-7-50 16,18-3-15-16,-4-13-102 16</inkml:trace>
  <inkml:trace contextRef="#ctx0" brushRef="#br0" timeOffset="74988.9371">17236 15193 123 0,'-13'-1'352'16,"2"1"-314"-16,3 20-2 15,8 16-8-15,-11 14-13 16,8-1-12-16,-2 1-1 16,-15 1-2-16,7-5 0 15,-6-4 0-15,5-7-7 16,0-3-73-16,14-11-103 15</inkml:trace>
  <inkml:trace contextRef="#ctx0" brushRef="#br0" timeOffset="75176.8599">17585 15169 223 0,'-27'0'202'0,"8"16"-172"15,5 26 12-15,1 9-10 16,-15 4-9-16,9-3-19 16,0-3-4-16,-5-4-6 15,-12-1-58-15,-2-8-128 16</inkml:trace>
  <inkml:trace contextRef="#ctx0" brushRef="#br0" timeOffset="75365.2213">16975 15299 466 0,'0'0'99'16,"8"0"-37"-16,71 0-33 16,35 0-21-16,20 0-7 15,10-2-1-15,-2-7-4 16,3 6-84-16,-20 1-175 15</inkml:trace>
  <inkml:trace contextRef="#ctx0" brushRef="#br0" timeOffset="75559.0085">18750 15123 294 0,'-71'46'194'0,"-27"20"-129"16,-20 19 4-16,-21 15-28 15,-16 10-28-15,-17 8-10 16,-11 3-2-16,6-1-1 16,24-6-6-16,36-19-18 15,41-10-64-15,43-21-73 16,33-31-212-16</inkml:trace>
  <inkml:trace contextRef="#ctx0" brushRef="#br0" timeOffset="76180.5215">18248 15832 211 0,'0'0'160'0,"0"0"-118"16,11 0 28-16,8 0-16 15,3 0-5-15,2 0-17 16,-5 0-18-16,-5 0-8 15,-6 0-4-15,-2 0 0 16,-6 0 1-16,0 14-2 16,0 11 8-16,-6 11 6 15,-35 3-10-15,3-4-3 16,-3-4-1-16,17-5-1 16,5-6 0-16,10-3 0 0,-2-3 0 15,9 3 1 1,-4-3-1-16,1-2 0 0,2 0 1 15,-2-4-1-15,-6-4 0 16,3-1 0-16,8 1 1 16,0-4-1-16,0 0 2 15,0 0 5-15,0 0 2 16,0 0-2-16,-6 0-1 16,6 0 0-16,0 0-3 15,0 0-1-15,0 0-1 16,0 0 1-16,0 0-2 15,0 0 0-15,0 0 1 0,0 0-1 16,0 0-1 0,0 0-2-16,0 0 0 0,0 0-5 15,0 0-37-15,0-14-176 16</inkml:trace>
  <inkml:trace contextRef="#ctx0" brushRef="#br0" timeOffset="77200.9615">17932 15958 182 0,'-6'0'82'15,"3"0"-16"-15,-7 0-29 16,10 0-15-16,-9 0-8 15,9 0-9-15,0 0-3 16,-11 0 6-16,11 0 12 0,-8 0 15 16,3 0 3-16,-1 0 0 15,6 0-18-15,0 0-5 16,0 0-4-16,0 0-5 16,0 0 2-16,0 0 0 15,0 0-1-15,6-4 2 16,27-14 2-16,-1 1-6 15,1-1 0-15,11 0 4 16,-9 3 0-16,17 1-3 16,-6 4-2-16,-13-2-2 15,0 5 0-15,-6 4 6 16,-8-2 5-16,0-2 1 16,-5 6-3-16,-9-1-5 0,14-1 0 15,-11 3-4-15,6 0-1 16,5-2-1-16,0 2 0 15,0 0 0-15,9 0 1 16,-9-3-1-16,0 3 2 16,0-3 2-16,-14 3-1 15,-2 0-1-15,-3 0-2 16,5 0 0-16,4 0 1 16,-9 0-1-16,0 0 0 15,5 0 0-15,1 0 0 16,-6 0 0-16,0 0 1 15,0 3 0-15,0 8 1 0,0 4 1 16,0 4 0 0,0-2-1-16,-6 3-1 0,-8 0-1 15,-5 3 0-15,-2-3 1 16,-9-2 2-16,2 1 0 16,-4-2 1-16,4 0-1 15,-2 3-2-15,3 3-1 16,-6 0 0-16,1-2 0 15,-9 6 0-15,3 0 0 16,-1 3 0-16,4-4 0 16,5-4 0-16,-3-7 0 15,20-6 0-15,-1-2 0 16,6-1 0-16,8 2 0 16,-11-3 0-16,11-1 0 15,0 4-1-15,0-5 1 0,0-3 0 16,0 2-2-16,0-2 2 15,11 0 2-15,49 0 7 16,13 0 3-16,12-13 3 16,13 4-3-16,-5 1-9 15,5 0-3-15,-8 7 0 16,-3-3-2-16,-2 4-27 16,-33-4-135-16</inkml:trace>
  <inkml:trace contextRef="#ctx0" brushRef="#br0" timeOffset="127594.4028">20476 8370 152 0,'-28'-5'47'0,"20"5"-11"15,3-3-4-15,5 2-14 16,0-2 6-16,0 3 0 16,-6-2-5-16,6-6 2 15,0 1 8-15,0-9 0 0,30 3-4 16,38-9 0-16,25 1-2 16,30-7 4-16,21-2-4 15,20-1-7-15,19-2 0 16,21 5-6-16,25-1 0 15,0 5-5-15,19 3 0 16,14 9-2-16,0 4-2 16,2 4 1-16,-10-2-1 15,-17 0 5-15,6 0 4 16,-1-1-3-16,6-3-4 16,3-2-1-16,-3-3 1 15,-13-4-3-15,2 3 3 16,0-3 5-16,-2-3 1 0,-6 1-4 15,-6 4-5-15,-2 0 1 16,3 2-1-16,13 2 1 16,-16 0-1-16,-3-2 0 15,-2-2 0-15,-7-8 1 16,15-2 0-16,5 0-1 16,0 0 0-16,6-1 1 15,7-1-1-15,1-1-1 16,19-8 1-16,8 3 0 15,5 1-1-15,-13 4 1 16,-9 10 0-16,-10 5 0 16,-6 8 0-16,0 0 0 15,-16 1 0-15,-24-2 0 0,-34-3 1 16,-48 6-1 0,-44-1-3-16,-44 1-29 0,-27 4-103 15,-36-20-94-15</inkml:trace>
  <inkml:trace contextRef="#ctx0" brushRef="#br0" timeOffset="129904.4261">28849 7482 119 0,'-14'-2'38'0,"6"-3"-3"16,-3 0 16-16,3 2-27 16,8-1 6-16,-11 0 4 15,3-3 2-15,-6 1-2 0,9 1 8 16,-9-3-1-16,14 5-4 16,-5 0-5-16,5 3-10 15,0 0-7-15,0 7-4 16,0 29 10-16,0 11 14 15,0 13-28-15,0-1-7 16,0 0-3-16,0-17-87 16,0-29-372-16</inkml:trace>
  <inkml:trace contextRef="#ctx0" brushRef="#br0" timeOffset="130880.4251">28481 8165 261 0,'-11'0'128'0,"3"0"-120"16,8 0 7-16,0 7 12 15,0 10 1-15,0 13 1 16,0 6-11-16,0 10-1 16,-14 7-8-16,-5-3-6 15,5-3-2-15,14-3-1 16,0-11-1-16,0-11-35 15,0-10-60-15,0-12-70 16</inkml:trace>
  <inkml:trace contextRef="#ctx0" brushRef="#br0" timeOffset="131096.2541">28822 8211 284 0,'-14'0'126'0,"-5"0"-111"16,19 22 19-16,0 11-4 15,0 5-21-15,-14 4-6 16,9 0-3-16,5 0 0 16,-8-2-4-16,2-8-41 15,-13-6-94-15,-14-11-149 16</inkml:trace>
  <inkml:trace contextRef="#ctx0" brushRef="#br0" timeOffset="131338.1888">28233 8236 364 0,'0'-10'80'15,"0"2"-60"-15,65-8 71 16,42-3-47-16,2-3-25 16,2 0-10-16,-12 5-9 15,-7 5 0-15,-13 5-7 0,0 6-30 16,-2-5-51-16,-12 2-23 16,-5 2-42-16,-13 2-68 15</inkml:trace>
  <inkml:trace contextRef="#ctx0" brushRef="#br0" timeOffset="131532.467">29394 8080 74 0,'30'-5'50'0,"-16"3"-31"16,-14 2 29-16,0 0 17 16,0 0 5-16,0 0-7 15,-33 23-21-15,-10 13-3 16,-12 15-1-16,9 13 5 16,-14 9-23-16,-11 17-2 15,0 7-3-15,-8 9-5 0,5-4-7 16,17-1-2-1,11-14-1-15,13-17-4 0,19-26-26 16,14-24-76-16,0-20-28 16,6 0-39-16</inkml:trace>
  <inkml:trace contextRef="#ctx0" brushRef="#br0" timeOffset="131907.7644">29334 8704 198 0,'0'0'43'0,"0"0"-27"15,0 0 11-15,0-3 12 16,28-13 1-16,23-3 0 15,1 0 5-15,8-6 6 16,-8 7-2-16,-8 7-13 16,-23 8-14-16,-21 3-10 15,0 17-7-15,0 30 5 16,-46 17-2-16,-19 8-5 16,-6-5-1-16,24-8-1 15,28-13-1-15,19-16 1 16,0-13-1-16,58-11 1 0,7-6 0 15,6 0-2-15,22-6 0 16,-14-9-6-16,-19 6-45 16,-22-9-135-16</inkml:trace>
  <inkml:trace contextRef="#ctx0" brushRef="#br0" timeOffset="132912.4511">28339 2760 290 0,'0'0'41'0,"0"0"-12"16,0 0 13-16,-3 0-23 16,3 0-11-16,0 7 0 15,0 10 1-15,0 3-6 16,0-3-3-16,0 4 0 15,0-1-2-15,14 4-6 16,-9 6-23-16,4 5-36 16,-9 8 4-16,0 10-42 15</inkml:trace>
  <inkml:trace contextRef="#ctx0" brushRef="#br0" timeOffset="133174.471">28574 3868 140 0,'0'24'54'15,"0"3"-49"-15,0 1 11 16,0 1 0-16,0 1-9 15,0 6-5-15,0-3-1 16,0 5 0-16,0 1-1 16,0-2 0-16,-6-1-7 15,6-1-21-15,-8 2-65 0</inkml:trace>
  <inkml:trace contextRef="#ctx0" brushRef="#br0" timeOffset="133384.7637">28462 4852 224 0,'0'27'47'16,"0"4"-10"-16,0 1 9 15,0-1-37-15,0 2-9 16,0 0 0-16,0-1-30 0,0 3-31 15,0-3 12-15,0 5-15 16</inkml:trace>
  <inkml:trace contextRef="#ctx0" brushRef="#br0" timeOffset="133624.5056">28503 5880 17 0,'-14'43'188'0,"6"8"-178"15,-3-3 6-15,3-2 4 16,8-4-15-16,0-3-4 16,0-6 0-16,0-2-1 15,0-4-1-15,0 2-1 16,0-1-13-16,0 0-54 15,0 0-63-15</inkml:trace>
  <inkml:trace contextRef="#ctx0" brushRef="#br0" timeOffset="133796.1534">28437 6816 178 0,'6'27'23'16,"13"2"7"-16,-19-3-14 15,19 4-13-15,-11 4-2 16,3-1-1-16,-11 7-1 16,0-3-5-16,0 4-36 15,0-15-160-15</inkml:trace>
  <inkml:trace contextRef="#ctx0" brushRef="#br0" timeOffset="133948.1984">28620 7251 256 0,'0'20'82'0,"0"7"-48"16,0 9 6-16,0 0-23 15,0 4-17-15,0-5 0 16,0-7-26-16,5-8-122 16</inkml:trace>
  <inkml:trace contextRef="#ctx0" brushRef="#br0" timeOffset="134840.2256">28830 9471 199 0,'-3'-3'44'0,"3"3"-23"16,-5 0-16-16,5 0-4 15,0 0 0-15,0 0 16 16,-6 0 28-16,-2 0 1 15,8 0-3-15,-5 0-10 16,5 3-21-16,0 22 8 16,0 12-11-16,0 5-8 15,0 5 0-15,0 10-1 16,0 3-3-16,0 7-18 16,0 9-42-16,0 7-50 15,0 4-60-15</inkml:trace>
  <inkml:trace contextRef="#ctx0" brushRef="#br0" timeOffset="135056.3961">28808 10565 240 0,'0'25'61'0,"0"6"-22"16,0 6 15-16,0 2-23 15,0 4-24-15,0 0-4 16,0 4-3-16,0 4 0 16,0 0-3-16,0-4-16 0,0-3-47 15,0 6-36-15,0 3-110 16</inkml:trace>
  <inkml:trace contextRef="#ctx0" brushRef="#br0" timeOffset="135260.3189">28789 11577 66 0,'0'31'183'0,"0"6"-147"16,0 1 3-16,0 2 0 15,-14 0-18-15,9 4-9 16,-3 2-5-16,8 2-3 16,0-2-3-16,0 3-1 15,0-8 0-15,0-2-3 16,0 3-8-16,0-5-29 15,0 3-42-15,0 6-21 0,0 5-63 16</inkml:trace>
  <inkml:trace contextRef="#ctx0" brushRef="#br0" timeOffset="135432.4218">28762 12564 4 0,'0'26'136'16,"0"0"-69"-16,0 7-13 15,0-1-24-15,0 8 1 16,-19 3-9-16,8 2 5 15,3 2 5-15,8 0-14 16,-6-2-12-16,6 1-4 0,0-8-2 16,0-7-33-1,0 1-55-15,0-2-28 0,0 4-70 16</inkml:trace>
  <inkml:trace contextRef="#ctx0" brushRef="#br0" timeOffset="135506.6881">28789 13421 77 0,'0'43'74'15,"8"-4"-74"-15,3 1-74 16</inkml:trace>
  <inkml:trace contextRef="#ctx0" brushRef="#br0" timeOffset="144101.9889">21765 2886 88 0,'-13'3'36'15,"13"-1"-2"-15,0 0-13 16,0-2-15-16,0 7-3 16,0-6 4-16,0 2 0 15,0-1-2-15,0-1 0 16,0 5-2-16,0-3-2 16,0 4 1-16,0-2 5 15,8 3-1-15,-8 3 12 16,5-5 5-16,-5 2 2 15,0 2-2-15,0-1-8 0,0 5-1 16,0 0-3-16,0-1-8 16,6 1-2-16,2 1 0 15,-3 5 2-15,4 0 6 16,-4 6 5-16,0 4-6 16,4 5-2-16,-4 8-1 15,9-1-4-15,-9 3-1 16,9-3 0-16,-6 0 0 15,3 0 1-15,-3 1-1 16,3-3 0-16,-3 3 0 0,-8 0 1 16,0 0 2-16,0 8-2 15,0 4-1-15,0-4 0 16,0-2 0-16,0-4 0 16,0-8 0-16,0-3 0 15,6-5 0-15,-4 1 0 16,-2-4 0-16,11 0 0 15,-11 0 0-15,0 0 0 16,8 5 0-16,-2 0 0 16,-6 6 0-16,0 4 0 15,0 3 0-15,0-1 1 16,0-3-1-16,0-4 0 16,0-3 0-16,0-5 0 15,0-3 0-15,0-3 0 16,0 0 0-16,0 2 0 0,0 1 2 15,0 4-2-15,0 2 3 16,0 0 1-16,0 3 1 16,0-3 0-16,0-6-4 15,0 4-1-15,0-7 1 16,0-4 1-16,0 3 0 16,0-3-1-16,0 0 0 15,0 6 2-15,0 0 1 16,0 5-1-16,0-2 0 15,0-2-2-15,0 4 0 16,0-1-1-16,0 2 0 16,0 5 0-16,0 1 2 15,0 1-1-15,0 6 1 16,-6-7-2-16,-2-3 2 0,8-1 4 16,0 0-5-16,0-4 0 15,0-1 0-15,0 0-1 16,0-4 1-16,0 12-1 15,-11-2 0-15,3 2 0 16,0-4 0-16,2-1 0 16,-7-8 0-16,13 0 0 15,0-2 0-15,0-4 0 16,0 6 0-16,0 0 0 16,-6 2 0-16,1 7 1 15,-3-2-1-15,-3 1 0 16,8 3 0-16,-2-4 0 15,5 1 0-15,0-2 0 0,-8-3 0 16,8 2 0-16,0-3 0 16,0-1 0-16,-6 5 0 15,6 1 0-15,-5 3 0 16,-4-1 1-16,-1 1 0 16,7-8-1-16,-3-3 0 15,6-3-1-15,0 1 1 16,0-1 0-16,0 3 0 15,0 1 0-15,0 1 0 16,0 1 1-16,0 3-1 16,0-2 0-16,0 3-1 15,6 1 1-15,-6 0 0 0,0 4 0 16,0 3 0-16,0-5 0 16,0 1 0-16,0-1 0 15,0-1 0-15,0-1 0 16,0 0 0-16,0-1 0 15,0-1-1-15,0 2 1 16,0 0 0-16,0 8 0 16,0 3 0-16,0-1 0 15,0 5 1-15,-11-3-1 16,3-2 2-16,8-1 1 16,0-6-3-16,-6-1 1 15,6 0 0-15,0 3 0 16,-5 8 0-16,-3-1 1 0,-11 10 0 15,10 0-1 1,-10 4 2-16,14-3-1 0,-1-6-1 16,-2 0-1-16,-5-6 3 15,7 1 2-15,-2 1 0 16,-6 4 4-16,3 8-4 16,3 6-1-16,-3-1 0 15,3 4-2-15,8-3 1 16,-5 5-1-16,-9-5-1 15,0 0 0-15,1-6-1 16,-12 3 8-16,3 3-3 16,11 1-3-16,-8 0 4 0,11 0-3 15,3-1-3 1,-3-4 0-16,-3-8 0 0,-3 3 1 16,-5 1-1-16,-3 4 0 15,3 14 1-15,0 8 0 16,0 5-1-16,-3 10 1 15,-2-6-1-15,4 4 5 16,7-3 3-16,5-4-6 16,2-1-2-16,-7 2 0 15,7 5 0-15,-8 1 1 16,-13 0 2-16,8-3 2 16,5 4 1-16,4-4-2 15,10-5-3-15,-9-6 0 16,9-9-1-16,-5-1 1 15,-3-1-1-15,-3-2 1 0,3 6-1 16,-6 0 1-16,-5 4 2 16,0 11-1-16,0 15 0 15,0 4-1-15,-9 2 5 16,15-3-6-16,7-15 3 16,6-2-1-16,0-1 0 15,0 8 7-15,0-1-4 16,0 1 4-16,0 3-2 15,0-8-3-15,0 7 0 16,6-1-3-16,2-3 0 16,-3-2-1-16,15-22 0 15,-12-18 0-15,3-15 0 0,-11-16-2 16,0-9-3-16,8-5-8 16,-8-4-8-16,0 0-1 15,13 9-33-15,-13-8-90 16</inkml:trace>
  <inkml:trace contextRef="#ctx0" brushRef="#br0" timeOffset="178197.8474">24833 7824 118 0,'-8'-1'92'0,"8"-2"-73"0,0-1 22 15,0 2-24-15,-11-3-5 16,8 3-1-16,3-4 11 16,0 0 15-16,0 5-12 15,0-3-9-15,0 4 10 16,0-3 1-16,0 3-5 15,0 0-6-15,0 0-2 16,0 14-3-16,0 21 28 16,0 9 1-16,0 5-29 15,0 0-2-15,0 1-9 0,3-10-15 16,8-20-79 0,-11-20-232-16</inkml:trace>
  <inkml:trace contextRef="#ctx0" brushRef="#br0" timeOffset="180253.7939">24530 8638 328 0,'0'-2'47'0,"0"2"-15"15,0-2-9-15,0 2-10 16,0 0 0-16,0 0 9 16,0 0-1-16,0 0 3 15,0 0-3-15,0 0-14 16,0 2-5-16,0 23 16 16,0 8 5-16,0 9-18 15,0 0-4-15,0-3-1 16,0 1-9-16,0-10-26 15,0-6-41-15,0-5-87 16</inkml:trace>
  <inkml:trace contextRef="#ctx0" brushRef="#br0" timeOffset="180501.7819">24745 8678 214 0,'0'-7'208'16,"14"7"-200"-16,5 0 37 15,3 0-10-15,11 0-21 16,-3 23-7-16,-14 5 3 16,9 9 1-16,-17 9-7 15,3-4-4-15,-11-2-14 0,0-7-24 16,0-15-17-16,0-5-19 15,-11-9-70-15</inkml:trace>
  <inkml:trace contextRef="#ctx0" brushRef="#br0" timeOffset="180749.8145">24492 8685 67 0,'-19'-2'378'0,"16"2"-367"16,3-1 49-16,0-5-22 0,0-4-25 15,33-2-5-15,27-6 1 16,11 4 4-16,-3-4-2 16,-3 4-4-16,12-1-7 15,-17 4 0-15,0 3-8 16,-9 3-24-16,9 5-53 15,-8 0-102-15</inkml:trace>
  <inkml:trace contextRef="#ctx0" brushRef="#br0" timeOffset="180959.2368">25675 8487 317 0,'0'30'96'0,"-24"9"-54"15,-14 18 52-15,-9 12-34 16,-18 13-35-16,-14 9-10 16,-20 13-9-16,7 8-5 15,2 1-1-15,24-3-4 16,15-21-31-16,23-23-66 16,9-24-55-16,19-30-166 15</inkml:trace>
  <inkml:trace contextRef="#ctx0" brushRef="#br0" timeOffset="181559.5915">25880 9002 0 0,'-19'15'275'0,"-9"7"-263"0,9-3 24 16,6 1 0-1,2-2-22-15,3-6-8 0,8-5 3 16,0-1 10-16,0-3 9 15,0-3 1-15,0 0-1 16,0 0 1-16,0 1-5 16,0 2-8-16,0 2-9 15,0 2 1-15,0 0-5 16,0 0-3-16,0 5 0 16,8-6 1-16,-3 4-1 15,1-2 0-15,-6-1 0 16,13 1 3-16,-13 2-3 15,0-2 0-15,8 1 0 16,-8 0-3-16,0-3 2 16,0-1 1-16,0-5 0 0,0 0 0 15,6 0 0 1,8 0 4-16,5-3-1 0,8-10-2 16,-3-4 0-16,4 5 0 15,-1-5-1-15,3 3 1 16,16-3 1-16,-5 2 1 15,-8-1-2-15,0 6 0 16,-14 2-1-16,0 3 0 16,-19 3-3-16,8 2-7 15,-8 0-32-15,0 0-38 16,0 0-93-16</inkml:trace>
  <inkml:trace contextRef="#ctx0" brushRef="#br0" timeOffset="181783.4739">26084 9046 320 0,'0'0'180'16,"0"0"-156"-16,0 21 38 15,6 20 1-15,-1 17-27 16,-5 8-22-16,0 8-10 15,-11 1-4-15,-30-10-1 16,14-11-11-16,3-11-38 16,10-11-94-16,-11-21-267 15</inkml:trace>
  <inkml:trace contextRef="#ctx0" brushRef="#br0" timeOffset="182751.7712">22714 8044 52 0,'0'0'54'0,"0"0"-33"16,0 0 3-16,0 0 10 16,0-4-23-16,0 2-9 15,0 2-2-15,0 0 4 16,0 0 15-16,0 0 15 15,0 0 3-15,0-5 19 16,8 0-13-16,3-2-14 16,-3-4-5-16,1 7-6 15,-4-2 3-15,0 6-5 16,-5 0-2-16,0 0-3 16,0 17 1-16,0 19 24 15,0 8-20-15,0 4-10 0,0-4-6 16,0-7-17-16,-10-4-80 15,7-15-163-15</inkml:trace>
  <inkml:trace contextRef="#ctx0" brushRef="#br0" timeOffset="183240.1347">22616 8661 328 0,'8'-4'35'0,"3"1"-10"15,5-1 18-15,1 3-20 16,-4 1-3-16,-4 0-3 16,-4 0-9-16,3 17 16 15,-8 13 2-15,0 3-18 16,0 3-8-16,0-2 0 16,0-11-11-16,0-4-10 15,0-10-15-15,0-9-30 16,0 0-39-16,11 0-80 15</inkml:trace>
  <inkml:trace contextRef="#ctx0" brushRef="#br0" timeOffset="183449.662">22616 8661 162 0,'251'24'106'0,"-251"-24"-51"16,0 6 11-16,0 7-23 15,0 1-13-15,11 4-6 16,-3 2-5-16,3 2-8 16,-8-1-9-16,-3 0-2 15,0 0-5-15,0-5-12 16,-20-3-35-16,-7-2-44 16,-6 2-107-16</inkml:trace>
  <inkml:trace contextRef="#ctx0" brushRef="#br0" timeOffset="183681.504">22439 8751 205 0,'0'-15'70'15,"0"-1"-20"-15,41 2 11 16,5-1-18-16,19 0 5 15,14-2-11-15,11 0 1 16,-10 1-15-16,-7 5-15 16,-16 4-8-16,-16 6-8 0,3-2-16 15,-17 3-57-15,6 0-85 16</inkml:trace>
  <inkml:trace contextRef="#ctx0" brushRef="#br0" timeOffset="183907.88">23437 8543 272 0,'-14'12'124'0,"-5"19"-67"16,0 9 15 0,-14 12-22-16,-8 19-16 0,-11 10-13 15,-27 20-8 1,-5 12-7-16,-20 9-2 0,25-4-4 15,0-11-7-15,25-23-45 16,21-26-67-16,8-24-40 16,25-23-113-16</inkml:trace>
  <inkml:trace contextRef="#ctx0" brushRef="#br0" timeOffset="184724.2508">23442 9210 24 0,'0'0'256'16,"0"0"-206"-16,0 0-3 16,0 0-17-16,0 0-8 15,0 0 4-15,-11 0 5 16,-2 0 0-16,-9 0-11 16,-3 0-4-16,-2 0 1 15,2 9 2-15,-15 4-8 16,7 2 0-16,6 3-2 15,2-1-6-15,11-2-1 0,9-2-2 16,5-1-1 0,0-3 0-16,0 4 1 0,0 2 0 15,24-6 1-15,4 4 2 16,15 0 4-16,-7-1 6 16,10 0-4-16,-13 4 4 15,5 0-2-15,-5 2-2 16,-6-1-2-16,-2 8-1 15,-4 0-1-15,-15 7-2 16,-6 2-1-16,0 1 0 16,0 1-2-16,0-4 0 15,-27-7-2-15,7-5 0 16,7-9 1-16,-1-2 1 16,14-9-2-16,-5 0 1 0,5 0-3 15,0-32-9-15,0-17 4 16,0-10 2-16,27-7 4 15,6-1 2-15,-1 5 1 16,-12 9 1-16,-1 13 2 16,-19 12 2-16,0 12 1 15,0 1 0-15,0 6-3 16,-28 3-3-16,-15 4-9 16,-12 2-8-16,17 0-34 15,11 0-44-15,16 0-50 16</inkml:trace>
  <inkml:trace contextRef="#ctx0" brushRef="#br0" timeOffset="185661.8093">27216 7783 227 0,'0'0'136'16,"0"0"-91"-16,0 0-5 15,0 0-15-15,0 4-11 16,0 10-4-16,0 8-7 15,0-4-1-15,0 5-2 16,0-4-3-16,0 4-31 16,0 1-54-16,0 7-100 15</inkml:trace>
  <inkml:trace contextRef="#ctx0" brushRef="#br0" timeOffset="186509.5365">26976 8313 20 0,'-8'0'161'0,"8"0"-151"16,0 0 20-16,0 0 4 15,-11 0 13-15,11 0 0 16,0 0 1-16,0 0 9 16,0 0-13-16,0 0-4 15,0 0-10-15,0-1-10 16,0-12-8-16,11-3-2 15,27 2 3-15,-3-1 5 0,3 2 1 16,-13 5 8 0,-11 5-1-16,-14 3-7 0,0 0-10 15,0 0-4-15,0 24 8 16,-25 10-6-16,-2 1-6 16,-6-7-1-16,19-14-10 15,14-9-1-15,0-5 1 16,0 0 1-16,14 0 8 15,27 0 1-15,-3-5 0 16,-5 5 1-16,-9 0 2 16,-7 8 12-16,-17 23 6 15,0 9 8-15,0 3-13 16,-36 2-10-16,-15-8-6 16,4-15-4-16,14-12-22 15,14-10-13-15,6 0-8 0,2 0-14 16,11-17-27-16,0 0-5 15,0 1-20-15,30 3-56 16</inkml:trace>
  <inkml:trace contextRef="#ctx0" brushRef="#br0" timeOffset="186733.9108">27355 8348 227 0,'0'3'145'0,"0"7"-136"0,0 6 32 16,0 0-4-16,0 3-23 15,0 4-6-15,0 3 3 16,0 4-4-16,0-4-7 16,0 0 0-16,0-7-11 15,-6-9-56-15,6-3-52 16,0-7-139-16</inkml:trace>
  <inkml:trace contextRef="#ctx0" brushRef="#br0" timeOffset="186929.676">27546 8327 372 0,'0'0'41'16,"5"0"0"-16,-5 21 9 15,0 7-20-15,0 4-25 16,0 4-5-16,0-5-2 16,0-1-14-16,-8 0-29 15,-22-3-39-15,8-3-105 16</inkml:trace>
  <inkml:trace contextRef="#ctx0" brushRef="#br0" timeOffset="187123.5993">27270 8412 344 0,'14'-7'45'0,"38"-6"29"16,19-3-23-16,2-2-16 16,4-1-16-16,-4-3-13 15,-7 4-6-15,-1 2-1 16,-19 7-24-16,1 9-107 15,-14 0-173-15</inkml:trace>
  <inkml:trace contextRef="#ctx0" brushRef="#br0" timeOffset="187311.83">28148 8312 85 0,'-46'27'299'15,"0"11"-262"-15,-1 13 47 16,-10 8-28-16,-8 10-37 15,-9 5-14-15,-5 8-4 16,2 0-1-16,-4-2 0 16,10-4-3-16,19-5-16 15,6-12-57-15,7-8-40 16,26-16-118-16</inkml:trace>
  <inkml:trace contextRef="#ctx0" brushRef="#br0" timeOffset="187859.907">28009 8934 25 0,'0'0'338'0,"0"0"-314"16,-33 7 1-16,-18 19-2 16,-15 6-3-16,-5 0 5 15,6-1 2-15,10 0-12 16,23-9-6-16,13-6-4 16,13-11-2-16,6-3-1 0,0-2 13 15,0 0 21 1,14 0-4-16,24 0 4 0,19 0 3 15,-8 6-9-15,-5 10 4 16,-3 13 6-16,-17 7-14 16,-15 15-9-16,-9 8-9 15,0 10-6-15,-47 0-2 16,-7-3-2-16,-12-13 0 16,9-11-2-16,24-16 1 15,0-16-3-15,14-10 0 16,0 0-1-16,6-10-2 15,10-23 0-15,3-8-1 0,0-14 5 16,33-10 2 0,32-7 3-16,1-10 0 15,13 0 0-15,-6 6 0 0,-7 12 3 16,-20 20 3-16,-21 13 2 16,-17 10-7-16,-8 6-1 15,0 10-27-15,0 5-91 16,-38-1-237-16</inkml:trace>
  <inkml:trace contextRef="#ctx0" brushRef="#br0" timeOffset="224135.5267">21713 5410 61 0,'-19'-6'221'15,"11"6"-195"-15,8 0-10 16,0 0 21-16,0 0-2 16,0 0-1-16,0 0-1 15,0 0 8-15,0 8-4 16,0 2-8-16,38-3 9 0,28-2 0 16,13-5-4-1,14 0-10-15,-9 0-10 0,-16 0-11 16,-16 0-3-16,-22 0-17 15,5-12-76-15,-35-6-278 16</inkml:trace>
  <inkml:trace contextRef="#ctx0" brushRef="#br0" timeOffset="224735.2604">20691 5261 327 0,'-41'0'158'15,"11"0"-147"-15,3 15 44 16,-14 9-26-16,-3 6-8 16,3-3-5-16,17 4-8 15,10-9-6-15,14-6-2 16,0-1 0-16,0-3 3 15,30 4 11-15,19 0 19 16,-5 12 2-16,2 1 4 16,-18 14 4-16,-15 6-10 15,-13 3-12-15,0 9-8 0,-35-2-6 16,-42-10-7-16,-2-10-1 16,0-25-19-16,8-14-38 15,20-35-42-15,42-27-94 16,9-13-131-16</inkml:trace>
  <inkml:trace contextRef="#ctx0" brushRef="#br0" timeOffset="224915.4733">20677 5230 489 0,'60'-3'191'16,"38"3"-138"-16,33-5 53 15,-5-7-92-15,-9-16-14 16,-5-15-4-16,5-8-34 16,6-8-102-16,-17-6-262 15</inkml:trace>
  <inkml:trace contextRef="#ctx0" brushRef="#br0" timeOffset="225919.8963">20672 11288 304 0,'-3'0'46'16,"3"0"29"-16,0 4 5 15,46-1-6-15,28-3-8 16,19 0-11-16,5 0 6 15,-8 0-7-15,3 0-36 16,-28 0-18-16,-27 0 0 16,-10-4-16-16,-1-10-70 15,-27-7-114-15</inkml:trace>
  <inkml:trace contextRef="#ctx0" brushRef="#br0" timeOffset="226415.0876">19551 11579 309 0,'0'0'79'0,"0"0"-38"15,0-7 18-15,33-7-2 0,13-1-18 16,12-2-18-1,-4-1-11-15,-10 7-9 0,-17 4-1 16,-8 1-6-16,0 6-27 16,8 0-65-16,1 0-137 15</inkml:trace>
  <inkml:trace contextRef="#ctx0" brushRef="#br0" timeOffset="226729.4171">20279 11166 372 0,'-60'8'166'16,"0"26"-160"-16,14 5 27 16,8 6-21-16,16-9-7 15,22-12-5-15,0-6 0 16,0-9 0-16,35-6 6 15,23 0 21-15,2-1 23 16,-9 9 4-16,-10 5-3 16,-27 21-8-16,-14 16-20 15,-14 15-3-15,-73 13-17 16,-36-4-3-16,3-13-6 16,3-21-33-16,19-28-46 0,27-15-24 15,44-13-74-15,13-32-155 16</inkml:trace>
  <inkml:trace contextRef="#ctx0" brushRef="#br0" timeOffset="226887.4223">20187 11177 393 0,'19'-7'240'0,"13"6"-186"15,28 1 36-15,-8-3-80 16,0-4-10-16,8-8-13 15,5-3-63-15,20-4-104 16,-6 1-309-16</inkml:trace>
  <inkml:trace contextRef="#ctx0" brushRef="#br0" timeOffset="234111.2017">24805 8056 107 0,'-8'0'19'0,"8"0"7"16,-5 0 8-16,5 0 1 15,0-3-7-15,0 3 6 16,0 0 6-16,0 0 13 16,-6 0-7-16,-2 0-4 15,8-2-16-15,0 2-9 16,0-6-3-16,0-1 4 0,0 0 1 16,14-3 12-1,5 4-1-15,-5 5-8 0,-14-3-5 16,0 4-1-16,0 0-10 15,0 0-4-15,0 0 0 16,0 0 1-16,0 0 8 16,0 0 1-16,0 0-7 15,0 0-2-15,0 0 0 16,0 0 0-16,0 0 0 16,0 0-1-16,0 0 0 15,0 0-1-15,0 0 2 16,0-1-1-16,0 1-1 15,0-3 0-15,0 3 1 16,0-6-1-16,0-6 1 16,19-6 2-16,-6-2-3 0,6-2 0 15,3 0 1-15,3 10 7 16,-17 4 4-16,5 5-2 16,-13 3 0-16,0 0-5 15,0 0 2-15,0 3-2 16,0 17 5-16,0 10 0 15,-2 4-3-15,-42 2-5 16,-2-2-2-16,-6-13 0 16,11-2 0-16,-5-9-1 15,13-10 0-15,3 0 1 16,16 0 0-16,12 0-1 16,-4-8 0-16,6-18-2 0,0-13-2 15,19 0 3-15,33-5 0 16,-3 4 1-16,8 8 0 15,1 1 0-15,2 9 1 16,-19 7 1-16,-9 8 4 16,-13 5 1-16,-19 2-4 15,0 0 4-15,0 28-2 16,0 18 7-16,-38 12-5 16,-16-1-5-16,-12-9-2 15,6-12 0-15,8-15 0 16,14-18 0-16,0-3-1 15,16 0 0-15,9-16-3 16,13-17-3-16,0-7 3 0,13-1 1 16,42-2 3-1,2 5-1-15,9 12 1 0,-20 5 0 16,-5 11 1-16,-11 5 2 16,-22 5 3-16,0 0 2 15,-8 15-1-15,0 27 1 16,-16 14-3-16,-47 3-3 15,-2-5-1-15,-1-14 0 16,25-12-1-16,14-19-1 16,8-9 0-16,8 0 1 15,11-10 0-15,0-32-4 16,0-4 0-16,19-4 3 0,33 1 0 16,5 11 1-1,-2 9 0-15,-3 17 0 0,-25 6 1 16,-16 6 2-16,-11 0-1 15,0 18 2-15,-25 31 1 16,-29 11 0-16,-12-7-4 16,9-14-1-16,24-22 0 15,25-17-1-15,8 0-1 16,0-22-1-16,35-22-2 16,17 3 2-16,14 10 1 15,-23 9 2-15,-24 21 0 16,-10 1 0-16,-9 14-2 15,0 26 2-15,-25 10 0 0,-21-6 0 16,13-15-1 0,11-14-10-16,22-15-16 0,0-17 11 15,0-25 5-15,33-5 5 16,2 15 5-16,-16 13 1 16,-13 15 1-16,-6 4 2 15,0 2-2-15,-14 26-1 16,-18-1 2-16,-1-5-2 15,19-12 0-15,3-10-7 16,11-3-4-16,0-31 4 16,0-9-1-16,25 7 7 15,-3 10 1-15,-11 20 3 16,-11 6 1-16,0 0 0 16,0 11-3-16,-33 23-1 0,-11-4-1 15,28-4-27-15,16-16-109 16,0-10-180-16</inkml:trace>
  <inkml:trace contextRef="#ctx0" brushRef="#br0" timeOffset="237427.242">23319 5330 58 0,'-16'0'31'0,"0"0"-6"15,8 0-9-15,-12 0-9 16,20 0-7-16,-5 0-10 15,-3 0 3-15,2 0 7 16,-7 1 4-16,-1 12 0 16,-5 2-4-16,0-5 0 15,5 0-1-15,6 0-15 16</inkml:trace>
  <inkml:trace contextRef="#ctx0" brushRef="#br0" timeOffset="238131.3453">23319 5330 81 0,'-166'52'111'0,"166"-52"-72"16,0-3 10-16,0 3 3 15,0-4-4-15,0-2-6 16,0-4 0-16,0 3-20 16,0-1 5-16,0 1 5 15,0 4 2-15,0 0 1 16,0 3-11-16,0 0-11 15,0 0 0-15,0 0-1 16,0 3 5-16,0 20 1 16,-14 3-3-16,-18 10-8 0,-12-7-3 15,11-7-2-15,6-7 0 16,13-9-2-16,14-6 1 16,0 0 1-16,0 0 1 15,0-17-3-15,22-16-2 16,22-8 2-16,16 5 0 15,-8 2 3-15,-6 9 5 16,-13 11 7-16,-9 13-1 16,-15 1 8-16,-1 5-2 15,-8 34 1-15,0 18-4 16,-8 12-10-16,-50-1-5 16,4-6 0-16,2-20-2 0,14-19-1 15,24-16 1-15,9-7 1 16,5 0-1-16,0-35 0 15,0-10-8-15,0-10 5 16,38 4 2-16,8 4 1 16,6 6 0-16,-6 10 2 15,-13 8 1-15,-14 7 2 16,-5 9 2-16,-14 4 3 16,0 3 0-16,0 0 3 15,-3 23-6-15,-54 21-3 16,-3 0-3-16,8-10-1 15,14-17 0-15,30-11 0 16,8-6 0-16,0-2 0 0,0-38-2 16,51-12-3-16,4-4 5 15,-3 13 0-15,-11 20 1 16,-30 16 3-16,-11 7 2 16,0 5-2-16,-6 33-2 15,-40 13 0-15,-1-2-2 16,1-14-19-16,27-26-55 15,19-9-58-15,33-57-143 16</inkml:trace>
  <inkml:trace contextRef="#ctx0" brushRef="#br0" timeOffset="240329.3569">27349 11274 183 0,'0'0'226'0,"0"0"-192"16,-8 0 20-16,3 0-21 15,5 0-12-15,-6 0-10 16,-2 0 4-16,0 2 3 0,-11 7 0 15,8 1 2-15,-3-6-3 16,6 2-6-16,-3 0-7 16,8-1-1-16,-7-3-2 15,7 0 1-15,-3-2 0 16,6 0 0-16,0 0-1 16,0 0 1-16,0 0 2 15,0-15 1-15,0-7-2 16,0-1 11-16,6 9 13 15,2-1 8-15,0 9 0 16,-2 6-17-16,-6 0-4 16,0 0-5-16,0 0-2 15,0 6-3-15,0 23 5 0,0 9-2 16,0-1-6-16,-19-9-1 16,-3-12 0-16,3-10-2 15,-6-6 0-15,6-6-1 16,11-21-10-16,8-7-4 15,0-2 12-15,0 0 5 16,14 3 0-16,13 9 3 16,11 4 1-16,-11 6 7 15,6 7-1-15,-14 7 6 16,-5 0-2-16,-3 18-2 16,-9 28 5-16,-2 8-7 15,0 0-7-15,-8-4-3 0,-19-15 1 16,2-15-1-16,6-12-3 15,3-8 2 1,-3-21-2-16,8-28-15 0,11-9 5 16,0-3 8-16,0 7 5 15,43 17 0-15,-2 10 3 16,-13 15 1-16,-4 10 4 16,-10 2-3-16,-1 12 4 15,-13 33 3-15,0 17 0 16,0 11-3-16,-32-7-6 15,-9-16-3-15,-3-19 0 16,22-22 0-16,-2-9-1 16,5-26-1-16,16-21-11 15,3-5 9-15,0 16 0 16,0 20 1-16,0 15-6 0,14 1-76 16,-14 0-240-16</inkml:trace>
  <inkml:trace contextRef="#ctx0" brushRef="#br0" timeOffset="244535.3304">24958 8006 114 0,'-3'0'27'16,"3"0"-23"-16,0 0 6 16,0 0-2-16,0 0 7 15,0 0 6-15,0 0 0 16,0 0-6-16,0 0 0 16,0 0-5-16,0 0-8 15,0 0 1-15,0 0 6 16,0 0 1-16,0 0-7 15,0 0 2-15,0 0 13 16,0 0-10-16,9 3 2 16,15 3 1-16,-16 4-4 0,11 0-1 15,9 0 5-15,-15 1-4 16,6 1 0-16,0 0 4 16,-5 0 2-16,0-1-3 15,5 5 1-15,0 1-4 16,5-4-5-16,-4 5 1 15,7 0-1-15,0-3-1 16,0 3 0-16,-8-6 0 16,9-1 0-16,-9 0 2 15,0-1 2-15,8 2 10 16,-8-3-2-16,6 4-8 16,-6 3-2-16,8-1-1 15,0 4-1-15,3 4 0 0,-13-7 0 16,2 3 1-16,-6-3-1 15,7-3 0-15,-10 2 3 16,-1 0-1-16,10-3-2 16,-6 4 0-16,1-2 1 15,5 2 2-15,-5 1-2 16,5 1-1-16,0 4 0 16,0-3 1-16,-5-1 1 15,-1 1 2-15,6 1 1 16,0-3-4-16,-10 1-1 0,10-3-1 15,-11-1 0 1,3-3 0-16,2 9 0 0,1-5 3 16,-3 1 0-1,-3 3 1-15,6-1-3 0,-1 6 1 16,1-6 0-16,-3 3 0 16,-3 2 0-16,3 1 0 15,-3 0 1-15,11 4 0 16,-11 1 4-16,3-6-4 15,8 2-1-15,-5-1 0 16,-6-1 0-16,3 2 1 16,-3-4-1-16,-2 2 3 15,7 5-2-15,1-3-2 16,0 2 2-16,5 1 0 16,0-3 1-16,0 1-1 0,-5 5 1 15,-1-2-3-15,-5 0 1 16,3 1 0-16,3 4 1 15,-9-3 3-15,14 2-1 16,-5-2-2-16,0-2 1 16,5-5-3-16,-6 1 1 15,7-1 1-15,-7 3-2 16,1 6 1-16,-1 2 0 16,6 5 1-16,-5-1 0 15,0 4 1-15,-1-4 0 16,4-2-2-16,-9-1 0 15,11-2-1-15,0-4-1 16,-5-2 0-16,-1-1 1 16,6-3 0-16,3 2 0 0,-8 3 0 15,10 1 0-15,-15 5 1 16,10 2 1-16,-8-2 1 16,-11-2 0-16,8 3 0 15,3-3-1-15,-3-4 0 16,0-2-2-16,11-2-1 15,-8 0 0-15,3 2 0 16,-1 2 1-16,1 5-1 16,0 0 2-16,10 3-2 15,-5 0 2-15,0 0 0 16,-2 2 2-16,-6-5 1 16,8 1-4-16,-11-3 0 15,0-3 0-15,8 1 0 0,-2 1 0 16,8 1 0-16,-3 1 3 15,0 3-2-15,0 0 1 16,0 8-1-16,8-2-1 16,-7-1 1-16,-7 3 1 15,6 0-2-15,0 0 0 16,-5 2 1-16,0 0 0 16,5 2 0-16,-11-1 0 15,11 2 1-15,0 1-1 16,-5 0-1-16,-1 0 0 15,12 1-1-15,-12-1 1 16,1 3 1-16,0-2-1 0,-1 4 1 16,6 7-1-1,-5 3 0-15,0-1-1 0,-3-1 0 16,-3-6 1-16,-3-7-1 16,1 6 0-16,2-4 0 15,6 6 0-15,-9-2 0 16,9 4 0-16,-9 3 0 15,1-4 0-15,-6-2 0 16,0 3 0-16,0-1 1 16,0 3 2-16,0 10 0 15,0 0-1-15,0-9-1 16,0-5-1-16,0-7 1 16,0-9-1-16,2 5 1 0,-2 3-1 15,0-2 1 1,0 5-1-16,0-2 0 0,0-7 0 15,0-5 0-15,0 4-1 16,0-8 1-16,0 3-1 16,0 5 0-16,0-4 1 15,0 1 0-15,0-10 0 16,0-7 0-16,0-6 0 16,0-6 0-16,0-4 0 15,0-3 0-15,0 0 1 16,0-2-1-16,0-2 0 15,0 1 2-15,0-1-2 0,0 0 1 16,0 0-1-16,0 0 0 16,-13-9-1-16,-1-11 0 15,-11-4 0-15,9-4 0 16,-3 2 0-16,5 0 1 16,3 1 0-16,-2 2-1 15,7 1 1-15,-7-4 0 16,-1 3 0-16,0 1-1 15,9 2 1-15,2 4 1 16,-2 7-1-16,5 2 0 16,-6-1 0-16,6 5 1 15,0 3 0-15,0 0-1 16,0 0 1-16,0 0-1 16,0 0-1-16,0 0 1 15,0 27 0-15,19 16 1 0,9 9 1 16,-4 5-1-16,-2 1-1 15,-3-10 0-15,0-5 0 16,6-11-1-16,-17-15 0 16,6-6 1-16,-3-10-1 15,-3-1 1-15,11-12 1 16,8-28 0-16,0-9 0 16,-2-2-1-16,8-9 0 15,-6-2 1-15,6 0-1 16,-1 1 0-16,-13 15 0 15,-5 6 1-15,-3 16-1 16,-11 3-2-16,0 11-7 0,0 10-68 16,-25 0-127-1</inkml:trace>
  <inkml:trace contextRef="#ctx0" brushRef="#br0" timeOffset="247385.2188">24898 8000 10 0,'-19'0'34'0,"3"0"11"15,5 0-2-15,3 0 9 16,-11 0-12-16,5 0-3 16,0 0-6-16,-5 0-15 15,8 0-12-15,3 0 11 16,-3 0 17-16,3 0 5 16,3 0 4-16,5 0-11 15,-3 0-7-15,-3 0-4 16,6 0-3-16,-11 0-2 15,11 0 0-15,0 0 8 16,-2 0 7-16,-4 0-6 16,6 0-2-16,-5 0-7 0,5 0-4 15,-14-2-4-15,-5-8-6 16,5-8 0-16,1 5 0 16,-1-4 0-16,1 1 0 15,2 4 1-15,-8 1 0 16,5 2 4-16,-5-3 6 15,2 2-4-15,-2-9-2 16,0 6-1-16,0-5-3 16,0-2 1-16,-8 3 0 15,2-4-1-15,4 3 5 16,1 3 4-16,1-4 5 0,0 0-1 16,6-1-8-1,-1-2-4-15,0-1-1 0,-5 4 1 16,0-4 1-16,-3 1-2 15,3-1 2-15,0 1-1 16,0-2 3-16,0 6-4 16,-8-5-1-16,8-2 0 15,5 3 0-15,0 0 1 16,-5-1-1-16,0 0 0 16,0-1 2-16,-3 2-1 15,11-2 0-15,-2 1 0 16,-1-2 1-16,-5 0-1 15,0-2 1-15,5 0 0 16,1 4 1-16,-1-4-1 0,9 1 1 16,-4 0-2-16,-1-1 0 15,1-3-1-15,-4 0 1 16,2-2 0-16,3-1 1 16,-11 4 0-16,10 1 1 15,-2 3 1-15,3 1-1 16,-11-5 1-16,6 3-2 15,-1-3-2-15,3 0 1 16,-3 0 0-16,1-2 0 16,-1 2 2-16,3-1 1 15,3 3 0-15,-11 3-1 16,5-3-1-16,1 5 1 16,2-2-1-16,3-2-1 0,-6-3-1 15,0-2 1-15,3-6-1 16,3-2 0-16,-5 3 1 15,-6 7 0-15,13 6 0 16,-8 0 0-16,9 3 0 16,-9-1 0-16,1 0-1 15,-1-4 0-15,-5-2 1 16,0-4-1-16,0-1 0 16,5-2 0-16,6 2 0 15,3 1 1-15,-9 5-1 16,9 4 2-16,-4-1 0 15,-2 1-1-15,3-6 0 16,-5-4-1-16,2-3 1 16,-3-5 0-16,0-1-1 0,-5-5 1 15,-2-3-1-15,1 6 1 16,1-1-1-16,6 1 1 16,-6 1-1-16,5 1 0 15,-5 1 1-15,0-5-1 16,-8 1 0-16,7-6 1 15,1 0 0-15,0 1 2 16,-3 0-1-16,9-1 0 16,2 4 1-16,-3-3 0 15,6-3-2-15,-16 0 0 16,5-5 1-16,-3-5 0 16,-8-5 2-16,-6 1-2 15,4 2 0-15,2 3 0 0,2 6 0 16,9 0 0-16,0-1-1 15,3 3-1-15,-9-8 0 16,6 0 0-16,0-1 0 16,5 2 0-16,6 8 0 15,-3 6 1-15,9 8-1 16,-9 0 1-16,11 1 1 16,-19 3-1-16,5-6 2 15,-5-5-2-15,-3-4 0 16,8-4 1-16,1-2-2 15,2 2 1-15,11-1 0 16,-6 8 1-16,6 4-1 0,0 4-1 16,0 8 1-16,0 1-1 15,0 0 0-15,0-3 0 16,0 0 0-16,0 4 1 16,0 5-1-16,0 0 1 15,0 8 0-15,0-1 1 16,0 9-1-16,0-4 1 15,0-1-2-15,0-3 1 16,0 0 0-16,0-4-1 16,0 5 0-16,0 2 0 15,0 5 0-15,0 1 0 16,0 3 2-16,0 1-2 16,0 2 0-16,0 0 1 15,0 0 0-15,0 0-1 16,0 0 0-16,0 0 0 0,0 0 0 15,0 0-1-15,0 0 0 16,0 0 1-16,0 0 0 16,-2 5 0-16,-12 18 0 15,-5 8 1-15,-11 7-1 16,3 4 0-16,5 4 0 16,-11-6 0-16,9 3 0 15,10-12 0-15,0-12-1 16,14-9 1-16,0-6 0 15,0-4 0-15,0 0 0 16,0 0 0-16,0 0 0 16,0 0-2-16,0-14 2 0,28-18 0 15,-1-10 2-15,19-6-2 16,-13-2 0-16,-3 1 0 16,-3 10 0-16,-13 4 0 15,0 12 0-15,-1 14 0 16,-13 3 0-16,6 4 0 15,-6 2 0-15,0 0-2 16,0 0 2-16,0 0 0 16,0 0 0-16,5 0 0 15,9 2-1-15,18 24 1 16,9 7 1-16,11 4 1 16,-8 4-1-16,-9-4-1 15,9-7 0-15,-11-6 0 0,-12-9-1 16,-2-6-15-16,1-9-82 15,-1 0-95-15,-11-30-401 16</inkml:trace>
  <inkml:trace contextRef="#ctx0" brushRef="#br0" timeOffset="270440.7622">11797 4364 152 0,'-19'-3'158'16,"0"0"-131"-16,-1 0 37 15,12 3-17-15,-3-1-9 16,11-2-6-16,0-1 6 16,0 4-3-16,0 0-13 15,6 0 13-15,35 8 10 16,11 10-23-16,-9-1-11 15,12 4-4-15,-4-1-3 16,-12-3-2-16,7 0-2 16,-13-2-1-16,-6-3-4 15,0-6-22-15,-16-5-93 0,16-1-62 16,-2-12-164-16</inkml:trace>
  <inkml:trace contextRef="#ctx0" brushRef="#br0" timeOffset="270627.024">12421 4167 287 0,'-27'0'107'0,"-17"0"-89"15,-2 11 33-15,-28 27-9 16,-5 10-16-16,-24 12-13 16,4 3-7-16,7-4-3 15,7-7-3-15,25-9 0 16,27-11-3-16,33-15-23 0,0-14-81 15,22-3-111 1</inkml:trace>
  <inkml:trace contextRef="#ctx0" brushRef="#br0" timeOffset="270853.1056">12707 4282 203 0,'28'0'196'15,"-9"0"-194"-15,13 0 40 16,15 0-20-16,-20 0-12 16,6 0-9-16,-6-6-1 15,3 6-14-15,-16 0-140 16</inkml:trace>
  <inkml:trace contextRef="#ctx0" brushRef="#br0" timeOffset="271033.7929">13187 4339 529 0,'-19'29'10'0,"19"6"-7"15,0-4 4-15,0-3-7 16,0-6 0-16,0 0-25 16,0-12-164-16</inkml:trace>
  <inkml:trace contextRef="#ctx0" brushRef="#br0" timeOffset="271204.8781">13168 4115 559 0,'-19'-5'3'0,"19"5"1"0,0-2-4 16,44-1-2-16,10 3-66 16,-2 0-124-16</inkml:trace>
  <inkml:trace contextRef="#ctx0" brushRef="#br0" timeOffset="271436.8689">13509 4347 136 0,'5'8'169'15,"-5"3"-146"-15,6-4 45 16,-3-4-12-16,10-3-15 16,20 0-9-16,19-5 17 15,13-12-5-15,20 2-8 16,-12 8-4-16,-10 5-8 0,-22 2-16 15,-14 9-6-15,-27 28 1 16,0 16 0-16,0 2-3 16,-27 1-4-16,8-11-24 15,11-17-62-15,8-14-77 16,0-14-108-16</inkml:trace>
  <inkml:trace contextRef="#ctx0" brushRef="#br0" timeOffset="271676.751">14463 3995 323 0,'-19'32'114'15,"-5"5"-94"-15,16 1 39 16,2-1-23-16,1 4-20 15,5-3-11-15,-3 5-3 16,-8 4-1-16,3 11-1 16,-11 10 0-16,0 14-7 15,-33 5-79-15,-3-11-317 16</inkml:trace>
  <inkml:trace contextRef="#ctx0" brushRef="#br0" timeOffset="271873.2535">14163 4378 282 0,'33'-14'150'0,"-6"4"-126"16,31 7 34-16,2-1-19 16,-9 4-13-16,-4 0-17 15,-9 0-9-15,3 0 0 16,-3 8-9-16,-5 10-97 15,-14-1-217-15</inkml:trace>
  <inkml:trace contextRef="#ctx0" brushRef="#br0" timeOffset="272037.2058">14897 4204 421 0,'0'0'87'15,"0"0"-79"-15,0 13 1 16,8 7-9-16,-2 7-3 16,-6 13-72-16,0 10-216 15</inkml:trace>
  <inkml:trace contextRef="#ctx0" brushRef="#br0" timeOffset="272157.1293">14840 4634 289 0,'0'0'123'0,"0"0"-112"15,0 0 26-15,0 0-16 16,24-10-21-16,-2-15-13 16,-11-9-252-16</inkml:trace>
  <inkml:trace contextRef="#ctx0" brushRef="#br0" timeOffset="273356.9381">15718 3637 380 0,'0'-3'50'16,"0"3"0"-16,-6 0 10 15,-21 22-28-15,-28 29-10 0,-10 32-9 16,-11 27 20-16,-4 19 0 16,7 15-13-16,13 1-10 15,30-5-4-15,30-23-3 16,0-29-2-16,38-20-1 16,36-20-2-16,5-16-5 15,5-15-30-15,1-3-82 16,-20-12-92-16</inkml:trace>
  <inkml:trace contextRef="#ctx0" brushRef="#br0" timeOffset="274535.1516">16124 3783 4 0,'0'7'267'0,"-6"1"-247"16,6 1 17-16,0 6 14 16,0 5-22-16,0 6-3 15,0 6-3-15,0 3-3 16,0 1-11-16,-8 1-4 15,-5-1-4-15,-6-1-1 16,5-12-1-16,8-4-9 16,-7-10-41-16,13-9-134 0</inkml:trace>
  <inkml:trace contextRef="#ctx0" brushRef="#br0" timeOffset="274767.6966">16446 3669 397 0,'0'0'25'16,"0"0"-20"-16,0 0 3 16,0 15 9-16,0 6-6 15,0 10-7-15,0 5-1 16,-9 6 2-16,-10 6-5 15,0-5-1-15,-8-1-11 0,0-2-91 16,-6-16-150-16</inkml:trace>
  <inkml:trace contextRef="#ctx0" brushRef="#br0" timeOffset="275014.9204">15998 3807 285 0,'0'-7'68'0,"25"-8"-49"0,49-2 28 15,18-6-23-15,12-1 2 16,2-2 6-16,6 0-8 16,-8 4-8-16,-14-1 0 15,-3 8-7-15,-30 3-7 16,-2 9-2-16,-9 3-1 15,-27 3-27-15,-19 34-131 16,0 17-85-16</inkml:trace>
  <inkml:trace contextRef="#ctx0" brushRef="#br0" timeOffset="275254.9354">15947 4339 289 0,'65'-21'51'15,"28"-2"36"-15,5-6-45 16,11 5-6-16,3-5-5 16,-20-3-6-16,-2 7-10 15,-16-3-3-15,-14 2-8 16,-8 14-4-16,-14 2-2 15,-11 10-60-15,-21 0-124 16</inkml:trace>
  <inkml:trace contextRef="#ctx0" brushRef="#br0" timeOffset="275630.48">16143 4424 228 0,'0'0'129'0,"-6"0"-94"0,6 0 26 16,-8 0-17-16,3 5-24 15,-3 12-8-15,-17 14 1 16,-8 12-6-16,-21 4-3 16,16-3-3-16,19-10-1 15,19-16 0-15,0-10 0 16,38-8 1-16,35 0 1 16,12-8-2-16,13-10 2 15,-19 1 0-15,-22 9-2 16,-10 1-3-16,-14 7-38 15,-14 0-68-15,-6 0-68 16</inkml:trace>
  <inkml:trace contextRef="#ctx0" brushRef="#br0" timeOffset="275816.4667">16424 4550 312 0,'-11'0'99'0,"3"0"-72"16,8 23 37-16,-6 9 7 15,-2 8-34-15,3 7-17 16,-14 5-6-16,-22 4-11 16,8-6-3-16,0-7 0 15,14-13-5-15,19-8-14 16,0-18-112-16,0-4-153 16</inkml:trace>
  <inkml:trace contextRef="#ctx0" brushRef="#br0" timeOffset="276087.1131">17367 4165 386 0,'0'0'43'0,"0"5"6"16,0 28 21-16,0 6-30 16,-5 8-6-16,-47 3-20 0,0-2-9 15,17-10-3-15,2-8-2 16,28-13-2-16,5-5-12 16,0-12-70-16,19 0-115 15</inkml:trace>
  <inkml:trace contextRef="#ctx0" brushRef="#br0" timeOffset="276424.9794">17970 4199 419 0,'0'38'22'0,"0"-7"38"16,0-7-17-16,54-14-22 15,17-10 10-15,14 0 20 16,7-17-9-16,1-17-14 16,-22 0-8-16,-25-3 4 15,-27 7-1-15,-19 3 8 16,-5-1-18-16,-60 4-8 15,-20 4-5-15,6 7-2 16,14 9-4-16,29 0-21 16,12 1-19-16,24-1-43 15,0-1-54-15,32-7-85 0</inkml:trace>
  <inkml:trace contextRef="#ctx0" brushRef="#br0" timeOffset="276672.8786">18706 3722 457 0,'14'0'18'0,"37"20"58"16,7 23-6-16,7 8-7 15,-10 21-1-15,-17 14 2 16,-11 15-15-16,-27 8-10 0,-8 5-15 15,-77 1-16-15,-26-14-7 16,-7-15-1-16,20-32-13 16,33-28-64-16,5-26-120 15,13-32-428-15</inkml:trace>
  <inkml:trace contextRef="#ctx0" brushRef="#br0" timeOffset="278997.0797">13103 5988 345 0,'0'0'77'0,"-8"0"-44"16,8 0 16-16,0 0-14 15,-11 0-13-15,11 15-5 16,-14 19 9-16,-5 13 0 15,-3 11-12-15,-2 1-7 16,-4-2-5-16,9-11-2 16,0-12 1-16,19-19-1 15,0-15-1-15,0-12 1 16,19-36-3-16,28-21 1 16,18-13-2-16,6-3 2 15,0 5 1-15,-6 9 1 0,-2 10 0 16,-11 17 0-16,-9 14 1 15,-21 13-1-15,-16 11 2 16,-6 6-1-16,0 0 1 16,0 29-1-16,0 15 6 15,0 18 0-15,0 7-1 16,0 3-2-16,0-1-1 16,0-10-2-16,0-6-1 15,-6-12 0-15,6-17-3 16,0-9-13-16,0-10-97 15,0-7-160-15</inkml:trace>
  <inkml:trace contextRef="#ctx0" brushRef="#br0" timeOffset="279170.6357">13266 6174 490 0,'28'-2'43'0,"37"2"-8"15,20 0 16-15,-6-5-38 16,-8-6-9-16,2-2-4 16,-2-1-9-16,-11-1-87 15,-8 4-174-15</inkml:trace>
  <inkml:trace contextRef="#ctx0" brushRef="#br0" timeOffset="279522.6364">13967 6075 475 0,'-38'0'46'0,"24"12"0"15,-5 25-8-15,-8 5-22 16,8-2-5-16,13-15-3 16,6-13-5-16,0-12-1 15,39-10 4-15,31-42 23 16,37-27-14-16,10-20-13 15,-19 0-1-15,-13 6-1 16,-25 16 1-16,-28 21 3 16,-21 26 5-16,-11 14 0 15,0 16 7-15,-16 17-1 0,-33 31-3 16,-22 19-7-16,6 9 3 16,13 5 2-16,11-7-7 15,30-8-3-15,11-17 0 16,0-14-2-16,0-13-5 15,38-7-10-15,22-15-61 16,6 0-85-16,-1 0-45 16</inkml:trace>
  <inkml:trace contextRef="#ctx0" brushRef="#br0" timeOffset="279836.8846">14649 6000 432 0,'-41'29'67'0,"3"22"18"15,10 6-1-15,4-8-31 16,10-10-40-16,3-14-11 16,11-17-2-16,0-8 0 15,39-20 0-15,31-37 9 16,23-21-7-16,-8-5-2 16,-20-2 0-16,-32 11 0 15,-14 7 1-15,-19 17 0 16,0 18 0-16,0 14 1 15,0 18 10-15,0 0 3 16,-38 32 6-16,10 21-6 16,-10 5-9-16,19 5-2 0,19-11-4 15,0-6-2-15,0-15 0 16,44-10-12-16,16-14-43 16,13-7-98-16,-2 0-107 15</inkml:trace>
  <inkml:trace contextRef="#ctx0" brushRef="#br0" timeOffset="280332.8795">15265 5940 441 0,'-8'0'61'0,"2"23"-33"16,1 9 33-16,-3 0-32 15,-3-2-24-15,-3-6-5 16,6-3-2-16,8-6-7 16,0-8-102-16,-11-7-236 15</inkml:trace>
  <inkml:trace contextRef="#ctx0" brushRef="#br0" timeOffset="280482.9733">15257 5689 475 0,'-14'0'86'16,"14"0"-86"-16,0 0 0 15,22 14-2-15,16 2-73 16,-2-1-187-16</inkml:trace>
  <inkml:trace contextRef="#ctx0" brushRef="#br0" timeOffset="280663.0373">15639 5645 54 0,'-6'0'381'15,"-10"33"-348"-15,5 18 40 16,3 11-30-16,-3 2-22 15,3 2-17-15,-6-2-4 16,0 1-2-16,-5-1-8 16,-11-6-76-16,8-21-197 15</inkml:trace>
  <inkml:trace contextRef="#ctx0" brushRef="#br0" timeOffset="280826.8424">15404 5943 364 0,'19'0'95'16,"27"0"-42"-16,6 0 3 16,11 0-44-16,-3 0-6 15,-5 0-6-15,-4 0-2 16,-7 0-26-16,-9 12-92 16,-24 5-60-16</inkml:trace>
  <inkml:trace contextRef="#ctx0" brushRef="#br0" timeOffset="280947.8683">15928 6053 80 0,'0'14'144'16,"0"-6"-66"-16,0 9-4 16,0-2-19-16,0 4-3 15,0-2-35-15,0-1-17 0,-14-8 0 16,-8 4-22-16,-2-12-213 16</inkml:trace>
  <inkml:trace contextRef="#ctx0" brushRef="#br0" timeOffset="281082.8401">15947 5656 487 0,'0'-8'24'0,"0"3"-14"16,27-4-10-16,30 7-3 16,9 2-53-16,-6 0-136 15</inkml:trace>
  <inkml:trace contextRef="#ctx0" brushRef="#br0" timeOffset="281508.8872">16367 5977 347 0,'-28'35'29'0,"28"-1"4"15,0-6-26-15,0-15-6 16,6-5 1-16,7-8-2 15,-4 0 11-15,-4 0 34 16,-5-8-18-16,14-18-15 16,-1-3-6-16,1-3-4 0,5-5 0 15,14-4-1 1,-9 9-1-16,17 3 0 0,-16 4 1 16,7 7 4-16,-13 7 13 15,-5 6 11-15,-6 5-2 16,-8 0-10-16,0 9 3 15,0 20 5-15,0 8-9 16,0-3-10-16,0-12-6 16,0-12 0-16,38-10 0 15,22 0 1-15,20-10 2 16,-1-7-3-16,-3 7 2 16,-16 10-1-16,-19 0 0 0,-8 10 1 15,-14 21 0-15,-19 10 0 16,0-5-2-16,0-9-10 15,5-10-116-15,9-17-185 16</inkml:trace>
  <inkml:trace contextRef="#ctx0" brushRef="#br0" timeOffset="281794.9518">17422 5875 18 0,'-74'36'450'16,"30"11"-405"-16,23-5 4 16,7-10-33-16,14-18-10 15,0-14-5-15,52 0 0 0,16-22 2 16,11-13 5-16,-8 4 1 16,-25 10-1-16,-7 14 8 15,-20 7-3-15,-11 7-8 16,-8 30 4-16,0 11 8 15,0 2 0-15,0-13-15 16,-8-15-2-16,8-16-15 16,0-6-50-16,27-20-74 15,14-29-126-15</inkml:trace>
  <inkml:trace contextRef="#ctx0" brushRef="#br0" timeOffset="282012.5216">18267 5258 70 0,'0'-4'382'16,"0"4"-329"-16,0 13-23 15,0 28 37-15,0 17 10 16,-22 16-35-16,-2 10 0 16,-15 6-4-16,7 3-14 15,4-6-20-15,1-1-4 16,8-11-6-16,19-14-21 15,0-18-58-15,0-13-54 16,0-24-93-16</inkml:trace>
  <inkml:trace contextRef="#ctx0" brushRef="#br0" timeOffset="282364.7615">18534 5524 324 0,'-19'0'288'16,"14"0"-236"-16,5 3-18 16,0 8-24-16,0-7-10 15,0 4-8-15,0 5-18 16,0 14-73-16,0 14-144 15</inkml:trace>
  <inkml:trace contextRef="#ctx0" brushRef="#br0" timeOffset="282492.9275">18436 5865 553 0,'-5'0'63'15,"5"-4"-22"-15,0-4-41 16,38-5-3-16,-14-13-165 15</inkml:trace>
  <inkml:trace contextRef="#ctx0" brushRef="#br0" timeOffset="283557.0612">14275 7097 455 0,'-13'0'47'0,"-1"0"-12"16,-24 35-6-16,-14 27-1 16,-13 20-2-16,-1 7-6 15,-8 13-12-15,9 5-4 16,21-2 6-16,23 1 3 15,21-9-11-15,0-18-2 16,40-23 0-16,26-20-2 16,18-21-2-16,6-15-18 0,17 0-54 15,-17-17-74 1,-30-19-273-16</inkml:trace>
  <inkml:trace contextRef="#ctx0" brushRef="#br0" timeOffset="283886.542">14523 7376 66 0,'0'0'202'0,"0"0"-186"16,22 0 42-16,16 0-15 16,-10-6-2-16,-4 1-7 15,-5 2-11-15,-5 3-14 16,-14-2-8-16,13 2-1 15,-7 0-5-15,-6 0-71 16,0 2-333-16</inkml:trace>
  <inkml:trace contextRef="#ctx0" brushRef="#br0" timeOffset="284494.9177">14556 7372 188 0,'0'0'83'0,"0"-2"-6"16,0-8-12-16,27-2-8 16,14-2-3-16,22-1-27 15,2 1 0-15,14-8 1 16,9-2-18-16,-12-2-7 16,3 2 0-16,-13 1-3 0,-15 1 0 15,1 7-3 1,-16-1-17-16,2 9-90 0,-16-1-53 15</inkml:trace>
  <inkml:trace contextRef="#ctx0" brushRef="#br0" timeOffset="284786.637">14878 7277 290 0,'-14'0'95'0,"9"0"-69"0,5 0-5 16,0 0-6-16,0 14-2 16,0 8 17-16,-6 7 0 15,4 10-10-15,-9-1-9 16,2 2-5-16,-10-2-5 15,11-2-1-15,3-5 0 16,5-4-6-16,0-4-32 16,0-4-58-16,0-3-80 15</inkml:trace>
  <inkml:trace contextRef="#ctx0" brushRef="#br0" timeOffset="285026.8995">15017 7276 217 0,'0'0'85'16,"0"0"-60"-16,0 0 2 16,0 5 19-16,0 19-5 15,0 6-14-15,-8 11-8 16,-6 2-6-16,-5-3-9 15,0 3-4-15,5-6 0 16,3 1-3-16,-5 0-35 16,-14 3-142-16</inkml:trace>
  <inkml:trace contextRef="#ctx0" brushRef="#br0" timeOffset="285228.377">14466 7813 373 0,'0'-13'56'0,"38"-2"4"16,47-8 4-16,40-9-16 15,12-5-27-15,7-2 2 16,-13-1-4-16,-19 7-6 16,-28 7-10-16,-29 12-3 0,-12 12-14 15,-21 2-94 1,-8 0-167-16</inkml:trace>
  <inkml:trace contextRef="#ctx0" brushRef="#br0" timeOffset="285702.7983">14706 8058 253 0,'0'0'67'16,"0"0"-30"-16,14-9 10 0,27-9 3 16,-3 1-3-1,8 1 0-15,-5 4-1 0,-11 1-18 16,-8 6 5-16,-9 3-24 15,-7 0-8-15,-1 2 0 16,-2-2-1-16,8-3-1 16,8-2-1-16,14 0-3 15,8-2-5-15,10-10-18 16,15-1-68-16,-9 3-29 16,-21-4-52-16</inkml:trace>
  <inkml:trace contextRef="#ctx0" brushRef="#br0" timeOffset="286444.9007">15082 8000 181 0,'6'-4'106'0,"-6"1"-46"16,0-2-13-16,0 1-10 15,0 1-1-15,0 0 5 16,0-1 0-16,-6 4-4 16,-2-4-13-16,-16 4-4 15,-9 0-12-15,-8 0-8 16,-19 5 1-16,-11 20 0 16,0 8 0-16,3 2-1 15,16 0 0-15,14-12 0 16,19 0-1-16,11-7 1 15,8-3 0-15,0-3 0 16,0-3 0-16,22 0 3 0,24-2 8 16,11-1 9-1,14-1 3-15,3 2 1 0,-3 1 3 16,-6 1-11-16,-19 8-3 16,-7 3-9-16,-18 4-1 15,-10 3 2-15,-8 4 1 16,-3 3-5-16,0 0-1 15,0 3 0-15,-33-3 0 16,-8-7-2-16,9-5 1 16,-1-9 0-16,8-7-2 15,17-4 3-15,3 0-1 16,5 0 0-16,0-25-2 16,0-21-7-16,0-17 3 15,46-10 6-15,11-4 1 0,3 3 0 16,6 3 2-16,-6 13-1 15,-11 9 1-15,-14 17 3 16,-21 8-1-16,-14 12-3 16,0 1-1-16,0 3-4 15,0 0-19-15,5 6-92 16,15 2-61-16,7 0-64 16</inkml:trace>
  <inkml:trace contextRef="#ctx0" brushRef="#br0" timeOffset="286782.6142">15876 7624 396 0,'-8'12'56'16,"8"24"33"-16,0 7-5 0,-20 7-37 15,-7-1-33-15,-11 1-7 16,-3-8-7-16,3-8 0 15,19-13 0-15,11-8-10 16,8-13-36-16,0 0-127 16,46-13-291-16</inkml:trace>
  <inkml:trace contextRef="#ctx0" brushRef="#br0" timeOffset="287194.7906">16465 7470 251 0,'-47'34'34'16,"-4"-3"62"-16,10 1-9 15,22-10-17-15,19-7-44 16,0-5-10-16,19-5 11 16,46-3 39-16,9 1-2 15,-3 0-21-15,-20 9-6 0,-10 5-9 16,-27 6-14-16,-14 16 3 15,0 5-4-15,-55 7-10 16,-43-5-3-16,8-8-1 16,-2-16-12-16,21-13-32 15,11-9-19-15,13-16-14 16,34-19-76-16,13-11-77 16</inkml:trace>
  <inkml:trace contextRef="#ctx0" brushRef="#br0" timeOffset="287412.8925">16405 7323 265 0,'27'-15'170'16,"6"0"-129"-16,32 3 36 15,11-4-28-15,-2-5 0 16,11 1-14-16,-6 0-13 15,-8 0-15-15,-6 0-7 16,-5 7 0-16,-5 0-21 16,2-3-123-16,-5 1-146 15</inkml:trace>
  <inkml:trace contextRef="#ctx0" brushRef="#br0" timeOffset="287726.7649">17577 6826 111 0,'0'-4'276'0,"-13"4"-228"16,13 0-15-16,0 9 33 15,0 20 5-15,21 17-30 16,12 10 7-16,0 17-8 16,-20 22 1-16,-13 21 1 0,0 19-11 15,-46 5-6-15,-41 7-12 16,-22-8-8-16,-9-16-5 16,26-18-6-16,24-37-19 15,29-28-97-15,20-40-171 16</inkml:trace>
  <inkml:trace contextRef="#ctx0" brushRef="#br0" timeOffset="288604.5535">14117 9237 447 0,'0'0'215'0,"0"25"-209"15,-33 40 9-15,-10 22-2 16,-12 19-7-16,-2 1-5 16,5 0-1-16,17-5 0 15,24-13-1-15,11-15-1 16,38-21-11-16,41-24-42 16,19-13-23-16,0-15 7 15,-19-1-9-15,-13 0-53 0,-28 0-137 16</inkml:trace>
  <inkml:trace contextRef="#ctx0" brushRef="#br0" timeOffset="289444.9248">14602 9298 113 0,'0'-4'270'15,"-13"-1"-234"-15,13-2 12 0,0-2-6 16,8-6-11-16,30-3 1 16,14-3 7-16,2 4 2 15,-2-1 5-15,-5 10 0 16,-23 0-25-16,-10 8-14 15,-14 0-5-15,0 0 0 16,0 29 2-16,-19 11 3 16,-28 7-7-16,9-8 0 15,11-8 0-15,13-15-6 16,14-7 3-16,0-9-1 16,0 0-2-16,47-5 3 15,4-7 3-15,-12 2 1 0,-12 6 2 16,-13 4 1-16,-14 11 2 15,0 29 2-15,-14 14 0 16,-52 6-7-16,-4-13-1 16,4-13-6-16,20-16-28 15,18-12-23-15,28-4-26 16,0-2-53-16,9 0-74 16</inkml:trace>
  <inkml:trace contextRef="#ctx0" brushRef="#br0" timeOffset="289654.5883">15232 9323 388 0,'0'0'116'0,"0"0"-104"16,0 18 36-16,0 9-16 15,0 7-21-15,0 2-6 16,0 1-2-16,0-5-3 15,0-8 0-15,0-5-2 16,0-9-5-16,0-3-63 16,0-7-111-16</inkml:trace>
  <inkml:trace contextRef="#ctx0" brushRef="#br0" timeOffset="289842.7599">15461 9153 308 0,'0'0'178'16,"0"0"-144"-16,0 8 20 16,8 25-26-16,3 9-21 15,-11 2-5-15,0-1-2 16,0 1 0-16,0 0-5 16,0-5-4-16,-38-1-101 15,0-8-159-15</inkml:trace>
  <inkml:trace contextRef="#ctx0" brushRef="#br0" timeOffset="290021.8264">15096 9217 332 0,'52'-27'181'16,"32"-2"-153"-16,34-1 41 15,18-5-45-15,8-3-1 16,4 3-7-16,-20 8-11 15,-22 12-5-15,-27 7-10 16,-33 8-90-16,-26 0-176 16</inkml:trace>
  <inkml:trace contextRef="#ctx0" brushRef="#br0" timeOffset="290246.9293">15232 9688 477 0,'98'-46'41'16,"52"-4"68"-16,14-3-60 16,-14-2-28-16,-30 12-2 15,-41 8-14-15,-27 12-5 16,-19 8-4-16,-14 11-43 15,-19 4-150-15</inkml:trace>
  <inkml:trace contextRef="#ctx0" brushRef="#br0" timeOffset="290772.5775">15769 9684 385 0,'-65'8'28'0,"-6"29"7"16,-3 8 4-16,-5 10-5 0,3 2-14 15,11 0-15-15,29-8 3 16,9-12 6-16,27-9-4 15,0-11 1-15,27-8 5 16,39-2 6-16,-1-2 14 16,14-5 11-16,-8 2-7 15,-6 8-11-15,-29 8-5 16,-9 15-6-16,-27 10-9 16,0 8-4-16,-54 7-5 15,-31-4 0-15,-8-8-1 16,9-15-5-16,13-15-2 15,16-16-1-15,28 0 0 16,11-33-13-16,16-21-7 16,0-9 6-16,52-9 18 15,27-10 5-15,11 4 3 0,2 6 4 16,1 1 4-16,-14 9 5 16,-22 13 3-16,-18 9 1 15,-26 13-9-15,-13 7-8 16,0 8-3-16,0 6-15 15,-11 2-57-15,3 4-34 16,3 0-22-16,5 0-99 16</inkml:trace>
  <inkml:trace contextRef="#ctx0" brushRef="#br0" timeOffset="291146.8033">16530 9446 466 0,'-8'0'101'0,"8"29"-21"16,0 17 1-16,-11 16-28 15,-35 4-37-15,-6-3-16 16,-16-4 0-16,-3-14-4 15,19-15-11-15,33-6-49 16,5-13-83-16,14-11-122 16</inkml:trace>
  <inkml:trace contextRef="#ctx0" brushRef="#br0" timeOffset="291514.7941">17073 9228 510 0,'0'-9'51'16,"0"5"31"-16,32-4-35 15,15 3-21-15,-6-7-18 16,2-1-8-16,4 2-1 15,7-9-16-15,23-1-110 16,-7-3-155-16</inkml:trace>
  <inkml:trace contextRef="#ctx0" brushRef="#br0" timeOffset="291738.611">17842 8962 375 0,'-36'32'48'0,"12"2"43"15,24-1 2-15,0-5-42 16,5-7-34-16,41 0-3 16,-5-5 13-16,-11 5 16 15,-8 4-1-15,-16 1-17 16,-6 9-11-16,-19 8-9 16,-47-9-5-16,-21-1-3 15,8-16-13-15,8-17-53 16,19 0-47-16,33-19-100 15</inkml:trace>
  <inkml:trace contextRef="#ctx0" brushRef="#br0" timeOffset="291942.5046">17795 8816 229 0,'0'-15'330'0,"19"13"-306"15,52-3 26-15,14-2-15 16,-12-7-17-16,6-3-6 16,-13-3-10-16,-6-3 0 15,-11 6-2-15,0-3-16 16,-5 1-97-16,-17-4-156 16</inkml:trace>
  <inkml:trace contextRef="#ctx0" brushRef="#br0" timeOffset="292114.5665">18608 8376 525 0,'38'87'98'0,"14"36"29"15,-19 20-46-15,-33 16-28 16,0 14-16-16,-25 3-17 16,-54-2-4-16,-33-10-16 15,-8-17-6-15,-8-26-33 16,-17-41-125-16,15-60-251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52:52.2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23161 4134 201 0,'0'0'55'0,"0"0"-9"15,0 0-20-15,0 0-6 16,0 0-5-16,0 0-6 16,0 0 3-16,0 0 16 15,0 9 5-15,0 11-10 16,0 9-3-16,0 8 4 15,0 8-5-15,0 6-9 16,-5 2-3-16,-22 0-4 16,5-7-2-16,-8-3-1 0,16-13-2 15,6-11-13 1,2-10-31-16,6-9-50 16,0 0-70-16</inkml:trace>
  <inkml:trace contextRef="#ctx0" brushRef="#br0" timeOffset="247.6773">23698 4044 173 0,'0'0'203'0,"0"0"-186"16,0 21 49-1,6 9-26-15,2 5-16 0,-8 5-9 16,0 6-10-16,0 2-4 16,-22 0-1-16,-2 1-1 15,-14-5-13-15,-3-8-36 16,8-5-60-16,-13-20-132 16</inkml:trace>
  <inkml:trace contextRef="#ctx0" brushRef="#br0" timeOffset="547.8902">22780 4090 328 0,'60'-11'102'16,"46"-8"-92"-16,44 1 92 15,41-6-57-15,19 1-1 16,5-1-1-16,0 0-8 16,1-1-6-16,-12 3-7 15,-26-1-14-15,-23 6-8 16,-38-1-1-16,-19 2-7 16,-16 8-21-16,-25 3-33 15,-24-1-15-15,-14 6-27 16,-5 0-3-16,-14 2-23 0,0 33-44 15</inkml:trace>
  <inkml:trace contextRef="#ctx0" brushRef="#br0" timeOffset="847.8449">22597 4923 92 0,'65'0'324'0,"28"-13"-293"0,49-8 98 16,16 4-65 0,6-5-28-16,-6-5-11 0,-6 1-6 15,-15 1-8-15,-20-6-8 16,-13 9-1-16,-25 3-2 15,-14 5-2-15,-13 7-9 16,-11 2-26-16,-14 5-38 16,-2 0-55-16,-17 10-19 15,-8 17-36-15</inkml:trace>
  <inkml:trace contextRef="#ctx0" brushRef="#br0" timeOffset="1371.8407">22848 5208 250 0,'0'-4'55'0,"0"4"-8"16,0 0-3-16,0 0 0 16,0 0-18-16,0 0-6 15,0 0 15-15,0 4-2 16,0 20-3-16,0 9-13 15,0 9-5-15,-22 3-4 16,-16-1-5-16,0 1-3 0,10-5-5 16,1-12-10-16,22-10-33 15,5-18-43-15,0 0-13 16,13-3-52-16,31-23-16 16</inkml:trace>
  <inkml:trace contextRef="#ctx0" brushRef="#br0" timeOffset="1559.9708">23109 5190 18 0,'14'-16'180'16,"-8"9"-100"-16,-1 7-3 15,-5 0-30-15,0 0-10 0,0 7 9 16,0 16 5-16,0 10-28 16,-19 4-9-16,-19-1-12 15,10-2-2-15,1-7-10 16,-6-9-29-16,-5-2-47 15,0-4-52-15,5-12-164 16</inkml:trace>
  <inkml:trace contextRef="#ctx0" brushRef="#br0" timeOffset="1769.6126">22834 5197 440 0,'79'-10'24'16,"19"-2"64"0,6 4-30-16,8-3-34 0,-20-1-14 15,-15 0-10-15,-17-2-1 16,-14 5-11-16,-8 2-40 16,9 7-71-16,4 0-57 15,1 0 3-15</inkml:trace>
  <inkml:trace contextRef="#ctx0" brushRef="#br0" timeOffset="2009.8732">23979 5071 26 0,'0'0'126'0,"0"0"-21"0,-13 5-24 16,-1-2-23-16,9-1 2 16,-1 2-7-16,-2 2 2 15,-3 5-23-15,-11 16-8 16,-11 11 0-16,-5 10-7 15,-33 20-8-15,-16 10-5 16,-11 12-3-16,-14 4-1 16,-5 1 0-16,13-6 0 15,20-7-3-15,35-18-15 16,19-18-42-16,22-24-60 16,8-18-34-16,0-4-79 15</inkml:trace>
  <inkml:trace contextRef="#ctx0" brushRef="#br0" timeOffset="2323.8526">23788 5528 125 0,'0'0'314'15,"-19"0"-304"-15,-5 35 17 16,-28 10 4-16,-8 6-13 16,-5 5-13-16,5 1-2 0,13-8-2 15,36-17 0 1,11-10-1-16,6-17 0 0,59-5 1 16,20 0 7-16,13 0-1 15,-5-11-1-15,-23 3 4 16,-10 2-4-16,-27 4-6 15,-14-6 0-15,0-1-36 16,-19-6-108-16,0-5-183 16</inkml:trace>
  <inkml:trace contextRef="#ctx0" brushRef="#br0" timeOffset="2481.7934">24083 5570 224 0,'0'0'147'0,"0"20"-77"16,0 30 18-1,-44 22-25-15,-21 22-9 0,-14 13-5 16,-6 7-20-16,-2-7-21 16,16-16-8-16,33-23-6 15,19-20-53-15,19-35-138 16</inkml:trace>
  <inkml:trace contextRef="#ctx0" brushRef="#br0" timeOffset="3607.2882">25403 4841 107 0,'32'-13'361'0,"15"4"-354"16,24-4 8-16,-6 3 5 0,-13-2-18 16,-25 1-2-16,-8-1-4 15,8 7-37-15,-27 5-111 16</inkml:trace>
  <inkml:trace contextRef="#ctx0" brushRef="#br0" timeOffset="3771.9483">25403 4841 150 0,'188'175'307'15,"-188"-168"-251"-15,2-1 20 16,37-4-59-16,18-2-7 0,3-2-10 16,5-24-14-16,23-7-88 15,2-6-233-15</inkml:trace>
  <inkml:trace contextRef="#ctx0" brushRef="#br0" timeOffset="4087.9353">27074 4448 565 0,'-46'28'52'0,"18"23"-48"16,-29 12 25-16,-25 6-16 16,-13 3-12-16,-11-7-1 15,26-11 0-15,15-11-1 16,54-21 0-16,11-14-6 16,46-8-2-16,72 0 8 15,23-15 1-15,7-11 2 16,-6 8 0-16,-25-2 2 15,-33 8 1-15,-29 0-5 16,-9-5-1-16,-19-2-11 16,-2-7-115-16,-6-6-137 15</inkml:trace>
  <inkml:trace contextRef="#ctx0" brushRef="#br0" timeOffset="4268.1647">27775 4347 196 0,'0'0'221'0,"0"0"-125"15,-14 43-25-15,-38 32 3 16,-27 27-15-16,-27 23 6 16,-30 19-7-16,-14 17-32 15,5 2-13-15,20-5-1 16,26-13-10-16,39-28-2 16,50-35-16-16,15-30-87 15,80-44-142-15</inkml:trace>
  <inkml:trace contextRef="#ctx0" brushRef="#br0" timeOffset="11030.9037">22147 7961 368 0,'0'-2'59'0,"0"2"-19"0,-8-7 30 16,8 5-27-16,0-4-9 16,0 6-15-16,5 0-9 15,9 8 2-15,-6 24 12 16,-8 9-12-16,0 9-5 15,0 7-2-15,0 1 0 16,-41-1-4-16,14-10-1 16,-11-10 0-16,-9-7-7 15,15-8-13-15,13-13-28 16,19-9-9-16,0-7-8 16,24-17-16-16,22-3 50 15,9-1-14-15,5-1-46 16,5 4 11-16</inkml:trace>
  <inkml:trace contextRef="#ctx0" brushRef="#br0" timeOffset="11197.8888">22526 8040 175 0,'5'-7'172'0,"-5"7"-122"16,0 0 8-16,0 2-25 16,0 24 15-16,28 16-23 15,-9 15-15-15,-19 2-7 16,0-1-3-16,0-10-1 15,0-8-13-15,0-10-65 16,-6-8-66-16,-35-6-149 16</inkml:trace>
  <inkml:trace contextRef="#ctx0" brushRef="#br0" timeOffset="11451.7569">22120 7888 492 0,'57'-29'23'16,"30"15"13"-16,55-22 19 15,38 12-38-15,3 4-7 16,-39 3-4-16,-40 13-6 15,-33 4-3-15,-17 4-14 0,-16 24-32 16,1-3-68-16,-18 19-107 16</inkml:trace>
  <inkml:trace contextRef="#ctx0" brushRef="#br0" timeOffset="11675.9046">21700 8650 421 0,'131'-37'114'0,"32"2"-98"16,66-14 67-16,60-10-49 16,-13 9-16-16,-47 6-8 15,-71 14-10-15,-79 23-16 16,-41 3-31-16,-32 4-50 15,-6 0-92-15</inkml:trace>
  <inkml:trace contextRef="#ctx0" brushRef="#br0" timeOffset="12029.74">22349 8799 144 0,'5'-9'325'16,"-5"9"-310"-16,-5 4 4 15,-17 22-1-15,-3 9-11 16,-2 16-4-16,-25 13-1 15,-13 3-1-15,19-6-1 16,21-12 0-16,25-20 0 16,19-21-1-16,66-8 1 15,32-16 1-15,27-21 7 16,6-1 7-16,-19 6-8 0,-49 20-7 16,-38 2-12-16,-36 2-49 15,-8 0-93-15,-8-7-178 16</inkml:trace>
  <inkml:trace contextRef="#ctx0" brushRef="#br0" timeOffset="12201.0767">22736 8845 80 0,'11'-8'246'0,"-11"8"-180"16,0 0-13-16,0 30-8 16,0 14 6-16,0 18-25 0,-25 9-6 15,-27 10-3 1,-2 1-6-16,8-7-8 15,16-16-3-15,21-21-8 0,9-20-31 16,9-18-92-16,42-27-149 16</inkml:trace>
  <inkml:trace contextRef="#ctx0" brushRef="#br0" timeOffset="12463.5892">23857 8274 81 0,'19'14'321'0,"19"15"-287"15,14 0 40-15,49 2-22 16,10 2-27-16,-2 5-13 15,-24 1-11-15,-25 2-1 16,-33-5-3-16,-2-7-26 16,-6-8-60-16,-6-6-58 15</inkml:trace>
  <inkml:trace contextRef="#ctx0" brushRef="#br0" timeOffset="12629.709">24413 8373 303 0,'-126'50'184'0,"-29"22"-153"16,-17 15 26-16,9 0-37 15,26-5-20-15,45-16 0 16,32-20-15-16,40-21-55 16,20-19-94-16</inkml:trace>
  <inkml:trace contextRef="#ctx0" brushRef="#br0" timeOffset="13102.0054">25119 8426 71 0,'0'0'278'16,"-14"0"-228"-16,9 0-1 16,-1 0-8-16,-2 0-14 15,-3-3-9-15,11-8 2 16,0-3 2-16,0-3 11 16,47-3-1-16,18 0-4 15,12-4 11-15,15-5-15 16,1 3 7-16,-9 4-6 15,-18 7-16-15,-33 4-7 16,-14 6-2-16,-19 5-3 16,0 0-24-16,-8 16-43 15,-42 6-71-15,4-3-102 0</inkml:trace>
  <inkml:trace contextRef="#ctx0" brushRef="#br0" timeOffset="13303.1647">25141 8607 431 0,'30'-14'130'0,"11"3"-83"16,32-7 26-16,25 4-56 15,-13 3-17-15,-41 11-3 16,-31 0-25-16,6 0-38 0,-10 4-59 15,23-4-162 1</inkml:trace>
  <inkml:trace contextRef="#ctx0" brushRef="#br0" timeOffset="13655.4599">26600 8102 245 0,'-66'37'224'0,"-32"24"-216"15,-6 13 46 1,-7 3-10-16,26 2-18 0,33-7 13 16,33-10-16-16,19-18-18 15,63-23 10-15,57-21 5 16,62-4 0-16,37-46-11 15,34-16 1-15,-5-13 7 16,-38-3 22-16,-57 6 9 16,-69 8-9-16,-64 11-21 15,-20 7-13-15,-104 14 4 16,-68 20-9-16,-43 16 0 16,13 4-9-16,44 27-28 15,71 1-51-15,76-22-89 16,11-10-352-16</inkml:trace>
  <inkml:trace contextRef="#ctx0" brushRef="#br0" timeOffset="15485.8304">9904 5187 241 0,'39'-24'53'0,"-7"-1"-52"16,-4 1 51-16,-20-4 9 15,-8 5-32-15,0 1-14 16,0-2 1-16,-27 1-3 16,-25-7 10-16,-22-3 17 15,-10 3-17-15,-47 11-6 16,-27 19 0-16,-44 11-5 15,-27 45-2-15,-36 29-2 16,-2 20-5-16,43 17 0 16,66 13 2-16,93 2 3 15,65-8-3-15,54-14-2 0,91-31 1 16,70-45 0-16,66-39 2 16,68-42 0-16,36-66-4 15,24-34-2-15,-11-25 1 16,-82 0 0-16,-95 25 7 15,-128 32-1-15,-93 33-1 16,-118 21-2-16,-124 22-4 16,-88 29-7-16,-63 5-7 15,14 48-24-15,19 12-42 16,52-1-172-16</inkml:trace>
  <inkml:trace contextRef="#ctx0" brushRef="#br0" timeOffset="16259.6154">5234 8068 338 0,'0'-2'62'16,"-14"2"-49"-16,-60 2 22 15,-37 32-21-15,-58 9-2 16,-60 14 4-16,-47 15 8 0,-18 15 8 16,-9 20-3-16,22 22-2 15,49 11-2-15,58 1-9 16,89-23-8-16,85-28-5 16,96-38-2-16,108-46 2 15,72-25 2-15,78-78 1 16,72-43-2-16,45-33-2 15,9-17-2-15,-87 11 0 16,-137 29 1-16,-158 46 4 16,-114 52-5-16,-191 40 0 15,-129 12-3-15,-116 62-9 16,-6 13-7-16,46 3-4 16,96-8-56-16,141-35-132 15</inkml:trace>
  <inkml:trace contextRef="#ctx0" brushRef="#br0" timeOffset="18471.887">22275 10851 104 0,'0'-7'88'15,"0"4"-53"-15,0 1 26 16,0-1-18-16,0-3-6 15,0 3-3-15,0-11 8 16,0 0-2-16,0-5 2 16,22 3-4-16,8 10-7 15,-16 1-3-15,-12 5-7 0,-2 6-10 16,0 27-3-16,0 5 3 16,0 13-3-16,0-4-3 15,0 0-2-15,-13-7-3 16,-20-8-3-16,-8-3-2 15,8-10-15-15,14-14-24 16,19-5-28-16,0-21-24 16,27-19-43-16,25-3 56 15,0 10 10-15</inkml:trace>
  <inkml:trace contextRef="#ctx0" brushRef="#br0" timeOffset="18665.667">22769 10662 212 0,'0'0'166'0,"0"0"-131"16,0 17-4-16,0 18-6 15,0 15 8-15,0 13-20 16,-14 4-6-16,-19 7-4 16,14 3-2-16,-14-3-1 15,14-11-11-15,6-16-42 16,-1-17-87-16,-8-15-64 15</inkml:trace>
  <inkml:trace contextRef="#ctx0" brushRef="#br0" timeOffset="18903.0006">22330 10635 385 0,'117'-40'146'0,"27"16"-127"15,34-8 45-15,18-8-51 16,-38 25-13-16,-68 13-13 16,-63 2-25-16,-8 0-48 15,-8 17-44-15,-8 10-135 0</inkml:trace>
  <inkml:trace contextRef="#ctx0" brushRef="#br0" timeOffset="19169.7542">22349 11486 165 0,'142'-76'327'16,"18"1"-297"0,29 6 53-16,-26 4-47 0,-32 41-36 15,-66 16-30-15,-56 8-45 16,2 0-56-16,-9 20-130 15</inkml:trace>
  <inkml:trace contextRef="#ctx0" brushRef="#br0" timeOffset="19491.4337">22597 11664 381 0,'0'4'71'16,"-46"41"-70"-16,-6 9 4 16,5 8-3-16,1 7 0 15,-17 8-2-15,9 7 0 16,7-9 0-16,28-10 1 15,19-23-1-15,8-25-3 16,82-17-3-16,22-13-2 16,14-30 8-16,10 1 0 0,-24 4 0 15,-39 11-16 1,-40 12-66-16,-33 6-80 0</inkml:trace>
  <inkml:trace contextRef="#ctx0" brushRef="#br0" timeOffset="19671.4954">22965 11894 298 0,'0'22'154'15,"-41"34"-130"-15,-30 9 44 16,19 17-25-16,-2 4-33 16,10 1-6-16,-2-8-1 15,13-16-3-15,25-14-8 16,8-18-26-16,0-16-70 0,0-15-84 15</inkml:trace>
  <inkml:trace contextRef="#ctx0" brushRef="#br0" timeOffset="19941.108">23628 11532 357 0,'5'-3'138'0,"14"3"-107"0,41 7 66 16,44 15-48-16,27 17-21 16,-11 1-16-16,-11 8-7 15,-9 2-3-15,-18-4-2 16,-33 4-5-16,-19-2-16 15,-16-6-40-15,-6-12-37 16,-8-19-106-16</inkml:trace>
  <inkml:trace contextRef="#ctx0" brushRef="#br0" timeOffset="20114.0848">24366 11504 396 0,'-106'32'135'15,"-30"27"-96"-15,-22 17 18 16,8 5-36-16,19 4-19 16,19-8-2-16,55-13-9 15,43-18-33-15,14-20-65 16,6-23-58-16</inkml:trace>
  <inkml:trace contextRef="#ctx0" brushRef="#br0" timeOffset="20323.4219">25141 11434 458 0,'19'-14'126'15,"25"14"-119"-15,37-8 46 16,31-1-53-16,-22 5-5 15,-16 3-40-15,-22 1-42 16,-14 0-28-16,-14 0-105 16</inkml:trace>
  <inkml:trace contextRef="#ctx0" brushRef="#br0" timeOffset="20489.6227">25343 11650 212 0,'27'-27'387'0,"19"17"-371"16,25 3 17-16,27-5-33 15,-5 10-3-15,-22-4-70 16,-30 0-106-16</inkml:trace>
  <inkml:trace contextRef="#ctx0" brushRef="#br0" timeOffset="22251.7716">26758 10973 153 0,'0'-5'142'0,"0"5"-103"15,0-2 2-15,0 2-5 0,0 0-3 16,0-6-3-16,0 2 5 16,5-2 7-16,17 3-16 15,-8 3-5-15,-1 5-7 16,-2 28 12-16,3 17-4 15,-14 10-7-15,0 4-4 16,0 1-8-16,0-7-2 16,-14-7-1-16,-19-16-6 15,14-11-12-15,11-18-38 16,8-6-52-16,0-11-47 16,36-26-100-16</inkml:trace>
  <inkml:trace contextRef="#ctx0" brushRef="#br0" timeOffset="22461.6254">27300 10917 201 0,'0'-4'248'0,"0"4"-204"16,0 0 7-16,0 15-19 16,0 17 1-16,30 12-11 15,8 17-6-15,-13 5-10 16,-17 7-5-16,-8-3-1 15,0-3 0-15,0 2-8 16,-19-11-29-16,-14-11-64 16,-8-14-36-16,-24-25-102 0</inkml:trace>
  <inkml:trace contextRef="#ctx0" brushRef="#br0" timeOffset="22723.8943">26136 10881 448 0,'-14'-17'98'0,"14"14"-73"16,9-12 26-16,132-4 25 16,116-11-12-16,83-18-21 15,53-1-3-15,22-7-7 16,-42 10-5-16,-68 5-6 0,-100 12-14 15,-85 16-8-15,-68 8-1 16,-52 5-4-16,0 0-16 16,-28 26-37-16,-97 13-67 15,-19-5-88-15</inkml:trace>
  <inkml:trace contextRef="#ctx0" brushRef="#br0" timeOffset="24921.5372">28233 11375 360 0,'0'-1'39'0,"0"-5"-35"16,0-5 12-16,33-8-3 16,26-1 7-16,12-6 7 15,28 0 12-15,-1-1-7 16,-6 0-12-16,-7 5-10 16,-14 2-10-16,-25 11-1 15,-10 1-6-15,2-1-25 16,-11-2-43-16,-2 4-65 0,-6 2-97 15</inkml:trace>
  <inkml:trace contextRef="#ctx0" brushRef="#br0" timeOffset="25251.517">29064 10975 107 0,'0'-7'303'15,"0"7"-268"-15,0-8-10 16,0 4 12-16,14-6-26 16,43-1-6-16,3 1 1 0,-5 2-1 15,-12 0-1-15,12-1 6 16,10-3 1-16,12 3 3 16,-9 1-1-16,-11 4-4 15,-30 4-3-15,-27 4 0 16,0 29 6-16,-54 20 6 15,-44 15-14-15,-33 7-3 16,-11 2 0-16,11-7-1 16,33-12-3-16,52-18-13 15,24-15-19-15,22-20-32 16,3-5-21-16,62-7-37 16,25-23-50-16</inkml:trace>
  <inkml:trace contextRef="#ctx0" brushRef="#br0" timeOffset="25589.5601">30114 10824 333 0,'0'0'56'15,"0"0"-18"-15,0 3 10 16,33 19 7-16,13 8-21 0,31 8-4 16,15 11-1-16,-7 8-6 15,-6 3-11-15,-33 4-5 16,-18 1-6-16,-23-8-1 15,-5-6-1-15,0-14-9 16,0-15-20-16,0-6-45 16,0-16-79-16,0 0-84 15</inkml:trace>
  <inkml:trace contextRef="#ctx0" brushRef="#br0" timeOffset="25769.8992">30829 10865 440 0,'-52'0'68'0,"-49"29"-11"16,-30 27 11-16,-33 24-33 15,-24 21-30-15,-11 2-5 16,11-7 0-16,49-14-2 16,49-26-28-16,57-16-61 15,33-23-80-15</inkml:trace>
  <inkml:trace contextRef="#ctx0" brushRef="#br0" timeOffset="26075.034">30946 11090 74 0,'0'0'188'0,"5"0"-160"16,9 0 21-16,0 1 16 16,24-1-15-16,13 0-19 15,29-1 8-15,31-20 3 0,20-1-13 16,-33 1-11-16,-38 20-18 15,-54-5-3-15,-6 6-23 16,0 0-69-16,-19 6-114 16</inkml:trace>
  <inkml:trace contextRef="#ctx0" brushRef="#br0" timeOffset="26225.5711">31063 11376 253 0,'65'-29'251'0,"-5"5"-206"16,25-1-6-16,8 3-27 16,10-1-12-16,-18 1-21 15,-39-4-108-15,-24-2-225 16</inkml:trace>
  <inkml:trace contextRef="#ctx0" brushRef="#br0" timeOffset="27845.4642">32235 10635 264 0,'0'-3'83'0,"0"1"-44"15,0 0 11-15,0 0-17 16,0-2-5-16,0 3 4 0,14 1 4 16,8 0-13-1,-22 31 3-15,0 22-4 16,-55 6-16-16,-21 6-3 0,2-2-2 16,9-12-1-16,32-19 0 15,28-15-2-15,5-13-3 16,63-4 3-16,56-4 2 15,40-20 0-15,10-5-4 16,-30 11-9-16,-49-3-13 16,-33 2-50-16,-35-1-50 15,-9-12-68-15</inkml:trace>
  <inkml:trace contextRef="#ctx0" brushRef="#br0" timeOffset="28034.0143">33239 10374 121 0,'5'0'305'0,"-5"3"-264"16,-24 48 22-16,-17 20 18 16,8 25-34-16,-32 23-21 15,-31 13-14-15,-24 17-9 16,-19-3 0-16,-8-5-1 16,13-18-2-16,31-31-9 15,56-25-44-15,23-29-89 16,24-27-233-16</inkml:trace>
  <inkml:trace contextRef="#ctx0" brushRef="#br0" timeOffset="30111.7263">15521 10950 52 0,'-22'-11'267'16,"-35"7"-249"-16,-8 4 5 16,-9-2 26-16,-2 1-17 15,-11-3-8-15,-12-1 15 16,-23 3-1-16,-45 2-14 15,-43 12-1-15,-57 40 4 16,-27 31 3-16,-14 32 5 0,5 32-19 16,36 17-14-16,84 20 5 15,96-9 9-15,87-20-2 16,68-41-7-16,134-60-5 16,106-54 3-16,85-58 0 15,84-71-3-15,46-50-2 16,-10-29 2-16,-80-4-2 15,-125 27 14-15,-158 41 31 16,-150 43-22-16,-130 38-19 16,-160 37-4-16,-97 26-20 15,-38 25-27-15,19 52-41 16,73 0-101-16</inkml:trace>
  <inkml:trace contextRef="#ctx0" brushRef="#br0" timeOffset="36229.7459">15649 13896 477 0,'-65'-21'25'0,"-6"15"-18"16,0-5 26-16,17-15 0 0,2 4-14 16,-19-2-13-1,-3-1 3-15,3-1-2 0,1-2-2 16,-4-2 4-16,-24 2 0 16,-28 10 2-16,-37 17 2 15,-47 1 3-15,-57 47-2 16,-41 32-8-16,-20 34 8 15,12 37-1-15,22 37-1 16,51 36 4-16,87 18 6 16,116 8-3-16,61-12-8 15,143-50-2-15,76-57 2 16,24-60-2-16,58-64 0 0,57-34-2 16,60-80 2-1,14-43-5-15,-61-12 1 0,-116 0 9 16,-145 15-6-16,-131 27-6 15,-99 17-2-15,-170 17 0 16,-91 19-2-16,-47 31-7 16,47 23-12-16,112 14-23 15,123 22-55-15,106 2-132 16</inkml:trace>
  <inkml:trace contextRef="#ctx0" brushRef="#br0" timeOffset="45663.4715">14611 17292 198 0,'10'-13'46'16,"4"3"-35"-16,5-4 14 15,8-5 6-15,-2 0-4 16,-9-6 5-16,9-3 11 16,13-6 11-16,-2 11 19 15,-6 11-8-15,-30 12-9 16,-80 55-9-16,-116 46-23 16,-79 50-10-16,-72 35-11 0,-21 16-2 15,55-21-1 1,117-41-23-16,136-87-138 0</inkml:trace>
  <inkml:trace contextRef="#ctx0" brushRef="#br0" timeOffset="50177.3861">23731 15293 31 0,'-60'12'59'0,"8"-3"7"16,1-2-5-16,12 2-29 16,18-4-27-16,1-5 1 15,15 2 3-15,5-2 5 16,0 0 7-16,0 0 10 16,-8 0 13-16,8 0-2 15,0 0-9-15,8-4-14 16,68-8 3-16,31 5-2 15,24 0 2-15,65 3-13 16,52-2 2-16,63-16 5 16,79 0 6-16,71-5-13 15,62-6-5-15,61 1-2 0,-9-2-1 16,-38 1-1-16,-57 1-1 16,-79 2-1-16,-55 0-1 15,-79 5-10-15,-76-2-14 16,-74 8-55-16,-51-2-71 15,-53 1-161-15</inkml:trace>
  <inkml:trace contextRef="#ctx0" brushRef="#br0" timeOffset="50829.5056">26780 13520 184 0,'-28'-12'64'0,"1"10"-63"15,2 2 1-15,17 0 7 16,3 0 0-16,-9 8 2 16,1 21 13-16,-7 10 13 15,7 38 13-15,7 39-14 16,6 54-7-16,0 51 13 16,11 43-23-16,25 47-10 15,-25 27-1-15,-11 12-7 16,-39-10-1-16,-67-39-1 15,2-40-10-15,12-51-7 16,26-43-44-16,1-31-56 16,27-24-75-16</inkml:trace>
  <inkml:trace contextRef="#ctx0" brushRef="#br0" timeOffset="53169.4782">29577 13714 73 0,'11'0'115'15,"3"0"-114"-15,5 16 6 16,2 13 18-16,9 21-5 16,-2 21-1-16,4 32 1 15,4 31-12-15,-12 28-4 0,-10 37 2 16,-14 29-5-16,0 31-1 16,0 15 0-16,-41 6-8 15,-16-5-9-15,5-22-13 16,-8-16-29-16,0-34-68 15</inkml:trace>
  <inkml:trace contextRef="#ctx0" brushRef="#br0" timeOffset="54459.4563">28541 14992 166 0,'-52'0'87'15,"-2"10"-84"-15,-4 3 3 16,6-10 21-16,1-3-7 0,15 0-4 16,12 0-9-1,10-3-6-15,9-12 10 0,5 3 8 16,-9-2-3-16,4 1 18 16,5 0-3-16,0-4-17 15,14-4 7-15,24 1 5 16,3 3 8-16,-3 8-7 15,-33 3-8-15,-5 4-10 16,0 2-7-16,0 0 0 16,0 11 0-16,-43 12 4 15,-25 13-4-15,-9-8-1 16,12-2 0-16,5-11-1 16,22-13 1-16,24-2 0 15,14 0 0-15,0-27 4 16,0-5-1-16,52 3-3 0,13-1 8 15,14 5-2 1,-8 7 3-16,-16 3 12 0,-17 11-10 16,-19 4 2-16,-19 0-5 15,0 0-5-15,-6 27-1 16,-67 9-1-16,-12 3-2 16,-13-10-2-16,33-10-1 15,18-14 0-15,34-5 2 16,13-7-1-16,0-22 0 15,32-5-2-15,42 5 4 16,16 5 0-16,-11 8 2 16,-24 8 10-16,-25 5-6 0,-9 3-1 15,-21 0-1 1,0 32-1-16,-65 7 3 0,-19 4-4 16,-4-9-2-16,28-12-3 15,28-14 0-15,26-8 2 16,6-10-1-16,14-26 0 15,51 0 2-15,20 4 4 16,7 10 2-16,-26 12 13 16,-33 10-7-16,-23 0-4 15,-10 14-6-15,-38 28 3 16,-41 5 4-16,-19 1-9 16,8-12 0-16,36-21-10 0,43-9-6 15,11-6-4-15,0-9 8 16,0-18-4-1,0 6-4-15,11 21 15 0,-11 0-2 16,0 27-35-16,-58 8-84 16,-26-14-279-16</inkml:trace>
  <inkml:trace contextRef="#ctx0" brushRef="#br0" timeOffset="62465.3118">27262 16175 308 0,'0'0'34'16,"0"0"-24"-16,0 1-3 16,0-1-5-16,0 0 0 15,0 0 0-15,0 0 5 16,0 0 14-16,0 0 7 0,0 0-20 16,0 0 13-16,0 0 2 15,0 0-9-15,0 0 4 16,0 0-3-16,0 0-5 15,0 0-1-15,0 0 4 16,0-1 3-16,6-10 2 16,15-1-3-16,4 0 4 15,-11 4-1-15,-6 3-4 16,-3 3-3-16,-5 2-5 16,0 0-3-16,0 0 0 15,0 0 1-15,0 0 4 16,0 0 3-16,0 0-8 15,-13 0 0-15,-12 0-1 16,6 0 0-16,5 0 0 16,12 0-2-16,2-7-2 0,0-13-8 15,0-1 7-15,16-4 2 16,28 1 1-16,-4 1 2 16,4 7 2-16,-11 3 6 15,-17 7 7-15,-5 4-1 16,-11 2 0-16,0 0-7 15,0 13 2-15,-19 24 8 16,-41 5-7-16,-5-4-9 16,5-7-1-16,16-16-2 15,25-7 0-15,11-8-1 16,8-3-2-16,0-25-6 16,51-9-3-16,31-2 9 0,8 9 3 15,-5 11 3 1,-31 7 7-16,-24 12-3 0,-22 0-3 15,-8 21 0-15,0 16 7 16,-65-2-11-16,-14-14-26 16,8-13-74-16,19-8-147 15</inkml:trace>
  <inkml:trace contextRef="#ctx0" brushRef="#br0" timeOffset="63672.9906">29143 14188 196 0,'-5'0'91'0,"-3"0"-46"0,2 0-13 15,-2 0-15-15,3 0-4 16,-9 0 5-16,3 0-1 16,3 0-2-16,-6 0-7 15,1 0-3-15,-6-3 4 16,5-1 8-16,3-5-1 16,3 0 0-16,3-1 5 15,5-2-2-15,0 1 2 16,0 2-3-16,0-7-7 15,0 5-2-15,24-6-2 16,12-5 6-16,7 5 2 16,-10 5 5-16,-14 5-4 15,-16 6-4-15,-3 1-5 0,0 0-1 16,0 0 2-16,-14 23 5 16,-38 10 1-16,-2-5-8 15,10-9-3-15,17-13 0 16,19-6-1-16,2 0-1 15,6-15 2-15,0-20-3 16,14-4-3-16,38 2 2 16,5 4 1-16,-3 10 0 15,-10 5 2-15,-17 10 2 16,-13 5-1-16,-9 3 1 16,-5 0-3-16,0 27 1 15,-32 13 12-15,-20 3-1 0,-8-8-10 16,8-9-3-16,33-17-5 15,8-9-2-15,11 0 4 16,0-24-3-16,16-11-8 16,31 2 11-16,-1 12 3 15,-13 6 0-15,-14 12 1 16,-11 3 0-16,-8 0-1 16,0 19 0-16,0 15 0 15,0-8-8-15,-27-3-66 16,2-7-37-16,3-1-76 15,-10-1-125-15</inkml:trace>
  <inkml:trace contextRef="#ctx0" brushRef="#br0" timeOffset="64723.0353">28064 15025 66 0,'0'0'62'0,"0"0"-30"15,0 0-20-15,0 0-12 16,5-2-17-16,-5-3 3 16,0-1 14-16,0 1 11 15,0 3 39-15,0-1-3 16,0 1-5-16,11-3-16 15,-3-2-16-15,6-4-2 16,13-1-5-16,6-5-1 16,19-5 2-16,-6 5 1 0,11-10 19 15,3 3 14-15,-2-2-8 16,7-4-6-16,3-4-5 16,-2 2-10-16,-4-3-1 15,4-4-5-15,-6-3 0 16,-6-2-2-16,-7-7 0 15,10 2-1-15,-16 0 0 16,16 0 1-16,-11 0-1 16,6-1 3-16,-5 4 0 15,4-4-3-15,1-3 0 16,3 0 0-16,-3-13 1 16,-6-2-1-16,11-7 0 0,-5-7 0 15,-6 3 1 1,9 3-1-16,-12 10 0 0,12 4 0 15,-17-1 0-15,-5 5-5 16,5-3-9-16,-16 3-25 16,11 12-52-16,-14 6-28 15,-6 5-131-15</inkml:trace>
  <inkml:trace contextRef="#ctx0" brushRef="#br0" timeOffset="65712.4808">28369 15025 80 0,'-5'-6'31'16,"-4"2"3"-16,4 1 3 16,-6 3-2-16,8 0-4 15,-16 0-8-15,-5 0-16 16,2 0-1-16,-16 14-5 15,11 4-1-15,-6 5 2 16,-11 4-1-16,3 10-1 0,-5 2 2 16,-6 11-2-1,0 5 0-15,-13 11 1 0,5 9-1 16,-11 17 8-16,-8 21 8 16,-6 12-5-16,-2 23 1 15,-11 5-6-15,0 10-5 16,-11-2 0-16,22-8-1 15,7-14-1-15,15-16-3 16,19-18-14-16,7-7-23 16,12 1-20-16,-3-1-51 15</inkml:trace>
  <inkml:trace contextRef="#ctx0" brushRef="#br0" timeOffset="76685.3081">19838 17064 24 0,'-44'-17'367'16,"-30"7"-351"-16,9 1-4 15,-14 9 13-15,-38 0-16 16,-47 27-3-16,-60 31 0 16,-56 27-5-16,-42 16 7 15,-5 22-5-15,24 20 9 16,41 15 2-16,71 24-2 15,82 17 8-15,82-3-5 16,35-27-8-16,128-57-5 16,94-66 3-16,97-51 3 15,87-94 11-15,77-52 6 16,8-40 3-16,-41-13-2 16,-136 28 6-16,-180 27 1 0,-167 33-15 15,-231 28-18-15,-164 2-5 16,-85 10-12-16,28 12-10 15,85 24-71-15,168 14-119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55:51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1708 3584 420 0,'-27'0'18'15,"27"0"-15"-15,0 0 18 16,0 0 4-16,0 0-2 16,-6 0-7-16,6 0 0 15,0 0-2-15,0 27-2 16,0 19-5-16,0 25 10 15,-8 22-4-15,-19 9-8 16,-17 11 1-16,4-15 0 16,12-16-3-16,9-37-3 15,14-30 2-15,5-15-2 0,0-43 3 16,24-40 3-16,42-29-6 16,2-18 0-16,3 1 0 15,-6 7 1-15,-5 12-1 16,-3 12 1-16,-2 17-1 15,-11 21 1-15,-4 23-1 16,-20 18 0-16,-12 11 0 16,-8 8 1-16,5 0 0 15,9 6 1-15,-3 34 2 16,16 23 13-16,0 18-1 16,6 12-2-16,-8 4 3 15,-12 5-9-15,1-4-3 16,-1-3-1-16,-13-6-3 15,0-7-1-15,0-7 0 16,0-7-2-16,0-4-3 0,0-10-36 16,-19-4-107-16,-2-11-109 15</inkml:trace>
  <inkml:trace contextRef="#ctx0" brushRef="#br0" timeOffset="225.7594">1760 4079 350 0,'33'-8'91'0,"13"-5"-86"0,39-1 44 16,13 6-5-16,0 6-8 15,-14 2-17-15,-24 0-17 16,-8 0-2-16,-5 8 0 15,-1 2-2-15,6 12-57 16,-14-1-141-16</inkml:trace>
  <inkml:trace contextRef="#ctx0" brushRef="#br0" timeOffset="1139.6888">2992 3673 368 0,'-8'0'43'15,"-3"0"-6"-15,9 0 13 16,2 0-9-16,0 0-21 15,0 0-7-15,0 0 0 16,0 0-2-16,0 5-1 16,0 22 0-16,0 16 32 0,0 9-16 15,0 5-8 1,-19 0-5-16,8-11-5 0,2-18-5 16,9-17-3-16,0-11 0 15,0 0 2-15,14-30 2 16,32-20-1-16,20-7-3 15,-9 9 1-15,-16 19-1 16,-16 16 1-16,-20 9 0 16,-5 4 0-16,0 4 1 15,0 30 0-15,0 7 4 16,0-2 1-16,0-11-4 16,0-16-2-16,0-9-1 15,46-3 2-15,23-3 7 16,7-11 2-16,-2 2 0 15,-17 12-8-15,-24 0 1 0,-14 12-3 16,-19 30 1 0,0 4-2-16,0-2-4 0,0-6-47 15,0-22-109-15,0-16-210 16</inkml:trace>
  <inkml:trace contextRef="#ctx0" brushRef="#br0" timeOffset="1357.679">3982 3790 379 0,'0'0'207'0,"0"11"-199"0,0 37 21 16,0 17 19-16,19 15-26 16,0 1-14-16,0 2-6 15,-5-2-1-15,-8 0-1 16,-6 7-1-16,8-6-4 15,-8-15-24-15,0-21-100 16,0-33-74-16,0-13-127 16</inkml:trace>
  <inkml:trace contextRef="#ctx0" brushRef="#br0" timeOffset="1581.4592">4086 3930 81 0,'19'-77'254'15,"14"10"-200"-15,13 14 17 16,14 4-10-16,5 8 6 15,20 10-7-15,-14 18-9 16,-11 11-8-16,-8 2-16 0,-33 42-3 16,-19 24-8-16,-25 27-6 15,-73 6-4-15,-27-2-3 16,7-16-3-16,26-28 0 16,32-29-6-16,16-24-14 15,44 0-40-15,0-24-27 16,0-17-56-16,60-8-32 15,11-1-77-15</inkml:trace>
  <inkml:trace contextRef="#ctx0" brushRef="#br0" timeOffset="1822.0743">5474 3286 536 0,'-25'0'61'16,"25"0"-49"-16,0 0-8 15,0 0-4-15,0 8 0 16,19 19-24-16,6 10-156 15</inkml:trace>
  <inkml:trace contextRef="#ctx0" brushRef="#br0" timeOffset="1965.4662">5558 3865 383 0,'-16'0'115'15,"13"0"-59"-15,3 0-31 16,0 0-17-16,22-16-8 15,41-20-54-15,-9-13-218 16</inkml:trace>
  <inkml:trace contextRef="#ctx0" brushRef="#br0" timeOffset="2654.88">6551 3134 81 0,'-33'18'169'15,"6"-6"-151"-15,8-6 36 16,5-6 8-16,14 0-17 15,-5 0-5-15,5 0 1 16,0 0 14-16,0-13 12 0,0 5-18 16,0-3-4-16,19 4-2 15,-14 5-1-15,-5-1-12 16,0 3-11-16,0 0-5 16,0 0-6-16,0 0-4 15,0 0-2-15,0 0 1 16,0 0-3-16,8-1 0 15,-2-1 1-15,-1 2 4 16,-5 0 5-16,0 0 7 16,3 0-6-16,8 0-3 0,2 0-1 15,20 0-2 1,5 0-2-16,17 0 1 0,10 0 2 16,6-7 1-16,-5 6 4 15,-1-2-2-15,-19 3-1 16,-13 0-2-16,-14 3-6 15,-19 27 3-15,0 14-1 16,-19 17 0-16,-65 12 0 16,-23 1-2-16,23-13 0 15,24-21 0-15,30-19-1 16,30-13-1-16,0-8-1 16,0 0 2-16,32-11-4 15,39-16 3-15,8 8 2 16,6 11 0-16,-14 8 0 15,-25 22 0-15,-13 41 1 0,-33 24 1 16,-33 27 2 0,-92 9 0-16,-50-7-2 0,-2-24-2 15,24-46-1-15,44-46-15 16,63-27-73-16,27-68-145 16</inkml:trace>
  <inkml:trace contextRef="#ctx0" brushRef="#br0" timeOffset="3749.7067">1610 5871 169 0,'0'0'88'16,"-8"0"-56"-16,8 0 28 16,0 0 4-16,0 0-23 15,0 0-17-15,0-6 12 16,0 2-5-16,8 1 2 15,-8-2-2-15,0 5 2 16,0-2 2-16,0-1-9 16,0 3 0-16,0 0 2 15,0 0 0-15,0 0-15 16,0 0-12-16,0 42-1 16,-14 26 0-16,1 25 1 15,-6 20 0-15,0 3-1 16,5 2 0-16,-8 0 0 15,-2-14 0-15,15-17 0 16,4-25-3-16,5-27-21 0,0-31-64 16,0-4-59-16,-5-47-101 15</inkml:trace>
  <inkml:trace contextRef="#ctx0" brushRef="#br0" timeOffset="3922.9752">1504 5988 429 0,'90'-43'48'0,"49"4"32"16,19-2 8-16,0 9-32 15,-8 10-25-15,-33 5-24 16,-19 9-7-16,-19 8-1 0,-8 0-14 16,-24 5-98-16,-34 44-132 15</inkml:trace>
  <inkml:trace contextRef="#ctx0" brushRef="#br0" timeOffset="4109.2438">1779 6469 407 0,'0'0'157'15,"52"-15"-127"-15,73-17 46 16,20-3-43-16,-1-4-21 15,-21 6-12-15,2 13 0 0,-26 5-12 16,-15 15-85 0,-18 0-165-16</inkml:trace>
  <inkml:trace contextRef="#ctx0" brushRef="#br0" timeOffset="4311.7234">2924 6642 393 0,'-11'-35'213'16,"11"-14"-130"-16,25-18-37 16,49-5-12-16,10 1-8 15,-5 5-16-15,-3 9-9 0,-7 9-1 16,7 2-2 0,3 13-13-16,-5 15-56 0,5 12-64 15,5 6-54-15,1 0-60 16</inkml:trace>
  <inkml:trace contextRef="#ctx0" brushRef="#br0" timeOffset="4581.822">3969 6275 337 0,'-33'26'67'16,"19"-10"10"-16,14-3-20 15,0-9-25-15,19-4-10 16,41-2 19-16,25-26 4 15,-6-7-16-15,-14 4-2 16,-26 11-7-16,-20 11-11 0,-19 9-4 16,-6 0 3-16,-73 26 10 15,-25 29-14-15,-7 14-3 16,23-1-2-16,26-8 1 16,43-20-8-16,19-19-8 15,0-21-32-15,76-2-60 16,30-40-9-16,25-10-17 15,6-8-67-15</inkml:trace>
  <inkml:trace contextRef="#ctx0" brushRef="#br0" timeOffset="4987.4931">4778 6089 268 0,'-30'0'112'15,"3"0"-80"-15,-6 18 0 16,1 12 12-16,-9 10-9 15,3 4 3-15,5 7-2 16,8 0-4-16,17-2-8 16,8-6-7-16,0-14-11 15,8-6-3-15,31-8 1 16,18-13 6-16,3-2 0 16,-6 0 10-16,-5-9-8 15,-21-4-6-15,-15 10-4 16,-13 3-2-16,0 41-2 0,-13 34-1 15,-20 25 3-15,14 2 0 16,19-7 0-16,0-24 0 16,5-23-1-16,55-24-1 15,6-24 0-15,13 0 1 16,-6-35 1-16,4-14 2 16,-17-3 2-16,-36 4 1 15,-24 1-2-15,-5 7 0 16,-66 1-2-16,-16-4-1 15,2 6 0-15,28 4-2 16,30 12-25-16,27 11-106 16,0-1-109-16</inkml:trace>
  <inkml:trace contextRef="#ctx0" brushRef="#br0" timeOffset="5241.4231">5932 5869 541 0,'-52'25'102'0,"27"9"-101"0,25-3-1 16,0 2-6-16,0-5-101 16,6-6-269-16</inkml:trace>
  <inkml:trace contextRef="#ctx0" brushRef="#br0" timeOffset="5377.5123">6046 6297 518 0,'-16'7'73'16,"16"1"-16"-16,0-2-57 16,0 1-1-16,49-7-38 15,3 0-190-15</inkml:trace>
  <inkml:trace contextRef="#ctx0" brushRef="#br0" timeOffset="5677.6722">7355 5756 318 0,'-76'65'98'0,"-6"22"-82"15,-8 11 16-15,11-2 9 16,27-21-18-16,38-34-1 15,14-26-14-15,9-15-5 0,61-27 3 16,29-20 23-16,-1-2-15 16,5 6 0-16,-10 13 13 15,-14 7 9-15,0-2-15 16,-13 1-18-16,5-1-3 16,-20-7-12-16,-10-3-91 15,-13-2-130-15</inkml:trace>
  <inkml:trace contextRef="#ctx0" brushRef="#br0" timeOffset="5827.5383">8009 5548 327 0,'0'0'113'0,"0"21"-27"15,0 37-20-15,0 30 23 0,-19 34-29 16,-27 21 15 0,-6 14-26-16,-8-1-28 0,3-16-11 15,24-12-10-15,20-17-17 16,7-11-105-16,-21-25-204 15</inkml:trace>
  <inkml:trace contextRef="#ctx0" brushRef="#br0" timeOffset="6419.4885">1629 8751 166 0,'-19'-14'338'0,"-16"11"-290"0,35 3-2 15,0 0-19-15,0 17-13 16,35 31-5-16,22 23 10 16,-5 14-11-16,-16 4-6 15,-12 5-2-15,-10-2 0 16,-1-9-7-16,-13-15-31 16,0-11-111-16,-41-35-99 15</inkml:trace>
  <inkml:trace contextRef="#ctx0" brushRef="#br0" timeOffset="6637.5671">1738 8743 99 0,'98'-82'269'0,"3"11"-214"0,36 6 48 16,13 8-17 0,-11 22-18-16,-17 22-14 0,-29 13-26 15,-33 41-14-15,-55 41 0 16,-5 22-5-16,-79 13-7 15,-52-1-2-15,-18-15 0 16,-1-20-4-16,38-28-8 16,38-22-24-16,55-23-37 15,19-8-69-15,0 0-94 16</inkml:trace>
  <inkml:trace contextRef="#ctx0" brushRef="#br0" timeOffset="6885.276">2957 9071 485 0,'101'-50'44'16,"27"-7"29"-16,-3-4 1 16,-40 5-46-16,-58 16-24 15,-27 11-3-15,-5 15-1 16,-80 9 0-16,-27 5-1 15,-21 31-1-15,2 26 2 16,14 16 0-16,46 6-3 16,30 0-7-16,30-3-56 15,11-5-99-15,6-20-145 16</inkml:trace>
  <inkml:trace contextRef="#ctx0" brushRef="#br0" timeOffset="7041.583">3609 9101 399 0,'51'-40'162'0,"9"0"-77"16,17-6-18-16,2 8-42 16,-14 4-18-16,-5 9-7 15,-22-1 0-15,9 8-6 16,13 4-4-16,-3 4-43 16,17 10-70-16,-3 0-77 15</inkml:trace>
  <inkml:trace contextRef="#ctx0" brushRef="#br0" timeOffset="7199.4524">4847 8753 438 0,'-22'18'103'0,"16"23"-33"16,6 6 14-16,0 0-44 16,0-3-34-16,0-8-6 15,0-7-9-15,0-5-46 16,0-12-88-16,0-12-138 15</inkml:trace>
  <inkml:trace contextRef="#ctx0" brushRef="#br0" timeOffset="7546.0321">4759 8538 355 0,'-19'-3'140'0,"0"3"-74"16,19 0-38-16,0 0-23 15,0 0-5-15,8 0-4 16,63 11-2-16,14 10-37 15,18 3-67-15,-10 5 5 16,-19 0 62-16,-17-6 41 16,-11 1 2-16,-27-7 35 15,-19 4 24-15,0 9 3 16,0 5 6-16,0 9-4 16,0-6-21-16,0-10-23 15,19-10-7-15,22-15-4 16,25-3 10-16,-1 0 18 15,6-27 1-15,-25 4-13 16,-18 6-10-16,-28 6-4 0,0 4-1 16,-47 5-2-16,-24 2-8 15,6 0-1-15,11 0-6 16,34 0-31-16,20 0-62 16,0-2-85-16,28-22-226 15</inkml:trace>
  <inkml:trace contextRef="#ctx0" brushRef="#br0" timeOffset="7867.4879">6005 8715 393 0,'-57'80'120'0,"30"-3"-39"0,27-12-3 16,24-27-50-16,64-32-26 15,23-6-1-15,20-57 0 16,14-26 2-16,-9-22 1 15,3-23 14-15,-22-1 10 16,-18 6-3-16,-42 15-2 16,-43 20-9-16,-14 24-3 15,-39 21-6-15,-40 30-2 16,0 13 8-16,-5 52-7 16,5 30-4-16,19 21 0 15,8 8 0-15,33-7 1 16,19-6-1-16,0-16-1 0,32-11-3 15,48-15-7-15,12-12-31 16,6-9-76-16,-8-10-90 16,-24-13-214-16</inkml:trace>
  <inkml:trace contextRef="#ctx0" brushRef="#br0" timeOffset="8031.5468">7420 8385 583 0,'-32'23'162'0,"32"9"-162"0,0 3-6 16,0-3-67 0,0-10-228-16</inkml:trace>
  <inkml:trace contextRef="#ctx0" brushRef="#br0" timeOffset="8151.6775">7440 8685 600 0,'-39'0'95'16,"39"0"-95"-16,-13-13-110 16</inkml:trace>
  <inkml:trace contextRef="#ctx0" brushRef="#br0" timeOffset="11049.569">8260 7759 240 0,'-8'0'73'0,"8"0"-47"16,-5 0 8-16,5 0-8 16,-9 0-5-16,4 0 3 15,-6 0 11-15,3 0 9 16,2 0-14-16,6 0-14 15,0 0-7-15,0 0-1 16,0 0-4-16,0 0 5 0,58 0 16 16,26 0 20-1,14-11-8-15,1-2-11 0,-12 0 1 16,-22 6-7-16,-18 7-3 16,-23 0-13-16,-24 0-2 15,0 40-1-15,0 28 3 16,-71 18-4-16,-13 11 0 15,-1-6 0-15,23-17-2 16,32-22 0-16,30-21 0 16,0-13-1-16,38-13-2 15,35-5-5-15,12 0 6 16,8 0 0-16,-9-8-2 16,-5-7-35-16,-13 1-64 15,-9-8-78-15</inkml:trace>
  <inkml:trace contextRef="#ctx0" brushRef="#br0" timeOffset="11266.1827">9504 7793 371 0,'-14'0'120'16,"9"27"-107"-16,5 17 18 15,0 11-12-15,0 4-16 16,0-2-2-16,0-4-1 16,0-9-1-16,0-9-1 0,0-13-9 15,0-11-98-15,19-11-122 16</inkml:trace>
  <inkml:trace contextRef="#ctx0" brushRef="#br0" timeOffset="11439.8271">9885 7678 330 0,'0'0'147'15,"0"22"-121"-15,0 22 13 16,0 12-14-16,0 3-20 16,0 1-5-16,-8-5 0 15,-3-7-6-15,-16-2-52 0,-19-11-119 16</inkml:trace>
  <inkml:trace contextRef="#ctx0" brushRef="#br0" timeOffset="11619.5788">9196 7877 363 0,'92'-23'116'0,"58"-3"-45"16,60-8 11-16,19 5-45 15,-11 5-6-15,-35 8-24 16,-47 9-7-16,-24 1-11 0,-38 6-71 16,-36 0-140-1</inkml:trace>
  <inkml:trace contextRef="#ctx0" brushRef="#br0" timeOffset="11859.5816">8596 8669 274 0,'71'-3'277'0,"73"-16"-244"16,58-8 51-16,41-7-46 15,-9-2-18-15,-21-2-11 16,-31 5-9-16,-45 9 0 0,-31 9-2 15,-21 5-16-15,-20 6-75 16,-5 4-100-16,-22-3-70 16</inkml:trace>
  <inkml:trace contextRef="#ctx0" brushRef="#br0" timeOffset="12211.7331">9667 8790 332 0,'-19'-3'182'16,"6"3"-142"-16,7 0-10 15,-13 7-15-15,-27 29-10 16,-6 20-2-16,-27 15-1 16,19-3-2-16,35 0 1 15,25-17-1-15,0-23 1 16,52-23-1-16,46-5 3 16,14-9 0-16,19-21-1 15,-14 2 0-15,-13 4-2 16,-25 5-1-16,-14 1-7 15,-32 0-102-15,-17-3-83 0</inkml:trace>
  <inkml:trace contextRef="#ctx0" brushRef="#br0" timeOffset="12382.8985">10193 8859 383 0,'-19'21'82'15,"0"26"4"-15,3 12-1 16,-9 17-32-16,6 11-31 15,0 5-16-15,-3-6-6 16,11-22 0-16,9-21-7 16,2-21-20-16,0-15-68 15,35-7-73-15,17-10-159 0</inkml:trace>
  <inkml:trace contextRef="#ctx0" brushRef="#br0" timeOffset="12669.3926">11254 8351 487 0,'55'0'52'0,"48"0"46"16,20-16-44-16,-22 1-36 15,-25 4-17-15,-29 3-1 16,-20 8-13-16,-14 0-50 16,-13 0-104-16,-8 24-144 15</inkml:trace>
  <inkml:trace contextRef="#ctx0" brushRef="#br0" timeOffset="12811.4443">11371 8649 264 0,'0'0'148'15,"0"0"-59"-15,55 0-3 16,16 0-51-16,8-11-15 16,0-5-20-16,11-7-3 15,-16-1-95-15,-17-7-251 16</inkml:trace>
  <inkml:trace contextRef="#ctx0" brushRef="#br0" timeOffset="13081.5954">12996 7715 432 0,'-19'55'106'15,"-8"21"-40"-15,8 8-21 16,-6-4-32-16,12-10-12 16,7-12-1-16,6-16-9 15,0-8 0-15,0-15-35 16,0-9-52-16,19-10-44 15,14-7-203-15</inkml:trace>
  <inkml:trace contextRef="#ctx0" brushRef="#br0" timeOffset="13261.5864">13468 7752 423 0,'-24'5'103'0,"10"39"-57"16,0 19 11-16,-5 11-35 15,0 3-9-15,0-4-7 16,11-9-3-16,-3-14-3 16,11-12-6-16,0-12-14 15,0-4-84-15,0-16-105 16</inkml:trace>
  <inkml:trace contextRef="#ctx0" brushRef="#br0" timeOffset="13479.4293">12511 7874 500 0,'0'-10'52'0,"41"-9"9"16,76-12-10-16,55-13-14 16,16-4-15-16,11-2-10 15,8 4 1-15,-21 5-1 16,-23 6-10-16,-26 13-2 15,-25 11-7-15,-28 11-37 16,-32 0-102-16,-44 29-104 16</inkml:trace>
  <inkml:trace contextRef="#ctx0" brushRef="#br0" timeOffset="13695.9151">12399 8665 277 0,'-16'1'307'0,"16"-1"-284"16,123 0 21-16,46-32 25 15,49-24-43-15,24-17-17 16,15 1-3-16,-23 8 6 16,-24 14-3-16,-46 14-9 15,-39 22-7-15,-40 14-31 0,-33 3-84 16,-39 37-84-16</inkml:trace>
  <inkml:trace contextRef="#ctx0" brushRef="#br0" timeOffset="14139.4997">13076 8951 157 0,'-6'6'193'0,"-2"-6"-160"16,8 0 11-16,0 0-8 15,0-6 0-15,0-7 17 16,41 2 5-16,5-7-11 15,20-4 4-15,13-2-3 16,-8-4-8-16,-6 9-3 16,-19 2-20-16,-18 12-7 15,-12 5-4-15,-8 0-4 16,11 1 0-16,-5 28 3 16,-14 14 7-16,0 14-1 15,0 4-3-15,0-2-2 16,0 0 0-16,0-9 0 0,38-14-3 15,36-18-1-15,29-18-1 16,17-2-1-16,11-35-3 16,0-18-16-16,-14-4-45 15,-13-14-82-15,-31-16-270 16</inkml:trace>
  <inkml:trace contextRef="#ctx0" brushRef="#br0" timeOffset="20229.5517">2872 11153 361 0,'0'-5'124'16,"0"5"-116"-16,0 18-4 0,-5 32 1 16,-22 25 3-16,-20 16-2 15,-18 17 2-15,-14-1-3 16,-11 9-3-16,5-14 4 15,12-23-3-15,26-29-1 16,28-33-1-16,19-17 0 16,0-45 4-16,0-40 0 15,60-26-4-15,25-14-1 16,13-6 1-16,8 2-1 16,3 12 2-16,-8 25 10 15,-24 34 12-15,-26 29-5 16,-37 29-15-16,-14 34-3 0,0 59 0 15,0 33 3-15,-33 25-2 16,14-2-2-16,19-21 2 16,0-32-2-16,52-38-2 15,27-40 2-15,27-18 2 16,31-55 0-16,7-32 0 16,-5-22 5-16,-30-11 2 15,-29-3 8-15,-40 8-4 16,-34 19-10-16,-6 23-3 15,0 27-1-15,0 16-13 16,0 22-105-16,0 8-215 16</inkml:trace>
  <inkml:trace contextRef="#ctx0" brushRef="#br0" timeOffset="20469.5261">4427 11727 13 0,'0'18'505'0,"46"-13"-493"15,58-5 2-15,7-13-1 16,-12-31 4-16,-39-7-2 16,-36 10-6-16,-24 5 5 15,-44 19 16-15,-70 8-14 0,-22 6-9 16,-1 3-7-1,45 0-3-15,53 0-41 0,39-15-266 16</inkml:trace>
  <inkml:trace contextRef="#ctx0" brushRef="#br0" timeOffset="21053.6147">6668 11102 425 0,'-183'42'22'16,"25"22"34"-16,5 5 12 16,31-1-12-16,48-14-32 15,50-17-21-15,24-17-3 16,32-16 1-16,47-4 4 16,30 0 25-16,-8 0 12 15,-24 0 0-15,-23 37-9 16,-54 30-4-16,0 34 1 15,-112 28-10-15,-40 11-14 16,-36-14-5-16,16-28-1 16,14-45-2-16,29-37-7 0,56-16-15 15,35-43-51-15,38-22-2 16,65-9-34-16,71-4-9 16,47-1 2-16,-3 0-89 15</inkml:trace>
  <inkml:trace contextRef="#ctx0" brushRef="#br0" timeOffset="21511.5386">7197 11095 165 0,'-11'0'213'0,"-3"0"-192"15,14 0 3-15,0 0-10 16,0 0 6-16,-8 0-10 16,8 0 1-16,-5 0 4 15,5 0 4-15,-8 2-2 16,8 5 2-16,0 1 12 16,0-1-14-16,0 4-5 15,0-4 0-15,0 4 2 16,0 7 1-16,0 10 4 15,0 17 0-15,8 8 2 16,-3 18-3-16,-5 10-3 0,0 7-3 16,0 0-4-16,-19-8-4 15,14-21-4-15,5-20 0 16,0-28 0-16,19-11-2 16,41-42 2-16,32-9 1 15,-2 0 0-15,-16 22-1 16,-11 19 0-16,-22 10 0 15,-14 35 0-15,-16 27-1 16,-11 20 1-16,0-1 0 16,-25-9 0-16,12-15-12 15,-1-13-113-15,14-23-135 16</inkml:trace>
  <inkml:trace contextRef="#ctx0" brushRef="#br0" timeOffset="21661.7974">8157 11800 278 0,'-36'10'207'15,"6"26"-193"-15,22 4 5 16,8-7-17-16,0-8-2 16,0-22-94-16</inkml:trace>
  <inkml:trace contextRef="#ctx0" brushRef="#br0" timeOffset="21789.2833">8140 11356 201 0,'0'0'97'0,"0"0"-97"16,36 7-70-16</inkml:trace>
  <inkml:trace contextRef="#ctx0" brushRef="#br0" timeOffset="22103.7352">9395 10615 265 0,'-60'-26'48'0,"0"5"-30"15,-6 10 3-15,9 9 14 16,-9 2-4-16,12 0-15 15,10 23 4-15,3 12-4 0,9 10 7 16,13 10-5-16,0 8 7 16,10 12 9-16,9 17-7 15,0 18-4-15,0 15 8 16,0 13 0-16,0-3-11 16,14-6-8-16,0-9-9 15,-6-11-3-15,-8-12-1 16,0-7-3-16,0-15-14 15,-8-24-75-15,-33-18-51 16,-11-24-16-16,-5-9-73 0</inkml:trace>
  <inkml:trace contextRef="#ctx0" brushRef="#br0" timeOffset="22253.5491">8626 11822 305 0,'27'-19'180'0,"19"-3"-128"16,39 6-1-16,8-2-32 15,5 1 3-15,0 0-3 16,-14 4-19-16,-5-2 0 16,0-2-25-16,-8-6-153 15,-19-9-163-15</inkml:trace>
  <inkml:trace contextRef="#ctx0" brushRef="#br0" timeOffset="22433.2475">9877 11039 155 0,'0'11'231'16,"-33"36"-200"-16,28 25-1 16,-14 12 1-16,5 10-11 15,1 3-5-15,-12-2 1 16,-8-4 0-16,12 2-15 16,-18-7-1-16,1-7-20 15,-8-23-128-15,0-33-216 16</inkml:trace>
  <inkml:trace contextRef="#ctx0" brushRef="#br0" timeOffset="22725.3102">9433 11529 352 0,'0'-21'77'0,"19"7"-31"16,41 4-25-16,24-6-19 16,28-1-1-16,5-6 0 15,1 9-1-15,-7 5-1 16,-26 7 1-16,-25 2-1 15,-19 0 0-15,-30 2 1 16,-3 18 0-16,-8 2 2 16,0-1 9-16,0 2 4 15,0-6 0-15,33-4-1 16,13 0 4-16,-2 2 26 16,2 13 20-16,-19 10-5 15,-16 20 5-15,-11 27-23 0,-44 13-22 16,-62 7-12-1,-6-13-7-15,22-26-10 0,11-37-107 16,38-29-203-16</inkml:trace>
  <inkml:trace contextRef="#ctx0" brushRef="#br0" timeOffset="24331.2705">17992 4931 29 0,'0'0'216'0,"0"0"-207"15,-3 0 1-15,3 0 28 16,-11 0 19-16,11 16-27 16,0 10-10-16,0 11-2 15,0 11-4-15,0 15 1 16,11 18-2-16,22 20-4 16,2 25 1-16,-2 27 2 15,-1 36-2-15,-18 29-2 0,-8 28-1 16,-6 11 1-1,0 20-6-15,0 7 0 0,0-2 0 16,-28-2-2-16,-10-12 0 16,0-15 1-16,5-24-1 15,-2-19 0-15,5-27 0 16,13-18 1-16,-2-15-1 16,-5-21 1-16,5-14-1 15,0-18-1-15,16-20-2 16,-3-25-5-16,-2-3-52 15,-11-19-92-15</inkml:trace>
  <inkml:trace contextRef="#ctx0" brushRef="#br0" timeOffset="25163.5481">18049 7184 310 0,'8'0'54'0,"3"0"-48"15,8 0 4-15,3 0 15 0,11 13-5 16,13 1 1-16,19-4-9 15,25-2-1-15,28-8 11 16,21 0 9-16,38 0 2 16,52 0 6-16,27-12-6 15,58-16 2-15,67-10-4 16,88-10-7-16,71-8-3 16,68-5 9-16,41-4-24 15,28-5-5-15,18 3 0 16,16-3 0-16,31 5 0 15,5-3-1-15,-8 3-1 16,-38 3 1-16,-69 6 1 16,-75 7 0-16,-105 12-1 15,-100 13 0-15,-101 5-1 16,-96 16-2-16,-67 3-15 0,-88 0-88 16,-66 0-122-16</inkml:trace>
  <inkml:trace contextRef="#ctx0" brushRef="#br0" timeOffset="26641.2702">29896 6098 245 0,'-11'-3'24'16,"3"0"24"-16,-3 0-8 15,8 1-3-15,-2-1 8 16,-1-1-8-16,4-2-6 15,-4 0-3-15,6 5-4 16,-5-2 1-16,5 0-7 16,-6 3-3-16,6 0 2 15,0 0 2-15,0 0-1 16,0-2-3-16,0-4-4 0,0-5 5 16,0-2-7-1,0 0-5-15,0 9-2 0,0 1 1 16,0 0 2-16,0 2-2 15,0-1-1-15,0-1-1 16,0 3 0-16,0 0 0 16,0 0 1-16,0 0-2 15,0 0 1-15,0 0 0 16,0 0 0-16,0 0 5 16,0 0 0-16,-2 12-2 15,-12 27 0-15,-11 19 3 16,12 12-2-16,-1 9 1 15,9 3-1-15,-1 0-2 16,4-4-2-16,-9-4-1 16,11-16 0-16,0-5-3 0,0-18-10 15,0-11-44-15,38-20-151 16</inkml:trace>
  <inkml:trace contextRef="#ctx0" brushRef="#br0" timeOffset="27181.1803">29498 7182 285 0,'0'-14'56'0,"0"2"-20"15,0 0-2-15,14 6-16 0,-14-6 0 16,5 3 20-16,-5 5 3 16,0-6-5-16,0 10-7 15,0 0-10-15,0 0-7 16,0 0-3-16,0 0-4 15,0 15-1-15,0 16 1 16,0 6-2-16,0 10-1 16,0 3-1-16,0 1 2 15,0-2 1-15,0-7-1 16,0-11-3-16,0-2 0 16,0-12-4-16,5-15-10 15,31-2-89-15,13-2-104 0</inkml:trace>
  <inkml:trace contextRef="#ctx0" brushRef="#br0" timeOffset="27443.3059">29806 7160 430 0,'-19'-9'50'15,"19"9"-10"-15,0 0-5 16,0 0-15-16,0 24-6 16,0 8-8-16,0 1-1 15,0 8-3-15,0-3 0 16,0 2-1-16,-8-7-1 0,-3-6 0 16,3 0-1-16,2-3-5 15,6-6-19-15,-13-4-69 16,4-3-55-16</inkml:trace>
  <inkml:trace contextRef="#ctx0" brushRef="#br0" timeOffset="27729.3622">29168 7186 294 0,'0'0'83'16,"0"0"-48"-16,22 0 40 15,49 0-21-15,16-18-3 16,25-4-16-16,16-6-7 16,-3 5 15-16,-5-5-12 15,-24 7-12-15,-17 5-16 16,-14-3-3-16,-24 17-4 15,3 2-8-15,-17 0-75 16,6 0-77-16,-20 0-92 16</inkml:trace>
  <inkml:trace contextRef="#ctx0" brushRef="#br0" timeOffset="27991.2897">30736 6953 388 0,'0'0'120'0,"-6"28"-72"15,-13 23 53-15,-16 16-45 16,-17 18-32-16,-13 15-11 16,-20 11 3-16,-13 7 2 15,-14 10 2-15,6-3-13 0,-3 1-5 16,21-20-2-1,23-14-5-15,21-25-13 0,31-20-39 16,13-21-49-16,0-23-56 16,0-3-99-16</inkml:trace>
  <inkml:trace contextRef="#ctx0" brushRef="#br0" timeOffset="28621.6934">30488 7929 198 0,'0'-1'117'0,"0"-3"-79"16,0 2-11-16,0-1-13 0,0 1-5 15,0 0 1 1,0-1 14-16,0 3 1 0,0 0-3 15,-8 0-4-15,-3 0-6 16,-3 3-3-16,6-1-4 16,2 3-3-16,6-5-2 15,0 0 1-15,0 0 1 16,0 0 0-16,0 0 6 16,0 0 24-16,0-16 2 15,39-2-9-15,21-4 3 16,0-3 3-16,5 4-3 15,0-4 7-15,-13 15-12 16,-19 1 5-16,-14 5-10 16,-11 4-9-16,-8 0-4 15,0 29-2-15,-13 27 5 0,-47 11-6 16,2 5-1-16,4-7-1 16,21-12 1-16,22-15-2 15,11-18 1-15,0-18 0 16,71-2 2-16,14-2 1 15,-1-21-1-15,-5-1-1 16,-27 2-1-16,-6 11-3 16,-8 1-27-16,-38-12-190 15</inkml:trace>
  <inkml:trace contextRef="#ctx0" brushRef="#br0" timeOffset="31343.2556">17321 7607 272 0,'-38'0'76'15,"-3"7"-74"-15,16-2 2 16,12-3-3-16,-6-2 7 15,10 0 10-15,-2 0 14 16,6 0 9-16,-3 0 4 16,-11 0-13-16,0 0-11 15,-17 10-12-15,-13 13-3 16,14 1 1-16,-4 5 2 0,7-1-3 16,4-1 0-16,9 5 0 15,19 2 0-15,0-3-2 16,28-2 1-16,37-8 1 15,28-13 4-15,21-8 4 16,20-12-5-16,16-29 5 16,-6-10 6-16,-18-7-1 15,-42 6 4-15,-37 3-3 16,-47 9-7-16,-3 4 5 16,-82 7-10-16,-37 13-2 15,-4 3-5-15,15 13-1 16,45 0 0-16,47 0-8 0,19 0-46 15,27 0-79-15,39 0-219 16</inkml:trace>
  <inkml:trace contextRef="#ctx0" brushRef="#br0" timeOffset="32837.2994">23614 6675 95 0,'0'-3'123'0,"-8"3"-114"16,8 0-7-16,0 0 6 16,0-2 3-16,0-1-6 15,0-2-2-15,0 0 5 16,0 1-7-16,0 0 16 15,0 0 27-15,0 1 7 16,-11 1-5-16,3 2-19 16,-1 0-14-16,9 0-3 15,-5 0-2-15,5 0 2 16,-5 2 7-16,5 20 18 16,-9 12-3-16,4 11-13 15,-1 5-16-15,6 8-1 16,0-1-1-16,0-1-1 0,0-9-10 15,0-12-155-15</inkml:trace>
  <inkml:trace contextRef="#ctx0" brushRef="#br0" timeOffset="34313.3288">23273 7534 261 0,'-14'0'45'0,"1"0"-18"15,7 0-1 1,6-1-7-16,0-4 2 0,0 4 9 16,-8 1-5-16,3 0-13 15,5 0 0-15,0 0-2 16,0 0-1-16,-6 0-6 15,6 0-1-15,0 0 0 16,0 16 9-16,0 8-3 16,0 5-5-16,0 6-1 15,-8 2-1-15,0 3 0 16,-3 0-1-16,3-5 0 16,2-4 0-16,6-4-2 0,0-9-11 15,0-6-71 1,6-6-122-16</inkml:trace>
  <inkml:trace contextRef="#ctx0" brushRef="#br0" timeOffset="34577.3243">23371 7639 352 0,'-13'-3'53'16,"13"3"-41"-16,0 0-8 16,0 0-3-16,0 13 2 0,0 6-2 15,0 8 2-15,0 7 4 16,0-4 5-16,0 5-4 16,0-1-5-16,0-8-2 15,0-6-1-15,0-2-7 16,0-4-81-16,0-5-225 15</inkml:trace>
  <inkml:trace contextRef="#ctx0" brushRef="#br0" timeOffset="34839.2648">22998 7619 378 0,'0'-11'58'0,"13"4"-31"15,58-9 26-15,22 2-19 16,11-2 2-16,7-5-8 16,-13 8-12-16,-18 3-13 15,-10 5-3-15,-10 5-1 16,-8 0-7-16,8 0-32 15,-16 0-97-15,-17 0-93 16</inkml:trace>
  <inkml:trace contextRef="#ctx0" brushRef="#br0" timeOffset="35063.5262">24156 7485 276 0,'-13'0'153'0,"-17"0"-120"15,22 14 28-15,-25 26 10 16,0 13-44-16,-8 19-15 16,-16 19 2-16,-17 16 4 15,-10 12-1-15,-6 3-6 16,-3 0-9-16,1-13-2 16,26-13-2-16,20-24-6 15,27-24-33-15,19-26-104 16,0-22-78-16</inkml:trace>
  <inkml:trace contextRef="#ctx0" brushRef="#br0" timeOffset="35422.7321">24124 8126 150 0,'0'0'176'0,"0"0"-161"16,0 0 22-16,0 0-19 15,0 4-13-15,-14 15-1 16,-10 12 7-16,-23 3 3 16,1 7-3-16,-6 0 3 15,19-10 0-15,20-10 1 16,13-13-10-16,0-8-2 15,19 0 2-15,46-14 26 16,6-8 9-16,22 1-12 16,-14 5-5-16,-14 7 0 15,-24 4-3-15,-16 5-17 16,-6 0-3-16,-11 0-8 16,3 0-22-16,-3 0-87 15,-8 0-90-15</inkml:trace>
  <inkml:trace contextRef="#ctx0" brushRef="#br0" timeOffset="35592.6536">24124 8126 212 0,'346'-46'145'0,"-346"46"-64"15,0 0-18-15,0 16-12 16,-11 26 12-16,-11 16-1 16,-16 18-13-16,-19 13-25 15,2-2-18-15,4-7-6 16,18-17 0-16,33-12-11 15,0-32-105-15,5-19-315 16</inkml:trace>
  <inkml:trace contextRef="#ctx0" brushRef="#br0" timeOffset="43675.2683">20702 7030 7 0,'0'0'234'15,"0"0"-213"-15,0-6 0 16,0-1-3-16,0 0-18 16,0-1-14-16,0 5-46 15,-6 3-55-15</inkml:trace>
  <inkml:trace contextRef="#ctx0" brushRef="#br0" timeOffset="43953.3978">20702 7030 105 0,'3'-35'133'0,"-3"31"-95"16,0-6 13-16,0 3-31 15,0-3 4-15,0-3 2 16,10 3 7-16,12 0 5 15,-16 7-1-15,2 1-3 16,-3 2-9-16,1 0-4 16,2 0 10-16,3 2 1 15,-3 15-12-15,-2 8-6 16,-6 7-1-16,0 5-6 16,0 6-3-16,0-3-3 0,0-6-1 15,-6-11-8-15,1-8-37 16,-12-12-65-16,12-3-122 15</inkml:trace>
  <inkml:trace contextRef="#ctx0" brushRef="#br0" timeOffset="44739.5094">20476 7641 134 0,'0'-10'239'16,"10"5"-181"-16,-10 5 1 16,9 0-20-16,2 0-13 15,-3 0 2-15,11 0 3 16,-11 20-6-16,-3 13 1 16,1 10-8-16,-6 13-4 0,0 2-4 15,0-6-6-15,-19 0-4 16,-6-8 0-16,-7-6-8 15,-1-7-19-15,0-9-30 16,17-7-39-16,16-8-46 16,0-7-55-16</inkml:trace>
  <inkml:trace contextRef="#ctx0" brushRef="#br0" timeOffset="44979.0519">20672 7795 315 0,'24'-8'93'0,"-15"8"-36"15,-4 0-21-15,9 6-1 16,-14 21-15-16,11 1-15 16,-9 12 0-16,4 2-1 15,-6 2-2-15,0-4-2 16,0-3-3-16,0-3-16 15,-6-1-18-15,-26-8-26 16,13-7-61-16,-9-12-101 16</inkml:trace>
  <inkml:trace contextRef="#ctx0" brushRef="#br0" timeOffset="45248.845">20375 7757 152 0,'0'-9'264'16,"51"4"-246"-16,-1 5 45 16,20-2-7-16,4-2-34 15,21-4-1-15,4-3-13 16,-7 0-7-16,-4-3-1 0,-12 0 0 15,-16 7-11 1,-14-1-21-16,-8 8-40 0,-10 0-41 16,4 0-48-16,1 0-26 15</inkml:trace>
  <inkml:trace contextRef="#ctx0" brushRef="#br0" timeOffset="45475.2399">21490 7664 320 0,'-19'20'71'16,"-8"11"-4"-16,2 11-9 16,3 6-22-16,3 9-16 15,-19 9 4-15,-8 4 7 16,-14 12-1-16,2-1-4 0,-2 1-13 16,-5-2-13-16,13-11 0 15,6-13-12-15,21-17-17 16,3-9-22-16,14-12-25 15,-3-10-25-15,11-1-55 16,0-7-49-16</inkml:trace>
  <inkml:trace contextRef="#ctx0" brushRef="#br0" timeOffset="46089.309">21877 8202 297 0,'0'-6'62'0,"0"6"-41"16,0 0 18-16,0 0-23 16,0 0-7-16,-19-1 2 15,-8 1 9-15,-1 0 2 16,-15 0 6-16,-17 0-5 15,-14 16-12-15,3 5 2 16,6-5-2-16,13 1-6 16,25-5-4-16,13-1 0 15,14-3-1-15,0-3 0 16,0 3 5-16,0-4 2 0,0 2 5 16,14 0 1-1,13 4 2-15,-2-6 0 0,7-1 3 16,9 3-6-16,-3-3 1 15,9 2 2-15,-9 4-1 16,-3 7-4-16,-10 3-2 16,-17 4-4-16,-8 2 1 15,0 4-1-15,0 3-2 16,0 3 0-16,-27 0-2 16,-6 1 1-16,-13-1-1 15,5-2 1-15,-11-3-1 16,8-7-1-16,12-8-2 0,4-10 2 15,15-5-4 1,-1 0 1-16,14-34-6 0,0-10 1 16,14-9 6-16,46-12 3 15,19-3 1-15,16-1 0 16,1 7-1-16,2 5 1 16,-8 8 0-16,-25 17 3 15,-18 9 0-15,-28 12-3 16,-19 11-1-16,0 0-17 15,-38 0-82-15,-17 0-153 16</inkml:trace>
  <inkml:trace contextRef="#ctx0" brushRef="#br0" timeOffset="47049.0626">26957 6380 315 0,'19'0'74'0,"-19"0"-20"15,0 18-6-15,0 3-28 16,0 1-17-16,0 4-3 16,0-2 1-16,0 3 0 15,0 3 0-15,0-3 0 16,0-2-1-16,0-4-7 16,0-2-30-16,0-6-41 15,0-4-89-15</inkml:trace>
  <inkml:trace contextRef="#ctx0" brushRef="#br0" timeOffset="48077.3788">26436 6951 125 0,'0'-3'54'16,"0"3"-44"-16,0 0 0 16,-6 0 8-16,1 0 8 15,5 0 8-15,0 0 23 16,0-3 1-16,0-4-5 16,25 0-18-16,2 2-12 15,19-5 8-15,11 0 5 16,-5-2 4-16,8 1-1 15,-13 7 7-15,-23 4-11 0,-16 0-18 16,-8 0-10-16,0 19 1 16,-27 14 0-16,-30 2-5 15,2 1-3-15,3-3-1 16,22-14-1-16,17-9-2 16,13-7-1-16,0-3-4 15,13 0 5-15,37 0 4 16,-10 7 2-16,-1 4 1 15,-12 6 3-15,-8 7 5 16,-19 11 4-16,0 11-1 16,-11-2-3-16,-43 3-9 15,-26-10 0-15,10-7-2 0,-4-14-9 16,28-13-20-16,21-3 2 16,11 0-4-16,14-8-13 15,0-3-12-15,0 1-48 16,39-3-29-16,7-2-49 15</inkml:trace>
  <inkml:trace contextRef="#ctx0" brushRef="#br0" timeOffset="48324.7569">27028 7130 262 0,'0'-5'118'15,"0"5"-86"1,0 0-8-16,13 0 19 0,12 8 6 16,-17 19-15-16,-3 3 8 15,-5 11-8-15,0 4-5 16,0-3-16-16,-13-5-12 16,-12-4-1-16,6-7-13 15,11-7-22-15,3-11-30 16,-4-3-46-16,9-5-58 15</inkml:trace>
  <inkml:trace contextRef="#ctx0" brushRef="#br0" timeOffset="48565.3357">27216 7132 42 0,'-19'0'267'15,"19"0"-232"-15,-14 14 7 16,14 12 4-16,0 3-31 16,0 3-8-16,-5 6-1 15,-4-6-3-15,4 0-2 16,-6-5-1-16,3 1-1 16,-6 1-4-16,-5-2-9 15,6 3-17-15,-12-2-44 16,-8-4-98-16</inkml:trace>
  <inkml:trace contextRef="#ctx0" brushRef="#br0" timeOffset="48909.1755">26921 7153 289 0,'55'-4'83'15,"35"1"-16"-15,13-3 12 16,23-2-35-16,-1-6-1 16,1-1-21-16,-31 5-8 15,-27 4-14-15,-35 6-19 16,-33 0-47-16,0 0-56 16,0 0-161-16</inkml:trace>
  <inkml:trace contextRef="#ctx0" brushRef="#br0" timeOffset="49230.7864">27761 7197 281 0,'-5'22'60'0,"-23"18"38"0,-10 6-29 15,-11 8-23 1,-16 9-13-16,-20 8-11 0,-24 10-11 16,-11 7 1-16,-16 5-6 15,10 0-5-15,15-3-1 16,21-14-6-16,35-22-10 15,17-10-28-15,19-13-45 16,5-17-62-16,14-10-173 16</inkml:trace>
  <inkml:trace contextRef="#ctx0" brushRef="#br0" timeOffset="49825.0301">27761 7748 149 0,'0'0'193'15,"-5"0"-154"-15,-28 0 5 16,-8 4-12-16,-5 10 0 16,-12 7-9-16,4-7-11 15,8 8-7-15,-4-4-4 0,18 0 4 16,18-3-1-16,14-7 6 16,0-7 0-16,0 2 15 15,0-1 12-15,25 4 5 16,21 1-2-16,6 9-6 15,2 1-10-15,-5 1 2 16,-16 14-8-16,-17 1-11 16,-10 8-2-16,-6 4-3 15,-6 4 0-15,-43 1-1 16,-16-4-1-16,-6 2-1 16,11-13 1-16,8-10-2 15,28-11-1-15,16-14-4 16,8 0 1-16,0-12-3 0,0-26-8 15,0-13-1 1,40-9 10-16,12 3 8 0,14 7 0 16,-6-1 3-16,5 9 0 15,-8-1 2-15,-5 5-1 16,-16 4 4-16,-17 11 1 16,-8 14-8-16,-11 9-1 15,0 0-20-15,0 0-41 16,-25 12-94-16,6-12-351 15</inkml:trace>
  <inkml:trace contextRef="#ctx0" brushRef="#br0" timeOffset="59806.8863">17847 5482 272 0,'-5'0'140'0,"5"0"-130"15,0 0 21-15,32 0 1 16,20 0 5-16,14 0-10 16,10-1 10-16,-2-14 7 15,5 0-3-15,-3 4-11 16,-21-3-17-16,-12 10-12 16,-16-1-1-16,-13 0-9 15,-6 5-56-15,-8 0-136 16</inkml:trace>
  <inkml:trace contextRef="#ctx0" brushRef="#br0" timeOffset="60444.9607">17026 5317 163 0,'-13'0'124'0,"2"0"-95"16,11 0-11-16,0 0-5 15,0 0 8-15,0 0-1 16,0 0 11-16,0-3 9 0,0 0 4 15,0-1-8-15,19 0 14 16,19-4 0-16,8 3-16 16,-7-2-7-16,2 3 3 15,-22 4-5-15,0 0-7 16,-17 0-1-16,-2 16 2 16,0 15-5-16,0 15-7 15,-32 1-2-15,-9-3-3 16,14-6-2-16,16-15 0 15,11-14 0-15,0-8-5 16,57-1 3-16,14 0 2 16,-3 8 9-16,-8 2 10 15,-30 12 9-15,-30 18 2 16,-11 20-13-16,-90 16-11 0,-35 7-6 16,5-16 0-16,19-34-25 15,47-33-59-15,59-22-94 16,6-49-304-16</inkml:trace>
  <inkml:trace contextRef="#ctx0" brushRef="#br0" timeOffset="61358.982">17637 9406 316 0,'-8'-2'64'0,"8"2"-18"16,0-2-17-16,0-1-16 15,0 1-1-15,8-1 16 16,30-2 29-16,17-1-9 16,2 2-4-16,17-5-8 15,16 3-7-15,-11-2-2 0,0 0-11 16,-27 4-11-16,-25 4-5 15,-13 0-2-15,-14 0-29 16,0 0-106-16,-47 0-317 16</inkml:trace>
  <inkml:trace contextRef="#ctx0" brushRef="#br0" timeOffset="61830.9583">16097 9737 198 0,'0'0'94'0,"0"0"-54"15,0 0-15 1,0 0 1-16,0 0 2 0,0 0 2 16,0 0 10-16,32 0 4 15,15 0-8-15,18 0 1 16,-5 0-12-16,-3 0-11 16,-2-7-12-16,-17 6-2 15,-13-2 0-15,2 0-16 16,0 2-42-16,-8-5-113 15,-5-3-217-15</inkml:trace>
  <inkml:trace contextRef="#ctx0" brushRef="#br0" timeOffset="62537.1008">16792 9418 359 0,'0'0'114'16,"-14"0"-70"-16,14 0-10 16,0 0-20-16,0 0 6 15,0 8-16-15,0 1-4 16,0-3 1-16,14 2 1 16,-9-7 6-16,23 2 23 15,4 0 1-15,1-2-5 16,5 8 4-16,-5 0 2 15,0 14-3-15,-20 10-4 0,-13 11-6 16,0 15-9-16,-32 2-4 16,-20 3-4-16,5-21-2 15,28-14-1-15,6-17-4 16,13-12 2-16,0 0 2 16,0-12 2-16,13-17 1 15,25 11 4-15,-18 5 2 16,-7 7 5-16,-13 6-4 15,0 0-5-15,0 0-3 16,0 0-1-16,0 0 0 16,0 0-1-16,0 0-2 15,0 0 0-15,0-2 1 0,0 2 1 16,0 0 1-16,0 0-1 16,3 0 0-16,-3 0 0 15,0 0 0-15,0 0 0 16,0 0 0-16,0 0 0 15,0 0 0-15,0 0 0 16,0 0 0-16,0 0 0 16,11 0 0-16,-11 0 0 15,0 0 0-15,13 0 2 16,7 0-1-16,1 0 7 16,4 0 2-16,-6 0-5 15,0 8 1-15,-11 15 0 16,-8 14-2-16,0 13 0 0,-8 7 0 15,-55 8-3 1,-2-8 0-16,10-20-1 0,4-14-1 16,4-18 1-16,1-5-4 15,8 0-5-15,-9-5-20 16,15-8-21-16,23 1-70 16,9-4-151-16</inkml:trace>
  <inkml:trace contextRef="#ctx0" brushRef="#br0" timeOffset="88650.7025">18109 5655 231 0,'-22'1'77'0,"11"-1"-61"15,11 0 19-15,0 0-22 0,-5-8-13 16,2-8-5-16,3 4 5 15,0 0 3-15,0 1 16 16,0 4 9-16,0-3 4 16,0 0-11-16,0-3-2 15,0-4 7-15,22 1 8 16,10-3 3-16,7-1-6 16,2 5-1-16,-11 5-6 15,-17 6-2-15,-5 1-6 16,-8 3-5-16,0 0 3 15,0 0-3-15,0 3-6 16,0 19 5-16,0 4 3 16,-13-6-6-16,-6-6-4 0,19-10-1 15,-9-1 0-15,9-3 5 16,0 0 1-16,0 0 0 16,0 0 1-16,0-7-6 15,0-7-2-15,0-1 2 16,0-3 3-16,22-3-2 15,11 4 4-15,5 5-2 16,-13 5 6-16,-17 4 2 16,-8 3-4-16,0 0-3 15,0 0 0-15,0 22-4 16,-6 20 2-16,-40 8-1 16,-8 1-2-16,-9-7-1 0,3-15-1 15,22-12 0-15,5-6-1 16,19-11 1-1,6 0 0-15,-3-11-2 0,11-13-4 16,0-6 3-16,0 1 1 16,19-4 2-16,28 5 0 15,4 6 0-15,1 11 1 16,-14 3 1-16,-5 8 1 16,-19 0 3-16,-14 15-2 15,0 31 3-15,-27 12 1 16,-39 7-3-16,-10-3-4 15,-3-10 0-15,19-21-1 16,22-16 0-16,10-15 0 16,9 0 0-16,11-39-1 15,8-17-4-15,0-5-1 0,22-3 3 16,49 9 3-16,0 12 0 16,-3 14 0-16,-8 16 0 15,-22 13 2-15,-5 0 4 16,-22 16 1-16,-11 23-2 15,-11 8-1-15,-41 0-2 16,-14-7-2-16,1-13-4 16,5-16-18-16,19-11-17 15,17-5-4-15,24-24-40 16,0 6-49-16,76-1-110 16</inkml:trace>
  <inkml:trace contextRef="#ctx0" brushRef="#br0" timeOffset="89902.9391">20751 7146 254 0,'-16'0'211'0,"5"0"-190"16,11 0 32-16,0 0-20 16,-9 0-8-16,4 0-10 15,-3 0-3-15,-8 0 4 16,-12 3-5-16,-13 12-4 15,-10 0 0-15,7-4-2 16,3-4 1-16,19-5 4 16,3-2 8-16,19 0 1 0,0-9-6 15,0-17 1 1,14-5-10-16,27 0 3 0,5 7 11 16,6 0 10-16,-6 13-4 15,-8 0 0-15,-10 11 1 16,-9 0-7-16,8 7-9 15,-16 28 8-15,-6 8-8 16,-5 4-6-16,0-2 0 16,-24-14-3-16,5-10 0 15,0-14-1-15,19-7 0 16,0-7 0-16,0-37-1 16,10-13-8-16,42-4 4 0,3 15 6 15,-3 16 0-15,-20 12 2 16,-10 15 2-16,-16 3 0 15,-6 8-1-15,0 32 1 16,-33 12 3-16,-46 6-5 16,0-11-2-16,8-25-5 15,16-22-24-15,17-10-35 16,38-48-109-16,0-21-210 16</inkml:trace>
  <inkml:trace contextRef="#ctx0" brushRef="#br0" timeOffset="91208.8054">23810 9397 125 0,'0'-3'209'0,"-13"3"-160"15,13 0-14-15,-9 0-9 16,9 0 4-16,-5 0-8 15,-1 0 11-15,-2 0-10 16,8 0-3-16,-19 8-1 16,0 4 2-16,-8 1-9 15,-6 1-4-15,9-5 1 16,2-2-5-16,-3-1-1 16,12-3 0-16,13-3-2 15,0 0 2-15,0 0 3 0,0 0 7 16,0-16 6-16,0-8-11 15,19-3 2-15,8 2 10 16,11 7 8-16,-16 6 5 16,-3 7-5-16,-8 5-10 15,-3 0-6-15,-8 9 2 16,0 32 4-16,0 8-5 16,-19 9-10-16,-22-11-2 15,-2-4-1-15,10-20-1 16,16-14 1-16,7-9-2 15,10-14 1-15,0-33-15 16,0-12-2-16,46-5 15 16,19 11 3-16,-13 16 2 0,-14 16 7 15,-10 20 4 1,-23 1 1-16,-5 17-3 0,0 33 9 16,0 11-10-16,-52 7-10 15,-13-14 0-15,5-22-19 16,3-22-65-16,48-16-73 15,9-54-211-15</inkml:trace>
  <inkml:trace contextRef="#ctx0" brushRef="#br0" timeOffset="92272.7828">26842 6653 137 0,'0'-4'41'16,"0"0"16"-16,0 4-7 16,0-3-9-16,0 1-3 0,0-6 5 15,0 1 8-15,0 0-29 16,0-4 1-16,0 0 12 16,0-2-7-16,0 1 0 15,14-1-3-15,-1 5 2 16,-4 1-1-16,2 4 2 15,-11 3 2-15,0 0-4 16,0 0-3-16,0 0-3 16,0 0-10-16,0 0-7 15,-20 0-1-15,-7 13 1 16,-6 1-2-16,23-10 0 16,10-4-1-16,0 0 0 0,0-8 1 15,62-24 0 1,17-8-1-16,22 1 0 0,-11 6 4 15,-16 11 8-15,-17 12 14 16,-30 7-2-16,-16 3-8 16,-11 13-7-16,0 27 3 15,-57 14-3-15,-22 1-7 16,-6-10-2-16,20-15 0 16,19-16 0-16,32-14-3 15,14 0 2-15,0-37-3 16,46-11-4-16,20 4 6 15,7 7 2-15,-15 14 0 16,-20 17 3-16,-30 6 1 16,-8 0-2-16,0 30-1 15,-65 13-1-15,-14-8-5 0,21-22-92 16,4-18-193-16</inkml:trace>
  <inkml:trace contextRef="#ctx0" brushRef="#br0" timeOffset="93736.7802">29667 4376 117 0,'-25'-3'194'15,"17"3"-129"-15,8-2-1 16,-11-1-9-16,9 3-1 16,-4 0-13-16,-2 0-7 15,-11 0-9-15,-11 0-4 16,-3 5-13-16,-2 9-4 15,-3-6-3-15,-1-2 0 16,20-4-1-16,6-2 1 16,13 0 3-16,0 0 15 15,0-8 5-15,11-14-18 16,30-4-3-16,2 4 5 16,-2 8 12-16,-14 7 7 0,-13 7-7 15,-14 0-1-15,0 0-6 16,0 7 3-16,-3 23 1 15,-49 10-6-15,-13-1-6 16,-6-4-3-16,17-13-1 16,24-15-1-16,27-4 0 15,3-3 1-15,0-11-1 16,54-24-1-16,17 2 1 16,-5 3 0-16,-15 16 2 15,-29 5 9-15,-16 9-3 16,-6 9-3-16,-28 30 0 15,-56 11-2-15,-20-5-3 16,6-14-26-16,57-31-119 16,41-35-207-16</inkml:trace>
  <inkml:trace contextRef="#ctx0" brushRef="#br0" timeOffset="97626.6289">18180 5678 69 0,'0'0'39'16,"0"0"-22"-16,0 0 8 15,0 0-5-15,0 0-2 16,0 0 4-16,0 0 2 15,0 0 4-15,0 0-7 16,0 0-12-16,0 0 0 16,0-4-4-16,0-1-2 15,0 2-1-15,-11 3 2 0,3-2 0 16,-3 2 1 0,3-2 8-16,8 2 0 0,0 0 0 15,0 0-11-15,0 0 0 16,0-3 0-16,0 3 0 15,0 0 0-15,0 0 4 16,0-3 1-16,0 3 7 16,8 0 15-16,22 0-12 15,2 0-4-15,4 0 1 16,-6 0 0-16,5 0 2 16,4 0 1-16,4 0-9 15,-7 0-3-15,-4 0-2 0,-2 0 3 16,-8 6 1-1,5-2-1-15,-2 1 5 0,2 2 3 16,-8-2 0-16,9-2-9 16,-4 3 0-16,9-1-1 15,8-1 0-15,-3 2 1 16,8-1 1-16,-8 2-2 16,-5 3-1-16,0-3 3 15,8 4-2-15,-17-4-2 16,4 5 0-16,-1-1 0 15,3-2-2-15,5 6 1 16,3-2 0-16,1 2 0 16,1-4-1-16,-12 2 1 15,10 3-1-15,-5-2 1 16,-6 1 0-16,-3 3 0 0,9-4 0 16,-14-1-1-16,9-1 1 15,-1 0 0-15,3-2 0 16,-8 2 0-16,2-1 1 15,-5-5-2-15,-2 4 1 16,7 1-1-16,-5 0 0 16,8 4 0-16,1 0 0 15,2 1 1-15,-8-2-1 16,-3-2 0-16,0 4 0 16,0-4 1-16,-11 3-1 0,11-1 1 15,0 0-1 1,0-1 1-16,3-1-1 0,-3 0 0 15,6 1 0-15,7 1 0 16,-4 2 1-16,-1-2-1 16,-3 1 0-16,-10 3 0 15,11-1 0-15,2 4 0 16,0-3 0-16,11 1 0 16,-10-1 0-16,10 5 0 15,-3-3 0-15,-2 5 0 16,-3-2 0-16,3 3-1 15,-20-1 1-15,-5 1-1 16,-2 3-2-16,-1 1-1 16,4-5-4-16,10 7-64 15,-11-12-112-15</inkml:trace>
  <inkml:trace contextRef="#ctx0" brushRef="#br0" timeOffset="99628.4048">20323 6561 47 0,'8'0'35'15,"3"0"11"-15,-11 0-15 0,0 0 5 16,8 0-3-1,-8 0 4-15,19 0-24 0,-11 0-11 16,-2 0-1-16,-1 0 0 16,-5 0 0-16,6 0 1 15,-4 0 22-15,9 0 12 16,8 0-21-16,-2 2-6 16,2 4 5-16,0 0-3 15,6 4-5-15,-4-3-3 16,-2 5 1-16,-5-5-3 15,5 2 0-15,-5 3-1 16,-3 1 2-16,2 3 3 16,1-2-1-16,5 3 3 15,8-2-3-15,-2 3 2 16,-3-7-5-16,10 4 0 0,-13-1 1 16,1-2 0-16,-12 1-1 15,3 1 0-15,-3 1 0 16,3-3 1-16,-3 4 2 15,6-4-2-15,-1-1-1 16,6-2 1-16,0-1-1 16,-5 6-1-16,0 4 2 15,-1-4 1-15,-2 6 4 16,-3-3 1-16,-2 4-2 16,7-2-2-16,-13-2-1 15,0 3-1-15,9 0 0 16,2 3 0-16,-3 0-1 0,3-4 0 15,2 2 1-15,1 1-1 16,5 0 0-16,-5 0 1 16,-1-1 1-16,1 4 3 15,-3-6 0-15,2 10 3 16,6-2-1-16,-5 3-5 16,0 4 0-16,5 0-1 15,3 3 5-15,-3-1 0 16,0 3-4-16,0 2 1 15,8-5-2-15,-8 0 1 16,-5-1 1-16,5-3-1 16,0 0-1-16,0 0 3 0,0 2-2 15,3 2-1-15,3 5-1 16,-6-1 2 0,8 6-1-16,6 1 0 0,-1 0 0 15,1-2 0-15,5-3 0 16,-5-3-1-16,2-2-1 15,-7 2 1-15,2-6 0 16,-3 5 3-16,-8-3 4 16,3-2-2-16,2 2-2 15,9-4-2-15,-14-2-1 16,14-4 0-16,-11 1 2 16,8-5-1-16,-3 6 2 15,6-5 2-15,-6 2-2 0,0 6 0 16,3 0-2-16,-8 3 3 15,11 2-1-15,-1-5-1 16,1 1-2-16,0-5-1 16,0-1 1-16,-3-4-1 15,-3 2 1-15,6-3-1 16,-6-2 1-16,6 4 0 16,-6-1 0-16,-3-1 0 15,4 2-1-15,4-5 1 16,1 1 0-16,-6-1 0 15,12 2 0-15,4-2 1 16,-7 2-1-16,10 3 0 16,-2-1 0-16,-3 1-1 15,5 0 1-15,-8 0-1 16,-5 1 0-16,8-1 0 0,-3-4 2 16,-11-2-2-16,11-3 0 15,6 0 0-15,-9-3 0 16,4 0 0-16,1 3 0 15,-1 6 0-15,7 1-3 16,-8-1-3-16,3 1-9 16,11 1-41-16,0-8-89 15,-33-13-118-15</inkml:trace>
  <inkml:trace contextRef="#ctx0" brushRef="#br0" timeOffset="101474.722">29509 4405 63 0,'0'-2'56'15,"-11"2"-20"-15,3 0-5 0,-11 0-13 16,5 0-1-1,-5 0-3-15,5 0 4 0,-5 0 1 16,-5 0-2-16,2 0 4 16,3 0 4-16,0 0 3 15,5 5-16-15,-5-2-6 16,5 4-1-16,-10 0 0 16,2 1 1-16,-3-1 4 15,-2 4 1-15,-6-2 2 16,1 1-3-16,-1 0-5 15,6 0-1-15,-11-1 8 16,10 4-4-16,4-5 0 0,-3 1-2 16,-6 2-2-16,-8-1 4 15,-11 7-1-15,0 1-2 16,-8 2-2-16,9-1-1 16,4 3-1-16,4-1 0 15,2-4-1-15,-3 2 1 16,-11 2 1-16,-2-1 6 15,-3 8-3-15,0-4-2 16,17 3-2-16,-12 0 1 16,3-2 0-16,6 5-1 15,-6-6-1-15,11 2 1 16,-2 3 0-16,-4 2 0 16,9 0 1-16,3 2 1 15,-9-3-1-15,11 5 0 16,1-4 2-16,-1-2-2 0,6-1-1 15,-1 0 1-15,4 0-2 16,-9 2 0-16,6 9 1 16,-11-1 2-16,-3 1 0 15,3 1-1-15,-1-1 0 16,7 0-1-16,-9-1 0 16,13-3-1-16,-4-5 0 15,13 0 0-15,-6-1 1 16,12 4-1-16,-7 2 0 15,1 1 1-15,11 7-1 16,-11 0 0-16,5 4 0 16,1-3 0-16,-12 3 0 0,17 0 1 15,-6 1-1-15,1-6 0 16,-6 0 0-16,8-1 0 16,-11-2 0-16,3 0 0 15,0-3 0-15,-8-3 0 16,16-1 0-16,2-6 0 15,9-9-3-15,0-4-18 16,9-13-116-16</inkml:trace>
  <inkml:trace contextRef="#ctx0" brushRef="#br0" timeOffset="102615.0097">27028 6653 150 0,'-19'14'60'0,"-3"9"-35"16,3-1-6-16,8 1-13 15,-3 0-5-15,11 1 0 16,-2-2-1-16,5-2 2 16,-6 3-2-16,-7 0 5 15,-6 1 27-15,0 8 9 16,-3 4-6-16,8 1-16 16,-5 3-14-16,5 3-4 15,-5 0 0-15,0 0-1 16,6 3 1-16,-6-5-1 15,5 5 0-15,0-5 1 16,1 0-1-16,-6-2 0 16,0 2 2-16,-1-2 0 0,-7 5-1 15,-6 2 0-15,3 5 0 16,9 1 3-16,-12 5-2 16,6 5 0-16,-6-2 1 15,8 2 1-15,-7-2-1 16,4 0-2-16,1-2 0 15,-3-1 3-15,3-5 5 16,-6-3 2-16,6-1-8 16,8 1 2-16,0-2-4 15,0-7 0-15,-3 6-1 16,-3-5 1-16,-2-5 0 16,2-1 1-16,-2 0 3 15,0-1-1-15,-3 5-2 0,3-3 0 16,-11-4-2-1,-3 0 1-15,8 1-1 0,-5-1 1 16,-3 1-1-16,3 2 4 16,-3-4 0-16,3 1 0 15,10 4-1-15,-4-7-2 16,7-2-1-16,-8 1 1 16,1-5-1-16,-15 6 0 15,9-2 1-15,-8-3 0 16,-1 2-1-16,7-9 0 15,-7 0 1-15,4-6-1 16,-4-6 0-16,6-2 2 0,3-3 1 16,-3 0 17-1,-16 0-14-15,-3 0-3 0,-5 0-3 16,-12 7 1-16,-10-3 0 16,-11 9-1-16,-6 5 0 15,-8-1-1-15,9 3 1 16,10 1-2-16,9 8 0 15,10 0-3-15,-11 6-6 16,6 2-28-16,-19 2-58 16,-14-6-77-16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59:14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20277 3681 396 0,'0'-5'13'16,"0"5"5"-16,0-3 40 0,0 0-13 15,0-1-6-15,-11-6 1 16,-8 1 13-16,-17-4-24 15,-8-2-5-15,-2 7-10 16,-19 3-8-16,-4 5-2 16,-12 0 1-16,-7 35-4 15,-2 19-1-15,3 19 0 16,16 14 0-16,17 2 1 16,16 1-1-16,24-16-1 15,14-23 1-15,0-21-2 16,33-27 2-16,40-3 0 15,36-49 3-15,25-30-2 16,21-20-1-16,-21 5 1 0,-17 9 0 16,-38 21-1-16,-27 26 1 15,-33 17 0-15,-13 19 0 16,-6 2-1-16,0 31 1 16,-25 25 5-16,-27 17 2 15,1 3-4-15,10-8-3 16,2-12-1-16,20-17-2 15,17-12-3-15,2-16-10 16,0-9-32-16,2-2-41 16,37 0-38-16,18-25-50 15,8-7-12-15</inkml:trace>
  <inkml:trace contextRef="#ctx0" brushRef="#br0" timeOffset="434.4006">20724 3695 367 0,'-9'0'109'16,"-4"0"-78"-16,7 0 21 16,6 0-9-16,-10 15-7 15,1 17 8-15,-10 16-18 16,-19 2-12-16,11 2-4 16,-11-7-5-16,21-17-4 15,12-15-1-15,5-13-1 16,0 0 1-16,79-43-2 15,33-17 1-15,19-8-2 0,-14 11 3 16,-24 22 0-16,-36 15 0 16,-30 17 2-16,-19 3-2 15,-8 18 0-15,0 35 6 16,-41 8 8-16,-5 1-5 16,0-13-5-16,27-25-4 15,19-18 0-15,0-6-2 16,27-14 2-16,57-22 0 15,14 3 0-15,-5 8 0 16,-22 21 0-16,-38 4 0 16,-28 7 0-16,-5 30 0 15,0 10 0-15,-38-3 1 0,0-9-1 16,19-15-12-16,16-19-52 16,3-1-29-16,0-1-15 15,41-13-40-15,5 1-81 16</inkml:trace>
  <inkml:trace contextRef="#ctx0" brushRef="#br0" timeOffset="644.1842">21817 3779 368 0,'-14'0'109'15,"9"0"-77"-15,5 13-2 16,-5 27 33-16,-9 18-26 15,-13 11-25-15,-12 10 8 16,-7 4-10-16,-14-1-6 0,3-3-3 16,2-7-1-16,17-2-3 15,5-11-13-15,28-10-53 16,5-24-148-16</inkml:trace>
  <inkml:trace contextRef="#ctx0" brushRef="#br0" timeOffset="914.053">21934 3753 118 0,'33'-38'399'0,"2"18"-390"0,31 10 56 16,-9 10-24-16,-24 0-10 15,-14 30-14-15,-19 23 6 16,-11 19 4-16,-68 11-15 15,-14 7-8-15,-19-11-3 16,20-13-1-16,15-28-2 16,37-18-4-16,20-19-3 15,20-1 2-15,0-14-25 16,52-22-45-16,33-3-62 16,2-1-17-16,-2 3-44 15</inkml:trace>
  <inkml:trace contextRef="#ctx0" brushRef="#br0" timeOffset="1268.0574">22976 3454 160 0,'-25'-2'360'0,"17"2"-327"16,-3 0-17-16,11 6-10 16,0-2-6-16,0-1 0 15,0-1-4-15,0 6-55 16,0 12-149-16</inkml:trace>
  <inkml:trace contextRef="#ctx0" brushRef="#br0" timeOffset="1418.2755">22924 3847 454 0,'-38'6'197'0,"32"9"-173"16,6-4-24-16,0 0-12 16,6-11-90-16,32-35-458 15</inkml:trace>
  <inkml:trace contextRef="#ctx0" brushRef="#br0" timeOffset="4176.2137">23568 3216 338 0,'-14'-2'41'16,"14"2"-17"-16,-6-3 12 15,6 3-8-15,0 0-3 16,-8 0-4-16,-3-4 7 16,9 4-3-16,-4-3-2 15,6 1 0-15,0-1 2 16,0-4 0-16,0-4-7 15,47-8-8-15,23-5 4 0,23 2 12 16,0 6 3-16,-22 3 8 16,-6 11-7-16,-32 2-11 15,-28 0-6-15,-5 20-6 16,0 21 15-16,-46 22-1 16,-44 14-12-16,-3 1-5 15,3-10-3-15,30-18-1 16,36-16 0-16,24-15-2 15,0 0 2-15,52 1 0 16,13 5 0-16,6 2 1 16,-19 13 0-16,-33 15 1 15,-19 22 6-15,-90 18 8 0,-49 4-10 16,-17-17-6-16,26-35-4 16,31-38-29-16,72-22-131 15,27-61-364-15</inkml:trace>
  <inkml:trace contextRef="#ctx0" brushRef="#br0" timeOffset="22054.1599">19925 5369 284 0,'-14'0'85'0,"9"-3"-58"15,5 3 29-15,0 0-34 16,0 0 2-16,0 0 1 15,-3 0 5-15,3 0-4 16,0 6-11-16,0 27-2 16,0 25 30-16,0 13-23 15,-11 9-8-15,-11 13-4 16,-8 1-7-16,8-1-1 16,-2 1-7-16,-3-21-25 15,18-17-74-15,9-36-118 0</inkml:trace>
  <inkml:trace contextRef="#ctx0" brushRef="#br0" timeOffset="22345.977">20023 5214 440 0,'19'-22'19'0,"41"4"-4"15,5 0 29-15,15 1-7 16,4 10 0-16,-13 7-5 0,-6 0 4 16,-18 0-7-16,-20 19-5 15,-16 15-7-15,-11 13 0 16,-14 11-7-16,-57 4-6 16,-27-3 0-16,-5-10-4 15,4-18 0-15,18-9-12 16,32-17-21-16,8-5-14 15,27 0-12-15,14 0-51 16,5-14-68-16</inkml:trace>
  <inkml:trace contextRef="#ctx0" brushRef="#br0" timeOffset="22728.0632">20808 5562 269 0,'33'-14'66'16,"32"-10"-47"-16,14-9 57 16,6-2-19-16,-6 1 2 15,-19 3-16-15,-16 9-15 16,-23 6 3-16,-10 4-6 15,-11 8-9-15,0-2-5 16,-11 1 1-16,-62 5-7 16,-17 0 2-16,-8 31-5 0,-28 22-2 15,20 11 3-15,2 7-2 16,25 1 0-16,22-11-1 16,24-15 0-16,31-14-1 15,2-17-7-15,16-14-13 16,68-1-7-16,20-13-6 15,27-22-31-15,-6 3-32 16,-21 6-9-16,-6 22-41 16</inkml:trace>
  <inkml:trace contextRef="#ctx0" brushRef="#br0" timeOffset="22924.3699">21176 5873 144 0,'0'-10'293'0,"0"-32"-218"15,38-18-16-15,61-9 2 16,7-2-14-16,17 12-9 16,-20 6-12-16,-10 2-8 15,-25 12-14-15,-5-1-4 16,2 1-2-16,-5 4-23 16,-2 9-53-16,-4 14-94 15,-27 12-89-15</inkml:trace>
  <inkml:trace contextRef="#ctx0" brushRef="#br0" timeOffset="23088.0684">22433 5369 502 0,'-27'36'92'16,"27"17"-50"-16,0 5-10 15,0-5-28-15,0-9-4 16,0-4-3-16,0-8-21 15,0-9-56-15,0-12-105 16</inkml:trace>
  <inkml:trace contextRef="#ctx0" brushRef="#br0" timeOffset="23232.1527">22662 5091 333 0,'-46'-3'197'0,"16"3"-191"0,3 0 37 15,8 0-43-15,5 0-24 16,14 14-109-16,0 9-143 16</inkml:trace>
  <inkml:trace contextRef="#ctx0" brushRef="#br0" timeOffset="23516.2894">23011 5379 136 0,'-60'33'386'0,"9"15"-371"0,31-3 25 15,20-5-25-15,0-13-11 16,33-12-2-16,30-15 2 16,16 0 10-16,5-10 22 15,-15-11 8-15,-18-2-8 16,-23 10-9-16,-23 9-7 15,-5 1 8-15,-13 1-3 16,-53-4-21-16,-13-4-4 16,8-3-16-16,25 0-19 15,27-8-36-15,19-4-28 16,51-16-170-16</inkml:trace>
  <inkml:trace contextRef="#ctx0" brushRef="#br0" timeOffset="23914.2906">23876 5163 510 0,'-79'41'23'15,"19"16"-16"-15,2 19 29 16,4 9 9-16,16-3-12 15,19-14-8-15,19-20-14 16,10-23-8-16,64-25 0 0,32-2 4 16,31-56-1-1,13-26-3-15,16-21-3 0,-5-3-1 16,-36 2 1-16,-27 17 2 16,-51 11 2-16,-34 5-2 15,-13 18 5-15,0 18 1 16,-27 19 7-16,-25 18 9 15,-8 27-17-15,3 33-6 16,3 18-1-16,7 11 0 16,23 4 0-16,16 4 0 15,8-9-5-15,16-12-12 16,47-18-26-16,16-11-41 16,5-7-90-16,-16-11-124 15</inkml:trace>
  <inkml:trace contextRef="#ctx0" brushRef="#br0" timeOffset="24228.4236">25119 5003 717 0,'-19'7'42'0,"19"-1"-42"15,0 1-23-15,0-1-45 16,41-6-88-16,2 0-292 16</inkml:trace>
  <inkml:trace contextRef="#ctx0" brushRef="#br0" timeOffset="24356.8047">25141 5470 401 0,'-33'12'197'16,"33"4"-197"-16,0-16-260 16</inkml:trace>
  <inkml:trace contextRef="#ctx0" brushRef="#br0" timeOffset="32313.3557">26570 4686 298 0,'-9'0'14'0,"-10"12"-6"16,6 5 14-16,-6 2-1 0,5-10 2 15,-11-3 9-15,17-6 7 16,-5 0-5-16,-12 0-5 15,-2 0 9-15,-11 0-4 16,-9 0-19-16,-13 9-5 16,-5 6-2-16,5 8 1 15,-11 0-2-15,11 0-5 16,3 0 0-16,19-1-2 16,5-1 0-16,11-6 1 15,17-2-1-15,-4-2 0 16,9-3 0-16,0-1 0 15,0-5 1-15,22-2 1 16,11 0 22-16,11 0 2 0,10 0-5 16,-2 0 0-1,-6 7 0-15,1 6-2 0,-4 5 0 16,-10 7-8-16,0 6-1 16,-14 12-3-16,-6 9 0 15,-13 9-3-15,0-3-2 16,0 4-1-16,0-5-1 15,0-2 2-15,0-9-2 16,0 0 0-16,0-10 0 16,-13 3 1-16,-20 1-1 15,-5-4 0-15,-14-3 1 16,6-7-1-16,7-8 0 0,4-7-1 16,5-9 0-16,3-2-1 15,0 0 1-15,13-13-2 16,3-27-3-16,11-20 1 15,0-19 1-15,65-23 1 16,28-17 3-16,24 0 0 16,1 4 0-16,-1 12 0 15,-30 23 2-15,-21 18 2 16,-34 17 0-16,-26 14-2 16,-6 13-2-16,-6 15 0 15,-35 3-12-15,-5 0-71 16,2 0-159-16</inkml:trace>
  <inkml:trace contextRef="#ctx0" brushRef="#br0" timeOffset="51578.1628">21888 6872 62 0,'-19'-2'251'0,"0"2"-229"16,19 0-3-16,0 0 6 15,0 0 0-15,0 0 0 16,0 0 11-16,0 0 6 16,0 0 3-16,0 0-6 15,8 0-15-15,49-6 6 0,28-9 6 16,16 1-6-16,-11 1 4 16,-25 10-4-16,-27 3-8 15,-24 0-15-15,-14 3-4 16,0 26 10-16,-33 18 1 15,-57 17-10-15,-16 12-4 16,-11 4 0-16,24-1-9 16,36-21-3-16,35-12 0 15,22-20-3-15,0-11-4 16,41-9-4-16,30-6 10 16,13 0 8-16,-2-6 4 15,-3-11-2-15,-14 4-6 16,-13-3-33-16,-19 3-49 0,5 3-128 15</inkml:trace>
  <inkml:trace contextRef="#ctx0" brushRef="#br0" timeOffset="51801.8862">22760 6933 309 0,'0'0'129'16,"9"5"-124"-16,2 23 51 16,-11 8-15-16,0 8-9 0,0 5-18 15,-11 7-5 1,-25 2-5-16,-7-6-4 0,15-10-3 16,9-15-28-16,11-17-88 15,8-10-72-15</inkml:trace>
  <inkml:trace contextRef="#ctx0" brushRef="#br0" timeOffset="51990.1469">23115 6860 349 0,'0'23'137'15,"0"20"-120"-15,0 4 38 0,-6 7-37 16,-7-1-15-1,-1-7-3-15,9 0-4 0,-14-7-20 16,5 1-41-16,-13-7-53 16,8-14-165-16</inkml:trace>
  <inkml:trace contextRef="#ctx0" brushRef="#br0" timeOffset="52237.469">22387 6894 426 0,'0'0'76'0,"46"-8"-71"16,72 1 36-16,34-2 15 16,42-7-10-16,5-2-6 15,8-2 0-15,-27 5-10 16,-35 6-21-16,-28 7-9 15,-38 2-8-15,-27 0-34 16,-14 18-37-16,-11 13-63 16,-27 10-179-16</inkml:trace>
  <inkml:trace contextRef="#ctx0" brushRef="#br0" timeOffset="52543.9065">21694 7915 588 0,'90'-23'17'16,"68"-12"73"-16,39-6-29 15,24-3-27-15,5-3-5 16,-13 1-16-16,-33 6-5 16,-36 5-7-16,-27 8-1 0,-32 7-3 15,-6 2-17 1,0 6-23-16,-14 5-30 0,-13 4-35 16,-5 3-46-16,-42 4-114 15</inkml:trace>
  <inkml:trace contextRef="#ctx0" brushRef="#br0" timeOffset="53467.9346">22452 8122 323 0,'0'0'31'0,"0"0"-8"0,0 0-6 16,0 0 0-16,0 0 4 16,0 0 11-16,0 0 13 15,0 0 12-15,0 0-24 16,0 0-5-16,0 0-6 15,-5 0-6-15,5 0-5 16,0 0-3-16,0 0-2 16,0 0-5-16,0 0 1 15,0 23-1-15,0 6 21 16,0 11-5-16,0 8-7 16,0 7 1-16,0 4-2 15,0 4-3-15,-14-7-3 16,1-5-2-16,-1-13-1 0,3-15 0 15,11-15-4-15,-8-8-9 16,8-7 1-16,-11-29-14 16,11-11-29-16,0-6 15 15,0 1 4-15,0 5 19 16,0 1 2-16,0 9 12 16,0 6 3-16,0-2 1 15,11 7 1-15,-3-2 7 16,25 1 10-16,10 0 18 15,4-6 1-15,21 6 0 16,3 4 4-16,-14 10 3 16,-2 12-13-16,-36 1-14 0,-6 4-11 15,-13 31 9 1,0 8 0-16,-32 11-11 0,-23-7-5 16,3-11-2-16,14-17-6 15,30-13-4-15,8-6 2 16,0 0-9-16,60-24 4 15,14 1 13-15,10 1 2 16,-5 15 1-16,-16 7 1 16,-22 0 5-16,-28 41 6 15,-13 19 15-15,-19 19-10 16,-79 4-15-16,-14-3-1 16,-13-19-2-16,8-18-3 15,32-29-10-15,25-14-12 16,22-1-18-16,38-34-26 15,0-4-12-15,57 2-59 0,41-9-102 16</inkml:trace>
  <inkml:trace contextRef="#ctx0" brushRef="#br0" timeOffset="53901.9306">24358 7485 320 0,'0'0'180'15,"0"0"-162"-15,36 0 55 16,21 0-35-16,17 0-23 16,-17-3-13-16,-5-4-2 15,-17-1-10-15,-5 5-38 16,-3 3-99-16,-18 0-259 16</inkml:trace>
  <inkml:trace contextRef="#ctx0" brushRef="#br0" timeOffset="54052.1546">24437 7755 567 0,'0'2'80'0,"36"-2"-79"16,48 0-1-16,14-13-27 15,-8-21-218-15</inkml:trace>
  <inkml:trace contextRef="#ctx0" brushRef="#br0" timeOffset="55371.8554">26291 6653 9 0,'3'-3'328'0,"-3"2"-282"16,0-3 11-1,0 4 0-15,0-5-21 0,0-3-21 16,0 4-8-16,0-3-1 16,-13 6 10-16,-26 1 5 15,-7 0-5-15,-22 0-7 16,-22 18-5-16,-8 8-1 16,0 2 1-16,-1 0 2 15,31-4 4-15,11-3-4 16,19-6-4-16,24-5-2 15,9-4 2-15,5 2-2 16,0 2 3-16,5 0 7 16,42 2 12-16,18 3-1 15,14-1 2-15,6 7 5 0,-15 3 3 16,-10 4-11-16,-21 7-6 16,-12 7-1-16,-27 7-5 15,0 9-5-15,-14 6-1 16,-51 1-2-16,-6-8 0 15,-3-19-3-15,36-19 2 16,0-14 0-16,11-5-2 16,5-10 1-16,3-31-2 15,19-7-12-15,0-12 8 16,27-7 6-16,44-5 1 16,22-5 0-16,13 3 1 15,11 0 1-15,-5 9 1 16,-14 10 1-16,-21 11 2 0,-23 16-3 15,-29 11-2-15,-12 7-4 16,-7 7-36-16,-6 3-60 16,0 3-93-16,0 31-136 15</inkml:trace>
  <inkml:trace contextRef="#ctx0" brushRef="#br0" timeOffset="55829.6814">25435 7737 86 0,'0'0'135'16,"6"-2"-71"-16,48-1 43 15,36-9-23-15,33-5 1 16,16-7-22-16,25-1-9 16,-6-2-19-16,-8 8-9 15,-33 2-24-15,-30 4-2 16,-21 4-18-16,-28 4-48 15,-19-2-104-15</inkml:trace>
  <inkml:trace contextRef="#ctx0" brushRef="#br0" timeOffset="56091.9503">26043 7978 596 0,'0'57'33'0,"0"22"66"15,-38 14-49-15,-8 1-31 0,5-10-19 16,11-13-16-16,16-10-53 15,14-22-87 1,0-31-400-16</inkml:trace>
  <inkml:trace contextRef="#ctx0" brushRef="#br0" timeOffset="66969.6738">21438 9870 389 0,'-8'0'37'0,"8"0"40"16,0 0-19-16,0 0-23 15,0-3-4-15,0 2-6 16,0 1-5-16,0 0-1 15,0-3-8-15,0-1-1 16,0 0-1-16,8-8-1 16,49-10 2-16,28-5 10 15,21-8 15-15,1 6-8 16,-4 11-3-16,-24 6 3 16,-19 4-10-16,-16 4-4 15,-25 4-5-15,-11 0-4 16,-8 16-3-16,0 34 2 0,-27 25 0 15,-71 24-2-15,-33 17-1 16,-19 11-7-16,5-3-2 16,34-20 0-16,53-27-2 15,36-32 2-15,22-20 6 16,28-16-1-16,43-9 1 16,27 0 3-16,8 0 0 15,-13 0 0-15,-17-4 1 16,-10-1-1-16,-20-5-3 15,-8-5-59-15,8-7-78 16,-18-8-191-16</inkml:trace>
  <inkml:trace contextRef="#ctx0" brushRef="#br0" timeOffset="67337.9058">22657 10072 302 0,'0'0'144'0,"0"0"-101"16,0 0 6-1,0 0-25-15,0 0-7 0,0 0-1 16,0 0 9-16,0 0 2 16,0 18 2-16,0 17 19 15,0 13-19-15,-6 6-11 16,-7 6-4-16,-9 2-7 16,8-7-7-16,-2-4 0 15,8-13-3-15,8-5-11 16,0-16-37-16,0-7-46 15,19-10-82-15,22 0-122 16</inkml:trace>
  <inkml:trace contextRef="#ctx0" brushRef="#br0" timeOffset="67561.7547">22924 10179 529 0,'0'0'63'0,"0"2"-45"16,0 25 18-16,0 11-5 15,0 8-22-15,0 4-8 16,0 1-1-16,-5 3 0 16,-14-4-8-16,-1-5-19 15,-7-3-45-15,5-5-58 16,-10-11-52-16</inkml:trace>
  <inkml:trace contextRef="#ctx0" brushRef="#br0" timeOffset="67817.5676">22540 10160 483 0,'-14'0'57'0,"14"0"1"16,0 0-13-16,33 0-19 15,51 0 35-15,14 0-22 16,14-7-9-16,0-8-8 16,-14 1-15-16,-13 0-7 0,-20-1-5 15,-8-1-35-15,-8 1-58 16,3 3-107-16</inkml:trace>
  <inkml:trace contextRef="#ctx0" brushRef="#br0" timeOffset="68401.7806">23625 10079 139 0,'-11'0'326'0,"3"0"-277"0,8 0 9 15,0 0-23-15,13 0-12 16,39 0 20-16,27 0-5 16,6-4-19-16,-6-7-12 15,0 4-7-15,-27 0-11 16,8 1-50-16,-14 4-135 16</inkml:trace>
  <inkml:trace contextRef="#ctx0" brushRef="#br0" timeOffset="68581.8307">23737 10452 697 0,'0'5'41'15,"60"5"-38"-15,38-6 2 16,5-4-5-16,23 0-59 15,-14-19-209-15</inkml:trace>
  <inkml:trace contextRef="#ctx0" brushRef="#br0" timeOffset="71817.5273">25479 9754 222 0,'8'-3'87'0,"6"-1"-65"16,-1-2 43-16,6 4-18 16,-8 0-7-16,-8-1 11 15,-3 3-5-15,0-4-6 16,0 4 5-16,0 0-8 0,0 0-2 16,-22 0-5-16,-43 0-3 15,-31 14-23 1,-15 13-4-16,-15 8 0 0,23-3 0 15,10 0 1-15,38-8-1 16,25-5 0-16,17-4-1 16,13-5-1-16,0 2 0 15,43-4 2-15,39-1 3 16,22-3 2-16,5 7 3 16,-8 4 1-16,-17 3 5 15,-13 11 0-15,-19 4-3 16,-25 11-3-16,-27 8-2 15,0 3-4-15,-19 6 0 0,-52 5-2 16,-8-9 0 0,-14-6 0-16,23-13 0 0,10-13-1 15,21-13 1-15,20-9-1 16,17-3 1-16,2 0 0 16,0-15-1-16,0-33-3 15,46-14 0-15,25-15 4 16,11-5-1-16,8 0 1 15,-6 4 0-15,1 5 0 16,-25 12 1-16,0 15 0 16,-28 9-1-16,-18 10 1 15,-9 7-1-15,-5 5 0 0,0 5-2 16,0 5-9-16,6 3-22 16,2 2-24-16,25 0-20 15,5 0-44-15,22 0-73 16,11 0-69-16</inkml:trace>
  <inkml:trace contextRef="#ctx0" brushRef="#br0" timeOffset="72109.5517">26305 9781 416 0,'-11'0'63'0,"11"0"-20"15,0 0-17 1,0 0-22-16,0 0 0 0,0 0 7 16,0 0 5-16,0 20-3 15,0 15 28-15,0 15-8 16,0 9-18-16,-13 11-3 16,-20 2 3-16,6 1-5 15,2 2-5-15,-2-8-5 16,8-6-3-16,5-14-10 15,9-16-23-15,2-17-25 16,3-14-40-16,0 0-26 16,0-16-159-16</inkml:trace>
  <inkml:trace contextRef="#ctx0" brushRef="#br0" timeOffset="72545.4685">26136 9891 401 0,'-5'-5'19'15,"5"-3"8"-15,0-4 5 16,10-3-18-16,37-5-7 16,18-3 11-16,1 1 30 15,7-1-3-15,4 1 5 16,-9 4-8-16,-3 7-1 15,-18 3-10-15,-9 4-7 0,-25 4-13 16,-7 0-6 0,-6 8-1-16,0 25-1 0,-8 17 0 15,-58 10 2-15,-16-1-2 16,14-9-2-16,22-18-1 16,35-14 0-16,11-13 0 15,0-5-3-15,30 0-1 16,52 0 4-16,21 0 1 15,1 0 0-15,-11 14 0 16,-33 21 2-16,-33 20 6 16,-27 17 14-16,-35 13-5 15,-88 2-3-15,-35-11-13 0,-14-22-2 16,27-29-18 0,36-25-30-16,36-8-51 0,54-33-96 15</inkml:trace>
  <inkml:trace contextRef="#ctx0" brushRef="#br0" timeOffset="90331.3831">26221 11399 352 0,'-20'0'88'0,"7"0"-78"15,13 0 32-15,0 0-20 16,-6-1-12-16,-2 1 4 15,3 0 18-15,-3 0-2 16,-3 14 2-16,2 24-3 16,-1 11-10-16,-12 8-2 0,3 13-2 15,-6 10-4-15,-2 1-5 16,-6 11-2-16,-5-4-3 16,3-7 0-16,10-11-1 15,20-16-5-15,5-24-14 16,0-22-63-16,0-8-63 15,16-28-85-15</inkml:trace>
  <inkml:trace contextRef="#ctx0" brushRef="#br0" timeOffset="90788.5179">26182 11519 208 0,'-13'-11'161'0,"-6"7"-136"16,19-1 25-16,0 3-28 15,0-5-8-15,0-4 4 16,0-1 13-16,0 1 12 16,19 2-1-16,0-2-7 15,22 0-6-15,16-4 3 16,8-8 0-16,20-1-4 15,-11 6-1-15,-23 6-5 16,-12 9-6-16,-23 3-11 16,-11 3-4-16,-5 32 5 15,0 17 0-15,-41 12-3 0,-35 0-1 16,8-17-2-16,22-9 0 16,27-21 0-16,19-12-2 15,0-5-1-15,46 0-1 16,14 0 4-16,13 0 1 15,-7 13 3-15,-22 7 5 16,-25 24 5-16,-19 22 1 16,-39 18-1-16,-78 9-8 15,-35-8-5-15,-12-20-1 16,14-29-7-16,25-31-62 16,54-5-61-16,11-22-121 15</inkml:trace>
  <inkml:trace contextRef="#ctx0" brushRef="#br0" timeOffset="91395.7556">24339 11685 392 0,'0'-14'70'16,"3"-7"-4"-16,73-6 0 15,12-1-37-15,1 5 0 16,-15 1-8-16,-22 8-15 0,-25 12-6 16,3 2 0-1,-8 0-13-15,3 16-67 0,-25 23-69 16,0 9-194-16</inkml:trace>
  <inkml:trace contextRef="#ctx0" brushRef="#br0" timeOffset="91553.563">24328 11954 470 0,'0'-22'187'16,"19"4"-146"-16,66 2 11 16,8 6-52-16,-3 1-17 15,-36-2-119-15,-16-1-272 0</inkml:trace>
  <inkml:trace contextRef="#ctx0" brushRef="#br0" timeOffset="92453.5206">21261 11352 192 0,'-6'0'103'0,"-2"0"-74"15,8 4 1-15,0-4-7 16,0 0 25-16,0 0 17 16,8-15 9-16,55-3-17 15,16 0-13-15,8 1-8 16,3 3 1-16,-16 2-7 16,-17 3-15-16,-29 7-5 15,-9 2-8-15,-19 0-1 0,0 8-1 16,-25 31 2-16,-43 15 0 15,-22 12-2-15,3-5 0 16,16-8-1-16,38-13 0 16,28-11 1-16,5-11-2 15,5-11-1-15,55-4 3 16,5-3 0-16,15 0 0 16,4 0 0-16,-18 0 0 15,-6 0-8-15,-3 0-32 16,-11 0-44-16,-8 0-87 15,-10 0-148-15</inkml:trace>
  <inkml:trace contextRef="#ctx0" brushRef="#br0" timeOffset="92739.2">22289 11357 284 0,'0'0'60'0,"0"0"-29"15,0 0 16-15,0 0-19 16,0 7-9-16,0 19 8 16,0 5 1-16,0 11-8 0,-11-1-3 15,-6 3-2-15,-2-8-5 16,19-5-6-16,-11-1-3 15,11-4-1-15,0-4-1 16,0-7-17-16,0-13-105 16,11-2-61-16</inkml:trace>
  <inkml:trace contextRef="#ctx0" brushRef="#br0" timeOffset="92941.3421">22602 11288 240 0,'-5'0'210'0,"-14"0"-181"16,19 4-15-1,0 27 7-15,0 6 1 0,0 8-13 16,0 1-4-16,-8 0-4 16,-11 0-1-16,-1 0 0 15,7-5-7-15,-12-3-116 16,-10-12-149-16</inkml:trace>
  <inkml:trace contextRef="#ctx0" brushRef="#br0" timeOffset="93159.6307">21752 11568 346 0,'0'-20'211'0,"19"-13"-178"15,98 8 9-15,36-14-11 16,29-2-13-16,15-6 2 16,-1 0-6-16,0 1-6 15,-32 12-7-15,-25 14-1 16,-27 12-23-16,-33 8-68 16,-22 8-118-16</inkml:trace>
  <inkml:trace contextRef="#ctx0" brushRef="#br0" timeOffset="93555.1874">21326 12318 240 0,'0'-4'154'15,"0"-5"-104"-15,19-4-6 16,33 0-6-16,14-8 3 15,32-5 3-15,35-7-1 16,23-6-3-16,16-3-6 16,2-1 3-16,-16 5-13 15,-21 9-19-15,-42 10-4 16,-19 11-1-16,-16 8-7 16,-13 0-25-16,-9 0-59 15,-19 16-89-15,-19 11-57 16</inkml:trace>
  <inkml:trace contextRef="#ctx0" brushRef="#br0" timeOffset="94029.3225">22387 12262 373 0,'-60'0'40'0,"8"7"-6"15,-11 13 0-15,-10 2-4 16,2 7-8-16,-3 0-16 16,14-2-5-16,28-5 0 15,18-8 0-15,14-3 5 16,0-6 21-16,8 0 15 0,49 3 24 16,3-2-16-16,19 2-15 15,-13 3-1-15,-1 11-11 16,-10 2-10-16,-22 8-6 15,-17 8-4-15,-16 8 0 16,0 8-1-16,-63 2-1 16,-5-7-1-16,-8-9 0 15,24-8 0-15,16-18 0 16,17-11 0-16,8-5 0 16,11-10-1-16,0-30 0 15,11-24-2-15,44-15 3 16,21-12 0-16,11 0 1 15,-7 7 0-15,-4 5 1 16,-11 21 3-16,-26 17 1 16,-31 18-1-16,-8 10-3 0,0 13-2 15,-52 0-7-15,0 4-55 16,11 13-87-16,22-13-244 16</inkml:trace>
  <inkml:trace contextRef="#ctx0" brushRef="#br0" timeOffset="94934.3474">20004 12346 159 0,'11'-11'233'0,"-3"0"-191"16,36 3 50-16,2-3-39 16,0 6-12-16,6 3-9 15,-11 0-16-15,-8 2-9 16,-9 0-6-16,-2 0-1 16,-3 0 0-16,8 0-10 0,6 2-49 15,-3 9-101-15,-27 6-108 16</inkml:trace>
  <inkml:trace contextRef="#ctx0" brushRef="#br0" timeOffset="95093.6236">19917 12708 361 0,'0'-15'207'0,"0"1"-190"16,73 1 13-16,25-1-25 15,11-1-5-15,-21-3-21 0,-31 0-169 16</inkml:trace>
  <inkml:trace contextRef="#ctx0" brushRef="#br0" timeOffset="95543.3661">19099 11868 245 0,'-9'0'138'0,"4"0"-120"15,5 6 24-15,0 5 3 0,0 2-12 16,14 5-4 0,-1 5-15-16,-2 10-7 0,-11-2-1 15,0 6-3-15,0-2-3 16,0-7 0-16,14-12-11 16,5-6-104-16,-5-10-105 15</inkml:trace>
  <inkml:trace contextRef="#ctx0" brushRef="#br0" timeOffset="95745.4053">19467 11820 436 0,'-28'0'28'0,"28"8"21"15,0 17 15-15,0 16-35 16,0 4-18-16,0 2-9 15,0 3-1-15,-8-3-1 16,-3-4-1-16,9 3-14 16,-23-8-92-16,1-3-143 15</inkml:trace>
  <inkml:trace contextRef="#ctx0" brushRef="#br0" timeOffset="95985.5415">18883 11947 410 0,'0'-15'100'16,"19"-8"-65"-16,93-7 32 16,24-3-31-16,36-3-7 15,3-3-12-15,10 0-3 16,-16 1-8-16,-16 12-6 15,-25 11-1-15,-27 12-25 16,-11 3-55-16,-30 0-86 16,-33 11-152-16</inkml:trace>
  <inkml:trace contextRef="#ctx0" brushRef="#br0" timeOffset="96225.2854">18921 12582 247 0,'145'-60'212'0,"5"-7"-163"15,46-3 39-15,-19 6-37 16,-38 13-32-16,-40 22-19 15,-34 12 0-15,-27 12-29 16,-19 5-86-16,-19 0-145 16</inkml:trace>
  <inkml:trace contextRef="#ctx0" brushRef="#br0" timeOffset="96601.3348">19229 12695 86 0,'-21'0'334'0,"-17"13"-314"16,24 17-3-16,-5 12 6 15,-8 3-12-15,-12-1-9 16,20-3 0-16,14-9-2 16,5-15 1-16,19-17 0 15,57 0 16-15,11-3 23 16,6-13-27-16,-8-3-9 15,-14 7-2-15,-17-1-2 16,-2 2-27-16,-22-7-174 0</inkml:trace>
  <inkml:trace contextRef="#ctx0" brushRef="#br0" timeOffset="96743.2607">19660 12561 521 0,'-46'58'65'0,"27"29"16"15,-14 20-38-15,-5 5-18 16,11 3-16-16,27-7-9 16,0-39-55-16,0-49-551 15</inkml:trace>
  <inkml:trace contextRef="#ctx0" brushRef="#br0" timeOffset="112817.1642">19922 15000 179 0,'-5'0'91'0,"-1"-3"-63"16,6-4 43-16,0 1-38 16,0-1 1-16,0 2-1 15,0 3-2-15,-8 2 7 16,3 0-5-16,-1 0-8 16,6 0-11-16,-3 0-3 15,3 0-5-15,-5 0-1 16,5 0 3-16,0 0-3 15,0 0 0-15,8 14 18 16,38 11 1-16,17 7-8 16,5 3-3-16,11 6-5 15,3 9 4-15,-14 0-5 0,-16 1-3 16,0-2-2-16,-19-9-2 16,-9-7-3-16,-2-14-15 15,-8-6-49-15,-14-13-100 16,0 0-95-16</inkml:trace>
  <inkml:trace contextRef="#ctx0" brushRef="#br0" timeOffset="113049.0468">20882 15007 448 0,'0'0'63'0,"0"0"-17"15,0 25 18 1,0 30-19-16,0 21-9 0,-68 29-22 16,-36 17-9-16,-40 14-2 15,-12 6-3-15,3-8 0 16,17-12-1-16,52-27-8 16,29-30-41-16,30-22-83 15,25-35-73-15</inkml:trace>
  <inkml:trace contextRef="#ctx0" brushRef="#br0" timeOffset="113439.1892">21163 15455 276 0,'-6'0'172'16,"6"2"-161"-16,19-2 29 15,39 0 25-15,29 0-24 16,-3 0-26-16,-5-8 1 16,-13-5-11-16,-23 4-5 15,-2 4-3-15,-8-1-19 16,-14 6-150-16</inkml:trace>
  <inkml:trace contextRef="#ctx0" brushRef="#br0" timeOffset="113597.2923">21359 15711 426 0,'33'0'113'0,"38"0"-34"16,21 0-16-16,-7 0-59 15,8 0-4-15,-23 0-47 16,-50-8-296-16</inkml:trace>
  <inkml:trace contextRef="#ctx0" brushRef="#br0" timeOffset="118029.2037">22859 15041 221 0,'-11'0'49'0,"3"0"-25"16,8 0 13-16,-6 0 5 16,3 0-7-16,3 0 3 15,0 0 9-15,0-11 5 16,36-7-1-16,29-2-3 0,-5 2-9 16,3 9 1-1,-22 5-9-15,-8 4-9 0,-23 11-9 16,-10 32 7-16,0 18 0 15,-43 8-9-15,-23 0-7 16,15-13-3-16,15-21-1 16,25-19 0-16,11-11-1 15,0-5-3-15,33 0-1 16,32-5 5-16,20 1 1 16,-20 4 1-16,-18 0 0 15,-28 40 8-15,-19 25 13 16,-6 21 2-16,-78 9-15 15,-28-5-6-15,-8-14-4 16,3-25-3-16,13-25-6 16,6-24-19-16,19-2-8 0,24-9-2 15,31-15-5-15,24-2-37 16,27 1-49-16,50 6-68 16</inkml:trace>
  <inkml:trace contextRef="#ctx0" brushRef="#br0" timeOffset="118493.233">24484 15200 377 0,'-60'0'57'16,"16"6"-26"-16,-10 14 11 16,-12 7-29-16,-5 3-4 15,6-6 2-15,8-1 3 16,21-10 20-16,25-12 0 15,11-1-8-15,0 0-4 16,6 0-1-16,51 0 9 0,3 0 8 16,0 13-4-1,-8 8-14-15,-31 14 0 0,-21 13 1 16,0 14-7-16,-65 10-8 16,-22-2-3-16,-25-10-3 15,14-16-3-15,19-19-4 16,21-20-7-16,18-5 2 15,15 0-4-15,25-23-24 16,0-8-6-16,19-4-23 16,52-3-50-16,3 1-92 15</inkml:trace>
  <inkml:trace contextRef="#ctx0" brushRef="#br0" timeOffset="118719.0252">24623 15414 132 0,'0'11'308'0,"0"8"-284"16,13 9 74-16,12 8-50 16,2 12-6-16,-27 5-15 15,0 1-16-15,0-6-6 16,0-2-5-16,0-9-5 15,-19-9-16-15,5-4-61 16,-7-14-113-16</inkml:trace>
  <inkml:trace contextRef="#ctx0" brushRef="#br0" timeOffset="118899.3588">24833 14950 361 0,'-33'-7'337'16,"33"7"-334"-16,0 0-3 15,0-3-6-15,52 1-31 0,-9 2-142 16,-7 0-156-16</inkml:trace>
  <inkml:trace contextRef="#ctx0" brushRef="#br0" timeOffset="119289.0418">25318 15313 430 0,'-27'0'54'0,"27"0"-12"0,0 0-12 16,0 13-9-16,0 18 16 15,-6 12-7-15,-10 8 0 16,-9-1-2-16,6-4-4 16,11-18-12-16,8-16-6 15,0-12-5-15,0 0 1 16,68-22 11-16,30-17 1 15,14-1 2-15,-3 13 3 16,-16 16 4-16,-14 11-1 16,-27 9-5-16,-19 38-6 15,-25 18-1-15,-8 9-6 16,0-6-4-16,-8-11-35 0,8-23-85 16,0-34-121-1</inkml:trace>
  <inkml:trace contextRef="#ctx0" brushRef="#br0" timeOffset="119851.2121">27126 14411 512 0,'-47'8'54'0,"-4"45"-23"15,-9 26 16-15,-19 28-11 16,-6 18 2-16,20 18-10 16,5 22-5-16,21 2-5 15,20-11-2-15,19-23-13 16,0-29-3-16,47-28-7 15,24-14-29-15,13-14-34 16,9-18-101-16,-14-16-280 0</inkml:trace>
  <inkml:trace contextRef="#ctx0" brushRef="#br0" timeOffset="120601.0853">27565 14491 302 0,'-14'0'138'0,"14"0"-131"16,0 0-2-16,0 4 3 16,0 16 15-16,0 10 3 15,0 3 17-15,0 4-17 16,0 1-15-16,0 3-9 15,0-3-2-15,0-3-15 16,0-6-114-16,0-15-149 16</inkml:trace>
  <inkml:trace contextRef="#ctx0" brushRef="#br0" timeOffset="120819.2449">27949 14430 63 0,'0'0'424'0,"-5"3"-403"15,5 33 9-15,0 9-7 16,0 1-19-16,0 6-2 0,0-5-2 16,-11 4-3-16,3-4 0 15,-6-2-12-15,9-7-83 16,-14-14-198-16</inkml:trace>
  <inkml:trace contextRef="#ctx0" brushRef="#br0" timeOffset="121059.2556">27308 14461 397 0,'-5'-5'153'0,"5"3"-141"0,38-6 11 16,41-2-6 0,25 1 4-16,2-3-13 0,6 4 1 15,5 2 7-15,0 1-2 16,9 5-11-16,-9 0-3 16,-5 0 0-16,-8 3-4 15,-12 20-26-15,-26 4-178 16</inkml:trace>
  <inkml:trace contextRef="#ctx0" brushRef="#br0" timeOffset="121343.0741">27382 15124 483 0,'0'-25'40'16,"79"2"27"-16,17-9-27 16,4 6-22-16,4 3-3 15,-14 0-6-15,-16 11-6 16,-3 0-3-16,-11 7-3 15,-3 5-12-15,-8 0-121 0,-25 0-171 16</inkml:trace>
  <inkml:trace contextRef="#ctx0" brushRef="#br0" timeOffset="122199.1505">28841 14931 172 0,'-14'0'276'16,"3"5"-210"-16,11 24-1 16,6 3-22-16,40 5-14 15,9 5-10-15,16 5 4 16,-11 0-4-16,2 3-7 16,-2-6-10-16,-13-9-2 15,10-4-10-15,-11-4-39 16,9-5-119-16,-31-11-176 15</inkml:trace>
  <inkml:trace contextRef="#ctx0" brushRef="#br0" timeOffset="122370.8069">29443 14940 555 0,'-109'44'65'16,"3"20"5"-16,-25 19-29 15,-13 8-36-15,13 0-5 16,19-13-5-16,41-12-16 16,38-15-79-16,33-21-100 15</inkml:trace>
  <inkml:trace contextRef="#ctx0" brushRef="#br0" timeOffset="122611.2388">29825 14193 359 0,'25'60'289'16,"29"47"-246"-16,12 34 31 15,-15 28-25-15,-37 25-12 16,-14 18-7-16,-33 0-7 15,-65-1-6-15,-38-17-13 16,2-33-4-16,22-31-41 16,14-65-144-16</inkml:trace>
  <inkml:trace contextRef="#ctx0" brushRef="#br0" timeOffset="128928.9844">27570 15394 14 0,'-5'0'87'0,"5"0"-56"16,0-3 18-16,-6 2-5 15,4-2-2-15,-4 1 11 16,1 2-8-16,2-6-14 16,-8 6-10-16,3-1-8 15,-3 1-4-15,11 0-3 16,-8-3 4-16,8 0 0 15,0 0 3-15,0-4 4 16,-6 2 1-16,1 3 6 16,2-2-5-16,-2 0 3 15,5 1 0-15,-6 0 1 0,6 3-2 16,-2 0-10-16,-4 0-5 16,1 10 0-16,-9 29-2 15,-11 8 0-15,9 15-1 16,-8 1-2-16,4-13-1 15,20-6 0-15,0-22-1 16,0-14 0-16,58-8 0 16,21-6 1-16,13-18 0 15,7-1 0-15,-9 4 0 16,-17 14 0-16,-21 7-1 16,-6 0-6-16,-13 9-48 15,-14 10-84-15,-19-2-110 16</inkml:trace>
  <inkml:trace contextRef="#ctx0" brushRef="#br0" timeOffset="129229.3698">28009 15413 121 0,'-19'-12'169'0,"5"5"-119"0,1 3 15 16,-1-1-12-16,3-1-11 16,-2 6 2-16,13 0 7 15,-6 28-4-15,-2 38 14 16,8 30-7-16,-19 17-24 15,-6 25-17-15,9-4-13 16,16-7 0-16,-11-49-81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25:39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15502 9954 86 0,'0'-2'93'0,"0"2"-17"16,-3 0-21-16,3-2-18 15,-5-2-6-15,5 1-12 16,-5-8 3-16,-4 2 7 16,-4-6-4-16,-6-1-2 15,8-1-4-15,3 1-9 0,-1-5-4 16,4-1-6-16,-1-7 0 16,6 1-11-16,0-1-14 15,0 6-24-15,0-3-9 16,0 2-31-16,0-6-29 15</inkml:trace>
  <inkml:trace contextRef="#ctx0" brushRef="#br0" timeOffset="276.1496">15344 8870 66 0,'-5'-20'239'16,"-4"0"-231"-16,4-5 34 16,2 0-3-16,-2-6-30 15,-1 0-2-15,-2-2-7 16,8 7 0-16,-11-3 0 15,11 6-6-15,0 2-31 16,0-3-58-16,0 0-123 16</inkml:trace>
  <inkml:trace contextRef="#ctx0" brushRef="#br0" timeOffset="532.3924">15213 7783 30 0,'-8'-40'244'15,"-3"5"-210"-15,8-1 13 16,3 0-8-16,-5 4-17 16,-3 5-17-16,2-1-3 0,1 0 0 15,-3-4-1-15,8-5-1 16,0-3 0-16,0-4-1 15,0-9-11-15,0 3-48 16,0-8-64-16,0-3-95 16</inkml:trace>
  <inkml:trace contextRef="#ctx0" brushRef="#br0" timeOffset="750.3649">15317 6167 217 0,'0'-22'64'15,"0"-2"-32"-15,0-8 31 0,0-6-43 16,0-4-14-16,0 0-1 16,0 5-3-16,0-3-2 15,0 5 0-15,0-2 0 16,0 3-33-16,0-3-105 15</inkml:trace>
  <inkml:trace contextRef="#ctx0" brushRef="#br0" timeOffset="995.783">15434 4927 170 0,'0'-50'25'16,"0"-7"-4"-16,8-7 10 16,11-1-24-16,-13-2-6 15,-4 3-1-15,-2 3-12 16,0 8 11-16,0 5-3 16,0 4 4-16,0-2 0 15,0 4-1-15,0 2-7 16,0 10-11-16,0 4-26 15</inkml:trace>
  <inkml:trace contextRef="#ctx0" brushRef="#br0" timeOffset="2263.8661">15502 10787 145 0,'0'10'38'0,"11"-1"8"16,8 3 13-1,-11 6-25-15,6-1-14 0,-9 5 5 16,4 6-12-16,2 1-8 16,-3-1-4-16,3 4-1 15,-3 6 0-15,3 4 0 16,-3 5-3-16,6 8-13 15,5 5-33-15,0 1-65 16</inkml:trace>
  <inkml:trace contextRef="#ctx0" brushRef="#br0" timeOffset="2520.0597">15742 12292 262 0,'-11'50'14'0,"11"-1"-9"16,0-3-1-16,0-5-4 15,0 3-5-15,0 4-25 16,0-2-76-16</inkml:trace>
  <inkml:trace contextRef="#ctx0" brushRef="#br0" timeOffset="2765.4745">15868 13443 330 0,'0'50'64'0,"0"0"-62"16,13 0 1-16,1-3-3 0,5 1-3 15,0-4-2-15,-19 4 2 16,14 0-17-16,-14 2-28 15,0 4-60-15,5-2-104 16</inkml:trace>
  <inkml:trace contextRef="#ctx0" brushRef="#br0" timeOffset="2970.2311">15928 14719 290 0,'-36'83'185'16,"12"5"-180"-16,24-1 1 15,0 3-2-15,0-3-3 0,19-2-1 16,22-3-4-16,2-3-13 16,-2-6-21-16,5-17-83 15</inkml:trace>
  <inkml:trace contextRef="#ctx0" brushRef="#br0" timeOffset="4273.9541">19538 9867 124 0,'-9'-1'130'16,"9"1"-101"-16,0 0-3 16,0-3 10-16,-5-1 2 15,0 3-10-15,5-5-1 16,-9 0-13-16,-4-2-13 15,13 1-1-15,0-7-12 16,0 5-4-16,0 3 12 16,0 3 4-16,0 3 1 15,0-5 6-15,0-5 2 16,0-9-2-16,0-5 6 16,0-9 3-16,0-3-13 0,0-2-1 15,13-7-2-15,-7-1-6 16,-6 1-18-16,0 0-3 15,0 6-28-15,0 1-28 16,0 8-131-16</inkml:trace>
  <inkml:trace contextRef="#ctx0" brushRef="#br0" timeOffset="4574.4292">19426 8666 242 0,'0'-16'80'0,"0"-4"-35"16,0-2-4-16,0 4-33 15,0-3-7-15,0 2 0 16,0 1 0-16,0-2-1 16,0-1 0-16,0-7 0 15,0-5-7-15,0-5-13 16,0-6-62-16,0 0-84 16</inkml:trace>
  <inkml:trace contextRef="#ctx0" brushRef="#br0" timeOffset="4829.9165">19426 7585 231 0,'-6'-28'101'0,"6"-5"-65"15,0-3-8-15,0 0-11 0,0 3-4 16,-2 4-7-16,-4 4-4 16,-7 8-2-16,7 4-17 15,-2 1 16-15,2 1-16 16,1-5-52-16,5-9-239 16</inkml:trace>
  <inkml:trace contextRef="#ctx0" brushRef="#br0" timeOffset="5083.926">19434 6406 99 0,'-8'-17'282'0,"-6"-3"-275"15,14 0 10-15,0-4-11 16,0-6-6-16,0-4-6 16,0-9 0-16,0 6-12 15,0-2-10-15,0-1 10 16,0 5-23-16,0 0-26 16,6-8-49-16</inkml:trace>
  <inkml:trace contextRef="#ctx0" brushRef="#br0" timeOffset="5340.4219">19486 5000 112 0,'5'-29'112'15,"-5"3"-37"-15,6-7-1 16,-6 0-39-16,0-2-16 16,0 6-8-16,0 1-9 15,0 4 1-15,0 2-3 16,0 0 0-16,0-5-12 16,0 3-31-16,0-2-91 15</inkml:trace>
  <inkml:trace contextRef="#ctx0" brushRef="#br0" timeOffset="5556.6536">19464 4100 242 0,'-5'-26'27'0,"5"-6"-2"16,0-4 6-16,0-1-9 15,0 3-17-15,0-1-5 16,0 6-2-16,0 2 1 16,0 5-1-16,0 7-20 0,0 0-66 15,5 1-130-15</inkml:trace>
  <inkml:trace contextRef="#ctx0" brushRef="#br0" timeOffset="6742.4256">19385 10795 90 0,'0'18'201'16,"0"10"-191"-16,0-2 7 0,0 4-2 16,0-2-13-16,0-1-2 15,0 1 0-15,8 2 0 16,-2-1 0-16,2 4 2 16,-3-3-1-16,1 1-1 15,-4-3 0-15,4 5-13 16,-6 4-75-16</inkml:trace>
  <inkml:trace contextRef="#ctx0" brushRef="#br0" timeOffset="7012.1319">19576 11997 88 0,'-19'63'207'0,"-6"2"-197"15,22-1 16-15,-7-6-8 16,7-5-15-16,-3-3-2 16,1-7-1-16,-3-4 1 15,8-5-2-15,0-8 1 16,0-2-1-16,0-4-4 15,0 5-19-15,0 11-71 16</inkml:trace>
  <inkml:trace contextRef="#ctx0" brushRef="#br0" timeOffset="7221.8915">19519 13259 264 0,'0'50'47'0,"0"-1"-34"16,0-1 30-16,0-1-37 15,10 0-4-15,-7-4-2 16,3-4-5-16,7-2-19 16,-7 1-23-16,-1-1-58 0,-5 1-64 15</inkml:trace>
  <inkml:trace contextRef="#ctx0" brushRef="#br0" timeOffset="7432.1397">19641 14407 51 0,'0'69'126'16,"0"0"-85"-16,22 2-5 15,3 2-26-15,7-10-6 16,-10-5-4-16,-3-7-4 0,-13-10-55 16,-6-10-14-1,0 1 69-15,0-9-76 0</inkml:trace>
  <inkml:trace contextRef="#ctx0" brushRef="#br0" timeOffset="7574.0514">19827 15606 349 0,'0'62'15'0,"5"-13"-7"16,3-6-8-16,3-14-46 16</inkml:trace>
  <inkml:trace contextRef="#ctx0" brushRef="#br0" timeOffset="8743.8222">11328 9902 289 0,'-19'0'42'0,"10"-4"-4"15,-4-6-8-15,13-8-20 16,-8-7-3-16,-9-4-4 16,4-1 3-16,-6-2 12 15,2 1-6-15,6 8-7 0,-2 0-1 16,7-2-3 0,-2-7 0-16,3-5-1 0,-1-7-6 15,-2-2-25-15,-6-1-100 16,-10 3-136-16</inkml:trace>
  <inkml:trace contextRef="#ctx0" brushRef="#br0" timeOffset="8945.8799">10973 8906 209 0,'-5'-28'183'15,"-3"-13"-150"-15,2-2 28 16,6-8-38-16,0 7-8 0,-3 6-13 16,3 7-2-1,0 8-14-15,0-2-25 0,0 3-30 16,0-9-61-16</inkml:trace>
  <inkml:trace contextRef="#ctx0" brushRef="#br0" timeOffset="9120.1335">10919 7864 198 0,'-6'-13'165'0,"1"0"-165"0,5 3-11 16,0-4-93-16</inkml:trace>
  <inkml:trace contextRef="#ctx0" brushRef="#br0" timeOffset="9343.7816">11156 6787 292 0,'5'-21'27'0,"4"9"-22"16,4 1-5-16,-7 3-76 16,7 0 46-16,-13-7-77 15</inkml:trace>
  <inkml:trace contextRef="#ctx0" brushRef="#br0" timeOffset="9636.1972">11189 5463 353 0,'-14'-32'54'16,"14"-11"-25"-16,0-11 2 16,0 3-25-16,0-5-6 15,0 3-4-15,0 2-22 16,0 2-24-16,19-2-28 15,8-1-26-15,1 0-31 16</inkml:trace>
  <inkml:trace contextRef="#ctx0" brushRef="#br0" timeOffset="9840.4431">11339 4395 137 0,'0'-24'116'16,"-6"-4"-78"-16,6 2 16 15,-5 1-35-15,5-1-12 16,0-1 0-16,0 4 14 16,0-4 9-16,0 3-1 15,-8 2-9-15,8 0-9 16,-6-4-11-16,6-2-1 0,0 4-42 16,0-1-83-16</inkml:trace>
  <inkml:trace contextRef="#ctx0" brushRef="#br0" timeOffset="11001.8082">11314 10203 26 0,'-5'0'153'16,"2"0"-83"-16,-3 5-10 15,6 5 0-15,0 10-26 16,0 4-21-16,0 9-8 16,0 6 5-16,0 4 3 15,0-1-5-15,6 2-6 16,16-1 0-16,-3-3-2 16,0 3-1-16,0 0-7 0,-5 7-14 15,-1-2-26-15,1 9-24 16,5 0-10-16,-5-1-34 15</inkml:trace>
  <inkml:trace contextRef="#ctx0" brushRef="#br0" timeOffset="11182.1029">11557 11155 48 0,'0'19'260'0,"5"4"-234"16,9 1 32-16,-1 2-13 15,-7 15-22-15,2 4-7 16,-8 7-12-16,0 3-3 0,0-1-1 16,0 2 0-1,0 2-27-15,0-2-156 0</inkml:trace>
  <inkml:trace contextRef="#ctx0" brushRef="#br0" timeOffset="11405.8445">11510 12263 289 0,'-27'37'154'16,"14"11"-149"-16,7 2 4 0,6 2-6 16,0 6-1-16,0 4-2 15,0-2-10-15,0 3-6 16,0-11-1-16,0-2-1 15,0-10-16-15,0-6-13 16,0 6-5-16,0-3-56 16</inkml:trace>
  <inkml:trace contextRef="#ctx0" brushRef="#br0" timeOffset="11623.9567">11399 13292 186 0,'-6'40'104'0,"-2"11"-85"16,8 9 18-16,0 0-19 0,0 7-7 16,0-2 14-16,-5-6 1 15,5-8-14-15,0-5-6 16,0-6-4-16,0-2-2 16,0 2 0-16,0 2-3 15,0-3-14-15,5 1-34 16,-5 2-43-16,0-2-19 15</inkml:trace>
  <inkml:trace contextRef="#ctx0" brushRef="#br0" timeOffset="11782.2403">11385 14466 68 0,'0'49'180'0,"-14"6"-151"16,-5 5 6-16,14 4-10 0,-3 6-16 15,8 5-6-15,0 1 1 16,0-1-4-16,0-5 1 15,0-7-1-15,0-16-1 16,0 0-3-16,0-3-71 16</inkml:trace>
  <inkml:trace contextRef="#ctx0" brushRef="#br0" timeOffset="11923.8038">11385 15889 363 0,'-38'104'58'0,"0"5"-54"16,10-5-4-16,9-14 0 16,6-7-2-1,-6-20-42-15</inkml:trace>
  <inkml:trace contextRef="#ctx0" brushRef="#br0" timeOffset="13154.0985">7197 9821 196 0,'-19'-5'179'0,"13"-2"-158"15,-2 0 19-15,8-1-27 16,-5-5-9-16,5-8-2 16,0-9-1-16,0-7 0 15,-19-9-1-15,10-7 1 16,-10 1-1-16,6 3 0 15,7 2-5-15,1 7-32 16,-3 4-88-16,2 0-121 16</inkml:trace>
  <inkml:trace contextRef="#ctx0" brushRef="#br0" timeOffset="13393.8664">6851 8521 275 0,'-28'-30'88'0,"9"0"-50"15,19 2 7-15,0 7-35 16,0 2 11-16,0 3-6 16,0 1 2-16,0-5 0 15,0-3-4-15,0-8-11 16,0-3-2-16,0-9-16 15,0 3-46-15,0-9-41 0,0 2-125 16</inkml:trace>
  <inkml:trace contextRef="#ctx0" brushRef="#br0" timeOffset="13617.9133">6864 7301 231 0,'0'-25'78'0,"0"-5"-37"15,0-5 17-15,0-1-41 16,0-1 3-16,0-2-12 0,0 4-6 16,0 3-2-16,6 0-16 15,7-1-24-15,1 4-58 16,0-6-168-16</inkml:trace>
  <inkml:trace contextRef="#ctx0" brushRef="#br0" timeOffset="13828.0202">6976 6218 253 0,'-5'-30'190'0,"2"-2"-175"16,3-3 37-16,0-2-46 16,0 3-6-16,0 0-2 15,0 6-21-15,0-1-42 16,14 7-24-16,5 1-118 16</inkml:trace>
  <inkml:trace contextRef="#ctx0" brushRef="#br0" timeOffset="14061.9702">7178 5125 312 0,'-6'-24'43'15,"6"-6"-14"-15,0-2 8 16,0-5-24-16,0-3-2 15,0-3-4-15,0-1-5 16,0 4-2-16,0 1-4 16,0 1-17-16,0 8-32 15,0 5-49-15,0 3-172 16</inkml:trace>
  <inkml:trace contextRef="#ctx0" brushRef="#br0" timeOffset="15292.0552">7191 10973 225 0,'0'7'69'16,"0"2"-28"-16,0 3-7 16,0 2-14-16,0 1 1 15,0 8 5-15,0-3-7 16,0 7 3-16,-5-6 8 16,-3-1-9-16,2 0-11 15,6-3-9-15,0 4 0 16,0 4-1-16,0 4 0 15,0 6-1-15,0 7-3 16,0 4-20-16,6-1-43 0,-6 8-37 16,0-2-29-16</inkml:trace>
  <inkml:trace contextRef="#ctx0" brushRef="#br0" timeOffset="15486.6071">7224 12008 99 0,'0'32'118'16,"6"4"-94"-16,2 3 19 15,-3 4-28-15,9-2-8 16,-14 0 2-16,0-2-5 16,0-2-3-16,0-5-1 0,0-2 0 15,0 0-26-15,0-4-95 16</inkml:trace>
  <inkml:trace contextRef="#ctx0" brushRef="#br0" timeOffset="15695.947">7224 13076 235 0,'0'25'46'15,"0"4"-40"-15,0 8 6 0,0 5-8 16,0 5-4-16,0 1 1 16,0 2 0-16,0-8-1 15,0-2 0-15,0-1-6 16,0 0-71-16</inkml:trace>
  <inkml:trace contextRef="#ctx0" brushRef="#br0" timeOffset="15876.1789">7295 14188 171 0,'0'60'34'0,"0"-6"-29"16,0-6 5-1,0-6-6-15,0-5-4 0,0-5-8 16,0 1-20-16,0-5-56 15</inkml:trace>
  <inkml:trace contextRef="#ctx0" brushRef="#br0" timeOffset="16085.9084">7290 15084 264 0,'-19'70'68'15,"-9"3"-61"-15,23 7 4 0,-3 3-6 16,2-1-3-16,6 2-2 16,-5-2 0-16,-3-5-3 15,-6-6-1-15,3-3-13 16,-11-8-28-16,3-4-18 16,-5-8-79-16</inkml:trace>
  <inkml:trace contextRef="#ctx0" brushRef="#br0" timeOffset="17217.71">3235 9747 159 0,'0'-24'116'16,"-3"-4"-113"-16,-8-5-6 15,11-2-8-15,0 0 11 16,-8 0-14-16,8 6-20 16,-11 1 9-16,9 9-42 15</inkml:trace>
  <inkml:trace contextRef="#ctx0" brushRef="#br0" timeOffset="17487.9006">3050 8544 309 0,'-19'-16'48'0,"13"-5"-45"15,3-3-2-15,3-7-1 16,0-1-26-16,0 0 9 16,0 0-2-16,0-5 9 15,14-5-5-15,0-2-2 16,-6-1-78-16</inkml:trace>
  <inkml:trace contextRef="#ctx0" brushRef="#br0" timeOffset="17727.8174">3050 7268 247 0,'-14'-37'81'0,"3"-4"-25"16,3 4-3-16,8 1-37 15,-5 1-6-15,5 3-6 0,0 2-3 16,0 5-1 0,0 0-3-16,0 3-33 0,13-5-49 15,1-8-120-15</inkml:trace>
  <inkml:trace contextRef="#ctx0" brushRef="#br0" timeOffset="17923.8085">3181 6092 217 0,'0'-25'105'0,"0"-5"-92"15,0-1 25-15,0 2-35 0,0 3-2 16,0-3-1-16,0 7-32 16,0-1-44-16,13-1-66 15</inkml:trace>
  <inkml:trace contextRef="#ctx0" brushRef="#br0" timeOffset="18171.8034">3292 5051 243 0,'0'-36'54'15,"0"-6"6"-15,0-2 4 0,0 0-37 16,0 3-21-16,9 4-5 15,-9 3 0-15,10 4-1 16,-1 1-1-16,4 5-9 16,1 5-38-16,5 7-118 15</inkml:trace>
  <inkml:trace contextRef="#ctx0" brushRef="#br0" timeOffset="19257.6829">3129 10917 260 0,'0'8'43'15,"0"6"-20"-15,0-1 0 16,5 5-12-16,9-6-1 16,-6 2-1-16,3 8 16 15,-11-5 8-15,0 5-13 16,0 0-12-16,8 1-6 16,-8 5-2-16,0 3 0 0,0 5 0 15,0 6-4-15,6 1-12 16,7 1-35-16,-7 9-64 15,7 1-89-15</inkml:trace>
  <inkml:trace contextRef="#ctx0" brushRef="#br0" timeOffset="19453.8654">3235 11955 367 0,'-14'42'4'0,"14"-6"-2"0,0-1 1 16,0-3-1-16,0-3-2 16,0 3 1-16,0-4-1 15,0 0-3-15,0 2-16 16,0 2-83-16,0 3-146 16</inkml:trace>
  <inkml:trace contextRef="#ctx0" brushRef="#br0" timeOffset="19663.7457">3134 12925 186 0,'0'39'99'16,"0"-5"-96"-16,0-8 22 15,0-4-8-15,0 1-15 16,0-1-1-16,0 5-1 15,0 3 0-15,0 5 0 16,0 6 0-16,0 4-17 16,-5 7-101-16</inkml:trace>
  <inkml:trace contextRef="#ctx0" brushRef="#br0" timeOffset="19851.8514">3088 13847 80 0,'0'35'118'16,"0"8"-99"-16,0 5 9 15,0 0-24-15,0 5-3 16,0-2 0-16,0-4-1 16,0-1 0-16,0-5-2 15,0-2-52-15</inkml:trace>
  <inkml:trace contextRef="#ctx0" brushRef="#br0" timeOffset="20038.1519">3025 14879 240 0,'-22'64'86'16,"11"-7"-86"-16,3-3 0 15,8-9 0-15,0 1-4 16,-13-2-10-16,-1 2-65 16,-2 2-77-16</inkml:trace>
  <inkml:trace contextRef="#ctx0" brushRef="#br0" timeOffset="20211.9705">2796 16015 184 0,'-13'60'133'15,"-1"-3"-126"-15,6 0-3 16,8-7-4-16,0-1-1 16,-6-4-55-16</inkml:trace>
  <inkml:trace contextRef="#ctx0" brushRef="#br0" timeOffset="63365.4532">17615 11958 216 0,'-19'16'72'0,"0"2"-49"16,6-2 8-16,2-6-23 16,8-4-1-16,3-6 20 15,0 0 12-15,0 0-8 16,0 0 7-16,0 0-1 16,-6 0 0-16,1 0-2 15,5 0-6-15,0 0 1 16,0-11-7-16,0-12-13 15,5 0-1-15,28-2 9 16,-6 6 0-16,-13 10 5 0,-3 4-8 16,-11 5-7-1,0 0 6-15,0 0 5 0,0 10-9 16,0 22-3-16,-33 6 0 16,1-2-3-16,-7-6-3 15,7-10-1-15,18-12 1 16,9-1-1-16,5-7 2 15,0-2 1-15,0-24-2 16,0-3 0-16,10-1 0 16,12 13 3-16,-8 6 5 15,-9 8 0-15,-5 3-4 16,0 0 0-16,0 3 1 16,0 25-1-16,-13 6 3 15,-31 0-6-15,17-14-1 0,0-8-1 16,27-12 1-16,-11 0 0 15,11-13-1 1,0-17-5-16,0-2 3 0,0 5 1 16,11 7 1-16,8 11 2 15,-11 4 1-15,-3 5 1 16,-5 0 5-16,0 14 1 16,0 13-4-16,-24-7-6 15,2-18-17-15,22-2-73 16,0-40-109-16</inkml:trace>
  <inkml:trace contextRef="#ctx0" brushRef="#br0" timeOffset="66859.4363">17520 11981 210 0,'0'0'118'16,"0"0"-99"-16,0 0 11 16,0 0-11-16,0 0-7 15,0 0 5-15,0 0 11 16,0 0 11-16,0 0 0 16,0 0-9-16,0 0-12 15,0 0-5-15,0 0-3 16,5 9 10-16,9 2 5 15,5-1-15-15,0-6 1 16,0 2-2-16,0-3 8 16,-2-2 9-16,13-1-4 0,2 0-4 15,-4 3-3 1,-1-1 3-16,6 4-4 0,-1 3 4 16,-4 1-4-16,2 3-5 15,2-5-5-15,-4 4-1 16,-1-3 0-16,-8 4-1 15,14-4 0-15,-1 4 1 16,12-1 0-16,5 2 4 16,-3 0-1-16,4-2 0 15,-10 3-1-15,1 3 0 16,-11-1-1-16,-2 3-1 16,-1 3 0-16,-8 3 1 0,0 3-1 15,8-5 0 1,-8-2-3-16,9-2 1 0,-4 0 1 15,9-4-1-15,0 5 2 16,-6-1-1-16,0 3 0 16,-2-1 0-16,2 2-1 15,-8 3 1-15,-5 1-1 16,5 0-1-16,-6-3 1 16,1-1-1-16,-3-5 0 15,16 2 0-15,-13-7 0 16,5 4 1-16,-5 0-1 15,5 4 0-15,-6 3 0 16,-2 5 1-16,-3 4 0 16,6-2-1-16,-9 1 2 15,9 1-2-15,-8-3 0 0,2-3 0 16,-8 0 0-16,5-3 1 16,1 3-1-16,2 2 0 15,-8 4 1-15,0 6-1 16,0 3 1-16,0 6-1 15,0-3 3-15,5 2-3 16,3-1 2-16,-2 6-1 16,2-2 0-16,-8-1 2 15,0 4-2-15,0 3 2 16,0 0-3-16,0-1 0 16,0 0 0-16,0-4 0 15,0-1 0-15,0-7 0 0,0-1 1 16,0-3-1-16,0 2 0 15,0-3 0-15,0 4 0 16,0-2 0-16,0 4 0 16,0-1 0-16,0 7 0 15,0 0 0-15,-8 5 0 16,8-2 0-16,0 0 0 16,-6 1-1-16,-2-1 1 15,8-4 0-15,0 3 0 16,0-6 0-16,0 0 0 15,0 0 0-15,0 1 0 16,0 2 0-16,0 3 0 16,0-5 0-16,0-2-2 0,0 7 2 15,0-4 0 1,0 1 0-16,0-4 2 0,0-6-2 16,0 1 0-16,0-3-2 15,0 4 4-15,8-3-4 16,-2-2 2-16,-6-4-1 15,8-9-2-15,-2-6 1 16,-6-6 0-16,0-8-3 16,0-1 1-16,0-3 1 15,0 0 0-15,0 0-2 16,0-7-2-16,0-20 2 16,0-10-2-16,-6-5-8 0,-16-10-3 15,-2-6-4 1,-4-4 3-16,9 3-4 0,6 6 11 15,7 14 9-15,-7 9 3 16,7 7 1-16,-2 12 1 16,3 5 3-16,5 6-1 15,0 0 3-15,0 0-2 16,0 17-2-16,0 22 1 16,0 14 4-16,0 5 4 15,24-2-5-15,3 1 2 16,1-5 6-16,-9 1 2 15,5-10-5-15,-2-12-6 16,-11-10-3-16,3-18-3 16,-1-3-1-16,6-18-2 15,14-40 3-15,-6-20 0 0,-2-5-2 16,-3 8-3-16,-11 21-9 16,-11 14-21-16,0 10-12 15,0 8-79-15,0-5-178 16</inkml:trace>
  <inkml:trace contextRef="#ctx0" brushRef="#br0" timeOffset="68764.9924">17512 12059 173 0,'-14'0'91'0,"3"0"-32"16,-2-4-2-16,4 2-8 16,-2-3-18-16,3 2 6 15,-5 1 9-15,2 2-9 16,3 0-12-16,-17 0-3 16,3 0-6-16,-11 0-13 15,3 0 6-15,-5 5 4 0,8 9-6 16,-11 7-4-16,5 6 2 15,0 4-3-15,0 3-1 16,-10 3 2-16,7 7-1 16,-2-2 0-16,5 2 1 15,1 0 2-15,4 2 3 16,-10-1-6-16,11-2 1 16,-6 1-1-16,-5 0-2 15,-3 3 2-15,3 6-1 16,-8 3 3-16,-1 0 1 15,1 1 2-15,-6-2-1 16,6-3-2-16,2-3-3 16,-2-5-1-16,13 4 0 0,-5-10 1 15,-3 11 1 1,14 1 0-16,-11 1 2 0,10 7 0 16,-2-2-1-16,3 0 1 15,0 2 1-15,8-5-1 16,0-1 0-16,5-3-1 15,-5 1 0-15,0 1 0 16,5-1 1-16,-5 1 0 16,3 3 0-16,-9 4 1 15,17-2-2-15,-3-2 1 16,-2-3-2-16,13-1 1 16,-6-3-1-16,6-3 1 0,0 5 0 15,-3-6 0 1,3 8-1-16,-11-3 1 0,3 8 1 15,3-2 0-15,5 1-1 16,0 2-2-16,0 2-1 16,0 2 0-16,0-2 1 15,0-2-1-15,0 2 4 16,5 5 1-16,-5 1 4 16,0 7-4-16,0 1-2 15,0-4 0-15,0-9-2 16,0-9-1-16,0-3 1 15,0-5-1-15,0 2 0 16,0 2 1-16,0 0-1 16,0 7 0-16,0 9 0 15,0-2 0-15,0 2 0 0,0-6-1 16,-19-13 1-16,6-12-2 16,2-11-1-16,2-1 1 15,4-6 1-15,0-2 1 16,-4 0 0-16,4 2 0 15,2-3 0-15,3 5 0 16,-11-7 0-16,11-1 0 16,0-3 0-16,-5-5 0 15,5 0 0-15,0 2 0 16,0-2-1-16,0 0 0 16,0 0-1-16,0 0 1 15,0 0 1-15,-3 0 0 0,-8 0-1 16,-8-11 0-16,-8-16-3 15,0-7-13-15,-12-5-6 16,4-4 7-16,10 2 9 16,6-2 5-16,11 4 2 15,8-1 0-15,-11 3-3 16,3 9 3-16,3 11 2 16,-4 5-1-16,9 9 2 15,-5 0 1-15,0 3 1 16,5 0 2-16,0 0-1 15,0 33-1-15,5 16 9 0,22 16-5 16,17 10-5 0,-3-3-2-16,5-7 1 0,-2-16 1 15,-17-22 4 1,-5-23-1-16,2-4-1 0,4-19 5 16,4-34 3-16,1-12-7 15,-3 0-5-15,-8 1-2 16,-11 14-5-16,-8 12-33 15,2 3-110-15,-5 1-317 16</inkml:trace>
  <inkml:trace contextRef="#ctx0" brushRef="#br0" timeOffset="70325.6745">13160 7897 255 0,'0'0'290'16,"0"0"-245"-16,0 0 23 15,0 0-35-15,0 0-13 16,0 0 0-16,0 0 0 15,0 0-11-15,0 0-6 16,0 0-2-16,0 0-1 16,0 4 1-16,0 7-2 15,0-4 1-15,0 3-3 16,0-10-2-16,0 0-4 16,0 0-3-16,22-5 3 15,2-20 4-15,4-3 5 0,4 3 6 16,-4 9 11-16,2 2 13 15,-22 11 11-15,0-1-5 16,-8 4-12-16,5 0 3 16,1 22-12-16,-6 17-2 15,0 3-9-15,0-4-4 16,0-14 0-16,0-12-5 16,0-12-4-16,0 0-1 15,-11-5-4-15,11-24-16 16,0-6 9-16,0 1 21 15,5 5 2-15,23 5 9 16,2 8 6-16,-8 7 3 16,-9 5-5-16,-13 4-3 0,6 0 2 15,-6 23-6 1,0 15 1-16,0 1-4 0,0-12-5 16,-9-17-1-16,-15-10-2 15,5 0-1-15,-3-23-5 16,17-10-1-16,5-1 4 15,0 14 5-15,0 6 1 16,0 13 0-16,5 1-2 16,3 0-1-16,6 1 0 15,-3 15-16-15,-11 0-50 16,0 2-74-16,0-8-151 16</inkml:trace>
  <inkml:trace contextRef="#ctx0" brushRef="#br0" timeOffset="71435.373">13313 7862 404 0,'0'0'52'0,"0"0"-22"0,0 0-21 16,0 0 5-16,19 0 11 16,19-8 15-16,3-5 2 15,5 2-5-15,6-6 0 16,-6-3-8-16,6-3-4 15,0-4 3-15,8-6-7 16,-8-5-8-16,8-7-4 16,-3-4-4-16,3-2 0 15,-8-3-5-15,0 0 8 16,-1 7 6-16,-10 2-5 16,-2 2 2-16,-7-1-1 15,9 1-3-15,-3-3-4 0,-5-3 1 16,8 0-3-16,-8-4-1 15,-3-4 3-15,2 0-3 16,-10 0 3-16,-3 0 3 16,0-1-2-16,9-3-2 15,-9-4-2-15,8 1 1 16,0 3 0-16,-2 4 0 16,-6 0 0-16,0 1-1 15,-5-4 0-15,-1 1 0 16,6-5 1-16,-19 5-1 15,14-4 1-15,-9-3 0 16,14-5 0-16,-10-1 1 16,4 0-1-16,-2-3 3 0,3 6 4 15,-1-2-5-15,7 2 1 16,-1-2-3-16,-3-2 0 16,-5 4 1-16,3-2 0 15,-1 6 0-15,1 0 1 16,-1 3-2-16,1 0 2 15,-3 3 1-15,8-2-2 16,-5 2-1-16,-9-5-1 16,9-3 1-16,-1-2-1 15,-4 4 0-15,1 11 0 16,-10 0 0-16,0 18 1 16,0 3-1-16,0 11 1 0,0 5-1 15,0 5 0-15,0 3 1 16,0 4-1-16,0 5 1 15,0-3-1-15,0 3 0 16,0 0 1-16,0 0 0 16,0 0 0-16,0 0-1 15,0 0 0-15,-10 17-1 16,-10 14 1-16,-15 17 0 16,-9 7 0-16,-2 14-1 15,-8-2 1-15,-4-9 0 16,26-14 0-16,4-22 0 15,28-18 0-15,0-4-1 16,0-36-4-16,19-33-3 16,41-17 3-16,14-4 3 15,16-3 1-15,-6 14 1 0,-4 11 1 16,-26 20-1-16,-10 22 2 16,-31 16 0-16,-13 10 0 15,0 21 2-15,0 39-2 16,0 18 0-16,-24 11-1 15,2-4-1-15,-5-16 0 16,8-17-1-16,8-18-8 16,11-16-31-16,0-3-60 15,0-2-89-15,0 12-342 16</inkml:trace>
  <inkml:trace contextRef="#ctx0" brushRef="#br0" timeOffset="73175.2032">13514 7929 218 0,'0'-1'94'0,"0"1"-20"15,-5 0-17-15,-9 0-25 0,9 0-19 16,-17 0 2-16,11-4 2 16,-8-1 2-16,3-2-2 15,-9 1 3-15,12 5 16 16,-6 1-7-16,-1 0-15 15,1 0-6-15,6 0 3 16,-6 0 1-16,-3 0 4 16,-3 0 4-16,6 0 0 15,-14-4-2-15,6 2-8 16,0-3 0-16,0 3-3 16,-3-4 0-16,2 0-2 15,4-8 5-15,-3-1 4 0,-12-6-6 16,4-4 9-16,-9-2-7 15,9 1-4-15,-3-1-2 16,0 5-1-16,5-3-1 16,0 1-1-16,-2-4-1 15,2-2 0-15,-5-9 1 16,-6 6 3-16,-2-6 1 16,5-5 2-16,-11-5-2 15,6-1 0-15,-6-1-3 16,-13-2-2-16,5-1 0 15,-6 0 0-15,14-4 0 16,6 6 0-16,13-2 0 16,6 4 0-16,2-1 0 0,12 5 0 15,-1-1 0-15,1 0 1 16,7-3-1-16,-13-4 1 16,11 4 0-16,-6-5 0 15,-5 2 1-15,14 1-1 16,-9 5 0-16,-5 1-1 15,5 5 1-15,-5-1-1 16,0 1 1-16,-3-4 0 16,-2-2-1-16,-4-9 0 15,9-1 1-15,0-4 0 16,6 2 0-16,-1-3 1 16,9 5 1-16,-9-1-1 0,8 0 0 15,-7 4-1 1,-1-2 0-16,9-8 1 0,-17 2-2 15,8-6 1-15,3-2 0 16,-2 0-1-16,7 1 1 16,6 0 0-16,0 5 2 15,0-1 2-15,0 1-1 16,0 5-1-16,0 2-1 16,-8 4 0-16,3 0-1 15,-1-2 0-15,6 2-1 16,-2 4 0-16,2-2 2 15,0-2-2-15,0 2 0 16,0 8 0-16,0 0 2 16,0 8 0-16,0 5 1 15,0 4-2-15,0 1 1 0,0 0-1 16,0 2 0-16,0 0-1 16,0 7 0-16,0 3 0 15,0 11 1-15,0 2-1 16,0 0 0-16,0 0 2 15,0 0-1-15,0 0-1 16,0 0 0-16,0 2-1 16,0 19 1-16,0 10 0 15,0 11 1-15,0 8-1 16,-6 12 0-16,-13 9 1 16,0 0-1-16,5-5 0 15,-5-11 0-15,11-18 0 0,8-19 0 16,0-13 0-16,0-5-2 15,0 0-2-15,0-36-2 16,0-18 5-16,27-15 1 16,-8-4 0-16,20 4 0 15,-7 5 0-15,4 7 0 16,2 7 0-16,-5 12 0 16,-14 12 0-16,-6 16 0 15,-7 10 0-15,2 0 0 16,-3 30-2-16,14 16 2 15,3 17 0-15,-3 0-1 16,-8-3 1-16,11-8-33 16,-3-8-47-16,28-7-58 0,4-14-124 15</inkml:trace>
  <inkml:trace contextRef="#ctx0" brushRef="#br0" timeOffset="74328.7261">9084 11807 162 0,'-6'-2'160'0,"6"2"-118"16,0 0 4-16,-5 0-3 16,-9 0 14-16,9 0 12 0,-3 0-6 15,8 0-25-15,-6 5-14 16,6 19-2-16,-8-2-14 16,-3-3-5-16,3-8-3 15,2-5 0-15,1-6 0 16,5 0 0-16,0 0-6 15,0-21-10-15,0 2 11 16,0-2 5-16,19 6 4 16,0 6 4-16,0 7 4 15,0 2 8-15,-5 0 3 16,-6 5 8-16,-2 26-8 16,-6 13-5-16,0 0-14 0,-20 1-3 15,-7-14-1 1,-6-11-2-16,9-12-4 0,-3-8 4 15,18-5-8-15,9-26-12 16,0-4 11-16,0 7 11 16,28 3 0-16,-9 13 8 15,8 9 3-15,-8 3-1 16,0 3 11-16,-5 26-5 16,-6 7-8-16,-8-1-3 15,0-7-3-15,0-13-2 16,0-12-3-16,0-3-1 15,0 0 2-15,0-28-29 16,0-4-4-16,0 3 15 0,19 4 12 16,14 12-9-1,-9 6-13-15,-4 7-9 0,-12 0-34 16,5 0-60-16,-13 14-44 16</inkml:trace>
  <inkml:trace contextRef="#ctx0" brushRef="#br0" timeOffset="75716.7269">9084 12018 11 0,'-6'-3'263'16,"6"1"-207"-16,0-3-6 15,0 2-13-15,0-1 11 16,0-1 2-16,22-1-3 16,16 5-3-16,0 1-8 0,9 0-7 15,13 0-1 1,-3 8-4-16,8 8-4 0,1 4-3 16,-1 9-2-16,9 12 0 15,-9 4-4-15,-7 9-4 16,-4 0-3-16,-2 1 0 15,-6-3-3-15,-7-5 0 16,7 0-1-16,-8-3 2 16,-3-1-1-16,4 3 3 15,-12 2-1-15,-3 1 0 16,9 5-2-16,-14-7 0 16,9 2-1-16,-1-1 0 0,-8-4 1 15,5-1-2-15,-2-4 2 16,-8 4-1-16,5 1 1 15,-5-2 1-15,2 1 0 16,-8-2 5-16,0 5-3 16,11 5-4-16,-13 2 1 15,-1 1 0-15,3 1-1 16,6-3 1-16,-3 0-1 16,3-1 0-16,-1-1 2 15,-5 0 1-15,17 3-3 16,-11 3 0-16,-6 6 0 15,3 3 0-15,-3 2 0 16,-8-3 0-16,11-1 0 16,-11-3 1-16,0-9-1 0,8-3 0 15,-8-4 1-15,11 0-1 16,-11-5 1-16,8 1 0 16,-2-2-1-16,-4 6 0 15,4-4 0-15,-1 2 0 16,1-1 1-16,-4 4 0 15,4 1-1-15,2 3 1 16,3 2 1-16,-3-3 4 16,-2 4-3-16,2-4-3 15,3-3 0-15,-3 0-1 16,-3-3-1-16,3 2 1 16,-2 3 1-16,8-1 0 15,-4 4 1-15,-1 2-1 0,4 0 0 16,-2 1 0-16,-3-3 0 15,-2-2 0-15,-1-3 0 16,9 1 0-16,-6-8 0 16,3 1 0-16,-8-9-1 15,2 4-1-15,-5-7 2 16,0 0-1-16,0-5 1 16,0 2-2-16,0-6 1 15,0 1-2-15,0-4 1 16,0-6 0-16,0-2 1 15,0-4-1-15,0 0 1 16,0-3 0-16,0 0 0 16,-5 0 1-16,5 0-1 0,-14 0-4 15,6 0 3 1,-11-12-3-16,0-5 1 0,0-6 3 16,-9-5 1-16,1-1-1 15,3-2 1-15,-1 7 2 16,11 2 0-16,12 10 5 15,2-1-1-15,-6 0-3 16,6 1-1-16,-5 3-2 16,5 0 0-16,0 5 2 15,0 4-2-15,0 0 0 0,0 0 1 16,0 4 0 0,5 24 2-16,36 9-1 0,5 5-1 15,4-1-1-15,-18-7 0 16,1-10 0-16,-17-13-1 15,1-11 0-15,-9-26 1 16,0-31 1-16,-8-16 1 16,0 2-2-16,0 12 0 15,0 9 0-15,0 11 0 16,-14 8-9-16,-7 10-51 16,-12 3-102-16,-24-1-257 15</inkml:trace>
  <inkml:trace contextRef="#ctx0" brushRef="#br0" timeOffset="77419.2151">9067 12013 215 0,'-8'-2'86'0,"-5"-1"-37"0,7 3-10 15,-13-3 1-15,5 3 8 16,1 0-15-16,-6 0-5 16,5 0 1-16,0 0-4 15,-10 0-12-15,5 16-3 16,-11 3 4-16,-3 7 2 16,-5-1-4-16,0 6-2 15,0-1 1-15,10 0-4 16,-4-1 2-16,12 5-7 15,-1 0 1-15,2 1-1 16,-1 1 1-16,1 7 3 0,6 1 5 16,-1 4-2-1,0-4-2-15,1-2-1 0,2-5-3 16,-3-2 1-16,9-2 0 16,-17-1-3-16,-2 3 0 15,4 3 2-15,-1 6 1 16,7 3 6-16,0 2-4 15,3-2 0-15,3-4 1 16,-3 0-3-16,-2-6-3 16,-1-1-1-16,0 4 0 15,1 0 1-15,2 5-1 16,-8 2 3-16,11 3 5 16,-1-1-4-16,-1-4-2 15,1-2-1-15,-2-4-1 0,-2-2 0 16,13 2 0-16,-8 2 0 15,-3 1 0-15,3 4 1 16,-3-1-1-16,2 4 0 16,1 5 1-16,-3-2 0 15,-8 1-1-15,6-2 0 16,-6-4 0-16,5 2 0 16,-5-2 0-16,-3 1 1 15,-5-1-1-15,2 1 0 16,-2 0 1-16,2-1-1 15,-2-1 1-15,3 0-1 16,2 0 0-16,3 0 1 16,5 0 2-16,-5-3 2 0,8-3-1 15,-3-1-2 1,12 0-2-16,-9 4 1 0,5 1 0 16,-2 3-1-16,0 3 1 15,3-2 1-15,-14-2 1 16,5 1-1-16,-5 5 0 15,0 0-1-15,5 6 1 16,-8 0-2-16,17 4 1 16,-6-3 2-16,3-1-3 15,2-1 2-15,6 7-1 16,0 0 0-16,0-3-1 16,0 4 1-16,0 1-1 0,14-3 0 15,2-3 0-15,-8-13-1 16,1-12 1-16,-9-15 0 15,0-10 0-15,0-8 0 16,0-2 1-16,0 0 0 16,0 0-1-16,-17-2-3 15,-15-26-3-15,-7-9-8 16,1-7 0-16,0-8-2 16,5-5 3-16,-2 1 7 15,16 5 4-15,0 7 2 16,5 9 0-16,9 12 0 15,-4 11 2-15,9 9 4 16,0 3 0-16,0 0 0 16,0 25-1-16,20 19 3 15,20 18-4-15,12 11-1 0,14-7 1 16,-6-6 0-16,0-20-1 16,-17-22 0-16,-2-18 6 15,-8-5 5-15,-6-37 7 16,3-10-6-16,-8-4-11 15,-8 9-3-15,5 7-2 16,0 3-6-16,5 2-45 16,-2-4-114-16,-22-8-369 15</inkml:trace>
  <inkml:trace contextRef="#ctx0" brushRef="#br0" timeOffset="78889.347">5048 7778 339 0,'-19'0'245'15,"19"0"-186"-15,0 0 5 16,0 0-34-16,0 0-17 16,0 0-8-16,0 0-5 15,0 0 0-15,0 0 0 16,0 0 0-16,-8 0 0 16,3 0 0-16,-6 0 0 0,3 0 4 15,8 0-4 1,0-19 0-16,0 1 0 0,0-5 4 15,0 8 11-15,8 3 11 16,3 6 1-16,-6 6 5 16,-5 0-10-16,8 0-4 15,-8 27-10-15,0 13 2 16,0 1-9-16,0-6-1 16,0-15-3-16,0-11-6 15,0-9 2-15,0-3 2 16,0-27-4-16,0-7-2 15,0 2 11-15,0 12 1 0,19 6 3 16,-5 13 4 0,-14 4 1-16,5 0-5 0,-5 4 2 15,0 28 2-15,0 11-2 16,0-6-6-16,-19-13 0 16,0-10-5-16,0-14-9 15,6 0-4-15,-1-8-27 16,8-15-22-16,6 5-27 15,0 5-9-15,20 6-78 16</inkml:trace>
  <inkml:trace contextRef="#ctx0" brushRef="#br0" timeOffset="79998.8947">5016 7870 222 0,'-11'0'131'0,"11"0"-63"16,0 0-3-16,0-4-9 15,0 0-13-15,0-1-8 16,0 2 7-16,11-3-8 15,2 3 6-15,6-5-1 16,14-5-7-16,8-4-4 0,-3-3-8 16,3-8 0-16,16-6-4 15,-10-7-3-15,4-4 0 16,-4-3-3-16,-20 3-5 16,11-4-1-16,-5-3-1 15,5-3-1-15,-5 0 3 16,0 3-4-16,-1 2 2 15,-10 6-2-15,11-1 0 16,-9 3-1-16,9-3 0 16,-6-2 2-16,-2-1-1 15,-3-6 1-15,10 3 1 16,-13-2-2-16,1 6-1 16,-1 2 1-16,-11 8-2 0,11 4 2 15,0-3-2 1,0-7 1-16,-11-4 0 0,11-6 0 15,0-4 0-15,-5 4-1 16,13-5 2-16,1 1-1 16,2 1 1-16,-3 5-1 15,0 0 2-15,-2 0 0 16,2 10 2-16,0-2-2 16,-8 6-1-16,0 0 0 15,0-4 0-15,-5 5-1 16,0-2 2-16,-3 6 1 15,-3-3 0-15,-3 1 1 0,3-1-1 16,-2-3-3 0,8 4 1-16,-1-5-1 0,1-4-1 15,5-1 1-15,-5-2 0 16,2 1 0-16,0 2 0 16,3-6 0-16,0-3 0 15,1 4 0-15,1 2 0 16,-2 4 0-16,-13 0 0 15,8-1 0-15,-14 0 0 16,0-3 0-16,5 10 0 16,-5-5 0-16,0 4 0 15,8-2 0-15,-2-1 1 16,-6 8-2-16,0 8 1 16,0 9 0-16,0 9 1 15,0 4-1-15,0 2 1 0,0 0 0 16,0 0-1-16,0-2 0 15,0 2 0-15,0 0 1 16,0 0-1-16,0 0 0 16,0 24-1-16,-39 17 0 15,-21 17 0-15,-5 0 1 16,19 2 0-16,-1-11-1 16,20-19 1-16,11-17-2 15,7-13-1-15,9 0 1 16,0-28-4-16,14-22 0 0,24-12 2 15,17 9 3 1,-17 8 1-16,8 15 0 0,-13 16 1 16,-14 9-1-16,-5 5 1 15,-14 18 0-15,0 22 0 16,0 11-1-16,0-6 0 16,0-7-6-16,0-8-21 15,-6-8-31-15,-2 0-42 16,8 8-41-16,0 13-140 15</inkml:trace>
  <inkml:trace contextRef="#ctx0" brushRef="#br0" timeOffset="81611.4834">5048 7725 183 0,'-11'0'206'16,"3"0"-95"-16,8 0-7 15,-8 0-40-15,8 0-28 16,-5 0-14-16,-1 0-14 0,-2 0-6 16,-3 0-2-16,3-3 0 15,-6-1 0-15,-5 1 2 16,0 3 5-16,-8 0 3 16,-3 0-1-16,8 0-4 15,-5 0-3-15,8 5 0 16,-9-5 1-16,4 0 0 15,-1 0 1-15,-2 0 2 16,8 0 3-16,-3-2 6 16,-2-16-2-16,2-6 2 15,3-3 3-15,0-3-6 16,5-8 0-16,0 0-4 16,-5 1 0-16,-5 1-4 0,-4 0 0 15,4 0 2-15,-3 0-2 16,-6 1 0-16,6 4-1 15,2 0 1-15,-8-3-3 16,14-3 0-16,-2-4-1 16,1 3 0-16,1-3 0 15,-8 6 0-15,8 5 1 16,0-2 0-16,5-2 6 16,1-1 4-16,2-8-7 15,3 2-3-15,2-3 1 16,-2-3-2-16,-11 2 1 15,11 6-1-15,-11 1 1 0,-1 8 0 16,1-1-1 0,0 5 3-16,-8-6-3 0,2 7 1 15,-2-10 2-15,5 0 0 16,-2-8-2-16,-3-3 0 16,2-1-1-16,11-1 0 15,6 2 1-15,-3 0 0 16,-2 0-1-16,7-2 0 15,-7-2 0-15,-1 3 1 16,6-6-1-16,2 2 0 16,1-4 0-16,5-4 0 15,0 0 1-15,-6 3 0 16,-2 7-1-16,3 2 2 16,-9 4-1-16,6 2-1 15,-3-7 1-15,-3 1-1 0,6-3 0 16,-3-7 1-16,9 2-1 15,-4 4 0-15,6 0 1 16,0 9-1-16,0 13 1 16,-5 4-1-16,-3 10 3 15,8-1-2-15,0 0 1 16,0-1-1-16,-11-2-1 16,11-1 0-16,0 2-1 15,0 5 1-15,0 5 0 16,0 7 1-16,-9 1 1 15,4 0 2-15,2 0-2 16,3 0-2-16,-5 10-1 0,-6 32 1 16,-3 10 0-16,-7 9 0 15,1 0 1-15,-12-8-1 16,7-13 0-16,12-11-1 16,7-21 1-16,6-8-1 15,0-22-3-15,0-35-4 16,30-17 2-16,16-6 5 15,9 13 1-15,-11 15-1 16,-6 16 1-16,-22 22 0 16,-5 14 0-16,8 0 0 15,-11 34 0-15,20 14 2 16,-9 5-1-16,0-9-1 16,5-8 0-16,-2-9-19 0,11-13-69 15,32-6-56 1,-13-8-117-16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28:12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6439 8485 324 0,'0'-22'93'0,"0"3"-66"15,0 5 43-15,0 1-9 16,0 8-12-16,-14 5-8 15,-18 0 12-15,-20 0-20 16,-14 18-8-16,-35 13-21 16,-27 10 8-16,-5 8 2 15,-31 13-13-15,28-6 0 16,43-13-1-16,55-14 0 0,38-12 1 16,38-2 0-1,60 2 6-15,0 5-1 0,-10 3 5 16,-31 10 11-16,-35 16-2 15,-22 20-3-15,-60 18-3 16,-66 17-10-16,-43-11-3 16,-3-25-1-16,17-30-3 15,40-35-3-15,39-5-16 16,49-37-34-16,27-13-45 16,54 3-37-16,88-3-77 15</inkml:trace>
  <inkml:trace contextRef="#ctx0" brushRef="#br0" timeOffset="330.071">6453 8937 425 0,'-14'13'48'15,"14"-1"-36"-15,52-12 48 16,46 0-15-16,41-31 14 15,30-22-6-15,8-15 2 16,-32-1-1-16,-42 6-18 16,-51 19-20-16,-49 17-10 15,-3 13 3-15,-87 14 4 16,-63 20-11-16,-47 45-2 16,-32 30 2-16,11 19-1 0,30 1-1 15,54-12-1-15,58-11-1 16,62-22-2-16,14-17-3 15,80-27-11-15,64-24-29 16,44-2-43-16,36-42-31 16,5-6-65-16,-19-8-26 15</inkml:trace>
  <inkml:trace contextRef="#ctx0" brushRef="#br0" timeOffset="524.6363">7977 8865 320 0,'-131'7'111'0,"-14"44"-37"15,9 18 5-15,19 19-11 16,30 12-11-16,37-5-20 16,50-16-27-16,20-19-7 15,69-25-1-15,31-21 1 16,25-14-1-16,16 0-2 16,16-7-2-16,6-18-68 15,-31-12-111-15,-26-16-301 16</inkml:trace>
  <inkml:trace contextRef="#ctx0" brushRef="#br0" timeOffset="2026.2024">10035 7504 62 0,'0'-55'354'0,"0"20"-302"15,0 25 38-15,-13 10-32 16,-31 1-12-16,-38 50-22 15,-35 36-12-15,-25 46 0 0,3 39 5 16,14 40 11-16,21 37-7 16,20 11-2-16,29-1-9 15,44-16-5-15,11-34-5 16,47-46 0-16,29-46-4 16,3-45-3-16,5-32-10 15,15-20-43-15,-7-20-90 16,-26 0-160-16</inkml:trace>
  <inkml:trace contextRef="#ctx0" brushRef="#br0" timeOffset="4364.0988">10496 8033 6 0,'-30'11'24'0,"11"-10"-24"0,8-1 1 15,3 0 5 1,8 0 66-16,-6 0-19 0,-2 0-10 16,3-1 12-16,-9-5-9 15,3 3 8-15,9 1-5 16,-4 2-18-16,6-2-13 15,-5 2-2-15,2 0-3 16,-2 0 4-16,5-3 14 16,0 0-2-16,0 3-2 15,0 0 14-15,5-3 3 16,49-4 0-16,26-5-9 16,4 0-8-16,-5-1 9 15,-22 3-18-15,-16 8-5 16,-27 2-9-16,-14 8-3 15,0 39 3-15,-55 20-1 0,-40 16-1 16,-17-2-2-16,11-13-1 16,39-18 0-16,26-22-1 15,36-21-1-15,0-7-2 16,47 0-1-16,26 0 6 16,6 0 0-16,-13 11 1 15,-28 21 0-15,-19 22 3 16,-19 26 3-16,-60 20 3 15,-76 5-3-15,-33 0-5 16,-17-22-2-16,23-26-1 16,18-31-6-16,33-26-10 15,41-2-46-15,44-37-22 0,27-3-14 16,68 8-49-16,44-1-27 16</inkml:trace>
  <inkml:trace contextRef="#ctx0" brushRef="#br0" timeOffset="4701.7102">11170 8377 500 0,'-19'-4'22'0,"19"4"21"16,19 10-4-16,46 24 21 16,9 12-21-16,10 8-13 15,-7 4 6-15,-4-3-14 16,-7 4-12-16,-15-11-4 15,-12 1-2-15,1-7-2 16,-7-7-4-16,-6-17-38 16,-2-12-107-16,-11-6-68 15</inkml:trace>
  <inkml:trace contextRef="#ctx0" brushRef="#br0" timeOffset="4868.7087">11679 8495 403 0,'-111'14'105'15,"-7"44"-28"-15,-23 13 4 16,-12 13-47-16,-2-1-19 16,10-10-12-16,39-17-3 15,40-15 0-15,47-20-9 16,25-21-50-16,92-8-145 16,52-57-214-16</inkml:trace>
  <inkml:trace contextRef="#ctx0" brushRef="#br0" timeOffset="5053.8373">12500 7877 588 0,'11'97'64'0,"22"59"55"16,-30 31-63-16,-25 21-19 15,-128 12-15-15,-52 2-11 16,-30-28-10-16,11-42-1 15,36-55-18-15,62-81-102 16,58-48-174-16</inkml:trace>
  <inkml:trace contextRef="#ctx0" brushRef="#br0" timeOffset="9682.0777">5684 11816 402 0,'-19'-13'25'0,"19"8"0"16,0-4 12-16,-6 7-11 16,-2-4 5-16,-3 5-1 0,3 1 0 15,0 0 1 1,8 0-5-16,-6 0-7 0,1 0-7 15,5 0-7-15,0 18-5 16,0 29 1-16,13 22 10 16,17 13 0-16,-2 5-6 15,-15-4-3-15,1-17 0 16,0-24-1-16,-1-24-1 16,17-18 1-16,17-8 2 15,26-36 0-15,6-14-1 16,0 2-1-16,-32 21 0 15,-23 17-1-15,1 18 0 16,-3 10-1-16,2 32 0 16,9 8 1-16,-6-13 0 15,-8-15 0-15,0-22 1 0,22-2 0 16,11-48 10-16,13-17 3 16,-10-12-11-16,-25 1-3 15,-16 8 0-15,-6 10 0 16,-3 12-4-16,22 8-10 15,12 8-50-15,21 7-77 16,-3 3-69-16</inkml:trace>
  <inkml:trace contextRef="#ctx0" brushRef="#br0" timeOffset="10019.8448">7341 11241 222 0,'-30'0'286'0,"-5"10"-271"16,24 30 1-16,-11 9 17 16,3 9-10-16,0 4-7 15,-8 7 2-15,-11 4-2 16,-9 8 11-16,6-5-6 16,3-11-12-16,19-21-8 15,11-20-1-15,8-24-1 16,22-7-1-16,62-44 2 15,28-2 0-15,5 4 1 16,-24 25 0-16,-22 22 4 16,-33 2 1-16,-24 36-2 0,-14 27 5 15,0 14 0-15,-63 8-3 16,-5-9-6-16,11-12 0 16,29-16-5-16,17-19-20 15,11-9-95-15,11-14-82 16</inkml:trace>
  <inkml:trace contextRef="#ctx0" brushRef="#br0" timeOffset="10693.0278">7898 12021 401 0,'-6'-20'86'0,"6"0"-27"0,8-3-11 15,39-3-17-15,-4 0-2 16,-10 5-6-16,-25 3-11 16,-8 3 17-16,0 2 2 15,0 2-7-15,-35-2-12 16,-17 7-4-16,-5 6-5 16,-17 13-1-16,9 36 0 15,-12 17-1-15,12 10-1 16,10-6 1-16,28 2-1 15,22-15-2-15,5-11-5 16,0-8-11-16,51-18-44 0,23-12-27 16,5-8-33-1,0 0 22-15,-13-6 32 0,5-12 68 16,-6 2 4-16,-5-5 5 16,-14 3-4-16,-8-3 7 15,-18-1 23-15,-12-4 7 16,3-9 35-16,-3-6 2 15,25-9-37-15,13-3-12 16,11-2-4-16,17-1-2 16,-3 7-5-16,0 6-10 15,-3 12-8-15,-6 5-1 16,-12 6 0-16,-7 13-9 0,-2 7-11 16,-22 0-24-1,6 27-25-15,-6 10 42 0,-11-1-43 16,0 0-1-16,-2-11 37 15,-6-14 34-15,0-7 0 16,0-4 8-16,0 0 27 16,0 0 34-16,0-4-9 15,13-15-2-15,20 7-17 16,0-5-7-16,-20 12 4 16,-13 4-5-16,0 1-9 15,-41 17-8-15,-65 41-2 16,-36 25-11-16,6 7-2 15,41-2 0-15,65-12-1 16,40-24-4-16,124-18-42 16,54-34-167-16</inkml:trace>
  <inkml:trace contextRef="#ctx0" brushRef="#br0" timeOffset="11023.7565">10829 11888 380 0,'0'0'153'0,"0"9"-125"15,0 33 33-15,-14 16-5 16,-27 11-35-16,-11-3-14 16,1-6-6-16,4-7-1 15,23-17-6-15,18-14-33 16,6-22-171-16</inkml:trace>
  <inkml:trace contextRef="#ctx0" brushRef="#br0" timeOffset="11165.8033">10965 11443 436 0,'-71'0'207'15,"44"8"-203"-15,27 22-4 16,0 3-9-16,41-4-77 15,38-7-154-15</inkml:trace>
  <inkml:trace contextRef="#ctx0" brushRef="#br0" timeOffset="11375.658">11576 11716 312 0,'-106'36'190'0,"-12"22"-119"16,28 14 41-16,17-3-56 15,48-9-46-15,25-16-9 16,0-16 1-16,38-8-1 16,0-8 14-16,-24-1 12 15,-14 11-10-15,-14 2-8 16,-75 6-4-16,-10-8-5 16,12-22-31-16,30-25-236 15</inkml:trace>
  <inkml:trace contextRef="#ctx0" brushRef="#br0" timeOffset="11983.9518">14649 11641 512 0,'-38'-12'40'0,"16"12"40"16,-8 0-19-16,-25 4-32 16,-29 34-14-16,-28 18 15 15,-19 20 4-15,6 13-22 16,21 8-10-16,39-6-2 15,32-7 0-15,33-16-1 16,13-13-2-16,72-18-2 16,40-15-5-16,39-20-45 15,19-2-50-15,-1-24-28 16,-18-23 2-16,-19-9-31 16</inkml:trace>
  <inkml:trace contextRef="#ctx0" brushRef="#br0" timeOffset="12201.7527">15238 11990 350 0,'-60'11'107'16,"22"28"-23"-16,13 11-21 16,25-8-40-16,0-13-4 15,79-15 5-15,19-14 13 16,6-3 17-16,-20-21 4 16,-32 1-23-16,-33 3-8 15,-19-2-16-15,-11 7-5 16,-68-3-4-16,-32 4-2 15,-7 3-2-15,15 11-4 16,56 0-16-16,45 0-58 16,10 0-36-16,95-4-139 0</inkml:trace>
  <inkml:trace contextRef="#ctx0" brushRef="#br0" timeOffset="12419.928">16162 11774 253 0,'14'-11'112'0,"-14"11"-2"16,-19 0-40-16,-33 35-3 15,-8 19-5-15,-6 10-33 16,28-2-5-16,25-4-20 16,13-11-3-16,0-11 0 15,0-6 3-15,5-4 8 16,-5-2 2-16,0 4-3 16,-52-4-5-16,-41-1-4 0,1-8-2 15,2-12 0-15,52-3-7 16,35 0-45-16,3-13-94 15,33-12-92-15</inkml:trace>
  <inkml:trace contextRef="#ctx0" brushRef="#br0" timeOffset="12644.0111">16418 11885 509 0,'-5'-3'106'15,"5"3"-79"-15,57 16 6 16,41 20 4-16,9 4 0 16,15-1-2-16,-4 3-20 15,-12-6-13-15,-2-5-2 0,-25-4-2 16,8-7-9-16,-16-10-51 16,-11-10-68-16,-17-7-48 15,-21-40 8-15,-11-16-41 16</inkml:trace>
  <inkml:trace contextRef="#ctx0" brushRef="#br0" timeOffset="12749.2424">17512 11868 94 0,'-28'-37'141'16,"-34"22"-11"-16,-26 15-16 16,-21 37-32-16,-43 44-7 15,-45 18-17-15,-32 20-6 16,-13-1-21-16,32-12-31 16,65-10-6-16,80-44-141 15</inkml:trace>
  <inkml:trace contextRef="#ctx0" brushRef="#br0" timeOffset="13483.6394">18627 11828 349 0,'5'-13'108'16,"42"3"-21"-16,45 5 1 15,7 5-30-15,-1 0-22 16,-19 0-21-16,-27 0-12 16,-28 0-3-16,-10 0-2 15,-1 5-8-15,1 5-31 16,-14 4-99-16,0 8-166 16</inkml:trace>
  <inkml:trace contextRef="#ctx0" brushRef="#br0" timeOffset="13655.8438">18777 12115 394 0,'-14'0'108'15,"14"0"-10"-15,52 0-21 16,46 0-40-16,14 0-23 16,-6 0-14-16,-2 0-2 15,2-12-27-15,-13-8-82 16,5-3-107-16,0-12-147 15</inkml:trace>
  <inkml:trace contextRef="#ctx0" brushRef="#br0" timeOffset="13877.112">20102 11745 177 0,'-115'64'267'16,"6"15"-204"-16,71 14 40 15,38-12-40-15,66-21-43 16,89-33-4-16,61-27 13 15,29-23 10-15,0-43-1 16,-59-11-4-16,-74 0 0 16,-93 12-5-16,-44 17-12 15,-136 13-8-15,-46 14-4 16,11 4-5-16,51 3-1 16,112-4-49-16,33-20-224 0</inkml:trace>
  <inkml:trace contextRef="#ctx0" brushRef="#br0" timeOffset="15343.7346">21392 11019 331 0,'38'-27'189'15,"60"-2"-179"1,60 5 43-16,14-5-6 0,-36 13-23 16,-38 9-13-16,-59 7-7 15,-39 0-2-15,0 29 2 16,-63 30 12-16,-43 31-7 15,-39 14-7-15,-5 9-2 16,25-13 2-16,46-15-2 16,54-10-1-16,25-11-3 15,44-15-78-15,24-4-253 16</inkml:trace>
  <inkml:trace contextRef="#ctx0" brushRef="#br0" timeOffset="15447.8885">21967 12219 224 0,'-65'47'440'0,"-20"14"-427"16,39 8-13-16,8-33-13 16,10-36-489-16</inkml:trace>
  <inkml:trace contextRef="#ctx0" brushRef="#br0" timeOffset="18597.7678">15126 14317 332 0,'-19'-10'91'0,"5"5"-26"16,9 5 9-16,-1 0-42 16,6 0-7-16,0 20-6 15,11 13 36-15,16 8-22 16,-7 9-14-16,-1 5-11 0,-11 4-4 15,-8 9-2-15,0-4-1 16,0-4-1-16,0-2 0 16,0-10-4-16,19-10-21 15,19-19-111-15,8-19-94 16</inkml:trace>
  <inkml:trace contextRef="#ctx0" brushRef="#br0" timeOffset="18792.0618">15685 14378 10 0,'-60'-16'417'0,"-14"16"-377"0,9 0 32 15,-31 27-36 1,-24 25-23-16,-21 14-9 0,-12 5-2 16,8 3-2-16,9-4 0 15,30-11 0-15,54-15 0 16,38-13-7-16,14-16-88 15,36-15-98-15</inkml:trace>
  <inkml:trace contextRef="#ctx0" brushRef="#br0" timeOffset="19001.4234">16157 14360 409 0,'5'0'88'0,"47"0"-83"16,16 0 17-16,17 4-9 15,-9 11-10-15,-16-1-3 16,-22 4-3-16,-16 0-46 16,-22 3-70-16,-14 14-85 15</inkml:trace>
  <inkml:trace contextRef="#ctx0" brushRef="#br0" timeOffset="19150.8474">15933 14794 106 0,'0'-15'320'16,"19"3"-276"-16,55 2 17 16,18-1-36-16,26 1-17 15,13-2-8-15,-28-1-49 16,3-2-163-16</inkml:trace>
  <inkml:trace contextRef="#ctx0" brushRef="#br0" timeOffset="19588.5486">18272 13856 387 0,'0'-3'97'0,"0"3"-76"15,0 15-9-15,0 22 16 16,-13 9 0-16,-12 7-21 15,-7 2-1-15,-4-2-5 16,3-2-1-16,9-2 0 16,18-6-7-16,-7-3-89 15,10-18-133-15</inkml:trace>
  <inkml:trace contextRef="#ctx0" brushRef="#br0" timeOffset="19781.8424">18613 13817 511 0,'-5'0'14'0,"5"34"-3"16,0 15 4-16,0 8-13 15,0 4-2-15,0-5 0 16,-14-3-38-16,-24-3-131 15</inkml:trace>
  <inkml:trace contextRef="#ctx0" brushRef="#br0" timeOffset="19991.6931">17776 13922 419 0,'0'-10'89'0,"71"7"-42"16,52-1 11-16,40-4-27 16,1 4-9-16,-11-4-13 15,-22 5-8-15,-14 3-1 16,-24 0-12-16,-23 23-56 16,-29 11-126-16</inkml:trace>
  <inkml:trace contextRef="#ctx0" brushRef="#br0" timeOffset="20209.694">17400 14689 464 0,'0'0'67'15,"106"0"-14"-15,71-17 23 16,53-12-34-16,45-13-23 15,-2-4-12-15,-42 5-5 16,-53 12-2-16,-56 10-9 16,-43 12-46-16,-38 4-89 0,-35 3-120 15</inkml:trace>
  <inkml:trace contextRef="#ctx0" brushRef="#br0" timeOffset="20599.7454">17959 14950 240 0,'-14'0'57'15,"6"0"-44"-15,-3 0 18 0,11 0 25 16,-3 0-9-16,3-2 9 16,9-10 24-16,51-1 8 15,24 5-34-15,-5 2-11 16,-13-1-5-16,-28 7-15 16,-30 0-12-16,-8 7-9 15,-19 41 0-15,-60 29 6 16,-33 17-7-16,0-5 1 15,41-8-2-15,55-19 0 16,16-22-2-16,101-18 2 16,43-17-2-16,31-5-6 15,24 0-61-15,-30-23-114 0,-38-12-284 16</inkml:trace>
  <inkml:trace contextRef="#ctx0" brushRef="#br0" timeOffset="21568.1031">20617 14381 455 0,'-24'0'112'16,"24"0"-77"-16,0 34 29 15,0 20-16-15,-14 9-24 16,-43 14-1-16,-49 3-14 0,-20-2-8 15,-10-12-1 1,29-17-8-16,17-22-73 0,50-27-201 16</inkml:trace>
  <inkml:trace contextRef="#ctx0" brushRef="#br0" timeOffset="21941.0547">22166 13821 477 0,'-27'0'60'0,"27"2"-32"16,0 33 5-16,-6 12 1 15,-2 5-21-15,-19 5-6 16,-11 3 1-16,-20-4-6 0,18-5-1 15,12-3-1-15,23-10-8 16,5-15-46-16,0-15-166 16</inkml:trace>
  <inkml:trace contextRef="#ctx0" brushRef="#br0" timeOffset="22661.4456">21653 13707 271 0,'0'0'67'0,"0"0"-25"15,0 0-29-15,0 0-9 16,0 0 0-16,0 0 4 16,0-4 32-16,0 0 22 15,14-1-12-15,5-1-13 16,14 5 13-16,0 1-18 15,-6 0-9-15,0 0 0 16,3 0-4-16,-8 0-5 16,-17 0-9-16,-5 20-2 0,0 8 0 15,-57 15 1-15,-30 7-2 16,-11-3-1-16,5-7-1 16,36-16 0-16,24-9 0 15,33-9-1-15,0-6-1 16,38 0-1-16,28 0 3 15,18 0 1-15,-24 5 0 16,-8 13 2-16,-38 8 1 16,-14 11 1-16,-14 13 7 15,-71 5-4-15,-26-2-6 16,13-16-2-16,13-8-2 16,33-20-11-16,25-9-40 15,27 0-16-15,0-12-33 16,60-14-44-16,24-3 21 15,28 2 9-15</inkml:trace>
  <inkml:trace contextRef="#ctx0" brushRef="#br0" timeOffset="22893.5723">22493 13887 235 0,'-8'-2'190'0,"3"2"-180"16,5 0 2-16,0 12 37 16,0 13-11-16,0 10 0 15,-19 9-4-15,-14 7-6 0,-8-1-21 16,3-6-7-16,16-5-1 16,6-12-9-16,13-6-21 15,3-8-94-15,-11-13-55 16</inkml:trace>
  <inkml:trace contextRef="#ctx0" brushRef="#br0" timeOffset="23073.4713">22032 13838 567 0,'28'-15'60'16,"78"13"13"-16,49-2-46 0,4 4-20 15,-23 0-4-15,-19 0-3 16,-30 4-18-16,-29 13-93 16,-23 3-119-16</inkml:trace>
  <inkml:trace contextRef="#ctx0" brushRef="#br0" timeOffset="23373.348">20737 14890 457 0,'0'-11'98'15,"71"-1"-83"-15,87-15 29 16,52-3 8-16,52-19-17 16,13-1-8-16,-18-2 2 15,-47 13-21-15,-55 12-8 16,-49 14-8-16,-26 13-43 16,-15 0-89-16,-27 0-110 15</inkml:trace>
  <inkml:trace contextRef="#ctx0" brushRef="#br0" timeOffset="23779.6768">21653 15012 423 0,'0'-5'53'16,"14"0"-39"-16,52-2 14 16,4 0 25-16,-15-1-17 15,-17 5-18-15,-38 3 8 0,0 0 0 16,-19 7-9-16,-35 24 0 16,-17 10-8-16,5 8-5 15,6-9-2-15,22-15 1 16,30-3 1-16,8-14-1 15,22-8 3-15,43 0 3 16,33 0 43-16,6-5-16 16,13-5-8-16,-11 6 5 15,-32 4-9-15,-28 0-14 16,-16 0-8-16,-21 0-2 16,-4 0-1-16,3 4-7 15,6 10-22-15,19 2-80 16,16-11-71-16,16-5-279 0</inkml:trace>
  <inkml:trace contextRef="#ctx0" brushRef="#br0" timeOffset="35267.1488">24072 5821 107 0,'-14'-3'85'0,"1"1"-21"16,7 2-8-16,6-5-16 16,-8 5-16-16,3-4-9 15,-4 3 1-15,4 1 3 16,-9-4-6-16,9 3 5 15,-9-1 22-15,1 2-7 16,7 0-19-16,-13 0-4 16,11 0-3-16,2 0 1 15,6 0 9-15,0-5-2 16,0 5 3-16,0-7 8 16,0-3 7-16,20-6-2 15,59-1-14-15,27-3 1 0,3 3 4 16,-8 7 6-16,-30 5-10 15,-33 5-5-15,-19 0-10 16,-19 11-1-16,0 30 4 16,-33 21 6-16,-62 15-5 15,-20 7-4-15,-7-9-3 16,24-22 0-16,43-19 0 16,30-20 0-16,25-12-2 15,0-2-3-15,52 0-2 16,27 0 7-16,25 4 1 15,-25 6 0-15,-19 12-1 0,-55 15 3 16,-5 20 3-16,-95 22 1 16,-58 8-5-16,-29-7-2 15,-1-20-3-15,38-27-3 16,47-27-17-16,38-6-36 16,55 0 1-16,5-14-56 15,33-7-71-15,57-1-85 16</inkml:trace>
  <inkml:trace contextRef="#ctx0" brushRef="#br0" timeOffset="35627.5156">24833 6064 452 0,'-22'-3'16'0,"22"3"21"16,0 0 2-16,52 0 0 15,8 19-12-15,13 10-6 0,17 5 12 16,8 5-4 0,-5 0-8-16,-6-5-16 0,-2-4-5 15,-28-4 0-15,-2-7-2 16,-12-8-13-16,-4-4-54 16,-12-7-117-16,-27-7-184 15</inkml:trace>
  <inkml:trace contextRef="#ctx0" brushRef="#br0" timeOffset="35793.6885">25670 5923 497 0,'-142'35'56'16,"-3"34"25"-16,-21 18-7 0,-22 10-51 16,3-7-15-1,21-15-8-15,47-14-1 0,60-28-11 16,57-15-53-16,24-18-99 15,82-4-115-15</inkml:trace>
  <inkml:trace contextRef="#ctx0" brushRef="#br0" timeOffset="36191.7725">25926 6009 331 0,'0'0'96'16,"0"0"-84"-16,19 0 16 0,41-6 28 15,19-9-18-15,-8-4-31 16,-5 8 0-16,-15 0-5 15,-10 11-2-15,-8 0-4 16,-8 0-55-16,-25 8-115 16</inkml:trace>
  <inkml:trace contextRef="#ctx0" brushRef="#br0" timeOffset="36341.5193">26062 6149 453 0,'28'-6'45'0,"32"6"12"16,-3-5-29-16,17 1-26 16,-4-6-2-16,4-5-80 15,-28-10-211-15</inkml:trace>
  <inkml:trace contextRef="#ctx0" brushRef="#br0" timeOffset="36971.2609">27197 5474 254 0,'0'0'95'16,"0"0"-53"-16,0 0-11 16,0 0-9-16,0 0 8 0,0 4 3 15,0 19 2-15,0 14-8 16,0 7-8-16,0 1-8 15,-11-1-8-15,-3-3-3 16,6-6 0-16,3-3-2 16,5-17-18-16,0-2-87 15,0-13-57-15,5-5-84 16</inkml:trace>
  <inkml:trace contextRef="#ctx0" brushRef="#br0" timeOffset="37173.9309">27472 5448 324 0,'0'0'77'15,"0"0"-65"-15,0 26 25 16,0 11 5-16,0 8-22 16,0 4-14-16,-11-1-3 15,-2-4-3-15,-7-5-1 16,7-4-10-16,5-7-45 15,-17-6-91-15,-2-14-55 16</inkml:trace>
  <inkml:trace contextRef="#ctx0" brushRef="#br0" timeOffset="37383.724">26949 5570 361 0,'0'-8'161'0,"5"-2"-148"16,74 3 17-16,14-4-3 16,19-3-1-16,-1 3-6 15,-7-3-10-15,-11 1-7 16,-17 9-3-16,-2 4-3 16,-14 0-15-16,-14 3-78 15,-21 20-83-15</inkml:trace>
  <inkml:trace contextRef="#ctx0" brushRef="#br0" timeOffset="37653.6562">26856 6143 379 0,'0'0'33'0,"33"0"35"16,46-12-7-16,13-5-27 16,12-5-8-16,0-3 0 15,-17 4-7-15,-16 7-9 16,-25 4-9-16,-13 8-1 16,5 2-1-16,-11 0-10 0,-8 12-47 15,-11 9-84-15,-8 7 10 16,0 0-22-16</inkml:trace>
  <inkml:trace contextRef="#ctx0" brushRef="#br0" timeOffset="38013.5388">27183 6364 156 0,'-11'16'26'0,"8"-7"-3"16,3-1 16-16,0-7 6 15,0-1-1-15,0 0 25 16,0 0 8-16,14-3 3 16,46-12-15-16,0 4-5 15,-3 1-10-15,-16 4-1 16,-27 6-17-16,-9 0-22 15,-5 0-5-15,0 22 1 16,0 25-1-16,-38 19 4 16,-16 7-7-16,2-5 0 15,24-12-2-15,28-16 0 16,0-16-1-16,69-22-2 0,40-2-5 16,24-7-33-1,17-23-69-15,-19-7-145 0</inkml:trace>
  <inkml:trace contextRef="#ctx0" brushRef="#br0" timeOffset="42835.4883">24661 8354 150 0,'-25'0'220'16,"4"0"-181"-16,21 0-4 15,0 0 4-15,-11 0 0 16,2-3-10-16,-1 0 8 0,7 3-2 16,3 0 0-16,0 0-4 15,0 0-10-15,0 0-11 16,22 14 2-16,29 19 19 16,15 5-18-16,5 6-8 15,0 7-1-15,-11-4-1 16,5 0-2-16,-19-4-1 15,-5-7 0-15,-11-3-1 16,-2-9-6-16,-1-4-14 16,0-11-54-16,3-2-73 15,-22-7-66-15</inkml:trace>
  <inkml:trace contextRef="#ctx0" brushRef="#br0" timeOffset="43037.4415">25389 8294 597 0,'-85'0'54'15,"6"12"-28"-15,-24 38 11 16,-31 17-24-16,-29 15-9 16,-7 3-4-16,18-6 0 15,35-7-4-15,57-19-10 0,54-19-62 16,6-21-122-1,79-13-155-15</inkml:trace>
  <inkml:trace contextRef="#ctx0" brushRef="#br0" timeOffset="43389.5528">25959 8323 444 0,'0'-4'69'16,"13"4"-42"-16,31 0 22 15,5 0-28-15,-5 0-16 16,2 0-5-16,-13 0 0 16,-6 0-10-16,-2 4-45 15,-17 12-74-15,-8-1-234 16</inkml:trace>
  <inkml:trace contextRef="#ctx0" brushRef="#br0" timeOffset="43555.4864">25986 8613 396 0,'0'0'294'0,"0"0"-283"16,19 9-5-16,41-1-6 15,16-2-1-15,9-6-44 16,-17-2-263-16</inkml:trace>
  <inkml:trace contextRef="#ctx0" brushRef="#br0" timeOffset="49269.1899">27028 7601 163 0,'-14'-9'105'16,"6"6"-85"0,2-2 10-16,6 2-9 0,0-1 3 15,0-2 0-15,0-1 7 16,0-2-4-16,0-3 3 16,0 4 0-16,0 6 3 15,-5 2-5-15,5 0-11 16,-8 0-10-16,8 0-2 15,0 0-1-15,0 13 4 16,0 18 2-16,0 6 2 16,0 11 1-16,0 2-5 15,0 4-3-15,-33 3-4 0,8-6 0 16,6-8-1-16,11-8-1 16,8-17-4-16,0-10-21 15,14-8-103-15,24-10-188 16</inkml:trace>
  <inkml:trace contextRef="#ctx0" brushRef="#br0" timeOffset="49525.4072">27513 7534 403 0,'-8'-1'31'0,"8"1"-29"0,0 0 0 16,0 17 4-16,0 10 3 15,0 4 1-15,-6 7-5 16,-15 3 0-16,-9 2-4 16,-3-3-1-16,11-3 0 15,-3-7-15-15,6-5-87 16,0-10-96-16</inkml:trace>
  <inkml:trace contextRef="#ctx0" brushRef="#br0" timeOffset="49863.6328">26908 7615 117 0,'-19'-8'144'15,"8"5"-130"-15,11 0 19 16,0 0 8-16,24 3 7 16,9-6-4-16,19 6-2 15,2-1 5-15,25-1 6 16,17-2-2-16,5 3-20 15,8-5-13-15,-11-3-8 0,8-3-9 16,-13 1 0-16,-14-1-1 16,6 2-1-16,-9-1-13 15,-3 0-41-15,4 6-65 16,-14-4-33-16,-12 1-155 16</inkml:trace>
  <inkml:trace contextRef="#ctx0" brushRef="#br0" timeOffset="50124.6196">28325 7533 23 0,'-21'0'439'16,"-9"0"-421"-16,22 16-13 0,-25 19 17 15,-24 7 4-15,-12 11-11 16,-34 18-2-16,-23 17 0 15,-10 14 1-15,-22 16-1 16,8-2-1-16,11-2-6 16,13-7-5-16,23-15-1 15,24-17 0-15,35-17-3 16,30-21-7-16,14-18-31 16,0-12-86-16,47-7-91 15</inkml:trace>
  <inkml:trace contextRef="#ctx0" brushRef="#br0" timeOffset="50477.528">27963 8226 30 0,'-6'-8'439'16,"-26"8"-419"-16,26 0-8 15,-7 0-3-15,-20 22 1 16,-19 12 0-16,-8 11 0 16,-24 12 9-16,4 13 1 15,7 5 0-15,10 3-5 16,22-6-2-16,22-14 1 0,19-11-7 16,0-24-4-16,60-12 2 15,30-11 9-15,3-5 3 16,-3-22-5-16,-25 0 9 15,-43 2 6-15,-22 7 7 16,-33 9-4-16,-65 9-24 16,-27 0-6-16,8 16-2 15,37 12-11-15,72-13-82 16,8-15-182-16</inkml:trace>
  <inkml:trace contextRef="#ctx0" brushRef="#br0" timeOffset="54858.4961">24740 11199 195 0,'-19'-9'133'0,"-3"8"-112"16,11-5 40-16,11 1-23 0,-8-3-6 15,8 1 2-15,-11 3 11 16,11 0-6-16,-8 2 2 16,8-3-10-16,0 4-8 15,8-2-9-15,49 0 12 16,17-1-5-16,5 0-8 16,-3 4 8-16,-16 0-3 15,-13 0-8-15,-23 6-3 16,-24 25-2-16,0 17-1 15,-19 16 1-15,-52 1-3 16,-2 0 0-16,2-10-2 16,24-18 0-16,20-12-1 0,27-18-1 15,0-7-4-15,33 0-1 16,35 0 7-16,3-7 0 16,-14 4 3-16,-35 3 1 15,-22 17-1-15,0 29 3 16,-52 15 1-16,-49 5-3 15,-16-5-3-15,-6-14-1 16,25-18-3-16,19-15-9 16,44-7-28-16,18-7-23 15,17 0 7-15,30 0-47 16,58 0-39-16,10 1-55 16</inkml:trace>
  <inkml:trace contextRef="#ctx0" brushRef="#br0" timeOffset="55159.4389">25735 11421 207 0,'0'-1'259'15,"0"1"-238"-15,14 16 54 16,38 19-30-16,21 6-6 16,6-4-5-16,-8 0-6 15,0-3-17-15,-16-1-9 0,-23-3-1 16,-7-5-1-16,-11-3 0 16,5-2-2-16,-11-7-17 15,-8-11-61-15,11-2-48 16,-11-18-25-16,13-23-88 15</inkml:trace>
  <inkml:trace contextRef="#ctx0" brushRef="#br0" timeOffset="55318.5174">26291 11412 233 0,'-76'0'253'0,"-17"0"-203"16,9 28 19-16,-14 16-30 15,-14 8-19-15,8 6-11 16,12-4-7-16,13-1-2 0,32-4-4 15,28-10-19-15,19-6-120 16,0-24-152-16</inkml:trace>
  <inkml:trace contextRef="#ctx0" brushRef="#br0" timeOffset="55655.3484">26600 11328 280 0,'-11'-5'166'0,"2"0"-149"16,9 3 36-16,33-6 9 15,33-1-6-15,13 5-21 16,-14-3-26-16,-10 2-8 16,-23 5-1-16,-2 0-7 15,-13 0-10-15,13 0-71 0,-30 12-95 16,0 6-119-1</inkml:trace>
  <inkml:trace contextRef="#ctx0" brushRef="#br0" timeOffset="55811.3346">26600 11328 227 0,'166'156'303'15,"-166"-156"-250"-15,0 0 35 16,38 0-65-16,19 0-21 15,6 0-2-15,0 0-46 16,-9-3-131-16,-2-10-197 16</inkml:trace>
  <inkml:trace contextRef="#ctx0" brushRef="#br0" timeOffset="56359.1436">27728 10632 394 0,'-5'-11'110'0,"5"5"-65"16,5-1-10-16,42 0-8 16,10-2 14-16,-2 6-7 15,-9-2 18-15,-16 1-11 16,-17 4-19-16,-13 0-14 15,0 4-6-15,0 27 0 16,-51 16 2-16,-20 4-2 16,5-6-1-16,31-16-1 15,24-14 0-15,11-11-3 0,14-4-1 16,57 0 1-16,21-11 3 16,-7-3 0-16,-20 9 0 15,-27 5 3-15,-29 7 0 16,-9 34 2-16,-47 17 7 15,-51 10-1-15,-33 0-10 16,14-10-1-16,24-20-5 16,39-15-12-16,35-21-40 15,19-2-8-15,0 0-32 16,27-15-57-16,33-1-26 16</inkml:trace>
  <inkml:trace contextRef="#ctx0" brushRef="#br0" timeOffset="56569.369">28606 10758 452 0,'-32'1'40'0,"18"35"-27"15,-5 3 18-15,0 6-13 16,-22 1-11-16,-3 4-6 15,3-2-1-15,3-3 0 16,16-11-7-16,17-6-55 0,5-19-150 16</inkml:trace>
  <inkml:trace contextRef="#ctx0" brushRef="#br0" timeOffset="56757.6748">28966 10677 465 0,'-46'13'103'0,"13"37"-75"15,14 7 18-15,-19 2-37 16,16 2-9-16,-2-5-5 16,2-3-39-16,-16 0-110 15,-1-13-71-15</inkml:trace>
  <inkml:trace contextRef="#ctx0" brushRef="#br0" timeOffset="56959.2995">28424 10830 455 0,'0'-24'168'0,"65"6"-111"15,44 2-11-15,17-3-27 16,26 1-1-16,-7-3-10 15,2 4-5-15,-13 2-3 16,-12 12-5-16,-29 3-29 16,-22 0-60-16,-36 15-102 0,-35 18-100 15</inkml:trace>
  <inkml:trace contextRef="#ctx0" brushRef="#br0" timeOffset="57237.4328">27625 11425 408 0,'0'0'120'0,"5"0"-72"15,88 0 42-15,57 0-37 16,46-33-15-16,28-14-12 15,-14-10-2-15,-22 3-11 0,-44 7-1 16,-45 13-7-16,-34 11-5 16,-24 14-2-16,-3 9-20 15,-19 0-78-15,0 5-54 16,-19 22-26-16,0 9-125 16</inkml:trace>
  <inkml:trace contextRef="#ctx0" brushRef="#br0" timeOffset="57850.8717">28206 11597 67 0,'-20'0'114'0,"1"0"-90"0,0 0 0 15,19 0 2-15,-13 4 3 16,4-4 6-16,9 0-7 16,-5 0 12-16,0 0 7 15,-4 0-18-15,4 0-8 16,-1 0-5-16,-2 0-5 16,8 0 2-16,-5 0 6 15,2 0-4-15,3 0-4 16,0 0-3-16,-11 0 7 15,11 0 6-15,0-6 16 16,0 0 4-16,60-4-11 16,25-4 10-16,-1 5-4 0,9 3 4 15,-22 5 3-15,-33 1-9 16,-16 0-24-16,-22 28-9 16,-8 21 1-16,-71 19 5 15,-39 15-5-15,1 1-1 16,30-11-1-16,38-21-1 15,49-20-2-15,0-22-6 16,65-10-16-16,52 0-10 16,14-17-24-16,14-2-27 15,-22 2-33-15,-31 9-52 16,-32-8-190-16</inkml:trace>
  <inkml:trace contextRef="#ctx0" brushRef="#br0" timeOffset="58751.3618">25430 13614 360 0,'-33'-10'108'0,"19"10"-54"15,14-2 0-15,0 2-23 0,0 0-1 16,0 0-9-1,30 7 0-15,25 26 16 0,10 9-1 16,15 15-19-16,-34 5-11 16,3 10-4-16,-19 0-1 15,-6-5-1-15,9-7-2 16,-6-13-12-16,6-15-58 16,11-19-107-16,-11-13-141 15</inkml:trace>
  <inkml:trace contextRef="#ctx0" brushRef="#br0" timeOffset="58922.8513">25959 13657 278 0,'-150'38'361'0,"-14"28"-328"16,6 12 28-16,14 5-46 15,7-7-15-15,39-9-2 16,38-23-14-16,36-16-41 15,24-12-73-15,0-16-60 16</inkml:trace>
  <inkml:trace contextRef="#ctx0" brushRef="#br0" timeOffset="59193.3933">26117 13745 309 0,'0'0'147'0,"0"0"-90"16,44 0 25-16,35 0-23 15,13-1-12-15,12-8-17 16,-25-2-14-16,-5-4-13 15,-31 0-3-15,-7 5-6 16,-25 3-27-16,-11 7-109 16,0 0-152-16</inkml:trace>
  <inkml:trace contextRef="#ctx0" brushRef="#br0" timeOffset="59337.3193">26496 13930 698 0,'27'-8'67'16,"66"1"10"-16,24-3-60 16,11-5-17-16,-2-2-37 15,-34-10-184-15</inkml:trace>
  <inkml:trace contextRef="#ctx0" brushRef="#br0" timeOffset="63799.0704">27854 13105 125 0,'-14'0'156'0,"-5"0"-113"16,19 0-6-16,0 0-13 15,-8-2-10-15,2-3 4 16,-2-2 17-16,3-1 13 15,-3 2-3-15,8 2-19 16,-6 2-5-16,1 2 11 16,-1 0 9-16,-2 0-11 0,0 24-16 15,-11 13-5-15,5 21 3 16,3-1-9-16,-2 8-2 16,13-6-1-16,0-9-1 15,0-3-2-15,0-15-7 16,0-10-28-16,11-9-59 15,24-13-61-15,9-5-66 16</inkml:trace>
  <inkml:trace contextRef="#ctx0" brushRef="#br0" timeOffset="64023.2107">28129 13081 231 0,'-33'0'264'0,"1"0"-238"16,24 7-9-16,2 23 1 16,6 5-10-16,0 4-5 15,0 9-1-15,-14 0-1 16,9-8-1-16,2 1 0 16,3-9-1-16,-5-4-4 15,-1-1-38-15,-7-12-114 16,-6-14-189-16</inkml:trace>
  <inkml:trace contextRef="#ctx0" brushRef="#br0" timeOffset="64257.1899">27644 13140 453 0,'-19'-13'103'0,"19"9"-63"15,19-6 1-15,57-2-21 16,25-1 10-16,3 1-16 16,2 5-9-16,-11 1-5 15,-7 6 0-15,-4 0-6 16,-5 8-10-16,-8 16-53 16,3 6-79-16,-36 4-14 15,8-1-138-15</inkml:trace>
  <inkml:trace contextRef="#ctx0" brushRef="#br0" timeOffset="64442.663">28887 13187 385 0,'-60'5'83'0,"3"45"22"16,-17 17-20-16,-16 20-50 16,-35 17-26-16,-6 10-4 15,-19 4-4-15,0 1 1 16,11-10-2-16,35-10-2 15,39-21-8-15,32-22-20 16,31-20-72-16,2-19-67 16,0-17-98-16</inkml:trace>
  <inkml:trace contextRef="#ctx0" brushRef="#br0" timeOffset="64803.3644">28405 13858 265 0,'-28'3'148'16,"20"4"-142"-16,8 3-3 16,0-10 0-16,22 0 1 15,16 0 40-15,14-20 34 0,13-3-8 16,9 5 2-1,-9 7-15-15,-7 5-10 0,-17 6-25 16,-17 0-11-16,-24 35-4 16,0 26 4-16,0 23 1 15,-84 17-6-15,-15 3-4 16,15-7-2-16,32-19 1 16,52-31-1-16,33-27-1 15,84-20 1-15,47-19 2 16,18-29-2-16,9-2-3 15,-22 3-19-15,-11 4-82 16,-46-5-157-16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31:42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19772 10201 150 0,'-14'-7'7'15,"14"4"-7"-15,-5 3-1 16,0-2 1-16,5 2-7 0,0 0 5 16,0 0 2-16,0 0 5 15,0-3-5-15,0-2 0 16,0 3-12-16,0 2-33 16,0 0-25-16,0 0 46 15,0 0 24-15,-6 0 11 16,6 7 18-16,0 1 24 15,0-8-10-15,0 0-14 16,0 0 3-16,0 0 45 16,0-11-19-16,-3-9-31 15,-2-2-9-15,-1-4 12 16,6 1-2-16,-8-1-7 16,3-5-9-16,-3 2-1 0,-3 3-8 15,11-2-2 1,-14-5-1-16,11 4-1 0,-2-4-3 15,5-1-29-15,0 4-40 16,0 2-102-16</inkml:trace>
  <inkml:trace contextRef="#ctx0" brushRef="#br0" timeOffset="269.9482">19608 9113 25 0,'0'-40'161'0,"0"4"-120"16,0-2 4-16,0 1 10 15,0 2-12-15,6-4-25 16,2 6-9-16,-2-5 1 15,-4 4-5-15,9 2 0 16,-11 1-5-16,8 5-4 16,6 3-33-16,-3 1-123 15</inkml:trace>
  <inkml:trace contextRef="#ctx0" brushRef="#br0" timeOffset="487.9559">19884 7838 165 0,'-6'-24'88'15,"6"-7"-84"-15,0-8 15 16,0-5-19-16,0-6-5 0,0 4-38 15,0-1-62 1</inkml:trace>
  <inkml:trace contextRef="#ctx0" brushRef="#br0" timeOffset="764.1273">19938 6736 199 0,'-13'-31'116'0,"10"-2"-101"15,-2-4 41-15,-1-2-35 16,1-7-9-16,2 0-2 16,-8-4-3-16,11 0 12 0,-3 2-11 15,-2 4-7 1,5 7-1-16,-14 2-1 0,14 1-13 15,-11 0-42-15,11-4-43 16,0-4 21-16,0-4-4 16,0 0 25-16</inkml:trace>
  <inkml:trace contextRef="#ctx0" brushRef="#br0" timeOffset="937.7721">19892 5794 3 0,'6'-46'38'16,"-6"12"23"-16,0 5-10 15,0 3 30-15,0 5-20 16,0-3-16-16,0 2-10 15,0-7-19-15,0-6-13 0,0-1-3 16,0 4 0 0,0 1 0-16,0 0 0 0,0 2-3 15,0-3-1-15,0-9-13 16,-14-2-25-16,0-2-55 16,14-5-22-16</inkml:trace>
  <inkml:trace contextRef="#ctx0" brushRef="#br0" timeOffset="1132.0863">19903 4483 79 0,'0'-58'115'16,"0"9"-113"-16,0 3 47 16,8 1-20-16,6 2-5 15,-3 4-7-15,2-1 12 0,-13 2-25 16,8 0-3-16,-8-5-1 15,0 5 0-15,0-3-7 16,0 13-33-16,0-4-78 16</inkml:trace>
  <inkml:trace contextRef="#ctx0" brushRef="#br0" timeOffset="1289.9115">20023 3246 288 0,'-33'-4'2'16,"0"-1"23"-16,12-3-7 15,-4 3-18-15,-2-1-80 16</inkml:trace>
  <inkml:trace contextRef="#ctx0" brushRef="#br0" timeOffset="2953.7878">19786 12292 3 0,'0'0'64'16,"0"0"-25"-16,0 0-8 16,0 0 18-16,0 0-6 15,0 0-4-15,0 0 6 16,0 0-1-16,0 0-13 15,0 0 4-15,0 4-2 16,0 5-4-16,0 10 3 16,0 3-9-16,0 10-8 15,0 4-8-15,0 3-4 16,0 0-3-16,0 4-8 16,0-1-21-16,0 0-33 0,0 5-45 15,0-3-140 1</inkml:trace>
  <inkml:trace contextRef="#ctx0" brushRef="#br0" timeOffset="3210.0177">19892 13371 275 0,'0'33'47'0,"0"0"-4"16,0 2 3 0,0-4-22-16,0 1-19 0,0-5-1 15,-3 4-4-15,-8 0-1 16,3 2-1-16,-3 5-5 16,11-1-23-16,0 6-55 15,0-2-71-15,0 3 15 16</inkml:trace>
  <inkml:trace contextRef="#ctx0" brushRef="#br0" timeOffset="3382.1811">19775 14304 332 0,'-8'23'67'0,"2"0"-64"16,6 12 0-16,0 5-3 15,0 4-8-15,0 7-11 16,-3 2-24-16,-2-2-152 16</inkml:trace>
  <inkml:trace contextRef="#ctx0" brushRef="#br0" timeOffset="3561.9467">19824 15015 474 0,'-30'52'26'16,"22"5"-22"-16,8 11-4 15,0-4-9-15,0 6-30 16,0-6-12-16,19-3-56 16,3-4-68-16</inkml:trace>
  <inkml:trace contextRef="#ctx0" brushRef="#br0" timeOffset="4941.7096">15606 10323 67 0,'-8'-7'204'0,"8"1"-188"0,0-5-4 16,0-1 8-16,0-2 5 15,0-4-4-15,0-3 6 16,0-5 8-16,0-1-19 16,0 1 0-16,0 4 3 15,0 4-16-15,0 1-1 16,0-2-2-16,0-8-8 16,-6-3-38-16,6-5-95 15</inkml:trace>
  <inkml:trace contextRef="#ctx0" brushRef="#br0" timeOffset="5212.9435">15442 8944 85 0,'0'-38'209'0,"0"4"-190"15,0-1 17-15,0 8-21 16,6 4-15-16,2 2 0 0,-8 4-15 16,5-10-35-16,1 1-4 15,-4-5 30 1,15-5-78-16</inkml:trace>
  <inkml:trace contextRef="#ctx0" brushRef="#br0" timeOffset="5430.3034">15598 7938 220 0,'-6'-46'191'0,"6"-1"-186"16,0-8 11-16,0-3-10 16,0 4 1-16,0 3-5 0,0 8-2 15,0 2 0-15,0 2-4 16,0-1-47-16,0-2-110 16</inkml:trace>
  <inkml:trace contextRef="#ctx0" brushRef="#br0" timeOffset="5669.8271">15644 6521 71 0,'0'-39'252'0,"0"1"-222"16,0 3 39-16,0-2-27 15,0 3-26-15,0 4-8 16,0-1-5-16,0-1-2 16,0 0-1-16,0-2-3 15,0-2-27-15,0 3-59 16,0-2-97-16</inkml:trace>
  <inkml:trace contextRef="#ctx0" brushRef="#br0" timeOffset="5880.0437">15731 5412 264 0,'0'-24'108'0,"0"-5"-78"16,0-6 34-16,0-6-51 15,0 3-12-15,11-5-1 16,-8 8-2-16,13 0-3 15,-13 5-11-15,-3 4-22 16,5 1-32-16,4-3-94 16</inkml:trace>
  <inkml:trace contextRef="#ctx0" brushRef="#br0" timeOffset="6089.8329">15868 4366 117 0,'-20'-36'211'16,"7"3"-195"-16,7 0 34 16,6 2-25-16,0 2-18 15,0-5-7-15,0 1 0 16,0-2-5-16,0-2-14 16,0-5-36-16,33 3 7 15,-3-1-33-15,-8 4 9 16,-3 10-25-16</inkml:trace>
  <inkml:trace contextRef="#ctx0" brushRef="#br0" timeOffset="6216.0288">15971 3731 92 0,'0'-10'61'0,"0"-6"3"16,0 3-11-16,0-6-29 16,0-1-9-16,0 4-12 15,3-1-3-15,-3 6-14 16,19-1-127-16</inkml:trace>
  <inkml:trace contextRef="#ctx0" brushRef="#br0" timeOffset="7243.9804">15649 12187 270 0,'-5'0'41'16,"5"0"-14"-16,0 0 0 16,0 0-3-16,0 2-11 15,0 8 6-15,0 3 12 16,0 3-13-16,0 4-1 16,0 2 13-16,0 8-17 15,0 5-10-15,0 6-3 16,0 1-7-16,0-3-16 0,0 2-21 15,0-4-54-15,0-1-68 16</inkml:trace>
  <inkml:trace contextRef="#ctx0" brushRef="#br0" timeOffset="7453.9491">15704 13016 25 0,'0'19'397'16,"0"12"-380"-16,0 6-2 15,0 2-11-15,0 6-4 16,0-2-4-16,0 4-18 0,0 3-22 16,-8-1-10-16,-3 2-12 15,3-7-52-15</inkml:trace>
  <inkml:trace contextRef="#ctx0" brushRef="#br0" timeOffset="7671.9931">15677 14181 9 0,'0'48'253'0,"0"5"-241"0,0-1 11 16,0-1-9 0,0-7-14-16,8 0-6 0,-8-2-7 15,0 3-32-15,0 0-39 16,0-1-34-16</inkml:trace>
  <inkml:trace contextRef="#ctx0" brushRef="#br0" timeOffset="7859.8189">15788 15015 194 0,'-5'33'40'16,"0"7"-24"-16,5 0-12 16,0 8 6-16,0 3 6 0,0 7-14 15,0 0-2-15,10-1-10 16,-4-6-6-16,-6-1-26 15,0-8-104-15</inkml:trace>
  <inkml:trace contextRef="#ctx0" brushRef="#br0" timeOffset="8023.9959">15742 15773 196 0,'-13'44'152'16,"-17"15"-130"-16,2 9 11 15,9 6-6-15,0 3-18 16,-8-5-9-16,5-3-2 0,-11-9-14 16,3-7-22-16,3-14-117 15</inkml:trace>
  <inkml:trace contextRef="#ctx0" brushRef="#br0" timeOffset="9360.2166">11385 10521 256 0,'8'0'53'16,"-8"-3"1"-16,6-9-24 15,7-1-18-15,-13-2-7 16,0 0-2-16,6 1 1 16,-6-1-2-16,0 2 1 15,0 4 1-15,0-1-1 16,0 1-3-16,0 1 0 16,0-7 0-16,0-2 0 0,0-9 0 15,0-2-7-15,0-1-12 16,0 0-21-16,0 6-58 15,0-4-44-15</inkml:trace>
  <inkml:trace contextRef="#ctx0" brushRef="#br0" timeOffset="9599.8551">11418 9542 397 0,'-6'-14'89'0,"-2"-1"-68"15,3 0 22-15,5 1-34 16,-6-2-7-16,6 1-2 16,-8-4-2-16,3-4-4 15,5-5-17-15,-6-3-38 16,6 2-37-16,0-3-56 15</inkml:trace>
  <inkml:trace contextRef="#ctx0" brushRef="#br0" timeOffset="9815.7616">11374 8538 355 0,'0'-26'45'16,"0"1"21"-16,0-1-19 16,0-2-29-16,0 0-9 15,-3 4-7-15,3 4-2 16,0 0-2-16,0-1-30 16,0 0-79-16,0-4-123 15</inkml:trace>
  <inkml:trace contextRef="#ctx0" brushRef="#br0" timeOffset="10041.9419">11352 7455 376 0,'-5'-36'23'0,"5"0"14"15,0-10-6-15,0 2-24 16,0 2-7-16,0 5 1 16,0 5-1-16,0 1-2 15,0 5-25-15,0 3-60 0,0-1-115 16</inkml:trace>
  <inkml:trace contextRef="#ctx0" brushRef="#br0" timeOffset="10235.8436">11521 6531 347 0,'0'-20'63'16,"0"-7"-14"-16,0-5-10 16,0-1-15-16,0 3-17 15,0 7-7-15,0 5 0 16,0 4-4-16,-5-2-38 15,-14 6-45-15,19-1-94 16</inkml:trace>
  <inkml:trace contextRef="#ctx0" brushRef="#br0" timeOffset="10445.7152">11418 5807 166 0,'0'-13'147'16,"0"3"-122"-16,0-2 22 16,0 1-28-16,0-6-15 15,0-8-4-15,0-8 0 16,0-4-3-16,0-9-11 0,0-1-46 16,0 2-77-16,0 8-56 15</inkml:trace>
  <inkml:trace contextRef="#ctx0" brushRef="#br0" timeOffset="10663.9743">11483 4796 265 0,'-5'-9'114'0,"-1"6"-97"15,6 3 9-15,0-8-26 0,0-7 0 16,0-5-5 0,0-7-12-16,0-6 9 0,0 1 3 15,0 3-64-15,0-1-137 16</inkml:trace>
  <inkml:trace contextRef="#ctx0" brushRef="#br0" timeOffset="10859.809">11472 4286 360 0,'-13'0'39'0,"13"-7"49"0,0-8-22 16,0-7-25-16,5-12-33 16,14-7-5-16,-11 2-3 15,11 6-3-15,-8 9-5 16,3 4-50-16,0 7-55 15,5 5-142-15</inkml:trace>
  <inkml:trace contextRef="#ctx0" brushRef="#br0" timeOffset="12073.801">11393 12263 353 0,'0'0'82'0,"-8"0"-44"16,8 14-22-16,0 7-6 16,0 5-7-16,0-2-3 15,0 4-1-15,0-5-2 16,0 3-12-16,0-3-11 16,0 1-28-16,0 9-78 15,0 1-71-15</inkml:trace>
  <inkml:trace contextRef="#ctx0" brushRef="#br0" timeOffset="12253.9298">11472 12918 401 0,'-2'26'62'15,"2"-2"-60"-15,0 4-2 16,0-2-1-16,0-1-19 15,0 5-21-15,0 1 2 16,0 1-45-16,0-2-33 16</inkml:trace>
  <inkml:trace contextRef="#ctx0" brushRef="#br0" timeOffset="12630.1416">11393 14653 274 0,'0'29'51'0,"-8"-1"15"16,8-3-31-16,0-3-35 15,0-4-24-15,0-5-17 16,-5 2-48-16,5-8-59 16</inkml:trace>
  <inkml:trace contextRef="#ctx0" brushRef="#br0" timeOffset="13093.6224">11431 13780 253 0,'0'0'128'16,"0"0"-97"-16,0 0-8 15,0 0-13-15,0 0-5 0,14 20-1 16,-9 8 4 0,15 5 4-16,-18 2-9 0,9-1-3 15,-3 1-12-15,-2 1-50 16,-1 11-106-16</inkml:trace>
  <inkml:trace contextRef="#ctx0" brushRef="#br0" timeOffset="13431.6025">11720 15192 352 0,'-19'38'19'16,"19"6"-17"-16,0-8-2 15,0-2-5-15,0 0-13 16,0-3-28-16,11 2-51 0,-11-2-105 16</inkml:trace>
  <inkml:trace contextRef="#ctx0" brushRef="#br0" timeOffset="13835.9518">11328 15973 464 0,'-8'38'37'0,"8"5"14"15,0 5-19-15,0 9-24 0,0 5-6 16,0 5-2 0,0 2-4-16,0-1-9 0,0-9-20 15,0-6-36-15,0-9-129 16</inkml:trace>
  <inkml:trace contextRef="#ctx0" brushRef="#br0" timeOffset="15785.6718">7121 10211 189 0,'0'-3'109'0,"0"-2"-79"16,0-7 9-16,0-6-18 15,0-2 12-15,0-9-6 16,0-5 3-16,0 4 2 15,0-6-13-15,-9 4-13 16,9 1-6-16,-5 5-1 16,5-4-9-16,0-1-30 15,0-5-76-15,0-3-103 16</inkml:trace>
  <inkml:trace contextRef="#ctx0" brushRef="#br0" timeOffset="16056.1411">6982 8676 388 0,'-11'-42'23'0,"2"1"42"15,-4 3-20-15,13 4-38 16,-6 12-7-16,-2 6 0 16,3 1-5-16,-3-2-2 15,2-4-8-15,1-11-21 16,5-8-16-16,0-1-34 16,0-10-86-16</inkml:trace>
  <inkml:trace contextRef="#ctx0" brushRef="#br0" timeOffset="16281.9239">6922 7473 275 0,'0'-43'51'0,"0"-3"2"15,0 2 6-15,0-3-24 16,0-8-16-16,0 3-10 15,0 4-7-15,-6 3-2 16,1 6-3-16,-9 5-11 0,9 2-38 16,5-3-30-16,0 1-72 15,0-8-8-15</inkml:trace>
  <inkml:trace contextRef="#ctx0" brushRef="#br0" timeOffset="16476.4856">6976 6179 44 0,'-19'-37'201'0,"11"-2"-170"15,2-3 41-15,-2 3-24 16,3-2-14-16,5 7-10 0,0 6-20 16,-14-1-4-16,9 4-1 15,-14 3-21-15,10-3-26 16,9 1-65-16,0-1-78 15</inkml:trace>
  <inkml:trace contextRef="#ctx0" brushRef="#br0" timeOffset="16649.9042">6883 4927 323 0,'0'-33'9'0,"0"4"42"0,0-4-27 16,0 7-24 0,0 0-2-16,0 7-50 0,6-4-212 15</inkml:trace>
  <inkml:trace contextRef="#ctx0" brushRef="#br0" timeOffset="17555.6434">7257 12357 360 0,'-8'0'80'0,"-3"0"-54"16,11 7-3-16,0 12-16 15,0 4-4-15,0 5-3 16,0 5 1-16,0 5 3 16,0 0 1-16,0-2 2 15,0-1-7-15,0-4-2 0,0 3-20 16,0 0-41 0,0 4-111-16</inkml:trace>
  <inkml:trace contextRef="#ctx0" brushRef="#br0" timeOffset="17765.8223">7178 13309 328 0,'0'26'50'15,"0"8"-8"-15,0 3-13 16,0 6-20-16,0 3-7 15,0 3-2-15,-14 4-1 0,9-6-5 16,-9-4-4-16,9-6-28 16,-9 0-82-16</inkml:trace>
  <inkml:trace contextRef="#ctx0" brushRef="#br0" timeOffset="17939.5887">7211 14427 322 0,'-20'64'134'15,"7"5"-134"-15,13-6 0 16,0-9-17-16,0-7-29 0,0-7-43 16,0-2-45-16</inkml:trace>
  <inkml:trace contextRef="#ctx0" brushRef="#br0" timeOffset="18133.6901">7331 15472 267 0,'0'58'31'0,"0"6"-18"15,0-2-7-15,0-1-6 0,0-2-11 16,0-3-12-16,0-7-64 16</inkml:trace>
  <inkml:trace contextRef="#ctx0" brushRef="#br0" timeOffset="19355.7493">2774 10284 332 0,'0'-3'47'15,"0"-8"-8"-15,0-4-9 16,0-2-18-16,0 3 4 0,0 1 5 16,-5 3-5-16,5 0 2 15,-8-2 3-15,8-4-5 16,-6-6-8-16,-7-7-8 16,13-4-1-16,-6-4-7 15,-7-9-11-15,-7 0-28 16,-7 1-46-16,14 3-33 15,-1 2-61-15</inkml:trace>
  <inkml:trace contextRef="#ctx0" brushRef="#br0" timeOffset="19587.6277">2592 9184 13 0,'-9'-24'247'15,"9"0"-217"-15,0-4 25 16,0-2-14-16,0-2-5 16,0 1 6-16,0-3-5 15,0 4-9-15,0 2-7 16,0-3-10-16,0 2-11 16,0 0-3-16,0 0-14 15,9 2-51-15,-4 2-67 16,9-6-126-16</inkml:trace>
  <inkml:trace contextRef="#ctx0" brushRef="#br0" timeOffset="19813.8511">2742 7905 377 0,'0'-35'42'16,"0"1"-29"-16,0-7 9 16,0 8-21-16,0 3-1 15,0 5-7-15,0-4-12 16,0 1-16-16,0-7-11 16,0 4-38-16,0-10-99 0</inkml:trace>
  <inkml:trace contextRef="#ctx0" brushRef="#br0" timeOffset="20031.6711">2769 6836 120 0,'0'-43'49'0,"0"8"29"15,0 10-20-15,0 4-14 0,0-3 3 16,0 0-20-1,0 0-20-15,0-1-5 0,0-2-2 16,0-3-5-16,0-1-26 16,0 1-31-16,0 3-56 15,0 5-16-15</inkml:trace>
  <inkml:trace contextRef="#ctx0" brushRef="#br0" timeOffset="20277.5182">2872 5694 212 0,'0'-38'276'0,"-10"3"-265"16,10-9 42-16,0-6-32 15,0 1-19-15,0-3 0 16,0 2-2-16,0 5-4 15,0 2-7-15,0-6-10 16,0 5-18-16,0-6-27 16,10 1-28-16,12 4-54 15,11 4 18-15</inkml:trace>
  <inkml:trace contextRef="#ctx0" brushRef="#br0" timeOffset="20421.7265">2881 4676 241 0,'0'-15'98'16,"0"0"-30"-16,0 1-11 15,0 2-57-15,0-1-34 16,0-1-231-16</inkml:trace>
  <inkml:trace contextRef="#ctx0" brushRef="#br0" timeOffset="21253.6139">3058 12350 133 0,'-8'14'131'15,"8"1"-113"-15,0-3 12 16,0-5-7-16,0-2 10 16,0 2-4-16,0 4 13 15,0 5-4-15,0 4-10 16,0 6-16-16,0 0-12 15,0 4-9-15,0 4-24 16,0 9-74-16,0 10-261 16</inkml:trace>
  <inkml:trace contextRef="#ctx0" brushRef="#br0" timeOffset="21463.8318">3123 13217 370 0,'0'23'168'16,"-8"4"-168"-16,3-1 0 15,5 8-10-15,0 0-21 16,0 9-18-16,0 4 19 16,0 2 23-16,-6 1-3 15,4-3-23-15,-4-4-15 0,1-2-69 16</inkml:trace>
  <inkml:trace contextRef="#ctx0" brushRef="#br0" timeOffset="21673.2957">3063 14175 163 0,'-13'37'198'0,"13"6"-175"16,0 4 3-16,0 1-19 15,0 3-7-15,0-3 0 16,0-3-6-16,0-9 5 16,0 0 0-16,0 0 0 15,0-1-18-15,0 2-9 16,0 4-39-16,0 3-67 0</inkml:trace>
  <inkml:trace contextRef="#ctx0" brushRef="#br0" timeOffset="21861.5858">3096 15064 102 0,'0'24'158'15,"0"12"-126"-15,0 3 16 16,0 7-25-16,0 6-9 16,0 8-3-16,0 9 5 15,0 0-12-15,0-2-1 16,0-13-3-16,-8-11-9 0,-3-7-17 15,-3-2-119-15</inkml:trace>
  <inkml:trace contextRef="#ctx0" brushRef="#br0" timeOffset="21965.8456">2984 16041 267 0,'-19'48'15'15,"-8"-2"-15"-15,13 0-17 16,3-13-116-16</inkml:trace>
  <inkml:trace contextRef="#ctx0" brushRef="#br0" timeOffset="39362.3435">17951 8759 4 0,'0'-22'82'16,"0"-2"-80"-16,0 0-2 16,0-4 0-16,0 5 4 15,8-1-2-15,-8-4 0 16,0 4-2-16,0 5-11 0,0 1-39 15,-19 2 15-15</inkml:trace>
  <inkml:trace contextRef="#ctx0" brushRef="#br0" timeOffset="39915.6796">17945 8266 23 0,'0'-4'102'15,"0"4"-58"-15,0-3 21 16,0 3-18-16,0 0-15 16,0 0 4-16,0 0-7 15,0 0-15-15,0 0-9 0,0 0 2 16,0 0 0 0,0 0 2-16,0 0 1 0,0 0 4 15,0 0 11-15,0 0 2 16,0 0-6-16,0 0-7 15,0 0-3-15,0 0 2 16,0 0-1-16,0 10 0 16,0 9-1-16,0-1-6 15,-13 3 0-15,-15 6 2 16,4-4-5-16,2 0 0 16,-3-3-2-16,17-10 0 15,-3-7 1-15,11-3-1 0,0 0 2 16,0 0 2-1,0-21-2-15,25-3 3 0,-3-6-3 16,2 11 9-16,-5 3 3 16,-10 10 7-16,-9 6 0 15,0 0-3-15,0 0-1 16,0 6-9-16,0 25 1 16,-9 8-2-16,-34-4-5 15,15-8-1-15,9-12-1 16,11-13 0-16,8-2 0 15,0 0-4-15,0-16-4 16,0-10-4-16,19 0 10 16,3-1 2-16,3 4-7 0,-12 3-45 15,15 3-122 1,4-1-151-16</inkml:trace>
  <inkml:trace contextRef="#ctx0" brushRef="#br0" timeOffset="41101.385">17847 8354 106 0,'0'0'145'0,"-5"0"-111"15,5 0 4-15,0 0-29 16,0-3-4-16,0 0 2 16,0 3 14-16,0 0 10 15,0 0 2-15,0 0 2 16,5-2 4-16,20-3-5 15,7-11-7-15,1-5-3 16,8-11-1-16,19-8 2 16,-8-4-7-16,0-1 0 15,-1-1 0-15,-4 0-6 0,-1-7-4 16,-13-5-3 0,13-2-1-16,-2-7 0 0,8-2 2 15,-12-3 8-15,1 1 2 16,-8-2 0-16,-8-6-2 15,2 5-4-15,-3 0-5 16,4 6 1-16,-9 10-2 16,8-4 1-16,-2-1-2 15,2-7 0-15,11-7-2 16,3-2 2-16,5-9 0 16,6 2 1-16,0-6-3 15,0 1 1-15,-6-7-2 0,0 1 3 16,6 4-1-16,-14 1 0 15,-2 8-1-15,-9 0 0 16,-2 2 0-16,-6-1 0 16,3-12 0-16,2-8-1 15,9-13 0-15,0-2 0 16,5 10 0-16,16 12 0 16,-2 15 0-16,0 6 2 15,-11 2-1-15,-3 3 1 16,-11-5 0-16,-2 5 0 15,-17-1-1-15,-8-5 1 16,0 2-1-16,11-3-1 16,-11-2 0-16,19-1 0 15,-5 0-1-15,-1 7 1 16,6 3 0-16,-5 5-1 0,-6 5 0 16,-8 4 0-16,11 0 1 15,-11 4 0-15,0 3-1 16,0 4 0-16,0 11-1 15,0 1 1-15,0 5 0 16,0-1 0-16,0 4 0 16,0 4 1-16,0 8 0 15,0 4 1-15,0 5-1 16,0 4 0-16,0 0 0 16,0 0 0-16,0 0 0 15,0 0 0-15,0 0 0 16,0 0 1-16,0 0-1 0,0 0 0 15,0 0 0-15,0 0 1 16,0 0-1-16,0 0 0 16,0 0 0-16,0 0-2 15,0 0 2-15,0 0 0 16,-14 30 1-16,-24 16 1 16,-19 19-2-16,2 13 2 15,-21 3-2-15,11-2 2 16,18-13 0-16,15-26-2 15,23-25-1-15,9-15 1 16,0-18-1-16,47-44-1 16,37-20-1-16,14-2 2 15,-10 14 1-15,-37 34 0 0,-31 22 0 16,-20 14 0 0,0 40-5-16,-14 32 3 0,-52 22 2 15,-13 8-12-15,19-8-63 16,41-9-66-16,19-23-186 15</inkml:trace>
  <inkml:trace contextRef="#ctx0" brushRef="#br0" timeOffset="42869.4798">17951 8369 85 0,'0'-4'138'16,"0"4"-89"-16,0 0-6 15,0 0-18-15,0-4-11 0,0-1-11 16,0-3-3 0,0-1-2-16,0 4 2 0,0-2 9 15,0 5 13-15,0 2 3 16,0 0 5-16,0-2 5 15,-14 2-3-15,0 0-9 16,-16 0-4-16,3 0-4 16,0 0-6-16,-6 0 0 15,9 4 4-15,2 0 5 16,-8-4-5-16,8 0 0 16,3 0-2-16,0 0 0 15,-8 0-2-15,2 0 4 0,-8 0-4 16,-2 0-2-1,-3-8 3-15,0-2-2 0,5-2 0 16,-5-6 2-16,16-3 0 16,-11-1-3-16,9-4-1 15,4 1 0-15,-1 1 1 16,-4-3-2-16,-2 1 2 16,0-4 4-16,8 1-6 15,-9-7 1-15,9-3 2 16,0-5-3-16,-8-8-2 15,8-2 0-15,0-4 0 16,5 0 1-16,-5-4 1 16,5-4 4-16,1-5-5 15,-1-4 0-15,-11-1 1 16,-2 3 0-16,3 3 0 0,-4 2 1 16,1 2-2-16,3-2-3 15,-4-1-1-15,9-2 0 16,-8 0 1-16,16 1-1 15,3 4 1-15,8 0 0 16,0-5 0-16,0-3 0 16,0-1-1-16,0-5 1 15,0 1 0-15,-6-3-1 16,-7 7 1-16,5 2-1 16,-3 6 3-16,11 2-2 15,-8-4 0-15,2 4 1 16,-8-8-2-16,1-6 1 0,-6-6-1 15,-9 3 1-15,9-2-1 16,0 8 0-16,6 4 0 16,7 3 0-16,-7-1 0 15,7-7 1-15,-2-8-1 16,2-8 0-16,6-1 0 16,0-5 0-16,0 7 0 15,0 9 0-15,0 8 0 16,0 10 0-16,0 6 1 15,0 7-1-15,0 0-1 16,0-3 1-16,-19-3 1 16,6 5-1-16,-6-1-1 15,11 16 1-15,2 4 0 0,1 7 0 16,2 4 0 0,-3 2-1-16,1 7 1 0,-3 0 0 15,8 10-1-15,-6-4 2 16,6-2-1-16,-5 2 0 15,5-3-1-15,-8-1 1 16,8 0 0-16,-6 3 0 16,-2 8 0-16,3-3-1 15,5 4 1-15,0 0 0 16,-9 0-2-16,9 0 0 16,-5 0 2-16,-14 33-2 15,-22 13 2-15,-16 26 2 0,-22 9-2 16,13-2-2-1,14-17 2-15,20-26 0 0,18-21 0 16,14-15 0-16,0-16-2 16,46-40-2-16,33-17 3 15,20-5 0-15,-9 17 0 16,-17 23 0-16,-21 24 1 16,-14 14 0-16,-16 11-1 15,-3 41-1-15,-19 16 1 16,0 5 0-16,0-8 0 15,0-9-34-15,6-20-71 16,26-18-100-16</inkml:trace>
  <inkml:trace contextRef="#ctx0" brushRef="#br0" timeOffset="48501.4083">13613 12684 42 0,'0'-3'63'16,"0"3"-59"-16,-6-2 10 16,6-1 4-16,0 0 7 15,0 2 18-15,0-7-4 16,0-1-11-16,0 3-7 15,0 2 0-15,0 4-4 16,0 0 2-16,0 0-1 16,-5 0 3-16,5 0 2 15,0 0 2-15,0 0 7 0,0 0-7 16,0 0-6-16,0 0-5 16,11 0 1-16,27 0 8 15,11 0-4-15,8 0-8 16,9 0 3-16,18 0-4 15,-5 0 3-15,8 0-2 16,-2 4-1-16,-6 2 0 16,6 3-1-16,-20 3 0 15,6 2-3-15,-11 2-2 16,-14 6 1-16,-2 2 2 16,-17 4-3-16,-5 2 2 15,2 3-2-15,-4 1 2 16,-1 7-3-16,2 5-1 15,4 1 0-15,2 3-1 16,1 0 2-16,4 1 1 0,-7 4 2 16,2-3-1-16,-8-5-1 15,0-5-2-15,-5-4 0 16,-6-6-1-16,3 1 0 16,-3 1-1-16,-8 4 0 15,11 3 0-15,-11 4 1 16,8 0-1-16,-2 0 0 15,-1-6 0-15,-2 1 0 16,-3 3 0-16,0-5 1 16,0 5-1-16,0 5 0 0,0-2 0 15,0 3 0 1,0 0 0-16,0-2 0 0,0-3-1 16,0 2 1-16,0 0 0 15,0 1 0-15,0 4 0 16,0-3 0-16,0 8 0 15,0-2 0-15,-8 2 0 16,-6 3 0-16,14-7 0 16,-11-1 0-16,3-2-1 15,8-3-1-15,-14 1 2 16,3 0 0-16,3 3 0 16,-5 3 0-16,7 4 0 15,-2 3 0-15,-3 5 1 16,3 5-1-16,-3 0 0 15,11-1-1-15,-8-5 1 0,8-1-2 16,-8-6 0-16,2-3 1 16,1 2-1-16,5 0 2 15,-8 4 0-15,-3-2-1 16,2-10 0-16,-1-3 0 16,7-9-2-16,3-12-1 15,-6-6-2-15,6-10 0 16,-8-1 0-16,3-7 3 15,-1 0 1-15,1 0-3 16,-3 0-5-16,-6 0 1 16,0-25-15-16,-5-18-7 15,0-6 16-15,14-1 10 0,2 5 4 16,3 7 1 0,0 12 1-16,0 6 2 0,0 4 3 15,0 6 4-15,-5 8 2 16,5 1 0-16,0 1 0 15,-6 0-2-15,6 0-1 16,0 0-4-16,0 31 1 16,0 21 0-16,19 11 2 15,8-5-1-15,-7-9-1 16,4-17-5-16,3-15 1 16,-8-15-2-16,9-2 2 15,-1-10 0-15,6-24-1 16,-9-8-1-16,-2-3-4 15,-3 3-14-15,-19 6-27 16,0 7-63-16,0-1-127 0</inkml:trace>
  <inkml:trace contextRef="#ctx0" brushRef="#br0" timeOffset="49940.8151">13850 12719 186 0,'-8'-3'22'0,"2"0"1"15,6 0-1-15,0-1-11 16,-5-4 9-16,5 0 15 16,-8 2-4-16,-11 3 12 15,-1 1-2-15,1-1-12 16,0 3-7-16,6 0-12 15,-15 0 0-15,7 0-2 16,-9 0 0-16,2-3 1 0,1-4 3 16,2 5 1-16,6-3-3 15,-2-2 0-15,-4 7 6 16,3 0-6-16,-8 0-6 16,-11 3-2-16,-2 15 0 15,-4 4 0-15,-2-1-1 16,0 1 2-16,3-1 4 15,-1 0 0-15,15 4 0 16,-9-3 0-16,3 1-3 16,0 4-2-16,2 0-2 15,-8 1 1-15,9 1-1 16,-3 0 2-16,-9 5-1 0,1 3 1 16,3 0 0-16,-4 3 5 15,1 5 0-15,2-1 2 16,-2 4-6-16,-1 4-2 15,7 0 0-15,-7-2-1 16,9 4 1-16,11-7-1 16,-20 3 1-16,9 1 1 15,-8 2 2-15,-6-5-4 16,14 6 0-16,-3-5 1 16,3 1-1-16,-9 4 0 15,1 2 1-15,8 1-1 16,-8-4 0-16,7 1 0 15,12-7 0-15,0 0 0 0,2-1 0 16,-2 4 0-16,3 4 1 16,-9 4 0-16,11-2 2 15,3 3-1-15,0-1 2 16,0-4-3-16,5-1-1 16,1 0 0-16,-1 2 0 15,-11-2 0-15,12-1 0 16,-1 3 1-16,-5 3 0 15,0 3 1-15,5 6 1 16,-5 2-1-16,11 2 0 16,-3-2-2-16,8-1 0 15,-8-2 0-15,3-1 0 0,8-3 0 16,-5-2 0-16,5-11 0 16,-8-8 0-16,2-10 0 15,1-3 0-15,-3-8 1 16,8-5-1-16,-6 0 0 15,6-6 0-15,0-1 1 16,0-1 1-16,0-4 0 16,0 0-2-16,0-3-5 15,0 0-3-15,0 0-10 16,0-6-4-16,0-16-30 16,0 3-70-16,14 1-80 15</inkml:trace>
  <inkml:trace contextRef="#ctx0" brushRef="#br0" timeOffset="50623.301">11213 15807 359 0,'-11'0'25'16,"3"0"-12"-16,8 0 7 15,0-3-14-15,0 3 5 16,-5 0 1-16,5 0 28 16,-6 0 23-16,-2 0-14 15,8 0-15-15,-5 0-9 16,5 0-5-16,0 0-11 15,0 25-2-15,0 14 8 16,0 13-2-16,5 11 0 16,22 6 2-16,-8 4 2 15,0-9 2-15,3-17-9 0,-3-21-5 16,6-23 0-16,2-5-2 16,14-57 8-16,-3-27 2 15,0-17-4-15,3 7-9 16,-16 25 0-16,-20 27-6 15,-5 20-58-15,0 5-84 16,-24-1-445-16</inkml:trace>
  <inkml:trace contextRef="#ctx0" brushRef="#br0" timeOffset="52937.4996">9138 8304 101 0,'0'0'83'15,"0"0"-39"-15,0 0-23 16,0-3-15-16,0 1-3 16,0-7 1-16,0 2 11 15,-8 1-7-15,3 1 9 16,5-1-1-16,-6 6-7 0,6 0-3 15,0 0-2 1,0 0-1-16,0 0 1 0,0 0 13 16,0 0 11-16,-8 0 6 15,8 0-9-15,-5 0-9 16,5 0-6-16,0 0-5 16,0 0 7-16,0 0 7 15,0 6 0-15,13-1 1 16,6-1-7-16,0-2 1 15,9-2-1-15,-4 0 0 16,9 0-3-16,8 0 5 16,-9-17 0-16,1-6-5 15,0-1-5-15,-6 5 1 16,-8 2 0-16,0-5 1 16,6 0-1-16,2-7 2 0,6-6-3 15,0-9-2-15,-6-3-2 16,11-1-1-16,-5 4 1 15,-1 0-1-15,1 5 0 16,-6 2 2-16,-2 2 5 16,2 5 2-16,-8-5-1 15,0 2-2-15,3-10-3 16,3-7-2-16,-6-8 0 16,8-8 0-16,-2 6-1 15,-9 10 0-15,0 3 1 16,-2 3-1-16,8 5 3 15,-3-3 1-15,0 4 0 0,8-7-3 16,1-7 1-16,2-5 0 16,10-8 0-16,-1 4 1 15,2 0 1-15,-9 5 0 16,1 1 2-16,5 1 4 16,-5 1 3-16,-6 1-8 15,6 5-2-15,-6-2 0 16,3 2 0-16,-8 0 0 15,-3 0 2-15,0-1-3 16,0 2 2-16,0 0-2 16,3-4 3-16,3-2-1 15,-4 3 1-15,-1-3 0 16,-1 2-3-16,5 3 0 16,-10-3 2-16,5 0 0 15,3 0-3-15,-9-6 0 0,6-2-1 16,0-7 1-16,6 3 0 15,-9 0-1-15,-5 8 0 16,3 7 1-16,-9 2-1 16,4 5 2-16,4-3 1 15,-2-1 1-15,8-3 0 16,-11-7-2-16,6-2-1 16,0 0-1-16,-9 0 2 15,9 2-2-15,-3 8 1 16,-3 1-1-16,-8 5 1 15,0 4-1-15,8-2 2 16,-3 1 1-16,9-6 0 0,-3 0-3 16,8-1 0-16,-11 5 1 15,6 2 0-15,-9 5 2 16,-5 8 2-16,0 2 1 16,0 8 2-16,0 2-3 15,0-2-3-15,0 2-2 16,0-5 0-16,0-1 0 15,-5-2 0-15,-1 3 2 16,-2 7-2-16,8 3 0 16,-5 1 0-16,5 4 0 15,-3 2 0-15,-8 0 2 16,11 0 3-16,0 0-3 16,0 0 0-16,0 0-1 0,0 0 1 15,0 0-1-15,0 0-1 16,0 0 0-16,0 0-1 15,-8 2 0-15,-3 23 0 16,-16 14 1-16,8 8 0 16,5-8 0-16,0-7 0 15,9-14 0-15,5-13-1 16,0-5-2-16,0-15-1 16,46-34 0-16,25-14 4 15,-5-2-2-15,-6 18 0 16,-22 18 2-16,-19 21 0 15,-11 8 1-15,-2 15-1 0,-6 39 3 16,0 19-2-16,0 8 1 16,-6 5-2-16,-27-15 0 15,6-19-3-15,3-15-23 16,7-11-56-16,6-13-57 16,11 3-126-16</inkml:trace>
  <inkml:trace contextRef="#ctx0" brushRef="#br0" timeOffset="54677.4313">9157 8287 165 0,'-13'3'99'0,"7"6"-81"15,6-7 1-15,0-2-9 16,0 0 9-16,0 0 19 15,0 0 11-15,-13 0 12 0,7 3-4 16,-2-3-19-16,3 0-9 16,-4 0-4-16,-10 0-6 15,-5 0-13-15,-4 0-1 16,-4-3 7-16,13-8 1 16,-9 2 0-16,4 2 3 15,-3-2-4-15,5-2-6 16,-3-2 4-16,1-2-1 15,-4-2-4-15,-4-4-2 16,-15 0 0-16,9-1-1 16,-3-1 4-16,9 3 1 15,-7-3 0-15,12-3-3 16,0 4 3-16,-3 0 0 16,3-3-4-16,-1 0-2 15,4 0-1-15,-3-4 1 0,-1-2 0 16,-2-5 0-16,3-1 1 15,-6 1 0-15,6-4 2 16,0-6 1-16,-3 3-1 16,2-2 1-16,1 0 0 15,16 3-4-15,3-3 0 16,3 0-1-16,5 1 0 16,-6-7 0-16,-2 9 1 15,-6 1-1-15,-5 2 4 16,0 2 4-16,-3-5-1 15,3 2-1-15,0-8-2 16,6-5-1-16,-15-1-1 0,9-4-2 16,6 7 0-16,-6 3 1 15,8 9-1-15,-11 2 2 16,3 0-1-16,-6-2 1 16,6-4 1-16,-3-1-1 15,3-5-1-15,0 3 1 16,-3-6-1-16,3-3 0 15,6 2 1-15,-6 2 1 16,8-3-3-16,-11 4 4 16,3-6-1-16,0 1 0 15,-3 4-2-15,3 0 0 0,0 0 0 16,-6-1 0 0,3-2 0-16,9-1 0 0,2-3 1 15,5-2-1-15,6 2 0 16,-2-2 0-16,-4-1 0 15,6 3 0-15,-8 4 0 16,-3 8 0-16,-3 4 1 16,1 3 1-16,2 1 0 15,8-4-2-15,3 3 0 16,0-4 0-16,0-2-1 16,0 1 1-16,0 4 1 15,0 3 0-15,0 5 0 16,0-1-1-16,0 4 0 15,0-7 0-15,0-1-1 0,0 0 0 16,0-2 0-16,0 1 0 16,0 7 1-16,8 5-1 15,-2 12 0-15,-1 3 1 16,-5 11-1-16,0 0 0 16,0 0 2-16,0 0-1 15,0 0 0-15,0 0-1 16,0 0 0-16,0 25 0 15,0 17 0-15,0 17 1 16,-19 7 1-16,-5-4-2 16,-4-16 1-16,15-15-1 15,7-20 0-15,6-11 0 16,0 0 0-16,0-39 0 0,19-23-1 16,28-10-1-16,10 5 2 15,-11 20-1-15,-13 19 1 16,-19 19-1-16,-6 9 1 15,5 0-2-15,-7 34 0 16,5 12 2-16,-11 7-1 16,0 2 1-16,0-7-7 15,0-14-30-15,0-11-43 16,33-15-57-16,27-8-117 16</inkml:trace>
  <inkml:trace contextRef="#ctx0" brushRef="#br0" timeOffset="56483.4626">4912 12679 82 0,'0'0'36'16,"0"0"11"-16,0 0-11 15,0 0-10-15,0 0 4 16,0-3-11-16,0 0 0 16,0 2 6-16,5 1-3 15,-5 0-1-15,0 0 12 16,0 0 11-16,0 0-5 15,0 0-14-15,-5 0 1 16,5 0-3-16,-8 0-8 16,8 0 4-16,-6 0 4 15,-7 0-3-15,-1 0-2 16,-10 1-8-16,-9 13-8 16,-3 7-2-16,-2 9 1 0,-8 3-1 15,8 1 0-15,-3 4 0 16,3 1 0-16,-9 0 1 15,9 4 1-15,-14 2-1 16,6 5 1-16,-6 7 1 16,-8 7-1-16,8 3 0 15,-13 2 0-15,5 6 0 16,-6-9 0-16,9-1 2 16,16-7-2-16,0-3 3 15,-2-3 0-15,16 5-1 16,-1 2-3-16,4 6 0 15,-4 5 1-15,9 1 1 0,-5 1-2 16,2-2 0-16,3-5 0 16,-6-4 0-16,4-4-1 15,-7 1 1-15,9-4 0 16,6 1 1-16,-6-1-1 16,19-2 1-16,-11-1 0 15,11-3-1-15,-9 3-1 16,9-5 3-16,0 5 0 15,0-1 1-15,0 7 0 16,0 5 0-16,-10 2 0 16,-7 8-1-16,-2 2-2 15,0 3-1-15,5 0 1 16,9-7-1-16,5-6 0 16,0 2 0-16,0-5 0 15,0 1 0-15,0 1 0 0,0-4 0 16,0 13 0-16,0-3 0 15,0 3 0-15,0-5 0 16,0-12 0-16,0-10-1 16,0-18 1-16,0-9-1 15,0-12 1-15,0 0-1 16,0-4 1-16,0-1 0 16,0 6 0-16,0-6-1 15,0 3-2-15,0-4-4 16,0 0-4-16,-8-22-27 15,-17-21 4-15,6-5 17 0,0 2-7 16,5 4 6-16,6 6 13 16,-5 4-3-16,2 6 7 15,-8 3 1-15,10 5 0 16,-2 6 0-16,9 7 0 16,-9 1 5-16,8 4 3 15,-2 0 16-15,5 0 2 16,0 6-18-16,0 27-5 15,0 12-2-15,0 7 1 16,0 3 3-16,0-2-1 16,21-10 1-16,-1-16 0 15,-1-14-3-15,5-13 2 16,-2 0 2-16,8-33 6 16,3-9-1-16,13-2-5 0,-10 7-4 15,2 9-2-15,-6-1 0 16,-4-6-3-16,15-1-26 15,-2-8-148-15</inkml:trace>
  <inkml:trace contextRef="#ctx0" brushRef="#br0" timeOffset="58193.2346">4847 12756 191 0,'0'0'27'16,"0"0"32"-16,0 0-24 0,24 0 1 15,9 0-5-15,13 0-8 16,1-5-2-16,4 5 0 15,1 0-6-15,0 0 7 16,-11 0 7-16,0 0-4 16,-9 0-11-16,12 8-6 15,-8 6 5-15,7 1 1 16,9-1-6-16,-11 4-3 16,5 1-2-16,-2 1 2 15,-3-2 1-15,-9 1 3 16,7 2 2-16,-12 2-2 15,0-4-4-15,6 3-2 0,-3-2-2 16,5 3 0-16,-5 0 0 16,-2 6 1-16,-1 3 2 15,0 2 2-15,3 8-2 16,-11 6 0-16,3 2 2 16,-3 0-2-16,0 0-2 15,3-3-2-15,-3 3 1 16,-5-2 0-16,5 3-1 15,0-5 1-15,0-4 2 16,0 2-2-16,3-2 2 16,-3-1-3-16,0 4 1 15,-5-1 0-15,-1 6 1 0,-2 2-1 16,-3 5 1-16,-8 0 0 16,14-2 2-1,-9-1-3-15,4-5 1 0,2-3-1 16,-3-8 0-16,3-3-1 15,-3 1 0-15,5-1 0 16,-7 4 1-16,-1 5-1 16,4 0 0-16,4-1 1 15,1 8-1-15,5 1 0 16,-14-3 1-16,9 2-1 16,0-6 0-16,-9-5 0 15,3 4 1-15,3-8 0 16,-3-5 0-16,6-2 0 0,-9 3-1 15,9-3 0 1,0 1 0-16,-1 5 1 0,-2 4 0 16,3 5-1-16,0 2 1 15,-1 5 0-15,-7-1 3 16,-6 1-2-16,8-1 0 16,-3 1-1-16,6-2 2 15,3-5-1-15,-1 4-1 16,1-3 0-16,5 1-1 15,-11 7 0-15,3 7 0 16,-8-2 0-16,2 5 0 16,1 0-1-16,2-9 1 15,-8-3 0-15,0-11 0 16,0-16-1-16,0-11-1 0,0-7-3 16,0-4 0-16,0-2 4 15,0 0 0-15,0 0-1 16,-14 0 2-16,-13-13-2 15,8-17-5-15,-6-9 0 16,9-10 2-16,0-3 3 16,2 2 2-16,6 10 0 15,3 12 1-15,-4 13 2 16,9 14 0-16,0 1 2 16,0 0-3-16,0 0-1 15,0 0 0-15,0 12 2 16,0 23 9-16,22 11-3 15,11 9 0-15,13-1-3 0,-2-4 1 16,2-13 1-16,6-11 2 16,-6-19-8-16,1-7 1 15,5-14 2-15,-20-29-5 16,1-12-5-16,-25-7-20 16,-2 9-45-16,-6 5-137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33:35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2474 3639 64 0,'0'-7'300'16,"0"7"-292"-16,0 0 29 0,0 0 7 16,0 0-7-16,0 0-2 15,0 0-11-15,0 17-5 16,0 19 13-16,0 19-3 15,0 14-13-15,0 19-9 16,-27 7-4-16,-19 8-2 16,-6-3-1-16,14-13 0 15,2-18 0-15,17-25-22 16,6-21-60-16,13-23-41 16,0 0-19-16</inkml:trace>
  <inkml:trace contextRef="#ctx0" brushRef="#br0" timeOffset="261.9054">3031 3554 295 0,'27'-5'58'16,"-3"5"-42"-16,4 0 35 15,-1 28-23-15,-8 14 2 16,-19 20-4-16,0 12 14 16,0 13-13-16,-46 8-9 15,-6 4-13-15,-14-3-5 16,15-7 0-16,-4-13-18 0,9-18-57 16,2-12-21-16,9-23-126 15</inkml:trace>
  <inkml:trace contextRef="#ctx0" brushRef="#br0" timeOffset="501.5685">2540 4021 160 0,'13'0'270'15,"26"0"-266"-15,12 0 60 16,9 0-32-16,11 0-10 16,-5 2-5-16,-1-2-16 15,-5 4-1-15,-22 3-1 16,9 3-17-16,-15 13-57 16,-4 8-95-16</inkml:trace>
  <inkml:trace contextRef="#ctx0" brushRef="#br0" timeOffset="817.7858">3235 4203 68 0,'0'0'303'16,"0"0"-293"-16,33-18 82 0,10-8-28 15,-2 1-15-15,-8 1-4 16,-8 2-19-16,-17 1-9 15,-8 6-7-15,0 6-1 16,0 4 1-16,-19 5-2 16,-36 4-7-16,-10 28-1 15,-12 9 0-15,23 3 2 16,8 0-1-16,13-8-2 16,22-7 1-16,11-5-4 15,0-9-2-15,5-5-8 16,36-9-7-16,11-1-8 15,13 0-17-15,6-7-38 0,-5-12-34 16,7-1-47-16</inkml:trace>
  <inkml:trace contextRef="#ctx0" brushRef="#br0" timeOffset="1117.6481">4356 3371 49 0,'0'-7'319'0,"0"7"-300"16,0 0 1-16,0 2-2 15,0 24 35-15,0 16-6 16,0 15 8-16,-8 18-2 15,-31 12-18-15,-7 8-10 16,-14 6-10-16,-11 7-8 16,6-1-7-16,5-8-2 15,13-5-18-15,20-18-62 16,-3-11-75-16,30-26-126 16</inkml:trace>
  <inkml:trace contextRef="#ctx0" brushRef="#br0" timeOffset="1341.884">4356 4095 473 0,'-8'0'17'15,"8"28"8"-15,0 14 39 16,0 9-32-16,0 7-25 15,-20 5-5-15,-18 3-2 16,6 0-1-16,-4 3-7 16,-2 3-28-16,0-14-60 15,19-15-86-15</inkml:trace>
  <inkml:trace contextRef="#ctx0" brushRef="#br0" timeOffset="1597.4287">4328 4110 265 0,'52'-45'138'16,"8"7"-105"-16,19-1 45 15,11 8-24-15,-16 9-13 16,-17 6 1-16,-30 11-8 16,-16 5-9-16,-11 5-11 15,0 35 1-15,-43 22 12 16,-55 9-14-16,-14 7-13 0,0-11 0 15,19-18-7-15,42-23-16 16,18-13-16-16,33-13-2 16,0-1-18-16,27-26-62 15,52-10-71-15</inkml:trace>
  <inkml:trace contextRef="#ctx0" brushRef="#br0" timeOffset="2181.5124">5168 4152 28 0,'0'0'220'16,"44"0"-145"-16,21-2 22 15,-10-18-39-15,16-2-7 16,-14-4 5-16,-11 2-14 15,-5 0-13-15,-16 3-4 16,-12 3 0-16,-13 7-4 16,0 5-2-16,0 6 1 15,-46 0-7-15,-38 30-13 16,-15 22 1-16,1 11 0 16,6 1 0-16,21-1-1 15,5-13-2-15,34-13-6 16,18-16-11-16,14-8-16 0,0-11-8 15,22-2-15-15,40-7 19 16,23-26-10-16,-3 2-20 16,-6-3 21-16,-10 10 21 15,-12 6-6-15,-16 9-36 16,-13 9 15-16,-17 0 43 16,-8 27 11-16,0 18 23 15,0 3 34-15,-25 2 6 16,-2-13-13-16,8-15-13 15,11-10 8-15,8-12-10 16,0-21 17-16,19-33 6 16,41-21-29-16,24-1 4 15,-10 7-5-15,-3 16 4 0,-19 18 1 16,-11 16-13 0,-3 6-4-16,-5 4-10 0,7-2-5 15,4 4-1-15,-3 2-7 16,5 5-21-16,6 0-65 15,0 10-54-15,-6 15-112 16</inkml:trace>
  <inkml:trace contextRef="#ctx0" brushRef="#br0" timeOffset="2437.6815">6720 3641 489 0,'-6'0'55'0,"6"0"-1"15,-8 6-16-15,8-4-26 16,0 2-12-16,0 4-14 15,0 7-41-15,0 14-93 16,0 16-283-16</inkml:trace>
  <inkml:trace contextRef="#ctx0" brushRef="#br0" timeOffset="2563.6816">6668 4098 339 0,'-6'2'163'0,"4"-2"-121"15,2 0-42-15,0-5-15 16,2-25-154-16</inkml:trace>
  <inkml:trace contextRef="#ctx0" brushRef="#br0" timeOffset="4341.7497">7958 3715 429 0,'0'0'21'16,"13"6"-8"-16,12 15 38 15,10 9-11-15,-5 5-18 16,-2 7 0-16,-7 6 0 15,-10 6-13-15,8 3-8 16,-11-1-1-16,-2-5-3 16,8-10-20-16,-6-12-78 15,22-18-72-15</inkml:trace>
  <inkml:trace contextRef="#ctx0" brushRef="#br0" timeOffset="4559.9596">8677 3771 317 0,'0'0'82'16,"0"0"-38"-16,0 27 17 16,-49 28 22-16,-11 18-38 15,-19 22-17-15,-13 12-10 16,-20 9-2-16,-19 1-9 16,0-2-4-16,22-18 0 15,22-16-3-15,35-21-8 0,27-25-15 16,25-16-46-1,0-19-55-15,44-3 4 0,30-36-158 16</inkml:trace>
  <inkml:trace contextRef="#ctx0" brushRef="#br0" timeOffset="4873.8953">9084 3960 253 0,'-6'0'118'0,"6"0"-86"16,0 0 14-16,0 0-12 15,0 0-1-15,6 0 1 16,21 0 6-16,6-3 2 16,8 0-12-16,-17-2-22 15,3 5-8-15,-7-2-3 16,-1 2-21-16,2 0-62 16,-2 0-133-16</inkml:trace>
  <inkml:trace contextRef="#ctx0" brushRef="#br0" timeOffset="5047.6936">8915 4343 522 0,'0'4'4'0,"65"-4"26"15,14 0-18-15,-8 0-12 16,3-14-15-16,5 1-95 15,-3 1-196-15</inkml:trace>
  <inkml:trace contextRef="#ctx0" brushRef="#br0" timeOffset="5429.6153">10087 4092 194 0,'0'0'319'0,"0"8"-286"16,0 2 38-16,36 3-10 16,15-8-19-16,7-5-21 15,7 0-15-15,-5 0-6 16,-3-3-4-16,-5-12-28 15,11 5-75-15,13-3-174 16</inkml:trace>
  <inkml:trace contextRef="#ctx0" brushRef="#br0" timeOffset="5923.4106">11450 3930 377 0,'0'0'67'0,"0"0"-28"16,0 0-2-16,0 0 2 15,0 0-11-15,-19 7-2 16,-8 5 16-16,-11 8-15 15,-28 11-12-15,-4 12 8 16,-12 6 4-16,5 11-4 16,7 5 1-16,20 3-5 15,18-6-5-15,32-16-7 0,0-10-7 16,32-17 0-16,37-9-1 16,15-10 0-16,6 0-10 15,-3-5-13-15,-2-19-21 16,-20-2-33-16,6 6-56 15,3 3-163-15</inkml:trace>
  <inkml:trace contextRef="#ctx0" brushRef="#br0" timeOffset="6493.5249">11903 4232 41 0,'-14'22'389'0,"14"3"-364"16,0-2 25-16,0-7-25 16,14-4-12-16,24-10-3 15,9-2 26-15,4 0 11 16,23-7 4-16,-9-21-5 16,9-8-7-16,2-7-21 15,-24 3-10-15,-19-4-6 16,-25 8 2-16,-8 3-1 15,-8 11 2-15,-58 9-1 16,-4 10 5-16,-9 3-4 16,21 0-5-16,23 0 0 15,10 0-17-15,12 0-28 16,13 0-16-16,0 2-25 0,32-1-43 16,34-1 55-16,27 0-21 15,10 0-23-15,9-3 91 16,0-24 27-16,-9 3-8 15,-24-3 8-15,-13 4 7 16,-33 11 18-16,-14 5 8 16,-19 7 45-16,0 0 14 15,-14 0-33-15,-49 22-8 16,3 3 28-16,9-1-6 16,10-2-6-16,22-6-27 15,13-9-35-15,6 4 0 16,0-2 17-16,38 12 10 0,14 10 9 15,-6 6-2-15,-27 16-7 16,-19 4-9-16,0 5-9 16,-65-2-10-16,-25-16-4 15,-16-19-9-15,8-25-43 16,38-9-101-16,35-64-260 16</inkml:trace>
  <inkml:trace contextRef="#ctx0" brushRef="#br0" timeOffset="7213.8131">14196 3669 44 0,'0'-20'254'0,"0"12"-251"15,0 4 42-15,0-1-8 16,0 0 6-16,0 5 1 16,0-1 8-16,0 1 9 15,-19 0-2-15,-14 0-11 16,-18 30-15-16,-23 19-10 16,-11 24 8-16,1 20-9 15,5 17-14-15,22 7 4 16,10-2 3-16,20-11-13 0,27-16-2 15,0-13 0-15,0-14-10 16,0-16-22-16,19-18-40 16,22-16-50-16,11-11-109 15</inkml:trace>
  <inkml:trace contextRef="#ctx0" brushRef="#br0" timeOffset="7611.6243">14741 3594 318 0,'0'0'61'0,"0"10"-19"15,0 10 16-15,0 5-12 0,0 7-13 16,0 1-5-16,0 1 1 15,0 1-4-15,-8 3-9 16,-11-4-9-16,11 1-7 16,-3-6 0-16,3-4-9 15,2-4-25-15,1 1-45 16,-3-9-85-16</inkml:trace>
  <inkml:trace contextRef="#ctx0" brushRef="#br0" timeOffset="7859.7545">15088 3602 437 0,'5'0'51'16,"-2"0"12"-16,8 0-4 15,2 17-14-15,-4 11-24 16,-9 3-7-16,0 9-5 15,0 6-7-15,0 4-2 16,-17 4-3-16,-15 1-15 16,2-2-23-16,2-8-36 15,9-15-32-15,11-16-6 16,8-14-20-16</inkml:trace>
  <inkml:trace contextRef="#ctx0" brushRef="#br0" timeOffset="8137.7046">14687 3527 338 0,'-11'0'48'15,"11"0"-12"-15,0 5 12 16,0 3-14-16,46-7 7 15,31-1 11-15,29 0 9 16,17 0-6-16,16-14-17 16,-3-3-18-16,-24 4-8 15,-25 3-12-15,-21 7 0 0,-28 1-13 16,-5 2-31 0,-23 0-52-16,-1 0-87 0,-9 24-151 15</inkml:trace>
  <inkml:trace contextRef="#ctx0" brushRef="#br0" timeOffset="8443.4702">14444 4276 153 0,'0'0'178'0,"0"0"-137"15,22 0 27-15,35 0 14 16,28-10-13-16,16-9-20 16,11-10 0-16,-1 6-11 15,-2-5-6-15,-24 4-18 16,-17 4-13-16,-11 2-1 15,-16 3-19-15,-16 5-29 16,-6 9-48-16,-5 1-95 16</inkml:trace>
  <inkml:trace contextRef="#ctx0" brushRef="#br0" timeOffset="8893.6473">14570 4480 274 0,'0'0'43'16,"0"0"1"-16,0 0-11 0,13 0 9 15,20 0 33-15,19 0-12 16,2 0-17-16,12-10 1 16,5 2-1-16,-14 4-17 15,-11 1-11-15,-13 3-8 16,-14 0-5-16,-11 3-1 16,-8 23 9-16,0 14-5 15,-8 11-3-15,-44 2-5 16,6 3 0-16,-6-6 0 15,19-8 0-15,33-12-3 16,0-13 3-16,0-8-3 16,9-5 3-16,48-4 1 15,22 0 2-15,14 0-2 16,-3-16-1-16,-11-4-2 16,-14-4-22-16,-10-3-47 0,-4 4-83 15,-12-11-240-15</inkml:trace>
  <inkml:trace contextRef="#ctx0" brushRef="#br0" timeOffset="9231.8184">15881 3930 254 0,'0'14'237'0,"0"5"-213"15,25 5 51-15,29 0-23 16,9 1-22-16,2-3-8 15,-16 0-1-15,3 0-16 16,0 1-5-16,-14 2 0 16,3-1-5-16,-8-2-21 0,-14 3-38 15,-5-2-59 1,-14-10-71-16</inkml:trace>
  <inkml:trace contextRef="#ctx0" brushRef="#br0" timeOffset="9441.6604">16334 3914 487 0,'-52'8'26'0,"-8"27"11"16,-25 14 15-16,-21 10-14 15,0 6-29-15,-17 0-6 16,17-3-1-16,27-11-2 0,27-12 0 15,27-8-22-15,25-14-84 16,0-17-79-16</inkml:trace>
  <inkml:trace contextRef="#ctx0" brushRef="#br0" timeOffset="9689.5557">16751 3412 589 0,'0'42'29'0,"14"32"61"16,18 24-44 0,-4 21 4-16,-23 20-4 0,-5 20-5 15,-33 8-5-15,-70-9-11 16,-23-10-20-16,-29-27-5 15,10-27-14-15,25-28-87 16,44-43-152-16</inkml:trace>
  <inkml:trace contextRef="#ctx0" brushRef="#br0" timeOffset="40415.5278">2812 6334 262 0,'0'-2'69'16,"0"2"-39"-16,0 0 12 16,0 0 0-16,0 0-3 15,0 0-6-15,0 0 4 16,0 0-7-16,0 0-5 15,0 0-11-15,0 0-4 16,0 0-2-16,0 22-5 16,0 21 9-16,-5 15 4 15,-14 20-6-15,-14 9-1 0,-13 7-4 16,-6 4-2 0,6-12-2-16,-1-18 0 0,15-29-1 15,21-20 0-15,3-19 0 16,2 0 0-16,6-38 0 15,0-29-6-15,6-17-3 16,45-12 3-16,15-1 3 16,7 5 2-16,-7 5 0 15,-6 4 1-15,-14 11 0 16,-2 11 0-16,-11 15 0 16,-20 22 3-16,-5 11 0 15,-8 9 6-15,0 4-4 16,0 0-2-16,0 0-3 0,19 21 1 15,-8 22 6-15,8 15 9 16,-5 14-5-16,-11 7 5 16,-3 6-9-16,0 4-1 15,0 0-1-15,0-5-5 16,0-7 0-16,-14-11 0 16,6-12-6-16,-6-14-18 15,3-14-30-15,3-15-33 16,8-5-82-16,-32-6-96 15</inkml:trace>
  <inkml:trace contextRef="#ctx0" brushRef="#br0" timeOffset="40617.363">2684 6709 458 0,'33'-4'32'0,"33"4"3"16,10 0 44-16,-3 0-59 16,-13 0-13-16,-2 0-7 15,-17 0-4-15,-9 0-13 16,12 0-76-16,-17 0-125 16</inkml:trace>
  <inkml:trace contextRef="#ctx0" brushRef="#br0" timeOffset="41111.1329">3431 6629 370 0,'0'0'77'0,"0"0"-50"15,0 0 41-15,14 0-12 16,5 0-22-16,-8 0-6 15,-3 21-5-15,-2 6 8 16,-6 5-9-16,0 8-3 16,0 3-8-16,0-4-4 15,-33 2-2-15,6-15-2 0,2-5-3 16,17-14 0-16,8-7 1 16,0 0 1-16,0-16 1 15,16-22-3-15,28-8-6 16,8 4 5-16,-11 9 1 15,-3 15 0-15,-16 7 2 16,-11 9-1-16,-11 2 1 16,0 0 2-16,0 9 2 15,0 19 9-15,0 2 3 16,-11-5-11-16,2-13-7 16,9-7 0-16,0-5-1 15,9 0-1-15,40-7 2 16,13-9 1-16,-4 11 0 15,-12 5-1-15,-13 3 1 16,-33 32-1-16,0 9 3 0,0 6-3 16,-38-9 0-16,5-10-16 15,11-16-67-15,11-12-57 16,11-3-54-16</inkml:trace>
  <inkml:trace contextRef="#ctx0" brushRef="#br0" timeOffset="41555.5476">4080 6749 408 0,'-13'0'81'16,"13"0"-16"-16,0 24-3 16,0 9-9-16,11 4-26 15,5 11-10-15,-5 2-1 16,-11 8-7-16,0 0-4 15,0 3-4-15,-19 3-1 16,-14-8-3-16,0-17-7 16,6-15-6-16,8-24-6 15,0 0-1-15,5-30-20 16,6-22-35-16,8-6 15 16,0-6 36-16,0-1 24 15,8 6 3-15,39-6 4 16,4-2 11-16,15-1-1 15,21 0 7-15,9 3 8 0,2 13 5 16,8 10 12-16,-21 17 3 16,-20 13-3-16,-24 12-1 15,-36 0-15-15,-5 29-4 16,-27 29-7-16,-63 10-12 16,-49 12-7-16,3-10-3 15,5-12-26-15,46-22-35 16,36-21-13-16,25-15-20 15,24 0-49-15,13-20-218 16</inkml:trace>
  <inkml:trace contextRef="#ctx0" brushRef="#br0" timeOffset="42431.161">5542 5843 210 0,'-3'-7'39'16,"3"1"-39"-16,0 6-9 15,0 0 7-15,0 0 2 16,0 0 23-16,0-1 25 16,0 1 16-16,0 0 0 0,0 0-20 15,0 0-2-15,0 0-11 16,0 0-1-16,0 0-5 16,0 0-3-16,0 0 0 15,0 0 3-15,0 1 1 16,0 14 2-16,0 9 7 15,0-6-19-15,0 3 0 16,0-6-10-16,0-1-1 16,0-4 1-16,0-2-2 15,0-4 1-15,0 2-1 16,0-4-1-16,0 0 0 16,0 3 1-16,0-5-3 15,0 3-1-15,0-3 0 16,0 0 0-16,0 0 2 15,0 0 1-15,0 0-1 0,0 0 0 16,0 0-1-16,0 0 0 16,0 0 2-16,0 0-2 15,0 0 3-15,0 0-2 16,0 0 0-16,0 0 0 16,0 0 2-16,0 0-1 15,0 0 2-15,0 0-1 16,0 0-1-16,0 0 2 15,0 0-2-15,0 0 1 16,0 0 0-16,0 0-1 16,0 0 0-16,0 0 1 15,0 0-1-15,0 0-2 0,0 0 1 16,0 0-1 0,0 0 0-16,0 0-2 0,0 0-2 15,0 0-5-15,0 3-19 16,-5-3-52-16,-1 0-41 15,6 1-14-15,0 16-64 16</inkml:trace>
  <inkml:trace contextRef="#ctx0" brushRef="#br0" timeOffset="42979.3278">4950 6167 460 0,'-19'0'47'16,"14"0"3"-16,5 0 6 15,0 5-1-15,0 2-33 0,0-5-6 16,0-1-11-16,0 3-5 16,0-4-2-16,0 0-14 15,0 0-46-15,0 0-177 16</inkml:trace>
  <inkml:trace contextRef="#ctx0" brushRef="#br0" timeOffset="43197.1969">4838 6598 479 0,'-24'17'107'16,"16"0"-102"-16,8-7-2 15,0-7-3-15,-14-3-43 16,9 0-124-16,-9-7-201 16</inkml:trace>
  <inkml:trace contextRef="#ctx0" brushRef="#br0" timeOffset="43827.5678">5547 5877 208 0,'-5'-2'43'0,"5"2"9"16,0 0-9-16,0 0 0 16,-3 0 7-16,-8 0-1 15,3 0 2-15,8 11 9 16,0 24 1-16,-14 16-13 16,1 14-5-16,-4 15-16 15,-18 6-4-15,2 6-7 16,-10 2-8-16,-4-5-8 15,15-14-3-15,-4-21-19 16,20-16-61-16,13-21-65 16,3-17-199-16</inkml:trace>
  <inkml:trace contextRef="#ctx0" brushRef="#br0" timeOffset="44831.4193">7401 5648 318 0,'0'0'175'0,"0"0"-145"15,0 0 4-15,0 5 3 16,0 20 8-16,0 11-16 16,-24 16-3-16,-3 18-9 15,-12 10-2-15,4 9 0 16,-11 1-5-16,7-18-2 15,7-15-6-15,18-26-2 16,14-25 0-16,0-6 1 16,6-40 3-16,54-25-4 15,5-17-3-15,0-3-1 0,-5 7 4 16,-19 12-2-16,-16 23 2 16,-6 23 0-16,-19 15 2 15,0 5-1-15,0 5 2 16,0 34 0-16,0 15 16 15,-19 6 3-15,5-6-9 16,9-16-6-16,5-15-4 16,0-16-3-16,0-7 1 15,0 0 2-15,38-4 9 16,16-11-5-16,-2 4-5 16,-14 11-2-16,3 0 1 15,-8 19 3-15,-3 27-1 16,-16 4 0-16,-14-3 0 0,0-1-3 15,0-15-2-15,0-15-29 16,0-13-63-16,0-3-65 16,0 0-195-16</inkml:trace>
  <inkml:trace contextRef="#ctx0" brushRef="#br0" timeOffset="45005.1628">8031 6231 591 0,'0'12'70'0,"0"6"8"0,0-4-48 15,14-4-27 1,2-2-3-16,-13-8-27 0,8 0-70 16,-8 0-95-16</inkml:trace>
  <inkml:trace contextRef="#ctx0" brushRef="#br0" timeOffset="45155.443">8140 5940 75 0,'-30'-7'387'16,"22"7"-374"-16,8-5 7 16,0-2-20-16,19-3-9 15,36 3-28-15,24 3-39 16,16 4-159-16</inkml:trace>
  <inkml:trace contextRef="#ctx0" brushRef="#br0" timeOffset="45455.087">8751 6107 363 0,'-65'46'105'0,"-9"12"-55"16,9 3 21-16,7-8-5 15,39-12-28-15,19-20-34 16,19-21-2-16,66-18 0 15,27-43 5-15,27-23-2 16,-8-16-4-16,-3-2 1 0,-22 8 3 16,-27 11 4-1,-33 22 21-15,-35 24-7 0,-11 12 0 16,0 18-11-16,-38 7 3 16,-14 24-12-16,-18 31 0 15,1 14-1-15,12 8-2 16,11 3-2-16,32-8-4 15,14-13-10-15,0-13-48 16,52-5-9-16,13-10-64 16,-5-3-115-16</inkml:trace>
  <inkml:trace contextRef="#ctx0" brushRef="#br0" timeOffset="45717.1848">9962 5659 565 0,'-58'49'74'0,"12"22"0"16,-14 15-45-16,-11 8-20 15,0 0-9-15,11-10-1 16,14-12-11-16,21-6-16 16,12-7-32-16,13-4-46 15,0-12-97-15</inkml:trace>
  <inkml:trace contextRef="#ctx0" brushRef="#br0" timeOffset="45911.1184">9989 6293 417 0,'-27'25'243'0,"-3"13"-233"16,11 1 9-16,10-7-19 15,1-11-2-15,3-10-32 16,5-3-107-16,0-8-93 15</inkml:trace>
  <inkml:trace contextRef="#ctx0" brushRef="#br0" timeOffset="46069.4903">10068 5858 620 0,'-8'0'10'0,"8"0"-10"15,22 0-9-15,24 0-48 16,19 0-107-16,-18 7-134 16</inkml:trace>
  <inkml:trace contextRef="#ctx0" brushRef="#br0" timeOffset="46271.6824">10368 6247 308 0,'3'7'175'0,"8"-3"-128"16,10-1 29-16,-2-2-24 15,14 6-14-15,8-1-4 16,-8 12 3-16,-3 4-1 16,-8 9-20-16,-9-1-10 15,-7 5-6-15,-6-2-7 16,0-2-16-16,0-9-28 16,0-8-18-16,0-9-56 15,19-5-76-15,19 0-138 16</inkml:trace>
  <inkml:trace contextRef="#ctx0" brushRef="#br0" timeOffset="46535.378">10987 6384 509 0,'33'-4'75'0,"13"-7"4"16,11-5-33-16,14-7-3 15,3-4-5-15,-22-1-2 16,-12 8 0-16,-29 8-14 15,-11 7-6-15,-43 5-2 16,-55 7-14-16,-14 33-8 16,-5 21 7-16,29-3 0 15,17 0 1-15,36-11-2 16,16-10-1-16,19-9-20 0,8-4-5 16,57-7 3-16,25-11-15 15,11-6-26-15,8 0-32 16,17 0-92-16</inkml:trace>
  <inkml:trace contextRef="#ctx0" brushRef="#br0" timeOffset="46745.081">11903 5959 697 0,'-19'15'22'0,"19"-1"-20"15,0-7-2-15,0-2-22 16,0-2-123-16,25-3-167 16</inkml:trace>
  <inkml:trace contextRef="#ctx0" brushRef="#br0" timeOffset="46857.4449">11903 6323 505 0,'-19'30'105'15,"0"-11"-71"-15,19-8-34 0,-3-11-232 16</inkml:trace>
  <inkml:trace contextRef="#ctx0" brushRef="#br0" timeOffset="50427.0519">12986 6186 16 0,'0'0'0'15,"0"0"-4"-15</inkml:trace>
  <inkml:trace contextRef="#ctx0" brushRef="#br0" timeOffset="50823.1842">12986 6186 100 0,'70'-114'127'0,"-64"106"-119"15,-3 1 1-15,2-4-8 16,9-3 4-16,16-2 0 15,-9 3 7-15,4-1 29 16,-6 5 6-16,-16 1-3 16,-3 3 14-16,0 3-8 15,0 2-2-15,0-2 7 0,0 2-9 16,0 0-7-16,0 0-3 16,0 0-2-16,-3 0 2 15,-35 0-10-15,-19 25-14 16,-11 24-7-16,-17 17-2 15,14 17 3-15,19 6 2 16,30-8-4-16,22-13 0 16,0-23-4-16,66-23-1 15,35-22 1-15,30-24 3 16,32-46 1-16,6-16-2 16,-30-4 3-16,-43 12 6 15,-63 16 11-15,-33 10-1 0,-77 15-4 16,-54 10-12-16,-13 9-5 15,27 11-9-15,51 0-35 16,52-13-105-16,14-13-369 16</inkml:trace>
  <inkml:trace contextRef="#ctx0" brushRef="#br0" timeOffset="52541.3062">3194 8416 507 0,'0'0'33'15,"0"0"-6"-15,0 0 5 16,0 0-4-16,0 0-11 16,0 0-5-16,0 17 5 15,-19 13 6-15,-8 14 1 16,-19 9-6-16,-17 7-2 16,-3 2-11-16,6-7 0 15,0-6-2-15,19-18-1 0,17-14-2 16,19-16 0-1,5-1-1-15,0-28 0 0,29-23 1 16,34-16-3-16,14 0 2 16,2 7 1-16,-14 19 4 15,-27 17 5-15,-24 18 5 16,-6 6-10-16,-8 18-3 16,0 40 4-16,0 22 2 15,-35 10-4-15,2 7-3 16,14-20-1-16,19-18 1 15,0-30-1-15,19-20 0 16,41-9 1-16,13-23 2 16,26-28 2-16,-7-16 0 0,-10-1-2 15,-27 5 2 1,-23 10-1-16,-18 13-2 0,-14 11-1 16,0 1-2-16,0 6-11 15,-8 2-35-15,-6 8-59 16,14 8-80-16,0 4-125 15</inkml:trace>
  <inkml:trace contextRef="#ctx0" brushRef="#br0" timeOffset="52781.1622">3786 8906 491 0,'0'31'40'0,"16"-11"-17"15,58-15 13-15,16-5-1 16,11-16 3-16,-3-24-8 16,-27 1-3-16,-38 2-8 15,-33 6 2-15,0 5 3 16,-85 9-6-16,-13 12-18 16,-9 5 0-16,12 0-15 15,27 0-36-15,43 0-49 16,25 2-116-16</inkml:trace>
  <inkml:trace contextRef="#ctx0" brushRef="#br0" timeOffset="53149.2448">5002 8525 483 0,'-52'31'67'16,"33"-3"20"-16,19-8-55 16,0-9-26-16,0 0 0 15,33-1 21-15,-9 3 29 0,-10 3-7 16,-11 8-10-16,-3 9-13 15,-8 16-9-15,-77 8-8 16,-21-5-5-16,-6-12-4 16,-5-14-5-16,32-21-7 15,25-5-19-15,36-5-10 16,24-25-25-16,0-5-15 16,65 1-6-16,0-6 1 15,15 6-30-15,15-2-127 16</inkml:trace>
  <inkml:trace contextRef="#ctx0" brushRef="#br0" timeOffset="53479.0955">5738 8088 385 0,'0'0'65'15,"0"0"-17"-15,0 14 22 16,-8 14 11-16,-17 14-35 16,-7 16-3-16,-17 8-5 15,-3 3-8-15,19-6-11 16,14-12-9-16,8-16-10 16,11-14-3-16,11-13-3 15,35-8 0-15,6 0 6 16,-5 0 0-16,-1 1 3 0,-8 17 0 15,-11 17 5-15,-21 15 2 16,-6 7-2-16,0 3-8 16,-25-8-1-16,-2-18-32 15,27-14-82-15,0-20-91 16</inkml:trace>
  <inkml:trace contextRef="#ctx0" brushRef="#br0" timeOffset="53637.7252">6346 8657 431 0,'0'4'212'0,"0"20"-171"15,0 4 23-15,0-4-22 0,0-8-42 16,0-11-21-16,0-5-85 16,0 0-64-16,-5-22-286 15</inkml:trace>
  <inkml:trace contextRef="#ctx0" brushRef="#br0" timeOffset="53771.7149">6379 8262 224 0,'0'-3'275'0,"-14"3"-257"16,14 0-2-16,0-11-10 16,28-5-6-16,37-9-17 15,33-2-89-15,0-8-174 0</inkml:trace>
  <inkml:trace contextRef="#ctx0" brushRef="#br0" timeOffset="54049.1763">7592 7627 348 0,'-27'-20'27'16,"-11"-3"-1"-16,11 3-6 15,-1 5 12-15,15 7 13 16,-4 8 11-16,4 0-15 15,-15 14-9-15,-4 27-1 16,-1 17 6-16,-13 6-1 16,5 18-11-16,-3 10-4 15,3 7-1-15,8 6-11 16,9 1-1-16,-3-4-3 0,8-6-5 16,-9-4 0-16,9-6-5 15,-8-10-12-15,-3-15-47 16,3-18-55-16,8-21-78 15,-22-22-74-15</inkml:trace>
  <inkml:trace contextRef="#ctx0" brushRef="#br0" timeOffset="54199.0064">6766 8569 408 0,'0'0'102'0,"0"-2"-51"0,14-5-16 15,51-9 2-15,20-7-15 16,13-1-15-16,0-3-7 15,-5 1 0-15,-9-2-16 16,6-3-63-16,-16 0-158 16</inkml:trace>
  <inkml:trace contextRef="#ctx0" brushRef="#br0" timeOffset="54393.3806">7977 7809 256 0,'-6'21'244'16,"-7"20"-209"-16,13 18 32 16,-14 11-15-16,-11 10-23 15,-2 12-9-15,-11 2-2 0,-3 5-11 16,-5-3-7-16,2-14-11 16,3-21-56-16,22-22-98 15,-5-28-110-15</inkml:trace>
  <inkml:trace contextRef="#ctx0" brushRef="#br0" timeOffset="54567.2587">7519 8306 73 0,'0'-7'442'16,"8"4"-380"-16,55-3 24 15,16-1-51-15,8-10-20 0,11-1-14 16,6 0-1-16,-17-1-16 15,-3 10-38-15,15 7-110 16,-7 2-132-16</inkml:trace>
  <inkml:trace contextRef="#ctx0" brushRef="#br0" timeOffset="54753.0228">8601 8178 292 0,'-60'0'218'0,"3"33"-167"15,-22 11-14-15,13 13 20 16,34-11-9-16,23-4-30 15,9-9-11-15,14-10 11 16,32-4 18-16,-2-3 12 16,-17-5-6-16,-18 8-2 15,-9 6-19-15,-52 1-8 16,-60-7-13-16,-8-13-22 0,-11-6-113 16,38-33-281-16</inkml:trace>
  <inkml:trace contextRef="#ctx0" brushRef="#br0" timeOffset="59781.0047">2742 10248 169 0,'8'-2'17'0,"-3"-3"37"16,1 2 5-16,-6-1 7 16,8-4 0-16,3 0-23 15,-3-6-4-15,0 8 4 16,3-1 0-16,-11 7-15 0,0 0-13 15,0 0-9-15,0 25-2 16,0 24 9-16,-5 16 3 16,-17 11-7-16,3 8-6 15,8 1-2-15,11-2-1 16,0-1 0-16,0-16-10 16,0-16-26-16,5-14-37 15,-5-25-46-15,0-11-35 16,0-6-107-16</inkml:trace>
  <inkml:trace contextRef="#ctx0" brushRef="#br0" timeOffset="60006.8404">2881 10231 56 0,'0'-23'307'15,"0"4"-292"-15,65 1 51 16,25 0-8-16,11 6-26 16,8 4-5-16,-16 7-14 15,-22 1-12-15,-36 0-1 16,-5 0-17-16,-22 1-37 16,-2 13-70-16,-6 7-157 15</inkml:trace>
  <inkml:trace contextRef="#ctx0" brushRef="#br0" timeOffset="61611.1064">3031 10526 251 0,'0'0'89'16,"0"0"-46"-16,0-5 9 16,0-2 0-16,19-4-10 15,0 1 1-15,8 2 2 0,-2 1-16 16,10 5-13-16,3-3 1 15,0 3-2-15,-2 2-12 16,-3-2-3-16,5 2 0 16,8 0-10-16,-2-4-23 15,2 4-63-15,-10 0-62 16,2 0-95-16</inkml:trace>
  <inkml:trace contextRef="#ctx0" brushRef="#br0" timeOffset="61927.257">3660 10514 349 0,'-8'12'106'16,"8"5"-66"-16,0 5 3 0,0 5-14 16,0 7-2-16,8-1-14 15,-2 5-7-15,-6-12-4 16,0-4-1-16,0-16-1 15,0-6 1-15,0-3 0 16,0-35-1-16,8-14-2 16,25-8 1-16,13-5 1 15,17 8 1-15,-9 7 0 16,-2 13 6-16,0 12 1 16,-11 8 2-16,-17 7-8 15,4 5-2-15,-17 3-8 16,-9 2-33-16,4 0-77 0,-6 2-31 15,13 20-20-15</inkml:trace>
  <inkml:trace contextRef="#ctx0" brushRef="#br0" timeOffset="62555.0459">4309 10441 250 0,'0'6'92'15,"0"-4"-46"-15,0-2-9 16,6 0 7-16,35 0 20 15,16-23 10-15,3-10-23 0,-3 4-18 16,-29 5-14-16,-15 9-9 16,-13 13 9-1,-13 2 7-15,-61 9-12 0,-30 36-14 16,-13 12 1-16,5 8-1 16,28-7-1-16,32-7-1 15,38-12-10-15,14-16-27 16,0-16-19-16,85-7-26 15,27-25-21-15,18-19-25 16,15-11-99-16,-9 3 186 16,-24 3 43-16,-8 1 50 15,-17 12-12-15,-22 5-31 16,-26 13-2-16,-26 11 36 16,-13 7 68-16,0 4 11 15,-46 27-49-15,-25 14-9 0,-8 12-8 16,-6 0-20-16,25-10-19 15,22-14-8-15,25-18-6 16,13-15-1-16,38 0 2 16,46-33 6-16,23-11 2 15,-4-2-8-15,-24 9 1 16,-32 15 7-16,-28 19-2 16,-19 11-4-16,0 53 4 15,-57 27 21-15,-17 26-21 16,-5 5-4-16,22-8-4 15,29-18-3-15,15-31-5 16,13-32 4-16,0-30-1 16,51-5 0-16,31-47 5 15,14-23 1-15,-9-3-1 0,-30-4 1 16,-35 14 2-16,-22 13 4 16,-8 20 3-16,-71 19 0 15,-19 16-7-15,19 0-3 16,16 19-10-16,27 3-57 15,17-2-75-15,14 3-104 16</inkml:trace>
  <inkml:trace contextRef="#ctx0" brushRef="#br0" timeOffset="62879.0115">6104 9974 737 0,'-28'21'19'0,"9"-6"-19"16,8-3-17-16,11-5-90 16,0-7-145-16</inkml:trace>
  <inkml:trace contextRef="#ctx0" brushRef="#br0" timeOffset="63005.3499">5954 10485 498 0,'-52'22'135'16,"24"-3"-135"-16,23-19-221 15</inkml:trace>
  <inkml:trace contextRef="#ctx0" brushRef="#br0" timeOffset="70298.7994">7598 9973 16 0,'-14'-13'51'0,"-5"-2"-36"15,5 0 5-15,3 2 2 0,3-2-13 16,0 1-4-16,3 0 4 16,-1-1 0-16,-2 7-7 15,3-5-1-15,-1 4-1 16,6 1 0-16,-8 0 0 15,8 1 1-15,-11 3 1 16,3 1 5-16,-6-2-7 16,-5-2-6-16,0 4-14 15,-3-5 16-15,3 1 3 16,0 1 1-16,0 2 1 16,-6 2 1-16,9-4-2 15,0 2 0-15,-6-2-17 16,8 2-26-16,-5-3 5 0,0 6 38 15,0-2 32 1,-8 3-8-16,8 0-6 0,0 0-2 16,5 0 3-16,0 0-6 15,-5 0-10-15,11 0-2 16,3 0 16-16,5-4 53 16,0-3-9-16,0-1-13 15,0 1 0-15,0-1-15 16,0 3-5-16,13 2-1 15,1 3 10-15,-3 0-7 16,11 0-12-16,-3 0 0 16,0 11-4-16,0 17 0 15,-11 12 12-15,-8 10-8 16,0 11-8-16,0 2-1 0,0-1-5 16,-8-1-3-16,8-14-1 15,-6-13-2-15,6-12-16 16,0-14-33-16,0-8-54 15,0-11-52-15</inkml:trace>
  <inkml:trace contextRef="#ctx0" brushRef="#br0" timeOffset="70577.0431">7704 9542 132 0,'6'-9'235'0,"-1"9"-231"15,14 0 26-15,-5 0 4 16,-12 6 4-16,4 25 3 16,-6 13 4-16,0 12-14 15,-14 3-14-15,-24 3-8 16,3-1-6-16,-4 0-3 15,7-5-2-15,-1-10-10 16,6-17-41-16,-6-9-62 16,14-20-126-16</inkml:trace>
  <inkml:trace contextRef="#ctx0" brushRef="#br0" timeOffset="70825.1907">6995 9744 28 0,'0'-15'427'15,"33"-2"-422"-15,51-3 61 16,28-2 8-16,14 4-38 16,-1 2-10-16,-2 7-8 15,-20 0-9-15,-21 3-8 16,-19 3-1-16,-22 3-8 0,-17 0-25 15,-2 0-46 1,-8 0-29-16,-3 18-50 0,-11 2-128 16</inkml:trace>
  <inkml:trace contextRef="#ctx0" brushRef="#br0" timeOffset="71056.4276">6766 10399 510 0,'6'3'27'15,"92"-3"8"1,41 0 27-16,30 0-22 0,8-25-15 16,-13 1-10-16,-25-4-7 15,-49 5-8-15,-36 2 0 16,-16 0-15-16,-19 2-55 15,-10 13-83-15,-9 6-252 16</inkml:trace>
  <inkml:trace contextRef="#ctx0" brushRef="#br0" timeOffset="71431.1181">7151 10667 233 0,'-6'3'105'0,"6"-3"-54"15,0 0 17-15,0 0-9 16,14 0 0-16,43 0 4 15,3-12 1-15,5 4-7 16,-24 1-13-16,-8 7-19 16,-22 0-15-16,-11 19-9 15,0 32 14-15,-6 17-7 0,-40 7-6 16,3 1-2-16,34-16 0 16,9-7 0-16,55-19 0 15,62-16-1-15,19-18-8 16,9 0-19-16,10-28-47 15,-2-16-80-15,-41-11-360 16</inkml:trace>
  <inkml:trace contextRef="#ctx0" brushRef="#br0" timeOffset="72388.8778">2583 12356 420 0,'0'0'61'15,"0"0"-29"-15,0 0 7 16,0 5-19-16,0 19-9 15,0 16 8-15,0 4 4 16,-5 9-5-16,-9 4-3 16,3 1-4-16,-2-2-6 15,5-4-5-15,2-2 0 16,6-13-3-16,0-11-20 16,0-17-46-16,-13-9-70 15,13 0-56-15</inkml:trace>
  <inkml:trace contextRef="#ctx0" brushRef="#br0" timeOffset="72651.0217">2567 12363 99 0,'25'-25'278'0,"2"8"-272"16,30-8 47-16,22-5 10 15,6 4-7-15,-1-2-1 16,-16 15-3-16,-21 11-31 15,-17 2-11-15,-17 13 3 16,-13 25 7-16,0 12-9 16,-32 8-6-16,-45 1-5 0,-10-2 0 15,-3-9-4-15,11-12-6 16,19-15-11-16,27-14-10 16,20-7-18-16,13 0-25 15,0-5-61-15,5-15-125 16</inkml:trace>
  <inkml:trace contextRef="#ctx0" brushRef="#br0" timeOffset="73144.5828">3186 12649 385 0,'27'0'3'16,"33"0"66"-16,11-22-6 15,14-15-24-15,-12-10-9 16,-13-2-4-16,-27 10 0 16,-19 5-7-16,-14 11-1 15,0 8 3-15,0 10 10 16,-41 5-2-16,-16 1-21 16,-9 35-8-16,-2 12 0 15,-8 3 0-15,16 5 0 16,13-7-1-16,9-8-5 15,30-8-12-15,8-10-13 16,0-11-10-16,52-12-20 0,27 0-35 16,8-15 0-16,-2-12-30 15,-6 1 14-15,-9 7 50 16,-12 7-10-16,-23 10 72 16,-8 2 35-16,-10 0 32 15,-9 0 36-15,-3 3-20 16,-2 2-8-16,-3-5-18 15,11 0 14-15,27-5 5 16,9-24-20-16,37-11-23 16,3-1-12-16,6 4-5 15,-3 7-6-15,-16 4-10 16,-17 9 0-16,3 5-5 16,-14 7-27-16,-8 5-59 15,-10 0-64-15,-15 13-53 16</inkml:trace>
  <inkml:trace contextRef="#ctx0" brushRef="#br0" timeOffset="73303.1822">4650 12524 337 0,'-13'20'122'16,"13"2"-42"-16,0 4 1 16,0 3-34-16,0-5-32 15,0 0-13-15,0-7-2 16,0-10-10-16,0-7-25 15,0 0-58-15,0 0-77 0</inkml:trace>
  <inkml:trace contextRef="#ctx0" brushRef="#br0" timeOffset="73439.0946">4650 12524 208 0,'25'-189'155'16,"-25"186"-59"-16,0 3-19 15,0 0-43-15,0 0-34 16,0 0-8-16,0 0-25 15,0 0-44-15,27 3-34 16,30 19-147-16</inkml:trace>
  <inkml:trace contextRef="#ctx0" brushRef="#br0" timeOffset="73685.1485">5174 12587 250 0,'-41'34'146'0,"8"0"-88"16,28-5 18-16,5-13-9 15,0-13-43-15,38-3-7 16,14-10 11-16,8-24-5 16,-9-9-11-16,-23 6 3 15,-23 10 3-15,-5 7 7 16,-5 10 1-16,-42 4-11 16,-10 6-14-16,3 0-1 15,15 0-11-15,15 0-38 16,16 0-28-16,8 0-26 15,8 0-55-15,57-2-59 16,33-20 35-16</inkml:trace>
  <inkml:trace contextRef="#ctx0" brushRef="#br0" timeOffset="74001.0315">5902 12356 168 0,'0'0'151'15,"-22"5"-68"-15,-35 27-10 16,5 12 7-16,6 4-20 15,26-6-34-15,20-8-3 16,0-13-12-16,52-19-6 16,38-2 4-16,22-40 16 15,13-29-12-15,1-20-10 16,2-5-2-16,-27-1 4 16,-36 16 15-16,-32 14-3 15,-33 17-7-15,-38 21 1 16,-49 23-6-16,-20 4-4 0,-7 39-1 15,35 16 0-15,13 6 0 16,25-1-2-16,41-1 2 16,0-7-1-16,41-4-7 15,55-10-13-15,10-6-24 16,11-7-28-16,3-2-67 16,-11-11-141-16</inkml:trace>
  <inkml:trace contextRef="#ctx0" brushRef="#br0" timeOffset="74241.0095">7112 12073 481 0,'-24'7'191'15,"-3"4"-191"-15,21 1-48 16,6-3-73-16,0 1-250 16</inkml:trace>
  <inkml:trace contextRef="#ctx0" brushRef="#br0" timeOffset="74353.037">7140 12379 436 0,'-28'19'171'0,"28"-3"-171"15,0-9-15-15,0-7-183 16</inkml:trace>
  <inkml:trace contextRef="#ctx0" brushRef="#br0" timeOffset="77816.8199">8312 11701 220 0,'0'0'72'16,"0"0"-54"-16,0 0 25 15,0-1-12-15,0 1-8 16,0 0-3-16,0 0 6 15,0 0 2-15,0-1-6 16,8 1 17-16,41-5 9 16,11 4-16-16,14-4-3 15,5-5-3-15,19-3 3 16,-8 3 0-16,-16-4-2 0,-14 6-4 16,-28 4-8-16,-21 4-11 15,-2 0-2-15,-9 0-1 16,0 0 0-16,0 12 5 15,-14 18-1-15,-38 15-3 16,-41 10-2-16,-5 11-4 16,0-2 0-16,19-4 2 15,25-13 0-15,34-12-6 16,20-10-4-16,0-10-3 16,55-3 8-16,24-7 6 15,16-2 1-15,-13-1 0 16,0 3 0-16,-27-3 0 15,-23 1-2-15,-4-3-62 16,-9 0-45-16,0 0-117 16</inkml:trace>
  <inkml:trace contextRef="#ctx0" brushRef="#br0" timeOffset="78140.84">9648 11708 63 0,'0'-2'355'0,"0"2"-329"0,0 0-8 15,0 0 9-15,0 2 19 16,0 10-19-16,0 3-2 15,0 5 0-15,0 5 6 16,0 5-8-16,0 6-7 16,0 6-5-16,0 4-9 15,-19 1-1-15,-14-3-1 16,14-9-1-16,0-12-15 16,11-11-33-16,8-12-59 15,0 0-39-15</inkml:trace>
  <inkml:trace contextRef="#ctx0" brushRef="#br0" timeOffset="78410.4688">9956 11611 320 0,'6'-3'45'0,"7"3"-16"15,1 0 18-15,0 0-7 16,5 0-5-16,0 5 15 16,-6 23 2-16,1 9-13 15,-14 8-15-15,0 6-11 16,0-1-12-16,0 0-1 0,-27-3-5 16,-11-1-20-1,5-16-30-15,0-6-35 0,0-17-50 16,-5-7-157-16</inkml:trace>
  <inkml:trace contextRef="#ctx0" brushRef="#br0" timeOffset="78642.8474">9335 11641 237 0,'0'-8'217'0,"13"1"-211"0,66-6 37 16,39 1 21-16,18-3-18 16,27 1-4-16,4 7-11 15,-4 3-6-15,-26 4-14 16,-15 0-11-16,-34 0-4 16,-23 0-44-16,-38 0-66 15,-2 16-50-15</inkml:trace>
  <inkml:trace contextRef="#ctx0" brushRef="#br0" timeOffset="79010.9054">8293 12427 418 0,'136'0'47'0,"61"0"82"15,34 0-71-15,31 0-24 16,27 0-3-16,11 0-1 0,0-6-15 16,-44-1-9-16,-65-4-5 15,-60 7-1-15,-65 3-13 16,-39 1-35-16,-22 0-33 16,-5 0-61-16,0 1-110 15</inkml:trace>
  <inkml:trace contextRef="#ctx0" brushRef="#br0" timeOffset="79556.9338">8653 12810 132 0,'14'-1'162'15,"-14"1"-91"-15,13-4 0 16,-7 4-18-16,2 0-21 16,-3 0 12-16,6 0 2 15,-8 15-6-15,-3 15-6 0,0 7-16 16,0 5-9 0,-3 5-7-16,-13-1-1 0,2-5-1 15,1-6-9-15,13-8-18 16,0-10-32-16,0-11-48 15,0-6-43-15,19 0-153 16</inkml:trace>
  <inkml:trace contextRef="#ctx0" brushRef="#br0" timeOffset="79744.8707">9021 12867 243 0,'0'0'207'0,"0"0"-174"15,0 0-9-15,0 10 5 16,0 16-4-16,0 0-12 0,0 9-8 16,0-3-5-16,-8-3 0 15,-11 0-6-15,-9-12-22 16,-10 3-54-16,-8-10-90 16</inkml:trace>
  <inkml:trace contextRef="#ctx0" brushRef="#br0" timeOffset="80164.8259">8549 12858 389 0,'52'-6'75'16,"24"-1"7"-1,23-1 2-15,7 0-46 0,-8 4-16 16,6 1-13-16,-31 1-9 15,-7 2-3-15,-6 0-10 16,5 0-18-16,-5 0-13 16,17 2-10-16,2 5 5 15,0-4 28-15,5-3 16 16,-10 0 5-16,-17 0 1 16,-19 0 3-16,-24-5 3 15,-14 5 17-15,0 0 14 16,0 0 6-16,-19 23-14 15,-33 9-5-15,-13 7 2 0,-15 12 2 16,-4 9-17 0,-9 6-2-16,3 7-1 0,3 6-3 15,11-8-5-15,21-7-1 16,17-13-8-16,19-15-13 16,11-10-22-16,8-16-32 15,0-10-28-15,8 0-10 16,36-21-29-16,16-5-80 15</inkml:trace>
  <inkml:trace contextRef="#ctx0" brushRef="#br0" timeOffset="80487.0571">9839 13120 330 0,'0'0'67'15,"0"0"-21"-15,0 0-11 16,0 0-12-16,0 0-9 15,0 0 11-15,0 0 5 16,0 0-4-16,0 3-3 16,0-3-8-16,0 4 2 15,5-1 9-15,36-1 12 16,17 4 1-16,10-4-1 16,3 0-2-16,-30 4-6 15,-17 7-14-15,-24 16-9 16,0 21 8-16,-38 19-6 15,-36 10-7-15,9-6-2 16,27-16 0-16,38-18-2 0,0-22-5 16,90-17-17-16,35 0-10 15,25-39-25-15,3-10-42 16,-11-4-115-16</inkml:trace>
  <inkml:trace contextRef="#ctx0" brushRef="#br0" timeOffset="82960.9767">11440 12361 195 0,'0'0'139'0,"0"-4"-114"16,0 4 12-16,0-1-7 16,0 1-1-16,0-3-1 15,0 3-4-15,5-3 9 0,14 1 1 16,8 0-2-16,-8-2-7 16,6 2-7-16,-3 0-6 15,2-1-6-15,9 2-5 16,-6-6 0-16,11 4-1 15,-16-3 0-15,-3 2-6 16,0 1-8-16,-19 3-31 16,6 0-61-16,-6 0-54 15</inkml:trace>
  <inkml:trace contextRef="#ctx0" brushRef="#br0" timeOffset="83149.2937">11445 12564 128 0,'0'0'291'16,"0"0"-244"-16,5 0 11 15,55 0 6-15,-2 0-29 16,2 0-22-16,-9-3-13 16,-23-4-3-16,-15 3-32 15,-13-2-82-15,0-3-117 16</inkml:trace>
  <inkml:trace contextRef="#ctx0" brushRef="#br0" timeOffset="83817.397">12786 11543 242 0,'0'-1'52'16,"0"1"-6"-16,0-3-1 16,0 3-10-16,0-5 2 15,0 3 7-15,14-4-7 0,27-1 5 16,5 2 5-16,6-5-19 16,5 3-2-16,-16 4 2 15,-13-1-9-15,-9 4-13 16,-8 0-4-16,-11 0 0 15,0 25 12-15,0 16-2 16,-58 14-12-16,-13 7-1 16,-2 2 0-16,2-1-1 15,25-10 1-15,24-12-1 16,22-12 1-16,0-8-1 16,32-7 1-16,48-5 1 15,4-4 1-15,-2-5-1 16,-11 0 0-16,-6 0 0 0,-18 0-18 15,-15 0-39-15,6-17-70 16,-10-1-191-16</inkml:trace>
  <inkml:trace contextRef="#ctx0" brushRef="#br0" timeOffset="84130.8152">13798 11641 335 0,'0'0'40'0,"0"0"-10"15,0 0 19-15,0 12-6 16,0 6-5-16,0 10 2 15,0 5-2-15,0 15-14 16,0 1-9-16,-14 1-6 16,1-6-6-16,-1-6-3 15,3-9-7-15,9-6-6 16,2-12-33-16,0-5-40 16,0-6-55-16,0 0-138 15</inkml:trace>
  <inkml:trace contextRef="#ctx0" brushRef="#br0" timeOffset="84370.6614">14000 11641 344 0,'0'0'67'0,"5"0"-34"16,17 0-3-16,-3 17 20 15,-5 10-28-15,-3 11-4 16,-11 9 7-16,0 3-19 16,-6-2-6-16,-18-6-1 15,-4-1-4-15,1-6-23 0,3-8-25 16,2-7-48-16,11-13-154 16</inkml:trace>
  <inkml:trace contextRef="#ctx0" brushRef="#br0" timeOffset="84656.9099">13569 11673 372 0,'0'-2'53'0,"0"2"-3"0,11 0-16 15,35 0-14-15,28 0 21 16,30 0 9-16,7 0-12 16,15 0-6-16,10 0-9 15,-13 0-10-15,-22 0-12 16,-17 0-1-16,-27 0-3 16,-24 2-21-16,-19 3-38 15,-14 2-51-15,0 2-44 16,-14 13-53-16</inkml:trace>
  <inkml:trace contextRef="#ctx0" brushRef="#br0" timeOffset="84940.7046">12841 12300 367 0,'0'11'42'16,"0"-6"4"-16,57 0 33 16,22 0-19-16,20-5-10 15,20 0 1-15,18 0-8 16,26-2-11-16,15-19-7 16,-7-3-4-16,-15-1-12 15,-44 5-9-15,-28 3 0 16,-32 4-10-16,-19 6-18 15,-12 2-40-15,-10 5-38 0,-11 0-85 16,0 0-157-16</inkml:trace>
  <inkml:trace contextRef="#ctx0" brushRef="#br0" timeOffset="85210.8467">13416 12577 315 0,'0'0'199'0,"0"0"-145"0,19 0 18 16,3 13-31-16,-3 13-11 16,-19 17-10-16,0 6-4 15,0 7-6-15,0-3-4 16,-8 2-4-16,-3-9-2 15,11-5-4-15,0-10-15 16,0-5-33-16,0-10-43 16,0-13-77-16,33-3-145 15</inkml:trace>
  <inkml:trace contextRef="#ctx0" brushRef="#br0" timeOffset="85864.9117">14812 12256 410 0,'0'0'75'15,"0"0"-21"-15,0 10-19 0,0 3-2 16,0 0-25-16,0-2-4 16,0-3 0-16,-13-1 6 15,-1-1 6-15,9-4 4 16,5-2 1-16,0 0-10 16,0 0-3-16,0 0 9 15,19-15-10-15,13 2-7 16,-4 7 4-16,-17 3 14 15,-11 3-2-15,0 0-8 16,0 3-3-16,-25 19-1 16,-16-1-4-16,3-3-10 15,19-10-37-15,19-8-31 0,0 0-33 16,14-27-118-16</inkml:trace>
  <inkml:trace contextRef="#ctx0" brushRef="#br0" timeOffset="86546.7717">15429 11658 169 0,'-14'0'171'15,"14"3"-167"-15,0-3 13 16,0 0 8-16,5 0 26 16,42 0 19-16,7 0-8 15,17 0 8-15,8 0-14 16,11-8-4-16,-22 0-4 16,-2 4-12-16,-28 4-15 15,-30 0-15-15,-8 0-4 16,0 12 3-16,-8 23 1 15,-49 22-2-15,-25 13-4 0,-8 1-1 16,11-2-1-16,27-11 2 16,33-12 0-16,19-17-2 15,0-10-2-15,52-8-1 16,19-10 0-16,21-1 4 16,1 0-2-16,-14 0-1 15,-16-1 0-15,-22-5-20 16,-14 4-43-16,-21 2-43 15,-6 0-88-15</inkml:trace>
  <inkml:trace contextRef="#ctx0" brushRef="#br0" timeOffset="86800.8131">15205 12512 466 0,'0'8'21'16,"46"1"70"-16,33-2-17 15,14-7-26-15,16 0-11 16,-2 0-2-16,-9 0-7 16,-6-4-5-16,-21-6-18 15,-13 0-5-15,-23 3-13 16,-24 0-35-16,-3 1-50 0,-8 4-82 15,0 2-134-15</inkml:trace>
  <inkml:trace contextRef="#ctx0" brushRef="#br0" timeOffset="87146.6596">15358 12845 372 0,'0'0'178'0,"0"11"-144"15,0 2-7-15,0 13 29 16,0 4-25-16,0 6-9 16,-8 4-7-16,-3 2-6 15,2-1-6-15,1-5-3 16,3-3-2-16,5-11-12 16,0 1-21-16,0-9-45 15,0-5-90-15,13-6-188 16</inkml:trace>
  <inkml:trace contextRef="#ctx0" brushRef="#br0" timeOffset="87364.6937">15712 12814 331 0,'0'0'192'16,"6"0"-175"-16,5 21 31 15,-3 11 0-15,-8 5-32 16,0 7-7-16,0 4 0 16,0-1-7-16,0-2-2 15,-8-8-8-15,2-9-31 0,-5-6-64 16,3-7-74-16</inkml:trace>
  <inkml:trace contextRef="#ctx0" brushRef="#br0" timeOffset="87611.1451">15186 12856 169 0,'8'-6'359'0,"55"3"-292"15,24-1 42 1,11-2-56-16,0-2-35 0,6-4-14 16,-17-3-4-16,-8-6-17 15,-2-2-46-15,-4 0-51 16,-10-2-154-16</inkml:trace>
  <inkml:trace contextRef="#ctx0" brushRef="#br0" timeOffset="92268.7558">8476 14583 316 0,'0'0'71'16,"0"0"-55"-16,0 0 7 15,-6 0 5-15,6 0 11 16,0 0 16-16,0-3-5 15,0 1 0-15,0 2-16 16,14-5-5-16,29 2-10 16,4-4-15-16,5-1-2 0,-1-2-2 15,-4-5 0 1,5 2 0-16,-11 3-3 0,-3-3-14 16,-19 8-33-16,-3 1-55 15,-16 4-125-15</inkml:trace>
  <inkml:trace contextRef="#ctx0" brushRef="#br0" timeOffset="92432.8854">8596 14741 530 0,'0'0'56'15,"51"0"-41"-15,34 0 14 16,8 0-28-16,-14-2-1 15,-8-8-98-15,-33-4-215 16</inkml:trace>
  <inkml:trace contextRef="#ctx0" brushRef="#br0" timeOffset="98350.5762">14564 11519 218 0,'-13'-11'217'15,"-1"11"-196"-15,-19 0 18 16,-19 40 3-16,-32 13 20 15,-36 19-17-15,-30 20-18 16,-33 11-16-16,-8 7-7 16,28-8-4-16,32-16-5 15,66-11-51-15,65-32-142 16</inkml:trace>
  <inkml:trace contextRef="#ctx0" brushRef="#br0" timeOffset="98966.5805">15810 12716 399 0,'-60'40'100'0,"-24"9"-23"15,-50 26 5-15,-48 19-33 16,-20 20-23-16,-14 5-26 16,36-13-18-16,30-15-44 0,52-31-95 15</inkml:trace>
  <inkml:trace contextRef="#ctx0" brushRef="#br0" timeOffset="108078.3424">9839 14279 216 0,'0'0'116'16,"0"0"-99"-16,0 0 21 16,0-2-3-16,0 2 13 15,0-2 2-15,0 2-16 16,0 0-4-16,0 0-10 15,0 0-8-15,-14 12-3 16,-13 26 4-16,-25 15-3 16,-10 12-8-16,7 4-1 15,3-8 0-15,33-14-1 0,19-18-1 16,6-19-3-16,78-10 1 16,22-6 3-16,31-24 2 15,-17-5-1-15,-17 7-1 16,-32 11 0-16,-35 6-3 15,-17 9-29-15,-19 2-50 16,0 0-18-16,0 0-12 16,0 0-127-16</inkml:trace>
  <inkml:trace contextRef="#ctx0" brushRef="#br0" timeOffset="108252.7526">10330 14349 310 0,'0'0'119'0,"0"0"-47"15,0 0-11-15,-14 15-14 16,-16 36-10-16,-16 19 4 16,-1 23-6-16,-7 10-5 15,-3 4-19-15,-3-5-11 16,22-8-3-16,18-14-38 16,20-38-132-16</inkml:trace>
  <inkml:trace contextRef="#ctx0" brushRef="#br0" timeOffset="121060.4741">2984 16386 66 0,'8'-2'74'15,"-8"2"-36"-15,0 0 4 0,0 0-31 16,0-5-11-16,0 5-3 16,0-3-8-16,11-5-1 15,-11 3-12-15,14-5-31 16,-9 6-1-16,-5 1 56 15,3 3 7-15,-3-3 27 16,0 3 28-16,0 0 2 16,0 0-17-16,0 0-5 15,0 0-14-15,0 0-2 16,0 0-5-16,0 0-5 16,-8 0 4-16,-6 0 5 15,14 0-1-15,0 0-1 16,-11 0 9-16,11 0-1 0,0 0-8 15,0 0-5-15,0 0-4 16,0 0-3-16,0 0-3 16,0 0-1-16,0 0 3 15,0 0-2-15,0 0-3 16,-8 0 2-16,8 0 0 16,0 0-4-16,0 0-1 15,0 0 1-15,0 0 1 16,0 0 2-16,0 0-2 15,0 0-3-15,0 0 1 16,0 0-1-16,0 0 0 16,0 0 1-16,0 0 7 0,0 0 1 15,0 0 2-15,0 0-3 16,0 0 0-16,0 0-2 16,0 0-2-16,0 0 2 15,0 0-2-15,0 0-2 16,0 0 2-16,0 0 2 15,0 0-1-15,0 0-1 16,0 0 2-16,0 0-4 16,0 0 0-16,0 0-1 15,0 0-1-15,0 0 0 16,0 0 0-16,0 0-1 16,0 14-1-16,0 29 1 15,0 14 0-15,0 12 0 0,0 10 1 16,0-5-1-1,0-13 0-15,0-19 0 0,0-20 0 16,8-22-1-16,25-1 0 16,24-55-1-16,17-33 2 15,35-23 0-15,3-1 1 16,-25 13 0-16,-10 21-1 16,-23 18 0-16,-10 23 2 15,-25 10-2-15,-11 11-3 16,0 9-19-16,-8 4-43 15,0 4-52-15,0 0-81 16,0 27-105-16</inkml:trace>
  <inkml:trace contextRef="#ctx0" brushRef="#br0" timeOffset="121398.5245">3685 16670 347 0,'27'0'30'16,"1"0"14"-16,18 0-5 16,-2-18-15-16,2-18 0 15,-13-7 4-15,-9-4-3 16,-21 2 0-16,-3 6 9 0,0 6 3 15,-3 10-9-15,-30 8-4 16,3 12-5-16,-16 3-10 16,0 26-5-16,-1 29-4 15,-10 12 0-15,11 11-4 16,10-9-7-16,17-2-19 16,19-10-32-16,0-11-51 15,3-6-14-15,41-16-77 16</inkml:trace>
  <inkml:trace contextRef="#ctx0" brushRef="#br0" timeOffset="121600.1464">4007 16833 309 0,'0'-14'168'16,"0"-9"-68"-16,8-8-30 16,44-11-26-16,8-7-19 15,35-4-3-15,3 3 1 16,3 3-10-16,-3 7-12 15,-21 5-1-15,-12 7 0 16,-5 8-9-16,0 12-23 16,-3 8-46-16,3 0-61 15,-8 4-32-15,-5 7-172 16</inkml:trace>
  <inkml:trace contextRef="#ctx0" brushRef="#br0" timeOffset="121826.7874">5313 15822 464 0,'0'0'36'16,"0"38"-25"-16,0 22 22 16,0 18-3-16,0 13-3 15,-8 11-9-15,-31 0-4 16,-1-2-11-16,-1-13-3 15,8-18-7-15,14-19-17 16,0-18-40-16,19-18-60 16,0-10-95-16</inkml:trace>
  <inkml:trace contextRef="#ctx0" brushRef="#br0" timeOffset="121990.4686">5029 16497 349 0,'0'-13'117'16,"0"3"-18"-16,0 3-24 15,38-3-11-15,9-5-3 16,18 0-23-16,14-4-28 16,9-1-8-16,7-4-2 15,-8 3-6-15,-2-2-44 16,5 9-46-16,-8 14-135 16</inkml:trace>
  <inkml:trace contextRef="#ctx0" brushRef="#br0" timeOffset="122156.3299">5921 16596 649 0,'-33'9'82'16,"33"-1"-61"-16,0 0-21 15,0 0-13-15,44-8-82 16,2 0-120-16</inkml:trace>
  <inkml:trace contextRef="#ctx0" brushRef="#br0" timeOffset="123004.6196">6949 15723 335 0,'0'0'143'0,"0"46"-117"15,-6 24 28-15,-15 22-11 16,-4 10-8-16,-13 7-14 15,-9 3-5-15,1-3-4 16,0-7-7-16,8-21-5 16,16-31-4-16,3-23-4 15,19-27 0-15,0-5 5 16,0-44-9-16,0-28-5 16,41-24 9-16,-3-18 1 15,8-6 7-15,6-3 7 16,0 18 2-16,21 16 1 0,-2 20 5 15,-5 23 7-15,-1 17 2 16,-13 16 5-16,-11 15 1 16,-22 3-9-16,-5 28-3 15,-14 32 0-15,-6 26-10 16,-68 24-5-16,-37 9-3 16,-12-5-2-16,17-23-6 15,21-24-3-15,39-31 5 16,21-21 6-16,25-8-2 15,0-3 1-15,0 10 0 16,25 0 1-16,13 8 1 16,8 3 0-16,-5 2-1 0,-3 1 0 15,-5-1-2-15,0-7-17 16,-14-8-74-16,8-7-53 16,11-5-141-16</inkml:trace>
  <inkml:trace contextRef="#ctx0" brushRef="#br0" timeOffset="123304.4441">7290 16470 248 0,'0'0'303'0,"13"0"-235"16,58-3-14-16,22-28-27 15,5-12-1-15,-5-1-10 0,-41 1 16 16,-20 9-17-1,-32 16-8-15,0 5-3 0,-38 13-4 16,-44 0-4-16,-21 28-10 16,-9 21 9-16,27 12 5 15,6 7 1-15,27-6-1 16,20-12-1-16,18-13-3 16,14-12-10-16,0-15-23 15,33-10 2-15,38 0-6 16,21-19-26-16,1-22-28 15,0-4-47-15,10-1-108 16</inkml:trace>
  <inkml:trace contextRef="#ctx0" brushRef="#br0" timeOffset="123640.3779">8563 15839 368 0,'33'-37'110'0,"-14"-5"-47"16,0-1-21-16,-19 4-14 16,0 9-15-16,0 3-3 15,0 12 10-15,-33 4 4 16,-13 10-5-16,-6 1-12 16,-13 9-3-16,5 26-1 15,-6 15 0-15,1 16 0 16,5 12 6-16,2 17 6 0,18 11 6 15,1 1 5-15,20 2-4 16,11-5 2-16,-3-2-3 16,11-11-13-16,0-6-8 15,0-13-1-15,-3-7-9 16,-7-14-24-16,-18-8-33 16,-4-14-19-16,4-10-75 15,-15-19-177-15</inkml:trace>
  <inkml:trace contextRef="#ctx0" brushRef="#br0" timeOffset="123806.6557">7879 16478 337 0,'27'-13'208'16,"25"-3"-140"-16,35 0-1 16,8-8-21-16,6 8-15 15,-3-6-14-15,-8 1-17 16,-16-1-4-16,-22 1-40 15,-6 7-51-15,0-8-109 16</inkml:trace>
  <inkml:trace contextRef="#ctx0" brushRef="#br0" timeOffset="123986.5374">9144 15837 408 0,'0'0'142'0,"0"34"-72"16,-25 19-8-1,-10 16 5-15,-9 19-19 0,-2 10-39 16,-6 7-4-16,6 4-5 16,-1-5-3-16,9 0-33 15,11-6-61-15,19-15-108 16,8-21-236-16</inkml:trace>
  <inkml:trace contextRef="#ctx0" brushRef="#br0" timeOffset="124098.291">9171 16860 128 0,'0'0'603'0,"0"0"-516"0,0 0-45 16,0 0-42-1,0 0-100-15,0-45-388 0</inkml:trace>
  <inkml:trace contextRef="#ctx0" brushRef="#br0" timeOffset="153238.1294">18548 4871 210 0,'-6'0'18'16,"6"8"-12"-16,0 2 2 16,0 2 4-16,0 3 4 0,0 0 30 15,0 9-2-15,0 2-3 16,0 8-3-16,0 2-15 16,-8 6-1-16,-11 9-11 15,14 0-5-15,-9 8 1 16,11 4 2-16,-2 2 3 15,-1 1 1-15,6-1 6 16,0 4-3-16,0 5-4 16,0 6-3-16,0 7-1 15,11 9-4-15,-3 5-1 16,1 5-2-16,-9 3 1 16,0 4 1-16,0-2 1 15,0-3 0-15,0-8 0 0,0-6-1 16,0-4 1-1,0 0 0-15,5-4 4 0,1 4-1 16,2 10 0-16,-8 2-3 16,0 9-2-16,5 0-1 15,-5-2-1-15,8 7 0 16,3 1 0-16,-3 3 0 16,6-1 1-16,-3-1-1 15,-3-7 1-15,-8 1 1 16,0 4 2-16,0 4-1 15,-8-7-1-15,-11-1 0 16,8-4-1-16,3-2-1 0,2 3 0 16,6 3 0-1,0 2 2-15,0-4-4 0,-8-1 2 16,8-2 0-16,-13 7 0 16,2-1 0-16,-6 8 0 15,-7 1 0-15,16-5 0 16,-9 0-1-16,4 1 1 15,4-4 0-15,-1 4 0 16,7 2-1-16,-3 7 1 16,-2 9 1-16,-8 4-1 15,2 5 0-15,1-1 0 16,4-9 0-16,-2-9 0 16,9-4 0-16,-4-6 1 15,1-3 1-15,5-11-1 16,-6 5-1-16,-2 0-1 0,0 3 1 15,-11 4 1-15,8 2-1 16,-11 10 0-16,11 2 0 16,-2 9 0-16,13 3 0 15,0-3-1-15,0-6 1 16,0 6 0-16,0-2-2 16,0-2 2-16,0 5 0 15,0-6-1-15,11-9 1 16,-3-4-1-16,11-1 0 15,-6-10 0-15,20-3 0 16,-6-6-5-16,6-4-2 0,0-7-13 16,0 7-28-16,-3-4-26 15,-14-13-7-15,8-3-5 16,-24-25-124-16</inkml:trace>
  <inkml:trace contextRef="#ctx0" brushRef="#br0" timeOffset="155196.2109">18161 9855 361 0,'0'0'16'15,"0"0"-15"-15,0 0 1 16,41 0 1-16,24 0 3 15,6-9 4-15,22-1 10 16,-3-3 17-16,2-1 3 0,6 4-7 16,-13-2-8-16,21 6-10 15,-2-1-1-15,13-4 2 16,9 2-4-16,-6-4 0 16,2 2 9-16,-10 3 4 15,-8 2-4-15,-17 6-7 16,11 0-2-16,-13 0-5 15,7 0 1-15,26 0 2 16,-1 0-6-16,19 0-4 16,-2-1 0-16,7-7 4 15,12 2 0-15,11-7 3 16,18 2 2-16,1 0 1 16,-6 2 4-16,-10 1-3 15,-6 1-4-15,-11 1-1 0,-11-1-5 16,5 0 1-16,-5-3-2 15,11-2 0-15,-5 1 0 16,-1 1 1-16,-2 1-1 16,2 4 1-16,-4-3-1 15,-18 6 0-15,4 2 0 16,-20 0 0-16,-2 0 3 16,-6 0-3-16,-6 0 0 15,7-5 0-15,-1-3 0 16,19 1 0-16,0-2 0 15,14 1 0-15,0 0 0 16,-6-4-2-16,1 5 2 16,5-9 0-16,5 4 0 0,3-2 0 15,6-4 0-15,-4 5-1 16,-2 1 1-16,-2 0 1 16,-12 1-1-16,-8 4 0 15,-16 1 0-15,-5 4 0 16,-4 2 0-16,-7-1 0 15,0-2 0-15,2-2 0 16,3 0 0-16,11-3 0 16,8 3 0-16,8 3 0 15,14-2 2-15,-11 4-2 16,11-1 0-16,0-2 0 16,-6 0 0-16,6-2 1 15,-8 4 0-15,-3-4-1 0,-3 1 1 16,-19 3 0-16,-14 1-1 15,1 0 0-15,-6 0 0 16,-5-2 0-16,-3-2 0 16,2-4-1-16,6 4 2 15,6-1-1-15,-1 2 0 16,1 1 0-16,-12 0 1 16,-2-4 0-16,3 3-1 15,11-5 1-15,4-8-1 16,10 3 0-16,12-6 1 15,-4 2-1-15,5 1 0 16,-3 2 0-16,-11-3 2 0,3 4-1 16,-22 1 1-16,5-1 1 15,1 6 1-15,-14 0-1 16,2-4 1-16,-2 7-1 16,-5-2-2-16,-1 1 1 15,-13 3-1-15,2-4 1 16,-15 6 0-16,-1 0-2 15,-16-1-1-15,-3 1-5 16,5 0-37-16,-24-5-152 16</inkml:trace>
  <inkml:trace contextRef="#ctx0" brushRef="#br0" timeOffset="161886.1721">31068 8881 363 0,'-19'0'33'15,"19"0"-25"-15,0 0 6 16,0 0-7-16,-5 0-3 15,-1 0 11-15,4 7 19 16,2 8 6-16,-6 6 21 0,1 12-11 16,-3 6-26-1,-11 5-10-15,0 6-9 0,-9 0-5 16,9-6 0-16,6-3-10 16,13-4-57-16,0-15-169 15</inkml:trace>
  <inkml:trace contextRef="#ctx0" brushRef="#br0" timeOffset="162492.1421">30815 9943 258 0,'0'0'110'16,"0"0"-90"-16,0 0 24 15,0-5 3-15,0 4-11 16,0 1-3-16,0 0 5 16,-14 0-13-16,1 9-9 15,-6 27 3-15,-20 19 5 16,-2 12-15-16,-16 5-7 16,11-2-1-16,13-14-1 0,20-16-1 15,13-14 0-15,0-24-1 16,38-2 0-16,41 0 2 15,13-21 2-15,7-3 0 16,-26 1-1-16,-2 8 0 16,-27 9-1-16,-17 1-1 15,-8 5-7-15,8 0-61 16,-18 0-106-16,-9 0-64 16</inkml:trace>
  <inkml:trace contextRef="#ctx0" brushRef="#br0" timeOffset="162726.1339">31134 10003 371 0,'-19'0'73'16,"13"0"-24"-16,6 0-6 16,-5 0-15-16,2 7-7 15,-2 29 31-15,-9 22 18 16,-5 19-31-16,-6 7 0 15,-7 5-15-15,-15 2-18 16,7-15-6-16,15-7 0 16,3-15-10-16,17-4-47 15,-9-15-111-15,-19-13-412 16</inkml:trace>
  <inkml:trace contextRef="#ctx0" brushRef="#br0" timeOffset="164165.9212">24800 9267 242 0,'0'0'62'0,"0"0"-22"16,0 0 1-16,0 0-6 15,0 0-2-15,0-2 11 16,-3-1 3-16,-8 3 3 0,3 0 0 16,-3 0-3-1,11 18-14-15,-8 22-12 0,-11 10-6 16,-6 14 4-16,-10 0 1 16,5 1-11-16,3-10-9 15,19-8-1-15,8-19-16 16,0-9-77-16,8-19-171 15</inkml:trace>
  <inkml:trace contextRef="#ctx0" brushRef="#br0" timeOffset="164817.8758">24260 10305 211 0,'0'0'104'0,"-5"0"-72"15,5 0 6-15,0 0-6 16,0 0-12-16,-11 0 2 16,3 0 11-16,2 0 0 15,6 0 6-15,0 0 2 16,25 0 5-16,26 0-7 16,1 0-8-16,14 0-3 0,-1 0 0 15,-2 0 0-15,-11-3-12 16,-9 0-1-16,-21 3-2 15,-3 0-8-15,-8 0-1 16,-11 26 2-16,0 17 5 16,-19 17-2-16,-66 22-6 15,-18 14-1-15,2 3-2 16,11-7 0-16,30-15 0 16,46-19 2-16,14-24-4 15,41-18 2-15,63-16-1 16,16 0 1-16,3-16 0 15,10-18-2-15,-10-4-13 16,-17-3-95-16,-40-6-109 0</inkml:trace>
  <inkml:trace contextRef="#ctx0" brushRef="#br0" timeOffset="165666.3043">20953 9583 275 0,'0'0'112'15,"0"0"-89"-15,0 0 8 16,0 0-7-16,0 0-1 0,0 3-2 16,0 8 4-16,0 10 36 15,-6 5-6-15,6 14-9 16,-13 2-13-16,4 8-12 16,-10 5-16-16,11-5-5 15,-3-3-2-15,6-6-14 16,5-6-88-16,0-8-227 15</inkml:trace>
  <inkml:trace contextRef="#ctx0" brushRef="#br0" timeOffset="166146.0012">20645 10900 380 0,'-14'0'108'0,"9"9"-61"16,5 10 26-16,0 13 21 16,0 12-31-16,0 20-6 15,-22 15-9-15,-22 10-11 16,-2 1-20-16,8-9-17 16,16-20 0-16,11-17-32 0,11-35-112 15,11-24-257-15</inkml:trace>
  <inkml:trace contextRef="#ctx0" brushRef="#br0" timeOffset="167161.5342">28355 9232 123 0,'-10'-2'146'0,"10"2"-76"16,-6 0-16-16,3 0-18 16,3 0-11-16,-5 0-1 0,5 0 1 15,-6 0 1-15,-2 0-1 16,8-2-2-16,0 2 7 16,-5 0 5-16,-3-3-6 15,8 3-3-15,0 0-5 16,0-6 0-16,0 6-7 15,-6 0-4-15,1 0-3 16,5 0 2-16,0 0 2 16,0 0 1-16,0 22 1 15,0 21 9-15,0 12-8 16,-8 10 2-16,-6-3-12 16,-5-7-4-16,19-6 0 15,0-15-9-15,0-2-50 0,0-6-125 16,27-9-282-16</inkml:trace>
  <inkml:trace contextRef="#ctx0" brushRef="#br0" timeOffset="167813.5104">27996 10510 205 0,'-6'0'93'0,"6"0"-59"16,0 0-9-16,0 0-9 16,-5 0 0-16,5 0 5 15,-14 0 13-15,9 0 5 16,-4 0-6-16,4 0-4 0,5 0-5 15,0-3-8-15,0 2-5 16,0-6 4-16,0-2 11 16,11-10-5-16,30 3 14 15,24-7-2-15,14 1 2 16,6 1 9-16,-25 6-13 16,-14 5-2-16,-16 9-9 15,-22 1-8-15,-2 0-5 16,-6 23-2-16,0 23 3 15,-28 12-4-15,-34-2-4 16,2-12 0-16,22-8 0 16,38-19-3-16,0-13 0 0,19-4 0 15,33 0 3-15,13 3 0 16,-5 5 1-16,-16 11 1 16,-25 14 2-16,-19 16 6 15,-19 13 11-15,-80 4-14 16,-31-18-7-16,-12-20 0 15,3-28-35-15,35-7-111 16,36-45-211-16</inkml:trace>
  <inkml:trace contextRef="#ctx0" brushRef="#br0" timeOffset="169126.1288">17959 10141 241 0,'-8'0'58'0,"8"0"-20"16,0 0-2-16,0 0-12 16,0 0 0-16,-6 0 2 15,-2 0 7-15,-3 0 0 16,-2 0 11-16,4 0-7 15,-2 0-19-15,-8 0-8 16,-2 0 2-16,-4 10-4 16,-10 18-4-16,5 5 2 15,8 10 9-15,3 1 5 16,19-3-5-16,0-11-6 16,0-11-4-16,38-15 2 15,27-4 1-15,14-4 8 16,9-31 3-16,-9-7 4 0,-8 0 10 15,-31 7 0-15,-20 11-12 16,-20 7-1-16,-47 4-3 16,-51 5-16-16,-14 8-1 15,14 0-2-15,38 0-13 16,41-2-54-16,19-21-126 16,0-18-374-16</inkml:trace>
  <inkml:trace contextRef="#ctx0" brushRef="#br0" timeOffset="179338.0598">18240 11655 168 0,'0'0'31'0,"0"0"7"15,0 0 5-15,0-2 2 16,0 2 3-16,8 0 0 0,16 0-1 16,9-3-6-16,14 1 7 15,10-1-18-15,3 0-3 16,-8 2 5-16,2-3-23 15,-21 3-7-15,-14 1-2 16,-5 0-2-16,-4-3-11 16,-7-4-98-16,-3-8-166 15</inkml:trace>
  <inkml:trace contextRef="#ctx0" brushRef="#br0" timeOffset="179878.3093">17367 11861 204 0,'0'0'107'0,"0"0"-72"15,0 0-2-15,0 0 0 16,14 0 7-16,19 0 7 15,7-2 0-15,4-1 3 16,2-1-14-16,-5 3-10 0,-2-4-17 16,-12 5-8-16,-3 0-1 15,-2 0-1-15,3 0-10 16,2-7-45-16,11-4-123 16,-11-12-161-16</inkml:trace>
  <inkml:trace contextRef="#ctx0" brushRef="#br0" timeOffset="180058.0796">17970 11594 348 0,'0'26'149'0,"0"19"-110"0,0 17 44 16,0 14-56-16,-11 6-21 15,11-5-5-15,0-6-1 16,0-21-5-16,0-21-12 15,0-29-98-15,0-2-254 16</inkml:trace>
  <inkml:trace contextRef="#ctx0" brushRef="#br0" timeOffset="183964.5062">19464 11595 256 0,'33'-3'25'15,"13"0"35"-15,6 3-15 16,-6-3-31-16,9 3-11 0,7 0-1 15,-2 0 0 1,-8 0-2-16,8 0-2 0,-3 0-1 16,-2 3-42-16,-3 3-101 15</inkml:trace>
  <inkml:trace contextRef="#ctx0" brushRef="#br0" timeOffset="184211.9206">20803 11645 205 0,'46'0'4'0,"20"0"24"15,4 0 5-15,15 0-11 16,2-3 4-16,-2-3 2 16,-6-1-11-16,-8 1-15 0,-6 2-2 15,-8 0-1-15,9 2-6 16,-6 0-15-16,5 2-14 15,1-3 5-15,-6 3 8 16,5 0-10-16,-5 0-23 16,-3 0-7-16,-2 0 18 15</inkml:trace>
  <inkml:trace contextRef="#ctx0" brushRef="#br0" timeOffset="184385.8111">22270 11615 18 0,'38'0'29'15,"14"0"-24"-15,2 0 26 16,12 0 16-16,5 0-4 0,-6-4 12 15,9-1-6-15,5-4 7 16,-17 4-24-16,-7-1-25 16,5 0-7-16,-17 5 0 15,9-6-5-15,-16 7-22 16,2 0-30-16,3 0-16 16,2 0-20-16</inkml:trace>
  <inkml:trace contextRef="#ctx0" brushRef="#br0" timeOffset="184593.7363">23887 11561 212 0,'27'-3'44'15,"19"-1"-11"-15,11-1 8 16,3-2-8-16,-5-3-7 15,16 3-12-15,-14-3-10 16,-11 7-4-16,-5-1-3 16,3 4-14-16,-17 0-28 15,14 0-87-15</inkml:trace>
  <inkml:trace contextRef="#ctx0" brushRef="#br0" timeOffset="184893.9338">25277 11456 7 0,'60'-12'143'16,"11"4"-128"-16,8-1 16 15,6 0 31-15,13 3-35 16,-11 1 21-16,-2-3-44 15,-6 1-4-15,-3-3 0 16,-8 2-4-16,3-6-23 16,0 1 6-16,-6 1 18 15,1 0 3-15,-6 5 0 16,0 2 0-16,-3 5 0 16,-11 0 0-16,1 0-8 0,-9 0-42 15,3 0-154-15</inkml:trace>
  <inkml:trace contextRef="#ctx0" brushRef="#br0" timeOffset="185059.7115">27066 11299 132 0,'8'0'101'0,"3"0"-92"15,3 0 14-15,5 0-10 16,22 0-10-16,16 0-1 16,27 0-1-16,4 0 2 15,-9 0-2-15,-14 0-2 16,-13 0-12-16,-19 6 0 15,-20 0 5-15,-7 1-21 0,-6-2-70 16</inkml:trace>
  <inkml:trace contextRef="#ctx0" brushRef="#br0" timeOffset="185209.6553">28214 11368 56 0,'84'6'142'0,"-5"-1"-136"16,-8 3-6-16,-5-3-41 15</inkml:trace>
  <inkml:trace contextRef="#ctx0" brushRef="#br0" timeOffset="185433.3184">29503 11374 188 0,'22'0'8'0,"16"0"-3"15,14-11 12-15,14 4-1 16,5 1-2-16,16 1-12 0,-3 5-2 15,6-4-32 1,3 4-65-16</inkml:trace>
  <inkml:trace contextRef="#ctx0" brushRef="#br0" timeOffset="185607.9539">30834 11323 291 0,'117'0'49'16,"-5"0"-22"-16,5 0 50 16,1 0-43-16,-18 10-34 15,-21-2-15-15,-35 7-54 16,-41-11-166-16</inkml:trace>
  <inkml:trace contextRef="#ctx0" brushRef="#br0" timeOffset="196277.5067">17872 8241 30 0,'0'0'1'0,"0"0"-1"0,0 0 0 15,0 0 39 1,0 0 56-16,0 0-33 0,0 0 30 16,0 0-34-16,0 0-18 15,0 0-13-15,0 0-5 16,0 0-4-16,0 0-3 15,0 0 4-15,0 0 3 16,0 0 3-16,0 13 4 16,0 16 16-16,0 15-19 15,0 12-12-15,0 1-4 16,0 2-6-16,-11-2-4 16,-11-12 0-16,8-8-6 0,3-16-20 15,3-9-59 1,8-12-89-16</inkml:trace>
  <inkml:trace contextRef="#ctx0" brushRef="#br0" timeOffset="196721.8956">18534 8369 67 0,'0'0'151'0,"0"0"-118"15,19 0 48-15,14 0-22 0,2 0-9 16,-2 0 16-16,11 0-16 15,-11 0-11-15,-6 0-12 16,-8 0-14-16,-11 0-13 16,3 0-4-16,-11 0-34 15,0 0-99-15</inkml:trace>
  <inkml:trace contextRef="#ctx0" brushRef="#br0" timeOffset="197351.5523">19538 8348 285 0,'43'0'33'0,"-2"0"-33"16,0 0 8-16,3 0-1 15,-12 0-3-15,4 0-4 16,2 0 0-16,0 0 1 16,0 6-1-16,-5-2 0 15,2-4-11-15,-2 3-109 16</inkml:trace>
  <inkml:trace contextRef="#ctx0" brushRef="#br0" timeOffset="197597.8056">20966 8299 264 0,'58'-3'69'16,"-12"1"-33"-16,-5-2 21 15,-17 2-30-15,17-3-17 16,-16-1-8-16,8 1-2 16,-1-5-9-16,-4 2-27 0,4 2-75 15,6 5-136 1</inkml:trace>
  <inkml:trace contextRef="#ctx0" brushRef="#br0" timeOffset="197807.1187">21915 8230 99 0,'38'0'95'16,"9"0"-87"-16,13-11 72 15,0-1-36-15,5-5-7 16,1 5-4-16,-9-1-4 16,-5 2-10-16,-6 4-13 0,-13 3-6 15,-1-1-1 1,-4-1-11-16,4 4-14 0,7-2-31 15,-7 4-40-15,4 0-53 16</inkml:trace>
  <inkml:trace contextRef="#ctx0" brushRef="#br0" timeOffset="197987.8622">23123 8136 5 0,'30'7'299'16,"-8"2"-281"-16,16 0 28 15,8 1 6-15,1-9-17 16,18-1-20-16,6 0-9 16,8 0-6-16,-13 0-7 15,-6-5-6-15,-3-5-40 0,3 2-70 16,11-2-84-16</inkml:trace>
  <inkml:trace contextRef="#ctx0" brushRef="#br0" timeOffset="198191.8467">25010 8009 70 0,'76'-3'124'0,"-2"3"-40"16,-9 0-34-16,-5 0-48 15,-8 0-4-15,-19 0-3 16,10 0-177-16</inkml:trace>
  <inkml:trace contextRef="#ctx0" brushRef="#br0" timeOffset="198792.1336">28448 7783 82 0,'52'0'67'16,"8"-4"-65"-16,5 4 25 16,14 0 75-16,1 0-92 15,-15-3-20-15,0-8 15 16,-5 5-14-16,-2-1-19 15,-26 3 28-15,1 0-8 16,-14 3 1-16,-11 1-30 16,3 0 24-16,-11 0 13 15,8 0 0-15,1 0 39 0,7 0 7 16,-2-2-22-16,5-4-19 16,-3 1-5-16,3 0-29 15,6-2 16-15,-6 4 9 16,-11 3-7-16,3 0-22 15</inkml:trace>
  <inkml:trace contextRef="#ctx0" brushRef="#br0" timeOffset="199127.8372">30567 7627 205 0,'38'-3'67'0,"8"-6"-67"16,-21 5-7-16,-12 1-15 16,1 3-107-16</inkml:trace>
  <inkml:trace contextRef="#ctx0" brushRef="#br0" timeOffset="199795.7115">26700 7848 322 0,'44'0'109'0,"16"0"-97"15,14 0 18-15,-3 0-29 16,-6 0-1-16,-8 0-37 15,-10 3-175-15</inkml:trace>
  <inkml:trace contextRef="#ctx0" brushRef="#br0" timeOffset="200537.7014">30578 7672 38 0,'35'0'296'0,"17"0"-243"15,13-8 34-15,6 0-33 16,0 1-30-16,-3-3-7 16,-2-2-6-16,-4 4-5 15,-2-7-6-15,-8 3-13 16,-11 1-68-16,-8-3-202 15</inkml:trace>
  <inkml:trace contextRef="#ctx0" brushRef="#br0" timeOffset="215425.8507">18346 11661 211 0,'-8'-3'34'16,"8"0"55"-16,-6 3-39 0,6 0-14 15,-2 0-2-15,-4 0-2 16,6 0 11-16,-5-2 0 16,-1-1-3-16,6 1-5 15,-8-1-7-15,8 3-1 16,0 0-6-16,0 0-6 16,0 0-4-16,0 0-5 15,0 0 1-15,-5 0-1 16,5 0-4-16,0 0 2 15,0 0-1-15,0 0-1 16,0 0 0-16,0 0-2 16,0-3-1-16,0 2-3 0,0-3 0 15,0 0 4 1,24-3 1-16,9-6 9 0,8 1 9 16,-8 5 4-16,-3 2 0 15,-22 5-7-15,5 0-1 16,-7 0-3-16,-6 13 1 15,0 14-6-15,0 8-4 16,-38 2-1-16,-9 2-2 16,1-9-1-16,13-11-3 15,14-8 0-15,19-6 0 16,0-5 0-16,0 0-3 16,0 0 0-16,33-16 1 15,24-14 6-15,-2-2 0 16,-9 6 1-16,-8 10 1 15,-11 8 3-15,-13 4 0 0,-8 4 2 16,-6 0-1-16,0 7 2 16,0 29 0-16,-6 6-4 15,-35 0-2-15,3-5-2 16,5-15-1-16,14-10-5 16,6-9 1-16,-6-3 2 15,10-13-4-15,9-19-10 16,0-4 11-16,0-2 4 15,28 3 0-15,10 3 2 16,-6 5 1-16,1 7 1 0,-14 8 0 16,-11 6 4-1,-8 6 2-15,0 0-1 0,0 0 4 16,-8 25-2-16,-44 15-3 16,-13 7-4-16,0-12-1 15,18-12-1-15,9-11-1 16,24-12-1-16,9 0-2 15,5-34-8-15,0-7 5 16,0-6 4-16,30 5 3 16,5 12 1-16,-2 13 0 15,-8 12 4-15,-17 5 0 16,-8 6 0-16,0 32 5 16,-3 6-8-16,-46-5-2 0,8-18-12 15,14-21-22 1,8 0-21-16,13-31-62 0,6-14-37 15,19-5-69-15</inkml:trace>
  <inkml:trace contextRef="#ctx0" brushRef="#br0" timeOffset="216753.8162">20934 9722 194 0,'0'0'89'16,"0"0"-53"-16,0 0 30 16,0 0-22-16,0 0-11 15,0 0 7-15,0 0-7 16,-6 0-13-16,-7 8-8 15,-4 13-1-15,-21 4-2 16,0 0-5-16,5-9 0 16,0-2 1-16,14-7 5 0,6-7 1 15,13 0 1-15,0-7 11 16,0-18-14-16,27-5-5 16,17 3-2-16,2 7 5 15,0 6 9-15,-13 0 3 16,-6 13 4-16,-16-4 5 15,-3 5 0-15,-8 0-9 16,0 0 2-16,0 21-6 16,0 12-1-16,-41-1-11 15,-10 0-1-15,12-12-2 16,12-8 1-16,14-12-1 16,7 0 0-16,6-9-1 15,0-25-15-15,0-8 7 16,52 4 7-16,8 4 1 15,-8 8 0-15,0 11 1 0,-20 4 2 16,-4 11-1-16,-9 0 8 16,-14 0 4-16,-5 29 8 15,0 13-4-15,-44 11-10 16,-35 3-3-16,0-13-4 16,14-11-1-16,24-25 0 15,27-7-1-15,14-20-1 16,0-27-14-16,36-6 12 15,29 5 5-15,6 13 0 16,-11 19 0-16,-22 9 4 16,-10 7 3-16,-23 15 5 15,-5 24 2-15,-11 13-8 0,-54 1-6 16,-4-14-6-16,12-23-77 16,11-16-123-16</inkml:trace>
  <inkml:trace contextRef="#ctx0" brushRef="#br0" timeOffset="218237.8566">25034 7966 340 0,'0'0'35'16,"0"0"15"-16,9 0 12 15,-4 0-14-15,1 0-3 16,-6 0-9-16,0 0-11 16,0 0-5-16,0 0-3 15,0 15 6-15,-11 7-12 16,-17-4-8-16,9-1-1 15,-13-4-1-15,18-6-1 16,8-7 1-16,6 0 0 16,0 0 3-16,0 0 1 0,0-13 3 15,25-7-8-15,13 1 0 16,-5 4 1-16,-11 5 6 16,2 7 7-16,-10 3-1 15,-9 0 8-15,-5 0-3 16,0 0-4-16,0 10-2 15,0 23 4-15,-38 6-7 16,-14 3-7-16,1-12-2 16,10-13-1-16,16-6-1 15,17-11 1-15,3 0 1 16,5 0 0-16,0-21-4 16,0-8 1-16,27-6 2 15,16 5 0-15,-2 6 1 0,3 6 3 16,-22 13 1-16,-9 5 6 15,-13 0 5-15,0 0 1 16,0 27 1-16,-27 14 1 16,-25 5-11-16,-13-9-5 15,24-14-2-15,16-10-1 16,23-13-1-16,2 0 0 16,0-5-6-16,27-28 3 15,41-7 4-15,17 8-1 16,5 8 2-16,-19 11 0 15,-17 13 4-15,-27 0 0 16,-21 18 2-16,-6 23 1 0,-33 7 1 16,-46 2-8-1,-6-13-1-15,6-26-20 0,60-11-69 16,19-47-162-16</inkml:trace>
  <inkml:trace contextRef="#ctx0" brushRef="#br0" timeOffset="219055.515">28410 9317 30 0,'-19'0'69'15,"5"0"-69"-15,1 0-22 16</inkml:trace>
  <inkml:trace contextRef="#ctx0" brushRef="#br0" timeOffset="219745.3443">28410 9317 26 0,'-164'0'133'0,"151"0"-45"16,7 0-26-16,-2 0-24 15,3 0-4-15,5 0 7 16,-8 0 3-16,-3 0-11 16,11 0 1-16,-9 0-3 15,4 0-7-15,0 0-10 16,-4 0 2-16,4 0 11 16,5 0-2-16,0 0-2 15,0 0-7-15,0-4 5 16,0-3-5-16,0-2-3 15,19-2-6-15,14 1 8 16,-1 3 5-16,1 5 1 16,-8 0-2-16,-4 2 1 0,-10 0-5 15,-8 0-10-15,-3 0-1 16,0 0-2-16,0 15 2 16,0 11 4-16,-35 9-4 15,-31 3-3-15,4-3-1 16,-7-8-1-16,26-11 0 15,10-10-1-15,19-6-1 16,6 0 2-16,8-25-4 16,0-9-7-16,0-8 6 15,55-3 6-15,2 4 1 16,17 10 3-16,-3 5 4 16,-12 12 4-16,-15 6-1 15,-17 8 0-15,-18 0 2 0,-9 0-8 16,0 31-1-1,0 14 11-15,-28 9-12 0,-32 0-2 16,-11-9-1-16,1-11 0 16,15-13-1-16,22-14-2 15,25-7 1-15,8-3 0 16,0-39-7-16,0-12-5 16,36-7 8-16,24 9 6 15,-3 17 0-15,3 13 0 16,-28 10 3-16,-18 12 5 15,-8 0 0-15,-6 8 1 16,-9 29 3-16,-53 12 2 16,-17 6-12-16,0-14-2 15,13-18-6-15,25-20-25 0,36-3-45 16,5-40-126-16,76-26-331 16</inkml:trace>
  <inkml:trace contextRef="#ctx0" brushRef="#br0" timeOffset="221163.4963">30951 11236 107 0,'-5'0'14'0,"5"0"3"15,0 0 18-15,-14 0 36 16,3 0 7-16,3 0-9 16,-11 0-22-16,5 0-17 15,6 0 6-15,8 0-1 16,-5 0-16-16,5 0-6 16,-6 0 3-16,6 0 5 15,0 0-2-15,0 0 10 16,0 0-1-16,0 0-8 15,0-11-10-15,25 2 2 16,10-6 9-16,3 4 8 16,-5 8 2-16,-14 3-8 0,-13 0-5 15,2 3-8-15,-8 31 0 16,0 8 3-16,-33 12-10 16,-38 0-3-16,3-16-1 15,11-7 0-15,10-18-4 16,28-13 0-16,6 0-5 15,13-23-6-15,0-18-7 16,0-1 19-16,32 5 4 16,7 12 6-16,-7 6 9 15,1 6 5-15,-14 8-3 16,-11 1 1-16,-8 4-10 16,0 9-1-16,0 27 5 0,0 12 1 15,-32 2-7-15,-20-6-6 16,5-14-2-16,15-13-2 15,13-12 1-15,10-5 0 16,9-8 2-16,0-27-8 16,41-9 8-16,6 15 1 15,-9 6 4-15,-19 14 6 16,-19 9 1-16,0 0-4 16,0 0-6-16,0 12 0 15,-38 6-1-15,-9-7-28 16,20-11-84-16,22-41-287 15</inkml:trace>
  <inkml:trace contextRef="#ctx0" brushRef="#br0" timeOffset="231353.5916">18548 11620 111 0,'0'0'85'15,"0"0"-64"-15,0 0-3 16,8 0-9-16,11 0 5 15,0 0 11-15,0 0 15 16,0 0-2-16,0 0-13 16,-10 0 5-16,10 0-12 15,-6 0-11-15,6 0-2 16,9 0 1-16,4 0-1 16,1-1-2-16,5-17 0 15,14 1-3-15,-11-6 0 16,3-2-3-16,-9 1-17 15,3-4-21-15,0-5-16 0,3 0 13 16,-2-6 14-16,1 1 10 16,-1 2-14-16,7 5 15 15,-19 4-21-15,3 5-64 16</inkml:trace>
  <inkml:trace contextRef="#ctx0" brushRef="#br0" timeOffset="231571.1173">19524 11061 123 0,'19'-8'61'0,"8"-6"-11"16,6 1-2-16,5 2-13 0,0-8 0 16,3 8-3-16,-8-6-9 15,0-4-18-15,-14 6 0 16,3-1-5-16,-11-3 0 15,2 9-6-15,6-10-37 16,9 6-63-16,-1-5-134 16</inkml:trace>
  <inkml:trace contextRef="#ctx0" brushRef="#br0" timeOffset="231841.5949">20579 10332 33 0,'27'-14'247'16,"-2"-7"-225"-16,16-3 3 15,2-1 0-15,-2-4-16 16,-2 6-7-16,-1-5-2 15,-11 4-6-15,14-5 1 16,5 1 3-16,6-7 1 16,8 0-45-16,-8-2-47 15,0 0-103-15</inkml:trace>
  <inkml:trace contextRef="#ctx0" brushRef="#br0" timeOffset="232089.4733">21438 9614 33 0,'0'-13'0'0,"6"-2"0"15,13 1 16-15,8-1 39 16,-3-1 27-16,4-4-15 16,-9-1-31-16,13-4-13 15,1 0 10-15,8-2 6 0,-3-2-14 16,9-6-3-1,-1-1-7-15,-5 2-11 0,2 3-2 16,-2-2-2-16,-2 2-7 16,1 7-77-16,-1 1-115 15</inkml:trace>
  <inkml:trace contextRef="#ctx0" brushRef="#br0" timeOffset="232321.2151">22684 8734 188 0,'49'-19'56'0,"6"-5"-11"0,5-1 12 16,-3-5-39-16,-2 1-13 15,-4 0-4-15,-7 1 0 16,-3 3-1-16,-3 2-2 15,3 6-23-15,-3 2-34 16,-5 0-27-16,8 0-82 16</inkml:trace>
  <inkml:trace contextRef="#ctx0" brushRef="#br0" timeOffset="232547.3911">23712 8241 47 0,'19'-5'194'16,"0"2"-193"-16,14 0 21 16,13-8 16-16,1-1-3 15,4-5-13-15,9 1 4 16,-8 2-4-16,0-3-16 16,0 0-3-16,-11 5-3 15,2 1-7-15,-10 0-31 16,3 4-36-16,2 2 15 15,14 4-45-15</inkml:trace>
  <inkml:trace contextRef="#ctx0" brushRef="#br0" timeOffset="232763.4586">24944 7975 90 0,'11'0'166'15,"3"0"-164"-15,13 0 14 16,6 0 20-16,0 0 7 15,13 0-15-15,6 0 14 16,5 3-15-16,-2 3-14 16,5-2-2-16,-9-1-11 15,-4 2 1-15,5-3-1 16,-9 3-2-16,4-2-6 16,4 0-20-16,4-3-99 15,10 0-89-15</inkml:trace>
  <inkml:trace contextRef="#ctx0" brushRef="#br0" timeOffset="232981.4772">26240 8060 177 0,'19'8'31'16,"13"-1"18"-16,-10 3-17 15,16 1 4-15,1-4-26 16,-4 2-7-16,3 1-3 0,-5 0 0 16,-6 3 0-1,-2-1-6-15,-3 3-44 16,2 3-93-16</inkml:trace>
  <inkml:trace contextRef="#ctx0" brushRef="#br0" timeOffset="233199.2875">26987 8410 126 0,'0'18'34'0,"8"-2"-29"16,6-4 1-16,-1 4 1 15,6-3 13-15,6 1-1 16,-12 4 8-16,7 0-7 0,-1 2-10 15,2 0 0-15,4-4-10 16,-6 0 0-16,3-3-66 16</inkml:trace>
  <inkml:trace contextRef="#ctx0" brushRef="#br0" timeOffset="233431.5444">27557 8874 88 0,'8'13'70'16,"5"0"-45"-16,6 2 9 15,1 0-7-15,-1-1-16 16,2 4-11-16,-1-1-1 15,-1 6-24-15,-19-2-159 16</inkml:trace>
  <inkml:trace contextRef="#ctx0" brushRef="#br0" timeOffset="233678.8603">28036 9387 188 0,'6'24'43'0,"2"6"4"16,11-3-22-16,0 5 2 16,0-1 10-16,3 1-24 15,16 2-10-15,1 1-3 16,1 3 0-16,-12-4-11 15,-17-1-56-15,-11 1-66 16</inkml:trace>
  <inkml:trace contextRef="#ctx0" brushRef="#br0" timeOffset="234819.4125">28317 9666 163 0,'-5'0'70'15,"5"0"-46"-15,0 6 8 16,0 1-10-16,0 1-2 16,0-3-13-16,0 3 0 15,5 0 7-15,3 2-3 16,3 6 2-16,-8 1-10 16,3 3-3-16,-6 3 1 15,10 0-1-15,-1 5 1 16,-4 1-1-16,3-1-3 15,-8 0-5-15,6 0-36 16,2-2-79-16,-8 3-87 16</inkml:trace>
  <inkml:trace contextRef="#ctx0" brushRef="#br0" timeOffset="235051.4954">28489 10204 76 0,'11'8'122'0,"3"-1"-98"16,-1 1-1-16,15 3 15 16,-4-1 1-16,3 2-21 15,12 1 12-15,-12 1-17 16,5 4-11-16,-4-4-2 16,-9 1 1-16,0 4-1 15,0-2-1-15,8 5-3 0,6 0-27 16,-6 3-27-1,-2-1-49-15,-3-2-78 0</inkml:trace>
  <inkml:trace contextRef="#ctx0" brushRef="#br0" timeOffset="235261.2225">29130 10628 73 0,'27'2'95'0,"17"3"-35"15,-12 3-11-15,9-1-21 16,-2 2-5-16,1 4 3 0,-7-3-17 16,-6 5-8-16,6 1-1 15,-8 0 0-15,7 4-1 16,1-3-3-16,-6 4-28 16,6 1-72-16,-14-1-59 15</inkml:trace>
  <inkml:trace contextRef="#ctx0" brushRef="#br0" timeOffset="235479.1714">29904 10982 26 0,'33'7'176'16,"0"0"-144"-16,5 5 3 0,3-5-26 15,-9 3 4-15,-7 0-5 16,2 2-8-16,-8 3-5 16,-5-1-8-16,-6 5-21 15,3-2-30-15,3 4-97 16</inkml:trace>
  <inkml:trace contextRef="#ctx0" brushRef="#br0" timeOffset="235599.443">30460 11183 189 0,'28'6'112'0,"4"2"-38"0,1-1-29 16,19 7-36 0,-6-1-9-16,6 0-2 0,8-6-20 15,-16-7-366-15</inkml:trace>
  <inkml:trace contextRef="#ctx0" brushRef="#br0" timeOffset="258793.1556">28233 10039 173 0,'0'-2'99'15,"0"2"-72"-15,0 0 11 16,0-4-15-16,0 4-20 16,0-2-2-16,0 0-1 15,0 2 3-15,0 0 5 16,0 0 5-16,0 0 3 16,5 13 9-16,3 11-10 0,-2 5-14 15,2 0-1-15,-8 2-20 16,0 10-79-16,0 3-113 15</inkml:trace>
  <inkml:trace contextRef="#ctx0" brushRef="#br0" timeOffset="259063.231">28274 10888 221 0,'0'29'12'0,"5"1"-2"15,9-4 8-15,-9-3-11 16,9-1 1-16,-9-5 6 16,-5-2-7-16,8 3-6 15,-8 0 5-15,0 5 1 16,0 5-2-16,0-4-5 15,0 4-15-15,0 4-69 16,0 3-66-16</inkml:trace>
  <inkml:trace contextRef="#ctx0" brushRef="#br0" timeOffset="259265.2335">28260 11717 354 0,'0'30'27'0,"0"4"-16"16,0 7 24-16,0-7-19 16,0 2-14-16,0-2-2 15,0-5 0-15,0-3 0 16,-14-2-7-16,-5 1-18 16,6 7-31-16,-15 6-57 15,4 3-81-15</inkml:trace>
  <inkml:trace contextRef="#ctx0" brushRef="#br0" timeOffset="259475.113">28088 12741 305 0,'0'30'21'0,"0"-1"-7"15,0-2 7-15,0 4-13 16,0-2-5-16,0 5 1 15,0 6 4-15,0 0 1 16,0-3 0-16,-8-2-7 16,-16-3-2-16,10 3-35 15,-5 5-64-15,0 0-157 16</inkml:trace>
  <inkml:trace contextRef="#ctx0" brushRef="#br0" timeOffset="259663.347">27996 13817 326 0,'0'39'44'0,"0"2"-33"16,0 1 1-16,0 2-12 16,0-1-1-16,0 0-10 15,0 9 10-15,-6-3 1 16,6 1-15-16,-5-3-115 15</inkml:trace>
  <inkml:trace contextRef="#ctx0" brushRef="#br0" timeOffset="259865.6018">28028 14732 123 0,'0'36'346'16,"0"6"-328"-16,0 2-15 15,0 4 6-15,0 0-9 16,0-1-4-16,0 4-6 16,22 7 5-16,16-1-10 15,0 0-9-15,-10-13-30 16,-9-11-55-16,-19-4-36 0</inkml:trace>
  <inkml:trace contextRef="#ctx0" brushRef="#br0" timeOffset="259999.1055">28260 15590 341 0,'0'62'145'0,"0"9"-121"16,0-8 8-16,0-1-17 15,0-1-15-15,-8-12-3 16,-11-9-13-16,5-8-36 16,-5-15-79-16</inkml:trace>
  <inkml:trace contextRef="#ctx0" brushRef="#br0" timeOffset="261057.1848">28162 9267 268 0,'0'0'125'16,"0"-2"-115"-16,0-16 27 16,0-6-27-16,0-5-10 0,0 3-5 15,0 2-5-15,0 4-15 16,0 1-9-16,0 0 6 15,0-5-18-15,-14-6-137 16</inkml:trace>
  <inkml:trace contextRef="#ctx0" brushRef="#br0" timeOffset="261258.9252">27906 8202 391 0,'-9'-37'35'0,"-1"8"-32"15,10 3-3-15,0 1-3 16,0 0-22-16,0 0-21 16,0 0-39-16,0-1-19 15</inkml:trace>
  <inkml:trace contextRef="#ctx0" brushRef="#br0" timeOffset="261471.1838">27854 7032 310 0,'0'-46'121'0,"0"5"-118"16,0 4-2-16,0 6-1 16,13 1-31-16,12-5-45 15,2-8-94-15</inkml:trace>
  <inkml:trace contextRef="#ctx0" brushRef="#br0" timeOffset="261695.0012">28069 5357 346 0,'-5'-40'18'0,"-3"6"-11"16,8 4 1-16,0-6-8 15,0 4-16-15,0-2-37 16,0-8-61-16,0-4-82 16</inkml:trace>
  <inkml:trace contextRef="#ctx0" brushRef="#br0" timeOffset="261935.1924">27911 3914 393 0,'-5'-57'28'0,"-9"1"-1"16,9 0 2-16,-9-1-27 15,0 3-2-15,9 9 0 16,-9 10-4-16,14 8-9 15,0 2-37-15,0-4-58 0,0-3-97 16</inkml:trace>
  <inkml:trace contextRef="#ctx0" brushRef="#br0" timeOffset="262085.124">27859 2858 400 0,'0'-48'31'0,"0"5"26"16,0-3-36-16,0 2-21 16,0 8-40-16,0 6-90 15</inkml:trace>
  <inkml:trace contextRef="#ctx0" brushRef="#br0" timeOffset="263135.4068">20934 9632 376 0,'0'-38'23'16,"0"4"-4"-16,0 0 17 0,-6-7-27 16,3 5-9-16,-7-2-1 15,-4 8-2-15,-5 3-4 16,-8 1 0-16,7 3-13 16,-1-7-41-16,-4 0-91 15</inkml:trace>
  <inkml:trace contextRef="#ctx0" brushRef="#br0" timeOffset="263345.0495">20645 8601 393 0,'0'-55'28'0,"0"6"40"15,0-4-13-15,0-3-37 16,0 2-12-16,0 8-6 15,0 6-1-15,0 10-2 16,0 1-12-16,0 7-21 16,0 2-37-16,0-2-50 15,13-11-137-15</inkml:trace>
  <inkml:trace contextRef="#ctx0" brushRef="#br0" timeOffset="263555.1126">20808 6980 331 0,'0'-74'8'16,"14"3"14"-16,-1-3-8 15,1 13-14-15,5 10-18 16,-19 8-14-16,6 8 5 15,-6 2-17-15,0-1-59 16</inkml:trace>
  <inkml:trace contextRef="#ctx0" brushRef="#br0" timeOffset="263743.013">20985 5608 284 0,'0'-75'120'16,"0"-2"-95"-16,0 4 33 16,28 8-53-16,-9 16-5 15,-6 12-12-15,-13 19-33 16,0 6-46-16,0 7-72 16</inkml:trace>
  <inkml:trace contextRef="#ctx0" brushRef="#br0" timeOffset="263959.328">21122 4295 292 0,'0'-62'91'0,"8"14"-80"15,19-5 27-15,3 3-30 16,-3 6-8-16,1 5-21 16,-15 3-58-16,6 8-83 15</inkml:trace>
  <inkml:trace contextRef="#ctx0" brushRef="#br0" timeOffset="264986.9989">20751 10484 151 0,'0'-15'34'0,"0"3"16"16,0 4 16-16,0 0-25 15,0 8-24-15,0 0-1 0,0 0 10 16,0 6 2-1,0 10 8-15,5 5-9 0,-5 2-15 16,0 6-8-16,0 3-4 16,0 0-7-16,0 8-13 15,0 7-32-15,0 8-24 16,-13 5-30-16</inkml:trace>
  <inkml:trace contextRef="#ctx0" brushRef="#br0" timeOffset="265183.1066">20781 11260 365 0,'-11'28'76'16,"-3"19"-74"-16,9 5 3 15,5-11-5-15,0 2-9 16,0 5-26-16,0 5-39 15,0-2-40-15,0 3 16 16</inkml:trace>
  <inkml:trace contextRef="#ctx0" brushRef="#br0" timeOffset="265415.1252">20691 12348 355 0,'0'30'29'0,"0"7"-24"16,0 15 5-16,0 5-10 15,0 3-2-15,0-3-2 16,0 0-1-16,0-7 4 16,0-8-3-16,0 0-9 15,-5-2-4-15,5 5-30 16,0-6-42-16,0-5-84 15</inkml:trace>
  <inkml:trace contextRef="#ctx0" brushRef="#br0" timeOffset="265602.9945">20705 13299 158 0,'0'39'167'15,"0"5"-162"-15,0 7 25 16,0 2-4-16,0-4-23 15,0-2-3-15,0-3 3 16,0-4-3-16,0-5-4 16,0-6-1-16,5 0-28 15,0-2-62-15,4 4-109 16</inkml:trace>
  <inkml:trace contextRef="#ctx0" brushRef="#br0" timeOffset="265775.4405">20672 14775 310 0,'0'28'0'0,"0"5"-4"15,0-5-17-15,0-2-93 16</inkml:trace>
  <inkml:trace contextRef="#ctx0" brushRef="#br0" timeOffset="265947.0575">20677 15517 509 0,'-8'48'0'15,"-3"4"-1"-15,11-6-3 16,0-6-31-16,0-2-82 16</inkml:trace>
  <inkml:trace contextRef="#ctx0" brushRef="#br0" timeOffset="289910.7738">24977 8068 76 0,'-8'0'44'16,"8"0"-8"-16,0 0-8 16,0 0-16-16,0 0-6 15,0 0-1-15,0 0 4 16,0 0 23-16,-5 0 19 16,-1 0-4-16,3 0-10 15,-2 0-1-15,5 0-11 16,0 0-10-16,0 0-9 15,0 0-4-15,0 0 4 16,0 0-1-16,0 0 1 16,-6 0 10-16,6 0 2 0,0 0-3 15,0 0 0-15,0 0-2 16,-2 0 4-16,2 0 4 16,0 0-4-16,0 0-6 15,0 0-5-15,0-7 0 16,0 6-4-16,8-1 0 15,6 0 1-15,-1 2-1 16,-2-3 1-16,8-1 6 16,3-1 10-16,-3-4-7 15,8 5-6-15,-8-5-2 16,6 8-1-16,-11-5-1 16,5 5 1-16,3-4 2 15,-3-4-2-15,5 2 1 16,3 0 7-16,14-5 3 15,-11 2-6-15,3-2-1 0,-6 0 0 16,-5 8-2-16,-11 2-3 16,-3-2 1-16,-2 3-2 15,2 0 1-15,11-5 0 16,11-1 0-16,-3-3 3 16,0-3-1-16,12-2 0 15,2-5-1-15,-11 0-1 16,2-3 0-16,1 3 0 15,-3-2 1-15,0 5-2 16,-3-1 0-16,0 1 0 0,-2-3 0 16,2-1-1-1,-2 4 1-15,2-6 0 0,6-2 0 16,-6 0 1-16,-8 0 1 16,0 2 1-16,0 2-1 15,9-2-1-15,-4-1-1 16,9-3-1-16,-6 0 1 15,6 3-1-15,0-1 1 16,-12 1-1-16,9-4 1 16,-8 1 1-16,-3 3 2 15,0-3 5-15,0 6-1 16,1-8-4-16,-1-1-3 16,8-4 0-16,-8-2-1 15,3-1 0-15,2 1 0 16,-2-1 0-16,-3 0 1 0,-5 2-1 15,-1 4 1-15,-2-3 0 16,8 7 0-16,-10 1 0 16,4-6-1-16,-2-1 1 15,3-4 0-15,-1-6-1 16,-4 2 1-16,10-2-1 16,-8 3 1-16,-3 3-1 15,3 5 1-15,-3 7 0 16,-3-1 1-16,-2 5 1 15,8-5 1-15,-11-3 0 16,8-6 1-16,-2 0 0 16,-1-2-3-16,3-4 2 0,3 1-3 15,-8-2 0 1,2 4-1-16,1 3 1 0,-6 2 0 16,0 3-1-16,0 4 3 15,0-1-2-15,0-4 0 16,3 1 0-16,-3 3-1 15,0-4 0-15,0 3 1 16,0-2 0-16,0-5 0 16,0 0-1-16,0 1 1 15,5-6 3-15,-5 0 1 16,5-1 1-16,-5-7-3 16,6 2 0-16,-6-5-2 15,0-1 1-15,3 5 0 16,-3-3 0-16,5 0-1 15,3 6 0-15,3-3 1 0,-3 0 0 16,3 2 0-16,-11-1 1 16,8 2-3-16,3 1 3 15,-3 2-2-15,1 1 1 16,-9 1-2-16,0-1 1 16,11 1 1-16,-11-3-1 15,0-4 0-15,0-1-1 16,8 2 1-16,3 0 0 15,-9 3 0-15,9-3-1 16,-8 4 1-16,2-7 0 16,1 0 1-16,-1 2 0 15,-5-6 1-15,9-2-2 0,-4 2 1 16,9-10-1-16,5 3 0 16,-11 1 0-16,3-5 3 15,-8 1-2-15,2 0 1 16,-5-8-3-16,5 3 2 15,-5-3-1-15,0 1-1 16,9 2 0-16,4 5 0 16,-13 3 1-16,11 6-1 15,-3 3 1-15,-2 7-1 16,-1 0 0-16,-2 6 1 16,-3-3-1-16,0 2 1 15,0 4-1-15,0-1 0 16,0 6 0-16,5 2 0 0,-5-3 0 15,9 2 1-15,-4 0-1 16,1 4 0-16,-1 4 1 16,-5 6-1-16,0 6 0 15,0 5 0-15,0 3 0 16,0 0 0-16,0 0 0 16,0 0 0-16,0 0 0 15,0 0 0-15,0 0 0 16,0 3-1-16,0 24 0 15,-5 17 1-15,-23 11 0 16,-10 7 1-16,0-3-1 16,-3-8 0-16,16-17 1 0,12-17-1 15,7-11 0 1,6-6 0-16,0 0 0 0,0-13-1 16,33-21 0-16,19-13 0 15,5-4 1-15,3-4 0 16,6 7 0-16,-6 4 0 15,2 5 0-15,-13 15 0 16,-30 12 0-16,-5 12 0 16,-14 0-2-16,0 16 2 15,0 26 1-15,0 12-1 16,0-1 0-16,-14-9 0 16,14-10-2-16,0-18-19 15,0-9-29-15,0-3-56 16,44-4-53-16,-3 3-156 15</inkml:trace>
  <inkml:trace contextRef="#ctx0" brushRef="#br0" timeOffset="292425.0576">24964 8178 170 0,'-14'0'152'0,"8"0"-102"15,6 0-17-15,0 0-19 16,-2 0-11-16,-9 0-2 15,3 0 5-15,-11 0 15 16,5 0 10-16,0 0-8 16,-5 0-4-16,6 0 3 15,-6 0-1-15,-6 0-8 0,11 0 3 16,-5 0-3-16,-8 0 0 16,0-4-4-16,2 1-1 15,-8 3-4-15,12-6 0 16,-9 6 2-16,8 0-1 15,-3 0 4-15,3 0 1 16,3 0-6-16,0 0 3 16,0 0 2-16,0-4 1 15,-8 3-4-15,-6-2-2 16,6 0 0-16,-11-2 2 16,10 3 0-16,-4 0 3 15,7 0-1-15,3 2 2 16,-2-5-5-16,-1-3 0 0,3 0 2 15,-2 0-3 1,-3 4-2-16,-1-3-1 0,1 7 0 16,-3-6 5-16,3-3 0 15,0 3-1-15,2-3-1 16,-2 2 3-16,8 1-3 16,0-1-1-16,-9 3 0 15,9-1 0-15,-8-1 0 16,2 1 2-16,-2 0-3 15,0-6 0-15,-3 3 0 16,3-5-1-16,-11 1 1 16,16-4 0-16,-6 5-1 0,-2-6 0 15,9 7 1-15,-4-1-1 16,-2-2 1-16,-6 1 1 16,0-5-1-16,1-1 0 15,-1 4-1-15,8-3 1 16,-2 2-1-16,8 2 3 15,0 0-2-15,-3 2 1 16,3-3 0-16,-8 0-2 16,8-4 0-16,-6 0 1 15,-2-3-1-15,0-6 1 16,-3 4 0-16,2 1-1 16,9-1 0-16,-3 5 0 15,3 2 1-15,-5-5-1 16,-3 0 2-16,5-6-2 0,-8-3 1 15,-6-8-2-15,-7-4 1 16,10-4 0-16,0 5-1 16,6 4 2-16,8 7 2 15,0 2-1-15,0 6-2 16,-3-4 3-16,8 3-3 16,-5-8 1-16,6-4-1 15,-6-5 0-15,-1-4 1 16,10-3 0-16,-4-3-2 15,11 3 4-15,-8-2-4 16,9 5 1-16,2-1 1 16,-11 2 0-16,11 2 0 15,-6 1 0-15,-7-6 1 0,4-5-2 16,-4-4-1-16,-1-5 1 16,-5 2 0-16,0-1 0 15,0 2 0-15,5 3 0 16,-5 1 0-16,-5 1-1 15,7-5 1-15,-2-2-1 16,0-9 0-16,-6 0 0 16,4-6 0-16,-4 2 2 15,-2-3-1-15,2 4 0 16,4 9 0-16,-4 5 1 16,6 5 2-16,3-1-1 15,-1 2-2-15,9-6 0 16,3-5 0-16,5-7 2 0,0-4 0 15,0-1 0 1,0 2-1-16,0 5 0 0,0 5 0 16,-9 8-1-16,-2 1 0 15,9 3 0-15,-4 3-1 16,-2-3 0-16,-3 1 1 16,3-10-1-16,3 4 0 15,-4 1 0-15,4 1 0 16,-1 11 0-16,-2 1 1 15,8 4-1-15,0 6-1 16,0-5 1-16,0 8 0 16,0-6 0-16,0 4 0 0,0-1 0 15,0 0 0 1,0 5 0-16,0 4 0 0,0 3 0 16,0 8 0-16,0 1 0 15,0 4 0-15,0 1-1 16,0 2 1-16,0 1 0 15,0 0 0-15,0-1 1 16,0 0-1-16,0 3-1 16,0 0 1-16,0 0 0 15,0 0 0-15,0 0-1 16,0 0 1-16,-5 0-3 16,-20 17 0-16,3 19 2 15,-21 14 1-15,7 12 0 0,-2-1 0 16,0-3 1-1,5-9-1-15,12-15 0 0,15-16 0 16,6-10 0-16,0-6 0 16,0-2 0-16,0 0 0 15,0 0 0-15,0-17 0 16,6-14 0-16,21-10 0 16,11-8 0-16,8-8 0 15,6-4 0-15,8 0 0 16,-3 1 0-16,-10 11 0 15,-6 9 0-15,-14 16 0 16,-16 11 0-16,-3 11 0 16,-8 2 0-16,0 0 0 15,11 0-1-15,3 0 0 0,-1 22 2 16,6 10-1-16,-5 11 0 16,5 6 0-16,-11-3 0 15,6-4-1-15,10-14-3 16,17-8-65-16,25-20-122 15,-9-14-243-15</inkml:trace>
  <inkml:trace contextRef="#ctx0" brushRef="#br0" timeOffset="297756.2411">31082 11564 287 0,'-5'0'76'16,"5"0"-35"-16,0 0-20 15,0 0-16-15,0 0-3 16,0 0 11-16,0 0 18 16,-9 0 3-16,-1 0 5 15,10 0-4-15,0 0-2 16,-9 0 0-16,9 0-3 16,0 0-3-16,-5 0-3 15,-1 0-5-15,-2 0-5 16,-5 0 1-16,2 0-4 0,3 0-9 15,-6 0-1 1,9 0 0-16,5 0-1 0,-14-3 0 16,8 0 0-16,-7-1 1 15,-1-1-1-15,3 5 2 16,3 0 5-16,0 0 3 16,-3 0 1-16,-3 0-5 15,1 0-3-15,-12 0-2 16,3 0 0-16,-2 1 1 15,5 10-1-15,-3-7 0 16,-3 8 0-16,4-3-1 16,-4 2 0-16,-8 3 0 15,6-2 1-15,8 1-1 0,0-1 0 16,-8 5 2 0,-6 1-1-16,8 5-1 0,-16-2 0 15,3 4 1-15,6 0-1 16,-9 3 0-16,8 1 0 15,6-4 0-15,-3 1 0 16,8-5 0-16,-3-4 0 16,-2 4 1-16,3 2-1 15,-4 2 0-15,-10 8 0 16,5 2 0-16,-2 0 0 16,2-1 0-16,0-2 0 15,9-4 1-15,2-5-1 16,3 5 2-16,-6-5-1 15,4 3 1-15,-4 1-1 0,-2 3 0 16,2 2-1-16,4 4 1 16,-9-2-1-16,2-4 2 15,6 4-2-15,3-7 0 16,0-2 0-16,8-5 0 16,-2 4 0-16,5-2 1 15,-6 3-1-15,-5 4 2 16,5 0-1-16,-5 1 0 15,0 0 1-15,0 2 0 16,-8-2-1-16,8-1 0 16,0 2 2-16,-1-1-1 15,-1-7 0-15,2 8 0 16,-1-1 1-16,-7 1 2 0,8 6 0 16,0 4 0-16,11 2-2 15,-11 2 0-15,8-1-2 16,11 5 1-16,-14-2-1 15,6 0 0-15,-3 0 1 16,3-8 0-16,0 0 0 16,2-1 0-16,1-7-1 15,-9 1 1-15,14 0-1 16,-8-4 0-16,3 2 0 16,-1 2-1-16,1 1 3 15,2 2-3-15,-3 7 1 16,1 7-1-16,2 5 1 0,-8 3 0 15,3-1 0-15,3-4 1 16,-1-8 0-16,6-1 2 16,0-1 0-16,-8-3 0 15,8 1-2-15,0 1 0 16,-14-2-1-16,9 4-1 16,-3 5 1-16,2-1 0 15,6 1-1-15,0-4 1 16,0 1-1-16,0 1 1 15,0-2 0-15,0 1 0 16,0-1 1-16,0 5-2 16,0 2 0-16,0 6 0 15,0 1 0-15,0-3 0 16,0 7 0-16,0 6 0 16,0-1 0-16,0 2 0 0,0-5 0 15,0-4 0-15,-5-1 0 16,0-6 0-16,-4 0 0 15,-4-7 0-15,13-4-2 16,-11-7 1-16,11-5 0 16,-3-9 1-16,3-10-1 15,-5-1 1-15,-1-2 0 16,-2 1 0-16,3 2 0 16,5-5 0-16,-6-1 0 15,6 1 0-15,0-6-1 0,0 0 1 16,0 0-1-16,-8 0 1 15,-6-19-2-15,-10-14 0 16,-4 0 0-16,9 2 1 16,0 7 1-16,3-1 0 15,5 5 0-15,-3 0 0 16,6-8 0-16,-3 3 0 16,3-5 0-16,3 2 0 15,-1 5 1-15,-2 5-1 16,3 5 0-16,-4 6 0 15,9 5 0-15,0-2 2 16,0 4-2-16,0 0 0 16,0 0 0-16,0 0-2 15,0 16 1-15,0 24 1 16,0 12 0-16,0 8-1 0,33 11 1 16,-11 3 0-16,-3-10 0 15,0-18 0-15,-5-21 0 16,-9-15 0-16,9-10 0 15,8-5-1-15,27-33 1 16,-3-8 2-16,14-2 1 16,-8 9-3-16,-14 13 1 15,-5 9-1-15,-20 4-1 16,-13 1-4-16,0-7-26 16,0 6-75-16,-38-9-118 15</inkml:trace>
  <inkml:trace contextRef="#ctx0" brushRef="#br0" timeOffset="300942.5551">18272 11916 172 0,'0'-2'59'16,"0"2"-26"-16,0 0-12 15,0 0-1-15,0 0 14 16,-5-4 8-16,5 4 4 16,0 0-8-16,0 0-6 15,-8-1-7-15,8-2-9 16,0-2-3-16,0-2 10 16,0-2-3-16,0-2-8 15,0 0 1-15,0 4 4 16,8 3-1-16,-8 4-1 0,0 0-5 15,0 0-6-15,0 0-3 16,0 0-1-16,0 0 0 16,0-1 0-16,5 1 0 15,-5 0 0-15,0 0 1 16,0 0-1-16,0 0 4 16,0 0 7-16,14 0 5 15,13 0 23-15,3 0-16 16,-2 0-15-16,10 5 2 15,3 6-3-15,2-3-3 16,-2 5 2-16,6 2 3 16,-1 3 3-16,-8 3-2 0,3-1 2 15,-8 4 0-15,-9-2-4 16,9-5-1-16,-6 1-2 16,-8-1 0-16,14-2-4 15,-6 0 0-15,-8 0 1 16,0-1-2-16,9 1 2 15,-4 0 3-15,-2-3 0 16,3 3 3-16,-6 1-1 16,0 2 1-16,3-1-2 15,-3 1 0-15,5 3 1 16,-2 5-1-16,-3 0-2 16,0 4-1-16,-5-2-1 15,-1-5-1-15,-7-1 1 16,8 0-1-16,-1 1 2 0,1-3 0 15,5 3 2-15,-11 3-3 16,17 3 1-16,-12 4-2 16,6-1 0-16,0-1 0 15,1-4-1-15,1 2 1 16,-7-4-1-16,2-7 2 16,-7 3-1-16,10-1 1 15,-6-3 0-15,-7 1 0 16,7-1-1-16,-4 0-1 15,1 1 0-15,4 4 0 16,5-2 1-16,0-1-2 16,-5-6 2-16,-1 0-2 15,1 0 1-15,5 3 0 0,-5 3 0 16,-1 5 1-16,1-1-1 16,11-1 0-16,-12 5 0 15,-5 1 0-15,3 1 0 16,-2 10 0-16,1-6 0 15,-1 0 0-15,10-4 0 16,-11-3 0-16,3 3 1 16,2 0-1-16,-7 5 0 15,8 3 1-15,-1 2-1 16,-5 2 0-16,3 5 0 16,8-5 0-16,-10 0 0 15,4-6 0-15,-7-7 0 0,2 1 0 16,3-7 0-16,2 6 0 15,-13-3 0-15,8 14 0 16,-8 2 0-16,0 7 0 16,11 3 0-16,-2-2 0 15,-4-4 0-15,-5-4 0 16,0-4-1-16,0-4 1 16,0-6 0-16,0 0 0 15,0 3 0-15,0 6 0 16,14 2 0-16,5 0 0 15,-11 2 0-15,16-4 0 16,-15 1 0-16,2-3-1 16,-3-5 1-16,-3-1 0 0,3-2 0 15,-2 2 0 1,2 5 0-16,3 1 0 0,-3 3 0 16,6 4 0-16,-1 4-1 15,6-3 1-15,1-1 0 16,-1-3 0-16,-6-3 0 15,6-5 0-15,-5 0 0 16,0-3 0-16,-1 2 0 16,-7 1 0-16,5 5-1 15,-3 0 1-15,5 4 0 16,1 3-2-16,-3 0 2 16,8 5 0-16,-5-7 0 0,-12 2 0 15,9-3-1 1,-5-4 1-16,-6 3-1 0,2-6 1 15,4 3 0-15,-1-2-1 16,4 2 1-16,-9 3-1 16,10-5 0-16,-10-3 1 15,3-8 0-15,-3-5 0 16,0-6-2-16,0-6 2 16,0-2 0-16,0-3 0 15,0 0 0-15,0 0 0 16,0 0-1-16,0 0 0 15,0 0-1-15,-19 0 0 16,-8 0-2-16,5 0 3 16,-8-8-1-16,3-7 0 15,0-7 0-15,-3-1 0 0,13-2 1 16,-7 1 0-16,5 1 0 16,10 4 0-16,-2-2 1 15,3 4-1-15,-3-1 2 16,3 6-1-16,3 1 0 15,2 4-1-15,-8 3 1 16,11-1 0-16,0 5 0 16,0-2 0-16,0 2 0 15,0 0 0-15,0 0 0 16,0 0 0-16,0 0-1 16,33 22 1-16,13 3 0 0,-2 10 1 15,-3-1-1-15,-3 1 0 16,3-2 1-16,-11-4-1 15,2-7 0-15,-4-4 0 16,-6-8 0-16,-12-5-1 16,10-5 1-16,-12-2 0 15,19-38 1-15,-8-23-1 16,0-16 0-16,0-5 0 16,0 5 0-16,-5 16 0 15,-6 15 0-15,3 19 0 16,-3 8 0-16,6 11-1 15,-9 4-17-15,4 6-53 16,15 0-104-16,-24 0-188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39:39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2101 3604 132 0,'0'-2'278'0,"0"2"-254"16,0 0 27-16,0 0-12 15,0 0-7-15,0 0-14 16,0 0-13-16,0 2 15 0,0 31 8 16,19 11 2-1,-14 23-13-15,-5 14-6 0,0 19-3 16,-51 13-5-16,-28 3-2 15,-1 0-1-15,-4-17-1 16,18-14-9-16,28-27-28 16,0-22-59-16,35-28-58 15,-2-8-241-15</inkml:trace>
  <inkml:trace contextRef="#ctx0" brushRef="#br0" timeOffset="239.8955">2567 3591 449 0,'0'0'24'0,"0"0"0"16,0 28 21-16,0 10-3 16,0 20-22-16,0 12-7 15,0 13-3-15,-16 9-4 16,-42 8-5-16,4-1-1 15,2-4-2-15,0-10-12 16,14-19-28-16,-8-9-61 16,-6-16-36-16,0-17-107 15</inkml:trace>
  <inkml:trace contextRef="#ctx0" brushRef="#br0" timeOffset="425.9206">1836 4325 261 0,'22'-8'176'16,"11"-1"-165"-16,32 3 80 15,14-4-51-15,6 0-23 16,-1-4-6-16,-4 7-10 16,-15 6-1-16,-13 1-11 15,-25 8-134-15,-16 31-247 16</inkml:trace>
  <inkml:trace contextRef="#ctx0" brushRef="#br0" timeOffset="725.9325">2532 4431 311 0,'8'-11'64'0,"25"-6"-53"15,24-10 52-15,16-10 9 16,7-2-17-16,-4-1-9 15,-11 6-2-15,-24 11-26 16,-33 7-4-16,-8 10-3 16,0 6-4-16,-8 0 13 15,-71 15-18-15,-24 26-2 16,-15 17 0-16,20 2 0 0,30 1-1 16,24-8-1-1,28-12-1-15,16-11-2 0,0-13-8 16,16-7-17-16,42-10-29 15,12 0-12-15,10-2-13 16,12-31-33-16,1-16-116 16</inkml:trace>
  <inkml:trace contextRef="#ctx0" brushRef="#br0" timeOffset="952.1646">3685 3581 297 0,'0'0'97'0,"0"0"-52"16,0 0-6-16,0 13-2 0,0 25 20 15,0 22-25-15,0 16-7 16,-44 16 9-16,-24 19-11 16,-11 10-13-16,-11 4-6 15,6 1-4-15,10 0-2 16,22-10-3-16,14-11-36 15,38-39-175-15</inkml:trace>
  <inkml:trace contextRef="#ctx0" brushRef="#br0" timeOffset="1162.1416">3895 4244 36 0,'-38'0'477'0,"11"0"-467"16,16 38-5-16,2 13 26 16,1 14 4-16,-8 7-28 15,-6 10-6-15,-2 8-1 16,-4 11 0-16,20-9-3 16,-3-22-38-16,11-26-146 15</inkml:trace>
  <inkml:trace contextRef="#ctx0" brushRef="#br0" timeOffset="1423.9831">3759 4343 267 0,'19'-43'105'0,"13"0"-36"16,7 7-12-16,12 4-18 16,18 6-3-16,10-3-11 15,5 8-1-15,1 8 26 16,-20 5-13-16,-27 8-1 15,-16 3-6-15,-22 34-4 16,-8 20-12-16,-77 14-10 16,-40 6-3-16,-17-3-1 15,17-15-3-15,32-17-7 16,36-16-24-16,30-17-19 0,27-9-12 16,0 0-31-1,13-7-83-15,53-21-102 0</inkml:trace>
  <inkml:trace contextRef="#ctx0" brushRef="#br0" timeOffset="1716.0688">4484 4341 224 0,'-11'13'123'0,"11"-3"-113"15,0-6 25-15,0-4 8 16,19 0 5-16,33-7-6 0,0-22-5 15,8 1 6 1,-22 0-6-16,-11 6 2 0,-13 12-5 16,-14 3-10-16,0 3 1 15,0 3-1-15,-14 1-6 16,-46 0-16-16,-11 10-2 16,-21 24 0-16,15 8-1 15,4 8-3-15,26-2-5 16,28-4-23-16,19-1-27 15,0-14-38-15,27-9-66 16,39-17-38-16</inkml:trace>
  <inkml:trace contextRef="#ctx0" brushRef="#br0" timeOffset="1895.6248">4615 4517 124 0,'27'-11'94'16,"-8"-3"-14"-16,-19-1 5 16,8-4-11-16,3-8 20 0,11-9-28 15,16-1-23-15,3-1-7 16,16 4-11-16,-10 9-9 15,-6 6 4-15,2 6 0 16,-7 2-3-16,-4 10-14 16,7 1-3-16,-1 0-1 15,3 0-14-15,2 22-58 16,-2 13-99-16,-14-1-117 16</inkml:trace>
  <inkml:trace contextRef="#ctx0" brushRef="#br0" timeOffset="2136.2447">5842 3733 521 0,'-19'0'40'16,"19"0"12"-16,0 0-17 16,0 9-28-16,0 6-7 15,0 11-11-15,11 9-88 16,-11 9-248-16</inkml:trace>
  <inkml:trace contextRef="#ctx0" brushRef="#br0" timeOffset="2247.7819">5894 4130 322 0,'-25'0'194'0,"17"0"-181"16,8 0-4-16,0 0-9 15,0 0-72-15</inkml:trace>
  <inkml:trace contextRef="#ctx0" brushRef="#br0" timeOffset="6423.8086">7802 3594 0 0,'-35'-3'18'0,"5"3"-17"15,3 0 0-15,7-2 1 16,7 2-1-16,-1-5 5 16,1 0-4-16,2 3 0 15,-6-1 2-15,6 3 29 16,3 0-28-16,-3 0-5 16,9 0-2-16,-4 0-23 15,1 0-3-15,5 0 22 0</inkml:trace>
  <inkml:trace contextRef="#ctx0" brushRef="#br0" timeOffset="6574.4264">7802 3594 7 0,'-185'-62'10'15,"179"58"-10"-15</inkml:trace>
  <inkml:trace contextRef="#ctx0" brushRef="#br0" timeOffset="6949.2917">7426 3484 39 0,'0'-8'228'0,"-6"5"-171"15,-7-3 5-15,-1-3 1 16,9-1-10-16,5 3-6 15,0 7 10-15,0 0-10 16,27 8-21-16,17 27 3 16,10 14-5-16,-2 12-2 15,0 8-6-15,-11 8-7 16,-17 1-5-16,-5 5-3 16,-16-3 0-16,8-5-1 15,3-16-2-15,-6-24-18 16,5-26-46-16,6-9-44 15,6-34-90-15</inkml:trace>
  <inkml:trace contextRef="#ctx0" brushRef="#br0" timeOffset="7151.2015">8285 3547 386 0,'-11'0'89'0,"-41"27"-46"16,6 19 63-16,-20 26-27 15,-13 22-28-15,-27 32-30 16,-25 18-15-16,-13 13-5 16,-12-6-1-16,12-3 0 15,32-14-4-15,33-27-42 16,46-34-33-16,33-34-61 0,0-39-81 16</inkml:trace>
  <inkml:trace contextRef="#ctx0" brushRef="#br0" timeOffset="7533.6809">8468 4036 393 0,'-6'0'60'0,"6"0"-28"16,8 0 45-16,58-7-39 15,13-4-24-15,5 4-9 16,-7 4-5-16,-23 3 0 16,6 0-25-16,-35 3-152 0</inkml:trace>
  <inkml:trace contextRef="#ctx0" brushRef="#br0" timeOffset="7713.6976">8448 4320 432 0,'0'0'162'15,"0"0"-136"-15,79 0 41 16,20 0-57-16,21-16-10 15,8-14-6-15,-8-2-94 16,-14-7-222-16</inkml:trace>
  <inkml:trace contextRef="#ctx0" brushRef="#br0" timeOffset="8990.1429">11385 3912 413 0,'-14'0'74'0,"-29"0"-21"16,2 0 3-16,-11 0-4 15,-19 14-16-15,-22 9 3 16,-10 6 4-16,-9 6-11 15,19-2-15-15,22 1-6 16,36-12-10-16,24-7 0 16,11-4-1-16,11-5 1 0,44 3 0 15,21 4 14-15,-3 4-2 16,-7 13-4-16,-25 14 4 16,-41 11 3-16,0 11-5 15,-74 3-4-15,-32-3-4 16,-11-14-2-16,5-21-1 15,22-14-1-15,35-17-15 16,44 0-33-16,11-18-49 16,66-15-56-16,43-9-149 15</inkml:trace>
  <inkml:trace contextRef="#ctx0" brushRef="#br0" timeOffset="9243.8923">11767 4156 444 0,'0'9'45'0,"0"0"77"15,0 12-57-15,0 5-30 16,0 4-20-16,-14-2-10 15,0 0-5-15,6-5 0 16,3-6-1-16,5 2-8 0,0-2-39 16,0-2-74-1,0-10-171-15</inkml:trace>
  <inkml:trace contextRef="#ctx0" brushRef="#br0" timeOffset="9424.9542">11909 3693 497 0,'-33'-8'167'0,"14"8"-148"16,19 3-9-16,0 1-10 0,27-4-17 16,30 0-53-1,3 0-53-15,-13 13-106 0</inkml:trace>
  <inkml:trace contextRef="#ctx0" brushRef="#br0" timeOffset="9746.0024">12277 4088 437 0,'-33'0'54'0,"6"0"16"16,13 14-21-16,14 14-5 0,-11 7-17 16,-8 4 0-16,-3 4-5 15,11-5-4-15,11-19-3 16,0-15-12-16,25-4-2 16,73-32 8-16,33-15 7 15,22-1-6-15,-12 17 15 16,-21 15 14-16,-27 16-14 15,-30 0-14-15,-31 31-3 16,-12 3-3-16,-7 0-5 16,14-3-28-16,1-21-106 15,15-10-185-15</inkml:trace>
  <inkml:trace contextRef="#ctx0" brushRef="#br0" timeOffset="10391.2044">14616 3281 411 0,'-19'-5'127'16,"-55"12"-95"-16,-10 54 13 16,-28 6-12-16,-19 24 9 15,6 18-13-15,2 20-12 16,30 8 2-16,36 2-2 15,43-12-5-15,14-20-8 16,20-25-4-16,45-24 1 16,14-19-1-16,0-20 0 0,6-9-7 15,-1-10-34-15,-5 0-78 16,-13-21-176-16</inkml:trace>
  <inkml:trace contextRef="#ctx0" brushRef="#br0" timeOffset="10841.862">14741 3806 326 0,'0'-6'47'0,"0"-4"6"16,0-1-3-16,6 0-1 16,27-4 10-16,18-2 1 15,23-4 4-15,-3 3-5 16,3 9-6-16,-17 6-11 15,-16 3-17-15,-22 0-14 16,-19 30-5-16,0 23 0 0,-52 19-3 16,-35 14-1-1,-17 11-2-15,11-10 0 0,23-16 0 16,31-15 0-16,37-21-1 16,2-12-3-16,32-14-2 15,37-6 3-15,21-3-5 16,-6 0-7-16,14 0-13 15,-5-7-26-15,-9-4-48 16,-18-2-101-16</inkml:trace>
  <inkml:trace contextRef="#ctx0" brushRef="#br0" timeOffset="11103.9823">15625 3886 420 0,'5'0'96'16,"9"6"-1"-16,19 17-28 16,21 9-35-16,3-1-12 15,-5 2-13-15,3-2-5 16,-9-2 0-16,-8-5-2 0,-5-2 0 15,-14-5-4 1,14-3-29-16,0-4-55 16,-20-10-87-16</inkml:trace>
  <inkml:trace contextRef="#ctx0" brushRef="#br0" timeOffset="11284.0258">16241 3860 419 0,'-79'5'114'15,"-19"35"-48"-15,-8 12 17 16,-17 7-36-16,11 5-32 16,6 6-14-16,2-7-1 15,25-16 0-15,35-5-2 0,31-14-17 16,13-11-44-16,24-9-76 16,44-8-68-16</inkml:trace>
  <inkml:trace contextRef="#ctx0" brushRef="#br0" timeOffset="11523.7477">16628 3809 139 0,'25'4'299'0,"2"9"-241"16,25 1 37-16,32-7-64 0,4-5-2 16,2-2-19-16,2 0-10 15,-18 0-14-15,-9-7-49 16,-21 0-83-16,-17-6-270 16</inkml:trace>
  <inkml:trace contextRef="#ctx0" brushRef="#br0" timeOffset="11749.8818">17880 3506 349 0,'0'43'40'15,"-22"7"2"-15,-22 0-9 16,-7 1-30-16,10-6-3 16,13-5-8-16,4-3-54 15,5-4-61-15</inkml:trace>
  <inkml:trace contextRef="#ctx0" brushRef="#br0" timeOffset="11959.7425">18248 3385 383 0,'-27'43'24'0,"-12"9"35"16,7 1-8-16,4 3-14 15,9-6-19-15,-8-1-14 16,0-4-3-16,2 0-1 15,12-5-29-15,-1-11-123 16</inkml:trace>
  <inkml:trace contextRef="#ctx0" brushRef="#br0" timeOffset="12161.6865">17643 3577 339 0,'0'-11'148'15,"46"-3"-69"-15,47-5-8 16,29 4-41-16,12-6 1 16,8 0-10-16,-3 3-11 15,-22 1-7-15,-19 13-3 16,-32 4-4-16,-25 0-44 16,-9 0-63-16,-32 30-105 15</inkml:trace>
  <inkml:trace contextRef="#ctx0" brushRef="#br0" timeOffset="12409.6087">17329 4203 363 0,'0'-11'114'0,"0"-8"-12"15,65-6-25-15,28 2-30 16,24-4-17-16,9-4-9 16,5 0-3-16,-14-2-10 15,-19 8-5-15,-13 10-3 16,-25 11-4-16,5 4-42 0,-19 0-93 16,-13 0-173-1</inkml:trace>
  <inkml:trace contextRef="#ctx0" brushRef="#br0" timeOffset="12865.1628">17564 4339 319 0,'0'2'34'15,"0"-2"-15"-15,0 0 35 16,0 0 11-16,0 0 3 15,0 0-11-15,21-16-3 16,26-1-2-16,4 4-7 16,-4 3-8-16,5 4-5 15,-20 6-17-15,-7 0-12 16,-17 0 1-16,-8 18-3 16,0 17 1-16,-33 9-1 0,-21 9 1 15,-3-6-1-15,29-13-1 16,23-12-1-16,5-13-7 15,24-9-15-15,50 0-13 16,32 0-1-16,23-14-27 16,1-7-47-16,-10-15-81 15</inkml:trace>
  <inkml:trace contextRef="#ctx0" brushRef="#br0" timeOffset="13181.7298">19110 3050 396 0,'0'52'184'0,"0"35"-148"16,27 37 52-16,19 15-27 15,-21 21 0-15,-25 22-10 16,-19 2-24-16,-80-6-9 0,-23-17-11 16,-23-18-7-16,28-25-5 15,19-29-94-15,19-49-182 16</inkml:trace>
  <inkml:trace contextRef="#ctx0" brushRef="#br0" timeOffset="20357.7111">9400 3919 141 0,'-19'4'139'0,"5"10"-128"16,6-4 33-16,-3 0-16 15,11-7-13-15,0 0-4 16,0-3 21-16,0 0-10 16,0 0-1-16,0 0 3 15,0 0 3-15,11-3-1 16,35-13 8-16,14-2 8 15,20-3-4-15,12-2 3 16,6 3 2-16,-8 7-2 16,-16 11-6-16,-30 2-20 15,-25 21-9-15,-19 34 5 16,0 33 10-16,-90 29-7 16,-41 19-5-16,-19 8-5 0,11-11-3 15,41-28 0-15,51-32 0 16,47-34-1-16,41-29-2 15,90-10-1-15,38-24-1 16,14-22-24-16,-20-3-98 16,-56 5-201-16</inkml:trace>
  <inkml:trace contextRef="#ctx0" brushRef="#br0" timeOffset="26035.6983">1995 6312 244 0,'0'-1'54'15,"0"1"-25"-15,0-3 14 16,0 3-6-16,0 0 1 16,0 0 7-16,0 0 9 15,0 0-4-15,0-4-13 16,0 3-3-16,0-1-14 15,0 2-7-15,0 0-3 0,0 0-3 16,0 0-3-16,0 33 1 16,0 25 17-16,0 19-9 15,-20 15-5-15,-26 14-5 16,-11 0 0-16,-3-14-3 16,13-26 0-16,20-31 0 15,22-24-1-15,5-11 1 16,0-24-1-16,0-42-3 15,46-17-2-15,11-12 4 16,3 1 0-16,14 3 2 16,-3-3 0-16,-6 4-1 0,14 12 1 15,-21 19 0-15,-17 22 1 16,-9 20 1-16,-26 11-2 16,-6 6 1-16,0 0 0 15,0 2 2-15,0 35-3 16,0 19 8-16,0 14 0 15,0 14 0-15,0 8-3 16,0 2-2-16,0 0-1 16,-30-1-2-16,2-9-1 15,1-10-2-15,3-9-17 16,5-14-32-16,-3-16-31 16,8-14-63-16,3-19-60 15</inkml:trace>
  <inkml:trace contextRef="#ctx0" brushRef="#br0" timeOffset="26253.8275">1850 6808 503 0,'-19'-4'33'15,"19"-1"33"-15,5-1-37 16,55 0-18-16,19-1 13 15,14 0-4-15,-3 6-9 16,-11-2-11-16,-19 0-1 16,-22 3-18-16,-5 0-47 0,-14 0-88 15,-5 6-147 1</inkml:trace>
  <inkml:trace contextRef="#ctx0" brushRef="#br0" timeOffset="26807.3445">2559 6718 334 0,'0'0'66'16,"0"0"-12"-16,0 0-21 15,0 0-2-15,0-4 2 16,5 4-11-16,-5 0-1 15,0 0 4-15,0 0 3 0,0 0-6 16,0 0-5-16,0 0-1 16,0 0-1-16,0 0-4 15,0 0-4-15,0 0-3 16,9 0-1-16,10 13 7 16,0 14 4-16,-11 11 0 15,-3 9-1-15,-5 0-7 16,0-2-3-16,0-10-1 15,0-20-2-15,0-3 0 16,0-12-1-16,0-2 0 16,39-36 0-16,21-9 1 15,10-2 0-15,-1 6 0 0,-18 16 0 16,-23 13 0-16,-12 10 1 16,-16 4-1-16,0 0 1 15,0 15 2-15,0 15 9 16,8-1 1-16,-8-7-8 15,6-8-5-15,7-10 0 16,-5-4-1-16,12 0-1 16,7 0 2-16,22 0 2 15,-8 0-2-15,-3 0 0 16,-5 11-1-16,-12 8-3 16,-7 6-7-16,-3 1-28 15,-6-9-48-15,-2 1-38 16,3-18-106-16</inkml:trace>
  <inkml:trace contextRef="#ctx0" brushRef="#br0" timeOffset="27243.1379">3680 6799 333 0,'0'30'131'16,"0"11"-81"-16,0 8 23 16,0 5-33-16,0-3-23 0,-6 5-12 15,6-3-3 1,-16 0-2-16,-1 1-2 16,-4-3-2-16,-4-15-27 0,3-12-44 15,-2-24-33-15,-4 0-4 16,9-36-26-16,14-20 123 15,5-13 15-15,0-6 75 16,44-8-11-16,15-1-16 16,15 1 4-16,-3 10 10 15,14 6-12-15,7 12 11 16,-7 13-1-16,-6 14-15 16,-19 19 8-16,-30 9-14 15,-22 13-17-15,-8 36 6 16,-33 23-6-16,-51 11-15 15,-23 0-7-15,4-10-4 0,32-28-29 16,38-24-36-16,30-21-25 16,3 0-49-16,66-44-139 15</inkml:trace>
  <inkml:trace contextRef="#ctx0" brushRef="#br0" timeOffset="27849.7964">4688 6029 495 0,'-13'0'61'15,"13"0"-5"-15,0 8-8 16,0 1-31-16,0 6 0 15,13-8-17-15,6-1-14 16,-5 4-64-16,5-7-104 16</inkml:trace>
  <inkml:trace contextRef="#ctx0" brushRef="#br0" timeOffset="28037.7849">4833 6657 225 0,'-27'5'552'0,"-1"5"-552"16,28 1-67-16,0-11-127 15</inkml:trace>
  <inkml:trace contextRef="#ctx0" brushRef="#br0" timeOffset="34201.8742">5678 5890 254 0,'-13'-3'44'16,"13"3"-14"-16,0-1 10 0,0 1-12 16,0-3 7-16,0 0-6 15,0 0-3-15,0 3 1 16,0 0-5-16,0 0-1 15,0 0-4-15,0 0-4 16,0 0-8-16,0 0-2 16,0-2 2-16,0 2-2 15,0 0 1-15,38-4 2 16,35-9 16-16,45-9 11 16,34-8-5-16,12 1 3 15,5 0 2-15,-19 10-3 16,-33 9-4-16,-49 10-7 15,-30 0-9-15,-32 28-8 16,-6 41 1-16,-76 28 6 16,-63 22-7-16,-39 9-1 0,4-11-1 15,40-18 3-15,63-21-2 16,71-19-1-16,11-19-1 16,104-18 0-16,48-16-2 15,34-6 1-15,-9-3-3 16,-25-22-25-16,-37 3-69 15,-53-3-85-15</inkml:trace>
  <inkml:trace contextRef="#ctx0" brushRef="#br0" timeOffset="35221.4489">1793 8294 289 0,'0'0'33'16,"0"-4"-22"-16,0 4 2 0,0-2-4 15,0 1 13-15,0-9 5 16,0 5 3-16,0-5 14 15,0 3-2-15,0 4 0 16,0 3-10-16,0 0-11 16,0 0-6-16,0 3-5 15,0 30-3-15,0 20 14 16,-8 10-5-16,-12 5-3 16,-4 11 1-16,-3 4-6 15,2 5-6-15,-2-3-1 16,-6-6-1-16,14-21-4 0,-3-21-16 15,3-24-42 1,6-13-61-16,13-8-59 0</inkml:trace>
  <inkml:trace contextRef="#ctx0" brushRef="#br0" timeOffset="35453.5313">1779 8358 476 0,'74'-12'24'0,"21"-3"59"16,25-4-26-16,-3 1-40 0,-18 1-11 16,-20 2-6-16,-28 7-7 15,-18 2-12-15,-14 6-29 16,-16 0-60-16,-3 0-50 15,0 18-153-15</inkml:trace>
  <inkml:trace contextRef="#ctx0" brushRef="#br0" timeOffset="35649.698">1825 8696 417 0,'0'0'57'0,"39"0"19"0,26 0-25 16,20-5-18 0,2-10-7-16,-16-2-15 0,-19 0-11 15,-12 1-10-15,-20 4-36 16,-7 5-76-16,1 7-151 16</inkml:trace>
  <inkml:trace contextRef="#ctx0" brushRef="#br0" timeOffset="35919.3116">2513 8799 373 0,'-20'18'74'0,"20"-5"-23"16,-8-9-7-16,8-4-7 0,0 0-8 15,0-27 8-15,28-14-15 16,26-5-12-16,17-3-3 15,-6 4 11-15,6 5 1 16,-5 9-7-16,-1 5-7 16,-24 9-2-16,-3 4-3 15,-19 6-2-15,0 6-8 16,-5 1-26-16,0 0-42 16,-1 0-47-16,-7 6-18 15,13 9-64-15</inkml:trace>
  <inkml:trace contextRef="#ctx0" brushRef="#br0" timeOffset="36644.9952">3181 8591 165 0,'0'16'162'15,"0"-3"-81"-15,0-3-19 16,0-2-14-16,0 3-8 16,0-10 8-16,32-1-6 15,28 0 1-15,25-7 4 16,-1-22-8-16,-5-3-8 15,-24 5-18-15,-22 7-11 16,-14 6 0-16,-19 14-1 16,0 0 0-16,0 0 0 15,-60 8-1-15,-25 25-2 16,-13 9 2-16,14 4 0 0,15-2 1 16,23-9-1-16,8-8-4 15,24-12-5-15,9-8-9 16,5-7-18-16,0 0-6 15,52-2 8-15,21-23-8 16,17-11-30-16,-5-1-6 16,7-3 2-16,-4 1 13 15,-17 4-20-15,-1 6-6 16,-15 3 10-16,-22 9 76 16,-3 4 3-16,-22 11 27 15,-8 0 50-15,0 2 24 16,0 0-42-16,0 0-18 15,0 0-10-15,-19 12 0 0,0 3 16 16,0 8-1 0,-9 3-6-16,-4 13-3 0,10 0-2 15,-3-2-2-15,20-9-19 16,5-14-11-16,0-10-3 16,5-4 0-16,47-16 0 15,14-21 5-15,-1-7-3 16,-11 13 3-16,-24 9 13 15,-8 16 7-15,-22 6-16 16,0 48-2-16,-46 31 5 16,-33 25-2-16,8 12-1 15,16-4-3-15,25-14-4 0,17-14-2 16,13-23 0 0,0-28 1-16,5-23-1 0,61-10 2 15,13-32 1-15,5-27 1 16,9-15-4-16,-28 0 1 15,-32 8-1-15,-33 11 0 16,0 17 0-16,-27 13-4 16,-30 12-12-16,10 11-16 15,12 2-15-15,5 0-53 16,16 0-112-16,14-11-202 16</inkml:trace>
  <inkml:trace contextRef="#ctx0" brushRef="#br0" timeOffset="36991.6906">4847 8209 632 0,'-28'21'106'0,"15"-10"-106"16,13 0-8-16,-14-8-49 16,14 7-86-16,0-9-167 15</inkml:trace>
  <inkml:trace contextRef="#ctx0" brushRef="#br0" timeOffset="37133.4926">4866 8620 464 0,'-60'29'243'0,"13"-2"-215"0,17-4-28 15,22-23-126-15,8-16-374 16</inkml:trace>
  <inkml:trace contextRef="#ctx0" brushRef="#br0" timeOffset="41257.6958">5585 8049 186 0,'0'0'49'15,"0"0"-6"-15,0 0-9 16,0 0-5-16,0 0-5 15,0 0 0-15,0 0 12 16,0 0-7-16,0 0-4 16,0 0 0-16,0 0-11 15,0 0-2-15,-10 0 0 0,7 0 2 16,3 0 2 0,-6 0-4-16,6 0-7 0,0 0 0 15,0 0-2-15,0 0 1 16,-5 0 5-16,5 11 14 15,0-3-12-15,0 3-7 16,0-10 0-16,44 1 7 16,35-2 11-16,22 0 14 15,16 0-3-15,-8 0-10 16,-36 0 1-16,-26 0-9 16,-34 36-6-16,-13 26 12 15,-13 24-2-15,-88 25-7 16,-27 9-9-16,-6-13-1 15,39-22-2-15,59-29-2 0,36-23-1 16,101-24-6-16,63-9-5 16,46-7-19-16,0-22-39 15,-14 4-59-15,-65 5-178 16</inkml:trace>
  <inkml:trace contextRef="#ctx0" brushRef="#br0" timeOffset="41985.4625">1700 10389 255 0,'0'-3'238'0,"0"3"-200"15,0 0 4-15,0 0-26 16,0 0-7-16,0 7-1 16,0 24 15-16,0 6-1 15,0 9-3-15,0 10-8 0,0 7-5 16,8 3-4-1,3 6-2-15,-3 0-4 0,-8-11-10 16,0-15-50-16,0-21-69 16,0-20-56-16</inkml:trace>
  <inkml:trace contextRef="#ctx0" brushRef="#br0" timeOffset="42263.8187">1885 10340 453 0,'30'-28'50'0,"22"-1"32"15,8 1-16-15,14 8-19 16,-22 9-17-16,-6 11-14 0,-21 0-8 16,-6 0-3-16,-19 31-1 15,0 13 2-15,-25 17-2 16,-59 5-4-16,-23-2-1 15,-2-12-2-15,22-14-11 16,21-17-2-16,34-9-6 16,7-12-11-16,17 0-30 15,8-12-61-15,0-5-49 16,52-4-87-16</inkml:trace>
  <inkml:trace contextRef="#ctx0" brushRef="#br0" timeOffset="42743.4909">2303 10700 127 0,'0'10'205'16,"8"-10"-177"-16,49 0 41 16,8-8 5-16,15-27-26 15,-1-6-11-15,-14 1 5 16,-19 5-7-16,-13 8-9 15,-33 10-10-15,0 9-1 16,0 6 7-16,-33 2-10 16,-32 0-12-16,-9 17 0 15,3 15-2-15,-8 11-2 0,19 0 3 16,17 2-7 0,16-2-12-16,18-10-16 0,9-5-20 15,0-12-28-15,47-8-26 16,21-8-3-16,8 0 19 15,-10 0 28-15,-6 0 61 16,-9 0 5-16,-10 0 41 16,-2 0 17-16,-12 0-4 15,3 0 3-15,-8 0 22 16,16-6 11-16,8-17-24 16,9-8-17-16,7-4-20 15,4-3-6-15,-1 2 2 16,-5 13-14-16,-8 0-6 15,-6 6-5-15,-7 7-2 0,-4 4-13 16,-16 6-37-16,0 0-64 16,-13 14-38-16,-4 7-42 15</inkml:trace>
  <inkml:trace contextRef="#ctx0" brushRef="#br0" timeOffset="42901.5472">3609 10640 367 0,'0'0'120'15,"11"0"-59"-15,-11 15 12 16,8 7-17-16,-8 3-40 16,0-4-16-16,0-2-2 15,0-3-17-15,0-10-32 16,0-1-47-16,-8-5-84 0,-12 0-148 16</inkml:trace>
  <inkml:trace contextRef="#ctx0" brushRef="#br0" timeOffset="43274.8359">3609 10426 347 0,'0'0'92'16,"0"0"-28"-16,0 0-55 15,0 0-9-15,11 0-23 16,8 2 9-16,16 11-32 16,3 3-57-16,14 3-41 15,8-2 74-15,-8-3 31 16,5-3 39-16,-21-1 12 0,-12 4 17 15,-16 1 26-15,-8 8 44 16,0 5-2-16,0 0-12 16,0 2-18-16,0-12-22 15,0-8-13-15,0-7-1 16,33-3-1-16,19 0 9 16,-11-13 2-16,-3-1-7 15,-24 6-9-15,-9 4-6 16,-5 4-1-16,0-3-1 15,-27 3-10-15,-11 0-7 16,5-5-21-16,14-2-25 16,11-10-31-16,8-11-24 15,8-5-1-15,52 1-3 16,35 0 7-16,11 5-15 16,-2 5-50-16</inkml:trace>
  <inkml:trace contextRef="#ctx0" brushRef="#br0" timeOffset="43567.5066">4680 10421 3 0,'3'3'143'0,"-3"25"14"15,-8 13-34-15,-44 9-39 16,6 2-24-16,7-4-13 16,20-14 1-16,19-17-20 15,0-17-21-15,58-7 3 16,26-44 4-16,14-22 8 16,9-14-9-16,-9-8 1 15,-14 3 9-15,-29 7-5 16,-17 14 2-16,-27 17-8 15,-11 17-5-15,-11 19 0 0,-35 18 3 16,-20 13-6-16,6 37-4 16,8 16-1-16,9 7-1 15,35-10-1-15,8-10 2 16,0-9-8-16,32-6-9 16,28-5-2-16,11-6-12 15,-5-4-29-15,-6-2-15 16,-14-1-40-16,3 3-94 15</inkml:trace>
  <inkml:trace contextRef="#ctx0" brushRef="#br0" timeOffset="43861.9749">5888 10075 623 0,'0'0'83'0,"0"0"-27"0,0 0-49 15,0 8-7-15,0-2-53 16,0-6-45-16,0 6-31 16,0 9-42-16</inkml:trace>
  <inkml:trace contextRef="#ctx0" brushRef="#br0" timeOffset="43981.6713">5921 10499 492 0,'-38'25'88'0,"-3"-1"1"16,-6-1-45-16,9-5-44 16,19-18-124-16</inkml:trace>
  <inkml:trace contextRef="#ctx0" brushRef="#br0" timeOffset="50595.2306">6649 9475 146 0,'-8'10'62'15,"-11"3"7"-15,19-6-7 16,0-5-18-16,-6 4-22 16,6-6 2-16,0 0-4 15,0 0 8-15,0 0 3 16,0 0-15-16,0 0-2 15,0 0 5-15,0 0 0 16,6 0 4-16,45-3 12 16,9-7-5-16,11-2-9 15,-11 5 4-15,-13 1-7 16,-9 6-3-16,-16 0-8 0,-11 0-3 16,-6 0-2-16,-5 0-2 15,0 0 0-15,0 0 0 16,0 21 1-16,-25 9 2 15,-26 9-3-15,-9 5 0 16,8 2-1-16,11-6-3 16,16-1 2-16,20-13 0 15,5-5-1-15,0-8-2 16,24-8 3-16,28-5 2 16,3 0 2-16,-3 0 0 15,5-8-2-15,-11-5 0 16,-19 0-4-16,-2 2-36 0,-17-2-54 15,-2 2-63-15,7 4-45 16,1 0-24-16</inkml:trace>
  <inkml:trace contextRef="#ctx0" brushRef="#br0" timeOffset="50895.4303">7598 9485 323 0,'5'0'27'0,"3"0"26"16,3 0-1 0,-3 0-15-16,6 0 10 0,-8 0-9 15,-6 6 5-15,0 16-12 16,0 7-9-16,0 8-13 15,0 4-1-15,0-1-7 16,0 0-1-16,0-3 0 16,0-5-6-16,0-2-9 15,0-6-33-15,0-6-41 16,0-8-55-16,0-6-100 16</inkml:trace>
  <inkml:trace contextRef="#ctx0" brushRef="#br0" timeOffset="51157.6289">7813 9457 33 0,'0'0'223'15,"0"0"-203"-15,0 3 31 16,0 18-13-16,14 3-1 15,5 10-1-15,-6 5 7 16,-4 5-10-16,-9 4-8 16,0 0-10-16,0 5-15 15,0-3-3-15,0-8-12 0,0-11-25 16,0-8-34-16,0-10-3 16,-19-8-117-16</inkml:trace>
  <inkml:trace contextRef="#ctx0" brushRef="#br0" timeOffset="51427.4845">7355 9687 339 0,'0'-15'84'0,"33"-8"-51"0,38-6 29 15,10-2-2 1,23-3-19-16,2-1 1 0,3 0-3 16,-10 10-19-16,-15 8-14 15,-16 8-6-15,-16 9-7 16,-6 0-10-16,-16 0-21 16,-16 0-35-16,-14 16-55 15,0 18-25-15,0 2-91 16</inkml:trace>
  <inkml:trace contextRef="#ctx0" brushRef="#br0" timeOffset="51765.2202">6878 10208 160 0,'0'0'212'0,"0"0"-171"16,0 0 11-16,0 0-15 16,19 0-5-16,41-4 20 15,16-6 7-15,36-11-11 0,19-4-13 16,13-4-7-16,-7-7-4 15,-17 5-14-15,-28 3-10 16,-21 8-3-16,-24 8-18 16,-20 4-18-16,-8 6-39 15,-5 2-68-15,5 0-15 16,-8 7-34-16</inkml:trace>
  <inkml:trace contextRef="#ctx0" brushRef="#br0" timeOffset="52223.6078">7295 10471 121 0,'0'0'264'16,"0"3"-236"-16,0 5 33 15,14 3-19-15,-1 6-12 16,6 6 1-16,-19 5 2 16,0 6-14-16,0-1-2 15,0 1-8-15,0-4-9 16,0-8-1-16,0-7-5 15,0-4-8-15,0-11-42 16,0 0-54-16,0 0-55 16</inkml:trace>
  <inkml:trace contextRef="#ctx0" brushRef="#br0" timeOffset="52463.3293">7579 10457 244 0,'0'0'211'16,"0"0"-188"-16,0 0 13 15,13 6 2-15,6 15-7 16,-8 5-16-16,-3 6-7 16,-8-1-6-16,0-3-2 15,0 3-3-15,0-5-12 0,0-7-18 16,0-4-16-1,-13-5-37-15,2-2-30 0,3-4-76 16</inkml:trace>
  <inkml:trace contextRef="#ctx0" brushRef="#br0" timeOffset="52935.4435">7061 10490 112 0,'0'0'78'15,"0"0"-41"-15,0 0 31 16,0 0-35-16,0 0-28 16,5 0-4-16,-5 0 0 15,0 0 3-15,0 0 9 16,0 0 3-16,8 0-7 16,-2 0 5-16,7 0-9 15,-7 0-5-15,2 0 11 16,-3 0 19-16,-5-6-1 0,9 0-12 15,-4 4-1-15,-5 2-7 16,0 0-9-16,0 0 0 16,0 0 0-16,0 0 1 15,0 0-1-15,0 0 1 16,0 0 2-16,0 0-3 16,0 0-1-16,0 0-15 15,0 0-13-15,5 0-33 16,9 0-232-16</inkml:trace>
  <inkml:trace contextRef="#ctx0" brushRef="#br0" timeOffset="53138.1435">7061 10490 256 0</inkml:trace>
  <inkml:trace contextRef="#ctx0" brushRef="#br0" timeOffset="53557.709">7061 10490 256 0,'-39'100'92'0,"39"-100"-71"0,0 0 1 0,0 2 7 16,11 1 1-16,3 2 1 15,-6 3-1-15,11-1-6 0,-19 0-6 16,14-3-9-16,-3-2 0 16,11-2-3-16,8 0 8 15,5-7 8-15,9-16-5 16,10-7-8-16,3-2 5 16,9-3 2-16,-1 1 1 15,1 3 1-15,-12 7-3 16,-16 9-2-16,1 4-7 15,-23 11 0-15,0 0 1 16,-2 0 1-16,-6 11 0 0,-8 20 4 16,0 10-3-16,0 8-2 15,-41 6-6-15,-19 2 1 16,-5 5-1-16,-6-3 0 16,5-4 0-16,15-15-1 15,18-15 0-15,19-15-2 16,14-9-3-16,0-1 0 15,0 0 0-15,47 0 5 16,32-7 4-16,5-7 3 16,1-1-1-16,-1 5 9 15,-10 3-2-15,-14 2-1 16,-8 2-8-16,-28 3-4 16,-21 0-11-16,-3 0-25 15,0 0-54-15,0-3-62 16,0-2-147-16</inkml:trace>
  <inkml:trace contextRef="#ctx0" brushRef="#br0" timeOffset="54029.4965">8639 10102 14 0,'0'0'453'15,"0"0"-404"-15,0 2 31 0,28 1-27 16,10-3-21-16,8 0-11 16,-8 0-17-16,-2 0-4 15,-6-10-11-15,-11-4-18 16,-11 3-42-16,0 3-83 16,-8 8-85-16</inkml:trace>
  <inkml:trace contextRef="#ctx0" brushRef="#br0" timeOffset="54203.2586">8732 10287 363 0,'0'2'81'0,"0"4"-4"16,19-6-9-16,27 0-32 16,12 0-11-16,2-3-14 15,-14-12-11-15,0 0-13 16,-7 1-37-16,-18 6-63 15,-4 6-67-15</inkml:trace>
  <inkml:trace contextRef="#ctx0" brushRef="#br0" timeOffset="54563.5998">9583 9829 141 0,'0'0'313'0,"0"0"-293"16,5 29 10-16,-2 11 23 15,-3 8-1-15,0 13-14 16,0 6 2-16,0 0-1 16,-22 0-14-16,3-5-17 0,-6-9-8 15,4-12-4-15,10-8-17 16,11-14-27-16,0-16-22 16,0-3-34-16,24-13 41 15,17-16 5-15,11-3-61 16,5-3-142-16</inkml:trace>
  <inkml:trace contextRef="#ctx0" brushRef="#br0" timeOffset="54765.3955">9964 9886 332 0,'14'0'120'0,"-8"5"-104"15,4 25 40-15,-1 10-2 0,-9 14-14 16,0 6-13-1,0 12-3-15,0-7-11 0,-9-1-9 16,-1-8-4-16,1-3-4 16,-4-12-12-16,-6-6-26 15,-11-14-46-15,16-13-71 16,-13-8-129-16</inkml:trace>
  <inkml:trace contextRef="#ctx0" brushRef="#br0" timeOffset="55043.0309">9250 10010 617 0,'0'-3'77'0,"71"-9"-35"16,54-9 12-16,53-8-3 16,18-8-8-16,6-5-3 15,8-1-9-15,-33 6-10 16,-27 10-6-16,-44 9-8 15,-29 14-6-15,-42 4-1 16,-16 0-2-16,-5 0-7 16,-9 12-2-16,-5 4-2 15,0 0-4-15,0-6-5 16,0-2-22-16,0-6-16 16,-19-2-24-16,-14 0-40 15,-8 0-244-15</inkml:trace>
  <inkml:trace contextRef="#ctx0" brushRef="#br0" timeOffset="56319.4356">2232 12045 23 0,'-107'38'14'16,"23"-6"-14"-16,10-3 48 0,3-7-24 16,20-1-19-16,-1-9-1 15,14-6 1-15,-3-1 5 16,13-5 38-16,1 0 5 16,-3 1 4-16,11-1-31 15,5 1-26-15,1 6-2 16,-6 2-71-16,-9 3-147 15</inkml:trace>
  <inkml:trace contextRef="#ctx0" brushRef="#br0" timeOffset="56919.4581">1596 12172 335 0,'0'-3'19'16,"0"0"16"-16,0 3 12 15,6-2-21-15,2-1-18 16,-2 3-4-16,-6 0-3 16,0 0 8-16,0 0 8 15,0 0 4-15,0 0-4 16,0 0-1-16,0 0-3 15,0 5-2-15,0 16 25 0,13 9-27 16,-2 4-2 0,-8 13 5-16,2 8-3 0,-5 13-1 15,0 9-1-15,0 4 4 16,0 6 0-16,-19-2-3 16,-8-14-8-16,8-21 0 15,5-19-4-15,9-27-6 16,5-4-1-16,0-40-1 15,0-22-57-15,0-17 14 16,0-9 35-16,30-3 13 16,19-3 7-16,16 2 2 15,6-3 3-15,14 11 3 16,-6 5 5-16,13 9 0 16,7 11 11-16,4 11 9 15,-5 7 0-15,-5 12-2 0,-28 14 5 16,-18 15-4-16,-14 0-9 15,-9 34-7-15,-24 30 9 16,0 18-6-16,-46 15-12 16,-77 6-7-16,-35-10-1 15,-11-16-8-15,16-25-18 16,30-29-20-16,31-22 2 16,26-1-18-16,47-10-77 15,19-15-130-15</inkml:trace>
  <inkml:trace contextRef="#ctx0" brushRef="#br0" timeOffset="57347.3824">3012 12013 457 0,'0'0'35'16,"0"2"-1"-16,0 8-12 15,0 5-4-15,0 11 17 16,0 11-9-16,0 12 0 16,0 11-4-16,0 15-4 0,-28-1-5 15,-4-5-10-15,-1-9-3 16,0-21-3-16,19-16-9 15,14-23-6-15,0-5-2 16,66-37 7-16,18-8 11 16,15 3 2-16,-7 12 6 15,-4 18 5-15,-31 17-3 16,-11 0-5-16,-38 23 2 16,-8 25 14-16,-8 11-6 15,-52 5-8-15,-3-8-5 16,17-13-2-16,11-16-14 15,29-17-28-15,6-10-34 0,0 0-53 16,41 0-37 0</inkml:trace>
  <inkml:trace contextRef="#ctx0" brushRef="#br0" timeOffset="57683.3658">4001 12314 436 0,'-27'0'159'16,"-14"4"-141"-16,-16 26 15 15,-3 7-22-15,-11 8-4 16,11-3-5-16,22-6 1 16,19-17-3-16,19-14 0 15,0-5-14-15,38-5 12 0,33-28 2 16,11 0 8-16,-6 2-2 15,-16 9 9-15,-22 20 10 16,0 2-4-16,-30 26-2 16,-8 27 14-16,0 14-10 15,-32 0-14-15,-15-7-9 16,1-13-9-16,16-17-34 16,16-19-20-16,12-11-11 15,2-9-23-15,8-28-88 16,57-11-57-16</inkml:trace>
  <inkml:trace contextRef="#ctx0" brushRef="#br0" timeOffset="58133.3316">4478 12378 26 0,'14'-21'230'15,"-8"12"-116"-15,-6 9-32 16,0 0-4-16,-6 0-9 16,-35 13-19-16,3 9 1 15,19 1-25-15,19-4-13 16,0 4 9-16,0-4 9 15,0 4-10-15,0-1-13 16,-19 9-4-16,-28-3-3 16,-23 5-1-16,-4-8-7 15,9-9-24-15,26-9-21 16,12-4-6-16,27-3-22 16,0 0-23-16,6 0-16 0,54-12 30 15,24-4 17 1,-10-5-35-16,-3 7 92 0,-6 4 15 15,-19-1 99-15,6 4 58 16,0-3-52-16,3-9-21 16,21-11-18-16,3-12-17 15,5-3 0-15,-10 0 8 16,-28 14-18-16,-26 16-27 16,-20 14-4-16,-6 1 10 15,-73 27-15-15,-41 34-3 16,-11 15 0-16,14 4 1 15,38-7 1-15,27-8-2 0,33-17-2 16,19-16-7-16,0-20-33 16,65-12-27-16,34-7-14 15,31-34-76-15,1-13-225 16</inkml:trace>
  <inkml:trace contextRef="#ctx0" brushRef="#br0" timeOffset="58929.5184">5959 12062 478 0,'0'6'165'15,"-5"14"-153"-15,-4-1 8 16,-2 6-20-16,-2-9-6 16,-6-9-45-16,-9-4-42 15,15-1-29-15,-14-2-116 16</inkml:trace>
  <inkml:trace contextRef="#ctx0" brushRef="#br0" timeOffset="59109.3251">5738 12584 766 0,'-13'8'53'0,"13"-1"-53"16,0-2-25-16,24-5-90 16,-16-12-201-16</inkml:trace>
  <inkml:trace contextRef="#ctx0" brushRef="#br0" timeOffset="62429.0812">6812 12195 402 0,'0'0'42'0,"0"0"-10"15,0 0-10-15,0 2 0 16,0 13 6-16,0 8-4 16,0 11 6-16,-8 11-5 15,3 12-7-15,-9 9-6 16,1 11-6-16,-12 6-5 15,3-4-1-15,-2-3-1 16,-4-11 0-16,9-21-6 16,11-16-11-16,-3-24-21 15,11-4 14-15,0-34 16 16,0-23-54-16,0-17 31 0,27-9 29 16,17-3 2-16,8-1 1 15,2 0 3-15,4 7 6 16,7 3 1-16,1 7 8 15,-1 7 14-15,-10 13 5 16,-4 10 2-16,-12 16-6 16,-20 15-6-16,-6 4-4 15,-13 5-7-15,0 0-4 16,0 8-5-16,-13 41-3 16,-45 17 6-16,-15 19-10 15,-12 2 0-15,14-7-4 16,17-8 0-16,29-19-1 15,25-12 1-15,0-17-2 0,25-9 2 16,35-8 4-16,13 0 2 16,-2-2 1-16,-5 6 1 15,-9 4 1-15,-16 7-3 16,-8 2-2-16,-20 2 0 16,-7-3-6-16,-6-2-26 15,0-1-74-15,0-5-92 16</inkml:trace>
  <inkml:trace contextRef="#ctx0" brushRef="#br0" timeOffset="62623.4116">7671 12427 237 0,'0'0'416'0,"0"0"-402"15,0 3-11-15,0 20-3 16,0 1 0-16,-2-7-21 16,-17-6-63-16,8-7-42 15,-6-4-46-15</inkml:trace>
  <inkml:trace contextRef="#ctx0" brushRef="#br0" timeOffset="63095.2882">7767 12088 345 0,'-19'-5'121'0,"8"5"-76"16,8 0-6-16,3 0-34 15,0 0-5-15,0 0-21 16,22 0-43-16,35 0-22 16,22 0-21-16,6 17 11 15,7 1 53-15,1-7 42 16,0-3 2-16,-9-8-1 15,-21 0 0-15,-27 0 0 16,-17 0 0-16,-19 0 79 16,0 0 43-16,-28 4-40 15,-32 15-57-15,-16 5 4 16,2 4 19-16,9 7 14 0,21-8-14 16,23-5-29-16,21-7-19 15,0-12 0-15,40-3 3 16,18 0 2-16,-17-16 5 15,-3 2 11-15,-11 0 10 16,-16 13-4-16,-8 1-7 16,-3 10-12-16,0 35-3 15,0 27 14-15,-47 15-15 16,-18 1-4-16,-9 0 0 16,9-14-7-16,5-19-7 15,22-21-5-15,10-17-12 16,12-13-7-16,8-4-5 15,8-6 0-15,0-29-79 0,0-3 19 16,0-10-32 0</inkml:trace>
  <inkml:trace contextRef="#ctx0" brushRef="#br0" timeOffset="63500.704">9185 11421 378 0,'0'0'34'0,"0"0"12"16,11 15-8-16,-3 28 21 15,5 10-13-15,-13 10 3 16,0 15-9-16,0 14-9 15,-13 10-1-15,-34 5-15 16,9-8-14-16,11-24-1 16,8-26-3-16,13-27-5 15,6-22 2-15,0 0 1 16,52-24-1-16,19-7 2 16,0 8 4-16,-17 8 0 15,-15 15 0-15,-7 0 1 16,-13 18 0-16,-16 22 3 15,-3 3 2-15,0-1-6 16,0-11-3-16,-8-7-21 0,3-14-31 16,-4-9-21-16,9-1-24 15,0 0-106-15</inkml:trace>
  <inkml:trace contextRef="#ctx0" brushRef="#br0" timeOffset="63741.6293">10106 11558 508 0,'0'6'22'16,"8"25"37"-16,1 16-26 15,-9 11-16-15,0 13-11 16,0 10-2-16,-3-1 5 15,-30-4-9-15,-5-9 0 16,-3-8-15-16,3-6-34 16,-8-13-53-16,7-13-78 15</inkml:trace>
  <inkml:trace contextRef="#ctx0" brushRef="#br0" timeOffset="63899.3512">9858 12013 429 0,'79'-23'204'0,"-5"7"-120"16,35 0 7 0,11 0-60-16,-3-5-17 0,-8-2-14 15,-27-4-13-15,-19 7-39 16,-14-7-69-16,-49 3-274 16</inkml:trace>
  <inkml:trace contextRef="#ctx0" brushRef="#br0" timeOffset="67446.6286">4604 13614 36 0,'0'-5'352'16,"0"5"-302"-16,0 0-11 15,0 0-18-15,0 0-6 16,0 0-2-16,0 0 7 15,0 0-4-15,0 0-6 16,0 0 2-16,0 3 3 16,0 20 16-16,0 8-1 15,11 6-20-15,-8 8 0 16,-3 6-4-16,0 1-3 16,0-7-3-16,0-9-4 15,0-8-7-15,5-15-39 0,0-13-62 16,9 0-15-1,13-19-115-15</inkml:trace>
  <inkml:trace contextRef="#ctx0" brushRef="#br0" timeOffset="67673.712">5086 13514 29 0,'0'-11'444'0,"0"11"-419"15,0 0 25-15,0 0-31 16,0 0-19-16,0 19 1 0,0 17 2 16,0 13-1-1,0 5-1-15,0 2-1 0,-5 2 0 16,-9-2-2-16,4-12-22 16,-12-12-62-16,8-9-49 15,-10-15-147-15</inkml:trace>
  <inkml:trace contextRef="#ctx0" brushRef="#br0" timeOffset="67943.1424">4408 13692 408 0,'0'-5'49'16,"32"-9"-2"-16,47-8 35 16,39-3-31-16,12 0-21 15,7-6-4-15,-12 5-16 16,-21 7-10-16,-11 4-1 16,-14 8-16-16,-19 4-20 15,-17 3-22-15,4 0-41 16,-9 8-32-16,3 20-80 15</inkml:trace>
  <inkml:trace contextRef="#ctx0" brushRef="#br0" timeOffset="68213.3647">5978 13456 339 0,'8'-3'62'15,"-8"3"-16"-15,0 0-12 16,0 8-5-16,0 24 13 16,-19 16-3-16,-46 18-11 15,-33 8-6-15,-14 16-7 16,-22 5-4-16,6 1-8 16,8-6-1-16,22-12-2 15,27-18-7-15,25-21-13 0,13-15-20 16,19-21-23-16,14-3-19 15,19-3-53-15,55-30-145 16</inkml:trace>
  <inkml:trace contextRef="#ctx0" brushRef="#br0" timeOffset="68557.6274">5834 13912 186 0,'-11'0'177'16,"11"0"-154"-16,0 0 7 16,0 0-10-16,0 0 6 15,19 0 19-15,5 0 2 0,12 0-6 16,7 0-2-16,23-7-4 16,7-5-8-16,-7 4 1 15,-25 3-8-15,-17 5-11 16,-18 0-8-16,-6 20 2 15,-6 25 6-15,-45 16-4 16,-20 7-3-16,24-12-2 16,20-11 0-16,27-14 0 15,11-17-5-15,71-14 1 16,16 0 4-16,19-4-1 16,-5-17-8-16,-33 7-23 15,-22 5-22-15,-29 7-53 16,-23 2-108-16</inkml:trace>
  <inkml:trace contextRef="#ctx0" brushRef="#br0" timeOffset="68827.3227">3993 14844 388 0,'-11'14'105'15,"11"-5"-72"-15,57-8 32 16,88-1 17-16,84 0-22 16,65-35-5-16,85-17-9 0,36-14-7 15,5-4-3-15,-33 5-17 16,-92 15-15-16,-94 21-4 16,-94 12-7-16,-69 9-12 15,-25 8-16-15,-13 0-24 16,0 0-41-16,-40 13-53 15,-45 20-126-15</inkml:trace>
  <inkml:trace contextRef="#ctx0" brushRef="#br0" timeOffset="69285.1023">5133 15145 138 0,'-11'7'190'0,"3"0"-163"16,8-5 14-1,0-2-1-15,0 0-7 0,38 0 33 16,36 0 14-16,29-16 1 16,23-6-10-16,-15 5-7 15,-21 12-20-15,-41 5-28 16,-35 9-12-16,-14 35 4 15,0 19 5-15,-41 17-10 16,-11-8-3-16,20-12-3 16,32-23-1-16,57-22-11 15,82-15-19-15,49-16-26 16,22-35-13-16,-5-6-17 16,-15-1-67-16,-53 2-201 15</inkml:trace>
  <inkml:trace contextRef="#ctx0" brushRef="#br0" timeOffset="71789.1177">7690 14560 147 0,'-5'-2'159'15,"5"-1"-128"-15,0 3 11 16,0-2-2-16,0 2-5 15,0 0-2-15,0 0 11 16,0 0 1-16,30 0-14 16,5 0-9-16,9 0-8 0,-11 0-8 15,-6 0-6-15,-2 0 0 16,-25 0-12-16,0 0-45 16,0 0-48-16,0 17-125 15</inkml:trace>
  <inkml:trace contextRef="#ctx0" brushRef="#br0" timeOffset="71977.1082">7690 14910 480 0,'39'0'132'16,"15"0"-128"-16,31-21 26 15,13-10-30-15,-19 5-10 16,-3-4-125-16,-40 3-233 16</inkml:trace>
  <inkml:trace contextRef="#ctx0" brushRef="#br0" timeOffset="75247.559">9367 13601 308 0,'-8'0'41'15,"3"0"-33"-15,5 0 14 0,0-4 1 16,0 4 4-16,0 0 2 16,0 0 6-16,0 0 11 15,0 0-8-15,-6 0-6 16,6 0-10-16,0 10-8 16,0 25 13-16,0 11-6 15,-8 10-17-15,-11 6-1 16,-6 0-2-16,-2-5-1 15,8-8-3-15,11-17-5 16,2-8-18-16,6-17-42 16,0-7-33-16,6 0-9 15,54-12-72-15</inkml:trace>
  <inkml:trace contextRef="#ctx0" brushRef="#br0" timeOffset="75479.2865">9774 13550 303 0,'-28'0'200'16,"15"7"-191"-16,2 21 3 16,3 6 13-16,8 6-4 15,-11 2-12-15,2 5-3 16,-10 4-4-16,-2-4-1 15,4-6-1-15,-5-6-1 16,9-10-12-16,-1-7-58 0,3-9-115 16</inkml:trace>
  <inkml:trace contextRef="#ctx0" brushRef="#br0" timeOffset="75727.1997">9054 13687 553 0,'0'-15'62'0,"30"-4"-35"16,71-10 20-16,10 2-17 0,18 0-21 15,-4-7-5-15,-13 8-4 16,-14 3-3-16,-14 4-8 15,-15 12-25-15,-12 7-68 16,-5 0-91-16,-6 0-113 16</inkml:trace>
  <inkml:trace contextRef="#ctx0" brushRef="#br0" timeOffset="75937.2885">10371 13530 413 0,'0'0'60'0,"-3"20"-7"0,-35 27 41 16,-9 13-37-16,-23 18-16 16,-15 18-18-16,-21 11-16 15,-17 9-4-15,3-4-1 16,-3-14-2-16,31-7-3 16,26-24-8-16,20-20-27 15,27-18-47-15,19-19-64 16,0-10-109-16</inkml:trace>
  <inkml:trace contextRef="#ctx0" brushRef="#br0" timeOffset="76236.9807">10349 14141 434 0,'0'0'135'0,"0"25"-129"16,-30 15 9-16,-11 10-11 16,-30 8-4-16,3-1-3 15,-3 1-2-15,6-11-1 16,46-11 4-16,19-23 2 16,10-13-3-16,72 0 3 15,8-13 2-15,14-15 5 16,-11 3 3-16,-14 7 15 15,-14 4-12-15,-13 2-13 0,-25 8-9 16,-13 1-20-16,-3 3-126 16,-11 0-147-16</inkml:trace>
  <inkml:trace contextRef="#ctx0" brushRef="#br0" timeOffset="76393.4852">10692 14248 383 0,'-8'19'113'15,"-49"31"-25"-15,8 19 2 16,-14 18-5-16,3 10-21 16,14 0-47-16,0-7-11 15,21-22-6-15,17-18-7 16,8-15-67-16,0-30-111 16</inkml:trace>
  <inkml:trace contextRef="#ctx0" brushRef="#br0" timeOffset="79937.4353">2409 16636 113 0,'11'-15'186'0,"-3"3"-162"16,-3-3 22-16,9 5-8 15,-14 2-2-15,8 5-2 16,-8 3 3-16,0 0 4 15,0 0-11-15,0 0-7 16,0 0 2-16,0 0-6 16,0 8-5-16,0 34 3 15,-27 24 6-15,-33 13-14 16,-24 15-2-16,-1 0-3 16,-8-3-1-16,28-20 0 0,19-21-3 15,26-28 0-15,20-22-5 16,9-27 0-16,75-45 1 15,42-20 2-15,21-12 2 16,5 4 0-16,-15 17 0 16,-25 20 3-16,-33 26 0 15,-28 19 2-15,-31 18-5 16,-20 7 0-16,0 45 0 16,-11 28 7-16,-41 13-3 15,11 1-3-15,14-6 1 16,21-24-2-16,6-20 1 15,25-35-1-15,54-9 1 0,35-41 11 16,34-35 9-16,4-17-2 16,-7-7-8-16,-33 2-6 15,-47 15-5-15,-27 15 0 16,-30 15 0-16,-8 12-6 16,0 13-22-16,0 17-37 15,0 11-52-15,-13 0-76 16,5 24-135-16</inkml:trace>
  <inkml:trace contextRef="#ctx0" brushRef="#br0" timeOffset="80198.8967">3737 16985 360 0,'-17'35'170'15,"9"-6"-150"-15,8-14 19 16,8-15-19-16,50 0-2 16,13-30 8-16,2-26 10 15,-16-2-1-15,-29 7-10 16,-28 9-10-16,0 10-3 16,-47 16-1-16,-23 8-4 15,10 8-7-15,16 0-15 16,11 0-29-16,33 0-74 15,0 0-227-15</inkml:trace>
  <inkml:trace contextRef="#ctx0" brushRef="#br0" timeOffset="81077.4332">4885 16652 385 0,'0'0'51'0,"0"0"-11"0,0 0-19 16,0 0-5-16,0-3 7 15,0-1 15-15,0 4-6 16,0 0-8-16,0 0-5 16,0 4-3-16,19 22 3 15,-6 20 13-15,1 6-19 16,-8 7-3-16,-4 6-2 16,-2-11-4-16,0-11-2 15,11-21-2-15,-3-18 0 16,17-4 0-16,21-42 2 15,28-26 0-15,21-20 0 16,17-4-2-16,0 6 3 0,-14 11 9 16,-24 22 17-16,-17 18-15 15,-24 19-12-15,-20 3-2 16,-7 8 0-16,-6 5-11 16,0 0-29-16,0 0-32 15,0 2-20-15,0 23-1 16,0 14 26-16,0-6-28 15,22 2-136-15</inkml:trace>
  <inkml:trace contextRef="#ctx0" brushRef="#br0" timeOffset="81391.1381">5782 16897 416 0,'0'0'41'0,"0"0"-1"16,22 0-14-16,43-8 23 16,20-21 3-16,7-9-11 15,-15-2-5-15,-17 5-10 16,-33 9-16-16,-22 8 5 16,-5 8 11-16,0 6 12 15,-41 4-26-15,-35 4-8 16,-11 36-4-16,-11 9 0 15,8 9 0-15,16 4 0 0,11-2 0 16,17-2-10-16,30-8-29 16,16-4-33-16,0-17-12 15,0-18-39-15,60-11-43 16,13 0-64-16</inkml:trace>
  <inkml:trace contextRef="#ctx0" brushRef="#br0" timeOffset="81588.129">6014 17095 95 0,'65'-10'45'0,"-2"9"-13"16,-28 1 19-16,-2 0 17 15,-14 0 6-15,-8 0-4 16,-3 0-1-16,19-20 33 16,6-3-32-16,19-13-17 15,8 4-15-15,-3 3-11 16,3 5-9-16,-8 6-12 0,-6 3-6 16,-8 4 0-1,-5 8-4-15,-6-1-26 0,6 4-45 16,-6 0-26-16,3 0-47 15,6 0-87-15</inkml:trace>
  <inkml:trace contextRef="#ctx0" brushRef="#br0" timeOffset="81797.1275">7276 16442 529 0,'0'0'66'0,"0"0"-18"0,0 7-40 15,0 28-1 1,0 16 21-16,0 10-7 0,-19 10-6 16,-14 7-10-16,0 4-5 15,-13 1-1-15,0-4-27 16,-1-11-50-16,4-12-56 16,-4-22-3-16,15-21 0 15,4-10-5-15</inkml:trace>
  <inkml:trace contextRef="#ctx0" brushRef="#br0" timeOffset="81968.9074">6930 16978 63 0,'19'-34'307'0,"3"8"-191"15,2 3-2-15,3 2-31 16,12 7-2-16,12-2-35 16,-4 5-37-16,5 5-9 0,-6 5 0 15,-8 1-10-15,3 0-24 16,-3 0-41-16,-5 1-31 15,2 19-19-15,-5 2 10 16,3-2-83-16</inkml:trace>
  <inkml:trace contextRef="#ctx0" brushRef="#br0" timeOffset="82111.1093">7748 16876 455 0,'0'0'83'0,"0"21"-12"16,0 14-23-16,-11 1-29 15,3 1-19-15,2-1-2 0,-2-8-21 16,3-9-34-16,-1-8-41 16,6-11-56-16</inkml:trace>
  <inkml:trace contextRef="#ctx0" brushRef="#br0" timeOffset="82252.9645">7813 16573 420 0,'0'-8'90'15,"0"2"-6"-15,0 6-47 16,0 0-37-16,0 0-13 16,0 0-30-16,0 0-54 15,27 0-33-15,20 17-71 16</inkml:trace>
  <inkml:trace contextRef="#ctx0" brushRef="#br0" timeOffset="82591.2059">8568 16736 238 0,'6'0'107'15,"-6"0"-56"-15,0 0-26 16,0 0 3-16,-11 0 2 0,-30 0 8 15,-24 9 9 1,-9 11 11-16,-16 6-6 0,11 9-13 16,-6 4-19-16,20 6-9 15,10 0 8-15,23-6-3 16,13-7-10-16,19-9-6 16,0-8-1-16,32-7-2 15,39-8-5-15,16 0-15 16,12-15-34-16,4-8-28 15,9-6-24-15,-19 5-3 16,-1 2-80-16</inkml:trace>
  <inkml:trace contextRef="#ctx0" brushRef="#br0" timeOffset="82860.9157">8909 16844 350 0,'-19'0'127'0,"-14"6"-43"15,1 17-37-15,-4 6-19 16,-7 2-2-16,7 2 3 16,6-8-19-16,17-11-10 15,13-6 0-15,0-8-14 16,0-5 3-16,46-22 11 16,11 1 0-16,-10 3 1 15,-7 17 1-15,-1 6 3 16,-12 0-2-16,-8 29 5 15,-14 5-1-15,-5-5-1 0,0-6-6 16,0-15-24-16,0-8-69 16,0 0-102-16</inkml:trace>
  <inkml:trace contextRef="#ctx0" brushRef="#br0" timeOffset="83071.1376">9558 16271 548 0,'0'0'178'15,"0"22"-106"-15,0 31-28 16,-8 19 5-16,-6 17-30 0,-10 3-5 16,-17-2-12-1,-3-6-2-15,12-10-18 0,4-6-49 16,28-15-88-16,0-16-190 15</inkml:trace>
  <inkml:trace contextRef="#ctx0" brushRef="#br0" timeOffset="83739.4019">11230 16386 132 0,'-99'14'447'15,"-21"11"-386"-15,17 7 8 16,18 3-12-16,31-4-29 15,27-13-28-15,16-6-4 0,11-7-5 16,24-5 9-16,31 0 23 16,10 7 37-16,1 6-12 15,-20 16-12-15,-22 20-6 16,-15 18-9-16,-9 13-8 16,-41 6-9-16,-49-12-4 15,-11-17 0-15,5-16-10 16,23-25-14-16,32-9-8 15,11-7-20-15,30 0-34 16,0-14-24-16,38-18 4 16,52-3 17-16,30-5-49 15</inkml:trace>
  <inkml:trace contextRef="#ctx0" brushRef="#br0" timeOffset="84210.9311">11622 16357 238 0,'14'0'138'15,"-14"0"-96"-15,0 0-16 16,0-2-16-16,0 2 1 0,0 0 15 15,0 0 21-15,0 0 7 16,0 0-12-16,0 0-11 16,0 0-11-16,0 0-2 15,0 0-5-15,0 0-6 16,0 9 1-16,0 20 15 16,-14 8 0-16,-13 14 1 15,0 12 1-15,-11 14 4 16,-9 5-6-16,9 2-2 15,-3-11-14-15,22-18-7 16,8-26-1-16,11-18-11 16,0-11-11-16,52 0 9 15,13-23 14-15,-13 6 2 16,-14 12 1-16,-5 5-1 16,-11 14-1-16,-17 28 2 0,-5 12 0 15,0 2-3-15,-19-7-1 16,-14-11-21-16,12-19-83 15,-9-11-45-15,27-8-63 16</inkml:trace>
  <inkml:trace contextRef="#ctx0" brushRef="#br0" timeOffset="84638.9627">12478 16140 120 0,'0'-8'284'15,"0"8"-240"-15,0 0 1 16,-19 0-25-16,-8 0 4 16,-3 2 13-16,-5 19-4 15,-4 7-2-15,-7 17-3 16,-6 7-5-16,9 14 1 0,2 10 5 16,8 11 2-1,-5 5 1-15,11 3-7 0,7-9-13 16,7-6-4-16,5-13-8 15,2-12-1-15,-7-11-6 16,-1-9-4-16,-5-14-13 16,-6-7-26-16,-10-9-24 15,-9-1-44-15,-2 2-60 16,19-1-79-16</inkml:trace>
  <inkml:trace contextRef="#ctx0" brushRef="#br0" timeOffset="84810.4614">11655 17053 10 0,'24'-22'425'0,"17"4"-285"16,-2 4-25-16,12-1-28 16,9-3-30-16,6 3-21 15,-6 0-17-15,-8-2-19 16,-14 0-1-16,-3-3-26 16,-5 0-52-16,-8 0-54 15,-3 4-51-15,6 2-10 16,10 5 27-16</inkml:trace>
  <inkml:trace contextRef="#ctx0" brushRef="#br0" timeOffset="85021.1182">12677 16436 119 0,'0'-11'378'0,"20"11"-281"0,-15 0-41 15,3 0-29-15,3 13 12 16,-3 23 7-16,-8 14-11 15,0 7-12-15,0 6-12 16,-13 1-10-16,-28 1-1 16,-3-1-6-16,-2 3-21 15,-20-1-44-15,-5-5-33 16,3-11-79-16,3-13-83 16</inkml:trace>
  <inkml:trace contextRef="#ctx0" brushRef="#br0" timeOffset="85186.9854">12342 16891 604 0,'41'-7'129'15,"24"-8"-20"-15,31 3-72 16,5-5-32-16,-6 3-5 16,-21-5-28-16,-17 3-50 15,-22 6-22-15,-10 10-88 16,2 0-298-16</inkml:trace>
  <inkml:trace contextRef="#ctx0" brushRef="#br0" timeOffset="85367.2595">12958 17130 557 0,'0'0'205'0,"0"0"-142"16,0 0-17-16,28-5-46 16,23-22-58-16,7-22-175 15</inkml:trace>
  <inkml:trace contextRef="#ctx0" brushRef="#br0" timeOffset="93001.0614">15350 5913 156 0,'-11'-5'6'16,"11"-5"18"-16,0-2 10 15,0-5-12-15,0-4 6 0,11 6 8 16,8 0-4-16,2 8-5 15,-2 2 0-15,-5 5 3 16,5 0 0-16,0 0-3 16,-11 0-7-16,9 10-2 15,-9 7 6-15,6 3-8 16,-1 2-8-16,-2 1 3 16,-3 2 0-16,6 10-1 15,-3 2 9-15,-3 10-5 16,11 6-1-16,-5 3-1 0,-1 6 6 15,1 5-5 1,5 2-1-16,-5 4 0 16,5 2-6-16,-5 2-3 0,-1-1-1 15,4 3 1-15,-15-2-1 16,4-3 0-16,-6 2 2 16,0-5 1-16,0 4 1 15,0 2-2-15,5-1 0 16,3 6-3-16,6 0 1 15,-9 1 0-15,9 4 1 16,-3 2-3-16,-3 5 1 16,-8 11-1-16,6-1 1 15,-6 5-1-15,2-4 0 16,4-6 0-16,-6-1 1 16,5-7-1-16,-5 4 0 0,0-2 1 15,0 0 0-15,0 2 0 16,0 1-1-16,0 0 1 15,0 12 0-15,0 2-1 16,0 2 1-16,0 0 0 16,0-5 0-16,-5-3 1 15,-3 8-2-15,-6 0 1 16,-11-1-1-16,20-3 1 16,-9-9-1-16,9-8 0 15,5-4 0-15,0 3 1 16,0-4 0-16,0 4-1 15,0-4 0-15,0-1 0 0,0 1 1 16,0 2-1-16,0 1 0 16,0 5 0-16,0 4 0 15,0 6 1-15,0 5-1 16,0 3 0-16,0 6 0 16,-3 5 1-16,-10 6-1 15,-4-3 0-15,4-5 0 16,-1 0 0-16,6-8 0 15,-3 1 0-15,11-1 0 16,-8-5 0-16,2 3 0 16,6-6 0-16,0 1 1 15,0 1-1-15,0 1 0 16,0-1 1-16,0-8-1 0,0-5 0 16,0-5 0-1,0 4 0-15,0 0-1 0,0 5-1 16,0 0 2-16,0-5-1 15,0-7 0-15,0 1 2 16,0-4-1-16,0-1 0 16,0 1 0-16,0 0 0 15,0-5 0-15,0-2 0 16,-3-5-1-16,-2-3-1 16,5-6-1-16,0-3 1 15,0-1-2-15,0-6 0 16,0-3-3-16,0 1 4 0,0-1-1 15,0 2-5 1,0-2 3-16,0-6-11 0,0-12-7 16,-11-8-22-16,-38-14-29 15,-14-9-99-15</inkml:trace>
  <inkml:trace contextRef="#ctx0" brushRef="#br0" timeOffset="104554.7111">14965 10595 158 0,'11'0'17'15,"-11"0"-13"-15,19 0 15 16,-5 0 7-16,5 0 7 0,3 0-18 16,2 0-3-16,9 0 13 15,8 0 12-15,-3 0-3 16,8 0-10-16,-8 0 1 16,-5 0-4-16,3 0-6 15,-6 0-6-15,5 0-4 16,3 0 4-16,19 0 3 15,9 0 2-15,8 5 0 16,16-4 0-16,2 6-1 16,12-7 0-16,-6 0-2 0,-3 0-1 15,9 0-3 1,-6 1 2-16,0 3-2 0,0 2-3 16,1-4-2-16,-1-2 0 15,14 0-1-15,13 0 1 16,3 0 2-16,11 0 0 15,0 0 2-15,3 0-5 16,3-8 1-16,-12 1-1 16,4-4 0-16,-12 5-1 15,-2-3 0-15,-17 4 0 16,-2 3 1-16,7-3 0 16,1 2-1-16,-8 1 0 15,21-4 1-15,-13 4 1 16,-8 0 0-16,-6 0-2 15,-6-1 1-15,1 3-1 0,-3 0 0 16,-5 0 0-16,-6 0 0 16,-14 0 0-16,1 0 1 15,-12 0-1-15,12 0 2 16,13 0 0-16,5-2 0 16,20-2-1-16,8-5-1 15,5 0 2-15,14-1-2 16,-6-1 0-16,1 7 0 15,-17-2 0-15,-8 5 0 16,-17-1 1-16,6-3 1 16,-3 2 1-16,11-1 2 15,20-3 0-15,13-7-4 0,5 2 0 16,-2-7-1-16,-4 7 1 16,-21 2-1-16,-16 5 0 15,-8-1 1-15,-12 5-1 16,4-2 2-16,2 3-2 15,13-3 2-15,15 2-2 16,5-6 2-16,5 3-2 16,5-2 3-16,4 1-2 15,-9 2 2-15,3-1-2 16,-11 2 2-16,3 2-1 16,-19 0 1-16,-9 0-2 15,9 0-1-15,-9 0 1 16,15 0-1-16,18 0 2 0,8-5-1 15,20-4 3 1,13-1 0-16,-14-1-3 0,-13 4-1 16,-22 2 0-16,-21 0 1 15,-9 2 0-15,-8 1 0 16,0 2 0-16,2 0 0 16,3-2 0-16,6-1-1 15,14-2 1-15,10-5 0 16,-2 6 1-16,16-4-2 15,-9 3 2-15,7 0-2 16,-20 2 7-16,14-1-1 16,-9-3-1-16,14 6-3 15,1-1 0-15,7-2-2 16,6 1 1-16,8-2 0 0,6-2 0 16,-4 0-2-16,-7 3 2 15,-3-1 0-15,0 3 4 16,0-3-2-16,-6 5-2 15,-2-2 0-15,-3-1 0 16,11 1 0-16,-14-1-1 16,6-2-1-16,-6-3 1 15,-11 6 1-15,-2-3-1 16,-6 2 1-16,14 3 0 16,8 0 8-16,11 0-2 15,-6 0-4-15,6 0-3 16,-3 0 0-16,-8 0 0 0,-8 0 0 15,10-3 1-15,4-6-1 16,18 2 0-16,6-4 1 16,14 3 4-16,0-2-4 15,-1 6-1-15,-5-3 1 16,-13 1 0-16,-14 3 0 16,-6-2-1-16,-16 4 1 15,-16-5-1-15,-20 2 1 16,-2-3 0-16,-24 1 0 15,-15 4 1-15,-18 2 1 16,-8 0 4-16,-6 0 0 16,8 0-2-16,-8 0-2 15,0 0-2-15,0 0-1 0,0 0 0 16,0 0-1-16,0 0 1 16,0 0-1-16,0 0-18 15,-101 0-101-15,-41-22-175 16</inkml:trace>
  <inkml:trace contextRef="#ctx0" brushRef="#br0" timeOffset="108588.5415">31090 10861 420 0,'-22'-5'61'16,"22"2"-25"-16,0 3 5 15,0 0-14-15,0 0-6 16,0 0 0-16,-5 0 8 16,5 0 5-16,0 0-10 15,0 0-6-15,0 0-8 16,0 21-6-16,0 15 4 16,0 14-2-16,0 13-4 15,-5 4-2-15,-9-2 0 16,6 4-3-16,2-11-11 15,6-17-46-15,0-12-56 16,0-17-90-16</inkml:trace>
  <inkml:trace contextRef="#ctx0" brushRef="#br0" timeOffset="108888.2279">31521 10841 408 0,'-14'0'66'0,"14"0"-41"0,-5 0-2 16,5 0-16-1,0 0 0-15,0 20 9 0,-5 6 7 16,5 4-3-16,-9 10-1 15,-2 7-9-15,-10 6-7 16,2-6-3-16,-6 4 0 16,3-1-3-16,3 4-3 15,-5-5-34-15,-17 0-79 16,-19-11-59-16</inkml:trace>
  <inkml:trace contextRef="#ctx0" brushRef="#br0" timeOffset="109180.8946">30520 10913 411 0,'-2'-4'72'0,"2"4"-53"15,41 0 25-15,57-6 10 16,46-3 4-16,39-4-4 16,27-1-4-16,8 0 7 15,-16 0-23-15,-20 4-18 16,-48 2-11-16,-38 4-4 16,-50 4-1-16,-24 0-11 0,8 0-39 15,-30 0-133-15,-47 0-263 16</inkml:trace>
  <inkml:trace contextRef="#ctx0" brushRef="#br0" timeOffset="110464.8593">23246 10363 150 0,'0'0'84'16,"-6"0"-47"-16,6 0-3 15,0-3 7-15,-8 3-1 16,3-4-13-16,-3 2 1 15,-3 2 0-15,8-1 3 16,-8 1-10-16,3 0-7 16,8 0-3-16,0 0-3 15,0 0-4-15,0 0-1 16,0 7 2-16,0 14 24 16,0 10-5-16,0 2-12 15,8 0-7-15,-8 3-5 16,0-4-2-16,0-3 0 15,0-3-8-15,0 3-86 16,0-7-183-16</inkml:trace>
  <inkml:trace contextRef="#ctx0" brushRef="#br0" timeOffset="110808.5935">22951 10956 222 0,'0'0'94'0,"0"0"-78"16,0 0 13-16,0 0 4 15,0 0-9-15,0 7-4 16,0 10-4-16,0 4 0 16,0 3 5-16,0 4-8 15,0 2-5-15,0-1-5 16,0 3-2-16,0-6-1 16,-8 5-1-16,-3-3-3 15,11 2-21-15,-13-6-82 16,13-9-119-16</inkml:trace>
  <inkml:trace contextRef="#ctx0" brushRef="#br0" timeOffset="111056.5326">23153 11019 111 0,'0'-4'278'15,"0"4"-251"-15,0 0-14 16,0 0-6-16,0 15 11 16,0 5-9-16,0 3-5 15,-5 13-1-15,-4 2 4 16,-7 2-3-16,2-3-2 0,12 1-2 16,-9-2-3-16,11-4-9 15,-19 1-57-15,-3-11-107 16</inkml:trace>
  <inkml:trace contextRef="#ctx0" brushRef="#br0" timeOffset="111356.8222">22651 11126 222 0,'0'0'112'16,"0"0"-101"-16,0 0 9 0,0-5 17 15,25-4 11-15,13-1 1 16,17-1-4-16,24-4-12 16,5 1 3-16,25-3-12 15,6-5-6-15,-1 0-9 16,-21 1-6-16,-19 7-3 15,-28 5-1-15,-8 8-9 16,-11 1-41-16,-27 0-114 16,0 12-148-16</inkml:trace>
  <inkml:trace contextRef="#ctx0" brushRef="#br0" timeOffset="111738.8591">22570 11815 183 0,'0'-5'134'0,"0"4"-90"16,0 1-5-1,2-2-17-15,23-2-4 0,13-6 22 16,17-3 4-16,24-4-7 16,19-6 0-16,24 0 6 15,4-1-10-15,-1 2-12 16,-26-1-14-16,-34 5-3 15,-27 8-4-15,-19 9-2 16,-11 1-3-16,-2 0-25 16,-6 4-104-16,-19 18-120 15</inkml:trace>
  <inkml:trace contextRef="#ctx0" brushRef="#br0" timeOffset="112385.1724">22848 12100 133 0,'-14'0'105'0,"14"0"-69"0,0 0-12 15,0 0-14-15,0 0-8 16,0 0 0-16,0 0 5 16,0 0 12-16,-3 0 8 15,3 0-7-15,0 0-5 16,0 0 3-16,-5 0-1 15,-1 0-2-15,6 0-1 16,-5 0-4-16,5 0-3 16,-3 0 5-16,-2 0-2 15,-1 0-3-15,4 0 0 16,2-3 7-16,0 3 4 16,0 0-2-16,0 0-4 0,0 0-3 15,0 0-5-15,0-2 3 16,2-2 14-16,37 1 10 15,7-2-9-15,14-5 0 16,11-3 1-16,8-2 6 16,-14 3-1-16,-7 3 2 15,-23 3-15-15,-19 6-11 16,-16 0-3-16,0 0-1 16,0 18 2-16,-43 26-2 15,-23 17 1-15,1 2 0 16,13-4-1-16,38-6 0 15,14-16-1-15,28-12 2 16,62-17 0-16,21-8-1 0,20 0 1 16,-5 0-1-16,-17-8-9 15,-22-7-96-15,-76-10-217 16</inkml:trace>
  <inkml:trace contextRef="#ctx0" brushRef="#br0" timeOffset="114738.719">18412 10608 3 0,'0'-2'118'15,"0"2"-109"-15,0 0-7 16,0 0-1-16,5-5 4 15,9 4 22-15,-14-1 15 16,5-1 5-16,-5 0-3 16,0 1 0-16,0 1-13 15,0-2-8-15,0 1-7 16,0-2-3-16,0 4-4 16,0 0-5-16,0 0-1 15,0-2 9-15,0-1 15 16,0 1 4-16,0 2-3 15,0 0-6-15,0 0-6 16,0 0-4-16,0 0-9 0,0 0 1 16,0 0 4-16,-5 0 4 15,5 0 5-15,0 0-3 16,0 0-5-16,0 0-1 16,0 0 0-16,0 0 1 15,0 0-3-15,0 7 0 16,0 19 11-16,0 8-6 15,0 5-5-15,0 4-5 16,0-6-1-16,0-4-1 16,0-4-30-16,0-9-197 15</inkml:trace>
  <inkml:trace contextRef="#ctx0" brushRef="#br0" timeOffset="115294.687">18174 11221 327 0,'0'-5'69'15,"0"5"-38"-15,0 0-1 16,0 0-11-16,0 0-12 15,0 9-2-15,0 10 7 16,0 13 2-16,0 0-2 16,0 10 1-16,0 6-10 15,0-2-1-15,-8-4-2 16,-8-2 0-16,8-10-4 16,8-2-28-16,0-6-106 15,0-15-150-15</inkml:trace>
  <inkml:trace contextRef="#ctx0" brushRef="#br0" timeOffset="115519.0057">18594 11189 291 0,'0'0'129'0,"0"0"-118"15,0 27 21-15,0 4-8 16,0 13-15-16,0-2-8 16,0 1 0-16,0 6 0 15,0-6-1-15,-8 3-1 16,-3-2-19-16,-11-7-116 0</inkml:trace>
  <inkml:trace contextRef="#ctx0" brushRef="#br0" timeOffset="115796.8784">17904 11330 397 0,'0'-10'49'0,"28"-2"-25"15,51-4 29-15,19 0-15 16,25-1-1-16,2-6-2 16,0 3-6-16,-13 1-4 0,-8 0-10 15,-17 7-9-15,-22 1-6 16,-13 9-1-16,-19 2-9 16,0 0-37-16,-28 6-118 15,-5 25-206-15</inkml:trace>
  <inkml:trace contextRef="#ctx0" brushRef="#br0" timeOffset="116170.6175">17926 12095 247 0,'0'0'85'0,"0"-7"-37"15,25-6 8-15,29-3-4 0,28-7 4 16,11-2-4-16,13 0-8 16,6 0-3-16,-14 6-7 15,0 0-13-15,-19 6-10 16,-21 4-11-16,-12 5-5 16,6 1-33-16,-20 1-76 15,-4-2-137-15</inkml:trace>
  <inkml:trace contextRef="#ctx0" brushRef="#br0" timeOffset="116590.6533">18286 12245 205 0,'0'-11'226'0,"0"5"-184"16,0 5 21-16,14 1-29 15,-14 0-26-15,0 8-6 16,0 27 6-16,-14 13-2 16,-27 10 1-16,-2 0 4 0,10-2-2 15,25-11 3-15,8-19-6 16,0-14-4-16,60-12-1 16,24-3 2-16,20-32-1 15,-3-6-2-15,-17 4 0 16,-18 5-2-16,-9 3-7 15,-16 11-21-15,-22 11-116 16,-11-1-141-16</inkml:trace>
  <inkml:trace contextRef="#ctx0" brushRef="#br0" timeOffset="116786.6562">18880 12258 309 0,'0'11'222'0,"0"29"-120"16,0 22-2-16,0 15-61 16,-19 11-28-16,-5 3 1 15,-17-10-12-15,8-15 0 16,20-18-19-16,13-14-41 16,0-32-87-16,0-15-422 15</inkml:trace>
  <inkml:trace contextRef="#ctx0" brushRef="#br0" timeOffset="119924.6031">27426 10231 341 0,'-11'0'46'16,"11"0"-31"-16,0 0 10 15,0 0 12-15,0 7 9 16,0 5-17-16,0 3-12 16,0 3 11-16,0 9-1 15,13 5-7-15,7 4-5 16,-15 5-5-16,-5-3-9 16,8-5-1-16,9-9-6 15,-1-7-40-15,3-9-207 0</inkml:trace>
  <inkml:trace contextRef="#ctx0" brushRef="#br0" timeOffset="121154.5406">26908 10874 191 0,'-11'0'108'15,"3"0"-61"-15,8-3 0 16,-11 3-14-16,2-4-13 16,9 2-7-16,0 2 2 15,-8-1-2-15,3-2 3 16,5 0 10-16,0 3-1 15,0-2-8-15,0 2-10 16,0 0-1-16,0 0 0 16,0 0-2-16,-6 0 1 15,-2 0 3-15,8 0 2 0,0 0 0 16,-5 0 0-16,5 0-2 16,0 0-3-16,0 0-3 15,0 0 0-15,0 0 0 16,0 0 0-16,0 0 3 15,0 0 0-15,0 0-1 16,0 0-1-16,0 0-2 16,0 0 1-16,0 0 1 15,0 0 9-15,0 0 5 16,0 0-6-16,0 0-5 16,0 0-3-16,0 0 0 15,0 0 2-15,0 0 2 0,0-3 0 16,0 3 2-16,0 0-1 15,0 0-2-15,0 0-1 16,0 0-3-16,0 0 1 16,0 0-1-16,0 0-1 15,0 0 4-15,0 0-2 16,0 0-1-16,0 0 1 16,0 0 3-16,-6-2-1 15,6 2 2-15,0 0-1 16,-8 0-3-16,8 0-2 15,0 0-1-15,0 0 0 16,0 0 1-16,0-2 0 16,0-6 0-16,46-4 2 0,14-7 4 15,17 1 0 1,-4 2-5-16,-26 12 2 0,-9 1 1 16,-24 3 2-16,5 0-1 15,-19 0-3-15,0 0-1 16,0 19 1-16,0 17-1 15,-52 1 0-15,-14 5-2 16,1-10 0-16,19-10-1 16,27-11 0-16,13-9 0 15,6-2-1-15,0 0-1 16,6 0-2-16,40 0 2 16,0 0 3-16,1 0 0 0,-23 0 0 15,-16 5 0-15,-8 28 0 16,-21 16 1-16,-64 8 0 15,-19 3-1-15,-7-13 0 16,23-15-1-16,23-16-2 16,32-16-35-16,14 0-12 15,14 0-3-15,5-9-37 16,5-7-48-16,47 1 9 16,16-2-39-16</inkml:trace>
  <inkml:trace contextRef="#ctx0" brushRef="#br0" timeOffset="121446.6795">27559 10960 453 0,'-27'-3'69'0,"27"3"-33"16,0 0-21-16,-8 0-9 15,8 16 7-15,-11 12 15 16,-3 9 5-16,1 4-4 16,-1 6-8-16,-5 1-20 15,0-6-1-15,11-5-7 0,8-5-21 16,0-9-79-1,0-13-143-15</inkml:trace>
  <inkml:trace contextRef="#ctx0" brushRef="#br0" timeOffset="121672.8733">27715 11004 333 0,'-19'0'116'0,"19"0"-105"16,-6 15 19-16,6 13 8 0,0 1-27 15,0 9-6-15,0 3-3 16,0 3-2-16,0 1 0 16,0-4-4-16,-13-3-54 15,-1-11-121-15</inkml:trace>
  <inkml:trace contextRef="#ctx0" brushRef="#br0" timeOffset="121904.8886">27308 11061 420 0,'0'-16'67'0,"60"3"-12"15,25-1 14-15,27-3-23 16,13-5 3-16,6-1-21 16,0 2-21-16,-19 2-7 15,-28 3-2-15,-13 10-8 16,-19 4-47-16,-25 2-72 16,-8 0-126-16</inkml:trace>
  <inkml:trace contextRef="#ctx0" brushRef="#br0" timeOffset="122190.7361">26436 11831 292 0,'0'6'80'16,"19"-6"-27"-16,74 0 58 16,46-21-28-16,43-15-29 15,37-14-9-15,1-3-11 16,-15-4-16-16,-36 2-6 16,-49 15-11-16,-44 12-1 15,-29 12-14-15,-9 14-47 0,-16 2-86 16,-22 0-134-16</inkml:trace>
  <inkml:trace contextRef="#ctx0" brushRef="#br0" timeOffset="122640.6641">27093 12033 260 0,'-8'0'74'16,"2"0"-17"-16,6 0-1 15,0 0 7-15,0 0-14 16,0 0-23-16,0 0-6 16,-5 12-8-16,-9 18 1 0,-5 10 0 15,0-3-5 1,16-2 2-16,3-11-7 0,0-11-1 15,41-9 1-15,30-4 0 16,14 0-2-16,7-17-1 16,-12-2-7-16,-15 2-15 15,-13 3-56-15,-14 5-53 16,-24-2-103-16</inkml:trace>
  <inkml:trace contextRef="#ctx0" brushRef="#br0" timeOffset="122796.4852">27622 11986 521 0,'-38'59'110'0,"11"22"15"0,-17 17-35 16,-2-1-63-16,5-4-27 16,22-15-10-16,5-31-127 15,14-42-344-15</inkml:trace>
  <inkml:trace contextRef="#ctx0" brushRef="#br0" timeOffset="129390.6904">15829 9431 81 0,'0'0'118'15,"0"0"-95"1,0 0-7-16,0 0-6 0,0 0 0 15,0 0 23-15,0 0 4 16,0 0-11-16,0 0-2 16,0 0-3-16,0 0-3 15,0 0-3-15,0 0 0 16,0 0-3-16,0 0 4 16,0 0 1-16,0 0-2 15,0 0 0-15,0 0 6 16,0 0-2-16,0 0-6 15,0 0-8-15,0 0 2 16,0 0 0-16,0 0-2 16,0 0 10-16,0 0 3 15,0 0-1-15,-13 0-1 0,7 0-8 16,-2 0-4-16,0 0-4 16,2 3 1-16,1-2-1 15,5-1 1-15,0 0-1 16,-5 3 3-16,-4 2 1 15,9 1 1-15,-5-2 0 16,-9 0 1-16,1-1-1 16,5 0-3-16,-3-3-1 15,5 3 0-15,6-3 0 16,0 0 4-16,0 0 10 16,0 0-3-16,0 2-5 15,0-2-4-15,0 0-1 0,0 0 1 16,-8 0-2-16,8 0 2 15,-19 3 0-15,11-1-3 16,-3-2 1-16,11 0-1 16,0 0 1-16,0 0 1 15,0 0 1-15,0 2 0 16,0 1 0-16,0-3-3 16,0 0 1-16,0 0 0 15,0 0 0-15,0 0 1 16,0 0 2-16,30 0-2 15,43-3 1-15,26-12 6 16,18 1 2-16,-5-1-3 16,-20 7 4-16,-26 5-5 0,-28 3-5 15,-11-2-2 1,-27 2 0-16,0 0 0 0,0 0-1 16,0 0 0-16,0 0-3 15,-8 0 1-15,-44 0 3 16,-13 0 0-16,-6 0-2 15,-3 2 2-15,3 9 0 16,6-1-2-16,-9 2 0 16,3 1 1-16,6-1 0 15,13-2-2-15,17 0 1 16,2-3 2-16,8-5 0 16,17 1 0-16,8-3 0 0,0 0 0 15,0 0-1 1,0 0 1-16,0 0 1 0,28 3 0 15,26-1 3-15,9 1-1 16,-14 0-1-16,0 2-2 16,-14-3-1-16,-16 1-23 15,1-3-55-15,-7 0-52 16,-13 0-279-16</inkml:trace>
  <inkml:trace contextRef="#ctx0" brushRef="#br0" timeOffset="130274.7195">14916 9341 114 0,'0'-2'33'16,"0"2"10"-16,0 0-4 16,0 0 10-16,0 0 3 15,-5 0-13-15,5 0 3 16,0 0-8-16,0 0-17 16,0 0 0-16,0 0 5 0,0 0-2 15,0 0 0 1,0 0-3-16,0 0-5 0,0 0-3 15,0 2 1-15,5-2 9 16,30 0 22-16,9 0-12 16,2 0-3-16,1 0-3 15,-9 0-1-15,-5 0-8 16,-20 0-3-16,-5 0-2 16,-8 21-2-16,0 8 13 15,0 21 2-15,-32 5-16 16,-20 4-5-16,6-2-1 15,13-12 1-15,33-10-1 0,0-12 0 16,24-12 0 0,61-7 0-16,21-4 2 0,-2 0-2 15,-11 0-2-15,-28 0-33 16,-19 0-75-16,-27 0-156 16</inkml:trace>
  <inkml:trace contextRef="#ctx0" brushRef="#br0" timeOffset="131744.7048">15658 11525 77 0,'-6'0'12'15,"3"0"-12"-15,-2 0-23 16,0 0 9-16,-1 0 14 16,6 0 47-16,0 0 11 15,0 0-13-15,0 0-18 16,0 0-2-16,0 0-3 16,0 0 20-16,0 0 5 15,0 0-5-15,0 0-10 16,0 0-15-16,0 0-6 15,0 0 7-15,0 0 6 0,0 0 2 16,-3 0-6 0,3 0-3-16,0 0 5 0,-5 0-5 15,5 0-6 1,0 0-1-16,0 0 1 0,0 0 3 16,0 0 1-16,0 0-5 15,24 0-3-15,31-17 3 16,10 0 7-16,14 0 2 15,-13 3 1-15,-1 1-2 16,-13 6-7-16,-5 3-2 16,-28 2-6-16,-11 2 0 15,-8 0-2-15,0 0 0 16,0 0 2-16,0 0-1 16,-41 10-2-16,-30 10 0 15,-27 2-1-15,5-2 0 0,-5 0 0 16,13-3 1-16,-2 1-1 15,24-2-2-15,9-4-2 16,16-4 3-16,19-3-1 16,11-1-1-16,8-4 3 15,0 0 1-15,0 0-1 16,0 0 0-16,8 0 1 16,38 0 1-16,19 0 1 15,6-5 5-15,8-2-1 16,-13 2 0-16,-14 2-4 15,-11 1-1-15,-22-2-1 16,-6 3-3-16,-7-6-16 16,-6-4-54-16,0 4-73 0,0-5-173 15</inkml:trace>
  <inkml:trace contextRef="#ctx0" brushRef="#br0" timeOffset="132404.5478">14289 11765 297 0,'-14'0'62'0,"14"0"-42"16,0 0 9-16,0 0-16 0,0 0-4 15,0 0 18 1,0 0 11-16,14 0 15 0,19 0-1 15,13 0-8-15,6 0-9 16,5-2-10-16,-2-9-8 16,-4 4-8-16,-18 2-9 15,0 0 0-15,-25 2-6 16,3-2-24-16,-11 1-69 16,8 1-129-16</inkml:trace>
  <inkml:trace contextRef="#ctx0" brushRef="#br0" timeOffset="132854.7721">14720 11506 1 0,'0'-3'290'15,"0"3"-243"-15,0-4 1 16,13 2-3-16,1-4-9 16,0 5-5-16,5 1-1 15,5 0-4-15,3 0-6 0,-5 0 0 16,3 0 2-16,2 0 5 15,-8 0-1-15,-5 14-10 16,-3 3-3-16,-9 12 0 16,-2 13-2-16,0 3-4 15,0 6 1-15,-8 8-1 16,-11-1-3-16,6-10-3 16,7-7 1-16,6-12-1 15,0-8 0-15,52-14 1 16,32-7 6-16,15 0 4 15,-1-4-10-15,-14-14-2 16,-29-2-31-16,-9-3-75 0,-32-10-236 16</inkml:trace>
  <inkml:trace contextRef="#ctx0" brushRef="#br0" timeOffset="133836.7068">16732 9381 20 0,'8'-7'22'16,"-2"-3"-22"-16,7 2 43 16,6 4 12-16,0-2 14 15,0 6-14-15,3 0-22 16,8 0 15-16,6 0 3 16,2 0-24-16,14 2-6 0,8 2-13 15,5-4-6 1,1 0-2-16,-9 0-1 0,-3 2-6 15,-2 11-26-15,14 7-102 16</inkml:trace>
  <inkml:trace contextRef="#ctx0" brushRef="#br0" timeOffset="134106.6567">18739 9379 89 0,'57'0'241'0,"8"0"-233"16,1 2 46-16,7-2-27 16,-7 0-25-16,5 0-2 15,0 0-1-15,-6 0 0 16,-5-5 1-16,0-9-1 15,-14 0-4-15,6 10-14 16,-11 1-20-16,11 3-40 16,5 0-116-16</inkml:trace>
  <inkml:trace contextRef="#ctx0" brushRef="#br0" timeOffset="134324.9334">20440 9230 189 0,'27'0'28'16,"20"0"40"-16,18 0-37 16,1 0-3-16,13 0 12 15,0-7-7-15,5-6 2 16,-5-3-6-16,-8 4-19 16,-5-4-10-16,-1-1-1 15,-10 8-10-15,-4-7-33 16,15 2-44-16,-1 5-67 15,20-3-18-15</inkml:trace>
  <inkml:trace contextRef="#ctx0" brushRef="#br0" timeOffset="134526.6238">22578 8985 136 0,'57'-11'128'0,"-11"-1"-118"16,28 1 14-16,11-2 26 16,-1 5 1-16,-5 1-28 15,-13 0-23-15,-20 6-4 16,0 1-29-16,-8 0-62 16,9 0-189-16</inkml:trace>
  <inkml:trace contextRef="#ctx0" brushRef="#br0" timeOffset="135418.4438">24132 9056 271 0,'71'-7'90'0,"-6"2"-82"15,1-2 11-15,5-2-15 16,-6 4 0-16,0-1-4 16,-24 6 0-16,-13 0-23 15,2 0-83-15</inkml:trace>
  <inkml:trace contextRef="#ctx0" brushRef="#br0" timeOffset="135764.6731">25323 8927 304 0,'52'0'49'16,"22"0"36"-16,2 0-20 15,17 0-29-15,19 0-32 16,0 0-3-16,5 0-1 16,0-16 0-16,-24-3-3 15,-3-1-25-15,-17 5-58 16,-13 5-113-16</inkml:trace>
  <inkml:trace contextRef="#ctx0" brushRef="#br0" timeOffset="136056.8109">27756 8894 452 0,'46'0'12'0,"11"0"-12"15,-5 2-10 1,3-2-83-16</inkml:trace>
  <inkml:trace contextRef="#ctx0" brushRef="#br0" timeOffset="136454.3915">29217 8734 385 0,'52'0'90'16,"-6"0"-82"-16,25 0 19 16,3-5-27-16,8-16-2 15,10-4-2-15,6-8-14 0,9 3-41 16,5-4-5-16,10 10 10 15,-15 5-74-15</inkml:trace>
  <inkml:trace contextRef="#ctx0" brushRef="#br0" timeOffset="136792.5149">30788 8578 124 0,'46'0'200'16,"-13"0"-190"-16,19 0 39 16,21 0-3-16,3 0-21 15,31 0-12-15,5 0 0 16,5 0-10-16,-11 0-3 16,-10 0-23-16,-23 1 1 0,-7 4-121 15</inkml:trace>
  <inkml:trace contextRef="#ctx0" brushRef="#br0" timeOffset="137878.5871">16255 11642 16 0,'24'0'285'15,"17"0"-244"-15,16-5 58 16,31-2-25-16,23 3-21 15,7-2-20-15,-15 5-23 16,-5 1-10-16,-18 0-7 16,-15 0-8-16,9 4-48 15,-3 9-53-15,21 1-115 16</inkml:trace>
  <inkml:trace contextRef="#ctx0" brushRef="#br0" timeOffset="138148.6783">18880 11730 347 0,'60'0'42'16,"0"0"66"-16,11 0-34 0,8 2-55 16,0-2-19-16,-13 0 0 15,-14 0-7-15,-6 0-24 16,-8 3-45-16,-5-1-65 16</inkml:trace>
  <inkml:trace contextRef="#ctx0" brushRef="#br0" timeOffset="138614.6701">21116 11706 440 0,'52'0'45'0,"8"0"-42"16,11 0 25-16,8 0-24 15,-13-13-4-15,4-2-18 16,4-8-16-16,5 1-15 16,6 2-28-16,13 2-120 15</inkml:trace>
  <inkml:trace contextRef="#ctx0" brushRef="#br0" timeOffset="138982.5679">23167 11597 111 0,'0'0'211'16,"8"0"-172"-16,36 0 64 16,-4 0-44-16,4 0-17 15,11 0 5-15,10 0-39 16,-5 0-8-16,16 0 0 15,-2-18-5-15,5-5-21 16,-14 1-67-16,1 9-58 16,-1 6-157-16</inkml:trace>
  <inkml:trace contextRef="#ctx0" brushRef="#br0" timeOffset="139281.9369">25225 11561 319 0,'60'0'91'0,"-2"-3"-55"0,12-5-12 15,4 0-24-15,0-8-22 16,-3-6-6-16,-14 4-55 16,11 0-122-16</inkml:trace>
  <inkml:trace contextRef="#ctx0" brushRef="#br0" timeOffset="139626.451">27559 11558 17 0,'11'0'300'15,"30"0"-249"-15,5-2 38 16,6 0-30-16,14-3-50 15,-1-1-9-15,1-1 1 16,-1-3-1-16,-5-2-3 0,-3 1-7 16,3-2-28-16,-2 2-50 15,2 6-115-15</inkml:trace>
  <inkml:trace contextRef="#ctx0" brushRef="#br0" timeOffset="139918.4625">29531 11474 304 0,'0'0'98'0,"0"0"-70"16,19 0 41-16,46 0-55 16,14 0-14-16,14-3-1 15,-3-8-3-15,-6-2-1 16,-10 2 5-16,-8 3-1 16,-15 5-18-16,-10 3-21 15,-11 0-118-15</inkml:trace>
  <inkml:trace contextRef="#ctx0" brushRef="#br0" timeOffset="140204.5569">31199 11503 172 0,'28'0'117'16,"4"1"-84"-16,23 1 34 16,10 0-46-16,12-2-2 15,15 0-7-15,1 0-8 0,0-9-4 16,-9-11-2-16,-18 8-34 15,-9 1-118-15</inkml:trace>
  <inkml:trace contextRef="#ctx0" brushRef="#br0" timeOffset="158118.3729">15718 10589 104 0,'0'-5'127'0,"0"1"-114"0,0 4 20 16,0-2-2 0,0-1-24-16,5-4 3 0,3-4 9 15,6 2 15-15,5-3 9 16,-14 4-12-16,9 6-3 15,-14 0-1-15,0 2 0 16,5 0-11-16,-5 0-4 16,0 0-3-16,0 0-3 15,0 0 3-15,0 0-1 16,0 0 2-16,0 12 0 16,0 5-3-16,0-2-1 15,0 1-2-15,-10-2-3 16,1-3 0-16,9-1-1 15,0-8 0-15,0-2 0 16,0 0 0-16,0 0 0 0,0-8 4 16,19-5 2-16,9 2-3 15,4-3 2-15,1 0 2 16,0 4 8-16,5 5 3 16,-11 1-2-16,-8 4-8 15,-5 0-1-15,-3 0-2 16,-11 0 0-16,0 19 4 15,-11 15 3-15,-41 7-4 16,-8 5-6-16,8-8 1 16,14-10-3-16,22-13-1 15,5-12 1-15,6-3 0 16,5 0-1-16,0-15 1 0,0-9-3 16,0-9 3-16,32 1 0 15,17 0 1-15,6 0 3 16,-3 2-1-16,-6 10 3 15,-8 5-1-15,-16 10 2 16,-16 5-1-16,-6 0-3 16,0 11-1-16,0 25 3 15,-39 10-2-15,-7-5-3 16,-6-3 0-16,17-15 0 16,10-9 0-16,12-9 0 15,4-5 0-15,-2 0 1 16,-2-2-1-16,7-16 0 0,6-4-1 15,0-2 1-15,0-8-2 16,30 7 2 0,11-4 1-16,6 4-1 0,-1 6 2 15,-8 6 2-15,-11 6 10 16,-13 7-3-16,-14 0-5 16,0 10 0-16,-14 27 2 15,-32 9 0-15,-19 2-7 16,-14-2-1-16,21-11 0 15,17-17 0-15,22-11 0 16,11-7-1-16,-3 0 1 16,11-20-2-16,0-13-5 15,0-3 1-15,14-4 3 0,43 5 3 16,0 6 0 0,-2 6 1-16,-22 12 2 0,-20 8-1 15,-7 3 2-15,-6 8-1 16,0 27 2-16,-52 15-2 15,-33 8-2-15,1-7 0 16,16-15-1-16,24-12 0 16,28-23 0-16,16-1 1 15,0-19-1-15,0-26-1 16,41-7-1-16,30 5 2 16,2 5 1-16,-13 19 0 15,-22 16 6-15,-10 7-1 16,-28 15-4-16,0 29 5 15,-14 5-1-15,-32-5-4 0,13-9-2 16,8-21-10-16,3-14-45 16,3-19-110-16,19-50-273 15</inkml:trace>
  <inkml:trace contextRef="#ctx0" brushRef="#br0" timeOffset="161028.2693">18412 9535 134 0,'0'0'74'15,"0"0"-42"-15,0 0-12 16,0-4-5-16,0 1 5 16,0 3 1-16,-3-2 15 15,-3 2 9-15,1 0-6 16,2 0-12-16,3 0-6 16,0 0-3-16,0 0 8 15,-5 0-1-15,5 0-8 16,0-5-2-16,0 5-1 15,0 0-2-15,-6 0-1 16,6 0-3-16,0 0-4 0,0 0 2 16,0 0 0-16,0 0-1 15,0 0 1-15,0-1 7 16,0 1-2-16,0-2-3 16,0-1-1-16,0-2 0 15,14 0 4-15,5 0 4 16,-5 3-5-16,-14 0-4 15,5 2-1-15,-5 0-1 16,0 0 1-16,0 0 1 16,0 0-3-16,0 0-3 15,0 0 0-15,-5 11 4 0,-17 2-4 16,11-7 1 0,8-6-1-16,3 0 1 0,0 0 1 15,0 0 0-15,0 0 1 16,0-11-3-16,0-11 0 15,3-3-1-15,30-2 1 16,5 0 1-16,3 7 2 16,2 2 1-16,-10 9 3 15,-6 1 3-15,-19 5 0 16,-8 3-3-16,0 0-1 16,0 18 0-16,-13 22 4 15,-34 3-3-15,-13 3-6 16,3-10 0-16,8-12-1 15,11-9-2-15,13-7 2 0,17-8 1 16,-3 0 2-16,11-14-2 16,0-16-1-16,0-2-1 15,11-7 0-15,36-1 1 16,18-2 0-16,-5 7 0 16,-3 8 0-16,-29 12 1 15,-9 9-1-15,-19 6 3 16,0 0-3-16,0 21 2 15,-25 22 2-15,-35 14 3 16,-24 9-7-16,-4-16 2 16,12-7-2-16,21-20-2 15,31-14 1-15,10-9 2 16,9 0-3-16,5-26 1 16,0-9-3-16,0-9-1 15,65 2 4-15,14 2 1 0,3 8 0 16,-8 12 1-16,-22 9 1 15,-20 11 2-15,-24 11 2 16,-8 30 2-16,-27 17 1 16,-44 3-6-16,-8-14-3 15,14-11-4-15,32-24-25 16,25-12-36-16,8-20-62 16,74-29-345-16</inkml:trace>
  <inkml:trace contextRef="#ctx0" brushRef="#br0" timeOffset="162467.7286">23232 10419 30 0,'0'-3'227'16,"-5"1"-154"-16,-1 2-28 15,4 0-18-15,-4 0 9 16,6 0-6-16,-5 0-7 16,2 0-3-16,-8 0-5 15,-8 0 1-15,5 0-9 16,-5 0-6-16,0 0 2 16,11 0 5-16,8 0 8 0,0 0 13 15,0-8-10 1,0-5-5-16,0-3-6 0,19-7-3 15,22 1 3-15,3 2 3 16,-4 3 4-16,4 3 5 16,-8 6-2-16,-17 4-1 15,-11 4 1-15,-8 0-10 16,0 0-1-16,0 20-1 16,-22 16 1-16,-35-1-5 15,-3-3 1-15,0-10-1 16,16-10-1-16,28-10 0 15,5-2 0-15,11-2 0 0,0-25-1 16,0-8-4-16,43-4 2 16,17 3 2-16,0 9 1 15,0 5 2-15,-21 9 2 16,-12 5 2-16,-22 8 0 16,-5 0 0-16,0 5 0 15,0 23 0-15,-38 12 3 16,-27 2-8-16,-9-6-1 15,14-4 0-15,14-18 0 16,21-9 0-16,20-5 0 16,5-2 0-16,0-25-1 15,32-11-3-15,26 3 3 16,15 5 0-16,-7 10 1 16,-14 9 2-16,-20 11 4 15,-18 0 0-15,-14 26 2 0,0 17-1 16,-52 0-6-16,-13-1-2 15,18-15-25-15,12-19-75 16,35-8-86-16</inkml:trace>
  <inkml:trace contextRef="#ctx0" brushRef="#br0" timeOffset="164005.7016">27720 11685 261 0,'0'0'131'15,"0"0"-89"-15,0 0-13 16,0 0-22-16,-11 0-2 16,-8 0-2-16,-8 3 5 15,-6 3 2-15,0 0 4 16,6 0 9-16,14-4 5 15,2-2-14-15,11 0 6 16,0 0-1-16,0 0 3 16,0-9 4-16,0-12-17 15,30-4 0-15,11 1 11 16,-1 6 6-16,-7 2 8 16,-14 10-7-16,-5 3-4 0,-14 3-10 15,0 0-2 1,0 0 8-16,0 27-10 0,-55 13-3 15,-16 1-3-15,6-8-2 16,13-13-1-16,25-9 0 16,19-10 0-16,8-1 2 15,0 0 1-15,0-24-3 16,16-12-2-16,36-8 2 16,13 2 0-16,-7 8 1 15,-12 9 3-15,-19 13 3 16,-16 9 4-16,-11 3-1 15,0 0 0-15,-11 33-3 0,-41 14 0 16,-16 7-5 0,3-11-1-16,13-17-1 0,28-10-1 15,10-15-1-15,14-1 1 16,0-19 0-16,27-22-4 16,36-13 2-16,10 4 1 15,-7 13 2-15,-9 13 2 16,-24 11 0-16,-30 7 0 15,-3 6 2-15,0 11 0 16,-33 28-1-16,-27 15 1 16,-6-5-3-16,12-16-1 15,16-11-2-15,24-18-3 16,14-4 1-16,0-14 0 0,22-21-4 16,24-7 2-1,3 8 3-15,-21 18 3 0,-15 9 0 16,-5 7-1-16,-2 0-4 15,-1 0-1-15,-5 10 1 16,0 3-13-16,0-2-32 16,0-4-38-16,0 2 4 15,-5-2-64-15,-14-7-163 16</inkml:trace>
  <inkml:trace contextRef="#ctx0" brushRef="#br0" timeOffset="165304.2464">31502 10136 292 0,'-5'0'73'0,"5"0"-17"15,0 0-12-15,0 0-12 16,0 0-7-16,-9 0 1 16,9 0-1-16,-11 0 0 15,3 0-3-15,-5 0-5 16,-1 5 10-16,-16 9-13 15,-3 2-9-15,1-4-2 16,-9-4 1-16,13-3 0 16,9-3 0-16,6-2 5 15,7 0 4-15,6 0-2 16,0 0 4-16,0-17-9 16,0-4-3-16,38-3-1 0,3-2 0 15,0 3 2-15,3 2 1 16,-17 8 7-16,-8 10 9 15,-11-1 3-15,-8 4-5 16,0 0-4-16,0 7-1 16,-21 27-8-16,-31 11 1 15,-19-4-6-15,3-6-1 16,2-8 0-16,28-12 0 16,19-10 0-16,19-5 0 15,0-5 1-15,0-26-1 16,38-9-5-16,22-6 2 15,11 8 2-15,-3 4 1 0,-11 15 2 16,-32 8 2 0,-17 11 2-16,-8 0 3 0,0 6 1 15,-19 31-2-15,-54 9 7 16,-17 5-10-16,10-14-5 16,20-18-1-16,36-19-16 15,24 0-50-15,38-51-103 16</inkml:trace>
  <inkml:trace contextRef="#ctx0" brushRef="#br0" timeOffset="168835.6331">15971 10655 132 0,'0'0'19'0,"3"-3"-14"15,16-2-3-15,-8 1 34 16,-3-7-1-16,6 1-3 15,-1-3 10-15,6 2-3 16,-13-1-9-16,8 1-5 16,5 1-11-16,-19 6-5 15,19-4-3-15,-17 3-1 16,4 0-1-16,-1-2-4 16,3-1 1-16,3-2-1 0,3-5 0 15,0-3 0-15,13 4-1 16,-8 0-7-16,0-2-32 15,8 3-67-15,6 1-125 16</inkml:trace>
  <inkml:trace contextRef="#ctx0" brushRef="#br0" timeOffset="169136.3008">16642 10201 63 0,'11'-12'57'0,"-3"2"-26"0,3 2-17 16,-3-3 7-16,6 2-9 16,5-1 15-16,-6-2 19 15,12-5-18-15,-6 3-14 16,8-1-3-16,-8 0-1 16,3-1 9-16,-3 1 9 15,0 0-7-15,0-3-12 16,9 3-4-16,-1 0-4 15,3-5-1-15,-8 3-4 16,5-3 1-16,6 1 0 16,0-1-3-16,10 0-7 15,4 0-28-15,4-1-41 16,1 6-57-16</inkml:trace>
  <inkml:trace contextRef="#ctx0" brushRef="#br0" timeOffset="169458.264">17722 9586 7 0,'27'-16'125'16,"-3"3"-100"-16,9-1 16 15,3 2-34-15,-4-6-7 16,7 3 0-16,-7 2 0 15,1 1 3-15,0 5 30 16,-6-2 11-16,11 8-14 0,-11-2-3 16,6 0-14-16,-3 2-13 15,-3-7 0-15,1 1-14 16,4-4-2-16,1 2 14 16,5 6 2-16,3-2-3 15,-3 5-1-15,9 0 0 16,-15 0-4-16,1 0-26 15,5 0-47-15,-5 0-99 16</inkml:trace>
  <inkml:trace contextRef="#ctx0" brushRef="#br0" timeOffset="169654.084">18842 9399 90 0,'19'0'33'15,"9"0"17"-15,4 0-37 16,1 0-1-16,13 0 38 15,-2 0 14-15,2 0-32 16,6 0 1-16,-5-2-7 16,-15 2-17-16,-4 0-8 15,-9 0-1-15,-6 0-6 16,6 0-22-16,-5 0-29 16,13 0-81-16</inkml:trace>
  <inkml:trace contextRef="#ctx0" brushRef="#br0" timeOffset="169908.1531">19805 9411 64 0,'35'0'73'0,"14"0"-19"15,-2 0 5-15,-1 0 7 16,6 0-18-16,-11 3-11 15,-3 3-29-15,-5 1-8 16,-12 1-1-16,9-2-5 0,-16 2 0 16,5-4-3-1,-2 0 7-15,2-1-5 0,19 0-8 16,-11-3-21 0,17 0-80-16,7 0-31 0</inkml:trace>
  <inkml:trace contextRef="#ctx0" brushRef="#br0" timeOffset="170142.5417">21013 9505 149 0,'32'0'46'16,"1"0"3"-16,0 0-13 0,10 0-29 15,-2 2-4 1,-8-2-2-16,0 3 0 0,0 2-1 16,-14 1 2-16,13 6-2 15,-4-3-23-15,4 6-40 16,7-2-22-16</inkml:trace>
  <inkml:trace contextRef="#ctx0" brushRef="#br0" timeOffset="170373.6223">22406 9688 159 0,'33'13'25'0,"8"2"34"16,0-1-14-16,10 7-45 16,-7 2-4-16,2 2-57 15,-13-3-82-15</inkml:trace>
  <inkml:trace contextRef="#ctx0" brushRef="#br0" timeOffset="171424.3273">22984 10097 41 0,'19'7'73'16,"8"1"-10"-16,1 5 9 15,2 6-17-15,5 0-12 0,-2 7-2 16,-3-3-28 0,3 5-13-16,-12-3 0 0,-2-1-14 15,-5-1-55-15</inkml:trace>
  <inkml:trace contextRef="#ctx0" brushRef="#br0" timeOffset="173006.3493">23259 10428 117 0,'0'0'65'16,"0"0"-36"-16,0 0-20 16,0 0-2-16,0 0 15 15,0 0 19-15,0 0 19 16,11 0-8-16,-2 4-14 15,15 9-9-15,-2 3-12 16,5 1-13-16,-2 2-4 16,2-1 1-16,11 3-1 15,-11-4 1-15,6 1-1 16,0-3-1-16,0-1-2 0,-6-1-15 16,3 0-23-16,5-3-3 15,-2 1 14-15,5 0-12 16,8-3-31-16,-7-2 15 15,-1 1 20-15,-16 1-11 16,2 2 23-16,-10 0 2 16,-1-3-8-16,-7 1 32 15,2-1 45-15,-2 1-10 16,7 0-16-16,6-2-10 16,0 2 6-16,0-3 15 15,9 0 19-15,4 2 23 16,4-2-15-16,16 2-9 15,-6 0-2-15,3 0-19 0,-3 1-23 16,-13 3-4-16,-14 2-2 16,-5-1-5-16,5 6-1 15,-11-1-5-15,6 2-23 16,5 2-8-16,0-3 2 16,0 3-1-16,0-6 2 15,8-5 24-15,-5 0 11 16,8-4-13-16,-3-4-31 15,-7-1 2-15,1 5 13 16,-2-6 35-16,6 0 18 16,-6 2 8-16,-5 1-22 15,8-3-2-15,2 4-1 0,9 0 22 16,0-4 34 0,-1 2 10-16,-4-1-21 0,10 3-7 15,3 1-1-15,5-2-21 16,0-3 4-16,-2 1-18 15,-3 2-3-15,2-3-1 16,-7 0-1-16,8 0-2 16,-4 0-6-16,-7 0-18 15,5 0-34-15,3 0-152 16</inkml:trace>
  <inkml:trace contextRef="#ctx0" brushRef="#br0" timeOffset="173194.3477">25932 11062 105 0,'54'6'80'0,"3"-2"6"16,-5 3-26-16,-11 4-50 15,-3-4-10-15,-5 4-3 16,-11 0-79-16,-9 1-85 15</inkml:trace>
  <inkml:trace contextRef="#ctx0" brushRef="#br0" timeOffset="173388.3773">26570 11218 136 0,'32'6'72'0,"6"1"-63"15,1-4 11-15,15 2-3 16,-10 0 5-16,2 2 18 16,0 4-34-16,-13 3-6 15,-11-2-12-15,8 4-76 16,-16-4-86-16</inkml:trace>
  <inkml:trace contextRef="#ctx0" brushRef="#br0" timeOffset="173567.8828">27131 11490 67 0,'28'9'58'16,"-1"-2"-28"-16,11-5 36 16,0 4-25-16,3-6-18 15,-8 1-6-15,-1-1-17 16,-7 4-59-16,-11 2-115 15</inkml:trace>
  <inkml:trace contextRef="#ctx0" brushRef="#br0" timeOffset="173718.3286">27559 11597 31 0,'38'-5'267'0,"-10"2"-259"15,4-2 26-15,7 0-19 16,-1-2-6-16,-11 3-6 15,-8 4-3-15,-5 0-21 16,-1-3-224-16</inkml:trace>
  <inkml:trace contextRef="#ctx0" brushRef="#br0" timeOffset="174656.6807">31292 10183 133 0,'0'0'112'0,"0"0"-77"16,-5 0 25-16,-4 11-4 15,-10 3-11-15,6-3-7 16,-12 8-9-16,3-5-6 0,3 4-13 16,-5-1-10-16,2 1-1 15,-11-4-1-15,-5 4-2 16,-8-1-27-16,-1-1-47 16,-2 7-137-16</inkml:trace>
  <inkml:trace contextRef="#ctx0" brushRef="#br0" timeOffset="174844.3352">30387 10613 332 0,'-25'17'61'0,"-13"3"-28"16,-8 2-30-16,-9 0-3 15,-7 6-21-15,-4-2-57 16,-16-1-196-16</inkml:trace>
  <inkml:trace contextRef="#ctx0" brushRef="#br0" timeOffset="175037.9953">29476 10935 109 0,'-16'8'215'16,"-11"6"-200"-16,-14 2 7 16,-3 3-8-16,-5 4-14 15,0 0-16-15,0 0-16 16,-3 0-10-16,0 5-35 16,14-7 12-16,11 5-36 15</inkml:trace>
  <inkml:trace contextRef="#ctx0" brushRef="#br0" timeOffset="175233.9518">28822 11247 19 0,'-33'12'241'0,"6"-1"-189"16,2 4 7-16,-8-1-58 15,6 5-1-15,-5 1-9 16,-7-2 5-16,-7 1-2 15,8-4 3-15,-3 0-1 16,-3-2-44-16,3-3-45 16,3 6-30-16</inkml:trace>
  <inkml:trace contextRef="#ctx0" brushRef="#br0" timeOffset="175436.0425">28121 11558 47 0,'-25'10'218'16,"-2"2"-182"-16,-14 5 5 0,-2 5-12 16,2-4-25-16,-6 3-4 15,4-2-4-15,-9-3 0 16,6 1-13-16,-3-7 6 16,-1 0 4-16,18-3-9 15,-9-2-42-15,-11 11-30 16,6-3-73-16</inkml:trace>
  <inkml:trace contextRef="#ctx0" brushRef="#br0" timeOffset="195958.3896">15652 5700 256 0,'-3'0'26'15,"-7"0"-6"-15,4 0-7 16,6 1-12-16,0-1 0 16,0 0 5-16,0 0 10 15,0 0 15-15,0 0-7 16,-3 6-11-16,-2 6-3 15,-1 5-2-15,6 6 5 16,0 0-4-16,0-3-2 0,0 8-4 16,0 3 0-16,-2 1 7 15,-9-2 6-15,-3 6-4 16,9-3-3-16,2 2-3 16,-2 2-5-16,-1 1-1 15,6-2-2-15,0 3-5 16,0 0-9-16,0 0-29 15,0 3-35-15,0 9-125 16</inkml:trace>
  <inkml:trace contextRef="#ctx0" brushRef="#br0" timeOffset="196190.1082">15731 6739 227 0,'0'19'50'16,"-2"5"-3"-16,2 2-10 15,0 9-18-15,0 1-13 16,0 1-6-16,0-2 0 16,0 0-8-16,0-1-7 15,0 0-10-15,0 2-35 16,0 0-41-16,13 2-63 15</inkml:trace>
  <inkml:trace contextRef="#ctx0" brushRef="#br0" timeOffset="196394.1519">15876 7725 198 0,'0'27'80'16,"-8"6"-64"-16,8-5 0 15,0-3-10-15,0 8 6 16,0 2 14-16,-6 4-7 16,3 12-7-16,-8 4-9 15,11-3-3-15,0-1-16 0,0-3-30 16,0-3-110-16</inkml:trace>
  <inkml:trace contextRef="#ctx0" brushRef="#br0" timeOffset="196617.9503">15960 8903 324 0,'0'38'20'0,"0"7"32"15,0 1-25-15,0 5-24 0,0-3-3 16,0-3-5-16,0-4-5 15,0 4-1-15,0-1 2 16,0 6-27-16,0 4-29 16,0-4-50-16,0 10-24 15</inkml:trace>
  <inkml:trace contextRef="#ctx0" brushRef="#br0" timeOffset="196841.3699">16039 10057 80 0,'-27'50'73'15,"8"-9"16"-15,0 2-36 16,11-3-23-16,2-1-2 16,6 7 4-16,0 2-1 15,0 9-3-15,-2 4 3 16,2 5-15-16,0 1-16 0,0-3-3 16,0-3-25-16,-11-6-7 15,-3-1 18-15,-5-3 12 16,0 5-19-16,11-8-5 15,-3 5 19-15,11-2-56 16,0 0-142-16</inkml:trace>
  <inkml:trace contextRef="#ctx0" brushRef="#br0" timeOffset="197015.7539">16004 11645 228 0,'8'49'73'16,"-8"7"-29"-16,0 3 30 15,0 6-40-15,0 5-33 16,0 7-1-16,0-3-2 16,0-5-12-16,0-5-13 15,0-8 0-15,0-8-88 16,11-1-135-16</inkml:trace>
  <inkml:trace contextRef="#ctx0" brushRef="#br0" timeOffset="197203.8348">16260 13324 231 0,'-19'97'218'16,"0"9"-211"-16,11-10 38 16,8-9-36-16,0-15-9 15,0-8-15-15,0-17-25 16,0-8-11-16,0-9-48 15,0-5-72-15</inkml:trace>
  <inkml:trace contextRef="#ctx0" brushRef="#br0" timeOffset="197381.7476">16301 14463 143 0,'-22'103'319'0,"-2"12"-305"16,5 2 30-16,5 0-9 15,14-6-24-15,-8-10-4 16,8-14 0-16,0-23-7 16,8-16-6-16,19-17-27 15,25-26-71-15,-33-5-251 16</inkml:trace>
  <inkml:trace contextRef="#ctx0" brushRef="#br0" timeOffset="198718.294">22998 5192 205 0,'0'5'162'0,"0"12"-154"16,0 6 24-16,0 7-23 16,0 3-8-16,0 1 0 15,0 7-1-15,0 1 1 16,0-1-1-16,5 10 0 15,3-3-12-15,-2 8-40 16,7 5-104-16</inkml:trace>
  <inkml:trace contextRef="#ctx0" brushRef="#br0" timeOffset="198927.7156">23232 6478 141 0,'0'21'191'0,"0"7"-164"16,0 3 37-16,0 2-38 15,0 4-25-15,8-1-1 16,-2 5-4-16,7 3-13 16,1 0-16-16,0 12-15 15,-3 1-75-15,2 4-29 16</inkml:trace>
  <inkml:trace contextRef="#ctx0" brushRef="#br0" timeOffset="199130.3983">23529 7762 361 0,'0'45'55'16,"-2"10"-25"-16,-9-2 12 15,3-2-42-15,2-2-2 16,1-3-4-16,5 3-4 16,0-5-2-16,0-2-15 15,0 3-47-15,0-3-112 16</inkml:trace>
  <inkml:trace contextRef="#ctx0" brushRef="#br0" timeOffset="199317.8845">23559 8881 325 0,'0'53'66'0,"0"5"-66"16,0-4 0-16,0-4 1 16,0-2-1-16,0-2 0 15,0-4-3-15,9-1-9 16,1-4-25-16,7-6-81 15</inkml:trace>
  <inkml:trace contextRef="#ctx0" brushRef="#br0" timeOffset="199519.9953">23529 10060 436 0,'-27'73'0'16,"0"2"18"-16,13-7 5 16,9-7-23-16,-1-6-13 15,6-13-21-15,-8-7-11 16,8-7-13-16,0-7-66 16</inkml:trace>
  <inkml:trace contextRef="#ctx0" brushRef="#br0" timeOffset="199730.1307">23461 10957 179 0,'0'66'124'0,"0"20"-64"15,-19 10-21-15,0 22-19 16,5 2 11-16,14-5 24 16,-5 5-40-16,5-27 18 15,-8 3-23-15,2-24-1 16,6-14-9-16,0-7-4 15,0-19 0-15,0-7-35 16,0-1-46-16,33 2-82 16,-14 6-30-16</inkml:trace>
  <inkml:trace contextRef="#ctx0" brushRef="#br0" timeOffset="208341.5292">23469 12764 120 0,'0'-5'0'0,"0"5"-28"16,0 0-36-16</inkml:trace>
  <inkml:trace contextRef="#ctx0" brushRef="#br0" timeOffset="208518.8824">23469 12764 63 0,'0'13'67'16,"0"-4"-34"-16,0 3 5 15,0 0 5-15,0 7-13 16,0 8-20-16,0 2 12 15,0 4-3-15,-8 8-2 16,-3-2-5-16,3 6-7 16,3 3-5-16,-1 7-9 15,6-2-22-15,0 4-45 16,0-1-30-16</inkml:trace>
  <inkml:trace contextRef="#ctx0" brushRef="#br0" timeOffset="208746.0556">23483 13780 277 0,'0'29'25'15,"0"0"21"-15,0 8-22 16,-8 3-15-16,2-1-6 15,6 2-3-15,0-2 0 16,0-1-3-16,-8-1-9 16,8-4-27-16,0 6-64 15,0 3-32-15</inkml:trace>
  <inkml:trace contextRef="#ctx0" brushRef="#br0" timeOffset="208917.7793">23456 14585 173 0,'0'10'25'16,"0"7"15"-16,0 8-13 15,0 8-5-15,0 1 2 16,0 3-10-16,0 3-11 16,0-2-3-16,0-6-34 15,0 3-158-15</inkml:trace>
  <inkml:trace contextRef="#ctx0" brushRef="#br0" timeOffset="209076.2483">23625 15305 195 0,'0'57'28'0,"0"8"-20"15,-19-6 1-15,13-2-9 16,-7 1-2-16,4-3-11 15,-1-1-76-15</inkml:trace>
  <inkml:trace contextRef="#ctx0" brushRef="#br0" timeOffset="210469.9407">31417 10467 282 0,'-27'40'0'0,"8"8"-5"0,8-3 5 15,-2-1-40-15,10-4-50 16,-8 3-15-16</inkml:trace>
  <inkml:trace contextRef="#ctx0" brushRef="#br0" timeOffset="210718.0003">31325 11285 188 0,'0'50'77'16,"0"2"-66"-16,0 4 25 16,0-8-24-16,0-3-2 15,0-4-5-15,0-3-5 16,0 2-1-16,0-2-9 15,13 1-13-15,-7 3-74 16,-6-1-63-16</inkml:trace>
  <inkml:trace contextRef="#ctx0" brushRef="#br0" timeOffset="210903.9613">31360 12427 30 0,'-13'45'177'0,"4"-3"-168"16,4 5-9-16,5 0 6 15,0 0-6-15,0 8-5 16,0 2-43-16,0 3-32 16,0 0-9-16</inkml:trace>
  <inkml:trace contextRef="#ctx0" brushRef="#br0" timeOffset="211113.4422">31287 13566 99 0,'-14'58'134'16,"-5"6"-114"-16,0 4 8 15,-3-1 3-15,8 6-12 16,-5-1-12-16,8 1-6 15,-2-5-1-15,-1-17-1 16,6-5-7-16,-3-13-5 16,11-13-37-16,-5 0-80 15</inkml:trace>
  <inkml:trace contextRef="#ctx0" brushRef="#br0" timeOffset="211293.7755">31265 14880 159 0,'0'77'172'0,"0"-4"-154"15,0-9-7-15,0-10 2 16,0-3-13-16,0-10-2 16,3 0-6-16,7-9-33 15,-1-4-77-15</inkml:trace>
  <inkml:trace contextRef="#ctx0" brushRef="#br0" timeOffset="212381.911">31352 10037 205 0,'-33'-8'189'0,"6"8"-184"16,8 0-5-16,11-3 1 16,-3-6-1-16,3-9-12 15,-11-8-11-15,13-10-31 0,-2-3 23 16,8-4 25-16,0 1 2 15,0 7 3-15,0 1 0 16,-5 6-55-16,-4 4-18 16,-10-2 66-16,0-1 4 15,-8 6-16-15,8-3-66 16</inkml:trace>
  <inkml:trace contextRef="#ctx0" brushRef="#br0" timeOffset="212690.1641">30998 8398 360 0,'-14'-6'7'16,"14"-3"1"-16,0-1-8 16,0-2 0-16,0-7-15 0,0-4-20 15,0-8-25 1,0-9-16-16,0-1-51 0</inkml:trace>
  <inkml:trace contextRef="#ctx0" brushRef="#br0" timeOffset="213003.51">31058 7024 39 0,'0'-36'133'0,"0"-1"-130"16,0-4 8-16,0 3-11 15,0 1-46-15,0-2-94 16</inkml:trace>
  <inkml:trace contextRef="#ctx0" brushRef="#br0" timeOffset="213342.2219">30905 5877 143 0,'-6'-29'43'16,"1"2"6"-16,5 0 7 0,0 4-12 16,0 6-24-1,0 2-3-15,-8-2 7 0,8-2-4 16,-6 1-11-16,1-5-5 16,5-1-4-16,-3-6 0 15,3-4 0-15,-5 2-3 16,5-1-12-16,-6 0-15 15,-2-1-24-15,8 3-45 16,0-4-82-16</inkml:trace>
  <inkml:trace contextRef="#ctx0" brushRef="#br0" timeOffset="213560.0164">30932 4628 163 0,'0'-25'2'0,"0"-3"-2"16,0-2 0-16,0-5-10 15,0 1-18-15,0-8-14 16,0 3-24-16</inkml:trace>
  <inkml:trace contextRef="#ctx0" brushRef="#br0" timeOffset="213740.0797">30880 4008 140 0,'-5'-14'48'15,"2"-9"-3"-15,-2-1 4 16,5-9-13-16,0-6-7 15,0 0-22-15,0 3-7 16,0 0 0-16,0 12-5 16,0 12-57-16,0 5-212 15</inkml:trace>
  <inkml:trace contextRef="#ctx0" brushRef="#br0" timeOffset="224557.5698">27827 11717 41 0,'0'-1'121'15,"0"1"-76"-15,0-6 2 16,0 2-29-16,0-3-16 16,0-4-2-16,0 1 0 15,-6 3 2-15,6 0 11 16,0 1 0-16,0 3 8 15,-8 3 1-15,-3 0 0 16,11-2-8-16,0 2 2 16,0-5 6-16,0-1-14 15,-3 0-5-15,3 3 5 0,-5 3 6 16,-1 0 0-16,4 0 0 16,2 0-1-16,0 0-2 15,0 0-5-15,0-3-2 16,-6 3 4-16,6 0 8 15,-5-4 3-15,-1 4-4 16,6-3 0-16,0 3-8 16,0 0 8-16,0 0 15 15,25 0-14-15,2 0-1 16,6 0-4-16,0 0-3 16,-1 0-4-16,1 0-2 15,-9 0 6-15,4 3 4 16,-9 0-3-16,-6 1 1 0,7 0-5 15,4 1 1 1,3 3-2-16,6-3 1 0,8 1 2 16,5 1-1-16,-7 2 0 15,7-6-2-15,-3 5 3 16,-2-3 2-16,0 1-1 16,-3-4 2-16,9 5-5 15,-9 1-1-15,-5-1-2 16,-1 2 1-16,-4 1-1 15,-4-2-1-15,3 0 0 16,-7-3 1-16,7 2-1 16,6 0 0-16,-1 1 1 15,1 1-1-15,5 2 2 16,17 0 2-16,-17 2-1 0,3-1 0 16,2 3-1-16,-10 0 0 15,0 0-3-15,-6 0 1 16,6-2 0-16,-9 2 0 15,12 0-1-15,-6-4 1 16,-3 1-1-16,6-1 1 16,-6 1-1-16,0 3 2 15,12-2-1-15,-7 2 1 16,6 2 0-16,-5-1 3 16,0 1 1-16,0-3-2 15,-1 1 2-15,-10-1-5 0,3 1 2 16,-1 2-3-1,-7-6 2-15,2 4-1 0,-6 0 0 16,1 3 0-16,5-1-1 16,0 5 1-16,6 1 2 15,-6-4 2-15,-3 4 0 16,-5-6-1-16,8 2-2 16,-11 2 0-16,6-3-2 15,-3 1 2-15,-3 0-2 16,6 4 0-16,-4-2 0 15,-1 9 1-15,2-2 0 16,-9 2 0-16,4 1 0 0,2 1 1 16,-3-1 0-1,-5-4 0-15,6 5-2 0,-6-13 1 16,5 1 0-16,-5-5-1 16,0 0 0-16,3-1 0 15,-3 1 0-15,0 5 0 16,5 2 0-16,-5 4 2 15,0-1-2-15,6 7 0 16,-6-2 0-16,3-1 1 16,2 2-1-16,1-2 0 15,2 1 0-15,-8 2 1 16,11 0 2-16,-9 0-2 16,4-2 3-16,-6 5-2 15,0 1-1-15,0-3 0 16,0 7-1-16,0-5 2 0,0 5-1 15,0-1 1 1,0 0-2-16,-6 4 0 0,-7 1 1 16,13-5 0-16,-8 5 0 15,8 2-1-15,-6 2 1 16,6 2-1-16,-5 2 1 16,5-2-1-16,-3 4 1 15,-3-6 0-15,6-1 0 16,-5 1 0-16,5 0 0 15,0 2 0-15,-3 2 0 16,3-2-1-16,0 1 0 16,0 0 1-16,-5 4-1 0,5 2 0 15,0 4 0 1,-6 2 0-16,1 1 0 0,2 3 1 16,-2 1-1-16,5-6 2 15,0 0-2-15,0-9 0 16,0 7 1-16,0-2 0 15,0 0 1-15,0 6 0 16,0-8 0-16,0 4 1 16,-6-2-2-16,4-1-1 15,-9-5-2-15,11-4 2 16,0-3 1-16,-9-2 0 16,9-8-1-16,0-2-1 15,0-2 1-15,0-1 0 16,0-3 0-16,0-9 0 15,0-9 0-15,0-2-1 0,0-3 1 16,0-1 0-16,0-2 0 16,0-1 0-16,0 3-1 15,0-3 0-15,0 0-1 16,-10 0 0-16,-4 0-1 16,-5 0 3-16,-3-15-1 15,-3 0 0-15,6-2 2 16,-2 0-2-16,-4-5 1 15,11-1 0-15,-5-5 0 16,6 2 0-16,-6-1-2 16,0-2 0-16,5 3-1 0,6-6 0 15,8 9 2-15,0 5 1 16,0 6 0-16,0 5 0 16,0-1 0-16,0 8 0 15,0 0 0-15,0 0 0 16,8 6 0-16,38 22 0 15,6 10 1-15,-6-3-1 16,-2-8 1-16,-3-7-1 16,3-9 0-16,-9-11 2 15,22 0-1-15,3-25 1 16,0-15-1-16,6-6-1 16,-28-2-2-16,-14 5-8 15,-15 5-51-15,-9 14-98 16,0 9-182-16</inkml:trace>
  <inkml:trace contextRef="#ctx0" brushRef="#br0" timeOffset="227063.602">23442 15590 357 0,'0'0'50'0,"0"0"-10"16,0-3-1-16,0 3-27 15,0 0-2-15,0 0 4 16,0 0 13-16,-5 0 10 16,5 0-6-16,0 0 1 15,0 29 5-15,19 14-5 16,13 19-19-16,9 6-1 15,-2 3-1-15,-7-11 1 16,-4-18-6-16,10-21-2 16,8-21 1-16,25-29 19 0,22-44 11 15,5-22-9-15,-5-1-15 16,-17 16 0-16,-16 22-8 16,-27 20-3-16,-25 15 0 15,-3 10-12-15,-5-4-135 16,0-2-297-16</inkml:trace>
  <inkml:trace contextRef="#ctx0" brushRef="#br0" timeOffset="229199.8121">18346 9341 12 0,'-3'-2'0'16,"-2"-3"0"-16,-1-2-2 15,6 2 2-15,0 0 60 16,-2 5 28-16,-4 0-29 16,1 0-14-16,-1 0-9 15,-2-4-11-15,8 4-7 16,0 0 11-16,0 0 2 15,-5 0-10-15,2 0 2 16,3-1 1-16,-11 1-6 0,11-2-1 16,-8-2 4-1,2 4-5-15,6 0-2 0,-5 0-3 16,5 0-1-16,0 0-3 16,0 0 4-16,38 6 18 15,3 9-16-15,11 4-4 16,11 2 2-16,-3-7 1 15,5-1 0-15,3-10 3 16,17-1 0-16,-1 1-4 16,-5-3-3-16,19 0-2 15,-13 0 0-15,8-3 4 16,-9-5-4-16,-5 0 1 16,-2-1 2-16,-4-3 2 15,-2-4 0-15,8-2-4 16,0-4-4-16,6-2 0 0,-1-4-1 15,4-1-1 1,2-2 1-16,2 3 1 0,-7 0 0 16,2 5 1-16,-22 4-2 15,-7-2-2-15,-4 7 2 16,-10-3-1-16,2-2 0 16,6 2 2-16,8-12 2 15,11-6 0-15,3-6 0 16,10 1-2-16,-5-3-1 15,-5 6-2-15,10-1 1 16,-13 5 0-16,3-1 0 16,-3 5 0-16,-6 5-1 0,-8 0 0 15,3 5 2 1,-8-1 2-16,16 1 1 0,-2-7 2 16,5 1-1-16,-6-6-3 15,9-4-1-15,-3-6 0 16,-6 4 0-16,-13 1 0 15,-6 1-2-15,1-1 1 16,-9-3 0-16,8-3 1 16,-8-8 1-16,3-2 0 15,-8-3-2-15,5 4 0 16,-16 0-1-16,11 1 2 16,-14-1-2-16,8-1 0 15,-3-3 2-15,4 1-2 0,-9-1 1 16,0-2-1-1,-5-3 1-15,10-3 2 0,-2-6-2 16,2 2 1-16,4 0-1 16,-4-1 1-16,-2 2-2 15,3-1 1-15,-4-5-1 16,-4-2 1-16,-9-3 0 16,0-4-1-16,-8-1 1 15,0 1-1-15,11 7 0 16,-3 2 0-16,6 3 0 15,-9 1 0-15,23 0 2 16,-9-4-2-16,5 0 0 16,3 1 0-16,-13-2 0 15,0 5 0-15,5 3 0 0,-19 5 0 16,13 4 1-16,1 3-1 16,-3 3 0-16,-3 3 0 15,6 5 1-15,-9 6-1 16,1 1 0-16,2 6 0 15,-8 7 0-15,0 9 0 16,0 6 0-16,0 7 1 16,0 0 0-16,0 0 0 15,0 0 0-15,0 0-1 16,-22 30-1-16,-22 17 1 16,-35 11 0-16,9 5 0 15,-4-3 0-15,14-16 0 16,22-17 0-16,19-18 0 0,19-9 1 15,11-32-2 1,57-35 1-16,16-20-2 0,25 6 2 16,-16 13 0-16,-22 26 0 15,-30 24 0-15,-14 18 0 16,-27 18-1-16,0 50 0 16,-60 26 1-16,-38 20 0 15,-14-6 0-15,22 0-1 16,30-19-11-16,38-14-108 15,17-18-96-15</inkml:trace>
  <inkml:trace contextRef="#ctx0" brushRef="#br0" timeOffset="230903.4399">18744 9379 261 0,'0'0'81'0,"-5"0"-51"16,-3 0 19-16,-6 0-10 16,-5 0 3-16,-6 0-8 15,-2 0-3-15,-6 0-6 16,6 0 1-16,-6 0-2 0,-5 0-12 15,0 0 5 1,-3 0 3-16,-5 0-2 0,-1 0 5 16,4 0-9-16,2 0 0 15,3 0 3-15,-9-9-6 16,9 6-3-16,-8-5-1 16,-6 1-4-16,17-4 1 15,-17 1 1-15,5-1-1 16,9-3 4-16,-3-3-3 15,-8 1 5-15,3-5 0 16,-1 5-2-16,1-1-2 16,5 3-1-16,-2 3-2 0,10-1-1 15,0 0 0 1,0 2-1-16,1-4 1 0,-9-4 0 16,-3-2-1-16,9-2 2 15,-9-2 2-15,9 6 2 16,2-1-2-16,14 4-1 15,0 1 2-15,-8-3-5 16,7 0 2-16,1-7-1 16,-13 1-2-16,-1-5 2 15,-8-4 0-15,3-1 0 16,-9 1-1-16,9-2 1 16,-3 0 0-16,9 3-1 15,-1-1 0-15,0 2 0 16,9-2-1-16,-4-5 0 15,9-2 0-15,6-7 1 0,-6 1 0 16,10 3 1-16,-10-4-2 16,8 8 2-16,3-4-2 15,-11 3 1-15,6 1 0 16,7 0-1-16,-8 1 0 16,9-5 1-16,5 2-1 15,-3-7 0-15,-2-5 0 16,-1 5 1-16,-2 1 1 15,3 4-2-15,-9 5 3 16,9-2-2-16,5-7 0 16,-8-7-1-16,8-11 0 15,0-15 0-15,0-2 1 0,8-9-1 16,11 9 0-16,-6 10 1 16,1 13 0-16,-9 9 2 15,1-2-2-15,-6 4 1 16,0-7-1-16,0-1-1 15,0-4 1-15,0-3-1 16,-6-1 0-16,-2 6 0 16,-3 7 0-16,3 8 1 15,8 5-1-15,0 1 0 16,0 1 0-16,0 1 0 16,0 0 0-16,0-6 0 15,0 0 0-15,0-1 0 16,0-1-1-16,0 6 1 0,0 7 0 15,0 7 1-15,0 6-1 16,0 9-1-16,0 1 1 16,0 1 0-16,0 1 0 15,0-6 0-15,0 2 0 16,0 0 0-16,0 6 0 16,-5 2 0-16,5 0 0 15,-8 0 0-15,-3 0-2 16,-8 8 0-16,-14 21 2 15,-13 18 0-15,-20 11 0 16,6 7 1-16,3 4-1 16,-3-6 0-16,14-12 0 15,7-15 0-15,23-21 1 0,5-8-1 16,11-7 0-16,0-16 1 16,19-41 0-16,47-17-1 15,26-15 0-15,1 14 0 16,2 19 0-16,-21 20 0 15,-14 19-1-15,-16 17 1 16,2 4-1-16,-13 39 1 16,-1 13-1-16,-4 8 1 15,-9-4 0-15,14-14-1 16,18-15-7-16,28-31-113 16,14-6-217-16</inkml:trace>
  <inkml:trace contextRef="#ctx0" brushRef="#br0" timeOffset="240881.6318">27611 11863 102 0,'-14'0'162'16,"6"0"-156"-16,8 0 11 16,0-2-3-16,0 0-9 15,0-4-1-15,0 4-2 16,0-4 9-16,0-2 3 16,0 2 9-16,0 4 1 15,0-3-16-15,0-3-8 16,0 2-3-16,0 1-6 15,0 0 9-15,0-1 3 16,0 1 2-16,-5 3 1 16,-1 0-1-16,4-2-4 15,-4 3 1-15,6-2-2 16,-5 0-2-16,-1-1-19 0,6-1-13 16,0-1 19-16,0 5 15 15,0-5 12-15,0 6 1 16,0 0 4-16,0-2 7 15,-2-1-2-15,-4 1-6 16,-2-1 9-16,-3 3 16 16,3 0-4-16,8 0-13 15,-11 0-6-15,11 0-7 16,0 0-3-16,0 0 0 16,0 0 3-16,-8 0 8 15,-3 0-6-15,-5-2-7 16,-9 2-5-16,-8 0-1 0,1 0 1 15,-7 0 0 1,4 0 1-16,5 0 1 0,-3 0 4 16,11 5 1-16,-2 0-5 15,-9 3-1-15,0-1-1 16,-7 2 0-16,-7 2 0 16,-10 2 0-16,2-4 3 15,4 0 1-15,4 3 5 16,4-3-4-16,10-1-2 15,0 0-3-15,-8 7 0 16,-11 5 0-16,1 6 0 16,-9-1 0-16,0-3 2 15,16-2 0-15,-2-4-1 0,5 2 1 16,16-5 0 0,-7 2-1-16,-7 1-2 0,12 0 2 15,-14 4 0-15,3 0-1 16,-8 2 0-16,-1 2 1 15,1 2 0-15,2-3 0 16,-7-1-1-16,10 0 0 16,-6-6 1-16,9 3 0 15,5-5 2-15,-2 1-1 16,-3 2 0-16,-9 1-2 16,15-2 1-16,-6 1-1 15,-3 7 0-15,-3 0 0 16,3 5 1-16,-3-2-1 15,-2-3 0-15,0 6 1 0,-1-1-1 16,1 4 4-16,0 2 0 16,2-3 2-16,3 1-3 15,3-6-2-15,5 6-1 16,1-4 0-16,-1-2-1 16,-3 7 1-16,6-8 0 15,-10 6 0-15,12 5-1 16,-10 2 1-16,-6 4 0 15,9 1 0-15,2-1-1 16,1-1 0-16,2 3 0 16,2-2 0-16,-4-1 0 15,-1-2 0-15,0-1 2 16,6 1-2-16,0-2 0 0,-6-4 0 16,3 3 1-16,8-1 0 15,3 1-1-15,-6-4 0 16,4 0-1-16,2 0 1 15,-14 5 0-15,6 0 0 16,-6 4 0-16,3 4 0 16,14 2 0-16,-9-1 0 15,3-1 0-15,3-5 0 16,0-5 0-16,0-5 0 16,5-1 1-16,1 1-1 15,7 3 0-15,-7 1 0 16,-1 5 1-16,-5 2-1 0,5 3 1 15,-5 4-1-15,0-1 1 16,0 1-1-16,-8 1 1 16,8-6 0-16,-1 1-1 15,7-4 0-15,7 0 1 16,-2-2 0-16,8 3-1 16,0 2 1-16,0-2 0 15,0 2 0-15,-5 0-1 16,-9 2 0-16,6 0 0 15,-3 2 0-15,-3 2 0 16,6 2 2-16,3-3-2 16,5-3 0-16,0-2-2 15,0-5 2-15,0-6 0 16,0-4 0-16,0-1 0 16,0-3 0-16,0-8 0 0,0 1 2 15,0-7-2-15,0-3 0 16,0-3 0-16,0-3-2 15,0 1 0-15,0-3-5 16,0 0-5-16,5 0-13 16,-2 4-31-16,16 18-52 15,19-7-106-15,-5-4-122 16</inkml:trace>
  <inkml:trace contextRef="#ctx0" brushRef="#br0" timeOffset="328572.7961">12650 10662 61 0,'14'-3'172'15,"-3"3"-143"-15,2 0 3 16,1 0 5-16,-6 3-16 16,6 1-13-16,5-4-1 15,14 0 17-15,-3 0 10 16,5-8-9-16,-2-3-1 0,5 0-5 15,3 7 10-15,2 0-8 16,4 2-2-16,5 2-2 16,2 0-4-16,9 0-6 15,-9 0 4-15,6 0-5 16,-2 0 0-16,-4 0 8 16,3 0-6-16,3 0-1 15,-8 0-2-15,8-4 1 16,-3 3-2-16,3-1 0 15,-8-4 0-15,14 1-2 16,-1-2 2-16,1 4-3 16,-6-5 0-16,5 4 0 0,-19-2 0 15,-8 4 1 1,9-1 3-16,-9 3-1 0,3-2 4 16,3 0-3-16,-4-1-4 15,-1-2-1-15,7 3 1 16,6-2 0-16,8 4-1 15,-3 0 1-15,-2 0 0 16,2 0-1-16,22 0 1 16,-11-2 4-16,17-2-2 15,-6-5-1-15,5 0 0 16,6 2-2-16,-3 2 0 16,-2 2 0-16,-9 0 0 15,-8 3-2-15,-16 0-7 16,-19 0-25-16,-19 3-53 15,-14 15-128-15</inkml:trace>
  <inkml:trace contextRef="#ctx0" brushRef="#br0" timeOffset="330634.4359">13247 10553 82 0,'0'-5'48'0,"0"3"-19"15,0-1 6-15,-8 3-7 16,8-1 0-16,0-2-3 0,0 0-1 15,0 0-5 1,0 1 2-16,0-1 11 0,0 1-7 16,0 2-16-16,0-2-7 15,0 2 1-15,0-3 8 16,0 3 13-16,0-3 8 16,0 3-8-16,0 0-9 15,0 0 2-15,0 0 0 16,0 3-6-16,0 12-2 15,0 4 7-15,0 4-3 16,0 5 1-16,0-4-2 16,0 1-8-16,0-3-4 0,0-7-12 15,0 3-49 1,0-10-90-16</inkml:trace>
  <inkml:trace contextRef="#ctx0" brushRef="#br0" timeOffset="333694.5125">13149 6075 10 0,'-14'0'26'0,"9"-1"-6"16,2-1 25-16,3-2-27 15,0 0 3-15,0-3-11 16,0 1-5-16,0-3-2 15,0 4-2-15,0-3-1 0,0 1 0 16,0 1 4-16,0-1 6 16,0 3 22-16,3-1 12 15,2 3-16-15,-5 2-10 16,0-3-9-16,0 3 2 16,0-3 9-16,0 0 10 15,6 3-6-15,-6-1-6 16,8 1 0-16,-8 0-5 15,0 0-5-15,0 0 1 16,0 0 2-16,0 15 3 0,0 6-3 16,0 6-4-16,0-3-3 15,0 4 2-15,0 3-1 16,0-1 0-16,0 2 3 16,0 3 1-16,0 0-1 15,0 0-1-15,0 2-2 16,0 0-3-16,0 3 0 15,0-3 0-15,0 2 1 16,0-2-3-16,0 4 0 16,0-3 0-16,0 0 1 15,0 0 0-15,0-3 2 16,0-2 3-16,0 3-1 16,0 1 0-16,0 3-4 15,0-3 0-15,0 7-1 16,0-1 0-16,0-1 0 0,0 2 1 15,0-1-1-15,0 1 0 16,0 4 0-16,0-2 0 16,0 7 0-16,0-2 1 15,0-4 0-15,0 3 1 16,0-2 0-16,-8-2-2 16,8 2 0-16,-6 3 0 15,6-5 0-15,0 7 0 16,-5 4 1-16,2 0 1 15,-8 9 0-15,-2-6 1 16,5 1 2-16,8-3 0 16,0-4-3-16,0-4 0 0,0-2-2 15,0-1-1 1,0 1 0-16,8 2 1 0,5 1 1 16,-2 3-1-16,-8 6 1 15,2 1 0-15,1 3-1 16,2-7 0-16,-8-9-1 15,11 3 0-15,-11-5 1 16,0 2 0-16,0 4 0 16,0 1 1-16,0 1-1 15,0 4 0-15,0 9 0 16,8 2 0-16,-8 2-1 16,14 2 1-16,-1-1-2 15,4-6 2-15,-1-1 0 16,-5-5 0-16,-3-4 1 0,11 1-1 15,-5 0-1-15,0-1 0 16,5-2-2-16,-6 4 1 16,-7-5 0-16,2-1 1 15,-3-3-1-15,1-4 2 16,-6 6-2-16,0 2 1 16,0 1 0-16,0 4 1 15,0 0-1-15,0 5 1 16,0-5 0-16,0 0-1 15,0-3-3-15,0 2 2 16,0-2 0-16,5 0 1 16,-2 4 1-16,8-2-2 15,-3 1-3-15,-2 0-1 0,2 2-7 16,-8 6 4-16,5 1-2 16,1 6 6-16,2 3 0 15,-8-2-3-15,0-2-1 16,5 0 5-16,-5-6 2 15,6 5-2-15,-6-2-1 16,0 6 1-16,0-2 1 16,0 9 0-16,0-2-1 15,0 1 3-15,0 5 1 16,0-5-4-16,0-1-11 16,0-3 7-16,0-3 1 15,-6-3 1-15,1 5-1 16,-9-1 6-16,9-4 0 0,-9 4 1 15,6 3-1 1,-3 10-10-16,8 3-16 0,3 8 18 16,0-6 9-16,0-6-1 15,0-6 0-15,0-4-23 16,0-3-3-16,0 2 6 16,0 4-2-16,0-1-2 15,0 7 8-15,-24 4 13 16,18-2 4-16,4-1 0 15,-9-5 0-15,11-6-1 16,0-6-20-16,0-1 6 16,0-8 6-16,-8 1 0 0,-3 2 4 15,-3-3 4 1,6-1-33-16,2-6-9 0,1-3 38 16,5 3 3-16,0-10-21 15,0 1-31-15,0-2 32 16,0 1 22-16,0-2 0 15</inkml:trace>
  <inkml:trace contextRef="#ctx0" brushRef="#br0" timeOffset="333786.4947">13261 15547 42 0,'0'26'44'0,"0"0"2"15,5-2-42-15,-5 4-4 16,0-4-4-16,0 4-47 16,0 7-30-16</inkml:trace>
  <inkml:trace contextRef="#ctx0" brushRef="#br0" timeOffset="335194.8699">13416 13810 95 0,'0'0'222'16,"0"-1"-193"-16,0 1 2 16,0 0-17-16,0 0-9 15,0 0 8-15,0 0 19 16,0 0 3-16,0 0-4 15,6 0 3-15,-3 0-4 16,2 0-4-16,0 12-9 16,-2 6-6-16,-3 11 0 15,0 7-7-15,6 3-1 16,-1 5-1-16,-5 6-1 16,0 0 0-16,0 4 0 15,0 3 1-15,0 0 5 16,0 5 0-16,0-4-3 0,0-4-1 15,0 1-3 1,0 2 0-16,8 3 0 0,-8 4-1 16,0 0 1-16,0 5 1 15,0 4-1-15,0 2 2 16,0-3 0-16,0 4 0 16,0-1-1-16,0-1-1 15,0-3 0-15,0-6 0 16,0-8 0-16,0-5 1 15,0-4-1-15,0-11 0 16,0 0-1-16,0-2 1 16,0-2-1-16,0-4-2 0,-8-1-4 15,8-9 1 1,-5-5 1-16,-4-6-5 0,9-2-14 16,0-2-4-16,-5 4-7 15,0-3-15-15,-9 0-5 16,-5 0-96-16,11 1-85 15</inkml:trace>
  <inkml:trace contextRef="#ctx0" brushRef="#br0" timeOffset="336612.6458">13640 16315 214 0,'0'0'159'15,"0"0"-119"-15,19 0 20 16,8 0-21-16,6 16 3 16,0 2-8-16,-9 4-7 15,4 1-2-15,-1 4-15 16,-3-1 0-16,9 7-6 16,8 0 1-16,11 0-3 15,0 5-1-15,-1-1-1 16,4-2 0-16,2 0 0 0,-11-1 0 15,1-4 0 1,-9-3 0-16,-5-10 1 0,-14-4 2 16,0-6 5-16,-11-4-1 15,6-3-3-15,-14 0-2 16,0 0-1-16,5 0 1 16,1 4 2-16,2-3-2 15,-3-1-2-15,-2 0 0 16,2 0-3-16,-5 0-2 15,0 0-4-15,0-1-5 16,0-13-16-16,0 5-37 16,-13 1-34-16,-6 2-79 0</inkml:trace>
  <inkml:trace contextRef="#ctx0" brushRef="#br0" timeOffset="336882.9297">14420 16636 492 0,'0'0'33'0,"0"2"6"15,0 16-7-15,32 7-20 16,1-2-4-16,-6 13 8 16,3 3 1-16,-8-1 4 15,-3 2-5-15,-13-2 5 16,2-9 0-16,-8 2-11 0,0-9-5 15,-14-8-4-15,-32-2-1 16,-14-10-3-16,8-2-21 16,6 0-32-16,21 0-30 15,12 0-31-15,13-14-87 16</inkml:trace>
  <inkml:trace contextRef="#ctx0" brushRef="#br0" timeOffset="337204.3907">15260 16715 247 0,'0'2'248'16,"0"26"-203"-16,5 14 16 15,33 3-24-15,17 5-15 16,-4 1-8-16,1 5-4 16,-11-7 1-16,-3-2-6 15,-13-9-5-15,-3-8-9 16,-3-7-34-16,-19-13-51 0,0-10-87 15,0-9-192-15</inkml:trace>
  <inkml:trace contextRef="#ctx0" brushRef="#br0" timeOffset="337366.5308">15971 16795 364 0,'-43'38'275'0,"-17"39"-218"15,13 18 18-15,-5 13-35 16,1 11-26-16,-1 3-14 15,16-3-2-15,4-15-12 16,13-17-31-16,5-22-26 16,3-15-31-16,-3-14-81 0</inkml:trace>
  <inkml:trace contextRef="#ctx0" brushRef="#br0" timeOffset="337812.2357">16576 17207 465 0,'-27'0'72'0,"-19"20"-32"16,-11 15-1-16,-3 18-12 16,-6 11-2-16,6 7-7 15,14 7 4-15,-6-6-7 16,19-13-3-16,14-9-4 16,6-20-4-16,13-22-4 15,0-8-9-15,40-8-3 16,12-43 12-16,14-10-4 15,-9-3-6-15,-2 11 5 16,-23 14 5-16,-13 20 1 16,0 19 2-16,9 0 3 15,-9 28 6-15,5 16 3 0,-2 3-8 16,-16-2-7-16,7-8-1 16,-13-5-17-16,19-14-16 15,-19-5-34-15,0-6-58 16,0-7-100-16</inkml:trace>
  <inkml:trace contextRef="#ctx0" brushRef="#br0" timeOffset="338013.9544">16718 17217 623 0,'0'0'46'0,"93"0"-22"15,-14 0 0-15,11 5-11 16,8 1-8-16,-11 1-5 16,-10 0-2-16,-17 9-7 15,-6 0-22-15,-16 7-61 16,-18-5-90-16</inkml:trace>
  <inkml:trace contextRef="#ctx0" brushRef="#br0" timeOffset="338202.955">17231 17099 378 0,'-87'56'338'0,"38"28"-323"16,13 5 20-16,-2 3-25 16,19 1-10-16,11-18-5 15,-3-13-18-15,8-20-24 16,3-20-23-16,0-14-30 15,0-8-143-15</inkml:trace>
  <inkml:trace contextRef="#ctx0" brushRef="#br0" timeOffset="338412.4102">17544 17130 561 0,'-5'30'158'16,"16"27"-154"-16,35-10 3 15,-10 0-7-15,13-8-4 16,-19-16-41-16,-11 1-66 16,-8-13-67-16,-11-11-143 15</inkml:trace>
  <inkml:trace contextRef="#ctx0" brushRef="#br0" timeOffset="338546.3702">17539 16782 682 0,'0'5'9'16,"0"4"-9"-16,27-2-78 15,31 0-115-15</inkml:trace>
  <inkml:trace contextRef="#ctx0" brushRef="#br0" timeOffset="338772.4791">18267 17020 556 0,'-33'52'130'15,"33"18"-73"-15,0-20 1 16,0-15-54-16,19-20-4 0,47-15-20 15,5 0 20-15,-11 0 11 16,-9 13 18-16,-18 24 8 16,-25 14-12-16,-8 14-21 15,-8 7-4-15,-57-17-29 16,-39-19-62-16,-49-30-113 16</inkml:trace>
  <inkml:trace contextRef="#ctx0" brushRef="#br0" timeOffset="366114.3553">13294 9406 150 0,'19'-7'41'0,"0"5"2"16,14-4-1-16,-6 6-16 16,3 0-15-16,-14 0-4 15,3 0 0-15,0 0 5 16,-5 6-6-16,5 3-3 16,-8-1-2-16,5 4 0 15,9-11-1-15,13-1 0 16,3 0-11-16,24-1-73 15,-5-15 31-15,6-3 24 0,-9 2 18 16,3 2 9-16,-14 2 2 16,6 1 0-16,-14 6 0 15,-5 6 0-15,0 0-1 16,-14 0-14-16,-11 3-28 16,6 7 43-16,-9 1 6 15,-5-7 12-15,14 4 10 16,5-2 7-16,0 3-8 15,14-1 2-15,8-4-9 16,-3-4-10-16,8 0-9 16,-5 0-1-16,-3 0-61 15</inkml:trace>
  <inkml:trace contextRef="#ctx0" brushRef="#br0" timeOffset="366264.2079">15060 9485 185 0,'52'0'18'15,"-5"0"-18"-15,7 0 0 16,-21 0-15-16</inkml:trace>
  <inkml:trace contextRef="#ctx0" brushRef="#br0" timeOffset="367066.3593">13844 11875 62 0,'0'0'59'0,"0"0"-33"16,0 0-17 0,0 0-5-16,0 0-4 0,0 0 5 15,0 0 12-15,0 0 11 16,0 0-4-16,0 0-8 15,11 0-5-15,17 0 5 16,4 0-1-16,6 0 3 16,9 0-4-16,5-14 8 15,8-1-3-15,5 3 1 16,-5 6-5-16,-3 0-10 16,-5 6-3-16,0 0-2 15,-3 0-6-15,-3 0-36 16,3 0-43-16,-2 0-72 15</inkml:trace>
  <inkml:trace contextRef="#ctx0" brushRef="#br0" timeOffset="367234.291">14831 11846 123 0,'33'0'30'16,"0"0"25"-16,19 0 12 15,8 0-24-15,5 0-19 16,1 0 10-16,-1-1-13 15,-19 1-16-15,-5 0-5 16,-8 0-3-16,-14 0-65 16,-5 1-124-16</inkml:trace>
  <inkml:trace contextRef="#ctx0" brushRef="#br0" timeOffset="368004.4286">13823 10650 120 0,'0'-3'128'15,"0"0"-101"-15,0 2 25 16,19-2-6-16,8-1-22 16,6 0-17-16,-6 2-6 15,-3 2-1-15,9 0-1 16,-6 0 0-16,12 0-6 15,7 13-49-15,6 2-28 16,-6-1 14-16,14-9 9 0,6-5 47 16,-9 0 2-16,3 0 1 15,-8 0 11-15,-6 0-1 16,-8 0 1-16,-2 0 3 16,2 0 21-16,0 0 14 15,8 0 8-15,-5 0-32 16,16 0 12-16,-2-11 19 15,2-3-11-15,-5 2-6 16,3 4-3-16,-12 4-17 16,-10 4-8-16,8 0-6 15,-17 0-77-15,-10 19-88 16</inkml:trace>
  <inkml:trace contextRef="#ctx0" brushRef="#br0" timeOffset="382684.1285">13602 12053 7 0,'0'0'140'0,"0"-3"-88"16,0 1 16-16,0 2-18 15,0 0-6-15,0 0-9 16,0 0-4-16,0-3-5 16,-3 3-1-16,-8 0-15 15,8 0-2-15,-8 0-1 16,-2-2 2-16,-1 2 7 15,1 0-1-15,-1 0-4 16,-11 0 0-16,25 0-3 16,-5 0 10-16,5 0-3 0,0-3-2 15,0 0 1-15,0 2 6 16,0-2 10-16,0-2-3 16,0 2-9-16,0-1 2 15,0 4 0-15,0 0-5 16,0 0-6-16,0 0-5 15,0 27 1-15,-14 13 3 16,-27-2-3-16,-2-6-4 16,10-14 0-16,19-10-1 15,9-8 0-15,5 0 1 16,0-15-1-16,19-25 0 16,38-9-1-16,3 5 1 0,0 5 1 15,-11 20 4-15,-13 13 8 16,-36 1 7-16,5 5-11 15,-5 0-6-15,0 29 1 16,-32 18 5-16,-39 5-6 16,-3-6-3-16,3-18 0 15,25-15-5-15,38-13 2 16,8 0-1-16,0-10-21 16,8-14-39-16,52 1-11 15,5 10-19-15,1 11-57 16,-28 2-186-16</inkml:trace>
  <inkml:trace contextRef="#ctx0" brushRef="#br0" timeOffset="384566.1653">13509 12164 60 0,'0'-3'144'0,"0"2"-88"16,0-1 16-16,0-1-24 16,0 3-21-16,0-3-5 15,0 0-6-15,0 3-6 0,0 0 0 16,0-1-6-16,0 1-3 15,0-4-1-15,0 1 3 16,0 3-2-16,-14-4 6 16,14 1 20-16,0 1-7 15,-5 2-11-15,5 0-4 16,0-3-2-16,0 3 8 16,0-3 8-16,0 3-2 15,0-1-4-15,0-2 4 16,0 0 10-16,5-1-6 15,23-4-7-15,10 6-1 16,-5 2-2-16,-1 0-4 16,15 0-1-16,4 0 4 0,-4 0 4 15,-1 10 0-15,-8-3-2 16,3 0-6-16,-8 5-3 16,0-1-2-16,-9 1 1 15,9 3-2-15,0 1 0 16,-1-6 4-16,1 4-2 15,0-1 1-15,0 0-2 16,-1-4 1-16,-5 6 0 16,6-3 0-16,-6 3 0 15,3 3 1-15,-2 0 1 16,-9-4 0-16,3 3 0 16,-3-2-2-16,5-2-1 0,-5-1 0 15,3-1-1-15,-3-4 1 16,0 2 0-16,9-2 0 15,-9 6 1-15,0 0-2 16,3 1 0-16,-9 3 1 16,4 1-1-16,-4-1 1 15,1 1 0-15,-1 5 1 16,-7-3 1-16,8 4 1 16,-9-1 1-16,3-1-3 15,0 0-1-15,3-3 0 16,8 4-1-16,-10-3 0 15,4 4 2-15,-7-1 0 16,2 0 4-16,-3 1 1 0,-5 0-4 16,0 2-1-1,6 1-1-15,7-1 0 0,-7-5-1 16,7 5 0-16,1-6 0 16,-6 5 0-16,3 2 1 15,3-3 0-15,-6 9 1 16,3 4-1-16,3 2 0 15,-9 3 0-15,-2 4-1 16,-3-6 1-16,5-6-1 16,1-5 0-16,2-4 1 15,3-4-1-15,-3 3 0 16,0-5 3-16,3 4-1 0,-3 4 0 16,3 5 1-1,-3 1-1-15,-8 4-1 0,0 0-1 16,6-3 1-16,-6 1 1 15,8-6-1-15,-3 0 1 16,-5 4-1-16,6-3 0 16,-6 6 0-16,0 4-1 15,0 7 1-15,0 4-1 16,0-2 1-16,0 2-1 16,0-6 1-16,0-3-1 15,0 1 0-15,0-3 0 16,0-1 0-16,0 5 0 15,0-3 0-15,0 1 1 16,0 4-1-16,0 0 0 16,0 0 0-16,0-2 1 0,0 1-1 15,0 6 0-15,0 0 0 16,0-2 0-16,0-2 0 16,0-15 0-16,0 4 1 15,0 0 0-15,0 4-1 16,0 6 1-16,0 1-1 15,0-1 0-15,0 0 0 16,0-5 0-16,0-4 0 16,0 0 0-16,0-2 0 15,0 0 0-15,0-1 0 0,0 4 0 16,0-2 0 0,0-1 0-16,0 0 0 0,0-7 0 15,0-3 0-15,0-5 0 16,0-3 0-16,0 3 0 15,0-1 0-15,0-1 0 16,0-2 0-16,0-3 0 16,0-7 0-16,0-2 0 15,0 1 0-15,0-1 0 16,0-1 0-16,0 1 0 16,0-2 0-16,0-2 0 15,0 0 0-15,0 2 0 16,0-2 0-16,0 0 0 15,0 0 1-15,0-16-1 16,0-7 0-16,-11 1-1 0,3-1 0 16,-6 1 0-1,3 1 1-15,-8 2-1 0,11-2 1 16,2 3 0-16,-2-6 0 16,3 8 0-16,-1-2 0 15,-2-2 0-15,3 3 0 16,2-1 0-16,3 4 0 15,-5 3 0-15,5 7 0 16,-6-2 0-16,6 6 1 16,0 0-1-16,0-2 0 15,0 2 0-15,0 0 0 16,0 0 0-16,0 0 0 16,0 16 0-16,6 14 0 15,15 9 1-15,4 5 0 0,-6-1 1 16,-11-1 0-16,11-5-1 15,-5-12 0-15,-1-9 0 16,7-8-1-16,-10-8 1 16,10 0 0-16,1-32 0 15,-2-20 1-15,9-10-1 16,2-3 1-16,-14 8-2 16,3 12 1-16,-5 10-1 15,-9 9-1-15,1 6-7 16,7 9-34-16,-13-3-147 15</inkml:trace>
  <inkml:trace contextRef="#ctx0" brushRef="#br0" timeOffset="387252.2923">16031 15675 221 0,'-5'-7'60'15,"2"2"0"-15,3-1-13 16,0 0-6-16,0-2 3 16,0-2-3-16,0 1 0 15,0 8 0-15,16 1-6 16,3 0-6-16,11 0-10 16,-2 18 0-16,4 19-2 15,-4 8 0-15,4 14 1 16,-13 3-6-16,3 6-3 15,-3-7-8-15,-5-15-1 0,5-11-6 16,-13-14-25-16,-1-19-29 16,-5-2-27-16,0 0-23 15,8-17-42-15</inkml:trace>
  <inkml:trace contextRef="#ctx0" brushRef="#br0" timeOffset="387454.2466">16522 15617 377 0,'0'0'61'16,"0"0"8"-16,0 0-32 15,0 26 7-15,0 11-7 16,8 6-20-16,3 2-7 16,-3 2-6-16,-2-2-4 15,-6-4 0-15,0-6-8 0,0-9-27 16,0-7-37-16,0-9-40 15,-19-8-56-15</inkml:trace>
  <inkml:trace contextRef="#ctx0" brushRef="#br0" timeOffset="387678.0894">15900 15707 183 0,'-24'-14'359'15,"24"9"-344"1,11-15 30-16,62-5 0 0,25-1-6 16,1 3-5-16,4 9-19 15,-18 12-15-15,-12 2 0 16,-15 0-5-16,2 0-19 16,5 0-34-16,0 0-53 15,1 2-57-15,13 5-24 16</inkml:trace>
  <inkml:trace contextRef="#ctx0" brushRef="#br0" timeOffset="387866.2053">17250 15648 357 0,'0'22'159'0,"-14"15"-81"16,-29 17-18-16,2 16-20 0,-19 19-23 15,-6 10-10-15,-10 11-1 16,-11-5-2-16,8-11-4 15,13-14-1-15,23-23-19 16,21-20-25-16,11-16-30 16,11-18-48-16,0-3-77 15</inkml:trace>
  <inkml:trace contextRef="#ctx0" brushRef="#br0" timeOffset="388188.2817">17517 15954 427 0,'0'0'22'0,"0"8"-14"16,0 21 10-16,0 8-4 15,-33 10-6-15,-18 5-3 16,-12 2-3-16,3-7 5 15,19-12 5-15,30-14-10 16,11-17-2-16,0-4 0 16,71 0 11-16,14-25 8 15,21-2 15-15,3 3-13 16,-8 5-7-16,-17 9 5 0,-18 6-15 16,-20 1-4-1,-13 3-16-15,-14 0-54 0,-19 0-87 16,0 3-161-16</inkml:trace>
  <inkml:trace contextRef="#ctx0" brushRef="#br0" timeOffset="388422.3312">17940 15874 289 0,'-17'33'267'16,"7"15"-237"-16,10 15 28 0,-9 10-26 16,-10 12-12-16,-8 8-5 15,-17-1-6-15,3-11-2 16,9-10-7-16,21-23-5 16,11-17-42-16,0-18-58 15,0-13-120-15</inkml:trace>
  <inkml:trace contextRef="#ctx0" brushRef="#br0" timeOffset="390086.0773">18940 13396 113 0,'9'-13'57'0,"-4"1"13"16,-5 5-25-16,0 1 9 15,0 2-13-15,0 0 0 16,6 3-5-16,-6-2-1 15,0 3 9-15,8 0-18 16,3 0-18-16,10 25-6 16,12 19 21-16,0 13 0 15,11 7-14-15,-23 7-3 16,4-5 1-16,-11-1-2 16,5-7-1-16,-19-16-4 0,13-11 0 15,-7-13-1-15,-4-15-10 16,-2-3-24-16,0-12-16 15,6-20-87-15,-1-8-193 16</inkml:trace>
  <inkml:trace contextRef="#ctx0" brushRef="#br0" timeOffset="390333.9158">19399 13544 265 0,'-20'0'148'0,"7"22"-126"15,-1 6 50-15,9 2-37 0,5 3-20 16,0-2-11-16,-6 3-1 16,-2-3-1-16,-11-4-1 15,0 2-1-15,-27-6-2 16,7-2-10-16,-1-6-5 16,-7-8-4-16,14-4 5 15,14-3-2-15,14 2-23 16,-3 5 0-16,8 10-45 15,0 1-44-15,0 11-53 16</inkml:trace>
  <inkml:trace contextRef="#ctx0" brushRef="#br0" timeOffset="390634.0968">19497 13925 409 0,'0'0'64'0,"0"32"-52"0,0 17 37 15,0 12-38-15,0 6-6 16,0-1-1-16,0-2-4 16,0-8 0-16,0-14-11 15,0-11-43-15,0-9-96 16</inkml:trace>
  <inkml:trace contextRef="#ctx0" brushRef="#br0" timeOffset="390828.0386">19818 13954 313 0,'0'0'237'0,"0"19"-226"16,0 22 4-16,0 17 3 0,0 4-17 15,0 2-1-15,-13-6-12 16,-6-3-28-16,-6-4-47 15,6-12-56-15</inkml:trace>
  <inkml:trace contextRef="#ctx0" brushRef="#br0" timeOffset="391023.8596">19276 14177 479 0,'0'0'63'0,"0"0"-10"0,27-5-33 16,49-4 10-16,23-6 5 16,7 1-21-16,-11 1-14 15,-7 4-8-15,-4 1-47 16,-5 2-68-16,6 6-148 16</inkml:trace>
  <inkml:trace contextRef="#ctx0" brushRef="#br0" timeOffset="391187.8803">20396 14087 109 0,'-27'38'349'16,"-30"20"-295"-16,-3 12 22 15,-5 10-27-15,-20 6-9 16,-13 9-15-16,11 0-21 16,-3 0-4-16,16-13-13 15,17-12-17-15,29-23-39 0,23-17-86 16,5-17-122-16</inkml:trace>
  <inkml:trace contextRef="#ctx0" brushRef="#br0" timeOffset="391487.9239">20206 14672 570 0,'0'0'32'15,"-6"2"5"-15,6 6-30 16,0 2-6-16,0 2-1 0,19 3 0 16,6 2 0-16,-3 8 0 15,2 0 3-15,-2 6 18 16,-3-3 15-16,-8 6 1 16,-3 2-4-16,-8 9-5 15,0 4-8-15,0 9-9 16,0-2-8-16,0-5-3 15,0-11-7-15,0-14-4 16,14-13-7-16,24-13-26 16,14 0-46-16,8-23-115 15</inkml:trace>
  <inkml:trace contextRef="#ctx0" brushRef="#br0" timeOffset="392800.1179">20148 14918 143 0,'-8'8'1'0,"3"2"-1"15,5-6-3-15,-3 2-6 16,3-6 9-16,-11 0 25 15,3 0 71-15,-3 0-38 0,3 0-14 16,0 0-5-16,-3 0-24 16,3 0-13-16,-3 0-1 15,-3 0-1-15,-5 0 0 16,19 0 1-16,-8 0-1 16,-3 0 7-16,8 0 10 15,-2 0 14-15,-1 0-3 16,6-6-13-16,0-8-1 15,0 6 1-15,0-1 2 16,0-4 0-16,11-3 0 16,30-3 7-16,19-6 3 15,16-1-2-15,-2-1-5 0,-9 12 6 16,-21 8-13-16,-22 7-10 16,-11 0 1-1,-11 35 6-15,0 20 2 0,-11 12-8 16,-49 15-3-16,-19 6-1 15,-6 7 0-15,12-4 0 16,10-15 0-16,36-26-1 16,27-23 1-16,19-27 0 15,68 0 0-15,36-33 4 16,2-10-1-16,1 6-1 16,-9 8-2-16,-33 6-4 15,6 14-61-15,-16-4-126 16</inkml:trace>
  <inkml:trace contextRef="#ctx0" brushRef="#br0" timeOffset="393459.9104">22722 14393 272 0,'-19'-8'41'16,"-3"2"16"-16,9 2-1 15,-4 0-22-15,4 1 19 16,-1-1 4-16,-5 2-12 16,16 2-3-16,-2 0-5 15,-1 2-14-15,1 26-12 0,2 16 2 16,-2 11-1 0,-1 7-5-16,6 0-4 15,0-5-3-15,0-5-1 0,0-12-10 16,0-10-34-16,0-14-31 15,11-9-51-15,8-7-91 16</inkml:trace>
  <inkml:trace contextRef="#ctx0" brushRef="#br0" timeOffset="393677.9354">22878 14338 416 0,'0'0'74'15,"-11"0"13"-15,3 12-51 16,8 23-5-16,-11 5-3 0,11 8-14 16,0 4 0-16,-14 3-6 15,11-1-6-15,-2-7-2 16,5-9-12-16,0-5-30 16,0-10-37-16,0-15-39 15,0-3-39-15,0-5-89 16</inkml:trace>
  <inkml:trace contextRef="#ctx0" brushRef="#br0" timeOffset="394330.0209">22060 14514 260 0,'0'0'34'0,"-14"0"32"16,3 0-40-16,3 0-10 15,-6 0 11-15,14 0-4 16,-13 0-6-16,13 0 12 15,0 0 15-15,0 0-9 16,0 0-6-16,0 0-8 16,0 0-5-16,2-7 2 15,37 1 1-15,-1 3 4 0,-3 3-8 16,-5 0-2-16,-16 22 1 16,-6 13-2-16,-8 9-7 15,0-3-3-15,-41 1-2 16,8-13-1-16,9-11 0 15,24-12-5-15,0-6 1 16,11 0 5-16,41-7 0 16,8-4 2-16,-9 11 4 15,-15 0 2-15,-12 19 13 16,-24 24 0-16,0 14-8 16,-27 4-10-16,-49-1-3 15,2-15-20-15,9-21-42 16,-1-20-29-16,28-4 0 0,16-12-48 15,22-26-100 1</inkml:trace>
  <inkml:trace contextRef="#ctx0" brushRef="#br0" timeOffset="394556.106">22283 14419 453 0,'0'3'32'16,"58"-3"42"-16,34 0-26 15,26-7 6-15,7-16-13 16,0-1-10-16,-13-1-13 0,-22 2-18 16,-16 7-3-16,-28 7-19 15,-16 4-75-15,-8 5-106 16</inkml:trace>
  <inkml:trace contextRef="#ctx0" brushRef="#br0" timeOffset="395529.8914">23041 14719 244 0,'0'-9'34'16,"0"3"16"-16,0 3-1 16,0 3-6-16,0 0-4 15,0 0 9-15,0 0 1 0,0 0-14 16,0 0-10-1,0 27-10-15,-24 20 2 0,-23 22-7 16,-37 18-1-16,-14 23-7 16,-14 16-1-16,-5 5-1 15,-1-4-1-15,31-16-15 16,22-26-43-16,27-24-61 16,29-22-90-16</inkml:trace>
  <inkml:trace contextRef="#ctx0" brushRef="#br0" timeOffset="395799.8022">22989 15152 392 0,'0'0'132'0,"0"11"-121"15,-13 19 16-15,-12 12-13 16,-21 11-6-16,-6 9-6 15,0-5-2-15,1-3 0 16,23-11-8-16,9-17-2 16,19-13-16-16,0-13-28 15,30 0 39-15,25-9 15 16,-9-8 3-16,6 4 0 16,-6-3-3-16,-8 7 0 15,-5-1-22-15,-6-2-126 16</inkml:trace>
  <inkml:trace contextRef="#ctx0" brushRef="#br0" timeOffset="395965.0221">23232 15145 543 0,'-24'77'84'0,"-23"22"-14"16,9 14-26-16,-8 9-5 15,-9 2-10-15,3-2-18 16,6-12-11-16,19-21-18 15,16-27-57-15,11-41-134 16</inkml:trace>
  <inkml:trace contextRef="#ctx0" brushRef="#br0" timeOffset="397173.9819">27164 13594 66 0,'0'-4'176'16,"-5"4"-173"-16,5 0 13 16,-6 0-16-16,6 0 1 15,0 0 5-15,0 0 43 16,0 0 28-16,0 0-3 15,0 0-18-15,0 0-19 16,0 14-14-16,0 26 8 16,0 10-12-16,0 15-7 15,0 4-10-15,-3 0-2 0,-2-1 0 16,-1-14-7-16,-2-8-26 16,8-15-37-16,0-8-57 15,0-17-107-15</inkml:trace>
  <inkml:trace contextRef="#ctx0" brushRef="#br0" timeOffset="397367.5267">27388 13601 0 0,'0'0'517'15,"0"8"-480"-15,-20 32 21 16,12 14-27-16,-3 8-27 0,11 8-4 15,-8-1-1 1,3-11-11-16,5-2-26 0,-6-15-42 16,-2-11-33-16,8-10-56 15</inkml:trace>
  <inkml:trace contextRef="#ctx0" brushRef="#br0" timeOffset="397569.8809">26924 13744 271 0,'0'-14'236'0,"16"8"-220"16,63-8 33-16,33-1 0 0,19 4-22 16,0 4-14-16,-25 7-13 15,-21 0-3-15,-20 0-55 16,-24 2-67-16,-22 13-101 15</inkml:trace>
  <inkml:trace contextRef="#ctx0" brushRef="#br0" timeOffset="398036.0204">27368 12743 132 0,'0'-10'33'16,"0"0"6"-16,0 6 49 16,0 1-52-16,0 0-4 15,0 3-14-15,0 0-2 16,0 0-1-16,0 20 25 15,0 13 29-15,0 6-49 16,0 6-12-16,0 1-1 16,0 0-6-16,0 2-1 15,-8 0-8-15,-3-9-16 16,3-5-19-16,-3-18-19 16,9-3-28-16,-4-13-65 15</inkml:trace>
  <inkml:trace contextRef="#ctx0" brushRef="#br0" timeOffset="398349.9904">27197 13103 318 0,'-11'-5'12'16,"11"0"49"-16,0 3-22 15,0-1-9-15,0-1-4 16,0 4-10-16,0 0-1 15,0 0 7-15,0 0-10 16,0 0-6-16,0 7 1 16,11 18 12-16,16 8 6 0,0 16-1 15,11 5 0 1,-10-2-10-16,4-7-4 0,7-15-1 16,7-27-7-16,19-3 0 15,12-47 2-15,-4-19-2 16,-13-5-2-16,-27 5 0 15,-14 15-4-15,-11 13-9 16,-8 19-39-16,11-2-116 16</inkml:trace>
  <inkml:trace contextRef="#ctx0" brushRef="#br0" timeOffset="400745.0605">30867 12258 445 0,'0'-2'56'16,"0"2"-12"-16,0 0-18 15,-14 0-12-15,-10 2-4 16,-17 21 9-16,2 5 6 15,7-10 8-15,18 1-6 16,14-8-17-16,0-4-8 16,33 2 0-16,46-3 14 0,11-2 9 15,-3 4 2-15,-30-1 2 16,-24 10-7-16,-19 5-4 16,-14 16-2-16,-19 9-2 15,-60 8-11-15,-20-5-3 16,7-11-14-16,15-15-32 15,17-19-16-15,22-5 9 16,25-14-19-16,7-29-30 16,6-2-28-16,0 2-26 15,11 2 15-15</inkml:trace>
  <inkml:trace contextRef="#ctx0" brushRef="#br0" timeOffset="400932.5694">30834 12277 215 0,'0'-11'230'0,"0"7"-161"16,33-4-4-16,13-5-17 16,20 0-9-16,13-3-21 15,-3 6-9-15,-11 3-9 16,-10 1-2-16,-11 6-14 16,-17 0-29-16,6 13-63 15,-20 13-54-15,-5 2-99 16</inkml:trace>
  <inkml:trace contextRef="#ctx0" brushRef="#br0" timeOffset="401100.297">31437 12363 124 0,'0'6'156'16,"0"1"-76"-16,5 3-1 16,-2 7-5-16,-3 5-9 15,0 8-9-15,0 13-25 16,0 3-18-16,0 7-10 15,-8-5-3-15,-3-6-19 16,2-6-65-16,9-16-119 16</inkml:trace>
  <inkml:trace contextRef="#ctx0" brushRef="#br0" timeOffset="401293.8833">31843 12318 445 0,'0'0'191'16,"0"0"-173"-16,0 22-6 15,0 14-3-15,0 3-1 16,0 3-8-16,0 2-13 16,0-6-58-16,-27 2-48 15,-3-5-46-15</inkml:trace>
  <inkml:trace contextRef="#ctx0" brushRef="#br0" timeOffset="401481.9014">31417 12379 81 0,'0'-8'455'15,"0"6"-393"-15,0-6 3 16,52-3-30-16,14 1-18 15,13-3-17-15,-6 7-6 16,-2-1-48-16,3 7-117 16,-9 0-293-16</inkml:trace>
  <inkml:trace contextRef="#ctx0" brushRef="#br0" timeOffset="401658.5205">32407 12199 396 0,'0'22'81'15,"-46"26"-7"-15,-14 15-20 16,-25 8-16-16,-18 16-31 16,-23 5-5-16,-10 5-1 15,5-3-1-15,11-3-1 16,22-2-30-16,27-4-112 16,30-18-196-16</inkml:trace>
  <inkml:trace contextRef="#ctx0" brushRef="#br0" timeOffset="401909.9152">32295 12730 151 0,'-57'21'436'16,"-3"23"-431"-16,-5 17 5 15,-14 4-10-15,8 3-6 16,11-10-46-16,27-12 0 16,25-19-2-16,8-22-19 15,35-5 23-15,47-14 50 16,5-21-3-16,-2 2-1 0,2 6-39 16,-21 1-139-1</inkml:trace>
  <inkml:trace contextRef="#ctx0" brushRef="#br0" timeOffset="402051.9892">32361 12887 518 0,'0'38'131'0,"-8"21"-53"16,-11 26-17-16,-14 13-51 16,8 12-10-16,-13-8-11 15,16-13-75-15,9-35-162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9T18:47:19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19728 4800 106 0,'0'0'253'0,"0"0"-241"15,0 0-2-15,0 0 17 16,0 0-6-16,0 0-13 15,0 0-2-15,0 3 14 16,0 5 8-16,-2 9-2 16,-17 3-1-16,-6 9-11 15,-2 6-6-15,-6 5-5 16,-13 8-2-16,-1 1-1 16,15-5 0-16,13-5 0 15,19-15-3-15,0-9-6 16,0-12-1-16,46-3 10 0,19 0 3 15,1 0 5-15,-1-3-3 16,-10-5-1-16,-6 5-4 16,-22 1-1-16,-8 0-14 15,3 2-98-15,-22 0-110 16</inkml:trace>
  <inkml:trace contextRef="#ctx0" brushRef="#br0" timeOffset="254.3758">20279 4761 20 0,'-13'-5'409'15,"-20"5"-371"-15,30 0-18 16,-2 16 30-16,-6 8 10 16,3 0-27-16,-11 11-11 15,-9 4 8-15,-10 16-2 16,-14 12-7-16,-16 15-6 15,-22 15-10-15,-3 11-3 16,-5-6-2-16,19-3-1 16,22-26-10-16,35-23-34 15,22-22-57-15,0-24-63 16,52-4-80-16</inkml:trace>
  <inkml:trace contextRef="#ctx0" brushRef="#br0" timeOffset="516.2102">20323 5109 283 0,'-6'0'140'16,"6"0"-126"-16,0 5 37 15,33 13 9-15,11 8-13 16,2 6-12-16,0 8 0 15,1 4-2-15,-1 4-12 16,1-4-18-16,-4-6-3 16,-2-1-6-16,-8-4-14 15,-9-15-23-15,-7-6-53 0,2-12-38 16,0-13 37-16,14-30-83 16</inkml:trace>
  <inkml:trace contextRef="#ctx0" brushRef="#br0" timeOffset="674.474">21051 5076 361 0,'-66'0'142'16,"-4"33"-103"-16,-31 21 19 15,-17 13-14-15,-23 8-19 16,-7 3-16-16,-7-3-9 16,24-6-1-16,25-16-12 15,29-12-43-15,56-9-76 16,21-23-80-16</inkml:trace>
  <inkml:trace contextRef="#ctx0" brushRef="#br0" timeOffset="996.0361">21122 5202 276 0,'0'-5'112'0,"0"3"-95"15,54-6 24-15,12-1 1 16,10 2-7-16,3-6-6 15,0 3-7-15,-13 1-2 16,-20 2-17-16,-8 4-3 16,-5-1-3-16,-6 4-25 15,-8 0-88-15,-11 0-81 16</inkml:trace>
  <inkml:trace contextRef="#ctx0" brushRef="#br0" timeOffset="1170.0125">21234 5347 313 0,'0'0'196'0,"0"6"-181"15,60 0 35-15,24-6-24 16,20 0-15-16,2-2-9 16,-8-15-2-16,-5-1-7 15,-9 7-57-15,1 3-115 16</inkml:trace>
  <inkml:trace contextRef="#ctx0" brushRef="#br0" timeOffset="1530.1022">22670 5015 113 0,'-54'0'266'16,"-11"7"-251"-16,5 23 45 15,-17 9-23-15,12 2 9 16,10 9 7-16,25-5-3 16,27-5-13-16,3-7-7 15,36-16-11-15,73-12 8 16,36-5 3-16,18-19-9 0,20-30-8 15,-22-3 1-15,-39 6 2 16,-43 6 9-16,-40 15-6 16,-39 5-7-16,-39 5 2 15,-67 5-14-15,-17 10-11 16,6 0-16-16,38 0-35 16,46 0-79-16,31 3-122 15</inkml:trace>
  <inkml:trace contextRef="#ctx0" brushRef="#br0" timeOffset="2474.1716">19878 6323 393 0,'0'0'72'16,"0"0"-22"-16,0 0-16 16,0 0-16-16,0 0-15 15,0 0-1-15,0 0 6 16,0 4 13-16,0 10 5 15,-19 4-2-15,-8 12-4 16,-19 8-2-16,-14 10-11 16,-17 4-1-16,4-1-4 0,7-4 0 15,20-11-2-15,27-12 0 16,19-11-3-16,0-6-2 16,46-5 5-16,39-2 4 15,18 0 1-15,4 0-4 16,-4 0-1-16,-24 0 0 15,-24-2-1-15,-22 2-12 16,-20 0-57-16,6 0-64 16,-19-7-115-16</inkml:trace>
  <inkml:trace contextRef="#ctx0" brushRef="#br0" timeOffset="2766.2976">20187 6384 283 0,'0'0'119'0,"0"0"-69"16,0 0 11-16,0 0-19 16,0 0-3-16,0 22-4 15,-9 16-8-15,-23 10-8 16,-28 16-3-16,-11 5-3 15,-6 11-4-15,-10-1-3 16,8 2-2-16,3-5-3 0,21-15-1 16,28-9-11-16,21-13-27 15,6-19-32-15,14-18-50 16,52-2-42-16,4-13-144 16</inkml:trace>
  <inkml:trace contextRef="#ctx0" brushRef="#br0" timeOffset="3022.0731">20476 6632 371 0,'0'0'87'0,"0"3"-47"0,62 17 23 15,4 8-9-15,2-2-17 16,-3 4 1-16,1 3-5 16,-9-6-20-16,-11-2-12 15,1-6-1-15,-15-3-15 16,-4-5-20-16,-4-2-35 16,-10-2-128-16</inkml:trace>
  <inkml:trace contextRef="#ctx0" brushRef="#br0" timeOffset="3194.1487">21130 6550 70 0,'-85'28'553'16,"-21"22"-524"-16,0 14 31 16,-25 9-34-16,-5-3-22 15,13-7-4-15,22-16-14 16,44-12-40-16,49-5-63 15,8-17-95-15</inkml:trace>
  <inkml:trace contextRef="#ctx0" brushRef="#br0" timeOffset="3614.11">21896 6511 449 0,'0'0'143'15,"0"0"-110"-15,19 2 20 16,47 1-18-16,5-3-24 15,2 0-7-15,-7 0-4 16,-15 0-1-16,-18 0-14 16,-11 0-35-16,2 0-92 15,-24 0-241-15</inkml:trace>
  <inkml:trace contextRef="#ctx0" brushRef="#br0" timeOffset="3780.2085">21934 6679 158 0,'0'0'489'16,"0"0"-452"-16,19 4-1 15,41-2-29-15,19-2-7 16,-13 0-14-16,7-6-53 16,4-3-102-16,-23 0-278 15</inkml:trace>
  <inkml:trace contextRef="#ctx0" brushRef="#br0" timeOffset="4019.8448">22848 6492 545 0,'-33'36'31'16,"19"17"56"-16,-18 8-39 15,-15 6-17-15,1-3-18 16,-6-1-13-16,11-8-1 16,9-5-5-16,12-11-19 15,20-10-48-15,0-27-38 16,20-2-9-16,53-30 2 16,17-23-90-16</inkml:trace>
  <inkml:trace contextRef="#ctx0" brushRef="#br0" timeOffset="4206.0861">23437 6354 373 0,'-28'12'139'0,"4"31"-127"16,-3 10 37-16,-12 6 7 16,7 8-24-16,-9 0-18 15,3 3-4-15,-3-3-8 16,3-8-2-16,-3-7-9 15,16-20-35-15,20-9-97 16,-9-23-85-16</inkml:trace>
  <inkml:trace contextRef="#ctx0" brushRef="#br0" timeOffset="4402.2402">22649 6349 476 0,'-14'0'236'0,"14"0"-201"16,3 0 14-16,62 17-14 16,47 0-6-16,24-8-25 15,22-9-4-15,3 0 0 16,0-12-4-16,-5-19-36 16,7-6-135-16,-37-13-378 0</inkml:trace>
  <inkml:trace contextRef="#ctx0" brushRef="#br0" timeOffset="5533.7942">19786 9073 207 0,'-11'-7'344'15,"-3"7"-287"-15,14 0-7 16,-3 0-11-16,-2 0-6 16,-6 27-15-16,-16 16-1 15,-20 15-8-15,-18 17-5 16,5 0-3-16,22-5-1 15,19-16-2-15,19-19-4 16,11-18-1-16,73-16-2 16,23-1 5-16,23 0 3 15,1-18 0-15,0-4-3 16,-24-3-12-16,-17-4-20 16,-36 1-50-16,-16-4-87 15,-38-7-117-15</inkml:trace>
  <inkml:trace contextRef="#ctx0" brushRef="#br0" timeOffset="5713.8031">20342 9113 332 0,'-19'0'226'0,"-6"36"-157"16,-21 25-6-16,-6 20-8 16,-13 15-31-16,-3 1-15 15,-3 2-6-15,5-5-2 16,6-8-1-16,22-11-4 15,11-13-18-15,16-19-61 16,11-17-93-16,19-17-65 16</inkml:trace>
  <inkml:trace contextRef="#ctx0" brushRef="#br0" timeOffset="5932.1514">20486 9567 438 0,'0'0'208'16,"0"25"-186"-16,47 8 42 15,18 7-34-15,6-1-16 16,-3 1-10-16,-2-6-4 16,-1-4-1-16,-27-7-3 15,-5-9-24-15,-6-8-58 16,1-6-78-16,-9-8-151 0</inkml:trace>
  <inkml:trace contextRef="#ctx0" brushRef="#br0" timeOffset="6090.2569">21103 9438 272 0,'-66'0'280'0,"-5"35"-220"16,-21 23 7-16,-20 12-1 15,-19 10-26-15,-5 4-31 16,5-6-9-16,14-6-11 15,37-14-17-15,34-16-38 0,38-13-59 16,8-21-101 0</inkml:trace>
  <inkml:trace contextRef="#ctx0" brushRef="#br0" timeOffset="6359.4816">21463 9368 469 0,'0'0'97'15,"0"0"-52"-15,19 0-11 0,41 0-3 16,24 0-7-16,9 0-14 15,-9-9-10-15,-10-6-4 16,-22-1-22-16,-19 10-64 16,-20 6-104-16,-13 0-198 15</inkml:trace>
  <inkml:trace contextRef="#ctx0" brushRef="#br0" timeOffset="6502.4164">21626 9478 114 0,'0'0'440'0,"0"0"-351"16,8 0-23-16,63 0-39 16,27 0-19-16,1 0-8 15,-1-15-18-15,-11-2-46 0,-16-2-133 16</inkml:trace>
  <inkml:trace contextRef="#ctx0" brushRef="#br0" timeOffset="6883.9864">22387 9105 393 0,'-25'3'93'15,"25"-1"-91"-15,0-2 5 16,25 0 38-16,27 0 19 0,16-2-13 15,3-8 11-15,-6 5 14 16,-13 5-13-16,-6 0-17 16,-27 0-21-16,-19 25-11 15,0 29-4-15,-57 21-4 16,-44 13-6-16,-21 11 0 16,-4-12-3-16,33-4 1 15,28-17-2-15,35-28-4 16,30-12-2-16,0-19-4 15,33-7 4-15,38 0 10 16,2 0-2-16,9-4-3 16,-3-11-17-16,-11-7-14 0,3-6-32 15,-11 3-52-15,6 3-76 16,-20-6-122-16</inkml:trace>
  <inkml:trace contextRef="#ctx0" brushRef="#br0" timeOffset="7080.1144">23205 9297 431 0,'0'0'174'15,"0"23"-102"-15,0 16-17 16,0 8-17-16,0 7-13 16,-11 4-15-16,-16 2 10 15,-1-2-12-15,4-1-8 0,-3-9-2 16,16-13-20-1,3-12-66-15,8-23-71 0,0-4-149 16</inkml:trace>
  <inkml:trace contextRef="#ctx0" brushRef="#br0" timeOffset="7265.9224">23671 9219 315 0,'0'6'306'15,"-5"42"-271"-15,-14 13 16 16,-3 7-26-16,-3-2-15 16,-7 1-8-16,-9-8-2 15,-3 2-2-15,3-1-8 0,3-10-26 16,11-2-68-16,-11-16-134 16</inkml:trace>
  <inkml:trace contextRef="#ctx0" brushRef="#br0" timeOffset="7462.2233">23115 9317 223 0,'-6'-12'455'0,"6"12"-376"16,30 0-20-16,52 0-15 15,27 0-13-15,11-7-18 16,17-16-8-16,-20-12-4 0,-5-12-1 15,-14-2-28-15,-5-9-109 16,-33-7-249-16</inkml:trace>
  <inkml:trace contextRef="#ctx0" brushRef="#br0" timeOffset="8765.981">24707 5096 242 0,'-19'0'63'16,"19"2"-36"-16,0 2-2 16,0-4 4-16,0 0 6 15,0 0 7-15,0 0 9 0,-8 0-6 16,8 0-13-1,-11 4-8-15,11-4-6 0,0 8-4 16,0-1-1-16,0 1 4 16,0 1-9-16,0-3 4 15,30-5 2-15,16-1-1 16,20 0-2-16,18 0 5 16,9 0 5-16,13 0 3 15,-7 0-1-15,-7 0-4 16,-15 0-6-16,-23 0-6 15,-16 0-5-15,-10 0-1 16,-9 0-1-16,-14 0 0 16,1 0-1-16,-4 0-3 15,9 0-12-15,-8 0-21 0,2 0-40 16,15-7-57-16,-20-17-230 16</inkml:trace>
  <inkml:trace contextRef="#ctx0" brushRef="#br0" timeOffset="9390.0222">25716 4910 342 0,'0'0'60'0,"0"-2"-26"16,0-1-12-16,0-1-2 15,0 3-10-15,0-1 4 16,0 2 24-16,0 0-5 15,0 0-10-15,0 0 1 16,-8 0 5-16,-11 0-3 16,5 0-4-16,3 0-7 0,6 0-8 15,5 0 0-15,0 0-2 16,0 0 3-16,-8 0 6 16,8 0-3-16,0 0 1 15,0 0 4-15,0 0-6 16,0 0-1-16,0 2-1 15,0 6-1-15,0 3 5 16,0 1 1-16,27-1 0 16,11 5-1-16,14-4 0 15,-6-1-1-15,1 5-1 16,-1-4-3-16,-13 2-5 16,-14 2 0-16,8-3-1 15,-21 9 0-15,-6-3 1 0,0 13 2 16,-25 3 0-1,-49 6-2-15,-24 3-2 0,0-6 0 16,0-10-3-16,19-5-6 16,19-13-18-16,27-4-16 15,19-6-30-15,14 0-36 16,36 0-84-16,59-13-185 16</inkml:trace>
  <inkml:trace contextRef="#ctx0" brushRef="#br0" timeOffset="9982.3122">26929 4947 20 0,'-8'-5'376'16,"3"5"-315"-16,5 0-9 0,0 0-6 15,5 13 36-15,28 13-25 16,19 8 3-16,-6 3-5 16,6 12-23-16,-6 1-4 15,1 0-15-15,-15-1-11 16,-10-8-2-16,-5-2-3 15,-9-12-8-15,5-8-25 16,-7-12-50-16,-6-7-42 16,8 0-44-16,3-36-111 15</inkml:trace>
  <inkml:trace contextRef="#ctx0" brushRef="#br0" timeOffset="10170.275">27499 4970 412 0,'-46'0'141'0,"-6"0"-71"0,-27 17 0 16,-27 18-19-16,-25 14-7 16,-19 12-20-16,-8 8-16 15,13 4-7-15,23-3-1 16,37-16-2-16,39-11-10 16,46-14-42-16,0-14-39 15,79-9-77-15,43-6-108 16</inkml:trace>
  <inkml:trace contextRef="#ctx0" brushRef="#br0" timeOffset="10415.7296">27617 5174 377 0,'0'1'97'0,"0"-1"-74"16,46 3 30-16,19-3-18 15,9 0-5-15,11 0-6 16,-15 0-9-16,-18 0-13 16,-11 0-2-16,-27 0-8 15,-9 0-55-15,-5 0-128 16</inkml:trace>
  <inkml:trace contextRef="#ctx0" brushRef="#br0" timeOffset="10596.22">27788 5357 597 0,'0'7'92'0,"0"1"-22"16,66 2-37-16,-1-10-30 15,6 0-3-15,-5 0-17 0,4-7-25 16,4-7-30 0,5 5-118-16</inkml:trace>
  <inkml:trace contextRef="#ctx0" brushRef="#br0" timeOffset="10926.0479">28994 5015 387 0,'-107'59'58'0,"17"18"22"15,17 2 19-15,15-6-30 0,56-17-45 16,2-26-15-16,106-23 2 15,44-7 24-15,46-32 1 16,14-29-6-16,-11-17-10 16,-24 4-4-16,-58 8 16 15,-68 15-9-15,-49 10-9 16,-33 10 0-16,-100 9-14 16,-25 11 0-16,2 9-3 15,50 2-27-15,35 0-78 16,52-12-141-16</inkml:trace>
  <inkml:trace contextRef="#ctx0" brushRef="#br0" timeOffset="13581.8985">24176 6835 249 0,'0'0'70'0,"0"0"-24"16,0 0 16-16,19 0-3 15,35 0-7-15,23 0 2 16,15 0-7-16,20 0-15 16,0 0-8-16,-6 0-11 15,-10 0-8-15,-17 0-3 16,-25 0-2-16,-16 0-3 15,-10 0-16-15,4 0-74 16,-21 0-122-16</inkml:trace>
  <inkml:trace contextRef="#ctx0" brushRef="#br0" timeOffset="13920.0226">24964 6571 453 0,'-14'0'17'0,"14"0"-9"15,0 0 3-15,8 0 25 16,22 0-21-16,6 0 6 16,2 0 19-16,8 4-5 15,6 6-3-15,-14 3-5 0,3 0-7 16,-11 1-6-1,-8 3 7-15,-17 8-3 0,-5 8 4 16,0 6-6-16,-43 6-8 16,-36 7-5-16,-9-5-2 15,-10-2 0-15,22-6-1 16,27-11-5-16,11-8-14 16,27-11-23-16,11-3-27 15,19-4-72-15,60-2-86 16</inkml:trace>
  <inkml:trace contextRef="#ctx0" brushRef="#br0" timeOffset="14212.3675">26253 6538 434 0,'6'10'76'0,"26"20"22"16,9 7-21-16,17 10-30 16,10 0-6-16,3 1-10 0,-6-6-21 15,-10-5-10 1,-4-8-1-16,-7-8-9 0,-17-9-31 15,1-7-57-15,10-5-76 16,-14-8-139-16</inkml:trace>
  <inkml:trace contextRef="#ctx0" brushRef="#br0" timeOffset="14377.9124">26804 6600 418 0,'-144'50'132'0,"-1"7"-74"15,-5 9 17-15,-8 4-47 16,2-3-24-16,37-10-4 16,42-14-3-16,36-10-13 15,41-19-42-15,0-10-82 0,98-4-96 16</inkml:trace>
  <inkml:trace contextRef="#ctx0" brushRef="#br0" timeOffset="14593.9518">27216 6683 522 0,'0'0'62'0,"8"0"-4"15,36 0-5-15,16 2-39 0,-6-2-12 16,-2 0-2-1,-8 0-1-15,-17-2-7 0,-8-4-27 16,3 6-78-16,-22 0-161 16</inkml:trace>
  <inkml:trace contextRef="#ctx0" brushRef="#br0" timeOffset="14744.2778">27169 6894 73 0,'0'0'456'15,"0"0"-367"-15,60 0 34 16,25 0-96-16,8-8-24 16,13-8-3-16,-22-5-9 15,1 1-66-15,-14-3-122 16</inkml:trace>
  <inkml:trace contextRef="#ctx0" brushRef="#br0" timeOffset="15412.6992">28653 6238 229 0,'0'0'151'16,"0"0"-93"-1,0 0-16-15,0 0 16 0,0 0-10 16,-8 16 7-16,8 15-9 16,-20 9-22-16,1 1-9 15,-13 4-12-15,-1-4-3 16,0-6-6-16,6-4-14 16,16-6-39-16,11 3-50 15,0-11-59-15</inkml:trace>
  <inkml:trace contextRef="#ctx0" brushRef="#br0" timeOffset="15630.3449">28934 6206 392 0,'-14'0'66'0,"8"12"-22"16,-7 20 26-16,-1 8-25 15,-13 2-23-15,-3 2-12 16,-3 2-7-16,6-5-3 16,-6-4-5-16,0-2-22 15,9-3-60-15,10-11-47 16,-7-11-82-16</inkml:trace>
  <inkml:trace contextRef="#ctx0" brushRef="#br0" timeOffset="15839.7626">28527 6255 341 0,'0'-1'202'16,"6"1"-175"-16,59 0 41 16,9 0-38-16,16-7-14 15,8-5-9-15,8-7-4 16,-2-8-3-16,-6 2-1 15,8-10-17-15,-7 4-53 16,7 5-104-16,-8 0-85 16</inkml:trace>
  <inkml:trace contextRef="#ctx0" brushRef="#br0" timeOffset="16034.0996">29915 5930 160 0,'3'-7'138'0,"-3"7"-33"0,0 0-13 15,0 0-28-15,0 29 1 16,-47 17-15-16,-7 9-7 15,-31 16-15-15,-32 11-5 16,-8 9-7-16,-12 9 3 16,-15 7-4-16,5 0-13 15,2-4-2-15,25-13-8 16,27-15-24-16,31-21-32 16,34-20-20-16,28-13-82 15,0-21-96-15</inkml:trace>
  <inkml:trace contextRef="#ctx0" brushRef="#br0" timeOffset="22861.8017">29424 6707 143 0,'0'0'155'16,"-11"0"-151"-16,11 0 7 15,0 0 35-15,0 7 4 0,0-1-9 16,0 3-16 0,-19 6 2-16,-8 10 5 0,-19 5-17 15,-1 2-12-15,-4 7-1 16,4-3-2-16,14 3 0 16,14-3-1-16,19-6 0 15,0-11 0-15,39-17 1 16,48-2 0-16,11-8 0 15,6-16 0-15,-12 1 0 16,-21 2-5-16,-14-2-18 16,-29 9-37-16,-6 3-70 15,-22 6-80-15</inkml:trace>
  <inkml:trace contextRef="#ctx0" brushRef="#br0" timeOffset="23035.7386">29871 6683 147 0,'0'-8'332'16,"0"8"-290"-16,0 15-6 16,-32 22 6-16,-15 18 6 15,-13 14-33-15,-10 18-1 16,-15 10-6-16,-13 0-6 16,13-5-2-16,25-11-16 15,25-11-115-15</inkml:trace>
  <inkml:trace contextRef="#ctx0" brushRef="#br0" timeOffset="23935.3345">24342 9431 303 0,'-3'-4'137'0,"3"4"-107"16,0 0 11-1,0 0-29-15,0 0 8 16,33 0 8-16,35 0 19 0,27 0 10 16,12-9-15-16,10 2-18 15,0-2-2-15,-16 4-9 16,-16 2-10-16,-14 0-3 16,-20 3-5-16,-18 0-13 15,-6 0-22-15,-18 0-28 16,-4 0-45-16,-5-2-106 15</inkml:trace>
  <inkml:trace contextRef="#ctx0" brushRef="#br0" timeOffset="24219.6364">25086 9197 310 0,'-43'0'164'0,"15"0"-138"15,23 0 15-15,5 8-20 16,0-1 1-16,33-2 2 16,18 1 5-16,7 1-2 15,7 3-8-15,3-1 4 16,-10 4-5-16,-12 5-8 16,-19 7-9-16,-27 5 6 15,0 16 8-15,-54 7-7 16,-36 9-5-16,-22-1-3 15,19-9 0-15,22-14-4 0,30-15-39 16,41-23-67-16,0 0-140 16</inkml:trace>
  <inkml:trace contextRef="#ctx0" brushRef="#br0" timeOffset="24858.193">26024 9140 22 0,'-13'-12'386'0,"13"8"-348"0,0 1 36 15,0 0-32 1,0 3-7-16,5 0 8 0,36 0 7 16,11 26-2-16,21 14-13 15,-2 8-9-15,0 9-14 16,-5-2-6-16,-20-2-5 15,-5-7-1-15,-3-8-4 16,-16-12-25-16,-9-12-29 16,-13-4-46-16,11-10-96 15</inkml:trace>
  <inkml:trace contextRef="#ctx0" brushRef="#br0" timeOffset="25056.0977">26733 9018 498 0,'-106'21'110'0,"-25"36"-45"16,-14 15 24-16,-10 9-51 15,-17 11-30-15,9-7-8 16,18-13-6-16,33-13-12 16,55-19-22-16,43-17-40 15,14-16-42-15,90-7-44 16,44 0-103-16</inkml:trace>
  <inkml:trace contextRef="#ctx0" brushRef="#br0" timeOffset="25771.8551">27006 9247 168 0,'0'0'89'16,"0"0"-48"-16,0 0 20 15,3-2-2-15,29-2-12 0,-2 0-13 16,-8 3-5-16,5-3-6 15,12 2-4-15,7-3-1 16,17-5 13-16,-9 5-14 16,-8 0-13-16,1 0-4 15,-9 2 0-15,-11-1-9 16,-13 1-28-16,-9 3-59 16,-5 0-83-16</inkml:trace>
  <inkml:trace contextRef="#ctx0" brushRef="#br0" timeOffset="25951.9827">27118 9397 554 0,'8'2'73'15,"52"3"-37"-15,11-3 4 16,2-2-40-16,-7 0-5 15,-9 0-54-15,3-4-124 16</inkml:trace>
  <inkml:trace contextRef="#ctx0" brushRef="#br0" timeOffset="26739.8366">28437 8569 378 0,'0'0'22'16,"0"0"14"-16,0 0-3 16,0 10 7-16,-2 24 13 15,-18 7-9-15,-4 13 7 16,-9 4-19-16,-8 0-24 15,3-4-7-15,11-9-1 16,2-11-9-16,-2-6-33 16,13-11-46-16,14-9-66 15,0-8-177-15</inkml:trace>
  <inkml:trace contextRef="#ctx0" brushRef="#br0" timeOffset="26933.9127">28664 8625 445 0,'-19'24'113'0,"13"10"-105"16,-8 12 32-16,9 1-19 16,-17-6-21-16,3-3 0 15,0-7-19-15,0-6-30 16,0-6-63-16,5-3-47 15</inkml:trace>
  <inkml:trace contextRef="#ctx0" brushRef="#br0" timeOffset="27151.9969">28148 8629 515 0,'0'0'23'16,"58"0"-3"-16,34 0 12 16,25 0-3-16,-5 0-12 15,0 0-10-15,-14 0-5 16,-19 0-2-16,-8 0-31 16,-5 0-60-16,-20 7-113 15</inkml:trace>
  <inkml:trace contextRef="#ctx0" brushRef="#br0" timeOffset="27369.9797">29299 8620 509 0,'-49'30'85'15,"0"21"-58"-15,-14 12 14 16,-11 3-29-16,-18 13-7 15,-31 6-3-15,-16 10 2 16,3 5-4-16,-3-5 0 16,21-5-9-16,34-18-58 15,27-22-92-15,35-15-172 0</inkml:trace>
  <inkml:trace contextRef="#ctx0" brushRef="#br0" timeOffset="27879.8685">28835 9245 123 0,'-5'0'42'0,"2"0"-15"16,3 0 14-16,0 0 10 15,0 0-11-15,0 0 0 16,0 0-4-16,0 0-7 15,0 0-4-15,0 0 0 16,0 0 20-16,0-4-10 16,22 0-4-16,16-1 11 15,9 1-12-15,-15 1-5 16,1 3 8-16,0 0-5 0,-11 0-11 16,-12 3-1-16,-4 21 7 15,-6 13-7-15,0 8-7 16,0 0 1-16,-25-1 3 15,12-1-7-15,13-9-3 16,0-13-2-16,13-3-1 16,53-18-1-16,24 0-8 15,8-18-40-15,8-12-72 16,-2-15-140-16</inkml:trace>
  <inkml:trace contextRef="#ctx0" brushRef="#br0" timeOffset="47453.7035">29732 4586 292 0,'-10'0'10'0,"10"0"49"16,0 0-35-16,0 0-12 15,0 0 0-15,0 0 9 16,0 0 17-16,0 0 3 0,0 0-2 16,0 0-12-16,10 0 2 15,23 0-1-15,8 0-4 16,16 0-8-16,3 0-7 16,14-4 6-16,8-2 2 15,0-1-4-15,-6 5-2 16,-22 2 0-16,-10 0-3 15,-17 0-5-15,-2 0 1 16,-9 18 1-16,3 8-3 16,-8 5 1-16,3 6-3 15,-1 5 1-15,1 2 0 16,0 6-1-16,-9 0 0 0,3 4 1 16,-8 8-1-1,0 6 1-15,0 6 1 0,0 7-1 16,-13 3-1-16,-15 0 1 15,9-5-1-15,0-3 0 16,-3-7-1-16,-2-1 2 16,5 2-1-16,-8 3 0 15,2 6 1-15,9 0-1 16,-14 2 0-16,11 2 1 16,-3-1-1-16,-3-3 1 15,3 0-1-15,3-4 1 16,-5-3 1-16,2-3-2 15,-3 1 0-15,4-3 1 16,-4 1-1-16,6-4 0 16,0 1 0-16,5-4 0 0,-8 2 1 15,3 7 0-15,-5 1 3 16,2 10-3-16,-16-4 2 16,11 3-1-16,-6-5-1 15,8-1-1-15,6-4 1 16,-3-3-1-16,12-3-1 15,-12 1 1-15,3 3 2 16,0-5-2-16,-1 7 2 16,-1 2 1-16,-4 1-1 15,6-8 2-15,-3 4-1 16,3-5-3-16,8-5 0 16,3-2 1-16,0-4-1 0,2-4 1 15,6-5-1-15,0-2 1 16,0 7-1-16,0-3 0 15,0 2 0-15,0 2 1 16,0-4 0-16,0 3-1 16,0-5 1-16,0-3 1 15,0-1-2-15,6-2 0 16,-6-4 1-16,8 1 0 16,-3 1 1-16,4 7 0 15,-4 4 0-15,-5 1-1 16,0 0-1-16,0-2 0 15,0-4 1-15,0 0-1 16,0 1 0-16,0-4 1 0,0 3 0 16,0-1 6-1,0 2-2-15,0 9-1 0,-11-2 1 16,3 6-2-16,0-6-3 16,2-6 2-16,-7 0-2 15,13-8 0-15,0-8 0 16,0-2 0-16,-11 2 0 15,8 1 1-15,-8 4-1 16,-8 3 4-16,6-1 3 16,-7-2 2-16,1-8-7 15,3-2-2-15,-14-12 0 16,-19-11-1-16,-22 0 1 0,-27-5 1 16,-28-16-1-1,-2 3 0-15,-5 3-1 0,24 4-1 16,8 9-8-16,11 2-19 15,24 0-62-15,25-2-94 16</inkml:trace>
  <inkml:trace contextRef="#ctx0" brushRef="#br0" timeOffset="48187.2468">30834 6575 145 0,'-19'-4'324'15,"19"2"-269"-15,0 2-10 16,0-2-19-16,0 2-12 15,0 0-2-15,0 0 10 16,0 0-4-16,0 0-7 16,0 11 10-16,0 22 5 15,0 11-8-15,-19 15-3 16,-14 9-5-16,0-1-6 0,-8-3-4 16,9-7-1-16,18-12-16 15,3-17-45-15,11-17-68 16,0-11-67-16,19-15-72 15</inkml:trace>
  <inkml:trace contextRef="#ctx0" brushRef="#br0" timeOffset="48397.8929">30979 6556 13 0,'-9'0'536'15,"-2"5"-508"-15,11 25-9 16,0 8 14-16,0 8-17 0,0 4-11 16,0 2-5-16,-8 0 0 15,-11-2-2-15,-14-8-7 16,6-10-45-16,-3-4-73 16,-5-14-84-16</inkml:trace>
  <inkml:trace contextRef="#ctx0" brushRef="#br0" timeOffset="48607.1022">30553 6618 431 0,'0'-12'180'0,"60"-6"-159"0,49-1 29 15,22-10-23-15,22 2-13 16,-11-2-7-16,-17 0-5 15,-27 6-2-15,-19 6-4 16,-19 6-14-16,-16 11-40 16,-22 0-84-16,-17 23-74 15</inkml:trace>
  <inkml:trace contextRef="#ctx0" brushRef="#br0" timeOffset="48847.098">30068 7528 265 0,'0'0'235'16,"19"0"-218"-16,68-4 43 16,30-23-1-16,6-6-21 15,3 2-8-15,-15 2 2 16,-21 1-9-16,-16 14-23 15,-14-2-4-15,-16 7-13 16,-4 7-55-16,-7 2-114 16,-27 20-151-16</inkml:trace>
  <inkml:trace contextRef="#ctx0" brushRef="#br0" timeOffset="49155.6813">30624 7627 123 0,'0'-6'473'0,"0"6"-425"16,0 0-15-16,0 20-6 16,-11 18-3-16,-30 20-15 15,-24 10-8-15,-1 9-1 16,12 0 0-16,2-8-1 15,33-17-1-15,13-18-7 16,6-22-10-16,28-12-10 0,56 0 9 16,1-23 14-16,-6-5 3 15,-14 4-15-15,-18 6-23 16,-15 2-9-16,-7 8-43 16,-11-1-62-16,-14 0-127 15</inkml:trace>
  <inkml:trace contextRef="#ctx0" brushRef="#br0" timeOffset="49335.9752">30796 7800 344 0,'0'-5'119'0,"0"5"-24"15,0 0-28-15,0 0-16 16,0 29-6-16,-19 21 2 16,-3 14-5-16,3 12-22 0,0 2-12 15,0-3-7-15,-3-10-1 16,16-16-6-16,6-13-33 15,0-26-70-15,0-10-32 16,39-8-75-16</inkml:trace>
  <inkml:trace contextRef="#ctx0" brushRef="#br0" timeOffset="49949.9605">31412 7246 238 0,'0'0'93'0,"0"0"-46"0,0 0-3 16,0 0 14-16,-3 0 2 15,3 0-11-15,-5 0-16 16,5 0-3-16,0 0-4 16,0 9 2-16,0 17 1 15,0 6 9-15,0 8-8 16,-6 6-13-16,-7 4-6 16,-1 0-1-16,1-6 1 15,-1-9-2-15,-5-9-6 16,19-16-3-16,0-10 0 15,0 0-2-15,0-37-2 0,13-23-17 16,34-8 9 0,5 2 10-16,-1 17 2 0,-4 16 5 15,-6 16 9-15,5 17 6 16,6 5-2-16,0 33 11 16,-20 25 3-16,-4 10-12 15,-28-2-13-15,0-1-7 16,0-12-3-16,0-17-43 15,0-34-138-15,19-9-380 16</inkml:trace>
  <inkml:trace contextRef="#ctx0" brushRef="#br0" timeOffset="78345.4224">19840 11026 155 0,'0'-3'199'15,"-8"3"-135"-15,8 0-28 16,0 0-15-16,-5 0-6 16,2 0 2-16,3 0 6 15,0 12 16-15,0 10 10 16,0 5-29-16,0 8-6 16,0 1-4-16,0 6-5 15,0 0-3-15,0-4-2 16,0 1 0-16,0-3-1 15,-6-6-6-15,1-9-27 16,5-10-72-16,0-5-52 16,0-6-72-16</inkml:trace>
  <inkml:trace contextRef="#ctx0" brushRef="#br0" timeOffset="78615.5101">20257 10956 234 0,'0'0'160'0,"0"0"-158"16,0 1 6-16,20 24 9 15,-20 5-3-15,0 11-4 0,0 8 7 16,0 4-4-16,-20 5-5 15,-7-1-7-15,-3-1-1 16,-11-7-1-16,3-3-13 16,3-11-59-16,10-7-54 15,11-18-57-15</inkml:trace>
  <inkml:trace contextRef="#ctx0" brushRef="#br0" timeOffset="78915.4388">19720 11073 310 0,'0'-8'38'15,"0"-4"-21"-15,41-3 22 16,25 0 4-16,13 2-1 15,16-1-2-15,17 5 8 16,8 1-15-16,8-3-13 16,-22 0-14-16,-13 1-6 15,-14 2-2-15,-27 2 0 16,0 5-7-16,-25-3-10 16,-8 4-55-16,-5 0-47 0,-14 24-21 15,0 9-48-15</inkml:trace>
  <inkml:trace contextRef="#ctx0" brushRef="#br0" timeOffset="79239.2525">19478 11874 199 0,'38'1'146'16,"-11"-1"-116"-16,19 0 44 0,14 0-42 15,11-1 2-15,3-20-1 16,21-3-10-16,-2-5-5 16,0-1 5-16,10 0-5 15,-15 3-12-15,-4 2-6 16,-18 8 0-16,-15-1-3 15,-4 7-8-15,-1 2-45 16,-2 2-60-16,-9 1 4 16,-5 5-15-16,-13 1 39 15,-1 0 10-15</inkml:trace>
  <inkml:trace contextRef="#ctx0" brushRef="#br0" timeOffset="79651.4374">19930 12030 363 0,'19'0'24'16,"14"0"32"-16,0 0-30 0,-6 0-18 15,0 0 1 1,6 0 26-16,11-2 9 0,-12-2-15 16,-13 1 1-16,-10 0-15 15,-9 3-12-15,0 0-1 16,0 0 1-16,0 3 2 16,-39 26 8-16,-26 11-4 15,5 4-6-15,5 1 0 16,17-5 2-16,14-8-3 15,24-6 0-15,0-11-2 16,24-7 1-16,50-3 3 16,16-1 4-16,16-4-3 15,-8 0-5-15,-8 0-1 16,-11 0-10-16,-13 2-52 16,-12-2-133-16,-15 0-214 0</inkml:trace>
  <inkml:trace contextRef="#ctx0" brushRef="#br0" timeOffset="80019.2641">21588 11589 365 0,'-5'0'56'0,"5"0"-42"15,0 13 42-15,43 14 7 16,17-3-23-16,6 6-10 15,-1 3-9-15,0-2-4 16,-13 3-8-16,-5 0-8 16,-15-8-1-16,-13-4-1 15,-5-3-2-15,0-9-19 16,5-10-111-16,-6 0-55 16,7-24-77-16</inkml:trace>
  <inkml:trace contextRef="#ctx0" brushRef="#br0" timeOffset="80198.8008">22223 11539 165 0,'-24'0'170'16,"-28"0"-69"-16,-3 17-28 15,-24 22 2-15,-5 8-18 16,-14 11-20-16,-14 7-24 16,14-8-11-16,5-5-2 15,28-16-6-15,40-12-9 16,25-13-38-16,0-5-65 15,76-6-43-15,17 0-74 16</inkml:trace>
  <inkml:trace contextRef="#ctx0" brushRef="#br0" timeOffset="80469.5287">22583 11613 208 0,'27'-5'213'0,"6"3"-187"0,14-2 55 15,10 3-39-15,3-3-23 16,-8 1-14-16,-11 1-5 15,-9-1 0-15,-21 3-9 16,-8 0-79-16,-3 8-161 16</inkml:trace>
  <inkml:trace contextRef="#ctx0" brushRef="#br0" timeOffset="80640.8615">22616 11867 295 0,'0'4'155'16,"33"0"-105"0,21 0 25-16,12-4-54 0,13 0-15 15,-8 0-6-15,-14-5-7 16,-16-2-150-16,-9-4-253 16</inkml:trace>
  <inkml:trace contextRef="#ctx0" brushRef="#br0" timeOffset="81045.2897">24050 11133 39 0,'0'0'416'0,"0"6"-380"16,0 24 1-16,0 6 18 0,-11 3-36 16,11 0-16-16,0 1-2 15,-8 0-1-15,3-4 1 16,5 1-1-16,-6 1-1 16,6-8-7-16,0-9-44 15,0-14-87-15,0-7-134 16</inkml:trace>
  <inkml:trace contextRef="#ctx0" brushRef="#br0" timeOffset="81233.5273">24405 11170 378 0,'0'0'74'0,"0"0"-34"0,0 0-23 15,0 27 19-15,0 5-8 16,2 5-6-16,-2 2-15 15,0 1-5-15,0 0-2 16,0-4-7-16,-13 6-39 16,-28-2-113-16,-11-11-126 15</inkml:trace>
  <inkml:trace contextRef="#ctx0" brushRef="#br0" timeOffset="81443.3077">23857 11236 383 0,'84'-20'125'15,"14"1"-69"-15,39 4 10 16,7-4-34-16,6 4-12 16,-16 0-12-16,-23 6-8 15,-21-1-1-15,-24 5-4 16,-25 5-41-16,-9 0-124 15,-26 24-275-15</inkml:trace>
  <inkml:trace contextRef="#ctx0" brushRef="#br0" timeOffset="81691.1427">23764 11974 429 0,'0'1'91'16,"33"-1"-54"-16,37 0 13 15,42-8-9-15,22-25 0 16,13-4-23-16,0-4 1 16,-24 5 2-16,-30 3-14 15,-28 5-7-15,-13 14-6 16,-25 4-32-16,-8 10-114 15,-19 0-102-15</inkml:trace>
  <inkml:trace contextRef="#ctx0" brushRef="#br0" timeOffset="82059.6235">23769 12241 77 0,'-5'7'314'15,"5"1"-293"-15,0-1 4 16,0-1 16-16,0-6-8 16,13 0-2-16,34 0 34 0,16 0-3 15,10-11-7 1,-2 1-3-16,-16 7-9 0,-17-1-24 15,-30 4-11-15,-8 4-3 16,0 35 2-16,-27 15 8 16,-33 4-12-16,2-6-2 15,18-14-1-15,34-12 3 16,6-9-2-16,38-14 0 16,55-3 0-16,24 0 1 15,14-23-2-15,-11 0-13 16,3 3-92-16,-39-14-131 15</inkml:trace>
  <inkml:trace contextRef="#ctx0" brushRef="#br0" timeOffset="83393.3199">20135 15889 290 0,'-3'-8'58'0,"-8"1"-27"16,11-3-14-16,0-2 4 15,0-1 15-15,0-1 9 16,0 4 12-16,0 2-4 16,0 3-11-16,0 5-13 15,0 0-14-15,0 0-6 16,0 15-2-16,14 24 4 15,-9 12 4-15,-5 8 1 16,0 1-8-16,0 2-5 16,0-3-3-16,-8-2 0 15,-11-11-2-15,8-3-8 16,-3-14-45-16,14-8-77 16,0-21-122-16</inkml:trace>
  <inkml:trace contextRef="#ctx0" brushRef="#br0" timeOffset="83595.2797">20495 15825 261 0,'0'-5'229'16,"0"5"-176"-16,0 0-23 16,0 0-19-16,27 19 14 15,3 13 0-15,-3 11-13 16,-8 9-7-16,-11 1-3 15,-2 3-2-15,-6-4-2 0,0-4-18 16,0 3-115 0,-25-14-90-16</inkml:trace>
  <inkml:trace contextRef="#ctx0" brushRef="#br0" timeOffset="83791.4984">19968 16015 387 0,'55'-19'103'16,"57"-9"-57"-16,51-7 37 15,47-4-41-15,6 1-16 16,-1 4-9-16,-24 6-17 16,-27 10 0-16,-39 15-15 15,-21 3-102-15,-47 11-181 0</inkml:trace>
  <inkml:trace contextRef="#ctx0" brushRef="#br0" timeOffset="84039.3962">19917 16752 360 0,'40'0'113'0,"72"-22"-25"16,38-5 2-16,25-2-50 0,-14 0-20 16,-14 5-15-16,-41 4-5 15,-27 7-2-15,-13 3-6 16,-14 8-26-16,-12 2-83 16,-15 0-39-16,-25 8-6 15,0 21-71-15</inkml:trace>
  <inkml:trace contextRef="#ctx0" brushRef="#br0" timeOffset="84345.3147">20113 16918 392 0,'0'0'87'0,"54"-10"-27"15,56-11 15 1,15 1-24-16,14-3 0 0,-22 6 0 15,-32 5-17-15,-44 12-30 16,-36 0-4-16,-5 29 0 16,-46 37 0-16,-58 20 0 15,-21 17-8-15,13 5 6 16,41-14 2-16,36-22 0 16,35-26-1-16,8-23 1 15,82-23-2-15,30 0 0 16,24-20 2-16,1-11 0 15,-20 1-2-15,-8 6-11 0,-27 2-60 16,-2 4-99 0,-50-3-129-16</inkml:trace>
  <inkml:trace contextRef="#ctx0" brushRef="#br0" timeOffset="84713.031">21741 16438 515 0,'24'-1'51'16,"50"1"13"-16,29 1-11 16,-10 28-27-16,-14 9-16 15,-8 6-3-15,-25 3-5 16,-2-5-2-16,-17-5 0 15,6-4-2-15,-14-11-20 16,3-7-95-16,-3-15-100 0</inkml:trace>
  <inkml:trace contextRef="#ctx0" brushRef="#br0" timeOffset="84885.2504">22583 16364 276 0,'-71'0'228'16,"-13"42"-152"-16,-33 17-8 15,-14 15-14-15,-17 10-11 16,-15 1-20-16,18-4-23 16,28-13 0-16,46-15-15 15,44-22-45-15,27-13-36 16,65-18-65-16,61-4-131 16</inkml:trace>
  <inkml:trace contextRef="#ctx0" brushRef="#br0" timeOffset="85103.1688">22635 16561 368 0,'0'-15'51'15,"60"4"-11"-15,25-8-1 16,13 0 9-16,0-4 5 15,-11 6-5-15,-8-2-21 0,-22 11-27 16,-29 0-1 0,-15 8-29-16,-13 0-172 0</inkml:trace>
  <inkml:trace contextRef="#ctx0" brushRef="#br0" timeOffset="85253.0381">22780 16750 347 0,'54'-7'123'16,"12"2"-48"-16,18-3-33 16,9-1-35-16,-14-9-7 15,5 2-3-15,-13-8-136 16,-16-5-294-16</inkml:trace>
  <inkml:trace contextRef="#ctx0" brushRef="#br0" timeOffset="85724.6667">23876 16060 249 0,'0'3'148'16,"0"-1"-85"-16,0-2-10 15,19 0 11-15,46 0 0 16,14-13-6-16,-8 2 8 16,-11 0-14-16,-27 11-31 15,-14 0-19-15,-19 8-1 16,0 29-1-16,-44 13 6 15,-2-4-4-15,19-5 0 16,13-19-1-16,14-9-1 16,0-11 0-16,52-2 1 15,16 0 1-15,8 0 1 16,-21 0-3-16,-17 0 2 16,-27 20 5-16,-11 24 11 0,-44 15 5 15,-43 2-21 1,-17-7-2-16,15-18-25 0,29-20-31 15,19-14-46-15,35-2-7 16,6-11-41-16,19-14-8 16,41-8-69-16</inkml:trace>
  <inkml:trace contextRef="#ctx0" brushRef="#br0" timeOffset="85921.4784">24912 16091 505 0,'0'0'122'16,"0"11"-89"0,0 21 13-16,0 5-16 0,0 6-24 15,-14 1-4-15,-19 2-2 16,1-4 0-16,-4-4-5 16,6-7-18-16,11 1-56 15,6-1-78-15,4-22-113 16</inkml:trace>
  <inkml:trace contextRef="#ctx0" brushRef="#br0" timeOffset="86131.4239">25075 16058 410 0,'0'-4'97'15,"0"4"-53"-15,0 0-33 0,0 4-6 16,0 22 15-16,0 15 12 15,0 9-5-15,0 9-12 16,0 6-10-16,-27-1-5 16,8-2-1-16,0-6-30 15,5-2-104-15,-5-13-42 16,-8-12-122-16</inkml:trace>
  <inkml:trace contextRef="#ctx0" brushRef="#br0" timeOffset="86333.4359">24912 16118 459 0,'0'-6'130'0,"11"0"-69"16,62-2-21-16,6 1-32 15,20-7-3-15,4-3-4 16,3-1-1-16,-10 4-3 15,-22 5-21-15,-9 8-70 16,-32 1-95-16</inkml:trace>
  <inkml:trace contextRef="#ctx0" brushRef="#br0" timeOffset="86573.3164">23638 16996 331 0,'0'9'209'0,"22"-9"-139"15,82 0-5-15,54-24-6 16,44-18-18-16,21-10-13 16,-2-3 2-16,-30 4-5 15,-38 3-23-15,-50 6-2 16,-18 9-13-16,-33 13-75 15,-17 16-83-15,-35 4-170 16</inkml:trace>
  <inkml:trace contextRef="#ctx0" brushRef="#br0" timeOffset="86941.3334">24230 17170 363 0,'-27'0'124'16,"27"0"-73"-16,0 0-13 16,0 0 4-16,0 0-8 15,27 0 10-15,39 0 14 0,29-14-2 16,-2-4 0-16,-20 3-15 15,-15 5-13-15,-31 10-17 16,-22 0-3-16,-5 7-7 16,0 47 1-16,-32 18 3 15,-34 19-3-15,-5-9-2 16,25-18 4-16,27-22-4 16,19-22-1-16,19-20-1 15,65 0-4-15,15-35-4 16,18-17-29-16,8-15-86 15,-24-25-186-15</inkml:trace>
  <inkml:trace contextRef="#ctx0" brushRef="#br0" timeOffset="87983.3456">25351 12003 13 0,'0'-14'18'0,"0"-3"-16"0,0-8 25 16,19 7-11-16,0-1-3 15,-5 7 2-15,-4 6 22 16,-10 0 18-16,0 5 4 16,0-2-13-16,0 0-14 15,0-2-11-15,0-1-16 16,0 1-5-16,0 1 1 15,0-2 0-15,0 5 35 16,0 0 23-16,0 1-18 16,0 0-13-16,-5-5 2 15,5 5-9-15,0 0-7 16,0 0-7-16,41 0 5 16,24 0 3-16,25-1 7 0,14-5 7 15,-17 1-6 1,-2 0-10-16,-6 4-10 0,-22-3-3 15,-8 2 0-15,-5-4-2 16,-3 0-23-16,-3 3-75 16,8 3-58-16,-13-7-85 15</inkml:trace>
  <inkml:trace contextRef="#ctx0" brushRef="#br0" timeOffset="88335.4001">26128 11615 158 0,'0'0'125'0,"0"0"-114"16,0 0 17-16,33 0 19 15,13 0 4-15,-5 0-8 16,5 0 2-16,-8 8-7 16,-5 2-19-16,-14 5-8 15,-11 5 1-15,-8 6 2 16,0 7 13-16,0 7 5 16,-32 2-10-16,-15 2-7 15,-7 1-9-15,2-6-6 0,14-9 0 16,5-7-6-16,14-10-22 15,19-3-46-15,0 2-74 16,0-1-159-16</inkml:trace>
  <inkml:trace contextRef="#ctx0" brushRef="#br0" timeOffset="88665.0776">27126 11514 333 0,'-8'29'38'0,"2"7"1"15,6 5 18-15,0 7-2 16,41 1-4-16,22 4-12 16,-3-1-1-16,13 0-14 15,-2-3-14-15,0 0-8 16,-16-8-2-16,-17-6-1 16,-5-7-5-16,-20-4-17 0,-2-9-98 15,-11-11-75 1</inkml:trace>
  <inkml:trace contextRef="#ctx0" brushRef="#br0" timeOffset="88861.1176">27644 11688 63 0,'-36'-5'399'16,"-15"5"-305"-16,-12 5-25 15,-16 30-39-15,-22 19 2 16,-16 10-12-16,-9 14-14 15,-2 0-6-15,16-2 0 0,33-8-3 16,27-14-12 0,39-8-48-16,13-6-67 0,46-18-115 15</inkml:trace>
  <inkml:trace contextRef="#ctx0" brushRef="#br0" timeOffset="89153.3541">27963 11730 407 0,'3'0'56'16,"54"0"16"-16,16 0-15 15,17 0-48-15,-2 0-4 16,-23 0-5-16,-27 0-4 16,-19 0-37-16,-19 0-135 15</inkml:trace>
  <inkml:trace contextRef="#ctx0" brushRef="#br0" timeOffset="89295.3024">28088 12025 378 0,'66'0'183'16,"13"-4"-129"-16,27-4-38 15,-2 0-16-15,-33-8-178 16</inkml:trace>
  <inkml:trace contextRef="#ctx0" brushRef="#br0" timeOffset="99546.8578">29097 11444 376 0,'-19'-4'90'0,"19"4"-72"15,0 0 13-15,0 0-5 16,-14 0-6-16,14 0-5 16,-5 7 3-16,-9 40 6 15,1 31 43-15,2 35-32 16,-3 18-24-16,11 7-7 16,3-4-4-16,0-20 0 0,0-16-15 15,14-25-116-15,13-31-427 16</inkml:trace>
  <inkml:trace contextRef="#ctx0" brushRef="#br0" timeOffset="101215.149">25847 16768 111 0,'-5'0'192'15,"5"0"-128"-15,0 0-6 16,0 0-10-16,0 0-10 0,0 0-19 15,0 0-4-15,0 0 9 16,0 0 15-16,5-3 2 16,22 3-15-16,6-2-2 15,5 2-4-15,14 0-11 16,13 0 1-16,9 0 5 16,5-3-8-16,-8 1-3 15,-25 2-2-15,-7-3-2 16,-20 0 0-16,-6 3-1 15,1-5-7-15,-1-2-47 16,7-3-121-16,-20-12-130 16</inkml:trace>
  <inkml:trace contextRef="#ctx0" brushRef="#br0" timeOffset="101520.338">26338 16507 385 0,'-6'0'62'0,"6"0"-33"15,0 0 4-15,0 0-7 16,0 0 9-16,28 0 3 16,15 0-6-16,9 0-10 15,8 0 11-15,5 0-8 16,-18 0-8-16,-6 6-9 15,-17 1-4-15,-16 14-2 0,-8 16 4 16,0 21 5-16,-73 10-1 16,-39 14-6-16,0-8-4 15,9-15-2-15,32-15-2 16,49-18-17-16,22-13-78 16,0-13-120-16</inkml:trace>
  <inkml:trace contextRef="#ctx0" brushRef="#br0" timeOffset="102099.0631">27251 16569 282 0,'-22'0'187'16,"9"0"-161"-16,13 0 18 0,0 0-19 15,0 0-6-15,19 12-6 16,41 8 21-16,13 10 10 16,20 2-14-16,3 8 0 15,-4 0-10-15,-18-1-10 16,-3-2-9-16,-25 1-1 15,-8-8-2-15,-5-7-10 16,-6-4-76-16,-13-12-79 16,-14-7-131-16</inkml:trace>
  <inkml:trace contextRef="#ctx0" brushRef="#br0" timeOffset="102280.3394">28017 16520 594 0,'-106'29'101'16,"2"29"-43"-16,-7 16-28 16,-15 10-28-16,1 5-2 15,-12-2-7-15,26-15-12 16,32-16-30-16,46-19-47 16,33-25-64-16,22-12-259 15</inkml:trace>
  <inkml:trace contextRef="#ctx0" brushRef="#br0" timeOffset="102661.1883">28195 16703 333 0,'0'0'212'16,"38"-10"-167"-16,46-1 7 15,-5 3-33-15,-13 0-17 16,-20 5-2-16,-8 0-2 16,-16-1-20-16,8 4-89 15,-22 0-78-15</inkml:trace>
  <inkml:trace contextRef="#ctx0" brushRef="#br0" timeOffset="102826.9476">28391 16874 384 0,'-22'0'365'15,"22"0"-286"-15,0 2-35 16,46 6-43-16,20-3-1 15,8-3-80-15,-9-2-195 16</inkml:trace>
  <inkml:trace contextRef="#ctx0" brushRef="#br0" timeOffset="110019.1291">29378 16394 132 0,'-11'-1'202'0,"3"1"-158"16,-3 0-21-16,8-2-3 15,3 2-12-15,0 0-6 16,0 0 6-16,0 0 10 16,0-3 10-16,0 1-2 15,-5 0 3-15,-1-3-5 16,-2 5-9-16,8 0-5 16,-5 0-3-16,5 0-1 15,0 0 6-15,0 0 1 16,0-1 3-16,0-9 7 15,60-8 7-15,30-4-6 16,16 1 15-16,-11 6-1 16,-35 3-8-16,-24 11-9 15,-31 1-11-15,-5 17-5 0,0 36 13 16,-60 20 2-16,-32 10-16 16,-17-7-4-16,21-13 0 15,45-20-1-15,43-22 1 16,11-12-3-16,87-5 2 15,33-2 1-15,0 3 3 16,-31 14 3-16,-48 23 7 16,-52 26 2-16,-117 23 8 15,-82-1-20-15,-27-18-3 16,13-42-16-16,52-32-123 16,60-79-429-16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06:43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10259 12592 95 0,'-8'-5'96'16,"8"0"-56"-16,-11 2-18 16,11 1-11-16,-8-2 2 15,-6 2 9-15,9 2 7 16,-1 0-4-16,6 0 10 16,-8 0 0-16,2-1-13 15,-2 1-2-15,8 0-2 16,0 0-3-16,0 0-2 15,-11 0-1-15,11 0 3 16,0-4-5-16,-8 2-3 16,8-1 0-16,0 1 5 0,-11-1 6 15,9 1-3-15,2 2-4 16,0-2 1-16,0 2-2 16,0 0 0-16,0-2 0 15,0-4-1-15,0 1 6 16,0-2 2-16,0-3-8 15,13 0-3-15,6 3 6 16,0 3 3-16,-10 4-2 16,-9 0-5-16,0 0 1 15,0 11-2-15,0 16 0 16,0 11-1-16,0 6-3 16,-28-6-3-16,-2-7 1 15,3-5 0-15,5-14-1 16,3-5 0-16,0-7 0 0,19 0 0 15,-8 0 0-15,2-7-4 16,6-15 0-16,0-5 4 16,0-3 0-16,28 0 0 15,4 3 2-15,1 1 0 16,5 10 0-16,-19 5 0 16,-10 4 1-16,-9 7-2 15,0 0 1-15,0 3-1 16,0 21 2-16,0 7 1 15,0-5-3-15,-20-4-1 16,1-8 0-16,0-7 1 16,11-7-1-16,0 0 1 15,2-4-1-15,6-16-1 0,0-11 0 16,0 4 1-16,20 0 0 16,12 6 1-16,-4 8 0 15,-9 11 2-15,-11 2 2 16,-8 0 2-16,0 21 0 15,0 10 3-15,-27 2-7 16,-12-9-3-16,7-20-5 16,18-4-51-16,14-28-138 15</inkml:trace>
  <inkml:trace contextRef="#ctx0" brushRef="#br0" timeOffset="1276.0201">10330 12733 171 0,'-11'0'19'0,"8"0"-4"0,-2 0-6 16,-1 0-9-1,-2 0 1-15,3-5 28 0,-4 3 7 16,-1 2-10-16,10 0 3 15,-3 0-4-15,3 0-5 16,0 0 2-16,-6 0-11 16,1-3-3-16,5 1 11 15,-8-6 6-15,8-2 8 16,0-3-3-16,0-4-4 16,0-1 4-16,22 1-13 15,-3 0 7-15,-6 8 6 16,-7 1-8-16,-6 8-6 15,0 0-8-15,0 0 1 16,0 0-3-16,0 15-3 16,-6 11 1-16,-26 8-1 0,-1-5-2 15,-3-7-1-15,6-9 0 16,11-11 2-16,3-2-1 16,5-4 2-16,6-27-2 15,5-6-1-15,0 1 0 16,0 0 1-16,10 6 0 15,23 6 4-15,-6 4 9 16,-7 7 2-16,-1 8-2 16,-11 5-1-16,-8 0-7 15,0 18 1-15,0 21 2 16,0 9-1-16,-36-10-4 16,-2-4-3-16,19-17 0 0,11-12-1 15,8-5 1-15,0 0 1 16,0-21 6-16,27-14-6 15,11 6 0-15,-2 7 4 16,-6 14-2-16,-17 8-3 16,-4 0-1-16,-4 0 0 15,3 0-7-15,-8 4-58 16,0-4-269-16</inkml:trace>
  <inkml:trace contextRef="#ctx0" brushRef="#br0" timeOffset="7111.0197">11309 11447 114 0,'-3'0'65'0,"-3"4"-55"16,6 1 2-16,0-5-5 16,-5 0 2-16,-3 0 15 15,-11 0 33-15,13 0 4 16,-2 0-17-16,3 0-8 0,5 0-6 15,0 0-10 1,-9 0-5-16,4 0 2 0,0 0 5 16,5 0-4-16,-9 0 0 15,4 0-3-15,2 0-3 16,-8 0-4-16,11 0-1 16,-8 0-1-16,3 0-2 15,-1 8-2-15,-2-1-1 16,-3 1 2-16,3-3-3 15,0-3 2-15,-3 2-1 16,11-4-1-16,0 0 1 16,0 0-1-16,0 0 1 15,0 0 1-15,0 0 2 16,0 0 13-16,11-19-3 16,16 4-4-16,11 2 4 0,-16 6 2 15,-3 5 2-15,-5 2-6 16,-3 2-1-16,-11 26 2 15,0 11-4-15,0 1-6 16,-11 3 0-16,-17-9-1 16,1-13-2-16,3-9 0 15,10-10 0-15,3-2 2 16,3 0-2-16,3-10 0 16,5-20-4-16,0-1 1 15,0-5 2-15,32 0 1 16,15 5 1-16,-15 10 1 15,-7 5 0-15,-12 12 2 0,-7 4 0 16,-6 0-1 0,0 3 4-16,0 32 1 0,0 8 2 15,-25 8-8-15,-7-12-1 16,-4-13 0-16,12-13-1 16,18-13 0-16,-7 0 2 15,4-31-2-15,9-16-1 16,0 0-1-16,0-4 2 15,33 11 0-15,3 16 0 16,-17 6 0-16,-6 13 4 16,-13 5-2-16,0 0 0 15,0 23 0-15,0 18 2 16,-41 12 0-16,-5-8-2 16,13-15-2-16,14-17-1 15,19-13 1-15,0 0-1 0,0 0-1 16,0-15-6-16,8 2-6 15,22 7-18-15,-8 6-16 16,16 0-60-16,-10 0-114 16</inkml:trace>
  <inkml:trace contextRef="#ctx0" brushRef="#br0" timeOffset="8873.8204">9007 13823 104 0,'0'0'41'0,"0"0"5"15,0 0 6-15,-5 0-1 16,-3 0-7-16,8 0-3 16,-6 0-7-16,6 0-8 15,0 0-9-15,-8 0 4 16,8 0 3-16,-5 0-2 16,5 0-3-16,0-2-11 15,0 2-6-15,0 0-2 16,0-4 1-16,0 3 0 15,0-1-1-15,0-2 1 0,0 4-1 16,0 0 1-16,0 0-1 16,0-4 1-16,19-2 4 15,-11 5 4-15,3-5-1 16,-11 6-1-16,0-2 1 16,8 2-1-16,-8 0 0 15,5 0 1-15,1 0-4 16,2 0 3-16,-8 8-5 15,6 2 0-15,-6 2 1 16,0-2 1-16,0-3-2 16,0-1-2-16,-6-4 1 15,-8-2 0-15,9 0 1 16,5 0-2-16,0-18-1 16,0-7 1-16,0-3 0 15,5-2 2-15,28 2 2 0,0 3 12 16,-6 5 0-16,-2 7 1 15,-12 7 0-15,-4 6-6 16,-4 0-8-16,-5 28 5 16,0 15 5-16,0 7-8 15,-19-1-1-15,-22-11-4 16,14-9 1-16,-3-15 0 16,2-14 0-16,9 0-1 15,6-24-1-15,-1-10-3 16,14-9 1-16,0 4 1 15,27 2 2-15,12 4 0 16,1 12 2-16,-7 9 1 0,-14 10 1 16,-5 2 0-16,-9 0 2 15,-5 36 6-15,0 14 2 16,-19 5-7-16,-27-8-6 16,13-16 0-16,0-24-1 15,9-7 0-15,2-10-1 16,17-19-6-16,5-1-2 15,0 5-11-15,0 9 7 16,19 9 0-16,27 7-43 16,-8 0-59-16,-16 0-217 15</inkml:trace>
  <inkml:trace contextRef="#ctx0" brushRef="#br0" timeOffset="14663.7494">10185 12550 92 0,'0'0'40'16,"0"0"-9"-16,0 0-12 16,0 0-3-16,0 0 4 15,0 0 3-15,0 0 3 16,0 0-2-16,0 0-7 16,0 0 0-16,0 0-10 15,0 0-5-15,0-3 10 16,0 0 10-16,0 3-7 15,0 0-2-15,0 0-4 0,0-1-2 16,0-6 4-16,0-2 4 16,0-4-6-16,22-3-4 15,-8-5-1-15,5 1 2 16,0 3 5-16,-5 2-1 16,-1 0-4-16,-2 4 0 15,-3 8-4-15,6-7 1 16,-3 3 1-16,-3 1 2 15,6-6 1-15,2-3-1 16,-2-5-1-16,7-3-3 16,-10 4 2-16,8 5-4 15,-10 2 2-15,-1 2 5 16,3 3 1-16,2-2-7 16,-5-4 0-16,12-1 0 15,-10 1-1-15,4-7 2 0,-6 0 0 16,6-3 4-16,-3 4-1 15,-3 0 9-15,6 8-6 16,-3 2-3-16,-3-3-3 16,3-2-1-16,2-1-1 15,6 0 0-15,-2-3 0 16,-1 4 0-16,-2 3 1 16,-6-3-1-16,-3 7 6 15,4 0-1-15,1 2-1 16,-1 3-1-16,-9-3-1 0,13-1 0 15,1-4-1 1,2 0 0-16,-2-2 2 0,8-3-3 16,-9-1 2-16,6 4 0 15,-5-5 10-15,5 3 3 16,0 1-3-16,-5 4-7 16,-3-2-2-16,-3-2 0 15,6 2-2-15,-4-7 0 16,4-4-1-16,0 0 1 15,-1 4-1-15,1 0 5 16,0-2 4-16,5 4 3 16,-6-2-9-16,-7 2 0 15,13 0-2-15,-11-5 0 16,11 5 0-16,-5-11-1 16,-9 3 0-16,14-3 1 0,-5-9-1 15,5 3 0-15,-5-2 0 16,-1 5 1-16,1 4-1 15,0 4 1-15,-9-1-1 16,0 3 2-16,4-1-2 16,-4 0 2-16,9-6-2 15,-3 4 0-15,-3-5 0 16,0 4 1-16,6-2-1 16,-3 4 1-16,-3 1 2 15,-3 7 4-15,-5-2 2 16,0 0-3-16,0 2 1 15,6-6 0-15,2-1-4 0,-8-1 0 16,5 0-2-16,3-6 0 16,3 2 0-16,3-6 0 15,-6 0 1-15,11-4 1 16,-5 3 0-16,-9 1 0 16,14 2 1-16,-10 6-2 15,2 0 0-15,-9 1-1 16,4 4-1-16,-6-2 1 15,0-3 0-15,0 1 0 16,0-4 1-16,13-4-1 16,-13 4 2-16,11 1 0 15,-3-3 3-15,3 7 1 16,-2-3-3-16,-1 0-2 16,11-2-1-16,-14-5 0 15,9-3-1-15,5 0 1 0,-11 4-1 16,3-5 1-16,-11 7 0 15,8-1 1-15,-2-3 2 16,2 5 5-16,-3-1-4 16,9-2 0-16,-9 0-5 15,14-3 1-15,-5-1-1 16,5 0 0-16,-5-1 0 16,-9 0 2-16,3 4-2 15,-2 3 1-15,-6-3 1 16,14 1 2-16,-14-3-1 15,8-2-2-15,3 1 2 16,-11-4 0-16,13-2 1 0,-13 5 3 16,6 0-1-16,-6 3-4 15,0-2-1-15,0-1 0 16,0-4 0-16,2 1-1 16,9-5 0-16,3-4 1 15,5-2 0-15,-5 0-1 16,-1 1 1-16,1 3 0 15,-14 4 0-15,5 1 1 16,-5 2-1-16,0-1 0 16,0-1 1-16,0-2-1 15,0 0 0-15,0 1-1 16,0 1 2-16,0 2-2 16,0-2 2-16,0 0-1 0,0 2-1 15,0 5 1-15,0 2 0 16,0 2-1-16,0 4 0 15,0 4 0-15,0 0 0 16,0 2 1-16,0 2-1 16,0 1 1-16,0-2-1 15,0-2 2-15,0 0-1 16,0-2-1-16,0 2 0 16,0 3 0-16,0 4 1 15,0 4-1-15,0 1 1 16,0 5-1-16,0 1 2 15,0 3 0-15,0 0-1 0,0 0 0 16,0 0 1 0,0 0-2-16,0 0 0 0,0 0 0 15,0 5-1-15,0 22 1 16,-5 15 1-16,-14 10-1 16,-8 7 0-16,-1-2 1 15,4-2-1-15,5-16 0 16,11-15 0-16,2-15 0 15,6-9 0-15,0 0 1 16,0-4 0-16,0-30 0 16,14-19-1-16,29-7 0 15,9-2 0-15,-5-3 0 16,4 6 0-16,4 3 0 16,-3 5 0-16,-6 7 0 15,0 10 0-15,-7 10-1 0,-7 11 2 16,-10 9-1-16,-6 4 0 15,1 0-2-15,-6 25 2 16,8 25 0-16,-19 14 0 16,0 7 0-16,0-3 0 15,-30-4-1-15,22-6-6 16,8-11-46-16,0-10-94 16,38-14-207-16</inkml:trace>
  <inkml:trace contextRef="#ctx0" brushRef="#br0" timeOffset="17701.7933">10207 12679 146 0,'0'5'19'15,"0"-3"-1"-15,0-1-12 16,0 2-4-16,0 0 1 16,0 2 20-16,0 3 20 15,0-1-15-15,0 1-7 16,-3-1-5-16,3-5-8 16,-11 1-1-16,3-1 6 15,8 1 10-15,-11 4-6 16,11 4-7-16,-8-1-1 15,-5-2 5-15,2 8-2 0,-3-4-3 16,0 3-1 0,6-3-4-16,-11 2-1 0,8-5-2 15,3 0 1-15,-6-1-1 16,3 0 1-16,3 0-1 16,-5 0 0-16,-6 3 3 15,0 3-3-15,-3 1 5 16,3 5 1-16,0-1-3 15,-1-2-1-15,7 1-1 16,-6 0-1-16,0 0 1 16,-3 0 1-16,3-2 3 15,8 0-1-15,-3 2-2 16,1-2 2-16,-7 3 9 16,1-2-4-16,6 3-3 15,-1 3-4-15,0-5-1 0,-5 5 1 16,0-1 3-16,6-1 0 15,-6-2 0-15,5-1 3 16,-5 4-5-16,5-2 0 16,-13 2-1-16,8 1-1 15,0-4 1-15,-8 5 1 16,7-3-2-16,1-1 2 16,0 0-2-16,0-3-1 15,-3 2 1-15,3-1-2 16,0 7 1-16,0-3 0 15,-3 3 2-15,-2 3 0 16,5-1 0-16,-3-2 0 0,3-1 0 16,0-1-1-16,0 2-1 15,0 0 0-15,-3 0 0 16,3 2 1-16,0-3 0 16,-1 6 0-16,1 3 1 15,-8-2 0-15,8 3-2 16,-8-5 2-16,8 0-3 15,0 0 3-15,-3-4-3 16,3 1 2-16,0-1 1 16,0 3 0-16,-3 2 1 15,-3 1 0-15,6-1-1 16,-3 1-1-16,3-7-1 16,0 3 1-16,14-1-2 0,-17 0 2 15,8 5-2-15,-10-2 3 16,5 2-2-16,-1 3 2 15,1 5-1-15,-2-1 1 16,-4 0-1-16,6-4 1 16,5-3 0-16,1-2-2 15,7-6 0-15,-2 4-1 16,0-1 2-16,-3 3-1 16,-3 1 1-16,9 0 1 15,5 2 1-15,-8 1-3 16,0 0-1-16,-9 1 1 15,4-1 0-15,-1 1 2 0,8 1-3 16,-7 3 2 0,10-2-1-16,-2 4-1 0,-1 0 1 15,1-3 0-15,5 2-1 16,0 1 1-16,-3-1 0 16,-2 7-1-16,-4-4 0 15,-2-1 0-15,3-1 1 16,8-2-1-16,0-3 1 15,0-3-1-15,0 0 2 16,0 4-2-16,-11 3 0 16,-2 1 1-16,5 0 0 15,-6 0-1-15,3-1 0 16,3-2 2-16,-3-2-1 16,11 2-1-16,-14 2 1 15,9 2-1-15,-3 1 0 0,2 0 0 16,3 1 0-16,-2-4 0 15,5-2 0-15,-5-3 1 16,5 1-1-16,0-6 0 16,0-3 0-16,0 1 0 15,-6 6 1-15,3 2-1 16,-8 6-1-16,9 5 1 16,2-2 0-16,-11 3 0 15,11-2 0-15,0 0 0 16,-8 0 0-16,8-3 1 15,0 0-1-15,0-3 0 16,0-2 0-16,0-2 0 0,0 1 0 16,0-2 0-16,0-7 0 15,0-2 0-15,0-5 0 16,0 3 0-16,0 0 0 16,0 8 0-16,0-6 0 15,0 0 0-15,0 0 0 16,0-6 0-16,0 4 0 15,0-6 0-15,0 2 1 16,0-2-2-16,0 1 1 16,0 4 0-16,0-6 0 15,0-1 0-15,0-6 0 16,0-3-1-16,0-5 1 16,0-1 1-16,0 0-1 0,0 0 1 15,0 0 1-15,0 0-2 16,0 0 2-16,0 0 1 15,0-16-3-15,0-5 0 16,0-2 0-16,0-7-1 16,-11-2 0-16,-11 2-1 15,-3 0 1-15,6-4 0 16,6 11 0-16,-1-5 0 16,0 5 1-16,6 3-1 15,-3 2 1-15,3 2 0 16,-3 8 0-16,3 0 1 15,8 8-1-15,0 0 0 0,0-3 0 16,0 3 0 0,0 0 0-16,0 0 0 0,0 0 1 15,0 0-1-15,0 0 1 16,0 0-1-16,0 0 0 16,0 0 0-16,0 0-1 15,0 7 1-15,0 7 0 16,0 3 1-16,-11 1-1 15,8 1 0-15,3 2 0 16,0 4 1-16,0 1-1 16,0 1 0-16,22-1 0 15,8 2 0-15,-8-4 0 16,5 0 0-16,-8-3 2 16,-5-6-2-16,0-2 0 15,-3-9 0-15,-3-4 0 0,3 0 0 16,-11 0 2-16,21 0-2 15,4-12 3-15,8-15-1 16,8-16 2-16,2-1-1 16,-15-3 3-16,-4 4 7 15,-8 13 2-15,4 11-6 16,-10 7 0-16,-7 9 0 16,-3 3-5-16,0 0-2 15,0 0-2-15,11 0-2 16,22 0-25-16,-25 0-130 0</inkml:trace>
  <inkml:trace contextRef="#ctx0" brushRef="#br0" timeOffset="68168.7579">14649 12672 128 0,'0'-8'43'0,"0"3"-13"16,0 1-4-16,0 0-15 15,0-2 2-15,0 2 6 16,-8 0-1-16,2-3-3 15,6 4 5-15,-5-5-3 16,5 3 0-16,-6-3-11 0,3 1-2 16,3 0-4-16,-5 2-2 15,0 2-2-15,5 1 4 16,-3-1 2-16,-3 3-2 16,6 0 5-16,-5 0 0 15,5 0 6-15,-8 0 4 16,8 0 13-16,0 0-2 15,0 0-10-15,0 0-4 16,0 0-6-16,0 0 2 16,0 0 7-16,0-2 6 15,0-4 0-15,-6 1-11 16,6 0 6-16,0-2-3 0,0-3 1 16,0 1-1-16,0-2 7 15,0 9 4-15,0 0-3 16,0 2-3-16,0 0 0 15,0 2-2-15,0 23-2 16,0 7 3-16,-32 1-12 16,-1-4-3-16,0-10-2 15,0-7 0-15,6-11 0 16,8-1 0-16,11 0-3 16,8-21-6-16,0-4 2 15,0-9 6-15,41 0 1 16,5-3 0-16,6 7 2 15,-6 5 4-15,-18 13 2 16,-4 10 7-16,-10 2 0 16,-9 2-11-16,-5 29 3 0,0 15 5 15,-13 6-7-15,-26-1-4 16,-4-13 0-16,7-16-1 16,17-14-4-16,0-8-1 15,0-10 3-15,19-28-11 16,0-5 3-16,0 2 10 15,25 13 0-15,7 9 3 16,-13 15 5-16,-10 4-1 16,-9 12 1-16,0 29 7 15,-6 13 5-15,-35-5-20 16,-11-9 0-16,1-23-53 0,10-17-67 16,22-17-110-16</inkml:trace>
  <inkml:trace contextRef="#ctx0" brushRef="#br0" timeOffset="69736.9452">15565 11229 132 0,'0'-4'56'0,"0"3"9"16,0-2-16-16,0 3 6 16,0 0-11-16,0 0-13 15,-6 0-8-15,1 0 0 16,2 0 7-16,-8 0 3 16,3 0-5-16,-3 0-7 15,-2 0-7-15,-1 0-11 16,6 0 1-16,-3 0 0 15,11 0 1-15,0 0 4 0,0-5 0 16,0-6 5 0,0-4-2-16,0-1-9 0,24 1 7 15,-2 4 10-15,-3 10 4 16,-5 1-7-16,-9 0-8 16,-5 6-1-16,0 23 9 15,0 10 0-15,-8 0-8 16,-30-1-7-16,14-13-1 15,4-13-1-15,12-7 0 16,3-5 2-16,5-14-1 16,0-27-1-16,0-3-3 15,30 4 3-15,5 13 0 16,-16 12 2-16,-5 11 1 16,-9 4 3-16,-5 0 3 0,0 32 0 15,-27 15 15-15,-25 4-17 16,-5-6-7-16,22-19-10 15,5-18-39-15,8-8-40 16,22 0-58-16,0-19-214 16</inkml:trace>
  <inkml:trace contextRef="#ctx0" brushRef="#br0" timeOffset="70928.7385">13258 14109 165 0,'0'-4'40'0,"0"1"6"16,0-1-8-16,0 0-18 15,-11 0-6-15,3 1-12 16,3-3 1-16,-1-1-3 16,6-6-6-16,-8 0-12 15,8-1-6-15,0-2 11 16,0-4 13-16,0 6 0 16,0-2-3-16,0 10-77 15,0 1-90-15</inkml:trace>
  <inkml:trace contextRef="#ctx0" brushRef="#br0" timeOffset="71425.0698">13258 14109 4 0,'-38'-158'128'0,"38"158"-42"16,0 0-19 0,0 0-12-16,0 0-4 0,-5 0-1 15,5 0-6-15,-3 0 9 16,-8 0-4-16,11 0-11 16,-6 0-7-16,6 0-15 15,0 0-5-15,-2 0 0 16,-4 0-5-16,1 0 1 15,2 0 1-15,-8 9 1 16,-8 4-3-16,5-3-5 16,6-9 3-16,-5-1-4 15,2 0 2-15,3-11-2 0,8-19-8 16,0-8 3 0,0 2 5-16,19 11 0 0,-3 4 2 15,3 12 4-15,-8 4 8 16,-3 5 3-16,3 0-5 15,-3 8-2-15,-8 28 12 16,0 15-8-16,0 5-8 16,-19-2-5-16,-8-9 0 15,2-17-2-15,12-17 1 16,5-11-1-16,-11 0-1 16,13-33-3-16,1-13-9 15,5-5 8-15,0 8 5 16,11 8 1-16,16 13 2 0,-8 10 5 15,-14 9 5 1,-5 3 0-16,0 22-2 0,0 25 7 16,0 11 1-16,-24-6-14 15,-9-15-4-15,19-17-6 16,1-19-37-16,-1-1-27 16,14-16-56-16,0-33-249 15</inkml:trace>
  <inkml:trace contextRef="#ctx0" brushRef="#br0" timeOffset="73868.6915">14504 12593 44 0,'0'-6'49'15,"0"-10"-37"-15,0-3-9 16,0-4 29-16,0-5 11 15,0 10 5-15,19-2 5 16,-10 2-7-16,1 5-7 16,-7 2-9-16,8-4-7 15,-3 0-7-15,3-5-4 0,3-1-2 16,5-2-2 0,3 1 5-16,-3-2 4 0,8-3-2 15,-2-6 2-15,-4 7-4 16,9-5 3-16,-16 8-2 15,0 1-4-15,-1 3-2 16,6-1 0-16,0-1-5 16,1-1 0-16,-12-2-1 15,11 0 1-15,-11-4 2 16,17 4-3-16,-6-3-1 16,0 11 2-16,-3-3 1 15,3 5 0-15,0-2-2 16,0-5-1-16,0 2 1 0,0-5 0 15,-5 2 0 1,5 0 1-16,-5 1 4 0,-1-1 0 16,7 5-2-16,-1-7-3 15,-6 0-1-15,6 1 0 16,-5 1-1-16,8-4 2 16,-3-3 1-16,5-3-1 15,-2-1-1-15,-11 2-1 16,11 1 1-16,-11 3 2 15,3 3 1-15,5 0-1 16,-11-5-2-16,5 4 0 16,1-5 0-16,2-1 2 0,1 1 1 15,7-5-2 1,1 1 0-16,-3-4-1 0,2 7 1 16,3 1 0-16,-7 2 2 15,-7 1-3-15,1-1 0 16,-1-8-1-16,-2 1 1 15,-2-8-1-15,-4 1 1 16,0-4-1-16,4 0 1 16,-1-3 0-16,11 3-1 15,-8-1 0-15,-3-2 0 16,11 3 0-16,-5-2 0 16,-1-4 0-16,6 2 0 15,-10-1 1-15,7-1-1 16,-8-4 1-16,11-1 1 15,-11-2 1-15,3 2 0 0,8 2-1 16,-16 3 0-16,3 0-2 16,2-3 0-16,-3-1 0 15,6 3 0-15,-3-3 0 16,6-4 0-16,0-3 0 16,-1-1 1-16,4 0-1 15,-4 9 2-15,1-6-1 16,-6 2 1-16,11 2-1 15,-19 0 0-15,11 3 0 16,-8-4-1-16,2 2 1 16,-5 0 1-16,14 0-2 15,-1 5 0-15,1 7 0 0,-8 3 1 16,4 8 1-16,-10 3 1 16,0 6 1-16,0-5 1 15,0 7 1-15,0-7-5 16,0 5 0-16,0-5-1 15,0 2 1-15,0 6 0 16,0 5 0-16,0 4 0 16,0 1 0-16,0 5 0 15,0-5-1-15,0-1 1 16,0-5-1-16,0 6 0 16,0 4 1-16,0-4 6 15,0 6-1-15,0 2 1 16,0-5-2-16,0 2-3 15,0 5-1-15,0-5 1 16,0 6 3-16,0 0 1 0,0 0-1 16,0 0-2-16,0 7-2 15,-30 22 1-15,-16 17 2 16,-14 15-4-16,-5 3 0 16,-1-3 2-16,14-9-1 15,12-19-1-15,23-15 0 16,9-17 0-16,8-1 0 15,0-19 0-15,57-32 1 16,22-15-1-16,14-6-1 16,5 8 1-16,0 7-1 15,-19 13 0-15,-5 9 0 16,-17 12 1-16,-29 12 0 0,-23 11-2 16,0 3 2-16,-5 33 0 15,0 17 5-15,0 15 1 16,-38 4-2-16,-14-2-3 15,6-9-1-15,19-9-5 16,16-8-26-16,11-14-82 16,0-14-156-16</inkml:trace>
  <inkml:trace contextRef="#ctx0" brushRef="#br0" timeOffset="76307.3099">14485 12672 140 0,'0'0'16'16,"0"4"20"-16,0-1-12 15,-8 2-16-15,3-2 15 16,-1 0 8-16,-2 2 7 15,2 0 1-15,-7 3-8 16,-6 3-12-16,5 3-6 16,-5 4-4-16,0-2-1 15,-8 7-5-15,8-3-1 0,-9-3 4 16,1 3 1-16,8-3 0 16,-6 4 1-16,-2-3 5 15,8-3-2-15,0 0-2 16,-8 0-5-16,8 3-2 15,-9-3-2-15,4 7 1 16,-3 5 2-16,7-3 3 16,-12 3 5-16,-1 3-6 15,6-1-4-15,-6-2-1 16,14 5 0-16,-14-4 1 16,9 1 0-16,-4-3-1 15,9-2 3-15,-2 2 2 16,-4-4 4-16,6-2-3 15,-3-1-1-15,3 3-3 16,-6 0 0-16,4 2-1 0,-4 1 1 16,-2-3 0-16,2-3 0 15,9-2 3-15,0 1 4 16,2-2-3-16,0 3-3 16,-5-2-1-16,0 0-1 15,3 3 0-15,-3 1-1 16,-6-1 2-16,6 2 2 15,-8-4 5-15,8 6-2 16,0-5-1-16,2 2-3 16,6 0 0-16,-8 0-2 15,6 1-1-15,-1-2 1 16,-5 5-1-16,5 2 0 0,-5 6 1 16,0-1 4-16,5 3 4 15,6-2-5-15,-3-4-3 16,-2 2 1-16,5-5-2 15,-11 4 3-15,8 0 0 16,-3 7 0-16,6 5 0 16,-6 1-1-16,3-1 1 15,-2-6-1-15,4 3 0 16,9 0-1-16,0 1 0 16,0 4-1-16,0 3 2 15,0 5 0-15,-10-2 7 16,-4 3-3-16,8-6 3 15,-2 4-2-15,0-6-5 0,-3-3-1 16,3 3 0 0,-3-2 0-16,3 8 2 0,2 2 1 15,-2 1 0-15,3 2-2 16,-1 2 0-16,-2-6-1 16,8-2-1-16,-5-7 0 15,5-4 2-15,-3-2-2 16,3 2 0-16,-5 2 0 15,-1-3 0-15,1 6 1 16,5 7-1-16,0-1 0 16,-3 0 0-16,3-3 1 15,-11-2-1-15,11 0 1 16,-8 5-1-16,-3 7 0 0,3 1 2 16,-6 7-1-16,0-6-1 15,4 0 0-15,1-10 0 16,-2-7 1-16,11-5-1 15,0-2-1-15,0-2 1 16,0 1 0-16,0 6 0 16,0 3 0-16,-2 1 0 15,-4 0 0-15,6-3 0 16,0-5 0-16,0-3 0 16,0-4-1-16,0 0 1 15,-5-5 0-15,5-1 0 16,0-8 0-16,-3 0 0 0,3-1 0 15,0-8-1 1,0 2 0-16,0-1 0 0,0 1 1 16,0 2 0-16,0 1 0 15,0-3 0-15,0-1 0 16,0 1 0-16,0-3-1 16,0-1 1-16,0-4 0 15,0 0 0-15,0 0-1 16,0 0 1-16,0 0 0 15,0 0 0-15,0-4 0 16,0-9 0-16,-5-2-2 16,-1 3 1-16,-7-7 0 0,-1-3-4 15,-13-4 2 1,8 0 1-16,-14-3 1 0,14 3 1 16,-6 4-2-16,12 5 1 15,4 9 0-15,9-1-1 16,0 9 2-16,0 0 1 15,-5 0 1-15,5 0 1 16,-5 0-3-16,5 0 2 16,0 0-2-16,0 24 0 15,0 6 3-15,10 9 0 16,23 5 0-16,0 4 1 16,0 3-1-16,-12-7-1 15,4-10-1-15,-11-13-1 16,-6-15 0-16,-3-6 0 15,6 0 1-15,3-19 10 0,8-13 7 16,16-14 1-16,3 3-8 16,-3 0-2-16,0 0-6 15,-3 6-2-15,4 0-1 16,-12 0 0-16,6 7-5 16,-14 9-32-16,13-2-67 15,-26 10-182-15</inkml:trace>
  <inkml:trace contextRef="#ctx0" brushRef="#br0" timeOffset="78128.5201">5921 12638 7 0,'0'-3'257'0,"-8"3"-191"15,8 0-8-15,0 0-15 16,-11 0 7-16,3 0 3 15,2 0-10-15,-2 0-10 0,2 0-9 16,-7 0-7-16,-12 3-1 16,-7 11-13-16,-1 3-2 15,0-10 0-15,11-4-1 16,3-3 2-16,8 0 0 16,9 0 2-16,2-3-1 15,0-21 1-15,0 1 0 16,19-7-1-16,27 1 5 15,-10-2 7-15,13 8 11 16,-17 8 0-16,-15 6-1 16,-6 9-9-16,-3 0-9 15,-8 0-2-15,0 22 4 0,0 18 4 16,-14 10-8-16,-19-5-3 16,-7-10-2-16,20-16 0 15,7-12-2-15,7-7 2 16,6 0-2-16,0-23-3 15,0-12 0-15,0 4 3 16,25 3 2-16,-3 6 0 16,10 10 2-16,-18 5-1 15,-9 7 1-15,-5 0 2 16,0 0 1-16,0 25 2 16,-8 10 13-16,-49 5-9 15,5-5-7-15,6-14-4 16,19-8 0-16,8-11-2 15,13-2 0-15,6 0-1 16,0 0-8-16,0 0-11 0,0 0-28 16,57 0-86-16,9-28-210 15</inkml:trace>
  <inkml:trace contextRef="#ctx0" brushRef="#br0" timeOffset="79426.3819">7055 11504 214 0,'0'0'20'0,"0"0"43"0,0 0-11 16,0 0-12-16,0 2 0 15,0 0 4-15,0 5-15 16,0 3 8-16,0-1 0 15,0 0-14-15,-14-2-12 16,6 1-7-16,-3-5-2 16,3 0-1-16,3-3 0 15,-3 0 0-15,8-3 1 16,0-22-2-16,0-7 0 16,21-4 1-16,23 2 0 15,2 3 3-15,1 3 5 16,-15 10 19-16,-7 6 5 0,-11 12-8 15,-6 0-10-15,-8 12-4 16,0 26 6-16,0 10-3 16,-27-1-9-16,-25-3-4 15,14-13-1-15,10-12 0 16,9-19-2-16,11 0 1 16,8-34-4-16,0-10-5 15,8-2 6-15,30 4 2 16,9 9 2-16,-9 12 0 15,-19 14 2-15,-5 7 0 16,-6 0 2-16,-8 33 5 16,0 17 15-16,-41 4-7 15,-16-5-11-15,-9-12-6 0,6-16-10 16,22-21-16-16,5 0-26 16,20-17-46-16,13-13-103 15</inkml:trace>
  <inkml:trace contextRef="#ctx0" brushRef="#br0" timeOffset="80752.2627">4465 13722 108 0,'0'-4'63'16,"0"3"-40"-16,0 1 0 16,0-3-5-16,0-1 1 15,0 4 29-15,0 0 4 16,-6 0-18-16,6 0-6 0,-5 0-6 15,5-1-8-15,0-5 2 16,0 2 1-16,0-3 0 16,-3 2 10-16,3 2-4 15,-5-2 0-15,5-1 2 16,-6 5-3-16,6 1 2 16,0 0-2-16,-8 0-4 15,8 0-3-15,-5 0-3 16,-9 0-7-16,6 0-1 15,-30 16-3-15,5 3 0 16,0-8-1-16,9-5 0 16,16-6 0-16,-3 0-1 0,11 0-2 15,0-7-4 1,0-15 3-16,0-3 4 0,19-1 1 16,5 5 2-16,-5 2 5 15,3 12 10-15,-16 4 3 16,-6 3-11-16,13 0-5 15,-7 29 2-15,-6 12 10 16,0 12-8-16,0-6-8 16,-6-15-1-16,-7-12-1 15,7-13 0-15,-2-7 0 16,8-13-2-16,0-22-2 16,0-8 2-16,8 6 3 15,17 12 2-15,2 12 2 16,-16 7 4-16,-8 6 1 0,-3 13-2 15,0 26 0-15,-3 10 3 16,-46-5-10-16,-6-23-16 16,3-21-62-16,33-18-102 15</inkml:trace>
  <inkml:trace contextRef="#ctx0" brushRef="#br0" timeOffset="82890.684">5749 12616 223 0,'0'0'35'0,"0"-2"-4"16,0 0-18-16,0-6 12 16,0 1 3-16,0-3-14 15,0 2 1-15,0 2 4 0,8 3 3 16,6-6-4-16,5 4-2 16,0-4-5-16,8-3-1 15,6-3 3-15,0-7-4 16,5-4 2-16,0 2-4 15,-2 1-1-15,-4 4 8 16,-2 4-3-16,-8 0-4 16,3 0 1-16,2-4-2 15,6-2-4-15,-1-8 0 16,9-1-1-16,-3-4 0 16,6 3 0-16,-9 0 3 15,4 6-1-15,-7-1-1 0,1-1 0 16,8-1-1-16,-22 1 3 15,14 2 1-15,-14 0 1 16,8 3-2-16,-8 3-1 16,0 3-1-16,-5 0 0 15,0 3 2-15,5-2 2 16,0-6-6-16,0 1 2 16,0 1-2-16,3-3 2 15,-3-4 4-15,5-3-3 16,4-3-2-16,-1-3 1 15,-3-2 0-15,-4 4-1 16,7 2-1-16,-5-3 0 16,2-1 0-16,-5-2 0 0,-5 0 0 15,-1 1 0 1,1-2 0-16,-3 1 1 0,-3-1 0 16,11-1 0-16,-13-2-1 15,7 2 1-15,1-3 3 16,0 2 2-16,5 1-2 15,-14 2 4-15,9 2 5 16,-14-3-5-16,13 0-4 16,-7-1-4-16,-6-1 1 15,8 2-1-15,-2 0 1 16,2 3-1-16,3-2 1 16,-3 2 3-16,11-5 2 15,-11-2 0-15,6-4-1 16,2-4 0-16,-2 5-2 0,-1-4 0 15,1-2-2-15,0 4 0 16,-1 0-1-16,1-3 1 16,10-3-1-16,-10 2 2 15,0-10 2-15,5-4 1 16,0 1 0-16,8-4 1 16,-2 1-2-16,-4 0 0 15,4-4-3-15,-6 1-1 16,-5-4 1-16,-1 4-1 15,6 0 3-15,-5 2 2 16,-8 3 0-16,7-4 3 16,-5 0-3-16,3-4-4 15,-3-8-1-15,6 6 0 0,-3 3 1 16,3 10-1-16,-6 8 0 16,-3 7 0-16,3 4 0 15,-2 1 0-15,-1-3 0 16,1-2 1-16,-6-7-1 15,0-7 0-15,0 3 1 16,-11 0-1-16,-3 6 0 16,1 9 0-16,-1 2 1 15,9 6-1-15,-4 7 0 16,-2 3 0-16,6 3 1 16,2 0-1-16,-8 2 1 15,9 5 0-15,-9-2 2 0,3 1-2 16,8 6 0-1,0-4-1-15,-6 5 0 0,6 4 0 16,0 0 1-16,0 5-1 16,0 0 0-16,-5 0 1 15,5 0-1-15,-9 0 1 16,9 0 0-16,0 0 0 16,0 0 0-16,0 28 1 15,-19 15 2-15,-8 19 3 16,-6 10-4-16,-5 1 0 15,11-14 0-15,8-17 0 16,0-21-2-16,19-16 0 16,0-5 0-16,5-22 1 15,61-34 4-15,18-17-6 16,3-2 1-16,-2 7-2 0,-11 19 2 16,-23 20-2-16,-18 14 1 15,-8 15 0-15,-25 7-2 16,0 39 2-16,0 18 4 15,-19 9 1-15,-14-1-1 16,6-15-3-16,16-15-1 16,2-9-2-16,9-14-30 15,0-9-92-15,0-10-205 16</inkml:trace>
  <inkml:trace contextRef="#ctx0" brushRef="#br0" timeOffset="85140.1847">5883 12597 231 0,'-3'0'72'16,"-8"0"-20"-16,8 0-6 16,-13 0-20-16,8 0-10 15,-11 0-3-15,-3 0 9 16,3 0 7-16,5 0-6 16,3 4-2-16,3-1-3 15,-16 5-1-15,4 3-6 16,-7 4-4-16,-11 2-3 15,3 9 2-15,-12-1 0 16,-2 2 3-16,14-2 0 16,2-2 0-16,-5 1 0 15,0 0-1-15,5-3 0 0,-3 1 0 16,-2 2-2-16,-8 1-3 16,0 2-1-16,2 1 0 15,3-3 1-15,8-2 0 16,1-1 1-16,4-2 2 15,4-2-2-15,-3 9 0 16,-6-8-3-16,14 4 0 16,-9-5 0-16,4 6-1 15,-3 1 1-15,-1-3 0 16,9-2 3-16,0-2-1 16,14-6-1-16,-9 0-1 15,-5 4 1-15,5-1-1 0,1 4 1 16,-1 6 2-1,3 2-3-15,-11 3 1 0,12-5-2 16,-4 4 1-16,6-6-1 16,2-1 1-16,-7 1 1 15,7 1 3-15,-16 8-2 16,11 0 0-16,-2 6-2 16,-6 5 2-16,5-5 1 15,-5 6 3-15,11-2-2 16,-3 3-4-16,3-2-1 15,-6 1 0-15,3-1 1 16,3 3 0-16,0-1-1 16,-3 1 1-16,11 7-1 15,-19-5 2-15,11 2 0 16,-3-2 0-16,3-2-1 0,-6 2-1 16,8-3 0-16,-13-1 0 15,11-1 2-15,-5 3-2 16,2 1 0-16,-3-4 0 15,9 1 0-15,-4 5 1 16,9-2 0-16,-5-1 2 16,5 1 3-16,-8 3 2 15,8-1-3-15,0 5-3 16,-6-3-1-16,6 2-1 16,-13 1 0-16,7-1 0 15,6 5 1-15,-8-3-1 16,8-1 1-16,0 5 0 0,0 0-1 15,0 3-1-15,0 2 1 16,0 0 1-16,0 8-1 16,-5 4 1-16,-9-1-1 15,14 4-1-15,-8-7 1 16,-3-8 0-16,11-2 0 16,0-5 0-16,0-4 0 15,0-2 0-15,0-1 0 16,0-4 0-16,0 0-1 15,0-7 1-15,0-3 0 16,0-11 0-16,0-7 0 16,11-2-1-16,-11-6 1 15,0-1 0-15,0 7 0 0,0-2 0 16,0 3 0 0,0-4 0-16,0 2 0 0,0-2-1 15,0-1 1-15,0 1-1 16,-11-4 1-16,11 4 0 15,-8-3 0-15,2 1-1 16,1-1 1-16,5-8-1 16,0 2 1-16,0-4 0 15,0 0 0-15,-8 0 0 16,8 8-1-16,0-1 1 16,0 2 0-16,-6 5 0 15,1-6-1-15,2-1-1 0,3-7 0 16,0 0 1-16,-11 0-2 15,-3-26 0-15,-7-14 0 16,-18-4-2-16,20-1 3 16,6 12-2-16,7 7 4 15,6 6 0-15,-8 5 0 16,-3 2-1-16,8 1 1 16,-7 2 1-16,10 4-1 15,0 6 0-15,0 0 1 16,0 0-1-16,0 0 2 15,0 0-2-15,0 12 1 16,0 12-1-16,0 5 1 16,0 5-1-16,19-5 1 15,8 6 0-15,-3-6 1 16,4 0 2-16,-1-11-1 0,-8-8-1 16,-5-10-2-16,16 0 1 15,-3-12 2-15,19-30 8 16,12-8 1-16,-12-1 0 15,-5 3-8-15,-3 8-3 16,-11 10-1-16,-13 5 0 16,-3 3-5-16,-11 7-22 15,0 6-108-15,-33 1-308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0T17:09:44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10712 3134 147 0,'0'0'43'0,"0"0"-11"15,-9 0 0-15,9 0 12 16,0 0-11-16,0 0-4 16,0 3-11-16,-5 1 0 15,5 0-3-15,-6-4-5 0,4 0 8 16,-9 0 3-16,8 0 3 16,-2 0 1-16,5 0-4 15,0 7-1-15,0 5 0 16,0 10 0-16,0 13-3 15,0 15-3-15,0 15 3 16,0 11-9-16,0 7-3 16,0-4-3-16,0-4-1 15,-11-10 0-15,8-16-1 16,-2-18 0-16,5-12-1 16,0-11-1-16,0-8-4 15,0 0-11-15,0 0-57 16,0-23-94-16,0-4-91 15</inkml:trace>
  <inkml:trace contextRef="#ctx0" brushRef="#br0" timeOffset="308.4017">10482 3634 57 0,'0'-2'263'16,"-16"-3"-250"-16,16 5 7 15,0 0 0-15,-5-1-5 16,5-1-3-16,-6-3 5 0,6-2 11 16,0 1 7-16,0-6-10 15,57-5 9-15,12-6 10 16,21-3 0-16,-3 4-6 15,-11 3-7-15,-21 7-17 16,-17 2-13-16,-5 10-1 16,-6 0-7-16,-13 0-55 15,-9 2-124-15</inkml:trace>
  <inkml:trace contextRef="#ctx0" brushRef="#br0" timeOffset="690.3462">11333 3131 231 0,'0'-6'71'0,"-5"2"-24"16,-3-1 12-16,2 5-22 15,1 0-16-15,5 0-11 0,0 15 19 16,0 25 22 0,0 16-22-16,0 17-7 0,0 9-2 15,0 11 1-15,-9-2 1 16,-4-4-12-16,7-12-8 15,4-17-1-15,-9-18-1 16,11-19-1-16,0-21-8 16,0-3-20-16,11-35-67 15,-3-20-100-15,-8-9-121 16</inkml:trace>
  <inkml:trace contextRef="#ctx0" brushRef="#br0" timeOffset="922.151">11295 3179 177 0,'-8'-19'149'16,"-11"0"-74"-16,5 7-9 0,14-2-19 16,0 1-3-16,0 3-16 15,0-2 6-15,46 2 11 16,25 3-7-16,30 1 1 16,22 6 1-16,21 0-2 15,20 23 2-15,-33 28-2 16,-33 25-12-16,-57 28-15 15,-41 22-5-15,-134 16-3 16,-67 1-3-16,-23-16-1 16,22-46-34-16,52-72-176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8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FAF8-F04D-438A-98FE-E1814A440789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3FCA-7E4C-4FA1-AFDD-15B47904D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7.xml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5.3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Graph a Tangent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884"/>
          <a:stretch/>
        </p:blipFill>
        <p:spPr>
          <a:xfrm>
            <a:off x="261551" y="1005016"/>
            <a:ext cx="11761548" cy="23230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763800" y="1100520"/>
              <a:ext cx="618840" cy="317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4440" y="1086840"/>
                <a:ext cx="643680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238" r="7787"/>
          <a:stretch/>
        </p:blipFill>
        <p:spPr>
          <a:xfrm>
            <a:off x="203886" y="263610"/>
            <a:ext cx="11650364" cy="535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60400" y="659880"/>
              <a:ext cx="11778480" cy="5673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800" y="654120"/>
                <a:ext cx="11801520" cy="56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6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70" y="256089"/>
            <a:ext cx="11707639" cy="905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9400" y="62280"/>
              <a:ext cx="10843200" cy="649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0" y="54720"/>
                <a:ext cx="10863360" cy="65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40" y="974603"/>
            <a:ext cx="11619301" cy="116723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Graph </a:t>
            </a:r>
            <a:r>
              <a:rPr lang="en-US" b="1" dirty="0"/>
              <a:t>of the </a:t>
            </a:r>
            <a:r>
              <a:rPr lang="en-US" b="1" dirty="0" smtClean="0"/>
              <a:t>Cotangent Function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45" y="2265405"/>
            <a:ext cx="6417013" cy="4047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993" y="1968842"/>
            <a:ext cx="4824705" cy="41624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63360" y="2600640"/>
              <a:ext cx="7790400" cy="3682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720" y="2590920"/>
                <a:ext cx="7808040" cy="37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2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How to Graph a Cotangent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928" y="1254808"/>
            <a:ext cx="11584351" cy="22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62" y="272572"/>
            <a:ext cx="11607386" cy="7571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9000" y="77040"/>
              <a:ext cx="11000880" cy="5824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560" y="70920"/>
                <a:ext cx="11022840" cy="58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06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57" y="190444"/>
            <a:ext cx="11875584" cy="1127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19" y="354138"/>
            <a:ext cx="14580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Popper 8: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9514" y="1383957"/>
                <a:ext cx="9185189" cy="5217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3. Determine the period of the function:</a:t>
                </a:r>
              </a:p>
              <a:p>
                <a:r>
                  <a:rPr lang="en-US" dirty="0" smtClean="0"/>
                  <a:t>	a. 8		b. 4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		d. 2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4. Determine one asymptote of the function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a. 0		b. -2		c. 2		d. 1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5. Determine a second asymptote of the function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a. 6		b. 3		c. 4		d. 5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6. Determine the x-intercept of the function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a. 0		b. 1		c. 2		d. 3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7. Determine an additional two points of the function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a. (1, 2); (3, 2)	b. (1,2); (3,-2)	c. (-1,-2),(1,2)	d. (1, -2); (3, 2)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14" y="1383957"/>
                <a:ext cx="9185189" cy="5217519"/>
              </a:xfrm>
              <a:prstGeom prst="rect">
                <a:avLst/>
              </a:prstGeom>
              <a:blipFill rotWithShape="0">
                <a:blip r:embed="rId3"/>
                <a:stretch>
                  <a:fillRect l="-531" t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77120" y="1370520"/>
              <a:ext cx="10891080" cy="5335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5600" y="1359720"/>
                <a:ext cx="10911600" cy="53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45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69" y="260457"/>
            <a:ext cx="5448300" cy="5810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7760" y="1120320"/>
              <a:ext cx="10657080" cy="328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880" y="1103760"/>
                <a:ext cx="10683000" cy="33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1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735" y="321068"/>
            <a:ext cx="10515600" cy="51887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97880" y="1110600"/>
              <a:ext cx="4015080" cy="4707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8520" y="1096200"/>
                <a:ext cx="4039200" cy="47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4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Graphs of the Cosecant and Secant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81" y="988542"/>
            <a:ext cx="9801225" cy="1190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09520" y="2300040"/>
              <a:ext cx="10408320" cy="434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920" y="2289960"/>
                <a:ext cx="10427400" cy="43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9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Graphs of the Cosecant and Secant 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8542"/>
            <a:ext cx="10911013" cy="55377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1800" y="1360080"/>
              <a:ext cx="6154920" cy="455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680" y="1357560"/>
                <a:ext cx="6167880" cy="45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4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Graphs of the Cosecant and Secant 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30" y="1076453"/>
            <a:ext cx="9896475" cy="1228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93880" y="1961280"/>
              <a:ext cx="8870760" cy="3592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9840" y="1953000"/>
                <a:ext cx="8893440" cy="36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Graphs of the Cosecant and Secant Functions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70" y="1113196"/>
            <a:ext cx="10676030" cy="5235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52" y="5865341"/>
            <a:ext cx="10449648" cy="4834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29880" y="1158480"/>
              <a:ext cx="6278760" cy="481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800" y="1152720"/>
                <a:ext cx="6295320" cy="48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9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14" y="356415"/>
            <a:ext cx="10934700" cy="790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07480" y="924840"/>
              <a:ext cx="10541520" cy="516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400" y="908640"/>
                <a:ext cx="10558440" cy="51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88" y="299265"/>
            <a:ext cx="10829925" cy="904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52960" y="1098000"/>
              <a:ext cx="11113920" cy="531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440" y="1090080"/>
                <a:ext cx="11125440" cy="533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8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414" y="1104321"/>
            <a:ext cx="9048750" cy="382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1005" y="2685535"/>
                <a:ext cx="7002163" cy="45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005" y="2685535"/>
                <a:ext cx="7002163" cy="459741"/>
              </a:xfrm>
              <a:prstGeom prst="rect">
                <a:avLst/>
              </a:prstGeom>
              <a:blipFill rotWithShape="0">
                <a:blip r:embed="rId3"/>
                <a:stretch>
                  <a:fillRect l="-784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3913" y="5057388"/>
                <a:ext cx="7002163" cy="459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		b. (2n+1)		c.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	</a:t>
                </a:r>
                <a:endParaRPr lang="en-US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13" y="5057388"/>
                <a:ext cx="7002163" cy="459741"/>
              </a:xfrm>
              <a:prstGeom prst="rect">
                <a:avLst/>
              </a:prstGeom>
              <a:blipFill rotWithShape="0">
                <a:blip r:embed="rId4"/>
                <a:stretch>
                  <a:fillRect l="-696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8673" y="2115203"/>
            <a:ext cx="5128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108" y="4234080"/>
            <a:ext cx="5128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000200" y="1644120"/>
              <a:ext cx="4449960" cy="467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7960" y="1631160"/>
                <a:ext cx="4471200" cy="47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2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6578" cy="6398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Graph </a:t>
            </a:r>
            <a:r>
              <a:rPr lang="en-US" b="1" dirty="0"/>
              <a:t>of the Tangent </a:t>
            </a:r>
            <a:r>
              <a:rPr lang="en-US" b="1" dirty="0" smtClean="0"/>
              <a:t>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958062"/>
            <a:ext cx="11786683" cy="1295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4060"/>
            <a:ext cx="6202835" cy="4176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177" y="2075934"/>
            <a:ext cx="4469643" cy="3892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428840" y="2778480"/>
              <a:ext cx="4467240" cy="3564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5160" y="2763000"/>
                <a:ext cx="4494960" cy="35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77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76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MATH 1330</vt:lpstr>
      <vt:lpstr>Graphs of the Cosecant and Secant Functions</vt:lpstr>
      <vt:lpstr>Graphs of the Cosecant and Secant Functions</vt:lpstr>
      <vt:lpstr>Graphs of the Cosecant and Secant Functions</vt:lpstr>
      <vt:lpstr>Graphs of the Cosecant and Secant Functions</vt:lpstr>
      <vt:lpstr>PowerPoint Presentation</vt:lpstr>
      <vt:lpstr>PowerPoint Presentation</vt:lpstr>
      <vt:lpstr>Popper 8</vt:lpstr>
      <vt:lpstr>Graph of the Tangent Function</vt:lpstr>
      <vt:lpstr>How to Graph a Tangent Function</vt:lpstr>
      <vt:lpstr>PowerPoint Presentation</vt:lpstr>
      <vt:lpstr>PowerPoint Presentation</vt:lpstr>
      <vt:lpstr>Graph of the Cotangent Function</vt:lpstr>
      <vt:lpstr>How to Graph a Cotangent Function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8</cp:revision>
  <dcterms:created xsi:type="dcterms:W3CDTF">2016-03-08T15:48:37Z</dcterms:created>
  <dcterms:modified xsi:type="dcterms:W3CDTF">2017-07-20T18:47:20Z</dcterms:modified>
</cp:coreProperties>
</file>