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86"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12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07:18.890"/>
    </inkml:context>
    <inkml:brush xml:id="br0">
      <inkml:brushProperty name="width" value="0.05292" units="cm"/>
      <inkml:brushProperty name="height" value="0.05292" units="cm"/>
      <inkml:brushProperty name="color" value="#FF0000"/>
    </inkml:brush>
  </inkml:definitions>
  <inkml:trace contextRef="#ctx0" brushRef="#br0">9924 12443 12 0,'0'0'42'0,"0"0"-7"16,0 0-13-16,0 0-10 15,0 0 2-15,0 0 11 16,0 0 5-16,0 0-2 16,0 0-6-16,0 0-8 15,0-3 12-15,0 3-4 16,0 0-20-16,0 0-2 0,0 0-1 15,0-6-6-15,0-1-10 16,0-2 17-16,19-6 1 16,2 3-1-16,9-3 1 15,-2-4 1-15,-1 2-2 16,6-2-14-16,-14 1-16 16,-6-1-21-16,1 1 8 15,0 0 20-15,10 4-8 16,-5 4-31-16</inkml:trace>
  <inkml:trace contextRef="#ctx0" brushRef="#br0" timeOffset="163.9365">10376 12110 119 0,'8'-10'28'0,"3"-7"2"16,8 0 11-16,0-12-21 15,9-5-8-15,7-8 3 16,9-3 0-16,-6 3-12 15,-16 9-3-15,-3 7 0 16,0 9-40-16,0-1-99 16</inkml:trace>
  <inkml:trace contextRef="#ctx0" brushRef="#br0" timeOffset="922.2778">10559 11274 85 0,'35'-35'212'16,"-2"-3"-201"-16,32-8 8 15,12-5 3-15,2-8-19 16,0-1-3-16,0-2 0 15,0 3 0-15,-16 4 0 16,2 5 0-16,-10 9-3 16,10 2-78-16</inkml:trace>
  <inkml:trace contextRef="#ctx0" brushRef="#br0" timeOffset="1118.146">12440 10273 160 0,'0'-4'117'0,"0"-3"-116"15,0 3-1-15,19-8-3 16,14-10 2-16,22-11-8 16,10-14 4-16,0-2-11 15,14-2-33-15,6-4-108 16</inkml:trace>
  <inkml:trace contextRef="#ctx0" brushRef="#br0" timeOffset="1813.9435">10894 11427 256 0,'47'-57'21'0,"13"-5"33"15,5-2-15-15,0 2-25 16,-7 4-6-16,-7 3-6 16,-4 1-2-16,-6 2 2 15,2-1-2-15,4 7 0 16,7 3 0-16,9 3 0 16,-3 4 0-16,14-4 0 15,-4 1 0-15,15-12-7 0,0-1-1 16,13-4 7-1,8 1 0-15,-8 0 1 0,0 3-1 16,-8 6 1-16,-11 5-9 16,-13 1-32-16,-6 5-16 15,0 3-31-15</inkml:trace>
  <inkml:trace contextRef="#ctx0" brushRef="#br0" timeOffset="1949.7118">13411 9774 192 0,'52'-33'39'0,"8"-4"-25"0,16-12 13 16,3-9-10-1,-5 0-17-15,5-3-54 0,-8-3-127 16</inkml:trace>
  <inkml:trace contextRef="#ctx0" brushRef="#br0" timeOffset="2211.7991">15540 8171 67 0,'58'-52'171'0,"-4"8"-161"0,6 4-3 15,16-2 5-15,-2-1-10 16,11-10-2-16,-1-7-1 16,14-5-7-16,-5-12 5 15,5-3 3-15,0 4-1 16,-13 4-27-16,-20 4-194 16</inkml:trace>
  <inkml:trace contextRef="#ctx0" brushRef="#br0" timeOffset="3637.5119">10109 12324 133 0,'0'0'61'0,"0"0"-60"16,0 0 3-1,0 0-2-15,0 0-1 0,0 0-1 16,0 0 15-16,0 0 16 16,0 0 3-16,0 0 3 15,-3 0-23-15,-16 3-8 16,0 5-5-16,5-1 1 15,-5 4 19-15,-5 0 0 16,-3 8-12-16,-6 4-3 16,-8 3-6-16,-3 5 0 15,-10 4 0-15,-9 3-2 16,-5 8-1-16,-3 7-6 16,-8 2-3-16,-6 3-11 15,12-4-3-15,7-4-13 16,9-6-1-16,11-2-42 0,-6-8 13 15</inkml:trace>
  <inkml:trace contextRef="#ctx0" brushRef="#br0" timeOffset="3787.9282">8849 13247 12 0,'-38'33'62'16,"-3"-4"-30"-16,-2 0-6 15,-4 0 5-15,6 0 0 16,-2 3-22-16,-12 1-9 15,-2 6-28-15,-3 2 13 0,-6 3-1 16,-7 1-42 0</inkml:trace>
  <inkml:trace contextRef="#ctx0" brushRef="#br0" timeOffset="3998.3954">7671 14255 165 0,'-49'40'143'0,"-16"9"-133"15,13 6 10-15,-11 2-18 16,9 1-2-16,2-6-20 16,0 2-46-16,-2-7 3 15,2 1 13-15,-14-2 34 0,20-4-65 16</inkml:trace>
  <inkml:trace contextRef="#ctx0" brushRef="#br0" timeOffset="4155.0103">6183 15583 74 0,'-118'82'11'15,"-2"5"-11"-15,-2 0-4 16,2 0-20-16</inkml:trace>
  <inkml:trace contextRef="#ctx0" brushRef="#br0" timeOffset="4439.8808">4320 16786 113 0,'-117'56'7'15,"0"4"-2"-15,-3 4 19 16,-16 11 34-16,-1 9-32 16,-15 12-22-16,-23 11 0 0,-5 1-4 15,-14-8 1 1,4-5-2-16,-1-12-6 0,0-7 4 15,8-5 3-15,6-2 0 16,13-8 0-16,23-4 0 16,15-1 0-16,25 3-3 15,6 0-48-15</inkml:trace>
  <inkml:trace contextRef="#ctx0" brushRef="#br0" timeOffset="70229.3074">7074 4021 609 0,'-27'87'-118'15,"-33"-17"-156"-15</inkml:trace>
  <inkml:trace contextRef="#ctx0" brushRef="#br0" timeOffset="70377.5609">6804 3937 179 0,'19'-11'401'16,"9"11"-394"-16,10 0-7 16,16-4 7-16,-2-4-7 15,0 2-33-15,-6 5-106 16,1-5-239-16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7:07:27.536"/>
    </inkml:context>
    <inkml:brush xml:id="br0">
      <inkml:brushProperty name="width" value="0.05292" units="cm"/>
      <inkml:brushProperty name="height" value="0.05292" units="cm"/>
      <inkml:brushProperty name="color" value="#FF0000"/>
    </inkml:brush>
  </inkml:definitions>
  <inkml:trace contextRef="#ctx0" brushRef="#br0">8694 6671 383 0,'-11'0'66'16,"0"17"-63"-16,-2 13 7 15,-3 9 26-15,-7 12-16 16,-5 7-10-16,-6 5-7 16,-5 5 0-16,-3 2 2 15,0 7 8-15,5-6-1 16,7-8 1-16,11-20 0 16,8-23-9-16,10-18-4 0,1-6 3 15,0-35 11-15,18-19-12 16,13-14-2-16,15-9 2 15,5-1 8-15,8 0 14 16,0 2-5-16,-4 9 7 16,-3 10-2-16,-13 20-16 15,-13 17-2-15,-13 14-2 16,-10 10-4-16,-3 34 0 16,0 36 0-16,-6 29 0 15,-4 25 0-15,4 11 0 16,6-5 0-16,3-16 0 15,18-29 0-15,6-35 0 16,4-35 1-16,9-15-1 0,6-43 4 16,8-33 5-16,0-23 11 15,-10-7 8-15,-9 0-18 16,-14 7-1-16,-12 15-5 16,-9 15 0-16,0 16-4 15,-11 20-3-15,-4 15-24 16,6 14-75-16,-1 4-115 15</inkml:trace>
  <inkml:trace contextRef="#ctx0" brushRef="#br0" timeOffset="282.3597">9183 7332 541 0,'-3'40'35'0,"3"-3"-22"16,8-11 8-16,15-15 2 15,12-11-18-15,8-13 0 16,5-25 18-16,-1-7 29 16,-11 1-3-16,-18 10 5 15,-15 6-25-15,-3 12-6 16,-33 5 3-16,-8 8-23 15,-1 3-3-15,7 0-11 16,21 0-46-16,14 0-87 16,23-21-469-16</inkml:trace>
  <inkml:trace contextRef="#ctx0" brushRef="#br0" timeOffset="1014.241">10423 6662 385 0,'1'-8'64'15,"2"4"-39"-15,-1 4 42 16,-2 0-10-16,0 0-15 16,0 28 1-16,0 17 1 15,-15 20-12-15,-12 14-15 16,-3 11-3-16,-3 2-6 15,2-4-6-15,6-17-1 16,11-23-1-16,8-24-4 16,6-24-9-16,0-43 5 15,18-28-14-15,14-28 3 16,8-13 18-16,5 0 1 0,1 4 1 16,3 11 1-1,5 17 4-15,-4 13 1 0,-8 13-4 16,-9 17-3-16,-15 15 0 15,-9 11 0-15,-5 11 0 16,-1 3 0-16,-3 30 1 16,0 20 12-16,0 20 2 15,0 14-4-15,0 19-4 16,0 8 0-16,0 7-1 16,-4 0-3-16,-7-11-3 15,-2-10 0-15,1-18-5 16,0-19-26-16,0-21-32 15,-1-18-21-15,-4-14-62 16,-11-10-106-16</inkml:trace>
  <inkml:trace contextRef="#ctx0" brushRef="#br0" timeOffset="1213.7102">10447 7137 528 0,'27'-26'74'16,"17"1"19"-16,7-1-5 16,-2 4-45-16,-8 7-24 15,-10 1-19-15,-10 7 0 0,-8 6-14 16,-3 1-68-16,-4 1-90 16,-6 18-156-16</inkml:trace>
  <inkml:trace contextRef="#ctx0" brushRef="#br0" timeOffset="1496.1673">10833 6969 141 0,'3'-11'269'15,"-3"8"-201"-15,0 3-2 16,0 0 21-16,0 18-19 16,0 13-19-16,-2 4-23 15,1 5-11-15,1-8-10 16,0-8-4-16,0-14-1 15,21-10-1-15,21-17 1 16,17-24 2-16,11-4-1 0,2 4 1 16,-9 13 1-16,-17 20 7 15,-18 8 5-15,-17 8-7 16,-11 28 5-16,-14 10-3 16,-17 7-10-16,-2-4-4 15,9-6-38-15,13-11-34 16,11-8-48-16,0-12-85 15,11-12-47-15</inkml:trace>
  <inkml:trace contextRef="#ctx0" brushRef="#br0" timeOffset="1728.8486">11440 6941 269 0,'0'-10'154'16,"0"10"-78"-16,-3 5-5 15,-9 20 6-15,0 7-10 16,2 0-16-16,7 0-27 15,3-3-12-15,0-4 0 16,6 1 6-16,-4 1 9 16,-2-1-8-16,-6 7-13 15,-24-4-4-15,-8-1-2 16,1-13-11-16,7-14-34 16,12-1-37-16,18-6-46 15,0-10-66-15,17-6-42 16</inkml:trace>
  <inkml:trace contextRef="#ctx0" brushRef="#br0" timeOffset="2277.5111">11692 6944 151 0,'0'-6'212'16,"-1"3"-132"-16,-1 3 5 16,-3 0-22-16,-3 3-22 15,-3 20-6-15,-3 11 2 16,2 6-12-16,4-6-8 16,8-5-7-16,0-12-7 15,3-9-3-15,15-7 0 16,3-1 2-16,3 0 4 15,-2 0 5-15,-5 0 5 16,-5 0 3-16,-2 18-3 0,-4 8 1 16,-1 2-4-16,-1-4-10 15,8-14-3-15,12-10-2 16,17-44 1-16,15-24 1 16,2-19 0-16,-4 0 0 15,-11 9 5-15,-13 15 15 16,-15 17 1-16,-8 19-12 15,-7 10-9-15,0 12-14 16,0 5-82-16,-3 4-75 16,-4 18-163-16</inkml:trace>
  <inkml:trace contextRef="#ctx0" brushRef="#br0" timeOffset="2627.5673">12107 7031 437 0,'0'0'58'16,"0"0"11"-16,9 0 9 15,12-2-39-15,4-18-12 16,7-10 1-16,4-13 10 15,-2-3 11-15,-4 4 0 0,-10 8-5 16,-9 14-21 0,-8 11-11-16,-3 5 1 0,-1 4-3 15,-28 17-8-15,-11 19-2 16,-5 15 0-16,2 7 0 16,13 0-2-16,8-4-7 15,8-3-31-15,11-13-27 16,3-15-42-16,12-12-29 15,17-11-80-15,3-19-158 16</inkml:trace>
  <inkml:trace contextRef="#ctx0" brushRef="#br0" timeOffset="2876.052">12376 6885 49 0,'7'-7'141'0,"-4"7"-96"16,-3 12 67-16,0 19 25 15,0 9-22-15,-7 8-33 16,-2 3-11-16,-5-3-7 15,7-12-11-15,2-13-26 16,5-19-21-16,3-9-4 16,26-46 4-16,14-29 4 15,14-22 7-15,2 3-10 16,3 19 9-16,-9 30 12 16,-14 30-3-16,-11 18-25 15,-13 2-2-15,-3 12-19 16,2 14-51-16,0-11-171 15,0-13-426-15</inkml:trace>
  <inkml:trace contextRef="#ctx0" brushRef="#br0" timeOffset="50493.973">13511 12886 308 0,'0'0'183'0,"6"0"-167"16,2 0-9-16,6 0 23 15,4 0-7-15,5-3 8 16,3-8 17-16,1-1-9 16,0 0-14-16,-4 2-23 15,-4 2-2-15,-5 6-34 16,-6 2-45-16,-8 3-65 15,0 19-116-15</inkml:trace>
  <inkml:trace contextRef="#ctx0" brushRef="#br0" timeOffset="50660.1897">13602 13093 316 0,'1'-9'374'16,"9"9"-326"-16,2 0-26 15,8 0-10-15,3 7-12 16,0 1-4-16,-6 6-60 16,-4 8-107-16,-7-3-362 15</inkml:trace>
  <inkml:trace contextRef="#ctx0" brushRef="#br0" timeOffset="51441.6823">14285 12184 411 0,'0'0'175'16,"-1"0"-155"-16,-2 14-1 16,-3 16-3-16,-6 10-7 15,-3 6-4-15,-4 6-2 16,0-4 6-16,5-6-1 16,8-17-5-16,6-16-3 15,7-9 0-15,25-8 3 16,10-18 12-16,8-2 8 15,2 2 2-15,-7 2-5 16,-6 9 1-16,-9 5-3 16,-11 9-18-16,-5 1-24 15,-10 8-53-15,-4 7-80 16,0 0-130-16</inkml:trace>
  <inkml:trace contextRef="#ctx0" brushRef="#br0" timeOffset="51641.5687">14563 12033 522 0,'7'-7'120'15,"-5"7"-60"-15,-1 0-31 16,-1 12-21-16,0 27 10 16,0 21 8-16,0 21-5 15,-15 17-12-15,-5 9-5 16,-4 5-2-16,-3-3-2 15,4-9-16-15,1-11-61 16,-2-14-105-16,9-20-340 0</inkml:trace>
  <inkml:trace contextRef="#ctx0" brushRef="#br0" timeOffset="51939.9381">14158 13091 650 0,'44'-16'78'0,"20"-16"-8"15,21-8-15-15,12-9-17 16,-3-2-22-16,-10 0-16 16,-19 10-3-16,-14 13-40 15,-17 9-66-15,-13 9-67 16,3 5-287-16</inkml:trace>
  <inkml:trace contextRef="#ctx0" brushRef="#br0" timeOffset="52722.0935">14343 13294 41 0,'-1'0'79'16,"1"0"-4"-16,-2 0 15 16,2 0-3-16,0 0-24 15,0 0-21-15,0 0-10 16,0-2-3-16,0 1-10 15,0-2-3-15,2-3 7 16,10 1 5-16,9-4 6 16,7-3 1-16,6-6-7 15,5-5-3-15,7-8 4 16,-4 3 3-16,-3 5-11 16,-4 3-8-16,-7 10-12 0,-3 4 1 15,-3 4 0-15,-3 2 0 16,-5 8 1-16,-5 24 1 15,-4 20 4-15,-5 16 3 16,-2 20 0-16,-21 17-1 16,-7 14-5-16,-3 5-2 15,-3-5-1-15,5-13 2 16,6-14-4-16,6-25-13 16,5-19-104-16,6-30-170 15</inkml:trace>
  <inkml:trace contextRef="#ctx0" brushRef="#br0" timeOffset="95724.6316">27647 5141 344 0,'0'-15'9'16,"0"0"-9"-16,0 4-22 16,11 0-20-16,-2 4-6 15,1-1-10-15,1-2-21 16</inkml:trace>
  <inkml:trace contextRef="#ctx0" brushRef="#br0" timeOffset="97064.6808">22214 6076 480 0,'0'0'32'16,"0"0"25"-16,0-3 13 16,-5 3-13-16,-1 0-23 15,-6 0-5-15,-12 0-8 16,-10 0-13-16,-14 14-2 16,-10 15-3-16,-4 12-2 0,3 10-1 15,11 6-1-15,14 3-1 16,15-2 0-16,14-5-3 15,5-9-2-15,9-7-1 16,20-7-5-16,8-4-9 16,8-1-26-16,-2-2-48 15,-6-2-85-15,-5-7-203 16</inkml:trace>
  <inkml:trace contextRef="#ctx0" brushRef="#br0" timeOffset="97380.553">22378 6449 175 0,'-14'9'179'16,"4"4"-165"-16,8 1 38 16,2 0 14-16,2-4-28 15,20-3-10-15,12-7-3 16,13 0 21-16,8-7-3 15,3-13 1-15,-3-4 1 16,-13 0-10-16,-12 2-10 16,-15 6-15-16,-11 3 0 15,-4 4 1-15,-18 3-5 16,-19 1-6-16,-12 5-1 16,0 0-4-16,3 0-8 0,10 2-17 15,9 7-36-15,12 3-37 16,5 7-78-16,10-2-202 15</inkml:trace>
  <inkml:trace contextRef="#ctx0" brushRef="#br0" timeOffset="97629.8572">23048 6276 357 0,'-38'18'82'15,"9"8"-57"-15,6 1 4 16,14-4-19-16,9-5-8 0,3-5 18 16,21 1 25-16,1 0 1 15,-1 0 12-15,-10-2-16 16,-7 2-4-16,-7 4-4 16,-9 8-8-16,-22 5-10 15,-13-2-13-15,-5-6-3 16,4-12-24-16,4-11-54 15,16 0-32-15,9-16-85 16</inkml:trace>
  <inkml:trace contextRef="#ctx0" brushRef="#br0" timeOffset="97962.1832">23331 6132 186 0,'0'0'239'0,"1"0"-217"16,24 1 70-16,7-1-27 0,7 0-40 15,-3 0-16-15,-5-4-6 16,-9 3-3-16,-6 1-2 16,-6 0-49-16,-10 0-238 15</inkml:trace>
  <inkml:trace contextRef="#ctx0" brushRef="#br0" timeOffset="98161.9678">23691 5947 447 0,'3'0'97'0,"0"14"-32"16,1 18 33-16,-4 4-74 15,0 8-18-15,-13 4-6 16,-2-1-6-16,-2-3-79 16,-1-14-201-16</inkml:trace>
  <inkml:trace contextRef="#ctx0" brushRef="#br0" timeOffset="98560.7668">24413 5684 496 0,'-59'66'65'16,"4"36"47"-16,-3 24-46 0,-1 22-3 15,-3 7-25-15,9 0-16 16,12-9-15-16,22-22-7 16,16-22 0-16,7-20-14 15,26-9-84-15,4-13-152 16</inkml:trace>
  <inkml:trace contextRef="#ctx0" brushRef="#br0" timeOffset="99060.5495">24802 6367 528 0,'23'-15'33'0,"17"5"15"16,9-2 25-16,0 4-43 0,-5 3-22 16,-10 4-8-16,-7 1-1 15,-7 0-6-15,-4 14-49 16,-15 4-160-16</inkml:trace>
  <inkml:trace contextRef="#ctx0" brushRef="#br0" timeOffset="99292.5424">25488 6022 523 0,'0'22'13'0,"0"28"82"15,0 18-13-15,-11 14-38 0,-13 13-11 16,-7 7-15-16,-5 6-12 15,1-3-6-15,8-9-6 16,14-16-64-16,8-22-107 16,5-33-275-16</inkml:trace>
  <inkml:trace contextRef="#ctx0" brushRef="#br0" timeOffset="99558.5878">25942 5716 599 0,'16'30'7'15,"22"32"51"-15,4 19 19 16,-1 19-29-16,-17 17-9 15,-24 11-8-15,-22 8-6 16,-38 7-9-16,-25 4-10 16,-13-9-6-16,-4-5-9 15,6-17-91-15,14-39-187 0</inkml:trace>
  <inkml:trace contextRef="#ctx0" brushRef="#br0" timeOffset="101187.6902">26623 6341 199 0,'-5'0'146'0,"2"0"-126"16,3 0-5 0,0 0-8-16,0 0 0 0,0 0 2 15,0 0 8-15,0 0 4 16,0 3-2-16,8 5 1 15,8-1-9-15,3 1-5 16,-1-2-2-16,1 1-2 16,-2-2-1-16,-1-1-1 15,-5 0-1-15,-4 2-58 16,-7 3-121-16</inkml:trace>
  <inkml:trace contextRef="#ctx0" brushRef="#br0" timeOffset="101420.7516">26534 6650 429 0,'18'-15'56'0,"20"1"-5"15,11-3 9-15,6 2-29 16,0 6-21-16,-7 9-10 16,-6 0-43-16,-24 0-317 15</inkml:trace>
  <inkml:trace contextRef="#ctx0" brushRef="#br0" timeOffset="104097.5176">27755 6323 463 0,'-2'-3'41'0,"2"3"-4"16,0 0 1-16,0 0-28 15,0 17-8-15,0 21-2 16,-1 12 6-16,-2 10 4 16,-3 6-6-16,-6 3 0 15,0 3-3-15,0-4-1 16,2-5 0-16,5-9-8 16,2-17-51-16,3-16-103 0,0-21-208 15</inkml:trace>
  <inkml:trace contextRef="#ctx0" brushRef="#br0" timeOffset="104296.7657">28006 6419 417 0,'0'0'70'0,"0"14"-55"16,0 18 47-16,1 12-21 15,5 7-22-15,-3 2-4 16,-2 4-9-16,1-1-6 0,-2 3-1 16,0-3-13-16,-3-3-103 15,-23-11-151-15</inkml:trace>
  <inkml:trace contextRef="#ctx0" brushRef="#br0" timeOffset="104529.5761">27523 6332 657 0,'69'-9'26'0,"47"9"33"15,29 0 32-15,25 2-43 16,5 5-22-16,-17-3-23 15,-27-4-3-15,-31 0-5 16,-28 0-58-16,-44-13-256 16</inkml:trace>
  <inkml:trace contextRef="#ctx0" brushRef="#br0" timeOffset="297029.7318">20394 11673 201 0,'0'0'236'0,"0"-2"-208"16,-2-2 14-16,-3-1 5 16,2 0-26-16,0-1-7 15,0-1 8-15,-4-6-6 16,-2 1-2-16,-6 4 2 15,-10-1 1-15,-11 8-2 16,-15 1-14-16,-10 12 0 16,-8 26-1-16,4 15 0 15,2 17 0-15,12 9 0 16,16 2 2-16,15-5-1 16,17-12 4-16,3-11-2 15,18-11-3-15,13-18 1 0,8-19-1 16,6-6 0-16,9-37 0 15,2-22 1-15,0-12-1 16,-11-3 2-16,-13 7-2 16,-9 16-2-16,-13 18 2 15,-3 17 0-15,-5 10 3 16,-2 7 4-16,0 18-5 16,0 22 8-16,0 6 6 15,0 4-10-15,0 1-5 16,6-4-1-16,5-2-2 15,0-7-27-15,1-14-67 16,-3-12-17-16,-6-12-141 0</inkml:trace>
  <inkml:trace contextRef="#ctx0" brushRef="#br0" timeOffset="297312.3436">20416 11792 13 0,'20'-41'272'0,"-6"15"-208"15,-2 9-2-15,1 10 13 16,-2 7-37-16,1 10-3 15,-6 23-9-15,-5 12-4 16,-1 12 3-16,0 0-8 16,-9 0-5-16,-6-10-6 15,2-13-5-15,-2-18-1 16,5-16 0-16,-1-14-1 16,10-35-4-16,1-13-9 0,9-12 12 15,19 4 2-15,6 7 8 16,5 9 17-16,5 16 5 15,-4 16-7-15,-11 14-13 16,-9 8-10-16,-5 10-1 16,-3 17-14-16,1 11-45 15,-2 4-70-15,-7 7-123 16</inkml:trace>
  <inkml:trace contextRef="#ctx0" brushRef="#br0" timeOffset="297528.3046">21033 11698 349 0,'0'-31'144'16,"-1"17"-95"-16,-20 12 3 0,-6 2-26 15,-7 24-15-15,-8 24-10 16,-4 18 1-16,3 6 0 16,7-1-1-16,13-11-1 15,14-11 3-15,9-15-3 16,0-12 0-16,20-8 0 15,10-8 0-15,8-5-2 16,1-1-21-16,0 0-48 16,-6-9-95-16</inkml:trace>
  <inkml:trace contextRef="#ctx0" brushRef="#br0" timeOffset="297860.9958">21363 11348 396 0,'0'-2'112'16,"-2"2"-70"-16,-5 12-8 16,-3 18 12-16,-9 16-9 15,-7 14-30-15,-7 7-5 16,-4 9-2-16,1 5 0 0,5 1 1 15,9-10-1 1,13-16-1-16,9-19-2 0,7-22-6 16,26-15 1-16,8-1 5 15,9-24 3-15,5-5 5 16,-4 0-1-16,-8 8-3 16,-6 8-1-16,-11 6-15 15,-10 4-62-15,-12 4-105 16</inkml:trace>
  <inkml:trace contextRef="#ctx0" brushRef="#br0" timeOffset="298060.2305">21250 11552 363 0,'16'-21'243'0,"-1"16"-192"16,6 5-2-16,13 0-49 15,4 5-6-15,-6 10-100 16,-2-10-224-16</inkml:trace>
  <inkml:trace contextRef="#ctx0" brushRef="#br0" timeOffset="298642.5054">21786 11580 47 0,'0'-8'529'15,"-13"5"-481"-15,-3 3 10 16,1 2-21-16,-7 16-28 16,-5 9-4-16,-4 14-2 15,-2 10 2-15,2 8 1 16,8-2-2-16,8-11-1 0,11-13 2 15,4-15-5 1,6-15 0-16,17-3-3 0,7-30-9 16,6-18 7-16,0-10 5 15,0 1 0-15,-6 15 0 16,-8 13 4-16,-11 14 16 16,-7 15 1-16,-4 0-9 15,0 19-9-15,0 13 1 16,0 11-2-16,0 12-2 15,0-3-36-15,9 0-85 16,-2-16-158-16</inkml:trace>
  <inkml:trace contextRef="#ctx0" brushRef="#br0" timeOffset="298876.4645">22032 11660 481 0,'0'-7'158'16,"-5"7"-115"-16,-1 0 4 15,6 6-37-15,0 6-7 16,0 3-2-16,0-3-1 16,8-10 0-16,14-2 0 15,12-16 2-15,12-13 0 16,5-5 5-16,-2 9 17 16,-8 11 14-16,-14 12-9 15,-14 2-14-15,-7 9-12 16,-2 17-3-16,7 6 0 15,4 0-124-15,-2-16-268 0</inkml:trace>
  <inkml:trace contextRef="#ctx0" brushRef="#br0" timeOffset="299390.6263">22848 11003 540 0,'-32'0'67'16,"7"30"-4"-16,-8 16-3 15,-1 21-20-15,-1 32 1 16,6 28-10-16,6 25 1 16,14 19-4-16,9-4-15 15,6-18-8-15,26-29-5 16,13-31 0-16,13-19-2 15,7-14-51-15,-3-14-122 16,-15-12-336-16</inkml:trace>
  <inkml:trace contextRef="#ctx0" brushRef="#br0" timeOffset="303098.2849">23286 11398 280 0,'-7'0'123'0,"2"0"-107"15,2 0 20-15,0 0-1 16,-1-4-7-16,1-2 10 15,0 1-6-15,3 0-1 16,0 1 5-16,10 0-1 0,19 0-8 16,18 1 6-16,15-4-2 15,12-5-2-15,7-2-12 16,-6 1-16-16,-12 11-1 16,-13 2-45-16,-26 13-106 15,-24 3-315-15</inkml:trace>
  <inkml:trace contextRef="#ctx0" brushRef="#br0" timeOffset="310480.2203">24204 11655 309 0,'0'-13'135'16,"-5"2"-106"-16,4-1 12 15,-1 4 0-15,2-1-25 16,0 3-10-16,0-1 1 15,0 0-1-15,0 2 6 0,0 3 6 16,0 2-1 0,0 0-6-16,0 14-7 0,11 15 7 15,2 13 9-15,1 9 1 16,-4 2-7-16,2-3-5 16,-3-8-4-16,-1-14-3 15,-2-15-1-15,-3-9-1 16,4-4 2-16,2-18 4 15,4-26-1-15,5-17-5 16,-4-14 0-16,-6-7-2 16,-8-2-8-16,0-3 6 15,-10 7 1-15,-6 13 3 0,1 15 0 16,3 21 1 0,6 12 0-16,3 11 0 0,3 4 1 15,0 4-2-15,6 0-1 16,18 0 1-16,13 4 1 15,18-1-1-15,15-3 0 16,18 0 2-16,14-21 7 16,14-12 1-16,6-10 0 15,-2-3-4-15,-16 9-4 16,-26 13-2-16,-30 19-3 16,-21 5-26-16,-20 15-55 15,-7 18-50-15,-25 5-107 16</inkml:trace>
  <inkml:trace contextRef="#ctx0" brushRef="#br0" timeOffset="311028.7781">24821 11587 165 0,'-9'-5'195'15,"-1"2"-174"-15,7-4 28 16,2 0-2-16,1-1-28 15,0-3-11-15,0 0 2 16,4-3 10-16,8-2 5 16,2-1 3-16,5-3 12 15,5-2-1-15,3 1 3 16,1 4-7-16,-3 5 2 16,-8 10-5-16,-11 2-14 15,-6 4-14-15,-3 23 0 16,-18 9 5-16,-6 7-3 15,2-2-4-15,5-9-2 0,10-8 0 16,10-10-1 0,4-6-2-16,29-7-6 0,13-1 5 15,13 0 4-15,-3 0 0 16,-9 0 1-16,-16 9 2 16,-16 18 7-16,-15 21-4 15,-23 13 12-15,-30 12-1 16,-19-1-14-16,-6-9-3 15,2-14-1-15,14-18-25 16,18-19-42-16,16-12-64 16,16 0-91-16</inkml:trace>
  <inkml:trace contextRef="#ctx0" brushRef="#br0" timeOffset="311362.2888">25585 10978 357 0,'27'0'216'0,"4"22"-184"16,5 38 64-16,-9 25-30 15,-24 32-8-15,-19 21-13 16,-44 15-16-16,-19 3-14 16,-17-7-12-16,1-10-3 15,16-21-5-15,18-40-105 16,23-49-338-16</inkml:trace>
  <inkml:trace contextRef="#ctx0" brushRef="#br0" timeOffset="352395.4686">26311 11571 238 0,'-6'0'115'0,"4"3"-89"15,2 0 12-15,12 0 0 16,24-3-5-16,12 0 1 16,16 0 5-16,7-1 0 15,-5-7-2-15,-10-2-14 16,-15 6-17-16,-13 4-6 15,-13 0-25-15,-3 1-86 16,-12 18-142-16</inkml:trace>
  <inkml:trace contextRef="#ctx0" brushRef="#br0" timeOffset="352627.8866">26529 11960 720 0,'7'-10'26'0,"11"3"43"15,12-4-33-15,9 2-35 16,2 3-1-16,-4 6-53 15,-1 0-116-15,-20 2-312 16</inkml:trace>
  <inkml:trace contextRef="#ctx0" brushRef="#br0" timeOffset="357449.6489">27592 11781 342 0,'-3'0'63'15,"1"0"-22"1,2 0 34-16,0 0-24 0,0 0-24 15,16 0-4-15,22 0 10 16,21 7 36-16,18 0-6 16,3 0-11-16,-6 1-20 15,-16 2-23-15,-16 4-9 16,-18 6-10-16,-14 6-104 16,-11-3-248-16</inkml:trace>
  <inkml:trace contextRef="#ctx0" brushRef="#br0" timeOffset="366660.5375">28798 11555 460 0,'0'-10'27'15,"1"3"29"-15,8 0-33 16,1 0-18-16,-1 0-3 16,1 1-1-16,0 4 1 15,-1-2-1-15,-2 3 5 16,-2 1 1-16,-2 0 1 16,-1 23-6-16,-2 17 6 15,0 18 8-15,-10 12-1 16,-13 4-7-16,-3 3-5 15,-1 0-1-15,3 1-2 16,3-8-2-16,11-12-15 0,4-18-58 16,6-23-102-16</inkml:trace>
  <inkml:trace contextRef="#ctx0" brushRef="#br0" timeOffset="366910.1641">29154 11591 283 0,'0'0'167'16,"0"5"-148"-16,0 26 29 0,-6 15-22 15,-1 12-8 1,-4 7-7-16,-3 1-5 0,-3 2-1 15,-4-1-5-15,-4-1-4 16,-1-8-17-16,2-8-108 16,-6-18-175-16</inkml:trace>
  <inkml:trace contextRef="#ctx0" brushRef="#br0" timeOffset="367192.8253">28630 11537 477 0,'-3'-6'37'0,"3"2"7"15,21-2 17-15,25-5-51 16,20 0-5-16,14 0 12 15,7 0-1-15,3 2-5 16,-5 4-8-16,-12 2-2 16,-7 1-1-16,-14 2-7 15,-9 0-59-15,-6 0-94 16,-7 8-127-16</inkml:trace>
  <inkml:trace contextRef="#ctx0" brushRef="#br0" timeOffset="367425.556">29849 11381 413 0,'-34'41'61'0,"-8"20"26"16,-13 23-44-16,-12 18-15 16,-18 23-4-16,-15 15 1 15,-10 8-9-15,-1-4-7 16,4-12-8-16,13-18-1 15,12-19 0-15,18-15 0 16,13-14-11-16,11-8-23 0,8-10-40 16,8-11-40-16,2-9 1 15,13-12-236-15</inkml:trace>
  <inkml:trace contextRef="#ctx0" brushRef="#br0" timeOffset="367991.3643">29436 12394 257 0,'-16'3'44'16,"5"0"-5"-16,5 1-15 15,3-4-19-15,2 1-4 16,1-1 1-16,0 0 9 16,0 0 22-16,0 0 14 15,4 0 18-15,11-8-16 16,12-6-1-16,7-1-6 15,8 2-11-15,4 2 6 0,-4 5-1 16,-10 1 1 0,-13 5-7-16,-10 0-7 0,-9 0-13 15,0 13-1-15,0 16 0 16,-21 8 0-16,-6 5-5 16,2-4-3-16,7-11-1 15,15-8-1-15,3-3-9 16,28-7 0-16,10-1 5 15,2 0 2-15,-7 0 3 16,-11 1 1-16,-13 8 6 16,-9 12 12-16,-24 12 11 15,-28 11-4-15,-17-1-12 16,-4-6-4-16,9-16-3 16,16-15-7-16,23-14-1 15,14 0-17-15,10-13-73 0,1-12-175 16</inkml:trace>
  <inkml:trace contextRef="#ctx0" brushRef="#br0" timeOffset="420496.8526">21822 16807 352 0,'-5'-2'185'16,"-6"-1"-150"-16,2 1 35 15,2 2-41-15,-5 0-20 16,-2 0-6-16,-3 2-1 16,-4 13-1-16,-3 4 3 15,-2 0-1-15,1 1 1 16,6-5-3-16,7 0-1 16,7-4 0-16,5-3-3 15,0-4 3-15,5 4 0 0,8-2 5 16,1 2 7-16,-5 0 10 15,-3 6 3-15,-6 6-1 16,0 11 6-16,-11 3-14 16,-13 1-11-16,-5-2-4 15,-6-8-1-15,-1-8-4 16,-1-6-17-16,4-5-21 16,5-1-2-16,9-1-1 15,9 0-11-15,9 0-31 16,1 0-23-16,9-4-73 15</inkml:trace>
  <inkml:trace contextRef="#ctx0" brushRef="#br0" timeOffset="420763.0074">21855 16924 389 0,'0'-2'80'0,"0"2"-12"15,0 0-10-15,2 2-37 16,2 18 14-16,4 6-15 16,-2 10-12-16,-1 1-3 0,-3 7-4 15,0 1-1-15,-2 2-1 16,0-1-6-16,0-6-28 15,0-10-83-15,0-10-89 16</inkml:trace>
  <inkml:trace contextRef="#ctx0" brushRef="#br0" timeOffset="420974.7403">22043 16458 556 0,'-3'-6'87'0,"-1"4"-77"16,1 2-7-16,3 0-3 15,0 20-82-15,18 16-99 16</inkml:trace>
  <inkml:trace contextRef="#ctx0" brushRef="#br0" timeOffset="421378.5974">22218 16880 481 0,'-12'28'63'16,"9"10"-21"-16,0 2-20 16,3 4-15-16,0-2-6 15,0-7-1-15,3-12-1 16,6-16-5-16,9-7-15 15,6-20-9-15,7-15 28 16,3-2 2-16,1 4 3 0,-7 11 8 16,-3 7 17-16,-9 10 21 15,-7 5 3-15,1 0-23 16,-4 8-8-16,-2 20-2 16,1 2-9-16,-4 8-10 15,1 3-3-15,1-2-13 16,2 0-53-16,3-1-69 15,-3-8-138-15</inkml:trace>
  <inkml:trace contextRef="#ctx0" brushRef="#br0" timeOffset="421678.6307">22697 16654 349 0,'0'-5'175'16,"3"4"-105"-16,9 0 0 15,6-1-30-15,4 2-24 16,2 0-14-16,-3 0-2 16,1 0-6-16,-4 7-12 0,-4 10-64 15,-2 3-91-15,-12-4-218 16</inkml:trace>
  <inkml:trace contextRef="#ctx0" brushRef="#br0" timeOffset="421860.0141">23072 16460 332 0,'0'6'202'16,"-2"24"-129"-16,-6 10-1 16,-1 9-50-16,-1 5-19 15,4 0-3-15,3 8-11 0,3-8-105 16,-3-7-357-1</inkml:trace>
  <inkml:trace contextRef="#ctx0" brushRef="#br0" timeOffset="422508.7165">23931 16366 548 0,'-63'29'36'0,"0"20"25"16,-8 13-25 0,-4 24-18-16,4 29-9 0,6 17-3 15,19 17 1-15,25 2 10 16,20-17 1-16,2-18-11 16,31-23-7-16,9-25-1 15,9-17 0-15,2-11-1 16,0-12-1-16,-7-5-10 15,-2-3-44-15,-15-7-125 16</inkml:trace>
  <inkml:trace contextRef="#ctx0" brushRef="#br0" timeOffset="423074.824">24128 16793 394 0,'-5'0'181'0,"5"0"-112"15,0 0-1-15,11 0-28 16,13 0-17-16,6 0-5 16,-1 0-1-16,-3 0-17 15,-3 0-2-15,-2 4-19 16,0 12-89-16,-10 6-204 16</inkml:trace>
  <inkml:trace contextRef="#ctx0" brushRef="#br0" timeOffset="424072.6818">24702 16655 99 0,'-6'0'364'0,"2"0"-301"15,4 0 2-15,0 21-26 16,0 12-23-16,9 7-5 16,1 9-2-16,3 2 3 15,0-2-4-15,1-3 0 16,0-10 0-16,-1-10-2 16,-1-11-5-16,-3-8 0 15,0-7-1-15,-2 0 1 16,3-24-1-16,-3-17-3 15,0-14-9-15,-7-11-16 16,0-5-19-16,-5 5 6 16,-8 9 12-16,3 15 20 0,3 10 9 15,1 12 2-15,4 6-1 16,2 2 5-16,0 3 4 16,0-2-1-16,12-3-1 15,12-2-1-15,10-4-3 16,14-2 2-16,12-6 10 15,7-2 13-15,6-1 6 16,0 2 5-16,-7 4-6 16,-13 7-13-16,-12 7-15 15,-13 4-6-15,-6 7-9 16,-8 0-21-16,-3 18-84 16,-11 12-117-16</inkml:trace>
  <inkml:trace contextRef="#ctx0" brushRef="#br0" timeOffset="424603.7329">25154 16607 284 0,'0'-6'96'16,"0"-3"-16"-16,0 1-17 15,9-6-29-15,9 3-4 16,2-3-2-16,5-1 7 15,-1 4 0-15,-4 2-3 16,-4 4-4-16,-9 5-21 16,-2 0-7-16,-4 0 0 15,2 14 0-15,-3 5 0 16,0 3 0-16,-3 0 0 16,-3-5 0-16,6-6 0 15,0-4-1-15,10-7-2 16,13 0 2-16,4 0 1 0,-2 0 1 15,-7 0 5-15,-8 0 17 16,-7 4 13-16,-3 20-13 16,-4 15 7-16,-26 14 0 15,-10 7-21-15,-6-8-9 16,2-7-1-16,10-15-23 16,4-13-45-16,5-10-48 15,4-2-69-15,-1-3-254 16</inkml:trace>
  <inkml:trace contextRef="#ctx0" brushRef="#br0" timeOffset="424886.0097">24842 17297 490 0,'12'0'69'0,"24"0"37"16,18-10-28-16,15-12-25 15,12-6-12-15,4-2-12 16,-4 4-12-16,-12 4-9 16,-15 10-8-16,-17 7 0 15,-9 5-11-15,-5 5-15 0,-4 17-30 16,-7 7-45-16,-3 4-83 15,-9-3-212-15</inkml:trace>
  <inkml:trace contextRef="#ctx0" brushRef="#br0" timeOffset="425351.8353">25056 17594 317 0,'-6'0'91'16,"6"0"-3"-16,0 0-23 15,0-2-29-15,0-7 0 16,10-6-3-16,8-1 8 16,9-2 2-16,3-2-4 15,3 0 1-15,-5 6-4 16,-9 6-13-16,-10 6-9 16,-7 2-9-16,-2 0-2 0,0 24 0 15,-17 18 0 1,-10 16 1-16,-1 1-4 0,7-6 0 15,12-10-1-15,9-9-3 16,9-10-9-16,23-10-5 16,11-8 5-16,9-6 11 15,8-1 2-15,-2-18 1 16,-3-5-1-16,-10-4-3 16,-5-4-37-16,-6 1-54 15,1-2-65-15,-8-3-310 16</inkml:trace>
  <inkml:trace contextRef="#ctx0" brushRef="#br0" timeOffset="425668.8274">25836 16378 349 0,'0'25'153'16,"22"16"-72"-16,10 19 22 16,3 26-32-16,-2 25-3 15,-10 19-21-15,-20 17 0 0,-5 9-13 16,-38-5-11-16,-18-8-9 15,-15-9-10-15,-12-21-3 16,1-19-1-16,8-23-16 16,18-31-52-16,13-38-121 15,12-22-452-15</inkml:trace>
  <inkml:trace contextRef="#ctx0" brushRef="#br0" timeOffset="451306.1869">26698 17028 178 0,'0'-5'138'0,"0"0"-112"15,0-1 9-15,-1-2-7 16,1-2-13-16,-3 4 2 16,1 2 10-16,1-2-3 15,1 6 2-15,0-1 2 16,0-1-1-16,0 1-7 16,0 1-10-16,0-2-1 15,3 2-6-15,13-2 1 16,5 2-3-16,4-2 1 15,-2 2-1-15,-5 0-1 16,0 0 0-16,-3 0-3 16,-1 0-7-16,-1 0-51 15,-4 9-82-15,-9 6-159 0</inkml:trace>
  <inkml:trace contextRef="#ctx0" brushRef="#br0" timeOffset="451538.3164">26681 17233 377 0,'0'0'212'15,"0"0"-182"-15,1 0 45 16,5-2-45-16,3 0-27 15,4 0-3-15,8 2-4 0,6-2-8 16,3 2-31-16,6 0-71 16,0 2-100-16</inkml:trace>
  <inkml:trace contextRef="#ctx0" brushRef="#br0" timeOffset="451887.5081">27367 16972 480 0,'24'-12'135'0,"9"0"-56"16,4 0 24-16,0 0-58 15,-4 0-32-15,-3 5-13 16,1 2-8-16,3 3-26 0,7 2-78 15,-4 0-134-15</inkml:trace>
  <inkml:trace contextRef="#ctx0" brushRef="#br0" timeOffset="452386.3817">28128 16677 132 0,'0'0'309'16,"0"8"-272"-16,-6 22 39 15,0 12-28-15,-2 6-35 16,-2 5-9-16,2 0 4 16,1-4-4-16,-1-6-3 15,3-10-1-15,2-7 0 16,1-9-2-16,2-9-13 15,0-7-84-15,0-1-85 16</inkml:trace>
  <inkml:trace contextRef="#ctx0" brushRef="#br0" timeOffset="452602.0367">28372 16674 502 0,'-10'19'60'0,"-2"21"-12"15,-4 5 0-15,-1 4-41 16,5-5-7-16,5-4-3 16,2-7-6-16,4-7-33 15,1-4-61-15,0-4-65 16</inkml:trace>
  <inkml:trace contextRef="#ctx0" brushRef="#br0" timeOffset="452902.6045">27957 16651 491 0,'0'0'71'0,"33"-2"-15"16,19-10 57-16,25-7-42 0,17-4-33 15,6-2 1-15,-1 1-14 16,-16 6-15-16,-19 9-10 15,-18 6 0-15,-19 3-17 16,-11 2-39-16,-8 20-79 16,-8 1-191-16</inkml:trace>
  <inkml:trace contextRef="#ctx0" brushRef="#br0" timeOffset="453233.9643">29066 16395 402 0,'0'11'152'15,"-19"21"-118"-15,-11 13 65 16,-14 20-38-16,-15 27-35 16,-20 21 7-16,-14 20-5 15,-7 15-11-15,-1-3-7 16,7-11-7-16,16-21-2 0,19-27-1 16,15-28-2-16,19-23-15 15,16-17-76-15,9-18-121 16</inkml:trace>
  <inkml:trace contextRef="#ctx0" brushRef="#br0" timeOffset="453916.2139">28845 17335 327 0,'-5'-2'40'0,"5"2"0"16,-2-2 3-16,2 2-23 15,0-2 5-15,0 0 16 16,0 1-2-16,0-5-3 16,0-1-5-16,12-6-8 15,6-2 1-15,6-5 2 16,7 2 2-16,5-8-2 16,7 2 0-16,2 2-1 15,-5 1 1-15,-7 9-5 16,-15 5-5-16,-11 4-8 0,-5 3-4 15,-2 0-3-15,0 29 0 16,-17 15-1-16,-8 10 0 16,0 2-2-16,11-11-7 15,14-11-3-15,17-7-1 16,27-8 5-16,11-5 7 16,1 0 1-16,-10 2 6 15,-13 4 20-15,-23 10 16 16,-10 10-11-16,-43 13-5 15,-34 5-10-15,-19-9-12 16,-4-18-4-16,10-27-4 16,31-10-22-16,30-36-74 0,29-12-178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7:16:41.415"/>
    </inkml:context>
    <inkml:brush xml:id="br0">
      <inkml:brushProperty name="width" value="0.05292" units="cm"/>
      <inkml:brushProperty name="height" value="0.05292" units="cm"/>
      <inkml:brushProperty name="color" value="#FF0000"/>
    </inkml:brush>
  </inkml:definitions>
  <inkml:trace contextRef="#ctx0" brushRef="#br0">11815 4883 217 0,'-3'0'84'0,"3"0"-53"15,0 0-18-15,0 0 5 16,0 0-3-16,3 0 3 16,0-6 12-16,0 3 2 15,3-2 6-15,3 1-4 0,8 1-5 16,12-2-1-16,10-1 5 16,3-2 2-16,4-2-12 15,-10 3-14-15,-10-1-7 16,-5 5-2-16,-7 3-12 15,-8 0-66-15,-6 8-161 16</inkml:trace>
  <inkml:trace contextRef="#ctx0" brushRef="#br0" timeOffset="243.2453">11889 5133 408 0,'0'0'188'0,"0"0"-172"16,18 0 28-16,10 3 31 16,7-3-45-16,4 0-27 15,4-2-3-15,9-12-8 16,-4-9-78-16,-8-10-334 15</inkml:trace>
  <inkml:trace contextRef="#ctx0" brushRef="#br0" timeOffset="7409.4364">12938 4949 297 0,'-3'0'80'0,"2"0"-70"16,1 0 14-16,0 0 28 16,0-2-6-16,4-3-12 15,26-2 9-15,19 3 47 16,15 4-14-16,7 0-20 15,-7 4-24-15,-12 8-19 16,-15-2-13-16,-2-3-3 16,-13-7-87-16,-12-21-445 0</inkml:trace>
  <inkml:trace contextRef="#ctx0" brushRef="#br0" timeOffset="50620.803">14187 4546 423 0,'-9'-2'54'0,"8"0"-42"15,-1-1 41-15,1-1 3 16,-1-2-24-16,2 4-8 15,0-1 7-15,0 1-3 16,0 2-15-16,0 0-11 16,0 3-1-16,0 21-1 15,6 13 1-15,1 11 0 16,-5 8 0-16,-2 4 0 0,0-4-1 16,0-3-2-1,0-6-5-15,0-11-32 0,0-11-57 16,0-13-66-16,0-12-45 15</inkml:trace>
  <inkml:trace contextRef="#ctx0" brushRef="#br0" timeOffset="50837.2111">14494 4527 298 0,'0'12'162'0,"0"20"-143"16,-3 11 46-16,-6 9-5 0,2 3-37 15,-4 0-21-15,-2 1-2 16,3-4-6-16,-1-5-9 16,-1-9-76-16,0-10-55 15,-7-16-81-15</inkml:trace>
  <inkml:trace contextRef="#ctx0" brushRef="#br0" timeOffset="51086.3708">13947 4487 3 0,'25'-12'534'15,"12"6"-514"-15,23 6 8 16,10 0 45-16,2 0-25 16,-4-2-34-16,-1-4-10 15,-4-2-4-15,-8 0 0 16,-8 3-5-16,-11 4-46 16,-7 1-141-16,1 0-161 15</inkml:trace>
  <inkml:trace contextRef="#ctx0" brushRef="#br0" timeOffset="51287.01">14824 4377 275 0,'46'-29'111'16,"-8"4"-98"-16,-9 9 11 0,-9 6 31 16,-14 9-10-1,-6 1-19-15,0 20 11 0,-12 24 25 16,-19 21-17-16,-14 25-15 16,-18 19-9-16,-10 19-2 15,-12 11-1-15,-8 8-1 16,-1-5-13-16,8-8-4 15,13-21-12-15,17-21-28 16,21-26-21-16,14-27-13 16,15-22-33-16,6-17-28 15,0 0-65-15</inkml:trace>
  <inkml:trace contextRef="#ctx0" brushRef="#br0" timeOffset="51768.0529">14791 5119 305 0,'-9'0'105'0,"3"0"-104"15,3 0 4-15,2 0 8 16,1 0-2-16,0 0-3 0,0-8 8 16,9-5 1-16,11-2-10 15,6-5 10-15,8-1 11 16,3 1 29-16,4 1-7 16,1 5 3-16,-7 6-4 15,-12 5 7-15,-11 3-19 16,-12 0-22-16,0 24-1 15,-12 13 19-15,-16 10-22 16,-5 5-5-16,0-6-4 16,12-9-2-16,14-10-1 15,7-9-2-15,19-3-2 16,18-4 5-16,5 4 0 16,-3 3 1-16,-14 4 5 0,-21 15 12 15,-10 20 5-15,-47 9-2 16,-28 9-13-16,-11-14-8 15,1-24 0-15,16-25-25 16,22-12-100-16,21-38-278 16</inkml:trace>
  <inkml:trace contextRef="#ctx0" brushRef="#br0" timeOffset="114915.1701">13424 13813 489 0,'7'-3'144'0,"-1"-8"-120"16,8-1-4-16,3-2-6 0,5 1 2 15,7 2-4-15,2 0-5 16,3 2 4-16,1 1 6 15,-3 2-6-15,-6 6-11 16,-4 0-2-16,-5 0-19 16,-7 0-38-16,-6 11-69 15,-4 18-159-15</inkml:trace>
  <inkml:trace contextRef="#ctx0" brushRef="#br0" timeOffset="115097.7918">13595 13987 585 0,'0'11'141'0,"1"-1"-116"0,20-1-3 16,4-3-8-16,4-2-3 16,2-4-11-16,2 0-34 15,3 0-91-15,-6-7-260 16</inkml:trace>
  <inkml:trace contextRef="#ctx0" brushRef="#br0" timeOffset="115696.3134">14735 13535 87 0,'-32'-1'637'0,"-8"1"-612"16,-2 16 16-16,-3 10-1 15,-1 10-18-15,-5 8-18 16,5 2-2-16,12-5-2 16,16-11 0-16,18-14-4 15,1-9 1-15,29-5 2 16,8-2 1-16,-1 0 6 16,-4 2 23-16,-8 11 15 0,-9 10-13 15,-14 13-9-15,-2 10-2 16,-35 10-10-16,-15 2-7 15,-14-7-3-15,-4-12 0 16,7-17-13-16,8-17-17 16,11-5-21-16,9-8-37 15,11-11-12-15,10 4-14 16,10 5-31-16,2 4-95 16</inkml:trace>
  <inkml:trace contextRef="#ctx0" brushRef="#br0" timeOffset="115945.9503">14867 13746 318 0,'3'-3'384'15,"-1"3"-348"-15,2 10-22 16,-4 19-3-16,0 10 7 16,0 6-11-16,-10 1-7 15,-5 1-5-15,1-5-21 16,3-1-42-16,2-6-65 0,-1-11-154 16</inkml:trace>
  <inkml:trace contextRef="#ctx0" brushRef="#br0" timeOffset="116130.5315">14924 13368 760 0,'-9'0'74'0,"5"0"-74"15,4 0-15-15,1 14-111 16,11 14-121-16</inkml:trace>
  <inkml:trace contextRef="#ctx0" brushRef="#br0" timeOffset="116477.7981">15112 13693 538 0,'0'34'127'0,"0"-1"-82"16,0 6-11-16,0 3-14 16,0-4 3-16,0-7-9 0,0-13-4 15,6-11-9-15,9-7-1 16,12-19-4-16,10-20 3 15,9-5 1-15,1 5 5 16,-6 8 28-16,-6 17 30 16,-12 14-20-16,-9 2-18 15,-5 32-9-15,-6 11-3 16,-3 7-8-16,0 0-5 16,-3-8-8-16,-3-10-47 15,4-9-94-15,1-17-150 16</inkml:trace>
  <inkml:trace contextRef="#ctx0" brushRef="#br0" timeOffset="116744.6519">15690 13300 483 0,'11'0'158'0,"3"0"-65"0,4 5-18 16,0 1-36-1,-2 1-25-15,-4-1-14 0,0 3-21 16,-6 1-58-16,-2 2-66 15,-4 3-154-15</inkml:trace>
  <inkml:trace contextRef="#ctx0" brushRef="#br0" timeOffset="116894.183">16008 13141 353 0,'0'0'370'0,"0"22"-272"16,-1 19-26-16,-11 10-40 15,-3 12-22-15,-3 1-10 16,2 2-5-16,3-4-95 16,2-11-219-16</inkml:trace>
  <inkml:trace contextRef="#ctx0" brushRef="#br0" timeOffset="117375.5535">16784 13032 607 0,'-28'18'102'0,"-8"30"-51"16,-4 27 4-16,-5 23-19 15,0 25-14-15,5 12-12 0,8 7 7 16,13-4-1-16,11-21-8 16,8-23-8-16,0-22 0 15,13-19-2-15,2-13-17 16,-3-8-26-16,-5-8-41 15,-1-2-61-15,-3-12-156 16</inkml:trace>
  <inkml:trace contextRef="#ctx0" brushRef="#br0" timeOffset="117708.0892">17129 13562 324 0,'-28'41'419'15,"-4"23"-399"-15,14 10 16 16,10 3-10-16,8-7-4 16,1-15-17-16,26-19-5 15,11-23-1-15,10-13-1 16,8-20 2-16,-1-24 1 15,-4-12 0-15,-10-7 0 16,-14 1 17-16,-19 4 15 0,-8 5-14 16,-26 1-8-16,-13 8-8 15,-1 10-3-15,9 12-3 16,16 14-17-16,12 8-42 16,3 0-87-16,17 0-157 15</inkml:trace>
  <inkml:trace contextRef="#ctx0" brushRef="#br0" timeOffset="117924.2519">17687 13020 703 0,'7'6'151'0,"2"33"-87"0,8 25-25 15,-2 33-4-15,-11 25-4 16,-4 20-31-16,-40 9 0 15,-21-1 0-15,-17-20 0 16,-3-23 0-16,4-28 0 16,13-27-15-16,15-34-179 15,11-18-488-15</inkml:trace>
  <inkml:trace contextRef="#ctx0" brushRef="#br0" timeOffset="122646.2853">18180 13796 341 0,'0'-2'55'16,"0"0"-10"-1,3 2-20-15,7-3-5 0,9 2-5 16,13-3 26-16,11-4 16 16,6-2-4-16,6-1-19 15,0 0-14-15,-4 4-17 16,-11-1-3-16,-13 6-6 15,-15 2-45-15,-12 0-78 16,-7 17-97-16</inkml:trace>
  <inkml:trace contextRef="#ctx0" brushRef="#br0" timeOffset="122812.5897">18343 13952 708 0,'9'0'72'16,"8"0"-48"-16,13 0 18 16,10 0-30-16,6 0-12 15,5 0-60-15,-9 0-179 16</inkml:trace>
  <inkml:trace contextRef="#ctx0" brushRef="#br0" timeOffset="123344.5669">19609 13501 508 0,'-21'0'128'0,"-8"4"-112"15,-3 18 18-15,-9 15-19 16,-11 18-7-16,-8 21-5 16,5 16 2-16,12 7 20 15,21 2 3-15,22-17 8 16,4-21-8-16,42-30 0 15,28-33-3-15,24-16 2 16,24-46-6-16,9-22-2 0,-15-15-2 16,-30 4 3-1,-42 10 3-15,-44 8-14 0,-44 11-9 16,-48 10 0-16,-18 13 0 16,6 9 0-16,31 14-22 15,51 0-79-15,26-2-275 16</inkml:trace>
  <inkml:trace contextRef="#ctx0" brushRef="#br0" timeOffset="132854.672">20941 1507 265 0,'-3'-5'308'0,"-10"5"-260"16,1 0-16-16,-11 6 12 0,-11 16-27 15,-16 11-9-15,-8 10-3 16,-3 6-2-16,11 1-1 16,15-10-2-16,19-9 0 15,16-12-2-15,3-9-2 16,19-6 2-16,10-1 2 15,-1 2 4-15,-6 0 5 16,-9 6 18-16,-11 11-2 16,-5 16-8-16,-18 18 8 15,-28 9-8-15,-17 1-13 16,-7-11-4-16,8-18-3 16,14-15-29-16,13-11-68 0,13-11-75 15,11 0-285-15</inkml:trace>
  <inkml:trace contextRef="#ctx0" brushRef="#br0" timeOffset="133137.6846">21060 1770 438 0,'0'0'147'0,"0"6"-117"16,0 16 3-16,0 13-10 16,0 11-10-16,0 8-8 15,-3 0-5-15,-5-3 0 16,0-4-2-16,2-6-12 15,-3-7-82-15,-1-13-106 16</inkml:trace>
  <inkml:trace contextRef="#ctx0" brushRef="#br0" timeOffset="133320.7645">21144 1464 559 0,'-6'-4'127'0,"3"4"-120"15,3 0-7-15,0 4-3 16,3 18-78-16,4 8-71 16,-1 8-126-16</inkml:trace>
  <inkml:trace contextRef="#ctx0" brushRef="#br0" timeOffset="133652.9876">21303 1714 539 0,'-1'0'44'16,"1"21"-4"-16,0 15 16 15,0 13-24-15,0 2-16 16,-2-5-8-16,-1-8-4 16,3-17-2-16,0-15-2 15,6-6 0-15,21-9 0 16,9-17 2-16,6 1 11 16,-5 7 8-16,-10 11 15 0,-9 7-15 15,-12 25-10-15,-6 20 2 16,0 14 4-16,-5 3-10 15,-6-4-7-15,9-8-15 16,2-21-135-16,7-29-347 16</inkml:trace>
  <inkml:trace contextRef="#ctx0" brushRef="#br0" timeOffset="134234.6625">21800 1505 346 0,'2'0'153'0,"8"0"-80"16,11 0 35-16,4 8-55 16,2 0-27-16,1 1-26 15,7 4 0-15,-4-7-107 16,-10-6-305-16</inkml:trace>
  <inkml:trace contextRef="#ctx0" brushRef="#br0" timeOffset="137094.4062">22418 1329 446 0,'0'0'72'16,"0"0"-29"-16,0 18 27 15,-6 18 6-15,-7 10-35 16,-5 10-21-16,-3-1-13 16,9-3-7-16,9-6-9 15,3-14-205-15</inkml:trace>
  <inkml:trace contextRef="#ctx0" brushRef="#br0" timeOffset="138125.9663">22909 1941 420 0,'-9'-4'27'0,"5"2"10"16,2 0 8-16,2-2-25 16,0 4 0-16,0-2 10 15,0 0 7-15,0 1-9 16,0 1-12-16,9 0 3 15,22 0 10-15,19 0 23 16,19 0-7-16,12 0-12 16,4 0-9-16,-5 0-13 15,-9 0-6-15,-12 5-2 0,-8-1-2 16,-3-1-1 0,-9 2 0-16,-5-3-1 0,-8-2-1 15,-6 0-5-15,-5 0-11 16,-3 0-19-16,-1 0-33 15,-8 1-44-15,-3-1-101 16</inkml:trace>
  <inkml:trace contextRef="#ctx0" brushRef="#br0" timeOffset="138524.4223">23688 1734 391 0,'-3'0'62'0,"1"0"-48"16,2 0 16-16,0 0-19 15,0 0 1-15,0 0 11 16,0 0-5-16,0-2 10 15,0 2 4-15,0 0-2 16,0 0-3-16,0 0-2 16,9 0-2-16,9 0-2 15,6 5 2-15,1 5 2 16,5 0 1-16,-1 3 1 0,-7 0-6 16,-4 2-4-1,-9 4-7-15,-6 8-6 0,-3 6 2 16,-6 7 1-16,-21 6-5 15,-8-9-2-15,3-7-2 16,6-10-46-16,9-20-126 16,11 0-329-16</inkml:trace>
  <inkml:trace contextRef="#ctx0" brushRef="#br0" timeOffset="139389.071">25590 1237 245 0,'0'0'230'16,"-6"0"-193"-16,4 0 45 15,-1 0-35-15,-1 0-15 16,1 0-6-16,-7 0-8 0,-11 0-6 16,-14 0-7-1,-18 0-5-15,-11 11 0 0,-7 6 0 16,3 1 0-16,11-2 0 16,17-2-1-16,16-6 1 15,13-4 0-15,7-2 0 16,4-2-1-16,0 0 1 15,4 0 0-15,13-2 15 16,5-4 1-16,-1 4 1 16,-7 2 11-16,-4 4-13 15,-7 28-9-15,-3 22 1 16,-4 28 4-16,-28 28-5 0,-11 23-4 16,-11 6-1-1,-4 3-1-15,7-11 0 0,5-19-1 16,10-15 1-16,9-17 0 15,10-17-1-15,6-16 0 16,10-11-3-16,1-9 3 16,0-10-6-16,7-2 0 15,11-3-1-15,6-2 0 16,4 0-2-16,6-6 9 16,11-4 1-16,10 0 1 15,6-10 3-15,1-4 1 16,-10 4-2-16,-16 10-3 15,-11 0-1-15,-10 16-10 16,-10 14-60-16,-5-2-105 16</inkml:trace>
  <inkml:trace contextRef="#ctx0" brushRef="#br0" timeOffset="140054.1692">25569 1707 318 0,'-6'-4'87'0,"1"-1"-25"0,5 1 10 16,0 0-19-16,0 0 6 15,0 1-12-15,14-1-6 16,4 1-9-16,1 1-9 15,-2 2-14-15,0 0-9 16,0 2-1-16,-1 10-21 16,1 7-57-16,-11 2-86 15,-6 4-193-15</inkml:trace>
  <inkml:trace contextRef="#ctx0" brushRef="#br0" timeOffset="140303.5666">26027 1485 514 0,'-6'0'34'0,"4"11"12"15,-4 17-11-15,-1 8-6 16,-2 4-15-16,-1 0-9 15,-4-1-5-15,4 0 0 16,1 0-2-16,4-4-11 16,1-10-55-16,4-9-69 15,0-16-32-15,0 0-23 16</inkml:trace>
  <inkml:trace contextRef="#ctx0" brushRef="#br0" timeOffset="140486.4373">26223 1505 212 0,'0'-5'211'16,"0"5"-153"-16,0 0 1 15,0 13-31-15,0 20 3 16,0 9 2-16,-2 6-10 16,-8 4-13-16,-3 3-9 15,0 3-1-15,4-4-5 16,-3-10-65-16,-4-16-148 15</inkml:trace>
  <inkml:trace contextRef="#ctx0" brushRef="#br0" timeOffset="140719.286">26090 1407 512 0,'0'-5'108'16,"9"5"-55"-16,19 0 15 16,17 0-26-16,10 0 0 15,7-4-23-15,3 1-15 16,-7 3-4-16,-7 0-4 0,-7 0-36 16,-6 12-71-1,-16 8-61-15,-15 2-148 0</inkml:trace>
  <inkml:trace contextRef="#ctx0" brushRef="#br0" timeOffset="141001.8651">25703 2168 462 0,'0'-2'45'16,"3"-5"35"-16,33-9 0 0,19-4-25 15,14-9-9-15,10-7-5 16,5-1-21-16,-3 3-13 16,-10 4-3-16,-16 10-4 15,-16 12-13-15,-12 8-39 16,-11 0-50-16,-16 22-88 15,0 7-124-15</inkml:trace>
  <inkml:trace contextRef="#ctx0" brushRef="#br0" timeOffset="141367.3931">25873 2312 470 0,'-4'0'48'16,"4"0"21"-16,6-4-33 16,22-12 3-16,10-3-5 15,11-6-6-15,-1-1-1 16,-2 4 14-16,-12 6-5 15,-13 8-9-15,-12 8-15 16,-9 3-7-16,-3 34-3 0,-27 19 2 16,-12 15 2-1,-7 7-3-15,7-12-2 0,14-11-1 16,13-21-1-16,14-16-2 16,1-12-6-16,29-6-13 15,17-4-21-15,14-20-13 16,3-3-12-16,-8-5-90 15,-9-6-207-15</inkml:trace>
  <inkml:trace contextRef="#ctx0" brushRef="#br0" timeOffset="141616.7991">26682 1969 653 0,'0'-2'56'0,"0"4"15"16,0 28-12-16,-20 21-18 15,-14 14-12-15,-13 10-20 16,-4 2-9-16,6-5-36 15,12-26-166-15</inkml:trace>
  <inkml:trace contextRef="#ctx0" brushRef="#br0" timeOffset="142182.3943">27285 1536 69 0,'3'-7'207'0,"-3"2"-156"0,0-1 13 16,0-1-32-16,0 0 2 15,0-1 0-15,0 3 8 16,0 0 8-16,0 5-15 16,0 0-2-16,1 0-2 15,4 2-20-15,1 21-3 16,1 15 18-16,-3 9-2 15,-4 7 0-15,0 2-14 16,0 3-7-16,-13 1-2 16,0-2-1-16,5-6-14 15,-2-16-107-15,5-22-112 16</inkml:trace>
  <inkml:trace contextRef="#ctx0" brushRef="#br0" timeOffset="142381.8291">27567 1444 476 0,'0'7'35'0,"0"28"55"16,0 11-35-16,-2 8-21 15,1 4-15-15,-4 4-16 16,2 2-3-16,-1 0-8 15,-14-5-69-15,-9-8-127 16</inkml:trace>
  <inkml:trace contextRef="#ctx0" brushRef="#br0" timeOffset="142597.7403">27103 1504 545 0,'28'-18'50'16,"26"3"50"-16,25 0-27 15,18 1-27-15,10 1-15 16,1 6-8-16,-9 2-14 16,-18 5-9-16,-11 0-1 0,-14 4-29 15,-10 11-90-15,-15 5-94 16</inkml:trace>
  <inkml:trace contextRef="#ctx0" brushRef="#br0" timeOffset="142880.7647">27186 2311 379 0,'12'-32'236'15,"31"-2"-178"-15,26-10 13 16,19 0-31-16,7 2-10 16,-4 4-8-16,-11 11-8 15,-18 7-14-15,-16 11-4 16,-17 9-38-16,-14 0-54 15,-15 9-86-15,0 11-264 16</inkml:trace>
  <inkml:trace contextRef="#ctx0" brushRef="#br0" timeOffset="143296.3578">27331 2443 441 0,'-4'0'48'16,"4"0"7"-16,1-3-12 15,26-12 3-15,16-3 2 16,8-9-10-16,6-2 2 15,-2 1 7-15,-9 5 1 16,-14 8-16-16,-15 11-21 0,-14 4-8 16,-3 0 1-16,-9 26-4 15,-24 14 1-15,-13 15 1 16,-5 6-2-16,7-8-1 16,14-9-2-16,18-13-3 15,12-12-5-15,9-13-1 16,27-6 1-16,14 0 6 15,7-10 5-15,3-10 0 16,-5-4-3-16,-1 0-25 16,-8-1-37-16,-6-6-102 15,-8-10-239-15</inkml:trace>
  <inkml:trace contextRef="#ctx0" brushRef="#br0" timeOffset="143878.1768">28317 1239 407 0,'40'-22'36'15,"14"-5"60"-15,15-6-23 16,2-3-20-16,-2 1-10 16,-11 5 5-16,-19 10-17 15,-15 11-19-15,-14 8-9 16,-10 1-3-16,0 15-1 15,-9 26 0-15,-10 20 1 16,-8 21 1-16,-1 14-1 16,-1 16 0-16,1 9 0 15,-2 11 0-15,0 5 0 16,1-2 0-16,2-3 0 0,6-14 0 16,1-12 1-16,8-13-1 15,1-11 0-15,3-9 0 16,2-9 0-16,0-7 0 15,-1-6 1-15,-2-7 2 16,0-6 9-16,-5-7-1 16,1-5 5-16,-6-2-3 15,-8-4 1-15,-6-4-2 16,-9-6-5-16,-5-8-5 16,-5-2 1-16,3 0-3 15,3-14-1-15,8 2-3 16,12-3-21-16,5 0-64 15,6-7-142-15</inkml:trace>
  <inkml:trace contextRef="#ctx0" brushRef="#br0" timeOffset="150612.2265">20762 3658 421 0,'3'-6'47'15,"0"0"1"-15,-1 4 24 16,-2 0-13-16,0 2-13 15,0 0-18-15,-10 0 4 16,-15 3-7-16,-18 26-9 16,-15 16-15-16,-8 16 0 15,0 12-1-15,8 7-1 16,12-4 0-16,13-5 1 16,15-12-4-16,12-12-10 15,6-17-20-15,24-16-27 0,15-14-31 16,9-4-68-16,2-25-193 15</inkml:trace>
  <inkml:trace contextRef="#ctx0" brushRef="#br0" timeOffset="150877.7351">20856 3931 318 0,'-1'16'109'15,"-10"18"-37"-15,5 3-7 16,6 1-33-16,1-6-20 15,24-12-4-15,15-14 9 16,11-6 14-16,10-14 9 0,1-17 6 16,-8-1-2-16,-17 1-10 15,-16 7-3-15,-16 4-8 16,-5-1-4-16,-29 5-8 16,-14 2-11-16,-9 8-4 15,4 6-22-15,6 0-30 16,17 0-37-16,16 6-31 15,9-1-126-15</inkml:trace>
  <inkml:trace contextRef="#ctx0" brushRef="#br0" timeOffset="151110.4436">21456 3783 502 0,'-18'11'37'16,"-6"16"28"-16,1 3-33 0,7 0-13 15,10-4-8-15,6-6-10 16,9-3 1-16,15-4 3 16,1 1 12-16,-5 1 35 15,-7 0 7-15,-11 12-20 16,-2 9-11-16,-33 12-9 16,-16 6-12-16,-8-8-7 15,6-17-16-15,11-22-55 16,14-7-59-16,18-14-110 15</inkml:trace>
  <inkml:trace contextRef="#ctx0" brushRef="#br0" timeOffset="151376.5238">21717 3592 453 0,'7'3'49'0,"10"-2"48"16,6-1-26-16,7 0-41 15,2 0-20-15,-4 0-10 0,-7 0 0 16,-3 0-30-16,-9 0-116 15,-9 2-284-15</inkml:trace>
  <inkml:trace contextRef="#ctx0" brushRef="#br0" timeOffset="151526.4275">22075 3464 565 0,'0'37'50'16,"-3"16"62"-16,-13 10-51 15,-4 4-40-15,1-3-21 16,5-10-40-16,4-18-293 0</inkml:trace>
  <inkml:trace contextRef="#ctx0" brushRef="#br0" timeOffset="152058.4912">22622 4000 237 0,'17'0'275'15,"8"0"-231"-15,17 1 62 16,15 1-42-16,5-2-28 15,3 0-8-15,-7 0-9 16,-6 0-16-16,-7 0-3 16,-4 3-11-16,3 2-28 15,3-5-41-15,4 0-79 16,6-10-117-16</inkml:trace>
  <inkml:trace contextRef="#ctx0" brushRef="#br0" timeOffset="152374.2738">23309 3802 558 0,'0'0'36'16,"3"2"16"-16,23-2 6 15,10 0-26-15,9 0-9 16,4-7-11-16,-1 0-10 0,-3 0-1 16,-9 4-1-16,-13 3 0 15,-12 0 3-15,-11 21 2 16,-24 19 23-16,-27 16-1 16,-16 7-12-16,-3 0-11 15,6-6-2-15,15-12-2 16,17-10-6-16,18-15-82 15,14-20-165-15</inkml:trace>
  <inkml:trace contextRef="#ctx0" brushRef="#br0" timeOffset="153404.8653">25256 3453 377 0,'0'-4'100'15,"-14"0"-44"-15,-7 4-9 16,-4 0-30-16,-9 0-15 15,-7 10-2-15,-3 10 0 16,-1 8 0-16,3-2 0 16,5 1 0-16,9-3-1 15,9-9-1-15,11-6 0 16,6-3 2-16,2-4 1 16,6 0 6-16,9 4 9 0,3 2 18 15,-5 6 11 1,-7 12-8-16,-6 16-10 0,-6 20 2 15,-30 19-10-15,-13 17-14 16,-6 17-4-16,-3 5-1 16,9-5 0-16,13-15 0 15,14-25-3-15,17-24-2 16,5-17 0-16,18-11-1 16,19-12 5-16,17-8 1 15,10-3 4-15,5 0 2 16,-5-7 3-16,-11-4 3 15,-15 4-4-15,-13 5-8 0,-11 2-3 16,-7 0-19-16,2 0-74 16,-5 0-109-16</inkml:trace>
  <inkml:trace contextRef="#ctx0" brushRef="#br0" timeOffset="153737.699">25508 3889 521 0,'-58'48'66'0,"8"11"-28"16,13 6 5-16,13-2-7 15,20-9-14-15,4-13-5 0,29-15-4 16,21-23 2-16,16-3 7 15,11-34 3-15,4-16-10 16,-4-4-4-16,-17 0 4 16,-21 7 14-16,-25 11 0 15,-14 3-11-15,-25 6-4 16,-24 7-14-16,-12 9 0 16,1 10-19-16,12 1-33 15,18 8-53-15,14 12-59 16,16 0-165-16</inkml:trace>
  <inkml:trace contextRef="#ctx0" brushRef="#br0" timeOffset="153920.5315">25936 4127 434 0,'-9'21'186'15,"-16"15"-96"-15,-5 12-29 16,-9 10-29-16,-7 3-22 15,-2-3-8-15,3-6-2 16,13-10-4-16,10-9-26 16,14-11-68-16,8-12-92 15,0-10-112-15</inkml:trace>
  <inkml:trace contextRef="#ctx0" brushRef="#br0" timeOffset="154153.1828">26364 3790 474 0,'0'0'71'16,"0"0"-24"-16,-3 20-22 15,-7 15 24-15,-8 11-21 16,-7 10-7-16,-7 4-9 15,1 5-10-15,1 3-2 0,5 0-11 16,5-6-73 0,7-17-142-16</inkml:trace>
  <inkml:trace contextRef="#ctx0" brushRef="#br0" timeOffset="154352.8687">26567 3807 429 0,'-9'31'109'0,"-12"16"-38"15,-7 8-11-15,-2 8-17 16,-3 7-21-16,0 5-13 16,0 5-9-16,-2-3-12 15,-1-6-50-15,0-22-130 0,5-19-196 16</inkml:trace>
  <inkml:trace contextRef="#ctx0" brushRef="#br0" timeOffset="154552.0852">26151 3913 107 0,'15'-17'433'0,"3"6"-389"16,16-3 45-16,14-4-19 15,10 2-17-15,7-2-20 16,3 3-9-16,-6 3-16 0,-8 8-8 16,-11 4-1-16,-8 0-40 15,-8 8-96-15,-11 1-151 16</inkml:trace>
  <inkml:trace contextRef="#ctx0" brushRef="#br0" timeOffset="155034.5357">26786 3604 210 0,'0'0'197'0,"12"0"-127"15,11-2 26 1,5-5-48-16,8-6-4 0,13 1-9 15,8-4 0-15,13 4 13 16,3 8-2-16,-1 4-22 16,-9 9-9-16,-11 14-12 15,-17 3-3-15,-15 3 1 16,-19 8-1-16,-1 11 1 16,-24 16 1-16,-2 11 0 15,0 9-2-15,5 1 0 16,2 2 0-16,1-6 0 15,2-2 1-15,5-11 1 0,-1-3-2 16,3-9 0 0,0-4 2-16,-2-9 3 0,1-9-1 15,1-9 0-15,3-9 1 16,-1-7 2-16,1-1 0 16,-1-3 5-16,-11 7-3 15,-9-2 0-15,-10 2-3 16,-10-2-5-16,-3-3-1 15,3-7-2-15,4 0-15 16,6-20-42-16,8-2-78 16,9 5-78-16</inkml:trace>
  <inkml:trace contextRef="#ctx0" brushRef="#br0" timeOffset="156846.8227">20805 5533 475 0,'0'-11'65'0,"0"4"0"15,0 3-1-15,0 4-15 16,0 0-26-16,-3 24-9 16,-15 34 2-16,-10 25 0 15,-13 22-11-15,-3 15-4 16,1-2-1-16,8-4 0 15,14-15-1-15,18-26-6 16,3-26 0-16,26-27-6 16,17-20 4-16,11-2 9 0,5-26 0 15,1-8 3-15,-12 2-3 16,-12 6 0-16,-17 7-5 16,-11 4-36-16,-8 4-82 15,-6 6-103-15</inkml:trace>
  <inkml:trace contextRef="#ctx0" brushRef="#br0" timeOffset="157063.6777">20568 5841 567 0,'0'-4'79'16,"24"2"-41"-16,25-5 9 15,20-1-7-15,10-4-8 0,1 3-26 16,-2 4-6-16,-1 3-10 16,-9 2-22-16,-7 0-44 15,-8 6-87-15,-12 10-120 16</inkml:trace>
  <inkml:trace contextRef="#ctx0" brushRef="#br0" timeOffset="157345.6528">21432 5776 400 0,'-27'23'69'16,"-4"12"7"-16,-2 9-29 15,0 3-6-15,5 1-10 0,7-2-9 16,10-10-14-16,8-11-6 16,3-11-2-16,3-10 0 15,15-4 1-15,3-7 4 16,4-15 6-16,-1-1 3 15,-4 3 3-15,-7 7-1 16,-5 7 3-16,-5 4-8 16,-2 2-9-16,-1 0-2 15,0 21 1-15,0 6 1 16,2 8-2-16,-1 3-7 16,1-4-40-16,-2-1-55 15,0-5-99-15</inkml:trace>
  <inkml:trace contextRef="#ctx0" brushRef="#br0" timeOffset="157578.3184">21608 6022 134 0,'0'-9'412'16,"0"3"-333"-16,3-4 20 15,13-7-54-15,8-4-12 16,6-1-10-16,0 7-6 15,-3 5-11-15,-4 9-4 16,-9 1-2-16,-5 12 0 16,-7 23-1-16,-2 11-1 0,-2 3-3 15,-12 0-18-15,-2-8-43 16,4-7-43-16,6-10-81 16,-2-15-240-16</inkml:trace>
  <inkml:trace contextRef="#ctx0" brushRef="#br0" timeOffset="157810.9192">22027 5515 475 0,'6'5'95'15,"3"4"1"-15,6 2-24 16,4 0-58-16,-1 1-14 16,0 2-8-16,-3-2-27 15,0-1-109-15,-6-7-240 16</inkml:trace>
  <inkml:trace contextRef="#ctx0" brushRef="#br0" timeOffset="157944.1325">22491 5296 554 0,'0'24'111'0,"-21"26"-29"15,-3 19-2-15,-6 7-49 0,2 2-31 16,7-5-6-16,9-19-155 16</inkml:trace>
  <inkml:trace contextRef="#ctx0" brushRef="#br0" timeOffset="158492.8708">22874 6104 440 0,'33'-8'56'15,"17"-1"43"-15,17-2-8 16,10 0-33-16,4 3-17 16,-8 2-23-16,-7 6-18 15,-13 0-4-15,-5 4-14 16,-9 7-27-16,-5 0-82 0,-10-3-130 15</inkml:trace>
  <inkml:trace contextRef="#ctx0" brushRef="#br0" timeOffset="158758.5495">23553 5783 484 0,'0'3'116'16,"8"5"-80"-16,26 3 60 15,5 1-51-15,1 3-15 0,-9 7-24 16,-11 10-5-16,-13 11-1 16,-7 13 0-16,-30 8 0 15,-17-2-2-15,-8-8-5 16,5-15-21-16,10-15-56 15,12-20-129-15</inkml:trace>
  <inkml:trace contextRef="#ctx0" brushRef="#br0" timeOffset="160604.2934">25159 5449 556 0,'-8'-2'76'0,"-20"2"-32"16,-10 28-3-16,-14 23-25 15,-15 19-8-15,-10 20-3 16,-3 18-2-16,8 17 2 16,13 7 3-16,21-1-5 0,14-13-3 15,19-25 0-15,5-25-3 16,18-22-2-16,12-22-3 16,6-13-7-16,1-11-13 15,-1 0-46-15,-5-11-79 16</inkml:trace>
  <inkml:trace contextRef="#ctx0" brushRef="#br0" timeOffset="161169.3786">25427 5895 399 0,'-21'5'30'16,"5"4"11"-16,9-1-3 16,2-3-24-16,4-4-10 15,1 1-2-15,0-2 6 16,0 0 4-16,0 0-4 16,4 0-7-16,-1 0-1 15,-3 0 1-15,0 0-1 16,0 0 8-16,0 0 15 15,0 0 7-15,0 0-4 16,0 0-13-16,0-2-6 16,0 2-4-16,0-1-1 15,0 1 1-15,0 0 0 0,0-2 0 16,0 2-2-16,0 0-1 16,0-1 0-16,0-1-3 15,0-3 2-15,3 1 0 16,-1-1 2-16,-2-1-1 15,1 1 0-15,-1 0 0 16,0 1 0-16,0 0 0 16,0 3 1-16,3-2 0 15,-2-1 1-15,1 2 3 16,1-3 9-16,1 0 1 16,4-1-6-16,8 0 1 15,7 0 7-15,15-3 4 0,15 0 3 16,13-4 8-16,5 1-10 15,-10 2-8-15,-15 6-10 16,-19 4-4-16,-15 0-5 16,-9 2-30-16,-3 20-96 15,-10 0-105-15</inkml:trace>
  <inkml:trace contextRef="#ctx0" brushRef="#br0" timeOffset="161419.4596">26251 5495 474 0,'-21'2'63'16,"-6"25"-25"-16,3 12 19 15,-1 7-25-15,-2 10-20 16,0 3-8-16,3 0-4 15,3-1 0-15,4-2-4 16,6-4-12-16,3-8-73 16,2-10-89-16,6-20-152 15</inkml:trace>
  <inkml:trace contextRef="#ctx0" brushRef="#br0" timeOffset="161601.6542">26424 5564 120 0,'0'19'227'0,"0"16"-138"15,-3 9-10-15,-8 7-33 16,-3 10-9-16,-3 4-12 16,-4-1-21-16,-4 2-4 15,-3-8-15-15,-4-8-68 16,-4-20-137-16</inkml:trace>
  <inkml:trace contextRef="#ctx0" brushRef="#br0" timeOffset="161818.0414">26211 5457 498 0,'46'-6'63'15,"15"0"44"-15,15 2-47 16,9-2-22-16,1 3-20 16,-9 3-14-16,-16 0-4 15,-18 19-22-15,-17 15-44 16,-13 12-100-16,-13 6-174 0</inkml:trace>
  <inkml:trace contextRef="#ctx0" brushRef="#br0" timeOffset="162050.5653">25776 6373 530 0,'44'-25'69'15,"23"-7"39"-15,25-10-46 16,19-4-23-16,14-2-16 15,3 1-7-15,-14 7-15 16,-22 9-1-16,-25 13-20 16,-25 10-58-16,-18 8-66 0,-24 4-145 15</inkml:trace>
  <inkml:trace contextRef="#ctx0" brushRef="#br0" timeOffset="162399.9828">26104 6465 434 0,'0'-10'109'0,"6"-4"-34"0,23-5 0 15,13-3-40 1,8 0-3-16,0 3 2 0,-10 7-12 15,-18 7-18-15,-13 5-4 16,-9 3-2-16,-10 30-4 16,-23 11 4-16,-7 12 2 15,-2 1-1-15,10-8 1 16,13-9 1-16,16-10 0 16,3-10-1-16,22-8 2 15,14-8 2-15,6-4 4 16,4 0-2-16,-2-2-4 15,-8-8-2-15,-5 3-5 16,-7 1-23-16,-9 6-86 16,-2-3-116-16</inkml:trace>
  <inkml:trace contextRef="#ctx0" brushRef="#br0" timeOffset="162599.5763">26895 6202 584 0,'0'0'40'0,"-4"26"29"15,-14 16-7-15,-8 8-28 16,-5 5-23-16,-3-1-11 16,1-2-6-16,2-6-35 15,4-7-99-15,3-16-158 0</inkml:trace>
  <inkml:trace contextRef="#ctx0" brushRef="#br0" timeOffset="163048.1273">27392 5614 106 0,'6'-10'277'16,"-6"3"-177"-16,0 6 2 0,0 1-35 15,0 0-13 1,0 13-24-16,-6 24 16 0,0 9-15 15,-3 10-21-15,-1 4-6 16,-2-1-4-16,3-3-5 16,1-2-20-16,0-10-66 15,2-14-53-15,6-23-144 16</inkml:trace>
  <inkml:trace contextRef="#ctx0" brushRef="#br0" timeOffset="163247.9758">27725 5502 425 0,'0'0'100'15,"0"15"-63"-15,0 19 3 0,-11 14-8 16,-5 5-17-16,-2 5 4 16,-4 4-14-16,-4 0-5 15,-3 1-6-15,-6-4-25 16,-4-4-119-16,-7-17-105 15</inkml:trace>
  <inkml:trace contextRef="#ctx0" brushRef="#br0" timeOffset="163430.3631">27249 5660 332 0,'36'-34'97'15,"13"4"-29"-15,12 0 5 0,12 4-11 16,8-1-15-16,4 3-3 15,3 4-7-15,-9 8-15 16,-14 9-9-16,-15 3-13 16,-10 11-26-16,-9 24-96 15,-12 5-168-15</inkml:trace>
  <inkml:trace contextRef="#ctx0" brushRef="#br0" timeOffset="163713.5643">27227 6235 585 0,'29'-23'53'15,"28"-5"35"-15,18-6-36 16,14 0-24-16,10 2-12 16,3 1-1-16,-3 13-7 15,-10 12-7-15,-12 6-1 16,-9 12-17-16,-14 14-39 16,-8 6-54-16,-18-2-134 0</inkml:trace>
  <inkml:trace contextRef="#ctx0" brushRef="#br0" timeOffset="164112.2294">27507 6441 449 0,'-7'0'81'16,"3"2"-21"-1,4-2-17-15,0 0-29 0,14 0 3 16,16 0 5-16,13-6 7 16,5-6 2-16,1-2 2 15,-10 3 6-15,-14 3-12 16,-16 5-13-16,-9 3-8 15,0 4-2-15,-22 22-2 16,-8 10 0-16,-3 3-2 16,9-2-1-16,11-8 0 15,13-5-5-15,13-12-7 16,24-7-6-16,12-5 6 16,7 0 10-16,2-8-10 15,-6-8-34-15,-5-1-14 0,-7-1-20 16,-7-8-151-16</inkml:trace>
  <inkml:trace contextRef="#ctx0" brushRef="#br0" timeOffset="164411.4705">28357 5317 367 0,'6'8'185'16,"21"36"-136"-16,15 28 52 16,9 25-32-16,-5 28-4 15,-18 20-6-15,-26 14-11 16,-13 5-25-16,-44-7-6 15,-20-8-8-15,-9-6-9 16,-7-8-2-16,6-7-39 16,13-30-163-16</inkml:trace>
  <inkml:trace contextRef="#ctx0" brushRef="#br0" timeOffset="227292.1629">24989 9886 417 0,'-5'-2'51'0,"5"1"-29"16,0-1 8-16,0 0-15 15,0 1-10-15,0-1-2 0,0 2 3 16,0 0 9-16,0 0-3 16,0 0-5-16,0 0-1 15,2 10 16-15,-2 9-6 16,0 1 1-16,0 7-3 15,-9 6-4-15,-14 11-4 16,-5 14 2-16,-8 15 0 16,-6 15-5-16,-2 10-1 15,2 6 0-15,7-7-2 16,9-17 0-16,8-20 0 16,6-27 0-16,7-16 0 15,4-11 0-15,-1-6 0 0,2-8 2 16,0-28-2-16,3-21 0 15,17-20-2-15,7-10 2 16,10-5 0-16,2 2 1 16,3 3-1-16,1 7 1 15,-5 12 0-15,-6 24 0 16,-11 19 1-16,-11 16 1 16,-5 9-3-16,-2 7 0 15,1 32 0-15,2 17 0 16,1 22 1-16,3 11-1 15,2 15 0-15,7 3 0 16,3-1 0-16,2-11 0 16,-1-24-1-16,0-25-1 0,3-26 1 15,3-20 1 1,6-19 1-16,5-45 1 0,3-33-1 16,-1-22 3-16,-4-11 2 15,-7 3 7-15,-10 13 3 16,-11 20-5-16,-8 22-8 15,-2 22-3-15,0 21 0 16,0 15-1-16,1 14-5 16,3 0-31-16,-1 18-94 15,-3 15-150-15</inkml:trace>
  <inkml:trace contextRef="#ctx0" brushRef="#br0" timeOffset="227791.1435">25706 10475 60 0,'-18'0'384'16,"3"0"-343"-16,1 22-17 16,1 12 6-16,7 6-16 15,4 0-2-15,2-7 0 16,5-11-1-16,17-13-2 16,6-9 2-16,5-13 10 15,1-22 15-15,-6-7-4 0,-8 0 3 16,-14 7-11-16,-6 7-8 15,-11 7 6-15,-17 4-12 16,0 5-10-16,5 5-8 16,13 6-42-16,10 1-86 15,3-2-257-15</inkml:trace>
  <inkml:trace contextRef="#ctx0" brushRef="#br0" timeOffset="228539.6659">26516 9967 147 0,'0'-11'229'0,"0"4"-185"16,0 3 11-16,0 4-5 16,0 0-25-16,0 0-9 15,0 4-7-15,-4 26-4 16,-9 18 6-16,-4 14 2 16,-4 11 1-16,-4 3 12 15,-1 4-1-15,-1 2-8 16,1-7-5-16,2-14-6 15,6-18-4-15,8-23-1 16,7-17-1-16,3-11 1 16,0-40 4-16,6-26-5 15,16-22-7-15,8-9 5 0,9-1 2 16,4-3-1-16,6 2 1 16,5 6 0-16,-1 11 1 15,-5 17 1-15,-10 19-2 16,-10 18 1-16,-9 18-1 15,-8 8 0-15,-7 8 1 16,-1 2 0-16,-2 13-1 16,-1 24 0-16,2 16 2 15,-2 19 1-15,0 12 0 16,0 14 2-16,-6 9-1 16,-1 1 0-16,-2 1 0 15,0-3-1-15,2-8-3 0,0-9 0 16,6-9 0-16,1-10-1 15,0-9-2-15,0-8-7 16,0-6-38-16,0-1-68 16,-2-12-73-16</inkml:trace>
  <inkml:trace contextRef="#ctx0" brushRef="#br0" timeOffset="228822.0488">26457 10450 440 0,'0'-11'69'16,"10"4"-16"-16,16-2 3 16,8 0-1-16,6 2-29 15,0 0-15-15,-2 7-11 16,-1 0-3-16,-5 3-121 16</inkml:trace>
  <inkml:trace contextRef="#ctx0" brushRef="#br0" timeOffset="229669.991">27006 10313 458 0,'-9'0'45'16,"5"10"-26"-16,4 19 14 15,-2 11-13-15,0 10-5 16,-1 3-6-16,-3 3-6 15,0-7 1-15,2-11-2 16,4-18-1-16,0-14 0 16,0-8-1-16,21-41 1 15,10-18 0-15,9-12-1 16,4 2 0-16,-1 14 3 16,-6 16 33-16,-4 17 20 15,-11 11-14-15,-7 13-12 16,-6 1-22-16,-7 34-2 0,-2 20 3 15,-9 14-2-15,-13 7-5 16,3 2-2-16,5-7-4 16,9-15-50-16,5-11-105 15,0-23-131-15</inkml:trace>
  <inkml:trace contextRef="#ctx0" brushRef="#br0" timeOffset="230001.9938">27616 10292 383 0,'-40'16'73'16,"9"0"1"-16,11-2-21 15,10-4-30-15,10-1-8 16,5-1-3-16,16 3-3 16,8 3-5-16,-2 3 3 15,-4 6 19-15,-11 11 14 16,-12 13 2-16,0 11 15 16,-32 6-15-16,-13-4-26 15,-6-11-14-15,8-20-2 0,10-19-10 16,15-10-56-16,13-24-124 15,5-20-332-15</inkml:trace>
  <inkml:trace contextRef="#ctx0" brushRef="#br0" timeOffset="230634.5217">27868 10425 185 0,'0'0'82'16,"0"-3"-39"-16,0 0 8 15,0-6-20-15,0 2 3 16,0 0 7-16,0 1 0 16,2 1 8-16,-1-1-8 15,-1 3-8-15,0 3-3 16,0 0-15-16,0 0-5 0,0 10-1 15,0 20-2-15,0 12 8 16,0 5-5-16,0-1-3 16,0-8-2-16,0-11-2 15,9-10-3-15,4-8 1 16,1-9 0-16,5 0-1 16,1-11 1-16,1-11-1 15,-5 4 0-15,-7 6 1 16,-6 8-1-16,0 4-1 15,0 16-1-15,3 14 2 16,3 4 2-16,0-5 0 16,4-14 0-16,10-13-1 15,8-5 1-15,13-42 0 0,4-19-1 16,0-14 3-16,-9-1-1 16,-15 13 22-16,-15 12 13 15,-9 10-5-15,0 8-18 16,-11 6-15-16,-2 7-15 15,8 9-74-15,5-5-194 16</inkml:trace>
  <inkml:trace contextRef="#ctx0" brushRef="#br0" timeOffset="231315.927">28775 10573 251 0,'-3'-6'141'0,"3"2"-75"15,0-6 31-15,12-6-42 16,18-10-16-16,9-10-6 16,3-5-9-16,-5 3 0 15,-7 5-1-15,-12 7-10 16,-11 10-9-16,-7 3 5 16,-3 3 17-16,-30 4-6 15,-16 6-15-15,-9 2-5 16,-5 30 1-16,8 16-1 15,13 12 0-15,20 8 0 16,12 1 1-16,10-5-1 16,3-10 0-16,22-11 0 15,11-16-2-15,13-12-5 0,9-10-39 16,12-5-58-16,-3-7-175 16</inkml:trace>
  <inkml:trace contextRef="#ctx0" brushRef="#br0" timeOffset="231682.0297">29158 10430 229 0,'-7'7'45'0,"1"3"-1"0,2-5 14 16,1-1-33-16,0-2 3 15,1-2 2-15,1 5 4 16,-1 2-7-16,2 6 10 16,0 9 1-16,-1 6 5 15,-1 6-10-15,-1 4-6 16,2-5-6-16,1-9 1 16,0-13-10-16,0-11-10 15,13-20 5-15,20-42 8 16,16-24-8-16,12-16 4 15,5 1 13-15,1 23 8 16,-13 20 9-16,-20 25-12 16,-17 19-17-16,-10 12-12 0,1 2-6 15,-1-10-180 1</inkml:trace>
  <inkml:trace contextRef="#ctx0" brushRef="#br0" timeOffset="290356.3092">24301 12661 302 0,'-3'6'139'0,"-18"18"-133"16,7 9-4-16,3 1 5 16,8 2-1-16,3 6-4 15,0 5-1-15,17 11 12 16,3 18 11-16,-1 14-1 0,4 20 0 16,-3 23-6-1,-3 18-8-15,-2 19-3 0,-8 19 3 16,-5 10-4-16,-2 15-2 15,-3 11-1-15,-12 10 1 16,1-2 1-16,4-12-4 16,4-16 1-16,3-25-1 15,3-23 0-15,0-22-7 16,0-21-24-16,0-18-15 16,-3-18 20-16,-7-21-2 15,-8-21-48-15,-7-24-93 16</inkml:trace>
  <inkml:trace contextRef="#ctx0" brushRef="#br0" timeOffset="290738.3373">23227 14932 299 0,'0'0'32'0,"0"0"-24"16,30-2 12-16,20-8 61 15,25-9-38-15,28-9 15 16,25-11-9-16,29-11-5 16,26-5-4-16,30-1-13 15,29 7-7-15,18 10-2 16,13 15-14-16,-15 19-4 16,-15 5 0-16,-28 24-5 15,-30 13-14-15,-30 1-16 16,-32-2-31-16,-40-11-65 15,-47-18-270-15</inkml:trace>
  <inkml:trace contextRef="#ctx0" brushRef="#br0" timeOffset="292633.9111">24431 13800 269 0,'0'0'58'16,"0"0"-37"-16,0 0 0 15,0 0-17-15,0 0-1 16,0 0-3-16,0 0 1 15,0 0-1-15,0 0 1 0,0 0 0 16,0 0 0-16,0 0 20 16,0 0 12-1,0 0-13-15,0 0-15 0,0 0-4 16,0 2 1-16,0-2-2 16,0 0 0-16,0 0 1 15,0 0 0-15,0 0 10 16,0 0 12-16,-2 0 7 15,2 0-7-15,0 0-9 16,0 0-5-16,8 0 5 16,5 0-3-16,2 0 0 15,1 2-3-15,-1 1 1 16,6 1 4-16,1-2-3 0,4-1-3 16,2 1-1-1,2-2-2-15,-1 0-1 0,2 3-1 16,-1 0 2-16,-3 4-1 15,-2-1 2-15,-1 2-2 16,-1-1 1-16,2 3-2 16,1-2-1-16,0 4 0 15,-3 1-1-15,-2 4 1 16,-1 1 1-16,-4-1 3 16,-1 2 2-16,-2-2-1 15,1 3-1-15,-1-1 0 16,-1 2-4-16,2-1-1 15,2-3 0-15,-1 0 1 16,3 2-1-16,0 1 0 0,-5 2 0 16,4 3 0-16,-7 1 1 15,2 3-1-15,0 0 0 16,-1-3 2-16,1 1 3 16,-1 1-2-16,0-2-1 15,-2 3-1-15,1-4 0 16,1 1-1-16,-1 5 0 15,5 0 0-15,-3 2 0 16,4 1 1-16,-4 1 1 16,3 0 3-16,-1 1 1 15,-4 2 0-15,2 4-3 16,-1-3-2-16,0-2-1 16,0-1 1-16,1-3-1 0,1 3 0 15,-1-1 1-15,3-2 2 16,-1-3 2-16,3-4-3 15,3-3-1-15,2-2 0 16,0-2-1-16,0-2 0 16,1 0 1-16,1 1-1 15,0 0 1-15,1 1 0 16,-1-1 2-16,0-1-2 16,1-1 0-16,4-4-1 15,-1-4 0-15,2-5 0 16,0-3 3-16,0 0 0 15,-1 0 4-15,1-9 3 16,2-5-3-16,0-4 0 0,3-4-2 16,-1-4-2-1,1 4-2-15,-1-4 0 0,0 1-1 16,-1 2 0-16,0 0 0 16,0-1 0-16,-3-1 1 15,-4-2-1-15,0-1 0 16,-4-4 1-16,-2 1-1 15,-1-2 0-15,-3 2 0 16,-2 3 1-16,-2-4-1 16,4-2 0-16,-1-6 1 15,4-5-1-15,4-6 0 16,2-3 0-16,3-1 0 0,2 0 0 16,-3 5 1-1,-1-1 0-15,0 1 5 0,0 7-2 16,2 1 2-16,3 0-3 15,7 2 0-15,9-2-1 16,9-2 0-16,9 3 1 16,5 4-3-16,4 4 0 15,3 7 0-15,-1 6 0 16,-1 2 1-16,-8 6-1 16,-8 3 1-16,-9 2 0 15,-12 1 0-15,-12 4 0 16,-11 0-1-16,-9 2 0 15,0 0-4-15,-3 12-53 16,-3 0-129-16</inkml:trace>
  <inkml:trace contextRef="#ctx0" brushRef="#br0" timeOffset="293831.0015">25649 14691 75 0,'-1'0'148'16,"-2"0"-89"-16,3 0-14 0,0-2-25 16,0 2-15-16,0-2 2 15,0 2-5-15,11-3 4 16,3-4 16-16,1 1 29 16,3-4-3-16,-4 2-14 15,3 0-18-15,0 0-3 16,4 0-2-16,1 3-5 15,1 0-4-15,2 0-1 16,3 0 0-16,-1 1 0 16,1 2 1-16,1 2 2 15,2 0 3-15,2 0-3 16,0 0 4-16,0 0-1 16,0 0-2-16,-1 0-1 0,6 0 1 15,0 0 5-15,-2 0 3 16,3 0-2-16,-2 0 2 15,1 0-3-15,2-1-4 16,0-1 3-16,4-1 0 16,6 0 3-16,5-2-3 15,3 2-4-15,8 2 1 16,4-3-2-16,9 3 2 16,8-2-1-16,0-2-1 15,-1-3 4-15,-1-4 4 16,-6 2 5-16,-4-2-3 15,-13 2 0-15,-11 0 9 0,-11 3 1 16,-11 2-8-16,-6 1-9 16,-6 0-4-16,2 2-3 15,-1 2-3-15,6 0-25 16,5 0-38-16,0 0-19 16,1 0-42-16,-8-2-189 15</inkml:trace>
  <inkml:trace contextRef="#ctx0" brushRef="#br0" timeOffset="301379.5909">23870 13789 104 0,'0'0'77'15,"0"0"-38"-15,0 0-3 16,0 0-20-16,0 0-6 16,0 0-7-16,0 0-1 15,0 0 1-15,0 0 12 16,-2 0 13-16,-1-1 7 16,0-2 2-16,0-2 5 15,2-2-9-15,1-3-22 16,0-2 3-16,0-1 5 15,0 1 3-15,0 1 2 0,0 3-3 16,1 0-2-16,-1 2-4 16,0 6 2-16,0-2-3 15,0 2-5-15,0 0-7 16,2 2-1-16,2 20-1 16,4 12 6-16,-4 8 4 15,-4 8-1-15,0 7-7 16,0 6-2-16,0 3-1 15,0-2-50-15,-4-16-154 16</inkml:trace>
  <inkml:trace contextRef="#ctx0" brushRef="#br0" timeOffset="302526.8432">23343 15682 31 0,'0'0'243'0,"0"0"-202"15,0 0-23 1,0-1-3-16,0-3-2 0,0 1-6 16,0 0-2-16,0-1 3 15,0 0 3-15,0 4 4 16,0-3 7-16,0 3-5 16,0-1-8-16,0-3-4 15,9 4 18-15,7-2 2 16,1 2-12-16,5 0-4 15,-1 0-5-15,-1 0-4 16,0 6-6-16,3 4-49 16,-5 3-94-16</inkml:trace>
  <inkml:trace contextRef="#ctx0" brushRef="#br0" timeOffset="302759.6872">23682 15514 132 0,'3'0'347'0,"-3"0"-280"16,0 10 14-16,0 16-36 15,1 7-27-15,4 10-15 16,-2 3-2-16,-2 3-1 15,5-3-28-15,-2-5-108 0,-4-7-140 16</inkml:trace>
  <inkml:trace contextRef="#ctx0" brushRef="#br0" timeOffset="304339.0599">23567 12741 328 0,'0'-2'89'15,"0"2"-37"-15,-2 0-10 0,2 0-31 16,0 3-9-16,0 16 2 16,0 3-2-16,0 3 1 15,5 1-3-15,-1 3 0 16,4 0-2-16,-2 4-18 16,-3-2-51-16,-3 1-81 15</inkml:trace>
  <inkml:trace contextRef="#ctx0" brushRef="#br0" timeOffset="304571.8948">23798 12633 425 0,'0'2'23'16,"-3"27"-12"-16,3 2 3 16,0 12-11-16,0 1-3 15,0 0 0-15,0-4-23 16,0-3-46-16,0-5-53 16</inkml:trace>
  <inkml:trace contextRef="#ctx0" brushRef="#br0" timeOffset="304821.3715">23431 12684 360 0,'-3'-15'39'15,"3"7"9"-15,4-2-21 16,29 3-15-16,11 0-2 16,6 1-4-16,7 0-3 0,-2 6-1 15,-4 0-2 1,-8 0-38-16,-13 2-176 16</inkml:trace>
  <inkml:trace contextRef="#ctx0" brushRef="#br0" timeOffset="305436.4661">24126 12892 312 0,'11'-2'66'0,"2"2"-63"0,11 0 9 16,10 0-9-16,4 0-3 15,-5 0-65-15,-11 7-153 16</inkml:trace>
  <inkml:trace contextRef="#ctx0" brushRef="#br0" timeOffset="305619.0803">24750 12878 326 0,'15'-8'70'16,"3"8"-43"-16,3-2 15 0,14-5-30 15,4 2-12-15,2 1-27 16,-6 0-86-16,-5 4-83 15</inkml:trace>
  <inkml:trace contextRef="#ctx0" brushRef="#br0" timeOffset="305801.9728">25366 12775 318 0,'18'-1'46'0,"3"1"6"16,7 0-19-1,5 0-15-15,3 8-12 0,0 2-5 16,1 2-1-16,2-4 0 16,-2 0-5-16,0-4-20 15,-2-2-48-15,-4 2-71 16</inkml:trace>
  <inkml:trace contextRef="#ctx0" brushRef="#br0" timeOffset="305968.5779">26126 12831 267 0,'16'-1'87'15,"0"1"-40"-15,8 0 1 0,8 0-33 16,5 0-15-16,6 0-12 16,5 0-49-16,-1 1-7 15,-9 1-72-15</inkml:trace>
  <inkml:trace contextRef="#ctx0" brushRef="#br0" timeOffset="306201.0445">26843 12830 92 0,'28'0'132'15,"-7"4"-48"-15,-6 0 18 16,-3-2-50-16,6 2-15 0,10 0 1 15,16 1-24 1,15 3 5-16,10-1-19 0,10-5-11 16,0-2-46-16,0 0 10 15,-7 0 13-15,-14 0-10 16,-19 0-28-16,-18 0-78 16</inkml:trace>
  <inkml:trace contextRef="#ctx0" brushRef="#br0" timeOffset="306334.179">27801 12812 73 0,'72'-15'350'0,"-1"1"-232"16,2 2-43-16,-7 5-31 0,-8 7-37 15,-5 0-7-15,-1 0-2 16,1 7-45-16,-8-2-58 16,-12-1-320-16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7:29:00.517"/>
    </inkml:context>
    <inkml:brush xml:id="br0">
      <inkml:brushProperty name="width" value="0.05292" units="cm"/>
      <inkml:brushProperty name="height" value="0.05292" units="cm"/>
      <inkml:brushProperty name="color" value="#FF0000"/>
    </inkml:brush>
  </inkml:definitions>
  <inkml:trace contextRef="#ctx0" brushRef="#br0">6263 4506 565 0,'-37'21'9'16,"-5"18"-6"-16,-4 14 45 15,-7 14-2-15,-3 12-30 16,4 3-4-16,14-9 9 16,22-17-7-16,16-19-6 0,25-17-7 15,26-20 0-15,6 0 0 16,-5-2 2-16,-6-7 17 15,-16 7 27-15,-16 2-12 16,-14 22-14-16,-20 22 13 16,-34 14-15-16,-17 4-18 15,-8-10-1-15,4-12 0 16,11-18-14-16,22-14-30 16,19-8-17-16,15 0-3 15,8 0-17-15,11-8-95 16,17-9-147-16</inkml:trace>
  <inkml:trace contextRef="#ctx0" brushRef="#br0" timeOffset="232.6652">6399 4839 157 0,'0'-2'388'0,"3"2"-377"15,6 0 25-15,-1 13 42 16,0 6-30-16,-6 13-25 16,-2 6-5-16,-2 6-6 15,-14 0-12-15,-1-2 0 16,3-4-18-16,0-7-36 0,4-11-31 16,2-10-88-1,-1-10-145-15</inkml:trace>
  <inkml:trace contextRef="#ctx0" brushRef="#br0" timeOffset="415.8817">6472 4553 596 0,'0'0'56'0,"0"5"-56"16,-1 17-5-16,-5 9-8 15,1 10-51-15,0 11-56 16,5 9-46-16</inkml:trace>
  <inkml:trace contextRef="#ctx0" brushRef="#br0" timeOffset="631.6773">6596 5011 50 0,'6'-18'458'0,"6"-6"-405"15,7-6-6-15,17-10 17 16,7 4-5-16,6 12-13 16,-4 14-3-16,-4 10-22 15,-13 30-15-15,-13 23 5 16,-14 16-4-16,-1 8-6 16,-14-4-1-16,-3-5-11 0,4-15-37 15,10-15-43-15,3-16-77 16,0-20-248-16</inkml:trace>
  <inkml:trace contextRef="#ctx0" brushRef="#br0" timeOffset="1313.3696">7824 4374 473 0,'0'0'50'16,"-22"22"-38"-16,-7 15 30 15,-10 15 8-15,-6 12-21 16,-1 9-6-16,7 9 4 16,13 4 3-16,17-3-3 15,9-14-16-15,4-16-9 16,21-21 0-16,7-21 12 16,11-11 13-16,9-29-2 15,9-26-3-15,8-22-9 16,4-13-7-16,5-7 4 0,-6 2 6 15,-13 9-9 1,-20 8-6-16,-24 7 0 0,-15 13 0 16,-16 12 0-16,-31 24-1 15,-13 22-1-15,-10 14-2 16,-7 40 1-16,4 21-1 16,7 12 0-16,15-2-7 15,20-3-4-15,23-5-1 16,8-11 12-16,14-14 3 15,19-15 0-15,7-11 2 16,3-12-2-16,8-11 0 16,7-3-5-16,9-15-55 15,6-21-154-15</inkml:trace>
  <inkml:trace contextRef="#ctx0" brushRef="#br0" timeOffset="1795.854">8727 4556 453 0,'50'-16'146'15,"4"3"-125"-15,-2-1 56 0,-10 6-37 16,-21 3-35-16,-11 5-5 15,-10 0-24-15,0 0-62 16,-16 18-69-16,-18 13-322 16</inkml:trace>
  <inkml:trace contextRef="#ctx0" brushRef="#br0" timeOffset="1961.9626">8789 4723 623 0,'45'-26'73'0,"-3"4"-42"0,2 0 41 16,-5 2-54-16,-9 4-18 15,-8 7-67-15,1-5-93 16,-2 2-401-16</inkml:trace>
  <inkml:trace contextRef="#ctx0" brushRef="#br0" timeOffset="2344.4482">9569 4288 397 0,'25'-5'233'0,"8"-1"-207"0,12-1 55 16,6-2-45-16,-6 0-32 16,-8 0-4-16,-10 0-8 15,-9 3-68-15,-5 2-76 16,-4 1-271-16</inkml:trace>
  <inkml:trace contextRef="#ctx0" brushRef="#br0" timeOffset="2793.8566">10110 3995 114 0,'0'0'330'16,"1"-2"-325"-16,26-16-4 16,10-6 64-16,14-4 0 15,2-2-6-15,-3 6 3 16,-9 8 2-16,-14 14-4 16,-15 2-27-16,-12 23-18 15,-1 21 4-15,-29 9-7 16,-9 4-10-16,-2-5-2 0,11-15 0 15,16-14-6 1,14-15-5-16,18-8-1 0,21-2 11 16,9-12 1-16,-1-1 0 15,-9 8 1-15,-12 7 4 16,-15 17 4-16,-11 26 2 16,-17 19 11-16,-29 10-15 15,-15 1-7-15,-3-6 0 16,1-18-21-16,8-11-53 15,12-11-60-15,8-5-67 16,6-4-223-16</inkml:trace>
  <inkml:trace contextRef="#ctx0" brushRef="#br0" timeOffset="3042.5032">9863 4893 535 0,'21'-8'173'0,"17"-8"-163"15,26-8 40-15,21-7 4 16,9-7-17-16,3-2-1 16,-8 6-5-16,-17 7-14 15,-18 10-9-15,-22 9-8 16,-12 4-2-16,-10 4-25 15,-5 0-55-15,-2 6-49 0,-3 14-32 16,0 14-43-16</inkml:trace>
  <inkml:trace contextRef="#ctx0" brushRef="#br0" timeOffset="3341.9893">10130 5019 94 0,'8'-19'502'15,"-1"10"-464"-15,-3 3 19 0,-4 6-4 16,0 15-35-16,-23 26-1 16,-13 14-4-1,-4 9-11-15,4-1-1 0,12-12-1 16,17-15 0-16,7-20-2 15,23-16-9-15,18 0 7 16,8-19 4-16,0-3-1 16,-3 0-2-16,-5 4-7 15,-10-1-42-15,-9 3-63 16,-4 0-86-16,-12 0-182 16</inkml:trace>
  <inkml:trace contextRef="#ctx0" brushRef="#br0" timeOffset="3491.6977">10326 5066 299 0,'0'0'243'16,"0"11"-158"-16,0 23-18 0,-11 15 6 16,-9 9-21-16,-9 6-2 15,-1 4-8-15,1 2-29 16,3-1-13-16,5-12 0 16,10-14-48-16,11-25-113 15,7-18-338-15</inkml:trace>
  <inkml:trace contextRef="#ctx0" brushRef="#br0" timeOffset="4306.3558">12314 4433 634 0,'-49'11'2'0,"1"22"-2"15,1 14 0-15,5 0-11 16,12-6-77-16,18-12-44 0,12-18 26 16,26-11-33-16,17-22 139 15,6-17 36-15,3-5 146 16,-7 6-36-16,-9 8-33 15,-17 13-39-15,-8 8-15 16,-10 5-14-16,-1 4-26 16,0 0-12-16,-18 4-7 15,-4 7-9-15,-1 1-16 16,6-4 7-16,8-5 10 16,7-3 7-16,2 0 1 15,2-2 2-15,11-14 0 16,3 1 7-16,-5 3-4 0,-5 5 7 15,-4 5 3 1,-2 2-6-16,0 0-2 0,0 0-3 16,0 0-2-16,0 2 0 15,0 25 0-15,0 20 11 16,-3 22-3-16,-11 21-5 16,-2 16 1-16,-2 9 0 15,-5 5-1-15,3-9-2 16,1-21-3-16,5-23-4 15,5-29-26-15,6-25-38 16,-3-13-18-16,0-7-51 16,1-24-309-16</inkml:trace>
  <inkml:trace contextRef="#ctx0" brushRef="#br0" timeOffset="4572.1198">12503 4515 526 0,'73'-24'82'0,"13"-3"-38"15,11-4 34-15,-7 5-37 0,-21 6-29 16,-20 6-12-16,-24 8-14 16,-15 6-43-16,-10 0-64 15,-9 20-160-15</inkml:trace>
  <inkml:trace contextRef="#ctx0" brushRef="#br0" timeOffset="4755.2851">12476 4940 583 0,'46'-22'202'0,"12"2"-180"16,23-4 30-16,7 1-25 0,-15 1-18 16,-18 5-9-16,-21 4-28 15,-17 4-65-15,-10 7-41 16,-7 2-149-16</inkml:trace>
  <inkml:trace contextRef="#ctx0" brushRef="#br0" timeOffset="5067.7076">11668 5153 787 0,'0'0'69'0,"0"0"-59"16,0 0-10-16,0 0-33 15,-14 0-97-15,-6-5-213 16</inkml:trace>
  <inkml:trace contextRef="#ctx0" brushRef="#br0" timeOffset="5536.739">13051 5064 377 0,'7'-15'275'15,"-3"10"-226"-15,8 2 14 16,1 3-2-16,-4 0-33 0,0 25-13 16,-9 9 0-16,0 7-5 15,0 4-10-15,-16-1 0 16,1-4-14-16,-5-7-49 15,1-13-67-15,-2-17-202 16</inkml:trace>
  <inkml:trace contextRef="#ctx0" brushRef="#br0" timeOffset="5689.8149">13280 4634 568 0,'0'0'47'0,"-3"8"-47"16,-3 18-37-16,3 10-66 15,0 12-174-15</inkml:trace>
  <inkml:trace contextRef="#ctx0" brushRef="#br0" timeOffset="5919.1456">13480 5031 345 0,'12'-14'222'0,"-3"3"-158"16,9-2 27-16,10-2-25 15,8-4-28-15,6 0-13 16,-1 4 2-16,-7 5-10 0,-7 10-12 16,-10 0-4-16,-8 27-1 15,-9 12 2-15,0 9-2 16,-17 8-10-16,-2-3-11 15,6-5-34-15,8-10-56 16,5-12-114-16</inkml:trace>
  <inkml:trace contextRef="#ctx0" brushRef="#br0" timeOffset="6251.6908">14169 4918 503 0,'-52'49'137'0,"-12"19"-113"16,-5 7 39-16,9-1-5 16,20-10-26-16,19-22-28 15,21-25-4-15,26-17-2 16,30-33-3-16,22-27 5 16,10-23 0-16,3-13 1 15,0-6-1-15,0-6 2 16,-6-1 19-16,-13 9 25 15,-22 17-9-15,-25 25-21 16,-19 28-2-16,-6 30-2 16,-32 14-2-16,-17 42-9 15,-11 24-1-15,-1 15 0 16,10 7 0-16,9-3-5 0,19-9-10 16,16-11-48-16,7-9-83 15,17-16-158-15</inkml:trace>
  <inkml:trace contextRef="#ctx0" brushRef="#br0" timeOffset="6583.9289">14954 4818 619 0,'0'-6'57'16,"0"6"22"-16,-18 11-14 15,-13 28-39-15,-11 22 0 16,-3 21 11-16,6 11-16 16,12 5-18-16,15-6-3 15,12-11-9-15,2-25-84 16,32-22-72-16,17-29-83 0</inkml:trace>
  <inkml:trace contextRef="#ctx0" brushRef="#br0" timeOffset="6850.2664">15337 5038 277 0,'-22'23'207'15,"-12"16"-130"-15,1 9-14 16,6-4 11-16,12-8-27 16,12-14-36-16,3-14-8 15,24-8 2-15,19-18 12 16,5-20 3-16,3-8 17 15,-9 1 11-15,-11 5-5 0,-13 13-8 16,-14 8-9-16,-4 7-7 16,-25 2-14-16,-14 2-5 15,-5 2-11-15,8 4-35 16,14 2-66-16,22 0-99 16,5-9-329-16</inkml:trace>
  <inkml:trace contextRef="#ctx0" brushRef="#br0" timeOffset="7083.6717">15889 4883 480 0,'-25'18'158'0,"-5"16"-90"16,-1 6-15-16,2-2-22 0,11-7-10 16,13-6-13-16,5-8-8 15,8-3-1-15,7-6 1 16,-3 0 3-16,-10 6 34 15,-2 6 0-15,-36 14-7 16,-21 1-19-16,-16-2-11 16,3-13-5-16,10-16-63 15,23-4-106-15,18-35-235 16</inkml:trace>
  <inkml:trace contextRef="#ctx0" brushRef="#br0" timeOffset="7564.8503">16582 4451 269 0,'-26'6'153'15,"-14"28"-95"-15,-14 17 54 16,-11 18-24-16,1 16-19 16,8 15 2-16,21 5 6 15,25-9-25-15,10-18-46 16,41-27-6-16,20-31 0 15,16-20-4-15,16-30 4 16,5-28 1-16,1-17 7 16,-5-12 14-16,-6-5 6 15,-15-2-15-15,-24 4-13 16,-23 1 0-16,-26 5 0 16,-24 21 0-16,-34 27 0 15,-20 36 0-15,-13 45 0 16,-2 46 0-16,22 19 0 15,34-2 0-15,37-18 0 0,43-31 0 16,38-33 0-16,29-24-53 16,23-2-152-16,1-31-191 15</inkml:trace>
  <inkml:trace contextRef="#ctx0" brushRef="#br0" timeOffset="47103.1888">6633 8770 262 0,'0'2'27'0,"0"1"-24"15,0-1 4-15,0 1 28 16,0-1 7-16,0 2-35 16,0 4 9-16,0 4 14 15,0 6-7-15,0 6 0 16,0 13 1-16,0 10-8 0,0 12 6 15,-1 11-5-15,-2 13-9 16,1 14-6-16,1 12 0 16,1 10 1-16,0 11 2 15,0 4 5-15,0 11 3 16,6 6-3-16,1-1-5 16,-1 3-2-16,-4 1 0 15,-1-4-3-15,-1-4 1 16,0-7-1-16,0-8 0 15,-3-8 1-15,2-8 0 16,-1-11 1-16,2-16-2 16,0-10 0-16,-2-11-8 0,1-5-12 15,-8-4-8-15,0-2-19 16,-1-6-7-16,-2-13-47 16,3-26-85-16</inkml:trace>
  <inkml:trace contextRef="#ctx0" brushRef="#br0" timeOffset="48266.709">6693 8766 195 0,'-9'0'23'15,"3"0"-12"-15,3 0-5 16,1 2 1-16,2-2-2 15,0 0 8-15,0 0 11 16,0 0 11-16,0 0 1 16,0 0 1-16,5 0-10 0,1 0-8 15,3 0-3-15,3 0-8 16,0 9 4-16,4 4 3 16,2 0-6-16,4-4-5 15,4 3 2-15,0 0 4 16,6 0 3-16,-2 5 15 15,2 3-9-15,1 3 0 16,3 9-4-16,2 5-5 16,1 3 6-16,2 5-3 15,2 6-7-15,3 5 1 16,3 8 9-16,0 7-9 16,-3-3 2-16,-1-1 4 15,-5-11-2-15,-1-2 6 16,-1-3-2-16,0 2 1 15,-1 3-5-15,1 5-3 0,-3-1-3 16,5 2-3-16,1 0 0 16,2 4 0-16,6 3 3 15,5 2 2-15,6 1 5 16,7-2-4-16,5 0-3 16,3-3 0-16,3 1 2 15,0-4-3-15,1-2-3 16,3-4 2-16,-4-3 1 15,-4 0 2-15,-8 3-1 16,-7 5-2-16,-7 3-1 16,-7 3 0-16,-9-2 0 0,-4-2-1 15,-7-4-1-15,-3-5 1 16,-2-6-1-16,-4-6-7 16,-4-3-26-16,0-5-34 15,-3-4-22-15,-5-3-41 16,-4-10-174-16</inkml:trace>
  <inkml:trace contextRef="#ctx0" brushRef="#br0" timeOffset="49383.3682">6679 11769 118 0,'-10'0'45'0,"0"0"-29"16,1 0 1-1,3 0-3-15,-2 3-9 0,4-3-2 16,4 1 22-16,-2-1 22 16,2 0-14-16,0 0-17 15,0 0 2-15,0 0 5 16,0 0-2-16,0-1 3 15,0-4 6-15,3-1-2 16,11-3-9-16,5 2 8 16,10-4-1-16,7 2-6 15,8-1-4-15,6 1 5 16,3-1-6-16,2 3-1 16,-3 0-2-16,-2 0-1 15,2-1-4-15,1 3 2 16,4-2-2-16,3 1 5 0,-5 1-1 15,2-1-2-15,-4 3-2 16,1 1-4-16,-1 0-1 16,2 2 2-16,0-6 0 15,-2-1 1-15,2-4-1 16,0-7 4-16,3 0 2 16,1-4 1-16,6 2 0 15,-3 2-3-15,-1 8-1 16,-6 3-4-16,-1 6-2 15,-4 1-1-15,0 0 0 16,2 0 0-16,1 0 2 16,2-3 2-16,1-4 3 0,-2-1 3 15,-6-2-2-15,-5-1-1 16,-10 4-7-16,-11 1-4 16,-8 1-7-16,-8 3-10 15,-6 0-20-15,0 0-34 16,-5-1-109-16,-18 0-195 15</inkml:trace>
  <inkml:trace contextRef="#ctx0" brushRef="#br0" timeOffset="49978.6806">8586 11412 114 0,'6'-2'164'16,"2"-5"-143"-16,-1-1 12 16,5-2 28-16,0-3-19 15,1 2 11-15,1 0-8 16,-4 1-20-16,4 2-5 16,-2-1-1-16,2 1-5 15,3 1-4-15,5-5 6 16,4 2 7-16,2-2 7 0,3 0-11 15,1 1-2-15,-3-2-7 16,-3 3 0-16,-10 2-8 16,-5 4-2-16,-7 3-5 15,-2 1-9-15,-2 0-8 16,0 0-11-16,0 11-27 16,0 8-39-16,-11 3-72 15</inkml:trace>
  <inkml:trace contextRef="#ctx0" brushRef="#br0" timeOffset="50643.6931">8419 10908 333 0,'-7'0'30'16,"-8"0"-8"-16,-3 0 15 15,-1 11-16-15,-4 4-11 16,-2 7 14-16,-2 5-4 16,-5 6 5-16,0 4-9 15,-1 4 11-15,1 0-2 16,7-3 3-16,10-5 1 15,5-4-12-15,10-4 0 16,0-7-13-16,21-8 5 16,11-10-4-16,10 0 12 15,9-26-4-15,4-20-5 0,3-17 3 16,-2-8 2-16,-3-2 3 16,-10 1 2-16,-15 13-16 15,-15 11-2-15,-13 10 0 16,-15 8-1-16,-24 16 1 15,-14 14-6-15,-9 8-3 16,-6 34 7-16,0 16 0 16,9 9 0-16,12-3 1 15,21-10 1-15,18-12 0 16,8-12-2-16,32-12-5 16,17-18 5-16,13 0-2 15,10-14-1-15,4-9-13 16,-6-2-35-16,-8 2-100 0,-18-1-308 15</inkml:trace>
  <inkml:trace contextRef="#ctx0" brushRef="#br0" timeOffset="51525.1542">6712 11157 260 0,'11'-4'48'16,"7"-2"-11"-16,5 1 3 0,10 0-17 15,3-3 3-15,6-4 21 16,7-3 15-16,-2-4-4 16,-3 5-2-16,-10 3-24 15,-8 10-21-15,-13 1-9 16,-5 1-1-16,-7 24 4 16,-1 13 0-16,0 12-2 15,-4 13-2-15,-2 7-2 16,6 6 1-16,0 1-13 15,7-3-33-15,16-8-88 16</inkml:trace>
  <inkml:trace contextRef="#ctx0" brushRef="#br0" timeOffset="60337.558">5592 10246 281 0,'0'-3'148'0,"10"-6"-129"16,17-9 10-16,3-2 24 16,3-3-5-16,-5 5-8 15,-5 4-2-15,-7 4-10 16,-8 6-12-16,-7 4-1 15,1 0-1-15,-2 0-1 0,1 0-5 16,6 0-5-16,1 0 0 16,2 8 1-16,7-2-2 15,-1-1-1-15,0-2 2 16,1 1 11-16,-2 0 3 16,-3-3-4-16,-5 3-3 15,2-1-3-15,-1-1 0 16,1 4-4-16,1 0-2 15,0 3 0-15,1-1-1 16,-1 0 0-16,-1-3 0 16,-4 2 1-16,-5 1-1 15,0 6 2-15,-2 10 6 0,-18 6-3 16,-9 2-2 0,-4 0-2-16,4-2-1 0,0-8 0 15,7-3 0-15,2-7 0 16,7-3 0-16,1-2-1 15,6-4 1-15,3-3 1 16,3 0-1-16,0 0-1 16,0 0 1-16,9 0 0 15,16-11 1-15,8-2 3 16,3 2 7-16,-5 7 0 16,-4 4 1-16,-6 0-4 15,-9 26-3-15,-10 18 3 16,-2 18 0-16,-35 16-4 15,-14 4-2-15,-9-3-1 16,-4-11 0-16,3-16 0 0,1-18-1 16,-1-15-1-16,4-16-11 15,10-3-39-15,16-14-39 16,24-17-80-16,5-9-352 16</inkml:trace>
  <inkml:trace contextRef="#ctx0" brushRef="#br0" timeOffset="61151.9225">7948 9097 216 0,'1'-8'224'0,"5"2"-191"16,3-4-23-16,1 1 3 15,0-2 19-15,-3 1 14 16,2 1-2-16,-5 2 6 16,-1 5 0-16,-3 0-4 15,0 2-12-15,0 0-15 16,0 16-5-16,-12 18-5 15,-10 15-3-15,-2 6-6 16,3-3 1-16,9-11-1 0,9-9-1 16,3-13-3-16,11-16 0 15,16-3 2-15,4-1 2 16,3-14-1-16,1 1 1 16,-4 2-1-16,-1 0-1 15,-3 2-8-15,-5-4-67 16,-3 0-60-16,-1-6-52 15,-6-3-167-15</inkml:trace>
  <inkml:trace contextRef="#ctx0" brushRef="#br0" timeOffset="61301.5349">8267 8984 124 0,'3'15'324'0,"-3"35"-194"16,0 23-10-16,0 23-25 15,0 14-41-15,-6 7-26 16,-9 3-14-16,-3-5-12 15,5-11-2-15,5-16-25 16,8-23-161-16,0-33-477 16</inkml:trace>
  <inkml:trace contextRef="#ctx0" brushRef="#br0" timeOffset="65557.6467">12153 7819 295 0,'-30'15'90'16,"7"1"-88"-16,3 0-1 15,7-5 3-15,1-3 13 16,5-5 15-16,2-1 12 15,2-2 8-15,3 0-16 16,0 0-5-16,0 0-4 16,15-7-7-16,19-8 4 15,9-1 19-15,4 3-6 0,-3 4-7 16,-9 5 6-16,-11 4-15 16,-12 4-14-16,-11 29-4 15,-1 14 6-15,-15 10-8 16,-15 7-1-16,3-11-4 15,7-13-5-15,12-16-3 16,8-13-3-16,9-6 1 16,21-5 12-16,8 0 2 15,1 2 2-15,-4 7 5 16,-11 8 5-16,-14 19 10 16,-10 19 0-16,-25 18-6 15,-26 6-11-15,-19-1-5 16,-2-14-1-16,10-16-10 15,5-22-28-15,14-23-24 16,6-3-33-16,12-21-64 0,17-12-151 16</inkml:trace>
  <inkml:trace contextRef="#ctx0" brushRef="#br0" timeOffset="65973.468">12659 7617 397 0,'9'-6'43'15,"6"-2"15"-15,0 3 14 16,1 0-22-16,-4 5-7 16,-4 0-15-16,-5 0-13 15,-3 13-5-15,0 15 15 16,-12 12-5-16,-8 6-13 15,-1 0-2-15,5-7 1 0,15-12 12 16,1-12-13-16,27-10-3 16,11-5 3-16,8 0 0 15,-4-4 3-15,-3-3-7 16,-10 2-1-16,-3 3-24 16,-6-4-154-16</inkml:trace>
  <inkml:trace contextRef="#ctx0" brushRef="#br0" timeOffset="66372.8003">13037 8239 578 0,'0'0'64'0,"22"0"-46"0,26-1 35 16,14-7 2-16,5-6-25 15,1-4-10-15,-15 1-13 16,-14 3-7-16,-11-2-13 16,-11 4-63-16,-1-2-99 15,-14-4-268-15</inkml:trace>
  <inkml:trace contextRef="#ctx0" brushRef="#br0" timeOffset="66538.9922">13302 8033 538 0,'-12'34'223'0,"2"17"-187"15,2 14 14-15,1 2-19 16,-5 4-18-16,3-4-13 15,4-12-71-15,4-21-274 16</inkml:trace>
  <inkml:trace contextRef="#ctx0" brushRef="#br0" timeOffset="67236.8482">14157 7805 511 0,'0'-2'72'0,"0"2"-49"15,0 0-5-15,0 0-3 16,0 3-1-16,3 19 30 16,0 13-8-16,-1 12-3 15,-2 14 3-15,0 13-13 16,-4 9-13-16,-10 3-1 15,-1 4-6-15,-2-9-3 16,7-15-1-16,5-21-3 0,4-21-2 16,1-24 0-16,3-15 1 15,19-31-1-15,11-21 5 16,7-6 0-16,8 4 0 16,4 8 0-16,7 11 1 15,0 15 3-15,-7 13 4 16,-11 20 5-16,-19 2 4 15,-19 29-11-15,-6 23 6 16,-36 15 16-16,-28 17-14 16,-14 1-11-16,-2-3-2 15,4-14 0-15,19-17-2 16,11-22-5-16,12-20-37 0,10-9-32 16,14-11-34-16,13-17-105 15</inkml:trace>
  <inkml:trace contextRef="#ctx0" brushRef="#br0" timeOffset="67669.3911">14633 7870 311 0,'0'-2'97'15,"0"-5"-25"-15,16 0-10 16,9-3-3-16,4 0-7 15,7-1 7-15,-3 0 1 16,-8 4-9-16,-10 4-15 16,-10 3-17-16,-5 14-11 15,-11 24 15-15,-20 20-10 0,-5 9-11 16,-1 1-1-16,14-9 0 16,16-18-1-16,7-16-2 15,28-19-8-15,23-6-7 16,15-11-20-16,8-17-17 15,-2 0-29-15,-7 4-43 16,-17 4-203-16</inkml:trace>
  <inkml:trace contextRef="#ctx0" brushRef="#br0" timeOffset="67952.0049">15103 8230 530 0,'19'-6'100'16,"14"-1"-46"-16,12-2 17 15,3 1-29-15,-8 0-27 16,-8 4-10-16,-10 2-5 16,-11 2-9-16,-6 0-34 15,-5 12-106-15,-15 9-226 16</inkml:trace>
  <inkml:trace contextRef="#ctx0" brushRef="#br0" timeOffset="68085.2045">15143 8350 645 0,'6'9'92'16,"16"6"-1"-16,10 5-51 15,4 1-40-15,3-1-2 16,-1-15-147-16</inkml:trace>
  <inkml:trace contextRef="#ctx0" brushRef="#br0" timeOffset="68617.3862">16038 7832 280 0,'0'-7'365'0,"-3"7"-330"16,-10 7-33-16,-5 22 1 15,-10 14 1-15,-5 10-3 16,0 6 0-16,6 1 1 15,9-5-1-15,17-13 0 16,1-13 0-16,37-15 3 0,20-14 19 16,16 0 21-16,6-4-9 15,3-8-15-15,-7 0-10 16,-13-1-10-16,-14 2-1 16,-17 0-22-16,-11 0-74 15,-16 0-117-15,-4-7-283 16</inkml:trace>
  <inkml:trace contextRef="#ctx0" brushRef="#br0" timeOffset="68819.0915">16422 7854 498 0,'-15'9'117'0,"5"27"-60"16,-4 18 6-16,-5 18-14 15,-5 10-14-15,-5 11-13 16,-8 3-7-16,1 0-7 15,1-3-8-15,2-5 0 16,6-10-22-16,5-12-81 16,8-19-23-16,10-19-41 15,4-23 20-15,3-5-146 16</inkml:trace>
  <inkml:trace contextRef="#ctx0" brushRef="#br0" timeOffset="69248.8443">16638 7652 378 0,'0'0'101'0,"0"0"-57"0,6-5 23 16,15-8-7 0,4-1 3-16,1 1-16 0,-7 4 0 15,-5 4-15-15,-11 5-20 16,-3 0-9-16,-3 27-2 15,-20 15 10-15,-5 11-4 16,1 0-5-16,9-9 0 16,12-10 5-16,6-10 0 15,14-4-2-15,18-11 0 16,7-7-2-16,3-2-3 16,-8 0-6-16,-3 0-39 15,-11-9-108-15,-10-1-203 0</inkml:trace>
  <inkml:trace contextRef="#ctx0" brushRef="#br0" timeOffset="70079.9363">12412 10073 324 0,'28'-17'51'0,"9"-2"-10"15,6-4 0-15,-2-1 12 16,-5 3 8-16,-8 1-1 15,-13 3 4-15,-6 7-18 16,-9 3-3-16,-2 2-1 16,-29 3-18-16,-20 2-20 15,-19 2-3-15,-17 20 0 0,-4 7 3 16,4 10 0-16,12 8-4 16,15 1 1-16,19 4-2 15,16-6 1-15,17-10-2 16,8-11-4-16,11-14-2 15,27-11 2-15,15-7 4 16,16-25 2-16,11-10 1 16,4-7-1-16,-5 1 4 15,-13 10 0-15,-18 9 5 16,-20 14-6-16,-13 13-1 16,-14 4 1-16,-1 32-2 15,-4 18 11-15,-15 17 1 16,-5 7-8-16,0 8-5 15,-2-4 0-15,6-5-1 0,3-11-4 16,7-12-14-16,4-12-59 16,3-14-39-16,3-8-21 15,0-13-9-15</inkml:trace>
  <inkml:trace contextRef="#ctx0" brushRef="#br0" timeOffset="70346.2426">12973 9976 270 0,'0'0'276'15,"0"16"-255"-15,0 15 16 16,0 11 1-16,0 10-5 15,0 10-15-15,-5 4 8 16,-4 5-8-16,-3 3-8 16,-1-1-10-16,-3 1-2 15,0-7-21-15,0-16-50 16,1-17-88-16,4-22-76 16</inkml:trace>
  <inkml:trace contextRef="#ctx0" brushRef="#br0" timeOffset="70462.8805">12843 10370 412 0,'20'-9'182'16,"3"2"-108"-16,16 3-20 15,12 2-42-15,11 0-12 16,7-1-15-16,-8-5-209 16</inkml:trace>
  <inkml:trace contextRef="#ctx0" brushRef="#br0" timeOffset="70878.0257">13654 9920 503 0,'0'15'121'16,"0"23"-60"-16,0 12-11 15,0 8-35-15,0 4-12 16,0-3-3-16,0-3 0 16,0-1-10-16,0-2-40 15,0 8-101-15,0-3-123 16</inkml:trace>
  <inkml:trace contextRef="#ctx0" brushRef="#br0" timeOffset="71127.6965">13716 10268 574 0,'16'-18'122'15,"20"-2"-67"-15,14 1-6 16,3 6-14-16,-4 9-5 15,-13 4-11-15,-12 5-12 16,-15 24-3-16,-9 11-1 16,-14 12 0-16,-29 9-3 15,-11 2-3-15,-4-7-11 16,9-15-3-16,11-17-15 16,9-18-40-16,5-6-36 15,9 0-71-15,3-10-108 16</inkml:trace>
  <inkml:trace contextRef="#ctx0" brushRef="#br0" timeOffset="71493.7176">14171 9901 360 0,'-3'4'70'16,"3"-4"-14"0,0 0 16-16,13 0-12 0,16-13-2 15,7-5 3-15,3 2-13 16,-6 4 3-16,-9 4-1 15,-12 8-12-15,-12 0-25 16,0 28-11-16,-14 20 6 16,-15 16-1-16,-6 5-6 15,1-7-1-15,16-13-2 16,17-18-2-16,4-21-23 16,34-10-46-16,21-15-62 15,9-25-158-15</inkml:trace>
  <inkml:trace contextRef="#ctx0" brushRef="#br0" timeOffset="71892.5631">15193 10235 587 0,'20'-6'106'0,"19"-3"-36"16,18-4-5-16,4 0-41 15,-4 1-18-15,-11-1-6 16,-12 6-14-16,-16 5-83 15,-18 2-120-15</inkml:trace>
  <inkml:trace contextRef="#ctx0" brushRef="#br0" timeOffset="72059.0763">15215 10394 278 0,'0'0'371'15,"15"0"-291"-15,16 0-17 16,14-4-19-16,8-5-25 15,7-7-13-15,1-3-6 16,-11 1-22-16,-4-2-124 16,-16-8-223-16</inkml:trace>
  <inkml:trace contextRef="#ctx0" brushRef="#br0" timeOffset="72324.8888">16015 9642 587 0,'-18'16'56'0,"7"22"-43"16,1 12 18-16,-5 12 4 16,-2 11-21-16,-6 7-2 15,-7 10 13-15,-8 6 5 0,-3 3-5 16,-3 1-14-1,4-1-11-15,4-7-1 0,5-12-10 16,8-18-24-16,10-25-31 16,12-22 3-16,1-15-29 15,13-15-50-15,23-21-52 16</inkml:trace>
  <inkml:trace contextRef="#ctx0" brushRef="#br0" timeOffset="72640.5838">16295 9868 457 0,'0'0'107'15,"-9"0"-85"1,-12 15-12-16,-7 16-7 0,-5 12-1 16,-1 11 5-16,-1 10 25 15,1 10 9-15,3 3-9 16,8-4-8-16,13-9-9 15,10-19-8-15,0-11-6 16,28-21 2-16,13-13 7 16,5-3 11-16,5-30 0 15,-5-5-4-15,-14-3 10 16,-13 5 3-16,-16 4-4 16,-3 3-13-16,-30 6-7 15,-11 7-6-15,-1 14-6 16,1 2-31-16,13 7-100 0,10 8-204 15</inkml:trace>
  <inkml:trace contextRef="#ctx0" brushRef="#br0" timeOffset="73339.0241">13343 11551 500 0,'0'0'110'15,"0"0"-66"-15,0 20-23 16,0 20 23-16,4 15-27 15,-1 13-14-15,-3 8-3 16,0 4 2-16,0-2-4 16,0-5 1-16,-3-3-5 15,2-6-29-15,1-6-110 16,-5-16-126-16</inkml:trace>
  <inkml:trace contextRef="#ctx0" brushRef="#br0" timeOffset="73571.7366">13545 11858 438 0,'35'-26'182'15,"1"8"-100"-15,1 10 1 16,-6 8-16-16,-15 16-38 16,-11 24-17-16,-5 21 5 15,-24 10-6-15,-24 6-10 16,-16-1-1-16,-4-12-2 15,4-17-11-15,11-19-8 16,10-20-12-16,13-8-30 16,14-13-20-16,16-15-52 15,3-8-100-15</inkml:trace>
  <inkml:trace contextRef="#ctx0" brushRef="#br0" timeOffset="73987.3281">13951 11472 355 0,'-3'0'74'0,"3"-2"-12"16,0-2-11-16,0-8-2 15,14 2-23-15,5-4 9 16,2 0 15-16,0 1 7 16,-5 4-4-16,-7 3-11 15,-4 4-19-15,-5 2-16 16,0 8-5-16,0 22 4 15,-11 14 3-15,-7 7-8 16,0 1 1-16,4-5-1 16,9-8 1-16,5-9 4 15,9-9 2-15,24-11-3 16,8-8-2-16,10-2-3 0,2 0-7 16,-1-5-54-16,-12-1-124 15,-16 0-357-15</inkml:trace>
  <inkml:trace contextRef="#ctx0" brushRef="#br0" timeOffset="74635.2876">14494 11868 361 0,'0'-7'212'15,"0"0"-143"-15,23-3-18 16,10-2-13-16,5-3-17 16,3 0-17-16,-6 2-4 15,-3 2-4-15,-10 7-19 16,-3 4-90-16,-19 9-142 15</inkml:trace>
  <inkml:trace contextRef="#ctx0" brushRef="#br0" timeOffset="74801.886">14605 12040 594 0,'16'0'162'16,"8"5"-58"-16,7 1-42 15,8-4-49-15,6-2-13 16,4 0-13-16,-9 0-185 16</inkml:trace>
  <inkml:trace contextRef="#ctx0" brushRef="#br0" timeOffset="77096.5982">15452 11552 33 0,'0'-7'31'15,"0"-1"-14"-15,0 2 25 16,0-1-7-16,-2 2-5 16,-1 2 19-16,-2-2 3 15,0 4 19-15,-1-2-30 16,2 0 22-16,2 0-17 15,1-1 1-15,1 1 1 16,0 2-11-16,0-4-13 16,16-3-9-16,21-4 0 15,14-2 22-15,17-6 8 0,7 0-10 16,0 0-8-16,-2 0-5 16,-15 0-8-16,-14 10-7 15,-16 2-7-15,-13 6-1 16,-6 2 1-16,-9 38-1 15,-2 29 1-15,-32 37 2 16,-12 28-2-16,-12 17 2 16,-1 2-1-16,8-9-1 15,11-28-1-15,14-21-30 16,20-33-111-16,4-34-269 16</inkml:trace>
  <inkml:trace contextRef="#ctx0" brushRef="#br0" timeOffset="78659.3935">7179 12327 256 0,'0'-13'117'16,"0"4"-83"-16,0 2-2 16,0 4-1-16,-1 2 17 15,-2 1-5-15,1 0-12 16,2 0-13-16,0 0-10 16,11 14 18-16,8 10 24 15,2 7-23-15,0 6-6 16,1 6-6-16,1-2-7 15,-4-7 0-15,-3-11-4 16,-3-9-4-16,-7-10 1 0,2-4-1 16,1-16 3-1,2-23-3-15,1-17-2 0,-8-9-2 16,-4-10-4-16,0-2 3 16,-13 3 3-16,-1 10 1 15,2 16 1-15,2 13 0 16,4 13 1-16,3 8-1 15,3 8 0-15,0 3 0 16,0 3-1-16,0 0 1 16,4 0-2-16,25 0 2 15,17-4 0-15,21-9 4 16,24-7 0-16,18-14 4 16,14-7 4-16,5-2 13 15,-6 6-10-15,-18 8-10 16,-23 10-5-16,-24 7-4 0,-21 8-22 15,-14 4-76-15,-20 0-123 16</inkml:trace>
  <inkml:trace contextRef="#ctx0" brushRef="#br0" timeOffset="79157.9975">7697 12229 184 0,'0'-4'105'16,"0"-1"-66"-16,0 2 11 16,0-1-3-16,0-2-7 15,0 3-19-15,0 1 1 0,0 2 7 16,0-4 2-1,0-1-4-15,6-2-8 0,16-6 9 16,11-3 6-16,12-4 1 16,12-4-1-16,8 0-3 15,4 2 2-15,-7 7-11 16,-15 12-5-16,-14 3-13 16,-17 26-3-16,-16 32 4 15,-5 26 10-15,-32 21-7 16,-9 9-2-16,0-9-5 15,12-25-1-15,23-28-14 16,6-36-141-16</inkml:trace>
  <inkml:trace contextRef="#ctx0" brushRef="#br0" timeOffset="85442.5617">17623 1953 149 0,'0'-2'115'16,"0"-2"-60"-16,3 1-4 16,9 0 0-16,6-3-7 15,9-4 0-15,5 2 0 16,4-2 9-16,0 2-20 15,-9 4-20-15,-6 4-10 16,-5 0-3-16,-10 5-21 16,-6 17-100-16,-25 7-237 15</inkml:trace>
  <inkml:trace contextRef="#ctx0" brushRef="#br0" timeOffset="85575.7203">17835 2203 426 0,'31'-13'146'16,"-10"13"-134"-16,18 0-1 15,-8 0-11-15,-9 0-199 16</inkml:trace>
  <inkml:trace contextRef="#ctx0" brushRef="#br0" timeOffset="86922.403">19977 1881 151 0,'0'-26'80'0,"0"4"-46"16,0 9 34-16,-2 2-12 15,1 5-4-15,-3 1-13 16,1 0 3-16,1 4-8 0,2 1-11 16,0 0-8-1,2 17-8-15,17 19 38 0,6 14-19 16,2 10 1-16,-3 1-5 15,0 2-7-15,-2-10-3 16,-2-11-6-16,-5-16-3 16,-3-18 2-16,3-8-3 15,0-16 6-15,4-33-4 16,2-20-4-16,-3-12-1 16,-3-13-5-16,-11-8 1 15,-4-3 0-15,0 3-2 16,0 16 1-16,-4 20 2 15,2 21-2-15,2 13 4 16,0 13 1-16,0 6 0 16,2 5-1-16,10 6-2 0,7 0 4 15,12 0-2-15,17 2 2 16,20-2 0-16,16-2 2 16,21-2 1-16,7-4 6 15,2 3 4-15,-3-2-2 16,-14 5-5-16,-12 1-5 15,-20 3-1-15,-12 0-2 16,-18 9-41-16,-20 9-132 16,-15-4-343-16</inkml:trace>
  <inkml:trace contextRef="#ctx0" brushRef="#br0" timeOffset="87370.9963">20780 1698 360 0,'0'0'21'16,"0"0"33"-1,22-4 7-15,17-14-27 0,12-8 3 16,17-2 4-16,7-2 0 16,5 4-8-16,-3 1-6 15,-10 8 3-15,-14 6-2 16,-17 9-15-16,-16 2-11 15,-16 13-2-15,-4 21 1 16,-18 18 5-16,-19 12-1 16,-11 12-3-16,-6 3-1 15,-2 7 0-15,4-3 0 16,4-7 0-16,9-7-1 0,10-14 0 16,13-12-11-1,12-15-67-15,-4-14-96 0,-6-14-274 16</inkml:trace>
  <inkml:trace contextRef="#ctx0" brushRef="#br0" timeOffset="87654.7178">20083 2696 609 0,'0'-4'20'16,"55"-5"42"-16,47-18-6 0,45-11-9 15,38-9-12-15,20-1 1 16,-4 2-3-16,-13 10-18 16,-31 4-2-16,-38 8-10 15,-37 8-3-15,-34 3-1 16,-25 13-13-16,-12 0-42 15,-11 0-63-15,-5 15-78 16,-34-1-285-16</inkml:trace>
  <inkml:trace contextRef="#ctx0" brushRef="#br0" timeOffset="88120.5889">20556 2960 222 0,'7'-27'296'15,"-2"3"-268"-15,6 8 28 0,0 2 3 16,-3 7-27-16,-5 7-10 16,-3 3-10-16,0 35-2 15,-21 22 7-15,-15 18-7 16,-6 8-8-16,-1-1-1 15,13-10 0-15,20-19-1 16,10-16 0-16,25-22-1 16,27-18-2-16,20-4 2 15,11-24 0-15,1-4 1 16,-8 1-2-16,-18 10 1 0,-14 6-4 16,-15 1-45-1,-9 0-64-15,-14-6-47 0,-6-2-44 16</inkml:trace>
  <inkml:trace contextRef="#ctx0" brushRef="#br0" timeOffset="88302.6579">20975 3043 227 0,'3'-5'175'0,"-1"5"-108"16,-1 11 29-16,2 24 17 16,-3 18-39-16,0 15-15 15,-6 12 0-15,-12 7-25 16,-3 6-21-16,-2 0-8 15,-3-6-2-15,4-2-3 16,4-8 0-16,10-13-28 16,2-26-146-16,6-32-368 0</inkml:trace>
  <inkml:trace contextRef="#ctx0" brushRef="#br0" timeOffset="101370.8349">24984 1797 204 0,'0'-13'241'0,"-12"8"-185"16,-15 5-7-16,-12 0-12 15,-17 14-19-15,-14 15 6 16,-11 7 2-16,1 8 4 16,10 1-11-16,17-4-12 15,26-9-6-15,19-11 0 16,8-7 0-16,11-3 5 15,18 3 13-15,3 0 14 16,-2 4 15-16,-7 4-15 16,-13 9-7-16,-10 12-4 0,-27 13-9 15,-32 9-7-15,-17 0-4 16,-4-8-2-16,9-21-24 16,22-17-74-16,14-18-27 15,19-1-53-15,13-22-111 16</inkml:trace>
  <inkml:trace contextRef="#ctx0" brushRef="#br0" timeOffset="101619.9468">24986 2035 394 0,'0'0'108'0,"7"0"-75"16,2 5 45-16,-3 17-41 15,-3 12 6-15,-3 13-18 16,-3 6-24-16,-16 6-1 16,-2-3-41-16,-2 0-76 15,-10-12-157-15</inkml:trace>
  <inkml:trace contextRef="#ctx0" brushRef="#br0" timeOffset="101803.7073">25072 1728 618 0,'0'-11'77'15,"0"11"-56"-15,2 0-21 16,4 4-35-16,2 18-103 16,-8 11-147-16</inkml:trace>
  <inkml:trace contextRef="#ctx0" brushRef="#br0" timeOffset="102102.9314">25244 2093 476 0,'0'0'50'0,"0"8"14"15,0 19-20-15,3 7-1 16,-3 2-10-16,3-4-11 16,3-10-12-16,6-8-8 15,15-13-1-15,14-1 2 16,9-10 4-16,3-6 9 15,-8 5 6-15,-15 11 3 16,-12 0 4-16,-12 18-14 0,-6 19 1 16,0 11-1-16,-9 2-15 15,-3-2-13-15,3-6-72 16,0-16-108-16,0-18-286 16</inkml:trace>
  <inkml:trace contextRef="#ctx0" brushRef="#br0" timeOffset="102451.4434">25782 1674 255 0,'-3'0'47'16,"3"0"19"-16,0 0-5 15,0 0-13-15,17 0 5 16,4 0 7-16,7-2-7 15,-1 2-9-15,-2 0-1 16,-3 0-25-16,-5 2-17 0,-1 5-1 16,-5 2-17-16,-5 2-116 15,-6-4-325-15</inkml:trace>
  <inkml:trace contextRef="#ctx0" brushRef="#br0" timeOffset="103083.4996">26308 1478 43 0,'0'-1'398'16,"0"1"-327"-16,0 5 25 15,0 17-23-15,0 9-21 16,0 10-16-16,0 7-20 16,-3 2-16-16,-2 3-14 15,0-9-87-15,1-15-263 16</inkml:trace>
  <inkml:trace contextRef="#ctx0" brushRef="#br0" timeOffset="103615.3264">26695 2247 381 0,'-1'-3'141'0,"1"1"-64"16,13-1-52-16,25-2-4 0,14 1 31 15,9-1-22-15,2-1-20 16,-10 1-8-16,-11 1-2 16,-13 2-4-16,-9 2-38 15,-18 0-207-15</inkml:trace>
  <inkml:trace contextRef="#ctx0" brushRef="#br0" timeOffset="103881.2815">27042 2063 509 0,'3'0'48'15,"14"0"5"-15,12 0-9 16,6 0 1-16,1 0-18 16,0 7-10-16,-7 2-8 15,-10 4-4-15,-9 5-2 16,-10 12 4-16,-4 9 15 16,-28 12-9-16,-17 5-11 15,-2-1-2-15,1-7-19 16,12-10-63-16,13-22-146 15</inkml:trace>
  <inkml:trace contextRef="#ctx0" brushRef="#br0" timeOffset="104912.1505">28048 1598 353 0,'0'-6'124'0,"0"2"-31"16,0 4-23-16,0 0-25 15,-8 33-12-15,-4 29-2 16,-7 28 8-16,-6 28-21 0,0 20-9 16,3 9 5-16,5 2-5 15,8-11-6-15,9-22-3 16,5-19-4-16,22-17-15 15,3-14-49-15,3-3-60 16,-8-17-114-16</inkml:trace>
  <inkml:trace contextRef="#ctx0" brushRef="#br0" timeOffset="105610.7423">30455 1674 271 0,'3'0'92'0,"-1"7"-21"15,1 2 2-15,4 11-23 16,5 13 3-16,6 14-6 15,7 14 2-15,8 13-3 16,2 14-6-16,-3 12-12 16,-9 7-8-16,-17 2-2 0,-6 5-14 15,-36 0-4 1,-24-1-1-16,-16 3-14 0,-14 3-65 16,-10-11-115-1</inkml:trace>
  <inkml:trace contextRef="#ctx0" brushRef="#br0" timeOffset="108071.4912">28359 2020 179 0,'-5'-6'147'0,"1"1"-106"15,0 5-19-15,1-2-4 16,3 1 4-16,-2 1-3 16,2-2 8-16,0-2 3 15,0 3 13-15,0 0 8 16,0 1-10-16,6 0-27 15,18 0-8-15,9 0-1 16,1 0 3-16,-2 2-5 16,-6 2-3-16,-3-2-2 0,-3 1-25 15,-9-3-167-15</inkml:trace>
  <inkml:trace contextRef="#ctx0" brushRef="#br0" timeOffset="108304.6281">28765 1737 313 0,'0'0'47'0,"1"20"16"15,1 10-41-15,1 3-11 16,-2 3 0-16,-1 1-3 15,0 1-7-15,0 2-1 16,-4-4 0-16,-5-3-9 16,0-8-41-16,-3-14-125 15</inkml:trace>
  <inkml:trace contextRef="#ctx0" brushRef="#br0" timeOffset="108520.3609">28911 1727 281 0,'0'0'76'15,"0"15"-3"-15,0 12-24 16,3 4-12-16,-2 3-3 16,-1 5-12-16,0 3-20 15,0 1-2-15,-10 1-9 16,-6 0-53-16,-13-13-113 15</inkml:trace>
  <inkml:trace contextRef="#ctx0" brushRef="#br0" timeOffset="108703.028">28668 1708 455 0,'34'-14'63'15,"17"3"5"-15,19-2-21 16,13 4-11-16,0 0-21 16,-6 5-13-16,-14 4-2 15,-18 0-11-15,-23 20-124 16,-22 15-343-16</inkml:trace>
  <inkml:trace contextRef="#ctx0" brushRef="#br0" timeOffset="108919.4046">28481 2339 396 0,'15'-6'106'0,"31"-10"-69"15,22-8 25-15,12 0-23 16,2 0-18-16,-10 2-18 15,-14 9-3-15,-15 8-4 16,-18 5-77-16,-20 3-180 16</inkml:trace>
  <inkml:trace contextRef="#ctx0" brushRef="#br0" timeOffset="109334.9855">28511 2540 342 0,'14'0'70'16,"18"-9"-27"-16,18-8 19 16,9-1-5-16,4-1-15 0,-7 5-2 15,-12 4-10-15,-16 8-17 16,-16 2-12-16,-12 6-1 16,-1 24 0-16,-30 14 1 15,-14 11-1-15,-9 3-2 16,6-6 2-16,11-9 1 15,17-12-1-15,14-9 0 16,6-9-1-16,8-5-3 16,25-7-5-16,13-1-5 15,8 0-31-15,1-11-67 16,-10-4-163-16</inkml:trace>
  <inkml:trace contextRef="#ctx0" brushRef="#br0" timeOffset="109601.1592">29248 2311 420 0,'0'0'40'16,"5"0"24"-16,1 16-20 16,-2 8 4-16,-4 6-18 0,0 5-16 15,0 0-14-15,-12-1-4 16,-1-3-23-16,-1-5-88 16,-5-12-129-16</inkml:trace>
  <inkml:trace contextRef="#ctx0" brushRef="#br0" timeOffset="110000.8191">29661 1781 42 0,'0'-2'319'0,"0"2"-248"0,0 0-12 16,0 11-20-16,0 10-11 15,0 7-11-15,0 6-5 16,0 8-8-16,-6 5-3 16,-4 2-1-16,-3 3-3 15,-3 3-29-15,0-9-80 16,1-18-161-16</inkml:trace>
  <inkml:trace contextRef="#ctx0" brushRef="#br0" timeOffset="110265.961">29854 1795 339 0,'-11'28'83'16,"4"4"-22"-16,1 4-28 16,0 0-11-16,2 3-17 15,1-1-5-15,-3 1-6 16,-1-3-23-16,1-2-41 0,-8-3-63 15</inkml:trace>
  <inkml:trace contextRef="#ctx0" brushRef="#br0" timeOffset="110481.9725">29423 1878 403 0,'53'-17'78'0,"18"-2"-5"16,20-3-13-16,13-3-19 15,-1 1-18-15,-4 3-18 16,-15 5-5-16,-15 10-7 16,-24 6-101-16,-29 0-328 0</inkml:trace>
  <inkml:trace contextRef="#ctx0" brushRef="#br0" timeOffset="110848.661">29511 2393 291 0,'0'0'126'0,"3"0"-54"16,28-8-24-16,18-6 3 15,11-6-3-15,9-2-7 16,5-4-7-16,-8 2-12 16,-11 6-9-16,-12 4-13 15,-13 8 0-15,-8 6-15 16,-8 0-69-16,-14 1-111 0,0 13-231 16</inkml:trace>
  <inkml:trace contextRef="#ctx0" brushRef="#br0" timeOffset="111230.7132">29669 2576 309 0,'-5'0'149'16,"5"0"-86"-16,0 0-17 15,0 0-29-15,5 0 11 0,14 0-16 16,8 0 8 0,1-6 9-16,-1 3 2 0,0 1 6 15,-6 1 1-15,-2 1-6 16,-3 0-11-16,-5 6-13 16,-3 14-2-16,-7 6-3 15,-1 10-2-15,-9 6 4 16,-16 1-2-16,-2 0-2 15,5-7 0-15,13-8-1 16,9-11-2-16,7-9-5 16,25-8-10-16,9 0 2 15,3-14 2-15,-7-4-27 16,-3 3 0-16,-8 3-13 16,-15 1-89-16,-11-3-151 0</inkml:trace>
  <inkml:trace contextRef="#ctx0" brushRef="#br0" timeOffset="112277.6753">28302 1562 260 0,'21'-4'46'0,"0"0"17"16,3-2-31-16,-2 1-4 16,-7 0-13-16,-3 2-1 15,-7 3-3-15,-4-2 3 16,-1 1 6-16,0-1 2 16,-1 2 14-16,-13 0-7 0,-4 0-18 15,-10 3-5-15,-8 10-5 16,-9 3 0-16,-4 0-1 15,-2 0 1-15,6 0-1 16,7-4-1-16,11 0 1 16,9-8 1-16,7 0-1 15,7-3 0-15,4-1 2 16,0 0 3-16,10-3 1 16,19-9-4-16,7-3 0 15,9 0-2-15,1 1 2 16,-1-2 0-16,-5 3 0 15,-13 4 5-15,-9 3-3 16,-12 2-3-16,-6 4-1 0,0 0 0 16,-6 0 0-16,-20 4 2 15,-7 8 1-15,-7 2-1 16,-1 0-2-16,3-2 0 16,7-4 0-16,10 0-4 15,3-3-4-15,10-4-5 16,5 3-5-16,2-4-33 15,-2 0-50-15,2 3-92 16</inkml:trace>
  <inkml:trace contextRef="#ctx0" brushRef="#br0" timeOffset="113308.4436">28089 1592 272 0,'0'0'38'0,"0"0"-7"16,0 4-19-16,0 2-4 0,0 4 2 15,0-1-3 1,0-2 3-16,0 0 9 16,0 1 12-16,0-1 4 0,-2 0-5 15,-1 4-8-15,0 0-9 16,2 0 1-16,-1 2 3 16,2 0-3-16,0-1-2 15,0 5-5-15,0 0-2 16,0 2-2-16,0-2-1 15,0 0 0-15,0 1 1 16,0-4 7-16,0 2 5 16,0-1-5-16,0 0-4 15,-1 5-2-15,-1 2-2 16,-2 1 1-16,3-1 1 16,-2 2 5-16,1 0 1 0,1-2-5 15,-1 2-2-15,1-2-1 16,-2 2-1-16,-2-2 0 15,-1 1 1-15,-1 0 0 16,1 1 0-16,0-1 1 16,0 1-3-16,1 2 1 15,1-3 1-15,-2 0-1 16,3-3 1-16,-2 2-2 16,1-4 2-16,-1 0 3 15,2 2 5-15,0-2 0 16,0-2-5-16,2 1-2 15,-2-1 0-15,2 1-3 16,-1-2 1-16,-1-1 0 0,2-4 1 16,-2 3-2-16,1 0 0 15,-1 0 1-15,2 4-1 16,-1-2 0-16,0 2 1 16,1 0 0-16,-2 0 4 15,0-1 3-15,-1 2-2 16,-1-1-4-16,2 0-1 15,0 0-1-15,0 1 0 16,0 2 0-16,0-1 0 16,2 0 0-16,-1-1 1 15,1 1-1-15,-1-4 2 16,2 3-2-16,-1 0 1 0,-2 1-1 16,2-3 1-16,-3 1 0 15,3 1-1-15,-1-3 0 16,2-2 0-16,0-3 2 15,0 1-1-15,0-4-1 16,0 0 1-16,0-3 0 16,0 3 1-16,-1 0 0 15,-1 0 1-15,1 2-1 16,1-4 0-16,0 0-2 16,0-4 0-16,0 1 0 15,16-2 2-15,21 0 8 16,26-3 25-16,22-10 9 0,4 0-24 15,-11 4-5 1,-24 6-15-16,-23 3 0 0,-19 0-28 16,-12 5-159-16,-18-5-479 15</inkml:trace>
  <inkml:trace contextRef="#ctx0" brushRef="#br0" timeOffset="115303.7324">30237 1620 132 0,'-1'0'80'16,"-4"0"-17"-16,0 0-30 15,-2 0 11-15,0 2-3 16,-2 2-2-16,0 0-8 15,2 1 4-15,4 0-2 16,1-5-7-16,1 0-3 16,1 0 19-16,0 0-13 15,20 0-11-15,12-2 6 16,5-4 12-16,2 0-8 16,0 0-4-16,-4 2 3 15,-7 2-10-15,-9 2-9 16,-10 0-7-16,-6 0-1 0,-3 0-1 15,0 0-1 1,0 0-4-16,-12 14-9 0,-7 0-1 16,-3-4 1-16,0 2 11 15,0-4 3-15,2-1 0 16,2 0 1-16,6-1 0 16,5-2 1-16,4-1-1 15,3-1 1-15,0-2 2 16,0 0 6-16,21 0 0 15,10 0-1-15,11-13-1 16,7 2 9-16,-4 6-3 16,-5-1 3-16,-10 5-4 15,-10 1-6-15,-10 0-6 16,-7 0 0-16,-3 0-1 16,0 0 1-16,0 0-14 0,-5 0-12 15,-6 3 18-15,2 1-2 16,1-4 7-16,5 0 3 15,1 0 1-15,2 0 0 16,0 0 1-16,0 0 0 16,0 0-1-16,0 0 0 15,0 0-1-15,0 0-1 16,-1 0 1-16,-3 0-2 16,1 0 0-16,-2 0 1 15,1-4 1-15,1 0 1 16,0-3 0-16,0 2-1 0,1 3 0 15,-1-4 1-15,3 2-1 16,-1 0 1-16,-2 2-1 16,3 0 0-16,0 0 1 15,0 2-1-15,0 0 2 16,0 0-1-16,0 0 0 16,0 0 1-16,0 0-1 15,0 0 1-15,0 2 0 16,0 20-2-16,0 8 4 15,9 11 1-15,0 5 4 16,1 5 1-16,0 2-1 16,-2 3-1-16,1 1-3 15,-4 5-4-15,2-2 1 16,-3 2-2-16,-2-6 1 0,-2-5 0 16,0-3 1-16,0-6 2 15,1-2-3-15,4 0 3 16,-1-5-3-16,1-1 1 15,-2-2-2-15,-3-4 0 16,0-4 1-16,0 0 0 16,0-4 0-16,0 0 1 15,0-5-1-15,0 0-1 16,0 3 0-16,0-2 0 16,0 1 0-16,0-3-1 15,0 0 1-15,0-3 0 16,0-2 0-16,0-1 0 0,2-3 0 15,0-3 0-15,-2-1 0 16,2-1 0-16,-2 0 0 16,0 0 1-16,1 0 1 15,2-3 1-15,0-16-1 16,0-9-1-16,-3-3-1 16,0-3-1-16,0 2 1 15,0-2 0-15,0-3 0 16,0 0 0-16,0-3 0 15,0 8 0-15,0 3 0 16,0 9 0-16,0 6 0 16,0 4 1-16,0 4-1 15,0 1 0-15,0 4 0 0,0 1 0 16,0 0 1 0,0 0-1-16,0 0 0 0,-7 18-1 15,0 11 1-15,-1 9 0 16,2 6 0-16,0 6 0 15,-2 2 2-15,-2-3-1 16,3 2 4-16,-1-6 2 16,5-1-5-16,3-4-1 15,0 0-1-15,0-4 0 16,0-4 0-16,5 0 0 16,-1-5 0-16,-2-4 0 15,-1-4 0-15,-1-6 0 16,2-4 0-16,-2-4 0 15,0 0 0-15,1-4 0 0,1 2 0 16,-2-1 1-16,0-2 0 16,0 0-1-16,0 0 2 15,0 0 4-15,0 0 0 16,-3-2-1-16,-11-9-4 16,-4 0-1-16,-5 2-2 15,-6 4 1-15,-5 2 0 16,-4 3 0-16,6 0-1 15,5 0-2-15,9 0-12 16,9 0-29-16,4 0-63 16,5 0-135-16</inkml:trace>
  <inkml:trace contextRef="#ctx0" brushRef="#br0" timeOffset="116484.3374">24578 4080 340 0,'12'-11'98'16,"3"1"-82"-16,0 4 58 16,-2 1-13-16,-6 2-23 15,-7 3-16-15,0 0 15 16,-5 6 13-16,-22 27-18 15,-15 22-1-15,-13 14-18 16,-6 10-5-16,7 3-5 16,12 0-3-16,16-4-1 15,14-5-2-15,12-7-10 16,1-11-34-16,32-13-33 16,18-10-57-16,7-17-147 0</inkml:trace>
  <inkml:trace contextRef="#ctx0" brushRef="#br0" timeOffset="116734.6458">25016 4606 523 0,'-2'18'87'15,"8"-6"-53"-15,40-12-13 16,20 0-20-16,10-22 1 15,-6-12 1-15,-16-6 21 0,-26 5 20 16,-16 3-12-16,-12 4-9 16,-36 4-4-16,-24 7-18 15,-15 9-1-15,-5 8-6 16,10 5-10-16,26 17-47 16,20 4-41-16,24-4-129 15</inkml:trace>
  <inkml:trace contextRef="#ctx0" brushRef="#br0" timeOffset="116982.9291">25611 4236 549 0,'-14'0'106'0,"-5"24"-63"16,-7 12-31-1,6 0-7-15,6 0-5 0,13-8 0 16,1-4-2-16,9-7-2 15,10-3 4-15,1-3 8 16,-6 2 39-16,-6 3 25 16,-8 8-11-16,-8 12-24 15,-29 11-19-15,-14 1-17 16,-4-11-1-16,6-21-27 16,15-16-76-16,17-19-77 15,14-20-292-15</inkml:trace>
  <inkml:trace contextRef="#ctx0" brushRef="#br0" timeOffset="117232.2712">25878 4088 267 0,'0'0'266'0,"0"0"-203"16,19 0-5-16,16 0-17 15,8-8-2-15,1-10-21 0,-3 1-16 16,-8 3-2-16,-8 8-15 16,-10 6-88-16,-12 0-199 15</inkml:trace>
  <inkml:trace contextRef="#ctx0" brushRef="#br0" timeOffset="117415.4238">26334 3788 402 0,'0'16'271'15,"-6"28"-201"-15,-1 12 4 16,-6 9-60-16,0 5-14 15,2 3-8-15,2-5-116 0,-2-14-351 16</inkml:trace>
  <inkml:trace contextRef="#ctx0" brushRef="#br0" timeOffset="117897.3075">26578 4365 499 0,'0'-2'91'0,"9"2"-4"16,27 0-22-16,17 0-14 16,13-1-21-16,10-7-15 15,0 2-11-15,-3 1-4 16,-15 0-11-16,-18 5-105 15,-23-1-169-15</inkml:trace>
  <inkml:trace contextRef="#ctx0" brushRef="#br0" timeOffset="118163.5416">27080 4161 475 0,'-9'11'126'0,"9"1"-93"16,6-1 3-16,24-2-22 15,9-1-2-15,4-3 2 16,-2-1 3-16,-9 1 1 16,-12 7-7-16,-17 11-3 15,-3 13 1-15,-38 16 17 16,-17 10-21-16,-12 0-5 15,-4 0-12-15,12-8-58 0,13-19-164 16</inkml:trace>
  <inkml:trace contextRef="#ctx0" brushRef="#br0" timeOffset="119011.2663">28468 3837 75 0,'3'-7'302'16,"-3"7"-258"-16,0-1-7 15,0 1-12-15,0 0 4 16,0-2-1-16,0 1 7 16,0-2 1-16,-1 1-1 15,-6 2-4-15,-9 0-1 16,-19 0-11-16,-17 6-19 16,-18 12-5-16,-6 2-4 0,9 2 3 15,13-4 6-15,16-4-2 16,14-2 0-16,12-6 1 15,7-5 1-15,5 1 2 16,0-2 1-16,5 0 1 16,14 4 2-16,4-1-1 15,-1 7 7-15,-4 9 1 16,-6 12-5-16,-9 16 5 16,-3 23-2-16,-15 20-5 15,-19 19-6-15,-7 12 0 0,-5 1 0 16,0-8-1-1,8-12 0-15,12-19-1 0,15-21 0 16,11-18-2-16,14-17-1 16,21-12 2-16,14-11 3 15,8-4 0-15,4 0 0 16,0 0 0-16,-1 0 0 16,-12 0 0-16,-12 0 0 15,-11 3 0-15,-9 4-16 16,-5 10-63-16,-11-8-118 15</inkml:trace>
  <inkml:trace contextRef="#ctx0" brushRef="#br0" timeOffset="119377.0611">28832 4172 58 0,'-78'45'530'16,"-2"19"-455"-16,14 12-1 16,17 6-44-16,16-8 5 15,21-7-23-15,12-17-11 16,24-19 1-16,31-22-2 0,21-9 1 15,17-31 0-15,5-20 0 16,-1-13 0-16,-15-1 8 16,-24 5 20-16,-28 7 7 15,-27 6-12-15,-9 2-4 16,-35 5-17-16,-13 9-3 16,-8 12-9-16,7 15-21 15,14 4-47-15,20 8-79 16,16 14-139-16</inkml:trace>
  <inkml:trace contextRef="#ctx0" brushRef="#br0" timeOffset="119576.777">29191 4500 469 0,'-13'27'154'15,"-7"17"-46"-15,-5 5-44 16,-8 11-34-16,-6 1-9 15,-4-1-12-15,3-6-9 16,4-6-1-16,9-11-26 16,10-8-87-16,8-14-61 15,4-15-128-15</inkml:trace>
  <inkml:trace contextRef="#ctx0" brushRef="#br0" timeOffset="119925.7393">29555 4219 493 0,'0'0'68'16,"0"24"11"-16,0 16-19 15,-3 17-25-15,-5 7-18 16,-3-3-7-16,-1 1-10 15,-1-7-1-15,2-10-24 16,4-4-71-16,3-15-95 16,4-21-246-16</inkml:trace>
  <inkml:trace contextRef="#ctx0" brushRef="#br0" timeOffset="120108.931">29828 4234 260 0,'0'18'184'0,"-8"20"-95"16,-4 9-24-16,-2 5-19 15,-1 6-10-15,-1-2-19 16,2 1-17-16,2-5-3 16,1 2-37-16,-9-12-140 15</inkml:trace>
  <inkml:trace contextRef="#ctx0" brushRef="#br0" timeOffset="120307.7761">29433 4316 340 0,'23'-15'279'15,"17"-1"-191"-15,27-6-11 16,18-7-52-16,9 1-9 15,-2 2-9-15,-5 4-7 16,-9 8-2-16,-14 6-79 16,-17 0-205-16</inkml:trace>
  <inkml:trace contextRef="#ctx0" brushRef="#br0" timeOffset="120840.4797">30133 3955 426 0,'25'0'57'15,"15"-8"31"-15,14-4-49 16,8-5-12-16,0-4 5 15,-2 3 0-15,-13-1 0 16,-11 7 1-16,-12 3-15 16,-12 7-12-16,-7 2-3 15,-5 0-2-15,0 11-1 16,0 16 8-16,-3 13-4 0,-8 7-4 16,3 4 0-16,0 5 0 15,0 7 0-15,2 3 1 16,0 1 2-16,-2-2 6 15,3-2-1-15,0-3-6 16,1 0-2-16,-1-2-1 16,1 2 1-16,-3-1 0 15,1-4 1-15,0-6 7 16,3-4 11-16,0-8-7 16,1-8-5-16,0-7-4 15,2-7-1-15,-1-6-2 16,-2-1 0-16,-7 0 1 0,-15 1 9 15,-17 2 3-15,-24 4-8 16,-21-4-4-16,-5 3-1 16,4-6 0-16,15-8-1 15,21 0-19-15,19-4-95 16,9-20-216-16</inkml:trace>
  <inkml:trace contextRef="#ctx0" brushRef="#br0" timeOffset="121555.3849">25003 5995 216 0,'0'-2'168'15,"0"2"-107"-15,-3 0-5 16,-4 0-15-16,-8 16 19 15,-6 18-18-15,-7 16-12 16,-11 14-7-16,-7 16-13 16,-3 13-6-16,5 2 0 15,13-4-4-15,18-16 0 16,13-20-3-16,20-20-7 16,27-22 9-16,18-13 1 15,8-1 2-15,5-22 2 16,-5-4-4-16,-16 2 3 0,-20 6-1 15,-20 7-2 1,-17 4-28-16,-3 2-117 0,-39 4-144 16</inkml:trace>
  <inkml:trace contextRef="#ctx0" brushRef="#br0" timeOffset="121722.8237">24672 6348 10 0,'15'-25'784'0,"12"3"-740"16,39-1 17-16,20 1-39 15,13 4-17-15,-2 10-5 16,-8 8-5-16,-7 0-45 16,-7 4-105-16,-19 5-154 0</inkml:trace>
  <inkml:trace contextRef="#ctx0" brushRef="#br0" timeOffset="121987.3925">25500 6172 423 0,'0'0'117'16,"-6"0"-35"-16,-11 22-35 15,-7 12-18-15,-2 6-11 16,-4 8 2-16,2 0 20 16,4-4-3-16,11-8-29 15,13-13-8-15,0-9-1 16,18-14-4-16,13 0 5 0,8-22 0 15,1-6 2-15,-7 4 0 16,-12 6 4-16,-9 12 21 16,-9 4 8-16,-3 2-22 15,1 4-11-15,-1 20-2 16,0 10 0-16,0 3-1 16,0 2-41-16,0-7-118 15,0-12-219-15</inkml:trace>
  <inkml:trace contextRef="#ctx0" brushRef="#br0" timeOffset="122203.5393">25702 6444 629 0,'0'-8'142'0,"12"-5"-51"0,11-7-58 16,13-10-18-1,8-6-6-15,3-3-4 0,1 6-2 16,-8 10 8-16,-11 11 5 15,-13 12-5-15,-11 13-2 16,-5 25 7-16,0 13-4 16,-20 9-9-16,-4 1-3 15,4-9-28-15,10-13-103 16,7-23-207-16</inkml:trace>
  <inkml:trace contextRef="#ctx0" brushRef="#br0" timeOffset="122570.5413">26228 5958 443 0,'0'0'171'0,"0"0"-55"15,15 0-56-15,17 0-39 16,8 0-7-16,3 0-13 16,-5 0-1-16,-7-2-16 15,-7-3-101-15,-17-4-215 16</inkml:trace>
  <inkml:trace contextRef="#ctx0" brushRef="#br0" timeOffset="122752.4406">26619 5724 444 0,'-15'8'353'0,"2"26"-284"16,-2 17-5-16,0 8-55 16,2 7-9-16,4-1-12 15,3-5-95-15,-3-16-149 16</inkml:trace>
  <inkml:trace contextRef="#ctx0" brushRef="#br0" timeOffset="123274.5639">26822 6317 277 0,'15'-9'216'0,"3"4"-139"16,15-4 21 0,17 1-33-16,7 0-14 0,-3 2-23 15,-5-2-21-15,-11 4-7 16,-12 4-5-16,-8 0-46 15,-16 5-110-15,-2 8-264 16</inkml:trace>
  <inkml:trace contextRef="#ctx0" brushRef="#br0" timeOffset="123583.7931">27216 6135 468 0,'-5'0'91'15,"5"0"-29"-15,0 0-23 16,8 0-12-16,17 0-1 16,11 7 3-16,11-3 1 15,8 0-4-15,0 0-10 16,-7 0 4-16,-11 2-2 15,-16 2-9-15,-11 6-4 16,-10 4 7-16,-1 6 3 16,-23 7-7-16,-9 0-8 15,3-4-43-15,9-16-124 16,11-11-511-16</inkml:trace>
  <inkml:trace contextRef="#ctx0" brushRef="#br0" timeOffset="124497.9709">28243 5852 169 0,'-3'0'251'0,"-15"0"-224"16,9 0 23-16,0 1-39 15,7 0 1-15,2-1 17 16,0 0-3-16,0 0 5 15,0 0 0-15,0 0-4 16,-1 0-6-16,1 0-6 16,-2 0-9-16,2 0-5 15,0 0-1-15,0 0 1 16,0 0-1-16,0 0 0 16,0 0 1-16,0 0 0 15,0 0 5-15,0 0 2 16,0 0-4-16,0 0-4 15,0 0 1-15,0 0-2 0,-1 0 1 16,1 0 0-16,0 0 0 16,0 0 0-16,0 0 1 15,0 0 0-15,0 0 0 16,0 0 1-16,0 0-2 16,0 0 0-16,0 0 0 15,0 0 1-15,0 0 2 16,0 0 2-16,-2 0 2 15,2 0 10-15,0 0 10 16,0 0-8-16,0 0-5 16,0 0-7-16,0 0-2 15,0 0-3-15,0 0 0 0,0 0 0 16,0 0-1-16,0 0-1 16,0 0 0-16,0 0 1 15,0 0 1-15,-2 0 6 16,-1 0 4-16,-4 7-5 15,-9 30-5-15,-10 28-2 16,-5 39 0-16,3 28 0 16,6 14 1-16,12 8-1 15,10-11 1-15,0-21 3 16,10-23 0-16,12-24-4 16,6-19 0-16,3-12-3 15,5-7-25-15,-3-10-105 16,-15-14-262-16</inkml:trace>
  <inkml:trace contextRef="#ctx0" brushRef="#br0" timeOffset="124997.0411">28671 5917 73 0,'0'-9'395'15,"0"6"-317"-15,0 3 1 0,0 0-49 16,0 4-22-16,7 23 12 16,1 8 8-16,-1 1-20 15,-6 3-4-15,-1-5-3 16,0-1-1-16,0-4-10 16,-1-3-46-16,-8-4-77 15,-3-13-136-15</inkml:trace>
  <inkml:trace contextRef="#ctx0" brushRef="#br0" timeOffset="125179.3639">28932 5810 542 0,'-3'22'62'16,"1"17"3"-16,2 12-53 15,0 4-6-15,0-3-6 16,8-1 0-16,-2-7-13 16,-6-2-67-16,0-9-102 15</inkml:trace>
  <inkml:trace contextRef="#ctx0" brushRef="#br0" timeOffset="125396.3058">28593 5839 389 0,'30'-18'196'0,"18"5"-141"16,32-1 23-16,22 1-33 16,12-3-12-16,-1 5-21 15,-15 3-12-15,-14 7-1 16,-23 1-27-16,-21 10-133 15,-24 12-226-15</inkml:trace>
  <inkml:trace contextRef="#ctx0" brushRef="#br0" timeOffset="125614.5882">28672 6407 386 0,'0'0'103'0,"30"-4"-25"16,30-14-1-16,23-8-28 15,17-3-13-15,2-5-15 16,-13 6-14-16,-20 6-7 16,-18 8-1-16,-23 10-33 15,-14 4-117-15,-14 0-192 16</inkml:trace>
  <inkml:trace contextRef="#ctx0" brushRef="#br0" timeOffset="125977.7833">28883 6525 47 0,'-2'0'475'15,"2"0"-413"-15,27-12 26 16,18-2-40-16,8-2-3 16,-8 6-6-16,-15 2-26 15,-15 8-12-15,-15 2-1 16,0 25-3-16,-22 10 3 0,-11 7-3 16,-8 5-6-16,7-1 5 15,9-4 4-15,10-6 1 16,15-11-1-16,0-7 0 15,24-9 1-15,12-2 1 16,7-9 2-16,0 0-1 16,-6 0-2-16,-7 0-1 15,-9 0 0-15,-10 0-6 16,-5 0-37-16,-2 0-75 16,-4 0-105-16</inkml:trace>
  <inkml:trace contextRef="#ctx0" brushRef="#br0" timeOffset="126177.2584">29578 6276 586 0,'-21'27'84'0,"-3"15"9"16,-9 8-48-16,-3 6-26 15,-4 2-14-15,3-5-5 16,9-6-7-16,8 0-89 16,5-17-221-16</inkml:trace>
  <inkml:trace contextRef="#ctx0" brushRef="#br0" timeOffset="127108.3046">28332 6332 347 0,'0'0'88'16,"0"0"-9"-16,11 0-24 15,12 0-30-15,7-4-1 16,5 3-15-16,1 1-9 16,-5 0-2-16,-4 0-21 15,-13 0-215-15</inkml:trace>
  <inkml:trace contextRef="#ctx0" brushRef="#br0" timeOffset="127624.9387">29930 5901 323 0,'0'-1'124'0,"0"-1"-37"15,0-1-31-15,0 3-35 16,0 0 7-16,0 0-10 16,0 16-8-16,0 15 26 15,0 10-11-15,0 5-10 16,0 1-10-16,-3-3-5 16,-7-4-3-16,2-7-13 15,1-6-40-15,-1-5-68 16,-1-16-134-16</inkml:trace>
  <inkml:trace contextRef="#ctx0" brushRef="#br0" timeOffset="127840.2282">30252 5810 370 0,'0'2'178'0,"-4"28"-108"15,-4 15-23-15,1 12-31 16,-3 3-8-16,-1 1-8 16,-1-5-2-16,-4-5-16 15,-5 0-56-15,-10-12-102 16,-10-13-243-16</inkml:trace>
  <inkml:trace contextRef="#ctx0" brushRef="#br0" timeOffset="128022.8187">29784 5905 521 0,'53'-18'67'0,"24"2"41"16,24-1-56-16,11-2-24 15,3 1-9-15,-11-1-17 16,-14 5-2-16,-23 6-10 15,-18 8-82-15,-19 0-159 16</inkml:trace>
  <inkml:trace contextRef="#ctx0" brushRef="#br0" timeOffset="128288.6897">29781 6502 99 0,'3'-13'361'0,"33"-13"-275"16,23-8 10-16,22-3-60 16,10 0-13-16,3-1-8 15,-3 4-4-15,-12 3 1 16,-15 7-12-16,-18 12 0 0,-16 11-20 15,-18 1-127 1,-12 8-260-16</inkml:trace>
  <inkml:trace contextRef="#ctx0" brushRef="#br0" timeOffset="128671.4315">29945 6618 411 0,'-6'0'118'16,"6"0"-61"-16,5 0-6 15,23-3-22-15,13-8 5 16,9-2 0-16,0 2-5 15,-6 4 4-15,-13 3-3 16,-13 4-18-16,-11 0-6 16,-7 10-3-16,-7 20 4 15,-23 13 2-15,-10 8-8 16,0 3-1-16,11-10-1 16,14-11-1-16,15-9-1 15,9-15-11-15,30-9-15 0,16 0 8 16,6-22 0-1,4-7-24-15,-4-2-33 0,-6-2 23 16,-6 5-24-16,-12 2-74 16</inkml:trace>
  <inkml:trace contextRef="#ctx0" brushRef="#br0" timeOffset="128920.9243">30827 5798 540 0,'0'34'114'0,"0"32"-26"16,6 21-4-16,3 15-33 16,-9 12 4-16,-6 7-17 15,-33 8-17-15,-22 0-9 16,-13 7-8-16,-9-7-4 15,-2-9-6-15,4-6-23 16,8-31-118-16,9-39-379 16</inkml:trace>
  <inkml:trace contextRef="#ctx0" brushRef="#br0" timeOffset="181243.8209">12432 3205 179 0,'5'-10'284'0,"-1"9"-267"15,-2 1-10-15,-1 0-1 16,2 0-1-16,-3 0-2 15,0 0 1-15,2 0 4 0,-2 0 13 16,1 0 9-16,-1 1-3 16,0 14-4-16,0 7-5 15,-7 5-9-15,-7 11-4 16,-2 4-2-16,1 6-1 16,0 0-1-16,5-8-1 15,5-9 0-15,5-12 0 16,0-11 0-16,9-7 1 15,18-1 3-15,9 0 11 16,13-5-2-16,6-4 8 16,5 0-4-16,3 4 1 15,-2 0-2-15,-1 2-5 16,-4-2-5-16,-7 3-5 0,-7 0 0 16,-1 0-1-1,-1 1 0-15,-2-1 0 0,4 2 0 16,1 0 1-16,1 0 1 15,-2 0-2-15,1 0 2 16,-3 0 1-16,-1 0 1 16,1 0-2-16,-4 0 0 15,0 0-2-15,0 0 0 16,-2 0 1-16,1 0-1 16,-3 2 1-16,2 1 1 15,-1 1 3-15,0-2 2 16,1 0 0-16,1-2-3 0,1 0 2 15,-1 0-5 1,5 0 1-16,-1 0 0 0,2 0-1 16,-1 0 0-16,6 0 0 15,-2 1-1-15,3 1 1 16,0-2 0-16,0 0 1 16,4 0-1-16,0 0 1 15,1-3 2-15,1-5-2 16,-6 0-2-16,-4 2 2 15,-10 2 1-15,-6 4-2 16,-8 0 0-16,-4 0-1 16,-1 0 0-16,-4 0 0 15,5 0 0-15,-3 2 0 16,3 2 1-16,3-2-1 16,0 0 0-16,1-1 1 0,-4-1-1 15,-3 0 0-15,-2 0 1 16,-2 0-1-16,-1 0 0 15,-1 0 2-15,3 0-2 16,0 0 0-16,0 4-2 16,1-1 2-16,-2-1 0 15,-2 2 0-15,-2-1 0 16,1-3 2-16,-1 0-2 16,1 0 4-16,2 0 7 15,2 0-4-15,3 0-6 16,0 0-1-16,7 0 0 15,-1 0 0-15,3 0 0 0,0 0 1 16,-4 0-1-16,-3 0 0 16,0 0 0-16,-3-3 0 15,2 3 1-15,0-2-1 16,3 2 0-16,4 0 0 16,1 0 0-16,1 0 0 15,2 0 0-15,0-4 0 16,4 4 0-16,5-3 1 15,9-1 1-15,0-1 3 16,0 3-4-16,-8-2 0 16,-12 0 1-16,-4 2-1 15,-6-1 0-15,0 3 2 16,-3 0-3-16,-2 0 0 0,-2 0 0 16,0 0 0-1,-1 0 0-15,-1 0-1 0,0 0 0 16,-2 0 1-16,-1 2-1 15,0-1-1-15,0 1 2 16,0 0 0-16,0-2 0 16,0 2 0-16,0-2 1 15,0 0-1-15,0 0 0 16,2 0 0-16,-1 0 0 16,1 0-1-16,1 0-1 15,0-6 1-15,3-14 0 16,5-10 1-16,3-11-2 0,1-9 1 15,1-8 1 1,-1 0-1-16,-3 4 0 0,-3 12 1 16,-3 14 0-16,-6 11-2 15,0 10-7-15,-4 6-12 16,-13 1-11-16,-2 0-14 16,5 0-15-16,0 6-29 15,2 3-42-15,1-2-231 16</inkml:trace>
  <inkml:trace contextRef="#ctx0" brushRef="#br0" timeOffset="182025.1599">14108 3746 297 0,'6'-8'162'0,"-3"2"-144"16,-3 0 3-1,0 1 4-15,0-4-10 0,0 5-3 16,-8-1-5-16,-5 4 0 15,-8 1 2-15,-4 0 3 16,-7 14-5-16,-6 9-3 16,-4 12 1-16,-3 4 1 15,6 8 6-15,3 6 12 16,11 1-2-16,9-6-2 16,13-4-2-16,3-13-8 15,24-11 3-15,17-11-5 16,18-9 1-16,13-13-2 0,8-21 0 15,3-13-1 1,1-11-1-16,-5-5 6 0,-9 0 14 16,-15 4-9-16,-20 7-9 15,-22 8-7-15,-13 10-1 16,-24 8 0-16,-19 17-10 16,-13 9-8-16,-2 5-8 15,3 17 4-15,3 0-19 16,9 4-19-16,4 4-51 15,4 0-46-15,13 5-65 16</inkml:trace>
  <inkml:trace contextRef="#ctx0" brushRef="#br0" timeOffset="182375.8662">14126 4031 205 0,'0'-5'356'0,"0"5"-331"0,7 0 3 16,8 0 22-16,5 5-15 16,2 9-6-16,3 2-2 15,-2 1-7-15,1 2-14 16,-2-2-6-16,-4-1-6 16,0 0-23-16,-3-4-46 15,-2 0-39-15,-4-4-62 16,3-6-196-16</inkml:trace>
  <inkml:trace contextRef="#ctx0" brushRef="#br0" timeOffset="182787.7626">14694 3763 191 0,'9'-6'200'15,"0"1"-165"-15,-8 5 23 16,-1 0 0-16,0 0-33 0,0 13-7 15,-1 10 3 1,-15 8-9-16,-4 7-5 0,-1-1-2 16,4-2-2-16,11-15-3 15,6-12 0-15,6-8-2 16,23 0 2-16,13-10 6 16,7-6 1-16,4 0 13 15,-7 4-2-15,-8 2-9 16,-13 4-6-16,-8 2-3 15,-12 4-13-15,-4 0-37 16,-1 0-74-16,0 0-123 16</inkml:trace>
  <inkml:trace contextRef="#ctx0" brushRef="#br0" timeOffset="182973.1053">15042 3668 517 0,'6'26'92'0,"-6"16"0"16,-3 12 4-16,-17 13-51 15,-2 1-22-15,-5 5-11 16,5-5-12-16,-1-4-23 16,4-14-192-16</inkml:trace>
  <inkml:trace contextRef="#ctx0" brushRef="#br0" timeOffset="203639.3988">19873 1606 138 0,'44'-10'31'16,"-15"4"-19"-16,-10 4 17 15,-2 0-1-15,-2 2-24 16,-4 0-4-16,-3 0-7 0,-4 0 3 16,-4 0 4-1,2 0 2-15,-2 10 2 0,-9 15-4 16,-22 18-22-16,-23 0-2 15</inkml:trace>
  <inkml:trace contextRef="#ctx0" brushRef="#br0" timeOffset="204387.5774">19069 1773 244 0,'0'-2'4'16,"0"0"24"-16,1 2 13 15,-1 0-12-15,0 0 1 16,0 0-4-16,0-2 2 15,0 2 6-15,0 0 11 16,2 0-17-16,-2 0-12 16,6-3-3-16,10-2 0 15,15-4 2-15,17 1 3 0,13-2 14 16,3 3-11 0,-3 3-14-16,-10 4-7 0,-15 0 0 15,-14 11-22-15,-8 10-73 16,-11-1-89-16</inkml:trace>
  <inkml:trace contextRef="#ctx0" brushRef="#br0" timeOffset="204686.8346">19322 1521 276 0,'4'0'88'16,"-1"0"-87"-16,4 22 22 15,-1 19 25-15,-3 25 12 16,-3 12-17-16,0 14-11 16,0 3-9-16,-5-1-23 15,2-18-70-15</inkml:trace>
  <inkml:trace contextRef="#ctx0" brushRef="#br0" timeOffset="294419.1944">21123 8624 550 0,'-13'-7'89'0,"4"7"-80"15,-6 0 24-15,-11 0-17 0,-7 12-11 16,-3 12-1-16,0 5-3 15,7 0-1-15,11-6 0 16,9-5 0-16,9-6 0 16,0-6 1-16,12 1 4 15,18-1 17-15,4 1 19 16,2 0 11-16,-6 4-17 16,-11 7-9-16,-13 10-13 15,-6 10-6-15,-23 12 1 16,-24-1-4-16,-11-5-4 15,-5-10-2-15,5-19-17 16,3-15-53-16,10 0-43 0,7-15-96 16</inkml:trace>
  <inkml:trace contextRef="#ctx0" brushRef="#br0" timeOffset="294702.6648">21316 8768 435 0,'1'0'164'16,"8"0"-150"-16,6 7 5 0,1 10 3 15,2 3-2-15,-6 8-11 16,-3 4-5-16,-5 6-2 16,-2 2-2-16,-2-1-4 15,0-3-20-15,0-5-96 16,-9-16-129-16</inkml:trace>
  <inkml:trace contextRef="#ctx0" brushRef="#br0" timeOffset="294882.4763">21451 8372 290 0,'0'-13'436'0,"-3"10"-428"15,3 3-8-15,0 0-6 16,11 14-73-16,1 12-123 15</inkml:trace>
  <inkml:trace contextRef="#ctx0" brushRef="#br0" timeOffset="295220.5001">21621 8692 534 0,'0'8'60'0,"0"8"-29"15,0 4 13-15,0 2-34 16,0 2-7-16,5-3-3 16,2-8 0-16,5-6-2 15,6-7-2-15,9 0 4 16,9-15 3-16,5-1 12 15,-3 6 13-15,-5 8 10 16,-13 2-9-16,-11 8-3 0,-5 18-2 16,-4 8-11-16,0 10-10 15,-8-6-3-15,3-4-16 16,5-9-76-16,0-15-102 16,0-10-270-16</inkml:trace>
  <inkml:trace contextRef="#ctx0" brushRef="#br0" timeOffset="295483.3182">22088 8474 322 0,'0'-9'261'0,"0"1"-202"16,23 0 22-16,3 2-33 15,0 0-35-15,-4 2-13 16,-2 4-5-16,-1 0-22 16,-9 8-72-16,-8 8-107 15</inkml:trace>
  <inkml:trace contextRef="#ctx0" brushRef="#br0" timeOffset="295649.5937">22490 8188 63 0,'0'0'549'0,"0"10"-519"15,0 31 27-15,-5 14-28 16,-8 11-21-16,-2 6-8 15,1 5-8-15,-3-11-126 16</inkml:trace>
  <inkml:trace contextRef="#ctx0" brushRef="#br0" timeOffset="296098.7203">23167 8252 249 0,'-28'0'315'0,"-10"28"-279"16,-1 26 26-16,-4 21-28 15,5 17-27-15,2 18-2 16,9 12 2-16,9 4 22 16,8-9-19-16,10-18-3 15,0-25-3-15,7-24-4 16,14-13-2-16,6-8-11 16,2-8-65-16,-3-7-149 0</inkml:trace>
  <inkml:trace contextRef="#ctx0" brushRef="#br0" timeOffset="296514.4319">23525 8525 383 0,'0'0'117'16,"0"2"-77"-16,3 22 15 16,6 11-16-16,3 8-9 15,-6 8-3-15,0 3-3 16,-5 4-11-16,-1 0-6 16,0-2-6-16,0-7-1 15,0 1-12-15,0-8-56 0,-6-11-113 16,-4-16-221-16</inkml:trace>
  <inkml:trace contextRef="#ctx0" brushRef="#br0" timeOffset="296697.3311">23395 8816 380 0,'-9'-4'316'16,"9"4"-261"-16,0 0-12 15,21 2-21-15,14 5-2 16,8-2 8-16,0-3-12 0,3-2-16 16,4 2-1-16,2 4-53 15,-10-6-181-15</inkml:trace>
  <inkml:trace contextRef="#ctx0" brushRef="#br0" timeOffset="297013.041">23861 8383 381 0,'10'0'167'0,"12"9"-149"16,8 18 70-16,0 16-43 16,-10 13-21-16,-13 17 6 15,-7 18 4-15,-21 9 10 16,-21 5-11-16,-13 1-10 16,-6-2-14-16,3-9-9 15,14-13-12-15,16-21-71 16,16-38-157-16</inkml:trace>
  <inkml:trace contextRef="#ctx0" brushRef="#br0" timeOffset="297561.617">24669 8819 255 0,'-9'0'213'0,"5"0"-188"15,4 0 19-15,0 0 9 16,3 0-13-16,18 0 0 16,12-5 6-16,13 3 1 15,7-2-3-15,3 0-16 16,-2 3-5-16,-7-2-16 15,-8 2-5-15,-9 1-2 16,-8 0-4-16,-5 0-18 16,-4 0-69-16,-6 0-91 15,-2 0-85-15</inkml:trace>
  <inkml:trace contextRef="#ctx0" brushRef="#br0" timeOffset="297828.011">25050 8695 369 0,'-3'0'71'0,"3"0"-35"16,0 0 8-16,10 0-3 16,11 7-8-16,8 1-5 15,-1-1 7-15,0 6-12 16,-7 3-14-16,-9 4 4 15,-9 8 12-15,-3 6-5 0,-18 8-1 16,-22 5-5 0,-8 0-11-16,0-5-3 0,14-9-8 15,13-19-70-15,14-14-215 16</inkml:trace>
  <inkml:trace contextRef="#ctx0" brushRef="#br0" timeOffset="298343.3228">26266 8554 473 0,'-35'13'31'0,"-1"23"24"16,-4 10-5-16,-2 15-19 0,4 9-11 16,8 6-2-16,11 0 10 15,19-10-6-15,1-15-6 16,36-21 2-16,17-16 2 16,16-14 7-16,12-14-14 15,5-23-3-15,1-12-1 16,-9-7 5-16,-16 0 6 15,-20 1-6-15,-27 9-3 16,-16 2 0-16,-18 2-10 16,-31 8-1-16,-15 9-5 15,-5 17-15-15,5 8-11 16,13 11-50-16,15 17-55 0,14-3-114 16</inkml:trace>
  <inkml:trace contextRef="#ctx0" brushRef="#br0" timeOffset="298575.8363">26292 8987 555 0,'20'19'92'0,"8"8"22"16,-1-1-42 0,-3-1-51-16,-5 6-21 0,-1 1-8 15,2 1-90-15,-10-9-170 16</inkml:trace>
  <inkml:trace contextRef="#ctx0" brushRef="#br0" timeOffset="298842.3499">27004 8562 592 0,'0'35'68'0,"0"24"40"16,-9 13-34-16,-10 8-30 16,-5 2-28-16,-1-8-14 15,4-3-2-15,7 5-16 16,-1-7-129-16,-5-13-344 16</inkml:trace>
  <inkml:trace contextRef="#ctx0" brushRef="#br0" timeOffset="300488.1336">20842 10312 276 0,'6'-14'100'0,"-1"2"-38"16,0 0-12-16,-2 4-13 16,-3 4-9-16,1 0-4 15,-1 4-11-15,0 0-7 0,0 0-2 16,0 0 7 0,0-1 11-16,0 1 6 0,0-1-6 15,0 1-2-15,0 0-7 16,0 0-5-16,0 0 1 15,0 0 2-15,0 0 0 16,0-2 3-16,0 0-2 16,0 2-3-16,0 0 0 15,0 0-4-15,0 0-3 16,0 0 0-16,0 0-1 16,-6 0-1-16,-6 0 0 15,-9 12 4-15,-6 12-4 16,-7 6 1-16,-2 8-1 15,5 6 0-15,6 6 0 16,14 7 1-16,11-3-1 0,3-4 1 16,24-8 1-16,7-11 0 15,7-11 0-15,1-6-2 16,0-4-1-16,-3-1-30 16,-3-8-107-16,-7-1-232 15</inkml:trace>
  <inkml:trace contextRef="#ctx0" brushRef="#br0" timeOffset="300737.3363">21236 10428 481 0,'-25'31'197'0,"13"10"-190"15,12-2 21-15,21-5-15 16,22-16-10-16,13-14-3 15,3-4 0-15,-1-22-1 16,-12-8 1-16,-18-2 8 16,-17 7 6-16,-11 8 19 15,-16 4 10-15,-21 4-22 16,-14 6-20-16,2 3-1 16,11 1-12-16,17 21-62 15,20-4-150-15</inkml:trace>
  <inkml:trace contextRef="#ctx0" brushRef="#br0" timeOffset="300987.0025">21754 10292 238 0,'-26'21'436'0,"-7"14"-404"15,8 11 28-15,9 2-38 16,13-2-21-16,3-5-1 15,12-5-2-15,11-10-2 16,-4-6 4-16,-7-2 7 16,-9-1 11-16,-3 6 24 15,-14 9-4-15,-22 4-19 16,-5-2-19-16,3-9-2 16,13-15-32-16,10-10-104 0,9-41-240 15</inkml:trace>
  <inkml:trace contextRef="#ctx0" brushRef="#br0" timeOffset="301302.761">21984 10179 345 0,'1'-6'199'0,"11"6"-131"15,12-2 23-15,4 2-40 16,2 0-22-16,-3 0-17 15,-2 0-12-15,-2 13-7 16,-5 9-28-16,-6 1-130 16,-5-10-192-16</inkml:trace>
  <inkml:trace contextRef="#ctx0" brushRef="#br0" timeOffset="301452.2348">22376 9981 396 0,'-3'8'225'0,"-7"32"-153"16,-5 16 15-16,-8 14-50 16,1 3-22-16,2 1-15 15,7 2-15-15,1-13-213 16</inkml:trace>
  <inkml:trace contextRef="#ctx0" brushRef="#br0" timeOffset="301884.7161">23476 9947 557 0,'-47'0'58'0,"-5"24"23"15,-12 25-27-15,-9 18-19 16,3 15 2-16,9 15-1 16,19 11-13-16,18 1-13 15,18-7-10-15,6-20 0 16,14-18 0-16,16-23-2 16,3-10-3-16,2-10-12 15,-1-1-25-15,-2-4-48 16,-7-4-54-16,-8-10-219 15</inkml:trace>
  <inkml:trace contextRef="#ctx0" brushRef="#br0" timeOffset="302167.3911">23719 10160 377 0,'-3'0'180'16,"0"0"-131"-16,1 27 14 0,-1 10-33 16,0 9-14-16,-1 2-1 15,-2 4-6-15,-1 1-6 16,-1 5-3-16,2 0-5 15,-6 3-34-15,-6-6-130 16,-10-16-298-16</inkml:trace>
  <inkml:trace contextRef="#ctx0" brushRef="#br0" timeOffset="302316.7525">23553 10419 680 0,'20'-9'66'0,"20"6"21"0,5-3-46 16,1 1-30 0,-6-1-11-16,-5 4-1 0,-4 2-58 15,-12-2-232-15</inkml:trace>
  <inkml:trace contextRef="#ctx0" brushRef="#br0" timeOffset="302532.8555">24019 9993 627 0,'0'10'76'0,"0"32"23"16,0 15-57-16,0 12-23 16,0 10-4-16,-15 11-9 0,-12 6-3 15,-10-1-2-15,-3-2-1 16,4-8-5-16,6-13-34 15,8-23-132-15,11-33-286 16</inkml:trace>
  <inkml:trace contextRef="#ctx0" brushRef="#br0" timeOffset="302931.9371">24574 10436 333 0,'0'0'263'0,"4"1"-190"15,29 6-6-15,16-4-31 16,11-3-12-16,6 0-6 15,-4 0-5-15,-8 0-11 16,-14 0-2-16,-7 0-10 16,-3 14-86-16,-8 5-152 15</inkml:trace>
  <inkml:trace contextRef="#ctx0" brushRef="#br0" timeOffset="303214.7922">25026 10288 158 0,'0'-8'304'16,"0"4"-224"-16,19 0-4 15,16 3-22-15,5-2-20 16,-4 1-4-16,-7 2 5 15,-10 0-12-15,-11 6-17 16,-8 23-5-16,-4 12 5 16,-26 13 1-16,-13 5-4 15,-2 3-3-15,6-4-8 16,14-9-68-16,12-22-219 16</inkml:trace>
  <inkml:trace contextRef="#ctx0" brushRef="#br0" timeOffset="303713.6504">26349 10188 439 0,'-37'0'85'15,"-2"19"-23"-15,-4 19 2 16,0 13-15-16,8 12-14 16,10 12-5-16,16 0-11 15,9-5 1-15,18-14-7 16,24-18-3-16,17-18-6 0,12-19-1 16,7-2 0-16,0-35 0 15,-5-14 3-15,-15-6 7 16,-17-3 13-16,-21 9-3 15,-18 4-6-15,-8 4-12 16,-31 3-5-16,-11 4-1 16,-4 13-15-16,4 14-32 15,12 8-57-15,13 12-106 16,12 8-298-16</inkml:trace>
  <inkml:trace contextRef="#ctx0" brushRef="#br0" timeOffset="303962.7951">26394 10509 341 0,'9'6'189'0,"4"28"-86"15,5 8-5-15,5 2-39 16,-4 1-19-16,-4-1-17 16,-3-1-18-16,-5 0-5 15,1-3-19-15,-4-7-96 0,3-17-131 16</inkml:trace>
  <inkml:trace contextRef="#ctx0" brushRef="#br0" timeOffset="304245.6521">26986 10160 400 0,'0'-2'189'0,"0"2"-129"0,2 29 4 16,-1 13-9-16,-1 17 5 15,-7 14-5-15,-20 11-10 16,-9 7-19-16,0-2-22 16,3-5-4-16,2 1-7 15,7-3-82-15,-2-17-179 16</inkml:trace>
  <inkml:trace contextRef="#ctx0" brushRef="#br0" timeOffset="305259.3491">20770 11728 139 0,'-5'-8'313'16,"0"3"-269"-16,5 5-19 16,0 0-11-16,0 0-11 15,0 0 8-15,0-2 20 16,0 2 12-16,0 0 1 15,0 0-11-15,0 0-7 16,-1 0-6-16,1-2-7 16,-2 2-3-16,-1 0 2 15,2 0 0-15,-1 0-3 16,-2 0 0-16,-6 15 0 0,-7 15 2 16,-5 12 0-16,-6 10-3 15,-1 14-2-15,1 6 1 16,1 11-3-16,4 1-3 15,9-8-1-15,11-10-1 16,3-19 1-16,22-17-2 16,17-14-1-16,13-14 3 15,4-2 0-15,-3 0 2 16,-5-9-1-16,-17 0-1 16,-14 5 1-16,-10 2-1 15,-7 2-8-15,0 0-46 16,-16 7-112-16,-28-2-286 15</inkml:trace>
  <inkml:trace contextRef="#ctx0" brushRef="#br0" timeOffset="305426.1931">20560 12113 781 0,'12'-9'79'16,"27"4"-19"-16,20-3-22 15,8 6-31-15,2 2-7 16,5 0-23-16,-2 0-173 16,-10 0-524-16</inkml:trace>
  <inkml:trace contextRef="#ctx0" brushRef="#br0" timeOffset="305941.5704">21838 11970 497 0,'0'-12'81'0,"0"12"-10"16,0 0-5-16,-5 0-35 15,-14 0-10-15,-9 16-4 16,-10 9-13-16,-1 9 0 15,6 7 8-15,10 4 11 16,11 1-8-16,10-5-8 16,2-10-4-16,5-12-3 15,18-14-1-15,5-5-8 16,7-15-5-16,4-18 12 0,-3-3 2 16,-6 8 1-16,-8 8 0 15,-13 10 1-15,-8 6 4 16,-1 4 0-16,0 0 3 15,0 22-6-15,-4 17-2 16,-4 10-1-16,5 2-27 16,3-8-154-16,0-16-208 15</inkml:trace>
  <inkml:trace contextRef="#ctx0" brushRef="#br0" timeOffset="306174.3002">22079 12111 648 0,'0'-7'90'0,"0"7"0"16,0 0-59 0,0 0-26-16,0 0-5 0,8 0 0 15,8 0 0-15,5 0 0 16,6 0 0-16,0 0 1 16,-2 0 2-16,-6 5 14 15,-7 7-2-15,-9 12-5 16,-3 7 2-16,0 6-4 15,-6-2-5-15,0-2-3 16,6-4-53-16,0-17-157 16</inkml:trace>
  <inkml:trace contextRef="#ctx0" brushRef="#br0" timeOffset="306407.1769">22429 11711 243 0,'0'0'330'16,"0"0"-226"-16,11 0 13 15,9 6-70-15,4 3-34 16,-1 7-13-16,3 3-12 15,-8 0-134-15,-8-5-203 16</inkml:trace>
  <inkml:trace contextRef="#ctx0" brushRef="#br0" timeOffset="306556.7605">22809 11505 437 0,'-2'0'295'0,"-19"26"-219"15,-5 26 12-15,-7 14-58 16,-2 13-27-16,7 3-3 16,7-2-30-16,3-18-217 15</inkml:trace>
  <inkml:trace contextRef="#ctx0" brushRef="#br0" timeOffset="306972.4753">23585 11504 333 0,'-84'33'328'16,"-2"24"-282"-16,11 25 17 15,17 20-12-15,20 14-12 16,22 6-20-16,16-7-10 16,33-22-5-16,22-22-4 15,11-20-1-15,7-22-16 0,-2-8-52 16,-8-17-80 0,-16-4-135-16</inkml:trace>
  <inkml:trace contextRef="#ctx0" brushRef="#br0" timeOffset="307238.2219">24023 11642 565 0,'0'0'50'0,"0"24"3"0,0 21-2 16,0 16-35-16,-10 6-12 15,-6 6-1-15,-3-5-3 16,-1 0-3-16,-3 3-32 16,-9-4-147-16,-9-16-340 15</inkml:trace>
  <inkml:trace contextRef="#ctx0" brushRef="#br0" timeOffset="307387.7949">23818 11898 538 0,'32'-10'108'0,"13"10"-56"0,7 0-1 16,1 0-23-16,-4 0-10 15,-9 9-18-15,-6 6 0 16,-10 1-92-16,-16-6-267 15</inkml:trace>
  <inkml:trace contextRef="#ctx0" brushRef="#br0" timeOffset="307588.333">24383 11494 407 0,'1'8'245'16,"-1"37"-148"-16,0 24-2 15,-4 28-41-15,-26 20-23 0,-16 9-5 16,-12 2-12 0,-8-9-14-16,-3-12 0 0,10-11-12 15,8-32-104-15,17-38-284 16</inkml:trace>
  <inkml:trace contextRef="#ctx0" brushRef="#br0" timeOffset="307970.0551">24821 11956 430 0,'27'-4'121'16,"18"4"-10"-16,16 0-11 0,9 0-36 16,-6 0-23-16,-8 0-19 15,-10 2-22-15,-9 2 0 16,-4 6-43-16,-15-4-176 16</inkml:trace>
  <inkml:trace contextRef="#ctx0" brushRef="#br0" timeOffset="308252.6445">25175 11796 475 0,'0'-2'60'16,"20"2"22"-16,20 0-14 15,9 0-29-15,2 1-2 16,-11 4-1-16,-9 5-14 16,-11 4-14-16,-13 6-5 15,-7 10 3-15,-9 8-1 16,-29 7 0-16,-12 2-5 16,0-2-1-16,9-5-23 15,7-14-101-15,10-16-204 16</inkml:trace>
  <inkml:trace contextRef="#ctx0" brushRef="#br0" timeOffset="308784.686">25994 11693 515 0,'-37'36'117'0,"10"19"-14"15,15 9-49-15,12 9-21 16,9-6-21-16,22-10-10 15,8-17-2-15,6-14-2 0,0-20-2 16,4-6 2-16,-1-20 2 16,2-20 2-16,5-13 3 15,-2-6 20-15,-6-2 10 16,-11 3-1-16,-18 2-20 16,-16 1-11-16,-2 2-3 15,-24 4 0-15,-12 11-7 16,-10 16-10-16,1 16-10 15,4 6-47-15,15 10-100 16,16 5-161-16</inkml:trace>
  <inkml:trace contextRef="#ctx0" brushRef="#br0" timeOffset="309050.6348">26292 11810 574 0,'2'22'122'16,"7"14"4"-16,2 1-65 15,0 3-43-15,-2 0-18 0,5 5-2 16,-4 0-60 0,-4-13-178-16</inkml:trace>
  <inkml:trace contextRef="#ctx0" brushRef="#br0" timeOffset="309549.5589">27084 11501 409 0,'1'0'340'16,"2"23"-283"-16,-3 36 50 15,0 31-60-15,-9 17-33 16,-18 7-2-16,-3-3-10 15,1-11-2-15,3-8-6 16,4-3-43-16,-2-17-148 16,-5-20-298-16</inkml:trace>
  <inkml:trace contextRef="#ctx0" brushRef="#br0" timeOffset="310630.2132">21181 13537 119 0,'0'-9'432'0,"-13"6"-366"15,-5 3-3-15,-12 3-32 16,-10 22-27-16,-5 11-3 16,5 4 0-16,7 2 1 15,15-6 0-15,18-8-2 16,0-8 0-16,27-2 2 15,12-7 12-15,2-4 31 0,0 0 8 16,-12-1 0 0,-13 0-12-16,-15 10-15 0,-7 10-13 15,-39 8 6-15,-19 8-13 16,-18-5-6-16,-1-14-1 16,9-11-11-16,15-11-27 15,17-1-52-15,21 0-65 16,19-1-129-16</inkml:trace>
  <inkml:trace contextRef="#ctx0" brushRef="#br0" timeOffset="310846.0767">21402 13685 555 0,'0'8'72'16,"0"20"-6"-16,0 4-11 16,0 6-34-16,0 1-14 15,0-1-7-15,0-2 0 16,0 0-17-16,-11-4-88 16,-11-6-140-16</inkml:trace>
  <inkml:trace contextRef="#ctx0" brushRef="#br0" timeOffset="311013.0458">21456 13434 242 0,'1'-16'432'16,"-1"12"-380"-16,0 4-45 15,9 2-7-15,3 22-31 16,1 12-92-16,-7 9-84 15</inkml:trace>
  <inkml:trace contextRef="#ctx0" brushRef="#br0" timeOffset="311228.6771">21517 13735 271 0,'7'0'156'0,"2"-2"-39"0,11-4-7 16,5-4-47-16,8-2-31 15,4-4-18-15,7-2-7 16,2 0 10-16,-4 7 4 15,-7 10 9-15,-8 1 1 16,-9 15-20-16,-12 22 5 16,-6 13-3-16,0 5-8 15,-18-1-5-15,3-4-1 16,4-7-16-16,4-9-79 16,0-15-85-16,-2-17-234 15</inkml:trace>
  <inkml:trace contextRef="#ctx0" brushRef="#br0" timeOffset="311461.5613">22136 13285 589 0,'15'-11'95'16,"10"5"5"-16,4 1-47 16,-3 3-45-16,1 2-8 15,3 3-14-15,-9 15-116 0,-11-1-274 16</inkml:trace>
  <inkml:trace contextRef="#ctx0" brushRef="#br0" timeOffset="311627.3857">22573 13054 710 0,'-19'32'61'16,"2"24"38"-16,-5 11-78 16,1 7-21-16,8 8-9 15,0-11-132-15,-1-13-499 0</inkml:trace>
  <inkml:trace contextRef="#ctx0" brushRef="#br0" timeOffset="312076.6564">23170 13299 410 0,'-70'63'284'0,"6"27"-218"16,15 19-4-16,20 7-37 15,17 1-16-15,12-5-7 0,12-17-2 16,25-17 0-16,10-21-4 16,6-15-12-16,7-11-79 15,-11-14-79-15,-20-16-259 16</inkml:trace>
  <inkml:trace contextRef="#ctx0" brushRef="#br0" timeOffset="312292.6931">23464 13747 665 0,'24'-1'41'0,"17"-2"68"16,9 0-57-16,1-2-44 15,-2 3-8-15,-1 2-17 16,-7 0-147-16,-13-4-299 16</inkml:trace>
  <inkml:trace contextRef="#ctx0" brushRef="#br0" timeOffset="312525.3437">24140 13165 525 0,'0'6'207'16,"6"32"-185"-16,4 21 51 15,3 16-54-15,-8 16-9 16,-5 12 3-16,-8 5 6 16,-21-2-3-16,-14-5-7 15,-4-13-1-15,-3-13-5 16,3-13-3-16,9-17-10 15,10-18-79-15,3-25-178 16</inkml:trace>
  <inkml:trace contextRef="#ctx0" brushRef="#br0" timeOffset="313107.2585">24845 13649 550 0,'17'-4'68'0,"24"4"30"16,19-1-22-16,10-1-46 15,4-1-7-15,-6 1-14 16,-11 2-9-16,-13 0-2 16,-12 10-49-16,-22 2-171 15</inkml:trace>
  <inkml:trace contextRef="#ctx0" brushRef="#br0" timeOffset="313390.2103">25272 13462 297 0,'0'0'233'15,"0"0"-165"-15,23 0 47 16,15 10-60-16,2 1-21 16,1 2-8-16,-8 3-10 15,-13 9-14-15,-13 8-2 16,-7 11 1-16,-27 7 2 0,-21 11 0 16,-10-4-3-16,-1-5 0 15,13-12 0-15,22-12-18 16,7-21-131-16,12-8-267 15</inkml:trace>
  <inkml:trace contextRef="#ctx0" brushRef="#br0" timeOffset="313988.3079">26309 13390 160 0,'-31'0'309'0,"-10"6"-247"16,-5 28 37-16,0 15-39 16,0 14-24-16,10 12-15 15,15 7-9-15,15-1-3 16,6-7 1-16,33-16-5 16,19-22 0-16,15-23 2 15,11-13 5-15,5-27-8 16,1-28 1-16,-5-15-4 15,-13-10 1-15,-21 4 2 0,-26 7 2 16,-19 8 1-16,-33 6-6 16,-28 10-1-16,-14 12 0 15,-2 20-3-15,8 13-6 16,18 15-17-16,26 23-63 16,17 4-87-16,8 1-167 15</inkml:trace>
  <inkml:trace contextRef="#ctx0" brushRef="#br0" timeOffset="314238.2014">26336 13773 364 0,'13'16'177'0,"2"16"-54"16,4 4-2-16,3 3-57 15,-2 0-31-15,-2-2-13 16,0-4-19-16,3-3-1 16,0-2-23-16,-6-5-118 15,-9-16-166-15</inkml:trace>
  <inkml:trace contextRef="#ctx0" brushRef="#br0" timeOffset="314553.7743">27042 13346 282 0,'-20'8'259'16,"-1"18"-167"-16,-4 17-2 16,-3 6-64-16,-1 7-18 15,4-1-6-15,10-7-2 0,12-10 0 16,3-18-4 0,23-16-6-16,21-4-25 0,8-15 26 15,2-14 9-15,-6 2 5 16,-14 3 3-16,-9 5 15 15,-10 4 9-15,-1 4-27 16,-5 1-5-16,0 4-53 16,-6-4-193-16</inkml:trace>
  <inkml:trace contextRef="#ctx0" brushRef="#br0" timeOffset="314704.119">27343 13328 575 0,'-27'58'166'0,"-4"30"-45"0,-4 16-49 16,-1 3-38-16,-2-5-19 16,4-12-7-16,5-10-8 15,10-9-4-15,5-13-55 16,-1-29-253-16</inkml:trace>
  <inkml:trace contextRef="#ctx0" brushRef="#br0" timeOffset="315734.4014">21305 15177 457 0,'0'-10'88'0,"-3"6"25"0,-10-1-45 16,-9 5-28-16,-14 0-26 15,-12 17-9-15,-12 19-2 16,-4 12-2-16,6 4 0 15,13 4 2-15,19-5-2 16,19-1-1-16,7-8-1 16,29-8-2-16,20-13-6 15,12-18-9-15,11-3-2 16,3-7-17-16,-3-13-52 16,-14-2-90-16,-20-7-229 15</inkml:trace>
  <inkml:trace contextRef="#ctx0" brushRef="#br0" timeOffset="315966.5202">21539 15428 536 0,'8'16'76'16,"21"-1"11"-16,13-10-41 16,12-5-13-16,6-10-10 15,-6-14 1-15,-10-2-12 16,-17 6-8-16,-20 2-1 15,-7 2-2-15,-29 2-1 16,-23 0-3-16,-10 8-1 16,3 5-6-16,9 1-13 15,19 1-26-15,19 12-33 0,12-4-92 16,16-3-166-16</inkml:trace>
  <inkml:trace contextRef="#ctx0" brushRef="#br0" timeOffset="316199.7613">22179 15135 529 0,'-26'0'92'15,"6"9"-1"-15,2 12-38 16,8 1-22-16,8 0-19 16,2-2-9-16,11-3-1 15,14 1 2-15,-1-3-1 16,-8-5 5-16,-8 4 5 15,-8 5 0-15,-21 10 11 0,-30 10-7 16,-16 3-17-16,-9-4 0 16,10-13-15-16,15-10-42 15,18-11-73-15,19-4-100 16</inkml:trace>
  <inkml:trace contextRef="#ctx0" brushRef="#br0" timeOffset="316465.8758">22760 14764 350 0,'-39'0'289'16,"-7"37"-228"-1,1 26 16-15,0 17-47 0,6 12-22 16,11 7 2-16,14-3 4 15,14-7 0-15,0-11-6 16,26-18-5-16,8-15-3 16,2-12-4-16,3-8-24 15,0-4-69-15,-6-15-67 16,-13-6-404-16</inkml:trace>
  <inkml:trace contextRef="#ctx0" brushRef="#br0" timeOffset="316782.5142">23142 15251 619 0,'13'-6'74'0,"20"6"-6"16,7 0-24-16,8 0-44 15,0 2-13-15,-5 6-123 16,-13-8-255-16</inkml:trace>
  <inkml:trace contextRef="#ctx0" brushRef="#br0" timeOffset="316998.1305">23727 14742 350 0,'1'4'337'0,"6"37"-296"16,7 24 50-16,1 17-47 16,-12 16-11-16,-3 9-9 15,-24 7-5-15,-17 4-6 16,-9-1-8-16,1-15-5 16,7-17-3-16,10-25-35 15,9-33-133-15,6-27-222 16</inkml:trace>
  <inkml:trace contextRef="#ctx0" brushRef="#br0" timeOffset="317746.0186">24489 15103 651 0,'30'0'70'15,"26"0"34"-15,19 0-38 16,6 0-39-16,-7 0-24 16,-11 0-3-16,-15 0-12 15,-11 6-87-15,-16-6-131 16</inkml:trace>
  <inkml:trace contextRef="#ctx0" brushRef="#br0" timeOffset="318028.8894">24866 14864 429 0,'-7'6'163'0,"7"8"-107"16,4 5-1-16,28 0-19 16,11-1-10-16,3-2-6 15,-1-4 5-15,-11 0-6 16,-10 2-6-16,-17 8-8 16,-7 12-4-16,-23 15 3 15,-24 7-1-15,-11 2-3 16,1-4-3-16,13-12-7 0,16-11-52 15,12-21-112-15</inkml:trace>
  <inkml:trace contextRef="#ctx0" brushRef="#br0" timeOffset="318511.0715">25839 15010 493 0,'-42'70'181'0,"17"10"-74"16,23-3-34-16,11-10-49 15,36-15-10-15,15-20-7 0,17-20-3 16,11-12-2-1,2-26 0-15,-2-22-1 0,-12-18-1 16,-15-7 0-16,-17 2 1 16,-25 5 1-16,-19 8 2 15,-21 8 11-15,-36 4-12 16,-20 9-3-16,-10 13-1 16,2 17-3-16,15 7 0 15,24 12-11-15,19 13-47 16,27 6-81-16,6-3-135 15</inkml:trace>
  <inkml:trace contextRef="#ctx0" brushRef="#br0" timeOffset="318760.532">26157 15127 386 0,'0'20'154'15,"1"15"-26"-15,14 4-30 16,0 2-25-16,0 5-8 16,-1-4-27-16,-1-2-23 0,-3 2-15 15,3-2 0 1,3 0-51-16,-3-14-244 0</inkml:trace>
  <inkml:trace contextRef="#ctx0" brushRef="#br0" timeOffset="319275.9353">26695 15037 99 0,'0'-12'392'0,"0"-3"-322"16,14 5 8-16,20-7-26 16,14-2-17-16,8-1 13 15,6-4 5-15,-4 5-11 0,-15 5-1 16,-16 8-14-1,-19 6-22-15,-8 23-5 0,-29 39-1 16,-22 26 1-16,-15 18 0 16,0 7-3-16,16-5 0 15,26-14 2-15,24-15 0 16,30-24 1-16,45-27 1 16,21-22 0-16,6-8 0 15,-5-34-1-15,-22-6-4 16,-23 7-33-16,-22 10-57 15,-30 8-295-15</inkml:trace>
  <inkml:trace contextRef="#ctx0" brushRef="#br0" timeOffset="320172.9471">21232 16628 315 0,'4'-22'144'15,"-2"0"-62"-15,4 6 1 16,-2 4-20-16,-2 4-28 15,-2 8-11-15,0 0-10 16,-12 20 0-16,-18 22-5 16,-10 22-5-16,-7 18-3 0,3 8-1 15,10 4 0 1,11-8 0-16,17-14 0 0,6-16 0 16,19-21-1-16,20-19 1 15,10-12 1-15,5-4 3 16,-1-12-1-16,-9-6-2 15,-14 3-1-15,-15 8-2 16,-9 7-57-16,-6 0-69 16,-33 0-199-16</inkml:trace>
  <inkml:trace contextRef="#ctx0" brushRef="#br0" timeOffset="320406.5059">20855 16933 445 0,'17'-13'123'0,"19"1"-33"16,21-8 5-16,16-8-39 16,7-5-20-16,3 8-16 15,-7 6-14-15,-12 14-6 16,-6 5-9-16,-9 17-53 15,-12 12-125-15,-15-4-227 16</inkml:trace>
  <inkml:trace contextRef="#ctx0" brushRef="#br0" timeOffset="320805.43">21684 16815 385 0,'-14'0'165'0,"0"0"-95"16,-5 9 10-16,-1 8-54 16,-4 6-20-16,0 9-3 15,2 4-1-15,2 6 2 0,4 2-3 16,9-2 0-1,7-10 1-15,0-12-1 0,11-14 1 16,13-6 0-16,8-22-2 16,6-18 0-16,1-13 0 15,-1-6-3-15,-9 5-15 16,-5 13 18-16,-13 14 1 16,-5 14 3-16,-6 9 7 15,0 4 9-15,0 1 2 16,0 22-8-16,-3 12-9 15,-2 8-5-15,4 2-1 16,1 2-12-16,0-1-72 16,0-9-137-16</inkml:trace>
  <inkml:trace contextRef="#ctx0" brushRef="#br0" timeOffset="321021.5263">22036 16725 541 0,'-9'0'64'16,"9"12"20"-16,0 10-32 15,0 3-28-15,6 2-8 16,7-2 3-16,1 5-10 16,-2 2-2-16,-5 4-3 15,-2 0-4-15,-5-6-1 16,4-5-12-16,-4-14-95 0,0-11-241 15</inkml:trace>
  <inkml:trace contextRef="#ctx0" brushRef="#br0" timeOffset="321620.2551">22200 14758 317 0,'0'-1'176'16,"0"-3"-108"-16,14 0 16 15,5 2-50-15,-2 2-18 16,0 0-16-16,-1 0 0 0,0 13-5 16,-3 5-27-16,-4-3-140 15,-8-9-270-15</inkml:trace>
  <inkml:trace contextRef="#ctx0" brushRef="#br0" timeOffset="321786.2062">22454 14621 551 0,'-14'36'107'0,"7"20"-18"16,1 7-48-16,2 1-26 0,2-4-14 15,2-4-1-15,5-9-23 16,9-23-225-16</inkml:trace>
  <inkml:trace contextRef="#ctx0" brushRef="#br0" timeOffset="322867.2019">22087 16769 157 0,'0'0'26'16,"0"6"22"-16,0 3-3 16,0-2-20-16,0 2-20 15,0-4-2-15,0-3-1 16,0 2-1-16,0-4 0 15,0 0 18-15,-3 0 35 16,1 0-4-16,1 0-10 16,1 0-21-16,0 0-12 15,0 0 0-15,0-4 9 0,0-3 25 16,6-4 8 0,13-9 15-16,8-2-19 0,7-2-9 15,4 0-11-15,-1 4 1 16,-7 8-6-16,-8 12-10 15,-7 0-7-15,-5 28-2 16,-5 17 3-16,-5 12-2 16,0 6-2-16,0-1 0 15,0-6-2-15,0-6-14 16,0-8-35-16,0-14-8 16,8-9-17-16,-4-6-71 15,-2-9-128-15</inkml:trace>
  <inkml:trace contextRef="#ctx0" brushRef="#br0" timeOffset="323133.74">22600 16460 536 0,'9'-2'71'0,"16"2"35"0,5-2-58 16,1 2-45-16,-1 0-3 15,-1 8-38-15,-13 6-145 16,-9-2-239-16</inkml:trace>
  <inkml:trace contextRef="#ctx0" brushRef="#br0" timeOffset="323282.9364">22970 16307 487 0,'-3'32'144'0,"-10"21"-66"16,1 5-39-16,-3 4-36 0,7-4-3 15,7-3-4-15,1-13-132 16</inkml:trace>
  <inkml:trace contextRef="#ctx0" brushRef="#br0" timeOffset="323648.0799">23385 16325 578 0,'-34'43'76'16,"-2"35"15"-16,-3 26-42 15,-4 31-25-15,1 16-1 16,12 7 2-16,15-10-16 16,15-31-5-16,24-28-1 15,33-32-3-15,13-24-3 0,18-17-26 16,1-16-95-1,-10-8-170-15</inkml:trace>
  <inkml:trace contextRef="#ctx0" brushRef="#br0" timeOffset="323964.5225">23823 16735 511 0,'0'-10'178'0,"18"10"-83"16,14 0-15-16,11 6-39 16,6 10-19-16,3 1-22 15,3 5 0-15,4 3-19 16,-8-5-135-16,-16-13-283 16</inkml:trace>
  <inkml:trace contextRef="#ctx0" brushRef="#br0" timeOffset="324147.1438">24580 16442 678 0,'-9'38'137'16,"7"28"-80"-16,-1 18-3 16,0 13-36-16,-8 9-11 15,-8 1-7-15,-7-9 0 16,-4-13 0-16,1-15-11 15,6-21-63-15,3-37-177 16</inkml:trace>
  <inkml:trace contextRef="#ctx0" brushRef="#br0" timeOffset="324579.7778">25127 16645 551 0,'-6'-6'90'0,"6"6"3"16,0 0-37-16,27 0-32 15,15 1 1-15,16 6 4 16,11-3 2-16,0-4-6 15,-4 0-9-15,-13 0-10 16,-13 0-5-16,-13 0-1 16,-13 0-5-16,-9 0-28 15,-4 20-115-15,-11 2-125 16</inkml:trace>
  <inkml:trace contextRef="#ctx0" brushRef="#br0" timeOffset="325194.8878">25657 16560 297 0,'-4'0'135'15,"0"-1"-72"-15,3 1 1 16,1 0-32-16,-2-2-8 16,1 2 15-16,1-1 1 15,0 1-4-15,0-2-5 16,0 2-4-16,0 0-1 15,3 0-7-15,6 0-2 16,4 0 0-16,-2 0 3 16,-2 0-5-16,0 2 5 15,1-1-3-15,-4 1-6 0,-1-2-3 16,-2 1-6 0,-2-1-2-16,4 3 0 0,5 1 0 15,2-1 0-15,4 2 0 16,1-1-1-16,-2-2 1 15,-6-2 0-15,-3 0 0 16,-5 1 0-16,-1-1 0 16,0 0 1-16,0 0-1 15,0 2 1-15,0-1-1 16,0 4 1-16,2 0-1 16,-1 4-1-16,-1 6 1 15,-3 9-1-15,-27 9 0 0,-13 9 1 16,-11 7 0-1,-2-3-1-15,6-6 0 0,16-13-2 16,15-11-5-16,14-12-16 16,5-4-61-16,17-28-226 15</inkml:trace>
  <inkml:trace contextRef="#ctx0" brushRef="#br0" timeOffset="325826.6152">26656 16432 345 0,'-22'-2'280'15,"-12"4"-208"-15,-9 30 19 16,-4 20-50-16,0 24-22 15,5 19-9-15,14 15-1 16,15 1-4-16,13-13 0 16,20-23 1-16,26-28 3 0,14-32 4 15,8-15-3-15,4-37-1 16,4-33-5 0,-6-25-3-16,-7-13 1 0,-9 0-2 15,-23 12 0-15,-25 19 0 16,-12 15-7-16,-40 14-3 15,-17 17-15-15,-5 18-13 16,-1 13-21-16,12 26 2 16,18 18-22-16,17 2-99 15,22 2-243-15</inkml:trace>
  <inkml:trace contextRef="#ctx0" brushRef="#br0" timeOffset="326075.8132">26758 16820 459 0,'0'7'163'0,"0"37"-31"16,17 7-24-16,5 5-58 15,0 0-16-15,-2-8-17 16,-2-7-13-16,-4-10-4 0,-3-9-3 16,-2-7-26-16,0-11-103 15,-3-4-190 1</inkml:trace>
  <inkml:trace contextRef="#ctx0" brushRef="#br0" timeOffset="326541.3503">27217 16543 233 0,'-6'-7'406'16,"2"5"-339"-16,4 2 0 15,0 0-52-15,0 0-15 16,0 0-4-16,0 0-3 0,0 0 2 15,0 0 3-15,0 0 1 16,0 0 1-16,0 0 1 16,0 0 0-16,0 0 0 15,0 0 0-15,0-2-1 16,0 2 1-16,0 0 2 16,0-2 3-16,0 0 8 15,0-2 12-15,0 1-2 16,0 0-9-16,0 1-2 15,0 2-4-15,0 0-2 0,-4 2-5 16,-10 25-2 0,-4 15 2-16,0 11-2 0,7-2 0 15,9-7 0-15,2-17 0 16,10-20-3-16,19-7 3 16,6-27 0-16,4-6 3 15,-4 3-1-15,-10 13-2 16,-11 9 0-16,-7 8 0 15,-7 0-1-15,4 17-8 16,1 17-52-16,-4-5-177 16</inkml:trace>
  <inkml:trace contextRef="#ctx0" brushRef="#br0" timeOffset="326724.5712">27552 16398 491 0,'-39'70'398'0,"-7"41"-306"16,-6 21-50-16,5 3-42 16,7-11 0-16,16-18 0 15,12-28 0-15,12-15 0 16,2-36-144-16,11-27-616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7:37:34.487"/>
    </inkml:context>
    <inkml:brush xml:id="br0">
      <inkml:brushProperty name="width" value="0.05292" units="cm"/>
      <inkml:brushProperty name="height" value="0.05292" units="cm"/>
      <inkml:brushProperty name="color" value="#FF0000"/>
    </inkml:brush>
  </inkml:definitions>
  <inkml:trace contextRef="#ctx0" brushRef="#br0">14249 2829 156 0,'0'0'86'0,"0"-2"-71"15,0 2-7-15,0 0 11 16,0 0-12-16,0 0-4 16,0 0-2-16,0 0 3 15,0 0 1-15,0 0 11 16,0 0 1-16,0 0-9 16,-1 0-5-16,1 8-2 15,-3 14 4-15,-1 12 5 16,-1 10-4-16,-1 10 0 15,-1 8 3-15,-1 9-3 0,1 2-1 16,4 9 0-16,1 4-1 16,2 6-1-16,0 7-2 15,0 9-1-15,0 9 1 16,0 9 0-16,5 16 0 16,-5 15-1-16,0 8 0 15,0 13 0-15,-2 1 0 16,-7-9 0-16,-1-6 0 15,-2-18 0-15,0-7 0 16,-1-9 0-16,1-5-4 16,1-4-7-16,-1-5 0 15,3-8-8-15,0-7-10 0,-1-7-24 16,3-11-42-16,-4-12-62 16</inkml:trace>
  <inkml:trace contextRef="#ctx0" brushRef="#br0" timeOffset="1380.0007">14326 2773 137 0,'-2'0'29'16,"1"0"-23"-16,-1 0-5 15,2 0 1-15,0 0 5 16,0 0 2-16,0 0 4 15,0 0 4-15,0 0 7 16,0 0 8-16,0-1 4 16,0 1-14-16,0 0-15 15,0 0-1-15,0 0-4 16,0 0 1-16,0 0 4 16,0 6 1-16,0 4 3 15,0-1 14-15,2 4-8 16,5 1-7-16,5 1 0 15,2 5 3-15,3 2 0 16,3 4 3-16,5 5-6 0,4 4 13 16,0 3-5-16,4 7-8 15,3 0 3-15,4 6 4 16,2 0-6-16,7 3-5 16,2-2 4-16,6-1-4 15,1 0-3-15,1 5 0 16,-2-3-1-16,-3 0 0 15,-2-1 8-15,-1-2 3 16,-6-3 1-16,-1-1-2 16,-5-1-6-16,-4 1 5 15,-3 0 5-15,0 0-6 16,-1 3-6-16,3 2-1 0,2 1 1 16,7 7 8-16,4 7-6 15,5 2-3-15,3 1-2 16,3-1-1-16,-1-8 0 15,-5 0 0-15,-1-2 0 16,-6-3 0-16,-1-3 2 16,-5-4 1-16,-1-4-1 15,-2-2-1-15,-1-3-1 16,-1 3 1-16,-1-2-1 16,-2 2 0-16,-2 1 0 15,-5-5 1-15,-8 0 0 16,2 0-1-16,-1-4 1 15,0 0 0-15,6 0 6 0,1-5-5 16,7 2-1-16,4 2 0 16,0-3-1-16,-4-4 0 15,-6-2 0-15,-9-4-2 16,-12-2-49-16,-4-1-52 16,-16-2-99-16</inkml:trace>
  <inkml:trace contextRef="#ctx0" brushRef="#br0" timeOffset="2527.0394">14211 6182 152 0,'-6'-2'27'0,"-3"1"-24"15,3-1-1-15,3 2 8 0,1-3 10 16,2 1 8-16,-1 1-5 16,1-2-3-16,-4 0 8 15,4-2-2-15,0-1 3 16,0 0-5-16,0 1-5 16,0 0 4-16,0 0-3 15,0 0-4-15,4-3 4 16,9-1-5-16,13-3 4 15,10-2 2-15,13-4 1 16,9-2-3-16,12 0 3 16,3 4 1-16,5 5-8 15,4 4-5-15,4 3-2 0,7 0-2 16,1-1-2-16,-2 2 1 16,-1 1-4-16,-1 2 0 15,-4 0 0-15,-1-4-1 16,-1-4 2-16,1 0-1 15,2-6 1-15,-3 0 5 16,-4 1-5-16,-6-1 0 16,-4 3 0-16,-5-2-2 15,-4 6 0-15,-5 1 0 16,-2 2 0-16,2 4 0 16,0 0 1-16,5 0 2 15,0 0 2-15,2 6-2 16,3 2 0-16,-3-2 2 15,-5-2 1-15,-9-4-4 16,-15 0-2-16,-9 0 1 0,-11 0-1 16,-8 0-1-16,4-2-1 15,-4-3 2-15,0 2-8 16,0 1-7-16,-3 2-22 16,0-1-38-16,-2-5-5 15,-1-1-35-15,-7-1-100 16</inkml:trace>
  <inkml:trace contextRef="#ctx0" brushRef="#br0" timeOffset="3508.1492">16571 5314 12 0,'0'0'17'16,"0"0"21"-16,0 0 20 0,0 0-11 15,0 0-3-15,0 0-5 16,0 0-23-16,0 0-11 15,-3 0-3-15,0 0 0 16,0-2-1-16,0 2 10 16,0-2 38-16,1 2-12 15,0 0-11-15,2-2-4 16,0 2-12-16,0 0-8 16,0 0-1-16,0 0-1 15,0 0 0-15,0 0 1 16,0 0 17-16,12 0 0 0,4 13-9 15,5 5-6 1,1 2 0-16,-1 4-1 0,0 2 4 16,0 2 4-16,-1 2-1 15,-3 1 3-15,2 0 4 16,-3-2-7-16,0-1-3 16,-3-3-1-16,2 2-2 15,0-3-1-15,3-1-2 16,-1-2 1-16,-1 1-1 15,0-5 0-15,1 2 1 16,-1-2-1-16,2 0 0 16,-1 1 0-16,-3-4 0 15,-3 1 0-15,-1-4 0 0,-4 0 0 16,-1-2 0-16,-4 1 0 16,1-1 0-16,-2 1 0 15,0-1 1-15,0 0-1 16,0 1 0-16,0-4 0 15,0-3 1-15,-3 0-1 16,-8-3 1-16,-10 0 1 16,-10 0-1-16,-11-3 0 15,-12-14-1-15,-7-3-2 16,-1 0-15-16,-3 4-77 16,1 10-95-16</inkml:trace>
  <inkml:trace contextRef="#ctx0" brushRef="#br0" timeOffset="4571.9445">14287 5445 99 0,'0'-2'7'16,"0"0"-6"-16,0 0 5 15,0 0 15-15,0 0-8 16,-2 2-8-16,2 0-2 15,0 0 14-15,-1 0 6 0,-1 0 2 16,1 0-1-16,1 0-4 16,-2 0-9-16,2 0-8 15,0 0-3-15,0 0 0 16,0 0 2-16,0 6 1 16,0-2 12-16,0 2 25 15,11 0-15-15,13 1-10 16,10-2 3-16,11-3-1 15,7-2-1-15,3 2-1 16,0 0 3-16,-5 2-1 16,-6 2-5-16,-6 2-1 15,-9 3-4-15,-8 4-1 0,-7 10-1 16,-8 9-1-16,-6 14 9 16,0 10-6-16,-11 6-3 15,-9 8-2-15,-3 3-2 16,4-3 1-16,2-6-1 15,8-12-28-15,3-17-93 16,-1-19-268-16</inkml:trace>
  <inkml:trace contextRef="#ctx0" brushRef="#br0" timeOffset="5436.221">15985 5226 229 0,'9'-8'42'0,"-5"-2"-2"16,2 4 14-16,-3 1-8 15,-3 2-8-15,0 3-17 16,0 0-1-16,-18 0 6 16,-7 12-3-16,-6 18-18 15,-10 10-4-15,2 9 0 16,-2 5 1-16,5 2 6 15,9 6 13-15,11-6 0 16,12-4-1-16,4-13-8 16,16-17 3-16,16-12 4 15,14-10-6-15,11-19-6 0,7-22-2 16,5-15-3-16,3-13 2 16,-2-3 2-16,-8 3 9 15,-17 6 0-15,-16 8-11 16,-22 7-3-16,-7 5-1 15,-9 7 0-15,-21 11-2 16,-9 14-3-16,-10 11 2 16,-3 6 1-16,4 21 2 15,9 5 2-15,11 4-2 16,12 0 0-16,16-7 0 16,0-2-2-16,16-7 2 15,17-4 2-15,10-2-2 16,14-5-5-16,1-2-37 0,-6-7-96 15,-10-5-320 1</inkml:trace>
  <inkml:trace contextRef="#ctx0" brushRef="#br0" timeOffset="82466.6357">15715 3377 145 0,'-3'0'149'16,"1"0"-138"-16,2 0-6 16,-1 0 20-16,-2 0 9 15,1 0-9-15,-1 0-10 16,2 0 2-16,-1 0-3 16,2 0 0-16,0 0 2 0,0 0 2 15,0 0-5-15,0 0-5 16,0 0-8-16,11-2 0 15,13 1 0-15,8-1 2 16,10-1 2-16,12 0 3 16,9-2 6-16,5-3 7 15,5 1 10-15,-4-3-3 16,-11 3-9-16,-12 2-6 16,-13 5-7-16,-12 0-3 15,-13 12-1-15,-8 23 1 16,-9 19 6-16,-29 16-1 15,-12 6-6-15,-9 3-1 0,6-4-3 16,11-10-14-16,12-6-37 16,12-17-92-16</inkml:trace>
  <inkml:trace contextRef="#ctx0" brushRef="#br0" timeOffset="86474.2668">13241 4013 165 0,'0'-6'166'15,"-3"5"-153"-15,3-4-2 16,0 0 7-16,0 0-6 16,0 0-8-16,0 3 11 15,0 0 13-15,0 1-2 16,0 1-10-16,0 0-5 15,0 0 0-15,0 0 0 16,-2 0-4-16,-5 8-3 16,-11 18 2-16,-12 13 0 15,-9 13-3-15,-8 14-3 16,3 5 1-16,10-4-1 0,13-12 0 16,17-17 0-1,4-18 0-15,21-12-1 0,20-8 1 16,19 0 2-16,7-14-1 15,5-8 1-15,-4 1 0 16,-14 4 2-16,-14 3-3 16,-15 8-1-16,-9 2-9 15,-12 4-90-15,-4 0-137 16</inkml:trace>
  <inkml:trace contextRef="#ctx0" brushRef="#br0" timeOffset="86689.8121">13599 3947 346 0,'0'44'83'0,"0"32"-46"16,-4 23 11-16,-4 16-19 15,-7 15-14-15,-9 8-8 16,-5 1-7-16,2-2 0 15,6-13-22-15,7-24-132 16</inkml:trace>
  <inkml:trace contextRef="#ctx0" brushRef="#br0" timeOffset="100107.2214">19024 1955 228 0,'-42'47'3'16,"9"1"0"-16,14-6-3 16,9-11-1-16,10-12 1 15,1-11 1-15,23-8 22 16,7 0 43-16,8 0-1 15,6 0-18-15,0-2-5 16,-2 2-21-16,-8 0-14 16,-6 0-7-16,-6 0-3 15,-7 4-32-15,-9 4-104 16</inkml:trace>
  <inkml:trace contextRef="#ctx0" brushRef="#br0" timeOffset="100373.2601">19498 1720 211 0,'0'0'199'16,"0"8"-172"-16,-9 23 28 15,-5 15-14-15,-8 12-8 16,-4 14-3-16,-4 13-8 15,-2 7-2-15,-4 4-7 16,-5 4-3-16,1-3-2 0,-1-4-8 16,8-11 0-16,7-14-6 15,6-20-35-15,8-19-60 16,12-24-45-16</inkml:trace>
  <inkml:trace contextRef="#ctx0" brushRef="#br0" timeOffset="100838.8186">19689 1717 86 0,'-3'0'192'0,"3"0"-161"16,-1 0-13-16,1 0 8 15,0 0 15-15,0 0 11 16,0 0-17-16,4-5-5 15,13-4 5-15,6-2-4 0,12-2 6 16,4 4-5-16,-2 3 1 16,-7 6-3-16,-9 0-19 15,-12 15-5-15,-9 16-3 16,0 16 3-16,-23 11 1 16,-6 5-4-16,0-1-2 15,7-9 1-15,14-10-1 16,8-11-1-16,15-12-2 15,24-10-7-15,9-7-15 16,0 0-33-16,4-3-82 16,-10 0-328-16</inkml:trace>
  <inkml:trace contextRef="#ctx0" brushRef="#br0" timeOffset="101437.275">20271 2334 383 0,'16'0'51'16,"17"0"-9"-16,17-1 21 16,16-9 9-16,6-2-22 15,-3 1-24-15,-11 1-12 16,-10 6-14-16,-17-1-4 15,-10 1-26-15,-5-1-68 0,0-4-119 16</inkml:trace>
  <inkml:trace contextRef="#ctx0" brushRef="#br0" timeOffset="101653.1976">20643 2106 454 0,'-15'24'186'0,"-6"18"-159"16,-1 11 12-16,-1 7-29 0,-4 6-5 16,-3-4-5-1,2-2-4-15,6-7-70 0,13-15-170 16</inkml:trace>
  <inkml:trace contextRef="#ctx0" brushRef="#br0" timeOffset="102318.4913">21172 1994 146 0,'3'-7'263'15,"-3"4"-216"-15,0 3-4 16,0 0-25-16,0 23 9 15,0 14 9-15,-4 13-5 16,-7 10-10-16,-5 9-11 16,-8 5-6-16,-4 2-2 15,-5-6-2-15,4-7 0 16,4-13-1-16,10-16 0 16,6-14 0-16,8-14 0 15,1-6-4-15,7-8 2 16,26-18 0-16,7-8 3 15,12-1 0-15,2 4 0 0,8 4 3 16,2 7 3-16,1 6 10 16,-5 9 9-16,-11 5 3 15,-16 3-9-15,-18 25-14 16,-15 14-1-16,-17 14 10 16,-32 9-3-16,-21 3-10 15,-9-4-1-15,-2-7-10 16,10-15-10-16,11-18-15 15,11-18-28-15,12-6-60 16,20-24-106-16</inkml:trace>
  <inkml:trace contextRef="#ctx0" brushRef="#br0" timeOffset="102700.8344">21686 2292 430 0,'0'-2'50'0,"3"-2"7"16,17-3-18-16,12-3-7 15,8-3 13-15,11-1-5 16,-1 0-1-16,-8 6-1 0,-12 2-12 16,-15 6-19-16,-15 2-7 15,0 27-3-15,-20 18 3 16,-18 12 2-16,-2 1-2 16,4-8 0-16,15-9-1 15,16-15 1-15,5-12-9 16,24-10-4-16,17-6-4 15,12 0-16-15,7-8-28 16,1-8-76-16,-1-5-182 16</inkml:trace>
  <inkml:trace contextRef="#ctx0" brushRef="#br0" timeOffset="103066.2641">22504 2504 41 0,'6'-19'489'16,"30"3"-470"-16,21-2 2 15,18 0 14-15,10 4 10 16,-2 2-17-16,-8 7-7 15,-14 3-19-15,-16 2-2 16,-21 0-43-16,-14 4-145 16</inkml:trace>
  <inkml:trace contextRef="#ctx0" brushRef="#br0" timeOffset="103249.779">22683 2582 281 0,'0'0'320'16,"6"4"-283"-16,21 0 35 16,14 4-26-16,17 0-25 15,7-2-21-15,6 0-11 16,8-6-118-16,-11 0-350 16</inkml:trace>
  <inkml:trace contextRef="#ctx0" brushRef="#br0" timeOffset="103781.3465">23501 2230 533 0,'49'-8'56'0,"31"-6"-23"16,28 0 3-16,18 1-16 16,-1-2-3-16,-16 3 2 15,-18 1 11-15,-24 6-8 16,-25 4-12-16,-18 1-8 15,-18 9-2-15,-6 29-5 0,-30 17 1 16,-24 18 3-16,-16 10 1 16,-7 7-4-16,3-1 4 15,9-3 1-15,8 1 4 16,15-7-1-16,14-12-4 16,10-10-7-16,14-16-42 15,4-19-40-15,7-13-76 16,20-10-162-16</inkml:trace>
  <inkml:trace contextRef="#ctx0" brushRef="#br0" timeOffset="104180.6484">24659 2032 381 0,'-2'0'111'16,"2"0"-60"-16,0 0-11 16,0 0-13-16,3-6-1 15,15-2-7-15,12-3-6 16,6 0 10-16,0 3 6 0,-11 4 1 15,-9 2-1 1,-9 2-9-16,-7 17-16 0,-10 30 0 16,-19 19 8-16,-9 6-3 15,1-6-6-15,16-17-1 16,17-15 1-16,5-12 0 16,38-12 0-16,18-6-3 15,5-4-1-15,-1 0-19 16,-14-4-80-16,-7-8-90 15,-12-2-213-15</inkml:trace>
  <inkml:trace contextRef="#ctx0" brushRef="#br0" timeOffset="105045.2967">19326 3901 133 0,'2'-12'380'0,"-2"12"-350"15,0 0-4-15,0 0-20 16,0 7-5-16,-2 18 1 16,-12 14 8-16,-8 16-1 15,-8 16 1-15,-8 13 3 16,-7 14 1-16,-5 3-7 0,1-1-5 16,5-5-2-16,10-13-9 15,12-22-49-15,22-26-121 16,0-34-213-16</inkml:trace>
  <inkml:trace contextRef="#ctx0" brushRef="#br0" timeOffset="105377.483">19801 3871 408 0,'-53'42'83'16,"-4"18"-30"-16,4 15-5 15,1 17-15-15,5 16-4 16,3 1-15-16,13-5 0 16,16-21-11-16,15-25-3 15,9-26-1-15,34-25 1 16,20-10 2-16,13-35 10 15,6-13 8-15,-4-7-5 16,-19 0-7-16,-23 9 7 16,-30 5-5-16,-12 13-6 15,-39 10-4-15,-15 15-22 0,-6 6-19 16,5 10-33-16,14 14-72 16,23-2-184-16</inkml:trace>
  <inkml:trace contextRef="#ctx0" brushRef="#br0" timeOffset="105710.0326">20362 4154 295 0,'3'-2'222'0,"-3"2"-191"16,0 0-1-16,0 4-28 16,-1 22-2-16,-16 13 0 15,-7 10 0-15,-6 10 3 16,-1 1-3-16,0-2 0 15,2 1 1-15,7-3-1 16,7-4-13-16,3-8-47 16,6-12-40-16,6-16-94 15</inkml:trace>
  <inkml:trace contextRef="#ctx0" brushRef="#br0" timeOffset="105893.2633">20162 4387 420 0,'11'-3'255'15,"6"3"-224"-15,16 0-1 16,14 5-4-16,11 5-18 16,0-4-8-16,3 0-48 15,-4-6-189-15</inkml:trace>
  <inkml:trace contextRef="#ctx0" brushRef="#br0" timeOffset="106524.8778">21098 3925 24 0,'3'-2'464'15,"-3"2"-438"-15,0 14 10 16,-5 20-6-16,-11 15-9 16,-4 14-4-16,-5 8-8 15,0 11 0-15,-5 6 1 16,2-3-3-16,1-5-3 15,4-13-4-15,8-21-1 16,9-21-13-16,6-24-10 0,3-5 7 16,24-32-10-16,12-14 3 15,12-7 23-15,4 1 1 16,4 5 0-16,2 4 4 16,-1 10 8-16,-3 8 12 15,-3 11 4-15,-10 14 4 16,-14 4-4-16,-13 20-14 15,-16 18 4-15,-1 17 18 16,-36 11-5-16,-17 9-12 16,-16 3-13-16,-4-8-2 0,2-11-4 15,9-16 0 1,13-21-17-16,9-19-27 0,13-3-22 16,9-22-12-16,16-12-55 15,2-4-145-15</inkml:trace>
  <inkml:trace contextRef="#ctx0" brushRef="#br0" timeOffset="106974.265">21806 3947 50 0,'0'0'322'15,"0"0"-274"-15,6 0-5 16,11-3-4-16,2-8 24 16,8 1-13-16,3-2-2 15,-3 5 4-15,-8 2 0 0,-12 5-14 16,-7 0-28-16,0 10-7 16,-20 21 4-16,-15 11 6 15,-5 9-12-15,4-4-1 16,11-7 0-16,16-8 0 15,9-12-1-15,16-9 1 16,25-11 0-16,9 0-1 16,7 0-11-16,-2-10-33 15,2-1-79-15,-8-7-164 16</inkml:trace>
  <inkml:trace contextRef="#ctx0" brushRef="#br0" timeOffset="107389.2719">22716 4373 109 0,'15'-11'522'16,"8"8"-466"-16,14-1 5 15,15 1-30-15,5 0-10 16,-8 3-13-16,-13 0-8 16,-14 0-32-16,-13 0-80 15,-9 10-148-15</inkml:trace>
  <inkml:trace contextRef="#ctx0" brushRef="#br0" timeOffset="107538.9373">22769 4583 364 0,'14'-3'385'16,"2"3"-347"-16,16 0 5 15,13 0-41-15,6 4-2 16,-2-2-121-16,-6-2-521 15</inkml:trace>
  <inkml:trace contextRef="#ctx0" brushRef="#br0" timeOffset="108188.1867">23974 4092 12 0,'4'-11'448'15,"-4"8"-362"-15,0 3-24 16,-4 0-52-16,-18 20 1 15,-11 14 0-15,-9 10-5 16,-1 6-4-16,7-2 0 16,12-6 3-16,18-12-3 15,6-11-1-15,33-10 3 16,27-4 8-16,14-2 8 16,11-1 3-16,-4-2-14 15,-11 0-7-15,-16 0-2 16,-16 0 0-16,-9-3-34 15,-11-10-110-15,-6-9-184 0</inkml:trace>
  <inkml:trace contextRef="#ctx0" brushRef="#br0" timeOffset="108354.514">24364 4112 594 0,'0'22'49'0,"-11"26"16"16,-11 16-30-16,-4 14-11 15,-5 9-9-15,-5 2-7 16,-1 2-5-16,-2-2-3 16,-3-4 0-16,7-11-28 15,2-15-64-15,12-18-79 0,18-33-194 16</inkml:trace>
  <inkml:trace contextRef="#ctx0" brushRef="#br0" timeOffset="108869.3646">25168 4156 175 0,'16'-3'287'0,"-12"3"-266"16,4 0 14-16,0 0-20 0,-3 0-9 15,0 0-2 1,-2 0-1-16,-2-5 10 0,-1 1 19 16,0-2 8-16,-25 0-11 15,-15 6-18-15,-20 0-5 16,-17 28-2-16,-11 10 5 16,-1 12 9-16,7 11 11 15,20-5 1-15,17-4-15 16,24-12-13-16,18-12-2 15,3-10-3-15,31-16-1 16,20-2 2-16,19-18 1 16,9-15 1-16,5-8 0 0,-6-4 0 15,-6 1 0 1,-10 3 4-16,-19 14 14 0,-15 10 1 16,-16 12-5-16,-12 5-4 15,0 25-3-15,-10 20 11 16,-18 19 11-16,-10 10-14 15,-5 8-7-15,0-2-4 16,4-7-2-16,7-7-2 16,12-12 0-16,6-11-22 15,8-14-57-15,2-9-45 16,4-18-95-16</inkml:trace>
  <inkml:trace contextRef="#ctx0" brushRef="#br0" timeOffset="109467.8625">20764 5867 162 0,'7'-15'191'0,"-1"5"-141"16,-2 3 4-16,1 6-9 15,-1 1 2-15,2 11-25 16,0 23 5-16,2 14 19 16,-5 12-23-16,-3 4-6 15,0-1-6-15,-2 0-8 16,-11-5-2-16,1-5-1 15,0-11-2-15,0-13-16 16,4-18-54-16,2-11-47 16,-1-14 27-16,4-19-103 0</inkml:trace>
  <inkml:trace contextRef="#ctx0" brushRef="#br0" timeOffset="109667.4631">20795 6122 141 0,'40'-26'168'0,"8"1"-74"15,10 5 12-15,8 4-23 16,-1 8-19-16,-5 8-24 15,-14 2-8-15,-18 29-6 16,-19 15-6-16,-9 12 8 16,-40 12-2-16,-28 4-16 15,-15-2-10-15,-8-15-1 16,3-16-11-16,10-22-30 16,9-19-10-16,15-3 1 15,17-30-34-15,23-3-50 0,14-8-49 16</inkml:trace>
  <inkml:trace contextRef="#ctx0" brushRef="#br0" timeOffset="110049.7253">21527 5714 291 0,'-9'2'112'0,"6"0"-68"16,3-2-17-16,5 0 6 15,16-5-9-15,14-12 22 16,6 1 0-16,1-1 5 15,-8 8 1-15,-12 5-17 16,-13 4-30-16,-9 15-4 16,-1 24 3-16,-19 12 2 15,-8 11-2-15,1-4-3 16,9-10-1-16,15-10 1 16,3-12-1-16,27-9 0 15,11-8-1-15,8-7 0 16,-1-2-16-16,5 0-75 0,1 0-161 15</inkml:trace>
  <inkml:trace contextRef="#ctx0" brushRef="#br0" timeOffset="110348.7212">22455 6044 403 0,'21'0'46'15,"7"0"35"-15,10 0-12 16,4 0-36-16,-1 0-18 16,-9 0-15-16,-13 0-9 15,-6 7-75-15,-13 7-205 16</inkml:trace>
  <inkml:trace contextRef="#ctx0" brushRef="#br0" timeOffset="110498.5187">22433 6248 77 0,'24'-5'561'0,"4"5"-555"15,17 0 0-15,16 0-6 16,14 0-127-16</inkml:trace>
  <inkml:trace contextRef="#ctx0" brushRef="#br0" timeOffset="111097.2886">23588 5841 67 0,'0'-7'383'16,"4"3"-321"-16,17-6 4 15,13-2-37-15,13-2 11 16,8-1 4-16,1 4-8 16,-12 5-3-16,-13 6-8 15,-13 0-9-15,-12 15-14 16,-6 16 0-16,-12 14 5 15,-21 8-4-15,-5-1 0 16,6-8-3-16,16-11-5 16,16-10-11-16,7-8-1 15,28-3 17-15,8-1 0 16,2 0 4-16,-1 2 10 0,-7 0 17 16,-11 6 6-16,-20 9-10 15,-6 13-5-15,-48 12 1 16,-24 5-14-16,-20-4-9 15,-7-13-10-15,8-19-21 16,11-20-36-16,14-4-50 16,10-26-36-16,21-3-86 15</inkml:trace>
  <inkml:trace contextRef="#ctx0" brushRef="#br0" timeOffset="111712.4673">24361 5852 141 0,'0'1'40'0,"0"-1"14"16,0 0-15-16,0 0 3 15,0-1-4-15,0-9 1 0,0 0-7 16,0 1-2-16,0 2 1 16,1-1 7-16,-1 5 0 15,0-1-2-15,0 4-7 16,0 0-6-16,0 0-2 15,0 0-6-15,0 0-3 16,0 0-4-16,0-2-1 16,0 2 1-16,0-1 0 15,6-5 4-15,9-5 6 16,13-4-9-16,12-3 8 16,14 2 19-16,-3 4-1 15,-8 5 6-15,-16 7-11 16,-15 0-14-16,-10 13-9 0,-2 22-3 15,-20 12 5 1,-10 12-5-16,-2-3-4 0,10-6-7 16,15-10-22-16,7-12-16 15,17-6 24-15,14-1 20 16,5-3 1-16,-3 2 17 16,-5 2 20-16,-10 5-4 15,-17 10-8-15,-7 11-1 16,-43 6-5-16,-23 2-18 15,-17-10-1-15,2-17-28 16,8-19-59-16,12-12-117 16,8-39-296-16</inkml:trace>
  <inkml:trace contextRef="#ctx0" brushRef="#br0" timeOffset="112826.0922">14954 6735 162 0,'-11'0'185'0,"2"0"-156"15,0 2 24 1,4 17-19-16,3 6 0 0,2 10-18 16,0 7 8-16,10 8-4 15,7 7-3-15,2 7 7 16,-2 3-7-16,-2-4-5 15,-2-10-7-15,-1-19-4 16,-3-14-1-16,-3-18-1 16,3-2 1-16,1-34 6 15,2-21-6-15,3-15-4 16,-7-12-3-16,-7-14 2 16,-1-3 2-16,0-3-1 15,-11 10 3-15,1 20 1 16,6 21 0-16,4 16 0 15,0 11 0-15,0 11 0 0,13-1-2 16,10 6 0-16,10-4 2 16,13 2 1-16,18-4 7 15,15-5 7-15,18 0 16 16,13-1 8-16,11-1 2 16,6 1-10-16,-3 4-18 15,-9 2-13-15,-15 2 0 16,-12 3-11-16,-17-2-28 15,-12 0-23-15,-12 2-21 16,-11 1-76-16,-8 5-153 16</inkml:trace>
  <inkml:trace contextRef="#ctx0" brushRef="#br0" timeOffset="113408.5672">15458 6735 288 0,'0'-1'59'0,"0"-1"-22"16,6-4 18-16,7-5-2 16,4-3-2-16,8-3-8 15,7-2-10-15,2 0 6 16,3 4-3-16,-2 0-7 15,-7 8-13-15,-6 0-7 16,-8 7-3-16,-6 0-5 16,-4 0-1-16,-4 14 0 15,0 7 0-15,0 6 2 16,-12 1 0-16,3-2-2 0,4-6-5 16,5-4-12-16,0-6 2 15,19-6 8-15,4 0 7 16,2 0 2-16,-4 5 7 15,-9 4 7-15,-7 10 2 16,-5 10 10-16,-11 12 9 16,-25 9-22-16,-17 6-11 15,-7-2-4-15,0-9-7 16,2-13-10-16,6-14-23 16,1-18-9-16,5-4 0 15,6-9-13-15,13-12-20 16,16 2-27-16,11-1-62 0</inkml:trace>
  <inkml:trace contextRef="#ctx0" brushRef="#br0" timeOffset="113940.3908">16088 6567 222 0,'-3'-1'104'15,"1"-2"-62"-15,2 0 10 16,0-4-20-16,6-2 0 16,14-4 0-16,11-5 44 15,9-2 2-15,9 0-12 16,-5 5-5-16,-11 8 0 16,-14 5-20-16,-13 2-30 15,-6 14-9-15,0 18 8 16,-14 11-1-16,-9 6-8 0,3-4-1 15,10-9-7-15,10-10-10 16,1-8-4-16,29-8 15 16,11-2 6-16,3-1 3 15,-4 2 10-15,-11 8 14 16,-16 10 2-16,-13 19-10 16,-30 13 0-16,-34 11-9 15,-15 0-10-15,-6-14-9 16,6-24-30-16,6-22-77 15,13-14-100-15,14-34-405 16</inkml:trace>
  <inkml:trace contextRef="#ctx0" brushRef="#br0" timeOffset="127623.8551">10575 9142 515 0,'-14'-11'38'16,"11"11"-15"-16,3 0-9 15,0 0-12-15,0 0-2 16,0 0 2-16,3 22-1 16,10 11 15-16,3 14 17 15,-3 12-10-15,2 3-1 16,-1 2-7-16,-3-3-5 0,3-11-6 16,-2-12-1-16,-2-20-1 15,1-18-1-15,4-28 2 16,4-45-1-16,5-30-2 15,-2-16 0-15,-5-5 0 16,-5 6-1-16,-11 13 0 16,-1 14 0-16,0 20 1 15,2 29 0-15,2 19 0 16,5 11 0-16,6 9-2 16,8 3 1-16,14 0 0 15,14-2 1-15,17-7 0 16,23-9 1-16,23-11 2 15,14-5 5-15,7-5 17 0,-6 0-14 16,-13 5-7 0,-23 6-2-16,-23 14-2 0,-15 10-17 15,-24 4-72-15,-17 0-95 16,-14 9-153-16</inkml:trace>
  <inkml:trace contextRef="#ctx0" brushRef="#br0" timeOffset="128105.8343">11197 9054 533 0,'-10'-5'19'0,"8"3"-16"16,2-2-2-16,0 0 2 16,0-4 13-16,15-5 8 15,8-7-9-15,12-7 27 16,7-2-1-16,3-1-8 16,-4 6 5-16,-11 12-3 15,-13 8-19-15,-13 4-14 16,-4 26-2-16,-9 16 5 15,-20 9-3-15,-6 3-1 16,2-4 0-16,11-12-1 0,16-11-1 16,6-12-3-16,11-8-6 15,18-6 4-15,13-1 6 16,1 0 0-16,-2 0 3 16,-6 3 3-16,-15 22 3 15,-17 20-1-15,-6 18 1 16,-39 14 3-16,-21 0-8 15,-11-9-4-15,1-16-4 16,7-18-11-16,12-21-36 16,15-13-27-16,17-14-57 15,21-21-62-15,2-7-183 16</inkml:trace>
  <inkml:trace contextRef="#ctx0" brushRef="#br0" timeOffset="128488.3341">11798 9027 173 0,'-23'8'314'0,"9"-6"-288"16,14 1-16-16,8-3 21 15,21-3 9-15,9-7-4 16,5-2 11-16,-4 9-11 0,-8 3 0 15,-12 5-14 1,-14 25-5-16,-5 12-2 16,-19 11-1-16,-11 4-8 0,1-10-4 15,13-16-2-15,14-16-2 16,7-15-2-16,31-2 3 16,16-20 1-16,7-3 2 15,-3 4 1-15,-10 10 5 16,-15 11 14-16,-19 16-8 15,-12 34-4-15,-28 21 4 16,-33 13-9-16,-17 4-5 16,-11-6-3-16,5-13-35 15,5-18-74-15,2-18-98 16,-3-18-288-16</inkml:trace>
  <inkml:trace contextRef="#ctx0" brushRef="#br0" timeOffset="128720.8737">10367 10144 756 0,'102'-23'49'0,"68"1"-15"15,67-14 34-15,33-4-29 16,-8 2-24-16,-28 3-12 15,-51 8 0-15,-53 7-2 0,-45 5-1 16,-36 6-14-16,-20 2-27 16,-10-3-50-16,-6-2-49 15,-4-6-140-15</inkml:trace>
  <inkml:trace contextRef="#ctx0" brushRef="#br0" timeOffset="129303.942">11099 10619 457 0,'0'-17'158'15,"0"9"-122"-15,0 8-15 16,0 0-15-16,0 15-6 15,0 19 1-15,-3 14 2 16,-15 4-1-16,-2-5-1 16,11-11-1-16,9-18 0 15,24-18 1-15,33 0 0 16,25-26 2-16,15-4 38 16,3 4 2-16,-7 6-10 0,-11 7-20 15,-17 2-8-15,-17 9-5 16,-17 2-5-16,-17 0-68 15,-14 2-124-15,-9-2-215 16</inkml:trace>
  <inkml:trace contextRef="#ctx0" brushRef="#br0" timeOffset="129452.7274">11676 10430 409 0,'15'-3'275'16,"1"12"-206"-16,7 50 12 15,-3 31-17-15,-8 24-32 16,-12 17-21-16,-6 2-8 15,-23-3-1-15,-4-7-2 16,6-9-7-16,-1-30-107 0,-8-38-323 16</inkml:trace>
  <inkml:trace contextRef="#ctx0" brushRef="#br0" timeOffset="135155.2528">9587 8898 361 0,'-12'-6'41'0,"3"6"-18"16,4 0-12-16,2 20-6 16,1 16 27-16,2 15 4 15,0 17-11-15,0 12-5 16,10 11-13-16,2-1-6 16,0 0-1-16,0-7 0 15,-7-6-20-15,-5-14-131 16</inkml:trace>
  <inkml:trace contextRef="#ctx0" brushRef="#br0" timeOffset="135288.2744">9238 9126 443 0,'115'-29'151'0,"34"15"-84"15,53 2-35-15,30-2-27 16,14-4-5-16,-11-16-59 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7:42:41.260"/>
    </inkml:context>
    <inkml:brush xml:id="br0">
      <inkml:brushProperty name="width" value="0.05292" units="cm"/>
      <inkml:brushProperty name="height" value="0.05292" units="cm"/>
      <inkml:brushProperty name="color" value="#FF0000"/>
    </inkml:brush>
  </inkml:definitions>
  <inkml:trace contextRef="#ctx0" brushRef="#br0">11308 8190 332 0,'-10'29'55'16,"7"4"-50"-16,3 3-1 0,0 2 4 16,8-1-5-16,3 3-3 15,2 0-2-15,-4 4 2 16,-3 6 0-16,-3 6 3 15,0 12 7-15,-3 9 15 16,0 9-6-16,3 11-14 16,-3 9-3-16,3 14-1 15,-2 3 2-15,5 3-3 16,0 0 1-16,2-4 4 16,2-1 12-16,-4-3-8 15,-1-3-5-15,-4-2-3 16,-1-1 0-16,0-3-1 0,0 3 0 15,-3-1-1-15,-3-1 1 16,1 6 0-16,1 8 0 16,1-2-1-16,0-4 1 15,0-15 0-15,-3-15-2 16,0-10-14-16,-1-2-27 16,-1-8 12-16,2-8-9 15,2-7-15-15,1-13-102 16</inkml:trace>
  <inkml:trace contextRef="#ctx0" brushRef="#br0" timeOffset="1230.2386">11382 8266 147 0,'-4'-5'24'0,"2"-2"1"15,2 1-11-15,0-1-10 16,0-2 6-16,0 1-3 16,-1 0 13-16,-1 2 11 15,-1-1-4-15,0 4-1 16,-1 0 2-16,1 1-12 15,0 2 1-15,1 0 5 16,1 0 6-16,-1 0 0 16,2 0-5-16,0 0-8 15,0 0-10-15,0 0-1 0,0 3-2 16,0 16 10-16,9 8 2 16,12 7-6-16,6 6 5 15,13 9 5-15,10 3-2 16,6 6-1-16,4 4 3 15,3-3-7-15,4 3 9 16,3 0-3-16,-2 0 4 16,1 2-8-16,-6 1-5 15,-1-2-5-15,4-4 3 16,4-1 3-16,3-2-1 16,2 3 4-16,2 3-4 15,1-4-2-15,1 2 0 16,0 1-1-16,-3-4-1 0,-3 4 5 15,-4 3 4-15,-7 7 0 16,-6 1 0-16,-1 2-5 16,-4-2-2-16,-3-5-2 15,-1-1-3-15,-2 0 0 16,-2 0-1-16,-2-1 2 16,2 3-1-16,3 2 0 15,5 8 2-15,7 5 2 16,4 3 2-16,4 2-1 15,4-5-2-15,2-1-3 16,1 0 0-16,-3-3-1 16,-6-7-1-16,-7-6-4 0,-12-11-14 15,-12-9-36-15,-17-11-37 16,-11-8-40-16,-5-16-268 16</inkml:trace>
  <inkml:trace contextRef="#ctx0" brushRef="#br0" timeOffset="2443.9595">11382 11667 172 0,'-4'0'82'0,"2"-3"-72"16,2-1 41-16,0-1-3 0,0-1-17 15,0 1-18 1,0-6-8-16,0 2 8 0,2 0 1 16,2 3 7-16,0-1 0 15,1 1-5-15,1 1-1 16,5 1-4-16,6-3-1 15,6 4 6-15,8-2-4 16,3 0 0-16,4-2 2 16,4-2-3-16,2-1 6 15,3 0 0-15,5 2-2 16,1 1-5-16,5 4-3 16,-4 1-3-16,3 2 1 15,0 0-2-15,-1-1-2 16,5-2 0-16,2-2 2 15,0-2-1-15,0 2 1 0,-4-2-2 16,-1 4 2-16,-3 2 0 16,-5 1-1-16,-1 0 1 15,-3 0 3-15,2 0 1 16,3 0-3-16,0 1 0 16,-1-1-3-16,2 0 0 15,-5 0-1-15,2 0 2 16,-3 0-2-16,3-1 0 15,-1-3 0-15,0 3 0 16,-2-3 3-16,2 2-2 16,-2 0 1-16,5-1-2 15,4 0 0-15,2-3 1 0,5-2 2 16,5-2 7-16,2-2 3 16,-2-2-2-16,-2 6-3 15,-7-2-4-15,-5 3-4 16,-7 0 0-16,-7 1-1 15,-9 0 1-15,-10 4-5 16,-6-3-9-16,-4 0-39 16,-7 3-54-16,1 0-95 15,-4 0-191-15</inkml:trace>
  <inkml:trace contextRef="#ctx0" brushRef="#br0" timeOffset="3325.4414">11334 11102 221 0,'0'-3'36'0,"0"3"-18"16,0 0-6-16,0-2 7 16,0 2 0-16,0-2-10 15,0 0-1-15,2-2 13 0,5 0 7 16,1-1-12-16,-1-2-3 16,1 1 1-16,2-1 0 15,2 0 0-15,-1 1-6 16,3 2-2-16,0 0-3 15,7 4 4-15,5-1 5 16,9-1 7-16,2-1 7 16,7 1-14-16,5-5 6 15,3-1 6-15,-1 1 1 16,-1-2 5-16,-9 6-13 16,-13 3-12-16,-7 0 0 15,-12 5 1-15,-5 20 5 16,-4 13-3-16,0 18 0 0,-7 10-5 15,-14 7-3-15,0 3 0 16,2-6 0-16,7-6-4 16,10-11-46-16,-2-21-188 15</inkml:trace>
  <inkml:trace contextRef="#ctx0" brushRef="#br0" timeOffset="10387.6334">13122 8533 294 0,'0'-8'199'15,"0"0"-172"-15,0 0 10 16,0 0-8-16,0 0-5 16,3 2 0-16,-2 1-11 15,1 2 0-15,-2 1 10 0,0 1 7 16,1 1-8-16,-1 0-2 15,0 0-5-15,0 3-7 16,0 25-5-16,-7 16 13 16,-12 12 3-16,-6 8-14 15,-3 3-5-15,0-1 2 16,4-2 0-16,2-7-2 16,5-13-2-16,5-12-21 15,6-15-43-15,5-15-34 16,1-2-33-16,0-8-101 15</inkml:trace>
  <inkml:trace contextRef="#ctx0" brushRef="#br0" timeOffset="10906.8009">13292 8712 294 0,'0'0'45'0,"0"0"-44"16,0 0 3-16,0 0-2 15,0 0 6-15,0 0 15 16,0 0 2-16,0 0-2 16,0-1-7-16,0 1 5 0,0 0 3 15,0-1-8 1,0-3-5-16,3 0 7 0,7-6 17 15,9 0-5-15,3-3-2 16,6-3 11-16,3-2-8 16,4 0 1-16,5 1 6 15,-6 4-1-15,-4 5-10 16,-9 5-9-16,-8 3-5 16,-5 0-5-16,-7 21 1 15,-1 9-1-15,-1 7-3 16,-17 3-3-16,1-5-2 15,8-6 0-15,9-9-3 16,6-8-4-16,27-4 3 16,9-4 4-16,4 0 1 15,-5 4-1-15,-10 8 6 0,-15 12 8 16,-16 14 12-16,-21 12-12 16,-32 5-5-16,-14-3-9 15,-1-9 0-15,13-22-15 16,13-18-58-16,14-7-95 15,4-20-320-15</inkml:trace>
  <inkml:trace contextRef="#ctx0" brushRef="#br0" timeOffset="12170.6121">10527 9716 325 0,'0'-2'56'0,"0"2"-27"0,0-1 5 15,0 1 9-15,0 0 11 16,0 0-6-16,-1 0-13 16,-4 0-4-16,-5 8-6 15,-5 15-6-15,-6 10-1 16,4 4-6-16,4-1-3 15,12 0 0-15,1-5-7 16,22-6-2-16,14-2 2 16,4-1 6-16,2-4 23 15,-9 4 1-15,-15 4-4 16,-14 6 2-16,-4 12-3 16,-30 6-14-16,-13-1-11 0,-2-11-2 15,-2-14-4 1,5-21-21-16,7-6-35 0,4-33-49 15,7-9-65-15,17-6-70 16</inkml:trace>
  <inkml:trace contextRef="#ctx0" brushRef="#br0" timeOffset="12370.144">10508 9682 460 0,'0'0'252'16,"33"0"-218"-1,28 0 33-15,24 0-21 0,7 0-18 16,7-11-26-16,-4-2-2 16,-7 1-54-16,-15-7-141 15</inkml:trace>
  <inkml:trace contextRef="#ctx0" brushRef="#br0" timeOffset="13384.3345">13144 10995 104 0,'11'-15'146'0,"-5"1"-108"15,-2 4 14-15,2 2-12 16,-5 4-18-16,-1 3-8 16,2-3-1-16,-2 1 2 15,3-3 7-15,3-3 9 0,0-4 6 16,-2 1-1-16,1-1-4 16,-5 2 2-16,0 3-6 15,0 2-5-15,0 0 0 16,-8 6-9-16,-17 4-12 15,-8 23-1-15,-7 18-1 16,2 12 0-16,6 9 0 16,8 4 1-16,15-4 0 15,9-9 2-15,0-17 8 16,24-18 0-16,11-22-8 16,15-8 1-16,11-39 4 15,5-22-3-15,-3-11-4 0,-11-1 0 16,-15 10 22-16,-19 15 28 15,-18 14-17-15,-8 16-14 16,-32 22-10-16,-8 5-6 16,-7 40-3-16,10 11 0 15,15-1 0-15,23-4-1 16,16-15-1-16,36-15-2 16,17-15-17-16,9-2-29 15,-2-19-50-15,-6-8-73 16</inkml:trace>
  <inkml:trace contextRef="#ctx0" brushRef="#br0" timeOffset="14647.659">12476 11967 423 0,'1'-9'74'0,"2"1"-40"15,2 4 0-15,-1-1-2 16,-3 5 3-16,-1 0 1 16,0 13 4-16,0 23 6 15,-5 17 4-15,-21 17-24 0,-11 12-10 16,-8 4-7-16,-1-1-6 16,3-8-3-16,5-14-2 15,10-18-5-15,10-15-34 16,11-18-55-16,7-12-83 15,13-11-142-15</inkml:trace>
  <inkml:trace contextRef="#ctx0" brushRef="#br0" timeOffset="14996.8918">12786 12085 487 0,'-8'6'87'0,"8"-4"-73"15,11-2 11-15,22 0 27 16,14-16-5-16,7 1-2 16,3 2 5-16,-5 9-6 15,-10 4-8-15,-13 8-15 16,-21 28-9-16,-8 26 1 15,-21 18-6-15,-21 17-7 16,1-2 0-16,13-15-1 16,22-24 1-16,12-24-1 0,44-24-1 15,24-8-1-15,12-14 3 16,3-12-6-16,-5-3-12 16,-15 3-36-16,-13 6-60 15,-11-5-93-15</inkml:trace>
  <inkml:trace contextRef="#ctx0" brushRef="#br0" timeOffset="18056.0963">19751 6322 470 0,'0'-5'51'0,"0"4"-37"16,0-1-6-16,0 2 2 16,3 0 1-16,7 3-2 15,0 21 30-15,-1 12-3 16,-2 12-1-16,-7 14-4 16,0 8-16-16,-17 10-8 15,-10 6-4-15,-1 1-1 0,1-2-2 16,4-11-3-16,4-12-9 15,5-15-52-15,6-17-86 16,0-30-131-16</inkml:trace>
  <inkml:trace contextRef="#ctx0" brushRef="#br0" timeOffset="18388.5914">20076 6497 337 0,'6'-4'162'16,"6"-2"-153"-16,16-1 12 0,14-2 35 15,4-1-7-15,8 2-5 16,-1 2-12-16,-8 4-5 16,-7 2-10-16,-15 0-7 15,-14 18-5-15,-9 18-3 16,-9 18 5-16,-31 27-4 15,-12 11-3-15,-3 1 0 16,13-13 0-16,20-22 0 16,22-22 0-16,17-14 0 15,35-14 1-15,17-8 1 16,12 0 1-16,4-7-1 16,-2-5-2-16,-11 2 0 0,-18 5-8 15,-28 5-45-15,-26 0-64 16,-25 26-109-16</inkml:trace>
  <inkml:trace contextRef="#ctx0" brushRef="#br0" timeOffset="18621.6335">19215 7609 430 0,'0'4'153'16,"36"-4"-112"-16,61-4 52 15,59-26-13-15,62-11-17 16,42-8-24-16,14-2-18 0,-11 3-14 16,-41 10-4-1,-49 5-3-15,-52 9-6 0,-44 5-36 16,-33 7-30-16,-24 7-19 16,-20 5-22-16,-4 0-93 15,-31 27-132-15</inkml:trace>
  <inkml:trace contextRef="#ctx0" brushRef="#br0" timeOffset="18920.9472">20022 7872 647 0,'0'0'91'15,"0"5"-88"-15,-12 33-1 16,-15 24 5-16,-10 25 5 16,-12 16-10-16,-6 6-1 15,-2 3-1-15,6-7 0 16,6-11-3-16,14-20-27 15,11-24-51-15,7-19-14 16,12-25-80-16</inkml:trace>
  <inkml:trace contextRef="#ctx0" brushRef="#br0" timeOffset="19337.3211">20325 8055 248 0,'-26'9'259'15,"4"-2"-252"-15,12-1-3 16,7-2 30-16,3-4 3 16,0 0-22-16,12-8 20 0,26-18 2 15,22-8 4 1,18-5 3-16,8 2 11 0,-10 9-8 15,-20 13-8-15,-28 11-19 16,-25 6-13-16,-8 43 1 16,-32 21 2-16,-11 15-5 15,-1 2-5-15,10-14-1 16,18-15 1-16,21-14-2 16,5-14-7-16,37-5-1 15,14-4 7-15,7-2 3 16,-6 3 1-16,-18 7 4 15,-26 19 10-15,-22 19 4 16,-52 19 0-16,-33 7-11 16,-20-7-8-16,-4-20-2 15,10-32-17-15,11-30-75 0,6-36-165 16</inkml:trace>
  <inkml:trace contextRef="#ctx0" brushRef="#br0" timeOffset="20001.6772">18625 6522 505 0,'0'21'81'15,"0"34"-76"-15,0 28 11 16,0 21-7-16,0 11-7 16,-1 6-2-16,-8-7-6 15,0-5-57-15,-6-21-125 16</inkml:trace>
  <inkml:trace contextRef="#ctx0" brushRef="#br0" timeOffset="20167.95">18136 6946 497 0,'88'-10'88'15,"42"7"-29"-15,55-6 19 16,31-2-44-16,7 5-34 15,-24-2-33-15,-45-10-540 16</inkml:trace>
  <inkml:trace contextRef="#ctx0" brushRef="#br0" timeOffset="31772.8667">12037 5216 216 0,'0'0'56'15,"-2"12"-45"-15,-4 5-9 16,-2 6 1-16,0 1-2 0,2-1-1 16,2-1 1-1,-1-3-1-15,1-2 0 0,2 1 1 16,2-3 0-16,0-2 1 16,0-1 2-16,0-2 9 15,14 0 8-15,8 0 4 16,4-4-5-16,9 2 2 15,8-4-2-15,8 0-2 16,6-4 3-16,10 0 4 16,0 0-12-16,3 0 9 15,2 0-5-15,5-7-7 16,1 0-1-16,6 1-2 16,-1-4 8-16,1 6 0 15,-4 2 1-15,-1 2-7 16,-2 0-7-16,-5 0-1 0,-4 9 0 15,-3 0-1-15,1-3 0 16,0-1 1-16,1-5 2 16,0 0 3-16,-2 0-2 15,1 0 1-15,0 0-3 16,0 0 0-16,-1 0 0 16,1 3-2-16,-2 9 1 15,-1 2 2-15,2-4 9 16,-1 1 5-16,2-6-2 15,3-1-2-15,-5-1-4 16,-4-1-6-16,-7-2-3 16,-9 0 2-16,-7 0-2 0,-6 0 0 15,-2 0 0-15,0 0 0 16,6 0 0-16,11 0 0 16,9 0 0-16,9-5 0 15,8-3 0-15,2 0 0 16,-2 4 1-16,-5 0 0 15,-9 0-1-15,-14 4 0 16,-17 0-1-16,-13-2 2 16,-9 1-1-16,-5-1 0 15,0 2 0-15,1 0 0 16,-1 0 1-16,0 0-1 16,2 0 0-16,-2 0 0 15,0 0 0-15,0 0 0 0,0 0 0 16,0-2 0-1,0 2 1-15,0-5 1 0,0-5 0 16,1-6 0-16,5-8-1 16,1-4 1-16,3-2-2 15,-1-1 2-15,1 1-2 16,2 2 0-16,-6 7 0 16,-3 6 0-16,-3 3 0 15,0 5-5-15,0 0-25 16,0 3-43-16,-3 4-55 15,-6-4-72-15</inkml:trace>
  <inkml:trace contextRef="#ctx0" brushRef="#br0" timeOffset="32421.6247">13584 5922 483 0,'-16'-7'58'15,"-10"7"-58"-15,-10 0 3 16,-14 24 11-16,-14 14 2 16,-11 14-12-16,-1 10-3 15,4 11 3-15,11 5-1 16,14 7 2-16,18-3 6 15,19-10 3-15,10-15-6 16,18-24-5-16,34-25-1 16,25-10 8-16,20-44 9 15,17-27-7-15,5-16-4 16,-7-10 1-16,-18 6 26 16,-33 16-4-16,-36 10-18 15,-25 12-9-15,-37 11-2 0,-30 13-2 16,-12 23-12-1,-1 8-19-15,6 32-32 0,15 12-73 16,13 0-157-16</inkml:trace>
  <inkml:trace contextRef="#ctx0" brushRef="#br0" timeOffset="32737.5364">13468 6342 483 0,'22'21'82'16,"10"13"-53"-16,5 3 24 15,-1 0-30-15,-6-3-23 16,-4-1-6-16,-6-2-67 16,-5-5-146-16</inkml:trace>
  <inkml:trace contextRef="#ctx0" brushRef="#br0" timeOffset="33020.1273">14158 6051 429 0,'2'65'219'0,"-2"23"-173"16,0 14-10-16,-6 3-19 15,-12 0-17-15,-4-14-33 16,-3-26-401-16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7:46:38.036"/>
    </inkml:context>
    <inkml:brush xml:id="br0">
      <inkml:brushProperty name="width" value="0.05292" units="cm"/>
      <inkml:brushProperty name="height" value="0.05292" units="cm"/>
      <inkml:brushProperty name="color" value="#FF0000"/>
    </inkml:brush>
  </inkml:definitions>
  <inkml:trace contextRef="#ctx0" brushRef="#br0">4197 7737 370 0,'0'0'159'0,"22"0"-148"16,30 0 22-16,26-15 7 16,21-11 13-16,11-6-13 15,5-1-20-15,-8 0-3 16,-13 4-1-16,-19 11-5 0,-24 5-11 16,-17 6-3-1,-12 7-28-15,-9 0-55 0,-8 0-65 16,-5 12-152-16</inkml:trace>
  <inkml:trace contextRef="#ctx0" brushRef="#br0" timeOffset="182.7109">4749 7754 347 0,'-14'22'64'0,"11"-3"3"15,3 3-23-15,0 7 18 16,0 7-2-16,2 9-20 15,-1 12-10-15,-1 3-20 16,0 0-10-16,-6-2-5 16,-5-3-29-16,-1-6-43 0,1-11-90 15,2-18-232-15</inkml:trace>
  <inkml:trace contextRef="#ctx0" brushRef="#br0" timeOffset="415.7084">4919 8029 466 0,'0'-2'168'0,"0"0"-138"16,10-8-19-16,11-9-7 16,7-10 19-16,8-8-17 0,6-1-6 15,6-2 0-15,1 2 0 16,2 4 0-16,-2 4 0 15,-6 8-4-15,-4 6-7 16,-3 7-42-16,-4 6-49 16,-4 3-55-16,-3 0-87 15</inkml:trace>
  <inkml:trace contextRef="#ctx0" brushRef="#br0" timeOffset="714.8934">5565 7725 157 0,'-7'21'161'16,"-13"9"-60"-16,-5 6-29 15,1 6-12-15,3 5-14 16,3 4-11-16,10 1-21 0,8-9-10 16,0-9-4-16,17-19 2 15,11-13-1-15,11-2 4 16,6-29 6-16,-2-9-5 16,0-8-1-16,-8-1-5 15,-12 5 1-15,-4 7-1 16,-8 8 0-16,-5 12 0 15,-3 8 0-15,-3 7 1 16,0 0-1-16,0 18 1 16,-4 13 7-16,-6 9-1 15,-1 5-6-15,4 0-1 16,2-3-4-16,2-2-36 0,3-9-80 16,0-9-121-1</inkml:trace>
  <inkml:trace contextRef="#ctx0" brushRef="#br0" timeOffset="1130.408">6023 7762 616 0,'-13'14'53'0,"1"20"-36"16,-2 8-4-16,2 5 5 15,2-1-12-15,-2-6-6 16,4-9 0-16,7-14-2 16,1-17-4-16,11-8-1 0,20-24 2 15,12-10 5-15,3 1 0 16,-1 10 1-16,-8 12 7 16,-8 13 7-16,-10 6 2 15,-9 18-1-15,-10 15 11 16,0 8-4-16,-7-2-14 15,-5-8-9-15,6-14 0 16,6-12-6-16,0-5-8 16,24-15-7-16,9-11 21 15,3 4 1-15,-1 9 1 16,-6 13-2-16,-7 0 3 16,-11 19-3-16,-11 15 4 0,0 6 1 15,-14 5-5-15,-5-8-8 16,5-7-50-16,4-9-92 15,7-17-92-15</inkml:trace>
  <inkml:trace contextRef="#ctx0" brushRef="#br0" timeOffset="1496.4274">6423 7989 370 0,'13'-14'93'0,"1"13"-23"16,2 1-4-16,2 7-3 15,-5 19-17-15,-2 11-23 16,-2 10-12-16,-8 9-4 15,-1 7-4-15,0 5 4 16,-10 8-3-16,-5 3 8 0,-6 6-2 16,3-5-8-16,0-12-2 15,6-23-15-15,4-26-47 16,6-19-2-16,2-36 30 16,0-29-34-16,16-24 16 15,8-10 23-15,7-3 29 16,7 4 13-16,2 11 23 15,8 15 35-15,-3 11-18 16,1 17-7-16,-7 20 7 16,-10 16-4-16,-13 8-15 15,-15 24-21-15,-1 32 19 16,-34 19-10-16,-16 14-16 0,-13 4-4 16,-3-10-2-16,10-19-8 15,12-24-43-15,14-30-50 16,21-15-53-16,9-42-392 15</inkml:trace>
  <inkml:trace contextRef="#ctx0" brushRef="#br0" timeOffset="1812.1835">6902 8041 515 0,'-25'26'77'0,"9"2"-45"15,10 2-7-15,6-4 6 16,2-2-11-16,25-11-6 16,7-11 0-16,9-2 14 15,5-15-8-15,-3-12 11 16,-6 3 12-16,-12 6-16 15,-16 8-9-15,-9 7-4 16,-2 3 1-16,-21 0-11 16,-10 7-4-16,-4-1-26 15,10-6-36-15,11 0-62 16,14-26-140-16</inkml:trace>
  <inkml:trace contextRef="#ctx0" brushRef="#br0" timeOffset="2045.1262">7504 7242 391 0,'0'14'203'0,"0"26"-180"16,-7 22 46-16,-3 15 2 15,-7 13-16-15,-5 8-28 16,-4 3-8-16,-2-2-12 0,0-3-7 15,3-8-2 1,5-11-30-16,4-17-72 0,10-29-75 16,6-28-237-16</inkml:trace>
  <inkml:trace contextRef="#ctx0" brushRef="#br0" timeOffset="2211.0054">7672 7965 302 0,'-29'46'467'0,"0"16"-422"15,5 7-36-15,4-1-9 16,4-10 0-16,4-14-53 0,3-11-80 16,5-18-85-1,4-15-196-15</inkml:trace>
  <inkml:trace contextRef="#ctx0" brushRef="#br0" timeOffset="2354.8025">7802 7524 741 0,'-16'-1'66'0,"3"-1"-59"15,0-1-7-15,2-2-86 16,4-7-162-16</inkml:trace>
  <inkml:trace contextRef="#ctx0" brushRef="#br0" timeOffset="2925.9923">8258 8029 153 0,'0'-4'508'0,"0"4"-453"15,-2 20-41-15,-2 8-11 16,-2 8 3-16,0-6-1 0,0-10-4 16,6-10 0-1,0-10-1-15,13-23 5 0,22-25 9 16,15-10-11-16,7-1 4 16,2 9 24-16,-6 18 13 15,-12 16-3-15,-12 16-26 16,-14 19-11-16,-15 32 10 15,-4 15-3-15,-23 6-10 16,-2-1-1-16,6-9-14 16,6-6-30-16,7-8-44 15,7-8-37-15,3-16-97 16</inkml:trace>
  <inkml:trace contextRef="#ctx0" brushRef="#br0" timeOffset="3258.8079">8655 8238 340 0,'12'-10'141'0,"6"1"-36"16,5-4-9-16,12-5-19 15,5-8-14-15,5-3-23 16,-3-6-15-16,-6 1-2 16,-13 3-2-16,-11 13-10 15,-9 7-4-15,-3 10 15 16,-13 1-7-16,-29 4-11 15,-12 18-4-15,-1 6 0 16,12 6 0-16,11 3 0 16,13-4-2-16,10-4 0 0,9-3-2 15,2-4-4-15,24-2-2 16,6-2-1-16,5 0-4 16,1-2 1-16,-4 0-6 15,-1-3 2-15,-2-2-15 16,-3-5-48-16,2-6-58 15,-5 0-152-15</inkml:trace>
  <inkml:trace contextRef="#ctx0" brushRef="#br0" timeOffset="3478.8118">9390 7537 104 0,'0'-4'688'0,"0"4"-622"16,0 0-63-16,0 9-3 15,0 0-52-15,0-3-144 16,0-6-360-16</inkml:trace>
  <inkml:trace contextRef="#ctx0" brushRef="#br0" timeOffset="3624.5929">9468 7814 681 0,'-40'27'88'15,"8"2"-37"-15,4 5-51 16,10-14-88-16,6-20-363 15</inkml:trace>
  <inkml:trace contextRef="#ctx0" brushRef="#br0" timeOffset="5204.8637">10739 7489 3 0,'0'-12'443'15,"0"9"-390"-15,0 3-17 16,0 0-20-16,0 0-2 16,0 0-1-16,0 13-5 15,0 18 14-15,1 16 2 16,4 13-3-16,-4 8-12 16,-1 11 0-16,0 3-4 0,-10 5-4 15,-5-3-1-15,2-16-1 16,-1-22-10-16,8-27-42 15,3-19-31-15,3-24 10 16,0-30-60-16,0-19-60 16,9-10 92-16,0 2 102 15,-4-1 82-15,-1 7-17 16,4 12 22-16,4 15-32 16,6 18 8-16,2 18-5 15,1 12-11-15,2 5 6 16,-3 26 10-16,0 9-24 15,-4 7 16-15,-1 0-26 16,2-6-3-16,2-9-16 0,5-13-7 16,15-17-2-16,10-4 1 15,15-37 2-15,11-17-4 16,-1-10 0-16,-6-1-2 16,-15 11 2-16,-14 19 0 15,-14 15 1-15,-7 21 4 16,-10 7 2-16,-8 36 0 15,0 21 27-15,-21 14-14 16,-10 2-14-16,-5 8-5 16,1 0-1-16,6-2-3 15,5-7-21-15,10-9-68 16,10-24-88-16,4-25-261 0</inkml:trace>
  <inkml:trace contextRef="#ctx0" brushRef="#br0" timeOffset="5503.5994">11809 7812 452 0,'-14'0'206'0,"-19"13"-184"16,-2 22 27-16,-7 10-23 15,2 13-12-15,7-3-8 16,12-4-4-16,14-16-2 15,7-14-3-15,9-20-12 16,20-3-6-16,11-31 17 16,4-13 2-16,-2-3 2 0,-5 8 0 15,-10 13 0-15,-12 11 5 16,-8 12 9-16,-7 5-6 16,0 16-4-16,-3 20 14 15,-10 8-3-15,-7 2-15 16,7-2-22-16,4-4-63 15,5-5-116-15</inkml:trace>
  <inkml:trace contextRef="#ctx0" brushRef="#br0" timeOffset="5819.2277">12068 7909 438 0,'15'15'161'16,"3"18"-77"-16,7 3-10 15,1 0-26-15,-2-3-33 16,-2-4-15-16,-1-5-4 16,-3-3-19-16,-2-4-37 15,-2-9-28-15,1-8-36 16,-2-3-12-16,5-30-7 16,2-11 126-16,5-6 17 15,-1-2 83-15,-7 8-6 16,-9 11 22-16,-8 14 21 15,-15 11-7-15,-28 8-41 16,-18 15-40-16,-18 26-20 0,-7 10-8 16,-3 2-4-16,6-7-2 15,14-10-87-15,21-17-164 16</inkml:trace>
  <inkml:trace contextRef="#ctx0" brushRef="#br0" timeOffset="6666.9488">13288 7524 335 0,'0'-11'112'0,"0"5"-74"15,0 2 16-15,0 2-8 16,0 0-1-16,0 0-9 16,0 2-6-16,0 0-6 15,-4 4-9-15,-6 22-1 16,-9 16 20-16,-4 7-17 16,-2 3-7-16,4-8-3 0,7-12-4 15,10-14-3-15,4-14-1 16,19-4 1-16,23-10 1 15,9-11-1-15,3 4 1 16,-5 7 3-16,-9 10 5 16,-10 8 4-16,-8 24 4 15,-11 10-3-15,-8 7-3 16,-3 2-8-16,0-5 0 16,7-13-3-16,20-15 0 15,19-18-2-15,14-8 1 16,7-27 1-16,0-6 0 15,-6-1 1-15,-14 3-1 16,-12 7 2-16,-18 8-1 0,-17 9 1 16,-5 8 3-1,-35 7 6-15,-17 0-11 0,-10 26-1 16,-3 14-2-16,9 11-4 16,16 7-3-16,17 3 3 15,17-2 4-15,11-2 3 16,14-9-1-16,19-4 0 15,10-6 1-15,5-8-3 16,5-6-31-16,2-9-53 16,-2-7-50-16,-4-8-120 15</inkml:trace>
  <inkml:trace contextRef="#ctx0" brushRef="#br0" timeOffset="6816.8494">14199 7907 488 0,'0'0'144'0,"0"24"-85"16,0 16 4-16,0 5-29 16,0 3-29-16,-3-6-5 15,-5-4-50-15,0-9-96 16,-4-12-210-16</inkml:trace>
  <inkml:trace contextRef="#ctx0" brushRef="#br0" timeOffset="6950.3351">14217 7611 50 0,'0'0'524'0,"0"0"-485"15,0 17-39-15,0 6-16 16,13 4-69-16,9 1-108 16</inkml:trace>
  <inkml:trace contextRef="#ctx0" brushRef="#br0" timeOffset="7282.3312">14638 7963 217 0,'-36'14'283'16,"-9"24"-222"-16,2 4 14 0,10-4-13 15,13-5-41-15,16-14-21 16,4-17-11-16,19-2-23 15,14-29 34-15,6-14 1 16,1-1 26-16,-6 7 21 16,-5 14 16-16,-8 17-17 15,-5 8-19-15,-10 42-12 16,-6 25 7-16,-15 24-9 16,-23 12-10-16,-15 7-4 15,-8 1-6-15,-9-7-15 16,4-20-16-16,10-20-18 15,11-25-25-15,15-27 7 16,9-14-21-16,11-24-56 0,10-28-159 16</inkml:trace>
  <inkml:trace contextRef="#ctx0" brushRef="#br0" timeOffset="7597.9689">15170 7334 528 0,'0'27'73'0,"-4"25"-32"16,-5 15 23-16,-6 17-10 0,-11 6-9 16,-3 8-16-16,-4 0-3 15,7-8-17-15,13-17-9 16,13-19-3-16,0-28-10 15,18-19 1-15,10-7 11 16,5 0 1-16,-3-7 18 16,-5 7 3-16,-10 7 6 15,-9 21-2-15,-6 11-7 16,0 4-9-16,-13 0-9 16,1-6-3-16,6-4-69 15,6-20-126-15,0-13-293 16</inkml:trace>
  <inkml:trace contextRef="#ctx0" brushRef="#br0" timeOffset="7798.6535">15627 7452 41 0,'5'-5'558'16,"-5"5"-450"-16,-4 24-71 15,-9 18-5-15,-13 14-14 16,-5 15-17-16,-5 9 11 15,-4 12-1-15,-6 9-3 16,-1 2-8-16,0 5-1 16,-3-7-46-16,3-12-97 15,9-22-210-15</inkml:trace>
  <inkml:trace contextRef="#ctx0" brushRef="#br0" timeOffset="7947.4792">15304 7996 248 0,'29'-39'394'0,"-9"12"-289"16,5 10-17-16,4 6-37 16,0 5-34-16,-1 2-16 15,-1 4-1-15,-3-2-35 16,-3 2-99-16,-2-5-151 16</inkml:trace>
  <inkml:trace contextRef="#ctx0" brushRef="#br0" timeOffset="8248.33">16465 7537 594 0,'0'-6'298'15,"0"6"-268"-15,0 0-30 16,0 20-45-16,0 0-111 15,-13-2-240-15</inkml:trace>
  <inkml:trace contextRef="#ctx0" brushRef="#br0" timeOffset="8398.6991">16368 7838 733 0,'-16'0'66'15,"11"0"-31"-15,5 0-10 16,0 0-25-16,0 0-98 16,2-10-216-16</inkml:trace>
  <inkml:trace contextRef="#ctx0" brushRef="#br0" timeOffset="9526.638">17890 7328 551 0,'9'-14'59'16,"6"10"-2"-16,-2 4-7 15,-2 0-11-15,-6 29-18 16,-5 20 12-16,0 21-6 16,-25 15-13-16,-14 9-9 15,-8 5-3-15,-7 4-2 16,3 4 0-16,4-6-8 15,6-6-36-15,11-20-55 16,13-24-101-16,17-27-266 0</inkml:trace>
  <inkml:trace contextRef="#ctx0" brushRef="#br0" timeOffset="9842.5386">18456 7625 562 0,'-49'67'70'15,"17"17"-25"-15,11 8 5 16,16-7-2-16,5-11-21 0,23-19-20 16,22-22-3-1,20-19 1-15,20-14 0 16,12-18-3-16,8-33-2 0,-4-12 5 15,-19-5 6-15,-25 4 6 16,-33 7 8-16,-24 3-3 16,-33 3-3-16,-33-1-17 15,-16 10-2-15,-3 15 0 16,15 16-7-16,24 11-45 16,22 0-65-16,24 18-57 15,15 0-237-15</inkml:trace>
  <inkml:trace contextRef="#ctx0" brushRef="#br0" timeOffset="10075.5981">19558 7104 656 0,'0'38'99'0,"-9"12"9"15,-3 2-63-15,3 0-45 16,0-4-8-16,9-24-173 16</inkml:trace>
  <inkml:trace contextRef="#ctx0" brushRef="#br0" timeOffset="11389.0071">10071 9975 224 0,'9'-16'107'16,"-2"2"-37"-16,0 1-2 15,1 3 5-15,1-2-15 16,1 3-8-16,1 0-11 16,1 3-7-16,-3 3-12 15,-5 3-6-15,1 0-4 16,-4 15-5-16,-1 22 21 16,0 20 6-16,-1 14-21 15,-19 3-1-15,-1 2-1 16,0-12-6-16,8-18-1 15,4-19-1-15,8-20-1 16,1-7-3-16,11-31-8 0,19-27 1 16,11-21-7-16,5-11 8 15,-1-4 6-15,-5 9 3 16,-7 15 5-16,-9 24 16 16,-9 21 3-16,-8 25-7 15,-6 7-11-15,-1 39 1 16,0 16 22-16,-4 9-20 15,0-7-8-15,4-16-1 16,10-23 0-16,24-25 0 16,18-7 0-16,13-27 1 15,6-4 0-15,0 10 0 0,-12 16 5 16,-11 12 12 0,-17 25-2-16,-16 26-3 0,-15 19-4 15,-1 10-6-15,-21-5-3 16,0-5-16-16,9-8-50 15,7-15-128-15,6-18-370 16</inkml:trace>
  <inkml:trace contextRef="#ctx0" brushRef="#br0" timeOffset="11555.0876">11136 10131 56 0,'4'-2'794'16,"-4"2"-733"-16,0 20-47 15,0 16 2-15,0 11-8 0,-17 1-8 16,-6 2-7-16,-2-6-39 16,-4-6-65-16,5-9-60 15,2-22-154-15</inkml:trace>
  <inkml:trace contextRef="#ctx0" brushRef="#br0" timeOffset="11688.8888">11209 9770 481 0,'0'-7'214'0,"0"7"-104"16,0 0-62-16,0 9-48 15,-6 15-12-15,-4 8-64 16,-1 4-87-16,4 3-127 0</inkml:trace>
  <inkml:trace contextRef="#ctx0" brushRef="#br0" timeOffset="11904.5102">11336 10122 553 0,'4'0'143'16,"2"0"-57"-16,5 0-31 15,-2 7-13-15,1 7-11 16,0-4-14-16,3-1-13 16,3-4-3-16,3 1 1 15,2-3 11-15,1 0-6 16,-5 5-2-16,-2 1-5 0,-6 4 0 15,-3 1-1 1,0 1-17-16,0-5-97 0,-2-10-263 16</inkml:trace>
  <inkml:trace contextRef="#ctx0" brushRef="#br0" timeOffset="12769.0374">12619 9677 163 0,'0'-4'427'16,"0"4"-349"-16,3 4-25 16,0 27-27-16,-2 23 29 15,-1 16-24-15,0 15-9 16,-12 5-12-16,-9-2-5 0,1-4 3 16,5-18-5-16,6-23-3 15,9-23-2-15,18-20-9 16,24-29-3-16,17-18 12 15,5-6 2-15,-5 7 3 16,-13 17 10-16,-20 18 12 16,-9 11 2-16,-7 9-15 15,-8 25 7-15,-2 12-8 16,0 2-8-16,0-2-3 16,0-14 0-16,3-10-4 15,12-15-8-15,12-7-2 16,3-7 13-16,2-17 1 0,0-3 1 15,-5-2 2 1,-8 9 9-16,-10 6-2 0,-3 5-1 16,-6 8-8-16,-2 1 1 15,-23 0-2-15,-9 20-1 16,-4 11-3-16,8 4-1 16,11-1 2-16,10-3 1 15,9-2 2-15,0-5-2 16,6-4 2-16,16-2 2 15,7-7-2-15,5-6-21 16,2-2-68-16,0-3-137 16</inkml:trace>
  <inkml:trace contextRef="#ctx0" brushRef="#br0" timeOffset="12968.6475">13599 10236 839 0,'-34'38'75'15,"8"4"-71"-15,12-1-4 16,8 0-4-16,1-7-89 16,5-7-115-16,-2-19-258 15</inkml:trace>
  <inkml:trace contextRef="#ctx0" brushRef="#br0" timeOffset="13090.6877">13738 9780 658 0,'0'-15'162'0,"-3"12"-76"16,-9 3-54-16,-4 0-32 16,2 12-26-16,4-2-139 15,10-10-250-15</inkml:trace>
  <inkml:trace contextRef="#ctx0" brushRef="#br0" timeOffset="13533.8676">14185 10105 756 0,'-27'8'89'16,"-5"23"-43"-16,-8 13-13 15,8 6-11-15,8 0-10 16,14-6-2-16,10-13-4 0,15-16-6 15,16-14-20 1,2-1 3-16,0-22 17 0,-5 0 10 16,-4 7 24-16,-6 10-1 15,-3 5-24-15,-8 22-9 16,-7 29 0-16,-14 27 0 16,-25 13 0-16,-17 5 0 15,-6-6 0-15,-4-10 0 16,0-15 0-16,8-17 0 15,10-21-45-15,10-24-42 16,14-3-78-16,15-25-112 16</inkml:trace>
  <inkml:trace contextRef="#ctx0" brushRef="#br0" timeOffset="13849.6218">14590 9693 815 0,'-21'43'49'0,"2"23"-16"16,-6 20-6-16,-6 13-3 16,-9 5-13-16,0-7-5 15,8-19-1-15,15-20-5 16,15-26-1-16,4-25-7 15,32-7-13-15,8-15 17 0,2-3 4 16,-4 8 10-16,-10 8 12 16,-10 2 2-16,-5 17-3 15,-12 16-11-15,-3 7-10 16,0 4 0-16,-8-4 0 16,-1-8-56-16,9-23-169 15,0-11-332-15</inkml:trace>
  <inkml:trace contextRef="#ctx0" brushRef="#br0" timeOffset="14049.3483">14931 9716 93 0,'8'-23'518'0,"-8"15"-361"0,1 8-57 16,-1 4-52-1,0 26-18-15,0 17-11 0,-10 15-13 16,-14 13-5-16,-6 5-1 15,-3 0 0-15,-3 3-2 16,1-5-10-16,0-6-43 16,3-7-78-16,6-16-54 15,2-20-221-15</inkml:trace>
  <inkml:trace contextRef="#ctx0" brushRef="#br0" timeOffset="14182.2617">14721 10067 120 0,'22'-38'546'0,"-7"14"-401"15,3 11-47 1,0 8-42-16,0 5-34 0,0 0-14 16,-2 0-8-16,2 0-5 15,-3 5-64-15,3-5-169 16</inkml:trace>
  <inkml:trace contextRef="#ctx0" brushRef="#br0" timeOffset="14464.673">15579 9631 706 0,'0'0'227'16,"0"6"-196"-16,13 15-31 16,4 9-28-16,-7 3-135 15,-10-6-340-15</inkml:trace>
  <inkml:trace contextRef="#ctx0" brushRef="#br0" timeOffset="14583.2574">15538 10051 667 0,'-13'2'200'16,"6"1"-180"-16,4-1-12 16,1-1-8-16,1-1-209 15</inkml:trace>
  <inkml:trace contextRef="#ctx0" brushRef="#br0" timeOffset="22744.9362">17223 9622 309 0,'-7'5'50'16,"1"-1"-10"-16,4-4 10 16,2 0-6-16,0 0-2 15,0 0-5-15,0-12-5 16,0-5-11-16,14-2 20 15,6-1-3-15,12-2-5 16,14-6-5-16,18-2 5 16,15-3-5-16,6 1 5 15,-1 8 8-15,-17 7-23 16,-19 12 3-16,-24 5-10 16,-21 24-10-16,-3 19 0 15,-36 21 0-15,-22 16 0 16,-16 10-1-16,-8 14-1 0,2-2-1 15,10-3-1 1,18-14-6-16,22-13 2 0,24-20 3 16,10-18 2-16,39-17 1 15,15-10 1-15,14-7 1 16,6 0-1-16,-1-2 1 16,-1-7-1-16,-13-1 0 15,-14-3-13-15,-16 3-80 16,-15-7-115-16</inkml:trace>
  <inkml:trace contextRef="#ctx0" brushRef="#br0" timeOffset="22927.7209">18651 9147 774 0,'-17'57'80'0,"-26"11"-57"16,-5 3-14-16,14-15-9 15,18-27-226-15</inkml:trace>
  <inkml:trace contextRef="#ctx0" brushRef="#br0" timeOffset="59123.4294">10427 12497 327 0,'-3'0'50'0,"3"0"-26"0,0 0-2 15,0 0-6-15,0 0 2 16,6 0 8-16,5 0 3 16,5 4-4-16,4 18-8 15,2 12-1-15,3 12-7 16,-2 10 6-16,1 5-13 16,-4 4-1-16,-5 0-1 15,3-1-2-15,-4-6-22 16,2-15-134-16,3-28-216 15</inkml:trace>
  <inkml:trace contextRef="#ctx0" brushRef="#br0" timeOffset="59322.5626">11066 12495 454 0,'0'0'75'15,"-18"18"-53"-15,-17 29-5 16,-15 24 5-16,-13 11-15 15,-7 13-7-15,-4 9 0 16,-1 1 0-16,8-2 0 16,8-6 0-16,15-9-1 15,14-16-6-15,16-11-45 16,11-11-51-16,3-20-123 16</inkml:trace>
  <inkml:trace contextRef="#ctx0" brushRef="#br0" timeOffset="59571.7263">11048 13173 497 0,'-5'54'21'0,"8"-10"-17"15,33-18-1-15,9-19 2 16,3-7 0-16,-8-19 2 15,-10-10 5-15,-17-1 4 16,-13-3-8-16,-6 4 11 16,-25-2-15-16,-12 1 4 15,-3 0-8-15,7 4-5 0,10 4-44 16,17 9-83-16,12 5-260 16</inkml:trace>
  <inkml:trace contextRef="#ctx0" brushRef="#br0" timeOffset="59904.9488">11631 12952 337 0,'-13'0'171'16,"4"0"-157"-16,3 0-13 15,1 0 0-15,0 2 0 16,-1 6 4-16,0 0 20 0,-2 4 24 15,0 2-3-15,1 5-11 16,3 5-5-16,2 1-13 16,2 0-10-16,0-3 0 15,3-6-4-15,15-8-1 16,3-6 0-16,4-2-1 16,2 0 2-16,-3 0 2 15,-5 0 8-15,-5 0-9 16,-5 24 0-16,-5 10 10 15,-4 7-5-15,3-6-9 16,3-4-6-16,9-23-103 16,6-14-348-16</inkml:trace>
  <inkml:trace contextRef="#ctx0" brushRef="#br0" timeOffset="60420.2897">13028 13050 347 0,'-15'23'170'0,"0"10"-131"16,3 2 1-16,5-5-25 15,1-8-8-15,3-10-6 0,3-12-1 16,0-20 3-16,6-24-2 16,17-16 0-16,15-4 0 15,11 4 17-15,6 7 8 16,2 13 11-16,-9 10-11 15,-10 14-6-15,-9 6-20 16,-7 10 0-16,-3 0-7 16,-5 14-66-16,-10 12-141 15,-4 4-244-15</inkml:trace>
  <inkml:trace contextRef="#ctx0" brushRef="#br0" timeOffset="60669.4546">13428 13020 417 0,'16'-3'84'15,"13"-4"-18"-15,13-2-25 16,12-11-7-16,10-11-10 16,8-5-7-16,-3-8 7 15,-14 7 4-15,-19 9-3 16,-25 9-19-16,-11 13-6 16,-40 6-1-16,-22 8 0 15,-21 24 0-15,-12 16 2 16,7 10-1-16,12 15 1 15,19-1-1-15,25-1-1 16,19-7-12-16,13-10-66 16,16-14-63-16,22-18-268 0</inkml:trace>
  <inkml:trace contextRef="#ctx0" brushRef="#br0" timeOffset="60935.6315">13960 12998 528 0,'-45'32'79'16,"5"13"-45"-16,1 3-9 15,11 0-12-15,10-6-10 16,12-9-3-16,6-13-1 16,15-15-8-16,19-5-16 15,9-13 21-15,2-19 2 16,1-5 2-16,-7 4 0 15,-12 10 2-15,-15 11 17 0,-9 12 10 16,-3 8-17-16,-7 27-2 16,-16 10 0-16,1 4-10 15,9-5-11-15,10-13-127 16,3-16-374-16</inkml:trace>
  <inkml:trace contextRef="#ctx0" brushRef="#br0" timeOffset="61184.7963">14290 13039 584 0,'-31'16'89'15,"2"32"-54"-15,-4 13-23 0,-1 8-10 16,3-2-1-16,5-4-1 16,16-12-2-16,10-17-1 15,3-18-3-15,24-16 1 16,4-3-2-16,5-26 7 15,1-9 0-15,-1-6 1 16,-2-4-1-16,1-5-1 16,2 2-17-16,-3 0-45 15,-3 1-87-15,-2-7-214 16</inkml:trace>
  <inkml:trace contextRef="#ctx0" brushRef="#br0" timeOffset="61534.0279">14664 12465 299 0,'0'-3'170'16,"0"3"-115"-16,0 0-27 15,0 0-23-15,0 0-1 16,0 5 22-16,0 5 26 16,0 5-13-16,0-1-1 15,0-1-5-15,0 1 3 16,0 2-8-16,0 4-10 15,0 6-3-15,0 8 4 16,0 12-4-16,-4 10 4 16,-4 9-1-16,-3 2-5 0,2-2-3 15,3-9-7-15,6-17-3 16,0-17-1-16,10-22-3 16,18 0-2-16,7-24 4 15,-1-2 2-15,-6 5 0 16,-10 12 2-16,-12 9-2 15,-6 22 1-15,0 20-1 16,-3 10-1-16,3-8-66 16,0-27-253-16</inkml:trace>
  <inkml:trace contextRef="#ctx0" brushRef="#br0" timeOffset="62115.4146">15941 12775 423 0,'3'0'183'16,"9"11"-142"-16,14 22 59 15,4 14-48-15,-1 8-31 16,0 5-16-16,-4 4-5 16,-1-4 0-16,0-2-12 15,-3-6-75-15,-2-21-110 16,1-26-320-16</inkml:trace>
  <inkml:trace contextRef="#ctx0" brushRef="#br0" timeOffset="62282.5254">16516 12812 539 0,'0'-8'106'16,"0"8"-18"-16,-28 26-42 0,-23 30-8 16,-24 28-27-16,-20 21-10 15,-7 7-1-15,1 6-3 16,8-9-4-16,16-11-18 15,23-18-34-15,23-25-51 16,22-24-56-16,9-26-49 16</inkml:trace>
  <inkml:trace contextRef="#ctx0" brushRef="#br0" timeOffset="62547.7005">16634 12981 411 0,'-35'40'146'0,"9"15"-96"16,12 2-15-16,14-8-11 15,9-16-12-15,27-12-8 16,11-19 3-16,10-2-3 16,-4-25-2-16,-10-6-1 15,-19-2 18-15,-20 7 16 16,-4 2-19-16,-30 4 5 15,-10 3-18-15,0 0-3 16,8 2-16-16,15 3-46 0,17 0-80 16,1-2-206-1</inkml:trace>
  <inkml:trace contextRef="#ctx0" brushRef="#br0" timeOffset="62930.9546">17157 12860 355 0,'0'-2'104'16,"0"2"-52"-16,0 0-42 16,-1 0-10-16,1 0-9 15,0 0-10-15,-2 0 19 16,-1-5 0-16,0 0 18 16,-1-1 27-16,1 4 16 15,-1 2-15-15,4-2-18 0,-2 2-6 16,2 0-9-1,-1 0-3-15,-7 0 0 0,-1 20 1 16,-7 14 24-16,-2 14-19 16,1 4 5-16,7-2-4 15,5-9-12-15,5-17-5 16,8-14-4-16,17-10-5 16,6-18-1-16,4-17-2 15,-5-4 8-15,-11 9 4 16,-7 11 2-16,-7 11 4 15,-5 8 18-15,0 6-12 16,0 26-9-16,0 15 7 16,0 5-10-16,0 6-5 0,0-6-78 15,9-11-217-15</inkml:trace>
  <inkml:trace contextRef="#ctx0" brushRef="#br0" timeOffset="63130.0863">17463 13065 199 0,'-1'-17'549'16,"1"-3"-469"-16,1-16-13 15,29-15-47-15,15-13-7 16,12-3-6-16,5-1-3 16,1 7-2-16,-8 13-2 15,-12 11 0-15,-13 15 0 0,-13 15-5 16,-7 7-44-16,-3 0-99 15,-7-7-219-15</inkml:trace>
  <inkml:trace contextRef="#ctx0" brushRef="#br0" timeOffset="63977.6503">19144 12621 234 0,'4'-10'171'0,"-4"2"-119"16,0 4 5-16,0 3-37 16,0 1-14-16,0 0-5 0,0 6 8 15,0 15 20 1,0 7 6-16,0 12-6 0,-14 11-2 16,-2 7-6-16,-7 3-12 15,3-8-6-15,5-15-2 16,8-20-1-16,7-18 0 15,8-4-1-15,23-30 0 16,10-12 1-16,8-1 1 16,0 2-1-16,3 7 1 15,-7 9 2-15,-11 13 6 16,-11 10 22-16,-8 6-18 16,-8 15-11-16,-4 12 3 15,-1-1 7-15,1-5-7 16,5-7-5-16,12-10 0 0,13-4 0 15,16-2 0-15,9-10 0 16,2 3 0-16,-5 9 0 16,-12 0 0-16,-14 11 0 15,-19 18 1-15,-10 10 2 16,-7 5 3-16,-17 2-4 16,4-3-2-16,7-11-19 15,6-5-83-15,1-16-152 16</inkml:trace>
  <inkml:trace contextRef="#ctx0" brushRef="#br0" timeOffset="64343.8466">20228 12731 117 0,'0'-14'453'15,"-29"14"-404"-15,1 0 1 16,-5 19-34-16,-6 13-12 15,-7 8-3-15,0 7-1 16,0 8 1-16,8 3 5 16,12-1 10-16,13-9-2 15,13-14-12-15,5-14-2 16,26-16 0-16,10-4 0 16,8-30-1-16,2-16-8 15,-4-6-13-15,-9 3 5 0,-13 9 16 16,-13 10 1-16,-6 14 3 15,-5 6 9-15,-1 7 21 16,0 3-15-16,0 1-8 16,0 21-3-16,0 6-4 15,0 9-3-15,0 2 0 16,8 5-6-16,3 1-29 16,-4-3-90-16,-1-10-158 15</inkml:trace>
  <inkml:trace contextRef="#ctx0" brushRef="#br0" timeOffset="64560.0755">20444 12720 404 0,'8'0'91'15,"9"11"4"-15,10 14-20 16,6 4-27-16,4 2-15 15,1 1-15-15,-1 4-14 16,-2 3-4-16,-7 0-1 16,-4-2-9-16,-5-3-65 15,-10-5-94-15,-1-16-102 16</inkml:trace>
  <inkml:trace contextRef="#ctx0" brushRef="#br0" timeOffset="64709.174">20890 12725 486 0,'-19'-1'148'16,"-16"1"-64"-16,-15 29-39 16,-16 16-14-16,-8 13-24 15,2 11-7-15,8-2-1 16,10 5-11-16,12-9-32 16,11-5-79-16,10-14-135 15</inkml:trace>
  <inkml:trace contextRef="#ctx0" brushRef="#br0" timeOffset="64892.2958">20929 12749 378 0,'0'0'254'0,"0"4"-193"16,0 29 6-16,-9 15-38 15,-1 14-26-15,-7 2-3 16,2 1-5-16,1-1-29 15,0-4-78-15,-5-14-151 16</inkml:trace>
  <inkml:trace contextRef="#ctx0" brushRef="#br0" timeOffset="65021.3822">21016 12406 423 0,'-12'-16'383'15,"-6"16"-358"-15,9 6-25 16,4 16-22-16,1-6-265 16</inkml:trace>
  <inkml:trace contextRef="#ctx0" brushRef="#br0" timeOffset="65922.9789">21356 12763 168 0,'0'-5'237'16,"0"5"-184"-16,0 0 1 15,0 0-36-15,0 13-6 16,0 8 0-16,-3 5 8 15,-2 6 4-15,-4 6 0 16,-1 4-2-16,-2-2-13 16,4-6-5-16,2-10-3 15,5-15-1-15,1-9 0 16,0-4 0-16,15-23 0 0,12-11 0 16,6-4 0-1,0 8 0-15,-4 6 0 0,-3 8 2 16,-9 9-1-16,-6 6 4 15,-5 5 3-15,-3 0-2 16,-3 18 0-16,0 4 15 16,0 2-10-16,3-8-8 15,9-6-2-15,10-10-1 16,14 0 1-16,6-10 0 16,4-6 1-16,-4 2-2 15,-9 11 5-15,-11 3 8 16,-10 17-2-16,-11 19 1 15,-1 15 26-15,-1 5-26 16,-11 0-11-16,3-6-1 16,9-9-9-16,0-8-49 0,0-13-101 15,6-11-219-15</inkml:trace>
  <inkml:trace contextRef="#ctx0" brushRef="#br0" timeOffset="66306.2342">22027 12883 348 0,'-6'0'89'16,"2"0"-26"-16,-1 0-32 0,0 1-12 15,-2 12 2-15,3 4 12 16,-1 10 8-16,1 8-11 15,1 2-9-15,1 3 9 16,2-4-23-16,0-8-4 16,2-8-3-16,16-10 1 15,7-10-1-15,7-3 0 16,3-28-1-16,4-3-1 16,-5-5-1-16,-8 7 3 15,-8 11 0-15,-8 6 1 16,-4 10 3-16,-3 5 2 15,0 0-2-15,0 18 3 16,-2 12 13-16,3 3-16 16,0 5-4-16,5 3-3 15,0-3-21-15,-3 2-101 0,-5-12-150 16</inkml:trace>
  <inkml:trace contextRef="#ctx0" brushRef="#br0" timeOffset="66903.6292">22452 12916 295 0,'8'-24'135'15,"-4"9"-67"-15,5 6-17 16,-3 4-31-16,-1 3-10 16,-4 1-3-16,-1-3 12 15,0 4-1-15,0 0-7 0,0 0-4 16,0 0-1-16,0 0 8 15,0 0-3-15,0 0-6 16,0 0-3-16,0 0 1 16,0 0 10-16,0 0 10 15,0 0 1-15,0 0-7 16,0 0-5-16,0 0-5 16,0 0-3-16,0 0-3 15,0 10-1-15,0 4 1 16,2 9 5-16,-2 6 7 15,0 4 3-15,0 3-6 16,-5-2-2-16,-2-7-4 16,2-8-3-16,3-9-1 0,2-4 0 15,0-6-1 1,8-6 1-16,16-18-2 0,6-14 2 16,3-1 0-16,-4 5 0 15,-6 6 1-15,-7 14-1 16,-8 6 0-16,-5 6 1 15,-3 2 0-15,0 8-1 16,0 14 2-16,0 4-1 16,0-4 0-16,1-5-1 15,23-10-1-15,9-7 0 16,7 0 1-16,3-7 1 16,-7 3-1-16,-7 4 2 15,-11 0 0-15,-8 18 4 16,-10 12 7-16,0 3 5 0,-8 3-13 15,1 1-5-15,7-8-58 16,3-23-204-16</inkml:trace>
  <inkml:trace contextRef="#ctx0" brushRef="#br0" timeOffset="67735.1806">24022 12109 105 0,'0'6'361'15,"-3"32"-311"-15,-8 20 38 16,-3 15-42-16,-3 11-22 15,-4 4 1-15,-3 1 0 16,4-9-8-16,8-12-11 16,12-20-6-16,0-21 0 0,22-19-3 15,12-8 0-15,7-7-2 16,-3-15 2-16,-11 2 3 16,-11 10 1-16,-13 8-1 15,-3 2 3-15,-12 21 11 16,-14 14 31-16,-3 10-27 15,5 0-13-15,14 0-1 16,10-3-4-16,7-13 0 16,28-14-1-16,15-11 0 15,6-4 1-15,-1-8 1 16,-6-10-1-16,-11-7-1 16,-10-2 1-16,-7 1 2 0,-11 4-2 15,-7 5 0-15,-3 5 0 16,-6 4 0-16,-24 5-3 15,-10 3 0-15,-12 4 3 16,-5 26 0-16,5 12-1 16,10 11 2-16,18 0-1 15,17 2 0-15,7-11 0 16,16-10 1-16,17-8-1 16,9-10 0-16,4-6 0 15,5-3-4-15,-4-6-62 16,-8-1-167-16</inkml:trace>
  <inkml:trace contextRef="#ctx0" brushRef="#br0" timeOffset="67885.2801">24668 12858 548 0,'-2'0'162'0,"-5"34"-79"15,2 6-50-15,1 7-28 16,1 0-5-16,3-2-8 15,0-1-63-15,-7-8-144 16</inkml:trace>
  <inkml:trace contextRef="#ctx0" brushRef="#br0" timeOffset="68021.3704">24726 12503 690 0,'0'0'65'15,"0"1"-47"-15,11 25-18 16,6 13-63-16,3-5-279 16</inkml:trace>
  <inkml:trace contextRef="#ctx0" brushRef="#br0" timeOffset="68433.6438">25217 12938 152 0,'-43'18'273'16,"-7"13"-175"-16,4 5-1 15,6 0-31-15,13-6-33 16,13-7-26-16,14-8-7 15,5-15-24-15,22 0 2 16,3-12 15-16,1-17-8 16,-4-6 8-16,-8-1 7 15,-2 9 0-15,-10 9 12 16,-4 13 52-16,-3 5 8 16,0 25-37-16,0 25 8 15,-12 17-1-15,-15 13-28 16,-7 7-7-16,-11 1-4 0,-6-2-3 15,-5-11 0-15,1-17-2 16,7-19-2-16,15-20-18 16,15-19-40-16,11-8-49 15,7-34-130-15</inkml:trace>
  <inkml:trace contextRef="#ctx0" brushRef="#br0" timeOffset="68815.8996">25724 12195 294 0,'3'-14'186'0,"-3"10"-89"16,0 4-28-16,0 3-40 15,0 28-15-15,0 17 43 16,0 18-21-16,-13 13-10 16,-14 7-8-16,-3 5-3 15,-4-3 0-15,5-11-4 16,9-18-6-16,11-16-5 0,9-19-1 16,10-16-2-1,24-8 1-15,5 0 2 0,0-10 2 16,-11 6-2-16,-10 4 1 15,-11 4 3-15,-7 23 16 16,0 14 17-16,-1 5-20 16,-9-2-17-16,8-5-3 15,2-11-61-15,3-18-166 16</inkml:trace>
  <inkml:trace contextRef="#ctx0" brushRef="#br0" timeOffset="69032.0429">26302 12254 68 0,'0'0'541'0,"0"7"-525"16,0 30 11 0,-14 20 18-16,-11 14-22 0,-11 9-1 15,-9 5-5-15,-7 7-9 16,-2 0-4-16,1 5-4 15,3 3-5-15,2-3-32 16,2-15-103-16,5-26-250 16</inkml:trace>
  <inkml:trace contextRef="#ctx0" brushRef="#br0" timeOffset="69165.1304">26045 12703 627 0,'30'-36'119'0,"7"14"-13"15,0 6-62-15,-1 4-35 16,0 6-9-16,3 2-7 16,-4-7-138-16,7-8-412 15</inkml:trace>
  <inkml:trace contextRef="#ctx0" brushRef="#br0" timeOffset="69830.5709">27122 12741 385 0,'-25'0'61'16,"-7"0"9"-16,-11 6-24 16,-6 16-24-16,-5 5-9 0,1 7 1 15,9 4 2 1,13 0 1-16,13-6-5 0,14-10-6 16,4-14-5-16,29-8-1 15,19-14 3-15,10-14-1 16,-1-6-2-16,-11 8 1 15,-16 8 0-15,-18 11 6 16,-9 7 30-16,-3 11-16 16,0 23 17-16,0 12 10 15,0 3-35-15,0-2-10 16,6-6-3-16,20-13-9 16,12-14-81-16,4-14-164 15</inkml:trace>
  <inkml:trace contextRef="#ctx0" brushRef="#br0" timeOffset="70079.7416">27777 12280 334 0,'-8'0'191'16,"1"6"-102"-16,7 22-25 15,0 14-29-15,0 14-12 16,0 9-5-16,0 6-7 0,0 6-3 16,-4-4-6-1,-10 0-2-15,-2 6-2 0,-5 1-21 16,-11 0-98-16,-11-15-122 16</inkml:trace>
  <inkml:trace contextRef="#ctx0" brushRef="#br0" timeOffset="70229.8352">27535 12753 413 0,'90'-20'259'0,"20"14"-162"16,18 3-22-16,8-2-45 0,-4-3-15 16,-20-1-15-1,-21 2 0-15,-29-4-102 0,-36-4-464 16</inkml:trace>
  <inkml:trace contextRef="#ctx0" brushRef="#br0" timeOffset="72440.2604">13965 14816 231 0,'-2'0'71'0,"1"0"-60"0,1 0-6 16,0 0-4-16,0 0 2 0,-2 0 10 0,2-1 36 15,-3-1-4 1,0 0 0-16,2 0-6 16,-1 1-2-16,2-1-10 0,0-2-7 15,0-2-1-15,0-6 10 16,25-10-14-16,14-9 27 15,13-1 19-15,8-2-7 16,3 2-11-16,-11 12-5 16,-10 10-12-16,-17 10-20 15,-17 22-5-15,-8 37-1 0,-24 26 0 16,-27 19 0-16,-14 8 0 16,-7-9-5-16,3-12 0 15,14-19-3-15,19-25-4 16,21-17 0-16,15-18 6 15,15-8 4-15,27-4 2 16,18 0 8-16,8-13 17 16,10-4-12-16,-5 3-8 15,-2 3-5-15,-5 11-5 16,-8 0-90-16,-17-3-232 16</inkml:trace>
  <inkml:trace contextRef="#ctx0" brushRef="#br0" timeOffset="73837.1828">15495 14740 551 0,'-23'-7'86'16,"-2"7"-72"-16,-4 9 17 16,-11 16-22-16,-5 10-6 15,-6 3-3-15,3 0 0 16,10-8 0-16,18-8 0 16,15-8-1-16,5-4-1 15,14-6 2-15,14-3 3 16,2 0 11-16,0-1 27 15,-3 4 10-15,-11 4-15 16,-8 8-4-16,-8 12-12 16,-20 10 2-16,-26 3-19 15,-12-3-3-15,-7-11-2 0,3-14-13 16,17-9-46-16,17-4-50 16,19 0-55-16,9 0-175 15</inkml:trace>
  <inkml:trace contextRef="#ctx0" brushRef="#br0" timeOffset="74169.4042">15704 15061 400 0,'-4'0'173'0,"4"-7"-137"16,18-17 0-16,16-10-30 15,9-10 14-15,1 0 23 16,-11 9-12-16,-13 12-12 16,-11 10-8-16,-9 11-3 15,-15 2 15-15,-32 21-4 16,-21 21-17-16,-13 12-1 16,6 6-1-16,15-2 0 15,21-4 1-15,18-11 5 16,18-6-5-16,3-10-1 15,35-5 0-15,21-11 0 16,18-6-1-16,6-5-39 0,3 0-128 16,-15-16-306-16</inkml:trace>
  <inkml:trace contextRef="#ctx0" brushRef="#br0" timeOffset="74419.5693">16326 14888 443 0,'-22'8'147'16,"-2"13"-67"-16,-4 8-39 15,-4 13-23-15,1 7-8 16,7 4 19-16,11-4 1 0,13-6-19 15,6-12-8-15,31-7-3 16,17-10-13-16,7-6-56 16,1-8-85-16,-7 0-211 15</inkml:trace>
  <inkml:trace contextRef="#ctx0" brushRef="#br0" timeOffset="75084.0115">16778 14986 526 0,'-46'31'111'16,"10"9"-38"-1,13-2-22-15,12-2-25 0,11-4-24 16,2-15-2-16,21-12-2 15,10-5 2-15,8-18 0 16,2-18 1-16,0-12-1 16,-4 1 0-16,-12 5 5 15,-10 11 8-15,-10 5 17 16,-7 6-11-16,0 6-9 16,-8 3-4-16,-2 3-6 15,4 6 0-15,4-1-1 16,2-3-3-16,5-5-2 15,17-5 4-15,3-1 2 16,4 1 0-16,-4 7 4 16,-7 4 0-16,-3 5 4 0,-3 0 2 15,-5 7-2-15,0 13 3 16,-2 5 0-16,-2-3-8 16,3-5-3-16,5-6 0 15,13-11 0-15,7 0 0 16,11-1 0-16,2-13 1 15,-3 4-1-15,-8 8 0 16,-10 2 1-16,-10 7 2 16,-9 18 8-16,-4 9 5 15,-3 4-10-15,-8-6-6 16,7-6-1-16,4-8-44 16,7-18-131-16,17-2-275 0</inkml:trace>
  <inkml:trace contextRef="#ctx0" brushRef="#br0" timeOffset="75417.2309">17629 14780 500 0,'-24'13'254'0,"-6"26"-163"16,-1 8-51-16,1 4-24 16,6-1-10-16,12-11 0 15,12-14-6-15,4-17-1 16,28-8-13-16,5-20-3 15,7-24 12-15,0-12 4 16,0-9 1-16,-4-6 4 16,-3-2 19-16,-9 1 23 15,-5 4-18-15,-7 12-14 0,-7 17-13 16,-6 19 1-16,-3 20-1 16,-9 18 3-16,-13 26 0 15,-5 20-4-15,7 7-1 16,4 6 1-16,7-10-1 15,6-6-1-15,3-14-6 16,0-12-20-16,5-13-43 16,11-11-72-16,7-11-33 15,2-5-128-15</inkml:trace>
  <inkml:trace contextRef="#ctx0" brushRef="#br0" timeOffset="75599.3513">17879 14893 71 0,'23'-28'274'0,"-5"8"-142"15,-3 6-30-15,-4 6-4 0,-1 6-12 16,-4 2-13-16,-3 13-6 15,0 18-12-15,-3 12-22 16,0 8-4-16,0 6-26 16,-17-1-3-16,-8-1 0 15,-5-8 0-15,-4-12 0 16,-1-9 0-16,5-18-51 16,7-8-69-16,14-12-87 15,7-20-337-15</inkml:trace>
  <inkml:trace contextRef="#ctx0" brushRef="#br0" timeOffset="75865.5302">18208 15216 698 0,'-32'37'237'16,"0"11"-167"-16,-1 5-52 15,4-4-18-15,11-6 0 16,7-21-79-16,6-22-401 0</inkml:trace>
  <inkml:trace contextRef="#ctx0" brushRef="#br0" timeOffset="78692.4087">19488 14464 516 0,'0'-12'45'0,"0"10"18"0,0 0-42 16,0 2 0-16,-12 0-8 15,-6 20-8-15,-9 12-4 16,-3 5 1-16,3 4 2 16,8-2 1-16,12-7 0 15,7-8-4-15,17-6 1 16,25-7 1-16,12-4 10 16,4 1 36-16,-8-2-2 15,-15 2-14-15,-15 8-6 16,-20 16-12-16,-6 15 1 15,-39 11-7-15,-22 2-6 16,-11-8-3-16,2-16-1 0,11-14-9 16,13-10-31-16,14-9-47 15,14 0-22-15,11-2-58 16,8-1-113-16</inkml:trace>
  <inkml:trace contextRef="#ctx0" brushRef="#br0" timeOffset="78908.5457">19462 14408 436 0,'39'-34'295'0,"18"10"-242"16,29 2 11-16,14 6-27 0,1 8-25 15,-6 8-12-15,-8 17-8 16,-15 24-71-16,-19 9-152 16</inkml:trace>
  <inkml:trace contextRef="#ctx0" brushRef="#br0" timeOffset="79240.7668">20319 14848 269 0,'-46'25'187'0,"-1"2"-136"15,7 3 20-15,16-6-20 16,11-2-30-1,11-4-18-15,2-7-1 16,12-2 6-16,5-4 10 0,-1 0 13 16,-6-2 2-16,-10 2 5 15,0 13-10-15,-23 9 0 16,-18 7-12-16,-9 1-16 0,0-8-3 16,10-11-23-1,21-4-55-15,15-6-37 16,4-6-97-16</inkml:trace>
  <inkml:trace contextRef="#ctx0" brushRef="#br0" timeOffset="79489.9328">20295 15099 397 0,'24'-11'128'0,"4"-2"-12"16,14-8-34-16,7-9-46 15,-1-6-17-15,-2 2 2 16,-10 2 1-16,-12 10-5 15,-15 9-13-15,-9 12-1 16,-26 1-2-16,-26 22 2 0,-15 16-3 16,-6 12-1-16,3 6 1 15,15-3 1-15,16-5-1 32,21-4 0-32,18-10-2 15,11-5-14-15,33-8-27 0,13-9-37 0,4-7-39 16,1-5-129-16</inkml:trace>
  <inkml:trace contextRef="#ctx0" brushRef="#br0" timeOffset="79690.0659">20916 14940 492 0,'-17'-1'135'0,"-7"1"-61"15,-7 24-38-15,-3 9-16 16,-1 10-4-16,4 3 16 15,7 0-5-15,9-2-13 16,14-4-10-16,1-6-4 0,19-4-1 16,11-5-12-1,6-6-30-15,0-6-46 0,0-11-56 16,-4-2-205-16</inkml:trace>
  <inkml:trace contextRef="#ctx0" brushRef="#br0" timeOffset="79940.2302">21231 14974 460 0,'-20'0'149'15,"7"25"-98"-15,7 3-26 16,6 2-15-16,0-4-6 16,0-4 8-16,14-6 3 15,6-8-4-15,5-8-2 16,4 0 4-16,-4-7 16 15,-8-6 1-15,-9 3-8 16,-8 2-8-16,0 2-5 16,-18 0-3-16,-8-1-6 15,-1 3-13-15,10-5-29 16,17 2-70-16,0-9-161 16</inkml:trace>
  <inkml:trace contextRef="#ctx0" brushRef="#br0" timeOffset="80288.4607">21735 14870 421 0,'-15'11'103'16,"-2"11"-30"-16,-4 7-23 15,-5 7-14-15,-1 2-1 16,3-3 9-16,9-10-18 0,12-10-26 16,3-11-5-16,21-4-19 15,8-10 11-15,7-15 12 16,-3 0 1-16,-6 5 4 16,-9 7 22-16,-3 11 29 15,-8 2-11-15,0 13-17 16,-7 16-2-16,0 5-14 15,0 2-11-15,0-2-5 16,0-5-62-16,0-12-126 16,14-17-314-16</inkml:trace>
  <inkml:trace contextRef="#ctx0" brushRef="#br0" timeOffset="80603.6709">22103 15025 699 0,'-38'38'95'0,"13"6"-22"16,14 0-37-16,11-8-22 15,0-7-14-15,22-16-1 16,12-13-4-16,7-11-10 16,5-33-21-16,3-16 28 15,0-11-10-15,-1-6 18 16,-9 3 3-16,-12 6 11 15,-14 9 26-15,-7 11-9 0,-3 18-14 16,-3 14-3-16,-3 16-6 16,-16 13-5-16,-10 22-2 15,2 13-1-15,5 11-1 16,12 1-3-16,8-2-15 16,2-2-60-16,9-9-110 15,13-17-209-15</inkml:trace>
  <inkml:trace contextRef="#ctx0" brushRef="#br0" timeOffset="80787.7926">22581 14901 227 0,'0'-19'398'0,"0"19"-246"16,0 0-45-16,-9 16-53 0,-6 18-18 16,6 14-15-1,6 6-1-15,3 6-12 0,-2-1-8 16,-14 1 0-16,-15-4 0 15,-13-7 0-15,-9-11 0 16,5-16-46-16,5-22-169 16</inkml:trace>
  <inkml:trace contextRef="#ctx0" brushRef="#br0" timeOffset="82349.8288">22927 15350 511 0,'0'-5'121'0,"-2"5"-17"15,-13 17-33-15,-13 23-38 16,-12 17-17-16,-9 6-16 16,4 0-1-16,9-9-29 15,21-22-140-15,15-29-307 16</inkml:trace>
  <inkml:trace contextRef="#ctx0" brushRef="#br0" timeOffset="83430.5443">24754 14555 333 0,'-7'-5'99'16,"-3"2"-41"-16,0 0-3 16,6 3-32-16,-1-2-11 15,1 2 4-15,3-1 1 16,-4-1 4-16,-5 2 7 15,-8 0-6-15,-13 0 4 16,-13 0-6-16,-17 16-7 0,-14 14-6 16,-5 12-4-16,-1 8-3 15,16 4 0-15,18-6 0 16,22-11 0-16,20-7 0 16,5-11 4-16,35-6 5 15,18-5 8-15,15-2 18 16,5-2 7-16,-3 3 1 15,-13 4-15-15,-23 7-9 16,-16 9-8-16,-18 13-9 16,-19 13 3-16,-32 11 0 15,-21 2-3-15,-4-10-2 16,6-15-4-16,16-20-5 16,20-21-6-16,21-27 0 0,13-39 9 15,32-27-19 1,37-16 21-16,19-1 4 0,15 2 3 15,0 10 10-15,-6 16 1 16,-17 17 8-16,-17 21-11 16,-23 20-11-16,-14 16-3 15,-6 8-55-15,-12 0-202 16</inkml:trace>
  <inkml:trace contextRef="#ctx0" brushRef="#br0" timeOffset="84062.9636">24990 15287 422 0,'0'-6'69'16,"0"3"-21"-16,0 3-21 16,-1 0-23-16,-2 0-4 15,0 0 1-15,-3 0 3 16,-9 3 23-16,-14 16 15 15,-15 9-25-15,-14 8-14 16,-10 6-3-16,-2 0-1 16,4-2-8-16,7-4-18 15,7-6-82-15,17-12-126 16</inkml:trace>
  <inkml:trace contextRef="#ctx0" brushRef="#br0" timeOffset="84711.394">25227 15008 373 0,'-18'-3'64'16,"-3"0"21"-16,-2 1-31 15,-7 2-25-15,-4 0-18 16,-5 12 3-16,4 6-5 16,5-2-3-16,13-3-4 15,11 0 0-15,6-2 5 16,4 3 14-16,18 3 5 16,2 2 24-16,-3 1 11 15,-7 2-10-15,-13 7-10 16,-1 7-11-16,-40 10-3 15,-21 4-15-15,-21-4-10 16,-5-8-2-16,2-16-1 0,15-20-6 16,15-2-20-16,19-24-27 15,15-4-29-15,21 0-29 16,3 4-52-16,26 7-16 16,12 5 27-16</inkml:trace>
  <inkml:trace contextRef="#ctx0" brushRef="#br0" timeOffset="85093.6495">25411 15169 502 0,'-12'-4'118'0,"6"4"-27"15,6 0-35 1,0 0-29-16,6-4-15 0,22-6 2 15,12-10 3-15,14-4 8 16,7-8-5-16,0-2-5 16,-5 3-1-16,-13 4-5 15,-16 8-8-15,-15 7 3 16,-12 10-4-16,0 2 1 16,-36 0 2-16,-25 6-1 15,-21 19-2-15,-9 13 0 16,0 9-3-16,10 6 3 15,15 2-1-15,22 0 1 0,20-2-1 16,23-4 1-16,2-7-1 16,33-9 0-16,16-13-1 15,11-7 2-15,6-8-7 16,0-5-36-16,-6 0-97 16,-3-16-93-16,-5-9-199 15</inkml:trace>
  <inkml:trace contextRef="#ctx0" brushRef="#br0" timeOffset="85283.7325">26021 15065 578 0,'-28'0'85'0,"1"10"2"16,2 22-34-16,3 10-31 0,6 8 1 15,9 4-6-15,7-4-12 0,0-3-4 16,16-5-1-16,10-2-4 15,-1-2-28-15,-1 0-55 16,-2-10-57-16,-5-16-193 16</inkml:trace>
  <inkml:trace contextRef="#ctx0" brushRef="#br0" timeOffset="86207.7078">26383 15221 271 0,'-19'-2'174'16,"4"1"-89"-16,-3 1-10 16,-1 0-23-16,-1 0-15 0,-5 0-8 15,-2 3-6-15,1 13-10 16,0 4-2-16,7 2 6 15,4 0 1-15,13-5-3 16,2-4-4-16,15-6-5 16,19-7 2-16,11 0-5 15,6-20-1-15,1-9-1 16,-7-3-1-16,-9 0 0 16,-12 8 2-16,-11 3 5 15,-6 6 13-15,-4 5-1 16,-1 6-10-16,-1 0-6 15,-1 4-3-15,2 0 0 0,1 0-1 32,0-3 1-32,3-2 0 15,0 1 0-15,3 0 0 0,0 0 1 0,2 2 1 16,3 2-1 0,3 0 0-1,2 2 0-15,0 7 0 0,2 2 0 0,3-1-1 16,-2-4 0-16,2 0 1 15,-3-2 0-15,-1-2-1 16,-7 0 4-16,-3 1-3 16,-7-1 3-16,-1-1 2 15,-1 1-3-15,1 4-3 16,1 4 0-16,0 0 0 16,0 3-1-16,-3-2-1 15,0-1-1-15,0-4 0 0,0-2 2 16,0-2 0-16,0 0 1 15,0-2 0-15,3 0 1 16,9 0 1-16,6-12-2 16,7-6 1-16,2-4 0 15,4-2-1-15,1 1 2 16,1-1 1-16,-4 5 7 16,-6 5 1-16,-10 8-3 15,-8 6-7-15,-5 0-1 16,0 0 0-16,0 10-1 15,-9 19 0-15,-8 10 0 16,-1 1 1-16,6-8-2 0,4-6-3 16,6-8-2-16,2-5-10 15,0-3-17-15,3-6-30 16,21-4-82-16,4 0-123 16</inkml:trace>
  <inkml:trace contextRef="#ctx0" brushRef="#br0" timeOffset="86590.0619">27265 15113 90 0,'-18'0'571'16,"5"11"-503"-16,4 12 7 0,8 7-46 15,1 4-23-15,10 0-4 16,21-10 3-16,11-11-5 16,1-13-1-16,5-1-7 15,0-34 6-15,-1-12 2 16,-3-8 0-16,-7 1 1 16,-10 3 2-16,-8 6 3 15,-8 3 5-15,-5 4 6 16,-2 8-5-16,-4 11-6 15,0 10 2-15,0 9 5 16,0 0-5-16,-2 4-2 16,-9 23 2-16,-1 14-7 0,0 7 0 15,9 3-1-15,3-1-8 16,3-3-47-16,18-13-139 16,3-17-423-16</inkml:trace>
  <inkml:trace contextRef="#ctx0" brushRef="#br0" timeOffset="86788.9563">28165 14996 729 0,'-33'18'138'16,"9"23"-66"-16,5 11-32 15,5 6-28-15,4 2-11 0,4-6-1 16,-2-11 0-16,1-11-5 15,-3-12-6-15,-4-8-6 16,0-12-27-16,0 0-53 16,5-27-104-16,7-21-406 15</inkml:trace>
  <inkml:trace contextRef="#ctx0" brushRef="#br0" timeOffset="87183.7009">28798 15390 285 0,'-33'12'260'0,"-12"10"-163"15,-9 12-7-15,-5 5-42 16,3 2-19-16,10-7-11 16,15-5-9-16,16-13-9 15,12-4-3-15,3-10-51 16,14-2-141-16</inkml:trace>
  <inkml:trace contextRef="#ctx0" brushRef="#br0" timeOffset="87536.883">29042 15284 458 0,'0'0'159'0,"0"0"-66"15,33 0-13-15,19-9-44 16,9-13-16-16,2-8-6 15,-13-4-5-15,-15 6-6 16,-17 6-1-16,-16 10-2 16,-7 9-3-16,-37 3-4 15,-28 7 1-15,-11 25-5 16,0 7 4-16,10 5 7 16,21-3 4-16,18-2-4 0,20-6 1 15,12-4 0-15,9-5-1 16,29-6-1-16,15-9 1 15,7-8-1-15,6-1-1 16,-4-8-46-16,-6-14-63 16,-4-15-122-16</inkml:trace>
  <inkml:trace contextRef="#ctx0" brushRef="#br0" timeOffset="87737.2846">29918 14508 543 0,'-18'19'96'0,"2"31"-9"16,-2 16-49-1,-5 14-23-15,-8 8 3 0,-6 4 6 16,-6-3-4-16,-2-4-12 16,3-5-8-16,0-6-10 15,2-10-69-15,-2-15-106 16,-3-23-379-16</inkml:trace>
  <inkml:trace contextRef="#ctx0" brushRef="#br0" timeOffset="88036.5236">29458 15088 413 0,'21'-29'257'0,"9"13"-171"16,15 1-3-16,7 1-56 0,6 3-21 15,-2 2-3-15,-7 1-3 16,-10 3 0-16,-11 4-3 15,-8 1-17-15,-10 0-58 16,-9 14-43-16,-1 6-4 16,-13 3 64-16,-15 5 61 15,-1 2 32-15,2 0 79 16,8 0-4-16,13-5-15 16,6-6-23-16,0-2-14 15,18-4-21-15,7-2-19 16,4-4-11-16,-4-1 5 15,-7-2-6-15,-9-1-3 0,-9 2 0 16,0 11-8 0,-21 14-66-16,-13 4-195 0</inkml:trace>
  <inkml:trace contextRef="#ctx0" brushRef="#br0" timeOffset="88173.9461">29930 15444 951 0,'-8'0'72'0,"1"0"-72"16,7-2 0-16,0-12 0 15,32-18 0-15,17-27-323 16</inkml:trace>
  <inkml:trace contextRef="#ctx0" brushRef="#br0" timeOffset="114089.7743">20401 7640 157 0,'-4'0'131'16,"1"0"-87"-16,3 0-27 15,0 0-3-15,0 0-8 16,0 0 4-16,-2 0 2 0,2 0 7 15,-2 0 5-15,1 0-2 16,1 0 3-16,-2 0-4 16,2 0-5-16,0 0-1 15,0 0-6-15,0 0-2 16,0 0 1-16,0 0-1 16,0 0-1-16,2 0-3 15,20 0 1-15,17-1 11 16,13-4 7-16,12 0 1 15,8-2-7-15,0-4-4 16,1 1-7-16,-8-2-4 16,-3-2 1-16,-7 3-1 0,-12-2-2 15,-11 5 1-15,-12 3 0 16,-9 4 1-16,-4 1-1 16,2 10 2-16,0 32 9 15,-3 21 4-15,-4 29-6 16,-2 22-6-16,0 17-3 15,0 8 0-15,-5 7 0 16,-1-4 0-16,0-1 1 16,-3 2-1-16,0 0 1 15,-1-2-1-15,4 2-1 16,2 0-2-16,2-5 3 16,2-1 0-16,-1-7 0 15,-1-1-1-15,-2-3 0 16,-1-5 0-16,0-5 1 15,-1-6 0-15,2-8-1 0,-3-1 1 16,1-8 0-16,1-2-2 16,2-7-2-16,-1-8 1 15,-4-6-3-15,2-6-2 16,-1-9 3-16,-1-10 0 16,1-14 4-16,-3-11 1 15,-1-13 0-15,-4-7 2 16,-3-15 1-16,-10-21 5 15,-4-4 1-15,-7 0-1 16,-7 9 3-16,-4 9-4 16,-7 11-3-16,-3 11-4 15,5 0 0-15,5 11 0 0,8 15-3 16,7-1-5-16,5 2-20 16,5-8-59-16,0-19-172 15</inkml:trace>
  <inkml:trace contextRef="#ctx0" brushRef="#br0" timeOffset="115154.0978">21999 8877 388 0,'0'-9'80'0,"0"3"-67"15,0 3 6-15,0 0-15 16,0 3-1-16,0 0 2 15,0 0 5-15,0 0 8 16,0 0-3-16,0 0-3 16,4 26 9-16,2 13 25 15,-1 16-14-15,-4 6-18 0,-1 4-4 16,0-1-4-16,0-6-3 16,0-12-2-16,0-17 0 15,0-14-1-15,0-15 0 16,2-2-2-16,5-33-7 15,6-16 0-15,-1-15-1 16,2-3 2-16,-1 1 5 16,-1 7 3-16,2 14 1 15,-4 17 3-15,-1 15 3 16,-4 12 2-16,-1 3-4 16,3 1-1-16,7 23-1 15,7 13 10-15,1 3 2 0,-1-4-8 16,0-12-5-16,0-11-1 15,1-13 0 1,8-3-1-16,6-31 2 0,1-14-2 16,-1-3 0-16,-2 5 1 15,-7 12 0-15,-8 20 5 16,-7 10 5-16,-1 4-1 16,1 26 1-16,-2 21 30 15,-2 12-22-15,-5 6-15 16,-3-3-4-16,0-3-4 15,0-8-13-15,3-6-47 16,4-2-60-16,-1-14-103 16</inkml:trace>
  <inkml:trace contextRef="#ctx0" brushRef="#br0" timeOffset="115337.6026">22809 9138 558 0,'0'17'73'15,"0"8"-56"-15,0 3-4 16,6 4-13-16,1-2-16 16,-1-1-76-16,-6-5-148 0</inkml:trace>
  <inkml:trace contextRef="#ctx0" brushRef="#br0" timeOffset="115487.5043">22888 8772 580 0,'0'0'92'0,"0"0"-92"15,0 18-20-15,9 8-82 16,7 4-135-16</inkml:trace>
  <inkml:trace contextRef="#ctx0" brushRef="#br0" timeOffset="115835.783">23180 8865 469 0,'-41'41'109'0,"3"20"-74"16,4 12 4-16,9 2-31 15,11-7-8-15,13-17 0 16,1-19-5-16,18-26-16 16,16-8-18-16,15-42 32 15,6-26 7-15,6-17 1 16,-1-17 0-16,-3-7 1 16,-12-4 16-16,-9 5 49 15,-10 12-6-15,-8 22-29 16,-7 30-13-16,-4 24-6 0,-4 22 0 15,-3 12-7-15,0 38 5 16,0 24 5-16,-4 16-13 16,-2 3-3-16,1-5 0 15,5-8-1-15,0-12-13 16,2-11-55-16,17-14-92 16,-1-21-277-16</inkml:trace>
  <inkml:trace contextRef="#ctx0" brushRef="#br0" timeOffset="116068.4904">23755 8467 371 0,'-11'26'199'0,"5"12"-142"15,6 14 13-15,0 9-53 16,0 6-13-16,0 2-4 16,0-3-1-16,0-2-4 15,0-5-23-15,0-1-69 16,0-10-123-16</inkml:trace>
  <inkml:trace contextRef="#ctx0" brushRef="#br0" timeOffset="116401.2298">24072 8918 548 0,'0'25'325'0,"-1"15"-325"15,1 6-2-15,0 1-109 16,0-6-219-16</inkml:trace>
  <inkml:trace contextRef="#ctx0" brushRef="#br0" timeOffset="116597.3642">24185 8666 808 0,'0'0'99'0,"0"0"-99"15,7 0-57-15,6-6-302 16</inkml:trace>
  <inkml:trace contextRef="#ctx0" brushRef="#br0" timeOffset="117465.2486">24535 8870 294 0,'-2'0'116'0,"1"0"-80"16,-2 0-8-1,3 0-6-15,-1-2 4 0,-1 2 2 16,2 0-7-16,0 0 2 15,0 0 6-15,0 9 8 16,0 10-8-16,0 5 0 16,0 6-3-16,-3 3-10 15,-6-1-5-15,0-2-8 16,0-13-3-16,6-8-1 16,3-9 0-16,0-7-3 15,21-26-7-15,11-11 11 16,5-1 0-16,3 6 2 15,-3 8 4-15,-4 11 4 16,-6 9 12-16,-7 11-8 16,-6 0-11-16,-5 22 2 0,-6 13 5 15,-3 7-9-15,0-1-1 16,0-4-42-16,6-6-72 16,9-16-125-16</inkml:trace>
  <inkml:trace contextRef="#ctx0" brushRef="#br0" timeOffset="117797.671">25013 8995 429 0,'0'3'86'15,"1"-3"-49"-15,26 0-4 16,12-13-17-16,8-18 0 16,1-8 19-16,-3-2 23 15,-12 1-2-15,-11 14-12 16,-15 10-20-16,-7 14-2 16,-12 2 11-16,-31 16-25 15,-13 23-8-15,-2 10 0 16,10 5 1-16,19-4 0 15,23-5-2-15,6-5 0 16,32-10-4-16,20-12 0 16,19-8 0-16,10-10-51 0,-6 0-149 15</inkml:trace>
  <inkml:trace contextRef="#ctx0" brushRef="#br0" timeOffset="119755.4765">26029 8688 497 0,'0'-5'124'0,"0"4"-81"15,0 1-20-15,4 0-23 16,9 0-1-16,4 0-25 15,2 1-84-15,-7 7-168 16</inkml:trace>
  <inkml:trace contextRef="#ctx0" brushRef="#br0" timeOffset="119927.61">26066 8926 101 0,'-2'0'499'16,"1"0"-467"-16,1 0-32 15,13 0-36-15,10 3-155 16</inkml:trace>
  <inkml:trace contextRef="#ctx0" brushRef="#br0" timeOffset="120441.0297">26968 8206 391 0,'-1'0'90'0,"-14"2"-56"15,-3 22 7-15,-6 16-12 16,-6 20-13-16,-4 23 0 16,-4 19 9-16,0 17 1 15,5 5 2-15,10-10-7 16,15-21-8-16,8-26-10 16,18-23-3-16,24-29 1 15,20-15-1-15,17-15 3 16,0-29 4-16,-7-7 4 15,-27-2 31-15,-25 8 8 16,-20 8-15-16,-7 7-8 16,-35 11-12-16,-19 16-15 0,-6 3-2 15,10 14-35-15,28 4-87 16,26-12-219-16</inkml:trace>
  <inkml:trace contextRef="#ctx0" brushRef="#br0" timeOffset="128039.2529">21888 10966 192 0,'-34'41'0'16,"7"-5"0"-16,14-8-67 15</inkml:trace>
  <inkml:trace contextRef="#ctx0" brushRef="#br0" timeOffset="128804.3006">22418 10279 443 0,'-3'-7'79'0,"-13"7"-42"15,5 0 20-15,5-6-32 0,-4 2-18 16,-5 0-5-16,-6 3-1 16,-12 1 0-16,-9 3-1 15,-11 23 0-15,-8 18 1 16,-2 11-1-16,3 12 1 15,7 10 0-15,12 3 9 16,14-7 15-16,15-17-8 16,12-20-11-16,12-22-2 15,27-14 2-15,18-31-2 16,11-28-1-16,8-20-3 16,2-5 0-16,-11 13 1 15,-17 23 10-15,-25 26 14 0,-19 22-5 16,-6 9-10-16,0 32 7 15,-5 17 13-15,-1 7-19 16,-1 3-8-16,4-4-3 16,3-11 0-16,7-12-47 15,11-11-85-15,2-21-112 16</inkml:trace>
  <inkml:trace contextRef="#ctx0" brushRef="#br0" timeOffset="129219.9652">22688 10408 486 0,'0'-1'114'16,"-7"1"-87"-16,2 10-6 16,5 7-16-16,-1 8 9 15,-2 7 0-15,-2 4 2 16,-1 2-2-16,0-4-4 15,4-11-4-15,2-10-6 16,0-13 0-16,8 0 0 16,17-18 1-16,10-8 2 15,4-2 2-15,-3 6 13 16,-8 16-1-16,-10 6-7 16,-12 12-2-16,-3 16 5 0,0 2 4 15,3-4-6-15,4-8-10 16,5-12-1-16,9-6-20 15,7-11-27-15,2-14 14 16,1-1 18-16,-7 10 13 16,-12 16 1-16,-3 0 0 15,-11 25 1-15,-1 11 0 16,0 5 0-16,0-4-3 16,8-5-66-16,-2-15-132 15</inkml:trace>
  <inkml:trace contextRef="#ctx0" brushRef="#br0" timeOffset="129569.1143">23244 10555 447 0,'0'0'133'0,"0"25"-63"0,0 26-12 16,0 7-46-16,3 5-10 16,5 8-2-16,-2 9 0 15,-6 5-1-15,0 2-4 16,0 3-11-16,-9-18-24 15,-3-21-29-15,0-24-29 16,5-27 10-16,2-23 67 16,5-37-31-16,0-26 31 15,0-22 21-15,6-13 70 16,13-3 15-16,10 6-13 16,10 8-11-16,10 22 3 15,8 23-8-15,-4 27-8 0,-15 27-18 16,-16 11-24-16,-21 42 0 15,-2 28 11-15,-32 24-6 16,-13 10-8-16,-5 1-3 16,2-15-5-16,15-21-45 15,10-25-34-15,7-28-74 16,9-16-114-16</inkml:trace>
  <inkml:trace contextRef="#ctx0" brushRef="#br0" timeOffset="129801.6673">23846 9862 463 0,'0'-1'143'0,"0"4"-107"16,-3 31-2-16,3 10 6 15,0 14-10-15,0 13-1 16,-5 9 0-16,-7 11-20 15,-5 2-7-15,-3 6-1 16,1 3-1-16,1-5-15 16,4-10-43-16,4-26-47 15,4-28-35-15,2-24-61 16</inkml:trace>
  <inkml:trace contextRef="#ctx0" brushRef="#br0" timeOffset="130184.2883">24094 10328 554 0,'0'0'157'0,"-3"28"-120"16,0 17-6-16,3 10-26 16,-3 13-5-16,1-3-1 15,-3-3-78-15,-4-12-144 16</inkml:trace>
  <inkml:trace contextRef="#ctx0" brushRef="#br0" timeOffset="130325.4209">24146 10119 708 0,'0'-8'75'0,"-5"8"-3"16,4 6-72-16,1 14-9 16,-3 1-167-16</inkml:trace>
  <inkml:trace contextRef="#ctx0" brushRef="#br0" timeOffset="130799.2227">24553 10003 454 0,'0'0'136'0,"-6"20"-124"15,3 22 13-15,3 4-15 16,0 8-5-16,0 9-3 15,0 2-2-15,0 6 1 16,0 9-1-16,-6 0-4 16,-6-2-50-16,-1-14-95 15,-11-19-110-15</inkml:trace>
  <inkml:trace contextRef="#ctx0" brushRef="#br0" timeOffset="130965.6924">24481 10352 556 0,'24'-15'96'0,"6"10"1"15,13 1-36-15,6 0-39 16,-4 4-22-16,-9 4 0 16,-3 12-37-16,-3 4-79 15,-11 1-87-15</inkml:trace>
  <inkml:trace contextRef="#ctx0" brushRef="#br0" timeOffset="131215.241">24877 10272 198 0,'6'-12'324'0,"-6"4"-216"16,0 8-45-16,-3 25-50 16,-5 11 4-16,-1 8-7 15,8 2-8-15,1-2-2 16,0-3 0-16,4-8-13 15,10-17-26-15,-1-14 18 16,3-6 17-16,8-22 4 16,0 3 20-16,-7 10 10 0,-11 13-12 15,-6 4-6-15,0 22 2 16,-2 10-7-16,2-2-7 16,3-5-106-16,12-18-278 15</inkml:trace>
  <inkml:trace contextRef="#ctx0" brushRef="#br0" timeOffset="131730.3289">25108 10461 686 0,'-40'66'45'15,"14"6"24"1,25-13-55-16,1-15-14 0,28-20-30 15,11-24-92-15,9-18-97 16,0-46-54-16,1-23 138 16,-3-22 135-16,6-11 283 15,-7 1-78-15,-14 9-39 16,-10 12-51-16,-16 27-55 16,-1 24-24-16,-4 22-14 15,0 25-7-15,0 8-11 16,-18 34-3-16,-3 15-2 15,2 15 1-15,4 6-1 16,8 3-4-16,7-7-2 0,0-12 0 16,0-15 4-1,19-16 1-15,5-14 1 0,6-16 1 16,1-1 2-16,2-21-2 16,-3-8 3-16,-5-1 4 15,-7 6-1-15,-9 8 1 16,-8 4-6-16,-1 8 2 15,-9 4-1-15,-21 6-2 16,-4 26-2-16,-3 12 2 16,7 10 0-16,11 3 0 15,8-3 0-15,11-6 0 16,0-8 0-16,3-7-2 16,12-2-11-16,6-4-48 15,-3-2-71-15,1-14-66 0</inkml:trace>
  <inkml:trace contextRef="#ctx0" brushRef="#br0" timeOffset="132012.9467">25908 10179 249 0,'0'-14'453'0,"0"6"-351"16,-5 8-8-16,5 0-87 15,0 16-7-15,3 13-94 16,3-2-138-16</inkml:trace>
  <inkml:trace contextRef="#ctx0" brushRef="#br0" timeOffset="132147.2657">25928 10430 561 0,'-13'2'244'15,"-6"25"-183"-15,17 6-50 16,2-3-11-16,0-17-347 16</inkml:trace>
  <inkml:trace contextRef="#ctx0" brushRef="#br0" timeOffset="133858.4849">26906 9823 388 0,'12'-22'147'0,"-2"6"-61"15,-7 10-8-15,-3 6-51 16,0 11-21-16,-10 29-4 15,-14 16 2-15,-2 15-1 16,-2 8-2-16,1-6-1 16,9-9 0-16,18-23 0 15,5-19-1-15,31-22-2 0,22 0-1 16,13-13 3-16,0-11-5 16,-4 4-3-16,-14-4-34 15,-11 5-59-15,-7-8-114 16</inkml:trace>
  <inkml:trace contextRef="#ctx0" brushRef="#br0" timeOffset="134008.091">27416 9719 497 0,'3'3'161'0,"-3"51"-41"16,0 26-21-16,0 14-60 15,-1 12-15-15,-15 5-13 0,-6 4-9 16,3 8-2-16,13-7-4 15,6-15-59-15,3-21-212 16</inkml:trace>
  <inkml:trace contextRef="#ctx0" brushRef="#br0" timeOffset="167061.5339">14356 15711 132 0,'-5'-2'325'0,"-1"2"-317"16,4 0-3-16,1 0 1 15,-4 14-5-15,1 10 0 16,-3 11 0-16,-2 8 0 16,-2 7 2-16,-2 7 3 15,-1 5 2-15,0 3-2 16,3-3 0-16,2-6-6 16,2-10 1-16,7-14 0 15,0-7-1-15,8-10 1 16,18-7 2-16,16-4 10 0,9-2 18 15,10-2 1 1,7 0-1-16,4 0-9 16,3 0-8-16,0-6-8 0,0 1-4 15,0-2-1-15,-5 5 1 16,0-1 0-16,-4 3 4 16,-3 0 6-16,-1 0 1 15,-1-3-1-15,1-3 0 16,3-2-3-16,-3 1-1 15,1 2-5-15,1 1-2 16,-6 2 0-16,-3 2-1 16,-5-2 0-16,-2 2 1 15,1 0 4-15,3 0-2 16,6-2-1-16,3 0 5 16,2-1-1-16,0 1-6 0,-1-1 0 15,-2 3 0-15,0 0 1 16,-5 0 1-16,-3 0-1 15,-1 0-1-15,-4 3 0 16,-1-1 1-16,0-2 0 16,3 0-1-16,3 0 0 15,2 0 0-15,6 0 1 16,-1-5-1-16,0 1 0 16,-7 4 0-16,-10 0-1 15,-8 0 1-15,-3 0-1 16,-4 0 0-16,6 0 1 15,7 0 0-15,5 0 0 16,7-10 1-16,6-2-2 0,-1 5 2 16,0 1-1-1,-2 3 0-15,-5 3 0 0,-6 0 0 16,-7 0 0-16,-10 0 0 16,-8 0 0-16,-8 1 0 15,-2 1 0-15,0-1 0 16,1-1 1-16,5 0-1 15,3 0 0-15,9 0 0 16,7 0 0-16,5-3 3 16,6-4 9-16,-5 2-8 15,3 3-3-15,4 2 0 16,8-3-1-16,13-2 0 0,13-2 16 16,4 0-13-1,12-1 4-15,6 1-4 0,9-1 2 16,1 1 1-16,2 3 1 15,1 2-4-15,-6 2 0 16,0 0-1-16,-3 0 2 16,-4 0-3-16,-4 0 1 15,-7 0-2-15,-10 0-1 16,-13 0 0-16,-16 0 1 16,-18 0-1-16,-19 0-5 15,-14 0-5-15,-2 0 5 16,-3 0 6-16,-12 3 2 15,-5 2 1-15,4 0-2 16,1-2 0-16,3-2-1 16,2 1 0-16,1-2 0 0,0 0-1 15,-3 0-2-15,1-11 1 16,2-5 1-16,-2-1 1 16,0-5 0-16,0-7 0 15,1-9 1-15,4-14 0 16,2-9 0-16,2-3 1 15,2 4-1-15,-1 8-1 16,1 10 0-16,-2 8-4 16,1 2-4-16,-4 4-17 15,-3 3-28-15,-5 3-61 16,-7-6-199-16</inkml:trace>
  <inkml:trace contextRef="#ctx0" brushRef="#br0" timeOffset="167659.8091">16383 17344 381 0,'0'0'144'16,"0"0"-124"-16,0 14 5 16,0 13-5-16,8 12 0 15,2 9-15-15,-3 8-3 16,-1 8-2-16,-3 7 1 15,-3 0-1-15,0-3-1 16,0-10-8-16,-6-19-62 0,-10-17-94 16,-5-17-134-16</inkml:trace>
  <inkml:trace contextRef="#ctx0" brushRef="#br0" timeOffset="167927.0874">16391 17217 443 0,'36'-52'86'16,"6"8"-35"-16,2 8-4 16,0 14-14-16,-6 15-16 15,-10 7-13-15,-8 9-3 16,-9 21 6-16,-11 9 2 16,0 10 1-16,-26 7-6 0,-19 0-4 15,-9-7-1-15,-10-11-11 16,-3-13-4-16,9-10 0 15,7-7-10-15,18-6-20 16,14-2-3-16,17 0 1 16,2-11-24-16,26-5-90 15</inkml:trace>
  <inkml:trace contextRef="#ctx0" brushRef="#br0" timeOffset="168225.5026">16905 17392 7 0,'0'0'521'0,"8"-3"-484"16,9-20-8-16,10-14 4 16,3-7-2-16,-3 0-10 15,-7 4-7-15,-10 10-8 16,-10 12-5-16,0 2 3 15,-13 9 18-15,-16 7-2 16,-7 5-14-16,-6 35-6 16,-1 16 1-16,5 11-1 15,8 6-1-15,11-1 1 16,12-7-2-16,7-5-10 0,15-11-37 16,15-13-32-1,6-19-63-15,4-17-104 0</inkml:trace>
  <inkml:trace contextRef="#ctx0" brushRef="#br0" timeOffset="168425.1194">17172 17380 268 0,'18'-29'143'0,"-2"-2"-20"16,6-2-25-16,1 0-17 16,6 2-21-16,2 6-17 15,2 8-19-15,-2 7-14 16,1 8-9-16,-1 2-1 15,-3 0-1-15,-2 17-7 16,-3 2-15-16,-1 3-32 0,-5 4-34 16,-3 3-83-16,-1-13-172 15</inkml:trace>
  <inkml:trace contextRef="#ctx0" brushRef="#br0" timeOffset="168574.3165">17747 17106 367 0,'1'7'225'16,"1"23"-135"-16,-1 13-31 16,1 8-27-16,-2 10-21 15,1 4-11-15,3 0-2 16,-4-3-43-16,0-10-91 16,0-20-234-16</inkml:trace>
  <inkml:trace contextRef="#ctx0" brushRef="#br0" timeOffset="168724.1326">17768 16974 146 0,'0'-4'565'0,"-15"4"-519"16,9 7-35-16,6 16-11 16,0 13-58-16,0 10-122 15,14 1-313-15</inkml:trace>
  <inkml:trace contextRef="#ctx0" brushRef="#br0" timeOffset="169007.3808">18090 17142 500 0,'-23'41'109'15,"6"7"-58"-15,9 6-27 16,8 1-15-16,0-9-6 15,9-10-3-15,7-14 0 16,4-18-5-16,4-4-2 16,1-18 5-16,0-18 2 15,-2-7 0-15,-7-1 2 16,-13 4 16-16,-3 10 32 0,-7 6 0 16,-23 6-20-1,-8 6-15-15,0 5-14 0,2 7-1 16,12 0-8-16,12 0-32 15,9 0-77-15,3 0-155 16</inkml:trace>
  <inkml:trace contextRef="#ctx0" brushRef="#br0" timeOffset="169588.8145">18784 17043 596 0,'-63'49'76'0,"8"10"-25"15,11 3-9-15,18 4-14 16,15-5-23-16,11-16-5 16,18-19-1-16,18-19-12 15,12-7 6-15,4-41 5 16,3-21-12-16,3-24-6 16,-4-11 2-16,-11 1 13 15,-13 6 5-15,-15 12 21 16,-15 13 32-16,0 21-10 15,-10 19-7-15,-8 24-9 0,-3 12-9 16,-1 38-14-16,3 22-3 16,6 13-1-16,12 4 0 15,1-1 1-15,10-5-2 16,18-14-6-16,8-12-52 16,12-14-88-16,3-16-204 15</inkml:trace>
  <inkml:trace contextRef="#ctx0" brushRef="#br0" timeOffset="170004.1475">19530 17012 671 0,'0'-6'107'0,"4"-10"-31"16,23 0-52-16,10 4-15 15,9 6-9-15,2 6-1 16,-2 0-20-16,-7 22-69 15,-9 10-85-15,-17 6-293 16</inkml:trace>
  <inkml:trace contextRef="#ctx0" brushRef="#br0" timeOffset="170220.8731">19567 17341 108 0,'0'0'596'16,"0"0"-543"-16,25-3-4 15,20-15-14-15,9 0-17 16,7-2-18-16,0 3-17 16,-7 11-118-16,-15 3-205 15</inkml:trace>
  <inkml:trace contextRef="#ctx0" brushRef="#br0" timeOffset="170687.1886">20086 16860 48 0,'-6'3'170'15,"3"-3"-76"-15,2 0-29 16,1-2-7-16,0-12-3 0,3-4-6 16,16-5 22-1,8-7 6-15,12-2-13 0,7-1-2 16,5 3 0-16,-5 10-8 15,-8 10-13-15,-12 10-19 16,-11 10-11-16,-12 30-5 16,-3 21-2-16,-6 13-3 15,-16 1-1-15,6-11-1 16,11-20-5-16,5-18-10 16,31-17 2-16,17-6 6 15,13-1 8-15,5 4 8 16,-4 14 16-16,-13 27-2 0,-29 30-22 15,-23 25 0 1,-51 13 0-16,-28-11 0 0,-10-28 0 16,7-45 0-16,8-31 0 15,15-58-73-15,2-37-477 16</inkml:trace>
  <inkml:trace contextRef="#ctx0" brushRef="#br0" timeOffset="174426.7883">22925 16406 330 0,'-12'0'71'0,"3"0"-46"16,2 0-5-16,3 6-14 15,2 1-3-15,2-2-1 16,0-4-1-16,0-1 6 16,0 0 12-16,0 0 12 15,10 0 6-15,10-6 1 16,10-10-1-16,7-5-4 15,6-1-12-15,-2 1 5 0,-7 6 2 16,-12 4-10-16,-11 7-8 16,-8 4-6-16,-3 7-2 15,-3 26 4-15,-24 15 0 16,-10 13-6-16,-8 5-2 16,2-2-10-16,11-12-4 15,16-15 7-15,14-16 2 16,2-14 2-16,14-7 5 15,14 0 3-15,6-9 8 16,4-4-1-16,2-1-5 16,-3 8-5-16,-1 6-8 15,-5 0-46-15,-7 22-144 0</inkml:trace>
  <inkml:trace contextRef="#ctx0" brushRef="#br0" timeOffset="174626.2756">23533 16460 543 0,'-21'6'76'16,"9"20"-22"-16,0 8-41 15,0 8-10-15,0 9-3 16,1 6-8-16,0 1-34 0,1-6-96 15,4-13-115 1</inkml:trace>
  <inkml:trace contextRef="#ctx0" brushRef="#br0" timeOffset="174826.0756">23756 16410 355 0,'0'0'230'0,"-7"12"-184"16,-1 19-1-16,1 6-37 0,0 9-8 15,-2 6-4 1,-4 3-19-16,2 3-86 0,-12-6-148 16</inkml:trace>
  <inkml:trace contextRef="#ctx0" brushRef="#br0" timeOffset="175025.5361">23409 16420 523 0,'28'-25'198'15,"21"3"-153"-15,21 2 29 16,12 7-42-16,1 13-31 15,-8 0-1-15,-7 24-31 0,-7 10-118 16,-19 1-147-16</inkml:trace>
  <inkml:trace contextRef="#ctx0" brushRef="#br0" timeOffset="175341.2093">22879 17098 546 0,'73'-36'102'16,"34"-1"-14"-16,23-6 2 15,12 3-42-15,-2 8-34 16,-16 10-14-16,-17 12 0 16,-21 10-27-16,-18 14-110 15,-32 20-199-15</inkml:trace>
  <inkml:trace contextRef="#ctx0" brushRef="#br0" timeOffset="176106.2953">23412 17227 1 0,'-6'-10'442'15,"0"6"-377"-15,6 4 4 16,0 0-31-16,0 0-31 16,0 0-2-16,-2 0-1 15,1 0-3-15,-4 7 3 16,-4 20 5-16,-3 11 15 15,-2 8-11-15,-2 3 0 16,2-3-6-16,5-12-3 0,4-12-4 16,5-12 0-1,0-10-3-15,8-10 3 0,19-20 4 16,8-9-3-16,8 0 2 16,2 6 6-16,3 10 4 15,-8 10 13-15,-10 12 5 16,-9 1-5-16,-14 16-14 15,-7 20 8-15,-1 13-3 16,-27 4-10-16,-10 1-5 16,-5-12-2-16,0-10 0 15,2-15-2-15,1-12-11 16,5-5-12-16,6 0-15 16,11 0-18-16,11-5 1 15,7-1-47-15,12-7-104 16</inkml:trace>
  <inkml:trace contextRef="#ctx0" brushRef="#br0" timeOffset="176555.1571">24168 16849 453 0,'1'-8'93'0,"13"-4"-18"16,5-2-18-1,7 1-19-15,-4-2-17 0,1 8-16 16,-1 0-5-16,-4 5-7 16,0 2-15-16,-5 2-74 15,-3 16-108-15</inkml:trace>
  <inkml:trace contextRef="#ctx0" brushRef="#br0" timeOffset="176762.7188">24254 17028 618 0,'0'0'128'0,"0"0"-53"16,8-7-34-16,13-2-41 15,6 1 0-15,3 8-53 16,-3 0-151-16</inkml:trace>
  <inkml:trace contextRef="#ctx0" brushRef="#br0" timeOffset="177685.8264">25396 16645 467 0,'-7'-6'86'16,"7"-3"-38"-16,0 0-5 0,8-5-38 16,13-3-3-1,9-3 5-15,9-4 19 0,4-1 17 16,5 0 4-16,0 4 9 16,-6 10-10-16,-13 7-10 15,-11 4-16-15,-13 10-16 16,-5 28-1-16,-21 19 0 15,-15 13-2-15,-9 6-1 16,6-11-1-16,11-14 1 16,12-23-2-16,14-17-7 15,2-9-8-15,25-2-4 16,16 0 19-16,14 0 2 16,3 0 12-16,0 0 14 15,-11 10 0-15,-13 23-1 16,-19 12-7-16,-15 18-4 0,-35 10-5 15,-32 4-7 1,-18-13-2-16,-4-26 0 0,1-24-10 16,10-14-32-16,4-36-79 15,-4-18-160-15</inkml:trace>
  <inkml:trace contextRef="#ctx0" brushRef="#br0" timeOffset="180395.6154">26609 16767 391 0,'-11'0'58'0,"4"0"-51"16,3 0 6-16,1 0-9 16,0 0-4-16,1 2 1 15,1-2-1-15,1 0 0 16,-2 0 2-16,2 0 10 16,-2 2 16-16,1-2-2 0,1 2-7 15,-2-2-3 1,2 0 1-16,-1 0-1 0,1 0-6 15,0 0 0-15,0 0-2 16,0 0 2-16,0 0-1 16,0 0 4-16,0 3-4 15,15-1 3-15,15 3 4 16,7 1 7-16,6 0 0 16,-4-1 0-16,-3 1 3 15,-6 1-9-15,-5-1-9 16,-6 0-6-16,-6-2-2 15,-6 3-10-15,0 1-60 16,-5-3-118-16,-2-3-367 16</inkml:trace>
  <inkml:trace contextRef="#ctx0" brushRef="#br0" timeOffset="181160.3316">26857 16601 269 0,'-10'-2'186'15,"6"0"-162"-15,2 2 25 16,2 0-20-16,0-1-24 15,0 1 0-15,0-1 3 16,0 1 4-16,0 0-2 16,0 0 2-16,0 0 2 0,0 0-6 15,0 0-5 1,0-3 2-16,0 3 1 0,0 0 0 16,0 0 4-16,0 0-1 15,0 0-1-15,0-2 0 16,0 2 2-16,0 0-2 15,0 0-2-15,0 0-2 16,0-2-1-16,0 2 0 16,0 0-1-16,0-1 3 15,0 1 1-15,0 0 4 16,0 0-3-16,0 0-3 16,6 0-2-16,18 0 1 15,9 9 5-15,8 5 2 16,2 2 3-16,4-1 2 0,-3-2 1 15,-1 0 0-15,-9-1-4 16,-5-2-6-16,-10-1-3 16,-6-2-1-16,-6-5-1 15,-4 2-1-15,-3-2 0 16,0 5 0-16,0 6 0 16,-5 15 1-16,-23 16 4 15,-23 11-4-15,-16 7-1 16,-11-2-6-16,4-10 2 15,14-12-4-15,18-16-17 16,17-13-51-16,14-7-44 16,5-2-189-16</inkml:trace>
  <inkml:trace contextRef="#ctx0" brushRef="#br0" timeOffset="182108.9618">26328 16781 125 0,'0'0'173'16,"0"0"-138"-16,0-3 4 0,0 1-26 15,3 1-11-15,2 1 7 16,-1 0 0-16,1 0 11 16,2 0-6-16,2 0 5 15,2 0-4-15,2 0-4 16,1 0 0-16,2 0-2 16,-1 0 3-16,3 0 2 15,-2 0-3-15,4 0 3 16,-5 1-1-16,1-1-1 15,-2 4 0-15,-1-3-6 16,-1-1 0-16,-1 2-3 16,0-2 0-16,1 0 0 15,1 0 1-15,2 0 2 0,5 0 5 16,0 0-3-16,0 0-4 16,-4-5 2-16,-2 3 0 15,-1 2 4-15,-1-1-3 16,0-1-4-16,6-2-1 15,1 2-1-15,2-4 0 16,3 0-1-16,1-2 0 16,4 0 1-16,-1 0 3 15,0 6 2-15,-3 2-4 16,-5 0-1-16,-2 0 0 16,-6 0-1-16,0 0-1 15,3 0-2-15,-3 0-16 0,4-4-68 16,-11 4-203-16</inkml:trace>
  <inkml:trace contextRef="#ctx0" brushRef="#br0" timeOffset="187778.7685">27749 16284 215 0,'-6'-4'95'16,"3"0"-51"-16,3 3-1 0,-2-1-11 16,2 2-6-16,0-2 5 15,0 0 6-15,0-3-1 16,6-4-3-16,15-6-13 16,9-4 11-16,6 1 0 15,-1 0 2-15,-2 4-3 16,-7 5-2-16,-11 6-13 15,-8 1-8-15,-3 2-4 16,-4 6-3-16,0 22 0 16,-16 16 0-16,-18 12-3 15,-10 7-16-15,-5 0 2 16,9-8 8-16,13-15 9 16,17-11 0-16,10-14 0 0,7-9 1 15,17-5 1 1,10-1 1-16,5 0 8 0,0-3-3 15,-3-3-4-15,-6 4-4 16,-6 2-15-16,-5 0-65 16,-4 5-153-16</inkml:trace>
  <inkml:trace contextRef="#ctx0" brushRef="#br0" timeOffset="188027.0898">28372 16339 459 0,'-1'0'127'0,"-7"1"-98"16,2 20-4-16,0 6-14 16,-1 9-8-16,-2 6-3 15,0 4 1-15,-3 1-1 16,3-3-3-16,5-6-8 15,4-5-43-15,0-12-104 16,1-20-185-16</inkml:trace>
  <inkml:trace contextRef="#ctx0" brushRef="#br0" timeOffset="188226.6331">28645 16291 397 0,'0'0'81'0,"0"0"-44"16,0 9 2-16,0 18-25 15,0 7-11-15,0 8-1 16,0 1-2-16,-6 1 0 16,-4 0-4-16,-5-4-22 15,1-4-98-15,-5-9-210 16</inkml:trace>
  <inkml:trace contextRef="#ctx0" brushRef="#br0" timeOffset="188476.5172">28227 16392 556 0,'-4'-8'92'15,"4"-4"-40"-15,26-7-5 16,18-6-33-16,13 0 2 16,11 5-5-16,12 3-2 15,3 2-5-15,5 8-4 16,-3 2 0-16,-6 5-2 16,-7 0-5-16,-11 14-26 15,-15 13-64-15,-11 6-30 16,-21 3-132-16</inkml:trace>
  <inkml:trace contextRef="#ctx0" brushRef="#br0" timeOffset="188776.6432">27462 17098 178 0,'12'-6'421'0,"29"-19"-412"16,47-12 63-16,40-9 0 16,26-5-18-16,14 0-19 15,-7 4-10-15,-19 7-7 16,-23 14-16-16,-32 10-2 15,-24 12-9-15,-22 4-22 16,-16 16-71-16,-11 16-83 16,-14 0-215-16</inkml:trace>
  <inkml:trace contextRef="#ctx0" brushRef="#br0" timeOffset="189556.6089">28202 17234 357 0,'-10'-3'8'0,"5"1"4"15,5 0 8-15,0 2-8 16,0 0-1-16,0-2 8 15,-1 2-2-15,-2 0 4 16,-2 0 3-16,-1-2-5 16,0 2-11-16,-4 0-5 15,1 0-3-15,0 0 2 16,-4 0-2-16,2 0 1 16,-2 0-1-16,4 0 5 15,0 0 7-15,1 0-2 16,4 0 5-16,3 0-2 0,1 0-2 15,0 0 3-15,0 0-3 16,0 0 1-16,0 0 4 16,0 0 3-16,0 0 7 15,0-4 2-15,0-4-3 16,16-10-11-16,9-4 3 16,8-2 6-16,1 2-5 15,-2 5 3-15,-10 8-4 16,-11 6-9-16,-8 3-4 15,-3 0 0-15,0 17 4 0,-6 15-4 16,-12 12-2-16,3-2-2 16,0-2 0-16,9-9-7 15,6-9-9-15,0-8-4 16,22-6 8-16,5-3 11 16,6 0 1-16,-2 1 9 15,-7 1 5-15,-9 4 3 16,-10 11-3-16,-5 12 0 15,-23 14 3-15,-29 6-13 16,-12-5-4-16,-5-15-13 16,5-18-20-16,12-16-22 15,3-7-44-15,7-18-64 16,13-4-149-16</inkml:trace>
  <inkml:trace contextRef="#ctx0" brushRef="#br0" timeOffset="190006.7477">29041 16972 268 0,'-2'-2'211'15,"2"-6"-150"-15,3-2 12 16,21-4-48-16,7 0-6 16,2 0 3-16,2 1 8 0,-6 4-9 15,-3 1-18-15,-5 5-3 16,-3 3-24-16,-6 6-52 15,-12 21-209-15</inkml:trace>
  <inkml:trace contextRef="#ctx0" brushRef="#br0" timeOffset="190156.5808">29187 17016 751 0,'0'-4'48'0,"9"-2"9"16,18 4-47-16,12-3-10 16,11 2-89-16,-3-5-213 0</inkml:trace>
  <inkml:trace contextRef="#ctx0" brushRef="#br0" timeOffset="190604.548">29866 16289 403 0,'0'-6'227'0,"-3"6"-166"15,3 0-1-15,0 14-44 16,6 28-11-16,6 14 10 0,-1 17-3 16,-3 7-6-16,-8 7-5 15,0 7-1-15,-3-1 0 16,-13-3-4-16,-1-10-11 16,-1-9-38-16,5-9-83 15,4-23-149-15</inkml:trace>
  <inkml:trace contextRef="#ctx0" brushRef="#br0" timeOffset="190854.6555">29888 16892 577 0,'4'-17'97'15,"13"-3"-57"1,13-2 8-16,9 0-33 0,10 8-7 15,1 12 22-15,0 2 2 16,-6 25 5-16,-11 16 6 16,-13 10-10-16,-20 12-9 15,-9 8-8-15,-35 3-5 16,-18-3-8-16,-11-11-3 16,6-20-5-16,13-27-41 15,20-22-146-15</inkml:trace>
  <inkml:trace contextRef="#ctx0" brushRef="#br0" timeOffset="220864.4671">10699 1096 330 0,'-6'-6'122'0,"4"2"-110"15,2-1 14-15,0-4 6 16,0 0-9-16,0-1-1 16,0 2-1-16,3 1 0 15,0 2-5-15,-3 2 5 16,3 3 1-16,3 0-8 15,5 0-9-15,6 16 2 16,6 13-1-16,4 12 2 16,3 9-3-16,-2 10 0 15,-4 5-1-15,-5 5 0 0,-5 0-4 16,-7-1 1 0,-2-9-1-16,-1-14-7 0,3-20-31 15,6-23-73-15,1-3-42 16,3-29-71-16</inkml:trace>
  <inkml:trace contextRef="#ctx0" brushRef="#br0" timeOffset="221080.567">11294 1050 513 0,'0'0'41'0,"0"20"-31"16,-15 24 22-16,-12 21 23 15,-16 25-21-15,-20 16-19 16,-16 19-11-16,-10 23-4 0,1 2 0 16,7 3-2-16,17-14-4 15,15-31-36-15,22-27-73 16,15-31-14-16,12-35-66 16</inkml:trace>
  <inkml:trace contextRef="#ctx0" brushRef="#br0" timeOffset="221446.0674">11366 1576 440 0,'16'-6'50'0,"14"1"-36"16,9-4 37-16,4 1-26 16,-1-2-15-16,-5 4-9 15,-9 6-1-15,-11 0-30 16,-14 8-108-16,-6 20-246 16</inkml:trace>
  <inkml:trace contextRef="#ctx0" brushRef="#br0" timeOffset="221612.3394">11474 1798 639 0,'38'-14'37'0,"15"11"3"16,4-8-7-16,-3 8-33 15,-8 3-2-15,-18-3-121 16,-9-11-443-16</inkml:trace>
  <inkml:trace contextRef="#ctx0" brushRef="#br0" timeOffset="222909.1986">12364 1163 119 0,'4'-2'95'15,"-1"-4"-91"-15,3-1-4 16,0-1 2-16,2-4 9 16,2 0 13-16,-3 0 8 15,0 0 4-15,-3-3 10 16,2-1 4-16,4 3-14 0,-1 1 1 16,2 3-7-16,-1 1-6 15,-5 3-4-15,-2 2-8 16,-2 2 4-16,-1 1 1 15,0 1-5-15,0 28-4 16,-16 16 6-16,-17 16-3 16,-10 12-6-16,-11 5-4 15,2-2 0-15,6-10 0 16,16-19-1-16,13-22 0 16,17-17 0-16,2-8-2 15,33-3 2-15,19-17 0 16,12-3 0-16,6 1 0 0,-5 2 0 15,-8 6 0-15,-7 8 0 16,-16 2-8-16,-16 4-69 16,-16 0-121-16</inkml:trace>
  <inkml:trace contextRef="#ctx0" brushRef="#br0" timeOffset="223125.377">12840 971 480 0,'0'12'60'15,"0"38"-47"-15,0 23 35 0,-12 22-7 16,-17 19-7 0,-9 15-11-16,-12 19-6 0,-3 5-7 15,-1-5-7-15,11-13-3 16,17-35-3-16,14-27-38 15,12-39-198-15</inkml:trace>
  <inkml:trace contextRef="#ctx0" brushRef="#br0" timeOffset="224455.7768">13747 1500 377 0,'0'-3'61'0,"0"2"-40"16,0 1-2-16,-5-2 10 15,-5 2 10-15,-8 0-14 16,-5 0-8-16,-8 11-3 15,-6 5 8-15,-3 6 14 16,-2 1-7-16,2 3-6 16,10-4-9-16,13-4-10 15,10-8-2-15,7-4 1 16,1 1 5-16,22 2 9 16,8 3 27-16,1 0-3 15,-9 3-12-15,-8 9-6 16,-15 10-10-16,-13 16-4 0,-34 10 0 15,-24 2-4-15,-11-6-4 16,-5-13-1-16,5-20-3 16,12-16-10-16,17-7-30 15,17-4-29-15,22-11-8 16,14 1-43-16,17-4-65 16,30-2-208-16</inkml:trace>
  <inkml:trace contextRef="#ctx0" brushRef="#br0" timeOffset="224738.3744">13959 1684 354 0,'0'-7'207'0,"0"7"-195"16,1 0 11-16,8 9 12 16,-2 15-3-16,0 9-6 15,-6 10-9-15,-1 5-6 16,-1 3-7-16,-17-1-1 16,1-1-3-16,1-7-1 15,5-8-21-15,1-15-141 0,1-19-235 16</inkml:trace>
  <inkml:trace contextRef="#ctx0" brushRef="#br0" timeOffset="224904.9966">14093 1349 630 0,'-15'0'0'0,"15"4"0"16,0 12-35-16,3 2-121 16,12 2-62-16</inkml:trace>
  <inkml:trace contextRef="#ctx0" brushRef="#br0" timeOffset="225303.6858">14278 1688 402 0,'0'-5'81'0,"3"-1"-47"16,6 3 18-16,0 1-7 0,-2 2-7 15,-2 5-16-15,-4 21-3 16,-1 6 0-16,0 6-8 16,0-8-4-16,0-10-3 15,0-12-2-15,12-8 1 16,18-8 31-16,19-18-2 16,15-6-20-16,10 7 6 15,-6 12-3-15,-7 13-3 16,-11 1 3-16,-16 27-6 15,-13 11-6-15,-12 8 4 16,-9 4-4-16,0 0-3 16,-3-4-10-16,-2-9-84 15,5-23-146-15</inkml:trace>
  <inkml:trace contextRef="#ctx0" brushRef="#br0" timeOffset="225586.0774">15698 898 489 0,'-18'0'190'0,"-7"15"-183"16,-9 28 22-1,-13 27 13-15,-6 23 3 0,-2 30-6 16,4 20-18-16,6 15-10 16,9 0-3-16,14-12-6 15,14-20-2-15,8-31 0 16,16-17-1-16,20-16-6 16,2-15-68-16,-4-25-170 15</inkml:trace>
  <inkml:trace contextRef="#ctx0" brushRef="#br0" timeOffset="227149.2433">15959 1135 67 0,'-1'-3'29'0,"-1"-1"2"16,1 2 8 0,-2-1-2-16,-2-1 10 0,-1 1-7 15,-2 1-12-15,0-2 2 16,1 0 10-16,0 2 2 15,2 1-3-15,3-2-6 16,1 0-5-16,-1 0-2 16,2-1-4-16,0 0 7 15,0 1-5-15,5 1 15 16,19-2 9-16,13 1-22 16,11-1 7-16,1 0-2 15,-9 1-7-15,-13 1-9 0,-12 2-10 16,-9 0-4-1,-6 5-1-15,0 21-1 0,-24 10 1 16,-21 15 0-16,-7 3-1 16,0-3-5-16,10-8-2 15,18-9 4-15,14-12 2 16,8-8-2-16,2-6-4 16,17-2-2-16,14-6 7 15,11 0 3-15,2 0 0 16,-2 0 0-16,-4 0-5 15,-5 0-69-15,-8 0-75 16,-8-11-189-16</inkml:trace>
  <inkml:trace contextRef="#ctx0" brushRef="#br0" timeOffset="227365.3563">16516 1181 264 0,'0'0'304'0,"0"9"-295"15,0 22 13-15,0 3-4 16,-2 8-14-16,-10-2-3 16,-2 2-1-16,-3 1-1 15,-1-7-11-15,-4-3-83 16,4-16-86-16</inkml:trace>
  <inkml:trace contextRef="#ctx0" brushRef="#br0" timeOffset="227548.5622">16753 1088 99 0,'0'0'384'16,"0"0"-360"-16,0 12 36 15,0 16-17-15,0 6-26 16,0 3-8-16,-6 6-7 16,-9 1-2-16,-1 1-7 15,-7-5-39-15,-9-6-136 0</inkml:trace>
  <inkml:trace contextRef="#ctx0" brushRef="#br0" timeOffset="227764.426">16388 1208 595 0,'61'-24'81'16,"27"8"3"-16,16-2-19 16,11 3-34-16,3-2-17 15,-12 2-12-15,-15 4-2 0,-18 2-10 16,-22 4-75-1,-18 5-104-15,-19 0-234 0</inkml:trace>
  <inkml:trace contextRef="#ctx0" brushRef="#br0" timeOffset="228030.0973">15858 1800 383 0,'4'-29'232'0,"44"1"-186"16,34-1 32-16,35-6 4 15,24 0-35-15,14 4-17 16,-1 3-16-16,-17 3-10 15,-20 5-4-15,-28 7 0 16,-16 5-42-16,-27 7-99 16,-20-3-140-16</inkml:trace>
  <inkml:trace contextRef="#ctx0" brushRef="#br0" timeOffset="229543.0958">16235 1969 267 0,'-4'-3'60'0,"1"0"-24"0,1 2 1 16,-1-1 0-1,0-1-4-15,3 1-8 0,-1 2-6 16,-1-4 2-16,2 2 1 16,0-1 11-16,0-3 6 15,0-3-8-15,25-5 30 16,16-4-31-16,16-4 7 16,7 1 8-16,-5 6-10 15,-9 5 0-15,-19 6-8 16,-15 4-17-16,-16 9-9 15,0 24-1-15,-23 13 0 16,-12 6 0-16,-5 2 1 16,5-10-2-16,13-11 1 15,11-13-7-15,11-10-7 16,0-6-4-16,17-1 4 0,12 5 12 16,4 5 2-16,-4 3 5 15,-5 6 0-15,-13 9 3 16,-11 13-2-16,-30 9 0 15,-31 5 2-15,-20-5-8 16,0-13-2-16,13-18-15 16,11-22-112-16,21-18-193 15</inkml:trace>
  <inkml:trace contextRef="#ctx0" brushRef="#br0" timeOffset="230341.1813">17401 1424 242 0,'-3'-5'151'16,"-2"-1"-100"-16,5 0 0 15,0 3-7-15,0-3-6 16,0 3-4-16,0 1-1 0,0 2-5 16,3 0-3-16,5 0-2 15,6 0-2-15,9 20-5 16,10 6 0-16,5 8 7 15,3 4-9-15,1 3-5 16,-4 3-5-16,-2 3-1 16,-6-2-2-16,-9-3-1 15,-3-2 0-15,-8-2-2 16,-4-2-18-16,-3-2-61 16,-3-8-74-16,-7-17-232 15</inkml:trace>
  <inkml:trace contextRef="#ctx0" brushRef="#br0" timeOffset="230540.6571">17917 1436 203 0,'-3'-7'472'0,"-21"7"-452"16,-7 17-9-16,-20 17 16 15,-21 16-17-15,-17 12-7 16,-8 16-3-16,7-1-2 16,11-5-31-16,25-22-249 15</inkml:trace>
  <inkml:trace contextRef="#ctx0" brushRef="#br0" timeOffset="231322.1162">18515 1507 391 0,'-1'-7'44'16,"1"6"-21"-16,0-4-2 15,0 2-4-15,3-2 13 16,1 4 6-16,2 1-3 15,0 0-7-15,1 15 2 16,1 12-8-16,-3 9-10 16,-4 7-4-16,-1 5-2 15,0 6-4-15,-12 5-2 0,-10-1-16 16,-8-5-97-16,-4-16-145 16</inkml:trace>
  <inkml:trace contextRef="#ctx0" brushRef="#br0" timeOffset="231488.7008">18406 1635 658 0,'53'-13'46'0,"21"13"21"16,8 0-23-16,0 0-37 15,-9 6-7-15,-25 8-78 0,-29-6-277 16</inkml:trace>
  <inkml:trace contextRef="#ctx0" brushRef="#br0" timeOffset="232618.984">19790 1329 253 0,'13'-14'232'0,"-1"2"-214"16,4 7 47-16,-5-2 10 15,-7 7-20-15,-4 0-29 16,0 0-9-16,-31 10-3 15,-22 26 4-15,-27 20-7 16,-20 17-5-16,0 19-3 16,13 11 0-16,25-5 4 15,35-10-2-15,27-20-4 16,31-25 1-16,36-14 0 16,20-16-2-16,8-11 0 15,-1-2-14-15,-15 0-34 16,-26 0-71-16,-26-14-282 15</inkml:trace>
  <inkml:trace contextRef="#ctx0" brushRef="#br0" timeOffset="233034.8618">20353 986 629 0,'0'72'28'16,"11"28"64"-16,6 9-42 15,-3 2-13-15,-8 7-10 0,-6 8-13 16,-31 5-5-1,-32 1-4-15,-29 1-3 16,-21-14-2-16,-3-17-2 0,13-27-26 16,27-46-161-16</inkml:trace>
  <inkml:trace contextRef="#ctx0" brushRef="#br0" timeOffset="234876.2967">20977 1602 160 0,'-3'0'185'16,"-2"0"-153"-16,4-2 3 15,-2-2 7-15,3 0-11 16,-2-2 5-16,2 2 4 16,0-1-1-16,2 2 0 15,19-1-6-15,14 2-8 16,12-1 2-16,11 0-3 16,3-1-11-16,0 0-7 15,-6-2-5-15,-13 6-1 16,-9 0-8-16,-15 0-50 0,-18 6-127 15,-6 0-316-15</inkml:trace>
  <inkml:trace contextRef="#ctx0" brushRef="#br0" timeOffset="235129.9564">21267 1363 630 0,'0'0'39'0,"-5"16"-33"0,-1 22 5 16,-2 14 2 0,-4 11-1-16,-4 7-7 0,-3 2-4 15,4-1 0-15,4-4-1 16,7-8-8-16,2-15-86 15,2-22-248-15</inkml:trace>
  <inkml:trace contextRef="#ctx0" brushRef="#br0" timeOffset="237075.0687">22173 1210 432 0,'0'-7'82'0,"0"3"-57"15,0 3 16-15,0 0-24 16,0 1-5-16,0 0-4 15,0 0 0-15,-7 0 0 16,-12 17 1-16,-13 19 7 16,-11 21-3-16,-14 21 0 15,-1 23-1-15,0 19-7 0,9 8 3 16,17-9-1-16,23-21-4 16,9-33 0-16,39-26-1 15,33-23 4-15,17-16 10 16,11-9-10-16,-1-27-1 15,-17-3 11-15,-26 1 29 16,-24 6-2-16,-32 6-13 16,-20 0-12-16,-45 8-9 15,-31 10-9-15,-14 8 0 16,10 14-2-16,24 14-38 16,36-9-166-16</inkml:trace>
  <inkml:trace contextRef="#ctx0" brushRef="#br0" timeOffset="270893.1718">1417 9185 350 0,'21'6'0'0,"10"-3"2"16,12-1-1-16,5-2 0 15,10 0 8-15,8-13 14 0,12-7 13 16,7-4-4-16,5 2-7 15,-1 0-12-15,0 5-7 16,1 3-3-16,8-1-1 16,7 0 8-16,11-1 25 15,8-4-18-15,5 1-13 16,6-1-2-16,7 0 1 16,12-2 1-16,11-1 3 15,2 3-1-15,-2 2 0 16,-7 5-3-16,-14 4 1 15,-7 3-1-15,-7 4-1 16,-9 2-2-16,0 0 0 16,-4 0 0-16,-6 0 0 0,1 2 0 15,-4 8 0-15,-4-2 1 16,-5-2-1-16,-7 1 0 16,-4-3 1-16,-6 1-1 15,-1-1 1-15,-3 5-1 16,-4-2 0-16,-4 1 0 15,-4 0 0-15,0-5 0 16,3 2 0-16,3-2 0 16,1-1-1-16,2 1 2 15,-4 3-1-15,1 1 0 16,-2 3 1-16,-6 1 0 16,-1 2-1-16,-7 1 0 0,-4 1 1 15,-3 0-1 1,-3-1 0-16,6-2 0 0,6 0 0 15,5-2 0-15,4 2 0 16,2 1 0-16,-2 1 0 16,0 3 0-16,3-1 1 15,-3 2-1-15,3 2 0 16,-4-1 0-16,-2 3 1 16,0-2-1-16,3-2 0 15,2-3 1-15,2-4 0 16,0-1 1-16,-3-4 6 15,-3 3 1-15,-4 2-5 16,0 0-3-16,-6 2 0 16,-3-2-1-16,-7 0 0 15,-3-4 0-15,-5-2 1 0,0-3-1 16,4-2 0-16,2 0 0 16,3-4 0-16,0-5 0 15,-7 2 0-15,-7 2 0 16,-13 3 0-16,-4 2 0 15,-6 0 0-15,1 14 1 16,-1 8 0-16,0 6 1 16,3 5-2-16,0 8 1 15,3 9 0-15,8 10 0 16,2 9 0-16,3 9 1 16,0 4 0-16,1 6-1 15,-3 4 2-15,0 3 0 0,0-1 1 16,-3 3-1-16,0 3-1 15,-2-1-2-15,1 3 0 16,2-1 0-16,-3 1 0 16,-5 2 1-16,-1-1-1 15,-9 1 0-15,-3-2 0 16,-3-2 0-16,0-1 0 16,-9 1 2-16,-4 1-1 15,-1 4 3-15,1-3 1 16,2 4 0-16,-1-3 2 15,1-1-3-15,-2-1-4 16,4-4 0-16,-1-6 1 16,3-6-1-16,-2-6 0 0,-2-4 0 15,1-2 0 1,1-4 0-16,0-5 0 0,6-3 0 16,3 0 1-16,0 2-1 15,0-4 0-15,0-4 0 16,2-7 0-16,9-12 0 15,1-6 0-15,3-7 0 16,2-3 0-16,2-1 0 16,-2-3 2-16,0-4-2 15,-2 0 0-15,0-2 0 16,-3 2 0-16,3 2 0 16,-3-4 0-16,3 2 0 0,-2 2-2 15,2-2 2 1,0 4 2-16,4 1-2 0,1 3 0 15,4 7 1-15,4 3-1 16,5 3 1-16,6 1 0 16,4 0-1-16,3 1-1 15,3-2 1-15,2-1-1 16,6-5 1-16,0 0 0 16,4-2 0-16,3 1 0 15,2-2 0-15,5 3 0 16,-1 0 1-16,2 1 0 15,2 2 1-15,0-1 0 16,-3 3-1-16,-1-6 1 16,-4 2 1-16,-6-2-2 15,-4 0-1-15,0-4 1 0,2 0-1 16,0-1 2-16,2-6 1 16,-1-1-3-16,1-5 0 15,3-5 2-15,4 0 1 16,3-4 3-16,4 0-4 15,1 0 4-15,-2 0-1 16,-3-4 1-16,-2 3 0 16,-4-1-4-16,1-2-1 15,1 0 1-15,2-3-1 16,1-2 2-16,1 3-2 16,3-1 0-16,-1 3 0 15,-3 4 0-15,-4 0 0 0,-3 0 3 16,-4 11 4-16,-3 5-2 15,1 1-5-15,0 1 0 16,-2-3 0-16,-1 0 0 16,-2 2-1-16,-5-2 0 15,0 1 0-15,-5 2 1 16,-7 0-1-16,-7 0 0 16,-8 2-1-16,-8 2 0 15,-7 4 1-15,-4 4 1 16,0 6 0-16,0 3 1 15,-9 7 2-15,-4 0-2 16,2 8-1-16,-1 3-1 16,-1 4-1-16,1 2 1 0,-1 6 0 15,-2 1 1 1,-2 7-1-16,2 2 2 0,-4 4-1 16,1 2 1-16,-1 3-2 15,1 3 0-15,1 4 1 16,1 2-1-16,-2 1 0 15,-1 2 1-15,-2 1-1 16,-2-4 0-16,-2-4 1 16,-2-2 2-16,-1-3 0 15,-2-6-2-15,0-1 1 16,2-5-2-16,5-2 0 16,4-4 0-16,3-2 1 0,5-5-1 15,5-9 0 1,2-8 2-16,1-7 0 0,1-7 1 15,1-9 2-15,1-7 1 16,0-8 0-16,0-5-2 16,0-3-2-16,0 0 0 15,3 0-2-15,19 0 3 16,14-10-1-16,12-4 0 16,17 0 0-16,16 0-1 15,16 2 1-15,9 1 4 16,9 6-1-16,3-1 2 15,2 4 3-15,4 2-3 16,0 0-3-16,0 0-4 16,-5 0-2-16,-7 0 2 15,-3 5-1-15,-9 1 0 0,-12 2-2 16,-8 0 0-16,-6-4-5 16,-6-1 1-16,1-3 2 15,-7 0 4-15,-8-6 0 16,-9-6-11-16,-14-1-27 15,-8 5-41-15,-22 4-71 16,-11-1-245-16</inkml:trace>
  <inkml:trace contextRef="#ctx0" brushRef="#br0" timeOffset="276396.1061">1177 10091 271 0,'0'0'116'15,"0"-4"-100"-15,0 2-9 16,0-6 15-16,0-4-5 16,0-2 14-16,-3 0 9 15,0 2-7-15,3 1 3 16,0 6-11-16,0 3-7 15,0 2-3-15,0 0-4 16,0 0-4-16,0 0-4 16,-1 5 0-16,-3 22 8 15,-8 18 10-15,-5 15-5 0,-11 14-8 16,-7 10-4-16,-8 12-3 16,-2 5 1-16,3-3-2 15,4-8 0-15,12-18 0 16,10-16-5-16,10-19-23 15,6-23-24-15,2-14-79 16,18-14-62-16</inkml:trace>
  <inkml:trace contextRef="#ctx0" brushRef="#br0" timeOffset="276728.6741">1329 10348 268 0,'-9'33'85'0,"3"8"-69"16,6 7-5-16,0-3 12 16,0-2 11-16,8-14-4 15,15-21 7-15,7-8 11 16,12-15 5-16,10-28-10 15,5-11-23-15,-3-10-5 16,-11 1 9-16,-13 9-4 16,-15 10-5-16,-13 16-8 0,-2 12-4 15,-33 13-2-15,-11 3-1 16,-5 7-2-16,6 7-3 16,10 2-17-16,15-6-31 15,9 0-62-15,9-2-107 16</inkml:trace>
  <inkml:trace contextRef="#ctx0" brushRef="#br0" timeOffset="277077.957">1923 10390 393 0,'3'-4'53'16,"21"-1"14"-16,7-4-10 16,7-2-28-16,-5-2-12 15,-4 3-14-15,-6 9-3 0,-4-1-5 16,-7 2-40-16,-6 0-120 16,-6 0-172-16</inkml:trace>
  <inkml:trace contextRef="#ctx0" brushRef="#br0" timeOffset="277244.0905">1998 10605 373 0,'0'-11'207'16,"9"4"-153"-16,21 1-12 15,9 0-29-15,5 2-13 0,2-2-9 16,-9-10-150-16</inkml:trace>
  <inkml:trace contextRef="#ctx0" brushRef="#br0" timeOffset="277809.6485">3036 10012 496 0,'0'-11'79'16,"0"11"-45"-16,0 0-21 16,-3 8-8-16,-12 22 8 15,-9 16 10-15,-10 15-16 16,-8 9-7-16,-1 8 0 16,4 0 1-16,11-6-1 15,16-17 0-15,12-23-1 16,7-17 1-16,28-15 0 15,9 0 1-15,7-21-1 16,4-4 1-16,2 2-1 0,1 1-2 16,-13 3-23-1,-15 2-89-15,-21-6-210 0</inkml:trace>
  <inkml:trace contextRef="#ctx0" brushRef="#br0" timeOffset="278008.9089">3306 10007 555 0,'-12'22'77'16,"9"34"-11"-16,-1 16-35 16,-10 13-17-16,-8 17-4 15,-12 12-7-15,-8 7-3 0,0 1 0 16,9-13-11-16,8-16-41 15,16-30-152-15</inkml:trace>
  <inkml:trace contextRef="#ctx0" brushRef="#br0" timeOffset="278674.3245">3890 10507 410 0,'-2'-10'81'15,"-7"6"-15"-15,-2 4-11 16,-9 0-23-16,-9 2-8 15,-3 16-5-15,-1 5 10 16,3 0-2-16,9-2-14 16,11-7-12-16,8-11-1 15,2 0 0-15,14-1 0 0,12 1 7 16,4 7 19-16,-6 2-1 16,-10 8-5-16,-13 12 3 15,-1 10 2-15,-34 9-12 16,-17 3-10-16,-16-6-3 15,-3-17-6-15,4-15-28 16,16-15-40-16,18-1-22 16,23-17-36-16,9-12-46 15,24-3-179-15</inkml:trace>
  <inkml:trace contextRef="#ctx0" brushRef="#br0" timeOffset="278908.01">4076 10559 274 0,'0'6'219'0,"0"4"-155"16,9 12-17-16,-2 8-17 15,-1 5 12-15,-4 2-2 16,-2 2-30-16,0-5-8 15,0-3-1-15,0-4-1 16,0-5-10-16,0-4-36 16,0-8-115-16,-5-10-275 0</inkml:trace>
  <inkml:trace contextRef="#ctx0" brushRef="#br0" timeOffset="279065.5816">4124 10256 423 0,'0'-2'166'0,"0"2"-166"16,0 11-35-16,0 0-236 16</inkml:trace>
  <inkml:trace contextRef="#ctx0" brushRef="#br0" timeOffset="279405.7535">4237 10559 309 0,'0'-1'153'0,"0"1"-131"16,4 0 6-16,6 9-2 16,-6 8 11-16,1-6 0 0,-2-2-10 15,2-8-8-15,10-1-1 16,14-8 20-16,18-12 16 16,9 2 0-16,2 10-8 15,-6 8-11-15,-12 6-18 16,-13 24-2-16,-12 8-4 15,-12 6-9-15,-3-4-2 16,0-6-29-16,1-27-133 16,7-17-291-16</inkml:trace>
  <inkml:trace contextRef="#ctx0" brushRef="#br0" timeOffset="280336.8956">5099 9796 462 0,'-17'0'68'0,"-7"10"-28"15,-3 34 2-15,-7 23-16 0,-5 21 19 16,-2 20-15-16,3 14-15 15,8 13 10-15,12 8-7 16,13-7-10-16,5-9-6 16,8-20-2-16,14-25-1 15,1-23-6-15,4-22-17 16,3-23-26-16,-5-14-58 16,-9-23-137-16</inkml:trace>
  <inkml:trace contextRef="#ctx0" brushRef="#br0" timeOffset="280935.3982">5240 10003 278 0,'0'0'42'0,"0"0"-17"16,0 0 23-16,13-13 12 15,7-4 3-15,3-4-9 16,9-1 9-16,-1 2-3 16,-4 4-21-16,-6 6 1 15,-12 7-28-15,-8 3-7 0,-1 16-5 16,-14 22 3-16,-16 19 0 16,-8 10-3-16,-1 3-1 15,4-5 0-15,11-9 1 16,12-14 0-16,12-11 0 15,0-12-6-15,12-9-11 16,10-10-2-16,6 0-15 16,5 0 3-16,-3-6-48 15,-2-10-91-15,-11-4-228 16</inkml:trace>
  <inkml:trace contextRef="#ctx0" brushRef="#br0" timeOffset="281184.8591">5672 10019 166 0,'5'-4'266'16,"-5"4"-221"-16,7 0 11 15,1 10-22-15,-7 14-18 16,-1 4 14-16,0 2-21 15,-7 3-4-15,-7-2-2 0,2-3-3 16,1 1 0 0,2-1-7-16,3-7-32 0,1-8-80 15,3-10-34 1,2-3-47-16</inkml:trace>
  <inkml:trace contextRef="#ctx0" brushRef="#br0" timeOffset="281518.0382">5930 9915 368 0,'0'0'73'15,"0"0"-44"-15,2 17 25 16,1 8-24-16,-2 7 11 16,1 4-12-16,-2 4-4 15,0 2-8-15,-2 0-14 16,-8 0-3-16,3-3 0 15,-1-7-22-15,2-12-82 16,-6-10-69-16,0-10-103 16</inkml:trace>
  <inkml:trace contextRef="#ctx0" brushRef="#br0" timeOffset="281750.0662">5593 10081 298 0,'17'-16'230'16,"13"2"-197"-16,26-1 20 15,15-2-14-15,12-7-10 16,9-4 3-16,5-4-15 16,-6 2-11-16,-19 9-6 15,-15 9-3-15,-24 10-53 0,-20 2-98 16,-13 4-153-16</inkml:trace>
  <inkml:trace contextRef="#ctx0" brushRef="#br0" timeOffset="282016.1136">5306 10649 479 0,'4'-25'58'0,"30"-4"-25"0,14-8 30 15,15-4-5 1,15 2-12-16,8-2-8 0,3 7-11 16,-5 3-15-16,-14 5-10 15,-12 10-2-15,-13 7-7 16,-9 8-24-16,-7 1-37 15,-10 0-43-15,-5 0-83 16,-14 14-119-16</inkml:trace>
  <inkml:trace contextRef="#ctx0" brushRef="#br0" timeOffset="282515.6149">5562 10721 198 0,'-2'-3'142'0,"-2"-2"-97"16,4 0-1-16,0-7-15 16,0-2 6-16,10-4 16 15,9-3 3-15,10 2 10 0,3 4-16 16,1 0-5-16,-7 8-8 16,-9 7-19-16,-11 0-13 15,-6 24-1-15,0 12 0 16,-11 8 1-16,-10 0-1 15,4-3-1-15,6-9 0 16,6-14-1-16,5-7-1 16,8-4 1-16,13-7 1 15,4 2-1-15,-2 4 1 16,-4 6 5-16,-5 10 8 16,-12 11 5-16,-2 11-9 15,-28 7-3-15,-21 4-7 0,-12-11-6 16,-2-12-40-16,5-20-51 15,4-12-67-15,11-11-138 16</inkml:trace>
  <inkml:trace contextRef="#ctx0" brushRef="#br0" timeOffset="283129.9319">6309 10442 243 0,'0'-10'305'0,"0"5"-236"15,0 5-23-15,0 0-32 16,-3 0-8-16,3 0-4 16,0 0-1-16,0 0-1 15,0 0 1-15,2-8-1 0,12-6 3 16,0-1 2-16,-2 6 21 16,-6 6-1-16,-6 3-18 15,0 8-7-15,0 14-3 16,-12 0-74-16,-4-15-285 15</inkml:trace>
  <inkml:trace contextRef="#ctx0" brushRef="#br0" timeOffset="283579.4785">6517 10211 354 0,'-6'0'89'15,"6"-10"-32"-15,4-4-13 16,17-7 2-16,11-2 21 0,1-3-17 16,-1 4 6-16,-5 5-1 15,-5 10-15 1,-8 7-19-16,-4 0-12 0,-5 14 0 16,-5 20-3-16,0 13 4 15,-16 11-6-15,-7 4-3 16,1-2-1-16,5-8 0 15,11-11 0-15,6-14 1 16,0-12-1-16,15-10-1 16,9-5 1-16,6 0-2 15,4 0-12-15,5 0-57 16,-8 0-85-16,-2-22-264 16</inkml:trace>
  <inkml:trace contextRef="#ctx0" brushRef="#br0" timeOffset="285224.9748">7384 10151 67 0,'1'-5'197'16,"-1"-1"-142"-16,0 1-27 15,3-1-12-15,0-4-1 16,-1-2 19-16,-1-4 9 16,1 0 6-16,-1 4 0 0,2 2 11 15,-1 8-19 1,1 2-19-16,4 0-12 0,0 2-6 15,4 18 5-15,1 7 3 16,-6 8-2-16,-2 6 0 16,-4 4-4-16,0 2-4 15,0 3-2-15,0 2 0 16,-7 5-1-16,4-6-16 16,1-8-59-16,-2-15-85 15,-3-22-164-15</inkml:trace>
  <inkml:trace contextRef="#ctx0" brushRef="#br0" timeOffset="285425.5252">7309 10352 312 0,'0'-22'227'16,"6"7"-172"-16,23 4-18 15,14-3-8-15,3 3-2 16,2 3-10-16,-5 5-12 16,-3 3-5-16,-9 0-11 15,-9 2-87-15,-12 2-179 16</inkml:trace>
  <inkml:trace contextRef="#ctx0" brushRef="#br0" timeOffset="285707.2674">8012 10151 583 0,'-18'0'70'15,"-16"9"-67"-15,-8 25-2 16,-9 15-1-16,-3 9-3 15,1 7 1-15,7 6 2 16,11 0 0-16,14-6 2 16,12-9 0-16,9-19-1 0,2-9-1 15,23-13-1 1,11-11-9-16,9-4-50 0,1-14-42 16,-3-20-62-16</inkml:trace>
  <inkml:trace contextRef="#ctx0" brushRef="#br0" timeOffset="285957.273">8107 9845 377 0,'12'20'246'15,"2"18"-189"1,14 16-18-16,2 9-17 0,-8 12 10 15,-13 10 1-15,-9 17-8 16,-28 14-15-16,-29 7-1 16,-10 0-8-16,-6-5-1 15,8-16-10-15,15-16-43 16,8-26-91-16,12-35-205 16</inkml:trace>
  <inkml:trace contextRef="#ctx0" brushRef="#br0" timeOffset="286438.4529">8379 10480 224 0,'0'0'309'16,"-5"3"-242"-16,5 35-24 15,-4 14-20-15,-2 8-10 16,-3 5-8-16,-2-1-3 16,-1-3-2-16,-1-1 0 0,3-9-8 15,-1-10-33-15,-2-9-74 16,-5-17-96-16</inkml:trace>
  <inkml:trace contextRef="#ctx0" brushRef="#br0" timeOffset="286604.983">8216 10820 446 0,'9'-2'112'0,"10"2"-7"15,11 0-55-15,3 6-21 16,7-2-5-16,4-4-16 16,2 0-8-16,3-12 0 0,-6-4-59 15,-7-12-133 1</inkml:trace>
  <inkml:trace contextRef="#ctx0" brushRef="#br0" timeOffset="286937.2933">8912 10160 261 0,'-22'-3'392'0,"-9"3"-354"15,-3 32-18-15,-6 19 1 16,-2 17-9-16,-3 20-4 16,3 16 8-16,3 13 16 0,11 3-5 15,10-15 1-15,17-19-9 16,2-25-12-16,34-23-6 16,18-24 1-16,15-14-1 15,4-24-1-15,-3-23 0 16,-12-9 0-16,-20 2 1 15,-23 6-1-15,-14 8 1 16,-32 14-1-16,-20 11 0 16,-6 15-1-16,7 3-9 15,14 15-67-15,15-3-243 16</inkml:trace>
  <inkml:trace contextRef="#ctx0" brushRef="#br0" timeOffset="305077.3598">1364 11932 470 0,'0'-7'69'0,"0"6"-63"16,0 1 7-16,2 0 3 15,-2 6-10-15,-4 27 2 16,-23 22 12-16,-16 24-12 16,-15 22-5-16,-8 12-3 15,2 2 0-15,12-12 0 16,18-23 0-16,23-28 0 15,11-29-1-15,38-23 0 16,21-4 1-16,14-29 2 16,6-7-2-16,-2-4 0 15,-8 4 0-15,-7 4 0 0,-21 8-20 16,-18 10-102-16,-17 3-151 16</inkml:trace>
  <inkml:trace contextRef="#ctx0" brushRef="#br0" timeOffset="305293.0294">1619 12062 590 0,'0'0'37'0,"0"37"-30"16,0 15 19-16,0 23 0 15,-17 18-13-15,-8 16-6 16,-11 11-4-16,-6 1-3 0,-2-4 0 15,6-11-1-15,13-13-6 16,15-17-42-16,8-22-111 16,2-27-258-16</inkml:trace>
  <inkml:trace contextRef="#ctx0" brushRef="#br0" timeOffset="312442.3008">6499 10517 255 0,'8'74'87'16,"-4"4"-87"-16,14-7 0 15,6-18-73-15,1-20 3 16,1-22-63-16,2-11 97 16,9-7 36-16,6-22 28 15,18-5-22-15,14 1-6 16,6 12-31-16</inkml:trace>
  <inkml:trace contextRef="#ctx0" brushRef="#br0" timeOffset="313971.6976">2023 12601 427 0,'29'-22'41'0,"12"5"-28"16,8 0 11-16,-8 7-18 16,-8 10-6-16,-14 0-16 15,-15 14-129-15,-4 10-162 0</inkml:trace>
  <inkml:trace contextRef="#ctx0" brushRef="#br0" timeOffset="314154.8901">1977 12805 623 0,'18'-19'52'16,"28"4"-44"-16,11-3-8 15,4 7 0-15,-8 8-6 16,-15 3-96-16,-14 0-193 0</inkml:trace>
  <inkml:trace contextRef="#ctx0" brushRef="#br0" timeOffset="314653.3879">2742 12198 363 0,'0'-7'46'0,"5"0"-15"16,1 0 3-16,1 5 2 15,-4 2-18-15,-3 0-11 0,0 14 0 16,0 25 17 0,-12 17-2-16,-12 18-16 0,-7 11-5 15,-2-1-1-15,8-8 0 16,7-20 0-16,15-24 0 16,3-21 1-16,24-11-1 15,12-19 2-15,7-15-2 16,5-2 1-16,-7-1-1 15,1 8 0-15,-6 5 0 16,-15 10-45-16,-8 2-139 16</inkml:trace>
  <inkml:trace contextRef="#ctx0" brushRef="#br0" timeOffset="314886.3712">3078 12010 441 0,'-3'3'49'0,"3"27"-35"16,0 11 20-16,-3 12 4 15,-3 14-1-15,-7 17-2 16,-8 11-4-16,-5 10-7 16,-7 3-10-16,-2-1-10 15,2-12-4-15,9-9-1 16,8-13-7-16,9-22-38 15,7-17-89-15,0-33-112 16</inkml:trace>
  <inkml:trace contextRef="#ctx0" brushRef="#br0" timeOffset="315202.0468">3429 12481 517 0,'-36'4'21'0,"6"26"-4"15,-3 4 0-15,-1 2-9 16,4 0-3-16,9-8-5 16,12-12 0-16,9-12 1 0,3-4 0 15,21 0 10-15,6 0 25 16,0-2 21-16,-4 2-21 15,-7 9-13-15,-14 26-4 16,-5 17 2-16,-30 7-10 16,-16 2-10-16,-7-9-1 15,2-17-4-15,11-13-20 16,15-16-57-16,17-6-55 16,8-14-51-16</inkml:trace>
  <inkml:trace contextRef="#ctx0" brushRef="#br0" timeOffset="315401.782">3603 12545 466 0,'0'18'109'15,"0"14"-68"-15,0 7-10 16,0 2-25-16,2 1-5 15,-2-3-1-15,0-4-6 16,0-4-15-16,-5-5-85 16,-13-10-91-16</inkml:trace>
  <inkml:trace contextRef="#ctx0" brushRef="#br0" timeOffset="315567.7939">3608 12284 327 0,'-3'-12'273'0,"-5"12"-257"15,8 3-16-15,2 19-2 16,7 8-34-16,0 6-172 16</inkml:trace>
  <inkml:trace contextRef="#ctx0" brushRef="#br0" timeOffset="315817.5157">3804 12579 288 0,'2'0'169'15,"-2"0"-140"-15,4 0 41 16,5 8-22-16,4 3-27 16,1-2-3-16,7-7-5 15,3-2 8-15,6 0 19 16,4-13 3-16,2 6 1 15,-5 7-15-15,-7 0-11 16,-6 22-5-16,-7 9-4 16,-8 5-3-16,-3-1-6 15,0-9-1-15,0-9-49 16,0-17-155-16</inkml:trace>
  <inkml:trace contextRef="#ctx0" brushRef="#br0" timeOffset="316482.2875">4988 11638 90 0,'-32'2'566'0,"-10"51"-538"15,1 44-12-15,-4 36 27 0,-3 33-5 16,5 20-13-16,8 2-5 16,15-9-6-16,17-29-9 15,3-30-5-15,30-34 0 16,8-29-1-16,7-15-4 16,0-16-5-16,4-8-39 15,-4-8-61-15,-5-5-126 16</inkml:trace>
  <inkml:trace contextRef="#ctx0" brushRef="#br0" timeOffset="317513.147">5456 11737 205 0,'0'-3'221'16,"-3"0"-170"-16,3 3-4 0,-3 0-28 15,0 5-12-15,-5 15 1 16,-3 8 5-16,-3 10-9 15,-2 4-2-15,1 2 1 16,2 0 5-16,5-9 1 16,8-9 3-16,0-9-6 15,15-12-4-15,16-5 17 16,11-3 14-16,7-19-12 16,2 0-4-16,0-1-11 15,-9 3-6-15,-9 3 0 16,-7 6-5-16,-6 0-74 15,-11 3-102-15,-5 0-142 0</inkml:trace>
  <inkml:trace contextRef="#ctx0" brushRef="#br0" timeOffset="317712.7598">5792 11737 170 0,'-2'-1'206'16,"-4"1"-169"-16,6 0-19 15,0 0-4-15,0 0 33 16,0 11 18-16,0 12-28 16,0 12-15-16,0 8-14 15,-7 11-3-15,-5 1-4 16,0 3-1-16,-1-2-5 0,5-6-22 16,4-9-112-1,2-14-109-15</inkml:trace>
  <inkml:trace contextRef="#ctx0" brushRef="#br0" timeOffset="317913.0232">6046 11814 330 0,'0'0'174'16,"0"10"-154"-16,0 20-1 15,0 10-11-15,0 4-4 16,-5 0-4-16,-4-2 0 0,4-4-7 16,-3-5-88-16,3-10-111 15</inkml:trace>
  <inkml:trace contextRef="#ctx0" brushRef="#br0" timeOffset="318128.576">6189 11742 410 0,'0'0'33'0,"1"16"34"16,4 15-28-16,-2 8-16 16,-3 7-10-16,0 3-10 0,0-2-3 15,-5 1 0-15,-4-1-11 16,-7-1-150-16,-1-10-245 15</inkml:trace>
  <inkml:trace contextRef="#ctx0" brushRef="#br0" timeOffset="318327.7834">6019 11806 478 0,'27'-17'58'0,"20"2"15"16,11 2-16 0,3 0-30-16,-3 4-10 0,-10 3-14 15,-10 6-3-15,-10 1-7 16,-7 17-50-16,-15 11-80 16,-6 2-90-16</inkml:trace>
  <inkml:trace contextRef="#ctx0" brushRef="#br0" timeOffset="318611.1931">5525 12625 334 0,'0'-8'203'15,"22"-11"-166"-15,35-5-6 16,19-12 10-16,21-10 9 16,16-12-9-16,11-6-1 15,-3 4-1-15,-15 11-23 16,-32 14-12-16,-23 16-4 16,-20 18-9-16,-15 1-50 15,-12 18-70-15,-4 12-107 16</inkml:trace>
  <inkml:trace contextRef="#ctx0" brushRef="#br0" timeOffset="319059.6806">5869 12651 284 0,'-12'6'159'16,"3"2"-149"-16,8 2-8 15,1-5 1-15,0-5 1 16,0 0 4-16,14-5 58 16,15-16 15-16,11-4-12 0,8-1-11 15,3 0-4-15,-6 8-17 16,-9 10-20-16,-14 8-11 15,-13 0-4-15,-9 26 1 16,0 14 0-16,-23 5-1 16,-5-2-2-16,6-12 0 15,8-13 0-15,9-9-2 16,5-9-3-16,0 0 2 16,16 0 3-16,7 0 0 15,-1 0 1-15,-3 11 2 16,-10 12 2-16,-9 14 0 15,-6 13 3-15,-27 7-6 0,-10-3-2 16,-2-12-2-16,8-17-20 16,8-20-65-16,17-5-50 15,12-28-129-15</inkml:trace>
  <inkml:trace contextRef="#ctx0" brushRef="#br0" timeOffset="319309.5382">6662 12085 446 0,'0'0'29'0,"0"26"-15"16,1 10 25-16,-1 8-15 15,0 12 0-15,0 7 0 16,-7 5-6-16,-4 0-12 16,-2-2-3-16,4-4-3 15,1-7-6-15,-3-4-60 16,1-18-171-16</inkml:trace>
  <inkml:trace contextRef="#ctx0" brushRef="#br0" timeOffset="319508.5641">6532 12436 604 0,'7'-15'109'0,"19"6"-53"16,3-5-18-16,6 4-26 15,-4 2-10-15,2 3-2 16,0 5-37-16,-8 0-147 15,-4-3-378-15</inkml:trace>
  <inkml:trace contextRef="#ctx0" brushRef="#br0" timeOffset="319791.3401">7248 12089 480 0,'-24'0'77'0,"-6"34"-63"16,-11 23 14-16,-7 17 12 15,-3 18 15-15,4 0-6 16,14-4-31-16,19-18-16 15,14-19-2-15,18-23 0 0,24-20-2 16,16-8-6-16,13-14-27 16,0-18-66-16,-3-9-94 15</inkml:trace>
  <inkml:trace contextRef="#ctx0" brushRef="#br0" timeOffset="320123.6919">7612 11703 678 0,'15'30'60'16,"24"32"21"-16,7 19-41 15,-3 20-8-15,-12 15 2 16,-18 11-4-16,-13 9-9 16,-35 0-5-16,-31-7-7 15,-18-12-9-15,-6-22-2 16,17-22-20-16,16-38-104 15,21-35-298-15</inkml:trace>
  <inkml:trace contextRef="#ctx0" brushRef="#br0" timeOffset="337098.7128">1397 14070 535 0,'0'-13'72'16,"2"6"-33"-16,4 7-12 15,2 0-6-15,-1 6-8 0,1 24 8 16,-1 13 7-16,-7 13-4 16,0 19-3-16,-7 15-11 15,-10 6-7-15,1 0-3 16,1-11-2-16,7-23-13 16,7-20-51-16,1-18-55 15,4-24-93-15,12-8-140 16</inkml:trace>
  <inkml:trace contextRef="#ctx0" brushRef="#br0" timeOffset="337414.8463">1915 14238 483 0,'14'-7'47'16,"19"-7"-37"-16,13-4 21 15,6-3-3-15,-1 2-22 16,-6 4-6-16,-11 7-13 0,-5 5-58 16,-17 3-125-16</inkml:trace>
  <inkml:trace contextRef="#ctx0" brushRef="#br0" timeOffset="337564.4741">2080 14486 543 0,'7'6'48'16,"20"0"-12"-16,10-3-21 15,5-3-15-15,6 0-22 16,-14-5-219-16</inkml:trace>
  <inkml:trace contextRef="#ctx0" brushRef="#br0" timeOffset="338196.498">3332 14163 363 0,'-35'8'211'15,"-1"21"-199"-15,0 9 4 16,4 6 23-16,2-3-1 16,12-10-9-16,14-11-19 15,4-8-5-15,12-8 8 16,16 0 18-16,6 0 9 16,-2 0-5-16,-6 4-6 15,-9 8-9-15,-11 10-6 16,-6 16-2-16,-18 9 3 15,-25 6-8-15,-19-6-7 16,-8-11-5-16,-1-12-20 0,12-14-25 16,15-7-7-16,22-7 5 15,15 0-7-15,7 0-38 16,23-15-119-16</inkml:trace>
  <inkml:trace contextRef="#ctx0" brushRef="#br0" timeOffset="338412.6567">3605 14312 387 0,'0'-3'180'0,"6"3"-151"16,8 0 2-16,5 4 8 15,-3 15-16-15,-6 9-6 16,-5 8-13-16,-5 6-3 15,0 5-1-15,-5-4-12 16,-10-2-41-16,2-5-76 16,-7-10-127-16</inkml:trace>
  <inkml:trace contextRef="#ctx0" brushRef="#br0" timeOffset="338568.9434">3721 13986 511 0,'0'-3'160'15,"0"3"-160"-15,0 0-41 16,9 15-108-16,-1 12-211 16</inkml:trace>
  <inkml:trace contextRef="#ctx0" brushRef="#br0" timeOffset="338811.7505">3930 14267 401 0,'0'9'135'0,"1"2"-82"16,11 0 16-16,6 0-25 16,0-7-12-16,7-1 2 15,1-3 4-15,-3 2-4 16,0 3-4-16,-2 4-5 15,-2 11-15-15,-4 10-5 16,-2 4-2-16,-7 7-3 16,-4 0-3-16,-2-5-38 15,0-7-97-15,0-14-139 16</inkml:trace>
  <inkml:trace contextRef="#ctx0" brushRef="#br0" timeOffset="339543.2115">4983 13682 452 0,'0'-4'89'16,"0"1"-50"-16,2-1-23 16,1 2-8-16,-3 2-4 15,0 0-2-15,0 0 7 16,0 0 5-16,0 14 0 15,-3 7-4-15,-9 4-5 16,-3 2-3-16,-3 6-2 16,1-1 1-16,3-3-1 15,6-11 0-15,5-7 0 0,3-6 0 16,0-5 0-16,18 0 1 16,8 0 4-16,7-8 10 15,2-2 8-15,1 4-5 16,-5 1 9-16,-4 4-3 15,-6 1-15-15,-6 0-9 16,-8 0-9-16,-4 0-19 16,-1 3-67-16,-2 8-139 15</inkml:trace>
  <inkml:trace contextRef="#ctx0" brushRef="#br0" timeOffset="339759.5025">5182 13649 425 0,'0'0'164'0,"0"16"-131"15,0 18 11-15,0 11-15 16,0 10-22-16,-8 3-5 16,-10 3-2-16,-3 0 0 15,-1-3-2-15,7-6-6 16,3-12-48-16,11-8-116 15,1-20-176-15</inkml:trace>
  <inkml:trace contextRef="#ctx0" brushRef="#br0" timeOffset="339975.2368">5378 13850 255 0,'0'0'215'0,"0"10"-181"16,0 16 11-16,0 9-19 15,0 5-7-15,-5 2-14 16,-4-1-5-16,3-6 0 16,1-6-8-16,4-10-67 15,1-12-84-15,0-7-198 16</inkml:trace>
  <inkml:trace contextRef="#ctx0" brushRef="#br0" timeOffset="340143.2232">5611 13715 186 0,'0'0'340'16,"0"6"-291"-16,0 20-34 15,0 11 5-15,0 3-14 16,0 1-6-16,0 0 0 15,-6-1-2-15,-11 0-7 16,-5-4-71-16,0-6-100 16</inkml:trace>
  <inkml:trace contextRef="#ctx0" brushRef="#br0" timeOffset="340324.4479">5387 13890 468 0,'21'-10'105'16,"18"-5"-40"-16,13-4-7 16,7-3-24-16,2 0-25 15,-3 2-9-15,-7 3-3 16,-12 7-15-16,-11 6-86 16,-6 4-126-16</inkml:trace>
  <inkml:trace contextRef="#ctx0" brushRef="#br0" timeOffset="340590.8115">5114 14464 620 0,'48'-22'60'16,"24"-12"-5"-16,16-7-1 16,6-6-16-16,0 0-19 15,-8 3-13-15,-13 6-6 0,-19 8-4 16,-18 6-26-16,-15 8-62 16,-5 4-65-16,-8 11-183 15</inkml:trace>
  <inkml:trace contextRef="#ctx0" brushRef="#br0" timeOffset="341122.8385">5439 14517 183 0,'-5'0'171'16,"2"0"-136"-16,0 0-8 16,0 0 5-16,1 0 11 15,1 0 17-15,-1 0 5 16,2 0-17-16,0-1-13 15,0 1 0-15,0-2-1 16,0-4-6-16,0-4-8 16,19-5 0-16,6-5 5 15,5 1 5-15,-2 3 0 0,-6 10-3 16,-8 6-18-16,-7 0-7 16,-4 15 3-16,-3 18 1 15,0 9-2-15,-2 2-4 16,-8-8-1-16,6-12-2 15,2-11-5-15,2-6-2 16,5-2 0-16,17-1 10 16,3 2 0-16,2 6 6 15,-6 6 3-15,-9 17 1 16,-12 16-2-16,-8 13-2 16,-32 5-6-16,-9-11 0 15,-5-22-21-15,2-30-60 0,12-16-102 16,8-48-226-16</inkml:trace>
  <inkml:trace contextRef="#ctx0" brushRef="#br0" timeOffset="341538.1691">6286 13906 126 0,'0'-5'413'16,"0"5"-337"-16,0 1-27 15,6 27 7-15,1 14 0 16,-3 8-31-16,-2 3-20 0,-2 1-5 15,0-2-1-15,0-4-8 16,-5-6-28-16,-5-9-62 16,-2-5-86-16,-9-14-236 15</inkml:trace>
  <inkml:trace contextRef="#ctx0" brushRef="#br0" timeOffset="341687.9288">6179 14117 212 0,'5'-9'403'15,"1"8"-300"-15,13 1-29 16,7 0-24-16,5 0-33 16,8 0-17-16,-2 2-9 15,1-2-122-15,-12-1-319 0</inkml:trace>
  <inkml:trace contextRef="#ctx0" brushRef="#br0" timeOffset="342369.7016">6927 13833 127 0,'9'-19'291'0,"-6"5"-187"16,-1 5-6-16,-2 5-28 0,0 4-19 15,-22 9-20-15,-22 30-19 16,-17 22-9-16,-6 21-3 16,2 15 6-16,16 13 20 15,20 4-7-15,21-3-7 16,8-13-8-16,28-26-4 16,14-23-7-16,13-25-33 15,10-22-45-15,9-2-40 16,2-33-117-16</inkml:trace>
  <inkml:trace contextRef="#ctx0" brushRef="#br0" timeOffset="342586.5602">7380 13629 509 0,'14'32'204'16,"11"22"-176"-16,2 15 15 16,-6 12-19-16,-13 13 3 15,-8 14-4-15,-40 16-11 16,-20 8-12-16,-13-3 0 16,-8-3-32-16,2-10-89 15,-11-21-167-15</inkml:trace>
  <inkml:trace contextRef="#ctx0" brushRef="#br0" timeOffset="343151.4795">4792 13824 611 0,'-60'164'54'15,"34"48"-13"-15,26 22-6 16,28 9-4-16,42-12-25 15,21-40-6-15,14-52-2 16,6-51-8-16,4-41-40 0,11-40-112 16</inkml:trace>
  <inkml:trace contextRef="#ctx0" brushRef="#br0" timeOffset="366876.6839">2432 15610 481 0,'-2'-3'62'15,"2"0"-56"-15,0-2-2 16,0 3-3-16,0 2 1 16,0 0-1-16,0 0 4 15,0 0 17-15,0 12-6 16,0 14 24-16,2 13-3 16,-1 6-17-16,-1 5-14 15,0 1-5-15,0-1-1 16,0-2-8-16,0-5-43 15,0-9-106-15,0-13-104 16</inkml:trace>
  <inkml:trace contextRef="#ctx0" brushRef="#br0" timeOffset="367093.2058">2715 15639 407 0,'2'21'42'16,"6"13"-32"-16,3 5 0 15,-3 9 4-15,-2 2 2 16,-3 2-13-16,-3 3-2 16,0-3-1-16,0 3-10 15,-6-6-89-15</inkml:trace>
  <inkml:trace contextRef="#ctx0" brushRef="#br0" timeOffset="367326.6497">2223 16452 396 0,'6'-8'215'0,"36"-11"-202"15,31-9 25-15,19-5 8 16,7-3-11-16,2-1-12 16,-5 3-16-16,-11 2-4 0,-6 6-3 15,-13 9-2 1,-13 12-21-16,1 5-91 0,-20 12-130 16</inkml:trace>
  <inkml:trace contextRef="#ctx0" brushRef="#br0" timeOffset="368273.4235">2013 15454 248 0,'-8'-4'157'15,"7"2"-133"-15,1 2-6 16,9 0-9-16,24 0 5 16,26 0 37-16,32 0 22 0,32-18 3 15,26-14 4 1,14-12-4-16,-8-2-30 0,-9-2-29 15,-24 7-17-15,-28 11-2 16,-21 15-54-16,-40 10-157 16</inkml:trace>
  <inkml:trace contextRef="#ctx0" brushRef="#br0" timeOffset="368872.7199">2575 16871 381 0,'-4'0'98'16,"4"0"-91"-16,0 0 8 16,0 0 9-16,5-8 7 15,15-6 4-15,10-8 27 16,4 2-3-16,-2 4-2 15,-10 8-15-15,-6 8-22 16,-8 3-14-16,-5 33 2 16,-3 25 7-16,-2 22-9 0,-17 7-5 15,1-4 0-15,8-17 1 16,10-21-2-16,8-20 0 16,25-17-3-16,14-11-6 15,11-11-5-15,4-17-23 16,14-10-50-16,-5-4-175 15</inkml:trace>
  <inkml:trace contextRef="#ctx0" brushRef="#br0" timeOffset="369354.0494">3967 16339 541 0,'-5'0'123'0,"5"-1"-92"16,2-1-7-16,25-1-7 15,10-5 21-15,11-4 10 16,1-1-23-16,-5 0-17 16,-7 3-8-16,-13 6-5 15,-9 4-38-15,-15 11-128 0,-12 22-253 16</inkml:trace>
  <inkml:trace contextRef="#ctx0" brushRef="#br0" timeOffset="369487.048">4152 16582 709 0,'22'13'56'0,"20"-1"-18"15,19-1-32-15,8 0-6 16,8-11-61-16,-14 0-382 15</inkml:trace>
  <inkml:trace contextRef="#ctx0" brushRef="#br0" timeOffset="370185.5033">5219 15456 570 0,'0'-2'31'16,"0"2"-26"-16,0 9-5 16,-4 26 0-16,-16 28 6 15,-12 21-2-15,-6 15-3 16,1 1-1-16,8-8 0 16,14-20 1-16,12-19 0 15,3-24-1-15,24-18 3 0,19-11 0 16,11-8-1-16,7-17 3 15,0-5-4-15,-7 4-1 16,-9 4 0-16,-11 6-3 16,-12 6-15-16,-8 2-131 15,-14-2-219-15</inkml:trace>
  <inkml:trace contextRef="#ctx0" brushRef="#br0" timeOffset="370385.143">5475 15579 315 0,'0'0'187'0,"0"0"-169"15,9 22-1 1,1 16 11-16,-5 14-6 0,-5 12 5 16,0 14 5-16,-18-1-18 15,-2 1-9-15,1-1-5 16,3-10 0-16,3-8-33 15,4-15-137-15,8-24-191 16</inkml:trace>
  <inkml:trace contextRef="#ctx0" brushRef="#br0" timeOffset="370584.6784">5890 15667 534 0,'0'27'83'16,"0"23"-71"-16,0 6-7 16,-3 6-5-16,-6 2 0 15,-4 0 0-15,2-2-5 16,2-7-23-16,5-8-83 16,4-20-91-16</inkml:trace>
  <inkml:trace contextRef="#ctx0" brushRef="#br0" timeOffset="370767.64">6231 15536 369 0,'0'0'230'16,"0"21"-205"-16,0 24-16 15,0 14-8-15,0 13-1 16,-5 3-3-16,-12-3-11 15,-3 1-65-15,-3-7-81 16</inkml:trace>
  <inkml:trace contextRef="#ctx0" brushRef="#br0" timeOffset="370950.587">5868 15725 198 0,'0'-14'505'0,"22"0"-457"16,36-2-4-16,24-8-11 16,11-2-19-16,2 2-10 15,-5 0-4-15,-14 9-11 16,-16 8-71-16,-17 7-123 16,-20 9-319-16</inkml:trace>
  <inkml:trace contextRef="#ctx0" brushRef="#br0" timeOffset="371250.334">5274 16647 303 0,'0'2'326'0,"24"1"-299"16,40-3 20-16,32-1 9 15,24-25 2-15,20-12-11 16,13-8-23-16,-5-3-8 16,-14 3-12-16,-27 6-4 0,-31 12-15 15,-28 12-76 1,-16 14-89-16,-19 2-158 0</inkml:trace>
  <inkml:trace contextRef="#ctx0" brushRef="#br0" timeOffset="371714.9712">5768 16841 242 0,'-8'0'255'0,"2"0"-197"15,6 0-7-15,0 0-14 16,0 0-9-16,2-8 14 15,17-12-7-15,8 0 7 16,5 0 5-16,-4 8-11 16,-6 4-17-16,-10 6-12 15,-3 2-5-15,-7 10-2 16,-2 18 2-16,0 10 4 16,0 3-3-16,-2-7-3 15,-1-6 0-15,3-10-3 0,3-4-2 16,21-6 0-16,7-1 5 15,3 0 1-15,1 1 10 16,-5 10 4-16,-9 12 11 16,-9 15-11-16,-12 15-4 15,-17 8-7-15,-23-5-4 16,-11-13-3-16,-1-27-10 16,0-23-32-16,4-11-70 15,24-32-126-15</inkml:trace>
  <inkml:trace contextRef="#ctx0" brushRef="#br0" timeOffset="372230.6867">6963 16034 283 0,'-5'0'245'0,"1"0"-190"15,4 0-17-15,0 0-6 16,0 4-1-16,0 15 4 16,0 11-10-16,3 9-8 15,0 9-2-15,-3 7-4 0,0 3-8 16,0-1-3-16,-5-3-2 16,-1-4-7-16,-1-4-15 15,1-8-60-15,2-11-91 16</inkml:trace>
  <inkml:trace contextRef="#ctx0" brushRef="#br0" timeOffset="372446.8758">6753 16373 311 0,'-2'-4'376'15,"2"4"-296"-15,22-1-35 16,22-3-23-16,9-2 8 16,4-3-11-16,-3-2-19 15,-6-3-11-15,1-3-126 16,-15-1-281-16</inkml:trace>
  <inkml:trace contextRef="#ctx0" brushRef="#br0" timeOffset="372712.8573">7463 15948 550 0,'0'-4'226'0,"0"4"-205"16,-3 0-17-16,-11 20-4 15,-11 28 0-15,-11 22 1 16,5 10 0-16,16 3 34 16,15-4 48-16,33-13-43 15,35-10-9-15,25-20-31 16,19-16-5-16,9-14-3 16,-7-6-42-16,-34 0-168 0</inkml:trace>
  <inkml:trace contextRef="#ctx0" brushRef="#br0" timeOffset="421311.6216">8421 17548 363 0,'-12'-8'137'0,"-4"0"-108"15,0-1 15-15,-1 0-23 16,-3 1-20-16,-5 8 31 16,-7 0-8-16,-7 22-11 15,-11 22-7-15,-5 14-4 16,-3 17 2-16,2 11 1 0,4 7-1 16,13-1-2-16,15-4 0 15,18-12 2-15,6-11 7 16,21-15 3-16,24-18-1 15,7-10-6-15,8-18-3 16,3-4-3-16,2 0-1 16,-4-4-6-16,-2-3-48 15,-3 2-94-15,-14-1-236 16</inkml:trace>
  <inkml:trace contextRef="#ctx0" brushRef="#br0" timeOffset="421561.7271">8915 17597 302 0,'14'-21'260'0,"7"1"-224"16,10-4 7-16,7 0-27 16,-1 8-13-16,-2 8-3 15,-7 8-27-15,-7 0-60 0,-9 26-80 16,-12 12-195-16</inkml:trace>
  <inkml:trace contextRef="#ctx0" brushRef="#br0" timeOffset="421727.9727">9016 17837 467 0,'18'-20'118'0,"9"-4"-84"16,12-4 3-16,10-1-21 16,7 4-16-16,1 5-17 15,-9 2-197-15</inkml:trace>
  <inkml:trace contextRef="#ctx0" brushRef="#br0" timeOffset="422558.6916">9646 17052 595 0,'16'-22'85'0,"12"2"-78"0,9 2 3 16,5 0-6-16,3 7-4 16,-11 11-26-16,-2 0-76 15,-14 3-159-15</inkml:trace>
  <inkml:trace contextRef="#ctx0" brushRef="#br0" timeOffset="422874.6056">10239 16579 508 0,'-34'34'63'15,"6"1"-55"-15,19-9 5 16,9-9-5-16,17-7 3 15,19-6 3-15,9-4 4 16,4 2 14-16,-4 4 6 16,-8 8-2-16,-13 14-12 15,-13 14-2-15,-11 17-6 16,-18 13-11-16,-21 4-4 16,-10-8-1-16,-2-14-20 15,0-19-27-15,8-25-29 16,6-10-22-16,17-20-86 0</inkml:trace>
  <inkml:trace contextRef="#ctx0" brushRef="#br0" timeOffset="423057.1495">10367 16441 578 0,'19'-3'24'16,"9"-1"27"-16,12 2-28 16,6-2-23-16,-2 4-3 15,-1 0-50-15,-6 0-91 0,-9 13-166 16</inkml:trace>
  <inkml:trace contextRef="#ctx0" brushRef="#br0" timeOffset="423257.0146">10844 16557 434 0,'3'39'70'0,"1"5"-9"16,5 7-36-16,-5 0-4 16,-1 9-10-16,-1 2-2 15,-2 1-8-15,0 0-1 0,0-8-28 16,-3-12-95-1,-3-19-257-15</inkml:trace>
  <inkml:trace contextRef="#ctx0" brushRef="#br0" timeOffset="423439.555">11070 16453 507 0,'6'0'117'15,"5"17"-111"-15,5 18 1 16,2 10-6-16,-3 9-1 16,-5 1 0-16,-5 3 0 15,-5 3-8-15,0 3-27 16,-9 2-75-16,-9-11-133 0</inkml:trace>
  <inkml:trace contextRef="#ctx0" brushRef="#br0" timeOffset="423640.0256">10745 16599 601 0,'34'-25'35'0,"29"-8"16"15,22-3-4-15,13-1-22 16,4 5-13-16,-5 7-12 0,-9 8-1 15,-14 11-37-15,-12 6-65 16,-13 0-139-16</inkml:trace>
  <inkml:trace contextRef="#ctx0" brushRef="#br0" timeOffset="423938.7207">10153 17807 476 0,'61'-56'82'0,"30"-16"13"16,33-13-9-16,13-5-12 15,3 4-26-15,-7 10-22 16,-17 17-14-16,-19 18-12 16,-20 18-4-16,-22 15-54 15,-19 8-60-15,-16 0-63 16,-11 20-158-16</inkml:trace>
  <inkml:trace contextRef="#ctx0" brushRef="#br0" timeOffset="424321.616">11025 17492 143 0,'-26'0'320'0,"-6"28"-300"15,-5 16-7-15,-8 15 0 16,-3 15 22-16,-5 14 22 16,-2 5-5-16,8 9 2 15,13-1-6-15,18-12-9 0,16-16-15 16,6-25-13-16,28-23-6 16,9-24-1-16,12-2 6 15,8-40 0-15,1-19-2 16,-7 0-2-16,-21 6 7 15,-26 18 4-15,-16 17-5 16,-52 16-6-16,-24 3-6 16,-15 7-13-16,6 8-18 15,24-10-29-15,34-14-80 16,28-40-425-16</inkml:trace>
  <inkml:trace contextRef="#ctx0" brushRef="#br0" timeOffset="426632.087">21096 5564 210 0,'0'-11'161'15,"0"5"-151"-15,0 3 11 16,0 0-2-16,0 0-11 16,0 3-1-16,2 0 1 15,10 0 2-15,7 6 11 16,9 23 16-16,7 12 12 16,1 13-20-16,-4 6-8 15,-2 6-10-15,-3 4-4 16,-8-1-7-16,-4 0-2 0,-3-5-9 15,-6-10-39-15,2-17-146 16</inkml:trace>
  <inkml:trace contextRef="#ctx0" brushRef="#br0" timeOffset="426831.6454">21754 5658 585 0,'2'-1'68'0,"-2"2"-26"15,-14 37 2-15,-23 31-2 16,-26 30-24-16,-23 20-18 16,-19 11-2-16,-10 1-18 15,2-2-31-15,13-3-13 0,18 1-27 16,21-11-36-16,25-15-116 16</inkml:trace>
  <inkml:trace contextRef="#ctx0" brushRef="#br0" timeOffset="427147.5677">21700 6274 475 0,'21'-14'64'0,"18"-2"-50"15,18-2 39-15,20 0-12 16,5 2-13-16,-10 8-25 15,-15 8-3-15,-25 0-21 16,-19 20-120-16,-21 10-282 16</inkml:trace>
  <inkml:trace contextRef="#ctx0" brushRef="#br0" timeOffset="427314.1835">21806 6465 733 0,'6'0'23'16,"18"13"3"-16,17 6 20 16,17 3-46-16,6 6 0 15,4-9-130-15,-14-18-435 16</inkml:trace>
  <inkml:trace contextRef="#ctx0" brushRef="#br0" timeOffset="427862.3872">22918 5699 432 0,'0'0'197'15,"-24"21"-189"-15,-12 23 0 0,-10 17-8 16,-15 15 0-1,-7 10-9-15,0 3-3 0,8-10 11 16,23-16 1-16,25-21-1 16,12-19-2-16,43-23 3 15,25 0 1-15,10-17 2 16,6-7 4-16,-9 2 0 16,-14 4-4-16,-12 6-3 15,-15 2-1-15,-10 4-55 16,-9-8-166-16</inkml:trace>
  <inkml:trace contextRef="#ctx0" brushRef="#br0" timeOffset="428061.9243">23204 5668 522 0,'0'0'105'15,"0"11"-74"-15,0 33-14 16,-10 27 23-16,-14 25-17 15,-10 14-13-15,-13 11-9 16,-8 2 0-16,-5 3-1 16,-2 1-1-16,4 0-14 15,7-5-63-15,15-16-146 16</inkml:trace>
  <inkml:trace contextRef="#ctx0" brushRef="#br0" timeOffset="428677.1713">23728 6172 186 0,'-46'14'384'15,"-14"12"-360"-15,-6 8 6 16,4 4-14-16,5 3 15 16,8-2-5-16,18-4-15 15,15-7-11-15,16-11-2 16,7-6 2-16,21-5 0 16,2-2 8-16,-1 2 11 15,-6 1 9-15,-13 8 5 16,-10 9-2-16,-6 17 6 15,-31 10-7-15,-18 10-25 16,-12-5-5-16,-8-14-12 0,10-18-34 16,11-18-37-1,18-6-19-15,24-10-97 16</inkml:trace>
  <inkml:trace contextRef="#ctx0" brushRef="#br0" timeOffset="428893.2097">23692 6372 549 0,'0'9'68'16,"0"11"-16"-16,3 6-25 15,-1 5-10-15,-2 8-8 0,0 2-9 16,-12 3 0-16,-8-2-27 15,-1-1-58-15,2-5-81 16,-6-13-154-16</inkml:trace>
  <inkml:trace contextRef="#ctx0" brushRef="#br0" timeOffset="429062.019">23825 6062 431 0,'0'0'165'15,"-4"0"-165"-15,-7 27-6 0,-1 10-71 16,-7 7-79-16</inkml:trace>
  <inkml:trace contextRef="#ctx0" brushRef="#br0" timeOffset="429341.9088">23931 6511 524 0,'0'8'90'0,"0"4"-39"15,3 1-26-15,4 0-19 0,10-5 4 16,5-6-6-16,9-2 3 15,10 0 8-15,8 0 15 16,-1-2 20-16,-5 0-6 16,-12 2-9-16,-11 10-21 15,-14 21-7-15,-6 11 5 16,0 10-5-16,-9-2-7 16,-2-6-54-16,8-19-124 15,3-25-309-15</inkml:trace>
  <inkml:trace contextRef="#ctx0" brushRef="#br0" timeOffset="429691.8576">24862 5786 567 0,'0'-2'151'0,"-14"12"-84"16,-25 48-21-16,-14 27-12 0,-11 29-17 15,1 12 2-15,8 11-1 16,16 2-9-16,21-4-7 16,18-15-2-16,21-18-19 15,28-22-48-15,16-19-44 16,6-17-28-16,-5-10-83 16</inkml:trace>
  <inkml:trace contextRef="#ctx0" brushRef="#br0" timeOffset="430339.7263">25188 5901 338 0,'-4'0'43'16,"2"0"-4"-16,2 0 0 15,0-1-8-15,8-4 4 16,7 0 8-16,9-4 6 16,6 1 3-16,9-2-10 15,4 0 3-15,-3 4-1 16,-10 6-10-16,-12 0-18 0,-17 17-14 16,-1 19 0-16,-22 13 2 15,-17 9-4-15,-7 4-2 16,-2-2-5-16,9-13-8 15,17-13 2-15,12-10 5 16,10-12 3-16,17-4-1 16,19-5 6-16,12-3 2 15,1 0-1-15,0 0-1 16,-10 0 0-16,-6-7-15 16,-5-1-78-16,-2-6-147 15</inkml:trace>
  <inkml:trace contextRef="#ctx0" brushRef="#br0" timeOffset="430539.7891">25770 5914 426 0,'0'0'89'0,"0"13"-42"15,0 13-9-15,-3 8-13 16,-8 8-2-16,0 0-17 15,-7 1-6-15,-3 1 0 16,-4-1-8-16,-2-6-44 16,3-9-117-16</inkml:trace>
  <inkml:trace contextRef="#ctx0" brushRef="#br0" timeOffset="430721.8937">25902 5825 316 0,'4'0'123'0,"-4"17"-102"15,0 17 41-15,0 10-22 16,0 7-4-16,0 0-28 16,-9 0-8-16,-7 0-11 15,-4-5-47-15,-7-6-94 0</inkml:trace>
  <inkml:trace contextRef="#ctx0" brushRef="#br0" timeOffset="430922.1271">25630 5876 553 0,'40'-12'38'16,"14"0"42"-16,18 1-48 15,7 0-1-15,1 1-6 16,-2 0-22-16,-12 8-3 16,-16 2-28-16,-20 0-130 0,-25 6-285 15</inkml:trace>
  <inkml:trace contextRef="#ctx0" brushRef="#br0" timeOffset="431154.5028">25057 6436 586 0,'45'-3'70'16,"34"-15"15"-16,33-5-14 15,27-3-38-15,8-4-12 0,-5 0-14 16,-16 5-7-16,-25 6-2 15,-33 7-23-15,-30 6-87 16,-14 4-72-16,-17-6-238 16</inkml:trace>
  <inkml:trace contextRef="#ctx0" brushRef="#br0" timeOffset="431620.2357">25414 6624 297 0,'-5'0'99'0,"2"0"-66"16,3 0 5-16,0 0-1 16,0 0-5-16,11 0-7 15,7-15 6-15,5 1 24 16,3-2 2-16,1 3-6 16,-3 5-8-16,-8 5-12 15,-5 3-19-15,-5 0-7 0,-3 14-1 16,-2 10-1-16,-1 4-1 15,0 1-2-15,0-3 0 16,0-6-2-16,6-4 1 16,12-5-2-16,9-4 3 15,4 0 1-15,0-2 5 16,-10 3 16-16,-12 8 12 16,-9 16-10-16,-31 17 6 15,-27 12-14-15,-14 4-16 16,-2-14-19-16,12-15-67 15,24-31-123-15</inkml:trace>
  <inkml:trace contextRef="#ctx0" brushRef="#br0" timeOffset="432251.7883">26455 6171 651 0,'14'0'42'15,"8"13"57"-15,11 15-29 16,3 10-45-16,-5 4-16 16,1 5-7-16,-6 2-2 15,-2-6-5-15,-3-1-26 0,-8-6-71 16,-8-3-50-16,-5-9-123 15</inkml:trace>
  <inkml:trace contextRef="#ctx0" brushRef="#br0" timeOffset="432401.1575">26815 6177 244 0,'0'-13'325'15,"-9"13"-219"-15,-21 8-47 16,-12 28-24-16,-19 13-9 15,-9 10-15-15,-4 0-11 16,8-3-2-16,18-6-86 0,22-20-179 16</inkml:trace>
  <inkml:trace contextRef="#ctx0" brushRef="#br0" timeOffset="433897.8174">27109 6228 47 0,'0'0'130'15,"0"0"-76"-15,0 0-4 16,0 0-18-16,0-2-12 16,0 0 7-16,0 2-2 15,0 0 3-15,0 0 3 16,0-1-2-16,0 1-13 16,0 0-8-16,0 0-4 15,0 0-3-15,0 0-1 0,0 0 1 16,0 0-1-1,0 0 2-15,0 0 6 0,0 0 3 16,0 0 1-16,0 0 2 16,3-2 11-16,7-1 1 15,4-2 3-15,6 0 6 16,6-1-7-16,5 0-14 16,3 0 13-16,5-2-2 15,2 3-4-15,0 2-7 16,-7 3-13-16,-8 0-1 15,-13 0-23-15,-7 0-70 16,-6 2-192-16</inkml:trace>
  <inkml:trace contextRef="#ctx0" brushRef="#br0" timeOffset="434346.7542">27901 5643 568 0,'-38'3'46'16,"-8"21"10"-16,0 10-30 16,0 0-8-16,6 0 6 15,11-3-5-15,20-6-19 16,9-3-2-16,21-8 2 15,19-5 0-15,4-3 5 16,-4 0 9-16,-3-1 20 16,-14 2 7-16,-10-1-7 0,-12 3-10 15,-1 10-17-15,-26 3 1 16,-16 5-8-16,-9-7-27 16,1-11-57-16,8-7-54 15,7-2-105-15</inkml:trace>
  <inkml:trace contextRef="#ctx0" brushRef="#br0" timeOffset="434530.0197">27801 5596 534 0,'25'-8'61'0,"11"3"8"16,9 2-37-16,5-2-9 15,4 5-13-15,-6 0-10 16,-2 0-11-16,-12 19-58 16,-11 9-141-16</inkml:trace>
  <inkml:trace contextRef="#ctx0" brushRef="#br0" timeOffset="434729.1581">28171 5856 499 0,'0'37'73'15,"-10"9"-6"-15,2 6-43 0,1-2-5 16,-3-2-17-16,0-4-2 16,1-5-40-16,-4-3-94 15,2-16-118-15</inkml:trace>
  <inkml:trace contextRef="#ctx0" brushRef="#br0" timeOffset="434911.6771">28462 5721 572 0,'0'0'47'16,"0"19"-8"-16,0 20-14 0,-11 16-10 15,-8 6-13-15,-1 3-2 16,-6 1-14-16,-3-5-70 16,-4-9-135-16</inkml:trace>
  <inkml:trace contextRef="#ctx0" brushRef="#br0" timeOffset="435094.6379">28053 5847 335 0,'27'-20'267'0,"9"7"-192"16,19 0-15-16,15 6-31 15,13-4 8-15,7-2-17 16,1 1-15-16,-6 2-5 16,-7 4-5-16,-17 6-73 15,-16 0-159-15</inkml:trace>
  <inkml:trace contextRef="#ctx0" brushRef="#br0" timeOffset="435361.4949">27731 6332 676 0,'57'-20'47'16,"25"-6"35"-16,25 0-42 15,16-2-10-15,0 0-18 16,-3 3-10-16,-13 1-2 16,-25 5-16-16,-24 9-69 15,-21 4-92-15,-23 2-244 16</inkml:trace>
  <inkml:trace contextRef="#ctx0" brushRef="#br0" timeOffset="435693.1701">28308 6347 389 0,'-16'0'57'0,"-10"0"-14"16,-10 22-3-16,-8 9-8 16,-7 13 6-16,-1 7 3 15,3 12-8-15,7 10-7 16,12-1-1-16,14-5-4 16,13-12-14-16,3-17-5 0,28-18-1 15,14-15 0 1,10-5 2-16,6-21 1 0,2-16 10 15,-14-3 14-15,-16 2 13 16,-27 8-15-16,-18 2-14 16,-41 6-5-16,-13 7-7 15,-5 8-18-15,13 7-24 16,25 0-78-16,22 0-189 16</inkml:trace>
  <inkml:trace contextRef="#ctx0" brushRef="#br0" timeOffset="436474.8439">29093 5562 511 0,'15'49'23'15,"10"30"63"-15,5 21-50 16,-5 18 6-16,-16 10 6 16,-9 8-9-16,-31 2-1 15,-35 5-13-15,-26 6-9 16,-20-3-12-16,-6-11-4 16,15-23-23-16,31-29-100 15,34-46-146-15</inkml:trace>
  <inkml:trace contextRef="#ctx0" brushRef="#br0" timeOffset="438170.7195">29552 6234 45 0,'0'-2'139'15,"-1"0"-72"-15,1 2-17 16,0 0-35-16,0-2-11 16,0 2 1-16,0 0-4 0,0 0 6 15,0 0 7 1,0 0 12-16,0 0 5 0,0-2 1 15,0 2-10-15,0 0-1 16,0 0-5-16,0 0-11 16,0 0-2-16,0 0-3 15,0 0 0-15,0 0 0 16,0 0 1-16,-3 0 2 16,2 0-2-16,-1 0 6 15,-1 0 3-15,0 0 2 16,2 0-4-16,-1 0-2 15,2 0-2-15,0 0 2 16,0 0-1-16,0 0 2 16,0 0 4-16,-1 0 0 0,1 0 0 15,0 0 0-15,0 0-1 16,0 0-3-16,0 0-3 16,0 0 1-16,13-2 13 15,16-9 7-15,15 0 15 16,10-1 3-16,8-1-10 15,-5 6-10-15,-3-3-10 16,-10 5-13-16,-12 2-4 16,-12 3-70-16,-7 0-99 15,-13-4-231-15</inkml:trace>
  <inkml:trace contextRef="#ctx0" brushRef="#br0" timeOffset="438353.9795">29854 5999 235 0,'-3'14'348'0,"-5"14"-285"15,2 15 12-15,-1 6-29 16,-3 6-10-16,-1 3-22 16,0-3-9-16,-2-4-5 15,1-3-9-15,1-7-73 16,6-15-129-16</inkml:trace>
  <inkml:trace contextRef="#ctx0" brushRef="#br0" timeOffset="438769.0244">30664 5599 446 0,'6'-8'87'0,"-6"5"9"16,0 3-44-16,-12 6-26 16,-12 24-7-16,-12 22-3 15,-10 22 1-15,-4 21 2 16,-2 19 13-16,5 9-4 0,8-7-7 15,17-18-8-15,17-22 0 16,8-23-6-16,39-19-2 16,15-18-1-16,13-16-3 15,3-4 0-15,0-33 0 16,-6-11-1-16,-14-4 0 16,-24-1-1-16,-24 0 0 15,-11 4 0-15,-38 10-9 16,-20 10 0-16,-6 14 4 15,2 8 0-15,11 7-18 16,14 0-59-16,10 0-128 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7:56:28.271"/>
    </inkml:context>
    <inkml:brush xml:id="br0">
      <inkml:brushProperty name="width" value="0.05292" units="cm"/>
      <inkml:brushProperty name="height" value="0.05292" units="cm"/>
      <inkml:brushProperty name="color" value="#FF0000"/>
    </inkml:brush>
  </inkml:definitions>
  <inkml:trace contextRef="#ctx0" brushRef="#br0">6435 3593 327 0,'0'5'250'0,"0"7"-249"15,1 3 4-15,10 5 1 16,11 1 3-16,5 3 4 16,3 3-1-16,0 0 11 15,-5 1 1-15,-5 2 0 16,-4-3-17-16,-4-3-7 16,-5-5-1-16,1-6-6 0,-5-9-36 15,3-4-92-15,7-22-17 16,5-14-107-16</inkml:trace>
  <inkml:trace contextRef="#ctx0" brushRef="#br0" timeOffset="183.0373">6897 3582 267 0,'12'-4'129'0,"-12"4"-78"16,0 24 5-16,-9 24 35 16,-25 24-12-16,-20 22-36 15,-14 23-17-15,-14 14-14 16,-4 17-10-16,-3 3 1 15,4-1-3-15,13-17 0 16,19-31-21-16,21-27-53 0,22-37-66 16,10-38-95-1</inkml:trace>
  <inkml:trace contextRef="#ctx0" brushRef="#br0" timeOffset="582.0273">7039 4040 467 0,'0'0'105'0,"15"-1"-94"15,25-13 21-15,15-4 36 16,7-3-24-16,-1-1-23 16,-5 2-10-16,-12 3-11 0,-10 6-3 15,-13 6-20-15,-5 5-78 16,-16 0-166-16</inkml:trace>
  <inkml:trace contextRef="#ctx0" brushRef="#br0" timeOffset="748.9826">7236 4232 285 0,'6'2'459'16,"6"10"-443"-16,10-2 33 16,10 1-21-16,2-11-28 0,4 0-2 15,4-19-110-15,-1-27-458 16</inkml:trace>
  <inkml:trace contextRef="#ctx0" brushRef="#br0" timeOffset="2012.0596">8753 3851 196 0,'0'-2'72'0,"2"-2"-31"16,2-4-11-16,4 0-5 15,-2-2-6-15,1 0 5 16,1-3 10-16,2 0 18 0,-4 0 0 16,-2 3 3-16,0 0-5 15,-4 7-11-15,0 2-8 16,0 1-8-16,0 0-7 16,-7 8-6-16,-24 34-3 15,-15 22-5-15,-14 17-2 16,-5 18 2-16,2 14-2 15,3 4 1-15,12-5-1 16,13-25 0-16,15-41-6 16,19-43-17-16,5-34 5 15,42-67 3-15,25-37-32 16,18-25 25-16,10-7 15 0,-7 10 7 16,-7 15 9-1,-9 23 14-15,-14 34 4 0,-18 35-1 16,-20 33-15-16,-15 18-11 15,-9 44 0-15,0 27 0 16,-19 23 3-16,-5 15-3 16,-6 12 0-16,-3 3 0 15,0 7 1-15,2-5 3 16,6-14 4-16,5-16-7 16,5-22-1-16,6-21-5 15,2-18-20-15,2-15-54 16,-3-14-84-16,-12-7-122 15</inkml:trace>
  <inkml:trace contextRef="#ctx0" brushRef="#br0" timeOffset="2161.6859">8512 4288 543 0,'47'8'129'16,"11"0"-83"-16,23-3-14 15,7-5-27-15,-6-4-5 16,-10-22-52-16,-14-19-448 16</inkml:trace>
  <inkml:trace contextRef="#ctx0" brushRef="#br0" timeOffset="2643.8305">9702 4084 711 0,'-33'0'48'15,"0"14"-39"-15,-13 20 27 16,-9 16 1-16,-2 4-20 15,7 0-16-15,15-9-1 16,23-13-8-16,12-14-4 16,24-7 1-16,22-6 11 15,5-2 3-15,-8 2 4 16,-11 3 13-16,-17 8 2 0,-15 12-4 16,-21 11-8-1,-36 8-1-15,-23-5-9 0,-4-17-13 16,7-15-65-16,15-10-93 15,34-10-154-15</inkml:trace>
  <inkml:trace contextRef="#ctx0" brushRef="#br0" timeOffset="2860.0275">10035 4095 488 0,'0'7'167'16,"0"30"-143"-16,-2 18 25 0,-9 5-17 15,-5-2-14-15,-3-5-18 16,0-11-10-16,-2-7-43 16,0-2-90-16,-2-17-121 15</inkml:trace>
  <inkml:trace contextRef="#ctx0" brushRef="#br0" timeOffset="3014.9673">10074 3925 208 0,'0'-9'557'15,"0"9"-557"-15,-3 0-47 16,-3 5-18-16,3 15-42 15,1 10-156-15</inkml:trace>
  <inkml:trace contextRef="#ctx0" brushRef="#br0" timeOffset="3242.1641">10218 4277 455 0,'2'13'78'16,"4"-2"2"-16,3-2-10 15,9-4-25-15,10-5-13 16,12 0 8-16,11-14 8 0,4-4-12 16,-2 5-11-1,-9 8-12-15,-13 5-3 0,-11 0-7 16,-10 9-3-16,-8 11 0 16,-2 7-2-16,0 1-18 15,-15 4-66-15,3-10-112 16</inkml:trace>
  <inkml:trace contextRef="#ctx0" brushRef="#br0" timeOffset="3641.4241">11722 3455 744 0,'-68'93'6'0,"-9"35"3"15,-4 22 24-15,3 19 7 16,15 4-27-16,27-17-13 16,28-23-1-16,11-34-12 15,37-36-22-15,18-34-33 16,10-25-33-16,7-8-43 15,-6-30-77-15</inkml:trace>
  <inkml:trace contextRef="#ctx0" brushRef="#br0" timeOffset="4223.1756">12110 3746 353 0,'0'0'182'15,"0"0"-168"-15,0 20 4 16,0 18 47-16,-3 11-26 15,-12 16-8-15,-9 8-5 16,-6 5 5-16,-1 3-14 0,3-14-12 16,10-23-5-1,11-22-1-15,7-22-1 0,7-44 1 16,24-22-2-16,15-18-4 16,5-9 5-16,3 1 1 15,4 1 1-15,5 8 0 16,1 15 5-16,-3 20 15 15,-9 20 16-15,-19 15-3 16,-14 13-14-16,-19 25-14 16,-3 23 4-16,-35 18 6 15,-16 10-10-15,-9-4-2 16,7-14-1-16,17-21-2 0,22-21-1 16,17-16 0-1,24 0-2-15,20-6 3 0,14-4 3 16,-2 6 2-16,-9 4 7 15,-13 9 7-15,-16 26-6 16,-18 14-3-16,-24 15 0 16,-31 6-6-16,-14-2-4 15,-1-12-7-15,7-20-36 16,11-22-38-16,10-14-54 16,11-11-61-16,16-14-201 15</inkml:trace>
  <inkml:trace contextRef="#ctx0" brushRef="#br0" timeOffset="4472.717">12719 3981 678 0,'4'36'49'16,"16"11"-4"-16,3 6-7 16,-1 0 2-16,1 0-29 15,-2-6-11-15,-3-8 0 16,0-8-15-16,-4-6-60 16,-1-1-74-16,-7-14-128 0</inkml:trace>
  <inkml:trace contextRef="#ctx0" brushRef="#br0" timeOffset="4605.2025">12941 4081 544 0,'-65'41'156'0,"-13"15"-111"16,-17 11 10-16,-5 4-16 16,7-5-39-16,17-11-34 15,30-23-222-15</inkml:trace>
  <inkml:trace contextRef="#ctx0" brushRef="#br0" timeOffset="5055.0688">13636 3867 498 0,'-4'0'144'0,"2"0"-119"15,2 8 14-15,0 20 32 16,0 4-31-16,0 8-30 15,0 5-9-15,-7 4-1 16,-3-2-2-16,-10 1-20 16,-1 0-95-16,-6-4-132 0</inkml:trace>
  <inkml:trace contextRef="#ctx0" brushRef="#br0" timeOffset="5220.71">13463 4047 627 0,'60'0'82'16,"23"0"-35"-16,8 0-20 15,-3-5-15-15,-8-4-12 0,-13-1-22 16,-9 0-72 0,-6 0-123-16,-10-2-245 0</inkml:trace>
  <inkml:trace contextRef="#ctx0" brushRef="#br0" timeOffset="5403.6467">14211 3907 258 0,'0'-6'163'16,"0"6"-72"-16,-12 0 8 16,-18 14-39-16,-15 18-32 15,-9 12 0-15,-5 18 9 16,2 13 9-16,11 5-27 16,14-6-14-16,19-16-5 15,13-21-7-15,9-13-18 16,25-14-21-16,8-10-13 15,3 0-32-15,1-15-94 16</inkml:trace>
  <inkml:trace contextRef="#ctx0" brushRef="#br0" timeOffset="5669.6503">14514 3391 557 0,'21'34'47'16,"10"22"19"-16,2 12 19 0,-10 15-14 16,-16 9-20-16,-7 13-2 15,-38 13-13-15,-23 13-15 16,-21 1-12-16,-10-2-9 15,-1-9-2-15,10-20-46 16,24-35-130-16,29-50-434 16</inkml:trace>
  <inkml:trace contextRef="#ctx0" brushRef="#br0" timeOffset="6118.835">15651 3632 586 0,'0'26'70'16,"4"16"-44"-16,2 23 34 15,-6 9-27-15,0 10-21 16,-7-4-12-16,-12 1 0 16,-4-3-11-16,-6-2-37 15,-3-5-81-15,-7-20-107 16</inkml:trace>
  <inkml:trace contextRef="#ctx0" brushRef="#br0" timeOffset="6285.4465">15401 3967 310 0,'57'0'362'15,"9"0"-293"-15,25 0 20 16,6 0-48-16,-11 0-23 15,-17-2-18-15,-20-8-24 16,-13 2-82-16,-6-6-95 16</inkml:trace>
  <inkml:trace contextRef="#ctx0" brushRef="#br0" timeOffset="6484.6582">16289 3604 594 0,'5'42'48'16,"5"18"26"-16,-3 9-44 15,-7 7-15-15,0-2-10 16,0 2-5-16,-8 3-11 16,-4 1-95-16,-15-8-195 15</inkml:trace>
  <inkml:trace contextRef="#ctx0" brushRef="#br0" timeOffset="6700.6989">16532 3578 571 0,'44'-7'165'0,"8"7"-129"15,1 13 36-15,-5 21-24 16,-16 20-4-16,-19 18-20 15,-13 21-7-15,-35 11-4 16,-31 14-9-16,-24-5-3 16,-7-11-1-16,-1-21-5 15,13-33-21-15,17-38-70 16,22-24-164-16</inkml:trace>
  <inkml:trace contextRef="#ctx0" brushRef="#br0" timeOffset="16826.9124">5004 5856 422 0,'0'-3'38'15,"0"3"-31"-15,0 0-4 16,0 11 18-16,0 20 29 15,0 18-20-15,-10 14 3 16,-11 21-4-16,-6 13-5 16,-10 11-3-16,-5 7-5 15,-2-5-10-15,4-20-2 16,11-25-4-16,10-33 0 16,8-32 2-16,6-18-1 15,5-48-1-15,3-31-14 16,29-18-5-16,12-9 10 0,7 2 5 15,7 5 4-15,2 10 0 16,1 14 0-16,-3 14 0 16,-7 21 1-16,-9 16-1 15,-13 18 1-15,-11 14-1 16,-7 10 2-16,-5 12-1 16,-5 25 8-16,1 14 11 15,-1 19-8-15,1 11 1 16,5 13 0-16,-2 9 3 15,2 5 0-15,-1-2-6 16,-1-4-6-16,-1-8-4 16,-3-13-1-16,-1-10-4 0,0-16-16 15,0-8-65-15,-8-21-91 16</inkml:trace>
  <inkml:trace contextRef="#ctx0" brushRef="#br0" timeOffset="17042.3803">4975 6412 459 0,'35'-23'181'15,"11"14"-169"-15,15 1 27 0,4 0-16 16,-7-1-17-16,-6-4-6 15,-9 1-3-15,-10 1-38 16,-9 0-139-16</inkml:trace>
  <inkml:trace contextRef="#ctx0" brushRef="#br0" timeOffset="17308.0693">5698 6206 515 0,'20'0'14'16,"19"0"14"-16,10-5 13 15,4-6-16-15,-1-5-21 16,-5 2-4-16,-11 4 0 16,-14 10-19-16,-18 0-188 15</inkml:trace>
  <inkml:trace contextRef="#ctx0" brushRef="#br0" timeOffset="17474.6066">5781 6415 588 0,'15'-10'39'16,"21"-2"4"-16,12-1-11 15,8-8-19-15,7-1-13 16,0-3-3-16,-10-1-100 16,-11 0-281-16</inkml:trace>
  <inkml:trace contextRef="#ctx0" brushRef="#br0" timeOffset="17790.4587">6521 5929 498 0,'-27'27'90'0,"13"6"-84"15,14-5-3-15,10-10 5 16,27-10 2-16,8-5 7 16,7-3 7-16,-1 0 9 15,-5 7 13-15,-10 13-3 16,-12 16 1-16,-18 12-5 16,-6 16-9-16,-34 9-10 15,-14 2-15-15,-9-7-5 0,-1-11-3 16,7-18-19-16,12-21-47 15,10-18-55-15,5-16-81 16,6-34-266-16</inkml:trace>
  <inkml:trace contextRef="#ctx0" brushRef="#br0" timeOffset="17973.4656">6779 5762 691 0,'46'-4'88'16,"16"4"-7"-16,2 0-23 0,-8 4-30 16,-9 0-19-1,-7-4-9-15,-3-4-2 0,1-20-16 16,-1-12-90-16,-6-8-223 16</inkml:trace>
  <inkml:trace contextRef="#ctx0" brushRef="#br0" timeOffset="41200.1066">5301 7564 508 0,'9'-11'76'0,"-9"11"-58"15,0 0 16-15,2-2-2 16,-2 0 3-16,0 0-5 16,0 0-7-16,-11 2-9 15,-20 0-10-15,-20 10-3 16,-18 24-1-16,-16 17 0 16,-10 15-1-16,-1 9-2 0,8 5 3 15,23 0 1 1,27-10 2-16,35-14-1 0,17-17 1 15,46-19-1-15,21-18 3 16,15-2-3-16,4-25-1 16,-6-5-1-16,-11 4-5 15,-20 4-19-15,-22 8-66 16,-19 7-105-16</inkml:trace>
  <inkml:trace contextRef="#ctx0" brushRef="#br0" timeOffset="41465.6448">4443 8764 548 0,'40'-11'123'0,"17"-3"-111"15,34-13 40-15,25-9 17 16,16-7-15-16,6-6-21 16,-11 2-20-16,-17 3-4 15,-24 8-9-15,-22 11-22 16,-18 8-44-16,-16 12-47 0,-8 5-106 16</inkml:trace>
  <inkml:trace contextRef="#ctx0" brushRef="#br0" timeOffset="42148.0603">4874 8977 333 0,'18'-29'166'15,"-1"4"-134"-15,-3 5 2 16,0 1 16-16,-4 9-11 16,-5 6-11-16,-1 4-9 15,-2 2-6-15,-1 24 14 16,-1 11 1-16,0 13-10 15,0 8-2-15,-1 5-6 16,-7 5 0-16,2 2-5 16,1 0-3-16,2-12-2 15,1-13-1-15,2-23-8 16,0-22-15-16,0-11 2 16,3-38 10-16,6-16-7 0,-3-16 2 15,-3-5 9 1,-2 1 5-16,4 7 3 0,5 7 0 15,14 12 2-15,11 9 7 16,11 6 4-16,10 6 11 16,7 8-3-16,1 13 16 15,-7 13-4-15,-12 4-9 16,-14 24-10-16,-20 22-2 16,-11 16 3-16,-8 7-6 15,-25 7-6-15,-6-4-2 16,2-14-1-16,1-16 0 15,15-18 0-15,11-19-2 16,10-5 1-16,4-22-6 16,23-12-13-16,15 0 16 0,3 10 4 15,-4 18 5-15,-12 6 6 16,-19 38 1-16,-10 26 0 16,-34 19-3-16,-30 13-8 15,-20-1-1-15,-10-17-4 16,2-32-13-16,5-33-36 15,5-24-74-15,20-64-121 16</inkml:trace>
  <inkml:trace contextRef="#ctx0" brushRef="#br0" timeOffset="42979.168">6151 8284 309 0,'6'-8'102'0,"6"0"-34"16,9-4-11-16,7 2 11 16,8-4-22-16,6-2-16 15,3 0 2-15,-5 2-17 16,-5 1-11-16,-12 9-4 0,-11 4-24 16,-12 0-72-1,0 17-114-15</inkml:trace>
  <inkml:trace contextRef="#ctx0" brushRef="#br0" timeOffset="43162.3479">6221 8584 449 0,'42'-8'263'0,"7"7"-234"16,10-5 30-16,-1-1-26 15,-15 2-33-15,-15 1-45 16,-10-9-134-16</inkml:trace>
  <inkml:trace contextRef="#ctx0" brushRef="#br0" timeOffset="44143.2891">7775 7416 159 0,'5'-5'396'16,"3"5"-361"-16,-5 14-23 15,5 16 41-15,-1 12-30 16,2 10-11-16,-6 10-7 16,-3 5-3-16,0 5-1 0,-23 1 0 15,-3 3-1 1,-6-4-21-16,-2-8-45 0,0-17-111 15</inkml:trace>
  <inkml:trace contextRef="#ctx0" brushRef="#br0" timeOffset="44326.7129">7597 7816 585 0,'69'-2'45'15,"4"2"36"-15,7-4-10 0,4-3-34 16,-10-1-28 0,-6 3-9-16,-15 3-51 0,-14-2-127 15,-7-6-264-15</inkml:trace>
  <inkml:trace contextRef="#ctx0" brushRef="#br0" timeOffset="44575.2659">8510 7597 676 0,'-48'51'39'16,"-23"29"-39"-16,-5 16-4 15,-2 3-22-15,16-9-51 0,34-14-51 16,28-29-25-16,38-34 40 15,32-13 113-15,18-31 1 16,9-16 117-16,-1-5-30 16,-9 7-41-16,-15 8-47 15,-12 9-15-15,-14-4-229 16</inkml:trace>
  <inkml:trace contextRef="#ctx0" brushRef="#br0" timeOffset="44741.7684">9072 7525 289 0,'-25'78'414'16,"-18"39"-385"-16,-8 40-13 15,-15 13-1-15,-8 8-2 16,-1-2-6-16,-1-13-7 16,12-15-6-16,5-10-52 15,11-27-157-15</inkml:trace>
  <inkml:trace contextRef="#ctx0" brushRef="#br0" timeOffset="59522.6546">4977 10686 394 0,'-15'0'162'15,"6"8"-153"-15,8 26-8 16,1 8 1-16,0 10 2 0,0 12 4 16,0 11-2-16,0 10-3 15,0 6 2-15,-6 4-1 16,-4-2-3-16,2-12-1 16,0-13-1-16,5-21-2 15,2-22-5-15,-1-18-10 16,-5-7-66-16,-5-12-71 15,-7-25-153-15</inkml:trace>
  <inkml:trace contextRef="#ctx0" brushRef="#br0" timeOffset="59788.8955">4864 10912 282 0,'19'-46'43'16,"8"8"0"-16,9 2-1 15,7 4 16-15,9 3-8 16,8 2-2-16,2 3-8 15,-2 9-4-15,-9 10-3 16,-9 5-2-16,-11 17-6 16,-8 26-7-16,-9 19-4 15,-12 22 0-15,-2 20 4 16,-36 13-14-16,-24 10-2 16,-20-5-2-16,-11-12 0 15,-2-19-1-15,4-25 1 16,8-24-3-16,8-20-10 15,8-18-37-15,15-4-35 0,16-7-33 16,19-13-9 0,15-6-73-16</inkml:trace>
  <inkml:trace contextRef="#ctx0" brushRef="#br0" timeOffset="60187.4367">5896 10892 218 0,'15'0'244'0,"3"0"-219"16,13-2 63-16,7 0-31 15,0 0-33-15,-2-3-15 16,-4 2-9-16,-7-1-2 0,-7 4-8 16,-9 0-51-16,-9 11-130 15</inkml:trace>
  <inkml:trace contextRef="#ctx0" brushRef="#br0" timeOffset="60337.0037">5986 11116 326 0,'0'0'192'16,"7"3"-120"-16,17 7 14 15,9-4-36-15,5-2-31 16,4-4-18-16,9 0-1 0,-11-16-112 16</inkml:trace>
  <inkml:trace contextRef="#ctx0" brushRef="#br0" timeOffset="60936.7067">6939 10772 178 0,'0'-2'252'0,"0"0"-217"15,0 1-17-15,0-2-8 16,5-1 22-16,9 0 17 16,9 0-17-16,3 4-6 15,9-2 8-15,10 0 2 16,11-1-8-16,13-7-7 15,10-2 2-15,-1-2-3 16,-11-1-15-16,-16 7-5 0,-18 4-2 16,-11 4-25-16,-22 0-124 15,-5 5-269-15</inkml:trace>
  <inkml:trace contextRef="#ctx0" brushRef="#br0" timeOffset="61401.1137">7730 10450 492 0,'0'-5'75'0,"3"5"-71"16,4 0 1-16,0 0 3 15,0 2-1-15,-4 7-1 16,3-1 1-16,3-3 5 15,10-5 18-15,11 0 21 16,12-19-1-16,14-6 8 16,10-4-11-16,10 7 0 15,-6 4-15-15,-15 8-8 16,-17 10-3-16,-25 13-15 16,-13 33-3-16,-26 26 7 15,-30 18-4-15,-11 7-5 16,1-13-1-16,23-26-2 15,22-26 1-15,20-14 0 0,1-11-5 16,27 0 4 0,11 3 2-16,15 4 3 0,3 8 1 15,-5 14 1-15,-14 14 3 16,-22 15 5-16,-15 11-13 16,-46 3 0-16,-29-8 0 15,-13-18 0-15,0-29 0 16,11-24 0-16,17-40-98 15,0-38-217-15</inkml:trace>
  <inkml:trace contextRef="#ctx0" brushRef="#br0" timeOffset="66937.8203">4507 12870 354 0,'-13'-2'14'16,"4"2"-13"-16,0 0 1 15,3 0 0-15,-2 0 4 16,-1 0 7-16,-1 0 24 16,3 2 11-16,1-2 5 15,4 0-12-15,0 0-14 16,2 0-7-16,0 0-1 16,29 0 13-16,14-10-3 15,20-6 5-15,10-2-9 16,2 2 1-16,-7 4 1 15,-13 10-14-15,-17 2-9 0,-16 8-3 16,-17 22 0 0,-5 19 2-16,-32 20-1 0,-26 18-2 15,-14 9 0-15,-7 2-1 16,9-12 1-16,17-21-2 16,21-28 1-16,23-18 0 15,9-19-1-15,30 0-5 16,20-12 7-16,15-10 0 15,2 8-1-15,-4 6 1 16,-15 8 0-16,-11 14-4 16,-13 16-65-16,-14 4-85 15,-10-9-182-15</inkml:trace>
  <inkml:trace contextRef="#ctx0" brushRef="#br0" timeOffset="67187.1051">5261 13043 331 0,'0'11'110'0,"0"21"-68"15,0 5-4-15,0 5-6 16,0 6-1-16,-11-1-25 15,1-2-6-15,-4-2 1 16,4-5-1-16,2-6-3 0,2-10-20 16,6-14-134-16</inkml:trace>
  <inkml:trace contextRef="#ctx0" brushRef="#br0" timeOffset="67353.3893">5517 12959 133 0,'3'0'313'16,"-3"9"-296"-16,3 22 30 16,-1 13-14-16,-2 10-8 15,0 8-8-15,-6 1-13 16,-8 1-4-16,-4 2 0 16,0-4-6-16,-5-4-72 0,-1-16-178 15</inkml:trace>
  <inkml:trace contextRef="#ctx0" brushRef="#br0" timeOffset="67619.7194">5086 13091 536 0,'-3'-14'66'16,"3"-1"-28"-16,31-5-27 15,17-7 14-15,15 0 31 0,10 4-18 16,12 6-11 0,9 9-10-16,3 6-8 0,-2 2-6 15,-7 2-3-15,-11 10-1 16,-6 3-8-16,-8 0-33 16,-12-1-62-16,-13 5-59 15,-18-1-84-15</inkml:trace>
  <inkml:trace contextRef="#ctx0" brushRef="#br0" timeOffset="67902.3167">4303 14023 280 0,'0'0'220'16,"43"0"-184"-16,39-15 39 15,42-19 10-15,26-12-16 16,22-10-12-16,10-3-21 16,-12-1-15-16,-21 4-11 15,-32 10-6-15,-29 14-4 16,-25 13-8-16,-26 14-43 15,-16 5-80-15,-21 8-122 16</inkml:trace>
  <inkml:trace contextRef="#ctx0" brushRef="#br0" timeOffset="68550.7995">4994 14211 268 0,'0'-6'353'15,"0"6"-325"-15,0 0-27 16,1 26-1-16,4 19 3 15,-4 11 0-15,-1 8-1 16,0 5 3-16,0-2 3 16,-6-2 1-16,2-5-6 15,2-8-3-15,2-8-5 16,0-17-7-16,0-18-36 16,0-9-36-16,0-36-11 15,0-20-40-15,-11-19-51 16,3-5 136-16,3-1 50 15,5 4 159-15,0 7-47 0,13 7-43 16,12 9-15-16,10 2 15 16,10 4-12-16,10 6 1 15,2 9 3-15,-9 14 0 16,-12 16-28-16,-14 4-23 16,-11 32-2-16,-11 18 1 15,0 15 1-15,-22 12 0 16,-9 0-8-16,4-13-2 15,8-24 1-15,11-20-2 16,8-21 0-16,6-8 0 16,26-22-5-16,11-4 6 15,5 2 3-15,1 15 1 16,-10 16 8-16,-8 1 2 0,-15 38-6 16,-16 20 4-1,-7 20 3-15,-36 13-5 0,-20-1-9 16,-9-10-1-16,-4-18-1 15,2-26-3-15,2-25-16 16,8-11-50-16,12-32-63 16,19-17-126-16</inkml:trace>
  <inkml:trace contextRef="#ctx0" brushRef="#br0" timeOffset="68982.7945">6287 13605 534 0,'24'-8'105'15,"16"3"-76"-15,14-3 19 16,1 0-27-16,-10 5-20 16,-8 3-1-16,-11 0-49 15,-23 13-163-15</inkml:trace>
  <inkml:trace contextRef="#ctx0" brushRef="#br0" timeOffset="69132.5976">6354 13879 10 0,'7'0'699'0,"3"0"-627"16,13 9-8-16,9 2-34 15,-1-4-29-15,5-1-1 16,0-6-80-16,-12-2-201 15</inkml:trace>
  <inkml:trace contextRef="#ctx0" brushRef="#br0" timeOffset="69930.7955">7445 13142 196 0,'-5'21'223'16,"-6"7"-168"-16,1 8-28 16,4 0-21-16,2-8-3 15,1-11 0-15,3-12-1 16,0-5 1-16,9-16 29 16,21-17 15-16,16-11 10 15,14-3 10-15,9 1-22 16,2 8 2-16,-7 11-5 15,-14 16-9-15,-14 11-13 0,-16 25-15 16,-18 36-3-16,-8 29 1 16,-45 29-3-16,-25 16 0 15,-17 7-2-15,1-2 1 16,18-24 0-16,27-33 1 16,39-31 0-16,28-32 0 15,65-20 3-15,42-9 9 16,30-24 27-16,12-5-10 15,-9 0-22-15,-24 7-7 16,-27 6-2-16,-23 1-31 16,-35-6-256-16</inkml:trace>
  <inkml:trace contextRef="#ctx0" brushRef="#br0" timeOffset="100622.6835">7655 14079 501 0,'50'-29'34'16,"17"-1"-15"-16,9 2 10 0,0 4-5 15,-2 10 3 1,-8 5-12-16,-13 7-15 0,-11 2 0 16,-10 0-11-16,-15 21-120 15,-10 3-250-15</inkml:trace>
  <inkml:trace contextRef="#ctx0" brushRef="#br0" timeOffset="100861.9937">7743 14452 151 0,'-15'-8'186'16,"3"4"-179"-16,1-2-7 15,1 4-14-15,-3 2-85 16</inkml:trace>
  <inkml:trace contextRef="#ctx0" brushRef="#br0" timeOffset="101221.7956">7315 14209 324 0,'-4'-7'202'0,"17"4"-154"16,54-5-30-1,42-5 53-15,31-6 17 0,20-1-13 16,8 2-31-16,-8 0-31 16,-8 6-4-16,-19 0-1 15,-21 4-8-15,-21 6-2 16,-21 2-27-16,-18 4-102 16,-25 14-133-16</inkml:trace>
  <inkml:trace contextRef="#ctx0" brushRef="#br0" timeOffset="101537.9034">7919 14527 789 0,'0'86'70'15,"5"37"-29"1,-4 17-20-16,-1-4-18 0,0-13-3 15,0-18-12-15,0-31-121 16,0-46-296-16</inkml:trace>
  <inkml:trace contextRef="#ctx0" brushRef="#br0" timeOffset="103083.6357">4923 16461 459 0,'-13'-17'116'0,"12"1"-91"16,1 7-3-16,0-2-7 15,11 1 8-15,3 4-11 16,-1 4-7-16,2 2 7 0,3 0 3 16,-1 0 0-1,2 5-2-15,-1 16-9 16,0 7-1-16,-5 10 1 0,-4 6 0 16,-7 2-2-16,-2 1-1 15,0-1 0-15,-8-4-1 16,-7-2 1-16,3-3-1 15,2-8 1-15,4-3-1 16,3-4 0-16,1 0 0 16,2 3 0-16,0 5 0 15,0 4 0-15,0 6 0 16,5-6 0-16,1-1 0 16,1-5 0-16,4-6 0 15,2-6 0-15,11-5-2 16,9-8 1-16,13-3 1 0,11-5 1 15,7-17 1-15,0-2-2 16,-4 3 2-16,-11 4-1 16,-10 12-1-16,-14 5-4 15,-8 0-34-15,-17 0-110 16,-14 5-379-16</inkml:trace>
  <inkml:trace contextRef="#ctx0" brushRef="#br0" timeOffset="103332.795">5710 16519 476 0,'0'-1'21'0,"5"-3"-4"15,23-4 39-15,12-6-18 16,9-10-12-16,14-3-7 16,4-3-3-16,-2 5-12 15,-4 11-4-15,-16 11-10 16,-22 3-120-16,-23 19-308 16</inkml:trace>
  <inkml:trace contextRef="#ctx0" brushRef="#br0" timeOffset="103482.6403">5974 16641 618 0,'10'-6'79'0,"23"4"-59"16,16-2 7-16,9 1-25 16,10 0-2-16,-10-10-105 15</inkml:trace>
  <inkml:trace contextRef="#ctx0" brushRef="#br0" timeOffset="103914.7">6906 16237 528 0,'55'-68'151'16,"19"4"-89"-16,6 5 23 15,-7 17-31-15,-17 23-29 16,-25 19-23-16,-27 25-2 0,-10 35-2 15,-40 30 2-15,-22 25-1 16,-15 13 0-16,1-1 0 16,14-14 1-16,23-29 0 15,28-28 0-15,17-26-3 16,20-16 2-16,22-14 1 16,10 0 0-16,6-16 0 15,6-8 0-15,-5 6 0 16,-3 6-2-16,-7 8-12 15,-7 0-61-15,-10 0-68 16,-9-4-109-16</inkml:trace>
  <inkml:trace contextRef="#ctx0" brushRef="#br0" timeOffset="104064.4167">7640 16276 510 0,'2'0'123'16,"7"31"-75"-16,4 23-7 15,-5 19-21-15,-8 7-14 16,0 2-5-16,0-2-1 16,-3-5-1-16,0-11-15 15,0-16-78-15,3-33-125 16</inkml:trace>
  <inkml:trace contextRef="#ctx0" brushRef="#br0" timeOffset="104247.4548">7967 16038 568 0,'0'0'70'16,"0"41"-50"-16,0 15-4 15,0 20-8-15,-5 10-6 16,-6 1-2-16,-3 1-1 16,-1-8-1-16,0-7-23 15,-6-15-140-15,-5-26-275 16</inkml:trace>
  <inkml:trace contextRef="#ctx0" brushRef="#br0" timeOffset="104396.873">7692 16264 438 0,'2'-31'321'16,"-1"13"-218"-16,12 6-34 16,9 2-39-16,11 1-20 15,3 1-7-15,2 1-3 16,-1 1-3-16,-2 2-20 15,4 0-77-15,-5-3-153 16</inkml:trace>
  <inkml:trace contextRef="#ctx0" brushRef="#br0" timeOffset="106276.1875">5290 16419 331 0,'-16'-9'154'16,"6"4"-95"-16,7 3-3 0,1 2-33 16,2 0-15-1,0 0-2-15,0 0-1 0,0 0 1 16,8 17 1-16,8 15 22 16,0 10-5-16,2 9-11 15,-1 3-4-15,-1 4-2 16,-1 2-3-16,-2-1-2 15,-4-10-1-15,-4-14-1 16,-2-15 0-16,-3-15 0 16,0-5 0-16,0-11 0 15,-11-24-5-15,-8-15-17 16,-1-8-6-16,3-4 13 16,-1-4 9-16,4 3 6 15,5 3 0-15,5 6 0 16,1 8 2-16,3 5 3 0,0 2 1 15,10 1 6-15,4 3 1 16,1 4 0-16,-5 6 1 16,1 9 1-16,-6 9-4 15,-2 7-4-15,2 0-6 16,1 7 2-16,3 15 6 16,0 8-1-16,0 5-3 15,-5-2-2-15,-1-5-3 16,0-11 0-16,1-9 0 15,-1-7 0-15,5-1 0 16,7 0 0-16,9-12 1 16,6-2 2-16,4 6 8 0,-2 8 13 15,-4 2-9-15,-9 35-6 16,-16 19-1-16,-3 17 4 16,-27 4-6-16,-16-8-6 15,-3-16-1-15,1-22 1 16,8-15-9-16,10-12-55 15,14-4-75-15,8 0-163 16</inkml:trace>
  <inkml:trace contextRef="#ctx0" brushRef="#br0" timeOffset="108138.3781">5914 17625 511 0,'0'20'19'16,"0"16"-10"-16,5 10 2 15,9 9 3-15,-2 6-6 16,-4 6-6-16,-5 0 0 16,-3-2-1-16,0-13 0 15,-1-21 0-15,-10-20 0 16,-4-17 3-16,-1-40 0 16,-1-26-4-16,13-20-1 15,4-7-2-15,25-3 3 0,21 2 0 16,8 2 2-16,9 12 11 15,-3 15 48-15,-8 26-5 16,-12 30-21-16,-12 15-18 16,-13 34-13-16,-15 32 3 15,0 22-1-15,-31 14-1 16,-14 2-5-16,-3-17 0 16,1-25 0-16,11-25 0 15,9-29 0-15,15-8-1 16,12-24-3-16,10-17-4 15,32-8 6-15,14 5 2 16,5 13 0-16,-5 15 2 0,-10 16 2 16,-13 22 0-16,-18 32 1 15,-15 20 2-15,-9 18-1 16,-28 2-3-16,-14-9-2 16,-5-14-1-16,-4-23 1 15,2-24-1-15,7-20-6 16,11-4-28-16,26-14-73 15,14-15-115-15</inkml:trace>
  <inkml:trace contextRef="#ctx0" brushRef="#br0" timeOffset="108353.432">6794 17651 405 0,'-1'-17'273'16,"2"-3"-248"-16,35-6-12 15,9-3 1-15,1 4-5 16,-7 14-9-16,-3 11-7 16,-11 0-40-16,-10 17-68 15,-12 15-152-15</inkml:trace>
  <inkml:trace contextRef="#ctx0" brushRef="#br0" timeOffset="108520.4303">6902 17873 590 0,'13'-8'57'0,"20"3"12"15,9-2-22-15,0 5-37 16,4 2-10-16,-3 0-26 15,-10 4-160-15</inkml:trace>
  <inkml:trace contextRef="#ctx0" brushRef="#br0" timeOffset="108703.1061">7555 17510 579 0,'0'18'90'0,"0"33"-23"15,7 19-27-15,0 8-29 16,-3 8-9-16,-2 0-1 16,-2 1-1-16,1-7-3 15,2-6-10-15,-3-11-90 16,0-29-165-16</inkml:trace>
  <inkml:trace contextRef="#ctx0" brushRef="#br0" timeOffset="108886.3499">7824 17484 612 0,'0'0'88'15,"3"17"-58"-15,4 25 4 0,4 18-21 16,-4 13-9-16,-2 8-4 16,-5 3 0-16,0 1-2 15,0-3-15-15,0-2-41 16,-16-10-107-16,-10-25-201 15</inkml:trace>
  <inkml:trace contextRef="#ctx0" brushRef="#br0" timeOffset="109069.0071">7361 17552 552 0,'0'-31'257'0,"24"6"-173"16,24-1-23-16,22-3-24 0,8 4-9 15,-1 0-24-15,-7 3-4 16,-12 4 0-16,-13 3 0 16,-10 8 0-16,-5 7-69 15,-13 0-122-15,-15 0-355 16</inkml:trace>
  <inkml:trace contextRef="#ctx0" brushRef="#br0" timeOffset="117635.8469">10784 8304 297 0,'-18'4'4'0,"3"2"-3"15,3-2 2-15,2-3 19 16,1-1 10-16,0 0-4 15,-2 0 7-15,2 0 0 16,0 0-4-16,3 0 1 16,2 0 3-16,1 0-3 15,3-3-10-15,0 1-10 16,0 0-2-16,0 0-2 16,19-2 11-16,14-2 2 15,15 0-4-15,7 0 4 16,5 0-7-16,5-1-3 15,-5 2 0-15,-2 1-5 0,-4-1-3 16,-8 4-1-16,-7-1-1 16,-9 2 0-16,-8 0-1 15,-8 0 1-15,-5 0-1 16,-6 0 0-16,-2 0 0 16,-1 0 0-16,0 0-1 15,0 0-3-15,0 0-9 16,0 0-18-16,0 0-67 15,0-2-118-15</inkml:trace>
  <inkml:trace contextRef="#ctx0" brushRef="#br0" timeOffset="118031.5665">11175 8067 441 0,'-2'-7'61'0,"2"6"-58"16,0 1-1-16,0 0-1 15,6 0 0-15,6 0 0 16,1 0 3-16,-3-2 19 0,-1 2 5 15,1 0-5-15,3 0 0 16,7 7-2-16,3 9-1 16,3 2 2-16,2 2-3 15,1 2 3-15,-5 2-1 16,-7 6-1-16,-9 6-9 16,-8 12-2-16,-2 13-2 15,-31 13-1-15,-13 4-2 16,-9 0-4-16,4-12-1 15,14-17-9-15,13-25-93 16,21-24-208-16</inkml:trace>
  <inkml:trace contextRef="#ctx0" brushRef="#br0" timeOffset="118945.2611">13084 7682 335 0,'0'-8'103'15,"0"4"-81"-15,0 1 25 16,0-2-10-16,0 2-11 15,0 2-13-15,0 1 2 16,-7 0 11-16,-12 3-7 16,-14 22-7-16,-12 15-9 15,-6 12-1-15,-1 6-2 16,7 2 0-16,14-4 1 0,15-4-1 16,16-11 0-16,4-13 0 15,30-15 3-15,19-12 12 16,9-1 7-16,8-11-14 15,2-8-5-15,-13 2-2 16,-15 8-1-16,-13 3-6 16,-12 6-36-16,-16 0-86 15,-3 0-160-15</inkml:trace>
  <inkml:trace contextRef="#ctx0" brushRef="#br0" timeOffset="119178.0233">12674 8448 381 0,'0'0'66'0,"23"0"13"16,26 0 28-16,18 0-41 16,18-13-20-16,15-10-7 15,7-4-4-15,-4 1-17 16,-10-1-16-16,-17 3-2 15,-16 6-5-15,-11 6-26 16,-16 4-69-16,-18 6-75 16,-11 0-136-16</inkml:trace>
  <inkml:trace contextRef="#ctx0" brushRef="#br0" timeOffset="120092.4096">13008 8768 31 0,'0'-7'308'0,"-1"4"-275"16,1 3-5-1,0 0-10-15,0-2-6 0,0 2 1 16,0-1 9-16,-2-1 15 16,-1 2 2-16,2 0-13 15,1 0-13-15,0 7-6 16,0 19 2-16,0 14 8 15,0 6-5-15,0 8-3 16,0 1-3-16,-8-1-2 16,4-4-3-16,1-6-1 15,3-12 0-15,0-11-4 16,0-17-10-16,3-4-78 16,7-22-104-16</inkml:trace>
  <inkml:trace contextRef="#ctx0" brushRef="#br0" timeOffset="120325.2263">13225 8741 437 0,'0'0'98'16,"0"0"-81"-16,1 15 33 15,9 13-7-15,3 9-24 16,-7 5-13-16,-1 5-4 15,-5 0-1-15,0 1-1 16,0-4-1-16,-5 0-7 16,-3-10-20-16,-1-6-74 0,-6-15-43 15,2-13-165 1</inkml:trace>
  <inkml:trace contextRef="#ctx0" brushRef="#br0" timeOffset="120567.5207">12764 8865 486 0,'-5'-11'56'16,"5"3"-32"-16,29-12 44 15,27-7-19-15,28-9 1 16,20-5 10-16,16 1-3 0,3-1-16 15,-8 3-13-15,-18 6-21 16,-24 8-6-16,-22 6-1 16,-24 14-9-16,-14 4-43 15,-13 0-69-15,-4 2-131 16</inkml:trace>
  <inkml:trace contextRef="#ctx0" brushRef="#br0" timeOffset="121339.8229">14005 8194 486 0,'12'-21'49'0,"16"7"-32"16,7-1 26-16,2-3-20 16,0 5-10-16,-7 2-5 15,-9 4-6-15,0 7-2 16,-9 0-11-16,-11 5-54 16,-1 6-150-16</inkml:trace>
  <inkml:trace contextRef="#ctx0" brushRef="#br0" timeOffset="121538.9274">14109 8352 480 0,'6'-11'156'16,"12"8"-109"-16,10-3 14 15,8 0-31-15,3-2-20 16,0 4-10-16,-2 0-3 15,-6 4-45-15,-8-4-119 16,-5-4-218-16</inkml:trace>
  <inkml:trace contextRef="#ctx0" brushRef="#br0" timeOffset="121904.6519">15002 7676 425 0,'0'0'18'15,"0"4"-15"-15,0 14 14 16,0 10 6-16,-6 5-8 15,-4 10-7-15,-7 7-1 16,-6 7-2-16,1 1 2 16,1 0-4-16,9-16-1 0,9-18-2 15,3-22 2 1,26-4 0-16,15-34 22 0,10 0 5 16,3 4-5-16,-5 10-2 15,-7 10-8-15,-8 8 1 16,-6 4-12-16,-1 0-3 15,-10 10-17-15,-2-2-121 16,-9-8-309-16</inkml:trace>
  <inkml:trace contextRef="#ctx0" brushRef="#br0" timeOffset="122104.2885">15433 7586 570 0,'0'0'69'15,"0"25"-53"-15,-3 30 49 16,-6 16-24-16,-9 22-26 16,-6 17-12-16,-4 7-1 15,-2 6-2-15,-1-5 0 16,5-6 0-16,8-11-5 16,6-19-30-16,5-33-172 15</inkml:trace>
  <inkml:trace contextRef="#ctx0" brushRef="#br0" timeOffset="123551.2685">13642 9686 385 0,'0'-6'53'0,"0"4"-48"0,2 2 8 16,-2 0 8-16,1 0 13 15,-1 0-6-15,0 0-12 16,0 2-3-16,-6 9 11 15,-19 6 21-15,-15 10-17 16,-15 10-13-16,-13 11-8 16,-9 13-1-16,2 7-5 15,8 3-1-15,16-4 1 16,23-7-1-16,22-9 0 16,8-14 1-16,35-7 2 0,15-11 10 15,14-13 23 1,5-6-15-16,7 0-10 0,-3-4-8 15,-10-6-3-15,-5 4-7 16,-19 2-57-16,-16-4-144 16</inkml:trace>
  <inkml:trace contextRef="#ctx0" brushRef="#br0" timeOffset="123882.9492">14023 9927 375 0,'0'0'89'0,"7"-8"-27"15,13-3 3-15,11 0-23 16,9-7-9-16,0 1-5 16,-2 1-12-16,-10 4-15 15,-6 12-1-15,-9 0-10 0,-12 9-31 16,-1 20-111-16,-15 2-43 15</inkml:trace>
  <inkml:trace contextRef="#ctx0" brushRef="#br0" timeOffset="124032.4716">14057 10144 106 0,'0'0'211'16,"0"0"-92"-16,21-8-19 15,3 1-15-15,3-1-16 16,2 0-36-16,3 0-12 15,4 3-21-15,-2 0-10 16,-7-6-135-16</inkml:trace>
  <inkml:trace contextRef="#ctx0" brushRef="#br0" timeOffset="124664.3975">15155 9469 175 0,'0'-4'216'16,"-1"1"-178"-16,-1 3 8 16,-1 0-20-16,-1 2-17 15,-5 15 9-15,-3 8 0 16,-7 6-11-16,-6 9-1 15,-9 9 0-15,-7 9 1 16,-1 6 5-16,4 0-4 16,10-10 1-16,13-10-5 15,15-17-2-15,0-14-1 16,30-13 0-16,15-7 2 16,9-19 15-16,4-1-2 15,-2 3 1-15,-5 8 1 0,-11 4-6 16,-8 8-10-16,-8 4-2 15,-8 0-11-15,-6 1-44 16,-7 6-94-16,-3-7-83 16</inkml:trace>
  <inkml:trace contextRef="#ctx0" brushRef="#br0" timeOffset="124931.1697">15440 9459 339 0,'0'-5'181'0,"0"5"-156"16,0 7-18-16,0 19 8 0,-1 14 31 15,-4 11-13 1,-2 15-8-16,-4 12-1 0,-5 10-5 16,-5 7-4-16,-3-2 5 15,-3-4-10-15,0-5-9 16,4-9-1-16,6-13-1 15,7-13-5-15,8-20-20 16,2-14-71-16,0-15-44 16,15-7-70-16</inkml:trace>
  <inkml:trace contextRef="#ctx0" brushRef="#br0" timeOffset="125180.0085">15673 9799 437 0,'0'-5'73'0,"0"5"-65"16,0 4-3-16,1 14 3 16,5 12 9-16,-3 8-4 15,-3 8 1-15,0 5-2 16,-3 2-8-16,-10-2-3 15,0 0 1-15,7-5-4 16,4-12-2-16,2-14-83 16,0-20-109-16</inkml:trace>
  <inkml:trace contextRef="#ctx0" brushRef="#br0" timeOffset="125362.3993">15944 9736 313 0,'0'0'183'16,"-1"16"-158"-16,-2 22 15 16,-1 10-7-16,-2 8-23 15,-2 2-7-15,-3 2 0 16,0 1-2-16,5-3-1 16,4-5 0-16,2-16-32 15,0-16-225-15</inkml:trace>
  <inkml:trace contextRef="#ctx0" brushRef="#br0" timeOffset="125662.2056">15613 9850 440 0,'-6'-14'106'16,"6"2"-35"-16,0 2 9 0,30-5-47 16,20-5-4-16,15-7 26 15,13-4-5-15,0-2-21 16,-6 1-17-16,-14 9-12 15,-7 7-10-15,-21-1-96 16,-17-4-266-16</inkml:trace>
  <inkml:trace contextRef="#ctx0" brushRef="#br0" timeOffset="132029.9022">13161 12029 225 0,'-3'-5'40'0,"0"2"-37"16,3-2 9-16,-2 2 3 15,-2-1 14-15,0-3 11 16,-2 2-3-16,-1 0-2 15,3 3 5-15,2 0-4 16,1 1-10-16,-1-1-9 16,1 2-3-16,1 0-4 15,0 0-2-15,4 7-6 0,26 24 5 16,9 13 19-16,7 7 6 16,3 4-19-16,-5-3-8 15,-3-5-3-15,-1-5-2 16,-2-3 0-16,-4-9-7 15,-2-13-40-15,-4-15-129 16,-10-6-178-16</inkml:trace>
  <inkml:trace contextRef="#ctx0" brushRef="#br0" timeOffset="132246.085">13869 11759 621 0,'0'0'56'0,"0"15"-43"16,-6 37-3-16,-9 28 16 16,-12 30-9-16,-20 25-15 15,-19 19-1-15,-13 11-1 16,-11 9 0-16,2-7 0 16,14-8-1-16,20-17-9 15,19-28-24-15,19-32-81 16,13-42-75-16</inkml:trace>
  <inkml:trace contextRef="#ctx0" brushRef="#br0" timeOffset="132679.4158">13879 12496 346 0,'0'-11'210'15,"0"-2"-156"-15,22 6-16 16,15-4-14-16,6-2-9 15,5 2-7-15,-2-1-5 16,-6 6-3-16,-1 6-4 16,-15 0-23-16,-12 4-116 15,-12 16-131-15</inkml:trace>
  <inkml:trace contextRef="#ctx0" brushRef="#br0" timeOffset="132877.3009">13909 12768 496 0,'9'-17'123'16,"26"5"-88"-16,12-2 37 16,7-2-28-16,0-2-32 15,-8 7-12-15,-6 4-5 16,-13 7-70-16,-18 0-201 0</inkml:trace>
  <inkml:trace contextRef="#ctx0" brushRef="#br0" timeOffset="134008.5224">15243 12024 536 0,'0'-5'72'16,"0"5"-58"-16,-6 14 2 0,-12 24 10 15,-10 20 3 1,-6 15-20-16,-4 6-4 0,6 0-3 16,9-15 0-16,17-18-1 15,6-20-1-15,18-13 1 16,19-10 1-16,10-3 1 15,0 0 7-15,-5 0 30 16,-12 13-7-16,-11 13-11 16,-14 18-11-16,-5 17 1 15,-36 12-2-15,-18 2-8 16,-8-13-2-16,2-16 0 16,8-23-2-16,10-20-4 15,12-3-18-15,13-24-78 16,15-8-61-16,2-10-76 15</inkml:trace>
  <inkml:trace contextRef="#ctx0" brushRef="#br0" timeOffset="134274.7388">15251 11967 496 0,'0'-20'117'0,"19"9"-70"0,18-2 3 16,12-2 7-16,4 1-17 16,7-4-19-16,2-2-7 15,10-4-9-15,-8 6-5 16,0 6-9-16,-16 5-75 15,-17 2-183-15</inkml:trace>
  <inkml:trace contextRef="#ctx0" brushRef="#br0" timeOffset="135005.9968">16549 12499 221 0,'-8'-7'184'16,"-2"2"-146"-16,8 5 0 15,-1-2-15-15,3 2-15 0,-5 0-4 16,0 0-2-16,-1 0 0 16,-6 0-1-16,-3 0 3 15,-3 5 9-15,-6 8 1 16,-3 3 2-16,1 5-4 16,0 1 5-16,8-2-3 15,8-3-7-15,9-3-4 16,1-2 1-16,7 2 4 15,14-2 10-15,6 1 29 16,-2 1-4-16,-3 3-11 0,-8 7-4 16,-7 6-9-1,-7 9-9-15,-6 3 1 0,-22 2-6 16,-9-8-5-16,-1-11 0 16,-1-15-1-16,4-10-10 15,8-9-59-15,6-17-40 16,13-1-60-16,8 0-56 15</inkml:trace>
  <inkml:trace contextRef="#ctx0" brushRef="#br0" timeOffset="135289.3662">16805 12506 108 0,'0'0'356'16,"-4"-2"-336"-16,4 2 6 15,0 0 38-15,3 11-18 16,3 14-11-16,0 6-10 16,-3 7-19-16,-3 0-5 15,0 2 1-15,0-3-2 16,0 2-2-16,0-6-10 15,-2-7-49-15,-7-10-88 16,-4-16-144-16</inkml:trace>
  <inkml:trace contextRef="#ctx0" brushRef="#br0" timeOffset="135455.9516">16820 12298 505 0,'-12'-15'112'0,"8"13"-79"15,4 2-28-15,0 2-5 16,4 12-77-16,5 5-177 16</inkml:trace>
  <inkml:trace contextRef="#ctx0" brushRef="#br0" timeOffset="135804.3219">16986 12540 324 0,'-12'33'119'15,"3"5"-54"-15,6 7-8 16,3 1-22-16,0-6-8 15,0-7-12-15,0-12-5 16,9-13-6-16,10-8 0 16,11-16 1-16,9-23 16 15,7-8-8-15,6-2 7 0,-3 11 7 16,-8 14 16-16,-13 12 2 16,-6 12-25-16,-11 12-9 15,-3 22 2-15,-7 10-5 16,-1 7-6-16,0-3-2 15,0-6-2-15,0-11-24 16,0-11-80-16,5-15-63 16,5-5-124-16</inkml:trace>
  <inkml:trace contextRef="#ctx0" brushRef="#br0" timeOffset="136070.1716">17827 11624 610 0,'-7'-1'69'0,"-5"11"-22"16,-3 43-28-16,-6 37 3 16,-6 32-4-16,4 31 13 15,1 16-3-15,8-1-10 16,9-9-6-16,5-23-7 15,0-25-2-15,13-28-1 16,7-19-2-16,4-17 0 16,-1-10-5-16,3-8-25 0,-5-14-128 15,-6-11-243-15</inkml:trace>
  <inkml:trace contextRef="#ctx0" brushRef="#br0" timeOffset="138547.37">18317 12195 391 0,'-7'-6'121'16,"2"3"-94"-16,5 3 0 15,0 0-20-15,0 5-5 16,3 15 1-16,6 11 26 16,-2 10 15-16,1 8-8 15,-5 9-6-15,-2 0-15 16,-1 1-9-16,0-3-5 15,0-6-1-15,0-2 0 0,2-11-5 16,3-10-27-16,-3-11-105 16,-2-16-125-16</inkml:trace>
  <inkml:trace contextRef="#ctx0" brushRef="#br0" timeOffset="138780.3762">18564 12177 434 0,'0'0'63'0,"0"0"-44"16,8 16 33-16,2 16-33 16,2 9-10-16,-4 7-5 15,-2 4-2-15,-2 0 0 16,-4 0-1-16,2-1-1 15,-2-5-1-15,0-9-38 16,0-12-145-16</inkml:trace>
  <inkml:trace contextRef="#ctx0" brushRef="#br0" timeOffset="139129.547">18251 12133 303 0,'0'-12'104'16,"0"0"-74"-16,3-1 14 15,18-1-11-15,7-3 15 16,8 0 0-16,7 2 2 16,9 5-1-16,7 2-10 0,5 3-5 15,0 4-12 1,-3-1-18-16,-5 2-4 0,-9 0-1 16,-5 9-18-16,-11 10-53 15,-13 6-68-15,-15 0-158 16</inkml:trace>
  <inkml:trace contextRef="#ctx0" brushRef="#br0" timeOffset="139545.1702">18893 12294 379 0,'7'0'110'0,"8"0"-89"15,12 16 31-15,6 7-24 0,4 4-6 16,4 3 9-16,1-1-2 16,-3 4-12-16,-4 0-11 15,-7 0-4-15,-6-2-2 16,-3 5 0-16,-2-1-7 15,-2-1-16-15,-6-2-71 16,-5-11-72-16,-4-13-227 16</inkml:trace>
  <inkml:trace contextRef="#ctx0" brushRef="#br0" timeOffset="139745.7552">19371 12198 383 0,'-40'31'195'16,"-6"23"-126"-16,-1 21-6 15,-3 10-29-15,-5 4-16 16,2-1-14-16,6-8-4 16,17-11-3-16,15-20-40 15,12-26-230-15</inkml:trace>
  <inkml:trace contextRef="#ctx0" brushRef="#br0" timeOffset="140359.8469">20079 12269 456 0,'0'-16'96'16,"13"5"-35"-16,24 0-8 16,11 2-16-16,6-2-12 15,1 2-2-15,-3-2-4 16,-4 4-11-16,-9 7-8 16,-3 0-13-16,-12 0-86 15,-10 0-158-15</inkml:trace>
  <inkml:trace contextRef="#ctx0" brushRef="#br0" timeOffset="140593.3804">20370 11999 466 0,'-18'14'125'0,"4"19"-66"15,4 20 9-15,-2 10-34 16,0 3-13-16,0 0-16 16,1-7-5-16,1-7 0 0,7-7-4 15,3-8-28-15,0-15-155 16,0-19-285-16</inkml:trace>
  <inkml:trace contextRef="#ctx0" brushRef="#br0" timeOffset="140891.847">20835 11709 602 0,'0'-3'70'0,"0"8"-53"16,-12 28-11-16,-5 17 3 15,-6 10-5-15,-6 10-4 0,1-4 0 16,4-8-1-16,9-9-2 16,12-15-6-16,3-18-14 15,28-16-7-15,17 0 24 16,11-24 6-16,2-3 2 16,-4 0 3-16,-2 3 6 15,-8 3-2-15,-8 4-5 16,-4 7-4-16,-9 3-13 15,-12 7-93-15,-11-3-213 16</inkml:trace>
  <inkml:trace contextRef="#ctx0" brushRef="#br0" timeOffset="141108.3456">21196 11605 517 0,'0'-2'69'16,"0"2"-40"-16,0 30-1 15,0 21 28-15,-7 17-29 16,-10 16-7-16,-5 10 3 16,-8 8-11-16,-4 3-1 15,-3-2-8-15,2-5-3 16,11-10 0-16,6-18-11 16,14-17-53-16,4-21-108 15,0-29-171-15</inkml:trace>
  <inkml:trace contextRef="#ctx0" brushRef="#br0" timeOffset="141324.2872">21426 11968 543 0,'0'0'109'0,"0"2"-84"16,-6 32-7-16,-6 14 6 15,-3 15-9-15,-4 9-12 16,-4 5-2-16,1-2-1 16,2-6 0-16,11-7 0 0,6-13-16 15,3-20-165-15</inkml:trace>
  <inkml:trace contextRef="#ctx0" brushRef="#br0" timeOffset="141507.698">21623 12051 315 0,'0'-10'325'0,"0"10"-258"15,-3 2-22-15,-8 26-32 16,-3 16-8-16,-6 14-4 16,-1 8-1-16,0 3-2 15,3-2-2-15,2-1-14 16,2-8-38-16,-2-8-69 15,3-14-91-15</inkml:trace>
  <inkml:trace contextRef="#ctx0" brushRef="#br0" timeOffset="141772.9042">21342 11987 369 0,'-7'-8'151'0,"2"3"-76"15,5 3-1-15,0 0-39 0,2 0-4 16,26-1 29-16,14-2-15 16,15-1-8-16,5-1-13 15,-5 6-16-15,-11 1-6 16,-8 0-2-16,-7 22-26 15,-10 2-129-15,-9-7-306 16</inkml:trace>
  <inkml:trace contextRef="#ctx0" brushRef="#br0" timeOffset="142304.9201">22446 11403 629 0,'20'22'35'16,"24"32"37"-16,16 20-11 16,4 22-33-16,-4 14-5 15,-17 14-7-15,-19 11-4 16,-24 4-1-16,-24-1-2 0,-34-5-5 15,-18-13-4-15,-6-15 0 16,7-19-5-16,14-17-36 16,15-27-82-16,18-37-130 15</inkml:trace>
  <inkml:trace contextRef="#ctx0" brushRef="#br0" timeOffset="143003.5029">23258 12055 439 0,'0'-12'138'0,"10"2"-47"16,14 3-17-16,12-6-6 15,7 2-14-15,5-1-14 16,7-3-18-16,7-2-17 16,2 0-5-16,-3 8 0 15,-6 5-23-15,-13 4-98 0,-14 0-138 16</inkml:trace>
  <inkml:trace contextRef="#ctx0" brushRef="#br0" timeOffset="143469.0207">23959 11516 168 0,'-15'0'258'0,"5"0"-228"16,10 0 5-16,0 0-8 15,22 0 3-15,22-11 32 16,18-7 5-16,13-8-17 15,4 3-5-15,-8 4 3 16,-20 10-9-16,-18 9-1 16,-23 17-17-16,-10 30-15 15,-38 22-1-15,-19 21 5 16,-13 6-8-16,6-7-2 16,22-13 0-16,30-18-1 0,15-13-3 15,37-5-3 1,8-6 2-16,-2-1 5 0,-7-4 2 15,-12 7 5-15,-20 12 10 16,-10 15 9-16,-50 13 11 16,-33 9-27-16,-22-5-10 15,-1-19 0-15,15-23 0 16,31-38-36-16,27-33-260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8:00:31.531"/>
    </inkml:context>
    <inkml:brush xml:id="br0">
      <inkml:brushProperty name="width" value="0.05292" units="cm"/>
      <inkml:brushProperty name="height" value="0.05292" units="cm"/>
      <inkml:brushProperty name="color" value="#FF0000"/>
    </inkml:brush>
  </inkml:definitions>
  <inkml:trace contextRef="#ctx0" brushRef="#br0">6588 5684 344 0,'-4'-2'67'0,"2"2"-46"16,1 0-6-16,-1-2 8 16,1 2 6-16,-1 0-10 15,2-1 0-15,-2 1-1 16,-1 0-2-16,-5 0 1 16,-6 7-4-16,-5 11-6 15,-1 1-5-15,1-2 0 16,5-3 2-16,5-3 0 15,7-10-1-15,2-1 10 0,3-2 26 16,25-24-7 0,14-8-16-16,13-5 22 0,7 6 3 15,0 9-9-15,-1 15 0 16,-7 9-7-16,-12 6-10 16,-11 25-10-16,-16 17-2 15,-13 11 3-15,-2 10-2 16,-24 4-2-16,-5-7-1 15,6-12 0-15,11-19-2 16,12-15 1-16,4-9-1 16,31-2 1-16,3 4 2 15,2 3-1-15,-13 11 4 0,-25 25 18 16,-22 22-5 0,-54 19 2-16,-30-1-15 0,-16-20-5 15,5-40-12-15,14-41-79 16,23-72-322-16</inkml:trace>
  <inkml:trace contextRef="#ctx0" brushRef="#br0" timeOffset="6816.4538">4553 11767 209 0,'0'-6'191'15,"0"3"-179"-15,0 1-7 16,0 2-5-16,0 0 1 15,0-2 0-15,0 2 3 16,0-2 19-16,0 2 21 16,0 0-5-16,0-1-10 15,0 1-12-15,0 0-7 16,0 0-4-16,0 0-3 16,0 3-2-16,5 15 1 15,4 13 2-15,1 10 1 16,-2 10-2-16,1 14 2 15,-5 7 2-15,-2 5-1 0,-2 3 0 16,0-3-2-16,0-9-3 16,0-14 0-16,-2-19-1 15,-1-18 0-15,0-11 1 16,-1-6-1-16,-4-22 2 16,-5-27-2-16,-1-23-4 15,5-11 2-15,7-2 0 16,2 2 1-16,7 5 1 15,14 7 0-15,7 7 0 16,7 9 4-16,8 10 1 16,2 7 16-16,-1 10 9 15,-6 10 0-15,-9 8-10 16,-3 10-8-16,-8 2-5 0,-5 24 1 16,-11 14 0-16,-2 17-2 15,-12 13-2-15,-11 2-2 16,-2-9-2-16,7-17-1 15,9-22 1-15,9-18-4 16,0-6-3-16,27-25-9 16,10-11 15-16,12 2 1 15,5 6 0-15,1 23 3 16,-7 5 4-16,-9 35 5 16,-14 23 0-16,-19 17-5 0,-6 17 1 15,-25 5-4 1,-22-2-4-16,-8-10-1 0,-6-20 1 15,3-21 0-15,1-20-3 16,2-18-3-16,9-6-26 16,8-8-16-16,19-12-43 15,19 0-66-15,0 1-51 16</inkml:trace>
  <inkml:trace contextRef="#ctx0" brushRef="#br0" timeOffset="7149.34">5420 12019 514 0,'15'-8'66'0,"15"8"-34"15,9 0 14-15,0 0-24 0,-7 0-19 16,-5 2-3-1,-6 9-13-15,-12 6-82 0,-9 9-115 16</inkml:trace>
  <inkml:trace contextRef="#ctx0" brushRef="#br0" timeOffset="7298.7042">5598 12262 557 0,'9'-4'169'16,"13"4"-134"-16,11-5-9 16,7-1-26-16,6-4-17 15,-14-3-209-15</inkml:trace>
  <inkml:trace contextRef="#ctx0" brushRef="#br0" timeOffset="13849.904">6416 11438 360 0,'-3'0'99'0,"3"0"-89"15,0 0-4-15,0 0-2 16,0 0 2-16,4-6 9 15,17-7 15-15,7-4 26 16,11-4-12-16,5 1-4 16,0-1-7-16,-5 6-4 0,-9 4-12 15,-11 5-9-15,-10 4-6 16,-7 2 0-16,-2 9-1 16,0 24 3-16,-20 17 2 15,-16 15-6-15,-6 3 0 16,-1 0-2-16,3-7 0 15,13-12-1-15,14-13 1 16,13-12-1-16,3-10 0 16,22-9 1-16,11-5 2 15,7 0 2-15,2-4 0 16,1-7-1-16,-6 4-1 16,-5 2 0-16,-7 2-19 15,-4-1-85-15,-6-3-96 0</inkml:trace>
  <inkml:trace contextRef="#ctx0" brushRef="#br0" timeOffset="14082.2186">7129 11386 452 0,'0'0'68'16,"0"6"-62"-16,0 21 4 15,0 8 11-15,0 10-1 16,0 2-9-16,-2 3-8 0,-4-1-2 16,-1-1 1-1,1-2-2-15,1-9-2 0,3-13-16 16,1-14-91-16,1-10-81 16</inkml:trace>
  <inkml:trace contextRef="#ctx0" brushRef="#br0" timeOffset="14282.047">7328 11332 352 0,'0'18'96'16,"0"15"-60"-16,3 9-11 15,-1 7 3-15,-2 3-12 16,0-1-11-16,0 3-5 0,-8-9-1 15,-1-4-14-15,-5-10-105 16,-6-18-165-16</inkml:trace>
  <inkml:trace contextRef="#ctx0" brushRef="#br0" timeOffset="14498.18">6906 11424 601 0,'6'-14'80'0,"43"0"-66"0,26 1 24 15,20-4 9-15,11 5-22 16,3-6-19-16,-3 0-5 16,-12 4-1-16,-15 2-2 15,-13 6-16-15,-15 6-83 16,-11 0-79-16,-19 20-87 15</inkml:trace>
  <inkml:trace contextRef="#ctx0" brushRef="#br0" timeOffset="14797.3247">6441 12324 552 0,'61'-30'46'16,"49"-8"-17"-16,37-12 47 16,18-7-16-16,5 3-13 15,-9 0-31-15,-26 7-8 16,-31 7-7-16,-29 9-1 15,-24 9-2-15,-16 7-9 16,-9 12-40-16,-6 3-36 0,-2 0-43 16,-7 19-47-1</inkml:trace>
  <inkml:trace contextRef="#ctx0" brushRef="#br0" timeOffset="15297.5077">6767 12595 387 0,'0'0'110'0,"0"0"-78"15,8-11 8-15,17-4 14 16,5 0 6-16,0 2-25 16,-6 4-19-16,-9 6-11 15,-6 1 4-15,1 2 3 16,-2 0-6-16,-1 5-4 16,-4 15 2-16,-3 9 1 15,0 3-1-15,-1-1-3 16,-4-8-1-16,5-10 0 15,0-7-3-15,0-5 0 16,12-1 3-16,1 0 3 16,1 0 3-16,1 4 7 0,-5 7 11 15,-1 9-8-15,-7 14-3 16,-2 12-3-16,-9 7-3 16,-18 0-5-16,-4-5-2 15,-2-12 0-15,2-7-1 16,-2-11-5-16,-3-9-11 15,1-6-2-15,4-3-1 16,9 0-28-16,13 0-20 16,7 2-43-16,2-2-68 15,5 0-222-15</inkml:trace>
  <inkml:trace contextRef="#ctx0" brushRef="#br0" timeOffset="15678.6512">7463 12398 550 0,'-27'2'54'15,"0"32"-48"-15,-10 14-2 16,-5 10 0-16,-2 9 12 15,6 6 19-15,11-4-8 16,12-8-16-16,15-13-6 0,0-14-2 16,21-12-1-1,12-13 1-15,9-9 13 0,5-2 7 16,3-20-8-16,-3-2-4 16,-14 2 14-16,-16 9 3 15,-12 4-10-15,-5 4-7 16,-25-1-1-16,-18 4-10 15,-3 0-7-15,1 2-9 16,19 0-23-16,13 0-37 16,13 0-71-16,2-16-147 15</inkml:trace>
  <inkml:trace contextRef="#ctx0" brushRef="#br0" timeOffset="15927.7122">7716 12468 426 0,'-34'31'130'16,"3"15"-116"-16,10-2-5 15,8-8 21-15,13-7-15 16,1-12-12-16,24-8 0 16,7-3 0-16,1-3 41 15,-4 3 9-15,0 4 9 16,-6 9-8-16,-10 10-15 15,-13 10-16-15,0 7-9 16,-23-1-14-16,-14-7-2 16,3-13-22-16,1-15-78 0,3-10-91 15,2-30-154-15</inkml:trace>
  <inkml:trace contextRef="#ctx0" brushRef="#br0" timeOffset="16061.8698">7821 12380 14 0,'59'-34'514'0,"3"4"-353"16,11 9-41-16,1 4-36 16,-7 3-39-16,-12 3-35 15,-10-3-10-15,0-10-62 16,-8-16-312-16</inkml:trace>
  <inkml:trace contextRef="#ctx0" brushRef="#br0" timeOffset="30924.7098">10919 11323 156 0,'0'0'343'0,"0"0"-293"0,5-3-38 16,28-2 10-16,22-2 0 15,23-5 12-15,19 0 3 16,13-2-5-16,5 1-9 15,-9 2-7-15,-15 0-8 16,-22 5-8-16,-23 2-6 16,-22 2-27-16,-10 2-60 15,-14 0-81-15</inkml:trace>
  <inkml:trace contextRef="#ctx0" brushRef="#br0" timeOffset="31223.9165">11415 11301 410 0,'0'-3'251'16,"0"3"-221"-16,0 10-19 16,-3 28-1-16,-18 28 14 15,-18 24-1-15,-18 26-22 16,-15 15-1-16,-3 10 0 15,11-5 0-15,19-22-1 16,28-30 1-16,17-35-4 16,42-30-2-16,31-19 6 15,21-14 7-15,9-20 9 0,-1-1-9 16,-13 3-7-16,-16 10-8 16,-20 4-69-1,-29 2-212-15</inkml:trace>
  <inkml:trace contextRef="#ctx0" brushRef="#br0" timeOffset="32521.71">12568 11502 536 0,'0'-7'91'0,"5"0"-86"16,23-2 2-16,6-2-6 15,6 8 1-15,-4-2-2 16,-6 5 1-16,-5-2-1 15,-8 2-4-15,-2 0-12 0,-3 0-102 16,-11 0-270-16</inkml:trace>
  <inkml:trace contextRef="#ctx0" brushRef="#br0" timeOffset="32737.0757">12649 11731 644 0,'0'3'95'0,"3"8"-75"0,22 6 25 16,8 1-19 0,0-4-23-16,2-10-3 0,4-4-29 15,-3 0-148-15</inkml:trace>
  <inkml:trace contextRef="#ctx0" brushRef="#br0" timeOffset="36162.4505">14000 10284 240 0,'0'-2'93'0,"0"0"-57"16,0 2-26-16,0 0-2 0,0 0 17 15,0 0 3 1,0 0-5-16,0 0-5 0,0 0 12 16,0 0 8-16,0 0-17 15,14 2 1-15,11-2 18 16,10 0 0-16,5 0-8 16,7 0 1-16,6 0 6 15,2 0-5-15,0-2-9 16,-13 1-7-16,-13 1-7 15,-13 0-8-15,-13 0-3 16,-3 1 0-16,-23 25 1 16,-20 12-2-16,-14 16-1 0,-7 7-14 15,6 2 2 1,15-10 8-16,14-11 2 0,21-12 1 16,8-10-1-16,19-7 0 15,17-6 4-15,10-6 0 16,0-1 1-16,3 0-1 15,-7 0 0-15,-7 0-18 16,-9 3-83-16,-3-3-148 16</inkml:trace>
  <inkml:trace contextRef="#ctx0" brushRef="#br0" timeOffset="36395.1701">14782 10408 290 0,'0'-8'234'16,"0"8"-207"-16,5 0-20 15,1 0-4-15,-3 3 7 16,-3 17 4-16,0 9 1 16,0 10 12-16,-14 5-7 15,-5 2-11-15,-2 0-5 16,-3 2-4-16,3-3 0 15,5-5-15-15,1-2-88 16,3-13-148-16</inkml:trace>
  <inkml:trace contextRef="#ctx0" brushRef="#br0" timeOffset="36594.6045">15036 10326 159 0,'0'0'389'16,"0"2"-362"-16,0 24-7 16,-2 14 6-16,-7 8-2 15,-8 7-9-15,-5 5-12 16,-3-2-3-16,0-2-6 16,-2 2-54-16,-3-5-177 15</inkml:trace>
  <inkml:trace contextRef="#ctx0" brushRef="#br0" timeOffset="36827.0912">14584 10363 429 0,'0'-9'235'0,"10"9"-212"15,28 0 0-15,21 0 11 16,13 0-5-16,13 5-15 16,6 4-9-16,4 1-5 0,-1-3-2 15,-4-2-6 1,-11 5-36-16,-18 0-86 0,-18 3-161 16</inkml:trace>
  <inkml:trace contextRef="#ctx0" brushRef="#br0" timeOffset="37941.3867">13460 11116 384 0,'-3'0'75'16,"3"0"-44"-16,0 0 8 16,21 0-11-16,29 0 4 15,36 3 25-15,42-1 9 16,38-2-1-16,31 0-7 16,22-12-14-16,15-10-19 15,4 0-9-15,-13-4-14 16,-30 0 0-16,-39 2-2 15,-37 2 0-15,-28 2-3 16,-18 3 0-16,-10-1-14 16,-13 5-26-16,-11 2-27 15,-7-1-39-15,-10 10-30 0,-8-6-71 16</inkml:trace>
  <inkml:trace contextRef="#ctx0" brushRef="#br0" timeOffset="38689.4232">14030 11412 66 0,'0'-14'454'16,"0"8"-377"-16,-1 4-36 16,-10 2-14-16,-8 0-14 15,-15 22 0-15,-16 16-8 16,-9 17 1-16,-9 19 0 16,3 26-1-16,5 21 8 15,11 15 7-15,18 9-5 16,22-13-10-16,9-17 6 15,28-24 20-15,15-25-29 16,12-19-2-16,4-17-4 16,-4-11-12-16,-6-11-20 15,-6-8-34-15,-11 0-76 0,-17-20-274 16</inkml:trace>
  <inkml:trace contextRef="#ctx0" brushRef="#br0" timeOffset="39255.8718">14202 11587 349 0,'-3'0'96'16,"3"0"-67"-16,0 0 9 0,0 0-2 15,0 0-5 1,3-2 8-16,16-4-16 0,6-2 8 16,7 2 7-16,7-2-3 15,-2 2-2-15,-1 1 3 16,-12 4-20-16,-14-1-10 15,-10 2-6-15,0 8 0 16,-25 23-1-16,-17 14 0 16,-7 14-1-16,1-1-4 15,15-4 5-15,16-10-1 16,13-14-4-16,4-12-7 16,15-11 2-16,16-7 2 15,8 0 7-15,9-13-3 16,0-3-19-16,-1 0-43 15,-5 0-35-15,-10 2-148 0</inkml:trace>
  <inkml:trace contextRef="#ctx0" brushRef="#br0" timeOffset="39504.1528">14826 11432 440 0,'0'0'56'16,"0"0"-43"-16,0 0-5 15,0 20 24-15,0 7-5 0,0 9-9 16,0 2-5-16,-8 5-4 16,-7 5-1-16,-3-1-5 15,3 4-3-15,0-5-11 16,6-10-66-16,5-14-68 15,1-16-167-15</inkml:trace>
  <inkml:trace contextRef="#ctx0" brushRef="#br0" timeOffset="39703.9259">15006 11450 488 0,'-14'4'97'0,"4"25"-75"0,-2 7-5 16,0 5-4-16,-3 1-8 15,2 3-5-15,0-3-6 16,1 5-64-16,-5-10-133 16</inkml:trace>
  <inkml:trace contextRef="#ctx0" brushRef="#br0" timeOffset="39953.2759">14636 11474 516 0,'0'0'79'0,"5"0"-55"15,32 0 4-15,18 0 12 16,19-2 5-16,11-5-8 16,-1-4-11-16,-3-4-15 15,-13 3-11-15,-14-1-4 16,-11 4-61-16,-11 2-148 16</inkml:trace>
  <inkml:trace contextRef="#ctx0" brushRef="#br0" timeOffset="40235.7531">15494 11419 556 0,'-39'44'34'16,"-4"16"-9"-16,-11 14 7 16,-14 13-7-16,-7 10-17 15,-9 6-6-15,1 3-2 0,-2-5 0 16,4-3-1-16,11-11-7 16,9-15-26-16,15-14-56 15,11-12-65-15</inkml:trace>
  <inkml:trace contextRef="#ctx0" brushRef="#br0" timeOffset="41017.4549">15240 12191 184 0,'0'-2'67'0,"0"-1"-26"15,0-2 11-15,0-1-16 16,0-2 4-16,0 0 0 16,0 2 11-16,2 2-12 15,-2 2-9-15,0 0 9 16,0 2-8-16,0-1-10 15,0 1-11-15,0 0-4 0,1 0 3 16,8-7 6-16,6-3 7 16,8 0-3-16,5-3 7 15,2 2-2-15,-3 5 1 16,-7 3 8-16,-4 3-4 16,-8 0-13-16,-5 3-9 15,-3 21-3-15,-7 12 4 16,-22 8-4-16,-6 1-4 15,2-8-1-15,15-13 0 16,18-10-6-16,3-9-8 16,30-4-2-16,7-1 5 15,0 0 12-15,-6 0 4 0,-7 13 8 16,-10 9 7-16,-14 12 14 16,-3 10-15-16,-34 7-6 15,-22-3-12-15,-8-8 0 16,5-14-24-16,17-23-88 15,18-10-215-15</inkml:trace>
  <inkml:trace contextRef="#ctx0" brushRef="#br0" timeOffset="41814.938">16028 11968 198 0,'-3'-5'237'0,"-1"2"-129"15,2 1-26-15,-2 2-35 16,-3 0-19-16,-7 3-8 15,-6 18-2-15,-8 15-4 16,-7 11 2-16,-1 15 4 16,0 11-3-16,4 0-6 15,13-5-4-15,8-12-4 0,11-15-3 16,0-12 0-16,21-11 1 16,12-15 1-16,3-3 7 15,1-13 3-15,-4-14-4 16,-12-7-5-16,-13 2-3 15,-8-4 1-15,-17 6 0 16,-18 4-1-16,-2 9-7 16,0 12-8-16,10 5-10 15,11 0-40-15,11 1-33 16,5 10-117-16</inkml:trace>
  <inkml:trace contextRef="#ctx0" brushRef="#br0" timeOffset="42097.6004">16186 12067 453 0,'-28'22'158'16,"16"0"-115"-16,12-2-21 15,10-4-12-15,17 2 0 16,7-2 1-16,-1 0 25 15,-5-2 10-15,-8 3 5 16,-14 6-9-16,-6 7-10 16,-13 8-10-16,-29 3-6 0,-12-3-16 15,-3-10 0 1,8-11-30-16,15-17-62 0,17 0-65 16,13-19-131-16</inkml:trace>
  <inkml:trace contextRef="#ctx0" brushRef="#br0" timeOffset="42280.7775">16273 12029 449 0,'0'0'257'16,"7"1"-195"-16,10 17 4 15,11-1-35-15,8-7-12 16,8-3-18-16,1-7-1 0,-2 0-17 15,-7 0-84-15,-6-5-90 16,-15-19-286-16</inkml:trace>
  <inkml:trace contextRef="#ctx0" brushRef="#br0" timeOffset="42547.2943">16671 11361 680 0,'0'27'66'15,"16"17"-19"-15,17 25 11 0,5 19-20 16,-2 23 2-16,-13 14-18 16,-18 15-6-16,-10 6-1 15,-45-6-2-15,-31-3-5 16,-28-16-4-16,-15-17-4 15,5-26-2-15,17-23-15 16,28-30-39-16,28-25-106 16,20-44-183-16</inkml:trace>
  <inkml:trace contextRef="#ctx0" brushRef="#br0" timeOffset="43211.8963">17618 10757 512 0,'14'0'66'0,"17"0"-36"16,15 0 30-16,8 0-26 15,1 0-20-15,-8 0-14 0,-11-5 0 16,-13 3-19-16,-9 2-77 16,-14 0-192-16</inkml:trace>
  <inkml:trace contextRef="#ctx0" brushRef="#br0" timeOffset="43378.1987">17733 11024 776 0,'11'0'39'0,"23"3"16"15,15 1-14-15,5 4-41 16,3 0-5-16,-5-8-172 0</inkml:trace>
  <inkml:trace contextRef="#ctx0" brushRef="#br0" timeOffset="44408.6899">19307 10102 254 0,'-4'-2'36'15,"-1"1"-20"-15,0-1-4 16,0 0 1-16,0 2 1 16,2 0 4-16,2 0 11 15,1 0 11-15,0 0-4 16,0-2 8-16,0 2 0 16,0 0-1-16,18-2-4 15,14-2 10-15,20 2-2 16,9-2-7-16,1 1-5 15,-10 3-12-15,-16 0-2 16,-18 0-12-16,-16 0-8 16,-2 17 0-16,-32 19-1 0,-23 13 0 15,-18 11 0 1,-6 4-10-16,9-2-14 0,22-8 6 16,27-10-2-16,21-11 12 15,12-11 7-15,30-6 1 16,18-8 5-16,7-4 2 15,3-2-5-15,-5 0-2 16,-8 2-21-16,-18-2-114 16,-18-2-224-16</inkml:trace>
  <inkml:trace contextRef="#ctx0" brushRef="#br0" timeOffset="44675.0089">20024 10296 529 0,'-5'0'36'15,"3"28"-4"-15,-1 11 7 16,-1 6-28-16,-5 3-5 15,0 3-4-15,0-5-2 16,0-2-6-16,-1-5-21 16,-1 0-115-16,-3-8-186 15</inkml:trace>
  <inkml:trace contextRef="#ctx0" brushRef="#br0" timeOffset="44857.0926">20349 10234 586 0,'0'0'81'0,"0"24"-51"16,-12 19 19-16,-3 12-30 16,-4 9-15-16,-3 4-4 15,2-1-12-15,-4-1-67 16,-4-7-116-16</inkml:trace>
  <inkml:trace contextRef="#ctx0" brushRef="#br0" timeOffset="45090.385">19647 10238 668 0,'0'0'61'16,"33"0"-21"-16,41 8-1 16,36 11 11-16,33 2-13 0,20-3-18 15,2-7-13 1,-1-6-6-16,-22-5-7 0,-27 0-24 16,-32 0-109-16,-35-4-156 15</inkml:trace>
  <inkml:trace contextRef="#ctx0" brushRef="#br0" timeOffset="45522.9835">19113 11256 249 0,'0'0'351'0,"18"0"-301"16,47-4 32-16,40-10 0 16,34-8-12-16,26-5-25 15,4 2-28-15,-20-1-17 16,-26 7 0-16,-40 11-43 15,-33 8-127-15,-25 0-193 16</inkml:trace>
  <inkml:trace contextRef="#ctx0" brushRef="#br0" timeOffset="45839.5164">19643 11479 672 0,'0'18'109'16,"0"16"-24"-16,0 20-4 0,-12 10-56 15,-3 5-17 1,-4 3-8-16,1-1-3 0,2-2-42 16,2-7-143-16,-4-9-305 15</inkml:trace>
  <inkml:trace contextRef="#ctx0" brushRef="#br0" timeOffset="47783.8945">20950 11175 633 0,'-30'14'51'0,"3"8"-38"16,5 2-8-16,6 0-5 16,8-9-4-16,8-7-24 15,1-8-26-15,26-1 23 0,8-20 31 16,0 1 2-16,-5 3 24 16,-9 5 21-16,-13 5 2 15,-8 7-3-15,-5 4-13 16,-26 19-10-16,-8 8-9 15,-1-3-14-15,13-8-6 16,20-10-40-16,7-10-81 16,23-10-216-16</inkml:trace>
  <inkml:trace contextRef="#ctx0" brushRef="#br0" timeOffset="48980.8713">21979 10381 251 0,'-3'-7'112'15,"3"1"-82"-15,-1 4 42 16,1 1-32-16,0-1-6 16,0-5 1-16,15-3-9 15,13-2 3-15,10-1 13 16,11 0 3-16,3 3-7 15,0 2 1-15,-13 4-6 16,-17 2-11-16,-16 2-15 16,-6 6-4-16,-24 25 0 0,-19 16 4 15,-9 8-5 1,0 0-2-16,9-11 0 0,18-13-10 16,17-9-6-16,8-10-8 15,25-8 6-15,17-2 18 16,9-2 2-16,-1 0 5 15,-8 4 13-15,-14 4 8 16,-14 6-3-16,-14 7-5 16,-9 10-5-16,-30 7-8 15,-16 5-7-15,-5-5-1 16,4-12-26-16,12-10-46 16,17-8-52-16,17-6-53 15,10-2-250-15</inkml:trace>
  <inkml:trace contextRef="#ctx0" brushRef="#br0" timeOffset="49379.9924">22961 10277 496 0,'-27'0'52'16,"0"0"-1"-16,-6 13-21 16,-4 12-25-16,-12 14-3 15,-8 15 2-15,-5 13 17 16,1 9-3-16,10 0 4 15,21-10 5-15,26-11-12 16,7-15-10-16,40-12-2 16,16-12 5-16,15-14 2 15,6-2-3-15,-10-19-4 16,-18-4 1-16,-23-2-3 16,-29 0 5-16,-14-2-2 15,-39-2-4-15,-19 3-16 0,-7 9-36 16,7 10-24-16,27 7-38 15,20 6-131-15</inkml:trace>
  <inkml:trace contextRef="#ctx0" brushRef="#br0" timeOffset="49695.8373">23266 10414 449 0,'-59'28'92'15,"22"8"-39"1,17-3-16-16,20-8-31 0,20-2-3 16,28-7 1-16,11-4 4 15,-1 3 30-15,-11-4 7 16,-19 0 3-16,-19 3-2 15,-9 6-19-15,-30 9 8 16,-28 7-6-16,-23 1-24 16,-5-5-5-16,7-10-17 15,13-12-51-15,21-10-46 16,16-8-33-16,8-24-174 16</inkml:trace>
  <inkml:trace contextRef="#ctx0" brushRef="#br0" timeOffset="49878.8388">23395 10296 618 0,'37'-3'72'0,"23"3"41"16,13 0-57-16,14 0-31 16,-2 0-21-16,-7 1-4 15,-9 3-12-15,-16 6-72 16,-12-2-109-16,-19-3-316 15</inkml:trace>
  <inkml:trace contextRef="#ctx0" brushRef="#br0" timeOffset="50295.0682">22124 11165 441 0,'0'4'58'16,"18"2"11"-16,37 0 1 15,44-6-6-15,48 0 3 16,40-21-9-16,20-6-4 15,4 1-16-15,-21 1-24 16,-31 6-11-16,-36 8-3 16,-42 10-12-16,-26 1-64 0,-29 7-163 15</inkml:trace>
  <inkml:trace contextRef="#ctx0" brushRef="#br0" timeOffset="50827.3352">22306 11541 311 0,'-7'0'205'16,"4"0"-166"-16,3 0 33 15,0 0-37-15,22-2-18 16,21-6 5-16,23-6 18 16,11 1 6-16,-3-1-4 15,-19 7 2-15,-24 4-20 0,-25 3-19 16,-12 10-3-16,-41 31 0 16,-30 17 0-16,-18 17-2 15,-4 5-4-15,16-4 0 16,26-8-4-16,30-15-3 15,27-14 1-15,3-10-9 16,36-12 2-16,7-10 14 16,11-7 1-16,3 0 2 15,-2-1-10-15,-7-10-49 16,-8 0-64-16,-7 0-105 16</inkml:trace>
  <inkml:trace contextRef="#ctx0" brushRef="#br0" timeOffset="51059.5049">23064 11569 370 0,'0'-2'226'16,"0"2"-172"-16,-3 10-17 15,-7 20-6-15,-2 14-2 16,-2 6-21-16,-5 7-2 15,-2-1 1-15,0-2-4 16,-4 1-3-16,-1-1-2 16,4 2-14-16,2-4-84 0,6-18-136 15</inkml:trace>
  <inkml:trace contextRef="#ctx0" brushRef="#br0" timeOffset="51242.367">23266 11519 457 0,'0'-2'232'15,"0"2"-187"-15,0 20-8 16,0 18-5-16,-5 16-25 16,-12 8-7-16,-3 5-5 15,-4-5-27-15,-3-1-79 16,-3-4-139-16</inkml:trace>
  <inkml:trace contextRef="#ctx0" brushRef="#br0" timeOffset="51441.8673">23056 11569 490 0,'23'-20'396'16,"16"8"-342"-16,16-6-6 16,21 0-30-16,6 0-18 15,2 1-3-15,-7 8-42 0,-10-2-132 16,-13-8-432-16</inkml:trace>
  <inkml:trace contextRef="#ctx0" brushRef="#br0" timeOffset="52439.568">24662 11073 162 0,'16'-10'413'15,"7"0"-386"-15,13 1 48 16,8 3-24-16,1 4-33 16,-8 2-18-16,-8 0-1 15,-10 15-22-15,-10 7-82 16,-9 6-115-16</inkml:trace>
  <inkml:trace contextRef="#ctx0" brushRef="#br0" timeOffset="52622.3369">24596 11358 660 0,'11'-6'54'0,"15"0"22"16,15 0-27-16,6 3-38 15,4 2-11-15,5 1-39 16,-10 0-176-16</inkml:trace>
  <inkml:trace contextRef="#ctx0" brushRef="#br0" timeOffset="54401.4405">26512 10874 283 0,'-5'2'126'0,"4"3"-112"15,1-1 23-15,0-3-14 16,0 1-14-16,6-2 16 15,15 0 19-15,16 0 3 16,14 0-6-16,13-5-1 16,12-4-6-16,0 1-2 15,-4 2-4-15,-21 6 0 16,-23 0-14-16,-21 6-13 16,-13 28 0-16,-34 16 5 0,-23 11 5 15,-11 5-10 1,-1-10-1-16,14-8-1 0,21-15 1 15,17-15-7-15,23-6-11 16,5-8-8-16,26 0 18 16,12 3 8-16,1 0 4 15,-8 0 11-15,-13 4 9 16,-14 6 1-16,-9 12-6 16,-32 13 6-16,-26 7-6 15,-19-2-17-15,-6 0-2 16,6-16-12-16,18-10-36 15,16-13-37-15,13-1-40 16,15-6-70-16</inkml:trace>
  <inkml:trace contextRef="#ctx0" brushRef="#br0" timeOffset="54817.5149">27447 10999 466 0,'-43'12'62'0,"-3"13"7"15,-1 8-30-15,0 7-21 16,-4 6 0-16,-1 10-6 16,1 3 2-16,6 3 1 15,15-6-5-15,21-10-4 16,9-10 0-16,22-12-3 16,19-9 3-16,7-9-3 15,6-6 1-15,-9-2 0 16,-12-16 6-16,-16 2 3 15,-17-3 11-15,-9-3 10 16,-31 0-28-16,-12 1-6 16,-7 6 0-16,10 7-15 0,17 4-24 15,19 4-48 1,13 0-78-16,10 0-355 0</inkml:trace>
  <inkml:trace contextRef="#ctx0" brushRef="#br0" timeOffset="55117.6168">27685 11125 456 0,'-42'18'89'16,"19"4"-25"-16,17-1-39 0,6-3-21 15,32-2-2-15,17-4 5 16,12 0 10-16,-4-5 26 16,-15 2 12-16,-18 4-7 15,-21 4-2-15,-5 11-16 16,-40 10 3-16,-22 6-13 16,-16 2-16-16,-5-9-4 15,10-9-9-15,18-10-45 16,21-16-72-16,17-2-78 15</inkml:trace>
  <inkml:trace contextRef="#ctx0" brushRef="#br0" timeOffset="55299.1577">28019 10977 714 0,'40'-16'114'16,"20"10"-13"-16,17-2-44 15,4 4-34-15,-4 0-22 16,-14 4-1-16,-15 0-20 16,-4 0-114-16,-14-2-329 15</inkml:trace>
  <inkml:trace contextRef="#ctx0" brushRef="#br0" timeOffset="69448.2992">6072 5200 146 0,'-4'-6'89'0,"2"2"-66"16,1-2 16-16,-1 2 5 0,2 2-1 15,-1 1-2 1,1 1-8-16,0 0-15 0,0 7-15 16,0 27 1-16,7 24 28 15,2 33-6-15,-2 29-5 16,-4 33-12-16,-3 24-4 15,0 10-2-15,-10-1-2 16,-2-13-1-16,2-21-1 16,1-22-8-16,4-33-30 15,5-36-36-15,-1-39-42 16,-1-28-77-16</inkml:trace>
  <inkml:trace contextRef="#ctx0" brushRef="#br0" timeOffset="70013.6532">6063 5160 317 0,'21'0'66'16,"16"8"-61"-16,34 16-5 0,29 0 16 15,25 0 28-15,27-2-5 16,20-7-14-16,10-5 0 16,6-7-11-16,-3-3-3 15,-17 0-2-15,-18 0-7 16,-30 0 0-16,-26 0 2 15,-22 0 2-15,-20 6 0 16,-13 24-3-16,-8 23-3 16,-7 27 5-16,-8 27 0 15,-10 23-4-15,-6 19-1 16,0 10-3-16,-7 1 2 16,-5-7-3-16,0-14 2 15,3-13-1-15,2-14-1 0,2-18 1 16,4-17 3-16,-1-20 0 15,-1-14 0-15,0-13 2 16,-7-6 2-16,-10-7 5 16,-14-8 2-16,-29-9-4 15,-37 0-4-15,-47-10-1 16,-50-6-1-16,-39 6 0 16,-13 10 1-16,13 0 10 15,32 22 10-15,43 22-2 16,35 16-20-16,28 3-27 15,26-2-101-15,20-18-114 16</inkml:trace>
  <inkml:trace contextRef="#ctx0" brushRef="#br0" timeOffset="72125.1109">25867 10403 119 0,'9'-37'90'0,"6"3"-58"15,2-2 3-15,3-2 6 16,3-2-12-16,-2-1 9 16,1 4 7-16,-4 6-7 15,-6 15 0-15,-4 4 5 16,-7 9-3-16,-1 3-22 15,0 27-15-15,0 39 5 16,-1 45 15-16,-19 49-9 16,-8 42-4-16,-14 28 0 15,-10 7 0-15,-14-4-4 16,-10-5-5-16,1-14-1 16,4-17-2-16,13-21-14 15,16-41-18-15,15-39-52 0,16-40-41 16,11-46-35-16</inkml:trace>
  <inkml:trace contextRef="#ctx0" brushRef="#br0" timeOffset="72823.145">25839 10019 290 0,'33'30'70'0,"22"8"2"16,36 1-1-16,45-5-7 15,44-9-22-15,38-9-9 16,28 1-2-16,21 7-6 0,12 6-20 16,6 8-5-16,-10 4 0 15,-29-11 0-15,-37-6 1 16,-42-8-1-16,-33-12-1 15,-32 1 1-15,-31-3 0 16,-26 0 1-16,-25 2-1 16,-13 9 0-16,-7 24-1 15,-3 22 1-15,-20 34 1 16,-18 34-1-16,-12 23 2 16,-8 21-2-16,-1 10 0 15,7-5 1-15,10-5-1 16,18-4 0-16,17-6 1 15,10-6-1-15,17-8-1 0,19-12 0 16,6-15-1 0,1-20 0-16,-2-17 1 0,-4-20 1 15,-7-19 0-15,-11-15 1 16,-8-14 0-16,-11-8 3 16,0-2 2-16,-36-2 13 15,-32 4 10-15,-45-3-1 16,-63-3-7-16,-70-1-5 15,-69 9-9-15,-61 10-6 16,-47 7 1-16,-15 0-1 16,4-12-1-16,28-15-5 15,62-11-29-15,62-14-70 0,88 7-127 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8:04:15.688"/>
    </inkml:context>
    <inkml:brush xml:id="br0">
      <inkml:brushProperty name="width" value="0.05292" units="cm"/>
      <inkml:brushProperty name="height" value="0.05292" units="cm"/>
      <inkml:brushProperty name="color" value="#FF0000"/>
    </inkml:brush>
  </inkml:definitions>
  <inkml:trace contextRef="#ctx0" brushRef="#br0">26704 4321 429 0,'-12'-2'94'0,"-4"2"-84"16,-2 0 18-16,-6 7-11 15,-6 13-8-15,-6 10-8 16,-7 5 0-16,0 11 0 16,-1 6 1-16,5 10 0 15,9 8 0-15,12 1-1 16,10-2 1-16,8-13 4 15,14-16 7-15,18-18 0 16,15-22-3-16,16-8 4 16,14-42 11-16,6-21-2 0,0-11 0 15,-9 2 2 1,-23 10 2-16,-23 15-8 0,-24 9-10 16,-12 10-2-16,-34 12-5 15,-21 16-2-15,-8 8-14 16,-2 22-25-16,9 16-16 15,13 4-44-15,20 4-43 16,17-7-178-16</inkml:trace>
  <inkml:trace contextRef="#ctx0" brushRef="#br0" timeOffset="548.2582">27250 4754 178 0,'0'-6'284'0,"0"6"-247"16,0 0-13-16,0 0-19 15,0 0-5-15,0 0 0 16,-3 6 1-16,-8 8 0 15,-1 3 2-15,-6-3 1 16,6-3 4-16,3-4 2 16,3-6-3-16,6-1 5 15,0 0 3-15,0-19-2 16,10-6-3-16,5-1 16 16,3 6 13-16,-7 10-5 15,-5 6-11-15,-4 4-6 16,-2 0-6-16,0 16-3 0,-5 16 1 15,-7 3-1-15,-2-3-8 16,4-11-6-16,5-10-6 16,5-9-14-16,0-2-18 15,2 0-7-15,15-12-31 16,2-6-29-16,1 2-32 16</inkml:trace>
  <inkml:trace contextRef="#ctx0" brushRef="#br0" timeOffset="998.0385">27866 4116 324 0,'0'-6'146'16,"0"2"-112"-16,0 3-2 15,0-1-13-15,0 2-2 16,-4 0-6-16,-8 0-3 16,-6 7-2-16,-7 19-2 15,-8 11 9-15,-6 16 12 16,-10 20 3-16,-2 15-4 15,5 8-2-15,12-1 3 0,14-10-9 16,20-18-6-16,0-16-7 16,32-22-1-16,14-21-2 15,11-8 0-15,16-28 3 16,1-17 2-16,-2-8 8 16,-21 7 6-16,-20 10 20 15,-22 9-12-15,-9 8 1 16,-26 8-3-16,-24 7-25 15,-14 4 0-15,-4 15-8 16,10 5-25-16,21 2-52 16,18-4-107-16</inkml:trace>
  <inkml:trace contextRef="#ctx0" brushRef="#br0" timeOffset="28729.5528">26700 8770 267 0,'0'-4'185'15,"0"1"-146"-15,0 3 9 16,0 0-17-16,0 0-21 16,-12 3-1-16,-11 21 2 0,-9 7-3 15,-4 4-4 1,6-6 3-16,14-6 5 0,13-6-3 15,3-5 0-15,25-2 11 16,12 0-4-16,7 2 18 16,-1 3 6-16,-12-1 13 15,-16 8-18-15,-15 11-16 16,-10 16 4-16,-42 15-7 16,-25 3-10-16,-15-6-6 15,1-19-2-15,15-22-5 16,20-20-40-16,13-10-70 15,14-26-124-15</inkml:trace>
  <inkml:trace contextRef="#ctx0" brushRef="#br0" timeOffset="28979.7893">26694 8778 528 0,'45'0'96'0,"38"0"6"15,26 5 7-15,14 0-53 0,-9-3-23 16,-18-2-23-16,-25 6-10 15,-20 8-30-15,-28-1-245 16</inkml:trace>
  <inkml:trace contextRef="#ctx0" brushRef="#br0" timeOffset="40117.9902">14294 4991 480 0,'-3'2'11'15,"3"0"-11"-15,17-2 11 16,21 0 18-16,21 0 8 16,11-8 7-16,6-3 9 15,-5 0-4-15,-11 5-17 16,-16 3-14-16,-19 3-12 15,-19 8-6-15,-6 28 0 16,-31 20 1-16,-25 21-1 16,-12 8 0-16,2-5-7 15,14-9-5-15,22-21 10 16,24-16 2-16,6-11-1 0,25-12 1 16,13-5 0-16,5-6 2 15,5 0 1-15,1-12-3 16,-4-2 0-16,-2-2-2 15,-6-1-26-15,-2 2-84 16,-6-3-128-16</inkml:trace>
  <inkml:trace contextRef="#ctx0" brushRef="#br0" timeOffset="40335.4658">15304 4984 501 0,'0'0'41'16,"0"16"-26"-16,0 17 61 16,-10 14-34-16,-9 11-24 15,-7 3-14-15,-1 3-1 16,-1 1-3-16,1 0 0 16,5-9-3-16,4-14-33 15,10-18-108-15,8-24-50 16</inkml:trace>
  <inkml:trace contextRef="#ctx0" brushRef="#br0" timeOffset="40517.3975">15419 5009 399 0,'0'10'149'0,"0"20"-103"16,0 17 18-16,-7 5-33 15,-5 6-18-15,-6 2-12 16,2-3-1-16,-4-2-16 16,4-6-66-16,-2-5-129 15</inkml:trace>
  <inkml:trace contextRef="#ctx0" brushRef="#br0" timeOffset="40733.5511">15109 5019 492 0,'58'-17'126'0,"27"6"-94"16,12 3 55-16,7 1-28 16,-2 6-36-16,-2-3-19 15,-4 2-4-15,-13-3 0 16,-16 2-7-16,-15 3-29 15,-14 0-104-15,-16 8-113 16</inkml:trace>
  <inkml:trace contextRef="#ctx0" brushRef="#br0" timeOffset="41017.8398">14263 5911 631 0,'3'0'27'0,"54"-5"-15"16,38-16 40-16,42-8 13 15,31-4-21-15,10-2-13 16,1-1-6-16,-19 4-7 0,-25-2-12 15,-30 6-4-15,-27 6-2 16,-21 8-21-16,-17 8-46 16,-12 6-37-16,-7 0-82 15,-12 16-107-15</inkml:trace>
  <inkml:trace contextRef="#ctx0" brushRef="#br0" timeOffset="41631.7013">15002 6146 571 0,'-2'-8'39'0,"2"2"-33"16,3-2 26-16,6 4-6 16,-5 0-11-16,-2 4-1 15,-2 0 9-15,0 17-5 16,-3 21 9-16,-18 15 8 16,-6 9-21-16,-6 8-8 15,-3-3-2-15,5-5-2 0,4-16-2 16,11-17 0-1,10-22-1-15,6-7-1 0,6-32-2 16,24-28-7-16,13-18 0 16,8-7 9-16,4 3 2 15,2 16 1-15,-4 11 5 16,-6 19 16-16,-13 14 8 16,-13 14-10-16,-14 8-14 15,-7 8-6-15,-3 28 0 16,-19 13 5-16,-8 8-3 15,2-7-2-15,7-17 0 16,12-13 2-16,9-15-2 16,6-5 0-16,25-3 0 15,11-11 5-15,7 2 12 16,-7 10 6-16,-9 2 3 0,-14 16-12 16,-16 23-2-16,-6 16-1 15,-41 10-2-15,-19 3-9 16,-10-12 0-16,4-21-7 15,8-30-27-15,12-13-46 16,20-57-128-16,16-27-376 16</inkml:trace>
  <inkml:trace contextRef="#ctx0" brushRef="#br0" timeOffset="42097.566">16116 5437 365 0,'2'-5'208'0,"9"4"-175"15,11-3 42-15,9 2-6 16,7-3-35-16,4 0-20 16,0 1-8-16,-5 0-6 15,-11 2 0-15,-11 2-17 0,-8 0-59 16,-7 10-128-1</inkml:trace>
  <inkml:trace contextRef="#ctx0" brushRef="#br0" timeOffset="42247.5029">16104 5728 456 0,'3'4'116'15,"19"2"-21"-15,10 1-17 16,4-4-53-16,9-3-18 15,7 0-7-15,3-10-18 16,-10-18-183-16</inkml:trace>
  <inkml:trace contextRef="#ctx0" brushRef="#br0" timeOffset="42779.4719">17645 4877 94 0,'-36'18'484'0,"-4"8"-448"15,16 2 13-15,8-4-18 0,14-4-24 16,2-2-6-16,20-7-1 16,13-2 18-16,2-1 29 15,1 0 21-15,-7 0-16 16,-12 0-13-16,-12 3-14 15,-5 9-7-15,-16 6-8 16,-25 6-6-16,-12-6-4 16,-9-12-19-16,3-14-66 15,11-14-77-15,9-22-98 16</inkml:trace>
  <inkml:trace contextRef="#ctx0" brushRef="#br0" timeOffset="42961.4604">17674 4726 393 0,'34'-14'262'16,"9"14"-193"-16,16 0 30 15,3 0-53-15,4 0-23 16,-1 2-15-16,-4-2-8 16,-2 0-1-16,-4 0-23 15,-7 0-54-15,-7 0-82 16,-11 7-138-16</inkml:trace>
  <inkml:trace contextRef="#ctx0" brushRef="#br0" timeOffset="43194.5329">17235 5644 492 0,'57'-30'314'16,"31"2"-309"-16,31-5 23 15,14-1-1-15,-7 0-13 16,-15 3-10-16,-21 4-4 16,-23 3-30-16,-17 7-96 15,-23 2-134-15</inkml:trace>
  <inkml:trace contextRef="#ctx0" brushRef="#br0" timeOffset="43394.115">17708 5869 880 0,'-21'73'70'0,"5"22"-39"16,-4 10-7-16,-5-9-18 16,-8-6-6-16,2-15-37 15,4-27-187-15</inkml:trace>
  <inkml:trace contextRef="#ctx0" brushRef="#br0" timeOffset="44774.0738">14950 7394 607 0,'-25'20'83'16,"15"9"-83"-16,10-3 3 15,15-2-3-15,25-6 4 16,12 0 1-16,2-4 10 16,-9-4 34-16,-12 4 4 15,-20 6-16-15,-13 10-15 16,-16 9 6-16,-35 8-13 15,-19 2-12-15,-12-7-3 0,-2-13-12 16,5-18-39-16,15-11-22 16,12-8-12-16,21-17-24 15,20-14-115-15</inkml:trace>
  <inkml:trace contextRef="#ctx0" brushRef="#br0" timeOffset="44956.6237">14994 7328 507 0,'11'0'82'0,"17"0"-16"15,12 0 12-15,8 6-38 0,4-4-15 16,-3-2-15 0,1 0-9-16,-10 0-1 0,-7-4-22 15,-8-3-53-15,-6 4-83 16,-5 3-154-16</inkml:trace>
  <inkml:trace contextRef="#ctx0" brushRef="#br0" timeOffset="45472.4095">15475 7306 113 0,'2'0'145'0,"-2"10"-28"16,2 12-28-16,1 8-14 15,-2 9-4-15,1 6-5 16,-2 6-23-16,0 6-8 0,0 6-11 15,0 2-9-15,-6 0-11 16,-4-2-4-16,1-11 0 16,-1-10-9-16,2-17-20 15,5-23-37-15,1-6 0 16,2-35 6-16,0-19-6 16,0-16 65-16,0-8 1 15,3-3 5-15,14 6 13 16,8 9 20-16,8 11-10 15,4 6 3-15,8 9 2 16,4 8 13-16,2 8 1 16,-9 10 0-16,-13 10-3 15,-15 8-6-15,-11 6-18 16,-3 30-12-16,-29 20 19 0,-18 14-16 16,-11 7-9-16,4-11-2 15,12-17-2-15,20-18-5 16,17-18-7-16,5-13-3 15,30 0 0-15,16-6 17 16,11-5 0-16,-3 6 3 16,-8 5 1-16,-15 0 7 15,-13 21 7-15,-15 15-1 16,-3 11-2-16,-27 11-7 16,-22 0-6-16,-9-6-2 15,0-10-7-15,8-17-40 16,10-23-48-16,16-2-41 15,15-26-89-15</inkml:trace>
  <inkml:trace contextRef="#ctx0" brushRef="#br0" timeOffset="45671.8206">16286 7379 636 0,'0'0'119'16,"11"0"-104"-16,6 8 19 16,3 6-28-16,1 1-6 15,-2-1-4-15,-5 2-37 0,-1 3-97 16,-13 3-141 0</inkml:trace>
  <inkml:trace contextRef="#ctx0" brushRef="#br0" timeOffset="45804.5635">16155 7681 651 0,'0'-5'66'0,"25"2"-39"16,17-4-26-16,6 0-1 16,4-7-69-16,-7-8-262 15</inkml:trace>
  <inkml:trace contextRef="#ctx0" brushRef="#br0" timeOffset="46387.5797">17021 7266 280 0,'-4'0'383'0,"4"0"-366"15,0 0 2-15,23-7 0 16,17-8 5-16,14-7 17 0,10 0 6 15,-1 4-1-15,-13 4-4 16,-19 8-17-16,-20 6-17 16,-11 9-7-16,-15 32 1 15,-26 21-2-15,-18 16 0 16,-8 9 0-16,5-3-6 16,18-12-5-16,19-18 4 15,22-15 3-15,3-13 2 16,25-8-3-16,14-11 2 15,11-7 3-15,9 0-2 16,3-13-11-16,1-7-50 16,-5 0-74-16,-7-5-94 15</inkml:trace>
  <inkml:trace contextRef="#ctx0" brushRef="#br0" timeOffset="46553.7695">17824 7347 166 0,'0'3'589'16,"-4"34"-550"-16,-6 12-6 15,-4 9-26-15,-2 1-7 16,2-5-7-16,2-10-56 16,6-6-78-16,3-15-79 15</inkml:trace>
  <inkml:trace contextRef="#ctx0" brushRef="#br0" timeOffset="46752.5601">18057 7242 412 0,'0'-2'224'0,"0"2"-147"16,0 21-20-16,0 18-19 15,0 15-20-15,0 11-15 16,-12 7-3-16,-4 1-2 15,1-1-21-15,-4-2-70 16,-1-8-82-16,-7-14-158 16</inkml:trace>
  <inkml:trace contextRef="#ctx0" brushRef="#br0" timeOffset="46919.4021">17738 7312 651 0,'25'-12'177'16,"18"6"-122"-16,19 0-4 16,13-2-44-16,9-6-7 15,4-2-2-15,2-8-24 16,-5-2-78-16,-17-6-171 16</inkml:trace>
  <inkml:trace contextRef="#ctx0" brushRef="#br0" timeOffset="47750.1368">15964 8824 393 0,'-5'0'176'15,"5"0"-129"-15,0 0 2 0,0 0-31 16,0 0-15-1,0 0-3-15,0 8 0 0,0 16 8 16,0 7 10-16,0 5 1 16,-3 3 3-16,-6 4-7 15,-4-8-7-15,6-8-6 16,1-15-2-16,4-8 0 16,2-4 2-16,0-19 2 15,5-20-4-15,20-15-5 16,12-4 5-16,11-1 0 15,7 1 3-15,12 3 10 16,5 4 13-16,0 7 13 16,-10 11 4-16,-19 15-8 15,-23 12-20-15,-14 6-11 16,-6 17-2-16,-21 24 1 0,-17 14 3 16,-9 4-6-16,-4-8 0 15,14-15-2-15,12-14-6 16,17-15 0-16,8-7 0 15,13 0 0-15,23-7 3 16,14-4 5-16,6 0 2 16,-1 8 6-16,-10 3 6 15,-13 3-3-15,-16 25-1 16,-16 16-3-16,-12 12 0 16,-33 5-5-16,-14-1-2 15,-6-13 0-15,3-16-7 16,5-21-13-16,8-10-24 0,6-24-41 15,13-11-42-15,22-2-37 16,8 2-103-16</inkml:trace>
  <inkml:trace contextRef="#ctx0" brushRef="#br0" timeOffset="47966.2419">16835 8722 694 0,'0'4'77'0,"0"0"-65"0,31-3 12 16,10-1-6 0,2 0-11-16,2 0-7 0,-12 0-3 15,-11 0-29-15,-9 0-84 16,-13 10-163-16</inkml:trace>
  <inkml:trace contextRef="#ctx0" brushRef="#br0" timeOffset="48099.0084">16826 8925 392 0,'0'-7'334'15,"9"6"-282"-15,14-3 23 0,15 1-53 16,10-3-22-1,9-2-43-15,-5-12-197 0</inkml:trace>
  <inkml:trace contextRef="#ctx0" brushRef="#br0" timeOffset="48747.7589">17411 8489 342 0,'0'-7'210'0,"0"1"-179"15,15-3 13-15,9-4-18 16,10-4 16-16,9-5-2 16,10-1 0-16,5 1 7 15,-4 4-4-15,-10 7-12 16,-17 4-14-16,-16 7-12 15,-11 0-5-15,-3 20 0 16,-27 23 0-16,-15 15 0 16,-10 12-4-16,0 0-1 15,10-9 2-15,13-9-4 0,16-16 0 16,16-10 4 0,0-12-4-16,25-4 1 0,14-7 4 15,12-3 2-15,1 0-2 16,2 0-3-16,-3-5-26 15,-8-9-62-15,-7 4-42 16,-6-5-126-16</inkml:trace>
  <inkml:trace contextRef="#ctx0" brushRef="#br0" timeOffset="48930.2997">18073 8479 429 0,'0'-2'121'0,"2"2"-52"15,4 0-17-15,2 12-26 16,-1 17 1-16,-3 14-2 16,-4 5-8-16,0 5-9 15,-8-1-8-15,-5-3-5 16,3-6-20-16,0-4-52 16,1-14-67-16,3-18-117 15</inkml:trace>
  <inkml:trace contextRef="#ctx0" brushRef="#br0" timeOffset="49130.1099">18267 8390 660 0,'0'2'60'15,"2"29"-33"-15,4 13-1 16,1 7-17-16,-4 4-8 15,-3-3-1-15,0-4-15 16,0-4-49-16,0-1-84 16,-13-7-118-16</inkml:trace>
  <inkml:trace contextRef="#ctx0" brushRef="#br0" timeOffset="49329.3537">17991 8491 310 0,'26'-24'523'15,"16"5"-493"-15,32-3 8 16,17-3-13-16,6 1-19 16,-3 1-6-16,-4-3-18 15,-4 4-76-15,-5 2-84 16,-8 0-200-16</inkml:trace>
  <inkml:trace contextRef="#ctx0" brushRef="#br0" timeOffset="49512.5418">19082 8040 355 0,'0'-3'167'0,"0"3"-91"16,-9 27-28 0,-15 22 17-16,-19 19-24 0,-17 19-17 15,-14 15 2-15,-16 15-11 16,-9 3-10-16,-2 1-4 15,7-3-1-15,15-13-6 16,18-7-54-16,16-14-102 16,21-26-242-16</inkml:trace>
  <inkml:trace contextRef="#ctx0" brushRef="#br0" timeOffset="49778.2521">18936 8686 555 0,'-45'31'186'0,"2"13"-163"15,5 3 41-15,12-1-43 16,11-8-21-16,15-7-1 16,4-11-7-16,20-6-11 15,5-6 13-15,-4 0 6 16,-8-2 7-16,-10 6 7 15,-7 6 3-15,-15 4 1 16,-21 3-7-16,-9-5-11 16,-2-11-35-16,5-9-106 15,4-14-195-15</inkml:trace>
  <inkml:trace contextRef="#ctx0" brushRef="#br0" timeOffset="49928.0931">19009 8518 781 0,'51'-17'89'16,"8"9"-4"-16,-4 4-39 16,-11 4-24-16,-11 0-22 15,-7 2 0-15,-5 6-39 16,-3-3-122-16,-12-5-358 16</inkml:trace>
  <inkml:trace contextRef="#ctx0" brushRef="#br0" timeOffset="54700.0176">22708 13474 423 0,'-10'-2'138'0,"9"0"-127"16,-1 0 44-16,2 2-20 16,0-2-28-16,0 2-2 0,0-1-4 15,0 1 3-15,0 0-1 16,0 0 8-16,0 0 9 15,0 0 3-15,0 0-6 16,0 19-9-16,0 15 1 16,8 15 14-16,4 6-18 15,-5 0-3-15,1-6-2 16,-2-4 0-16,1-9-3 16,4-8-11-16,1-8-34 15,5-9-64-15,6-11-117 16</inkml:trace>
  <inkml:trace contextRef="#ctx0" brushRef="#br0" timeOffset="54957.481">23192 13414 456 0,'0'-2'118'15,"0"2"-75"-15,0 0 15 16,-4 11-32-16,-12 23-13 15,-13 19 7-15,-8 16-1 16,-13 15 3-16,-12 9-1 16,-13 6-11-16,-5 3-1 15,-1-6-4-15,2-10-2 16,12-10-1-16,12-11-2 16,11-13-4-16,15-12-6 15,13-19-28-15,9-16-37 0,7-5-29 16,3-6-102-16</inkml:trace>
  <inkml:trace contextRef="#ctx0" brushRef="#br0" timeOffset="55348.1543">23027 13928 299 0,'7'-7'298'15,"14"-2"-255"-15,16-4 38 16,14-1-14-16,13-1-39 16,-7 2-21-16,-5 2-7 0,-16 6-1 15,-14 5-16-15,-11 0-56 16,-11 19-95-16,-6 15-244 15</inkml:trace>
  <inkml:trace contextRef="#ctx0" brushRef="#br0" timeOffset="55564.2293">23106 14163 364 0,'0'0'325'16,"0"0"-269"-1,18 0 27-15,11 0-35 0,13-4-23 16,4 0-15-16,-1 4-10 16,-4 0-8-16,-1 0-61 15,-3 0-138-15</inkml:trace>
  <inkml:trace contextRef="#ctx0" brushRef="#br0" timeOffset="57093.5314">24238 13673 460 0,'-21'0'185'16,"0"9"-170"-16,-12 16 25 16,-5 17-23-16,-6 13-13 15,-2 13-2-15,3 10 1 16,7 2-3-16,12 4 0 16,17-3 2-16,7-14 0 15,12-16 3-15,24-18 8 16,13-23-1-16,12-12 5 15,12-43 10-15,12-24-5 16,5-20 0-16,-4-10-9 0,-14 3 8 16,-25 12 4-1,-27 11-11-15,-20 14-9 0,-18 6 0 16,-28 19-4-16,-12 17-1 16,-5 17-8-16,2 9-23 15,13 23-25-15,14 4-33 16,14 4-14-16,17 6-98 15,3-2-170-15</inkml:trace>
  <inkml:trace contextRef="#ctx0" brushRef="#br0" timeOffset="57459.9835">24602 14185 551 0,'-19'19'64'0,"5"3"-8"16,1-2-38-16,7-3-13 16,3-7-5-16,3-4-4 15,0-6-9-15,8 0-7 16,8-10 20-16,3-6 3 15,-1 1 16-15,-7 6 25 16,-3 2 11-16,-8 6-4 16,0 1-20-16,0 5-8 0,-8 20-8 15,-9 6-9-15,-2-4-6 16,7-7-3-16,7-9-20 16,5-11-42-16,3-5-32 15,23-18-74-15,5-12-72 16</inkml:trace>
  <inkml:trace contextRef="#ctx0" brushRef="#br0" timeOffset="57842.3487">25188 13470 554 0,'0'-4'114'0,"0"4"-64"16,-1 6-13-16,-17 23-31 15,-12 20-4-15,-7 20 0 16,-3 14-1-16,0 13 0 16,5 4 8-16,10-4 17 15,8-9-5-15,16-17-10 16,1-19-3-16,13-20-4 15,19-13-2-15,12-18 0 16,6-2 6-16,8-32-3 0,2-14 1 16,-14 2 7-1,-18 3 10-15,-21 6 0 0,-8 4-11 16,-36 6-2-16,-19 8-10 16,-9 11 0-16,-1 8-3 15,12 0-9-15,20 0-42 16,22 0-80-16,12-11-159 15</inkml:trace>
  <inkml:trace contextRef="#ctx0" brushRef="#br0" timeOffset="58391.4248">26016 13719 391 0,'-31'0'276'0,"-3"28"-247"16,-5 10 36-16,-1 7-48 15,-1 7-15-15,10-6 0 16,12-6-2-16,19-11 0 16,1-11-14-16,26-6-2 15,8-5 16-15,0-4 4 16,-2 2 19-16,-3 0 31 16,-9 1-7-16,-9 7-5 0,-12 6-11 15,0 10-5-15,-26 12-8 16,-18 4-13-16,-6-2-5 15,-3-13-3-15,7-16-14 16,7-14-21-16,7 0-39 16,12-21-56-16,14 1-40 15,6 0-106-15</inkml:trace>
  <inkml:trace contextRef="#ctx0" brushRef="#br0" timeOffset="58640.0682">26303 13912 597 0,'-11'4'106'0,"8"12"-42"15,-2 8-15-15,-1 10-32 16,0 6-10-16,-3 5-5 15,-1-5-2-15,-1 1-3 16,3-2-18-16,1-5-75 16,0-3-88-16,-4-14-274 15</inkml:trace>
  <inkml:trace contextRef="#ctx0" brushRef="#br0" timeOffset="58806.8151">26339 13510 552 0,'0'-3'187'15,"0"3"-155"-15,0 0-18 16,0 7-14-16,0 14-67 16,0 14-96-16,1 2-313 15</inkml:trace>
  <inkml:trace contextRef="#ctx0" brushRef="#br0" timeOffset="59105.8228">26445 13938 354 0,'-12'21'298'15,"4"6"-231"-15,5 1-8 16,3 0-35-16,0-3-9 15,2-3 0-15,14-8-7 16,7-8-3-16,11-6 5 16,12 0 10-16,8-21-3 15,0-1 7-15,-5 5 3 16,-12 9 1-16,-15 8-2 16,-14 3-13-16,-8 23 0 0,-1 9-13 15,-22 5 0-15,-1 0 0 16,2-8-23-16,13-13-132 15,2-19-456-15</inkml:trace>
  <inkml:trace contextRef="#ctx0" brushRef="#br0" timeOffset="60136.9492">27391 13296 497 0,'0'-5'83'15,"0"2"-20"-15,0 0-6 16,0 1-30-16,-5 2-8 0,-5 0 0 16,-6 11-3-16,-7 17-2 15,-9 24 2-15,-8 22 4 16,-5 25 0-16,-4 21-2 16,4 15-1-16,10 3-8 15,17-9 0-15,18-17-3 16,7-22-6-16,28-21 0 15,8-23 0-15,2-17-3 16,1-10-7-16,-9-7-39 16,-7-1-95-16,-15-3-195 15</inkml:trace>
  <inkml:trace contextRef="#ctx0" brushRef="#br0" timeOffset="61100.7512">27597 13520 149 0,'-6'0'191'16,"1"0"-161"-16,2-3 20 15,1 0-10-15,1 1-9 16,1 2 8-16,0 0-12 15,0-2-6-15,0 2 5 16,0-2 2-16,0 0 8 16,0-3 0-16,6-6-4 15,17-3-14-15,9-3 8 16,5-4 2-16,2 3 1 0,-3 2-4 16,-6 4-10-1,-9 4-7-15,-11 6-6 0,-7 2-2 16,-3 0 1-16,0 2-1 15,0 26-2-15,-18 10 2 16,-7 8 1-16,-2 0-1 16,3-7 0-16,12-6 0 15,11-10-1-15,1-4 0 16,4-4 1-16,17-3 0 16,3-4 0-16,5-2 1 15,0-1-1-15,0-2-1 16,-2 1-18-16,-7 0-63 15,-5 2-75-15,0-4-150 16</inkml:trace>
  <inkml:trace contextRef="#ctx0" brushRef="#br0" timeOffset="61316.8921">28259 13392 156 0,'0'-4'383'0,"0"4"-338"16,0 22 5-16,-4 14-5 16,-2 12-28-16,-2 0-9 15,-3 1-1-15,-3-4-7 16,2-3 0-16,-1-3-1 16,3-7-9-16,6-10-41 0,1-8-80 15,3-11-57-15</inkml:trace>
  <inkml:trace contextRef="#ctx0" brushRef="#br0" timeOffset="61533.2518">28440 13340 400 0,'0'0'77'0,"0"12"-19"16,0 18 6-16,-2 8-34 15,-1 4-6-15,2 3-7 0,-4 1-11 16,1-1-4-16,-3 1-2 16,-3-5-1-16,0-2-10 15,-2-8-66-15,-6-13-155 16</inkml:trace>
  <inkml:trace contextRef="#ctx0" brushRef="#br0" timeOffset="61749.5266">28142 13448 256 0,'14'-12'289'0,"8"4"-225"16,20-6 24-16,16-6-43 0,10 2-20 16,4-4 6-1,2 1-8-15,-4 4-12 0,-10 5-11 16,-10 7-1-16,-11 5-20 15,-12 6-72-15,-11 22-79 16,-16 9-218-16</inkml:trace>
  <inkml:trace contextRef="#ctx0" brushRef="#br0" timeOffset="61999.5002">27734 13983 479 0,'28'-11'172'0,"32"-7"-100"16,28-8 32-16,25-10-44 15,11-4-29-15,-6 4-14 16,-17 5-16-16,-23 9-1 15,-26 10-27-15,-19 12-57 16,-12 0-72-16,-18 0-196 16</inkml:trace>
  <inkml:trace contextRef="#ctx0" brushRef="#br0" timeOffset="62863.155">28177 14173 476 0,'-25'2'187'16,"9"4"-169"-16,6-2 45 15,9-4-43-15,1 6-20 16,22-2 1-16,17 5 0 16,7 0 3-16,-3 0 15 15,-11 5 17-15,-13 1-5 16,-11 11-7-16,-8 9 4 16,-3 5-5-16,-30 8-10 0,-12-4-7 15,-7-3-6-15,0-16-7 16,7-12-23-16,8-13-34 15,7-6-47-15,9-17-59 16,7-12-226-16</inkml:trace>
  <inkml:trace contextRef="#ctx0" brushRef="#br0" timeOffset="63046.2709">28252 14055 272 0,'14'-8'344'15,"0"6"-260"-15,13 2 35 0,12 0-54 16,8 0-33-16,7 0-15 16,1 0-10-16,4 4-7 15,-3 0-8-15,-7 2-49 16,-11 1-103-16,-19-4-236 16</inkml:trace>
  <inkml:trace contextRef="#ctx0" brushRef="#br0" timeOffset="63561.7188">29035 13697 507 0,'-6'0'122'16,"6"0"-44"-16,0 0-12 15,9 18-42-15,17 8-11 16,10 9 13-16,3 0-4 16,-1 2-13-16,-3-3-4 15,-8-1-4-15,-3-3-1 16,-2-3-11-16,-2-7-39 16,-5 0-72-16,-8-7-118 0</inkml:trace>
  <inkml:trace contextRef="#ctx0" brushRef="#br0" timeOffset="63727.9462">29403 13637 405 0,'-53'41'292'0,"-18"21"-221"16,-8 11 16-16,0 8-60 15,3-3-25-15,14-3-2 16,17-10-5-16,18-10-40 15,17-6-74-15,10-19-167 0</inkml:trace>
  <inkml:trace contextRef="#ctx0" brushRef="#br0" timeOffset="64027.2788">29609 13089 605 0,'18'60'82'16,"16"27"23"-1,11 27-42-15,-2 22-22 0,-13 11-3 16,-25 9 0-16,-17 0-19 15,-54 0-3-15,-35-2-6 16,-29-9-4-16,-21-11-6 16,-5-23-13-16,15-32-64 15,26-46-223-15</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8:07:49.044"/>
    </inkml:context>
    <inkml:brush xml:id="br0">
      <inkml:brushProperty name="width" value="0.05292" units="cm"/>
      <inkml:brushProperty name="height" value="0.05292" units="cm"/>
      <inkml:brushProperty name="color" value="#FF0000"/>
    </inkml:brush>
  </inkml:definitions>
  <inkml:trace contextRef="#ctx0" brushRef="#br0">11970 2802 35 0,'0'-3'249'15,"0"1"-239"-15,0 0 4 16,0 1-3-16,0-1 8 16,0-1 12-16,0 3-4 15,0-1-6-15,0 1-2 16,0 0-1-16,0 0 1 15,0-2-5-15,0 2-5 16,0-1-2-16,0 1 1 16,0 0-1-16,0 0-1 0,1 0 3 15,-1 0-1-15,0 0 1 16,0 0-1-16,0 0 0 16,0 0 0-16,0 0 2 15,0 0-6-15,0 0-1 16,0 0 0-16,0 0-1 15,0 0 0-15,0 0 1 16,0 0 0-16,0 0-1 16,0 0-2-16,0 0 0 15,0 0 0-15,0 0 0 16,0 0 0-16,0 0 0 16,0 0 0-16,0 0 1 15,0 0-1-15,0 0 0 0,0 0 0 16,0 0-1-1,0 0-5-15,0 0-40 0,2 0-131 16</inkml:trace>
  <inkml:trace contextRef="#ctx0" brushRef="#br0" timeOffset="2203.7473">7630 2829 369 0,'0'0'54'0,"0"0"-41"15,0 0-5-15,0 0-4 16,0 4 3-16,0 18 16 16,0 10 13-16,0 14 4 15,0 16-10-15,0 11-6 16,0 11-3-16,0 0-3 0,-6-13-9 15,2-23-5-15,2-23-3 16,2-25 0-16,0-13 4 16,0-33-5-16,12-23-2 15,1-17 0-15,-1-9 1 16,-4 2 1-16,-5 8 0 16,-2 19 1-16,1 25 1 15,2 21 1-15,-1 20-3 16,2 2 1-16,2 33-1 15,-1 19 7-15,1 8-3 16,1 6 3-16,2-9 2 16,2-13-5-16,8-21-1 0,4-25 1 15,10-13 4-15,6-37 1 16,5-17-6-16,0-6-1 16,-8 10 5-16,-7 15 7 15,-10 20-1-15,-9 20 3 16,-5 8-11-16,-3 40-5 15,-3 20 26-15,0 24-13 16,0 11-10-16,-6 7-2 16,-3-4-1-16,-1-13 0 15,5-14-4-15,4-20-19 16,1-18-42-16,0-15-33 16,0-11-77-16,7-7-140 15</inkml:trace>
  <inkml:trace contextRef="#ctx0" brushRef="#br0" timeOffset="2619.6973">8426 2971 291 0,'0'-4'207'0,"0"2"-189"16,0 2-6-16,-14 0 10 16,-9 10-16-16,-2 17-1 15,-4 9 1-15,3 12 5 0,3 3 5 16,7-2-1-16,6-9-7 16,8-12-7-16,2-14-1 15,5-14 1-15,17 0-1 16,8-27 3-16,4-16-2 15,2-5 0-15,-2-1-1 16,-7 12 3-16,-8 10 7 16,-10 11-6-16,-4 16-2 15,-1 0-2-15,-1 24 2 16,-2 13 7-16,-1 9 0 16,0-4-7-16,2-6-2 0,3-8-3 15,2-12-9 1,4-12-33-16,2-4-55 0,2-10-9 15,3-20-194-15</inkml:trace>
  <inkml:trace contextRef="#ctx0" brushRef="#br0" timeOffset="2819.9035">8647 2924 403 0,'18'23'122'15,"9"8"-46"-15,8-1 2 16,5-3-25-16,0 0-18 16,-1-3-26-16,-2-2-8 0,-3-7-1 15,-5-2-2-15,-1-5-23 16,-1-8-53-16,-3 0-48 16,-2-4-55-16</inkml:trace>
  <inkml:trace contextRef="#ctx0" brushRef="#br0" timeOffset="2985.2482">9064 2822 101 0,'-36'35'497'0,"-9"19"-435"16,-4 22-5-16,-3 10-5 16,-1 7-21-16,4-2-23 0,7-10-8 15,14-16-4-15,13-13-53 16,15-18-83-1,2-32-232-15</inkml:trace>
  <inkml:trace contextRef="#ctx0" brushRef="#br0" timeOffset="3467.8282">9705 2311 52 0,'0'-6'491'0,"0"6"-451"0,-4 7-16 15,-7 26 26-15,-5 19 8 16,1 22-23-16,2 20 3 16,2 15 3-16,3 16-2 15,8-1-19-15,0-12-17 16,20-17-3-16,17-29 0 16,14-23-39-16,15-28-87 15,1-15-207-15</inkml:trace>
  <inkml:trace contextRef="#ctx0" brushRef="#br0" timeOffset="7308.3035">10335 2513 182 0,'3'-7'205'16,"-3"3"-191"-16,0 1 7 15,1 3-9-15,-1-3 0 0,2 0 2 16,1-1 7-16,-2 0 10 15,1 1-5-15,-2 1-2 16,0 1 3-16,0 1-8 16,0 0-4-16,0 0 1 15,0 0-5-15,0 0 0 16,0 0-4-16,0 6-3 16,0 13 4-16,0 6 5 15,0 8-3-15,0 5 3 16,0 6-2-16,0 8-4 15,0 0-3-15,0 0-3 16,0 1 1-16,0-1-2 16,0-4 0-16,0-12-7 0,0-14-18 15,0-15-75-15,0-7-66 16,6-32-216-16</inkml:trace>
  <inkml:trace contextRef="#ctx0" brushRef="#br0" timeOffset="7673.8528">10591 2638 481 0,'-17'28'32'16,"6"2"-21"-16,5 4 11 15,3 0 0-15,3-1-12 16,0-3-8-16,9-10 7 16,16-8 4-16,13-10 9 15,8-2 7-15,9-22 1 16,6-15 3-16,-1-13 1 16,-5-4 0-16,-14 0-7 15,-13 8-17-15,-15 5-6 16,-13 7-3-16,-12 4 1 15,-20 10-2-15,-7 13-6 16,-2 7-4-16,1 0-15 0,9 18-29 16,7 4-18-1,9 1-63-15,12 5-73 0</inkml:trace>
  <inkml:trace contextRef="#ctx0" brushRef="#br0" timeOffset="7874.141">11203 2747 445 0,'0'23'72'16,"0"9"-38"-16,-6 7 21 16,-9 5-7-16,-7 4-19 15,-6 5-22-15,-1-5-4 0,1-6-3 16,2-14-15-16,9-12-47 15,9-14-100-15,8-2-259 16</inkml:trace>
  <inkml:trace contextRef="#ctx0" brushRef="#br0" timeOffset="8139.3796">11493 2487 144 0,'-10'26'417'0,"4"13"-394"16,5 9 36-16,1 8 1 16,0 5-17-16,-3-1-35 15,-3-4-6-15,2-6-2 16,2-6-1-16,2-7-12 15,0-12-32-15,12-15-35 16,6-10-58-16,6-10-63 16</inkml:trace>
  <inkml:trace contextRef="#ctx0" brushRef="#br0" timeOffset="8555.7974">11694 2526 481 0,'-10'0'41'0,"4"0"-37"15,6 2 23-15,0-2 9 16,0 0-3-16,20-14-14 16,12-4 9-16,7-1 27 15,7 2 6-15,-4 4-2 16,-8 9-4-16,-9 4-16 15,-13 1-22-15,-9 24-7 16,-3 12 7-16,-13 7-9 0,-17 6-6 16,-1-10-2-1,8-8 0-15,11-16-4 0,9-10-2 16,3-6-4-16,20 0-4 16,20 0 13-16,8-8 1 15,-1 5 1-15,-8 3 4 16,-10 3 5-16,-16 21 1 15,-13 10 2-15,0 8-2 16,-36 3-8-16,-7-3-3 16,-8-10-5-16,8-18-23 15,13-14-35-15,8-12-56 16,13-20-83-16,9-6-237 16</inkml:trace>
  <inkml:trace contextRef="#ctx0" brushRef="#br0" timeOffset="8771.4654">12335 2220 361 0,'12'53'337'16,"3"21"-274"-16,3 10 31 15,-9 9-39-15,-9 1-14 16,-12 2-13-16,-28-3-4 15,-12-7-15-15,-3-17-9 16,8-23 0-16,10-31-53 16,19-29-180-16</inkml:trace>
  <inkml:trace contextRef="#ctx0" brushRef="#br0" timeOffset="12462.6066">14845 10204 211 0,'-3'-13'220'16,"-6"4"-193"-16,2 0 20 16,2 3-10-16,2 2 1 15,2 1-10-15,-2 0-15 0,1-1 8 16,1 2-1-16,-4 2 7 15,-7 0-1-15,-4 25-14 16,-7 20 3-16,1 20 3 16,4 15-2-16,5 15-5 15,10 3-2-15,3-6-4 16,8-20-5-16,20-17-2 16,12-18-49-16,6-12-74 15,-6-13-360-15</inkml:trace>
  <inkml:trace contextRef="#ctx0" brushRef="#br0" timeOffset="14291.938">12595 10194 530 0,'0'-1'71'15,"0"-1"-45"-15,0 2 5 16,0 0-15-16,0 5-4 0,-5 25 2 16,-15 16 7-16,-9 16-14 15,-8 12-5-15,-2 13-2 16,3 7 1-16,6-3-2 15,14-14 1-15,16-24-2 16,0-25-4-16,33-20-6 16,15-8-2-16,8-26-14 15,4-10-40-15,-2-5-105 16</inkml:trace>
  <inkml:trace contextRef="#ctx0" brushRef="#br0" timeOffset="14525.6436">12877 10613 566 0,'0'49'57'0,"0"-5"-25"15,8-15-9-15,18-10-8 16,10-13-4-16,3-6-3 16,-6-6-4-16,-12-14-1 15,-10-5 0-15,-11 0-1 16,-6-4 2-16,-20-2-1 15,-7 1-3-15,4 7-11 16,6 7-18-16,9 7-19 16,7 6-71-16,7 3-129 15</inkml:trace>
  <inkml:trace contextRef="#ctx0" brushRef="#br0" timeOffset="14873.0705">13184 10529 218 0,'0'-4'367'0,"-1"4"-335"16,-4 8-15-16,2 17-4 15,0 11 9-15,2 3-17 16,1 1-2-16,0-7 1 16,0-10-4-16,7-10-1 15,17-13-2-15,6-2-2 16,4-25 5-16,1-7 0 15,-7 6 2-15,-7 10 10 16,-8 12 19-16,-4 6-16 0,-1 13-2 16,2 12 13-16,-2-2-12 15,1-9-9-15,2-14-5 16,9-4-2-16,7-32-1 16,0-17 2-16,-5-5 1 15,-10 9-3-15,-7 6-18 16,-5 9-16-16,0 5-21 15,0 7-56-15,0 0-69 16</inkml:trace>
  <inkml:trace contextRef="#ctx0" brushRef="#br0" timeOffset="15056.2468">13832 10045 518 0,'0'11'172'16,"0"10"-154"-16,0 2 0 15,-3 6-18-15,-2-1-53 16,1 4-156-16</inkml:trace>
  <inkml:trace contextRef="#ctx0" brushRef="#br0" timeOffset="15193.6906">13871 10408 111 0,'0'0'635'15,"-3"2"-596"-15,-3 8-12 16,-2 4-27-16,4 0-71 16,-10-6-187-16</inkml:trace>
  <inkml:trace contextRef="#ctx0" brushRef="#br0" timeOffset="19029.6489">15107 10346 199 0,'2'-4'147'0,"-2"-1"-113"16,0 0-6-16,0 1-10 16,0-1-14-16,0 2 4 15,0 1 8-15,0 2 7 16,0-2 11-16,0 2 9 15,0-1-5-15,0 1-1 0,0-2 1 16,0 2-7 0,0 0-3-16,0 0-6 0,0 0-2 15,0 2 0-15,0 18 2 16,0 11 3-16,0 11-9 16,-6 8-4-16,2 7-2 15,-2 7-4-15,0 0-4 16,1-6-2-16,2-13 0 15,0-10-4-15,3-12-17 16,0-9-36-16,0-6-45 16,0 0-38-16,0-4-102 15</inkml:trace>
  <inkml:trace contextRef="#ctx0" brushRef="#br0" timeOffset="19462.2509">15436 10335 410 0,'0'0'71'16,"0"0"-37"-16,0 0 2 15,0 0-11-15,-3 0-12 16,-6 11-3-16,-4 4 14 0,-3 2 9 16,-4 8-6-16,-4 8-4 15,-2 11-5-15,-2 11-1 16,4 9-3-16,6 3-4 16,11-1-4-16,7-12-1 15,1-16-2-15,23-12-1 16,9-20 1-16,6-6 2 15,2-16 0-15,-5-16-3 16,-9-5 2-16,-12 4 3 16,-12 6 5-16,-3 5 1 15,-17 8-1-15,-17 5-9 16,-6 9-3-16,3 0-12 0,10 3-16 16,10 14-30-16,12-1-64 15,5 5-124-15</inkml:trace>
  <inkml:trace contextRef="#ctx0" brushRef="#br0" timeOffset="19678.2963">15740 10808 507 0,'-27'36'103'15,"-3"8"-44"-15,-5 11-9 0,-3 1-21 16,2 0-23-16,6-7-6 16,11-11-24-16,7-15-56 15,11-10-74-15,1-13-187 16</inkml:trace>
  <inkml:trace contextRef="#ctx0" brushRef="#br0" timeOffset="20160.5396">16046 10388 409 0,'0'0'121'0,"-2"0"-62"15,-8 0-18-15,-6 10-19 16,-7 14-7-16,2 6-4 0,3 4 2 16,9-5-13-16,9-1 0 15,0-8-1-15,26-4 1 16,5-4 7-16,6-4 17 16,-1 2 33-16,-6 2 7 15,-9 5-15-15,-15 10-19 16,-6 6-5-16,-16 6-14 15,-22-4-11-15,-7-4-5 16,1-19-29-16,3-12-51 16,9-9-49-16,12-25-74 15</inkml:trace>
  <inkml:trace contextRef="#ctx0" brushRef="#br0" timeOffset="20409.9054">16099 10286 514 0,'0'6'86'16,"7"3"-17"-16,21-2-6 15,9-2-21-15,9-5-26 16,1 0-12-16,-3 0-3 15,-3-5-1-15,-5-5-8 0,-7-4-52 16,-6-2-50-16,-7-2-78 16,-3 2-179-16</inkml:trace>
  <inkml:trace contextRef="#ctx0" brushRef="#br0" timeOffset="20642.7067">16496 10063 572 0,'9'10'117'15,"7"24"-60"-15,4 21 12 0,1 13-19 16,-9 17-10-16,-12 14-12 16,0 11-8-16,-28 1-8 15,-14-1-4-15,-4-17-8 16,1-15 0-16,7-22-13 15,10-23-48-15,3-19-77 16,6-14-78-16</inkml:trace>
  <inkml:trace contextRef="#ctx0" brushRef="#br0" timeOffset="23817.4885">18047 2664 562 0,'-8'0'88'0,"-2"0"-88"16,2 8 7-16,1 16-4 15,1 10 0-15,1 4-3 16,4 10 1-16,1 3 0 16,0 13 1-16,0 6 1 15,0-1 2-15,0-9 9 16,0-18-1-16,0-19-7 15,0-16-5-15,1-7 2 16,5-26 5-16,5-25-8 16,-1-15-1-16,1-4 1 15,-5 0-1-15,-6 9 0 0,0 8 1 16,0 14 0-16,0 14 0 16,0 12 0-16,0 7 0 15,0 6 0-15,0 0-1 16,0 0 1-16,0 6-1 15,1 7 1-15,7-2 0 16,0 1 0-16,1-3 1 16,2-4 0-16,-1 0 1 15,4-5 2-15,3 0 0 16,9-11 0-16,10-14-2 16,-1-3-1-16,-2 3-1 15,-6 9 1-15,-6 14 0 0,0 2 1 16,0 30 2-1,-1 16 17-15,-4 7 4 0,-6 3-9 16,-2-3-12-16,-3-5-3 16,-2-12-1-16,2-11 0 15,0-13-10-15,-2-9-37 16,-2-3-28-16,-1 0-46 16,0 0-108-16</inkml:trace>
  <inkml:trace contextRef="#ctx0" brushRef="#br0" timeOffset="24207.7871">18713 2799 622 0,'-10'0'40'0,"-6"6"-33"16,-8 18 1-16,-5 8 5 15,-3 14-5-15,-3 7-7 16,4 3 1-16,9-1-1 16,8-9-1-16,12-15 0 15,2-17-2-15,23-14-9 16,17-18 5-16,8-28 6 16,1-10 0-16,-5 1 1 15,-14 13-1-15,-11 16 0 16,-12 16 1-16,-2 8-1 0,-4 2-1 15,2 7 0-15,0 18 1 16,3 7 2-16,-3 3-2 16,-1-6 0-16,-1 0 0 15,1-6 0-15,-1-4-2 16,1-7-10-16,-1-7-58 16,-1-2-51-16,0-1-26 15,0-2-164-15</inkml:trace>
  <inkml:trace contextRef="#ctx0" brushRef="#br0" timeOffset="24400.2658">18979 2879 505 0,'27'0'74'0,"9"8"15"15,5 16-13-15,-2 4-46 16,-9 8-19-16,-5-2-11 15,-6 3-2-15,-5-2-35 16,-5-1-49-16,-6-5-74 16,-3-9-151-16</inkml:trace>
  <inkml:trace contextRef="#ctx0" brushRef="#br0" timeOffset="24549.9043">19199 2919 505 0,'-39'19'111'0,"-9"18"-73"0,-9 11 1 16,-1 3-31-16,3-3-8 16,8-6-8-16,12-10-87 15,17-14-176-15</inkml:trace>
  <inkml:trace contextRef="#ctx0" brushRef="#br0" timeOffset="30402.0611">20076 2361 287 0,'-10'3'327'16,"-9"11"-307"-16,3 8-5 15,-1 7 16-15,0 11 1 0,-1 11-16 16,0 11-5-16,3 10 4 16,0 10-2-16,6 7-2 15,4 0-2-15,5-4-7 16,0-13-2-16,6-13 0 15,10-13-1-15,1-12-5 16,-2-12-17-16,2-10-39 16,-1-12-74-16,-4 0-145 15</inkml:trace>
  <inkml:trace contextRef="#ctx0" brushRef="#br0" timeOffset="30884.212">20225 2672 470 0,'-2'0'34'0,"2"0"-15"0,0 0 7 16,2 0-6-1,14-4 5-15,13-7 15 0,5-2 10 16,3-1-2-16,2 0-8 16,-9 6 1-16,-11 1-6 15,-7 4-12-15,-7 3-14 16,-5 0-8-16,0 22 1 15,0 15 8-15,-20 14-1 16,-9 13-8-16,-9 1-1 16,2 3-2-16,8-6 2 15,10-8-2-15,14-15-2 16,4-12-7-16,13-10-7 16,20-11 10-16,7-6 8 15,5 0 0-15,-3-4 0 16,-7-9-3-16,-5 1-31 0,-7-1-36 15,-11 2-29-15,-6 0-72 16,-6 2-112-16</inkml:trace>
  <inkml:trace contextRef="#ctx0" brushRef="#br0" timeOffset="31350.0645">20657 2656 493 0,'-3'0'79'0,"3"0"-61"16,0 0 22-16,0 0-10 15,17 0-8-15,14-12-10 16,11-8 16-16,3 2 11 15,-2 0 0-15,-6 4-3 16,-11 5-1-16,-8 2-14 16,-11 3-7-16,-5 4-8 15,-2 0-5-15,0 0 1 16,0 25-1-16,-3 12 5 16,-15 11-3-16,-5 0-2 15,0 1-1-15,4-5 1 0,5-5-1 16,11-8-1-16,3-7 1 15,9-7-2-15,18-8 2 16,5-3 0-16,3-4 0 16,2-2 0-16,-6 0-6 15,-4 0-13-15,-4 0-22 16,-4-2-40-16,-6-4-25 16,2 0-36-16,-1-2-6 15,0 1-2-15,3-3-43 16</inkml:trace>
  <inkml:trace contextRef="#ctx0" brushRef="#br0" timeOffset="31466.1048">21234 2897 372 0,'0'27'116'16,"0"13"7"-1,-17 12-33-15,-11 13-14 0,-10 2-26 16,-3-1-30-16,-1-6-20 16,7-13-3-16,7-15-57 15,10-11-77-15,11-21-113 16</inkml:trace>
  <inkml:trace contextRef="#ctx0" brushRef="#br0" timeOffset="31849.3597">21578 2514 290 0,'0'0'293'0,"0"0"-238"16,0 21 9-16,0 14 4 16,0 11-22-16,0 12-25 0,-16 5-5 15,-1 3-10-15,-2 2-6 16,1-3 0-16,6-2-24 16,3-10-57-16,0-12-41 15,9-20-106-15</inkml:trace>
  <inkml:trace contextRef="#ctx0" brushRef="#br0" timeOffset="32281.1778">21717 2600 325 0,'-11'6'185'0,"1"3"-171"16,4-1 15-16,6-7-12 16,0-1-2-16,5 0 2 15,20-12-2-15,5-6 7 16,3 3 25-16,-5 4 12 16,-6 8 1-16,-7 3-5 15,-6 7-20-15,-6 23-8 16,-3 12-2-16,-5 8-11 15,-18 3-9-15,-3-6-5 16,7-14-1-16,10-13-9 0,9-16-13 16,2-4-13-1,26-12 8-15,12-13 26 0,6 3 2 16,-4 5 1-16,-9 12 3 16,-9 5 11-16,-10 13 12 15,-10 23-3-15,-4 14-4 16,-15 12-10-16,-18 3-6 15,-4-5-4-15,1-15-17 16,9-18-49-16,9-19-86 16,9-8-119-16</inkml:trace>
  <inkml:trace contextRef="#ctx0" brushRef="#br0" timeOffset="32531.3658">22225 2409 571 0,'3'66'56'15,"0"19"52"-15,-3 18-18 16,-3 11-19-16,-23 11-26 15,-16 2-19-15,-10-2-18 16,-7-16-8-16,0-21-10 16,10-37-138-16,17-42-426 0</inkml:trace>
  <inkml:trace contextRef="#ctx0" brushRef="#br0" timeOffset="49805.3565">11021 3358 101 0,'1'-3'54'16,"1"0"-20"-16,-2 0-6 16,0 1-7-16,0 1-12 15,0-1-7-15,0 1 4 16,0-1-1-16,0 0-1 16,1 1 2-16,-1-1 1 15,0 1 11-15,0 1 0 0,0 0 0 16,0 0 4-1,2 0-5-15,-2-2-6 0,0 2-3 16,2 0-4-16,2 0-1 16,5 0 0-16,3 0-2 15,1 0 1-15,2-3 5 16,2 2 6-16,4-4 1 16,1-2 7-16,5 1-2 15,-3 0 1-15,3 2-3 16,-4-5-2-16,0 5-1 15,-4-1-3-15,2 2-6 16,-3 3-1-16,-2 0 2 16,2-1-2-16,-1-1 7 0,4 0-2 15,-1-1 1-15,3-1 2 16,4 2-5-16,1-3-3 16,0 2 0-16,1-1 6 15,-3 4-1-15,-2 0-4 16,-4 0-1-16,4 0 0 15,1 0-1-15,2 0 3 16,4 0 1-16,0 0 2 16,1 0-2-16,-2 0-4 15,-4 0 1-15,0 0-1 16,-2 0 2-16,-2 0-3 16,-1 3-1-16,-1-1-1 0,2 4 1 15,3-3-1 1,2 1 1-16,1-1 0 0,2 2-1 15,-4-4 1-15,1 1 0 16,-2 0 1-16,-1-2-1 16,-2 2 0-16,-1-2-1 15,1 0 0-15,1 0 0 16,-1 0 1-16,4 0-1 16,6 0 0-16,8 0 1 15,4 0 0-15,6 0 11 16,-2 0-5-16,1 0-5 15,1 0-2-15,-7 1 1 16,-1-1-1-16,-4 0 0 0,-5 0 1 16,-7 0-1-1,-2 0 1-15,-7 0-1 0,-1 0 0 16,-3 0 0-16,-3 0 0 16,1 0 1-16,4 0-1 15,0 0 0-15,6 0 0 16,-1 2 0-16,3 3 1 15,1-1-1-15,1-1 0 16,0 0 0-16,1 1 0 16,-4-2 1-16,1 3 1 15,-1-2-1-15,6-1 0 16,3-2-1-16,5 0 0 16,3 0 0-16,-1 0 0 15,-1 0 0-15,-5 0 0 0,-3 0 0 16,-5 0 1-16,0 0-1 15,1 0 1-15,0 0 0 16,4 0-1-16,2-5 0 16,5-2 0-16,0-1 2 15,0 1-2-15,0 3 0 16,-5 1 1-16,-4 1 0 16,-2 2 1-16,-4 0 0 15,-3-2-1-15,3 0-1 16,1 0 0-16,3-3 0 15,5-1 1-15,3 3-1 16,-2 1 0-16,0 0 1 16,-6 2-1-16,-2 0 0 0,-3 0 1 15,-5-2-1 1,1 1 1-16,-1 0-1 0,6-2 0 16,4 1 0-16,3-2 1 15,7 0 0-15,4 1 1 16,1-2-2-16,-1 3 0 15,-7 0 0-15,-3 0 0 16,-8 0 0-16,-2 2 0 16,-5 0 0-16,1 0 0 15,-3 0 0-15,2 0 0 16,3 0 0-16,5 0 0 16,2 0 0-16,0 0 0 15,2 0 0-15,-3 0 0 0,-2 0 0 16,-2 0 0-16,-5 0 0 15,-4 0 0-15,1 0 0 16,-4 0 0-16,4 0 0 16,3 0 0-16,3 0 0 15,4 4 0-15,1-4 0 16,2 4 0-16,2-3 1 16,-3 1-1-16,-2 2 0 15,-6-3 0-15,-2 2 0 16,-3-2 0-16,-1-1 1 15,2 2-1-15,3 0 0 16,4 0 1-16,1-2-1 16,7 3 1-16,0-1 0 15,3 0 0-15,-4 2 0 0,-2-1 0 16,-1-1-1-16,-1 0 2 16,-2 0-1-16,5-1 2 15,3 1 2-15,0-2-1 16,1 0-2-16,-1 0 0 15,1 0-1-15,-1 0 0 16,-3 0 0-16,0 2 1 16,-3-2 0-16,-2 0-1 15,1 0 1-15,0 0 2 16,3 0 1-16,1 0 0 16,3 0-3-16,2 0-1 15,4 0-1-15,-1 0 0 0,-3 0 0 16,-3 0 0-16,-3 0 0 15,-3 1 0-15,1 2 0 16,-2-1 3-16,1 1-1 16,4-1 1-16,4-2 0 15,2 4-1-15,3-1-1 16,-2 1 1-16,-3-2-2 16,-3 2 0-16,-3-1 1 15,0 1-1-15,0-1 1 16,2-1 2-16,4-2 0 15,5 0-2-15,1 0-1 16,2 0 0-16,0 0 1 16,2 0 0-16,-4 0-2 0,1 2 2 15,-2 1-1 1,0 0 3-16,-2 0-3 0,-1-2 0 16,-3 1-2-16,-3-2 2 15,-3 0 2-15,0 0-2 16,-3 0 0-16,0 0 0 15,-3 0 0-15,-2 0 0 16,1 0 0-16,0 0 0 16,1 0 0-16,6 0 1 15,1 0-1-15,3 0 0 16,0 0 0-16,5 0 0 16,0 0 0-16,-1-3 0 15,3 3 0-15,-5-1 0 16,-1 1 0-16,1 0 1 0,0 0-3 15,-1 0 3-15,-1 0-1 16,2 0 1-16,-2 0-1 16,3 0 0-16,2 0 0 15,3 1 0-15,-2 0 2 16,1 1-3-16,-4-2 1 16,-3 2 0-16,0-2 0 15,-3 1 0-15,2-1 1 16,-2 0-1-16,-2 0 0 15,2 0 1-15,0 0-1 16,-1 0 1-16,1 0-1 16,1 0 0-16,-3 0 0 15,0 0 0-15,-2 0 0 0,-3 0 0 16,3 0 0-16,0 0 0 16,4 0 0-16,3 0 1 15,4 0-1-15,2-1 0 16,2-1 0-16,-2 0 0 15,-1 1 0-15,-2 0 0 16,1-1 0-16,-1 2 0 16,-3-2 0-16,0 1 0 15,1-1 0-15,-2-1 0 16,3 0 0-16,0 0 1 16,-5 1-1-16,2 1-1 15,-3 0 1-15,-4-1-1 0,-1 0 1 16,-3 0 0-16,-1 2 0 15,0 0 0-15,1 0 0 16,1 0 0-16,5 0 0 16,1 0 0-16,2 0 0 15,0 0 0-15,2 0 0 16,-1 0 0-16,4 0 0 16,1 0 0-16,3 4 0 15,7-1 0-15,0 0 1 16,4-2-1-16,-1-1 0 15,0 0 1-15,1 0 0 16,-2 0 0-16,2 0 0 16,-3 0 0-16,-6 0-1 0,-4-1 1 15,-6-2-1 1,-8 0 0-16,-1-1 1 0,-1 3-1 16,-3 0 0-16,5 1 0 15,-5 0 1-15,4-2-1 16,-2 2 0-16,-2-2 0 15,4 2 0-15,-2 0-1 16,1 0 1-16,2 0 1 16,3 0-1-16,1 0 0 15,5 0 0-15,0 0 0 16,4 0 0-16,-1 0 0 16,3 0 0-16,3 0 0 0,1 0 1 15,3 0-1 1,1 0 0-16,-1 0 0 0,2 0 0 15,-5 0 0-15,-3 2 1 16,-2 2-1-16,-8 2-1 16,-2-4 1-16,-4 3 0 15,1-2 0-15,4 0 1 16,1 0-1-16,4 2 0 16,3 1 0-16,2 2 0 15,2-1 1-15,-4-3-1 16,-3 1 2-16,-1-4-1 15,-4 1 0-15,-3-2 0 16,0 0 0-16,1 0-1 16,-2 0 1-16,7 0-1 15,-1 0 0-15,2 0 0 0,-2 0 0 16,-1 0 0-16,-3 0 0 16,-1-2 1-16,-4 1-1 15,-3-1 0-15,-2 2 0 16,-4-1 0-16,-1-1 0 15,1 0 0-15,-2 1 0 16,0 0 0-16,-1 1 0 16,1-2 0-16,-2 2-1 15,0-2 0-15,0 1 1 16,0-2-1-16,0 1 0 16,0-3 1-16,4-2 0 0,2-6-1 15,2-6-3-15,0-4 1 16,-2-7-1-16,0-2 2 15,-1-2-1-15,1 2 0 16,1 4 1-16,-1 5 0 16,-1 1 0-16,-1 5 2 15,-1 4 0-15,-3 1 0 16,0 4-1-16,2 3 1 16,-2 0-1-16,0 5 1 15,0 0-3-15,0 22 1 16,0 13 2-16,-3 5 1 15,-2 8 0-15,-1 0 0 16,0 0 1-16,1-3-1 16,0-3 0-16,4-6 0 0,1-4-1 15,0-10 0-15,0-6 0 16,0-6-1-16,0-5 1 16,0-3-1-16,0-2 1 15,0 0 0-15,7-9 0 16,6-8-1-16,-1 0 0 15,-2 5 1-15,-3 6 0 16,-4 5-1-16,-3 1-1 16,0 7-2-16,0 15-10 15,-10 14-33-15,-7-5-74 16,3-13-296-16</inkml:trace>
  <inkml:trace contextRef="#ctx0" brushRef="#br0" timeOffset="51651.0144">11137 3399 153 0,'-3'-2'28'0,"-2"-2"-20"0,2 0 7 16,0 2-5-16,0-3 9 15,1 0 2-15,0 2 13 16,-1 0 11-16,0-2-5 16,-1 4-4-16,-2-1 1 15,-1-1-6-15,-2 1-12 16,-8 1-7-16,1-1-7 16,-8 2 4-16,-1 0 7 15,-4-2-8-15,3 1-5 16,0-2 0-16,-2 0 0 15,-1 0 3-15,-1-1 3 16,1 3-2-16,-3 1 6 16,-1 0-3-16,4 0-3 0,-3 0-5 15,4 5-1-15,3 1 0 16,2 2-1-16,4-2 0 16,0 2 0-16,3-2 0 15,5-1 1-15,3 0 0 16,4-5 3-16,2 0 6 15,1 0 1-15,-1 0-1 16,2 0-3-16,0 0 3 16,-1 0 3-16,-4-2-6 15,2-8-5-15,0-2 0 16,2 0 2-16,-1 0-2 16,2 4 0-16,0 4 0 15,0 2 1-15,0-1-2 16,0 3-1-16,0 0 0 0,0 0 1 15,0 0 1-15,0 0-2 16,0 11 1-16,0 14 6 16,0 10 5-16,0 3-7 15,0-2-2-15,0-3 0 16,0-5 1-16,0-9-2 16,0-8-1-16,0-9 0 15,0-2-1-15,2 0 2 16,1-18 1-16,-2-13-3 15,1-5 1-15,-2-8-1 16,0-2-1-16,0 2 1 16,0 8 0-16,-5 11 0 15,4 15 1-15,-1 8-1 0,2 2-1 16,0 0 0-16,0 20 1 16,0 13 2-16,6 6 2 15,2 3 6-15,-4-1 1 16,-1-5-7-16,0-4-4 15,5-6-3-15,3-4-20 16,6-12-86-16,4-10-203 16</inkml:trace>
  <inkml:trace contextRef="#ctx0" brushRef="#br0" timeOffset="53014.0784">13263 3714 256 0,'-10'-4'59'0,"4"0"-29"16,3 1 29-16,2-2-3 16,1 1-18-16,0-2-14 15,-2 2 0-15,0 1-3 16,1 3-3-16,-2 0-3 16,1 0 7-16,2 0 0 15,-1 0-11-15,-1 9-4 16,1 15 14-16,-3 6 6 15,1 6-15-15,-5 1-5 16,-1 6 1-16,-3 0-3 16,-4 1-2-16,-2-4-3 0,3-1 0 15,-1-11 0 1,7-7-11-16,3-16-22 0,1-5-17 16,0-18 9-16,0-15-84 15,2-7 24-15,1 4 62 16,2-1 16-16,0 3 18 15,0 3 5-15,6 1 0 16,5-1 2-16,-1 4-1 16,2-2 2-16,0 3 24 15,0-2 2-15,3 0 17 16,0 0 7-16,7 0-6 16,6-1 13-16,10 0-15 0,11 2-3 15,8 3-1 1,7 4-3-16,-4 8-2 0,-8 10-12 15,-16 2-12-15,-12 6-8 16,-15 19 1-16,-9 6 1 16,-8 6 3-16,-29 4-4 15,-15-2-4-15,-11-3 2 16,0-9-1-16,2-12-2 16,10-13 0-16,5-2-3 15,13-2-14-15,11-10-16 16,16 0-5-16,6 1-25 15,19 2-25-15,15 5-73 16,11 3-33-16</inkml:trace>
  <inkml:trace contextRef="#ctx0" brushRef="#br0" timeOffset="53546.2407">13589 3859 299 0,'-12'8'130'0,"6"0"-112"16,6-2 11-16,0-6 0 15,12 0-14-15,18-4 7 16,5-16 19-16,7-6-1 16,-3 0-3-16,-6 0-6 15,-10 1-5-15,-9 9-8 0,-9 2-4 16,-5 6-2-16,0 4 6 15,-24 4 8-15,-9 0-21 16,-7 20-4-16,-2 6-1 16,0 6 1-16,5 4-1 15,4-1-1-15,9 3-3 16,10-4-7-16,14-7-25 16,0-8-20-16,19-11-18 15,18-8-1-15,3 0-20 16,2-10-12-16,-8-3 7 15,-5 0 30-15,-6 3 44 16,-6 6-69-16,-7 4 52 16,-5 0 24-16,-4 0 19 0,-1 4 88 15,0 2 35 1,0-4-23-16,0-2-14 0,3 0-17 16,13-4 20-16,14-14 0 15,14 2-30-15,8-6-28 16,0 7-10-16,-3 1 3 15,-4 5-8-15,-9 6-13 16,-5 1-3-16,-4 2-1 16,-3 0-8-16,1 0-31 15,-5 0-93-15,-8 5-110 16</inkml:trace>
  <inkml:trace contextRef="#ctx0" brushRef="#br0" timeOffset="53713.1775">14339 3812 476 0,'0'5'77'15,"-2"19"2"-15,-6 6-18 16,0 0-41-16,1 2-20 16,-1-6-6-16,1-6-48 15,-1-4-91-15,-1-15-129 16</inkml:trace>
  <inkml:trace contextRef="#ctx0" brushRef="#br0" timeOffset="53857.53">14317 3700 350 0,'0'0'161'16,"-2"0"-117"-16,2 0-26 15,0 0-18-15,0 0-9 16,0 6-78-16,9 7-60 15</inkml:trace>
  <inkml:trace contextRef="#ctx0" brushRef="#br0" timeOffset="54144.482">14527 3867 223 0,'-16'22'217'16,"-2"5"-148"-1,6 4 17-15,10-9-21 0,2-4-45 16,20-7-15-16,9-8-3 16,10-3 9-16,5-5 7 15,-3-15 15-15,-6-5-6 16,-13 3-2-16,-15 4-10 16,-7-2 0-16,-9 3 4 15,-17 0-11-15,-4 3-8 16,3 2-11-16,6 10-25 0,11 2-36 15,10 0-25 1,0 0-35-16,15 9-97 16,16 2-5-16</inkml:trace>
  <inkml:trace contextRef="#ctx0" brushRef="#br0" timeOffset="54510.4857">14972 3816 191 0,'0'-3'248'15,"-11"3"-163"-15,-8 0-48 16,-5 0-7-16,-3 17 9 16,-3 6-1-16,0 9-7 15,5 4 12-15,9-2 2 16,13-2-14-16,3-12-24 16,19-10-7-16,21-10-2 0,15-16 2 15,11-25 0 1,4-10 2-16,-2-9-2 0,-10-1 0 15,-14 3 0-15,-17 3 6 16,-16 6 5-16,-11 15-4 16,0 11-4-16,-8 18 4 15,-13 5 3-15,-4 18-7 16,-5 20-3-16,4 10 1 16,6 9-1-16,10 5 3 15,10-1-3-15,0-2-3 16,22-7-14-16,8-8-32 15,4-7-41-15,-4-8-30 16,-5-9-81-16</inkml:trace>
  <inkml:trace contextRef="#ctx0" brushRef="#br0" timeOffset="54793.5329">15437 3807 248 0,'0'0'216'15,"6"0"-165"-15,8 0 3 0,8-3-3 16,4-2-14-16,5-2-4 15,3 0 5-15,-4-1-15 16,-5-1-18-16,-5 6-5 16,-8 1-1-16,-7 2-23 15,-5 0-152-15,-7 17-227 16</inkml:trace>
  <inkml:trace contextRef="#ctx0" brushRef="#br0" timeOffset="54943.3348">15521 3916 418 0,'12'-5'198'16,"7"-1"-73"-16,6 4-64 15,7-4-42-15,1-2-18 16,2-4-1-16,1-2-13 0,-6 0-93 16,-5 0-138-16</inkml:trace>
  <inkml:trace contextRef="#ctx0" brushRef="#br0" timeOffset="55191.9036">15991 3538 357 0,'1'-4'253'16,"1"4"-196"-16,6 4 10 0,-3 24-4 15,-5 12-22-15,0 13-3 16,-13 9-14-16,-8 2-12 16,-2 0-8-16,4-4-4 15,6-4-4-15,5-8-26 16,8-12-64-16,0-16-75 16,6-20-97-16</inkml:trace>
  <inkml:trace contextRef="#ctx0" brushRef="#br0" timeOffset="55559.3192">16209 3670 220 0,'-5'0'129'0,"4"0"-108"15,1 0 13-15,0 0 6 16,0-2 0-16,0 0 6 15,0 2-7-15,0-4 1 16,0 0 2-16,14-4 1 16,4-2 11-16,6-2 0 15,3-1-4-15,-2 6-3 16,-3 2-4-16,-5 5-12 16,-6 0-13-16,-8 5-9 15,-3 19-2-15,-5 16 3 0,-20 10-4 16,-3 8-6-16,5 1 0 15,13-9 0-15,10-10 0 16,21-14 0-16,32-17 0 16,25-9 0-16,15-4 0 15,2-15 0-15,-10 3-15 16,-25-13-92-16,-11-19-367 16</inkml:trace>
  <inkml:trace contextRef="#ctx0" brushRef="#br0" timeOffset="81411.6758">25205 2770 350 0,'0'-6'57'0,"0"3"-33"16,0-2 7-16,0 1 9 16,0 0-13-16,0 3-11 15,0-1-3-15,0 2 0 16,0 0-7-16,-1 11-3 16,-1 25 2-16,-2 21 9 15,-4 10-5-15,-4 8-4 0,-6 2 0 16,0-11-2-1,5-17-1-15,5-20-1 16,7-19-1-16,1-10 1 0,7-26 3 16,20-26-4-16,9-24-14 15,0-17 5-15,-5-7 5 16,-9 2 4-16,-6 17 2 16,-2 22 0-16,-3 28 5 15,-4 19 11-15,-1 12-1 16,-4 21-15-16,-2 24 3 15,0 22 8-15,0 6-3 16,0-1-3-16,6-9-6 16,4-16 0-16,12-20-1 15,10-13 2-15,5-14-2 16,4-8 0-16,-1-23 0 0,-9-8 0 16,-7 8 1-16,-11 10 0 15,-7 15 1-15,-3 6-2 16,-3 30 0-16,0 22 5 15,0 13 1-15,-10 7-3 16,-2 2-3-16,3 0 0 16,5-7-25-16,-3-9-156 15</inkml:trace>
  <inkml:trace contextRef="#ctx0" brushRef="#br0" timeOffset="81594.8205">25834 3086 408 0,'0'24'73'0,"-1"14"-39"16,-5 4-7-16,-1 2-23 16,2 2-4-16,-5 1-7 15,-7-8-186-15</inkml:trace>
  <inkml:trace contextRef="#ctx0" brushRef="#br0" timeOffset="81732.8402">25909 2777 515 0,'0'0'31'15,"5"3"-31"-15,3 19 0 16,0 7-99-16,-5 7-149 15</inkml:trace>
  <inkml:trace contextRef="#ctx0" brushRef="#br0" timeOffset="82093.5575">26155 2953 437 0,'-26'5'83'15,"0"35"-53"-15,1 13 3 16,2 2-28-16,11-7-3 0,12-12 0 16,0-16-2-16,23-20-2 15,14-2-2-15,8-38 4 16,5-18 8-16,3-12 6 16,-1-10 5-16,-7-1 14 15,-11 1 17-15,-13 4-27 16,-8 12-8-16,-7 13-7 15,-4 19-5-15,-2 18-3 16,0 14 2-16,0 8-1 16,-16 26-1-16,-7 18 1 15,-1 12-1-15,3 10 1 16,5 5-1-16,6 3-1 0,8 0 0 16,2-9-13-16,0-13-65 15,13-16-107-15,-1-24-66 16</inkml:trace>
  <inkml:trace contextRef="#ctx0" brushRef="#br0" timeOffset="82359.7119">26736 2565 456 0,'0'-1'40'15,"0"1"-6"-15,0 10 0 0,0 22 17 16,-3 10-11 0,-6 10-15-16,-6 11-18 0,1 5-3 15,-3 8-2-15,-2 6-2 16,2-1 0-16,2 1-3 16,1-6-9-16,7-12-57 15,1-13-85-15,1-20-2 16,-3-11-5-16</inkml:trace>
  <inkml:trace contextRef="#ctx0" brushRef="#br0" timeOffset="82708.5555">26938 3016 373 0,'0'-8'199'16,"0"8"-122"-16,0 0-24 16,2 23-41-16,-2 11 0 15,0 7-7-15,0 1-5 16,-3 0-4-16,-6-2-50 16,-6-4-83-16,-4-8-132 15</inkml:trace>
  <inkml:trace contextRef="#ctx0" brushRef="#br0" timeOffset="82864.9487">27088 2660 597 0,'0'-4'23'0,"1"4"-23"16,5 3-5-16,-3 14-129 15,-3 1-185-15</inkml:trace>
  <inkml:trace contextRef="#ctx0" brushRef="#br0" timeOffset="83190.942">27173 2914 439 0,'-5'0'61'0,"1"15"-32"15,-2 14 0-15,0 9-20 16,-3-6-3-16,5-9 6 16,4-12-9-16,3-11 1 15,26-8 4-15,16-26-1 16,9-11 0-16,3 1 9 15,-10 8 30-15,-16 18 12 16,-17 12-8-16,-9 6-21 16,-5 18-17-16,-5 24-4 15,-16 11-2-15,-6 6-6 0,5-2 0 16,4-7-52 0,11-10-156-16</inkml:trace>
  <inkml:trace contextRef="#ctx0" brushRef="#br0" timeOffset="83606.6398">27680 2980 264 0,'0'2'190'0,"0"2"-145"15,8-4 48-15,21 0-69 16,10-15-4-16,10-20 2 16,5-8 2-16,-8 1 16 15,-10 5 5-15,-15 12 2 16,-15 14-17-16,-6 6-1 15,0 5-7-15,-30 0-14 16,-15 10-6-16,-11 15-1 16,-1 11-1-16,11 7 1 15,12 1-1-15,17-4 0 16,12 0-1-16,5-3 1 0,19-3-3 16,14-1-19-16,8-6-26 15,1-3-38-15,-5-7-74 16,-7-10-182-16</inkml:trace>
  <inkml:trace contextRef="#ctx0" brushRef="#br0" timeOffset="83928.8455">28404 2523 726 0,'-3'-7'66'0,"3"7"-31"15,0 0-30-15,0 16-5 0,7 8-91 16,2 0-175-16</inkml:trace>
  <inkml:trace contextRef="#ctx0" brushRef="#br0" timeOffset="84139.2253">28324 2897 372 0,'-7'-16'455'16,"6"16"-420"-1,1 0-1-15,16 0-34 0,8 4-169 16,3-4-557-16</inkml:trace>
  <inkml:trace contextRef="#ctx0" brushRef="#br0" timeOffset="84903.5842">29106 2377 173 0,'10'-12'137'16,"-5"2"-46"-16,-3-1-17 15,-1 4-12-15,-1 3-13 16,0 2-12-16,0 2-4 16,-1-2-6-16,-23 2-13 15,-14 0 0-15,-14 5-8 16,-7 19 3-16,1 9 4 0,6 9 12 16,10 12 1-16,12 4 1 15,13-9-22-15,16-11-4 16,4-16-1-16,37-17-7 15,20-5 0-15,14-17 4 16,8-19 3-16,3-10 2 16,-10-3-2-16,-12 5 4 15,-17 8 9-15,-22 16 13 16,-12 9 1-16,-12 11-5 16,0 7-14-16,-16 33-4 15,-11 20 8-15,-5 17-2 0,1 5-6 16,4 4-3-1,0-2-1-15,5-3 0 0,10-2-1 16,9-5-28-16,2-12-144 16,-1-16-338-16</inkml:trace>
  <inkml:trace contextRef="#ctx0" brushRef="#br0" timeOffset="87996.0392">24851 4290 114 0,'26'-18'88'0,"-7"0"-8"0,1-2 6 16,-3-4-15-16,-3 0-7 16,1 6 5-16,-2-2-7 15,-2 4-14-15,-1 6-14 16,-4 4-8-16,-3 0-6 16,-3 6-6-16,0 0-6 15,0 0-2-15,0 30-2 16,-11 20-1-16,-14 16 2 15,-11 11-3-15,-5 3-1 16,-1-2-1-16,4-9 1 16,12-18-1-16,12-23 0 15,13-25 0-15,1-12 1 0,21-42-1 16,16-28-8-16,14-21 4 16,4-11 2-16,4 5 2 15,-2 10 0-15,-1 21 0 16,-4 25 2-16,-10 23 2 15,-13 14-1-15,-9 13-1 16,-8 0-1-16,-6 30 1 16,-1 18 2-16,-5 22 4 15,0 15-1-15,-7 13-3 16,-12 5-2-16,-5 3-1 16,-1 0-1-16,1-7 0 15,4-6-1-15,5-17-14 16,5-16-76-16,-6-19-74 0,-3-20-178 15</inkml:trace>
  <inkml:trace contextRef="#ctx0" brushRef="#br0" timeOffset="88162.3025">24920 4642 427 0,'31'0'186'0,"7"0"-155"15,12 10 47-15,8 2-58 16,-2 6-16-16,-1 4-4 16,-10 6-28-16,-9-4-186 0</inkml:trace>
  <inkml:trace contextRef="#ctx0" brushRef="#br0" timeOffset="88594.2852">25509 4544 447 0,'0'-5'48'16,"0"4"2"-16,0 1-10 16,0 0-13-16,0 11 2 15,0 13-12-15,0 11-7 0,-7 3-5 16,-7-2-2-16,0-2 1 15,3-5-3-15,3-12-1 16,4-9 0-16,4-8 0 16,4-4 3-16,19-21-3 15,10-6 1-15,1-1 5 16,-4 9 21-16,-8 10 5 16,-8 7-6-16,-7 6-8 15,-4 2-12-15,-3 16-2 16,0 4 1-16,0-1-2 15,3-10-3-15,11-9 0 16,10-2-4-16,8 0-1 16,3-2 3-16,-5-2 2 15,-8 4 0-15,-7 4-1 0,-8 18 1 16,-7 5 2-16,0 4-2 16,0-2 0-16,0 0-2 15,0-10-72-15,0-13-199 16</inkml:trace>
  <inkml:trace contextRef="#ctx0" brushRef="#br0" timeOffset="88727.2183">26110 4473 214 0,'-14'3'109'16,"-4"17"-106"-16,-3 4-3 0</inkml:trace>
  <inkml:trace contextRef="#ctx0" brushRef="#br0" timeOffset="89226.4318">26170 4274 303 0,'-19'42'157'0,"-3"15"-58"16,5 17-41-16,-5 12-30 16,-2 6-8-16,-2 6-14 15,-2-3-5-15,0-4-1 16,-1-9-1-16,4-13-2 15,6-17-5-15,8-18-3 16,8-20-18-16,3-14-32 16,0-12-3-16,6-31-14 15,6-15 49-15,3-18 29 16,6-12 0-16,0-13 21 16,10-6 15-16,9 3 7 15,7 12-5-15,6 14-6 0,2 17-5 16,-2 18 6-1,-1 16 30-15,-6 17-17 0,-9 10-8 16,-10 5-3-16,-13 26-18 16,-14 18-7-16,-9 15 0 15,-33 12-1-15,-16 10-3 16,-15-4-5-16,1-9-1 16,11-15-2-16,21-27-16 15,20-29-65-15,19-12-56 16,1-41-169-16</inkml:trace>
  <inkml:trace contextRef="#ctx0" brushRef="#br0" timeOffset="89458.8526">26733 3838 460 0,'0'0'95'0,"0"8"-81"16,0 29 17-16,-5 15-2 16,-11 14 10-16,-5 13-9 15,-8 9-12-15,-5 9-12 16,-4-2-4-16,5 2-2 16,3-1-5-16,-1-3-116 15,2-13-292-15</inkml:trace>
  <inkml:trace contextRef="#ctx0" brushRef="#br0" timeOffset="90572.8035">26931 4348 385 0,'0'-8'92'0,"0"6"-16"16,0 2-39-16,0 8-15 16,3 15 22-16,3 7-24 15,-1 4-14-15,-1 2-6 16,1-2-3-16,-4-1-23 16,-1-7-93-16,-3-10-98 15</inkml:trace>
  <inkml:trace contextRef="#ctx0" brushRef="#br0" timeOffset="90739.0747">27039 4110 496 0,'4'-13'68'15,"11"10"-10"-15,4 3-50 16,8 0-8-16,-5 8-47 15,-5 7-192-15</inkml:trace>
  <inkml:trace contextRef="#ctx0" brushRef="#br0" timeOffset="90938.6295">27376 3901 467 0,'1'-7'45'0,"7"7"9"15,2 9-42-15,-6 21-5 16,-4 14-1-16,0 12-1 16,-13 11-3-16,-9 8 0 15,-4 4-2-15,-4 0-5 16,-4 1-121-16,-4-10-276 16</inkml:trace>
  <inkml:trace contextRef="#ctx0" brushRef="#br0" timeOffset="91105.0906">27239 4190 490 0,'20'-20'75'0,"12"10"-11"16,4 2-26-16,5 2-15 16,-2 6-20-16,-3 0-3 15,-6 16-22-15,-11 0-85 16,-11-4-167-16</inkml:trace>
  <inkml:trace contextRef="#ctx0" brushRef="#br0" timeOffset="91354.4864">27520 4148 124 0,'6'-20'299'15,"-3"6"-191"-15,2 10-23 16,-2 4-51-16,0 7-23 16,-3 20-1-16,0 5-5 15,0 8-3-15,0-4-2 16,0-1-1-16,0-10-6 15,0-11-6-15,12-13-4 16,6-1 2-16,4-17 9 16,2-5 6-16,-8 4 2 15,-4 8 13-15,-7 6 5 16,-5 4-1-16,0 7-14 16,0 20-1-16,-5 10-4 15,2 1 0-15,-1-7-92 0,4-9-317 16</inkml:trace>
  <inkml:trace contextRef="#ctx0" brushRef="#br0" timeOffset="91837.7741">27698 4429 272 0,'-20'18'299'16,"7"-1"-230"-16,13-6-43 15,5-11-24-15,30-6-2 16,13-32-4-16,12-20-6 15,1-16-23-15,-1-8 21 16,-5 3 12-16,-12 2 18 0,-5 7 38 16,-10 12-3-1,-9 14-18-15,-8 18-9 0,-10 15 2 16,-1 11-7-16,-1 1-19 16,-20 31-2-16,-9 14 0 15,-5 14 0-15,2 10-1 16,5 5 1-16,4 1 0 15,10-9-1-15,12-16 1 16,2-13-1-16,12-17-2 16,12-9 3-16,6-12 0 15,3 0 2-15,4-24-2 16,-4-5 1-16,-7-3 0 16,-7 3-1-16,-12 3 0 15,-7 4 0-15,-1 9 0 16,-22 4-1-16,-7 9-2 0,-1 6 2 15,2 19 1-15,3 9 0 16,5 5 0-16,6 5 1 16,6 0 1-16,8-2 0 15,1-4 1-15,10-7-2 16,10 0-1-16,3 2-5 16,1-3-38-16,-2-5-110 15,-4-16-269-15</inkml:trace>
  <inkml:trace contextRef="#ctx0" brushRef="#br0" timeOffset="92087.0739">28613 4056 661 0,'-6'-7'65'0,"6"7"-9"16,0 4-50-16,4 15-6 15,2 4-80-15,-3 1-170 16</inkml:trace>
  <inkml:trace contextRef="#ctx0" brushRef="#br0" timeOffset="92220.8664">28542 4335 325 0,'-6'-9'304'16,"5"9"-265"-16,1 0-4 15,3 3-35-15,15 6-86 16,3-6-430-16</inkml:trace>
  <inkml:trace contextRef="#ctx0" brushRef="#br0" timeOffset="92651.2342">29121 3896 311 0,'0'-7'256'16,"-12"7"-202"-16,-4 18 20 15,-9 19-53-15,-7 5-16 16,4 1-5-16,4 1 0 16,13-7 0-16,11-5-5 15,4-10-7-15,27-13-14 16,11-9 22-16,5 0 4 15,-2 0 1-15,-5-5-1 16,-2-2 0-16,-5-1-4 16,-8-5-116-16,-5-3-180 0</inkml:trace>
  <inkml:trace contextRef="#ctx0" brushRef="#br0" timeOffset="92800.9663">29481 3783 386 0,'0'0'199'0,"0"41"-91"15,-5 26 0-15,-21 26-32 16,-10 15-28-16,-6 4-29 16,-3 0-19-16,11-3 0 15,6-14-26-15,4-18-202 16</inkml:trace>
  <inkml:trace contextRef="#ctx0" brushRef="#br0" timeOffset="134466.6909">4410 10199 203 0,'0'-11'287'0,"0"8"-231"16,0 2-34-16,0-1-2 16,-6 2 22-16,-7 0-3 15,-11 11-14-15,-9 22-15 16,-8 15 8-16,0 18 10 15,5 13-10-15,11 13-11 0,11 6-3 16,11 2 1 0,3-11-1-16,0-17 0 0,17-19-2 15,5-17-1-15,3-12-1 16,7-13-2-16,4-11-4 16,1 0-25-16,-3-16-43 15,-1-8-69-15,-9-2-198 16</inkml:trace>
  <inkml:trace contextRef="#ctx0" brushRef="#br0" timeOffset="135214.9141">4643 10334 354 0,'1'-4'64'16,"1"0"-53"-16,1 1-8 16,-2 1 1-16,1 1 3 15,-2 1 10-15,0 0 12 16,0 0 3-16,0 0 0 0,0 0-9 16,0 0-2-1,0 0 5-15,0-2-2 16,0 2-5-16,0 0 0 0,0 0-3 15,0 0-6-15,0 0-6 16,0 0-1-16,0 0 0 16,0 0-2-16,0 0-1 15,-2 0 4-15,-1 0 3 16,-1 0 1-16,-1 16-3 16,-3 11 2-16,-1 6-6 15,-1 3 0-15,0 3-1 16,6-1 0-16,2-9 0 15,2-8-1-15,0-9 0 16,8-10-2-16,14-2 3 16,9-8 1-16,7-11 4 0,3 4-1 15,-3 0 1-15,-4 4-5 16,-6 3-2-16,-5 5-10 16,-7 3-33-16,-3 0-81 15,-3 0-135-15</inkml:trace>
  <inkml:trace contextRef="#ctx0" brushRef="#br0" timeOffset="135430.9307">4901 10235 555 0,'0'17'92'0,"0"17"-36"0,9 14-22 16,-2 8-16-16,-5 12-4 15,-2 7-4-15,0 3-4 16,-5-3-3-16,-3-9-3 16,2-12-6-16,4-16-22 15,2-8-72-15,0-16-102 16,9-10-199-16</inkml:trace>
  <inkml:trace contextRef="#ctx0" brushRef="#br0" timeOffset="135597.2963">5177 10762 443 0,'-9'53'302'15,"-12"22"-245"-15,-1 10-26 0,-2 1-17 16,-1-5-14-16,1-19-17 16,6-15-90-16,10-24-105 15,7-19-245-15</inkml:trace>
  <inkml:trace contextRef="#ctx0" brushRef="#br0" timeOffset="138024.6424">5526 10286 290 0,'0'0'133'15,"0"0"-90"-15,0 0-10 16,0 0 2-16,0 0-8 16,0 0-2-16,0 8 8 15,0 6 20-15,-3 12-10 16,-6 5-4-16,-1 7-6 15,-3 3-12-15,3-7-11 16,9-5-7-16,1-7-2 16,1-8 2-16,23-2 6 15,4 2 15-15,2 4 4 16,-1 8 0-16,-10 12-9 0,-7 13-4 16,-11 11-5-16,-1 4-6 15,-17-4-3-15,-13-11-1 16,-3-16-4-16,-4-19-18 15,-1-16-34-15,3-19-25 16,5-28-38-16,12-11-72 16,12-2-116-16</inkml:trace>
  <inkml:trace contextRef="#ctx0" brushRef="#br0" timeOffset="138224.1644">5422 10410 450 0,'0'-3'228'0,"10"-3"-169"16,23-3 8 0,10-5-11-16,7-7-25 0,0-6-18 15,-5 1-11-15,-6-2-2 16,-8 0-4-16,-9 1-12 16,-8 0-58-16,-8 2-75 15,-3 5-77-15,-3 0-181 16</inkml:trace>
  <inkml:trace contextRef="#ctx0" brushRef="#br0" timeOffset="138407.1134">5987 9976 585 0,'42'66'128'16,"7"18"-19"-16,-6 14-20 0,-10 12-41 15,-16 14-19-15,-17 3-10 16,-2-4-8-16,-29-15-11 15,-9-18-1-15,-4-26-17 16,-3-29-41-16,6-33-94 16,4-20-198-16</inkml:trace>
  <inkml:trace contextRef="#ctx0" brushRef="#br0" timeOffset="143644.0579">2384 4467 220 0,'0'-5'119'0,"0"-4"-94"16,4-5 11-16,-2-5-9 16,4-3 12-16,-1 1 3 15,-1 1-2-15,2 4 3 16,-3 7 2-16,-1 4-4 15,-2 4-8-15,0 1-9 16,0 0-1-16,0 12-3 16,-9 32 1-16,-8 25-10 0,-4 24-7 15,5 15-3 1,8 5-1-16,8-4 1 0,0-8-1 16,21-20 0-16,3-23-1 15,3-19-1-15,0-18-4 16,1-17-8-16,-1-4-30 15,-2-6-28-15,1-16-87 16,-10-4-206-16</inkml:trace>
  <inkml:trace contextRef="#ctx0" brushRef="#br0" timeOffset="144260.4149">2650 4611 493 0,'-21'63'58'15,"7"9"-23"-15,8-1-14 16,6-7 6-16,0-18-3 0,17-22-9 15,10-21 5-15,7-8 5 16,9-33 2-16,1-22 2 16,-2-12-3-16,-4-1 6 15,-11 6-6-15,-12 17-9 16,-15 12-5-16,0 12-8 16,-27 14-4-16,-10 12 0 15,-5 0-8-15,2 23-11 16,8 9-24-16,13-5-29 15,10 0-23-15,9-3-66 16,15-7-131-16</inkml:trace>
  <inkml:trace contextRef="#ctx0" brushRef="#br0" timeOffset="144442.4859">3114 4781 43 0,'-26'54'596'15,"-6"16"-553"-15,3 1-2 16,4-8-11-16,7-13-23 16,5-15-7-16,8-19-9 15,4-14-18-15,1-2-46 16,1-18-37-16,21-17-130 16</inkml:trace>
  <inkml:trace contextRef="#ctx0" brushRef="#br0" timeOffset="144642.5563">3247 4385 171 0,'0'40'439'15,"-3"18"-407"-15,3-3 19 16,3-5-20-16,10-7-26 15,-3-8-5-15,2-9-11 16,-3-8-35-16,-1-7-61 16,1-11-97-16</inkml:trace>
  <inkml:trace contextRef="#ctx0" brushRef="#br0" timeOffset="144858.1679">3394 4335 573 0,'6'46'70'0,"6"6"-12"15,0 6-23-15,-3-7-16 16,3-5-15-16,-2-6-4 16,1-5-6-16,-4-6-13 15,-4-3-46-15,-3-3-70 16,0-12-135-16</inkml:trace>
  <inkml:trace contextRef="#ctx0" brushRef="#br0" timeOffset="145107.236">3597 3901 627 0,'15'17'51'0,"18"22"18"16,-2 19-10-16,-1 13-7 0,-9 16-4 15,-9 17-23 1,-12 6-7-16,0-1-9 0,-23-5-9 16,-8-18-3-16,-2-18-34 15,2-32-121-15,-3-36-353 16</inkml:trace>
  <inkml:trace contextRef="#ctx0" brushRef="#br0" timeOffset="161384.661">18647 8872 328 0,'-6'-5'180'16,"1"1"-153"-16,3 0 10 15,2 1-12-15,0-1-8 16,0 2 6-16,0 0 3 15,0 2-2-15,0-2 1 16,0 2-2-16,0 0-1 16,0-1-5-16,0 1-3 15,0 0-7-15,13 17-6 16,7 20 12-16,6 12 9 16,-1 4-12-16,-1 5-2 0,-6 0-4 15,1-1-3-15,-2-2-1 16,-1-6-4-16,-2-8-11 15,-3-10-57-15,0-11-83 16,-1-20-156-16</inkml:trace>
  <inkml:trace contextRef="#ctx0" brushRef="#br0" timeOffset="161583.9395">19203 8874 491 0,'0'0'136'0,"0"18"-72"15,-4 22 12-15,-21 23-20 16,-16 20-40-16,-19 25-9 0,-13 20-2 16,-17 12-5-16,-4 10 0 15,2-11-1-15,9-14-5 16,17-18-16-16,21-29-23 16,18-26-26-16,14-24-51 15,13-25-68-15</inkml:trace>
  <inkml:trace contextRef="#ctx0" brushRef="#br0" timeOffset="161950.3742">19109 9533 368 0,'0'-2'185'0,"6"-2"-131"15,9-1 10-15,13-5-18 16,11-1-4 0,7 1 0-16,6-2-20 0,-4 2 1 15,-6 0-22-15,-5 5-1 16,-14 4-17-16,-9 1-66 16,-8 1-78-16,-6 18-265 15</inkml:trace>
  <inkml:trace contextRef="#ctx0" brushRef="#br0" timeOffset="162166.2061">19251 9656 475 0,'0'0'267'15,"0"4"-229"-15,4-2 4 16,24-2-6-16,7 0-12 15,5 0-7-15,0 0-14 16,-2-9-3-16,-6 3-29 16,-2 6-85-16,-7-3-137 15</inkml:trace>
  <inkml:trace contextRef="#ctx0" brushRef="#br0" timeOffset="164402.0378">20177 9160 317 0,'0'-4'248'16,"0"3"-197"-16,0 1-23 15,0 0-9-15,0 0-4 16,0 0-3-16,0 0-2 16,-6 23-1-16,-18 25 11 15,-10 16-14-15,-5 7-6 16,3-4 0-16,12-11-1 16,20-20-3-16,4-15 1 0,31-18 2 15,20-3 1-15,13-15 3 16,8-7 2-16,-8 2-1 15,-11 6-4-15,-12 6-1 16,-16 5-6-16,-13 3-37 16,-6-3-116-16,-6-6-215 15</inkml:trace>
  <inkml:trace contextRef="#ctx0" brushRef="#br0" timeOffset="164626.8757">20592 9011 575 0,'0'0'61'16,"0"24"-12"-16,3 20 25 16,-3 26-28-16,0 22-25 15,-20 19-8-15,-11 13 0 16,-8 7-7-16,-4-2-1 16,4-9-5-16,6-19-1 15,10-21-8-15,8-22-21 16,7-18-66-16,4-22-79 15,4-18-200-15</inkml:trace>
  <inkml:trace contextRef="#ctx0" brushRef="#br0" timeOffset="165092.3642">21110 9597 388 0,'-26'0'273'0,"-9"0"-235"16,-1 7 4-16,-2 13-20 16,-4 7-8-16,-1 8-7 15,6 3-4-15,6-2-2 16,15-4-1-16,12-10 0 16,4-8 0-16,17-2 1 15,11-2 9-15,5 1 23 16,-2 0 16-16,-9 5-15 15,-10 8-7-15,-12 9 0 16,-1 9-8-16,-32 4-13 16,-10-6-6-16,-8-9-3 15,4-20-19-15,5-11-30 16,6-6-50-16,10-18-40 16,17-2-40-16,9 3-3 0,17-1-121 15</inkml:trace>
  <inkml:trace contextRef="#ctx0" brushRef="#br0" timeOffset="165324.8707">21292 9694 462 0,'0'-1'202'0,"0"1"-162"15,3 3-13-15,1 20 4 16,-1 10 8-16,-3 7-28 16,0 3-10-16,-2 3-1 15,-8 0-6-15,0-6-9 16,1-6-46-16,-3-6-56 16,3-6-61-16,3-18-170 15</inkml:trace>
  <inkml:trace contextRef="#ctx0" brushRef="#br0" timeOffset="165508.5514">21460 9366 759 0,'-9'-1'22'0,"6"1"-22"16,3 0-3-16,0 0-37 15,0 19-71-15,0 11-52 16,4 9-227-16</inkml:trace>
  <inkml:trace contextRef="#ctx0" brushRef="#br0" timeOffset="165790.5045">21524 9762 487 0,'0'17'108'0,"0"3"-33"16,0 5-34-16,0 1-16 16,0-6 6-16,0-6 2 15,0-4-8-15,0-10-18 16,18 0 1-16,19-26 5 16,11-6 1-16,4 0 2 15,-1 7 8-15,-11 16 0 16,-10 9 3-16,-13 2-8 15,-8 28-5-15,-9 11 2 16,0 6-10-16,-15 0-6 16,-2-5-7-16,1-7-47 15,10-18-121-15,0-17-291 16</inkml:trace>
  <inkml:trace contextRef="#ctx0" brushRef="#br0" timeOffset="166089.7653">22291 9021 621 0,'0'-1'149'0,"0"1"-80"15,-13 42-25-15,-17 35-5 16,-12 38-10-16,-7 23-11 16,7 17 4-16,5-2-8 15,16-17-4-15,13-25-10 16,8-33-4-16,18-26-28 16,9-18-55-16,6-14-98 15,-6-15-168-15</inkml:trace>
  <inkml:trace contextRef="#ctx0" brushRef="#br0" timeOffset="175433.913">7943 7938 349 0,'0'0'44'0,"0"-1"-18"16,0-1-6-16,0 2 3 15,0 0 7-15,0 0 4 0,0-2 20 16,0-1 3-16,0-3-16 16,0-3-8-16,6-1-7 15,9-5-3-15,3 0-9 16,6 1 2-16,1 1 6 15,0 4 0-15,-6 4-9 16,-3 5-2-16,-6 0-6 16,-1 0-3-16,-2 7 0 15,-3 20 2-15,-4 10 3 16,-9 15-3-16,-18 7-2 16,-6 5-2-16,3-4 0 15,12-10 0-15,11-10 0 16,7-10 0-16,1-10 0 0,22-8 0 15,12-8 0-15,7-4 2 16,5 0-2-16,-1-12 0 16,-10-2-1-16,-8-2-10 15,-7 1-56-15,-8 3-67 16,0 2-69-16</inkml:trace>
  <inkml:trace contextRef="#ctx0" brushRef="#br0" timeOffset="176004.071">8448 7828 393 0,'0'0'42'16,"0"0"-12"-16,0 4 5 16,3 5 17-16,1 4-6 15,0 7 13-15,1 5-6 0,-2 6-9 16,-2 6-21-16,-1 1-8 16,0 2-9-16,0-4-6 15,0-4 0-15,0-6-3 16,0-6-16-16,0-10-38 15,3-7-38-15,5-3-50 16,7-11-97-16</inkml:trace>
  <inkml:trace contextRef="#ctx0" brushRef="#br0" timeOffset="176215.1281">8659 7817 289 0,'2'0'242'15,"-2"4"-217"-15,7 18 13 16,5 5-10-16,-3 10-6 16,0 5-2-16,-2 8-16 15,-4 0-4-15,-3-3 0 16,0-3-10-16,0-12-25 16,-6-7-52-16,-8-12-46 15,-7-11-176-15</inkml:trace>
  <inkml:trace contextRef="#ctx0" brushRef="#br0" timeOffset="176464.5238">8279 7872 599 0,'3'-4'20'16,"34"-3"16"-16,20-4 28 15,18-1-15-15,8-1-13 16,6 0-9-16,-2 2 3 16,-6 0-15-16,-8-1-12 15,-12 2-3-15,-10 1-1 16,-13 3-1-16,-8 6-13 16,-9 0-42-16,-9 6-35 15,-8 21-45-15,-4 11-77 16</inkml:trace>
  <inkml:trace contextRef="#ctx0" brushRef="#br0" timeOffset="176746.7378">7940 8804 85 0,'36'-24'504'0,"28"-8"-468"16,32-8 46-16,21-8-2 15,12-3-23-15,-2-1-22 0,-8 2-15 16,-15 6-5-16,-21 8-10 16,-21 8-4-16,-14 10-1 15,-18 5-4-15,-14 6-23 16,-7 6-29-16,-8 1-48 15,-1 8-64-15,0 20-78 16</inkml:trace>
  <inkml:trace contextRef="#ctx0" brushRef="#br0" timeOffset="177362.5576">8513 8814 539 0,'0'-8'50'0,"4"-2"-39"16,4 2 10-16,-4 3 6 16,-1 5-15-16,2 0-7 15,1 20 11-15,4 13 27 16,-2 13-13-16,-2 7-14 15,-3 3-1-15,-3 2 0 16,0-2-9-16,0-10-5 16,0-12-1-16,0-14-1 0,0-17-2 15,0-3 1-15,0-28 1 16,0-17-9-16,-5-17 2 16,1-10 0-16,2-1 6 15,2-1 0-15,0 12 2 16,14 8 1-16,11 10 1 15,2 10 4-15,3 7 8 16,-5 11 11-16,-3 12 6 16,-7 4-16-16,-2 16-10 15,-6 26 8-15,-7 13 8 16,0 11-5-16,-16-2-10 16,-8-7-5-16,6-16-1 15,6-21 0-15,9-13-1 0,3-7 0 16,4-8-4-1,25-14 0-15,8 0 5 0,3 3 1 16,-1 13 0-16,-6 6 1 16,-9 8 1-16,-14 27 2 15,-10 14 3-15,-10 11-1 16,-31 3-7-16,-9-11-1 16,-4-11-5-16,3-19-10 15,4-22-23-15,3-4-22 16,6-29-46-16,16-9-80 15,18-4-148-15</inkml:trace>
  <inkml:trace contextRef="#ctx0" brushRef="#br0" timeOffset="177744.74">9250 8330 552 0,'18'-2'55'15,"9"0"36"-15,9-5-15 16,1-2-27-16,-3-1-22 16,-4-2-22-16,-6 2-5 15,-8 0-7-15,-7 5-32 16,-1 5-64-16,-8 0-155 15</inkml:trace>
  <inkml:trace contextRef="#ctx0" brushRef="#br0" timeOffset="177894.3663">9371 8515 350 0,'6'-4'385'15,"3"0"-307"-15,12-8 5 16,7-2-36-16,1-4-39 15,-1-5-8-15,-3-4-52 16,-1-7-127-16,-9-6-291 16</inkml:trace>
  <inkml:trace contextRef="#ctx0" brushRef="#br0" timeOffset="178809.6351">9877 7951 409 0,'1'-2'113'0,"2"2"-47"16,8 0-9-16,5 0-2 16,4 25-6-16,0 16 5 15,1 17-23-15,-6 11-3 0,-2 8-4 16,-5 6-10-1,-5 2-4-15,-3 1-6 0,0-5-4 16,0-8-1-16,0-14-11 16,0-19-37-16,1-24-70 15,12-16-96-15,-2-31-291 16</inkml:trace>
  <inkml:trace contextRef="#ctx0" brushRef="#br0" timeOffset="179141.3786">10198 8001 670 0,'-2'0'114'16,"2"0"-96"-16,2 0-2 16,21-12-6-16,13-3 2 15,8-6 17-15,2 1 2 16,-6 6 0-16,-9 7-7 15,-7 7-4-15,-12 4-12 16,-9 33 0-16,-3 25 5 16,-12 23-9-16,-12 12-4 15,2-4 0-15,6-15 0 16,11-23 0-16,5-24 0 16,15-18-1-16,25-13 0 15,17-12 1-15,10-17 1 16,3-5-1-16,-12 3-2 0,-16 4-19 15,-16 5-32-15,-6 0-106 16,-12-2-258-16</inkml:trace>
  <inkml:trace contextRef="#ctx0" brushRef="#br0" timeOffset="182633.8262">8119 10207 249 0,'-10'0'138'0,"2"0"-125"16,4 0 13-16,1 2 3 15,1-2 1-15,-1 2-3 16,0-2 4-16,2 0 14 15,1 0-6-15,0 0-5 16,0 0 0-16,0 0 0 16,0 0-3-16,3 0-14 15,19-10-5-15,15-9 13 16,11-6 2-16,1 3-3 16,-4 2-2-16,-10 7-5 15,-12 8-8-15,-6 5-6 0,-7 0-2 16,-5 25 1-1,-5 18 3-15,-9 16-5 0,-24 9 0 16,-7 1-6-16,3-3-1 16,7-10 0-16,15-14 5 15,13-10 1-15,2-12-11 16,15-10 4-16,17-8 7 16,6-2 1-16,7 0 1 15,-2-8-1-15,-1 2 0 16,-8 4-22-16,-9 2-67 15,-5 0-61-15,-10 0-129 16</inkml:trace>
  <inkml:trace contextRef="#ctx0" brushRef="#br0" timeOffset="182815.7883">8610 10334 405 0,'0'0'220'0,"0"0"-190"15,10 12-23-15,3 16 9 16,1 6 1-16,-3 10-1 16,-4 6-5-16,-1-1-7 15,-3 2-4-15,0-10-2 16,-1-9-11-16,1-13-78 16,1-17-89-16</inkml:trace>
  <inkml:trace contextRef="#ctx0" brushRef="#br0" timeOffset="183015.6944">8849 10240 648 0,'0'39'66'0,"0"6"-58"15,0 5-3-15,0-1-3 16,8-3-2-16,-4-6-9 15,-4 0-31-15,0-2-64 16,-11-8-76-16</inkml:trace>
  <inkml:trace contextRef="#ctx0" brushRef="#br0" timeOffset="183215.0298">8425 10386 606 0,'27'-32'145'16,"27"-9"-116"-16,28-15 25 16,18-7-15-16,3 5-15 15,-5 7-18-15,-13 17-6 16,-15 12-3-16,-16 15-12 16,-9 7-39-16,-11 5-40 15,-12 24-46-15,-8 12-61 0</inkml:trace>
  <inkml:trace contextRef="#ctx0" brushRef="#br0" timeOffset="183430.9907">8480 11127 686 0,'52'-36'27'15,"32"-22"19"-15,19-19 15 16,3-5-25-16,-9 2-20 0,-21 14-16 16,-21 17-3-1,-24 17-26-15,-17 16-41 0,-7 16-59 16,-7 0-144-16</inkml:trace>
  <inkml:trace contextRef="#ctx0" brushRef="#br0" timeOffset="183730.3624">8767 11184 462 0,'0'27'219'16,"0"14"-198"-16,4 13-11 15,2 8 7-15,-4 6-1 16,-2 1-12-16,0-5-4 16,-5-8-1-16,-2-10-5 15,-1-8-15-15,2-11-57 16,5-15-86-16,1-12-152 15</inkml:trace>
  <inkml:trace contextRef="#ctx0" brushRef="#br0" timeOffset="184046.1679">8910 11208 676 0,'9'-22'57'0,"10"-7"-15"15,5 3 11-15,-5 6-13 16,-7 11-22-16,-5 9-15 16,-3 3-1-16,-1 34 0 15,-3 16 19-15,0 18-11 16,-3 0-9-16,-8-6-1 16,8-19 1-16,3-15-1 15,0-20 0-15,23-8 0 0,8-3 2 16,9-10 8-1,8-13 2-15,3-5-9 0,1 2-3 16,-4 1 0-16,-8 0-5 16,-10 1-19-16,-15 0-41 15,-9 0-76-15,-3-4-140 16</inkml:trace>
  <inkml:trace contextRef="#ctx0" brushRef="#br0" timeOffset="184295.7954">9438 10561 12 0,'0'-10'637'15,"4"-2"-584"-15,18-10-4 16,10-6 12-16,7-2-19 15,0-2-27-15,-5 3-15 16,-6 7 0-16,-7 7-5 16,-9 8-29-16,-10 7-70 15,-2 12-115-15,-5 27-120 16</inkml:trace>
  <inkml:trace contextRef="#ctx0" brushRef="#br0" timeOffset="184428.5552">9586 10673 561 0,'10'-7'130'16,"7"-6"-34"-16,11-7-27 16,6-4-46-16,4-4-23 15,-1-2-26-15,-1 1-117 16,-14-2-202-16</inkml:trace>
  <inkml:trace contextRef="#ctx0" brushRef="#br0" timeOffset="185376.5637">10026 9987 489 0,'0'0'152'0,"0"0"-138"16,0 0-8-1,0 0-3-15,0 0 4 0,0-1 12 16,0 1 13-16,0 0 3 16,0 0-11-16,0 0-5 15,0 1-5-15,0 10 4 16,0-2-12-16,0-4-4 16,0 0-1-16,0-3-1 15,1-1 1-15,-1-1 1 16,0 0 1-16,0 0 4 15,0 0 2-15,2 0-1 16,-2 0 1-16,0 0-2 16,0 7-3-16,0 5-3 15,1 10 4-15,-1 10 0 0,2 6-1 16,-2 8 4-16,0 7 2 16,0 3-2-16,0 1-1 15,0 0-3-15,0-9-1 16,0-7-2-16,0-13-1 15,0-10 0-15,1-12 0 16,1-6-1-16,-1 0-1 16,2-24-1-16,2-15-3 15,-1-12-5-15,-2-11 1 16,-2-2-1-16,0-3 4 16,0-1 4-16,0 6 1 15,0 5 2-15,0 10 0 16,0 6 1-16,3 9 3 0,10 3 1 15,2 3 4-15,4 2 3 16,4 0 2-16,-2 4 1 16,1 8-1-16,-4 6-1 15,-4 6-3-15,-4 12-5 16,-1 22 3-16,-8 18 2 16,-1 9-5-16,-7 1-4 15,-13-8-1-15,6-18-1 16,6-16 0-16,5-11-2 15,3-9-2-15,6-5 0 16,16-14 4-16,8-3 1 16,3 5 2-16,-1 10 0 0,-3 7 2 15,-5 3 3-15,-7 31 0 16,-14 16-7-16,-3 16 0 16,-23 2 0-16,-17-5 0 15,-3-13 0-15,-2-21-10 16,0-20-24-16,2-9-23 15,0-18-80-15,10-9-82 16</inkml:trace>
  <inkml:trace contextRef="#ctx0" brushRef="#br0" timeOffset="186174.5039">9133 12093 369 0,'0'-4'204'15,"0"4"-125"-15,0 0-11 16,0 0-19-16,0 0-4 16,0 0-30-16,0 7-10 15,10 22 5-15,0 15 19 16,2 12-19-16,-3 5-7 15,-5 1-1-15,0 0-2 16,-4-9 0-16,0-9-5 16,0-11-23-16,0-14-50 15,0-15-55-15,0-4-94 16</inkml:trace>
  <inkml:trace contextRef="#ctx0" brushRef="#br0" timeOffset="186357.2223">9340 12016 629 0,'3'0'99'0,"8"7"-67"15,8 18 12-15,4 12-26 16,1 11-15-16,-7 3-3 16,-4 2-2-16,-9 0-9 15,-4-2-33-15,0-4-22 16,-23-3-37-16,-10-6-74 15</inkml:trace>
  <inkml:trace contextRef="#ctx0" brushRef="#br0" timeOffset="186556.9599">9055 12237 534 0,'23'-39'157'15,"13"-6"-83"-15,18-9-4 16,16-5-26-16,6-1-15 15,5 5-20-15,-5 11-9 16,-12 13-3-16,-12 11-15 16,-10 15-49-16,-12 5-80 15,-11 28-76-15,-19 27-225 16</inkml:trace>
  <inkml:trace contextRef="#ctx0" brushRef="#br0" timeOffset="186756.5451">9165 12892 578 0,'0'0'186'0,"21"-9"-178"16,33-26 21-16,20-17 6 16,10-9-12-16,-4-3-16 15,-11 13-7-15,-14 10-4 16,-16 13-14-16,-12 12-47 15,-11 13-75-15,-8 3-187 16</inkml:trace>
  <inkml:trace contextRef="#ctx0" brushRef="#br0" timeOffset="187105.3894">9503 12794 388 0,'-31'25'411'16,"3"16"-395"-16,4 11-16 16,2 10 0-16,4 12 0 15,-3 13-2-15,2 5 0 16,7 0 2-16,6-5 0 16,6-9 2-16,4-13 1 15,16-19-1-15,8-19 0 0,6-22 3 16,8-9 0-1,4-38 0-15,3-19 0 0,-7-9-4 16,-9-2 6-16,-14 13 4 16,-17 14-7-16,-2 13-3 15,-25 17 1-15,-14 15 3 16,-5 6-5-16,3 27-1 16,7 0-3-16,11-5-10 15,13-9-53-15,10-7-47 16,0-12-125-16</inkml:trace>
  <inkml:trace contextRef="#ctx0" brushRef="#br0" timeOffset="187554.282">10019 12198 540 0,'0'0'94'0,"0"0"-46"16,4 19-10-16,11 11 18 15,0 9-24-15,0 7-15 16,-6 0-1-16,1 0 1 15,-3-5-9-15,-2-5-8 16,0-11 0-16,-4-11-7 16,1-11-24-16,-2-3-22 0,0-13-24 15,-2-7-59-15,-4 5-26 16,3 4-73-16</inkml:trace>
  <inkml:trace contextRef="#ctx0" brushRef="#br0" timeOffset="189053.5764">9865 12398 112 0,'0'0'132'0,"0"0"-64"16,0 0-27-16,0 0-15 15,0 0 12-15,0 0 9 16,0 0 1-16,-2 0-2 16,2-1-10-16,0 0 4 15,-1-1 1-15,1-2-9 16,0-3-7-16,0-2-6 15,12-4 0-15,0 2-2 16,-2 0-7-16,0 5-10 16,-4 1 0-16,1 2-7 0,-1 2-9 15,0-1-34-15,-1 2-58 16,0 0-81-16</inkml:trace>
  <inkml:trace contextRef="#ctx0" brushRef="#br0" timeOffset="189367.7133">9905 12678 353 0,'0'0'109'16,"0"-2"-43"-16,0-1-23 15,4-3-3-15,6-4 3 16,0-2-11-16,2-2-6 16,-2 0-6-16,1 0 0 15,-2 4-11-15,-3 2-9 16,0 2-6-16,-3 1-28 15,0 2-57-15,0-1-110 16</inkml:trace>
  <inkml:trace contextRef="#ctx0" brushRef="#br0" timeOffset="190098.3544">10002 12191 94 0,'0'0'214'0,"0"0"-185"15,-2 0-26-15,2 2-2 16,0-2 3-16,0 0 6 15,0 0 29-15,-1 0 10 16,-1 0-8-16,1 0 3 16,-2 0-7-16,3-7-12 0,0-8-8 15,0-3-6-15,15-8 7 16,6-4 7-16,4-2 10 16,8-3 12-16,1-3 12 15,1 7-6-15,-4 8-12 16,-10 8-15-16,-5 9-17 15,-7 6-8-15,-3 6 0 16,2 19 1-16,-8 17-2 16,0 5 0-16,-5 5-4 15,-14 1-3-15,3-14-3 16,5-13-7-16,6-16-2 16,5-10 7-16,0 0-10 0,7-6 16 15,13-12 6-15,1 2 20 16,3 6 11-16,0 8 0 15,-2 2-9-15,-2 24-3 16,-8 23 1-16,-8 17-9 16,-4 11-5-16,-18 4-6 15,-10-14 0-15,-3-15-3 16,-1-24-2-16,3-22-12 16,-1-4-27-16,6-25-60 15,7-6-65-15,13-6-135 16</inkml:trace>
  <inkml:trace contextRef="#ctx0" brushRef="#br0" timeOffset="191545.4888">22494 9328 62 0,'-4'0'160'0,"4"0"-144"16,0 0-3-16,0-7-3 16,0-2-6-16,0 3 18 15,0-3 21-15,0 4 11 16,0-1-1-16,0 2 0 0,0 2-8 15,0 0-10-15,0 0-9 16,0-4-2-16,0-1 6 16,6-1-1-16,1 3 2 15,-4 3-5-15,-2 2-3 16,-1-2 2-16,2 2-4 16,1 0-10-16,3 17-5 15,-1 10 12-15,-2 6-7 16,-3-2-7-16,0 2-3 15,0-2-1-15,0 1-2 16,-5-4-5-16,-1-1-27 16,0-7-37-16,1-3-40 0,2-10-90 15</inkml:trace>
  <inkml:trace contextRef="#ctx0" brushRef="#br0" timeOffset="191793.6612">22633 9274 77 0,'0'-4'391'0,"0"4"-345"16,3 0 8-16,3 0-32 16,0 2 32-16,3 12-13 15,-2 6-12-15,-2 6-6 0,-1 5-4 16,-2 2-13-1,-2-1-6-15,0 4 0 0,0-7-10 16,0 1-35-16,0-4-28 16,-11-6-56-16,-4-7-111 15</inkml:trace>
  <inkml:trace contextRef="#ctx0" brushRef="#br0" timeOffset="192043.5303">22407 9304 94 0,'-1'-7'535'0,"1"6"-498"16,4-9 23-16,29 1-25 15,15-3 10-15,12-3-14 16,6-1-6-16,3 3-14 15,-1-3-8-15,-4 0-3 16,-9 2 0-16,-10-1-10 16,-12 4-47-16,-13 1-61 15,-6 10-52-15,-12 0-179 16</inkml:trace>
  <inkml:trace contextRef="#ctx0" brushRef="#br0" timeOffset="192342.9604">22279 9881 412 0,'6'-2'210'0,"21"-13"-170"15,21-7 31-15,19-6-14 16,10-1-18-16,0-1-16 16,-1 4-8-16,-12 3-7 0,-15 5-7 15,-10 5-1-15,-15 7-5 16,-9 5-11-16,-8 1-36 16,-5 0-61-16,-2 17-118 15,0 7-166-15</inkml:trace>
  <inkml:trace contextRef="#ctx0" brushRef="#br0" timeOffset="192725.1152">22692 9826 420 0,'-28'22'116'16,"-8"6"-60"-16,-1 8-4 15,-5 6-32-15,3 7-13 16,2 6 2-16,4 2 10 16,9 1-4-16,10-10-5 15,9-12 2-15,5-14-5 16,18-15-4-16,18-7 10 15,13-9 6-15,5-22 2 16,1-11-1-16,-9 0 15 0,-12 2 6 16,-15 9-6-1,-19 5-15-15,-8 6-9 0,-32 8-8 16,-14 10-3-16,-3 2-7 16,8 10-3-16,9 4-36 15,17 2-81-15,23-12-121 16</inkml:trace>
  <inkml:trace contextRef="#ctx0" brushRef="#br0" timeOffset="193506.7818">23173 9571 380 0,'0'0'190'16,"0"0"-128"-16,0 0 5 0,0 0-37 16,6 11-12-1,10 12 13-15,11 9 9 0,5 4-9 16,0-2-10-16,1-3-9 16,-3-1-10-16,-5-4-2 15,-5 0-8-15,-7-6-30 16,-4-4-35-16,-2-7-24 15,-7-2-62-15,0-7-63 16</inkml:trace>
  <inkml:trace contextRef="#ctx0" brushRef="#br0" timeOffset="193672.8118">23510 9577 399 0,'0'0'237'0,"-15"0"-150"0,-16 18 3 15,-15 18-33-15,-15 13-15 16,-11 6-17-16,-3 2-12 16,7-6-13-16,20-8-21 15,26-21-149-15,22-22-397 16</inkml:trace>
  <inkml:trace contextRef="#ctx0" brushRef="#br0" timeOffset="194570.6024">23812 9673 198 0,'-5'0'194'16,"0"0"-145"-16,2 0 6 16,3 0-16-16,0-2-18 15,0 0 1-15,0 1 18 16,0-1 2-16,0-1-9 15,14 2-4-15,16-3 14 16,13 1 4-16,8-1-19 16,6 2 2-16,-4-1-13 0,-6 3-17 15,-15 0 0-15,-8 0-24 16,-12 3-69-16,-9 8-77 16,-3-2-275-16</inkml:trace>
  <inkml:trace contextRef="#ctx0" brushRef="#br0" timeOffset="194771.6356">24013 9585 541 0,'0'0'168'0,"0"10"-101"15,-2 21-1-15,-1 7-36 0,-1 9-17 16,0 2-9-1,-2-3-2-15,1-2-2 0,-1-4-12 16,0-5-36-16,-3-1-67 16,0-12-116-16</inkml:trace>
  <inkml:trace contextRef="#ctx0" brushRef="#br0" timeOffset="195169.6636">24698 9346 528 0,'-20'0'77'0,"-20"24"-18"16,-14 13-4-16,-10 17-15 16,-3 12 11-16,6 16 3 15,10 8-1-15,26-1-18 16,25-9-20-16,15-16 0 0,46-21 3 15,22-18-15-15,8-17-3 16,-7-8-5-16,-14-11-11 16,-16-11-28-16,-11-4-93 15,-15-8-241-15</inkml:trace>
  <inkml:trace contextRef="#ctx0" brushRef="#br0" timeOffset="195552.1433">25336 9117 772 0,'-1'80'77'16,"1"23"7"-1,6 18-30-15,4 13-18 0,-10 5-36 16,-25 3 0-16,-36-7 0 16,-20-13 0-16,-9-27 0 15,12-27 0-15,24-30-44 16,21-38-237-16</inkml:trace>
  <inkml:trace contextRef="#ctx0" brushRef="#br0" timeOffset="196998.4226">25792 9766 477 0,'0'-4'122'15,"14"-3"-36"-15,19-2-20 16,9-1-15-16,4 3-20 16,5 2-11-16,-3 0-9 15,2 0-6-15,-3-1-5 0,-6-2-7 16,-8 4-54-16,-10 2-131 15</inkml:trace>
  <inkml:trace contextRef="#ctx0" brushRef="#br0" timeOffset="197197.5839">26042 9549 656 0,'-16'7'163'0,"2"16"-97"0,2 17-10 16,5 12-30-1,-2 12-16-15,-3 3-8 0,4-4-2 16,4-5-13-16,4-5-102 16,0-15-193-16</inkml:trace>
  <inkml:trace contextRef="#ctx0" brushRef="#br0" timeOffset="198079.6891">26833 9138 458 0,'6'-7'101'0,"1"3"-28"16,-1 3 18-16,-1-3-47 16,-2 4-8-16,-3 0-16 15,0 0-10-15,-2 0-3 16,-25 2 0-16,-19 15-6 16,-24 13-1-16,-9 17-2 15,0 12 2-15,13 12 0 16,21 9 2-16,24 3 8 15,21-9 4-15,5-13-8 16,38-23-4-16,23-28-2 0,18-11 0 16,15-41-5-1,7-16-3-15,-3-13-9 0,-12-2 11 16,-19 7 6-16,-23 4 3 16,-19 17 11-16,-14 17 11 15,-11 16 3-15,-5 12-14 16,-2 34 2-16,-19 26 9 15,-5 30-6-15,-6 23-13 16,3 5 8-16,-1 3-1 16,2-12-11-16,3-20-2 15,6-25 0-15,10-18 0 16,4-19 0-16,5-8-48 16,2-14-97-16,8-5-258 15</inkml:trace>
  <inkml:trace contextRef="#ctx0" brushRef="#br0" timeOffset="243568.9481">17981 10922 280 0,'-5'-1'67'0,"2"-3"3"16,3 1-20-16,-1-1 6 16,-2-1-12-16,3 0-12 15,-1 4-4-15,1 1 5 16,0 0-2-16,-2 0-7 16,1 0-7-16,1 0 5 15,-2 0-4-15,2 6-8 16,-1 25-3-16,-2 14 17 15,-2 17-2-15,-3 4-16 16,0 4-2-16,-1-3-4 16,1-1 0-16,1-3 0 15,4-6-4-15,3-7-11 0,0-13-90 16,0-17-103-16,1-20-270 16</inkml:trace>
  <inkml:trace contextRef="#ctx0" brushRef="#br0" timeOffset="243801.4439">18343 10824 654 0,'0'0'89'15,"0"10"-61"-15,0 26-7 0,-1 19-2 16,-5 14-9-16,0 10 1 15,-6 3-2-15,-4 3-8 16,-4-3-1-16,2-6 0 16,6-4-15-16,8-16-118 15,4-24-317-15</inkml:trace>
  <inkml:trace contextRef="#ctx0" brushRef="#br0" timeOffset="244616.121">18796 10988 322 0,'-5'-5'66'16,"4"2"-17"-16,1 1-3 16,0 2-5-16,20 0 29 15,13 0 7-15,9 0-19 16,6 0-10-16,-2-5-11 16,-1 1-15-16,-11 2-17 15,-10 2-5-15,-9 0-4 16,-6 18-27-16,-9 10-89 15,-11 5-96-15</inkml:trace>
  <inkml:trace contextRef="#ctx0" brushRef="#br0" timeOffset="244782.6598">18885 11203 619 0,'3'0'156'0,"15"0"-114"15,10 1 36-15,10 4-48 16,2 2-25-16,6 5-5 16,1 5-29-16,-6-6-163 15,-7-11-434-15</inkml:trace>
  <inkml:trace contextRef="#ctx0" brushRef="#br0" timeOffset="245430.821">19903 10832 318 0,'0'-14'302'16,"0"11"-270"-16,0 3 9 15,0 8-34-15,-15 27-3 16,-14 17 6-16,-8 15-7 16,-6 7-2-16,5-6-1 15,13-9 0-15,15-17 0 16,10-17 0-16,10-14 1 15,23-10 0-15,8-1 2 16,3 0 2-16,-7-6 4 16,-5 3-7-16,-6 1-2 0,-6 2-27 15,-7-8-154 1,-5-8-350-16</inkml:trace>
  <inkml:trace contextRef="#ctx0" brushRef="#br0" timeOffset="245613.8512">20180 10820 655 0,'-28'46'105'15,"4"32"-31"-15,-3 16-35 16,-5 13-17-16,-6 4-13 16,-7 3-8-16,-1-5-1 0,3-9-2 15,10-10-21 1,11-17-94-16,15-26-184 0</inkml:trace>
  <inkml:trace contextRef="#ctx0" brushRef="#br0" timeOffset="246112.4166">20687 11133 675 0,'-33'0'29'16,"2"10"24"-16,-6 14-26 15,-2 5-12-15,2 3-7 0,8-3-3 16,14-5-5-16,13-9-1 15,2-5-2-15,21-6 3 16,7-4 3-16,2 0 3 16,-5 2 31-16,-8 8 15 15,-7 7-20-15,-10 10-13 16,-10 17-5-16,-26 7 0 16,-19 3-12-16,-11-11-2 15,0-10-6-15,10-13-17 16,14-10-56-16,12-4-73 15,18-6-84-15</inkml:trace>
  <inkml:trace contextRef="#ctx0" brushRef="#br0" timeOffset="246329.3956">20878 11240 484 0,'0'0'188'0,"0"26"-149"16,0 11 14-16,0 10-35 15,0 8-11-15,-9 1-6 16,-2 2-1-16,-5-3-5 16,3-2-17-16,-3-7-91 0,-5-13-132 15</inkml:trace>
  <inkml:trace contextRef="#ctx0" brushRef="#br0" timeOffset="246501.1453">20963 10927 516 0,'0'-10'314'0,"-7"10"-289"16,7 0-22-16,0 13-3 15,0 15-51-15,3 8-140 16,-2 3-200-16</inkml:trace>
  <inkml:trace contextRef="#ctx0" brushRef="#br0" timeOffset="246749.2535">21049 11303 614 0,'0'9'75'0,"0"7"8"15,0 0-36-15,8-6-29 16,6-6-11-16,8-4-4 16,8-2-1-16,6-17 0 15,4-6 3-15,-3 6 36 16,-7 7-1-16,-9 9-6 16,-6 3-20-16,-6 15-8 15,-8 17 2-15,-1 9-3 0,0 1-4 16,-7-4-1-16,4-2-27 15,3-24-129-15,0-12-384 16</inkml:trace>
  <inkml:trace contextRef="#ctx0" brushRef="#br0" timeOffset="247327.1246">22142 10896 615 0,'-9'-8'95'0,"-4"8"-15"16,-16 17-26-16,-14 33-31 15,-21 31-2-15,-11 29-3 16,7 18 2-16,10 8 9 16,19-5-12-16,21-13-8 15,18-21-6-15,9-27-3 0,29-16-4 16,21-15-29-16,2-19-130 16,-6-18-365-16</inkml:trace>
  <inkml:trace contextRef="#ctx0" brushRef="#br0" timeOffset="250002.8536">22746 11203 454 0,'6'-12'58'0,"8"5"-1"16,3-2 1-16,0-1-3 15,-4 2-11-15,-5 2-10 16,-4 2 1-16,-2 3-11 15,-2 1-9-15,0 0-4 16,-2 0-6-16,-30 9-1 16,-24 20-4-16,-20 16 0 0,-7 14-1 15,8 7 1-15,18-6 0 16,27-6 1-16,29-12-1 16,7-13 0-16,34-5 1 15,16-8 2-15,8-6 0 16,7-8 0-16,1-2-3 15,-2 0-4-15,-10 0-63 16,-18 0-137-16</inkml:trace>
  <inkml:trace contextRef="#ctx0" brushRef="#br0" timeOffset="250269.1051">23276 10890 640 0,'0'0'87'15,"12"15"-82"-15,10 17 43 16,5 20-13-16,-9 14-20 16,-11 17-4-16,-7 16 16 15,-28 8-14-15,-21 3-8 16,-9-9 0-16,-2-14-5 15,11-20 0-15,14-12-26 16,10-30-162-16,12-25-476 16</inkml:trace>
  <inkml:trace contextRef="#ctx0" brushRef="#br0" timeOffset="250967.4305">23926 11402 759 0,'48'-12'40'0,"21"7"-1"16,-2-2-18-16,-6 4-21 16,-13 3-1-16,-13 0-50 15,-21 1-127-15,-14 3-269 16</inkml:trace>
  <inkml:trace contextRef="#ctx0" brushRef="#br0" timeOffset="251166.6738">24125 11234 742 0,'-14'40'50'0,"5"20"0"15,1 6-34-15,0 2-13 16,-1 1-3-16,-3-4-1 16,8-5-13-16,-4-9-97 15,4-13-174-15</inkml:trace>
  <inkml:trace contextRef="#ctx0" brushRef="#br0" timeOffset="251582.6511">24984 10989 555 0,'9'-22'101'15,"-2"10"-66"-15,-4 1 4 16,-3-1-20-16,0 5-4 15,-10 4-1-15,-24 3 1 16,-17 1-10-16,-12 31-2 16,-10 18 2-16,5 12 0 0,7 13 4 15,16-2 6-15,19-7 1 16,23-15-9-16,5-17 0 16,35-20-7-16,17-14 0 15,10-8-1-15,2-22-4 16,-7-4 2-16,-12 0 3 15,-16 11 0-15,-13 12 2 16,-11 11 1-16,-5 17 1 16,-2 30 1-16,0 17 18 15,-15 12-1-15,-7-3-17 16,3-8-5-16,8-9-2 16,6-7-40-16,5-18-218 0</inkml:trace>
  <inkml:trace contextRef="#ctx0" brushRef="#br0" timeOffset="268990.1765">17857 12543 427 0,'-6'2'40'0,"4"-2"-12"15,2 0 7-15,0 0-3 16,-1 0-11-16,1 0 4 16,0 0 17-16,8-5-20 15,17-9-4-15,12-8 24 16,8-1-3-16,10-2 2 16,3 1-7-16,-6 4-7 15,-13 10 2-15,-16 5-14 16,-16 5-8-16,-7 9-2 15,-13 39 0-15,-29 25 3 0,-19 25-6 16,-12 6-2-16,5-5-2 16,18-17 1-16,23-22 0 15,23-23-1-15,4-14 1 16,26-11-3-16,16-9 4 16,10-3 0-16,10-6 1 15,-1-8-1-15,-3-3-2 16,-6 5-41-16,-3 0-75 15,-5-5-118-15</inkml:trace>
  <inkml:trace contextRef="#ctx0" brushRef="#br0" timeOffset="269273.0059">18738 12532 514 0,'0'0'66'16,"0"0"-19"-16,19 0 3 15,14-7-9-15,10-5-12 16,5-4-6-16,1 4-3 0,-6 2-14 15,-5 5-6-15,-10 5-23 16,-9 0-65-16,-13 7-127 16</inkml:trace>
  <inkml:trace contextRef="#ctx0" brushRef="#br0" timeOffset="269439.2582">18800 12693 665 0,'0'0'132'16,"9"0"-85"-16,9 0-28 0,12 7-19 15,8 2 0-15,7-7-91 16,-7-2-290-16</inkml:trace>
  <inkml:trace contextRef="#ctx0" brushRef="#br0" timeOffset="270120.7412">19883 12412 324 0,'6'-22'193'16,"3"6"-131"-16,4 2 2 15,-2 4-5-15,-5 8-18 16,-5 2-29-16,-1 34 0 0,-16 20 11 15,-21 22-9-15,-11 8-14 16,-4 3 0-16,7-10 0 16,13-19-2-16,18-24-2 15,14-18-4-15,11-14-1 16,30-2 5-16,17-12 4 16,12-8 1-16,1-4-1 15,-9 2 0-15,-11 5-4 16,-12-2-27-16,-11 4-85 15,-10-9-106-15</inkml:trace>
  <inkml:trace contextRef="#ctx0" brushRef="#br0" timeOffset="270303.938">20279 12280 462 0,'0'0'158'15,"0"30"-99"-15,0 21 10 16,-8 22-10-16,-10 18-35 15,-7 9-14-15,-7 10-3 16,-4-1-5-16,0 3-2 16,4-9-3-16,14-11-30 15,13-17-133-15,5-30-202 16</inkml:trace>
  <inkml:trace contextRef="#ctx0" brushRef="#br0" timeOffset="270652.7749">20878 12618 550 0,'-34'13'86'0,"-2"13"-52"16,5 4-2-16,2 0-8 16,13-6-21-16,15-9-3 0,1-3-3 15,19-9 3-15,8 2 0 16,-3 1 7-16,-5 2 28 16,-8 2 22-16,-10 12-9 15,-1 12-6-15,-18 16-11 16,-22 14-13-16,-15 1-13 15,-1-9-5-15,7-18-3 16,14-22-15-16,12-16-53 16,14-16-68-16,9-20-112 15</inkml:trace>
  <inkml:trace contextRef="#ctx0" brushRef="#br0" timeOffset="270836.1063">21114 12657 455 0,'0'10'140'16,"0"26"-54"-16,-7 8-44 15,-5 9-19-15,-3 2-15 16,0-2-8-16,-3-1-2 16,3-4-19-16,-3-2-86 15,0-14-147-15</inkml:trace>
  <inkml:trace contextRef="#ctx0" brushRef="#br0" timeOffset="271002.233">21178 12378 639 0,'0'-2'165'0,"0"2"-144"16,0 12-21-16,2 16-16 15,4 12-76-15,-2 5-137 16</inkml:trace>
  <inkml:trace contextRef="#ctx0" brushRef="#br0" timeOffset="271235.0375">21345 12711 653 0,'0'-4'122'0,"5"3"-45"16,8 1-37-1,2 0-21-15,4 0-13 0,4 0-5 16,-2 0 0-16,-2 0 0 16,-4 1 1-16,-3 5 0 15,-6 5-2-15,-3 4 7 16,-3 6 1-16,0 4-7 16,0 2-1-16,-5-1-11 15,-2-4-64-15,-3-4-76 16,4-8-97-16</inkml:trace>
  <inkml:trace contextRef="#ctx0" brushRef="#br0" timeOffset="271550.6385">22073 12281 670 0,'-49'53'78'0,"13"11"8"15,14 3-29-15,16-7-17 16,8-8-22-16,29-9-7 0,19-7 4 15,13-8-15-15,3-3-3 16,3-3 1-16,-5-4-10 16,-12 1-75-16,-18-13-91 15,-22-6-457-15</inkml:trace>
  <inkml:trace contextRef="#ctx0" brushRef="#br0" timeOffset="272781.1815">22451 12297 102 0,'6'-5'76'16,"0"3"-33"-16,-1-2 18 16,0 4-4-16,-2-3-7 15,-1 0 4-15,1-2 0 0,1-1-15 16,1-1-13-1,-2 3-4-15,-2 2-1 0,-1 0 1 16,0 2-3-16,0 0 12 16,0 0 6-16,0 0-13 15,0 0-10-15,-9-1-4 16,-6 1-2-16,-7-4-7 16,-3 3-1-16,-2-3 2 15,0-1-1-15,3 2 2 16,0 3 1-16,3 0-1 15,4 0-2-15,3 8-1 16,3 6-2-16,5 3-9 16,1 3-50-16,2 2-91 15,1-5-256-15</inkml:trace>
  <inkml:trace contextRef="#ctx0" brushRef="#br0" timeOffset="273512.5134">22370 12226 262 0,'0'-2'204'0,"-3"2"-154"16,-1 0 0-16,-4 0-18 15,-5 0-20-15,-4 0-11 16,-3 1-1-16,-4 5 1 16,-2 2 1-16,-1 1 9 15,-1 1 6-15,0 1-5 16,3 3-6-16,-1 0-4 15,8 1-2-15,2 5-5 16,5 1-32-16,5 0-164 0</inkml:trace>
  <inkml:trace contextRef="#ctx0" brushRef="#br0" timeOffset="274344.0345">18484 13550 367 0,'6'-20'120'0,"-1"5"-37"16,2 1-19-16,-3 7-15 15,-2 5-6-15,-2 2-17 16,0 0-10-16,3 2-5 0,0 22 2 16,-3 12 11-1,0 10-19-15,0 3-5 0,0 2 0 16,0-2-5-16,-9-4-31 16,-8-4-51-16,-2-4-90 15,-11-8-177-15</inkml:trace>
  <inkml:trace contextRef="#ctx0" brushRef="#br0" timeOffset="274543.5383">18245 13983 316 0,'4'-13'245'0,"11"-5"-161"16,15-2-9-16,21-6-1 15,19-1-18-15,15-2-22 16,9 0-12-16,2 7-8 0,-9 7-10 15,-13 9-4-15,-15 6-12 16,-11 2-48-16,-17 22-66 16,-8 5-58-16,-16 3-203 15</inkml:trace>
  <inkml:trace contextRef="#ctx0" brushRef="#br0" timeOffset="274875.9943">18621 14151 525 0,'-3'0'85'0,"3"-12"2"16,13-8-25-16,20-8-22 16,11-2 13-16,3 3-16 15,-6 10-13-15,-11 8-20 16,-13 9-3-16,-12 12-1 15,-5 29-4-15,-21 21 4 16,-18 20 0-16,-10 9 0 16,6-1 0-16,10-11 0 15,17-22 0-15,16-20 1 16,5-18-1-16,31-11 1 16,15-8 4-16,16 0 7 15,3-16-4-15,-3 1-8 0,-9 4-2 16,-16 8-27-16,-13 3-89 15,-16 0-137-15</inkml:trace>
  <inkml:trace contextRef="#ctx0" brushRef="#br0" timeOffset="275278.9949">19498 13934 323 0,'2'-4'185'0,"4"0"-107"16,10-6-27-16,5 0-13 0,6-2-12 15,1 3-20-15,-1 0-6 16,-5 5-13-16,-9 4-41 16,-10 0-103-16,-3 21-268 15</inkml:trace>
  <inkml:trace contextRef="#ctx0" brushRef="#br0" timeOffset="275441.3822">19521 14083 619 0,'9'-8'189'16,"4"0"-116"-16,11-2-14 0,7 3-33 15,2 2-26-15,3 5-3 16,-4 0-84-16,-12 4-185 16</inkml:trace>
  <inkml:trace contextRef="#ctx0" brushRef="#br0" timeOffset="276172.7524">20686 13707 416 0,'0'-12'201'16,"-10"6"-127"-16,-4 2-20 0,-7 4-16 15,-9 0-27-15,-9 15-11 16,-1 14 1-16,-1 0 0 16,12-2-1-16,14-10 0 15,12-8 0-15,3-2 0 16,14-1 1-16,9 2 12 16,4 0 24-16,-5-2 7 15,-8 5-8-15,-9 6-6 16,-5 13-11-16,-24 12-3 15,-23 10-9-15,-17 3-7 16,-9-11-2-16,5-12-17 16,11-14-33-16,21-10-51 0,23-5-55 15,13-3-122-15</inkml:trace>
  <inkml:trace contextRef="#ctx0" brushRef="#br0" timeOffset="276372.5524">20971 13700 714 0,'-16'13'63'0,"11"17"-15"16,-1 7-29-16,1 7-14 15,1 2-5-15,-1-2-11 0,-3-2-43 16,-4 2-76-16,-9-7-121 15</inkml:trace>
  <inkml:trace contextRef="#ctx0" brushRef="#br0" timeOffset="276539.0589">21078 13392 589 0,'0'-8'226'0,"0"8"-203"16,0 0-23-16,0 30-5 0,0 17-38 16,0 13-84-1,0 8-78-15,0 7-161 0</inkml:trace>
  <inkml:trace contextRef="#ctx0" brushRef="#br0" timeOffset="276738.2845">21189 13807 505 0,'42'-39'125'15,"7"0"-8"-15,6 5-36 16,-6 10-24-16,-7 12-5 16,-14 9-19-16,-10 3-19 15,-10 15-8-15,-4 18-1 16,-4 14-2-16,-6 6-3 16,-12 3-3-16,-4-4-28 15,5-10-61-15,4-9-69 16,11-14-46-16,2-19-114 0</inkml:trace>
  <inkml:trace contextRef="#ctx0" brushRef="#br0" timeOffset="276971.0246">22117 13374 608 0,'0'-2'133'16,"-26"2"-60"-16,-16 27-38 15,-19 28-29-15,-14 20 1 16,1 15 8-16,16 0 12 16,24-8 4-16,25-11-16 0,15-25-11 15,47-20-1-15,27-23 2 16,11-3 12-16,-2-9-17 16,-10-5-18-16,-22 6-47 15,-22 8-81-15,-22-2-208 16</inkml:trace>
  <inkml:trace contextRef="#ctx0" brushRef="#br0" timeOffset="284486.4472">20585 15354 43 0,'-3'0'15'15,"-7"0"-15"-15</inkml:trace>
  <inkml:trace contextRef="#ctx0" brushRef="#br0" timeOffset="284554.6905">20585 15354 50 0,'-48'13'52'0,"48"-13"-52"0</inkml:trace>
  <inkml:trace contextRef="#ctx0" brushRef="#br0" timeOffset="285117.7069">20580 15325 96 0,'2'-3'155'16,"1"1"-117"-16,1 2-8 16,3-4-8-16,1 3-9 15,-2 1 3-15,4-1 2 16,-1-2-2-16,0 3-9 15,0 0-5-15,-2 0 4 0,-2 0 19 16,-4 0 1-16,-1 0 2 16,2 0 8-16,1-2-2 15,0 2-7-15,0 0 1 16,2 0-12-16,-4 0-8 16,3 0-5-16,-2 0-2 15,-2 0 2-15,0 0 3 16,0 0 4-16,0 0 1 15,0-1 1-15,0 1-1 16,0 0-1-16,0 0-3 16,0 0-2-16,0 0 0 15,0 0 6-15,0 0 0 0,0 0-1 16,0-2-2 0,0 0 0-16,-4 1 2 0,-5-2 1 15,-10 1-7-15,-11 2-4 16,-11 2 1-16,-10 24-2 15,-6 15 1-15,-4 12 0 16,6 10 0-16,13 0 4 16,18-8 0-16,23-9 4 15,10-12-1-15,37-12 8 16,17-14 7-16,11-8 1 16,10 0-5-16,-3-14-14 15,-7-1-4-15,-14 7-13 16,-15 8-72-16,-26 0-129 0</inkml:trace>
  <inkml:trace contextRef="#ctx0" brushRef="#br0" timeOffset="285650.3579">20001 15350 306 0,'-7'-3'170'15,"1"0"-144"-15,3 3 7 0,3-2-11 16,-2 2-4-16,2-2 2 16,-1 0 12-16,1 2 10 15,0 0-7-15,0-1 3 16,0 1-2-16,0-1-11 16,0 1-14-16,9 0-7 15,10 0 0-15,2-2-1 16,4-3-3-16,2-1 0 15,0-3-5-15,-2-2-6 16,-4-1-19-16,-3 2-42 16,-2 4-50-16,-5 6-94 15</inkml:trace>
  <inkml:trace contextRef="#ctx0" brushRef="#br0" timeOffset="285866.4116">19952 15593 633 0,'15'-25'95'16,"18"-4"-24"-16,11-5-12 15,0 7-35-15,-8 12-24 16,-10 13-21-16,-17 2-121 0,-18 11-327 15</inkml:trace>
  <inkml:trace contextRef="#ctx0" brushRef="#br0" timeOffset="295575.8829">18776 15160 85 0,'-2'-8'135'0,"2"2"-95"16,0-1 15-16,0-1-20 16,0 2 0-16,0-3 1 15,0 2 8-15,0-3-1 0,-1 2 10 16,1 4-8 0,0 0-5-16,-3 2-11 0,2 2-4 15,1 0-5-15,0 0-8 16,0 0-6-16,0 18 1 15,0 8 15-15,0 6-9 16,0 0-5-16,0 3-1 16,0-2-7-16,0-3 0 15,0-3-5-15,0-5-15 16,0-7-33-16,0-4-44 16,0-3-58-16,0-4-88 15</inkml:trace>
  <inkml:trace contextRef="#ctx0" brushRef="#br0" timeOffset="295792.0487">18964 15028 497 0,'0'0'55'0,"0"8"-37"16,9 19-4-16,2 11 7 15,-1 7-16-15,-6 3-3 16,-4 3-2-16,0-1-1 16,0-8-5-16,-1-6-23 0,-8-11-89 15,-3-9-43 1</inkml:trace>
  <inkml:trace contextRef="#ctx0" brushRef="#br0" timeOffset="296058.453">18553 15152 508 0,'-3'-9'107'15,"6"-5"-57"-15,32-4-16 16,16-2-20-16,16 2 20 0,6 3-3 15,2 3-10-15,-6 2-14 16,-7 4-7-16,-5 4-3 16,-11 2-28-16,-7 0-71 15,-8 4-103-15,-10 3-234 16</inkml:trace>
  <inkml:trace contextRef="#ctx0" brushRef="#br0" timeOffset="296257.6032">19443 14840 511 0,'0'-3'86'16,"0"3"-5"-16,0 22-32 16,-18 33-17-16,-15 25 2 15,-17 25-26-15,-13 15-6 0,-10 15-2 16,-6 16-1-16,-3 3 1 16,3-5-2-16,6-15-4 15,13-26-22-15,14-25-23 16,14-29 5-16,13-24-29 15,11-20-59-15,8-10-52 16</inkml:trace>
  <inkml:trace contextRef="#ctx0" brushRef="#br0" timeOffset="296606.7641">19497 15332 586 0,'-25'0'48'0,"3"15"-12"15,-6 19-13-15,-5 19-12 16,-7 27-4-16,1 17-1 16,3 15 12-16,8 1 8 15,9-17-9-15,11-16 1 16,8-25-7-16,5-25 0 15,23-17-4-15,8-13 0 16,15-14 3-16,2-28 10 16,-2-11-8-16,-9 2 3 15,-23 11 3-15,-19 13-5 16,-13 14 0-16,-33 12-7 0,-10 1-6 16,1 7-3-16,16 7-24 15,23-2-61-15,16-11-113 16</inkml:trace>
  <inkml:trace contextRef="#ctx0" brushRef="#br0" timeOffset="328396.3567">25101 12312 522 0,'-11'0'29'0,"4"0"-3"0,7 0 14 16,0 0-16-16,0 0-20 15,22 13 3-15,9 12 40 16,8 9-9-16,6 8-1 16,0 2-6-16,-2 5-9 15,-9 1-18-15,-7-4-2 16,-10-2-2-16,-6-5-1 15,-5-8-12-15,-4-11-38 16,-2-11-53-16,0-9-114 16</inkml:trace>
  <inkml:trace contextRef="#ctx0" brushRef="#br0" timeOffset="328580.0963">25745 12226 500 0,'-2'22'201'15,"-32"35"-155"-15,-12 22 15 16,-12 21-44-16,-12 15-12 16,-5 13-5-16,-4 3-4 15,12-2-12-15,12-10-39 16,14-16-38-16,16-23-73 16,10-28-190-16</inkml:trace>
  <inkml:trace contextRef="#ctx0" brushRef="#br0" timeOffset="328977.9898">25776 12744 5 0,'14'-13'619'15,"11"-1"-576"-15,18-5 2 16,14-3-2-16,7 2-24 16,-7 8-17-16,-6 7-2 15,-15 5-17-15,-14 1-64 16,-22 24-95-16</inkml:trace>
  <inkml:trace contextRef="#ctx0" brushRef="#br0" timeOffset="329144.2602">25922 12883 731 0,'16'-9'83'16,"13"-4"-46"-16,10 0-5 15,7 6-32-15,-5 7-2 16,-10 0-69-16,-10 7-128 16,-15 6-260-16</inkml:trace>
  <inkml:trace contextRef="#ctx0" brushRef="#br0" timeOffset="329443.5513">26662 12184 569 0,'0'0'39'0,"0"34"11"16,-20 17-2-16,-12 22-33 15,-8 9-15-15,-5 4 0 16,5 0 1-16,4-4-2 15,12-11 0-15,14-16-2 0,10-25-4 16,4-16-6 0,25-14-4-16,10-10 13 0,3-17 4 15,-1-2 0-15,-5-2 0 16,-9 7-14-16,-11 4-69 16,-4 4-94-16</inkml:trace>
  <inkml:trace contextRef="#ctx0" brushRef="#br0" timeOffset="329659.971">26965 12063 729 0,'-13'41'92'0,"-14"24"-41"15,2 32-12-15,-8 19-23 16,-3 17-12-16,-6 5-3 15,-2 1-1-15,3-5-2 16,6-7-26-16,8-19-105 16,8-27-166-16</inkml:trace>
  <inkml:trace contextRef="#ctx0" brushRef="#br0" timeOffset="330408.2131">27371 12537 310 0,'-40'0'409'16,"-11"6"-390"-16,4 20 39 15,3 6-24-15,11 6-19 16,13-2-10-16,20-6-5 16,6-8-3-16,35-2 3 15,12-6 0-15,6-1 1 16,-4-1 0-16,-10 0 26 16,-22 9 18-16,-23 12-14 0,-17 12-3 15,-44 15-6-15,-23 4-18 16,-8-6-4-16,4-14 0 15,12-23-9-15,17-16-28 16,22-5-39-16,18-7-54 16,19-8-41-16,18-9-147 15</inkml:trace>
  <inkml:trace contextRef="#ctx0" brushRef="#br0" timeOffset="330624.2893">27714 12683 524 0,'0'3'152'15,"0"18"-86"-15,0 10-6 16,0 7-24-16,-1 8-15 16,-2 0-16-16,-3 0-5 15,-3 0 0-15,0 0-18 16,-3 1-67-16,-6-7-62 15,-1-14-128-15</inkml:trace>
  <inkml:trace contextRef="#ctx0" brushRef="#br0" timeOffset="330790.5104">27816 12334 591 0,'-8'0'183'16,"-8"4"-181"-16,13 19-2 16,3 10-9-16,0 11-93 15,0 8-127-15</inkml:trace>
  <inkml:trace contextRef="#ctx0" brushRef="#br0" timeOffset="331039.7183">27944 12782 590 0,'2'0'132'0,"-1"3"-50"16,6 4-25-16,4 3-26 15,4 4-13-15,1-2-13 16,2 1-4-16,3-1-1 16,-1-2 0-16,0-1 1 15,-5 1-1-15,-7 0 2 16,-1 4 5-16,-7 6 3 15,0 6 2-15,0 1-7 16,-12 0-5-16,0-4 0 16,2-5-26-16,0-4-86 15,-3-11-139-15</inkml:trace>
  <inkml:trace contextRef="#ctx0" brushRef="#br0" timeOffset="331339.7365">28817 11880 670 0,'-85'74'79'0,"-3"21"-15"0,13 23-3 16,15 15-18-16,19 7-28 15,24-7-10-15,17-15-2 16,3-23-3-16,27-17-6 16,6-12-40-16,-3-4-54 15,-3-6-61-15,-10-13-202 16</inkml:trace>
  <inkml:trace contextRef="#ctx0" brushRef="#br0" timeOffset="331722.1779">28905 12242 48 0,'0'-5'607'16,"0"5"-564"-16,1 0 10 16,1 17-42-16,-2 15-10 15,0 10 2-15,-3 8-2 16,-10 2-1-16,-3-1-7 16,-3 0-34-16,-1-2-78 15,0-13-120-15</inkml:trace>
  <inkml:trace contextRef="#ctx0" brushRef="#br0" timeOffset="331920.8836">29090 12011 512 0,'3'0'102'0,"0"0"-31"16,1 16-33-16,-1 16-6 15,-3 10-14-15,0 10-12 16,0 2-6-16,-4 3-12 16,-12 3-51-16,-3-1-80 15,-12-8-198-15</inkml:trace>
  <inkml:trace contextRef="#ctx0" brushRef="#br0" timeOffset="332120.6287">28777 12118 672 0,'28'-13'91'0,"20"-3"-32"16,19-6-15-16,10 1-23 16,0 5-15-16,-9 5-3 15,-11 8-3-15,-10 3-9 16,-12 0-68-16,-11 21-104 15,-15 5-204-15</inkml:trace>
  <inkml:trace contextRef="#ctx0" brushRef="#br0" timeOffset="332360.2172">28614 12761 400 0,'8'-8'280'15,"35"-20"-232"-15,24-13 7 16,24-6-16-16,6-3-20 16,-6 8-9-16,-16 7-8 15,-22 12-2-15,-18 11-26 16,-19 11-83-16,-9 1-78 15,-7 5-226-15</inkml:trace>
  <inkml:trace contextRef="#ctx0" brushRef="#br0" timeOffset="332676.3467">29006 12681 546 0,'-52'52'86'0,"3"12"-1"16,1 9-17-16,11 11-27 15,12-5-19-15,14-9-10 0,11-19-9 16,9-20-3 0,21-16-2-16,7-15-3 0,8-7 3 15,-2-33 1-15,-4-6 1 16,-11-2 0-16,-18 6 2 15,-10 7 5-15,-14 9 8 16,-22 8-4-16,-4 10-8 16,-2 6-3-16,12 2-4 15,12 0-32-15,17 0-139 16,1 0-317-16</inkml:trace>
  <inkml:trace contextRef="#ctx0" brushRef="#br0" timeOffset="333085.0158">29451 12434 621 0,'15'14'105'0,"6"1"-29"16,13 4-6-16,2 6-46 15,-5 1-22-15,-4 8-2 16,-4-2-7-16,-6 2-52 16,-4 0-98-16,-10-10-146 15</inkml:trace>
  <inkml:trace contextRef="#ctx0" brushRef="#br0" timeOffset="333234.5852">29684 12445 804 0,'-85'54'56'16,"0"12"15"-16,7 6-42 15,12-4-29-15,20-4-20 16,27-19-135-16,10-18-341 15</inkml:trace>
  <inkml:trace contextRef="#ctx0" brushRef="#br0" timeOffset="334730.7682">29909 12361 165 0,'0'-8'126'0,"0"-1"-56"16,5-3-1-16,3 0-19 0,-2 3 16 15,-3 4-1-15,0 4-14 16,2 1-7 0,1 5-15-16,6 21 1 0,-2 13 5 15,-1 9-21-15,-3-1-5 16,-6 1-6-16,0-3-3 16,0 1 0-16,-7-6-5 15,-5-5-23-15,-4-12-43 16,0-8-49-16,-3-15-119 15</inkml:trace>
  <inkml:trace contextRef="#ctx0" brushRef="#br0" timeOffset="334913.8186">29814 12527 80 0,'12'-1'570'15,"10"1"-499"-15,12 0 33 16,15-1-45-16,6-1-31 15,-3-2-15-15,-3 3-8 16,-12 1-5-16,-10 0-14 16,-10 0-103-16,-14 0-160 15</inkml:trace>
  <inkml:trace contextRef="#ctx0" brushRef="#br0" timeOffset="335146.6483">30492 11974 508 0,'0'0'158'16,"0"14"-135"-16,-1 16 20 15,-4 17-13-15,-2 9-22 16,-3 6-6-16,1 1-2 15,-1-3-1-15,-3 0-22 16,1-2-79-16,-7-3-119 16</inkml:trace>
  <inkml:trace contextRef="#ctx0" brushRef="#br0" timeOffset="335330.127">30692 11950 495 0,'0'0'149'0,"0"22"-98"15,0 16 10-15,0 12-46 16,0 9-15-16,-10 6-3 16,-11 2-53-16,-9 1-135 15</inkml:trace>
  <inkml:trace contextRef="#ctx0" brushRef="#br0" timeOffset="335512.1519">30330 11982 690 0,'49'-15'52'15,"22"-4"38"-15,17 1-39 16,5 2-34-16,-6 7-14 15,-10 7-3-15,-14 2-28 16,-20 22-146-16,-22 13-296 16</inkml:trace>
  <inkml:trace contextRef="#ctx0" brushRef="#br0" timeOffset="335744.9338">30160 12676 629 0,'13'0'56'16,"35"-7"21"-16,28-13-12 16,18-4-29-16,4-5-11 15,1 2-7-15,-14 3-13 16,-16 5-5-16,-19 8-35 15,-18 8-123-15,-17 3-155 0</inkml:trace>
  <inkml:trace contextRef="#ctx0" brushRef="#br0" timeOffset="336044.4318">30601 12654 192 0,'-56'46'451'0,"-6"12"-371"16,9 8 12-16,12 2-49 16,15 2-29-16,16-7-8 15,10-13-4-15,17-16-2 16,18-18-3-16,10-16-1 0,0 0 0 16,-3-28 3-16,-12-4 1 15,-18-1 1-15,-12 7 5 16,-16 7 17-16,-26 4 3 15,-12 11-17-15,2 3-5 16,7 1-4-16,18 0-1 16,20 0-26-16,10-11-125 15,31-11-336-15</inkml:trace>
  <inkml:trace contextRef="#ctx0" brushRef="#br0" timeOffset="338504.9206">31148 11475 322 0,'0'2'144'16,"1"37"-115"-16,27 28 60 0,15 32-13 15,4 22-16-15,-4 21-4 16,-19 16-6-16,-21 5-8 16,-17 5-18-16,-45 1-3 15,-26-3-10-15,-18-1-8 16,-7-8-3-16,3-9-3 15,13-21-40-15,21-28-71 16,16-41-95-16</inkml:trace>
  <inkml:trace contextRef="#ctx0" brushRef="#br0" timeOffset="339020.4108">31713 12145 576 0,'0'0'65'0,"0"0"-12"16,0 19-20-16,0 19-29 0,0 14 9 16,0 11 2-16,0 3-2 15,-9 1-2-15,-6 2-2 16,-7 1-7-16,-2-2-2 15,-2 0-6-15,-4-7-38 16,2-7-76-16,-1-19-134 16</inkml:trace>
  <inkml:trace contextRef="#ctx0" brushRef="#br0" timeOffset="339202.6464">31479 12477 513 0,'13'-15'147'16,"3"1"-77"-16,16 2-5 16,11 2-37-16,5 5-9 15,1-2-5-15,0 5-7 16,-7 2-7-16,-5 0-2 16,-5 2-52-16,-3 14-152 15</inkml:trace>
  <inkml:trace contextRef="#ctx0" brushRef="#br0" timeOffset="339652.0442">32263 12209 66 0,'0'-16'495'0,"-16"14"-446"16,-6 2 21-16,-11 0-29 16,-12 26-30-16,-7 11 7 15,2 12 3-15,4 6-4 16,9 3 1-16,10-4 3 16,9-7-10-16,14-13-8 15,4-12-3-15,18-11 0 0,17-11-2 16,7 0-2-1,4-19-4-15,-2-14-1 0,-3-9 5 16,-5-3 4-16,-9-2 4 16,-3 7 9-16,-9 10 12 15,-8 14-3-15,-3 12 3 16,-4 4-7-16,0 22 2 16,-7 22 1-16,-8 16-7 15,-4 13-4-15,-2 4-2 16,2-2-1-16,-1-7-5 15,4-9-2-15,6-7-2 16,-1-6-37-16,-5-4-118 16,3-9-189-16</inkml:trace>
  <inkml:trace contextRef="#ctx0" brushRef="#br0" timeOffset="340850.1563">25024 14057 238 0,'-5'-13'154'16,"-3"-6"-100"-16,-1 0-2 15,4 3-19-15,2 4 12 16,-1 4 10-16,4 4-3 15,0 4 2-15,0 0-8 16,0 17-11-16,0 15-6 16,0 10-2-16,9 9-10 15,6 2-4-15,1 2-3 0,-1-2-8 16,-3-8-2 0,-1-5 0-16,-2-8-9 0,1-10-37 15,-1-8-58-15,2-8-58 16,5-6-143-16</inkml:trace>
  <inkml:trace contextRef="#ctx0" brushRef="#br0" timeOffset="341032.3359">25347 14030 299 0,'6'-2'332'0,"-6"9"-235"16,-11 36-8-16,-20 28-20 15,-15 31-36-15,-10 19-20 0,-11 15-5 16,-3 7-8-1,1-6 0-15,7-8-1 0,10-21-14 16,13-22-54-16,10-18-70 16,12-26-97-16</inkml:trace>
  <inkml:trace contextRef="#ctx0" brushRef="#br0" timeOffset="341314.7267">25529 14647 386 0,'-11'11'272'15,"4"0"-251"-15,7-3 22 16,16-5-12-16,12-3-21 16,8 0-5-16,2 0 2 15,-4-7-7-15,-4-5-1 16,-8 4-38-16,-8 6-94 16,-13 2-227-16</inkml:trace>
  <inkml:trace contextRef="#ctx0" brushRef="#br0" timeOffset="341481.0117">25506 14876 724 0,'-1'16'138'16,"1"-8"-71"-16,0 0-43 15,7-1-24-15,17-4-2 16,5 1-50-16,3-4-158 15</inkml:trace>
  <inkml:trace contextRef="#ctx0" brushRef="#br0" timeOffset="342029.68">26479 14193 657 0,'-25'2'30'16,"-7"32"17"-16,-5 26-24 15,-11 23-20-15,-5 19-3 16,2 9 0-16,8-11-1 0,22-16-8 16,21-21-11-16,16-24 3 15,32-22-7-15,8-15-11 16,9-2 22-16,-4-17 13 15,-9-8 0-15,-4-2 3 16,-15 5-3-16,-10 2-3 16,-7 5-134-16,-12-2-218 15</inkml:trace>
  <inkml:trace contextRef="#ctx0" brushRef="#br0" timeOffset="342229.9718">26756 14298 789 0,'-31'66'67'0,"-2"18"-6"15,-1 18-32-15,-5 11-18 16,-1 6-11-16,3-1 0 16,5-8 0-16,7-11-8 15,7-12-66-15,8-14-111 16,-4-17-222-16</inkml:trace>
  <inkml:trace contextRef="#ctx0" brushRef="#br0" timeOffset="342694.738">27084 14639 402 0,'-62'28'308'16,"-3"14"-270"-16,14 2 25 15,12-4-25-15,22-2-23 16,16-7-13-16,2-5-1 16,32-4 1-16,9-2-1 15,6-6-1-15,-8 1 2 16,-11 0 5-16,-19 7 5 15,-10 6 0-15,-17 11 10 16,-32 7-12-16,-16 2-10 16,-4-9-1-16,6-11-12 15,16-12-31-15,15-11-31 16,17-5-54-16,15 0-115 0</inkml:trace>
  <inkml:trace contextRef="#ctx0" brushRef="#br0" timeOffset="342877.6313">27277 14820 657 0,'-19'22'137'16,"0"12"-96"-16,10 10-5 15,3 2-22-15,1 2-13 16,0-3-1-16,2-5-10 0,-4-6-56 15,1-6-78-15,-6-7-112 16</inkml:trace>
  <inkml:trace contextRef="#ctx0" brushRef="#br0" timeOffset="343060.8577">27313 14413 744 0,'-16'0'147'0,"4"0"-100"16,10 0-31-16,2 21-16 15,0 17-51-15,9 15-80 0,0 11-119 16</inkml:trace>
  <inkml:trace contextRef="#ctx0" brushRef="#br0" timeOffset="343293.9322">27428 14881 638 0,'1'0'126'0,"4"0"-37"15,5 0-49-15,8 0-24 16,3 0-1-16,5 0-3 16,0 0 0-16,-2 0-2 15,-2 0 4-15,-6 0 1 0,-9 3 1 16,-2 11-1-1,-5 10-10-15,0 8-5 0,-9 8 0 16,-7-2 0-16,-1-2-55 16,3-7-101-16,4-17-208 15</inkml:trace>
  <inkml:trace contextRef="#ctx0" brushRef="#br0" timeOffset="343760.168">28262 14175 539 0,'0'0'121'0,"0"0"-68"16,0 10-21-16,0 16-29 16,0 14-2-16,0 13 2 15,-7 5-1-15,-7 6 0 16,-8-2 1-16,-1-2-3 15,1-6-6-15,0-12-28 16,6-11-86-16,5-21-153 16</inkml:trace>
  <inkml:trace contextRef="#ctx0" brushRef="#br0" timeOffset="343975.2617">28414 14056 468 0,'-3'7'216'0,"-4"22"-170"15,7 8-6-15,0 14-21 16,0 7-16-16,0 8-3 16,0 2-2-16,-2-2-12 15,-7-1-52-15,-1-2-71 16,-11-8-130-16</inkml:trace>
  <inkml:trace contextRef="#ctx0" brushRef="#br0" timeOffset="344208.0737">28055 14121 619 0,'26'0'58'16,"24"0"22"-16,21 0-9 16,12 0-37-16,3 0-24 15,-4 0-7-15,-9-2-3 16,-13 2-2-16,-16 0-29 0,-15 0-105 16,-20 15-116-16</inkml:trace>
  <inkml:trace contextRef="#ctx0" brushRef="#br0" timeOffset="344473.7682">27863 15003 87 0,'26'-7'571'16,"17"-8"-514"-16,23-12 27 15,17-5-27-15,11-6-26 16,0 0-11-16,-9 1-10 16,-19 8-10-16,-18 7-1 15,-18 9-36-15,-14 10-88 16,-10 3-121-16</inkml:trace>
  <inkml:trace contextRef="#ctx0" brushRef="#br0" timeOffset="344873.0057">28308 14940 551 0,'-40'34'68'0,"-5"11"-4"16,5 8-11-16,3 8-20 15,5 5-3-15,10 0-4 0,11-6-17 16,11-12-5-1,0-13-2-15,17-15-2 0,13-12 1 16,10-8 2-16,6-12 0 16,0-22 1-16,-7-5 0 15,-14 3 14-15,-20 5 21 16,-5 9-15-16,-33 6-9 16,-20 5-11-16,-9 7-4 15,1 4-2-15,15 0-7 16,19 0-19-16,22-6-56 15,10-12-142-15</inkml:trace>
  <inkml:trace contextRef="#ctx0" brushRef="#br0" timeOffset="345272.0858">29166 14027 605 0,'-39'17'46'15,"-13"24"44"-15,-6 25-19 16,-6 27-41-16,0 25-8 16,12 18 12-16,20 10-1 15,22-8-13-15,10-16 6 16,23-27-21-16,16-25-5 15,13-22 0-15,2-13-19 16,-2-12-56-16,-4-11-87 16,-18-12-170-16</inkml:trace>
  <inkml:trace contextRef="#ctx0" brushRef="#br0" timeOffset="345837.9707">29257 14463 594 0,'5'23'77'0,"8"11"4"16,6 9-14-16,4 5-27 16,-1 6-14-16,-4 0-13 15,-2 3-10-15,-5-5-3 16,-2-6-4-16,-7-5-23 16,-2-6-69-16,0-7-70 15,-10-12-240-15</inkml:trace>
  <inkml:trace contextRef="#ctx0" brushRef="#br0" timeOffset="346020.3208">29573 14394 734 0,'-76'48'68'15,"-7"8"-1"-15,1 15-23 16,10 4-41-16,12 4-3 15,18-8-11-15,17-9-60 16,18-15-90-16,7-22-163 16</inkml:trace>
  <inkml:trace contextRef="#ctx0" brushRef="#br0" timeOffset="346286.3686">29863 14379 550 0,'-2'7'128'15,"-13"20"-57"-15,5 12-22 16,-2 14-35-16,2 8-12 0,-4 4-2 15,-1 3 0-15,2-2-3 16,-4-3-18-16,1-9-67 16,0-4-97-16,-8-14-204 15</inkml:trace>
  <inkml:trace contextRef="#ctx0" brushRef="#br0" timeOffset="346436.3031">29684 14673 322 0,'6'-8'437'0,"-2"8"-354"16,16 0-29-16,6 2-22 15,9 8-25-15,1 0-7 16,-4-4-4-16,-6 2-64 0,-1-8-158 16</inkml:trace>
  <inkml:trace contextRef="#ctx0" brushRef="#br0" timeOffset="346618.5139">30201 14309 778 0,'-26'63'61'16,"0"9"11"-16,-2 14-40 15,-6 6-25-15,-2 3-6 16,0-3-1-16,4-11-4 0,6-7-76 15,2-26-183-15</inkml:trace>
  <inkml:trace contextRef="#ctx0" brushRef="#br0" timeOffset="346910.0177">30366 13791 615 0,'0'5'67'16,"20"28"-41"-16,25 23 49 16,9 25-7-16,-1 24-26 15,-15 19-15-15,-24 11-6 16,-14 7-4-16,-32-3-1 15,-23-10-5-15,-12-15-6 16,-6-16-5-16,1-18-3 16,5-21-37-16,16-34-155 15,14-25-374-15</inkml:trace>
  <inkml:trace contextRef="#ctx0" brushRef="#br0" timeOffset="347549.8281">31220 14370 608 0,'0'0'142'16,"-1"4"-75"-16,-6 24-9 15,-2 14-35-15,0 12-20 16,-1 6-2-16,-1-1-1 16,0-3 0-16,-2-4-9 15,-4-1-32-15,-3-9-70 0,-7-6-91 16</inkml:trace>
  <inkml:trace contextRef="#ctx0" brushRef="#br0" timeOffset="347732.8094">31021 14653 288 0,'4'-2'507'0,"2"2"-436"16,20 0-3-16,10 4-22 16,6-2-34-16,3-2-12 15,0 0-1-15,-5-8-44 0,5-6-151 16,-14 1-398-1</inkml:trace>
  <inkml:trace contextRef="#ctx0" brushRef="#br0" timeOffset="348231.2599">31807 14213 401 0,'0'0'44'0,"-12"-6"0"0,0-1-9 16,-6 2-25-16,-3-5 1 16,-8 2 16-16,1 4 6 15,-3 4-6-15,-3 0-4 16,-4 7 8-16,-2 24 12 15,1 16 1-15,1 15-4 16,2 6-11-16,10 0-13 16,10-10-8-16,13-16-6 15,3-13-1-15,11-17-1 16,17-12 0-16,15-12 0 16,7-31 0-16,8-18-1 15,0-12-3-15,-8-3-2 16,-8 2 2-16,-9 11 4 0,-9 17 0 15,-6 18 1-15,-9 16 2 16,-6 12 3-16,-3 28 13 16,0 39 26-16,0 28-12 15,-14 24-12-15,-8 15-1 16,-8 3-1-16,-4-5-17 16,-2-13-2-16,6-22 0 15,5-20 0-15,5-20-88 16,2-31-251-16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08:33.805"/>
    </inkml:context>
    <inkml:brush xml:id="br0">
      <inkml:brushProperty name="width" value="0.05292" units="cm"/>
      <inkml:brushProperty name="height" value="0.05292" units="cm"/>
      <inkml:brushProperty name="color" value="#FF0000"/>
    </inkml:brush>
  </inkml:definitions>
  <inkml:trace contextRef="#ctx0" brushRef="#br0">7840 2907 401 0,'-38'-18'54'16,"5"-9"-52"-16,1-7 22 15,-20 3 2-15,6-4-17 16,-9 7-1-16,-2 8-1 15,-3 9 2-15,-6 7-5 16,1 4 1-16,-14 4-2 16,0 27-3-16,8 13 0 15,-3 13 0-15,17 9 0 0,24 11 0 16,12 8 1-16,21 14 0 16,0 13 1-16,0 2 6 15,0 4 0-15,0-4 7 16,0-6-7-16,0 4-8 15,-11-8 0-15,-30-6-9 16,3-12-59-16,-14-25-95 16</inkml:trace>
  <inkml:trace contextRef="#ctx0" brushRef="#br0" timeOffset="193.9569">6403 3922 487 0,'36'-7'8'16,"35"7"63"-16,8 0-20 15,0 0-32-15,11-3-5 16,3-8-13-16,5 0-1 16,8-4-20-16,11 5-73 15,1 2-112-15</inkml:trace>
  <inkml:trace contextRef="#ctx0" brushRef="#br0" timeOffset="404.1585">8168 3544 333 0,'-6'-4'84'0,"-67"4"16"16,-7 4-49-16,-18 36-17 16,-11 13 6-16,17 17-12 15,12 15-11-15,15 13-6 16,27 6-5-16,30 2-4 15,8-10-2-15,0-7-3 16,8-16-2-16,30-13-9 16,0-16-19-16,3-14-34 15,0-12-48-15,-16-16-44 16</inkml:trace>
  <inkml:trace contextRef="#ctx0" brushRef="#br0" timeOffset="606.1751">8083 4008 147 0,'27'0'323'0,"6"22"-270"16,32 12 46-16,12-3-57 16,-4 2-13-16,7-2-20 15,-4-1-9-15,-27-3-3 16,0-10-26-16,-8-3-58 15,-8-14-94-15,-6 0-169 0</inkml:trace>
  <inkml:trace contextRef="#ctx0" brushRef="#br0" timeOffset="764.5099">8923 3865 355 0,'-41'0'124'0,"-44"6"-48"15,-2 38-6-15,-36 25-13 16,-2 12-13-16,2 6-29 15,3 0-10-15,22-9-5 16,38-12-7-16,30-15-35 16,30-5-47-16,0-28-128 15</inkml:trace>
  <inkml:trace contextRef="#ctx0" brushRef="#br0" timeOffset="995.9011">9256 3581 616 0,'0'0'7'15,"0"45"9"-15,13 17 46 16,-13 28-9-16,0 18-14 16,-19 19-16-16,-60 10-6 15,-19-2-13-15,-9-19-4 16,9-18-2-16,8-28-22 15,30-29-52-15,28-23-39 16,32-18-68-16,24-25-234 16</inkml:trace>
  <inkml:trace contextRef="#ctx0" brushRef="#br0" timeOffset="1274.2228">9956 3772 258 0,'0'0'126'0,"0"3"-80"0,28 0 26 15,29-3-18-15,8 0-14 16,3 0-15-16,-2 0-2 15,5-6-6-15,-19-5-11 16,-12 0-6-16,-21 6-4 16,-13 5-35-16,-6 0-94 15,-14 18-187-15</inkml:trace>
  <inkml:trace contextRef="#ctx0" brushRef="#br0" timeOffset="1402.3327">9978 4087 388 0,'6'0'102'0,"51"0"-102"15,41-7-30-15,3-22-146 0</inkml:trace>
  <inkml:trace contextRef="#ctx0" brushRef="#br0" timeOffset="2354.6992">11917 3570 501 0,'-107'14'69'16,"-4"22"-61"-16,-20 14 34 15,-11 2-18-15,-3 4-18 0,20-8-5 16,46-6-1-16,41-17-4 16,38-6 1-16,38-16 1 15,49 1 2-15,17-4 3 16,-1 3 4-16,-24 4 31 15,-32 13 11-15,-20 7-4 16,-27 13-4-16,0 15-4 16,-41 8-17-16,-49 7-11 15,-35-8-5-15,5-17-4 16,22-19-2-16,16-24-6 16,33-2-3-16,24-2-15 15,25-27-17-15,14 0-36 0,65-6 2 16,30-1-28-16,11 2-43 15,-3 3-62-15</inkml:trace>
  <inkml:trace contextRef="#ctx0" brushRef="#br0" timeOffset="2602.2781">12118 3745 385 0,'0'0'58'0,"0"0"6"16,14 0 21-16,-14 8-27 16,19 7-12-16,-11 2 5 15,-2 12-9-15,-6 10-14 16,0 9-17-16,0 5-9 16,-14-1-2-16,-16 2-3 15,-5-1-16-15,2 1-51 16,-5-4-28-16,11-16-76 15,13-24-139-15</inkml:trace>
  <inkml:trace contextRef="#ctx0" brushRef="#br0" timeOffset="2782.3892">12230 3412 474 0,'-38'0'50'16,"30"0"-50"-16,8 0-11 15,0 20-27-15,0 6-109 16</inkml:trace>
  <inkml:trace contextRef="#ctx0" brushRef="#br0" timeOffset="3178.1665">12656 3923 479 0,'0'19'26'15,"0"-1"41"-15,0-2-9 16,0-8-27-16,0-4-18 15,2 0-9-15,4-4 2 16,-1 0 8-16,3 0-2 16,17-14 0-16,13-17-8 15,8-15-4-15,23 2 1 16,7 0-1-16,-2 3 7 16,5 7 9-16,5 11 2 15,-18 11 3-15,-6 9 3 0,-3 3 2 16,-16 0-5-16,-17 26-10 15,-15 9 0-15,-9 5-6 16,0 3-5-16,0-1-1 16,0-2-5-16,0-6-16 15,0-7-32-15,5-20-42 16,28-7-40-16,24 0-37 16,-3-34-67-16</inkml:trace>
  <inkml:trace contextRef="#ctx0" brushRef="#br0" timeOffset="3502.0203">13981 3260 238 0,'0'0'206'16,"0"0"-154"-16,0 11 26 16,0-1-30-16,13-2-5 0,12-1-22 15,-3 0-6 1,-11-2-8-16,2 2-7 0,1-1 0 15,5 2-19-15,0-1-45 16,3 3-94-16,8 8-66 16</inkml:trace>
  <inkml:trace contextRef="#ctx0" brushRef="#br0" timeOffset="3742.485">14681 3028 388 0,'0'0'28'0,"0"14"43"16,-5 14-12-16,-14 4-6 15,11 7-21-15,-17 4-16 16,3 2-10-16,9-3-6 15,-6-5-2-15,13-4-30 16,6-10-119-16</inkml:trace>
  <inkml:trace contextRef="#ctx0" brushRef="#br0" timeOffset="4407.9857">15325 3452 294 0,'0'-7'117'0,"0"7"-51"16,0 0 11-16,-22 0-48 15,-2 3-8-15,-4 16-7 16,-18 11 8-16,-11 8 0 16,-9 16-2-16,-7 13-5 15,-4 10-4-15,23 8 1 16,-3 5-1-16,35 2-4 15,22-4-3-15,0-13-4 0,13-17 0 16,34-13-4 0,10-11-4-16,3-17-10 0,-8-17-43 15,2 0-66-15,-10-6-91 16</inkml:trace>
  <inkml:trace contextRef="#ctx0" brushRef="#br0" timeOffset="4634.1262">15532 3742 511 0,'41'22'34'0,"25"12"82"0,-1-3-73 15,0 8-14-15,-18-6-16 16,-4 3-13-16,-15-4-2 15,-9-2-8-15,0 0-21 16,-11 1-56-16,0-1-80 16,-2-15-203-16</inkml:trace>
  <inkml:trace contextRef="#ctx0" brushRef="#br0" timeOffset="4806.3527">15895 3785 355 0,'-66'0'144'15,"-2"36"-100"1,-8 12 17-16,-3 9-43 0,5 1-2 16,17-6-10-16,11-1-6 15,21-13-2-15,22-5-18 16,3-11-33-16,3-13-63 16,60-9-115-16</inkml:trace>
  <inkml:trace contextRef="#ctx0" brushRef="#br0" timeOffset="5007.4534">16457 3484 457 0,'8'26'97'0,"3"33"-39"0,16 19 15 15,-27 15-17 1,0 22-10-16,-60 3-11 0,-44 1-7 15,-13-12-18-15,-8-24-10 16,21-28-6-16,25-28-58 16,46-27-117-16</inkml:trace>
  <inkml:trace contextRef="#ctx0" brushRef="#br0" timeOffset="6082.5022">17465 3768 354 0,'0'-5'64'0,"3"-5"-8"16,49-3-5-16,13-1 0 16,25-5-9-16,3 0-9 15,-14 1-16-15,-13 1-13 16,-20 7-3-16,-13 4-1 16,-14 1-7-16,0 5-17 15,-11 0-72-15,-8 0-64 0,0 11-87 16</inkml:trace>
  <inkml:trace contextRef="#ctx0" brushRef="#br0" timeOffset="6262.3246">17604 3976 353 0,'6'0'127'0,"59"-5"-82"16,36-19 47-16,27-4-58 0,-16 2-19 15,-19 8-11 1,-28 3-4-16,-18 8-8 0,4 7-31 16,-4 0-168-16</inkml:trace>
  <inkml:trace contextRef="#ctx0" brushRef="#br0" timeOffset="6838.0226">19794 3563 285 0,'0'-14'127'0,"0"12"-76"16,-19 2 54-16,-28 0-53 16,-13 0-31-16,-19 16 1 15,-13 18 6-15,-20 8 0 16,-11 14-8-16,-2 13-4 16,-6 11-5-16,19 5-1 15,22 2 4-15,30-13-3 16,33-16-8-16,27-21-3 15,0-23-6-15,41-14-3 0,30-12 8 16,21-38 1 0,12-8 5-16,-6-8-2 0,-13 4 0 15,-17 8 7-15,-22 10 0 16,-16 9 4-16,-13 9-3 16,-12 13-4-16,-5 6-4 15,0 6 1-15,0 1-2 16,0 0 1-16,0 27-1 15,0 17 2-15,-5 6-1 16,-4 0-3-16,9-8-1 16,0-8-4-16,0-10-10 15,0-10-20-15,19-6-19 16,9-8-5-16,-4 0 4 16,9 0 11-16,0-22-19 15,8-9-19-15,5-7-24 0,-8 2-39 16,-11-4-38-16</inkml:trace>
  <inkml:trace contextRef="#ctx0" brushRef="#br0" timeOffset="7102.4318">19682 3822 128 0,'6'0'156'0,"-6"0"-77"16,0 31 26-16,0 13-11 15,0 10-37-15,0 8-1 16,-14 4-10-16,-5-6-10 16,5-4-10-16,-5-18-12 15,19-11-12-15,0-15-2 16,0-12-3-16,0-6 2 15,0-39-1-15,6-24-8 16,48-19 7-16,17-17 3 0,16 3 1 16,11 9-1-16,11 21 2 15,-10 21 7-15,-15 19 0 16,-24 14-3-16,-19 16-5 16,-3 2-1-16,-11 0-3 15,6 2-22-15,5 19-57 16,1 14-37-16,-7 2-26 15,9 5-29-15</inkml:trace>
  <inkml:trace contextRef="#ctx0" brushRef="#br0" timeOffset="7318.0669">21176 3663 333 0,'-65'0'258'0,"-33"15"-210"16,0 38 25-16,-28 22-33 15,-5 11-11-15,19 3-14 16,33-6-11-16,41-22-4 16,38-21-1-16,19-18-14 15,71-17 1-15,22-5 9 16,22 0 1-16,7-12-27 16,-15-9-30-16,-20 5-46 15,-10-4-76-15</inkml:trace>
  <inkml:trace contextRef="#ctx0" brushRef="#br0" timeOffset="7642.2282">22139 3604 627 0,'-98'0'17'16,"-1"35"42"-16,-4 10-3 15,2 4-23-15,22-10-27 16,41-10-6-16,24-9 0 16,14-12-1-16,27-1 1 15,39 4 11-15,5 2 9 16,-6 2 3-16,-19 7 6 16,-26 10-3-16,-20 10-12 15,-6 14-5-15,-73 4-3 0,-33-8-5 16,0-10-1-16,14-15-8 15,33-22-39-15,32-5-20 16,33-10-38-16,8-20-42 16,63-4-52-16,14 3-114 15</inkml:trace>
  <inkml:trace contextRef="#ctx0" brushRef="#br0" timeOffset="7822.3791">22635 3768 474 0,'0'18'188'0,"-19"28"-157"16,-6 12 35-16,-7 3-36 15,-6-4-25-15,2-5-5 16,-2-12-9-16,11-8-24 16,-6-8-32-16,6-7-57 15,2-16-112-15</inkml:trace>
  <inkml:trace contextRef="#ctx0" brushRef="#br0" timeOffset="7994.3774">22583 3460 152 0,'-32'-12'489'0,"-1"12"-480"15,27 0 15-15,1 0-24 16,5 10-3-16,0 7-20 15,0 10-28-15,5 6-54 16,23 16-57-16</inkml:trace>
  <inkml:trace contextRef="#ctx0" brushRef="#br0" timeOffset="8226.3756">22848 3915 435 0,'0'27'75'16,"0"-9"16"-16,0-5-31 15,0-8-31-15,5-5-10 0,42 0 22 16,13-15 3-16,21-4-13 16,-7 4-6-16,5 9 2 15,-19 6-12-15,-16 0-7 16,-17 14-3-16,-13 12-5 16,-1 11 0-16,-13 5-9 15,0-4-27-15,0 5-57 16,0-8-18-16,0-4-49 15,6-3-28-15</inkml:trace>
  <inkml:trace contextRef="#ctx0" brushRef="#br0" timeOffset="8766.2728">24143 3649 117 0,'13'0'319'16,"7"0"-258"-16,12 0 25 0,15 0-78 16,-15 7-3-16,7 0-5 15,-7 0-2-15,1 4-7 16,-6 0-10-16,-13-6 6 16,5 1-1-16,3-6-21 15,2 0 29-15,9 0 4 16,-6 0-1-16,-2 0 3 15,-3-3 0-15,-11 3 0 16,-3 0 2-16,-3 0 2 16,3 0 6-16,6 0 6 15,16 0 8-15,-3 14 1 16,6 0-13-16,13 8-6 16,1 0 0-16,-1 6 11 0,6-4-1 15,5-1-7-15,-11-5-5 16,-5-8-3-16,3-3-1 15,-11-5 0-15,-6-2-6 16,-2 0-6-16,-12 0-30 16,-5 0-96-16,-8-5-270 15</inkml:trace>
  <inkml:trace contextRef="#ctx0" brushRef="#br0" timeOffset="9022.2933">24996 3535 426 0,'-73'44'60'16,"-17"16"33"-16,-22 16-33 15,-14 9-43-15,1 1-11 16,2 1-5-16,20-8-1 15,21-8-2-15,25-14-10 16,35-16-31-16,16-12-40 16,6-25 3-16,0-4-21 15,33-7-26-15</inkml:trace>
  <inkml:trace contextRef="#ctx0" brushRef="#br0" timeOffset="9276.3844">25512 3109 574 0,'13'3'26'16,"42"49"49"-16,-3 21-24 15,-6 19 1-15,-16 13 3 16,-30 17-11-16,0 14-17 15,-30-2-16-15,-30-1-8 16,-5-10-3-16,-20-10-7 0,14-13-32 16,-8-8-71-16,5-19-67 15,-10-27-259-15</inkml:trace>
  <inkml:trace contextRef="#ctx0" brushRef="#br0" timeOffset="9748.205">23521 3470 513 0,'-71'77'59'15,"30"29"29"-15,17 24-49 16,24 10-22-16,0 2-4 15,65-11-13-15,25-19-6 16,3-19-31-16,-3-18-108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8:15:22.853"/>
    </inkml:context>
    <inkml:brush xml:id="br0">
      <inkml:brushProperty name="width" value="0.05292" units="cm"/>
      <inkml:brushProperty name="height" value="0.05292" units="cm"/>
      <inkml:brushProperty name="color" value="#FF0000"/>
    </inkml:brush>
  </inkml:definitions>
  <inkml:trace contextRef="#ctx0" brushRef="#br0">4166 5505 207 0,'-14'0'212'0,"-2"4"-208"15,5 0-1-15,8-2-2 16,0 0 1-16,0 0-2 0,0-1 0 16,-2-1 17-1,-2 0 27-15,3 0 3 0,1 0 1 16,1-13-6-16,2-1-1 16,14-15-2-16,37-8-19 15,26-6 5-15,28-6 19 16,4 6-10-16,-5 7-6 15,-19 10-2-15,-28 15-10 16,-23 11-9-16,-25 13-5 16,-9 31 1-16,-45 28 3 15,-25 27-4-15,-30 20-1 16,-16 14 0-16,1 5-1 0,13-12-2 16,28-18-2-1,29-27 0-15,35-25 1 0,13-22-1 16,37-20 1-16,21-11 3 15,16-3 2-15,13-13-1 16,2-10-1-16,-5-4 0 16,-11 2 0-16,-18 6-2 15,-17 3-26-15,-8 1-66 16,-7-4-45-16,-3-10-102 16</inkml:trace>
  <inkml:trace contextRef="#ctx0" brushRef="#br0" timeOffset="531.847">5279 5393 497 0,'0'0'32'0,"-8"0"-20"16,-2 0 15-16,5 7 1 16,-1 14-10-16,-6 11 16 15,-8 17-5-15,-10 17-2 16,-11 7-4-16,-7 10-4 16,-2 3-1-16,2-4-6 0,9-11-9 15,14-21-3-15,11-26 1 16,14-24-1-16,0-22-1 15,30-44-5-15,14-26-3 16,9-27 4-16,10-8-1 16,4-3 3-16,6 8 3 15,6 15 1-15,5 15 0 16,1 17 1-16,-8 19 5 16,-17 24-4-16,-24 20 0 15,-20 12-2-15,-13 13-1 16,-3 28 1-16,0 20 27 15,-3 23-7-15,-15 14-5 16,0 17 2-16,-1 8-4 0,3 0-6 16,2-2-3-1,4-12-4-15,0-7-1 0,3-12-2 16,6-13-11-16,1-15-30 16,0-20-38-16,0-16-50 15,0-12-96-15</inkml:trace>
  <inkml:trace contextRef="#ctx0" brushRef="#br0" timeOffset="747.9935">5264 5927 323 0,'12'-18'389'0,"18"18"-366"15,26 0 34-15,17-1-7 16,8-6-27-16,-2-1-17 16,-9-4-6-16,-7-2-8 15,-5-1-67-15,-5-9-96 16,-2-10-258-16</inkml:trace>
  <inkml:trace contextRef="#ctx0" brushRef="#br0" timeOffset="1131.4829">6300 5622 592 0,'36'-26'69'0,"17"18"-64"16,9-12 26-16,5-1-1 15,-13 9-18-15,-12 8-12 16,-14 4-20-16,-13 0-123 16,-15 0-191-16</inkml:trace>
  <inkml:trace contextRef="#ctx0" brushRef="#br0" timeOffset="1297.4825">6386 5895 341 0,'10'0'459'0,"-1"0"-438"16,24 11-14-16,16-3-4 15,6-8-3-15,4-3-55 16,2-41-257-16</inkml:trace>
  <inkml:trace contextRef="#ctx0" brushRef="#br0" timeOffset="1811.8196">7661 5177 465 0,'0'-15'76'0,"0"8"-31"15,0 0 5-15,0 7-6 16,5 0 3-16,2 22 1 16,-2 18-2-16,-4 15 3 15,-1 22-15-15,-15 22-10 16,-19 13-11-16,-12 9-7 16,-1 4-3-16,0-7-2 0,5-11-2 15,12-18-10-15,14-23-41 16,16-25-67-16,0-26-50 15,14-15-176-15</inkml:trace>
  <inkml:trace contextRef="#ctx0" brushRef="#br0" timeOffset="2227.7128">7937 5969 454 0,'0'12'11'0,"0"2"5"16,-6 0 24-16,-4 1 5 16,-1-4-34-16,2-2-3 15,-2-4 4-15,4-5 7 16,3 0 1-16,4-12 11 15,0-10 11-15,14-8-24 16,11-2-9-16,2 4 22 16,-2 6 1-16,-11 12 2 15,-14 9-8-15,0 1-9 16,-7 16-7-16,-15 17 6 16,-1 4-8-16,-3-2-8 15,5-12 0-15,10-12-6 0,11-11-14 16,0 0 3-16,12-20-13 15,12-2 10-15,3 4 15 16,-7 14-13-16,-3 4-21 16,-1 2-50-16,-15 10-85 15</inkml:trace>
  <inkml:trace contextRef="#ctx0" brushRef="#br0" timeOffset="2576.8982">8553 5412 470 0,'-25'20'106'15,"6"-3"-74"-15,19-17-18 16,11 0 9-16,33-14 18 16,15-6 12-16,7 6 7 15,0 11-15-15,-13 3-3 16,-12 27-7-16,-17 19-14 16,-21 19-6-16,-6 15-4 0,-38 8-6 15,-18 2-2-15,-17 2-3 16,-1-13 0-16,9-11-25 15,20-24-47-15,21-30-72 16,18-16-107-16</inkml:trace>
  <inkml:trace contextRef="#ctx0" brushRef="#br0" timeOffset="2776.3811">8850 5224 756 0,'32'-12'125'0,"8"12"-63"16,12 2-8-1,5 8-28-15,-10-2-26 0,-3-8 0 16,3 0 0-16,12-22-53 16,9-22-106-16,10-15-240 15</inkml:trace>
  <inkml:trace contextRef="#ctx0" brushRef="#br0" timeOffset="3607.6535">8867 5208 155 0,'0'0'123'15,"0"0"-85"-15,0 0-30 16,0 0 1-16,0 0 11 16,0 0 6-16,-3 0-3 15,-4 0-3-15,0 0-2 16,0 0 2-16,-4 0-1 16,1 0-2-16,1 2-6 15,0 0-4-15,0-2 1 16,-3 0 0-16,0 0 2 15,-1 0 1-15,1 0-6 16,-4 0-3-16,-1 0-1 0,-2 0-1 16,1 0 2-1,-2 0-2-15,7 0 0 0,3 0 0 16,2 0 0-16,3 0 1 16,1 0 5-16,-1 0 2 15,1 0 6-15,3-2 4 16,1-2 7-16,0 4-6 15,0 0-11-15,0 24 2 16,0 9 13-16,0 8-15 16,-11 5-8-16,-4-1-12 15,-4-13-159-15</inkml:trace>
  <inkml:trace contextRef="#ctx0" brushRef="#br0" timeOffset="4854.7432">8652 6063 69 0,'0'0'114'15,"0"0"-102"-15,-2 0-9 16,-4 0-3-16,2 0-3 16,0 0-14-16,-1 0-16 0,1 0 7 15,0 0 26-15,1 0 21 16,2 0 17-16,-2 0-2 16,1 0 6-16,1 0-9 15,-1 0 0-15,1 0-1 16,-2 0 5-16,0 0-8 15,0 0-11-15,0 0-1 16,-1 0 9-16,1 0 5 16,-2 0-10-16,1 0-10 15,-4 0 1-15,1 0-2 16,-5 3-5-16,-6 7-4 0,-3 2 0 16,-8-1 2-16,3-4 4 15,0-4 8-15,4-3 4 16,4-2 1-16,2-20-10 15,2-5-9-15,3 0-1 16,6 5-7-16,5 10-14 16,0 12-21-16,0-2-115 15</inkml:trace>
  <inkml:trace contextRef="#ctx0" brushRef="#br0" timeOffset="19219.8235">4946 7817 348 0,'4'-11'118'0,"2"0"-106"16,2 0 13-16,-2 2 16 15,-3 2 0-15,-1 7-13 16,-2 0 4-16,0 0 1 16,0 6-3-16,0 23-12 15,-10 16 9-15,-3 19-12 16,-5 15-4-16,-3 14-2 15,-3 11-3-15,0-2-4 0,0-11 0 16,6-27-1-16,7-28-1 16,5-33 0-16,4-24 0 15,2-50 0-15,2-38-10 16,17-23 4-16,8-6 4 16,4 7 2-16,8 13 0 15,3 18 0-15,4 13 0 16,-1 19 0-16,-8 14 0 15,-7 20 1-15,-9 15-1 16,-9 16 0-16,-2 3 0 16,1 28 1-16,-2 20 3 15,-1 19 2-15,0 16-1 16,-2 9 2-16,0 8 1 0,3 7 5 16,-3 6-2-1,1-6-4-15,1-10-5 0,-1-15-2 16,-1-18 0-16,-1-18-8 15,-2-12-13-15,0-14-34 16,-3-8-36-16,0-4-82 16,-13-4-141-16</inkml:trace>
  <inkml:trace contextRef="#ctx0" brushRef="#br0" timeOffset="19452.4156">4910 8220 430 0,'34'-10'86'0,"10"2"-59"16,9 3 57-16,4 2-26 15,-8 1-34-15,-8 2-19 16,-10 0-5-16,-9 0-4 15,-6 0-31-15,-6 10-95 16,-10 2-170-16</inkml:trace>
  <inkml:trace contextRef="#ctx0" brushRef="#br0" timeOffset="20035.2613">5905 7753 510 0,'28'-7'100'16,"11"-2"-79"-16,13-3 42 15,2-3-39-15,-2-2-20 16,-8 2-4-16,-7 1-4 16,-16 2-32-16,-8 7-58 15,-8 5-124-15</inkml:trace>
  <inkml:trace contextRef="#ctx0" brushRef="#br0" timeOffset="20217.4424">6024 7981 649 0,'9'6'85'16,"15"0"-55"-16,11 2 26 15,-1-2-45-15,0-6-11 16,-5 0-4-16,-1 0-91 16,-4-12-188-16</inkml:trace>
  <inkml:trace contextRef="#ctx0" brushRef="#br0" timeOffset="20965.8208">7188 7416 440 0,'0'-11'90'16,"-4"3"-63"-16,-8 8 38 16,-9 0-22-16,-10 28-30 15,-8 18-4-15,-7 18 12 16,2 16 7-16,7 9 0 15,9 5 0-15,13-5-10 16,13-14-3-16,2-19-6 0,29-25-7 16,18-25 2-16,22-14 5 15,17-42 6-15,13-23-5 16,0-12-5-16,-13-4 1 16,-22 8 7-16,-26 9 0 15,-30 12-8-15,-11 10-3 16,-40 12-1-16,-15 16-1 15,-9 19-4-15,0 3-16 16,8 23-37-16,14 7-50 16,20 4-44-16,25-3-140 15</inkml:trace>
  <inkml:trace contextRef="#ctx0" brushRef="#br0" timeOffset="21381.1968">7695 7952 469 0,'0'0'80'16,"0"0"-30"-16,0 0-5 16,-1 1-14-16,-14 13-13 15,0 1-4-15,0-4 2 16,8-5-11-16,4-4-4 16,3-2 2-16,0-5 20 15,17-12-6-15,3 0-9 16,-2 6 23-16,-9 8 0 15,-6 3-7-15,-3 5-13 16,0 21-5-16,-18 4-2 16,-6-1-4-16,3-8-17 15,11-13-53-15,8-8-46 16,2-10-48-16,24-22-197 0</inkml:trace>
  <inkml:trace contextRef="#ctx0" brushRef="#br0" timeOffset="21797.0426">8106 7380 513 0,'-3'0'54'0,"3"0"-46"15,1 0 15-15,28 0 13 16,11 0 13-16,14-12-6 16,5-4 6-16,4-2 7 15,0 5-10-15,-7 4-11 16,-11 7-8-16,-9 2-14 15,-17 18-8-15,-13 26 0 16,-6 20 2-16,-16 16-4 16,-20 11-2-16,-9 5 0 15,3-2-1-15,4-6 1 16,6-13-1-16,11-19 0 16,9-21-10-16,5-17-22 0,7-18-36 15,0-7-53-15,9-20-52 16,11-9-142-16</inkml:trace>
  <inkml:trace contextRef="#ctx0" brushRef="#br0" timeOffset="22096.2094">8901 7390 408 0,'0'11'293'0,"0"13"-272"0,0 6 32 16,0 0-3-16,9-4-37 16,15-6-13-16,7-4 0 15,2-1 1-15,-2-2 8 16,-2 10 30-16,-9 7 2 16,-11 15-8-16,-9 14-6 15,-16 11-8-15,-26 2-15 16,-6-1-4-16,-5-15-1 15,4-13-8-15,5-27-25 16,7-16-40-16,7-35-60 16,6-19-47-16,15-10-80 15</inkml:trace>
  <inkml:trace contextRef="#ctx0" brushRef="#br0" timeOffset="22263.4714">9016 7276 227 0,'31'0'492'16,"2"0"-388"-16,7 12-14 16,5 8-37-16,-6-2-18 15,-5-3-25-15,-3-9-10 16,-2-6-12-16,-1-3-39 16,5-27-117-16,-2-14-348 15</inkml:trace>
  <inkml:trace contextRef="#ctx0" brushRef="#br0" timeOffset="30858.0124">4446 9937 535 0,'10'2'59'0,"-4"42"-55"15,2 12-1-15,-2 16 1 16,-3 11-1-16,-3 9-1 15,-3 7-1-15,-12 7 0 16,-3-2 1-16,1 2-2 16,-5-14-3-16,-3-26-43 15,-5-25-107-15,-1-35-115 16</inkml:trace>
  <inkml:trace contextRef="#ctx0" brushRef="#br0" timeOffset="31107.7081">4301 9861 420 0,'61'-73'55'16,"14"11"6"-16,16 4-6 15,6 16-6-15,-4 15-6 16,-7 19-2-16,-14 8-15 16,-19 33-3-16,-23 27-7 15,-27 26-2-15,-13 20-9 16,-50 13-3-16,-28 5-2 15,-17-8-1-15,-8-17-6 16,2-25-10-16,6-23-9 0,11-25-26 16,18-22-50-16,26-4-58 15,24-22-123-15</inkml:trace>
  <inkml:trace contextRef="#ctx0" brushRef="#br0" timeOffset="31506.7976">4956 10405 370 0,'0'2'53'0,"12"-2"-21"16,23-11 12-16,14-21 15 16,12-16-2-16,5-11-25 15,-4-5 5-15,-5 0 3 16,-14 12-8-16,-14 14-7 16,-16 14-16-16,-13 14-5 15,-13 10 1-15,-32 15 2 16,-18 34-7-16,-13 19-2 15,0 18-1-15,9 3 3 16,12 0 0-16,16-1-6 0,15-6-12 16,13-6-21-16,11-17-33 15,0-23-33-15,26-28-79 16,14-13-187-16</inkml:trace>
  <inkml:trace contextRef="#ctx0" brushRef="#br0" timeOffset="31689.3692">5359 10414 238 0,'14'-13'148'0,"2"2"-56"16,-2-1 4-16,5-3 4 15,5-2-38-15,5-3-24 16,12-2-10-16,8-2-14 0,2 1-4 16,-1 2-10-1,-2-1 0-15,-6 2-5 0,-5-1-15 16,-1 3-34-16,-9 7-29 15,-11 3-55-15,-4 1-99 16</inkml:trace>
  <inkml:trace contextRef="#ctx0" brushRef="#br0" timeOffset="31839.5157">6049 10044 105 0,'14'0'187'0,"-3"0"-110"16,-1 17 20-16,-4 13-4 15,-3 10-25-15,-3 9-24 16,0 5-6-16,0-2-16 15,-6 2-17-15,0-4-5 0,2-3-6 16,-4-11-40 0,-1-16-66-16,-2-20-116 0</inkml:trace>
  <inkml:trace contextRef="#ctx0" brushRef="#br0" timeOffset="31972.2613">6118 9928 146 0,'6'-14'250'0,"-3"10"-160"15,-3 4-17-15,0 15-48 16,0 9-24-16,-4 5-1 16,1 1-72-16,3 3-123 15</inkml:trace>
  <inkml:trace contextRef="#ctx0" brushRef="#br0" timeOffset="32221.631">6416 10177 75 0,'0'27'343'15,"-2"17"-253"-15,-10 9-25 16,3 2-11-16,3-6-12 16,6-15-4-16,0-15-19 15,15-16-16-15,13-3 1 16,8-31-1-16,-2-11 0 16,-4-3 11-16,-11 4 15 15,-9 10 4-15,-10 6-18 16,-2 7-5-16,-23 1-4 15,-5 4-6-15,3 2-4 16,3 3-25-16,9 6-50 0,14-6-60 16,1-8-104-16</inkml:trace>
  <inkml:trace contextRef="#ctx0" brushRef="#br0" timeOffset="32521.6244">6711 9990 132 0,'0'25'237'16,"0"25"-105"-16,-12 16-32 15,-6 12-25-15,3-5-30 16,9-11 5-16,6-16-11 16,0-28-31-16,22-18-8 15,14-22 0-15,10-40 0 16,5-19 0-16,3-15 0 0,-5-2 2 16,-7-2 0-16,-9-4 17 15,-16 3 10-15,-10 10-15 16,-7 20-12-16,0 28-1 15,-3 26 3-15,-12 17 14 16,-2 27-8-16,-2 31-7 16,-3 28-1-16,5 13 6 15,5 14 1-15,8-7-4 16,4-10-5-16,4-12 0 16,17-13-30-16,-3-17-98 15,0-16-125-15</inkml:trace>
  <inkml:trace contextRef="#ctx0" brushRef="#br0" timeOffset="32936.3752">7604 9834 151 0,'21'-4'551'0,"5"4"-501"15,5 0 28-15,6 0-50 16,-1 2-28-16,-6 1-3 15,-15 5-76-15,-15-8-142 16</inkml:trace>
  <inkml:trace contextRef="#ctx0" brushRef="#br0" timeOffset="33102.1317">7688 10073 797 0,'18'-4'90'16,"15"4"-56"-16,7 0-34 16,-3 0-60-16,-8 0-266 15</inkml:trace>
  <inkml:trace contextRef="#ctx0" brushRef="#br0" timeOffset="33867.6985">8568 9527 58 0,'-3'-2'323'0,"-4"-1"-257"15,-2 3-8-15,-1-2 6 16,2 1-23-16,0-1-10 15,2 2 3-15,2-2-1 16,3 0 0-16,1 0-3 16,0-3 0-16,0-1-1 15,0-7-1-15,5-4 0 16,20-8-5-16,15-5-7 16,6 2 6-16,6 3-2 15,2 8-4-15,-2 7 0 16,-4 10-5-16,-6 0-3 15,-9 17-5-15,-14 18-1 16,-16 15-2-16,-5 14 0 0,-32 14 0 16,-12 3 0-16,2-13-2 15,15-22 0-15,16-19-2 16,13-14 4-16,19-9-4 16,18 2 3-16,14 0 1 15,4 4 2-15,-2 7 3 16,-8 16 1-16,-15 19-6 15,-30 18 0-15,-18 13 0 16,-49 9 0-16,-25-13 0 16,-10-21 0-16,5-30 0 15,11-28 0-15,7-34-54 16,13-42-217-16</inkml:trace>
  <inkml:trace contextRef="#ctx0" brushRef="#br0" timeOffset="36161.8652">5322 11667 177 0,'-8'0'281'0,"1"0"-261"16,-1 0-14-16,7 0 13 15,1 0 20-15,0 0-12 16,0 0-8-16,0-1 4 15,0-1 2-15,0 0-5 16,11-5 1-16,14 1 15 0,11-5 1 16,14-4-9-16,7-3 7 15,-2 4 0-15,-9 5-10 16,-11 7-12-16,-14 2-8 16,-18 14-3-16,-3 23 3 15,-35 19 3-15,-24 24-6 16,-16 14-1-16,-4 6-1 15,10-6-1-15,16-16-1 16,24-20 1-16,23-18 1 16,6-15 0-16,32-13-1 15,10-11 1-15,8-1 0 16,8-7 0-16,3-9-3 0,-1-4-13 16,-9 7-41-16,-18 9-56 15,-20 1-51-15,-10 3-139 16</inkml:trace>
  <inkml:trace contextRef="#ctx0" brushRef="#br0" timeOffset="36411.347">5981 11862 237 0,'21'-22'247'16,"-3"12"-174"-16,-8 10-5 15,-1 0-16-15,-4 18-3 16,-5 24-4-16,0 7-16 16,-14 11-23-16,-9 0-3 0,0-6-3 15,4-3-1-15,2-9-5 16,2-8-34-16,4-16-49 16,11-18-34-16,0-19-23 15,28-29-80-15</inkml:trace>
  <inkml:trace contextRef="#ctx0" brushRef="#br0" timeOffset="36594.2758">6211 11802 99 0,'28'-41'85'16,"-10"14"22"-16,-5 13-6 15,-6 7-1-15,-3 7-16 16,-1 9-40-16,2 20 19 16,-2 14-33-16,-2 9-5 0,-1 7-6 15,0-1-8-15,-1-2-10 16,-8-4-1-16,-5-5-7 15,-2-10-38-15,-5-12-54 16,0-18-41-16,-3-7-159 16</inkml:trace>
  <inkml:trace contextRef="#ctx0" brushRef="#br0" timeOffset="36777.2938">5861 11830 588 0,'29'-18'98'16,"25"6"-53"-16,25-10-2 0,24 3-8 16,10-3 0-16,1-2-3 15,-2 2-10-15,-14 6-17 16,-16 5-5-16,-21 7-23 16,-22 4-89-16,-23 7-46 15,-16 15-100-15</inkml:trace>
  <inkml:trace contextRef="#ctx0" brushRef="#br0" timeOffset="37026.3268">5072 12870 521 0,'0'2'127'15,"57"-2"-99"-15,49-17 45 16,60-26-14-16,43-15-15 16,16-10-20-16,3-9-5 15,-31 1-8-15,-40 11-9 16,-47 15-2-16,-46 14-38 16,-29 17-67-16,-26 16-45 15,-9 3-80-15</inkml:trace>
  <inkml:trace contextRef="#ctx0" brushRef="#br0" timeOffset="37659.2569">5871 12956 384 0,'4'-11'144'0,"-2"7"-93"15,-2 4-14-15,0 0-16 16,0 15-9-16,0 16 7 15,-15 17 11-15,-2 16 2 16,-3 15-6-16,-4 7 0 16,3 2-4-16,0-6-13 15,3-15-6-15,9-23-3 16,6-22-3-16,3-22-5 16,0-30-2-16,11-33-3 15,11-27 10-15,8-17 2 16,6-6 1-16,10 3 1 15,5 10 2-15,5 20 10 16,-2 22 24-16,-14 22-4 0,-11 25-19 16,-15 11-14-16,-14 36 5 15,0 20 15-15,-22 15-11 16,-12 10-4-16,-2-5-5 16,11-20 2-16,10-22-1 15,15-22-1-15,3-12 0 16,31-20 3-16,15-7-3 15,14-5 11-15,-2 15 1 16,-9 17 7-16,-14 16 1 16,-25 37-12-16,-13 21 4 15,-40 12-8-15,-26 4-4 16,-12-6 0-16,-5-17 0 0,6-21-6 16,8-26-28-1,5-20-33-15,12-12-93 0,20-42-109 16</inkml:trace>
  <inkml:trace contextRef="#ctx0" brushRef="#br0" timeOffset="38107.4587">7312 12218 238 0,'22'-21'410'0,"10"11"-351"16,4 4-17-16,8-2-13 15,0 4-20-15,-7 0-9 16,-9 3-13-16,-16 1-68 16,-12 5-91-16,-12 12-183 15</inkml:trace>
  <inkml:trace contextRef="#ctx0" brushRef="#br0" timeOffset="38240.4384">7341 12384 308 0,'19'0'237'15,"6"0"-160"-15,-1 0 12 16,3 0-27-16,3 0-30 0,1 6-32 16,1 4-16-16,-7-10-134 15,-7-17-371-15</inkml:trace>
  <inkml:trace contextRef="#ctx0" brushRef="#br0" timeOffset="38955.1245">8540 11524 234 0,'-8'-1'176'15,"4"-1"-148"-15,4-4 3 16,0-7 16-16,4-2 5 16,17-4-2-16,0-1-7 15,12 2 4-15,7-2 1 16,7 4-5-16,-3 3 4 16,-9 7-6-16,-12 6-14 0,-15 1-22 15,-8 29-4-15,-8 11 4 16,-21 11 3-16,-10 0-7 15,5-7-1-15,11-16 0 16,13-12-2-16,10-14-2 16,21-3 0-16,19 0 4 15,12 0 0-15,-1 0 1 16,-9 10 5-16,-13 14 9 16,-15 17-2-16,-14 13-4 15,-15 12 0-15,-34 6-9 16,-15-5-3-16,-8-5-36 15,-8-7-56-15,-1-12-63 0,3-13-48 16,10-10-259-16</inkml:trace>
  <inkml:trace contextRef="#ctx0" brushRef="#br0" timeOffset="39105.3365">8328 12264 265 0,'26'0'144'15,"15"0"-51"-15,15-3 17 16,22-12-16-16,13-2-26 15,5-5-7-15,-2 6-13 16,-8 2-14-16,-18 8-34 16,-16 6-2-16,-22 10-88 15,-21 11-173-15</inkml:trace>
  <inkml:trace contextRef="#ctx0" brushRef="#br0" timeOffset="39288.0024">8727 12824 856 0,'-19'80'91'16,"6"28"-58"-16,12-1-28 16,1-4-5-16,0-14-17 15,7-26-141-15,-4-37-337 16</inkml:trace>
  <inkml:trace contextRef="#ctx0" brushRef="#br0" timeOffset="44391.9684">5368 14616 438 0,'-10'0'54'0,"4"0"-50"16,4 0 0-16,2-2 10 15,27-12 21-15,21-5 27 16,13-3 0-16,5 2-8 16,-5 3-9-16,-9 7-10 0,-16 6-20 15,-14 4-10 1,-13 0-3-16,-9 22-2 0,-12 20 3 16,-32 15 1-16,-18 19-4 15,-8 7 0-15,3-6-1 16,16-14-1-16,28-23 2 15,23-16-1-15,5-13 1 16,37-8 2-16,13-1 1 16,8-2-1-16,3 0-2 15,-7-6 0-15,-11-2-3 16,-8 4-30-16,-17 4-54 16,-16 0-79-16,-7 0-183 0</inkml:trace>
  <inkml:trace contextRef="#ctx0" brushRef="#br0" timeOffset="44591.4502">6153 14619 501 0,'7'30'68'0,"-1"12"-21"16,-6 7-16-16,0 4-6 15,0-3-20-15,-10-5-5 16,-5-3-1-16,-6-2-23 16,-7-14-74-16,2-14-143 15</inkml:trace>
  <inkml:trace contextRef="#ctx0" brushRef="#br0" timeOffset="44791.2375">6366 14478 551 0,'8'0'71'0,"1"36"-45"16,2 6 13-16,-3 18-19 15,-8 3-13-15,0 4-6 16,-2 0-1-16,-15-4-4 16,-7-2-26-16,-10-8-52 15,-7-15-54-15,-2-18-164 0</inkml:trace>
  <inkml:trace contextRef="#ctx0" brushRef="#br0" timeOffset="44957.4625">6105 14597 427 0,'40'-30'225'0,"7"15"-161"16,17-3 15-16,12 0-29 15,3 2-21-15,-2-1-12 16,-9 2-13-16,-15 4-4 15,-18 10-20-15,-17 1-67 16,-18 8-51-16,0 14-102 16</inkml:trace>
  <inkml:trace contextRef="#ctx0" brushRef="#br0" timeOffset="45223.4926">5326 15498 597 0,'5'0'61'0,"48"-18"-1"16,46-12 20-16,47-16-16 16,41-16-23-16,20-7-17 15,-2-8-7-15,-19 5-2 16,-34 9-9-16,-40 18-5 0,-42 17-1 15,-31 14-27-15,-20 14-39 16,-19 2-38-16,-12 25-29 16,-31 11-130-16</inkml:trace>
  <inkml:trace contextRef="#ctx0" brushRef="#br0" timeOffset="45672.1329">6010 15645 379 0,'-9'-10'223'15,"-1"10"-193"-15,2 0-2 16,5 0-3-16,3-4-10 15,0-3-9-15,0-6 4 16,9-10 11-16,25-8 22 16,14-2 11-16,7 1-7 15,-5 15-14-15,-14 12-19 16,-14 5-12-16,-14 27-1 0,-8 22 0 16,-4 16 7-1,-23 9-4-15,-5-6-2 0,7-15-1 16,11-19-1-16,11-13 0 15,3-10 0-15,17-8 0 16,16 2 1-16,3-1 0 16,-3 0 2-16,-11 10 10 15,-13 9 2-15,-9 14-5 16,-12 13-5-16,-31 6-3 16,-15-8-2-16,-11-12-5 15,-6-21-16-15,-5-15-41 16,14 0-91-16,24-34-129 15</inkml:trace>
  <inkml:trace contextRef="#ctx0" brushRef="#br0" timeOffset="46054.5439">7305 14972 636 0,'26'-18'108'16,"9"4"-48"-16,18-6-10 16,7 0-31-16,1-2-15 15,-9 6-4-15,-13 6-11 16,-18 10-63-16,-21 8-80 15,-12 22-195-15</inkml:trace>
  <inkml:trace contextRef="#ctx0" brushRef="#br0" timeOffset="46204.5009">7361 15229 245 0,'21'-20'554'0,"3"18"-484"16,18 0-14-16,13 1-23 15,9 1-33-15,-3 0-6 16,-14 0-164-16,-19-2-334 16</inkml:trace>
  <inkml:trace contextRef="#ctx0" brushRef="#br0" timeOffset="46953.197">8288 14556 73 0,'-2'-14'542'16,"2"11"-482"-16,2 5-39 15,2 21-16-15,2 22-3 16,2 21 1-16,-5 12 0 16,-3 14 0-16,0 0 8 15,1 3 16-15,7-6 8 16,1-6 0-16,-1-12-32 16,-3-15-3-16,-4-20-8 0,-1-21-7 15,0-15-3 1,0-11 12-16,-3-29-5 0,-8-20-11 15,3-17 11-15,5-12 6 16,3-6 5-16,2 3 0 16,18 6 0-16,12 9 7 15,7 9 11-15,8 8 15 16,9 5 10-16,5 13-1 16,-1 15-3-16,-8 18-4 15,-13 9-19-15,-14 22-9 16,-16 20-1-16,-9 16 7 15,-17 13-7-15,-19 0 0 16,-1-8-5-16,13-20-1 0,16-21 0 16,8-16 0-1,31-6-1-15,18 0 1 0,9 0 1 16,5 3 1-16,-10 20 8 16,-18 22 2-16,-26 19-12 15,-20 16 0-15,-48 9 0 16,-25 1 0-16,-11-20 0 15,-1-26-32-15,17-36-133 16,12-26-302-16</inkml:trace>
  <inkml:trace contextRef="#ctx0" brushRef="#br0" timeOffset="101420.7449">12855 4634 474 0,'-94'52'37'0,"11"7"-37"16,18-7 1-16,28-16 7 15,28-14 17-15,10-15 1 16,40-7 16-16,14 0 25 15,4-7 25-15,-7 6-8 0,-16 1-36 16,-16 11-17-16,-20 25-11 16,-8 14 2-16,-35 12-9 15,-21-1-12-15,-12-8-1 16,0-14-13-16,5-19-27 16,12-14-22-16,17-6-27 15,18-12-23-15,20-8-11 16,8 0-53-16,33-1-80 15</inkml:trace>
  <inkml:trace contextRef="#ctx0" brushRef="#br0" timeOffset="101654.5489">13324 4484 478 0,'5'0'108'0,"1"21"-103"16,2 12 29-16,2 12 6 16,-7 11-15-16,-3 11-9 15,0 12 2-15,-18 5-4 16,-4 0-5-16,-2-4-9 16,0-5-1-16,0-9-30 15,-1-12-75-15,4-22-96 16</inkml:trace>
  <inkml:trace contextRef="#ctx0" brushRef="#br0" timeOffset="101819.2735">13101 4803 640 0,'40'0'54'15,"18"0"11"-15,11 5-16 16,-2 6-32-16,-3 0-16 15,0-2-1-15,-2 0-31 16,-4-9-143-16</inkml:trace>
  <inkml:trace contextRef="#ctx0" brushRef="#br0" timeOffset="102367.9647">14199 4765 539 0,'-15'-3'78'15,"-6"3"-64"-15,-3 0 22 16,-6 20-18-16,-5 13-6 15,-6 9 0-15,-2 7 6 16,4 6-6-16,6-3-2 16,11-5-3-16,16-15-7 15,6-16-3-15,11-16-3 16,22-6 5-16,11-32 1 0,7-11 1 16,-2-2-1-1,-10 5 0-15,-11 13 2 0,-13 13 3 16,-9 12 1-16,-4 8-4 15,-2 0-2-15,0 30-1 16,-8 16 1-16,-8 10 0 16,2 6-23-16,3-5-62 15,4-13-65-15,7-16 30 16,0-16-152-16</inkml:trace>
  <inkml:trace contextRef="#ctx0" brushRef="#br0" timeOffset="102517.7587">14200 5120 25 0,'21'-22'372'0,"-4"2"-248"15,4-3-34-15,7-5-17 16,3 1-29-16,2-2-22 0,3 3 3 16,-2 6 6-16,-4 6-12 15,-3 8-13-15,-5 6-6 16,-2 0-3-16,1 0-25 16,-1 8-65-16,-3 12-114 15</inkml:trace>
  <inkml:trace contextRef="#ctx0" brushRef="#br0" timeOffset="102717.52">14967 4379 420 0,'0'0'323'0,"0"39"-316"15,-10 24 4-15,-11 18-4 16,-6 10-6-16,-6 8-1 15,-3 0-10-15,-7-3-45 16,0-5-55-16,2-18-123 16</inkml:trace>
  <inkml:trace contextRef="#ctx0" brushRef="#br0" timeOffset="102884.3367">14684 4799 166 0,'10'-23'395'16,"-4"13"-323"-1,10 9-8-15,7 1-10 0,7 0-21 16,4 7-16-16,2 9-16 16,1 2-1-16,1 2-19 15,-2 2-61-15,-1-1-75 16,-5-1-124-16</inkml:trace>
  <inkml:trace contextRef="#ctx0" brushRef="#br0" timeOffset="103016.7401">15174 4869 299 0,'22'-6'64'0,"-6"6"-8"15,-6 0 25-15,-5 18-12 16,-5 10-4-16,0 5-22 16,-3 8-17-16,-11 1-2 15,0 1-12-15,2-4-12 0,1-6-2 16,-1-7-55-16,2-6-81 16,1-14-142-16</inkml:trace>
  <inkml:trace contextRef="#ctx0" brushRef="#br0" timeOffset="103151.6311">15273 4517 550 0,'0'0'126'16,"0"1"-106"-16,6 17-19 16,2 6-1-16,2 4-10 15,-3 8-65-15,-1 10-110 16</inkml:trace>
  <inkml:trace contextRef="#ctx0" brushRef="#br0" timeOffset="103382.516">15392 5074 479 0,'0'0'97'0,"0"0"-48"16,0 0 17-16,9-3-23 15,11-19-11-15,11-8-15 16,12-6 5-16,5 2 18 15,-3 10 3-15,-11 11-5 16,-10 12-17-16,-9 1-13 16,-14 22-2-16,-1 12 1 0,-5 6-7 15,-12 2-8 1,1-3-73-16,7-5-101 0,9-10-158 16</inkml:trace>
  <inkml:trace contextRef="#ctx0" brushRef="#br0" timeOffset="103698.404">15927 4855 455 0,'0'-1'132'16,"0"1"-88"-16,-11 3 10 15,-10 24-20-15,-7 9-4 16,-3 8 13-16,5-1 2 15,11-9-15-15,11-14-27 0,4-10-3 16,10-10-7-16,14-2 6 16,6-11 1-16,-3 3 5 15,-9 6 30-15,-7 4 11 16,-6 21-23-16,-5 27-6 16,-22 23 1-16,-29 15-6 15,-21 13-9-15,-11-2-3 16,1-12-17-16,9-23-46 15,23-37-125-15,14-26-290 16</inkml:trace>
  <inkml:trace contextRef="#ctx0" brushRef="#br0" timeOffset="104562.8541">16993 4326 559 0,'0'-7'121'16,"3"7"-77"-16,3 5-13 15,0 25-6-15,-1 19 28 16,-5 17-28-16,-6 14-10 16,-21 12-4-16,-9 5-2 15,2-3 3-15,4-14-9 16,13-23-3-16,16-28-1 15,5-27-2-15,35-11-2 16,18-33 5-16,12-4 1 16,-1 4 0-16,-8 14 3 15,-16 20 10-15,-14 8 3 0,-16 18-11 16,-14 24 2-16,-2 13-1 16,-23 3-6-16,-2-5-1 15,6-8-11-15,8-15-45 16,8-15-59-16,5-14-59 15,11-1-110-15</inkml:trace>
  <inkml:trace contextRef="#ctx0" brushRef="#br0" timeOffset="104712.6264">17530 4906 130 0,'0'14'365'15,"0"19"-266"-15,-13 7-21 16,-3 5-21-16,0-1-15 0,0-7-28 15,4-4-14 1,3-10-12-16,-1-10-68 0,2-13-106 16,2-10-215-16</inkml:trace>
  <inkml:trace contextRef="#ctx0" brushRef="#br0" timeOffset="104845.6385">17502 4588 518 0,'0'0'55'0,"3"22"-50"16,9 7-5-16,6 6-14 16,7 3-65-16,13-2-126 15</inkml:trace>
  <inkml:trace contextRef="#ctx0" brushRef="#br0" timeOffset="105111.3318">17968 4912 531 0,'-25'13'69'16,"2"18"-16"-16,0 4-19 16,5-6 5-16,8-7 6 15,10-11-11-15,0-8-31 16,16-3-2-16,6 0 2 16,-2 0 14-16,-2 0 39 15,-6 4-9-15,-10 22-15 16,-2 22-2-16,-30 22-1 15,-27 13-29-15,-12 3 0 0,-5-6 0 16,4-16 0-16,13-21-14 16,9-30-37-16,14-15-49 15,12-34-60-15,22-12-113 16</inkml:trace>
  <inkml:trace contextRef="#ctx0" brushRef="#br0" timeOffset="105444.1127">18497 4260 723 0,'-19'34'80'0,"1"27"-65"15,-3 24 6-15,-9 15-1 16,-3 10 3-16,-1-4-7 15,9-8-11-15,11-25-5 16,14-22 0-16,7-24-10 16,21-19-3-16,9-8 13 15,-1 0 0-15,-8-4 17 16,-7 4 22-16,-8 4-7 16,-10 27-13-16,-3 10-5 15,-6 5-8-15,-13 0-6 16,2-7-5-16,4-12-51 0,9-16-110 15,4-11-170 1</inkml:trace>
  <inkml:trace contextRef="#ctx0" brushRef="#br0" timeOffset="106258.5131">18981 4547 778 0,'0'0'40'0,"0"0"-40"16,0 9-2-16,0 18-62 16,-6 4-123-16</inkml:trace>
  <inkml:trace contextRef="#ctx0" brushRef="#br0" timeOffset="106392.4701">19001 4925 781 0,'0'0'44'0,"0"2"-44"16,0-2-30-16,3 0-222 15</inkml:trace>
  <inkml:trace contextRef="#ctx0" brushRef="#br0" timeOffset="107090.7265">19911 4423 534 0,'2'-12'183'0,"-2"12"-173"15,0 14-1-15,-10 25 3 16,-16 21 7-16,-12 11-17 15,-16 11-1-15,-7 3 0 16,-3-10 1-16,9-17-1 16,14-22-1-16,17-28-2 15,15-13-2-15,9-45-5 16,13-26-19-16,22-16 23 16,13-5 5-16,11 7 0 15,4 16 2-15,0 22 5 16,-11 20 17-16,-16 21-10 0,-17 11-12 15,-18 41-2 1,-1 27 0-16,-6 25 1 0,-11 15 0 16,6 4-1-16,8-11 0 15,3-25-1-15,15-26 1 16,21-30 1-16,18-20 2 16,11-18 12-16,13-32 19 15,0-18-9-15,-8-10-20 16,-14-3-2-16,-16 0 2 15,-21 8 0-15,-16 8-5 16,-3 17-8-16,-3 14-38 16,-8 26-105-16,3 8-182 15</inkml:trace>
  <inkml:trace contextRef="#ctx0" brushRef="#br0" timeOffset="107339.3221">20614 4912 545 0,'0'30'150'15,"6"-3"-129"-15,31-15-3 16,20-12-8-16,9-20-6 16,-4-23 0-16,-15-2 14 15,-23 4-3-15,-23 6 1 16,-7 8 6-16,-34 5-6 15,-9 4-11-15,-3 6-5 0,10 6-28 16,10 6-46-16,15 0-79 16,14 2-214-16</inkml:trace>
  <inkml:trace contextRef="#ctx0" brushRef="#br0" timeOffset="107556.5659">21281 4294 41 0,'-12'33'438'0,"-6"19"-360"0,1 14-27 16,-2 14-21-16,-4 11-11 16,-4 5-6-16,-6 6-5 15,-4-10-8-15,-2-11-35 16,3-22-165-16</inkml:trace>
  <inkml:trace contextRef="#ctx0" brushRef="#br0" timeOffset="107671.7982">21049 4604 477 0,'38'-15'117'0,"2"10"-59"15,11 5-31-15,3 0-27 16,3 2-64-16,-11 3-267 0</inkml:trace>
  <inkml:trace contextRef="#ctx0" brushRef="#br0" timeOffset="108104.1507">22006 4301 585 0,'-16'34'112'0,"-8"22"-83"16,0 18 1-16,-1 12-16 15,-4 5-10-15,2 3-4 0,-1 0 0 16,-2-7-7-16,-1-7-43 16,-2-13-97-16,5-19-115 15</inkml:trace>
  <inkml:trace contextRef="#ctx0" brushRef="#br0" timeOffset="108287.2817">21993 4362 595 0,'74'-10'57'15,"7"7"37"-15,2 3-40 0,-9 0-38 16,-15 0-16-16,-20 18-9 16,-18 4-69-16,-18 10-122 15,-15 6-305-15</inkml:trace>
  <inkml:trace contextRef="#ctx0" brushRef="#br0" timeOffset="108453.5205">21790 4792 434 0,'46'0'193'0,"14"0"-98"15,23-8-10-15,17-6-42 16,3-2-21-16,-4-4-22 0,-16 0-5 15,-20-2-37 1,-17 4-77-16,-16-1-170 0</inkml:trace>
  <inkml:trace contextRef="#ctx0" brushRef="#br0" timeOffset="108636.7406">22773 4330 513 0,'0'0'93'0,"0"30"-43"16,-1 19 13-16,-14 15-23 16,-11 14-3-16,-3 9-13 15,-10 9-8-15,-7 5-3 16,-7-1-10-16,-2 0-3 0,-2-2-75 16,11-17-118-16</inkml:trace>
  <inkml:trace contextRef="#ctx0" brushRef="#br0" timeOffset="108802.4896">22785 5005 638 0,'0'0'105'16,"0"8"-29"-16,0 17-41 15,-5 6-27-15,-6 4-8 16,-6-3-34-16,-2-4-129 0,-5-12-274 15</inkml:trace>
  <inkml:trace contextRef="#ctx0" brushRef="#br0" timeOffset="108936.3787">22951 4592 719 0,'-8'-1'63'0,"-4"1"-63"15,-4 0-31-15,2 0-284 16</inkml:trace>
  <inkml:trace contextRef="#ctx0" brushRef="#br0" timeOffset="109351.2807">22929 4852 260 0,'7'7'148'0,"-1"11"-137"15,-2 4-3-15,-1 0-8 16,-3 0-2-16,0 2-2 16,-4 0-13-16,-17-2-175 15</inkml:trace>
  <inkml:trace contextRef="#ctx0" brushRef="#br0" timeOffset="109783.3491">23121 4777 588 0,'0'0'225'0,"0"0"-189"16,0 24-3-16,0 18-32 15,0 14 0-15,-12 9 0 16,-2-2-1-16,-5 2 0 15,-1-2 0-15,-2-4-1 0,1-11 1 16,6-16 0-16,5-12-8 16,6-20-2-16,4-4-1 15,0-34 2-15,20-20-23 16,16-26 13-16,10-15 14 16,10-7 5-16,6 0 5 15,2 19-2-15,-8 21 2 16,-9 24 10-16,-17 20 20 15,-12 14 4-15,-6 8-7 16,-11 14-12-16,-1 24 4 16,-17 26-4-16,-33 13-3 15,-23 7-10-15,-18-2-4 0,2-16-3 16,14-21-2-16,25-24-17 16,21-21-40-16,28-27-83 15,6-33-198-15</inkml:trace>
  <inkml:trace contextRef="#ctx0" brushRef="#br0" timeOffset="110299.1475">23691 4672 597 0,'0'-4'97'16,"0"4"-27"-16,1 0-35 15,4 22-30-15,-3 20 6 16,-2 18 10-16,0 13-9 16,-19 7-5-16,-14 2-1 0,-10-2 7 15,-3-7-2 1,1-13-5-16,11-21-6 0,14-20 0 16,14-19-3-16,6-36 1 15,12-29-13-15,29-25-2 16,15-22 12-16,16-10 4 15,9-1 1-15,2 17 1 16,-1 23 1-16,-3 27 5 16,-15 22 9-16,-18 20 14 15,-23 14 3-15,-21 4-9 16,-8 37-11-16,-47 23 4 16,-24 16-8-16,-23 8-9 15,-3-4-1-15,13-15-22 16,20-13-64-16,27-26-166 15</inkml:trace>
  <inkml:trace contextRef="#ctx0" brushRef="#br0" timeOffset="110764.627">23952 4951 498 0,'0'3'13'16,"1"-3"27"-16,30 0 8 16,17-5 2-16,15-19 1 15,7-10 10-15,0-6-10 16,-7-1 3-16,-14 5-6 16,-18 10-13-16,-19 8-16 15,-12 7-5-15,-20 6-2 16,-28 5-9-16,-22 7-3 0,-7 22-2 15,6 15-1 1,10 9 1-16,15 5-2 0,14-4-6 16,17-7-13-16,15-11-18 15,17-15-39-15,36-13-35 16,21-8-72-16,14-3-236 16</inkml:trace>
  <inkml:trace contextRef="#ctx0" brushRef="#br0" timeOffset="111030.2903">24659 4803 24 0,'0'0'333'16,"-32"23"-246"-16,-18 27 6 16,-13 17-14-16,2 3-5 0,12-3-27 15,22-16-12 1,18-18 6-16,14-23-27 0,44-10-14 16,16-34-4-16,16-24-4 15,-5-17 5-15,-3-5 3 16,-12 1 6-16,-10 1 20 15,-15 7 39-15,-17 13-23 16,-13 15-21-16,-6 21-8 16,0 21 1-16,-18 4-7 15,-7 31-4-15,-1 14-3 16,13 8 0-16,13-2 0 16,13 1-3-16,26-7-35 15,4-6-116-15,-8-12-380 16</inkml:trace>
  <inkml:trace contextRef="#ctx0" brushRef="#br0" timeOffset="119692.8689">13008 7102 504 0,'0'-6'103'15,"0"3"-94"-15,0 3 4 16,0 0 6-16,0 0 8 16,5 3-8-16,10 23 4 15,10 12 25-15,6 10-4 16,2 8-23-16,0 5-1 16,-5 4-8-16,-4-4-7 15,-7-3-5-15,-4-12-5 16,-1-6-35-16,-3-13-69 15,4-16-60-15,7-11-128 16</inkml:trace>
  <inkml:trace contextRef="#ctx0" brushRef="#br0" timeOffset="119859.1398">13686 7181 339 0,'46'-32'130'0,"-24"21"-60"16,-14 11 25-16,-8 36-11 15,-29 34 0-15,-32 25-36 16,-28 24-33-16,-25 18-7 15,-18 14-2-15,-12 21-2 16,5 1-4-16,13 6-8 16,23-12-48-16,28-25-80 15,32-37-64-15</inkml:trace>
  <inkml:trace contextRef="#ctx0" brushRef="#br0" timeOffset="120292.4354">13932 7720 225 0,'12'-8'437'16,"7"4"-409"-16,14 0 1 15,12 2 31-15,1 2-34 16,-1 0-24-16,-3 0-2 16,-10 0-6-16,-8 0-38 0,-9 4-73 15,-15 18-144 1</inkml:trace>
  <inkml:trace contextRef="#ctx0" brushRef="#br0" timeOffset="120458.3395">13942 8053 594 0,'2'0'221'15,"4"0"-175"-15,11 0-11 16,15 0-18-16,11 0-11 15,11 0-6-15,0-9-39 16,1-12-148-16,-9-13-425 16</inkml:trace>
  <inkml:trace contextRef="#ctx0" brushRef="#br0" timeOffset="121206.1951">15409 7381 371 0,'3'-15'231'16,"-3"7"-188"-16,0 4 2 15,0 4-8-15,0 0 13 16,-11 5-18-16,-24 30-23 16,-18 22-6-16,-12 19-2 0,-4 19-1 15,8 9 3 1,13 13 4-16,20 0 7 0,19-15-7 15,9-22-4-15,31-33-3 16,26-38 0-16,19-18 2 16,14-51 2-16,9-25 4 15,1-18-4-15,-9-6 3 16,-14 7 10-16,-28 11 2 16,-34 5-5-16,-21 13-10 15,-44 10-1-15,-20 18-3 16,-4 23-4-16,2 22-14 15,12 7-16-15,17 24-43 16,16 6-75-16,24 3-98 16</inkml:trace>
  <inkml:trace contextRef="#ctx0" brushRef="#br0" timeOffset="121637.9706">15910 8086 447 0,'0'0'81'0,"0"0"-42"15,0 0-4-15,0 0-3 16,0 0-3-16,0 0 5 16,-2 0-4-16,0 0-12 15,0 0-1-15,1 0 8 16,-4 0-8-16,1 0-8 16,2 0-6-16,2-4-1 15,0-7 5-15,3-5-2 16,12-6 0-16,-1 7 20 15,-7 4 4-15,-4 7 2 16,-3 4-10-16,0 0-7 0,-1 12-7 16,-16 11-7-16,-2 3 0 15,2-8-20-15,7-7-31 16,8-9-53-16,2-2-44 16,11-6-242-16</inkml:trace>
  <inkml:trace contextRef="#ctx0" brushRef="#br0" timeOffset="122120.3966">16440 7511 305 0,'-12'2'36'15,"9"0"-4"-15,3-2 26 16,0 0 6-16,6 0-3 15,18 0 5-15,19-8-4 16,15-10-18-16,11-4 3 16,7-2 5-16,1 2 6 0,-5 8-11 15,-14 8-17-15,-16 6-17 16,-17 6-11-16,-13 26-2 16,-12 16 3-16,-13 14-3 15,-24 14 0-15,-17 9-1 16,-3 0-2-16,3 3-1 15,4-4 0-15,8-7 2 16,6-18-5-16,14-16-19 16,8-22-41-16,10-19-49 15,4-2-24-15,12-18-111 16</inkml:trace>
  <inkml:trace contextRef="#ctx0" brushRef="#br0" timeOffset="122386.1117">17265 7494 546 0,'-24'30'109'0,"-6"13"-70"16,2 12 12-16,7-3-4 16,15-4-26-16,6-11-19 15,16-10-2-15,14-10 0 16,3-6 0-16,-7 0 5 15,-6 3 39-15,-9 10 4 16,-11 12-12-16,-12 14-14 0,-30 6-13 16,-15 1-8-16,-1-12-1 15,6-18-21-15,9-15-58 16,11-12-94-16,10-33-216 16</inkml:trace>
  <inkml:trace contextRef="#ctx0" brushRef="#br0" timeOffset="122569.2765">17314 7421 595 0,'35'-18'161'0,"-1"7"-65"16,9 4-19-16,0 5-36 16,2 2-9-16,0 0-11 0,5 0-21 15,0 0 0 1,0-6 0-16,-8-5-31 0,1-5-97 15,-8-10-247-15</inkml:trace>
  <inkml:trace contextRef="#ctx0" brushRef="#br0" timeOffset="124530.8941">18475 7678 550 0,'0'-11'91'16,"-3"5"-71"-16,-17 6 29 15,-9 0-10-15,-18 12-15 0,-17 21-15 16,-12 15-7-16,-3 12 3 15,6 11 1-15,15 3-5 16,19-2 1-16,21-3-1 16,18-8 0-16,4-10 0 15,31-7 0-15,14-10-1 16,11-10-8-16,3-4-35 16,-4-8-33-16,-10-4-68 15,-2-8-140-15</inkml:trace>
  <inkml:trace contextRef="#ctx0" brushRef="#br0" timeOffset="124770.2248">18761 8069 183 0,'0'11'246'0,"-10"24"-146"16,-3 8-30-16,11-3-30 16,2-6-17-16,24-10-20 15,20-14 2-15,17-10 18 16,8-10 12-16,1-22 2 15,-8-11-3-15,-20 2-7 16,-19 5 5-16,-23 7-7 16,-7 3-9-16,-37 6-12 15,-14 4-4-15,-5 10-10 16,5 6-20-16,17 0-38 16,20 8-44-16,21-4-82 15,15-4-288-15</inkml:trace>
  <inkml:trace contextRef="#ctx0" brushRef="#br0" timeOffset="124996.5784">19491 7847 68 0,'10'-3'450'15,"-10"3"-382"-15,-15 19-3 16,-13 15-18-16,-2 9-28 16,5-2-14-16,14-6 0 15,11-7-3-15,5-8-2 16,17-4 1-16,4-3 8 15,-6 3 45-15,-10 6 18 0,-10 8-19 16,-23 11-21 0,-34 7-16-16,-16-1-14 0,3-8-2 15,12-19-21-15,18-16-100 16,19-8-168-16</inkml:trace>
  <inkml:trace contextRef="#ctx0" brushRef="#br0" timeOffset="125395.7323">20745 7195 678 0,'-86'45'60'0,"-24"39"-42"16,-11 35 33-16,3 25-10 0,10 30-1 16,20 16-10-16,29 1-11 15,42-14-14-15,25-33-5 16,53-34-9-16,25-29-72 16,11-24-101-16,-12-20-185 15</inkml:trace>
  <inkml:trace contextRef="#ctx0" brushRef="#br0" timeOffset="126876.1593">20952 7395 372 0,'-11'0'62'0,"2"0"-50"16,0 8 11-16,5 0 8 16,1-3 13-16,1-4-17 15,2-1-3-15,0 0 8 0,3 0 10 16,22-4 3-16,13-12-2 15,12-1-3-15,6 0-7 16,-7 1 2-16,-12 8-9 16,-16 5-12-16,-12 3-5 15,-9 5-4-15,-3 22 2 16,-28 16-2-16,-19 11-5 16,-11 4 0-16,-1 1-7 15,9-8-8-15,21-12-1 16,17-15 0-16,15-10 2 15,6-10 3-15,18-3 6 16,13-1 5-16,8 0 0 0,4 0-3 16,-1-5-27-16,-5-3-42 15,-9-4-49-15,-4-2-154 16</inkml:trace>
  <inkml:trace contextRef="#ctx0" brushRef="#br0" timeOffset="127091.7054">21620 7419 260 0,'0'0'276'16,"0"5"-251"-16,0 14 20 16,0 7-4-16,-5 6 5 15,-5 4-13-15,-5 2-13 16,0 0-14-16,-3 1-3 0,3-3-3 15,3-7-6-15,3-6-47 16,2-7-75-16,3-13-91 16</inkml:trace>
  <inkml:trace contextRef="#ctx0" brushRef="#br0" timeOffset="127291.1288">21803 7379 203 0,'0'0'358'16,"0"4"-310"-16,0 20 9 0,0 8-13 15,0 9-16-15,0 0-15 16,-4 0-13-16,-2-2-1 16,-1-3-19-16,-2-3-42 15,-2-1-77-15,-13-10-114 16</inkml:trace>
  <inkml:trace contextRef="#ctx0" brushRef="#br0" timeOffset="127490.7385">21514 7457 137 0,'46'-8'425'0,"15"2"-344"16,21-1 19-16,18 0-34 15,8-6-25-15,4-2-20 16,-9-3-21-16,-14 3-4 16,-23 4-42-16,-23 6-89 15,-21 5-138-15</inkml:trace>
  <inkml:trace contextRef="#ctx0" brushRef="#br0" timeOffset="127762.1074">20654 8053 409 0,'0'0'230'15,"33"0"-194"-15,33-15 30 16,37-10-4-16,37-4-15 15,30-7-14-15,17 0-2 16,1-1-15-16,-21 6-9 16,-31 4-5-16,-34 7-2 15,-30 4-9-15,-23 5-46 16,-20 5-41-16,-13 1-33 16,-11 5-80-16,-5 0-87 0</inkml:trace>
  <inkml:trace contextRef="#ctx0" brushRef="#br0" timeOffset="128188.6758">21236 8280 570 0,'0'0'57'0,"0"0"-7"16,9-4-12-16,18-8-21 0,10-6 6 15,7 2 9-15,-1-2 6 16,-12 8-1-16,-14 3-11 16,-13 7-15-16,-4 0-8 15,-1 21 0-15,-17 13-1 16,-1 6 0-16,3 0-2 15,15-7 0-15,1-6-1 16,24-10-2-16,16-5 2 16,2-1 1-16,-5 0 0 15,-8 3 4-15,-16 8 27 16,-13 10 3-16,-30 10-14 16,-34 12 0-16,-21-1-16 15,-5-11-4-15,10-15 0 0,16-21-15 16,16-6-47-16,11-23-109 15,25-16-150-15</inkml:trace>
  <inkml:trace contextRef="#ctx0" brushRef="#br0" timeOffset="128554.8413">22488 7830 352 0,'6'0'295'0,"9"27"-223"16,7 12 23-16,11 8-51 16,7-1-20-16,4 0-15 0,5-5-9 15,-6-11 0-15,-3-5-25 16,-7-9-99-16,-3-12-123 15</inkml:trace>
  <inkml:trace contextRef="#ctx0" brushRef="#br0" timeOffset="128704.3559">22831 7875 654 0,'-71'38'97'0,"-13"16"-34"16,-5 12-8-16,3 3-36 15,8-5-19-15,18-8-6 0,25-10-120 16,25-18-257 0</inkml:trace>
  <inkml:trace contextRef="#ctx0" brushRef="#br0" timeOffset="128937.3616">23254 7477 667 0,'0'74'96'0,"0"24"33"16,0 29-67-16,-11 23-29 16,-35 11-5-16,-30 12-20 15,-32-8-8-15,-23-21 0 0,-14-22 0 16,0-35-20-16,28-44-127 15,41-43-427-15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8:19:17.866"/>
    </inkml:context>
    <inkml:brush xml:id="br0">
      <inkml:brushProperty name="width" value="0.05292" units="cm"/>
      <inkml:brushProperty name="height" value="0.05292" units="cm"/>
      <inkml:brushProperty name="color" value="#FF0000"/>
    </inkml:brush>
  </inkml:definitions>
  <inkml:trace contextRef="#ctx0" brushRef="#br0">3857 4840 337 0,'0'-7'73'0,"0"4"-23"16,0 1 1-16,0 0-1 16,0 2-17-16,0 0-18 15,0 0 6-15,0 0 2 16,0 0-7-16,0 4-9 16,0 17 4-16,0 12 11 15,0 4-5-15,0 11-8 16,-2 10-3-16,-5 9-2 15,-5 9 0-15,-2-3-2 16,1-6-2-16,3-10-1 0,2-19-3 16,5-18-12-16,3-13-24 15,0-7-7-15,0-5-7 16,0-17-87-16,12-10-116 16</inkml:trace>
  <inkml:trace contextRef="#ctx0" brushRef="#br0" timeOffset="1479.9455">3904 5379 120 0,'-4'-1'24'15,"1"-2"-17"-15,-1 1-2 0,2-1-1 16,-1 2-2 0,0-1-2-16,0 2-5 0,2 0 5 15,-1 0 3-15,-1 0 21 16,-2 0 6-16,1 0-4 15,-5 0-11-15,2 4-5 16,-1 1 6-16,-3 2 11 16,0-4 0-16,0 0 1 15,-2-1-7-15,1-2 4 16,3 0-2-16,2 0 0 16,4 0 6-16,1 0 5 15,2 0 0-15,2 0-24 16,26 0-4-16,24 0 27 15,21 0 10-15,17-13-11 16,9-8-7-16,-4-1 2 0,-8-3-6 16,-16 5-18-16,-22 2-3 15,-14 6-32-15,-18 2-112 16,-17-2-323-16</inkml:trace>
  <inkml:trace contextRef="#ctx0" brushRef="#br0" timeOffset="1779.8125">4594 5124 654 0,'21'14'3'15,"22"0"3"-15,14-10-4 16,5-4 2-16,2-14-2 15,-5-16-1-15,-17-5 0 16,-17-1 2-16,-21 4 0 16,-4 8 5-16,-32 8 5 15,-16 8-12-15,-11 8 0 16,-2 0-1-16,8 1-3 16,9 13-20-16,14 1-42 15,16 1-43-15,14-1-64 16</inkml:trace>
  <inkml:trace contextRef="#ctx0" brushRef="#br0" timeOffset="2211.1724">5162 4909 361 0,'-15'0'71'15,"5"0"-53"-15,2 4 12 16,1 1 7-16,6-3-3 15,1-2-13-15,0 1 5 16,0 3 3-16,0 4-5 16,0 1 9-16,0 5-2 15,4 1-17-15,5 5 2 0,1 2-1 16,1 3-5 0,1-3-2-16,-2-2 1 0,1-6-1 15,0-3-3-15,0-8-3 16,4-3-1-16,4-11 2 15,4-18 1-15,-1-8-3 16,-4 3-1-16,-5 6 1 16,-5 13-1-16,-5 8 0 15,-3 7-1-15,0 9-2 16,0 22-2-16,1 9 5 16,4 1 0-16,2-12-1 15,5-14 0-15,7-15-4 16,4 0-3-16,7-24 8 0,-3-11 2 15,-5 1-2 1,-8 0-2-16,-13 3-41 0,2 2-66 16,-3-5-180-16</inkml:trace>
  <inkml:trace contextRef="#ctx0" brushRef="#br0" timeOffset="2529.7864">6250 4658 545 0,'0'-3'232'16,"0"3"-229"-16,0 0-3 15,0 0-13-15,1 0-54 16,4 11-117-16,-5 6-281 15</inkml:trace>
  <inkml:trace contextRef="#ctx0" brushRef="#br0" timeOffset="2666.0219">6306 4949 625 0,'-19'7'59'15,"9"2"-13"-15,3-1-30 16,3-3-16-16,3-5-86 15,-1-16-277-15</inkml:trace>
  <inkml:trace contextRef="#ctx0" brushRef="#br0" timeOffset="3258.5426">6878 4814 432 0,'0'5'53'15,"9"-1"-28"-15,30-4 42 16,19 0-6-16,20-8-5 16,11-13-21-16,-4 1-18 15,-10-2-16-15,-16 4-1 16,-14 5-39-16,-11 2-91 16,-8-2-192-16</inkml:trace>
  <inkml:trace contextRef="#ctx0" brushRef="#br0" timeOffset="3674.3837">8152 4447 288 0,'3'-22'308'0,"-3"12"-295"16,-21 6 10-16,-16 4-7 15,-14 12-8-15,-13 26-8 16,-5 14 0-16,-7 19 1 16,3 13-1-16,6 4 3 15,10-3 7-15,21-14-3 0,22-24-6 16,14-25-1 0,24-22-6-16,25-19 5 0,15-31 1 15,8-17 1-15,3-10 0 16,-3 3-1-16,-6 11 2 15,-10 16 4-15,-17 19 9 16,-15 19-8-16,-15 9-4 16,-9 15-3-16,-1 28 20 15,-26 16 7-15,-7 17-15 16,-5 9-5-16,-2 2 3 16,1-1 0-16,3-9-8 15,7-14-2-15,13-17-5 16,9-16-25-16,8-16-54 0,13-14-78 15,21-16-82 1</inkml:trace>
  <inkml:trace contextRef="#ctx0" brushRef="#br0" timeOffset="3973.4846">8507 4712 228 0,'-39'67'317'0,"2"17"-244"16,13 2-14-16,18-8-25 16,6-20-15-16,24-24-15 15,18-23-3-15,14-11 2 16,12-26 3-16,5-25-2 0,0-11 5 16,-11-2 12-16,-18 6 16 15,-20 12-3-15,-20 10-4 16,-5 5-13-16,-35 9-9 15,-13 4-8-15,-6 8 0 16,5 8-6-16,16 2-22 16,16 0-31-16,18-7-32 15,5-8-68-15,33-9-188 16</inkml:trace>
  <inkml:trace contextRef="#ctx0" brushRef="#br0" timeOffset="4206.5227">8976 4553 120 0,'44'0'144'16,"-15"3"-73"-16,-16 32 50 15,-11 18-5-15,-2 17-27 0,0 13-32 16,-2 1-18 0,2-18-3-16,3-18-4 0,26-26-10 15,12-22-14-15,12-8 1 16,12-34 15-16,10-18 5 16,-2-6-2-16,-7 4-1 15,-20 9-15-15,-24 10 1 16,-22 6-7-16,-21-4-3 15,-31-2-2-15,-17-1-8 16,-4 7-38-16,0 17-83 16,3 12-164-16</inkml:trace>
  <inkml:trace contextRef="#ctx0" brushRef="#br0" timeOffset="5404.0399">3972 6421 491 0,'0'0'65'16,"0"18"-55"-16,0 20 19 15,0 12 14-15,-3 10-26 16,-5 7-10-16,-4 5-2 0,0 3-3 16,1-3-2-16,4-7-3 15,6-16-15-15,1-21-71 16,0-27-105-16</inkml:trace>
  <inkml:trace contextRef="#ctx0" brushRef="#br0" timeOffset="5603.1392">4294 6356 361 0,'12'0'109'15,"-5"0"-57"-15,1 25 27 16,-5 16-22-16,1 14-22 15,-4 11-26-15,0 7-4 0,-12 7-3 16,-4 3-2 0,-5 3-5-16,0-7-18 0,1-8-66 15,-2-19-120-15</inkml:trace>
  <inkml:trace contextRef="#ctx0" brushRef="#br0" timeOffset="5769.8924">4079 6877 459 0,'13'-10'79'0,"10"-3"-21"15,14-7 3-15,10 2-28 0,3 0-23 16,4 3-10 0,-3 2-9-16,-2 9-45 0,-7 4-115 15,-5 0-186-15</inkml:trace>
  <inkml:trace contextRef="#ctx0" brushRef="#br0" timeOffset="5902.3546">4627 6808 118 0,'6'0'254'0,"-6"9"-171"15,0 13 6-15,0 9-24 16,0 6-22-16,0 0-23 16,-5-1-14-16,2-7-6 15,-1-7-12-15,1-4-63 16,-2-12-113-16</inkml:trace>
  <inkml:trace contextRef="#ctx0" brushRef="#br0" timeOffset="6009.452">4601 6551 292 0,'0'-4'96'0,"0"4"-85"16,4 0-11-16,9 0-46 15,7 10-57-15</inkml:trace>
  <inkml:trace contextRef="#ctx0" brushRef="#br0" timeOffset="6317.9524">5025 6718 163 0,'0'4'206'16,"-5"4"-141"-16,-14 0-16 0,-5 10-28 16,-7 2-8-16,-1 7 18 15,5-3 27-15,10-7-7 16,9-7-39-16,8-10-12 15,0 0 4-15,21-15 1 16,6-2 2-16,9 7 15 16,-4 10-6-16,-3 27 8 15,-10 34 16-15,-14 26-6 16,-5 26-10-16,-27 10-14 16,-18 1-10-16,-7-13 0 15,0-24-10-15,3-29-12 16,5-27-23-16,4-28-17 15,7-9-12-15,7-36-79 0,6-22-51 16</inkml:trace>
  <inkml:trace contextRef="#ctx0" brushRef="#br0" timeOffset="6683.8767">5185 6322 225 0,'10'-16'148'0,"-3"4"-84"16,-1 4-16 0,-1 8 3-16,-2 0-18 0,3 12-4 15,-2 20 28-15,-2 18-14 16,-1 15 2-16,-1 12-5 15,0 8-3-15,0 2-11 16,0-5-14-16,6-14-12 16,6-18 0-16,6-20-2 15,4-16 0-15,7-8 2 16,2-3 1-16,0 5 2 16,-5 8-2-16,-4 10 1 15,-13 12 0-15,-9 2-2 16,0 5 0-16,-1-6-13 15,-11-8-60-15,3-15-90 16,0-16-181-16</inkml:trace>
  <inkml:trace contextRef="#ctx0" brushRef="#br0" timeOffset="6866.7862">5760 6314 530 0,'0'0'103'16,"0"22"-66"-16,0 6 20 15,0 1-42-15,0 1-15 16,0 2-63-16,0-2-154 0</inkml:trace>
  <inkml:trace contextRef="#ctx0" brushRef="#br0" timeOffset="6985.8174">5820 6599 541 0,'-11'8'106'0,"1"3"-88"15,1 3 3-15,0-3-21 16,3-4-17-16,-2-7-247 16</inkml:trace>
  <inkml:trace contextRef="#ctx0" brushRef="#br0" timeOffset="7398.7042">6756 6298 570 0,'16'7'113'0,"23"0"-17"15,16-2-5-15,5-5-49 16,-1 0-35-16,-5-7-7 16,-6-15-39-16,-2-14-142 15,-10-17-422-15</inkml:trace>
  <inkml:trace contextRef="#ctx0" brushRef="#br0" timeOffset="7979.9354">7322 5945 466 0,'-3'0'98'16,"3"0"-90"-16,14-11 41 16,23-9-27-16,15-5 10 15,8 0 20-15,-2 8 5 16,-10 9-2-16,-12 8-14 15,-18 4-18-15,-15 28-12 0,-3 15-4 16,-6 6 0 0,-13 5-6-16,3-11-1 0,7-14 0 15,9-14-5-15,3-11-10 16,26-5 7-16,5-2 8 16,0 5 1-16,-4 6 2 15,-9 12 11-15,-15 13 5 16,-6 19 0-16,-41 15-7 15,-22 6-10-15,-15-5-2 16,-4-16-2-16,9-22-12 16,10-21-37-16,14-13-52 15,22-7-56-15,27-23-143 0</inkml:trace>
  <inkml:trace contextRef="#ctx0" brushRef="#br0" timeOffset="8279.9225">8131 6190 566 0,'-53'62'59'16,"14"11"-1"-16,12-3 21 15,18-9-19-15,9-15-44 16,12-23-13-16,29-19-3 15,13-4 7-15,15-36 0 16,2-18 6-16,3-12 5 0,-10-1 8 16,-15 4-4-16,-22 14-3 15,-26 12-3-15,-11 11-8 16,-44 6-7-16,-19 11-1 16,-3 9-14-16,9 0-18 15,21 0-48-15,28 0-77 16,18-8-161-16</inkml:trace>
  <inkml:trace contextRef="#ctx0" brushRef="#br0" timeOffset="8529.9257">8730 5997 518 0,'-28'91'107'0,"2"7"-45"15,8-10-2-15,15-15 0 16,3-25-19-16,33-26-30 15,14-22-9-15,10-9-1 16,4-30 18-16,1-14 20 16,-7-6-2-16,-12 4-7 15,-19 7-8-15,-17 5-8 16,-7 5-14-16,-34-4 0 16,-18 2 0-16,-11 2 0 15,-1 4 0-15,9 5-16 16,17 8-87-16,16 1-174 15</inkml:trace>
  <inkml:trace contextRef="#ctx0" brushRef="#br0" timeOffset="10191.754">10324 4549 396 0,'29'42'51'0,"20"9"-28"16,27 7 22-16,27-6-5 15,12-10-7-15,12-10-12 16,1-13-14-16,-9-10-1 0,-7-2 3 15,-21 1-1-15,-24 4-5 16,-19 8-2-16,-18 13 3 16,-20 16 12-16,-10 19 6 15,-25 21-4-15,-35 21 0 16,-23 24-6-16,-23 15-11 16,-6 14 2-16,-3 2-3 15,9-15 0-15,11-13 0 16,17-26 0-16,14-28-7 15,18-24-39-15,14-24-80 16,6-28-188-16</inkml:trace>
  <inkml:trace contextRef="#ctx0" brushRef="#br0" timeOffset="10940.4394">11998 4785 417 0,'-1'0'117'16,"-13"12"-97"-16,5 21 15 15,-5 13-4-15,-2 11-6 16,-1 5-14-16,-1 4 0 15,1-5 7-15,7-13-3 16,4-16-11-16,6-20-4 16,0-12 2-16,19-30-2 15,17-21 2-15,9-16-2 16,-2-6-2-16,-3 7 2 16,-10 10 2-16,-12 22 7 15,-9 18-2-15,-3 16-4 16,-6 22-2-16,0 24 7 15,0 10 7-15,0-3-11 0,0-13-3 16,0-22 0 0,28-18-1-16,16-17 2 0,14-31 2 15,6-6-3-15,-3 6 9 16,-13 14 8-16,-9 26 5 16,-13 8-6-16,-10 30-4 15,-13 24 5-15,-3 12-9 16,-2 5-9-16,-10-6-11 15,6-1-60-15,6-13-92 16,-4-15-384-16</inkml:trace>
  <inkml:trace contextRef="#ctx0" brushRef="#br0" timeOffset="11089.5205">12805 5152 668 0,'-30'34'58'0,"8"8"-49"16,6 0 11-16,1-4-20 16,6-7-21-16,3-9-109 15,-3-14-142-15</inkml:trace>
  <inkml:trace contextRef="#ctx0" brushRef="#br0" timeOffset="11215.9069">12750 4876 567 0,'0'0'47'0,"0"17"-47"16,12 8-15-16,12 4-62 15,4-3-106-15</inkml:trace>
  <inkml:trace contextRef="#ctx0" brushRef="#br0" timeOffset="11522.1545">13095 5053 361 0,'0'8'130'15,"0"13"-35"-15,-17 16 0 16,-7 14-39-16,-1 9-29 16,1-2-11-16,12-6 8 15,12-17-3-15,0-21-21 16,32-14-6-16,20-28 6 0,10-29 0 16,4-17 0-16,-2-8 2 15,-10-3 3-15,-9 3 31 16,-11 7 13-16,-13 6-25 15,-16 11-17-15,-5 15-5 16,-2 19 3-16,-19 24-4 16,-6 11-1-16,-7 36 2 15,-2 20-2-15,3 9-3 16,8 2-4-16,16-1-21 16,9-12-45-16,0-6-71 15,21-15-137-15</inkml:trace>
  <inkml:trace contextRef="#ctx0" brushRef="#br0" timeOffset="12170.277">13788 5042 7 0,'0'-3'182'0,"0"-3"-68"15,-1 0-9-15,-1 1-22 16,-3 0-12-16,0 1-18 16,4 2-22-16,-2 0-26 15,1 0 5-15,-1 0 6 16,-3 0-4-16,-1-1-2 15,-8 3 9-15,-7 0 6 16,-8 5-5-16,-9 19 0 0,-8 15 0 16,-2 12-2-16,4 14 2 15,10 7 2-15,14-5-8 16,15-12-6-16,6-26-8 16,21-27-2-16,31-18 2 15,21-49-1-15,15-28-14 16,3-18 6-16,-4-4 9 15,-11 4 3-15,-12 7 17 16,-13 12 17-16,-18 14-18 16,-16 22-12-16,-12 21-3 15,-5 29-2-15,-6 12 0 16,-23 44-1-16,-6 28 3 0,-7 23-4 16,0 11 0-16,5 3 1 15,5-10-1-15,12-15-3 16,15-18-41-16,5-18-121 15,8-21-151-15</inkml:trace>
  <inkml:trace contextRef="#ctx0" brushRef="#br0" timeOffset="12719.1115">14362 4619 554 0,'-17'42'57'0,"2"21"-2"15,0 19 1-15,-4 10-17 0,2 8-19 16,0 4-2 0,4-7-2-16,6-12-6 0,7-21-8 15,7-21-2-15,22-23 1 16,14-20-1-16,14-11 4 15,6-35-2-15,5-16 3 16,-5-11 1-16,-13 2 3 16,-14 3 6-16,-18 10-1 15,-13 17-10-15,-5 21-3 16,-23 20 2-16,-19 30-3 16,-10 28-2-16,0 19 1 15,6 3 1-15,14 4 0 16,16-7 0-16,16-10 0 15,3-12-1-15,24-15-7 0,7-9-25 16,4-14-41-16,2-11-23 16,0-6-77-16,-4-14-58 15</inkml:trace>
  <inkml:trace contextRef="#ctx0" brushRef="#br0" timeOffset="13018.8725">15170 4857 388 0,'-10'0'461'16,"-7"0"-434"-16,4 19-27 15,-1 3-56-15,3-7-162 16</inkml:trace>
  <inkml:trace contextRef="#ctx0" brushRef="#br0" timeOffset="13157.7472">15069 5226 464 0,'-14'9'284'16,"4"8"-284"-16,-2-9-290 15</inkml:trace>
  <inkml:trace contextRef="#ctx0" brushRef="#br0" timeOffset="16942.2153">15788 5188 437 0,'0'0'150'16,"6"-4"-125"-16,31-5 29 16,15-2 14-16,11-1-17 15,1-2-29-15,-1 0-12 16,-10 2-10-16,-9 4-4 15,-11 1-25-15,-5 6-80 16,-10-3-197-16</inkml:trace>
  <inkml:trace contextRef="#ctx0" brushRef="#br0" timeOffset="17307.7788">17062 4493 632 0,'-41'22'12'0,"-9"34"-10"16,-13 21 1-16,-7 20 0 0,-4 17-3 15,3 10 0-15,9 4 3 16,10-4 15-16,14-11 8 15,23-22-11-15,15-26-9 16,11-29-6-16,29-30 0 16,15-11 1-16,14-39 1 15,5-12 1-15,-3-4 4 16,-16 4 11-16,-21 8 9 16,-26 11 1-16,-10 7-8 15,-38 12-9-15,-15 16-11 16,-7 2-8-16,9 20-26 15,15 10-43-15,18 0-71 16,17-8-185-16</inkml:trace>
  <inkml:trace contextRef="#ctx0" brushRef="#br0" timeOffset="17623.9415">17408 4832 539 0,'-66'47'60'0,"-4"14"-42"16,-4 14 31-16,10 10-25 15,16-1 2-15,19-5 4 16,22-19-6-16,7-21-21 0,33-23-3 16,19-16-1-1,19-21-1-15,15-28 2 0,3-16 0 16,-1-6 3-16,-20 4 36 15,-24 9 17-15,-26 13-5 16,-18 7-29-16,-21 8-8 16,-25 9-12-16,-12 13-2 15,-2 8-6-15,15 0-19 16,18 4-68-16,27 0-79 16,11-4-249-16</inkml:trace>
  <inkml:trace contextRef="#ctx0" brushRef="#br0" timeOffset="17890.2598">17845 4887 429 0,'-55'75'143'16,"3"5"-92"-16,14-4 11 16,25-12-3-16,13-18-24 15,27-20-35-15,22-22-6 16,11-4 4-16,5-23 2 15,3-16 9-15,-9-7 63 16,-10 1 11-16,-19 8-33 16,-19 7-12-16,-11 1-38 15,-27 1 0-15,-21-6 0 16,-7 0 0-16,-2 5 0 16,8 7-10-16,15-3-144 0,19-4-458 15</inkml:trace>
  <inkml:trace contextRef="#ctx0" brushRef="#br0" timeOffset="20101.2004">3794 8760 535 0,'0'-8'75'0,"0"4"-55"16,0 4 2-16,0 0-10 15,0 0 7-15,2 0-2 16,6 22-3-16,3 14 11 16,-7 14-11-16,-4 15 1 15,0 10-3-15,-17 5-2 16,-6 4-1-16,-1-3-1 16,5-8-7-16,4-21-1 15,7-24 0-15,8-28-2 0,0-29 0 16,2-44-2-1,17-30-12-15,10-13 11 0,4 4 5 16,7 10 0-16,2 15 0 16,3 17 0-16,-1 19 2 15,-7 22 0-15,-7 16 0 16,-11 13 0-16,-6 16-2 16,-4 27 2-16,-6 17 4 15,-3 16-1-15,0 8 0 16,0 9 0-16,-9 2 0 15,-4 0-1-15,0-4-2 16,1-12-2-16,2-13-2 16,-1-19-10-16,1-18-38 15,-6-15-65-15,-3-13-100 16</inkml:trace>
  <inkml:trace contextRef="#ctx0" brushRef="#br0" timeOffset="20267.3082">3791 9282 502 0,'2'0'94'0,"17"0"-52"15,12 0-18-15,11 0 9 16,6 2-6-16,-2-2-27 16,-4 0-9-16,-5 0-55 15,-3 0-99-15,-5-6-191 16</inkml:trace>
  <inkml:trace contextRef="#ctx0" brushRef="#br0" timeOffset="20649.9868">4334 9120 425 0,'-13'0'192'0,"7"7"-137"15,0 19-12-15,-2 10-8 16,0 5-15-16,-2-1-8 15,6-4-9-15,1-14-3 16,3-12-1-16,3-10-7 16,30-19-2-16,12-18 10 15,11-5 1-15,-1 4 2 0,-9 16 12 16,-10 13 16 0,-9 9-12-16,-10 25-15 0,-13 15 5 15,-4 10 1-15,0-6-5 16,0-12-5-16,0-18-1 15,0-14-20-15,24-19-9 16,14-15 26-16,8-5 4 16,0 3 0-16,-5 15-2 15,-9 13 4-15,-11 8-2 16,-9 10 0-16,-12 23-8 16,0 5-13-16,-18 5-38 15,-3-3-75-15,3-17-198 0</inkml:trace>
  <inkml:trace contextRef="#ctx0" brushRef="#br0" timeOffset="21015.5799">5076 9117 170 0,'18'0'385'0,"-7"14"-343"16,0 24-7-16,-3 15-9 15,-8 17-7-15,0 12-12 16,-8 8-2-16,-10 3 3 15,-4 3 7-15,-1-3-8 16,4-13-7-16,2-20-3 16,4-29-18-16,4-28-37 15,3-15-1-15,6-46 11 16,0-24-3-16,0-24 30 0,14-17 21 16,8 2 23-16,9 11 27 15,12 23 6-15,4 22 1 16,5 18 10-16,-7 17-3 15,-11 18-6-15,-12 12-15 16,-17 20-24-16,-5 34-5 16,-34 21 5-16,-21 17-14 15,-14 6-5-15,0-9-7 16,9-17-20-16,18-24-43 16,16-23-47-16,17-25-45 15,9-16-54-15</inkml:trace>
  <inkml:trace contextRef="#ctx0" brushRef="#br0" timeOffset="21264.8644">5653 8469 113 0,'0'0'413'0,"0"0"-367"15,0 24-27-15,1 18 43 16,1 18-7-16,-2 14-18 16,0 13-15-16,-16 9 6 15,-5 5-2-15,0-1-8 0,-2-4-16 16,3 1-2 0,5-11-12-16,4-13-61 0,5-24-64 15,6-33-176-15</inkml:trace>
  <inkml:trace contextRef="#ctx0" brushRef="#br0" timeOffset="21465.3129">5893 8860 481 0,'0'0'177'0,"0"21"-153"0,0 13 12 16,0 12-17-16,0 2-19 15,-3-1 0-15,-4 1-16 16,-2-3-76-16,3 0-114 16,-6-5-173-16</inkml:trace>
  <inkml:trace contextRef="#ctx0" brushRef="#br0" timeOffset="21630.6339">5816 9017 608 0,'-7'0'113'0,"6"0"-33"16,1 0-33-16,1 0-26 15,18 0-10-15,6 0-7 16,3 0-4-16,2-2-7 0,0-2-35 16,3 4-107-16,-3-4-185 15</inkml:trace>
  <inkml:trace contextRef="#ctx0" brushRef="#br0" timeOffset="21797.1676">6195 8945 130 0,'-5'24'375'0,"-11"8"-304"16,2 4-2-16,1 0-6 15,-1 2-52-15,4-3-11 16,1-4-10-16,-1-1-81 0,4-11-156 15</inkml:trace>
  <inkml:trace contextRef="#ctx0" brushRef="#br0" timeOffset="21915.7587">6186 8756 515 0,'0'0'151'0,"-2"0"-99"16,-4-1-52-16,-3 1 0 15,2-7-162-15</inkml:trace>
  <inkml:trace contextRef="#ctx0" brushRef="#br0" timeOffset="22845.3558">5796 9095 330 0,'0'0'86'16,"0"0"-54"0,0 0-17-16,0 0-10 0,0 2-3 15,0 8 7-15,0 7 1 16,0 0-6-16,0 3 1 15,0 5-1-15,0-1-3 16,-6-2-1-16,2-4-6 16,-1-5-32-16,1-6-93 15</inkml:trace>
  <inkml:trace contextRef="#ctx0" brushRef="#br0" timeOffset="23039.4739">5777 8755 529 0,'-6'0'89'16,"6"0"-89"-16,0-3-62 15,10-5-101-15</inkml:trace>
  <inkml:trace contextRef="#ctx0" brushRef="#br0" timeOffset="23659.2754">6244 8804 310 0,'1'0'154'16,"-1"0"-108"-16,0 19-17 16,0 14 22-16,-3 14-18 15,-5 7-16-15,0 1-5 0,5-8 4 16,3-11-7 0,0-16-7-16,9-15-1 0,15-5 5 15,9-27 7-15,6-15-5 16,1-3-6-16,-8 1 0 15,-8 12 13-15,-10 15 5 16,-10 14-11-16,-4 3-9 16,0 33 1-16,-7 11 5 15,-8 9 1-15,3-2-6 16,4-15-1-16,7-12-3 16,1-14-5-16,3-10-9 15,15-10-28-15,7-17-39 0,7-6-107 16,-6 3-192-1</inkml:trace>
  <inkml:trace contextRef="#ctx0" brushRef="#br0" timeOffset="24108.222">6688 8969 301 0,'-13'27'269'0,"-5"11"-170"16,3 4-33-16,6-3-2 15,8-8-41-15,1-21-23 16,19-10-2-16,22-37-7 16,14-33 6-16,13-26 3 15,5-14 3-15,-4-2 6 16,-9 8 16-16,-22 16 22 0,-17 18-14 16,-15 27-14-16,-6 24-10 15,-4 19 0-15,-20 28-7 16,-6 26 0-16,2 21-1 15,7 10-1-15,12 4-1 16,9-4 1-16,0-16 0 16,18-13-1-16,18-21 1 15,14-22-1-15,11-13 0 16,3-5-1-16,-5-24 2 16,-14-3 3-16,-17 8 6 15,-14 5-4-15,-14 9-2 16,-8 10 4-16,-28 7-3 0,-4 24-4 15,7 9-2-15,18 1 2 16,15-3 0-16,22-8 0 16,20-11-6-16,16-11-39 15,8-8-102-15,-3 0-144 16</inkml:trace>
  <inkml:trace contextRef="#ctx0" brushRef="#br0" timeOffset="24577.534">8230 8555 666 0,'0'4'113'0,"0"8"-88"16,0 4-25-16,0 4-1 16,4 2-49-16,-4-4-191 15</inkml:trace>
  <inkml:trace contextRef="#ctx0" brushRef="#br0" timeOffset="24705.4721">8391 8885 708 0,'0'0'76'0,"0"0"-70"16,0 0-2-16,0 0 6 16,0 0-10-16,0-15-132 15</inkml:trace>
  <inkml:trace contextRef="#ctx0" brushRef="#br0" timeOffset="26868.2353">8950 8326 407 0,'-19'0'76'15,"10"0"-61"-15,7-3 18 16,2-4 15-16,6-11-8 16,26-5-15-16,16-6 6 15,14 3 41-15,5 9-14 0,-6 11-9 16,-17 6-11-1,-19 9-22-15,-17 29-7 0,-8 18-1 16,-17 18-3-16,-13 4-5 16,-1-5 0-16,7-14-2 15,12-21-2-15,12-19-14 16,9-16-5-16,30-3 12 16,19 0 11-16,9-8 3 15,0 7 1-15,-15 1 8 16,-19 12 8-16,-24 29 3 15,-10 13 2-15,-47 16-7 16,-25-1-16-16,-12-8-2 16,-3-20-11-16,9-25-20 15,13-16-47-15,23-12-65 16,28-20-47-16,15-5-244 0</inkml:trace>
  <inkml:trace contextRef="#ctx0" brushRef="#br0" timeOffset="27223.8107">10062 8336 301 0,'-29'29'180'0,"4"5"-131"15,9 7-9-15,4 8 8 16,6 9-3-16,4 1-9 16,2-4 10-16,9-10-6 15,23-17-15-15,20-16-10 16,19-12-6-16,17-29-1 16,9-27 16-16,-4-21-3 15,-13-6-5-15,-27 8 0 16,-26 10 3-16,-27 10-4 15,-29 12 0-15,-29 8-10 16,-18 13-5-16,0 16-3 16,9 6-10-16,17 0-31 0,25 8-59 15,23-4-51-15,10-4-105 16</inkml:trace>
  <inkml:trace contextRef="#ctx0" brushRef="#br0" timeOffset="27533.2001">11025 8181 400 0,'-47'58'156'16,"2"17"-106"-16,9 8 19 15,17-1 18-15,19-14-30 0,6-20-40 16,38-26-14-1,22-22-2-15,19-19 1 0,12-34 1 16,0-19 3-16,-10-9 3 16,-26 7 17-16,-24 10 15 15,-28 13 1-15,-12 9-18 16,-45 5-16-16,-25 4-6 16,-21 7-2-16,-7 16-8 15,5 10-36-15,19 2-113 16,26 16-212-16</inkml:trace>
  <inkml:trace contextRef="#ctx0" brushRef="#br0" timeOffset="28464.0588">8297 8854 277 0,'1'0'116'0,"-1"0"-91"16,0 0 23-16,0 11-9 15,0 6-4-15,0 5-14 16,-7 3-6-16,-10-1 4 16,3-6 2-16,1-5-8 15,7-6-10-15,6-7-2 16,0 0 4-16,0-22-1 15,9-2-3-15,8-4 10 16,7 3 18-16,1 7 12 0,-4 6-2 16,-4 6 1-1,-6 6-17-15,-6 0-16 0,-5 18-3 16,0 11 5-16,-19 1-7 16,-5-1 0-16,-1-8-2 15,6-11-14-15,6-10 0 16,3 0 11-16,6-9-4 15,4-10-6-15,0 4-5 16,5 0 7-16,8 9-10 16,-2 3-48-16,1 3-68 15,1 0-141-15</inkml:trace>
  <inkml:trace contextRef="#ctx0" brushRef="#br0" timeOffset="28946.5709">8243 8611 311 0,'-10'4'44'0,"-2"10"-8"16,-1 3-9-16,-3-2 13 15,4-3-9-15,5-5-10 16,6-5-14-16,1-2 17 16,3-7 13-16,16-12 6 15,5-8-4-15,5 3 10 16,0 2 3-16,-10 4 12 16,-5 10-20-16,-13 6-10 15,-1 2-23-15,-19 21-10 0,-19 10-1 16,-11 4 0-16,-2-9-38 15,5-11-38-15,14-12-76 16,12-3-220-16</inkml:trace>
  <inkml:trace contextRef="#ctx0" brushRef="#br0" timeOffset="31357.8582">4837 10513 377 0,'6'-8'32'0,"-4"3"-25"16,5-2-2-16,-1 3 33 15,-2 0-1-15,-1 0-11 16,2 4 2-16,1 0 16 15,2 0 4-15,0 7-32 16,0 13-7-16,-2 11 14 16,-5 9-20-16,-1 6-1 15,0 9-2-15,-10 7-15 16,-16 0-65-16,-4 8-100 0</inkml:trace>
  <inkml:trace contextRef="#ctx0" brushRef="#br0" timeOffset="31573.499">4524 11286 345 0,'25'-19'226'0,"9"2"-184"16,16 1 20-16,12-4-14 15,11-1-19-15,-3 3-13 0,-4-2-10 16,-12 8-6-16,-17 8-6 15,-19 4-54-15,-17 4-96 16,-1 15-165-16</inkml:trace>
  <inkml:trace contextRef="#ctx0" brushRef="#br0" timeOffset="31922.5403">4619 11474 510 0,'14'-13'80'0,"3"6"-68"16,13-15 8-16,8 0 28 15,-2 2 6-15,-7 5-22 16,-8 6-9-16,-12 9-9 15,-9 10-10-15,-4 30-1 16,-23 21 4-16,-9 15-6 16,-4 13 0-16,5 5 0 15,14-5 18-15,18-12 15 16,6-16-6-16,32-25-15 16,12-16-7-16,11-16-6 15,1-4 0-15,6-2 0 0,-11-9-28 16,-15-2-90-1,-13-12-161-15</inkml:trace>
  <inkml:trace contextRef="#ctx0" brushRef="#br0" timeOffset="32953.4733">5801 10812 245 0,'16'-9'201'0,"23"-2"-135"0,22-9 36 16,21-4-34-16,9-4-16 15,2 2-12-15,-7 3-12 16,-14 7-12-16,-22 10-11 15,-17 6-5-15,-19 8-16 16,-14 23-50-16,-9 5-62 16,-27 4-96-16</inkml:trace>
  <inkml:trace contextRef="#ctx0" brushRef="#br0" timeOffset="33186.277">6154 10836 301 0,'-4'-2'137'0,"1"2"-70"0,-3 0-5 15,0 10-24-15,-8 20 9 16,-8 21 2-16,-11 23-5 16,-6 21-19-16,-2 14-17 15,8 0-4-15,13-9 10 16,20-18 4-16,6-24-7 16,41-27-5-16,21-20 1 15,18-11-4-15,8-5 0 16,-2-17-3-16,-9 7-5 15,-20 9-54-15,-24 5-88 16,-17 1-170-16</inkml:trace>
  <inkml:trace contextRef="#ctx0" brushRef="#br0" timeOffset="33518.4601">7060 10860 613 0,'30'-14'102'16,"11"10"-81"-16,10-8 10 16,3 8-31-16,-14 4-12 15,-17 4-109-15,-17 24-187 16</inkml:trace>
  <inkml:trace contextRef="#ctx0" brushRef="#br0" timeOffset="33667.9545">7040 11301 615 0,'22'-20'184'15,"7"9"-138"-15,17-3-30 16,11 2-16-16,-9-1-17 15,-4-10-214-15</inkml:trace>
  <inkml:trace contextRef="#ctx0" brushRef="#br0" timeOffset="34965.2973">8095 10673 475 0,'0'0'54'16,"-1"7"-41"-16,-1 2 4 16,2 0 28-16,0-1-7 15,17-1 9-15,14 4-4 16,8 5-3-16,4 3-14 16,-4 6 4-16,-11 14 15 15,-11 18-19-15,-17 21-5 0,-24 19-8 16,-36 7-9-1,-17-7-2-15,-6-19-2 0,12-27-8 16,17-26-32-16,5-25-42 16,9-8-75-16,7-36-134 15</inkml:trace>
  <inkml:trace contextRef="#ctx0" brushRef="#br0" timeOffset="35131.3391">8385 10483 499 0,'66'-22'258'16,"2"20"-190"-16,16 2 14 15,5-3-43-15,2-1-19 16,2-6-20-16,-5-2-9 0,-15 5-70 16,-18-6-102-16,-14-3-210 15</inkml:trace>
  <inkml:trace contextRef="#ctx0" brushRef="#br0" timeOffset="64194.0711">5656 13215 357 0,'0'5'70'16,"16"1"-68"-16,16-5 34 16,11-1 29-16,9 0-3 15,6-1-6-15,8-10-11 16,4 0-3-16,-6 0-6 0,-7 3-10 16,-9 6-13-1,-11 1-11-15,-8 1-2 0,-10 0-5 16,-10 0-14-16,-9 0-25 15,0 0-16-15,-21 3-22 16,-13 16-64-16,-4 1-61 16</inkml:trace>
  <inkml:trace contextRef="#ctx0" brushRef="#br0" timeOffset="64461.1267">5945 13378 337 0,'-9'14'165'0,"3"0"-100"15,-4 8-12-15,-2 11 5 16,-7 12-10-16,-9 18-28 0,-14 17-13 16,-10 12-5-16,-7 8 2 15,0 2-2 1,14-15 3-16,15-14-4 0,22-23-1 16,8-18 0-16,32-10 0 15,13-8 0-15,13-6 0 16,11-6 1-16,8-2-1 15,5 0 0-15,-3-4 0 16,-9-7-8-16,-13 2-36 16,-14-1-43-16,-16 2-75 15,-12-4-142-15</inkml:trace>
  <inkml:trace contextRef="#ctx0" brushRef="#br0" timeOffset="64828.9824">6548 13523 490 0,'15'0'83'0,"13"0"-45"15,11 0 15-15,10-8-17 16,8 0-18-16,0 0-4 15,-6 1-7-15,-8 2-7 16,-12 1-6-16,-17 2-44 16,-8 2-99-16,-6 0-220 15</inkml:trace>
  <inkml:trace contextRef="#ctx0" brushRef="#br0" timeOffset="64992.7727">6708 13699 627 0,'0'23'101'0,"12"6"-27"16,12-4-57-16,7-5-17 15,3-9-3-15,4-7-87 16,-1-4-186-16</inkml:trace>
  <inkml:trace contextRef="#ctx0" brushRef="#br0" timeOffset="65459.0235">7740 13055 602 0,'2'0'144'0,"-2"0"-103"16,0 26-20-16,-11 27-2 15,-17 24 9-15,-15 19-21 16,-13 11-5-16,-5 6-2 15,-6-3 0-15,4-7 0 16,8-21-6-16,18-22-44 0,15-22-48 16,22-26-57-16,3-12-132 15</inkml:trace>
  <inkml:trace contextRef="#ctx0" brushRef="#br0" timeOffset="65773.2263">7900 13436 454 0,'-24'56'176'0,"2"11"-128"16,11 8 9-16,9-7 3 15,2-17-25-15,22-19-27 0,19-28-6 16,19-15 2-16,18-45 3 15,11-32 6-15,4-17 19 16,-13-1 0-16,-26 13 6 16,-29 19-1-16,-25 24-17 15,-29 22-20-15,-31 19 0 16,-13 9 0-16,2 6 0 16,13 10-18-16,21-3-98 15,15-13-321-15</inkml:trace>
  <inkml:trace contextRef="#ctx0" brushRef="#br0" timeOffset="70179.8174">11822 10346 434 0,'-13'0'82'0,"-1"0"-80"16,7 4 4-16,5-2 11 0,2 0-4 15,0 0-9 1,0-2 3-16,0 0 14 0,3 0 16 16,15-8 5-16,12-6-4 15,13-2 9-15,8-3-12 16,1 4-13-16,0 3 5 16,-7 8-6-16,-9 4-12 15,-7 0 2-15,-9 0-8 16,-11 22 0-16,-9 16 2 15,-16 19 1-15,-35 22-5 16,-18 20-1-16,-11 13-4 16,-2 0-8-16,10-7 1 0,23-20-6 15,21-26 4 1,23-22 4-16,5-21-6 0,30-12 4 16,19-4 11-16,16-11 1 15,7-16 3-15,0-1-4 16,-9 6-8-16,-13 9-79 15,-14 6-38-15,-10-3-170 16</inkml:trace>
  <inkml:trace contextRef="#ctx0" brushRef="#br0" timeOffset="70462.2363">12634 10473 552 0,'10'0'44'16,"-7"10"-25"-16,-1 15 40 15,-2 18-21-15,0 8-23 16,-11 7-4-16,-7 3-5 15,-4-1-4-15,-3-4-2 16,1-5-10-16,7-11-37 0,0-10-46 16,1-19-57-1,12-11-153-15</inkml:trace>
  <inkml:trace contextRef="#ctx0" brushRef="#br0" timeOffset="70662.7203">12890 10392 658 0,'0'15'56'15,"0"25"-29"-15,-4 15 3 16,-6 12-9-16,-3 10-16 16,-3 0-5-16,-2-4-5 15,-1-6-30-15,1-5-35 16,-6-7-47-16,-3-6-73 0</inkml:trace>
  <inkml:trace contextRef="#ctx0" brushRef="#br0" timeOffset="70895.1115">12421 10473 683 0,'41'-9'106'0,"15"9"-70"16,23 3 13-16,18 11-23 0,4 2-4 15,-1-6-14-15,-9-4-5 16,-18-2-3-16,-15 0-34 16,-17 4-85-16,-22 2-57 15,-13 0-240-15</inkml:trace>
  <inkml:trace contextRef="#ctx0" brushRef="#br0" timeOffset="71227.0239">11455 11571 654 0,'57'-20'61'0,"32"-2"-16"16,43-8 27-16,29-6 13 15,28-5-45-15,10-6-16 16,-17 4-15-16,-27 7-7 0,-45 10-2 16,-37 12-19-1,-32 9-43-15,-25 5-80 0,-16 0-76 16</inkml:trace>
  <inkml:trace contextRef="#ctx0" brushRef="#br0" timeOffset="72424.9188">12035 11758 514 0,'11'-10'66'0,"-9"9"-42"16,1-1-1-16,0 2-13 16,2 0-4-16,0 19 24 15,-2 12 10-15,-2 13-14 16,-1 7 0-16,0 9-7 15,-6 3-7-15,-10-1-4 16,-2 3-4-16,-1-5-3 16,-1-6-1-16,4-6 0 15,1-14-14-15,4-20-31 16,4-14-16-16,-2-25 16 16,5-27-1-16,2-15 23 15,2-6 21-15,3-1 2 16,16 2 6-16,7 4 9 0,4 9 3 15,4 7 8 1,6 10-6-16,5 4 12 0,-2 6 2 16,-1 9 6-16,-6 7 2 15,-14 12-14-15,-5 4-15 16,-16 26-11-16,-1 26 19 16,-9 13-7-16,-18 9-11 15,0-5-1-15,5-20-2 16,10-22 0-16,12-19-5 15,6-8-13-15,27-21-1 16,12-9 19-16,9 1 2 16,-5 9 8-16,-10 16 8 0,-13 6 6 15,-15 42-7 1,-11 20-2-16,-24 18-4 0,-24 10-7 16,-12-5-4-16,-2-9 0 15,5-23-16-15,5-26-28 16,7-25-39-16,-1-6-28 15,7-38-13-15,20-14-76 16</inkml:trace>
  <inkml:trace contextRef="#ctx0" brushRef="#br0" timeOffset="72840.0292">13347 11278 409 0,'0'-12'350'15,"22"5"-328"-15,13-6 3 16,12 1-5-16,3-2-8 15,0 2-12-15,-11 2-6 16,-7 7-37-16,-13 3-46 16,-16 3-56-16,-3 22-156 15</inkml:trace>
  <inkml:trace contextRef="#ctx0" brushRef="#br0" timeOffset="72989.4091">13350 11516 233 0,'3'-9'391'0,"13"9"-291"0,4 0-16 16,9 0-42-16,7 0-19 15,5 0-23-15,2-3-10 16,-10-4-98-16,-5-11-142 16</inkml:trace>
  <inkml:trace contextRef="#ctx0" brushRef="#br0" timeOffset="73272.7205">14236 10823 703 0,'0'1'54'16,"0"41"-45"-16,-6 14 32 16,-10 22-3-16,-8 16-29 15,-3 8-5-15,-3 3 0 16,-3-1-3-16,-1-8-1 16,6-15-3-16,8-14-64 15,7-16-78-15,8-25-91 0</inkml:trace>
  <inkml:trace contextRef="#ctx0" brushRef="#br0" timeOffset="73538.37">14476 11137 651 0,'-31'86'83'16,"6"9"-14"-16,16-10 6 15,9-23-29-15,20-28-38 16,30-31-8-16,19-12 0 16,14-41-1-16,21-23-1 15,10-13 2-15,2 3 8 0,-23 9 27 16,-38 14-24-16,-46 10-6 16,-23 3-3-16,-35 9-2 15,-7 12-4-15,-1 20-46 16,3 6-178-16</inkml:trace>
  <inkml:trace contextRef="#ctx0" brushRef="#br0" timeOffset="76015.7307">14674 10950 156 0,'-38'23'56'15,"4"4"-26"-15,4-2 15 16,6-3-2-16,4 0-20 16,4-4-15-16,6 2-8 15,1 0 2-15,3-1-2 16,4-1 4-16,1 2 2 16,1 0-1-16,0 1-5 15,-3 2-40-15</inkml:trace>
  <inkml:trace contextRef="#ctx0" brushRef="#br0" timeOffset="76879.4901">14478 11153 211 0,'0'-6'111'0,"0"1"-70"16,1-4-18-16,7 1 2 16,2-1 0-16,1-2-6 15,-1-3 0-15,7-4-4 16,-2 0-5-16,1-1 3 15,2 2-1-15,-3-2-6 16,4 2-3-16,2 0-2 16,6 3-1-16,4 1 12 15,-1 6 6-15,-5 5 3 16,-4 2-8-16,-9 0-10 16,-6 4-3-16,-4 16-22 0,-2-4-144 15</inkml:trace>
  <inkml:trace contextRef="#ctx0" brushRef="#br0" timeOffset="77744.5509">14311 13026 33 0,'1'-31'466'16,"1"4"-378"-16,7 7-22 16,1 2-21-16,2 6 5 15,-6 4-18-15,-1 4-11 16,-2 4-11-16,1 4-7 16,-1 26-2-16,3 17 7 15,-6 13-1-15,0 6-3 16,-9 6-3-16,-6-2 1 0,-4-1 1 15,2-7-2-15,-1-13-1 16,5-14-1-16,4-18 0 16,5-10 0-16,1-7 1 15,3-22 0-15,0-29-13 16,0-22-6-16,19-15 8 16,15-8 10-16,14 1 1 15,10 8 5-15,5 11 9 16,5 16 7-16,-4 12 8 15,-7 18 10-15,-15 13-4 16,-15 17-14-16,-18 3-14 16,-9 39-3-16,-30 20 2 15,-25 20-2-15,-14 7-2 0,-1-5-2 16,9-19 0 0,22-26-2-16,20-18-11 0,19-21-12 15,10 0 9-15,26-23-2 16,13-8 16-16,3 3 2 15,-7 13 8-15,-12 11 6 16,-14 4 7-16,-14 34-3 16,-5 22-9-16,-31 19-1 15,-22 11-8-15,-12 0-3 16,-2-13-29-16,2-14-74 16,9-24-106-16</inkml:trace>
  <inkml:trace contextRef="#ctx0" brushRef="#br0" timeOffset="78126.9789">13565 13316 275 0,'35'-22'338'16,"10"2"-268"-16,17-3 6 15,2 5-23-15,-11 5-37 16,-14 10-16-16,-17 3-17 16,-11 10-83-16,-12 16-155 15</inkml:trace>
  <inkml:trace contextRef="#ctx0" brushRef="#br0" timeOffset="78293.4368">13542 13559 645 0,'32'0'102'16,"16"0"-40"-16,17 0-6 15,7 0-36-15,-7 0-20 16,-11 8-10-16,-20 4-138 15,-28-7-342-15</inkml:trace>
  <inkml:trace contextRef="#ctx0" brushRef="#br0" timeOffset="79340.6823">11518 13200 298 0,'-28'0'129'0,"-4"11"-96"16,5 4 10-16,8-5 3 0,6 0-16 15,6-5-10 1,6-1-6-16,1-4 7 0,0 0 13 16,6 0 0-16,24-7 9 15,16-14 1-15,11 0-4 16,6-1-5-16,-7 7-4 15,-11 5-2-15,-14 8-13 16,-14 2-12-16,-13 12-2 16,-4 23-2-16,-27 17-2 15,-24 22 0-15,-16 10-7 16,2-4-5-16,11-13 0 16,20-23 7-16,22-18 6 15,12-10-7-15,13-7 2 16,20-4 6-16,9-5 2 15,7 0 2-15,-3 0 0 0,-3 0-2 16,-7-2-2-16,-6 0-22 16,-6 2-81-16,-6 0-81 15,-9-2-157-15</inkml:trace>
  <inkml:trace contextRef="#ctx0" brushRef="#br0" timeOffset="79557.1067">12104 13217 375 0,'0'0'174'15,"0"12"-152"-15,0 23 1 0,-7 15 25 16,-7 10-27-16,-4 6-9 16,-5 4-4-16,-1-1-5 15,-2-4-3-15,7-12-1 16,4-10-17-16,8-17-88 15,7-18-149-15</inkml:trace>
  <inkml:trace contextRef="#ctx0" brushRef="#br0" timeOffset="79739.7378">12305 13113 392 0,'0'-10'213'0,"0"10"-154"0,0 9-25 15,0 26-4-15,0 16-2 16,-4 12-24-16,-8 6-3 16,-3 5-1-16,-3-2-2 15,-1-1-10-15,-1-4-60 16,-3-10-98-16,-3-15-125 16</inkml:trace>
  <inkml:trace contextRef="#ctx0" brushRef="#br0" timeOffset="79939.2208">12006 13213 0 0,'19'-22'713'16,"10"7"-636"-16,26-2-25 16,21-3-7-16,11-2-25 15,3 0-16-15,-2 4-4 16,-10 6-6-16,-17 9-49 15,-16 3-94-15,-15 27-143 16</inkml:trace>
  <inkml:trace contextRef="#ctx0" brushRef="#br0" timeOffset="80204.746">11204 14153 790 0,'51'-12'74'16,"54"-14"-46"-16,41-10 19 15,32-11-12-15,12-6-22 16,0-5-12-16,-17 5-1 15,-30 13-3-15,-38 11-16 16,-41 19-72-16,-26 10-97 16,-28 0-175-16</inkml:trace>
  <inkml:trace contextRef="#ctx0" brushRef="#br0" timeOffset="80903.7188">12000 14199 357 0,'0'-12'238'0,"0"9"-175"15,0 3-5-15,0 0-22 0,0 0-7 16,0 1-16-16,-12 27-7 16,-6 17 6-16,-8 13-5 15,-6 10-4-15,-1 0 0 16,-2 0-3-16,7-3 0 16,4-6-7-16,10-8-34 15,8-10-53-15,6-12-47 16,0-12-53-16</inkml:trace>
  <inkml:trace contextRef="#ctx0" brushRef="#br0" timeOffset="81169.7086">12173 14312 401 0,'0'1'206'0,"-14"36"-150"15,0 19-11-15,1 4-8 16,9-1-1-16,4-14-12 15,9-18-15-15,24-21-6 16,14-6 0-16,13-40 0 16,6-22 8-16,-7-7 9 15,-14 2 10-15,-21 11 12 16,-21 13-7-16,-9 12-14 16,-37 12-8-16,-14 12-10 15,-7 7-3-15,7 2-5 16,16 14-37-16,24-7-121 0,17-9-256 15</inkml:trace>
  <inkml:trace contextRef="#ctx0" brushRef="#br0" timeOffset="81867.8559">12116 15296 651 0,'0'-1'85'0,"0"1"-46"16,0 8-27-16,-6 20-3 15,-4 17-2-15,-5 11-7 16,-3 12 1-16,-7 2-1 16,-2 3 0-16,3-5-5 15,6-12-35-15,5-8-80 16,8-16-126-16</inkml:trace>
  <inkml:trace contextRef="#ctx0" brushRef="#br0" timeOffset="82051.1057">12412 15202 425 0,'7'-13'191'15,"-4"13"-145"-15,3 12-28 16,1 25 26-16,1 16-17 16,-7 14-24-16,-1 11-3 15,0 5-2-15,-1-1-3 16,-14-2-23-16,-8-10-67 15,-5-8-102-15</inkml:trace>
  <inkml:trace contextRef="#ctx0" brushRef="#br0" timeOffset="82250.4201">12024 15191 572 0,'22'-20'150'15,"23"7"-92"-15,25 2-20 16,21 2-11-16,13 6-3 16,1 3-16-16,-10 0-8 15,-17 12-1-15,-14 20-17 16,-18 8-78-16,-16 10-69 16,-18 6-187-16</inkml:trace>
  <inkml:trace contextRef="#ctx0" brushRef="#br0" timeOffset="82499.6982">11648 16287 721 0,'20'0'57'0,"51"-6"-20"16,40-26 6-16,36-16-5 16,17-8-21-16,-4 0-12 15,-23 10-5-15,-36 15-2 0,-37 20-16 16,-34 11-70-16,-19 0-85 16,-11 16-160-16</inkml:trace>
  <inkml:trace contextRef="#ctx0" brushRef="#br0" timeOffset="82799.1717">12216 16394 655 0,'-40'40'94'0,"20"4"-88"0,19-6-2 15,1-8-4-15,31-8 0 16,13-9 0-16,2-7 0 16,-5-5 3-16,-12 3 22 15,-16 1 19-15,-13 15-8 16,-10 11 3-16,-35 16-17 16,-15 3-18-16,-8-4-4 15,1-13-13-15,6-21-33 16,5-12-51-16,13 0-39 15,18-21-120-15</inkml:trace>
  <inkml:trace contextRef="#ctx0" brushRef="#br0" timeOffset="82965.351">12322 16223 491 0,'24'-28'253'0,"3"9"-166"16,8 5-17-16,7 4-27 15,4 7-24-15,-1 3-14 16,3 0-5-16,-3 6-7 16,-2 8-54-16,-6 2-119 15,-17-8-275-15</inkml:trace>
  <inkml:trace contextRef="#ctx0" brushRef="#br0" timeOffset="83430.8312">13623 15905 555 0,'0'-8'197'16,"7"3"-151"-16,35-4-8 15,19 1-16-15,13 2-3 16,1 4-19-16,-7 2-2 0,-15 5-53 15,-26 17-135-15,-27 4-430 16</inkml:trace>
  <inkml:trace contextRef="#ctx0" brushRef="#br0" timeOffset="83597.2947">13796 16107 834 0,'3'-2'68'16,"28"2"-54"-16,18 0-4 16,16 0-10-16,3 4-26 0,-10 5-162 15,-22-4-403 1</inkml:trace>
  <inkml:trace contextRef="#ctx0" brushRef="#br0" timeOffset="84195.785">14476 15699 378 0,'-7'0'99'0,"4"0"-47"0,1 0-25 16,-1 6-16-16,-2 7-7 16,-3 2 0-16,1 7 20 15,-4 4 18-15,-4 11-4 16,2 14 3-16,-4 10-9 16,-3 10-9-16,0 2-1 15,-4-1-4-15,3-9-8 16,6-17-10-16,8-21 0 15,4-19 0-15,3-9-4 16,0-45 1-16,13-27-19 16,17-28-5-16,12-14 25 15,10-3 2-15,9 3 3 0,10 4 9 16,4 13 33-16,2 20 16 16,-7 28-11-16,-15 22-14 15,-15 25-18-15,-19 8-12 16,-19 45 0-16,-7 34 1 15,-40 22-4-15,-23 10-2 16,-2-10-1-16,10-31-1 16,26-27-3-16,25-31-8 15,10-15-2-15,34-10 1 16,14-9 13-16,5 5 2 16,-5 12 15-16,-16 2 6 15,-21 39-13-15,-12 17-10 16,-44 16 0-16,-25-1 0 0,-12-17 0 15,0-26 0-15,14-30-110 16,7-57-392-16</inkml:trace>
  <inkml:trace contextRef="#ctx0" brushRef="#br0" timeOffset="95252.5134">19513 4562 245 0,'-15'-8'39'0,"6"1"11"16,3-2-11-16,1 2-26 16,0 3-7-16,2-3 9 15,-2 2 23-15,1 3 1 16,1-2 10-16,0 2 6 16,1 2-16-16,2 0-13 15,0 0-10-15,0 10-12 16,20 29 1-16,13 21 26 15,7 10-5-15,-1 7-6 0,-2-5-11 16,-4-6-7 0,-3-5-2-16,-3-8-1 0,-4-12-11 15,-3-14-30-15,-4-16-48 16,-1-11-45-16,2-11-12 16,0-26-85-16</inkml:trace>
  <inkml:trace contextRef="#ctx0" brushRef="#br0" timeOffset="95418.3934">19977 4628 303 0,'21'-34'81'16,"-5"20"-3"-16,-6 14-6 16,-10 25-9-16,0 26 14 15,-30 23-9-15,-17 17-33 0,-23 11-25 16,-7 10-9 0,-8-1-1-16,4 3-1 0,8 1-29 15,13-12-47-15,17-15-50 16,12-27-48-16,14-30-94 15</inkml:trace>
  <inkml:trace contextRef="#ctx0" brushRef="#br0" timeOffset="95817.4016">20010 5031 575 0,'6'-4'64'15,"18"1"-40"-15,13-2 25 16,7-1-33-16,3 4-14 15,-5-2-2-15,-8 4-11 16,-8 0-58-16,-15 6-121 16</inkml:trace>
  <inkml:trace contextRef="#ctx0" brushRef="#br0" timeOffset="95983.8615">19971 5298 484 0,'14'0'131'0,"6"0"-110"16,10 0 62 0,11 0-40-16,4 0-35 0,4 0-8 15,-3 0-8-15,-9 0-147 16</inkml:trace>
  <inkml:trace contextRef="#ctx0" brushRef="#br0" timeOffset="100442.557">21029 4961 260 0,'-3'-2'9'0,"0"2"-8"0,1 0-1 15,1 0-8-15,1 0-21 16,-4 0-20-16,1-2 49 15,0-2 6-15,0-2 6 16,-2 4-12-16,2-3 0 16,0 4 0-16,0-1 0 15,0 2 0-15,3 0 5 16,0 0 2-16,0-2 17 16,0 2 16-16,0-1 8 15,0 1 7-15,0 0 2 16,0-1-9-16,0 1 0 15,0-2-15-15,0 2-3 16,0 0-6-16,0-2-9 0,0 2-7 16,-3 0 1-16,3 0 2 15,-1 0 2-15,1 0-1 16,0 0-2-16,0-2 3 16,0 2 1-16,0 0 1 15,0-2-4-15,5-5-3 16,20-4 0-16,13-5-1 15,12-1 16-15,8 0-6 16,0 3 5-16,-4 4 8 16,-12 7-6-16,-16 3-9 0,-11 0-6 15,-11 7-6 1,-4 17-1-16,-8 13 2 0,-25 14 1 16,-9 6-4-16,-8-2-1 15,6-12 0-15,13-16-6 16,13-14-3-16,15-9 1 15,3-4 2-15,3 0-3 16,25-4-4-16,14-7 12 16,9 0 1-16,-2 5 1 15,-10 6 5-15,-15 0 5 16,-15 8-1-16,-9 21-5 16,-17 17 4-16,-27 9-5 15,-18 5-4-15,-6-4-3 16,3-13-19-16,10-13-23 15,16-14-16-15,14-16-28 0,10 0-27 16,15 0-68 0,6-5-206-16</inkml:trace>
  <inkml:trace contextRef="#ctx0" brushRef="#br0" timeOffset="100871.7804">21748 5017 353 0,'0'-2'125'0,"0"2"-105"15,0 0-7-15,-4 9-12 16,-10 14 7-16,-8 12-7 16,-5 12 7-16,-1 8 17 15,1-1 9-15,10-5 1 16,10-11-7-16,7-15-13 16,16-14-5-16,22-9 1 15,12-4 5-15,8-26 15 16,2-11-6-16,-7-5-10 15,-13 2 26-15,-22 2-14 16,-18 4-16-16,-15 8-4 0,-28 3-7 16,-8 11-2-16,2 10-23 15,11 6-43-15,14 0-25 16,18 0-100-16,6 0-286 16</inkml:trace>
  <inkml:trace contextRef="#ctx0" brushRef="#br0" timeOffset="101171.0495">22342 4854 289 0,'-45'39'155'16,"-8"13"-130"-16,0 10 48 15,9 6 2-15,14-2-20 16,16-7-15-16,14-11-15 15,15-17-17-15,30-18-5 16,19-13 1-16,17-5 3 16,13-30 2-16,0-11 1 15,-15-2 11-15,-27 6 24 16,-27 8-6-16,-25 3-13 16,-22 2-6-16,-30-2-19 15,-13-1-1-15,3 7-16 16,13 6-42-16,17 7-60 15,23 0-111-15</inkml:trace>
  <inkml:trace contextRef="#ctx0" brushRef="#br0" timeOffset="103349.4068">23173 5107 240 0,'6'-5'113'15,"-3"0"-96"-15,3 0 6 16,0-1 6-16,1 0 14 16,-1 0-3-16,-1 3-5 15,-4 1-2-15,-1 1-6 16,0 1 0-16,0 0 2 0,0 0 1 16,-3 0-6-16,-19 6 2 15,-17 24-6-15,-15 14-19 16,-7 14 1-16,11 1-2 15,14-3 0-15,17-8 0 16,17-10 0-16,2-8-7 16,22-13-24-16,14-10-27 15,10-7-59-15,2 0-104 16</inkml:trace>
  <inkml:trace contextRef="#ctx0" brushRef="#br0" timeOffset="103731.5064">23455 5177 431 0,'-4'0'60'16,"-5"0"-40"-16,-1 17-3 15,-3 5-11-15,3 7-2 16,2 0 6-16,5 1 15 0,3-6-2 16,5-9-10-16,24-8-1 15,16-7 4-15,11-15 4 16,3-13 13-16,-5-5-7 15,-18 5 3-15,-19 5-11 16,-17 4-7-16,-4 1-4 16,-26 4-7-16,-5 5-11 15,-3 4-41-15,8 5-42 16,15 0-89-16</inkml:trace>
  <inkml:trace contextRef="#ctx0" brushRef="#br0" timeOffset="103997.5404">23952 5108 407 0,'-45'33'137'16,"-3"6"-103"-16,8 0 31 15,20-6-31-15,20-6-28 16,5-10-5-16,31-6 0 15,11-6-1-15,1-3 9 16,-9-1 35-16,-13 2 16 16,-19 7-7-16,-10 12-28 15,-37 11 11-15,-20 4-26 16,-7-3-10-16,6-15-49 0,19-14-89 16,26-5-118-16</inkml:trace>
  <inkml:trace contextRef="#ctx0" brushRef="#br0" timeOffset="116899.6088">24646 4536 240 0,'-3'-1'222'0,"-7"1"-203"16,3 0-14-16,-3 7-3 15,-5 15 0-15,-8 9-1 16,-3 15 4-16,-4 17 16 15,-5 25 19-15,-5 27-1 16,-2 27-5-16,-1 27-1 16,3 16-13-16,10-2-6 15,12-8-7-15,18-28-5 16,5-28-2-16,27-25 1 16,8-21-1-16,1-13-8 0,-4-9-70 15,-5-14-117 1</inkml:trace>
  <inkml:trace contextRef="#ctx0" brushRef="#br0" timeOffset="117647.7617">24912 4971 128 0,'0'-2'171'0,"0"2"-133"16,0-4 0-16,0 3-19 16,0-4-6-16,0 0 1 15,0-2-8-15,0 0-4 16,2 0 1-16,1 1 1 0,0-1 9 16,-1 0 12-16,-1 0 4 15,4 0-2-15,-1-1 9 16,0 4-8-16,1 1-4 15,-1 2 0-15,-1 1-8 16,2 0-6-16,4 8-5 16,-3 21 4-16,-2 5 2 15,-4 9-7-15,0 1-3 16,0 3-1-16,-10-2 0 16,-4-1-7-16,5-7-30 0,-1-10-56 15,4-8-61 1,3-14-234-16</inkml:trace>
  <inkml:trace contextRef="#ctx0" brushRef="#br0" timeOffset="117880.5208">25184 4874 411 0,'0'7'39'0,"1"11"4"16,2 8-34 0,2 3-2-16,-3 4-5 15,-2 4 0-15,0 0-2 0,0 2 0 16,-5-3-4-16,-7-2-19 16,-3-2-72-16,3-6-133 15</inkml:trace>
  <inkml:trace contextRef="#ctx0" brushRef="#br0" timeOffset="118164.2414">24844 4957 387 0,'0'-4'58'0,"10"-6"-11"16,25-4-5-16,15-2 4 16,14-2 7-16,8 2-17 15,1 2-7-15,-1 1-1 16,-8 6-13-16,-9 2-12 16,-10 4-3-16,-11 1-9 15,-8 0-25-15,-9 0-35 16,-7 1-85-16,-10 16-147 15</inkml:trace>
  <inkml:trace contextRef="#ctx0" brushRef="#br0" timeOffset="118682.4186">24783 5533 396 0,'0'0'60'0,"0"-4"-8"15,12-10-7-15,21-6-18 16,16-6 25-16,9-8-9 16,10 0-7-16,3 0-8 15,-3 2-6-15,-5 1-15 16,-9 6-7-16,-11 8 0 15,-16 5-39-15,-9 10-71 16,-17 2-125-16</inkml:trace>
  <inkml:trace contextRef="#ctx0" brushRef="#br0" timeOffset="119078.0206">24980 5679 199 0,'-17'15'242'15,"-2"7"-213"-15,0 5 11 16,3 2-27-16,5-3 1 0,8-3-3 16,3-5-7-1,3-8 1-15,19-5 3 0,6-2 7 16,-1 3 26-16,-3 1 14 16,-7 8-13-16,-9 6-12 15,-8 10-4-15,0 13 6 16,-25 4-12-16,-9 0-19 15,-5-9-1-15,8-15-22 16,7-18-39-16,3-6-45 16,5-15-78-16,8-16-254 15</inkml:trace>
  <inkml:trace contextRef="#ctx0" brushRef="#br0" timeOffset="119277.4025">25017 5713 10 0,'3'-11'485'0,"6"5"-373"16,6-2-18-16,12-1-16 15,6 0-13-15,5-3-14 16,5-3-20-16,7-4-19 16,2-3-12-16,-4-3-2 15,-11 1-37-15,-9 4-120 16,-17-2-156-16</inkml:trace>
  <inkml:trace contextRef="#ctx0" brushRef="#br0" timeOffset="119975.4705">25779 5218 241 0,'-3'-4'202'0,"3"4"-154"15,0 0 9-15,0 0-33 16,0 0-4-16,0 0 8 16,6 0 1-16,9 0 7 15,3 14 1-15,6 8-3 16,3 2-17-16,0 6-3 0,-5 3-5 15,-1 1-6-15,-3 2-3 16,-5 2-1-16,1 0-10 16,-7-6-39-16,-2-3-46 15,-4-11-128-15</inkml:trace>
  <inkml:trace contextRef="#ctx0" brushRef="#br0" timeOffset="120142.3413">26203 5100 579 0,'-48'26'114'15,"-8"18"-61"-15,-3 10-23 16,1 7-29-16,3 4-1 16,7 0-32-16,16-7-126 15,15-16-312-15</inkml:trace>
  <inkml:trace contextRef="#ctx0" brushRef="#br0" timeOffset="120573.9999">26551 5177 432 0,'-3'15'132'15,"-6"9"-111"-15,0 10 7 16,1 6-24-16,-2 7-3 15,-3 7-1-15,-4 0-2 16,-1 3-19-16,-1 1-65 16,-5-5-76-16</inkml:trace>
  <inkml:trace contextRef="#ctx0" brushRef="#br0" timeOffset="120740.5175">26413 5393 636 0,'8'-4'72'0,"5"1"4"16,13 0-20-16,4-1-37 15,7 3-19-15,6-1-6 16,-1 2-94-16,-8-3-164 16</inkml:trace>
  <inkml:trace contextRef="#ctx0" brushRef="#br0" timeOffset="121122.977">27143 5035 485 0,'0'0'197'15,"-3"0"-137"-15,-22 14-1 0,-20 25-42 16,-19 15-2-1,-7 18 4-15,3 8 1 0,17 2-13 16,26-9-6-16,25-15-1 16,17-19-2-16,33-17 1 15,13-15-12-15,-1-7-47 16,-5 0-55-16,-13 0-73 16,-18-2-274-16</inkml:trace>
  <inkml:trace contextRef="#ctx0" brushRef="#br0" timeOffset="121954.1092">27244 4862 308 0,'0'-1'73'0,"0"-6"1"16,2 4-9-16,22 3-18 15,24 1 6-15,25 32 8 16,28 21 4-16,11 16-6 16,-6 10-20-16,-20 9-15 15,-36 14-11-15,-36 19-10 16,-25 13 1-16,-55 17 3 15,-32 5-3-15,-25-9-4 16,-5-12-34-16,9-24-83 0,23-36-97 16</inkml:trace>
  <inkml:trace contextRef="#ctx0" brushRef="#br0" timeOffset="124564.4512">28945 4959 133 0,'0'-5'279'15,"0"5"-216"-15,0 0-7 16,0 0-32-16,0 0-9 15,-6 15 1-15,-4 9 2 16,-4 10 1-16,-3 10 8 16,-3 11-2-16,-4 9-1 15,0 9-2-15,2 1-1 16,9-2-9-16,8-8-4 16,5-13-6-16,5-13-1 15,20-17-1-15,8-13 0 16,6-8 3-16,7-3 1 0,-1-22-2 15,-1-9-2-15,-10-4 0 16,-9-2 2-16,-9 0-1 16,-13 5 2-16,-3 9-1 15,0 10-1-15,-21 10 1 16,-3 6 3-16,-3 0-5 16,0 9 0-16,4 7 0 15,3 1-8-15,7 0-15 16,4-1-7-16,4-4-12 15,5-2-15-15,0-6-50 16,0 1-35-16,6-5-119 16</inkml:trace>
  <inkml:trace contextRef="#ctx0" brushRef="#br0" timeOffset="125412.5686">29945 5192 303 0,'-18'46'219'16,"2"1"-158"-16,13-2-1 15,3-8-41-15,25-13-13 16,15-12-6-16,11-12-1 15,4-5-3-15,2-23 4 16,-5-7 2-16,-6-1 19 16,-13 2 49-16,-18 5-14 0,-15-1-15 15,-4 1-6-15,-31 0-12 16,-10 5-20-16,-5 10-2 16,1 9 0-16,10 5-1 15,12 0-16-15,12 2-70 16,8-1-127-16</inkml:trace>
  <inkml:trace contextRef="#ctx0" brushRef="#br0" timeOffset="130500.91">28205 5318 264 0,'0'-1'37'16,"0"-1"-4"-16,0 2-6 15,0-3-2-15,0-1 14 16,2 0 6-16,5-1 9 15,-1 0-3-15,4 1-3 16,4-2-8-16,11-2-10 16,14 0 0-16,9 2-2 15,3 0-6-15,-5 2-14 16,-10 4-8-16,-14 0-29 16,-13 0-100-16,-9 0-263 15</inkml:trace>
  <inkml:trace contextRef="#ctx0" brushRef="#br0" timeOffset="141407.1568">29481 5200 267 0,'0'0'78'16,"0"0"-63"-16,0-6 21 15,0 0 5-15,0 2-25 16,0-2-9-16,0 3-3 16,0 0 5-16,0-1-1 0,0 0 11 15,0 2-1-15,0-2 3 16,0 2-6-16,0 1-3 15,0 1-2-15,0-2-1 16,0 1 0-16,0-1 1 16,0 2 1-16,0 0-6 15,0 0-2-15,0 0-1 16,0 0 0-16,0 0 2 16,0-2 6-16,0 2 3 15,0 0-3-15,0 0-6 16,0 0-1-16,-3 0-1 15,-6 7-1-15,-4 13 0 16,-4 7 0-16,-4 5-1 0,6 4 1 16,2 8 0-16,7-1-1 15,6 3 1-15,0-4 0 16,3-6 2-16,19-12 0 16,7-14 4-16,8-10 9 15,9-2 2-15,5-26 1 16,0-14-5-16,-2-4-1 15,-1-6-5-15,-8-1-6 16,-7-3-1-16,-12 4 0 16,-15 2-1-16,-6 14 2 15,-17 12-2-15,-19 16 0 16,-7 8 1-16,-2 0-1 0,1 19 0 16,6 4 1-1,8 10-1-15,11 4-6 0,1-1-104 16,6-10-339-16</inkml:trace>
  <inkml:trace contextRef="#ctx0" brushRef="#br0" timeOffset="165930.981">19015 6616 297 0,'0'-3'226'16,"-3"1"-220"-16,2 2 9 0,1 0-4 15,0 2-9-15,0 17 5 16,0 11-2-16,0 8 2 16,0 6 5-16,0 6-6 15,0 1-3-15,-5 3-3 16,-6-4 0-16,0-10-5 16,-1-13-19-16,3-18-14 15,-3-9 1-15,3-6-43 16,-2-26-18-16,0-12-15 15,-3-10 32-15,3-7-7 16</inkml:trace>
  <inkml:trace contextRef="#ctx0" brushRef="#br0" timeOffset="166130.5145">18951 6553 50 0,'41'-29'106'0,"4"5"-2"16,7 5-23 0,5 3-18-16,0 2 6 0,-2 4-18 15,-4 5-10-15,-9 5-8 16,-12 3-13-16,-19 23-9 15,-11 11 0-15,-21 12 9 16,-22 11-10-16,-12 7-10 16,-5-5 0-16,2-8-6 15,5-16-34-15,8-22-34 16,13-9-36-16,8-7 33 16,20 0-130-16</inkml:trace>
  <inkml:trace contextRef="#ctx0" brushRef="#br0" timeOffset="166412.8817">19618 6469 434 0,'0'0'28'15,"-2"0"-23"-15,1 11 8 16,-1 8 6-16,1 6-5 16,-4 11-4-16,-5 10 16 15,-4 12-3-15,-5 8-1 16,-6 7-4-16,-3 1-13 0,0-4-4 16,3-6-1-16,4-11-12 15,9-21-50-15,7-15-33 16,5-17-45-16,0-4-134 15</inkml:trace>
  <inkml:trace contextRef="#ctx0" brushRef="#br0" timeOffset="166728.7661">19677 6766 287 0,'0'0'126'0,"0"8"-87"0,0 16 8 15,-6 6-6 1,2 1-14-16,2-1-14 0,2-3-4 16,0-7-7-16,5-10-1 15,14-10-1-15,8 0 0 16,6-24 0-16,4-10-1 16,2 0 1-16,-9 2 0 15,-9 11 1-15,-11 8 7 16,-7 13 7-16,-3 0-12 15,0 22 6-15,-13 18 41 16,-5 2-37-16,0 1-12 16,9-5-1-16,6-9-11 15,3-8-52-15,4-11-80 16,20-10-69-16</inkml:trace>
  <inkml:trace contextRef="#ctx0" brushRef="#br0" timeOffset="167111.3827">20332 6728 182 0,'0'0'98'15,"-7"0"-32"-15,-22 16-9 16,-6 8-25-16,-6 6-3 16,-2 2 20-16,9 1 8 15,10-7-22-15,13-4-23 16,11-11-12-16,10-11-5 15,22 0 0-15,11-19 0 0,2-12 5 16,1-5 0-16,-5-2 0 16,-7 4 3-16,-9 10 2 15,-9 12 6-15,-5 12 32 16,-5 9-30-16,-4 32-4 16,-2 17 22-16,0 14-19 15,-21 11 1-15,-12 5-8 16,-9 0-2-16,-11-11 0 15,-2-11 4-15,2-19-4 16,2-17-3-16,9-18-3 16,4-12-7-16,7-7-10 15,8-26-27-15,11-9-36 16,12-5-39-16,0 2-51 0</inkml:trace>
  <inkml:trace contextRef="#ctx0" brushRef="#br0" timeOffset="167643.429">20933 6856 621 0,'0'0'42'0,"0"2"-29"16,0 17-3-16,0 6 3 15,0 2-11-15,0 4-2 16,0-2-2-16,-1-2-24 16,-12 0-49-16,-1-3-65 15,-1-11-204-15</inkml:trace>
  <inkml:trace contextRef="#ctx0" brushRef="#br0" timeOffset="167820.1608">20987 6593 478 0,'3'-14'172'0,"0"4"-152"15,3 3-20-15,2 0-10 16,-1 3-73-16,3 4-87 16,-1 0-158-16</inkml:trace>
  <inkml:trace contextRef="#ctx0" brushRef="#br0" timeOffset="168125.6766">21172 6703 413 0,'0'10'50'0,"0"7"1"15,0 1-26-15,0 2-7 16,4 0 8-16,0-7-3 16,3-4-7-16,5-5-2 15,9-4 7-15,9 0 2 16,6-8-8-16,3-2-8 0,-7 6 6 15,-5 4 3-15,-9 0 3 16,-7 18 0-16,-8 9 0 16,-3 5 1-16,0 1-18 15,0 1-2-15,-3-3-34 16,-4-3-70-16,0 0-121 16</inkml:trace>
  <inkml:trace contextRef="#ctx0" brushRef="#br0" timeOffset="168375.8291">21742 6533 355 0,'0'0'129'15,"0"0"-55"-15,0 0-33 16,0 5-34-16,0 3-7 16,2 1-54-16,-2 5-125 15</inkml:trace>
  <inkml:trace contextRef="#ctx0" brushRef="#br0" timeOffset="168517.8053">21712 6781 550 0,'0'0'95'16,"0"4"-74"-16,0 5-21 15,-9 7-13-15,-2-4-210 16</inkml:trace>
  <inkml:trace contextRef="#ctx0" brushRef="#br0" timeOffset="169206.3597">22598 6177 61 0,'0'-11'409'0,"0"5"-376"15,0 3 33-15,0 1-33 16,0 2-8-16,-1 0-9 16,-9 10-9-16,-8 18 9 15,-11 14-1-15,-4 13-1 16,-4 13 0-16,0 10 1 16,7 11 3-16,11 6 0 15,11-5-7-15,8-8-9 0,2-16-2 16,17-16 0-1,5-14-4-15,0-15-15 0,1-13-30 16,-1-8-50-16,2-13-112 16</inkml:trace>
  <inkml:trace contextRef="#ctx0" brushRef="#br0" timeOffset="169538.6353">22962 6481 396 0,'-29'24'26'15,"8"0"10"-15,15-2-26 16,6-6-5-16,10-1-2 15,20-4 0-15,9-3 19 16,4 0 19-16,1 3 34 16,-9 1 6-16,-12 4-27 15,-17 4-14-15,-6 10-18 16,-17 6 0-16,-23 0-14 16,-6-5-8-16,-6-10-16 15,0-16-57-15,5-5-42 16,7-17-73-16,11-19-179 0</inkml:trace>
  <inkml:trace contextRef="#ctx0" brushRef="#br0" timeOffset="169738.4932">23036 6385 526 0,'17'0'105'0,"15"1"-36"16,17 3 16-16,14 1-56 16,3-3-24-16,-8 0-5 15,-9-1-9-15,-13 2-46 16,-10 2-52-16,-7 8-81 0</inkml:trace>
  <inkml:trace contextRef="#ctx0" brushRef="#br0" timeOffset="169937.6419">23357 6900 575 0,'-14'21'76'15,"-1"9"9"-15,-3 6-41 16,-9 8-16-16,-2 0-24 15,-4-1-4-15,1-5-44 0,7-10-80 16,4-11-157-16</inkml:trace>
  <inkml:trace contextRef="#ctx0" brushRef="#br0" timeOffset="170220.2719">23764 6701 446 0,'3'0'181'15,"15"5"-144"-15,16 1 27 16,12-3-54-16,5-3-10 16,-6 0-15-16,-5 0-113 15,-12 0-316-15</inkml:trace>
  <inkml:trace contextRef="#ctx0" brushRef="#br0" timeOffset="170785.618">24596 6607 429 0,'-6'-1'45'16,"-7"1"17"-16,-8 0-22 15,-10 0-15-15,-10 1-1 16,-6 16 0-16,-3 9 0 15,0 8 3-15,3 6 7 16,6 2-6-16,8 2-11 16,13-7-3-16,12-7-11 15,8-8-3-15,17-13-4 16,19-9-5-16,13-1 8 16,8-25 1-16,1-7 0 15,1 1 2-15,-6 1 1 16,-12 3 4-16,-15 8 4 15,-11 9 1-15,-9 5-3 0,-6 6-2 16,0 4 4-16,-6 22 1 16,-13 10 10-16,-6 8-13 15,-1 4-3-15,1 5-2 16,-1 5-2-16,4-2-1 16,1 0-1-16,9-8-22 15,8-7-50-15,4-11-37 16,0-13-83-16,23-17-186 15</inkml:trace>
  <inkml:trace contextRef="#ctx0" brushRef="#br0" timeOffset="171134.874">25041 6737 387 0,'-15'0'142'0,"-11"15"-83"16,-2 18-10-16,-3 5-16 16,-1 9-2-16,4 4 4 15,4 1-9-15,9-2-3 16,12-8-7-16,3-9-13 16,20-11-3-16,17-13-1 15,9-9-1-15,6-5 1 16,-1-23 1-16,0-8 1 0,-8-1 14 15,-11 1 5-15,-13 4 7 16,-14 2-7-16,-5 0-8 16,-17 7-4-16,-17 9-8 15,-6 8-2-15,1 6-14 16,9 0-44-16,12 9-65 16,18 2-150-16</inkml:trace>
  <inkml:trace contextRef="#ctx0" brushRef="#br0" timeOffset="171401.0383">25402 6817 545 0,'-36'46'82'16,"-4"5"-5"-16,7 4-31 16,10-7-12-16,16-5-10 15,7-10-24-15,26-11-8 16,12-11-14-16,7-11 10 15,-2 0 12-15,0-20 3 16,-7-8 30-16,-9-1 15 16,-9 3 5-16,-13-2-22 15,-5 2-10-15,-5 0-8 16,-16-1-13-16,-3 3-7 16,7 4-18-16,6 0-45 15,5 4-84-15,6-1-149 16</inkml:trace>
  <inkml:trace contextRef="#ctx0" brushRef="#br0" timeOffset="171633.7911">25873 6471 419 0,'0'33'130'15,"0"18"-29"-15,0 18 5 16,-16 19-25-16,-17 12-16 16,-18 12-20-16,-16 3-17 15,-13 0-9-15,-8-5-18 0,-2-16-1 16,9-17-17-16,10-21-90 16,19-34-150-16</inkml:trace>
  <inkml:trace contextRef="#ctx0" brushRef="#br0" timeOffset="174742.9822">18118 8631 118 0,'-12'0'19'0,"2"0"-19"16,-5 0 20-16,1 0 40 15,0 0 20-15,2 0-9 16,0 0 8-16,4 0-4 16,4 0-20-16,1 0-12 15,3 0-7-15,0 0-8 16,0 0 0-16,0 0-6 15,3 0-5-15,17 0 4 16,10 2 21-16,8 3-14 0,-1-2-11 16,-4 0-15-16,-6 0-2 15,-7 1-10-15,-4-1-60 16,1-1-101-16,-8-2-256 16</inkml:trace>
  <inkml:trace contextRef="#ctx0" brushRef="#br0" timeOffset="175375.7951">18864 8383 133 0,'15'-6'144'0,"-1"1"-74"15,-1 0 3-15,-6 1-7 16,-2 2-21-16,-3 1-17 16,-2 1-3-16,0-1-5 15,0-2-3-15,0 3 1 16,0 0 6-16,0 0-1 15,0 0 0-15,-10 0-8 0,0-2-11 16,-6-2 2 0,-1-1-1-16,-2-2-2 0,-5 3-1 15,-3 0 0-15,-3 4-1 16,-4 0-1-16,-5 18 1 16,0 11-1-16,-2 10 1 15,5 8 0-15,8-1 3 16,8-4 1-16,13-7-3 15,7-12-2-15,7-10 1 16,24-13 0-16,11 0 2 16,12-25-1-16,7-11-1 15,3-5-1-15,-1 0 1 0,-7 3-1 16,-14 7 4-16,-13 13 1 16,-16 9-3-16,-7 8-1 15,-6 1-1-15,0 14-2 16,-16 19 2-16,-10 14 2 15,-6 10-1-15,-6 3 1 16,-2 7 5-16,-5 3 1 16,-3-1-2-16,4-3-3 15,5-5-3-15,10-14-4 16,16-11-29-16,6-14-60 16,7-18-87-16,10-4-164 15</inkml:trace>
  <inkml:trace contextRef="#ctx0" brushRef="#br0" timeOffset="175806.9722">19274 8549 429 0,'-6'0'67'0,"-1"8"-51"15,0 4-11 1,-2 2 0-16,-5 6-3 0,1 4 8 16,-2 7 13-16,-3 6 14 15,-1 4 9-15,4 3-10 16,5-3-2-16,10-6-14 15,0-7-6-15,19-13-6 16,15-10-1-16,12-5-2 16,11-16-2-16,1-16-2 15,0-10 0-15,-10 2 1 16,-15 0 3-16,-16 6 14 16,-17 5-4-16,-5 4-7 15,-21 4-5-15,-4 3-3 16,7 6-24-16,6 1-35 15,17 2-49-15,2 3-145 0</inkml:trace>
  <inkml:trace contextRef="#ctx0" brushRef="#br0" timeOffset="176106.0166">19901 8493 444 0,'0'0'92'15,"-10"2"-36"-15,-16 20-32 16,-7 12-18-16,-2 12 1 16,0 6 14-16,7 5 15 15,9-2 14-15,13-6-7 0,6-13-16 16,12-14-18 0,29-16-7-16,16-6-2 0,12-15 1 15,5-23-1-15,-1-9 5 16,-14-1 8-16,-16-2 16 15,-21 9 15-15,-21 1-19 16,-5 2-10-16,-31 6-9 16,-12 10-6-16,-3 8-12 15,6 12-51-15,16 0-130 16,19-4-419-16</inkml:trace>
  <inkml:trace contextRef="#ctx0" brushRef="#br0" timeOffset="177619.121">20519 8589 408 0,'0'0'55'0,"0"0"-34"0,0 0-12 16,1 0-3 0,1 0 3-16,-2 0 3 0,1 0 4 15,-1 0-6-15,0 0 3 16,0 0 7-16,0 0-1 16,0 0-6-16,0 0-2 15,0 0-2-15,0 0-6 16,0 0-1-16,0 0-2 15,0 0 0-15,0 0 0 16,0 0 1-16,0 0 7 16,0 0 10-16,0 0-6 15,0 0-5-15,0 0-2 16,0 0-2-16,0 0 0 16,0 0-3-16,0 0 2 0,0 0 4 15,0 0 9-15,0 0 5 16,0 0 3-16,0 0-9 15,14 0-3-15,14 0 11 16,14-3 10-16,11-8-4 16,4 0-16-16,-6 1-10 15,-8 3-2-15,-12 4-7 16,-15-1-44-16,-5 4-95 16,-11 0-163-16</inkml:trace>
  <inkml:trace contextRef="#ctx0" brushRef="#br0" timeOffset="177934.9154">20631 8763 384 0,'-2'0'45'0,"2"0"-28"15,0 0-3-15,0 0 3 16,0 0 14-16,0 0 12 0,0-2 16 16,0 2 2-16,17 0 18 15,11-1-10-15,8-3-26 16,5 1-23-16,3 2-16 15,-8 1-4-15,-6 0-44 16,-16 0-158-16</inkml:trace>
  <inkml:trace contextRef="#ctx0" brushRef="#br0" timeOffset="178766.2221">21536 8593 216 0,'-7'2'153'16,"1"0"-122"-16,3-2 10 15,3 0 2-15,0 0 3 16,-2 0-3-16,2 0 2 16,0 0-15-16,0 0-8 15,5 0 2-15,23-4 11 16,12-10 14-16,16-1 1 15,6-2-9-15,-5 7-8 16,-11 6-6-16,-16 4-17 16,-14 9-10-16,-13 22 1 15,-3 13 2-15,-19 10-3 16,-15 1-1-16,-2-6-1 0,6-10-4 16,11-15-12-16,13-14-9 15,6-6-4-15,0-4 4 16,18 0 26-16,8 0 1 15,4 0 18-15,-6 4 7 16,-4 7 8-16,-13 9-7 16,-7 13-7-16,-20 12-2 15,-27 7-9-15,-19 0-8 16,-6-10-7-16,0-18-26 16,6-15-39-16,9-9-56 15,12-11-57-15,22-9-193 16</inkml:trace>
  <inkml:trace contextRef="#ctx0" brushRef="#br0" timeOffset="179115.6988">22306 8711 469 0,'-25'0'76'15,"2"0"-46"-15,-1 15-3 16,2 5 0-16,-3 6-2 16,1 8 6-16,0 10 6 15,3 7 5-15,11-1-5 0,10-6-6 16,6-10-15 0,30-10-11-16,19-15-3 0,13-9 3 15,13-8 4-15,-2-25-3 16,-12-9 0-16,-19-2 16 15,-24 1-5-15,-24 1-3 16,-5 2-2-16,-32-2-8 16,-12 2-4-16,0 6-7 15,8 9-16-15,14 9-45 16,18 7-70-16,9 7-107 16</inkml:trace>
  <inkml:trace contextRef="#ctx0" brushRef="#br0" timeOffset="179381.3973">22924 8642 353 0,'0'0'178'0,"-14"14"-56"15,-14 24-40-15,-6 12-45 16,-4 9-12-16,11-2 4 16,16-4-11-16,11-11-12 15,22-13-6-15,24-15-3 16,10-14 3-16,9 0 0 15,2-31 4-15,-3-11 13 16,-13-1 13-16,-17 6 5 16,-26 4 5-16,-16 5-13 0,-35-1-15 15,-12 0-12 1,4 1-3-16,14 1-16 0,20 5-87 16,17-5-174-16</inkml:trace>
  <inkml:trace contextRef="#ctx0" brushRef="#br0" timeOffset="180279.8416">23849 8702 409 0,'0'-8'233'0,"0"6"-164"15,-2 2-10-15,-11 0-29 16,-14 0-17-16,-15 18-11 15,-10 6-1-15,-3 5 2 16,4 5 17-16,6 3 3 16,17-1-14-16,14 0-7 15,14-3-2-15,3-3-1 16,30-4-9-16,19-9-10 16,16-6-41-16,6-3-46 15,4-4-90-15,-11-4-191 16</inkml:trace>
  <inkml:trace contextRef="#ctx0" brushRef="#br0" timeOffset="180495.0651">24166 8995 591 0,'-19'32'72'16,"15"-5"-11"-16,4-8-38 15,31-9-13-15,15-10-8 16,10 0-2-16,3-19 1 15,-2-8 0-15,-17 2 7 16,-14 4 19-16,-19 1-1 16,-7 3 1-16,-26 0-6 15,-17 1-21-15,-3 2-9 0,6 1-51 16,16 7-65 0,21 0-132-16</inkml:trace>
  <inkml:trace contextRef="#ctx0" brushRef="#br0" timeOffset="180711.5878">24771 8756 466 0,'-15'8'289'0,"-7"18"-224"16,2 8-13-16,5 4-33 16,6-1-6-16,6-1-8 15,3-2-5-15,0-8 0 16,0-1 1-16,0-2 0 15,-21 5 10-15,-18-1 7 16,-17-3-16-16,-8-8-2 0,-1-15-32 16,15-1-98-16,19-37-225 15</inkml:trace>
  <inkml:trace contextRef="#ctx0" brushRef="#br0" timeOffset="181127.8141">25469 8274 592 0,'-5'0'162'0,"-41"40"-121"0,-15 28 12 16,-10 23-31 0,-6 19-8-16,9 11 7 0,18-1-9 15,24-9-9-15,26-17-3 16,25-21-5-16,38-24-33 16,16-8-67-16,3-19-141 15</inkml:trace>
  <inkml:trace contextRef="#ctx0" brushRef="#br0" timeOffset="182241.1524">25848 8367 397 0,'0'0'89'16,"0"0"-18"-16,0 0-13 15,0 0-23-15,0 0-3 16,0 0-6-16,0 0-7 16,0 0-2-16,0 0-6 15,0 0-5-15,0 0-4 16,0 5 0-16,0 8-2 15,0 3 0-15,0-1 0 16,0 4-1-16,0 1 1 0,-3-1-1 16,-3-2-3-16,1-3-8 15,-1-1-26-15,3-4-40 16,2-1-32-16,1 1-64 16</inkml:trace>
  <inkml:trace contextRef="#ctx0" brushRef="#br0" timeOffset="182540.4128">26113 8305 323 0,'5'-9'111'15,"-5"3"-48"-15,0 6-3 16,2 0-30-16,2 0-19 16,1 6 11-16,2 12 9 15,-4 7-8-15,-3 6 1 16,0 2 1-16,0 1-15 16,0 2-9-16,0-2-1 15,-10-2-3-15,-1-4-17 16,-7-6-44-16,2-8-67 15,-4-8-102-15</inkml:trace>
  <inkml:trace contextRef="#ctx0" brushRef="#br0" timeOffset="182773.1951">25721 8416 19 0,'-3'-11'456'0,"3"5"-413"15,0-1 46-15,6 0-49 16,20-4-13-16,14 2-1 16,17-4 11-16,18 0-5 15,13 0-8-15,5 1-11 0,-1 0-7 16,-12 4-6 0,-13 4-6-16,-15 4-44 0,-18 0-53 15,-11 4-67-15,-19 14-138 16</inkml:trace>
  <inkml:trace contextRef="#ctx0" brushRef="#br0" timeOffset="183010.3812">25675 8730 317 0,'0'0'287'0,"18"0"-231"16,34-2-9-16,21-9 11 16,20-2-12-16,9-1-22 15,-3-3-7-15,-11 4-15 16,-22 0-2-16,-26 7-4 16,-19 3-46-16,-18 3-72 15,-3 0-104-15</inkml:trace>
  <inkml:trace contextRef="#ctx0" brushRef="#br0" timeOffset="183339.4602">25919 8845 435 0,'-31'11'161'16,"-6"7"-108"-16,10 2 8 15,11 3-42-15,13-3-19 16,3-4-2-16,19-4-10 16,12-4 9-16,2 0 3 15,-9-2 6-15,-6 0 23 16,-13 4 9-16,-5 5-11 0,-21 7 16 15,-23 3-19-15,-14 3-24 16,-7-6-14 0,2-10-42-16,8-6-41 0,11-6-40 15,13 0-91-15</inkml:trace>
  <inkml:trace contextRef="#ctx0" brushRef="#br0" timeOffset="183537.9859">25866 8848 479 0,'1'0'137'0,"4"0"-75"16,11 0-14 0,11 2-6-16,22 7 5 0,16-6-28 15,13-3-16-15,5 0-3 16,-3 0-26-16,-11 0-156 15</inkml:trace>
  <inkml:trace contextRef="#ctx0" brushRef="#br0" timeOffset="184037.7686">26742 8756 606 0,'0'-1'81'0,"0"1"-16"16,0 0-41-16,0 0-21 15,0 0-3-15,0 0-3 16,0 0-3-16,0 0-3 16,0 0 2-16,0 0 7 15,0 0 8-15,0 0 20 16,0 0 5-16,-5 8-11 16,-10 11 5-16,-1-1-27 15,5 0-23-15,11-10-140 16,0-8-371-16</inkml:trace>
  <inkml:trace contextRef="#ctx0" brushRef="#br0" timeOffset="184353.7371">27182 8644 484 0,'-18'0'103'16,"-10"14"-43"-16,-2 4-6 15,4 3-7-15,10-2-19 0,8-4-10 16,8 0-15 0,0-1 0-16,17 0 2 0,4 0 7 15,-2 2 12-15,-1 1 8 16,-9 5 0-16,-9 5 0 15,0 6-3-15,-25 3-10 16,-13-2-12-16,0-6-7 16,-1-8-2-16,6-14-34 15,6-6-57-15,12-14-104 16,12-22-298-16</inkml:trace>
  <inkml:trace contextRef="#ctx0" brushRef="#br0" timeOffset="184518.9611">27162 8525 341 0,'18'0'298'16,"0"0"-187"-16,15 8 5 15,16 8-63-15,11 0-21 16,10-6-22-16,9-4-10 16,-3-6-4-16,-9 0-88 15,-19-12-248-15</inkml:trace>
  <inkml:trace contextRef="#ctx0" brushRef="#br0" timeOffset="185035.069">28013 8602 62 0,'1'-5'383'0,"-1"5"-327"16,0 0 22-16,0 0-36 15,0 20 4-15,0 12 5 16,0 10-27-16,0 5-16 0,-3 3-5 16,-9-2-3-16,-6 1 0 15,-6-2-14-15,-8-3-53 16,-8-3-89-16,-13-13-202 15</inkml:trace>
  <inkml:trace contextRef="#ctx0" brushRef="#br0" timeOffset="185200.9443">27788 8812 513 0,'47'-6'93'0,"4"4"-24"16,16-2 1-16,8 1-23 15,1 2-19-15,-6-1-20 0,-7 0-8 16,-11 2-69-16,-7 0-169 16</inkml:trace>
  <inkml:trace contextRef="#ctx0" brushRef="#br0" timeOffset="185383.5316">28571 8719 552 0,'-18'0'131'16,"-19"8"-47"-16,-9 18-24 15,-6 13-35-15,5 5-12 16,14 7-2-16,15-3-1 16,18-4-4-16,6-6-3 15,33-6 0-15,11-2-3 16,6-4-7-16,-4-7-24 0,-6-12-52 16,-10-7-50-16,-12 0-140 15</inkml:trace>
  <inkml:trace contextRef="#ctx0" brushRef="#br0" timeOffset="185666.1214">28923 8348 552 0,'21'53'92'0,"4"22"26"16,11 18-29-16,-2 7-34 15,-12 5-19-15,-20-5-4 16,-11-5-11-16,-42 1-2 16,-26-3-13-16,-17-3-6 15,-9-10-4-15,7-14-44 16,17-32-113-16,27-34-265 15</inkml:trace>
  <inkml:trace contextRef="#ctx0" brushRef="#br0" timeOffset="186996.5863">29469 8907 107 0,'-2'0'323'16,"1"0"-272"-16,1 0-8 15,0 0-24-15,0 0-13 16,0-1 13-16,0 1 11 15,0 0 2-15,17 0 5 16,18 0 19-16,16 0-11 16,9 6-13-16,1-1-20 15,-5 1-12-15,-8-1-2 16,-9 4-46-16,-19-3-144 16</inkml:trace>
  <inkml:trace contextRef="#ctx0" brushRef="#br0" timeOffset="187428.5607">30372 8605 407 0,'-8'0'42'0,"0"0"24"0,-3 0-24 16,-6 6-5 0,-8 18-4-16,-8 12-4 0,-9 15-8 15,-7 17 15-15,-1 10 0 16,5 2 2-16,12-5-12 15,15-14-14-15,18-16-9 16,12-14 0-16,34-16 2 16,21-15 0-16,11-1-1 15,-2-27-4-15,-12-7 1 16,-22 2 0-16,-26 2 1 16,-16-1 3-16,-26 4 7 15,-27 3-8-15,-10 10-4 0,4 10-8 16,16 5-31-1,21 0-62-15,22 15-95 0,7-1-288 16</inkml:trace>
  <inkml:trace contextRef="#ctx0" brushRef="#br0" timeOffset="187711.9439">30963 8782 35 0,'-39'0'480'15,"-21"21"-403"-15,-3 21-1 16,2 9-36-16,13 10-11 16,14-3-4-16,22-8-15 15,12-10-10-15,24-16 0 16,25-14-1-16,18-10 1 0,6-6 0 16,-5-23-2-16,-7-8 1 15,-14-3 1-15,-18 2 4 16,-19-1 31-16,-10-3-2 15,-22 2-12-15,-14-2-19 16,0 6-2-16,8 6-16 16,10 9-51-16,17 13-86 15,1 5-233-15</inkml:trace>
  <inkml:trace contextRef="#ctx0" brushRef="#br0" timeOffset="187944.3189">31247 8948 591 0,'-38'61'129'16,"13"-3"-23"-16,25-6-57 16,8-16-28-16,40-13-17 15,22-16-3-15,9-7-1 16,0-19 1-16,-12-12-1 16,-22-4 10-16,-23-1 22 15,-22-1 5-15,-23-7-12 16,-33-6-18-16,-17 2-7 15,2 6 0-15,11 9-20 16,22 9-75-16,24 2-214 16</inkml:trace>
  <inkml:trace contextRef="#ctx0" brushRef="#br0" timeOffset="200097.8617">18008 10352 4 0,'-15'0'472'15,"4"0"-447"-15,8 0-6 16,2 0 30-16,1-2-11 16,0 2-13-16,0-2-2 15,0 2-3-15,0 0-1 0,0 0 1 16,7 0 7-16,14 8-4 15,6-3-12-15,7-2-6 16,7-2-4-16,-2 0-1 16,-2 3-13-16,-9 5-49 15,-10 2-98-15,-15-1-322 16</inkml:trace>
  <inkml:trace contextRef="#ctx0" brushRef="#br0" timeOffset="200580.2455">18517 10167 372 0,'-9'0'55'15,"9"0"-35"-15,0 0 26 16,0 0-3-16,0-2-8 16,0-5 3-16,10 0-14 15,9-3 11-15,8-2 10 16,5-2 2-16,0 4 0 16,-2 2-5-16,-8 6-16 0,-9 2-14 15,-10 10-3-15,-3 20 2 16,-3 11-2-16,-21 6-7 15,-1-5 0-15,6-9-2 16,13-11 0-16,6-10-1 16,18-4-6-16,20-6 3 15,6-2 4-15,1 0 1 16,-9 0 4-16,-12 6 5 16,-15 11 6-16,-9 16 5 15,-29 17-2-15,-27 15-11 16,-19 1-8-16,1-14 0 15,11-19-10-15,22-20-30 16,22-13-60-16,19 0-88 0,5-11-198 16</inkml:trace>
  <inkml:trace contextRef="#ctx0" brushRef="#br0" timeOffset="200946.1359">19276 10211 221 0,'-22'5'297'0,"-2"22"-262"15,3 10 7-15,-3 9 7 16,6 6-8-16,5 0-8 15,8-2-2-15,5-13-18 16,11-11-8-16,18-18 0 16,13-8-1-16,12-18-2 15,1-20 3-15,-3-2 14 16,-13-1 37-16,-18 8-7 16,-17 6-23-16,-4 3-11 15,-33 2-6-15,-5 4-9 16,1 0 0-16,10 4-4 15,19-1-29-15,8 0-60 16,18-4-121-16,22-2-228 16</inkml:trace>
  <inkml:trace contextRef="#ctx0" brushRef="#br0" timeOffset="201229.2648">19801 10113 523 0,'-36'40'85'16,"5"16"-21"-16,3 5-10 16,10-3-10-16,12-7-18 15,6-10-17-15,24-16-9 16,19-20-2-16,11-5-2 16,5-16 2-16,4-17 2 0,-2-3 5 15,-10 1 44-15,-17 4 18 16,-20 4-35-16,-14 5-10 15,-30-7-4-15,-17-3-11 16,-9 5-7-16,7 1-5 16,19 1-33-16,27 1-111 15,4-10-275-15</inkml:trace>
  <inkml:trace contextRef="#ctx0" brushRef="#br0" timeOffset="201860.2272">20565 10126 288 0,'-6'0'168'16,"3"0"-119"-16,3 0 4 15,7 0-16-15,19 0 13 16,11 0 0-16,7 0-10 16,-2 0-14-16,-4 0-11 15,-11 0-15-15,-11 0-7 16,-3 11-56-16,-13 10-160 16</inkml:trace>
  <inkml:trace contextRef="#ctx0" brushRef="#br0" timeOffset="202026.7767">20626 10368 702 0,'5'0'82'0,"20"0"-13"16,8 2-42-16,6 4-27 15,3 1-22-15,-7-7-211 16</inkml:trace>
  <inkml:trace contextRef="#ctx0" brushRef="#br0" timeOffset="202791.5205">21502 10093 274 0,'-11'-6'164'0,"0"4"-128"15,5-2 6-15,0 3-7 16,-2-2-20-16,2-1-1 16,0 4 14-16,5-4 9 15,1 0 11-15,0 2 1 16,0-6-13-16,4 0-4 15,14-3-20-15,12 2 4 16,6-1 5-16,5 4 2 16,0 2 6-16,-1 2-2 15,-5 2-6-15,-9 0-9 16,-8 0-6-16,-7 14-4 16,-8 8-2-16,-3 6 1 0,-2 7 0 15,-14 1-1-15,-2-7-1 16,6-7-2-16,6-9 0 15,6-8-10-15,0-1-4 16,10-1 6-16,10 2 11 16,1 3 1-16,-2 1 6 15,-7 5 6-15,-9 10 2 16,-3 8-1-16,-33 12-5 16,-25 7-7-16,-14-2-2 15,-8-13-6-15,7-21-27 16,11-13-43-16,16-2-68 15,24-5-99-15</inkml:trace>
  <inkml:trace contextRef="#ctx0" brushRef="#br0" timeOffset="203190.415">22167 10196 396 0,'-7'0'81'0,"-2"0"-32"16,0 6-16-1,-7 18 6-15,-1 6 3 0,-1 7-3 16,5 4-3-16,7 3 2 15,6-2-7-15,7-4-3 16,25-11-10-16,11-12-1 16,14-13-1-16,8-4 1 15,8-29-2-15,-4-15-7 16,-9-1 6-16,-21 1 5 16,-23 8-2-16,-16 2-10 15,-33-2-3-15,-22 0-4 16,-3 5-4-16,9 8-16 15,17 10-25-15,22 8-45 16,10 4-95-16,20 1-298 16</inkml:trace>
  <inkml:trace contextRef="#ctx0" brushRef="#br0" timeOffset="203489.9343">22871 10129 408 0,'-23'0'181'16,"-1"15"-159"-16,-1 14-4 16,-4 7-7-16,1 9 5 15,5 7 22-15,9 1 3 16,14-4-6-16,3-7-13 16,29-19-14-16,21-13 0 0,8-10 1 15,6-17 7-15,-3-19-1 16,-7-6 2-16,-16-2 17 15,-17 4 6-15,-19 4-8 16,-5-2-17-16,-36-4-13 16,-9-5-2-16,-2-5-7 15,14 2-37-15,24 1-108 16,9 0-334-16</inkml:trace>
  <inkml:trace contextRef="#ctx0" brushRef="#br0" timeOffset="204021.8894">23603 10119 280 0,'0'-8'258'0,"0"4"-184"15,0 4-2-15,-2 0-38 16,-11 0 0-16,-13 8-4 15,-10 14 1-15,-8 10-8 16,4 6 12-16,7 3 5 16,16 1-16-16,14 0-19 0,3-8-5 15,29-2-1-15,12-11-4 16,10-10-7-16,7-5-31 16,1-6-60-16,-7 0-68 15,-9-8-166-15</inkml:trace>
  <inkml:trace contextRef="#ctx0" brushRef="#br0" timeOffset="204288.0182">23998 10209 485 0,'-34'25'147'0,"8"5"-88"0,14-1-13 15,12 1-28-15,5-3-14 16,31-9-2-16,13-8-1 15,6-10 1-15,0 0-1 16,-6-17 5-16,-13-7 18 16,-15 2 16-16,-18 5-9 15,-3 1 2-15,-30 0-18 16,-16 2-13-16,-2 0-2 16,9 5-2-16,19 1-25 15,17 3-57-15,3 0-78 16,26 1-263-16</inkml:trace>
  <inkml:trace contextRef="#ctx0" brushRef="#br0" timeOffset="204504.1741">24472 10146 515 0,'-22'19'176'0,"0"10"-103"15,7 5-25-15,6-2-21 16,9 1-8-16,0-2-14 15,16 1-1-15,3-5-2 16,-5-2 2-16,-9-3 26 16,-5 7-1-16,-29 4-9 15,-20 6-9-15,-14-5-11 16,3-15-10-16,16-19-85 0,17-27-196 16</inkml:trace>
  <inkml:trace contextRef="#ctx0" brushRef="#br0" timeOffset="204902.4011">24959 9870 369 0,'0'-4'364'0,"-12"6"-312"16,-18 38 0-16,-15 22-13 16,-13 23-16-16,0 17-1 15,3 17 6-15,8 8-3 16,20-5-5-16,27-16-9 16,14-28-10-16,50-27-1 0,21-17-8 15,8-5-62-15,-14-12-183 16</inkml:trace>
  <inkml:trace contextRef="#ctx0" brushRef="#br0" timeOffset="209841.0014">25439 10173 535 0,'-3'-4'61'0,"3"4"-40"16,0 0-1-16,0 0-14 15,0 0-2-15,0 0 3 16,0 2 7-16,2 15 11 0,4 8-5 16,-3 7 1-1,-3 7 4-15,0 1-9 0,-2 8-4 16,-10 0-7-16,-3 1-5 15,-1-1 0-15,0-4-5 16,0-6-13-16,2-6-57 16,2-8-68-16,3-13-159 15</inkml:trace>
  <inkml:trace contextRef="#ctx0" brushRef="#br0" timeOffset="210073.8671">25745 10122 517 0,'0'0'62'0,"0"0"-33"16,0 11-13-16,0 18 8 16,0 10-14-16,0 3-5 15,0 5-2-15,-12 1-3 16,-1 0 0-16,-1 3-1 15,1-2-10-15,1-4-38 16,1-9-121-16,0-16-190 16</inkml:trace>
  <inkml:trace contextRef="#ctx0" brushRef="#br0" timeOffset="210372.9202">25214 10194 82 0,'-30'-15'490'16,"12"5"-450"-16,8 4 17 16,8 0 0-16,2-2-20 15,0-1-16-15,15-2-11 16,11 3 0-16,5 4 0 15,6 4 6-15,11 0-1 16,10 12-2-16,8 6 3 0,11-2-1 16,8-2 1-16,-1-4-10 15,-9-6-5-15,-14-1-1 16,-15-3-13-16,-13 0-69 16,-11 0-150-16</inkml:trace>
  <inkml:trace contextRef="#ctx0" brushRef="#br0" timeOffset="211387.1344">26112 10335 0 0,'-6'-1'137'0,"3"-1"-115"16,-3 2 20-16,2 0-12 16,-1 0-1-16,2 0-8 15,0 0 0-15,2-2 11 16,-1 2 5-16,-1 0-5 0,2 0-1 16,1 0-2-1,-2 0 3-15,2 0-5 0,-1-2-1 16,1 2-5-16,0 0-4 15,0 0-5-15,0 0 9 16,15 0 0-16,19 0 6 16,18 0 0-16,12 0 9 15,4-2-6-15,-6-9-14 16,-10 2-16-16,-16 1 0 16,-11 2-28-16,-9 6-86 15,-16-2-141-15</inkml:trace>
  <inkml:trace contextRef="#ctx0" brushRef="#br0" timeOffset="211686.4761">26400 10169 422 0,'0'-4'176'15,"0"4"-126"-15,0 0-1 16,0 0-32-16,3 19-12 16,0 15 18-16,-3 14 3 0,0 9-14 15,-10 5-8-15,-6 0-4 16,3 0-3-16,6 0-40 15,4-11-115-15,-3-16-296 16</inkml:trace>
  <inkml:trace contextRef="#ctx0" brushRef="#br0" timeOffset="212085.4456">27244 10151 488 0,'0'-5'103'15,"-8"5"-49"-15,-17 0-12 16,-19 19-34-16,-19 15-6 16,-13 13 2-16,-1 11 24 15,17 6 13-15,26 0-12 0,32-10-19 16,20-15-4-16,46-17-1 15,21-14-3-15,18-8-2 16,2 0-20-16,-17-6-59 16,-21-8-54-16,-28-7-207 15</inkml:trace>
  <inkml:trace contextRef="#ctx0" brushRef="#br0" timeOffset="212417.9205">27756 9870 667 0,'9'71'82'0,"9"25"17"16,-2 13-36 0,-14 9-24-16,-12 6-15 0,-44 5-10 15,-31-2-3-15,-21-11-11 16,-3-18-1-16,13-29-42 15,28-42-159-15</inkml:trace>
  <inkml:trace contextRef="#ctx0" brushRef="#br0" timeOffset="248081.4753">17845 11854 348 0,'-7'0'167'0,"4"0"-146"16,3 0 32-16,0 0-25 15,0-1-13-15,14 0-5 16,8-3 23-16,6 2 16 15,3 2-24-15,4 0-15 16,-2 0-10-16,-4 0-9 16,1 14-59-16,-6 2-138 15</inkml:trace>
  <inkml:trace contextRef="#ctx0" brushRef="#br0" timeOffset="248480.5206">18366 11567 508 0,'-6'2'108'0,"6"1"-104"16,9-1 10-16,18 1 16 15,4 0-12-15,1 2-2 16,-4 1 1-16,-4 4 0 15,-8 2-1-15,-7 8 8 16,-9 6-2-16,0 2-8 0,0-2-7 16,0-6-5-16,0-13-2 15,0-7-1-15,15 0-2 16,15 0 3-16,7-1 1 16,-6 1 1-16,-5 0 7 15,-11 25 15-15,-14 21 7 16,-1 16 3-16,-31 7-20 15,-15-1-13-15,-2-15-1 16,0-14-2-16,9-15-20 16,6-12-36-16,7-9-45 15,5-3-21-15,10 0 9 16,11-1-107-16</inkml:trace>
  <inkml:trace contextRef="#ctx0" brushRef="#br0" timeOffset="248813.2537">19072 11704 452 0,'-33'58'181'16,"9"8"-142"-16,18 1-5 15,6-10-24-15,19-17-5 16,17-14-4-16,12-20-1 16,9-6 1-16,8-23 2 0,1-17-1 15,-8-4 18-15,-18 2 22 16,-22 5-9-16,-18 5-12 16,-19 7-6-16,-26 3-2 15,-9 10-13-15,4 7-5 16,12 2-18-16,14 3-47 15,17 0-43-15,7-6-141 16</inkml:trace>
  <inkml:trace contextRef="#ctx0" brushRef="#br0" timeOffset="249062.8227">19735 11579 580 0,'-44'70'83'15,"13"7"-22"-15,17-1-11 16,14-18-24-16,19-20-26 16,26-24-1-16,16-14-21 15,10-17 12-15,-2-18 10 16,-9-9 0-16,-14 0 12 16,-16 5 41-16,-21 4 1 15,-9 6-11-15,-23 0-15 16,-22 0-24-16,-6-3-4 15,3 2-7-15,12 0-42 16,20 4-89-16,16-4-148 0</inkml:trace>
  <inkml:trace contextRef="#ctx0" brushRef="#br0" timeOffset="249511.283">20517 11438 454 0,'8'-6'212'16,"7"1"-125"0,11 0-9-16,9 0-42 0,2 4-25 15,-4 1-11-15,-8 0-9 16,-7 8-79-16,-10 11-94 16,-8 3-285-16</inkml:trace>
  <inkml:trace contextRef="#ctx0" brushRef="#br0" timeOffset="249644.6945">20481 11637 621 0,'5'0'99'0,"10"3"-23"16,3 2-16-16,10 5-24 16,8-5-25-16,9 2-11 15,4 2-49-15,-6-9-200 0</inkml:trace>
  <inkml:trace contextRef="#ctx0" brushRef="#br0" timeOffset="250076.9263">21198 11649 244 0,'19'-20'500'0,"5"4"-441"16,15 0-6-16,3 6-38 15,-3 6-15-15,-9 4-41 16,-5 6-120-16,-11 2-280 16</inkml:trace>
  <inkml:trace contextRef="#ctx0" brushRef="#br0" timeOffset="250508.7646">21654 11468 559 0,'2'-10'68'15,"18"-4"-34"-15,10-2 1 16,2 4 15-16,-3 6-8 16,-5 4 1-16,-6 2-10 15,-5 11-13-15,-9 18 4 16,-4 13-4-16,-8 6-10 16,-13 1-6-16,2-11-4 15,8-12 0-15,11-11-1 0,6-12-3 16,24-3-1-16,8 0 5 15,3 4 0-15,-3 5 2 16,-10 10 5-16,-13 19 18 16,-15 18 4-16,-21 17-9 15,-33 11-12-15,-16-4-8 16,0-11 0-16,12-23-12 16,18-22-39-16,7-24-87 15,17-6-164-15</inkml:trace>
  <inkml:trace contextRef="#ctx0" brushRef="#br0" timeOffset="250824.2535">22333 11547 290 0,'-48'44'386'15,"4"12"-324"-15,15 8 9 16,19-6-36-16,10-11-23 16,6-15-12-16,28-20 0 15,15-12-7-15,11-18 3 16,5-28 4-16,-3-8 1 0,-13-6 15 16,-13 9 28-16,-21 9-11 15,-15 8-11-15,-15 8-3 16,-31 7-12-16,-11 10-7 15,-3 7-8-15,14 2-12 16,14 0-33-16,19 8-84 16,13-5-145-16</inkml:trace>
  <inkml:trace contextRef="#ctx0" brushRef="#br0" timeOffset="251107.7255">22813 11531 617 0,'-36'58'120'0,"11"-2"-30"0,21-6-32 15,5-9-33-15,35-11-21 16,13-16-4-16,10-13-3 16,0-1-22-16,-5-22 18 15,-12-4 7-15,-15-1 18 16,-16 5 17-16,-11 0-1 15,-13 2-9-15,-24-3-17 16,-12-7-8-16,-5-8-2 16,6-8-8-16,14 1-46 15,25-5-176-15,9 1-450 0</inkml:trace>
  <inkml:trace contextRef="#ctx0" brushRef="#br0" timeOffset="251639.8629">23519 11577 178 0,'-25'0'459'16,"-11"0"-419"-16,1 19 24 15,-5 16-39-15,-2 9-4 16,0 9 1-16,9 5-6 16,17 0-11-16,16-5-4 15,5-7-1-15,29-9-3 16,11-8-15-16,6-11-37 16,7-2-34-16,2-10-104 15</inkml:trace>
  <inkml:trace contextRef="#ctx0" brushRef="#br0" timeOffset="251889.428">23961 11691 190 0,'-14'31'422'0,"5"8"-362"15,9 0-14-15,17-9-25 16,18-12-10-16,10-12-9 15,6-6-2-15,-2-14 1 16,-10-12 10-16,-15 1 39 16,-14 0-14-16,-10 5-13 15,-3-1-5-15,-31 2-7 16,-14 1-11-16,-1-1-2 16,0 5-6-16,16-1-34 0,18 8-63 15,15-1-103-15</inkml:trace>
  <inkml:trace contextRef="#ctx0" brushRef="#br0" timeOffset="252221.779">24665 11479 330 0,'-45'16'268'0,"3"13"-223"15,16 2 5-15,15-1-37 16,11-2-8-16,11-3 17 16,24-4-20-16,4-4-2 15,-8-6 34-15,-11-3 46 16,-17 6-34-16,-3 6 0 15,-33 10-12-15,-18 6-22 16,-16-6-12-16,7-9 0 16,7-21-28-16,20-4-98 15,21-28-198-15</inkml:trace>
  <inkml:trace contextRef="#ctx0" brushRef="#br0" timeOffset="252571.3639">25426 11083 337 0,'-40'32'253'0,"-14"28"-180"16,-13 24-17-16,-3 20-25 15,2 13 16-15,10 10 23 16,22-1-11-16,29-13-38 15,13-20-9-15,40-23-12 16,14-17-60-16,1-14-153 16,-12-19-444-16</inkml:trace>
  <inkml:trace contextRef="#ctx0" brushRef="#br0" timeOffset="252986.6152">25814 11515 657 0,'-8'0'107'15,"-20"8"-46"-15,-13 21-28 16,-12 18-22-16,-1 13 4 15,14 7 3-15,22 5-9 16,20-9-8-16,45-12-1 16,23-17-28-16,12-19-30 15,0-9-47-15,-12-6-86 16,-17-9-196-16</inkml:trace>
  <inkml:trace contextRef="#ctx0" brushRef="#br0" timeOffset="253185.8889">26318 11102 501 0,'24'57'247'16,"7"22"-118"-16,8 19-66 16,-6 5-34-16,-23 9-8 15,-11 3-3-15,-47-7-8 16,-22-10-10-16,-9-18-9 15,0-35-105-15,11-45-400 0</inkml:trace>
  <inkml:trace contextRef="#ctx0" brushRef="#br0" timeOffset="271009.4504">19238 12886 376 0,'2'-6'192'0,"-2"6"-143"16,0 0-11-16,0 0-13 15,0 8-7-15,0 20 5 16,-5 18 4-16,-11 13-19 16,-6 7-5-16,-6 8-1 15,-4-2 0-15,0-5-2 16,3-1-4-16,8-7-29 16,6-10-78-16,11-9-54 0,4-22-236 15</inkml:trace>
  <inkml:trace contextRef="#ctx0" brushRef="#br0" timeOffset="271258.8407">19555 13062 372 0,'14'-3'158'0,"11"-1"-136"16,16-3 36-1,13-1-15-15,8-3-17 0,-1 0-15 16,-5 3-11-16,-11 6-3 16,-19 2-21-16,-21 20-159 15</inkml:trace>
  <inkml:trace contextRef="#ctx0" brushRef="#br0" timeOffset="271425.2271">19612 13314 145 0,'25'-14'628'0,"5"5"-579"16,21 0 3-1,17-2-26-15,13 3-26 0,-2 6-7 16,-5 1-123-16,-17 1-279 15</inkml:trace>
  <inkml:trace contextRef="#ctx0" brushRef="#br0" timeOffset="271824.679">20998 12883 697 0,'-54'0'14'0,"-9"25"12"16,-8 23 1-16,-11 16-15 16,0 7-9-16,15 2-1 0,22-2 0 15,24-12-1-15,21-3 2 16,1-12-3-16,35-10 1 15,15-3-1-15,10-13-10 16,5-1-36-16,4-5-74 16,-9-8-162-16</inkml:trace>
  <inkml:trace contextRef="#ctx0" brushRef="#br0" timeOffset="272073.3168">21250 13224 663 0,'-22'39'85'0,"19"3"-45"16,3-1-21-16,22-9-18 15,20-8-1-15,11-14-2 0,10-10 1 16,0-10 0-16,-11-20 1 16,-15-6 0-16,-18-1 7 15,-19 1 10-15,-4-1 4 16,-30 4-3-16,-8 4-18 15,2 7 0-15,10 7-27 16,12 8-50-16,18 0-79 16,9-1-331-16</inkml:trace>
  <inkml:trace contextRef="#ctx0" brushRef="#br0" timeOffset="272306.0838">22024 12923 477 0,'-46'11'301'16,"-5"22"-257"-16,17 3 22 16,19-4-41-16,15 0-25 15,25-6 1-15,23-2-2 16,4-6-1-16,-4 1 1 16,-21-4-1-16,-20 0 2 15,-8 5 2-15,-38-2 5 16,-18 2-7-16,-7-9-14 15,7-11-84-15,26-2-156 16</inkml:trace>
  <inkml:trace contextRef="#ctx0" brushRef="#br0" timeOffset="272888.5047">23297 12807 392 0,'-45'0'229'16,"-18"19"-165"-16,-2 18 0 15,-6 14-5-15,5 14 2 16,18 1-10-16,24-4-10 16,24-8-19-16,67-17-1 15,52-15-6-15,43-22-11 16,23-3-4-16,-8-25 0 0,-35 2-40 16,-59 5-171-1</inkml:trace>
  <inkml:trace contextRef="#ctx0" brushRef="#br0" timeOffset="275714.3392">21852 14199 491 0,'0'0'37'15,"0"-2"-4"-15,0 2 15 16,0 0-17-16,0 0-13 15,0 0 0-15,0-2 6 16,0 2 11-16,0 0-4 16,-17 0-5-16,-13 14-16 15,-18 18-8-15,-16 18-2 0,-9 16-1 16,-5 11 1 0,10 3 0-16,21-8 0 0,26-13 0 15,21-15 0-15,26-17 1 16,33-14 5-16,16-13 6 15,12 0 4-15,-5-16-6 16,-14-3-10-16,-17 6 0 16,-23 5-12-16,-20 4-75 15,-10 4-198-15</inkml:trace>
  <inkml:trace contextRef="#ctx0" brushRef="#br0" timeOffset="276147.0817">20831 14307 231 0,'5'-11'379'0,"6"2"-336"16,17-7 10-16,13-4-12 15,6 4-14-15,-6 2-17 16,-9 6-10-16,-8 6-1 16,-9 2-8-16,-4 6-48 15,-11 23-119-15</inkml:trace>
  <inkml:trace contextRef="#ctx0" brushRef="#br0" timeOffset="276320.823">20726 14605 828 0,'0'0'30'15,"12"0"-10"-15,14 3-20 16,9 8-1-16,10 5-122 16,-15 0-242-16</inkml:trace>
  <inkml:trace contextRef="#ctx0" brushRef="#br0" timeOffset="292008.6112">19920 14133 278 0,'-14'-4'130'0,"2"-2"-102"16,1 2 16-16,2-1-13 0,-1 0-11 15,-4 3-7-15,-5 0 0 16,-6 2 3-16,-5 0 6 15,-8 9 1-15,-4 14 4 16,-4 13-14-16,3 12-5 16,-1 11-5-16,9 11 1 15,8 2 6-15,11 0 3 16,13-7 1-16,3-10-5 16,15-12 1-16,22-19-3 15,18-20 5-15,21-9 3 16,14-40 2-16,11-26-1 15,-8-17-3-15,-22-2 1 0,-26 3 2 16,-33 15 3-16,-13 16-14 16,-48 12-3-16,-23 8-2 15,-16 12 0-15,3 10-11 16,22 10-21-16,30 4-53 16,33-4-51-16,8-7-244 15</inkml:trace>
  <inkml:trace contextRef="#ctx0" brushRef="#br0" timeOffset="297944.2415">17677 15461 535 0,'-18'-7'39'0,"15"5"-3"15,3 2-4-15,0 0-21 16,10 2-8-16,11 16 4 16,6 4 1-16,1 1-3 15,-4 4-2-15,-2 6-1 16,-5 1-2-16,-4 6 0 15,-1 0-1-15,-6 0-7 16,-1-4-56-16,-5-10-147 0</inkml:trace>
  <inkml:trace contextRef="#ctx0" brushRef="#br0" timeOffset="298160.0319">18249 15328 608 0,'-31'14'82'0,"-6"30"-77"16,-3 18 2-16,-9 22 0 15,-6 19-6-15,-4 11-1 16,2 6-1-16,4-9 1 0,8-9-3 16,10-15-5-1,7-19-29-15,7-18-59 0,11-19-57 16,4-20-198-16</inkml:trace>
  <inkml:trace contextRef="#ctx0" brushRef="#br0" timeOffset="298476.7603">18277 15856 632 0,'10'-16'38'16,"23"-1"-21"-16,15-6 6 16,10 4-10-16,0 9-13 15,-6 10-4-15,-15 7-71 16,-14 19-143-16</inkml:trace>
  <inkml:trace contextRef="#ctx0" brushRef="#br0" timeOffset="298675.7475">18394 16043 454 0,'0'-11'355'16,"5"11"-343"-16,14 0 0 15,12 0-1-15,13 0-11 16,5 14-11-16,1 10-103 15,-14 5-222-15</inkml:trace>
  <inkml:trace contextRef="#ctx0" brushRef="#br0" timeOffset="302350.1067">19528 15806 384 0,'-15'5'32'15,"6"1"-18"-15,6-3 4 16,3-3-4-16,0 0-6 0,10 0 8 16,13-12 27-16,13-9 13 15,7-4 9-15,4 0-2 16,-1 4-10-16,-11 8-4 16,-9 9-22-16,-11 4-14 15,-7 17-5-15,-8 26 2 16,-7 18-2-16,-24 14-2 15,-8 4-4-15,2-10 0 16,7-19-2-16,12-19-2 16,12-17 0-16,6-11-2 15,0-3-2-15,16-1-2 16,9-12 8-16,6 1 1 16,-1 4 1-16,-8 6 1 0,-9 2 3 15,-13 19-1-15,-4 24 2 16,-33 15 1-16,-16 8-7 15,-11-6-1-15,2-14 0 16,6-19-6-16,12-15-18 16,12-10-54-16,19-2-83 15,13 0-62-15</inkml:trace>
  <inkml:trace contextRef="#ctx0" brushRef="#br0" timeOffset="302750.1775">20213 15798 268 0,'-30'19'116'16,"2"4"-90"-16,5 6 12 16,4 2-11-16,5 8-5 15,3 5-2-15,8 1 0 16,3-5-1-16,3-9 4 0,23-12 3 16,10-11 11-1,12-8 22-15,9-3-26 0,1-24-10 16,-6-8 4-16,-13 0 2 15,-20 1-8-15,-16 8 0 16,-3 2-5-16,-31 7-10 16,-15 6-6-16,-10 9-2 15,4 2-5-15,15 0-14 16,16 10-49-16,15-6-22 16,6-4-86-16,18 0-241 15</inkml:trace>
  <inkml:trace contextRef="#ctx0" brushRef="#br0" timeOffset="303048.4767">20744 15747 440 0,'-27'37'72'0,"5"15"-17"15,10 9-13-15,12 4-18 16,1-1-7-16,30-13-5 15,14-18-3-15,14-19 5 16,8-14 16-16,12-11-11 16,3-32 10-16,-5-11 2 15,-17-6 6-15,-26 6-3 16,-26 5-4-16,-16 4-10 16,-45-3-14-16,-22 3-6 0,-8 5 0 15,5 4-7-15,23 8-30 16,26 0-65-16,26-9-139 15</inkml:trace>
  <inkml:trace contextRef="#ctx0" brushRef="#br0" timeOffset="304062.3865">21909 15866 338 0,'-21'-7'152'15,"-3"4"-119"-15,4 1 49 0,2 1-37 16,-5 1-17-16,0 0-9 16,-4 19-6-16,0 9-2 15,1 10 0-15,4 4 9 16,3-1 4-16,8-2-6 16,5-2-10-16,6-1-5 15,0 0-2-15,14-2-1 16,12-8-1-16,7-2-4 15,5-6-29-15,5-5-47 16,3-10-82-16,2-3-161 16</inkml:trace>
  <inkml:trace contextRef="#ctx0" brushRef="#br0" timeOffset="304328.6435">22185 16043 426 0,'0'7'89'15,"0"13"-32"-15,0-5-21 16,21-1-17-16,9-8 6 16,10-6 10-16,8 0-8 15,-5-18-8-15,-8-8 7 16,-13 3 3-16,-17-3-8 16,-5 4-7-16,-19-2-9 15,-21 0-3-15,-8 7-1 16,-1 6-1-16,10 9-1 0,14 2-4 15,15 0-15 1,10 10-61-16,1 0-54 0,26-2-86 16</inkml:trace>
  <inkml:trace contextRef="#ctx0" brushRef="#br0" timeOffset="304544.5445">22766 15759 444 0,'0'-2'99'15,"-9"2"-22"-15,-6 3-25 16,1 18-34-16,2 6-8 16,5-1-1-16,7 2-2 15,3-2 7-15,18-2 7 16,-2-4 12-16,-5-4 10 16,-10-2-11-16,-4 4-12 0,-10 6 0 15,-28 4-10-15,-14 1-10 16,-3-10-5-16,7-10-55 15,11-11-143-15</inkml:trace>
  <inkml:trace contextRef="#ctx0" brushRef="#br0" timeOffset="305110.0619">23837 15109 405 0,'-72'0'163'0,"-13"26"-108"16,-4 26 19-16,-4 14-50 15,5 28-6-15,6 20-9 16,20 20-5-16,23 16-1 0,31-7-2 15,16-19 0-15,39-20-1 16,16-31 2-16,9-20-2 16,4-19 0-16,-5-8-3 15,-8-6-8-15,-20-4-73 16,-23-7-133-16</inkml:trace>
  <inkml:trace contextRef="#ctx0" brushRef="#br0" timeOffset="305558.7681">24034 15422 341 0,'0'-5'167'0,"0"3"-141"15,0 2 25-15,0 0-42 16,0 17-6-16,0 14 0 16,0 6 2-16,0 7 1 15,-6 5-2-15,-3 1-3 16,1-2-1-16,0 1 0 15,2-3-7-15,-1-7-77 16,0-17-177-16</inkml:trace>
  <inkml:trace contextRef="#ctx0" brushRef="#br0" timeOffset="305758.0411">24287 15331 386 0,'0'3'63'0,"0"17"5"15,0 4-24-15,0 6-27 16,0 6-15-16,0 3-2 16,0 0-2-16,0 4-24 15,-1-4-123-15</inkml:trace>
  <inkml:trace contextRef="#ctx0" brushRef="#br0" timeOffset="306007.8762">23884 15432 312 0,'19'-26'177'15,"15"-2"-118"-15,30-3 22 16,18-5-20-16,10 6-25 16,7 0-10-16,-2 6-8 15,-9 6-10-15,-9 6-8 16,-15 12-2-16,-17 0-20 16,-15 12-108-16,-14 16-149 0</inkml:trace>
  <inkml:trace contextRef="#ctx0" brushRef="#br0" timeOffset="306306.9088">23884 15998 346 0,'16'-23'172'15,"10"-4"-100"-15,18-1 11 16,11-4-36-16,11-2-22 16,2-2-8-16,5 4-9 15,-4 1-4-15,-5 5-4 16,-6 10 0-16,-7 10-9 15,-12 6-61-15,-14 4-115 16,-17 16-267-16</inkml:trace>
  <inkml:trace contextRef="#ctx0" brushRef="#br0" timeOffset="306622.8548">24229 16061 426 0,'-3'6'77'0,"3"1"-21"16,3 1 3-16,17 0-27 16,4 3 2-16,-2-1 2 15,-7 3-15-15,-3 4-11 16,-12 9-4-16,0 3 2 15,-14 6 3-15,-15 1-5 16,-7-5-3-16,-3-5-3 0,3-10-2 16,3-7-6-16,5-9-17 15,7 0-52-15,7 0-42 16,6-18-48-16,8-6-134 16</inkml:trace>
  <inkml:trace contextRef="#ctx0" brushRef="#br0" timeOffset="306806.0678">24213 15994 469 0,'7'-11'88'16,"19"2"18"-16,15-4-41 0,15-6-27 15,5 1-9-15,2-1-21 16,-8 8-8-16,-12 7-6 15,-15 4-57-15,-17 8-140 16</inkml:trace>
  <inkml:trace contextRef="#ctx0" brushRef="#br0" timeOffset="307138.4847">24714 15638 509 0,'9'15'85'16,"15"17"5"-16,12 1-17 16,12 4-34-16,2 1-20 15,-3 2-14-15,-4 0-5 16,-11 3-2-16,-5-1-9 0,-9-5-70 16,-9-8-95-16,-9-19-310 15</inkml:trace>
  <inkml:trace contextRef="#ctx0" brushRef="#br0" timeOffset="307288.4808">24999 15725 463 0,'-91'35'267'16,"-12"22"-194"-16,3 9-6 15,11 3-51-15,23-5-16 16,26-8-13-16,26-13-101 0,14-23-270 15</inkml:trace>
  <inkml:trace contextRef="#ctx0" brushRef="#br0" timeOffset="307654.0274">25209 15245 318 0,'6'33'315'0,"8"20"-218"16,17 26 14-16,2 17-44 15,-6 11-33-15,-11 9-10 16,-16 2-5-16,-15-7-2 16,-27-12-17-16,-7-23-2 15,4-24-37-15,1-38-175 16</inkml:trace>
  <inkml:trace contextRef="#ctx0" brushRef="#br0" timeOffset="308750.9698">25842 15834 427 0,'0'-9'173'16,"11"1"-129"-16,24 2 32 16,9-2-36-16,3 3-20 15,-5 5-18-15,-5 0-2 16,-4 6-7-16,-6 15-41 16,-5 1-118-16,-14-7-274 15</inkml:trace>
  <inkml:trace contextRef="#ctx0" brushRef="#br0" timeOffset="309150.0482">26806 15243 295 0,'-27'19'151'0,"-7"6"-105"16,-1 8 14-16,3 13-26 15,-4 16-12-15,0 18-9 16,3 16 5-16,5 5-7 16,10-5-4-16,13-17 1 0,5-23-2 15,23-22 0-15,17-19 10 16,11-15-9-16,2-13 0 15,-5-23 0-15,-15-6-2 16,-18 1-4-16,-15 3 0 16,-26 7-1-16,-30 7 0 15,-19 13 0-15,-7 11-2 16,3 6-1-16,18 21-1 16,25 2-10-16,24-3-57 15,12-2-96-15,31-10-174 16</inkml:trace>
  <inkml:trace contextRef="#ctx0" brushRef="#br0" timeOffset="309482.8172">27295 15426 435 0,'-45'28'62'0,"-1"18"13"16,6 17-25-16,4 12-18 16,11 8 1-16,13-8-2 15,12-9-16-15,15-18-10 16,25-19-2-16,24-18 1 0,9-11-2 16,14-28 1-16,1-22 0 15,-9-16-2-15,-15-7-1 16,-26 7 1-16,-30 6 3 15,-16 7 2-15,-44 9 1 16,-13 14-5-16,-10 16-2 16,11 14-1-16,19 2-3 15,22 18-20-15,23 2-125 16,6-7-196-16</inkml:trace>
  <inkml:trace contextRef="#ctx0" brushRef="#br0" timeOffset="309765.2344">28009 15359 431 0,'-41'44'102'0,"2"19"-24"16,9 9-20-16,16 1-27 15,14-7-5-15,28-18-10 16,33-18-7-16,24-18 2 15,12-12-5-15,-1-10-3 16,-10-28-3-16,-22-10 0 16,-22-7 0-16,-29 7 21 15,-13 4 41-15,-42 5-25 16,-33 2-30-16,-18 6-4 16,-2 10-3-16,21 13-10 0,33 6-50 15,29-3-187-15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15:11.476"/>
    </inkml:context>
    <inkml:brush xml:id="br0">
      <inkml:brushProperty name="width" value="0.05292" units="cm"/>
      <inkml:brushProperty name="height" value="0.05292" units="cm"/>
      <inkml:brushProperty name="color" value="#FF0000"/>
    </inkml:brush>
  </inkml:definitions>
  <inkml:trace contextRef="#ctx0" brushRef="#br0">5356 9937 251 0,'9'-14'20'16,"29"-7"-3"-16,-11 1 11 15,17 1-5-15,-12 1 2 16,4 6-21-16,-12 8-4 15,-5-1 0-15,-19 5 0 16,9 0-3-16,-9 0-2 16,19 0-24-16,13-8-35 15,26-7 13-15,21-12-14 16,19-10-24-16,8-5 27 16</inkml:trace>
  <inkml:trace contextRef="#ctx0" brushRef="#br0" timeOffset="165.7882">6444 9505 30 0,'112'-48'43'0,"-8"2"-8"0,-6 2-3 15,-11-1-9-15,-2 5 26 16,-14 3-7-16,-6 2-9 16,0 5 0-16,1 3-4 15,-6 2-15-15,5 2-4 16,1-2-4-16,-1 1-5 16,9-4-1-16,2-4 0 15,-2 3-8-15,-3-4-84 16,-6 2-163-16</inkml:trace>
  <inkml:trace contextRef="#ctx0" brushRef="#br0" timeOffset="321.6823">9662 8102 106 0,'73'-36'0'16,"12"-2"-29"-16</inkml:trace>
  <inkml:trace contextRef="#ctx0" brushRef="#br0" timeOffset="1649.7973">11328 7427 138 0,'32'-17'146'0,"1"-3"-141"15,14 0 36-15,10-4 5 16,14-7-35-16,16 5-7 16,3-12-3-16,16 4 1 15,11-1 6-15,1-3-5 16,13 3-3-16,8-7-6 15,11-1-41-15,0-4 5 16,2 1 36-16,-2-2 6 16,6 4 0-16,-4 1 0 15,-7 8 0-15,-9 7 0 16,-5 0 0-16,-25 6-40 16,-7 0-33-16,-29 6 0 0,4-1 66 15,-8 0 7-15,4-2 30 16,9 1 6-16,6-3 8 15,-6-4 10-15,0 1 4 16,6-5-5-16,13-6-31 16,14-4-19-16,5-6-2 15,14 0-1-15,0-8 0 16,-6 1-4-16,6-3-18 16,-6-1-26-16,-13 3-25 15,14-4-105-15</inkml:trace>
  <inkml:trace contextRef="#ctx0" brushRef="#br0" timeOffset="2572.0865">4538 10492 89 0,'-46'9'229'0,"-25"8"-227"0,11 7 1 15,-11 2-2-15,-16 6 7 16,-3 8-2-16,-22 4-5 16,-5 12 0-16,-8 3-1 15,-1 0-1-15,-5-1-6 16,-5-1-21-16,11-7-16 15,-12-1-1-15,6-2-21 16,11-3-82-16</inkml:trace>
  <inkml:trace contextRef="#ctx0" brushRef="#br0" timeOffset="2752.1457">2153 11550 14 0,'-52'34'52'0,"-8"-3"-9"15,-11 4-5-15,-3 3-16 16,-10-3-14-16,-9 12-6 16,-5 5 0-16,-6 5-2 15,-13 6 0-15,11-2 1 16,-11-2-2-16,-9 1-15 16</inkml:trace>
  <inkml:trace contextRef="#ctx0" brushRef="#br0" timeOffset="2893.2423">375 12512 208 0,'-85'40'15'0,"-5"5"-15"16,-2 1 0-16,-1 6-1 16,-11-2-32-16,20-5-108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16:08.641"/>
    </inkml:context>
    <inkml:brush xml:id="br0">
      <inkml:brushProperty name="width" value="0.05292" units="cm"/>
      <inkml:brushProperty name="height" value="0.05292" units="cm"/>
      <inkml:brushProperty name="color" value="#FF0000"/>
    </inkml:brush>
  </inkml:definitions>
  <inkml:trace contextRef="#ctx0" brushRef="#br0">23693 3065 425 0,'183'-15'24'16,"38"9"17"-16,54 0 57 15,55 3-39-15,35 1-22 16,17 2-10-16,2 0-15 16,-10 0-9-16,-44 0-3 15,-63 5 0-15,-62 9-42 16,-50-14-157-16</inkml:trace>
  <inkml:trace contextRef="#ctx0" brushRef="#br0" timeOffset="423.6909">30638 3112 806 0,'281'-4'0'15,"2"4"-25"-15,-29 8 23 16,-69 17 2-16,-60-14-95 0,23-18-192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28:42.169"/>
    </inkml:context>
    <inkml:brush xml:id="br0">
      <inkml:brushProperty name="width" value="0.05292" units="cm"/>
      <inkml:brushProperty name="height" value="0.05292" units="cm"/>
      <inkml:brushProperty name="color" value="#FF0000"/>
    </inkml:brush>
  </inkml:definitions>
  <inkml:trace contextRef="#ctx0" brushRef="#br0">11052 10650 283 0,'25'-10'12'15,"21"-4"3"-15,6-6 29 16,8-2-18-16,-8-9-3 16,-6-12 27-16,20-6 4 0,5 2 4 15,-11 3-6-15,-22 16-11 16,-30 11-6-16,-8 8-15 16,0 0-7-16,0 7-1 15,-27 2 0-15,-31 0-6 16,-15 0-1-16,-17 5 0 15,-22 34 2-15,-27 22-4 16,-11 22-2-16,0 19 1 16,16 16 0-16,3 5-1 15,28 1-1-15,24-11 0 16,32-17 0-16,37-34 1 16,10-34-1-16,32-28-1 0,58-34 0 15,30-47 1-15,41-25 3 16,5-19-3-16,-2 11 3 15,-39 22-3-15,-40 21 5 16,-33 27 0-16,-33 25 2 16,-6 17-5-16,-4 2-2 15,-9 37 1-15,0 31 1 16,0 22 3-16,-9 9-4 16,-23-1-1-16,4-22 0 15,18-18 0-15,10-25-13 16,0-26-34-16,38-7-25 15,27-51-13-15,20-20-73 16,7-12-66-16</inkml:trace>
  <inkml:trace contextRef="#ctx0" brushRef="#br0" timeOffset="277.899">11720 10684 9 0,'66'-69'38'15,"5"15"-4"-15,2 11-26 16,-15 22 2-16,-12 14 24 16,-27 7 64-16,-19 11-7 15,0 31-9-15,-57 16-18 16,-17 17-29-16,-16 2 13 15,3 0-5-15,21-3-13 16,23-8 0-16,16-24-7 16,13-16-17-16,14-26-6 15,0 0 0-15,0-53 3 16,60-23 5-16,44-20-6 0,54-7-2 16,19 2 3-1,11 18 22-15,-11 26 10 0,-46 22-4 16,-46 25-13-16,-44 10-13 15,-41 10-5-15,0 23-5 16,0-1-37-16,0-3-49 16,0-4-93-16,27-3-164 15</inkml:trace>
  <inkml:trace contextRef="#ctx0" brushRef="#br0" timeOffset="513.2127">13831 10447 444 0,'-85'0'127'0,"-48"22"-124"15,-4 42 32-15,1 11-19 16,8 17 8-16,19 3 6 16,54-15-16-16,55-22-9 15,36-31-5-15,75-17-1 16,26-10-10-16,18 0-5 15,-2 0-27-15,-9-14-60 16,-13-10-51-16,-33-12-213 16</inkml:trace>
  <inkml:trace contextRef="#ctx0" brushRef="#br0" timeOffset="6687.9631">15180 10457 82 0,'47'-10'130'0,"-9"-3"-101"15,14-2 42-15,-19 2-18 16,-6-1 0-16,-16 3 4 16,-11 7-1-16,0 1 1 15,0 3 5-15,-11 0-9 0,-30 0-19 16,-38 3-2-1,-38 26-24-15,-28 10 9 0,1 8 2 16,13-3-6-16,46-5-8 16,47-8-4-16,38-15-1 15,0-8 0-15,71-8 0 16,27 0 2-16,6 0 0 16,-9 0 0-16,-19 0 5 15,-24 13 2-15,-44 20-1 16,-8 14 5-16,-71 18 3 15,-62 11-10-15,-42-1-5 16,-2-18-1-16,30-14-5 16,49-21-8-16,35-18-16 15,55-4-19-15,8 0-27 16,27-15-28-16,58-9-52 0,26-7-72 16</inkml:trace>
  <inkml:trace contextRef="#ctx0" brushRef="#br0" timeOffset="6903.6788">15769 10590 521 0,'0'31'18'0,"0"14"50"16,0 11-27-16,-19 2-21 0,-19-2-17 15,-8 0-3-15,-3-9-3 16,0-7-5-16,13-9-22 16,-2-6-88-16,19-18-125 15</inkml:trace>
  <inkml:trace contextRef="#ctx0" brushRef="#br0" timeOffset="7078.1829">15712 10312 598 0,'-41'-7'11'0,"41"7"20"16,0 0-31-16,0 0-4 16,14 0-71-16,13 0-93 0,3 0-132 15</inkml:trace>
  <inkml:trace contextRef="#ctx0" brushRef="#br0" timeOffset="7331.8512">16039 10772 237 0,'-13'20'105'16,"10"-7"-53"-16,3-8 4 15,0-5-30-15,49 0 23 0,36-15 11 16,18-21-9-1,23 7-1-15,-4 13-5 0,-21 12-1 16,-24 4-22-16,-50 27-14 16,-27 23-1-16,0 14 0 15,-47 2-3-15,-18-4-4 16,32-15-3-16,28-16-43 16,5-16-60-16,38-15-67 15,41-7-144-15</inkml:trace>
  <inkml:trace contextRef="#ctx0" brushRef="#br0" timeOffset="7767.8943">18450 9475 513 0,'-118'73'31'16,"-12"34"70"-16,-23 37-34 16,-3 35-42-16,23 16-21 15,24 6-2-15,62-7-2 16,47-22 0-16,47-25-2 15,78-31-13-15,31-29-64 16,-1-33-14-16,-21-29-38 16,-17-25-65-16</inkml:trace>
  <inkml:trace contextRef="#ctx0" brushRef="#br0" timeOffset="8103.629">19273 9515 399 0,'0'6'32'0,"0"40"3"16,-16 14 28-16,-20 20-17 16,-7 7-31-16,-4 5-14 15,1-5-1-15,0-8-11 16,13-12-105-16,0-13-278 15</inkml:trace>
  <inkml:trace contextRef="#ctx0" brushRef="#br0" timeOffset="8352.0649">20167 9500 392 0,'-65'48'133'16,"-33"38"-113"-16,-17 37 35 15,-32 22-39-15,-19 19-13 16,-17 5-3-16,0-5 0 16,25-17 0-16,27-17-3 15,47-25-15-15,24-15-87 16,22-18-58-16,19-23-144 15</inkml:trace>
  <inkml:trace contextRef="#ctx0" brushRef="#br0" timeOffset="8749.9525">19595 10615 183 0,'46'-23'240'0,"1"4"-171"15,4 3 9-15,-15 7-24 16,-6 9 2-16,-11 0-18 15,-19 7-26-15,0 36-3 16,-19 14 16-16,-44 15-5 16,-11 3-14-16,9-10-2 15,32-11-4-15,25-19 0 16,8-18-1-16,46-15 1 16,53-2 0-16,18 0 5 15,16-23-2-15,4 3-3 0,-6 1-1 16,-14 2-7-1,-5 0-65-15,-11-11-63 0,-11-14-288 16</inkml:trace>
  <inkml:trace contextRef="#ctx0" brushRef="#br0" timeOffset="9019.8384">20966 9491 538 0,'0'64'53'0,"47"36"71"0,5 44-58 16,-33 31-9-1,-19 34-8-15,-47 18-14 0,-70 3-9 16,-33 1-13-16,-16-18-10 15,5-28-3-15,49-42-7 16,58-51-50-16,54-71-126 16,0-47-226-16</inkml:trace>
  <inkml:trace contextRef="#ctx0" brushRef="#br0" timeOffset="10347.6572">22499 10196 86 0,'0'-5'226'16,"0"3"-170"-16,0-4 1 15,0-4-30-15,13-5 13 16,15 5 12-16,-17 0-2 16,-11 8-6-16,0 2-9 15,0 5-15-15,-71 40-5 0,-41 21-8 16,-33 19-6-1,-18 10 0-15,18 1-1 0,33-3 1 16,61-20-1-16,51-14-2 16,8-15 1-16,71-17 0 15,24-10-1-15,7-7 2 16,-4-8-1-16,-8 1 0 16,-11-1 1-16,-24-2-3 15,-22 0-47-15,-14 0-83 16,-27 0-149-16</inkml:trace>
  <inkml:trace contextRef="#ctx0" brushRef="#br0" timeOffset="10617.9078">21812 10539 332 0,'0'3'47'15,"0"1"14"-15,19 1-17 16,52-1 34-16,49-4-24 16,35 0-21-16,28 0-2 15,16-2-7-15,11-9-6 16,-9-3-6-16,-15 7-9 16,-23 1-3-16,-40 5 0 15,-17 1-3-15,-7 0-3 16,-23 0-21-16,-2 0-64 15,-4 0-39-15,-4-15-66 16</inkml:trace>
  <inkml:trace contextRef="#ctx0" brushRef="#br0" timeOffset="10923.124">23423 10287 359 0,'0'0'37'16,"46"0"-15"-16,39 0 16 16,32-3-2-16,36-4 9 0,16 6 1 15,-11 1-6-15,-33 0-3 16,-48 23-25-16,-58 18-5 15,-19 12 14-15,-85 23 11 16,-70 12-10-16,-30 10-10 16,-12-5-12-16,34-20 0 15,59-20-5-15,63-30-33 16,41-23-176-16</inkml:trace>
  <inkml:trace contextRef="#ctx0" brushRef="#br0" timeOffset="14553.7824">23240 12623 225 0,'30'-22'109'0,"-27"0"-65"16,11 7 33-16,-14 5-28 15,0 6-24-15,0 4 13 16,0 0 8-16,-47 0-10 15,-26 0-15-15,-36 27-15 16,-30 12 0-16,0 14 16 0,27 1 0 16,27-4-18-16,53-10-4 15,32-16 0-15,8-5 0 16,82-16 0-16,11-3 5 16,16 0 8-16,-19 2 12 15,-33 9 11-15,-26 20-19 16,-39 14 3-16,0 29 9 15,-90 15-18-15,-49 7-8 16,-25-6-3-16,0-26-2 16,28-32-9-16,49-24-37 15,40-8-26-15,36-22-15 0,11-16-48 16,47-2-96 0</inkml:trace>
  <inkml:trace contextRef="#ctx0" brushRef="#br0" timeOffset="14779.9528">23764 12719 441 0,'-14'0'109'0,"14"0"-107"15,0 14 7-15,0 12 18 0,27 10-5 16,6 1-20-1,-14 8-1-15,-13-1-1 0,-6 7 0 16,0-4-3-16,0-3-33 16,-33-4-120-16,-5-16-153 15</inkml:trace>
  <inkml:trace contextRef="#ctx0" brushRef="#br0" timeOffset="14952.3932">24045 12303 486 0,'-47'-5'131'0,"15"5"-126"16,32 0-5-16,0 2-2 0,0 22-49 16,0 8-122-1,0 8-223-15</inkml:trace>
  <inkml:trace contextRef="#ctx0" brushRef="#br0" timeOffset="15237.8732">24595 12827 312 0,'0'10'151'16,"0"-4"-136"-16,0-6 14 0,39 0-7 15,48-26 18-15,44-18-12 16,24-1-2-16,-2 10 6 16,-17 18 9-16,-35 17-20 15,-49 8-16-15,-33 36 4 16,-19 16 9-16,0 8-4 16,-38-7-11-16,5-6-3 15,19-18-7-15,14-14-35 16,0-12-61-16,6-7-55 15,32-4-138-15</inkml:trace>
  <inkml:trace contextRef="#ctx0" brushRef="#br0" timeOffset="16001.7277">26248 12075 340 0,'-14'0'94'16,"-5"22"-83"-16,11 22 36 15,2 14 9-15,6 17-15 16,0 8-11-16,-5 15-5 16,-9 3-11-16,1 3-5 15,-1-5-4-15,9-2-5 16,5-15-1-16,0-24-6 15,0-22-36-15,11-33-103 16,16-6-49-16</inkml:trace>
  <inkml:trace contextRef="#ctx0" brushRef="#br0" timeOffset="16503.7788">26161 12045 80 0,'0'-21'336'16,"0"2"-320"-16,73-5 29 15,53-6-1-15,29-5 0 16,17 4-15-16,-3 5-1 16,-16 8-3-16,-31 11-19 15,-10 7-6-15,-25 0 2 16,-10 0-2-16,-31 0 0 15,-5 7 0-15,-22 4 0 0,-8 0 0 16,-3 12 2-16,-8 20 6 16,0 17 2-16,0 19-4 15,0 11-3-15,19 6-3 16,0 7 0-16,19 7 0 16,-10 0 2-16,4-6-1 15,7-8 2-15,-4-12-2 16,9-12 3-16,-9-18-4 15,-16-17 1-15,0-18 0 16,-19-3-1-16,0-4 0 16,-65 1-1-16,-66 6 1 15,-46-4-3-15,-39-1 3 16,-13 2-4-16,-22 3 1 0,22 1 2 16,19-5 0-1,47-3 1-15,59-5-5 0,36-4-12 16,49 0-16-16,19-3-4 15,14 0-44-15,65-15-88 16,32-13-173-16</inkml:trace>
  <inkml:trace contextRef="#ctx0" brushRef="#br0" timeOffset="16842.0481">28541 12338 320 0,'65'-17'189'16,"6"-4"-161"-16,22 5 34 16,-14 2-53-16,-8 10-9 0,-17 1-6 15,-21 3-67-15,-33 6-140 16</inkml:trace>
  <inkml:trace contextRef="#ctx0" brushRef="#br0" timeOffset="16991.4337">28696 12554 237 0,'47'-15'283'0,"18"-2"-252"0,28-7 10 16,19-7-41-1,13-2-3-15,-13-10-201 0</inkml:trace>
  <inkml:trace contextRef="#ctx0" brushRef="#br0" timeOffset="17193.5696">29852 11777 481 0,'-19'68'87'0,"11"21"-41"0,0 2-42 16,-3-4-4-16,11-10-76 16,0-15-215-1</inkml:trace>
  <inkml:trace contextRef="#ctx0" brushRef="#br0" timeOffset="17389.7303">30782 11745 274 0,'-79'70'281'15,"-19"34"-232"-15,-6 25 28 16,-10 15-43-16,-14 2-22 0,10-1-12 15,7-12 0-15,32-8-30 16,13-10-70-16,33-27-93 16</inkml:trace>
  <inkml:trace contextRef="#ctx0" brushRef="#br0" timeOffset="17780.1257">30428 12774 106 0,'13'0'82'0,"26"-10"6"16,-1-9 4-16,-8 0-12 15,8 1-3-15,8-3-3 16,11 0-4-16,-10 6-6 16,-14 2 3-16,-14 10-16 15,-11 3-25-15,-8 0-12 16,0 37-5-16,-27 21 8 16,-25 17-10-16,0 2-6 15,11-3-1-15,41-16-1 16,8-17-2-16,82-19 0 15,36-18 3-15,24-4 0 0,-6-8 3 16,-27-10-3-16,-24 13 0 16,-33 5-49-16,-49 0-174 15</inkml:trace>
  <inkml:trace contextRef="#ctx0" brushRef="#br0" timeOffset="41695.3688">16705 13909 387 0,'-11'0'38'0,"11"0"-13"0,0 0 11 16,0 0-15-16,-14 0-2 15,6-2 12-15,-3 0 4 16,3 2 2-16,8 0-6 15,0 27-15-15,0 15 4 16,0 14-7-16,0 8-9 16,0 2-3-16,-6-1-1 15,1-5 0-15,5-12-1 16,0-17-11-16,5-10-49 16,28-17-98-16,5-4-119 0</inkml:trace>
  <inkml:trace contextRef="#ctx0" brushRef="#br0" timeOffset="41913.5484">17394 13856 422 0,'-8'0'67'0,"8"29"-61"16,0 18 15-16,0 12-2 15,0 4-13-15,-5 4-4 16,-14-5-2-16,-14-4 0 16,0-9-4-16,-13-5-11 0,8-9-106 15,-14-15-232-15</inkml:trace>
  <inkml:trace contextRef="#ctx0" brushRef="#br0" timeOffset="42161.5948">16386 13896 510 0,'-19'-3'23'15,"19"3"-13"-15,38 0 14 0,46-3 16 16,42-5 9-16,24 1-27 15,0-7-14-15,8-1-3 16,0-10-3-16,11-5-2 16,8-8-7-16,-13-1-94 15,-20-5-199-15</inkml:trace>
  <inkml:trace contextRef="#ctx0" brushRef="#br0" timeOffset="42377.4464">19273 13161 242 0,'0'0'104'16,"-5"0"-47"-16,-74 31 9 16,-25 36-7-16,-41 28-7 0,-37 26-3 15,-28 30-10 1,-38 29-18-16,-30 23-13 0,-22 13 1 16,-8 8-2-16,13-3 3 15,25-16-6-15,49-13-4 16,58-37-3-16,56-27-9 15,61-45-54-15,41-38-95 16,5-40-81-16</inkml:trace>
  <inkml:trace contextRef="#ctx0" brushRef="#br0" timeOffset="51089.4416">18161 14974 195 0,'13'18'54'16,"34"-10"-25"-16,-1-8-9 15,11 0-2-15,3 0-4 16,0-12 1-16,-8-4 9 0,5 1 12 16,-16 4 0-16,-22 3 1 15,0 3 0-15,-19 3-15 16,0 2-18-16,0 0-4 16,0 0-6-16,-19 2-17 15,-8 11-80-15,2-5-165 16</inkml:trace>
  <inkml:trace contextRef="#ctx0" brushRef="#br0" timeOffset="52005.3656">18823 14264 87 0,'-38'0'226'0,"11"0"-161"16,-11 8 5 0,16-1-4-16,-11-1-22 0,9-1-16 15,4 0-6-15,-1-2 1 16,7 1-7-16,3 1-3 16,-8-1 1-16,5 5-4 15,-13 4 0-15,0 4-1 16,-11 8 0-16,-9 3-1 15,-4 5-2-15,4 4-5 16,1 2 1-16,-1 0-2 16,9 3 1-16,0-5-1 15,5-2 0-15,17-6 1 0,0 1 1 16,2 5 3-16,0-4 6 16,9 7-1-16,-11 2-1 15,5-4-3-15,5 6-4 16,6 0-2-16,0-4 1 15,0 5 1-15,0-6-2 16,0 2 1-16,17-3-1 16,4-2 1-16,7-1 0 15,4-7 2-15,1-12 1 16,5-4-4-16,9-10 3 16,18 0 0-16,1-7-2 15,13-22-1-15,-17 2 1 16,-2-2 0-16,-5-3-1 15,-3-3 2-15,-1 1-2 16,-4-4 0-16,-9 1 0 0,-5 2 0 16,-1 1 0-16,-13 4 1 15,3 3-1-15,-16 5 0 16,-6 7 0-16,0 2 0 16,0 3 1-16,0-1-1 15,0 6 1-15,-14-2 0 16,-19 3 0-16,1-3 0 15,-1 0 1-15,-5 2-1 16,-3 1 0-16,3 0 1 16,0 2 0-16,-3 2-1 0,-6 0-1 15,-18 0 1 1,-14 26-1-16,-6 5 1 0,-5 13 0 16,17-7 0-16,7 2 0 15,9-9-1-15,24-13 0 16,6-6-5-16,19-8-22 15,-3 5-24-15,3-8-54 16,8-9-400-16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32:41.639"/>
    </inkml:context>
    <inkml:brush xml:id="br0">
      <inkml:brushProperty name="width" value="0.05292" units="cm"/>
      <inkml:brushProperty name="height" value="0.05292" units="cm"/>
      <inkml:brushProperty name="color" value="#FF0000"/>
    </inkml:brush>
  </inkml:definitions>
  <inkml:trace contextRef="#ctx0" brushRef="#br0">6758 3577 212 0,'0'0'60'0,"0"0"-49"16,0 0 17-16,0 0-1 15,0 0 7-15,0 0 7 16,14 0-24-16,13 0 43 16,-3 0-25-16,4 0 7 15,13 0-8-15,-3 0-14 16,0 0-12-16,-11 0-7 16,6-8-1-16,-9-7-5 15,-2 2-34-15,16 4-94 16,-24 1-238-16</inkml:trace>
  <inkml:trace contextRef="#ctx0" brushRef="#br0" timeOffset="202.2302">6995 3814 466 0,'0'4'38'0,"46"-4"-35"16,44 0 0-16,17 0-1 15,5-20-2-15,10-10-26 16,-24-5-207-16</inkml:trace>
  <inkml:trace contextRef="#ctx0" brushRef="#br0" timeOffset="18369.9061">8541 2824 334 0,'0'0'62'0,"0"0"-29"16,0 0-6-16,0 0-6 15,0 0-2-15,0-3 2 16,0 3 7-16,0 0-6 15,0 0-5-15,0 0-5 16,0 3-4-16,0 16 3 0,0 9 1 16,0 7-1-16,0 8-1 15,0 2-7-15,-5 3-1 16,-14 2-2-16,5-5-1 16,-5-8-14-16,11-9-56 15,8-12-58-15,0-16-114 16</inkml:trace>
  <inkml:trace contextRef="#ctx0" brushRef="#br0" timeOffset="18617.4587">9059 2703 50 0,'8'0'278'0,"9"0"-273"16,-9 17 46-16,0 11-13 16,-8 6-12-16,0 5-5 15,0 5-3-15,-14 2-9 16,-18-6-7-16,-9-4-2 16,8-2-3-16,9-13-26 15,2-4-56-15,3-6-104 16</inkml:trace>
  <inkml:trace contextRef="#ctx0" brushRef="#br0" timeOffset="18895.9147">8320 2749 274 0,'-2'-1'107'16,"2"1"-66"-16,0 0 7 16,21 0-10-16,37 0 15 15,21-6-4-15,13-2-19 16,20 2-4-16,-3-4-5 16,6-3-11-16,-6 4-7 15,-11-6-3-15,0 2-2 0,-5-3-23 16,0 8-60-16,-9-1-100 15,6 1-156-15</inkml:trace>
  <inkml:trace contextRef="#ctx0" brushRef="#br0" timeOffset="19143.8976">10292 2457 33 0,'-19'0'413'16,"-22"7"-403"-16,2 34 43 0,-15 10 5 15,-31 16-13 1,-32 23-12-16,-33 15-7 0,-35 20-2 16,-22 26-2-16,-17 26-7 15,9 12-6-15,10 4-8 16,17-11 0-16,43-22-1 16,31-25-6-16,43-36-7 15,33-36-9-15,30-30-18 16,8-21-39-16,0-12-41 15,27-13-26-15</inkml:trace>
  <inkml:trace contextRef="#ctx0" brushRef="#br0" timeOffset="19563.5223">10008 3209 412 0,'0'-5'20'0,"0"5"17"15,0 0-11-15,-33 7-6 16,-32 26-7-16,-25 17 1 15,-22 20 12-15,-27 18 0 0,16 16-1 16,6 16 3 0,19 5-4-16,38-11-6 0,41-16-10 15,19-29-7-15,38-30-1 16,68-30 1-16,23-9 0 16,15-32 1-16,1-22 0 15,-28 2 3-15,-52 2 14 16,-65 16 5-16,-24 18 8 15,-113 16-15-15,-53 0-15 16,-7 22-1-16,34 8-1 16,56-5-11-16,61-6-63 15,46-12-122-15</inkml:trace>
  <inkml:trace contextRef="#ctx0" brushRef="#br0" timeOffset="23141.8564">3576 5830 159 0,'-14'0'166'15,"1"0"-147"-15,5 0 50 16,-12 0-20-16,-7-7-33 16,-11 0 3-16,5-2 10 15,-5 3 2-15,-8-1-9 16,8-1 4-16,-9 4-12 15,6-1-6-15,9-1-1 16,7 1 1-16,3 3 7 16,9-1 1-16,-4 1-5 15,4 2-2-15,10-3 0 0,-8 3 4 16,3-2 6-16,8-2 0 16,0 4-2-16,0 0-5 15,0 0 0-15,0 0-4 16,0 0-4-16,0 0-2 15,0 0-2-15,-6 29 1 16,-7 22-1-16,-6 30 4 16,-9 17-3-16,-4 22 0 15,-7 12 0-15,-7 8 0 16,0 12-1-16,-11-5 0 16,10-8-1-16,1-16 1 15,13-25-1-15,14-25 0 16,5-20 0-16,9-22-2 0,5-19-1 15,0-10 1 1,0-2 1-16,0 0 1 0,19 0 0 16,38 0 0-16,31 0 1 15,10 0 2-15,5 0 4 16,-18 0 0-16,-31 2-2 16,-10 3-2-16,-25-3-2 15,-19 2-3-15,8-4-16 16,-8-6-50-16,6-18-56 15,15-6-157-15</inkml:trace>
  <inkml:trace contextRef="#ctx0" brushRef="#br0" timeOffset="23607.8338">4244 6240 306 0,'-60'0'137'15,"-5"21"-128"-15,-15 11 43 0,1 9-7 16,-13 12-4 0,-4 0 1-16,17-6-18 0,33-16-15 15,19-14-8-15,27-12-1 16,0-5 1-16,13 0 4 16,47 0 24-16,19 0 1 15,-13 0-7-15,-1 0 6 16,-27 10 4-16,-19 25-9 15,-19 18-3-15,-11 7-11 16,-62 3-5-16,-12-2-5 16,1-19 0-16,18-15-8 15,17-17-19-15,17-10-11 0,13 0-9 16,19-10-2 0,0-16-13-16,0 4-49 0,59-5-64 15</inkml:trace>
  <inkml:trace contextRef="#ctx0" brushRef="#br0" timeOffset="23855.7194">4506 6475 396 0,'13'0'59'16,"-2"2"-21"-16,-3 27 11 0,-8 5-24 16,0 4-17-16,0 2-6 15,-19-1-2-15,-2-4-2 16,7-5-6-16,3-9-45 16,-8-10-64-16,-3-8-139 15</inkml:trace>
  <inkml:trace contextRef="#ctx0" brushRef="#br0" timeOffset="24049.9531">4511 6057 485 0,'-5'-11'16'0,"5"2"-1"16,0-1-8-16,0-5-7 15,5 1-1-15,3 4-18 16,17 2-36-16,-6 8-61 16,8 1-158-16</inkml:trace>
  <inkml:trace contextRef="#ctx0" brushRef="#br0" timeOffset="24371.7685">4937 6353 306 0,'0'30'44'15,"0"6"46"-15,0 4-30 16,0 0-27-16,0-11-13 16,0-7-17-16,13-14-2 15,-5-8-1-15,17-2 1 16,21-30 17-16,20-8-6 15,7 0 11-15,17 11 18 16,-16 12 6-16,-3 17-16 16,-14 0-2-16,-30 26-5 15,-21 25-1-15,-6 9-12 0,-11 11-8 16,-41-7-3 0,6-12-13-16,18-16-38 0,4-10-35 15,10-14-48-15,14-12-99 16</inkml:trace>
  <inkml:trace contextRef="#ctx0" brushRef="#br0" timeOffset="24829.7579">6472 5748 225 0,'-3'0'172'0,"-8"11"-139"0,-3 9 35 15,-5 7-2 1,0 12-10-16,-14 10-24 0,-7 12-9 16,-12 13-8-16,0 11-3 15,11 2-2-15,3 5-6 16,11-1-3-16,16 0 0 15,11-5-1-15,0-7-1 16,0-10-1-16,19-12-6 16,14-22-15-16,-1-14-24 15,1-21-34-15,13 0-19 16,-8-21-36-16</inkml:trace>
  <inkml:trace contextRef="#ctx0" brushRef="#br0" timeOffset="25151.1734">6812 6037 275 0,'0'0'47'16,"0"0"-1"-16,0 0-7 15,0 14 13-15,0 16-15 0,0 6-2 16,0 6-12 0,0 2-13-16,-8 0-6 0,-16-1-4 15,2-6 0-15,11-8-11 16,3-9-32-16,8-12-46 15,0-8-92-15,0 0-38 16</inkml:trace>
  <inkml:trace contextRef="#ctx0" brushRef="#br0" timeOffset="25355.6907">7112 5995 272 0,'0'3'87'0,"0"21"-42"16,0 7 10-16,-5 8-5 0,-9 6-21 16,1 0-13-16,-6-2-9 15,-1-2-7-15,1-4 0 16,-2-8-13-16,7-7-43 16,-2-7-60-16,2-9-149 15</inkml:trace>
  <inkml:trace contextRef="#ctx0" brushRef="#br0" timeOffset="25579.0572">6518 6092 269 0,'0'0'96'15,"19"-5"-43"-15,38-7 9 16,22 4 10-16,6-2-24 15,2-1-11-15,-10 7-11 16,-12-6-18-16,-5 0-7 16,-14 0-1-16,6-2-9 15,-6 0-35-15,1 4-75 16,5 2-66-16</inkml:trace>
  <inkml:trace contextRef="#ctx0" brushRef="#br0" timeOffset="25819.4643">7775 5769 325 0,'0'0'68'0,"0"0"-35"15,5 8 4-15,-5 16 9 16,0 8-15-16,0 12 1 16,-32 14-9-16,-20 13-2 15,-14 15 1-15,-13 8-3 16,-13 5-12-16,-4-1-6 15,9-6-1-15,16-11-2 16,25-12-10-16,13-9-20 16,19-18-11-16,9-15-28 15,5-8-50-15,0-12-113 0</inkml:trace>
  <inkml:trace contextRef="#ctx0" brushRef="#br0" timeOffset="26201.766">7849 6255 235 0,'0'0'100'0,"0"22"-58"16,-36 13 1-16,-2 12-1 15,0 5-13-15,2 7 3 16,4 4-2-16,7-4-8 0,11-9-6 16,14-7-6-16,0-16-4 15,0-10-4-15,47-10 2 16,13-7 13-16,5 0-5 16,-8-24-9-16,-5-11-1 15,-24 0 0-15,-20 4 1 16,-8 1 0-16,-22 7-1 15,-54 11-2-15,-6 6-3 16,0 6 2-16,27 0-1 16,17 3-9-16,16 7-34 15,17-5-45-15,5-2-19 0,0-3-104 16</inkml:trace>
  <inkml:trace contextRef="#ctx0" brushRef="#br0" timeOffset="26525.7603">8397 5782 363 0,'0'0'21'15,"0"0"-5"-15,13 12 51 0,34 17 5 16,-9 13-16-16,14 14-5 16,-17 12 1-16,-5 23 7 15,-27 11-12-15,-3 19-17 16,-28 3-3-16,-42 2-15 16,-18-9-7-16,9-15-5 15,3-25-2-15,24-31-18 16,25-22-29-16,19-24-49 15,8-3-39-15,19-36-111 16</inkml:trace>
  <inkml:trace contextRef="#ctx0" brushRef="#br0" timeOffset="26869.6428">9261 6196 416 0,'41'0'73'16,"5"0"32"-16,6 0-65 15,-19 0-13-15,-1 0-21 16,-12 0-6-16,-1 0-2 16,-6 0-17-16,1 0-44 15,0 0-91-15,-14 7-270 16</inkml:trace>
  <inkml:trace contextRef="#ctx0" brushRef="#br0" timeOffset="27033.6168">9250 6475 297 0,'19'0'245'0,"38"-5"-178"16,3 2-23-16,-8-2-36 15,0-11-8-15,-11 0-21 16,5-17-121-16</inkml:trace>
  <inkml:trace contextRef="#ctx0" brushRef="#br0" timeOffset="27545.7148">10316 5638 435 0,'-13'0'35'0,"2"15"30"16,5 10-3-16,3 9-28 15,3 4-19-15,0 3-6 16,0 5-1-16,-5 10-6 15,5-4-2-15,0 1-3 0,0-5-16 16,0-5-53-16,14-1-87 16</inkml:trace>
  <inkml:trace contextRef="#ctx0" brushRef="#br0" timeOffset="27769.7129">10987 5823 445 0,'0'6'64'0,"-8"34"11"0,-44 21-10 15,-19 14-28 1,-16 15-14-16,-11 9-15 0,-14 0-5 16,-5-3-3-16,24-8 0 15,22-19-9-15,33-19-28 16,38-21-43-16,0-19-36 15,11-10-86-15</inkml:trace>
  <inkml:trace contextRef="#ctx0" brushRef="#br0" timeOffset="28189.3435">10856 6372 74 0,'0'3'72'0,"0"-3"46"16,0 0-17-16,0 1-35 15,0-1-5-15,0 0 1 16,0 0-11-16,33 0-10 15,10 0 6-15,17 0-6 16,-13 0-1-16,-9 0 0 16,-11 0-7-16,-16 0-14 15,-11 33-6-15,0 13 4 0,-63 12-11 16,-10 4-4-16,13-5-2 16,16-10-1-16,30-12-1 15,14-10-3-15,14-13-5 16,71-12 1-16,13 0 0 15,19 0-9-15,-5-12-6 16,-14-2-7-16,-19-6-2 16,-19 0-22-16,-8-3-62 15,-14-10-169-15</inkml:trace>
  <inkml:trace contextRef="#ctx0" brushRef="#br0" timeOffset="28805.7964">11478 5456 165 0,'0'-10'260'15,"24"4"-246"-15,42-3 54 16,13 0-7-16,13-3-2 15,-7-2-15-15,-6 6 2 16,-14 2-9-16,-26 3-1 16,-12 3-12-16,-13 0-13 15,-4 0-4-15,7 0-2 16,2 31-1-16,-8 17 2 16,-3 21-2-16,-3 14-3 15,-5 14 1-15,0 14-2 16,0 14 4-16,0 4 2 0,0 0-1 15,0-12-2-15,0-3 0 16,0-15-2-16,0-9-1 16,33-6 0-16,0-9 0 15,0-14 0-15,-1-8 0 16,-4-12 0-16,-1-6 0 16,-27-3 0-16,0-4 5 15,0-1 10-15,-66-2-2 16,-21-5-4-16,-16-9-3 15,-9-11-6-15,0-6 0 16,27-37-11-16,15-6-56 16,37-13-109-16,33-8-394 15</inkml:trace>
  <inkml:trace contextRef="#ctx0" brushRef="#br0" timeOffset="385926.0274">7669 13003 150 0,'8'-2'73'16,"-3"-1"-65"-16,-2 1 26 16,-3 2-11-16,0 0-1 15,0 0-4-15,0 0 3 16,0 0 68-16,0 0-58 16,0 0-2-16,0 0-9 15,0 0 3-15,25 0 3 16,13 0-5-16,-6 0-4 0,1 0-10 15,-6 0-5-15,-8 0-2 16,20 2-2-16,-12 3-32 16,-5 3-139-16</inkml:trace>
  <inkml:trace contextRef="#ctx0" brushRef="#br0" timeOffset="386128.0298">7794 13475 572 0,'60'-22'12'16,"44"-3"0"-16,13 3 11 15,-16 1-23-15,-22-3-4 16,-22-13-175-16</inkml:trace>
  <inkml:trace contextRef="#ctx0" brushRef="#br0" timeOffset="389831.3399">10049 11986 261 0,'-8'0'84'0,"2"0"-70"16,6 0 4-16,0 0 1 16,0 0 14-16,0 0-5 15,0 0 2-15,0 0 9 16,0 0-10-16,0 0-6 16,0 0 5-16,0 0 4 15,0 0-9-15,0 4-9 0,0 31-6 16,0 13 15-1,0 8-9-15,8 4-5 0,-2-1-4 16,-1-4-4-16,-5-5-1 16,6-12-3-16,2-11-20 15,0-18-42-15,11-9-76 16,14-2-87-16</inkml:trace>
  <inkml:trace contextRef="#ctx0" brushRef="#br0" timeOffset="390033.8635">10567 11975 335 0,'0'0'214'0,"0"11"-193"0,0 24-5 16,0 12 3-16,0 4-6 15,0 5-10-15,0-3-3 16,-8 3-1-16,-3-8-4 15,-8-4-16-15,11-6-70 16,-6-7-79-16</inkml:trace>
  <inkml:trace contextRef="#ctx0" brushRef="#br0" timeOffset="390311.9804">9648 12025 150 0,'0'-4'326'0,"0"1"-314"16,27 0 3-16,58-1 22 15,40-2-1-15,31-7-2 16,10 2-1-16,-5-3-6 15,-17-2-11-15,-29 4-15 16,-11-1-1-16,-20-4-9 16,-5-6-20-16,11-2-63 15,-3 3-102-15</inkml:trace>
  <inkml:trace contextRef="#ctx0" brushRef="#br0" timeOffset="390573.819">11941 11565 426 0,'0'7'37'0,"0"34"-3"15,-19 17 14-15,-19 13-14 16,-22 21 0-16,-11 18-9 16,-27 21 2-16,-33 15 7 15,-13 19 1-15,-20 13-6 16,-13-1-11-16,13-1-14 15,20-5-4-15,26-22 0 0,39-28-7 16,27-39-11-16,36-39-16 16,11-23-13-16,5-20-24 15,0 0-48-15,35-16-89 16</inkml:trace>
  <inkml:trace contextRef="#ctx0" brushRef="#br0" timeOffset="391018.1378">11876 12641 265 0,'8'-3'144'0,"-8"3"-98"15,0 0 1-15,0 0-9 16,0 0-11-16,0 0-16 16,-27 17-2-16,-20 15 10 15,-4 14 12-15,-7 11-1 16,-7 12-1-16,5 16 2 16,0 9 3-16,8 14 2 15,19-4-10-15,33-5-16 16,0-20-7-16,19-20-2 0,61-26-1 15,26-28 0-15,36-5 1 16,29-47 0-16,-7-16 0 16,-28-6 3-16,-43 16 19 15,-68 7 8-15,-25 13-3 16,-63 17-12-16,-57 5-9 16,-16 11-7-16,18 0-1 15,31 0-4-15,30 0-20 16,24 0-54-16,33-16-62 15,0-32-164-15</inkml:trace>
  <inkml:trace contextRef="#ctx0" brushRef="#br0" timeOffset="393933.2835">11595 12887 81 0,'0'0'40'16,"0"0"-21"-16,0 0-10 15,0 0-6-15,0 0 0 16,0 0 7-16,0 0 17 15,0 0 5-15,0 0 8 16,-6 0-12-16,6 0-10 16,0 0-12-16,0 0-6 15,0 0 0-15,0 0 0 16,0 0 1-16,0 6-1 0,0-3 3 16,0 5 4-16,0-3 1 15,0-4-3-15,0 3-3 16,0-4-2-16,0 0 4 15,0 0 4-15,0 0 1 16,0 0-2-16,0 0 1 16,0 0 6-16,6 0-1 15,13-4 1-15,8-10-2 16,1-2-6-16,2-6-2 16,-3-7 3-16,6 0 2 15,7-4 0-15,4 4 6 16,-3 7 4-16,-16 6-7 0,-12 9-9 15,1 4-3-15,-14 3 0 16,0 0-4-16,0 0-15 16,0 0-64-16,0 0-143 15</inkml:trace>
  <inkml:trace contextRef="#ctx0" brushRef="#br0" timeOffset="394588.3163">11491 13297 86 0,'0'-4'7'15,"0"3"-7"-15,0 1-20 16,-8-2 20-16,3 2 8 15,5 0 13-15,0 0 24 16,0 0-6-16,-6 0-20 16,6 0-12-16,-2 0-3 15,-4 0 3-15,1 0 8 16,-4 0 5-16,9 0-1 0,0 0 6 16,0 0-1-16,0 0 2 15,0 0 1-15,0 0 6 16,0 0 3-16,14-5-11 15,19-5 11-15,13-2-6 16,0 8-13-16,-7-1-5 16,-7 5-4-16,7 0-8 15,-7-2-3-15,9-3-20 16,11-5-97-16,-19-3-215 16</inkml:trace>
  <inkml:trace contextRef="#ctx0" brushRef="#br0" timeOffset="413281.8551">23082 4616 38 0,'0'0'43'16,"0"-3"-17"-16,0 0 17 16,0-2-23-16,0 3-9 15,0-2-4-15,0 3 22 16,0 1 5-16,0 0-3 16,0 0 3-16,-5 0 7 15,-3 0-5-15,2 0-7 16,1 0-10-16,5 0-8 0,0 0-3 15,0 0 1-15,0-5 5 16,0 5 0-16,0 0 2 16,0 0-1-16,0 0-5 15,0 0-6-15,0-2-1 16,38 1 4-16,14-3 2 16,19 0 10-16,-11-2-1 15,-14 3-10-15,-8-1-7 16,-16 2-1-16,-17 2 0 15,9-2-13-15,-14 2-115 16,0 0-191-16</inkml:trace>
  <inkml:trace contextRef="#ctx0" brushRef="#br0" timeOffset="413619.4462">22960 4981 334 0,'0'0'109'15,"10"6"-103"-15,61-5 48 16,11 4-3-16,8-5-36 16,-11 0-13-16,0 0-2 15,-27 0-21-15,-33-13-295 16</inkml:trace>
  <inkml:trace contextRef="#ctx0" brushRef="#br0" timeOffset="416947.4116">25651 3929 114 0,'0'-7'94'0,"0"-3"-41"16,0 3 30-16,0-1-36 16,0 1-15-16,0 1 2 15,0 1-3-15,0 1 1 16,0-2-2-16,0 2-9 16,0 4-7-16,19 0-7 15,8 12-2-15,-8 30 7 0,3 15 4 16,-17 13 0-16,-5 12-10 15,0 0-3-15,-8-6-3 16,-19-8 0-16,2-19-4 16,17-18-23-16,8-19-62 15,0-12-20-15,3-6-9 16</inkml:trace>
  <inkml:trace contextRef="#ctx0" brushRef="#br0" timeOffset="417181.5968">26084 3912 367 0,'0'-5'82'16,"0"5"-79"-16,0 0 1 16,0 28 0-16,19 13 6 15,6 13-5-15,-12 14-3 16,-13 4 0-16,0-3 0 15,0-4 0-15,0-15-2 16,0-14-6-16,0-10-31 16,0-17-81-16,-5-9-119 15</inkml:trace>
  <inkml:trace contextRef="#ctx0" brushRef="#br0" timeOffset="417451.1438">25048 3736 417 0,'0'-3'35'16,"27"-2"-28"-16,91-1 44 15,37 2-13-15,22 1 3 16,14 3-12-16,-8 0-7 15,-17 0-9-15,-10 0-6 16,-17 0-7-16,-28-5 0 0,-2-5 0 16,-16 3-2-16,-3 2-10 15,-16 5-97-15,-33 0-109 16</inkml:trace>
  <inkml:trace contextRef="#ctx0" brushRef="#br0" timeOffset="417729.6985">24904 5056 480 0,'201'-40'22'16,"45"1"65"-16,7 2-33 16,-35 5-37-16,-54 3-11 15,-47 8-6-15,-51 5-1 16,-9 6-1-16,-11 6-24 16,-18 4-130-16,-15 0-264 15</inkml:trace>
  <inkml:trace contextRef="#ctx0" brushRef="#br0" timeOffset="418207.5086">25375 5290 487 0,'0'-7'46'16,"0"7"-14"-16,0 0 14 16,0 0-24-16,0 0-13 15,0 0-6-15,-5 31 2 16,-22 21 12-16,-25 24-4 16,-8 10-10-16,8 0-2 15,14-14 0-15,24-14-1 16,14-20-1-16,6-21-2 15,73-15 1-15,32-2 2 16,15-14 0-16,5-9 1 16,-22-5-2-16,-22 6 1 0,-16 2-7 15,-19 0-52-15,-19 2-62 16,-25 0-91-16</inkml:trace>
  <inkml:trace contextRef="#ctx0" brushRef="#br0" timeOffset="418403.6855">25932 5375 459 0,'-30'0'72'15,"27"7"-20"-15,-3 34 22 16,-7 27-2-16,-12 15-36 16,-16 26-16-16,-11 10-11 15,-13 14-3-15,-9-4-1 0,17-14-5 16,24-19-5-16,28-18-27 15,5-25-83-15,25-32-185 16</inkml:trace>
  <inkml:trace contextRef="#ctx0" brushRef="#br0" timeOffset="420405.8033">24315 4371 119 0,'0'-3'145'16,"0"3"-117"-16,0 0 19 16,-9 0-7-16,4 0-9 15,-9 0-1-15,14-2 14 16,-11 2 1-16,9 0-1 16,2 0-2-16,0 0-10 15,13 2-13-15,39 13 12 16,14 5-14-16,-1-5-14 15,3-4-3-15,17-11-27 16,5-46-318-16</inkml:trace>
  <inkml:trace contextRef="#ctx0" brushRef="#br0" timeOffset="432751.3433">22256 16687 123 0,'-14'0'122'0,"3"2"-116"16,11 0 4-16,0-2 3 16,0 0-5-16,0 0 4 15,0 0 22-15,0 0 18 16,0 0-12-16,0 0-14 0,0 0-9 15,0 0-10-15,0 0 0 16,0 0 2-16,33 0 21 16,38-10 12-16,8-5-12 15,6 1-16-15,-14 0-9 16,-25 7-3-16,-11 3-2 16,-18 4 0-16,-4 0-1 15,-13 0-9-15,0 26-84 16,0 12-95-16</inkml:trace>
  <inkml:trace contextRef="#ctx0" brushRef="#br0" timeOffset="432953.1688">22354 16996 507 0,'41'-12'82'16,"68"-6"-52"-16,11-1 38 16,-11 5-49-16,-27 13-19 15,-19 1-8-15,-28 4-66 16,-35 16-185-16</inkml:trace>
  <inkml:trace contextRef="#ctx0" brushRef="#br0" timeOffset="438405.4082">25743 15944 243 0,'0'-3'58'15,"0"-2"-7"-15,0 5 7 0,0-3-24 16,0 1-8-16,0-2 1 15,0 4-3-15,0 0-6 16,0 0-11-16,0 4-1 16,0 20 0-16,0 5 1 15,0 10-3-15,0 11 1 16,0 6 4-16,0 6-3 16,0 5 1-16,-13 1-3 15,-1-6-3-15,6-13-1 16,-3-16 0-16,11-16-1 15,0-17-3-15,0 0-46 16,33-15-120-16</inkml:trace>
  <inkml:trace contextRef="#ctx0" brushRef="#br0" timeOffset="438661.5156">26141 15909 350 0,'0'-2'67'0,"0"2"-39"15,0 0-3-15,0 0-14 16,0 2-8-16,0 25 1 16,14 14 7-16,-8 12 1 0,-6 8-8 15,0 11-2 1,-11 4-1-16,-30 3-1 0,16-4 0 15,-8-9-5-15,-2-10-70 16,-3-22-92-16</inkml:trace>
  <inkml:trace contextRef="#ctx0" brushRef="#br0" timeOffset="438969.2932">25184 16067 320 0,'0'-9'73'0,"0"-7"-50"16,60 0 7-16,39-12-6 15,26 3-4-15,20 0-6 16,-1 3 4-16,6 5 1 15,-6 5 1-15,-7 5 3 16,-1 7-6-16,-5 0-9 16,-25 0-5-16,-7 8-3 15,-15 8 0-15,-32 3-2 16,-17 6-30-16,-24 1-110 16,-11 9-69-16</inkml:trace>
  <inkml:trace contextRef="#ctx0" brushRef="#br0" timeOffset="439321.5919">25356 16948 268 0,'14'0'91'0,"29"0"-64"0,31 0 41 16,19 0-10-16,35-16-6 16,11-8-9-16,19-5-13 15,-13 4-5-15,-23 2-12 16,-23 4-9-16,-20 10-3 15,-33 2-1-15,0 7-3 16,1 0-5-16,-9 0-6 16,3 8-46-16,-11 7-59 15,-3-3 0-15,-27 1-48 16</inkml:trace>
  <inkml:trace contextRef="#ctx0" brushRef="#br0" timeOffset="439837.6424">25855 17286 136 0,'-13'-10'223'0,"-1"5"-175"16,14 3-5-16,0-1-20 15,0 1-9-15,0 0-4 16,0-2 6-16,0 4 8 15,0 0 4-15,0-3-3 16,0 3-11-16,0 0-2 16,0 0-3-16,0 16-5 15,-33 28 3-15,-19 17-4 16,-13 11-2-16,-9 5 1 16,14-2-2-16,11-11 0 15,33-14-1-15,16-19 1 0,8-21-2 16,66-10-1-1,16 0 3-15,21-15 1 0,1-11 0 16,-19 4-1-16,-28 4 1 16,-13 5-1-16,-14 11-1 15,-10 2-7-15,-9 0-73 16,0 0-81-16,-19-9-34 16</inkml:trace>
  <inkml:trace contextRef="#ctx0" brushRef="#br0" timeOffset="440049.6547">26346 17304 357 0,'-52'3'112'0,"17"35"-44"16,2 17 19-16,3 18-28 16,-5 17-26-16,-4 13-3 15,1 10-11-15,-8 3-5 16,5-9-10-16,11-20-4 15,16-19 0-15,14-20-7 16,0-19-15-16,6-16-62 16,32-13-130-16</inkml:trace>
  <inkml:trace contextRef="#ctx0" brushRef="#br0" timeOffset="442013.5553">24156 16607 493 0,'-24'0'59'15,"24"0"-32"-15,0 0 26 16,46 0 2-16,52 0-15 16,31 0 3-16,1 0-2 0,-23-13-29 15,-23 3-10-15,-32 7-2 16,14-2-12-16,-66-10-137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35:03.269"/>
    </inkml:context>
    <inkml:brush xml:id="br0">
      <inkml:brushProperty name="width" value="0.05292" units="cm"/>
      <inkml:brushProperty name="height" value="0.05292" units="cm"/>
      <inkml:brushProperty name="color" value="#FF0000"/>
    </inkml:brush>
  </inkml:definitions>
  <inkml:trace contextRef="#ctx0" brushRef="#br0">2041 1079 354 0,'-6'0'29'0,"6"0"-16"15,0 0 21-15,0 0 23 16,0 0-35-16,6 0 7 15,46 0 27-15,21 0 6 16,17 0-10-16,-5-3-10 16,-17 3-4-16,-30 0-15 0,-19 0-15 15,-19 23 2-15,0 22 6 16,0 14-3-16,-27 18-4 16,-25 3-4-16,14-11-2 15,19-22-3-15,19-25-5 16,5-15-7-16,69-3 3 15,16-4 9-15,8 0 0 16,-11 7 2-16,-35 12 3 16,-19 19 0-16,-33 28 2 15,-33 20 8-15,-87 17 7 16,-41 5-15-16,3-24-7 16,33-30-11-16,46-29-22 15,35-25-42-15,9 0-32 0,35-15-22 16,0-19-74-1</inkml:trace>
  <inkml:trace contextRef="#ctx0" brushRef="#br0" timeOffset="466.0252">3573 1421 401 0,'0'15'16'16,"0"14"7"-16,0 7 37 16,0 10-22-16,0-2-15 15,0-5-8-15,0-6-5 16,0-14-6-16,27-15-3 15,25-4 6-15,16-11 7 16,17-31-3-16,10-9 0 16,-16 4-5-16,-27 16 0 15,-16 16-5-15,-25 15-1 16,-11 12 0-16,0 41 0 16,0 16 4-16,0 6 2 15,0-11-5-15,0-23-1 0,21-28 0 16,45-13 0-16,46-54 0 15,32-35 11-15,12-19 3 16,-31 4 1-16,-27 23 6 16,-46 26-7-16,-30 22-12 15,-3 15-2-15,-8 3-8 16,-3 8-55-16,30-1-136 16,-5-1-259-16</inkml:trace>
  <inkml:trace contextRef="#ctx0" brushRef="#br0" timeOffset="795.718">5665 1103 536 0,'-93'59'7'15,"8"11"14"-15,1 15 28 16,27 2-23-16,29-13-15 15,28-19-11-15,0-29-4 16,38-26-5-16,47-12 4 16,2-39 5-16,3-12 1 15,-22 12 0-15,-24 13-1 16,-25 19 5-16,-11 16 2 16,-8 3 0-16,0 3 7 15,0 33-5-15,-32 14-1 0,-1 4-1 16,6-10-7-1,18-14 0-15,9-15-7 0,0-14-24 16,41-1-33-16,33 0-63 16,5-22-100-16</inkml:trace>
  <inkml:trace contextRef="#ctx0" brushRef="#br0" timeOffset="1109.5303">6221 1244 334 0,'0'0'155'16,"0"23"-131"-16,0 13 65 0,0 3-41 16,19-5-28-1,16-3-14-15,3-7-6 0,1-7 0 16,12-6-4-16,4-9-13 16,5-2-37-16,11-18-72 15,8-21 14-15,5-12 16 16,1 13 14-16,-11 11 82 15,-36 19 75-15,-19 8 0 16,-19 40 27-16,-11 35-2 16,-63 20-3-16,-37 20-37 15,-20 12-25-15,-25 1-3 16,4 0-12-16,29-22-20 16,44-29-8-16,41-35-42 0,38-42-103 15,65-17-258-15</inkml:trace>
  <inkml:trace contextRef="#ctx0" brushRef="#br0" timeOffset="1365.899">7570 1338 245 0,'-103'57'382'0,"5"0"-366"15,60-19 32-15,38-16-48 16,5-22-19-16,66-3 12 16,22-19 7-16,-23 6 10 0,-10 16 11 15,-40 2 18-15,-20 50 15 16,-20 29-17-16,-91 22-12 16,-34 2-23-16,-5-23-2 15,47-48-79-15,56-34-221 16</inkml:trace>
  <inkml:trace contextRef="#ctx0" brushRef="#br0" timeOffset="1927.7138">9779 598 462 0,'0'3'59'16,"0"-3"-26"-16,0 0 19 15,0 0-11-15,-5 0-14 16,-15-20-19-16,-1-9-8 15,-18 0 0-15,-12-1 0 16,-1 6 0-16,-3 5 1 16,17 9 5-16,-3 8 6 15,9 2 5-15,-12 9-11 16,-11 34-6-16,-2 18 2 16,11 15 0-16,13 18 2 0,9 12 1 15,2 14 14 1,8 3-1-16,3-6 3 0,-8-4-12 15,11-14-9-15,2-20 0 16,-2-24-12-16,3-29-42 16,-1-12-63-16,-21-14-97 15</inkml:trace>
  <inkml:trace contextRef="#ctx0" brushRef="#br0" timeOffset="2258.1861">8667 1186 426 0,'10'-6'20'16,"64"0"39"-16,19-4 28 0,19 8-40 15,10-1 5-15,4 3-22 16,-15 0-12-16,-18 0-11 16,-22 5-7-16,-19 30-1 15,-19 11-3-15,-14 18-2 16,-6 3 1-16,1-2 5 15,13-17 0-15,17-21 0 16,16-23-3-16,19-4 3 16,11-37 1-16,-11-17 0 15,-25-2 4-15,-29 8 2 16,-25 11 0-16,-19 8 13 16,-66 9-6-16,-7 3-12 15,7 1-2-15,25-3-9 0,27 2-36 16,33 3-89-1,20 2-135-15</inkml:trace>
  <inkml:trace contextRef="#ctx0" brushRef="#br0" timeOffset="2483.9633">10311 1535 447 0,'-8'0'48'16,"8"-19"11"-16,46-49 33 16,47-15-69-16,24-2 6 15,8 18 11-15,-13 24 10 0,-22 18-10 16,-16 13-16-16,-23 9-24 16,-4 3-2-16,18-4-37 15,1-14-145-15</inkml:trace>
  <inkml:trace contextRef="#ctx0" brushRef="#br0" timeOffset="3157.5449">13888 982 452 0,'-76'0'74'0,"-12"18"-62"16,-34 9 52-16,-17 10-18 15,0 13 1-15,10 11-15 0,37 8 0 16,37-4-19-1,25-7-10-15,28-21-3 0,2-20 0 16,0-17-8-16,68-17 8 16,30-36 0-16,33-8 2 15,-9 3-1-15,-21 17-1 16,-30 14 7-16,-38 19-1 16,-33 8 1-16,0 0 1 15,0 30 2-15,-38 23-4 16,-17 21-3-16,12 2-3 15,15-11-24-15,28-14-63 16,0-25-70-16,58-26-74 0</inkml:trace>
  <inkml:trace contextRef="#ctx0" brushRef="#br0" timeOffset="3384.1835">14000 1327 120 0,'0'0'200'15,"0"5"-109"-15,0 14-16 16,-14-3-24-16,9-9-15 15,-1-5-21-15,6-2 31 16,0-16 11-16,38-27-3 16,33-17-34-16,28-4-4 15,-1 9-3-15,-6 16-7 16,-21 11 1-16,-30 19-5 16,-3 6-2-16,-10 3-2 15,4 0-2-15,6 6-15 16,9 9-39-16,7-1-76 0,9 3-202 15</inkml:trace>
  <inkml:trace contextRef="#ctx0" brushRef="#br0" timeOffset="3607.5196">15265 1094 570 0,'-125'58'20'15,"2"18"61"-15,3 16-33 0,27-1-30 16,41-15-7 0,52-28-11-16,9-32-6 0,89-16-4 15,27-11 4-15,17-31-5 16,2-2-31-16,-24-3-17 16,-24 8-15-16,-14 8-63 15,-25-4-249-15</inkml:trace>
  <inkml:trace contextRef="#ctx0" brushRef="#br0" timeOffset="3959.5984">16432 569 430 0,'-14'0'19'0,"1"6"23"15,-6 24 16-15,-20 9-12 16,-7 16-20-16,-14 15 3 16,-19 18-9-16,-5 17-4 15,-15 13-3-15,20 2-5 16,27-13-7-16,33-25-1 15,19-33-5-15,30-32-4 16,44-17 1-16,24 0 8 0,8 0 0 16,-16-3 0-16,-10-3 0 15,-20 3 0-15,-14 3-13 16,-2 0-71-16,-36-7-126 16</inkml:trace>
  <inkml:trace contextRef="#ctx0" brushRef="#br0" timeOffset="4155.9576">15900 1009 33 0,'0'0'558'15,"60"0"-540"-15,68 0 80 16,6 0-61-16,2 0-9 0,9 0-28 15,-1-17-6-15,20-18-46 16,0-17-196-16</inkml:trace>
  <inkml:trace contextRef="#ctx0" brushRef="#br0" timeOffset="4665.9066">17258 1106 446 0,'-65'0'50'0,"-9"15"-3"16,-5 16 43-16,-19 3-30 15,-6 12-17-15,6 12-12 0,0 3 4 16,11-5-14-1,43-17-11-15,22-14-9 0,22-25-1 16,19 0-7-16,79-33 6 16,36-20 0-16,11-5-1 15,-17 0-1-15,-36 21-1 16,-32 15 4-16,-32 15 0 16,-9 7 3-16,-19 3 1 15,0 36 1-15,0 19 6 16,-27 7 1-16,-6 0-12 15,14-15-4-15,5-17-31 16,14-18-62-16,0-15-76 16,46 0-97-16</inkml:trace>
  <inkml:trace contextRef="#ctx0" brushRef="#br0" timeOffset="4889.9493">17662 1274 394 0,'0'0'105'16,"-11"8"-27"-16,-11 17-13 15,-11 0-9-15,3-4-8 16,17-6-32-16,13-7-11 16,0-8-3-16,13-8 3 15,83-33 2-15,24-13 5 16,21-3-2-16,-15 19 2 0,-39 22 20 16,-41 16-2-1,-26 0-16-15,-20 37-5 16,0 9-9-16,-41 9-8 0,2-23-107 15,39-32-303-15</inkml:trace>
  <inkml:trace contextRef="#ctx0" brushRef="#br0" timeOffset="5609.4072">18954 1036 145 0,'-14'0'136'0,"14"0"-64"16,-5 0 9-16,5 18-25 15,0 7-2-15,5 4-2 16,42 1-11-16,24 2-8 16,8 1 11-16,0-5-11 15,-8 0-6-15,-17 1-22 16,-16-8-5-16,1 0-4 16,-12-13-23-16,6-8-68 15,5 0-92-15,3-23-83 16</inkml:trace>
  <inkml:trace contextRef="#ctx0" brushRef="#br0" timeOffset="5753.1899">19628 1064 483 0,'-131'62'41'16,"0"15"58"-16,-25 15-28 16,-7-2-46-16,18-4-23 15,34-18-2-15,45-30-22 16,47-17-53-16,19-21-102 15</inkml:trace>
  <inkml:trace contextRef="#ctx0" brushRef="#br0" timeOffset="7327.9856">3251 3790 220 0,'-5'0'102'0,"5"0"-69"16,0 0 24-16,0 0-4 15,0 0-5-15,0 4-19 16,0 15-1-16,0 4 0 16,19 12-8-16,8 13 4 15,1 11-6-15,10 6-9 16,0 0-6-16,-11-6-1 16,-5-10-1-16,-3-23 0 15,-8-14 0-15,3-12-1 16,-1 0 2-16,15-41 5 0,10-27-7 15,-6-19-3-15,-4-12 1 16,-15 2 2-16,-13 3 0 16,0 10-1-16,0 6 1 15,0 12 1-15,0 8 0 16,0 8-1-16,0 6 0 16,17 6 1-16,10-1-1 15,19 2 0-15,20 5 3 16,27 1 1-16,24 6 2 15,27 6 5-15,20-3-1 0,13 0 0 16,0 1-6 0,1-3-4-16,-34 3-2 0,-21 4-4 15,-39 7-19-15,-5 8-68 16,-38 2-144-16</inkml:trace>
  <inkml:trace contextRef="#ctx0" brushRef="#br0" timeOffset="7829.7342">4473 3627 1 0,'-22'0'349'0,"11"0"-321"16,3 7 16-16,-3-2 1 15,3-1-4-15,0 0-9 16,-3-4-3-16,11 0 1 16,0 0-6-16,0 0 3 15,0 0-8-15,52 0 1 16,21-8 19-16,26-5-6 15,-10 3-9-15,-18 10 5 16,-30 0-6-16,-33 0-8 0,-8 4-9 16,0 29 4-16,-21 11-3 15,-37 1-6-15,-2-2 0 16,14-15-1-16,32-15-6 16,14-10-4-16,0-3-3 15,33 0 1-15,35 0 12 16,3 0 1-16,-5 0 2 15,-20 0 2-15,-27 24 3 16,-19 30 7-16,-8 12-4 16,-82 13-7-16,-30-6-4 15,-8-18-27-15,-3-22-67 16,33-25-47-16,19-8-120 0</inkml:trace>
  <inkml:trace contextRef="#ctx0" brushRef="#br0" timeOffset="8091.73">2984 4889 301 0,'0'0'331'16,"74"0"-316"-16,109 0 64 15,84-30-17-15,74-16-15 16,54-6-10-16,-2-3-6 16,-42 10-8-16,-81 8-10 0,-87 6-13 15,-77 13 0-15,-59 0-15 16,-23 1-44-16,-16 0-123 16,-8 0-312-16</inkml:trace>
  <inkml:trace contextRef="#ctx0" brushRef="#br0" timeOffset="9127.9225">4094 5410 272 0,'-8'0'40'0,"2"0"26"16,6 0-7 0,0 0-7-16,0 0-13 0,0-5-16 15,0 4 10-15,0 1-8 16,0 0-10-16,0-4 2 16,0 2-8-16,0-1 1 15,0-3 3-15,6-1 7 16,27 0 2-16,13-7-6 15,11 3 1-15,11-5 3 16,9 4-6-16,-4 1 3 16,-2 5-1-16,-24 1 3 15,-20 5-2-15,-16 0-10 0,-11 0 3 16,0 31 0 0,-38 20-2-16,-28 3-2 0,-13-5-3 15,27-16-3-15,19-13-2 16,33-16 1-16,0-4-6 15,20 0-6-15,53-8 8 16,25-6 5-16,6 7 0 16,-20 7 0-16,-18 3 4 15,-33 44 4-15,-33 21 6 16,-33 16 5-16,-90 19-6 16,-54-2-7-16,0-28-6 15,13-33-4-15,25-40-40 16,49-37-89-16,36-52-161 15</inkml:trace>
  <inkml:trace contextRef="#ctx0" brushRef="#br0" timeOffset="10147.6835">3385 8973 375 0,'-19'-3'95'16,"19"3"-49"-16,0 0 21 16,0-3-27-16,0 3-3 15,0 0-14-15,11 6-5 16,35 20 12-16,14 15-10 15,-2 15-6-15,-7 8 0 16,-10 12-6-16,-14-2-2 16,6-8-4-16,-14-16-2 0,6-23 0 15,-12-23-2-15,1-4-2 16,0-43 2-16,13-25 0 16,-8-16 0-16,-13-6 2 15,-6 4 0-15,0 3 0 16,-25 10 0-16,-2 13 1 15,8 14 0-15,10 21 1 16,9 16-2-16,0-1 0 16,0-6 1-16,60-11 1 15,52-9 0-15,33-6 2 16,57-4 0-16,35-3 8 0,5 2 2 16,-21 7-1-1,-44 14-4-15,-57 8-9 0,-49 13-3 16,-32 3-10-16,-31 2-41 15,-8 0-81-15,-6 25-169 16</inkml:trace>
  <inkml:trace contextRef="#ctx0" brushRef="#br0" timeOffset="10671.9118">4530 8924 136 0,'-11'0'82'15,"-2"0"-32"-15,-1 0 17 16,6 0-18-16,2 0 4 15,1 0-7-15,5 0-8 16,-8 0 9-16,2 0-7 16,6 0-9-16,0 0-7 15,0 0-2-15,0 0 1 0,6-1 5 16,48-19-5 0,4 4 8-16,15-1-1 0,-16-1-2 15,-5 11-3-15,-30 5-9 16,-3 2-9-16,-19 0-5 15,0 22 3-15,0 16-2 16,-60 16 1-16,8-2-3 16,1-7-2-16,29-21 0 15,22-9-5-15,0-15-8 16,54 0 8-16,25 0 6 16,0 0 0-16,-13 0 1 15,-28 5 3-15,-30 25 6 16,-8 24-1-16,-92 22 2 15,-67 1-4-15,-37-10-7 16,-6-35-20-16,36-32-55 0,62-20-101 16,53-38-263-16</inkml:trace>
  <inkml:trace contextRef="#ctx0" brushRef="#br0" timeOffset="19391.9871">4492 14255 316 0,'-19'0'121'0,"11"-2"-88"0,8 2 21 15,0 0-37-15,0 0 3 16,0-3-2-16,0 1 11 15,0 0 7-15,0-3-4 16,0 3 5-16,0 2-5 16,-11 0-10-16,8 0-5 15,3 14-5-15,0 37 5 16,0 31 7-16,-5 30-8 16,-28 24-10-16,-5 13-4 15,11 11-2-15,7-9 0 16,20-23-3-16,0-33-28 15,52-40-79-15,14-42-94 0</inkml:trace>
  <inkml:trace contextRef="#ctx0" brushRef="#br0" timeOffset="26785.7389">6504 4389 198 0,'-5'0'62'15,"-3"0"-48"-15,-6 0 13 16,9 0 16-16,-9 0 0 15,14 0-5-15,-5 0 2 16,-4 0-2-16,4 0-11 0,5 0-7 16,0 0-6-1,0 0-6-15,0-2-2 0,0-4 5 16,38 1 22-16,22-3-1 16,11-5-11-16,-6 1 1 15,-5 1-4-15,-13 3-12 16,-28 2-5-16,-14 6-1 15,9 0-1-15,-6 0-8 16,-8 0-82-16,0 19-169 16</inkml:trace>
  <inkml:trace contextRef="#ctx0" brushRef="#br0" timeOffset="27009.2496">6510 4707 418 0,'41'0'11'0,"30"7"80"16,-11-2-37-16,-3 2-36 15,-11-5-12-15,-13-2-6 16,8 0 0-16,-3-2-39 15,-5-38-215-15</inkml:trace>
  <inkml:trace contextRef="#ctx0" brushRef="#br0" timeOffset="27857.8235">9092 3157 25 0,'19'-19'70'16,"-11"10"14"-16,-8 3-18 16,0-1-13-16,0 7 3 15,0-1-14-15,0 1-4 16,0 0-13-16,0 0-3 16,0 0-2-16,-8 0 3 15,8 0-2-15,0 0-11 16,0 0-4-16,0 0 3 15,0 22 20-15,0 20-4 16,0 11-2-16,0 18-3 0,0 11-4 16,0 6-2-16,0-5-10 15,0 2-3-15,0-16-1 16,0-8 0-16,0-19-3 16,0-19-22-16,8-15-96 15,11-8-78-15</inkml:trace>
  <inkml:trace contextRef="#ctx0" brushRef="#br0" timeOffset="28127.7271">8489 4143 306 0,'0'0'97'15,"52"0"-53"-15,41 0 31 16,24 0-32-16,22-9-1 16,17-2-7-16,2-4-2 15,5-3-11-15,-18-1-8 16,-28 4-7-16,-24 2-5 16,-28 4-1-16,-13 4-1 15,-14-3-7-15,9 5-60 16,-7-2-122-16,-26-8-251 15</inkml:trace>
  <inkml:trace contextRef="#ctx0" brushRef="#br0" timeOffset="28915.7804">8484 4994 409 0,'-16'0'21'0,"16"0"-12"16,0 0-1-16,0 0 12 15,0 9 12-15,0 10-11 16,8 10 5-16,11 8-1 15,0 7 3-15,-3 9-5 0,3-1-8 16,0 1-6-16,9-6 2 16,-4-9-5-16,-10-15-5 15,-1-11 0-15,-13-10 0 16,6-2 0-16,-1 0 1 16,4-8 1-16,1-27 8 15,-7-16-9-15,3-6-1 16,2-3-1-16,-8-9 1 15,0-11-1-15,0 8 0 16,0 0 0-16,0 6 0 16,0 11 0-16,0 9 0 15,-17 8 2-15,-7 9-2 16,-1 7 1-16,9 4 0 16,-9 5 1-16,20 5-1 0,-3 5-1 15,8-2 1-15,0-1 1 16,0-2-1-16,8 2-1 15,36-4 1-15,29-2 1 16,20 4 1-16,24-2 3 16,14-1 2-16,19-3 5 15,8 0-1-15,-8-2-1 16,-5-2-3-16,-28 6-1 16,-19 5-2-16,-24 2-4 15,-22 3 0-15,-1 2-1 16,-10 0-1-16,-3-5-3 15,1 5-2-15,1-4-32 16,-1 1-66-16,-12 2-50 0,-22 1-105 16</inkml:trace>
  <inkml:trace contextRef="#ctx0" brushRef="#br0" timeOffset="29545.3675">9479 4871 283 0,'0'0'36'0,"0"-5"-32"15,0 5 0-15,0 0 14 16,-8-1-11-16,2 1 4 16,-7 0 12-16,7 0 9 15,-2 0-7-15,-3 0-4 16,-2 0 0-16,4 0-7 15,-1 0-3-15,1 0 1 16,9 0 0-16,-5-1 0 16,5-8 10-16,0-4 9 0,19-3 6 15,52-7-15-15,8 0-2 16,0 6-1-16,-24 7 7 16,-17 1 7-16,-25 9-21 15,-7 0-8-15,-6 0-1 16,0 24 4-16,0 5 7 15,0 6-10-15,-19-3-2 16,5-14-2-16,0-7 0 16,14-10 0-16,0-1-1 15,41 0 1-15,17 0 2 16,-12 0 0-16,-8 16 0 16,-19 14 1-16,-19 17 10 0,-24 17 5 15,-80 14-6-15,-40 3-7 16,-9-15-3-16,22-20-2 15,33-27-2-15,41-19-16 16,24 0-49-16,33-33-43 16,19-22-146-16</inkml:trace>
  <inkml:trace contextRef="#ctx0" brushRef="#br0" timeOffset="30609.8291">11240 3994 133 0,'0'0'161'16,"0"0"-144"-16,0 0 10 15,0-2 19-15,0-3-10 16,0-4 3-16,9 0 13 16,23-1-6-16,1 0-2 15,13 3-7-15,-13 4-13 16,-8-1-20-16,-3 4-4 0,-12 0 0 16,12 0-9-1,-3 0-51-15,-8 0-135 0</inkml:trace>
  <inkml:trace contextRef="#ctx0" brushRef="#br0" timeOffset="30849.2948">11333 4180 327 0,'6'1'30'16,"7"5"53"-16,9-1-33 0,8-1-15 15,-3-1-17-15,-8-3-10 16,9 0-4-16,10 0-4 16,3 0-17-16,-3-4-211 15</inkml:trace>
  <inkml:trace contextRef="#ctx0" brushRef="#br0" timeOffset="36293.5599">13351 2623 184 0,'0'0'91'0,"0"0"-82"15,0 0 4-15,0-3-2 16,0 3 3-16,0-3 9 15,0 1 17-15,0-2-4 16,-6 1-4-16,6-2 6 16,0 5-8-16,0 0-10 15,0 0-10-15,0 0-6 0,0 0-2 16,0 0 2 0,0 20 1-16,11 4 1 0,-2 10 0 15,-4-1 0-15,-5 2-3 16,0 0-3-16,0 1 0 15,0-9 0-15,0-4-3 16,3-7-63-16,16-9-100 16,-8-7-179-16</inkml:trace>
  <inkml:trace contextRef="#ctx0" brushRef="#br0" timeOffset="36623.5389">14117 2583 393 0,'0'0'33'16,"0"0"-24"-16,0 0 9 16,0 0 12-16,-5 9-3 15,-14 12-13-15,-3 7 4 16,-16 8 2-16,-14 13 3 15,-14 9-4-15,-13 7-3 16,0 2 2-16,-5 4-8 16,10-3-7-16,9-7-3 15,7-3 0-15,26-18-2 16,13-12-2-16,19-11-4 0,0-10-24 16,0 1-39-1,0-6 10-15,13-2 5 0,25 0-51 16,-10 0-28-16</inkml:trace>
  <inkml:trace contextRef="#ctx0" brushRef="#br0" timeOffset="37074.1179">14005 2994 295 0,'0'0'24'16,"0"0"29"-16,0 0-17 15,0 0-15-15,0-3 6 16,0-2 10-16,0-1 7 16,28-1-6-16,4 3-9 15,1-2-1-15,0 4-2 16,-1 2-8-16,-12 0-3 15,1 0-4-15,-10 0-5 16,3 8-3-16,-9 9 2 16,-5 6 1-16,0 12-2 15,-19 8-2-15,-33 4-1 16,6-6 0-16,2 0 0 0,17-5-1 16,14-10 0-16,13-4 0 15,0-7 0-15,0-5 0 16,51-2 1-16,28-3 2 15,20-5-1-15,12 0-1 16,-18 0-1-16,-17 0 0 16,-16 0 0-16,-21 0-5 15,-4 0-38-15,-30 8-111 16,-5 6-191-16</inkml:trace>
  <inkml:trace contextRef="#ctx0" brushRef="#br0" timeOffset="37501.5856">13247 3949 63 0,'0'-2'257'0,"-13"2"-244"0,7 0 8 16,6 0 1-16,0 0-4 15,0 0-3-15,0-3 10 16,49 1 49-16,52-3-16 16,63-6-5-16,59 0 4 15,39 3-11-15,11-2-7 16,-17-1-2-16,-38 4-19 16,-60-1-12-16,-49 6-6 15,-54 2 0-15,-11 0-10 16,-6-4-65-16,-3-12-126 0</inkml:trace>
  <inkml:trace contextRef="#ctx0" brushRef="#br0" timeOffset="39077.5541">13228 4540 221 0,'0'0'176'0,"0"0"-161"16,0 10 11-16,0 3 1 15,0-1-11-15,0-1-4 16,0 8-1-16,0 4 10 16,0 6-1-16,6 4 3 15,-6 3-5-15,0-1-6 16,0-6-1-16,5-8-7 0,3-12-2 16,-8-6-1-1,0-3 2-15,11-8-1 0,3-27 13 16,-6-11-9-16,6-9-5 15,-14 3-1-15,0 1 1 16,0 13-1-16,0 6 1 16,0 6 0-16,0 8-1 15,0 4 0-15,0-1 0 16,0-2 0-16,0-1 0 16,0 1 0-16,11-3 0 15,29 2 0-15,12-1 0 16,27 2 2-16,19-4 1 0,20 3 2 15,21 1 4-15,5-1 2 16,-7 3-4-16,-26 5-5 16,-32 1-2-16,-13 6-2 15,-28 3-16-15,-19 0-91 16,-19 0-114-16</inkml:trace>
  <inkml:trace contextRef="#ctx0" brushRef="#br0" timeOffset="39623.1438">13667 4529 255 0,'0'0'98'0,"0"0"-88"16,0 0-2-16,0 0 21 15,0-2-3-15,17-5-8 16,13-3 11-16,2-1 7 15,12-1 3-15,10 1 5 0,9-3-2 16,-8 3-2-16,-12 0-7 16,-15 11-11-16,-20 0-13 15,-8 0-6-15,0 0-3 16,0 29 1-16,-55 8 1 16,-10 4-1-16,-1 2-1 15,23-13-1-15,15-11 0 16,28-9-1-16,0-5 0 15,14-5 2-15,32 0 0 16,-2 0 0-16,-3 0 2 16,-17 5-1-16,-10 7-1 0,-14 14 2 15,0 5 1 1,-33 6 1-16,-51 4-4 0,-14-12-1 16,19-12-7-16,32-11-57 15,47-6-28-15,0 0-68 16,41-22-72-16</inkml:trace>
  <inkml:trace contextRef="#ctx0" brushRef="#br0" timeOffset="39909.2991">14938 4295 430 0,'-22'0'24'16,"3"23"-3"-16,-19 13 21 16,-9 11 9-16,-18 10-25 15,-28 19-4-15,-19 18 9 16,-24 14 1-16,-8 6-3 16,-1 6-10-16,14-5-10 15,28-15-8-15,24-18-1 16,46-31-3-16,33-28-14 15,0-23-38-15,52-1-24 16,46-36-42-16,0-13-63 16</inkml:trace>
  <inkml:trace contextRef="#ctx0" brushRef="#br0" timeOffset="40373.4386">14624 4877 80 0,'0'0'115'15,"-8"0"-55"-15,0 0-7 16,-3 0 8-16,3-2-11 15,2-1-5-15,6-3-2 0,0 5-4 16,0-5 2-16,33-1-10 16,8-1 8-16,16 0 5 15,0 4-11-15,-7 0-2 16,7 4-6-16,-11 0-6 16,-8 0-3-16,-5 0-6 15,-11 0-6-15,-9 0-3 16,7 0 0-16,-20 16-1 15,0 15 1-15,0 10 2 16,-55 14 1-16,-10 11-3 16,-1-2 0-16,14-2-1 15,28-11 0-15,21-18 1 16,3-13-1-16,8-13 1 0,63-7 0 16,22 0 1-1,10-24-2-15,9-5-1 0,8-13-29 16,-22-8-164-16</inkml:trace>
  <inkml:trace contextRef="#ctx0" brushRef="#br0" timeOffset="68626.9971">20388 2821 372 0,'0'-1'121'16,"-5"1"-78"-16,-28 0 22 16,-21 0-12-16,-31 15-30 15,-32 20-15-15,-9-4 3 16,17 9 2-16,17-5 0 16,45-14-8-16,34-6-5 15,13-10 1-15,0-5 0 0,51 0 5 16,23 0 16-16,5 0 11 15,-8 5 0-15,-19 13-9 16,-30 20-5-16,-22 15 8 16,0 20-7-16,-79 13-11 15,-39 5-7-15,-21-14-2 16,14-17-5-16,21-31-9 16,33-20-23-16,36-9-18 15,29-4-19-15,6-28-18 16,47 9-46-16,46-7-69 15</inkml:trace>
  <inkml:trace contextRef="#ctx0" brushRef="#br0" timeOffset="68867.2243">20980 2958 276 0,'0'0'272'0,"0"0"-270"16,0 3 22-16,0 20 40 15,0 9-28-15,0 4-28 16,0 4-6-16,-27 2-2 16,2-5-6-16,3-4-20 0,3-6-56 15,0-1-70-15,0-17-240 16</inkml:trace>
  <inkml:trace contextRef="#ctx0" brushRef="#br0" timeOffset="69039.2541">20980 2647 579 0,'-27'0'59'16,"27"0"-55"-16,0 0-1 15,0 0-3-15,0 0-8 0,32 0-35 16,15 0-63 0,5 28-65-16</inkml:trace>
  <inkml:trace contextRef="#ctx0" brushRef="#br0" timeOffset="69278.3715">21274 3063 376 0,'0'7'44'15,"0"1"32"-15,0-6 14 16,0-2-49-16,0 0-13 16,58-10 3-16,40-18 6 15,27-2-1-15,6 5 0 16,-11 16-5-16,-24 9-7 0,-28 0-13 16,-25 31-3-1,-24 19 2-15,-19 14 2 0,0 5-12 16,-30-2-4-16,9-18-25 15,10-13-55-15,11-26-59 16,0-10-92-16</inkml:trace>
  <inkml:trace contextRef="#ctx0" brushRef="#br0" timeOffset="70037.1561">22992 2891 123 0,'0'-2'261'16,"-8"2"-223"-16,8 0 25 16,0 0-18-16,0 0-7 15,8 0 1-15,55 12 1 16,16 21 3-16,0 11-11 16,0 8 5-16,-13 5-4 15,-20 2-16-15,-8 2-11 0,-19-6-5 16,3-2-1-16,-17-4-4 15,9-16-13-15,-8-11-55 16,-6-13-65-16,0-9-76 16</inkml:trace>
  <inkml:trace contextRef="#ctx0" brushRef="#br0" timeOffset="70203.1223">23587 2947 22 0,'0'-6'433'0,"-28"6"-354"0,-10 0 0 15,-22 32-23 1,-24 16-14-16,-20 9-22 0,-8 2-16 16,6 3-4-16,27-8-14 15,22-7-51-15,35-6-73 16,22-22-90-16</inkml:trace>
  <inkml:trace contextRef="#ctx0" brushRef="#br0" timeOffset="70457.3705">24058 2976 17 0,'39'0'421'0,"26"0"-410"16,14-5 82-16,0-5-65 16,-13 0-20-16,-28 2-8 15,-22 6-1-15,3-1-14 16,-19 3-59-16,-8 0-172 16</inkml:trace>
  <inkml:trace contextRef="#ctx0" brushRef="#br0" timeOffset="70609.2734">24058 2976 210 0,'268'126'321'15,"-208"-130"-299"-15,13-4 44 16,3-2-46-16,-16-7-19 16,6-6-1-16,8-9-55 15,-23-11-199-15</inkml:trace>
  <inkml:trace contextRef="#ctx0" brushRef="#br0" timeOffset="70854.8594">25468 2339 475 0,'0'0'53'0,"0"0"-28"16,0 26 39-16,0 18-17 16,0 11-14-16,-19 14-19 15,-47 6-9-15,6-2-5 16,9-11-4-16,23-8-14 16,9-2-59-16,19-15-80 15,0-16-222-15</inkml:trace>
  <inkml:trace contextRef="#ctx0" brushRef="#br0" timeOffset="71056.7477">26324 2382 510 0,'-76'43'117'15,"-3"26"-104"-15,-28 22 53 16,-23 8-45-16,-20 12-13 15,0-2-6-15,5-4-2 16,28-2-4-16,32-8-9 16,39-16-58-16,24-20-80 15,22-22-172-15</inkml:trace>
  <inkml:trace contextRef="#ctx0" brushRef="#br0" timeOffset="71395.1541">25814 3121 99 0,'0'-16'258'15,"19"1"-238"-15,28-5 32 16,18 0 4-16,14-6-2 15,0 10 11-15,-13 2-2 0,-28 7-2 16,-30 7-22-16,-8 4-29 16,0 40 14-16,-65 33 0 15,-34 20-18-15,-7 12-4 16,30-8-1-16,29-15 0 16,47-28-1-16,11-19-3 15,82-29-4-15,24-10-11 16,28 0-21-16,-1-3-33 15,-21-15-83-15,-63 1-207 16</inkml:trace>
  <inkml:trace contextRef="#ctx0" brushRef="#br0" timeOffset="71927.053">20034 4724 479 0,'-52'0'39'15,"-13"10"-2"-15,-12 21 10 16,-5 10-10-16,-8 8-2 16,11 6-14-16,19-1-5 0,28-1-8 15,32-1 2-15,0-12 6 16,13-5-4-16,53-12-8 15,18-11-3-15,17-6-1 16,22-6-3-16,8 0-20 16,-11-25-70-16,-3-10-106 15</inkml:trace>
  <inkml:trace contextRef="#ctx0" brushRef="#br0" timeOffset="72167.0959">20775 4962 274 0,'-5'15'263'0,"5"2"-216"16,44-11 12-16,57-6-32 15,21-3 6-15,4-24-4 16,-34 2-5-16,-34 3-13 16,-39 7-5-16,-19 0 8 15,-38 4 4-15,-42 0-12 16,-31 5-6-16,7 6-3 15,25 0-9-15,41 0-35 16,24 0-55-16,14-7-88 16,66-10-222-16</inkml:trace>
  <inkml:trace contextRef="#ctx0" brushRef="#br0" timeOffset="72400.9681">22002 4590 332 0,'-16'13'204'0,"-41"29"-173"15,-3 10 31-15,3 0-9 16,24-8-13-16,25-9-23 16,8-15-14-16,0-10 3 15,22-2 6-15,16 1 20 16,-19-2 7-16,-6 5-14 16,-13 9-14-16,0 4-3 15,-32 8-5-15,-47 3-3 16,-6-8-10-16,20-14-35 15,18-7-54-15,34-7-73 16,13 0-149-16</inkml:trace>
  <inkml:trace contextRef="#ctx0" brushRef="#br0" timeOffset="72677.4007">22551 4620 201 0,'0'4'277'0,"8"18"-230"16,38 8 72-16,6 8-49 0,5 1-19 15,-2 1-26 1,-4-5-9-16,7 1-5 0,-23-11-11 15,12-2-2-15,-9-12-11 16,-6-5-45-16,15-6-75 16,-9-2-57-16,-5-36-85 15</inkml:trace>
  <inkml:trace contextRef="#ctx0" brushRef="#br0" timeOffset="72811.1381">23306 4563 360 0,'-66'0'151'16,"-26"35"-67"-16,-26 24-14 15,-26 12-8-15,-6 8-19 0,-3 1-12 16,28-9-29-16,35-14-2 16,52-23-59-16,38-25-99 15,0-9-159-15</inkml:trace>
  <inkml:trace contextRef="#ctx0" brushRef="#br0" timeOffset="73173.0199">23854 4527 514 0,'0'5'38'15,"0"3"44"-15,3-7-31 16,40-1-24-16,4 0-18 0,4 0-8 15,-10 0-1 1,-3 0-7-16,-10 4-50 0,-9 3-133 16,-19 6-229-16</inkml:trace>
  <inkml:trace contextRef="#ctx0" brushRef="#br0" timeOffset="73314.7752">23895 4715 551 0,'0'11'70'16,"19"-1"8"-16,65-5-66 16,15-5-12-16,15 0-3 15,17-22-84-15,-22-18-270 16</inkml:trace>
  <inkml:trace contextRef="#ctx0" brushRef="#br0" timeOffset="73713.161">24805 4465 538 0,'-13'29'16'15,"13"6"51"-15,0-4-22 16,13-9-30-16,15-11-11 15,4-6 1-15,-2-5 4 0,-2 0 13 16,-1-25-1-16,0-14-16 16,-16-3-3-16,-11 1-2 15,0-2-4-15,0 3-4 16,-33 9 2-16,9 5 3 16,5 4 2-16,5 7 1 15,11 1 0-15,3-4 1 16,0-3-1-16,49-5 0 15,22-4 3-15,28 2 5 16,4 1 7-16,17 4 8 16,-3 1-3-16,-5 1-15 15,-19 11-5-15,-17-1-2 16,-16 9-29-16,-13 2-101 0,-15 0-229 16</inkml:trace>
  <inkml:trace contextRef="#ctx0" brushRef="#br0" timeOffset="74108.8159">25269 4405 325 0,'0'3'82'16,"0"-3"-66"-16,0 0 26 15,16 0 26-15,22 0-16 16,14-15-5-16,3-2 20 0,-6 7-2 16,-22 5-14-16,-19 5-22 15,-8 0-18-15,0 3-7 16,0 26 2-16,0 11-3 16,-13-1-3-16,-1-8-3 15,14-14-6-15,0-10-2 16,0-7 2-16,46 0 9 15,14 0 2-15,-2 0 1 16,-1 0 6-16,-27 0 2 16,-11 20 2-16,-19 18 6 0,0 11-4 15,-68 1-15 1,-8-6 0-16,7-14-24 0,12-23-45 16,19-7-33-16,30-9-43 15,8-26-78-15</inkml:trace>
  <inkml:trace contextRef="#ctx0" brushRef="#br0" timeOffset="74335.2222">26640 4137 567 0,'-70'73'57'0,"-4"21"25"15,-30 18-17-15,-16 6-20 0,-35 7-28 16,-3 0-5-16,0-11-10 16,21-10-2-16,34-15-7 15,29-13-16-15,36-26-62 16,30-20-64-16,8-30-103 16</inkml:trace>
  <inkml:trace contextRef="#ctx0" brushRef="#br0" timeOffset="74695.123">26229 4819 306 0,'0'0'65'16,"24"-13"2"-16,36-9 20 16,6-9-18-16,5 6-9 15,-11 4 16-15,-22 12-3 16,-16 9-24-16,-12 0-27 16,-10 17-10-16,0 31 2 15,0 15-6-15,-65 16-7 16,8 0-1-16,16 0-3 15,35-17-1-15,6-16-1 16,39-22-8-16,48-18-4 0,36-6 5 16,7-9-9-16,-4-23-26 15,-1 1-41-15,-40-13-99 16</inkml:trace>
  <inkml:trace contextRef="#ctx0" brushRef="#br0" timeOffset="82715.1516">29681 2733 416 0,'0'0'79'0,"0"0"-54"16,0 1 35-16,-9 20-23 15,-7 2-14-15,-6 13-1 16,-5 8 1-16,-11 11-10 15,0 12 6-15,-3 8-5 16,-16 7-7-16,2 2-4 16,-2 3-3-16,10-5-3 15,9-18-14-15,16-20-34 16,11-15-49-16,11-23-61 16,0-6-65-16</inkml:trace>
  <inkml:trace contextRef="#ctx0" brushRef="#br0" timeOffset="82947.118">29754 2911 394 0,'0'-4'74'0,"0"4"-42"15,0 0 16-15,0 6-22 16,0 24 2-16,0 11-14 15,0 8 1-15,0 10-6 16,-32 9-7-16,-9 3-2 16,-17 4-1-16,4 0-17 15,-12-8-51-15,6-9-74 0,3-20-154 16</inkml:trace>
  <inkml:trace contextRef="#ctx0" brushRef="#br0" timeOffset="83230.9194">29201 2847 26 0,'-6'-19'370'0,"6"11"-332"16,0-2 26-16,33-3-38 0,46-2 5 15,27 0-11 1,36-1 13-16,11-1 8 0,5 1-11 16,6-5-2-16,-9 1-9 15,-10 4-10-15,-15-1-9 16,-37 8-1-16,-22 4-16 16,-30 5-36-16,-3 0-76 15,-32 31-173-15</inkml:trace>
  <inkml:trace contextRef="#ctx0" brushRef="#br0" timeOffset="83779.2104">29931 3502 95 0,'39'-15'26'0,"-7"3"19"16,1-1-8-16,0 0-5 16,-6 4 5-16,-8-1 7 15,0 3 18-15,-5 2 0 16,-3-1-6-16,-8 5 6 15,-3 1-5-15,0 0-10 16,0 0-13-16,0 21-10 16,-28 27 0-16,-43 26 4 15,-54 28-10-15,-44 27-9 0,-44 25-7 16,-27 22 0 0,3 6-1-16,13-9-1 0,34-15 0 15,40-28-9-15,46-33-22 16,39-33-20-16,32-28-13 15,33-27-30-15,19-9-69 16,65-22-158-16</inkml:trace>
  <inkml:trace contextRef="#ctx0" brushRef="#br0" timeOffset="84297.0959">30240 4108 301 0,'0'0'71'0,"0"0"-42"15,0 0 6-15,0 0-5 16,-14 0-9-16,0 0 7 0,-5 0 7 16,-8 0-10-16,-19 0-3 15,-12 17-10-15,-21 21-2 16,-19 15 3-16,0 10 2 15,-14 13 2-15,6 10 0 16,13 7 1-16,22 0-4 16,28-13-4-16,40-14-6 15,3-24-3-15,54-22 3 16,55-20 5-16,31 0-1 16,4-32 2-16,-27-6 1 15,-43 4 15-15,-44 3-1 16,-30 10 1-16,-76 9 1 15,-69 12-25-15,-19 0-2 0,31 0-6 16,37 12-32-16,88-12-83 16,8-3-187-16</inkml:trace>
  <inkml:trace contextRef="#ctx0" brushRef="#br0" timeOffset="92835.0656">5913 9557 120 0,'-25'-2'233'15,"20"2"-205"-15,2 0 17 16,3 0-1-16,0 0-14 16,0 0-6-16,0-4 4 15,0 3 0-15,0 1-6 16,33 0 5-16,13 0 5 15,14-2-12-15,11-5-4 0,-11 1-1 16,0-1-11 0,-8-3-4-16,-20-1-2 0,-13 7-10 15,-19 1-22-15,0 3-60 16,0 0-64-16,0 21-135 16</inkml:trace>
  <inkml:trace contextRef="#ctx0" brushRef="#br0" timeOffset="92998.9552">6030 9816 446 0,'8'8'139'16,"19"1"-85"-16,25-1 36 0,5-4-53 16,-10-4-32-1,7 0-5-15,-16-12-26 0,28-26-87 16,-6-13-172-16</inkml:trace>
  <inkml:trace contextRef="#ctx0" brushRef="#br0" timeOffset="93718.8354">7769 8780 140 0,'-13'-16'217'16,"7"8"-173"-16,6 1 41 15,0 3-17-15,0 2-17 16,-2 0-22-16,-4 2-2 16,6 0-8-16,0 0-3 0,0 0-2 15,0 0-6-15,0 23 9 16,25 12 7-16,10 1-13 15,-5 7-2-15,-3 2-4 16,1-9-4-16,-9-7 1 16,-11-8-2-16,3-13-2 15,-6-8 1-15,-2 0 1 16,3-9-2-16,2-35-1 16,-8-14 1-16,0-7 2 15,0-10-2-15,0 3 1 16,0 0 1-16,-3 6-1 15,-2 15 1-15,-4 14 0 0,9 15 0 16,-5 9 1 0,5 8-1-16,0 5 1 0,-6-2 0 15,6-4-1-15,0-4 1 16,0-5 0-16,39-4-1 16,26-3 2-16,41-9 0 15,20 4 1-15,29-4 1 16,3-1 2-16,1 6 5 15,-12 4-1-15,-27 4-3 16,-8 8-5-16,-14 7-2 16,-14 1 0-16,-5-1-3 15,-13 1-2-15,-14 0-18 16,-12-4-30-16,-15 5-37 0,2-1-38 16,-8 2-77-1</inkml:trace>
  <inkml:trace contextRef="#ctx0" brushRef="#br0" timeOffset="94253.0735">8759 8579 198 0,'-13'0'186'0,"13"0"-166"16,0 0 30-16,0 0-15 16,0 0 6-16,0 0-3 15,0 0-7-15,19 0 9 16,19 0 3-16,8-1-7 15,-13-2-4-15,-6 3-6 16,-8 0-7-16,-11 0-14 16,-8 0-4-16,0 15 0 15,0 17 2-15,-32 5-1 0,-17-2 0 16,5-7-1 0,11-9-1-16,31-15-1 0,2-4-1 15,0 0-1-15,35 0 3 16,22-8 1-16,11 0 2 15,-10 8 2-15,-6 0 7 16,-14 27 7-16,-30 16 3 16,-8 17-6-16,-33 15-3 15,-70 0-8-15,-23-9-5 16,6-16-2-16,17-21-20 16,13-22-9-16,21-7-19 15,12 0-39-15,24-15-20 16,33 2-63-16,0 4-167 15</inkml:trace>
  <inkml:trace contextRef="#ctx0" brushRef="#br0" timeOffset="94515.057">7579 9687 447 0,'122'0'41'0,"69"-15"75"15,57-15-53-15,30-12-6 16,-10-7-10-16,-20 1-16 0,-57 8-12 16,-52 8-10-1,-55 11-8-15,-32 8-1 0,-33 7-21 16,-13 4-44-16,7 2-66 15,-13 0-130-15</inkml:trace>
  <inkml:trace contextRef="#ctx0" brushRef="#br0" timeOffset="94793.0831">8713 9961 491 0,'-14'46'147'0,"9"19"-98"16,-3 18 35-16,2 20-27 15,-7 7-18-15,-20 4-17 16,6-4-6-16,-6-15-10 15,14-24-6-15,13-32-8 16,6-31-45-16,47-21-116 16,24-66-357-16</inkml:trace>
  <inkml:trace contextRef="#ctx0" brushRef="#br0" timeOffset="95752.826">10548 9312 301 0,'0'0'63'15,"0"0"-28"-15,0 0-2 16,0 0-3-16,0 0-4 16,0 0 23-16,33 0 12 15,13 0-14-15,17 0-20 16,-3 0-8-16,0 0-7 16,-14-6-11-16,-13 1-1 15,-9 1-6-15,-10 1-20 16,0 0-68-16,-1 3-112 15</inkml:trace>
  <inkml:trace contextRef="#ctx0" brushRef="#br0" timeOffset="95940.9557">10592 9763 570 0,'27'0'30'0,"46"0"43"16,12 0-37-16,-1 0-36 16,-4-3-2-16,-10-3-37 15,4-4-119-15,-17-4-284 16</inkml:trace>
  <inkml:trace contextRef="#ctx0" brushRef="#br0" timeOffset="96884.9761">12590 8066 208 0,'-11'0'186'0,"11"0"-158"15,0 0 5-15,0 0-11 16,0 0 10-16,0 0-8 0,0 0-8 16,0 0 5-1,0 0-1-15,0 0-4 0,0 0-5 16,0 2-1-16,0 20 1 16,0 13 12-16,25 0-18 15,-6 5-2-15,3-4 2 16,-3-6-2-16,-8-9-2 15,2-14-1-15,-13-5 0 16,9-2 0-16,-4-13 0 16,3-27-2-16,3-18-6 15,3-8 2-15,-6 0 2 16,-8 1 2-16,0 6 1 0,0 10 1 16,0 6 1-16,-3 11-1 15,-13 6 1-15,8 12-1 16,-1 6 0-16,9 6 1 15,0-1 1-15,0-1-1 16,0-7-1-16,36-4 6 16,35-4 0-16,13-5 4 15,14 3 8-15,-10-1 1 16,15 1 0-16,-24 7-5 16,-13 2-10-16,-20 7-4 15,-13-1-4-15,-19 6-10 16,-4 0-30-16,12 0-86 15,-22 11-140-15</inkml:trace>
  <inkml:trace contextRef="#ctx0" brushRef="#br0" timeOffset="97342.6292">12986 7944 365 0,'0'0'29'0,"0"6"16"16,0-6-17-16,30 0 14 0,10 0 1 15,7 0 3-15,-1 0-2 16,-16 0-9-16,-16 0-19 15,-12 0-14-15,-2 0-1 16,0 16 2-16,0 11 0 16,-8 2-3-16,-30 5 0 15,16-11 4-15,9-10-4 16,13-3-3-16,0-10 1 16,0 1 2-16,35-1 1 15,22 0 5-15,3 7 3 16,-13 1 6-16,-9 10 16 15,-24 11 6-15,-14 10-12 16,0 12-10-16,-60 6-8 0,-30-11-6 16,-9-6-1-1,15-21-17-15,24-13-24 0,27-6-12 16,33-13-11-16,0-14-56 16,66-10-89-16</inkml:trace>
  <inkml:trace contextRef="#ctx0" brushRef="#br0" timeOffset="97656.821">14412 7654 326 0,'0'0'52'0,"0"0"-43"15,0 18 17-15,0 8 17 16,-14 6 0-16,-24 14 8 16,-28 14 10-16,-18 16-16 15,-28 15-12-15,-19 13-3 16,-19 0-8-16,-8-2-4 16,22-15-15-16,38-17-3 15,32-19-3-15,39-28-22 16,27-16-29-16,0-7-27 15,41-16-28-15,43-22 16 16,28-3-34-16,-3 2-67 0</inkml:trace>
  <inkml:trace contextRef="#ctx0" brushRef="#br0" timeOffset="98136.7208">14093 8219 249 0,'0'0'73'16,"0"0"-30"-16,0 0-14 15,0 0-7-15,0 0-9 16,0 0 4-16,0 0 15 16,0 0 7-16,0-5 10 15,5 0-13-15,36-8 2 16,11-3-5-16,13 1-6 16,6-5 2-16,0 5-2 15,-22 4 1-15,-19 6-5 16,-16 5-18-16,-14 4-4 15,0 30 2-15,-28 16 6 16,-43 13-8-16,1-5-1 16,15-4 1-16,25-14-1 0,30-17 0 15,0-11-2-15,44-9-1 16,54-3 3-16,14 0 0 16,8-4 0-16,-9-8 0 15,-12-1-3-15,-23 4-6 16,-35 8-39-16,-3 1-77 15,-38 0-166-15</inkml:trace>
  <inkml:trace contextRef="#ctx0" brushRef="#br0" timeOffset="98482.7266">12198 9193 445 0,'21'0'81'0,"102"0"-31"15,60 0 18-15,59-17-32 0,53-19 10 16,16-6-1 0,16 0 2-16,0 3-10 0,-32 7-14 15,-53 2-12-15,-40 9-11 16,-57 7-2-16,-53 3-17 16,-35 5-55-16,-24 3-71 15,-30-1-70-15</inkml:trace>
  <inkml:trace contextRef="#ctx0" brushRef="#br0" timeOffset="98924.9233">13051 9541 102 0,'0'-10'405'16,"0"10"-357"-16,5 0 24 16,23 0-19-16,-9 26-6 15,5 14-15-15,-21 10-12 16,-3 7-9-16,0-1-7 15,0 0-4-15,0-9-7 16,0-12-21-16,0-12-47 16,0-12-50-16,30-11-156 15</inkml:trace>
  <inkml:trace contextRef="#ctx0" brushRef="#br0" timeOffset="99150.2224">13902 9457 357 0,'-6'0'268'0,"-46"27"-254"15,12 24 19-15,-18 14 2 16,-21 12-18-16,-19 11-13 16,-8 10-3-16,2 0-1 15,17-7 0-15,21-18-3 16,28-12-15-16,19-20-47 15,19-13-54-15,0-13-59 0,30-15-127 16</inkml:trace>
  <inkml:trace contextRef="#ctx0" brushRef="#br0" timeOffset="99516.9497">13823 9935 162 0,'-6'0'292'15,"6"0"-272"-15,0 0 21 0,0 0 14 16,19 0 9 0,47 0 1-16,18-14 0 0,28-13-11 15,0 7-4-15,-20 1-2 16,-26 7-13-16,-28 10-17 15,-24 2-9-15,-14 5-4 16,0 43 2-16,0 25-2 16,-60 12-1-16,-11 1-4 15,11-13 0-15,35-22 0 16,25-21 0-16,11-23-2 16,82-7-1-16,30-2 1 15,21-26 1-15,3-3-6 16,9-3-10-16,-25 3-19 15,0 2-67-15,-39-5-125 16</inkml:trace>
  <inkml:trace contextRef="#ctx0" brushRef="#br0" timeOffset="105929.2472">19295 7172 514 0,'-22'0'90'16,"-16"0"-43"-16,-14 3 16 15,-13 19-42-15,-20 10-7 16,1 6-3-16,10 3 2 15,14-3-3-15,22-14-5 16,24-11-5-16,14-12-1 16,0 3 1-16,41-4 3 15,25 2 9-15,4 3 1 16,-10 5 0-16,-21 12 1 16,-26 18 0-16,-13 14-1 15,-19 16-1-15,-60 2-8 16,-25-6-4-16,-2-19-7 15,22-23-13-15,18-17-15 16,20-7-9-16,19 0-7 0,27-22-29 16,0 2-34-16,73-1-80 15</inkml:trace>
  <inkml:trace contextRef="#ctx0" brushRef="#br0" timeOffset="106139.2239">19682 7473 439 0,'0'0'74'15,"0"20"-38"1,0 8 25-16,14 6-31 0,-3 0-20 16,-11 3-10-16,0-1 0 15,0-5-4-15,-25-4-11 16,6-6-51-16,-14-10-106 15,-2-11-209-15</inkml:trace>
  <inkml:trace contextRef="#ctx0" brushRef="#br0" timeOffset="106311.4843">19805 7015 636 0,'-19'0'10'16,"19"0"-10"-16,0 2-29 16,0 13-49-16,0 13-67 15,0 9-145-15</inkml:trace>
  <inkml:trace contextRef="#ctx0" brushRef="#br0" timeOffset="106566.9056">20023 7427 367 0,'0'0'204'15,"0"0"-183"-15,0 0 4 0,38 0-6 16,49-9 19-16,22-17-14 16,11 6-1-16,-21 8-6 15,-20 11-1-15,-14 1 3 16,-16 11-3-16,-22 29 0 15,-13 14 6-15,-14 9-11 16,0-1-11-16,0-8 0 16,0-12-27-16,0-15-63 15,14-9-43-15,-1-13-105 16</inkml:trace>
  <inkml:trace contextRef="#ctx0" brushRef="#br0" timeOffset="106776.4222">21149 7346 572 0,'5'0'125'16,"50"26"-108"-16,16 12 26 16,13 1-29-16,9 1-14 15,-8-2 0-15,-1-8-5 16,-16-2-8-16,-10-6-31 15,-7-10-53-15,-4-7-66 16,-9-5-178-16</inkml:trace>
  <inkml:trace contextRef="#ctx0" brushRef="#br0" timeOffset="106935.1013">21915 7231 604 0,'-125'60'44'0,"-17"14"41"15,-3 6-24-15,-7-4-39 16,15-8-22-16,20-16-4 16,52-21-54-16,38-19-98 15,27-12-207-15</inkml:trace>
  <inkml:trace contextRef="#ctx0" brushRef="#br0" timeOffset="107690.7042">22586 7039 501 0,'0'4'64'15,"49"-1"-19"-15,19-2 14 16,9-1-51-16,-23 0-8 16,-2 0-10-16,-25 0-26 15,11 3-70-15,-24 4-152 16</inkml:trace>
  <inkml:trace contextRef="#ctx0" brushRef="#br0" timeOffset="107856.5663">22722 7293 676 0,'19'3'10'16,"39"2"-2"-16,2-5-8 16,5 0-10-16,22-25-95 15,-21-15-367-15</inkml:trace>
  <inkml:trace contextRef="#ctx0" brushRef="#br0" timeOffset="108328.5121">23671 6638 50 0,'-11'2'455'15,"-16"35"-432"-15,13 11 35 16,1 4-28-16,2 0-2 16,3-1-8-16,8-8 5 15,0-8-3-15,0-16-13 16,0-8-3-16,8-11-3 15,25-7 1-15,10-33-1 16,-2-21-3-16,-8-5-6 0,-14-5 0 16,-19 0 1-16,0 10-2 15,0 11 3-15,0 16 2 16,0 13 2-16,0 7 0 16,0 9 0-16,0 0 0 15,5-7-2-15,36 4 2 16,16-8 0-16,28 2 3 15,21-3 3-15,20 0 10 16,10 6 9-16,-24 0 2 16,-19 4-21-16,-33 4-6 15,-17 1-15-15,-29 2-33 16,5 0-89-16,-19 0-269 0</inkml:trace>
  <inkml:trace contextRef="#ctx0" brushRef="#br0" timeOffset="108757.1938">24050 6712 377 0,'0'0'59'16,"0"0"-31"-16,0 0-8 15,0 0-3-15,0 0 2 0,8 0 26 16,17 0 0-16,-3 0 11 16,-3 0 4-16,0 0-16 15,0 0-11-15,-16 0-24 16,2 0-6-16,-5 10-2 16,0 12 3-16,0 6-1 15,-27-4-1-15,8-4-1 16,8-10-1-16,8-7 0 15,3-3-1-15,0 0 1 16,46 0 0-16,20 0 3 0,-14 0 1 16,-20 0 6-1,-10 14 6-15,-22 13 3 0,0 6-5 16,-32 9-6-16,-42-6-8 16,-5-8-11-16,22-22-32 15,10-6-37-15,39-15-29 16,8-19-68-16,27-4-86 15</inkml:trace>
  <inkml:trace contextRef="#ctx0" brushRef="#br0" timeOffset="108966.8976">25291 6444 157 0,'0'0'387'0,"0"2"-364"16,-6 34 15-16,-48 15 11 0,-17 14-17 15,-14 12-16 1,-35 13-2-16,-10 5 5 0,-15 9-5 16,0-4-10-16,17 0-4 15,36-13-5-15,26-20-17 16,39-20-40-16,27-20-64 16,0-21-60-16</inkml:trace>
  <inkml:trace contextRef="#ctx0" brushRef="#br0" timeOffset="109296.779">24759 7190 81 0,'-11'7'321'15,"8"-3"-301"-15,3-4 4 16,0 0 5-16,33-2 21 15,33-21 5-15,13 3 6 16,-6 3-3-16,-7 4 13 16,-9 12-11-16,-16 1-18 15,-22 0-18-15,-19 36-12 16,0 22 4-16,-46 19-9 16,-39 11-5-16,6 1-1 15,14-16-1-15,32-18 0 16,33-23-2-16,0-19-4 15,87-13-6-15,30-10 0 0,28-30-22 16,-3-7-44-16,-9 0-44 16,-29-3-177-16</inkml:trace>
  <inkml:trace contextRef="#ctx0" brushRef="#br0" timeOffset="110030.9432">19379 9313 170 0,'-27'0'351'16,"-11"0"-296"-16,-14 10-2 16,-13 23-30-16,-9 15 10 15,-10 5-8-15,-1 18-9 16,14 1-4-16,30 0-1 16,22 0-8-16,19-14-3 15,19-14-3-15,60-15-2 16,25-16 2-16,21-13-5 15,20 0-14-15,-9-36-55 0,-5 0-68 16,-19 1-72-16</inkml:trace>
  <inkml:trace contextRef="#ctx0" brushRef="#br0" timeOffset="110264.6859">19859 9704 192 0,'-8'19'353'0,"8"5"-308"15,0-8 1-15,27-8-31 16,52-8-1-16,25 0-1 16,-6-11 4-16,-32-5 5 15,-34 6-5-15,-32 2-15 0,0-2 6 16,-60 1-1-16,-43-3-7 16,-1 9-7-16,20 3-3 15,29 0-6-15,36 0-30 16,14-4-32-16,5-3-106 15,51-4-226-15</inkml:trace>
  <inkml:trace contextRef="#ctx0" brushRef="#br0" timeOffset="110496.9151">20705 9475 88 0,'0'0'343'0,"-28"23"-278"15,-29 14 0-15,3-2-27 16,2-5-6-16,14-5-11 15,29-6 10-15,9 2-2 16,0-2-17-16,0-2 11 0,19 4 11 16,9-2 7-16,-9 0-21 15,-14 12-12-15,-5 7-5 16,-11 3-3-16,-54-1 0 16,-9-5-11-16,9-11-32 15,19-11-54-15,21-3-54 16,25-7-58-16</inkml:trace>
  <inkml:trace contextRef="#ctx0" brushRef="#br0" timeOffset="110758.9417">21168 9468 48 0,'0'0'449'16,"0"0"-428"-16,8 16 58 16,50 10-23-16,15 5 2 15,12 3-10-15,7 0-4 16,-2 1-30-16,-5-2-12 16,-17-9-2-16,-2-7-9 15,-23-12-36-15,-2-5-56 0,-3-5-60 16,-11-21-38-1,-13-14-39-15</inkml:trace>
  <inkml:trace contextRef="#ctx0" brushRef="#br0" timeOffset="110878.4399">21967 9443 250 0,'-38'0'173'15,"-52"0"-48"-15,-22 42-50 16,-22 21-16-16,-7 16-15 16,2 6-11-16,8-3-16 15,38-17-17-15,36-19-38 16,38-21-124-16,19-25-161 15</inkml:trace>
  <inkml:trace contextRef="#ctx0" brushRef="#br0" timeOffset="111224.0645">22531 9414 139 0,'9'0'361'16,"37"0"-292"-16,30 0 40 16,3 0-63-16,6 0-10 15,-11 0-23-15,-9-10-13 16,-19-3-13-16,-16 1-44 16,-13 3-82-16,-17 7-282 15</inkml:trace>
  <inkml:trace contextRef="#ctx0" brushRef="#br0" timeOffset="111366.7194">22670 9575 14 0,'0'4'607'16,"0"14"-568"-16,25-3 1 16,49-13-40-16,5-2 0 15,33-10-78-15,-14-29-269 16</inkml:trace>
  <inkml:trace contextRef="#ctx0" brushRef="#br0" timeOffset="111607.4264">23788 8994 376 0,'0'0'207'16,"-5"37"-173"-16,-9 15 34 15,-10 12-51-15,-9 4-17 16,11-1 0-16,-2-8-8 16,10-9-22-16,0-3-65 15,14-17-126-15</inkml:trace>
  <inkml:trace contextRef="#ctx0" brushRef="#br0" timeOffset="111808.6339">24582 8934 652 0,'-93'81'72'16,"-5"14"2"-16,-6 20-55 15,-7 1-19-15,7-4-5 16,11-15-18-16,28-11-34 16,13-6-37-16,25-10-51 15,27-15-117-15</inkml:trace>
  <inkml:trace contextRef="#ctx0" brushRef="#br0" timeOffset="112190.7098">24405 9557 70 0,'46'-22'366'16,"6"5"-277"-16,-3-3 18 16,3 7-36-16,-1 6 2 15,-7 7-21-15,-22 0-15 16,-11 25-13-16,-11 20-1 0,0 19-6 16,-52 16-8-16,-13 6-6 15,-6 3-1-15,24-10-1 16,28-18-1-16,19-24 0 15,11-17-3-15,57-12-1 16,22-8 0-16,-2 0-2 16,2-4-9-16,-25-14-16 15,3-10-62-15,-2-16-159 16</inkml:trace>
  <inkml:trace contextRef="#ctx0" brushRef="#br0" timeOffset="117560.7058">28088 7238 402 0,'-19'0'51'0,"19"0"-19"16,0 0 1-16,0 0 4 15,0 0-8-15,0 0-3 16,0 0 12-16,-5 0-5 16,5 0-8-16,0 21-10 15,0 18 26-15,24 14-20 16,-5 8-15-16,-10 7-3 0,-9 1-3 15,0 1-2-15,0-10-4 16,0-4-13-16,-3-15-36 16,3-12-37-16,0-27-83 15,27-2-244-15</inkml:trace>
  <inkml:trace contextRef="#ctx0" brushRef="#br0" timeOffset="117762.6732">28704 7267 474 0,'-32'26'174'0,"18"15"-166"16,14 8 17-16,0 2-13 16,0 3-12-16,0-8 0 15,0-3-6-15,6-6-23 16,-4-8-28-16,9 0-59 15,-11-8-52-15</inkml:trace>
  <inkml:trace contextRef="#ctx0" brushRef="#br0" timeOffset="118018.6965">27696 7362 501 0,'0'-22'98'0,"57"1"-91"15,49-2 32-15,25 4-9 16,14 7-1-16,-6 2-3 16,-3 10-5-16,-5-1-8 15,-19 1-13-15,5-3-1 16,-19-4-25-16,6 3-55 15,10 0-88-15,1-1-184 16</inkml:trace>
  <inkml:trace contextRef="#ctx0" brushRef="#br0" timeOffset="118228.5131">30079 7020 338 0,'-30'12'226'0,"-49"38"-169"16,13 17 32-16,-18 20-30 15,-23 23-31-15,1 11-18 16,-22 20-2-16,-3 10-3 16,-3 5-4-16,6-11-1 15,16-16-5-15,25-19-13 16,35-32-18-16,25-20-16 16,27-30-39-16,0-19-52 0,33-9-86 15</inkml:trace>
  <inkml:trace contextRef="#ctx0" brushRef="#br0" timeOffset="118722.7512">29634 8118 227 0,'0'0'99'15,"0"-6"-95"-15,0 1 1 16,0 1-1-16,0-3-4 16,0 1 10-16,0 4 18 15,0 2 16-15,0 0-3 0,-11 0-12 16,9 0 4-16,2 0-1 16,-6 0 0-16,6 0-1 15,0-3-3-15,0 3-9 16,0-6 0-16,0-5 9 15,38-4-6-15,17-5 7 16,10 1 3-16,-7 5 1 16,-26 7 0-16,-18 7-9 15,-6 0-14-15,-8 0-6 16,0 29 0-16,-14 10 5 16,-37 10-7-16,-1-7 0 15,16-9-2-15,17-14-1 0,19-9-3 16,0-6 0-16,52-3 4 15,22 5 3-15,2 2 3 16,-10 14 3-16,-34 22 8 16,-32 15 4-16,-52 16-7 15,-84 4-11-15,-33-12-3 16,11-31-4-16,19-29-47 16,79-25-133-16,30-65-377 15</inkml:trace>
  <inkml:trace contextRef="#ctx0" brushRef="#br0" timeOffset="120282.491">5356 14728 419 0,'0'0'49'0,"0"0"-21"16,0 0 9-16,0-6-12 15,0 1 8-15,0-2-1 16,22 1 17-16,11-2-9 16,-14 6-13-16,11-3-2 15,-16 4-19-15,-1-5-5 16,9 5-1-16,-3-8-10 15,6-1-28-15,-6 6-46 16,14-1-103-16,-14 5-173 16</inkml:trace>
  <inkml:trace contextRef="#ctx0" brushRef="#br0" timeOffset="120478.6573">5365 15023 520 0,'0'0'122'0,"11"0"-92"15,54 0 20-15,14 0-33 16,14 0-17-16,-9-23-3 16,-10-3-36-16,-3-2-71 15,-30 0-230-15</inkml:trace>
  <inkml:trace contextRef="#ctx0" brushRef="#br0" timeOffset="129642.4667">7592 13661 212 0,'-22'-12'168'0,"17"7"-160"16,5 3 34-16,0 0-2 15,0-3 0-15,0 5-4 16,0-4 5-16,-8 4-6 16,2-1 0-16,1 1-6 15,5 0-6-15,0 0-17 16,0 0-5-16,0 8 0 15,0 24-1-15,24 8 5 16,4 9-3-16,4-8 1 16,-4-9-3-16,-15-6 1 15,-2-16-1-15,-11-9 0 16,3-1 1-16,8-16 1 0,-3-34 1 16,11-23-3-16,-8-13-2 15,-11-1 1-15,0 1 0 16,0 6 1-16,0 17-1 15,0 17 1-15,0 18-2 16,0 16 2-16,0 7 0 16,14 5-1-16,7 0-2 15,23 0 2-15,35 0 1 16,14 0 1-16,24 0 2 16,19-10-3-16,-5-5 2 15,-16-2-2-15,-17-1-1 16,-27 2-3-16,-11 1-52 15,-22 4-93-15,-30 8-127 16</inkml:trace>
  <inkml:trace contextRef="#ctx0" brushRef="#br0" timeOffset="130024.4877">8121 13533 268 0,'0'-6'128'0,"0"6"-116"0,27 0 19 16,12-2 5 0,-4-3-11-16,9-1-1 0,10 2 3 15,4-3-5-15,-7 2-4 16,4-3 2-16,-25 5-12 15,-14 2-6-15,-10 1-2 16,-6 0 0-16,0 24 0 16,-19 14 4-16,-22 1 1 15,3-7-4-15,24-5 5 16,14-9-3-16,5-5-2 16,69-6 4-16,5-3 6 15,16-4-5-15,-7 0-4 0,-9 0-2 16,-8 0-1-1,2-1-14-15,-7-22-99 0,-23-10-212 16</inkml:trace>
  <inkml:trace contextRef="#ctx0" brushRef="#br0" timeOffset="130256.5471">9825 13146 346 0,'-38'0'196'0,"-8"15"-182"16,-1 30 4-16,-23 11 7 16,-23 18-2-16,-13 9-8 15,-17 6-6-15,6 10 15 16,-9 4-9-16,23-4-7 0,10-11-8 16,41-12-7-1,19-24-14-15,31-22-30 0,2-13-54 16,16-17-37-16,60-7-105 15</inkml:trace>
  <inkml:trace contextRef="#ctx0" brushRef="#br0" timeOffset="130572.5903">9452 13761 299 0,'-14'7'13'0,"9"-1"-7"15,5-6 7-15,0 0 17 16,0 0 14-16,0 0 16 16,32-10 12-16,34-9-19 15,18 4-14-15,-5 7 0 16,-24 3 1-16,-25 5-13 16,-22 0-23-16,-8 13-1 15,0 35 8-15,-27 18 5 16,-25 6-10-16,0-4-6 15,33-18-1-15,19-19-2 16,25-22-4-16,67-9-8 16,26-13-3-16,4-18-13 15,-2-2-28-15,-27 10-36 16,-22 6-58-16</inkml:trace>
  <inkml:trace contextRef="#ctx0" brushRef="#br0" timeOffset="131538.4931">7898 15326 16 0,'-19'-6'458'0,"8"6"-420"16,11 0-20-16,0 0-7 15,0 0 1-15,0 0 5 16,32 27 18-16,7 13 1 16,7 10 3-16,-8 7-9 15,-11 1-6-15,-2-9-12 16,-11-15-9-16,7-12-3 16,-10-14-1-16,-3-8-2 0,3-14 2 15,-3-36-6-15,-8-17-1 16,0-6 0-16,0 3-4 15,-19 12 11-15,-8 10 1 16,14 19 0-16,7 12 0 16,6 8 1-16,0 1-1 15,6 0 1-15,48-7-1 16,31-6 3-16,26-1 2 16,34-3 8-16,18 0 6 15,-18 6 7-15,-22 8-9 16,-25 4-16-16,-38 5-1 15,-22 2-6-15,-11 0-22 0,-13 0-90 16,-14 0-70-16,0 0-149 16</inkml:trace>
  <inkml:trace contextRef="#ctx0" brushRef="#br0" timeOffset="131914.6483">8438 15486 327 0,'-9'0'64'0,"9"0"-38"16,0 0 0-16,0 0 19 15,0-13 2-15,47-3-7 16,7-4 5-16,3 8 0 15,-5 1 1-15,-24 6-19 16,-18 5-21-16,-10 0-5 16,0 7-1-16,0 38 1 15,-30 11 6-15,-35 7-7 16,19-8 1-16,13-12 0 16,33-18-2-16,0-11 1 15,44-10 0-15,24-4 2 16,16 0-1-16,1-25-1 0,5-6-4 15,-3-10-25-15,6-3-75 16,-17-6-81-16,17-1-196 16</inkml:trace>
  <inkml:trace contextRef="#ctx0" brushRef="#br0" timeOffset="132108.5874">9749 15181 375 0,'-27'0'187'0,"-20"39"-122"15,-4 16 5-15,-23 14-22 16,-19 12-19-16,-10 11-16 16,-28 8-10-16,5 8 1 15,4-4-4-15,15-9-2 16,31-21-5-16,30-20-15 16,24-18-41-16,22-19-46 0,0-17-60 15,41 0-204-15</inkml:trace>
  <inkml:trace contextRef="#ctx0" brushRef="#br0" timeOffset="132415.9812">9446 15735 388 0,'-27'0'190'0,"16"0"-162"0,11 0-18 16,0 0-7-1,25 0 14-15,54-18 4 0,24-9 7 16,9-4 19-16,-14 10 13 16,-24 6-4-16,-30 9-23 15,-25 6-25-15,-19 14-5 16,0 37 4-16,-25 27 6 16,-40 10-10-16,-1-3-2 15,14-13 0-15,33-23-1 16,19-20-2-16,0-24-4 15,63-5-7-15,24-21-14 16,31-20-41-16,2-15-81 16,-22-10-127-16</inkml:trace>
  <inkml:trace contextRef="#ctx0" brushRef="#br0" timeOffset="138318.3077">7906 14711 225 0,'-38'0'40'16,"16"0"-34"-16,-3 0 18 16,-2 0-4-16,8 0 2 15,0 0-13-15,-3 0 20 16,-8 0 6-16,11 0-10 15,-3 0 5-15,3 0 1 16,-8 0-12-16,8 0 0 16,-9 0 1-16,9 0 9 15,8 0-13-15,9 0-14 16,2 0 7-16,0 0 4 16,0 0-2-16,0 0-3 0,27 0-4 15,93 0 8 1,95 0 29-16,72 0 3 0,81 0-8 15,43 0-3-15,4 0-10 16,-28 13-13-16,-54 2-10 16,-66-4-6-16,-54-9-35 15,-44-2-61-15,-63 0-120 16</inkml:trace>
  <inkml:trace contextRef="#ctx0" brushRef="#br0" timeOffset="138992.1929">15808 13320 378 0,'-123'18'107'0,"6"27"-84"16,-9 12 48-16,20 3-30 15,21-2-12-15,28-9-22 16,49-12-6-16,8-17-1 16,46-14 1-16,52-6 3 15,20 0 27-15,13-4 12 16,-14 2-3-16,-35 2 2 15,-39 6-8-15,-35 33-3 16,-8 16-7-16,-60 9-9 16,-43 5-10-16,-31-9-5 15,-10-20 0-15,13-19-7 16,22-18-27-16,43-3-5 16,25 0-8-16,41-15-4 0,0-11-28 15,52 0-60-15,60-6-80 16</inkml:trace>
  <inkml:trace contextRef="#ctx0" brushRef="#br0" timeOffset="139180.5172">16587 13631 515 0,'-32'20'96'0,"13"17"-92"15,13 5 10-15,6 6-14 16,0-5-2-16,0-6-15 16,0-5-60-16,0-7-55 15,0-5-85-15</inkml:trace>
  <inkml:trace contextRef="#ctx0" brushRef="#br0" timeOffset="139352.8321">16615 13383 317 0,'-33'-14'330'0,"0"12"-324"16,33 2-6-16,0 0-11 0,0 0-70 16,0 0-112-1,19 21-68-15</inkml:trace>
  <inkml:trace contextRef="#ctx0" brushRef="#br0" timeOffset="139630.497">17067 13624 298 0,'-27'14'65'16,"8"-1"10"-16,11 0-9 15,8-4-35-15,0-3-17 16,8-6 17-16,57 0 23 15,14-15-13-15,33-11-12 16,0 2-2-16,-3 4-1 16,-22 11 1-16,-10 9-12 0,-31 0-9 15,-13 16 8-15,-25 14-1 16,-8 12-13-16,0 2-2 16,-19-5-34-16,0-15-44 15,11-8-28-15,8-12-28 16,0-4-16-16,0 0-148 15</inkml:trace>
  <inkml:trace contextRef="#ctx0" brushRef="#br0" timeOffset="140282.4287">18521 13256 404 0,'0'0'186'0,"13"0"-130"15,47 24 11-15,11 8-15 16,3 10-13-16,-3 8-22 16,-1-1-6-16,-10 1-11 15,-13-5-1-15,-9-13-3 16,3-5-25-16,-22-10-27 15,0-11-37-15,-5-6-42 16,-1-4-31-16,12-37-93 16</inkml:trace>
  <inkml:trace contextRef="#ctx0" brushRef="#br0" timeOffset="140418.4701">19314 13155 425 0,'-74'0'110'15,"-16"40"-11"-15,-46 24-20 16,-22 20-26-16,-19 6-18 15,-1 2-20-15,23-10-15 16,49-10-20-16,59-29-130 16,47-35-385-16</inkml:trace>
  <inkml:trace contextRef="#ctx0" brushRef="#br0" timeOffset="140844.4679">19990 13332 408 0,'0'0'145'16,"0"0"-123"-16,25 0 12 16,29 0 2-16,23 0-12 15,-12-8-21-15,-29 4-3 16,-6 4-8-16,-22 0-32 16,-8 0-75-16,0 0-113 15</inkml:trace>
  <inkml:trace contextRef="#ctx0" brushRef="#br0" timeOffset="140979.8216">19990 13332 315 0,'142'155'164'0,"-142"-149"-112"15,0 1 6-15,0 1 5 16,35-6-47-16,28-2-16 16,5 0-6-16,28-17-89 15,-14-19-203-15</inkml:trace>
  <inkml:trace contextRef="#ctx0" brushRef="#br0" timeOffset="141391.6728">21111 12998 331 0,'0'5'142'16,"5"38"-101"-16,23 4 6 16,-9 6-23-16,0-15-15 15,-6-13-9-15,1-14-2 16,-9-11 1-16,15-18 1 16,-1-31 0-16,2-16 0 0,-10 1-8 15,-11 1-6 1,0 6 7-16,0 9 3 0,0 5 1 15,-11 4 3-15,3 13 0 16,8 1 0-16,0 2 0 16,8 2 0-16,39-3 0 15,29 4 3-15,17-3 8 16,19-2 16-16,19-3 14 16,18 1 13-16,4 0-24 15,-11 5-9-15,-36 5-16 16,-27 6-5-16,-35 9-21 15,-22 2-78-15,-17 0-99 0</inkml:trace>
  <inkml:trace contextRef="#ctx0" brushRef="#br0" timeOffset="141760.0304">21779 12909 401 0,'0'0'84'16,"0"-5"-33"-16,44 1-19 16,10-3-3-16,22-1-6 15,-16-3 3-15,6 6 5 0,-33 5-21 16,-12 0-4-16,-7 0 5 15,5 13 6-15,-19 14-5 16,0 8-1-16,0 2-7 16,0-2-3-16,0-4-1 15,0-5 0-15,0-6-1 16,0-5-1-16,14-5-2 16,10-3 0-16,3-5-3 15,17-2-12-15,-8 0-19 16,7 0-38-16,9 0-64 15,0-4-143-15</inkml:trace>
  <inkml:trace contextRef="#ctx0" brushRef="#br0" timeOffset="142112.3594">23469 12681 305 0,'14'-9'56'16,"11"-3"-26"-16,-6 7-13 0,-6 1 21 15,-5 2 24 1,-8 2-13-16,0 0-10 0,-8 20-20 15,-63 21 21-15,-27 20-9 16,-19 13-7-16,-22 13-8 16,0 14-6-16,-6 4 0 15,17-6 3-15,16-9-13 16,33-19 0-16,25-18-5 16,29-18-27-16,25-15-44 15,0-12-55-15,41-4-103 16</inkml:trace>
  <inkml:trace contextRef="#ctx0" brushRef="#br0" timeOffset="142434.512">22984 13396 310 0,'-8'0'143'0,"-3"0"-139"16,11-3 5-16,0-7 5 15,11-6 21-15,30-5-14 16,19-1 23-16,5 2 16 16,-8 6-7-16,-16 4-4 15,-22 10-4-15,-8 0-14 16,-11 8-18-16,0 31-2 16,-30 19-2-16,-43 14-7 15,2-2-1-15,24-7-1 0,28-18 0 16,19-16 0-16,19-16-4 15,55-13 0-15,24 0 3 16,11-5-9-16,3-10-12 16,-19 0-15-16,-22 8-77 15,-25-5-88-15</inkml:trace>
  <inkml:trace contextRef="#ctx0" brushRef="#br0" timeOffset="143080.4364">16105 15757 177 0,'0'-8'250'16,"0"5"-182"-16,-8-2 29 0,-25 2-32 15,-19 3-29-15,-13 0-14 16,-20 26 1-16,1 27 7 16,10 8-5-16,36 7-14 15,38-9-9-15,0-10-2 16,19-12 0-16,57-10 0 15,11-16-4-15,25-6-14 16,16-5-12-16,-13 0-27 16,-17 0-25-16,-13-22-12 15,-6-7 5-15,-14-2-32 16,-8 5-15-16,-10 3 17 16</inkml:trace>
  <inkml:trace contextRef="#ctx0" brushRef="#br0" timeOffset="143274.0188">16713 15981 7 0,'19'0'177'0,"0"12"-31"16,-5 13-41-16,18-1-27 15,28-6-29-15,25-18-14 16,51 0 17-16,17-32-1 16,-3-15-3-16,-25-1 1 15,-54 12-24-15,-44 6-12 16,-27 4-1-16,-60 2-1 16,-51 6-11-16,-26 11 0 15,17 7-5-15,36 0-12 16,46 0-19-16,32 0-31 15,6 0-41-15,38 0-49 16,80 0-56-16</inkml:trace>
  <inkml:trace contextRef="#ctx0" brushRef="#br0" timeOffset="143513.7358">18166 15552 383 0,'0'-9'106'0,"0"9"-12"15,-16 0-50-15,-31 11-29 16,-18 13-9-16,5 4 15 15,19-6 17-15,17 1-27 16,24-4-10-16,0-1 4 16,32-3 14-16,12 3 18 15,-17-4-1-15,-13 0-18 16,-14 6-12-16,0 7-5 16,-27 6-1-16,-50-6 0 0,-7-5-12 15,15-14-40-15,26-8-22 16,43 0-32-16,0 0-88 15,46-8-178-15</inkml:trace>
  <inkml:trace contextRef="#ctx0" brushRef="#br0" timeOffset="143754.3426">18332 15559 276 0,'0'0'143'15,"0"0"-106"-15,25 0 6 16,35 12 46-16,16 12-27 16,6 5-8-16,-11 10 4 0,0 8-8 15,-11 4-16-15,-14 5-14 16,-13-2-10-16,-9-13-10 16,-2-12-8-16,3-12-34 15,8-15-41-15,-6-2-28 16,6-12-28-16,5-27-64 15</inkml:trace>
  <inkml:trace contextRef="#ctx0" brushRef="#br0" timeOffset="143890.5617">19257 15573 121 0,'-49'0'306'16,"-47"28"-215"-16,-16 23-3 0,-27 14-31 16,-11 4-20-1,6 5-11-15,21-10-22 0,31-15-4 16,45-16-27-16,47-21-105 15,0-12-292-15</inkml:trace>
  <inkml:trace contextRef="#ctx0" brushRef="#br0" timeOffset="144258.0298">19696 15541 308 0,'0'0'139'0,"0"0"-75"16,11 0 27-16,24 0-32 16,9 0-41-16,8 2-18 15,-6 2-1-15,-24 1-24 0,-3-1-50 16,-8 4-59-16,-11 6-147 15</inkml:trace>
  <inkml:trace contextRef="#ctx0" brushRef="#br0" timeOffset="144408.4923">19696 15541 315 0,'57'182'93'15,"-57"-173"38"-15,0-3-34 16,5-3-71-16,55-3-22 15,11 0-4-15,-3-14-9 0,22-10-68 16,9-9-136 0</inkml:trace>
  <inkml:trace contextRef="#ctx0" brushRef="#br0" timeOffset="144782.4839">20715 15298 101 0,'-19'30'362'15,"14"11"-320"-15,5-3 33 16,0-8-37-16,5-6-29 0,23-16-6 16,-1-8-3-1,3-3 0-15,-8-29 0 0,-3-15-3 16,-8-5-14-16,-11-2-3 15,0-5-5-15,0 7-6 16,-19 10 19-16,8 8 12 16,11 12 3-16,0 10 7 15,0 0 1-15,30 5 4 16,43-11-7-16,39-3 30 16,19-1-18-16,5-4-5 15,17-2 16-15,16-2-1 16,-5-5 0-16,-20 6-15 0,-24 3-15 15,-24 8-22 1,-36 9-70-16,-28 9-132 0</inkml:trace>
  <inkml:trace contextRef="#ctx0" brushRef="#br0" timeOffset="145120.5732">21476 15226 260 0,'14'-11'184'15,"57"-9"-124"-15,21-5 32 16,7 3-40-16,-34 2-2 16,-19 9-2-16,-27 4-25 0,-19 7-17 15,0 0-1-15,0 14-4 16,-51 29-1-16,-15 10 0 15,-5 5-1-15,25-6 1 16,24-10 0-16,22-10 0 16,0-14 0-16,27-7 1 15,39-10 2-15,13-1 3 16,0 0 0-16,6-7-6 16,-1-13-1-16,-5-8-19 15,0-7-55-15,-8 4-63 16,-3-4-79-16</inkml:trace>
  <inkml:trace contextRef="#ctx0" brushRef="#br0" timeOffset="145314.0989">22970 14915 310 0,'0'0'205'16,"0"0"-107"-16,0 11-31 16,-24 23-11-16,-36 24 4 15,-38 20-24-15,-22 19-18 16,-41 23-13-16,-19 3-4 15,-14 5 1-15,17-4-2 16,24-13-5-16,44-20-22 16,41-26-50-16,35-24-19 15,33-31-64-15,14-10-151 16</inkml:trace>
  <inkml:trace contextRef="#ctx0" brushRef="#br0" timeOffset="145622.4577">22676 15578 407 0,'-25'12'90'16,"12"-3"-80"-16,13-9 6 15,0 0 9-15,13 0 19 16,50-4 7-16,11-11 1 0,-3 0-4 15,-11 14 3 1,-28 1-11-16,-13 0-6 0,-19 35-15 16,0 22-2-16,-27 19-8 15,-36 7-5-15,3-4-3 16,28-18-1-16,24-15-3 16,8-28-28-16,51-18-37 15,37 0-25-15,34-30-35 16,-2-18-176-16</inkml:trace>
  <inkml:trace contextRef="#ctx0" brushRef="#br0" timeOffset="146432.5583">26215 13259 309 0,'19'0'155'0,"0"21"-116"15,19 27 52-15,-10 25-47 16,-9 9-7-16,-11 9-21 15,-8-1-14-15,0-1-2 16,-14-4-3-16,-13-8-19 16,-6-12-57-16,3-19-79 15,17-31-205-15</inkml:trace>
  <inkml:trace contextRef="#ctx0" brushRef="#br0" timeOffset="146628.0993">26812 13429 508 0,'0'7'138'15,"0"36"-118"-15,0 26 42 16,0 14-34-16,0 13-21 16,0 0-7-16,0-3-3 15,0-3-22-15,0-6-53 16,0-6-50-16,-60-18-109 15</inkml:trace>
  <inkml:trace contextRef="#ctx0" brushRef="#br0" timeOffset="146838.4015">25708 13550 507 0,'41'-30'104'15,"52"5"-54"-15,57 2 30 16,46 7-40-16,33-3-10 16,0 9-16-16,-14 4-11 15,-35 6-3-15,-38 0-21 16,-17 6-64-16,-7 16-51 16,-12 7-119-16</inkml:trace>
  <inkml:trace contextRef="#ctx0" brushRef="#br0" timeOffset="147040.6073">28546 13275 309 0,'-51'37'178'15,"-39"33"-111"-15,-11 16 20 16,-22 26-17-16,-27 25-28 16,-22 21-22-16,-24 13 5 15,-14 1-16-15,19-5-9 16,22-16 0-16,52-25-5 15,51-27-33-15,45-27-52 16,21-34-47-16,19-29-28 0,60-9-100 16</inkml:trace>
  <inkml:trace contextRef="#ctx0" brushRef="#br0" timeOffset="147293.5019">28293 14228 585 0,'-66'22'15'15,"6"26"15"-15,-19 11-11 16,8 9-19-16,3-2 0 16,11-2-7-16,24-7-4 0,33-17-9 15,8-15-6 1,74-18 7-16,19-7 15 0,11 0 4 15,-3-19 4-15,-16-6-4 16,-22 1-1-16,-17 3-57 16,-10-8-160-16</inkml:trace>
  <inkml:trace contextRef="#ctx0" brushRef="#br0" timeOffset="147444.2348">28704 14310 331 0,'0'10'278'0,"0"45"-185"15,-27 24 0-15,-25 20-42 0,-32 10-6 16,-9 4-28 0,9-6-16-16,13-15-1 0,16-13-46 15,55-33-121-15,0-40-288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0T18:41:17.973"/>
    </inkml:context>
    <inkml:brush xml:id="br0">
      <inkml:brushProperty name="width" value="0.05292" units="cm"/>
      <inkml:brushProperty name="height" value="0.05292" units="cm"/>
      <inkml:brushProperty name="color" value="#FF0000"/>
    </inkml:brush>
  </inkml:definitions>
  <inkml:trace contextRef="#ctx0" brushRef="#br0">12315 6293 105 0,'-11'-5'41'16,"-8"2"-16"-16,11 3 14 16,-11-3-9-16,13 1-10 15,3-3-3-15,-2 2 16 16,-9 0-5-16,14 3-3 16,-13 0 9-16,7 0-12 15,6-3 7-15,0 3 1 16,-8 0-3-16,8-4 1 15,-5 4-10-15,-1 0 1 16,1-1 5-16,5 1-4 0,0 0 2 16,0 0-5-16,0 0-2 15,0 0-7-15,0 0-1 16,-3 0 1-16,-3 0-1 16,6 8-5-16,0 26 6 15,0 16 10-15,0 8-11 16,0 9 1-16,-13 5-5 15,-6 3-2-15,-6-2-1 16,9-6 0-16,5-16-1 16,11-13-8-16,0-19-15 15,0-19-21-15,0 0-30 16,19-22-54-16,38-30-163 16</inkml:trace>
  <inkml:trace contextRef="#ctx0" brushRef="#br0" timeOffset="240.1556">12697 6266 355 0,'0'0'109'0,"0"0"-99"15,0 0 12-15,5 0-6 16,17 6 15-16,-6 23-9 15,-16 10-8-15,0 8 2 0,0 6-5 16,0-1-10-16,-16 2-1 16,-6-4-7-16,-5-11-47 15,10-7-81-15,-4-16-104 16</inkml:trace>
  <inkml:trace contextRef="#ctx0" brushRef="#br0" timeOffset="517.9168">11603 6346 231 0,'0'-8'177'0,"0"-3"-165"15,76-1 44-15,44-8 11 16,49-3-6-16,33-2-16 15,3 2-5-15,-9-4-6 16,-24 9-10-16,-28 3-9 16,-26 7-11-16,-28 5-4 15,-17 3-2-15,-7 0-12 16,-1 14-29-16,-13 16-51 16,-11 11-73-16,-41 16-97 15</inkml:trace>
  <inkml:trace contextRef="#ctx0" brushRef="#br0" timeOffset="846.3417">11739 7441 381 0,'99'-49'87'16,"23"5"-42"-16,50-1 44 0,30 9-47 16,11 0-5-16,7 4-14 15,-21 8-5 1,-16 0-9-16,-38 11-7 0,-14-3-2 15,-33 7-5-15,-19 3-9 16,-22 1-27-16,-2 5-63 16,-25 0-89-16</inkml:trace>
  <inkml:trace contextRef="#ctx0" brushRef="#br0" timeOffset="1365.95">12860 7557 165 0,'0'-8'235'16,"0"2"-201"-16,0 2 32 16,0-2-21-16,0 0-13 15,0-1-19-15,0 4 6 16,-8 3 13-16,-30 0-11 0,-20 4-10 16,-21 30-3-1,-13 18 2-15,-26 13-2 0,-7 20 0 16,0 20-3-16,2 14 0 15,30 10-1-15,22 2 1 16,25-7-3-16,38-14 1 16,8-21 0-16,13-24-1 15,66-23 0-15,28-22 1 16,29-20 2-16,14-15 0 16,0-32 0-16,-19-15 0 15,-49 0 9-15,-39 3 5 16,-43 6 0-16,-38 11-2 15,-79 16-9-15,-36 20-5 16,-24 6-2-16,27 12-1 0,33 19-10 16,43 2-39-16,36-2-48 15,38-2-97-15,0-7-254 16</inkml:trace>
  <inkml:trace contextRef="#ctx0" brushRef="#br0" timeOffset="2528.0952">10919 7438 145 0,'0'0'71'0,"0"-5"-30"15,0 2 12-15,0 3-9 16,0-3-1-16,0 3-4 16,2 0-18-16,9 0-8 15,-2 0 5-15,4 0-6 16,-2 0 3-16,-8 0 5 16,-3 0-5-16,0 0 5 0,11 0 2 15,8 0-4-15,8 0 8 16,6 0-5-16,13 0-4 15,-8 0-9-15,-5 0 0 16,5 0-5-16,-11 0 0 16,1 0-3-16,10 0 2 15,-5 0 3-15,8 0 6 16,5 0 1-16,-2 0-4 16,2-2 3-16,-5 2-6 15,-9-6 0-15,1 1-4 16,0 3 3-16,11-5 0 15,-4 0 3-15,-7 1 0 0,5 2 0 16,3 0 1 0,-3 3-2-16,9 1-4 0,-1 0-1 15,-2-2-1-15,-3 2 0 16,-14-5 0-16,0 5-12 16,-8 0-29-16,11 0-90 15,-27 0-216-15</inkml:trace>
  <inkml:trace contextRef="#ctx0" brushRef="#br0" timeOffset="11595.6028">10960 6311 251 0,'0'0'13'15,"0"-7"18"-15,0-2-3 16,13-1 3-16,1 0 2 15,-3 4 0-15,-3-1 6 16,-8 6 0-16,0 1-11 16,0 0 3-16,0 0-4 15,0 0-1-15,0 0 9 16,-5 5-7-16,-31 22-4 16,-16 10-12-16,0 2-1 15,14-4 4-15,22-7-9 16,5-14-6-16,11-6 0 15,0-7 0-15,38-1 5 0,22 0 3 16,14 0 4-16,-17 0 9 16,-5 12 3-16,-14 8-10 15,-22 14-3-15,-16 19 0 16,0 13 0-16,-46 8-5 16,-33 4-5-16,-6-11-1 15,12-18-3-15,2-14-12 16,6-20-17-16,10-15-1 15,3 0 1-15,6-2-14 16,16-23-1-16,22-5-10 16,8-1-56-16,0-13-104 15</inkml:trace>
  <inkml:trace contextRef="#ctx0" brushRef="#br0" timeOffset="11888.0764">10921 6201 422 0,'30'0'66'0,"17"0"-5"16,32 0 35-16,8 8-43 16,3-4-25-16,3-4-18 15,-9 0-10-15,-5-32-1 16,0-12-23-16,25-25-93 16,-19-1-415-16</inkml:trace>
  <inkml:trace contextRef="#ctx0" brushRef="#br0" timeOffset="17901.9412">6229 10133 243 0,'0'0'33'0,"0"0"22"15,0 0-25-15,0 0-12 16,0-4 0-16,0-1 14 0,0 0 1 15,0-3-4-15,0 4-2 16,0-1-7-16,0 0-1 16,0-2 3-16,0 4-2 15,0 3-4-15,0-4 2 16,0 4-3-16,0 0-6 16,0 0-1-16,0 0-1 15,0 0-1-15,0 0 0 16,0 0 1-16,0 0-1 15,0 0-1-15,0 0-3 16,0-2 2-16,0 2 3 16,0 0 5-16,0 0 3 15,0 0-4-15,0 0 0 0,0 0-2 16,-8 0 3 0,-3 0 5-16,-22 2-5 0,-2 26-9 15,-23 16-3-15,-2 20 0 16,14 19 0-16,0 7 0 15,16 2 0-15,30-5 0 16,0-8-1-16,0-15 1 16,19-12-2-16,14-13 0 15,-1-15-3-15,-18-12-3 16,5-7-7-16,0-5-24 16,-5 0-27-16,13 0-48 15,-2 0-83-15</inkml:trace>
  <inkml:trace contextRef="#ctx0" brushRef="#br0" timeOffset="18523.9962">6635 10330 81 0,'0'-7'253'0,"0"3"-219"16,0 4 30-16,0 0-21 0,0 0-16 16,0 0-5-16,0 0 0 15,0 15 3-15,-13 21 12 16,-6 8-12-16,-1 13-14 15,-12-2-5-15,4-3-1 16,9-11-2-16,11-20-3 16,3-14 0-16,5-7 0 15,0-17 0-15,8-40 0 16,36-15 0-16,16-8-1 16,-9 8 1-16,1 18 1 15,-19 14-1-15,-6 19 5 16,-13 11 5-16,-9 10-2 15,-5 0-3-15,0 36 2 16,0 14 20-16,0 10-9 0,-19-9-11 16,19-15-6-16,0-15-1 15,0-15-1-15,0-6-2 16,38-6 3-16,22-31 2 16,-8-11 0-16,8 0-1 15,-22 10 0-15,-5 18-1 16,-14 10 1-16,-11 10-1 15,6 0 0-15,-9 22 0 16,-5 24 14-16,0 6-3 16,0 3-8-16,0-6-3 15,0-11 0-15,0-14-10 16,0-7-16-16,0-5-18 16,0-4-19-16,0 0-62 0,0-7-93 15</inkml:trace>
  <inkml:trace contextRef="#ctx0" brushRef="#br0" timeOffset="18846.2595">7401 10393 272 0,'0'0'270'0,"-8"0"-257"16,8 0 18-16,0 0-25 15,0 9 7-15,0 13 0 0,0 6-1 16,0-2-1-16,0-1-5 16,8-4-5-16,-2-9-1 15,13-6 1-15,-5-6-1 16,-1 0 2-16,6 0 8 16,-5 0 0-16,-6 0-3 15,3 0-3-15,-11 9-1 16,0 18 12-16,0 4 0 15,0 0-15-15,0-9-8 16,0-8-34-16,0-14-58 16,0 0-69-16,27-17-102 15</inkml:trace>
  <inkml:trace contextRef="#ctx0" brushRef="#br0" timeOffset="19055.9267">7892 10330 334 0,'0'-3'103'15,"0"3"-12"-15,0 0-14 16,0 0-39-16,0 0-10 16,0 26-6-16,0 10 23 15,0 9-19-15,0 6-20 16,-5 3-4-16,-14-7-2 16,-14-5-7-16,0-12-16 15,0-16-12-15,6-10-28 16,8-4-58-16,6 0-50 0,13-21-177 15</inkml:trace>
  <inkml:trace contextRef="#ctx0" brushRef="#br0" timeOffset="19288.0233">8339 10042 435 0,'-19'39'17'16,"17"5"31"-16,2 10-12 15,0-6-8-15,0 6-19 16,0-8-9-16,0-3 0 16,0 1-1-16,0-3-16 0,0-4-33 15,0-1-63-15,-6-3-102 16</inkml:trace>
  <inkml:trace contextRef="#ctx0" brushRef="#br0" timeOffset="19460.0128">8219 10414 86 0,'47'-17'440'15,"26"1"-413"-15,26-2 75 16,18-5-57-16,-19 2-28 15,-19-1-17-15,-14-2-5 0,-13 1-33 16,-11 7-101-16,-16 1-257 16</inkml:trace>
  <inkml:trace contextRef="#ctx0" brushRef="#br0" timeOffset="19964.1174">9367 9838 234 0,'0'0'118'16,"-8"8"-65"-16,-3 21 12 15,3 9-14-15,-3 9-24 16,3 10-13-16,-11 7 3 16,0 8 5-16,-3 2 2 15,-3-2-10-15,6-1-12 16,6-15-2-16,13-11-10 16,0-13-26-16,0-17-17 15,0-15-2-15,0 0-3 16,0-25 25-16,27-13 9 15,11-3 23-15,0 1 1 16,9 6 13-16,-6 6 26 0,2 5 22 16,-2 10 4-16,-8 6-16 15,-14 7-14-15,0 0-7 16,-5 1-7-16,-9 28 17 16,-5 12 5-16,0 8-17 15,-44 7-17-15,-24-4-7 16,-8-10-2-16,-3-13-5 15,27-11-24-15,19-15-16 16,12-3-16-16,21 0-57 16,0-11-67-16</inkml:trace>
  <inkml:trace contextRef="#ctx0" brushRef="#br0" timeOffset="20286.065">9896 10349 330 0,'0'5'100'0,"3"-3"-76"15,41-2 20-15,-9 0-11 16,9-11 0-16,-12-11 4 16,-10 6 4-16,-16 4-4 15,-6 9 1-15,0 3-7 16,-60 0-11-16,-19 7-20 15,-6 26 2-15,14 5-2 0,6 4 3 16,18-2-1-16,26-7-2 16,10-4-1-16,11-10 1 15,0-4-4-15,51-2-5 16,29-9-5-16,4-4-18 16,9 0-26-16,-1-8-50 15,4-13-76-15,-14 3-176 16</inkml:trace>
  <inkml:trace contextRef="#ctx0" brushRef="#br0" timeOffset="20719.0694">11202 9823 340 0,'-8'0'101'15,"3"0"-62"-15,-20 0-2 16,-8 6-10-16,-7 20-5 16,-12 13-2-16,-3 19 19 15,-2 12 2-15,5 12-14 16,25 5-4-16,13-2-4 0,14-14-3 15,0-14-8-15,41-14-7 16,35-23 0-16,4-18 4 16,20-2 4-16,9-28-3 15,-10-24 1-15,-7-10 4 16,-7-7 0-16,-39-3 9 16,-13-2-6-16,-33 6-6 15,0 4-6-15,-38 12 2 16,-28 15-4-16,-13 21-3 15,14 16-6-15,5 0-14 16,22 30-34-16,5 3-29 16,19 9-53-16,6 2-98 15</inkml:trace>
  <inkml:trace contextRef="#ctx0" brushRef="#br0" timeOffset="20961.3617">11254 10246 420 0,'0'6'85'0,"8"25"-17"16,30 4-1-16,9 1-29 15,-9 2-8-15,-5-9-20 16,-1 2-10-16,-10-7-3 15,-3-3-15-15,-8-8-26 0,3-2-57 16,-6-6-72-16,3-5-144 16</inkml:trace>
  <inkml:trace contextRef="#ctx0" brushRef="#br0" timeOffset="21379.8658">11941 10004 256 0,'-32'29'115'16,"18"-5"-105"-16,8-9 9 16,6-12 0-16,0-3-15 15,0 0 12-15,28-14 25 0,23-14 24 16,9-2 1-16,11 1-9 15,-11 7-5-15,-8 8-4 16,0 8 4-16,0 6-19 16,-11 0-12-16,-3 18-3 15,-25 28-2-15,-13 19-9 16,-46 18-6-16,-38 8-1 16,-6-1-5-16,24-18 0 15,31-24-5-15,35-22-1 16,0-19-2-16,35-7 3 0,55 0 10 15,8-2 0 1,6-13 1-16,-6 1-1 0,-5 1 1 16,-9 0-2-16,-5 2-1 15,-27-6-17-15,-11-6-63 16,-16 0-47-16,-12-8-200 16</inkml:trace>
  <inkml:trace contextRef="#ctx0" brushRef="#br0" timeOffset="21583.8289">12996 9594 63 0,'0'3'609'0,"0"42"-580"16,33 20 52-16,0 22-22 0,-11 17-13 15,-22 18-20-15,0 9-1 16,-28 2-3-16,-51-5-16 15,-19-22-6-15,-5-29-22 16,15-42-107-16,23-35-290 16</inkml:trace>
  <inkml:trace contextRef="#ctx0" brushRef="#br0" timeOffset="60821.7428">8626 14009 60 0,'-19'0'308'15,"-1"0"-280"-15,15 0 2 16,5-3 0-16,0-2 2 16,0 2-5-16,0 0 6 15,0-2 7-15,0-2 19 16,46-2-13-16,6 0-23 16,-5 1-7-16,10 2-9 15,-11-2-5-15,-8 3-2 16,-10-3 0-16,10 8-6 15,-16 0-26-15,-22 0-104 16,0 27-137-16</inkml:trace>
  <inkml:trace contextRef="#ctx0" brushRef="#br0" timeOffset="60971.4825">8776 14267 474 0,'8'10'81'15,"38"11"-26"-15,14-8 5 16,6 5-56-16,18-3-4 16,-5-15-44-16,-13 0-358 15</inkml:trace>
  <inkml:trace contextRef="#ctx0" brushRef="#br0" timeOffset="62831.3831">11020 13909 231 0,'0'-9'180'0,"0"-1"-169"16,0 0 34-16,0-2-15 16,0-3-9-16,0 1 5 15,0-1 15-15,-28 8 5 16,4 4-11-16,-12-1-19 15,-10 4-8-15,-11 0-1 16,-17 25-3-16,-5 18-1 16,-16 11 3-16,7 15 0 0,-2 17 1 15,17 4 3-15,21 10-2 16,25 1-4-16,27-6-3 16,0-10 0-16,27-13 0 15,33-20-1-15,24-15 0 16,1-17 0-16,8-18-2 15,19-2-2-15,-3-12-34 16,2-25-101-16,-12-8-189 16</inkml:trace>
  <inkml:trace contextRef="#ctx0" brushRef="#br0" timeOffset="63161.5559">11464 14322 447 0,'-24'28'12'15,"24"8"15"-15,0-14-1 16,43-5-9-16,23-13-10 16,13-4 9-16,5-7 28 15,14-29-7-15,-5-7 17 16,5-5-17-16,-32 3-10 15,-20 2-15-15,-38 11-4 16,-8 8 8-16,-22 0 0 0,-70 14-5 16,-20 5-9-1,-5 5-2-15,18 0-1 0,15 0 1 16,32 5 0-16,33 3-5 16,19-3-21-16,0 2-45 15,85-7-87-15,26 0-149 16</inkml:trace>
  <inkml:trace contextRef="#ctx0" brushRef="#br0" timeOffset="63423.4312">12631 14011 405 0,'-112'35'58'15,"52"2"20"-15,22-7 3 0,33-8-42 16,5-6-33-16,11-7 0 15,43 1 14-15,12-3 7 16,-9 6 9-16,-5 8-2 16,-20 9-16-16,-32 14-7 15,0 14-4-15,-57 0-2 16,-47-3-4-16,-2-16-1 16,0-17-2-16,35-17-13 15,25-5-52-15,46-10-58 16,0-29-71-16,60-9-52 15</inkml:trace>
  <inkml:trace contextRef="#ctx0" brushRef="#br0" timeOffset="63777.5335">13247 13578 173 0,'0'0'231'0,"11"0"-189"16,44 7 46-16,2-2-57 15,-2-5-7-15,-4 0-13 16,-13 0-6-16,-5 0-4 16,8-16-1-16,5-1-55 15,4-4-185-15</inkml:trace>
  <inkml:trace contextRef="#ctx0" brushRef="#br0" timeOffset="63963.9315">13907 13346 426 0,'8'0'44'0,"44"15"81"16,-6 22-60-16,-13 8-40 15,-19 10-17-15,-14 3-7 16,0-5-1-16,0 2-24 16,0-16-121-16</inkml:trace>
  <inkml:trace contextRef="#ctx0" brushRef="#br0" timeOffset="64797.3569">15112 13148 586 0,'-161'156'23'16,"22"53"61"-16,14 37-31 16,13 14-11-16,30-4-31 15,47-24-8-15,35-47-2 16,0-45 0-16,35-39 0 0,42-29-1 16,10-24-1-1,27-17-7-15,20-10-36 0,2-21-91 16,-18 0-281-16</inkml:trace>
  <inkml:trace contextRef="#ctx0" brushRef="#br0" timeOffset="65523.386">15906 13127 153 0,'0'-2'89'16,"-6"2"-46"-16,6-2-19 16,-5-1-6-16,2 1 10 15,-2 0 11-15,-6-3 10 0,3-1-3 16,2 4-13-16,3 0-1 16,-8 2-6-16,11 0-7 15,-8 0-9-15,8 0-4 16,0 0-2-16,0 0-2 15,0 0-2-15,0 0 2 16,0 22 2-16,0 18 7 16,0 24 0-16,-5 13 2 15,-9 7-6-15,-5 3-6 16,11-4-1-16,8-3-1 16,0-11-20-16,8-12-146 15,19-25-272-15</inkml:trace>
  <inkml:trace contextRef="#ctx0" brushRef="#br0" timeOffset="65823.3221">15344 14083 440 0,'0'0'84'0,"52"0"-65"16,60-16 51-16,38-13-15 15,21-3-30-15,12-1-14 16,-11-1-4-16,-22 10-7 15,-19 9 0-15,-9 5-28 16,-37 2-180-16</inkml:trace>
  <inkml:trace contextRef="#ctx0" brushRef="#br0" timeOffset="66417.3976">15559 14517 244 0,'-27'0'289'0,"8"0"-276"15,19 26-4-15,0 21 4 16,0 12 5-16,0 7-6 15,8-2-2-15,11-10-6 16,6-12 0-16,2-13-3 16,0-10 0-16,6-19 1 15,11 0 1-15,-11-43 3 16,-1-20-4-16,-24-15-2 16,-8-3 0-16,0 6-2 15,-24 7 2-15,-3 19-2 0,5 19 2 16,3 19 0-16,13 5 0 15,6 2 0-15,0 0 0 16,6-8 0-16,62-8 0 16,35-9 0-16,20 1 0 15,24-4 4-15,14 1 5 16,-16 5 12-16,-1 5-1 16,-40 7-12-16,-17 9-8 15,-16 5-3-15,-11 0-35 16,-27 0-160-16</inkml:trace>
  <inkml:trace contextRef="#ctx0" brushRef="#br0" timeOffset="66851.141">16105 14722 140 0,'0'-16'264'0,"0"2"-218"16,24-4 8-16,31 2-2 15,10-5 0-15,-13 7 8 16,-6 3-14-16,-16 6-17 16,-21 5-10-16,-4 0-10 15,-5 0-3-15,0 23-1 16,0 19 3-16,-46 14-1 16,-12 2-6-16,20-5 1 15,30-13-1-15,8-16-1 16,19-15 1-16,68-9 3 15,17 0 1-15,8-8 0 16,-9-10-5-16,-18 0-1 16,8 6-18-16,5-5-114 15,-19-8-275-15</inkml:trace>
  <inkml:trace contextRef="#ctx0" brushRef="#br0" timeOffset="67271.4273">17231 13105 648 0,'0'70'36'16,"71"45"47"-16,21 35-30 16,-12 45-17-16,-37 30-8 0,-43 28-17 15,-5 9-3-15,-93-21-3 16,-39-21-3-16,4-33-2 16,10-36-19-16,25-55-149 15</inkml:trace>
  <inkml:trace contextRef="#ctx0" brushRef="#br0" timeOffset="83851.4444">18313 14141 278 0,'-27'-6'49'15,"13"1"18"-15,9 2-15 16,5 1-18-16,0 2-4 16,0-4-5-16,0 2-5 15,0 0 4-15,0-2-6 16,0 3 1-16,30-6 5 16,25-2-2-16,15 0-5 15,4-4-5-15,-3 0-7 16,-25 6-4-16,-8-1 0 15,-16 3-1-15,-16 5-1 16,7 0-3-16,-7 0-35 16,-6 0-61-16,0 18-49 0,-52 6-45 15</inkml:trace>
  <inkml:trace contextRef="#ctx0" brushRef="#br0" timeOffset="83987.2215">18313 14141 69 0,'11'82'80'15,"-11"-80"-30"-15,0-2 19 16,0 0 7-16,0 0 5 15,14 0-4-15,19 0-14 16,18 0-24-16,15 0-10 16,7 0-19-16,17 0-10 15,17-5-5-15,-23-27-193 16</inkml:trace>
  <inkml:trace contextRef="#ctx0" brushRef="#br0" timeOffset="84473.2101">20454 13869 492 0,'-44'-8'39'16,"44"8"21"-16,-8 0-7 15,0 0-20-15,-17 0-14 16,-21 21 0-16,-33 22-4 16,-30 23-9-16,-11 26 6 0,-6 13 5 15,12 11-6-15,21 2-9 16,25-11-2-16,30-13 0 15,24-23 0-15,14-13-4 16,36-22-22-16,45-14-64 16,26-22-112-16,5-7-114 15</inkml:trace>
  <inkml:trace contextRef="#ctx0" brushRef="#br0" timeOffset="84773.2016">20587 14408 402 0,'-54'19'63'16,"29"8"6"-16,23-3-23 0,2-1-31 15,2-9-10-15,56-9 6 16,21-5 5-16,13 0 2 16,4-25 2-16,-14-7 0 15,-3-2 3-15,-22-2-3 16,-19 7-9-16,-16 5-5 15,-22 4-2-15,0 4 2 16,-60 10 1-16,-25 3-7 16,1 3 0-16,10 0 0 15,22 0-1-15,39 0-3 16,13 3-16-16,0-2-45 16,24-1-57-16,50-4-39 15,24-21-42-15</inkml:trace>
  <inkml:trace contextRef="#ctx0" brushRef="#br0" timeOffset="84991.2052">21686 14102 73 0,'14'-8'117'16,"-14"8"-30"-16,0 0 16 15,-22 10-37-15,-22 20 1 16,-10 8-8-16,10 6 2 16,17-10-13-16,27-7-38 15,0-6-7-15,19-5 6 16,27-1 10-16,-5 2 9 0,-11 6 2 15,-27 7-4 1,-3 12-17-16,-33 8-6 0,-59-4-3 16,13-10-2-16,13-21-25 15,47-15-118-15,19-37-202 16</inkml:trace>
  <inkml:trace contextRef="#ctx0" brushRef="#br0" timeOffset="85373.1757">22144 13761 188 0,'-11'0'292'16,"11"0"-232"-16,0 0 2 15,25 0 3-15,21 4-26 0,1 2-25 16,-4-3-11 0,-2-3-3-16,-14 1 0 0,6 2-11 15,11-3-63-15,2 0-108 16,-10 0-80-16</inkml:trace>
  <inkml:trace contextRef="#ctx0" brushRef="#br0" timeOffset="85523.1479">22831 13566 231 0,'0'0'165'16,"-19"16"-77"-16,-5 26-18 15,5 11 17-15,0 11-43 16,2 4-25-16,-2-8-14 16,19-2-5-16,0-12-36 15,0-32-211-15</inkml:trace>
  <inkml:trace contextRef="#ctx0" brushRef="#br0" timeOffset="86115.3101">23979 12996 349 0,'-19'-7'251'16,"-19"7"-221"-16,11 7 23 16,-39 35-25-16,-32 33 10 15,-14 32 1-15,-19 31-4 16,6 34-13-16,2 25-17 15,22 3-4-15,39-10-1 0,54-35 0 16,8-38-3 0,87-34-11-16,36-38-43 0,16-19-29 15,11-26-76-15,-25 0-197 16</inkml:trace>
  <inkml:trace contextRef="#ctx0" brushRef="#br0" timeOffset="86925.099">24394 13299 132 0,'-14'-7'91'0,"0"5"-50"15,14 0 29-15,-13 2-18 16,7 0-18-16,-2 0-10 16,3 0-4-16,-1 0 5 15,6 0 1-15,0 5 0 16,0 23 7-16,0 9-5 16,0 11-5-16,11-1-2 0,3 0-11 15,5-6-6 1,-5-12-3-16,-6-9 0 0,3-13-1 15,-9-7 0-15,9 0 1 16,-5 0-1-16,7-31 2 16,1-17-2-16,8-14-2 15,-11-15 0-15,-6-10-2 16,-2 2-3-16,-3 8 4 16,5 23 2-16,-5 16 1 15,6 19 1-15,-6 11 0 16,0 8 3-16,0 0 0 15,0 0-2-15,0 0 2 0,0 0-4 16,27 0 0-16,14-4 0 16,35-5 1-16,22-2 2 15,22-2 0-15,3-2 5 16,-3 2-3-16,-8 0-1 16,-14 5-4-16,-19 0 0 15,-22 5-1-15,-5 3-30 16,-14 0-135-16,-29 0-163 15</inkml:trace>
  <inkml:trace contextRef="#ctx0" brushRef="#br0" timeOffset="87369.2587">24895 13313 201 0,'-24'0'103'0,"10"0"-74"16,14 0-7-16,-5 0-1 16,-1 0 0-16,4 0 3 15,-9 0 3-15,3 0 15 16,8 0 8-16,0 0-7 15,0 0 1-15,38 0-2 16,11 0-20-16,16 0 5 0,12-4-2 16,-12-4-3-16,-13 4-8 15,-19 4-8-15,-20 0-1 16,-13 0-1-16,0 27-1 16,0 28 3-16,-57 10-4 15,-3 5-1-15,3-12-1 16,29-14 0-16,28-18 0 15,0-15-2-15,39-11-3 16,48 0 1-16,25-11-1 16,5-8-12-16,0 0-24 15,-32 9-49-15,-14 10-83 16,-55 0-65-16</inkml:trace>
  <inkml:trace contextRef="#ctx0" brushRef="#br0" timeOffset="87639.1358">24413 14065 99 0,'0'-17'415'0,"11"6"-368"16,81 0 37-16,39-1-33 15,14-5-21-15,7-4-5 0,4 2-3 16,-17 0-13 0,-14 3-8-16,-21 3-1 0,-19 8-1 15,-25 1-3-15,2 4-13 16,-21 0-55-16,0 0-75 16,-8 0-50-16</inkml:trace>
  <inkml:trace contextRef="#ctx0" brushRef="#br0" timeOffset="88119.3925">24958 14290 44 0,'-14'0'184'0,"1"0"-141"15,5 0 8-15,8 0-12 16,-11 0-3-16,3 0 1 16,2 0 3-16,3 0 7 15,3 0-7-15,-5 0-15 16,0 0-4-16,5 0-1 15,0 0 2-15,0 0 7 16,0-3-9-16,27 1 6 0,38-4 12 16,6-1 1-16,3-1-15 15,-22 3-9-15,-22 5 3 16,-22 0-13-16,-8 0-3 16,0 20 0-16,-19 28 4 15,-41 11-1-15,-6 4-3 16,14-14-1-16,44-18-1 15,8-19-1-15,33-10-2 16,60-2 3-16,32-13-1 16,6-19-1-16,8 3-11 15,3-2-23-15,-3 0-74 16,-8-8-121-16</inkml:trace>
  <inkml:trace contextRef="#ctx0" brushRef="#br0" timeOffset="88449.2614">26272 13033 566 0,'-13'13'65'15,"13"54"-18"-15,65 29 22 16,9 30-12-16,-1 18-1 16,-29 23-12-16,-44 22-9 15,0 6-10-15,-85-2-10 16,-26-17-13-16,-1-32-2 15,36-42-13-15,48-58-83 16,28-49-252-16</inkml:trace>
  <inkml:trace contextRef="#ctx0" brushRef="#br0" timeOffset="89153.1215">27028 13866 392 0,'-19'0'180'0,"19"0"-155"0,10 2-1 15,50-2-13-15,14 0-2 16,11 0-7-16,-9 0-2 16,-2 0 0-16,-9 0-45 15,-13 5-180-15</inkml:trace>
  <inkml:trace contextRef="#ctx0" brushRef="#br0" timeOffset="89319.1576">27284 14263 618 0,'-8'1'97'0,"16"12"-35"16,63-5-46-16,22-3-16 15,10-5-23-15,-10-8-233 16</inkml:trace>
  <inkml:trace contextRef="#ctx0" brushRef="#br0" timeOffset="94545.1594">28639 13120 401 0,'-27'-9'98'15,"13"3"-56"-15,9 2 28 16,-1 4-42-16,6 0-16 15,-8 0-1-15,8 0-1 16,0 0-2-16,0 12 5 16,0 21 9-16,0 11-3 15,0 11-10-15,0 4-5 16,0 6-3-16,0 2 0 0,-5-3-1 16,-1-6-1-16,6-4-5 15,0-20-28-15,11-14-90 16,22-20-108-16</inkml:trace>
  <inkml:trace contextRef="#ctx0" brushRef="#br0" timeOffset="94771.1324">29111 13209 368 0,'-28'-7'216'0,"23"7"-189"16,5 0 1-16,0 0-24 0,8 15-1 16,22 15-1-16,-8 5-1 15,-22 10-1-15,5 7-1 16,-5-2-5-16,0 7-35 16,0-7-81-16,-19-8-97 15</inkml:trace>
  <inkml:trace contextRef="#ctx0" brushRef="#br0" timeOffset="95049.1218">28271 13247 125 0,'-11'-15'307'15,"3"0"-279"-15,8 7 35 16,41-3-17-16,43-3-18 16,14 5 4-16,14-3 5 15,5 4-10-15,9 2-13 16,5-1-7-16,-14 3-4 16,-5 1-3-16,-14 3-2 15,-13 0-9-15,-6 0-45 16,-9 14-99-16,-29 8-78 15</inkml:trace>
  <inkml:trace contextRef="#ctx0" brushRef="#br0" timeOffset="95273.2293">30073 13175 469 0,'0'0'45'0,"-5"17"35"16,-14 36 6-16,-22 15-47 15,-16 20-15-15,-23 14-11 16,-23 14-5-16,-31 18 3 16,-10 10-2-16,-12 0-4 15,23-10-5-15,29-19 0 16,28-19-7-16,43-23-19 0,30-24-65 16,3-32-111-1,22-17-250-15</inkml:trace>
  <inkml:trace contextRef="#ctx0" brushRef="#br0" timeOffset="95589.1989">29994 13990 470 0,'-11'0'109'0,"11"0"-101"0,-2 24-1 15,-18 14-1 1,-12 8-5-16,-26 9 0 0,-7 4-1 16,0 4 2-16,10-11-2 15,31-19 1-15,24-14-1 16,0-19 0-16,60 0 2 16,38-8 2-16,24-14 15 15,9 0-8-15,0 9-4 16,-14 9-4-16,-24 4-1 15,-27 0-1-15,-12 0-1 16,-16 0-9-16,-19 0-108 16,-19 0-190-16</inkml:trace>
  <inkml:trace contextRef="#ctx0" brushRef="#br0" timeOffset="95745.1609">30507 14054 430 0,'-38'15'116'15,"24"46"-20"-15,-13 21-10 16,-11 20-10-16,-22 13-14 16,-11 9-25-16,5-3-31 15,31-16-6-15,29-20-10 16,6-46-163-16</inkml:trace>
  <inkml:trace contextRef="#ctx0" brushRef="#br0" timeOffset="128774.794">25285 9202 194 0,'-13'0'116'16,"10"0"-71"-16,-2-2-4 0,-1 2-6 16,1-3-7-16,-4 3-4 15,9-3-9-15,0 2 9 16,0 1 4-16,0-3-1 15,0 2-7-15,0 1-6 16,0-5-3-16,20 5 1 16,20-2 5-16,-7 0-10 15,0-2-4-15,-14 0-3 16,5 4-1-16,-2 0-9 16,3 0-49-16,-3 12-95 0,-17 19-157 15</inkml:trace>
  <inkml:trace contextRef="#ctx0" brushRef="#br0" timeOffset="128939.0984">25285 9578 559 0,'-16'11'98'0,"16"8"-93"16,16-2 3-16,42-8-8 15,29-9-8-15,3-5-125 16</inkml:trace>
  <inkml:trace contextRef="#ctx0" brushRef="#br0" timeOffset="132100.7605">26613 8964 16 0,'0'-14'244'16,"0"1"-220"-16,3-1 14 0,21-3 11 15,-15 3-4-15,2 2-3 16,-11 4 0-16,0 3-1 16,0 5-4-16,0 0-10 15,0 0-8-15,0-2 0 16,0 2-7-16,0 0-4 15,0 0-3-15,0 2-4 16,0 34 4-16,0 25 4 16,-39 21-5-16,-21 25-2 15,-5 13-1-15,13-4-1 16,11-17 0-16,28-27 0 16,13-28 0-16,2-16-1 15,61-13-1-15,16-10 1 16,8-5 1-16,3 0 0 0,-11 0 0 15,-27-10 0-15,-5-3-3 16,-20 4-23-16,-8-3-45 16,-11-2-94-16,-8-1-202 15</inkml:trace>
  <inkml:trace contextRef="#ctx0" brushRef="#br0" timeOffset="132340.9054">26324 9228 387 0,'0'-9'15'0,"60"5"45"15,19-4-15-15,8 1-27 16,3-3-2-16,9-4-7 15,-15-1-7-15,-5 8-2 16,-5 0-1-16,-9 6-50 16,-7 1-136-16</inkml:trace>
  <inkml:trace contextRef="#ctx0" brushRef="#br0" timeOffset="132744.4721">27349 9184 258 0,'-19'0'105'0,"17"0"-64"16,-9 0 4-16,8 0-8 16,-11 0-16-16,-10 23-7 15,-1 17 0-15,-10 10-3 16,-9 9 12-16,-2 3 0 15,13-7-11-15,14-8-8 16,11-19-2-16,8-16-2 16,0-9 1-16,0-3 0 15,33-20 0-15,18-23-1 16,4-8 3-16,-9-1-2 0,-2 7-1 16,-22 16 0-16,-11 16 0 15,-3 8 1-15,-8 5 1 16,0 0 0-16,0 23 0 15,0 23 5-15,0 6 3 16,0-5-8-16,0-5-2 16,0-9-3-16,0-6-13 15,5-8-73-15,22-5-63 16,6-14-158-16</inkml:trace>
  <inkml:trace contextRef="#ctx0" brushRef="#br0" timeOffset="133014.8035">27753 9362 459 0,'-38'0'40'0,"38"5"-30"16,-6 17 16-16,6-5-9 16,0-5-12-16,0-10-3 15,14-2 0-15,49 0 8 16,24-21 7-16,6-2 1 15,10 3-3-15,-24 10 13 16,-21 10-11-16,-18 0-5 16,-26 28-1-16,-14 16-2 15,0 4-3-15,0-1-6 0,0-17-1 16,0-8-32-16,0-15-120 16,0-7-77-16</inkml:trace>
  <inkml:trace contextRef="#ctx0" brushRef="#br0" timeOffset="133240.9119">28514 8920 316 0,'0'0'130'0,"0"3"-124"15,13 4 16 1,34 0-3-16,-1 0-3 0,-8-5-10 16,0-2-6-16,3 0 0 15,6 4-11-15,-15-4-110 16</inkml:trace>
  <inkml:trace contextRef="#ctx0" brushRef="#br0" timeOffset="133420.6988">29203 8689 468 0,'-27'37'56'16,"27"20"-22"-16,-8 10 8 0,-8-1-33 16,7-3-9-16,9-10 0 15,0-5-22-15,6-15-136 16,35-21-271-16</inkml:trace>
  <inkml:trace contextRef="#ctx0" brushRef="#br0" timeOffset="135700.6998">30049 8404 303 0,'-19'-11'60'16,"10"3"2"-16,4 6 0 16,2 2-10-16,-8 0-8 15,-2 2-4-15,-15 48-12 0,-18 36 19 16,-17 31 14-16,-16 35-32 16,-5 22-4-16,10 22-13 15,22 3-11-15,33-10 1 16,19-29-2-16,63-35-5 15,62-30-18-15,28-31-101 16,11-27-99-16</inkml:trace>
  <inkml:trace contextRef="#ctx0" brushRef="#br0" timeOffset="140702.7323">30128 9297 137 0,'0'-13'167'0,"0"9"-132"16,0 4 19-16,0 0-28 15,0 0-10-15,0 0 3 16,0 0 7-16,-8 0 4 16,2 0-10-16,6 0-10 15,0 0-7-15,0-4 2 16,0 4-4-16,0 0 0 15,0 0 1-15,0 4 0 16,0 21 1-16,0 11 7 16,0 10 2-16,0 2 1 15,0 2-4-15,0-2-2 0,0-9-5 16,0-14-1-16,0-10 0 16,0-9-1-16,0-6 1 15,14 0 2-15,16-9 4 16,5-17 0-16,17-9-4 15,-6 2-3-15,-16 9 1 16,-13 8-1-16,-12 9 2 16,1 7 1-16,-6 0-1 15,0 0-1-15,0 10 1 16,0 22 4-16,0 8 4 16,0 10-5-16,0-3-2 15,0-2-2-15,0-7-1 0,0-8-1 16,0-9-5-16,0-7-20 15,32-7-80-15,-4-7-76 16,4 0-142-16</inkml:trace>
  <inkml:trace contextRef="#ctx0" brushRef="#br0" timeOffset="141376.8476">30591 9510 420 0,'-24'-3'68'0,"24"3"-60"16,-3 0 8-16,3 0-11 0,0 0-1 15,0 11 3-15,0-1 7 16,0 1-6-16,0-8-7 16,0-2 0-16,0-1 1 15,0 0 0-15,22-8 10 16,30-17 7-16,8-1-1 15,-3 5-2-15,-16 8 6 16,-17 13-8-16,-10 0 1 16,-14 16-5-16,0 21 1 15,0 8-3-15,0 4-2 16,-5-4-6-16,-9-10-4 16,14-11-18-16,0-10-84 0,0-13-48 15,38-1-20-15,3 0-11 16,-3-16 134-16,14-18 51 15,0-3 46-15,-6-6-46 16,14 0-18-16,-22 5-18 16,-5 6 36-16,-25 12 66 15,-8 10 40-15,0 8 27 16,0 2-25-16,-41 5-55 16,-5 34-2-16,-6 11-6 15,14 1-13-15,24-10-20 16,14-16-10-16,0-17-1 15,6-8 2-15,54-18 1 16,5-38 8-16,20-23-9 16,-6-14 1-16,-19-4-4 15,-14-1 0-15,-19 7 2 0,-8 14 3 16,-19 18-3-16,0 24-1 16,0 16 0-16,0 18 3 15,0 1 1-15,0 18-5 16,-8 23 3-16,-19 17-3 15,2 13 1-15,12 4 0 16,13 5-1-16,0-4 0 16,0-12 0-16,5-9-1 15,36-15-5-15,19-13-19 16,3-12-126-16,-14-15-45 16</inkml:trace>
  <inkml:trace contextRef="#ctx0" brushRef="#br0" timeOffset="141586.7519">31914 8556 589 0,'0'35'13'0,"35"43"2"15,31 29 43-15,-34 33-10 16,-32 33 3-16,-32 20-14 15,-80 16-18-15,-38-8-17 16,-3-19-2-16,30-32-14 16,44-59-146-16</inkml:trace>
  <inkml:trace contextRef="#ctx0" brushRef="#br0" timeOffset="160664.5456">30289 7813 319 0,'-19'0'46'0,"19"0"-43"16,0 0-1-16,0 0 0 15,0-4-1-15,0 4 1 16,0 0 7-16,0-2 18 15,0 0 5-15,0-2-5 16,0 4 0-16,0-6-6 16,0 1-10-16,19-7-1 15,16-9 2-15,17 1-2 16,-6 1-5-16,-8 1-4 0,-5 2-1 16,0-5 0-16,13 1-17 15,-5-2-79-15,-3-1-144 16</inkml:trace>
  <inkml:trace contextRef="#ctx0" brushRef="#br0" timeOffset="160934.5581">30507 7882 295 0,'0'-12'82'16,"0"-1"-56"-16,0-7 10 16,33-1-26-16,-6-1-7 15,-3 6-2-15,4 0-1 16,-9 4-1-16,-6 3-33 15,6 0-109-15</inkml:trace>
  <inkml:trace contextRef="#ctx0" brushRef="#br0" timeOffset="161330.2897">31077 6556 220 0,'-9'0'128'0,"4"0"-113"15,5 0 13-15,0 11 18 16,0 13-18-16,0 5-5 16,14 6-1-16,-1 2-1 15,-2-2-12-15,-8-1-4 16,2-2-4-16,1-9-1 15,7-8-2-15,1-5-25 16,13-10-122-16,-2-6-189 16</inkml:trace>
  <inkml:trace contextRef="#ctx0" brushRef="#br0" timeOffset="161570.7693">31581 6201 411 0,'-19'0'110'0,"19"0"-107"15,0 10-2-15,0 19 2 16,0 11-2-16,0 5-1 16,0 6 1-16,0 10-1 15,0 1 1-15,0 0 1 16,0-3-2-16,0-2-2 15,0-9-5-15,0-8-57 16,0-15-107-16</inkml:trace>
  <inkml:trace contextRef="#ctx0" brushRef="#br0" timeOffset="161832.3556">30861 6575 240 0,'-27'6'167'15,"13"-4"-164"-15,14 3 4 16,0-5 3-16,47 0 20 0,18 0 22 16,14-7-22-16,0-13-1 15,-8-3-11-15,8-4-13 16,-13 0-2-16,-1-3-3 15,6-5 0-15,11-1-9 16,8 1-84-16,-6-1-98 16</inkml:trace>
  <inkml:trace contextRef="#ctx0" brushRef="#br0" timeOffset="162096.5595">32334 5871 429 0,'-44'0'25'0,"22"35"-14"16,-8 11 23-16,3 11-10 0,-6 14-11 15,-8 8 0-15,-2 17 3 16,-17 15 8-16,-14 15-4 16,-5 14 0-16,-6 1-5 15,1-6-12-15,13-13-3 16,19-19-1-16,17-12 1 15,16-19-5-15,19-20-3 16,0-19-17-16,0-16-61 16,0-16-53-16,19-1-181 15</inkml:trace>
  <inkml:trace contextRef="#ctx0" brushRef="#br0" timeOffset="162521.6499">31987 6919 233 0,'-5'0'32'16,"5"0"-19"-16,0 0-3 0,0 0-1 16,0 0-1-16,0-3 10 15,0-3 24-15,0-1 11 16,14-9-24-16,43 1 2 16,8-6 13-16,-5 5 1 15,-3 0-4-15,-21 11-9 16,-17 5-7-16,-14 0-16 15,1 17 2-15,-6 29 7 16,0 18 1-16,-11 12-11 16,-11 4-4-16,22-10 0 15,0-16 2-15,47-16-2 16,56-24-1-16,31-14-1 0,29-14-2 16,28-51-35-16,-8-34-323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6:56:16.207"/>
    </inkml:context>
    <inkml:brush xml:id="br0">
      <inkml:brushProperty name="width" value="0.05292" units="cm"/>
      <inkml:brushProperty name="height" value="0.05292" units="cm"/>
      <inkml:brushProperty name="color" value="#FF0000"/>
    </inkml:brush>
  </inkml:definitions>
  <inkml:trace contextRef="#ctx0" brushRef="#br0">3367 12679 364 0,'-3'0'12'0,"-13"0"-7"16,-3 7-5-16,-3 3 3 16,-8-8 7-16,5-2 12 15,25 0 3-15,0 0-1 0,30-4-13 16,25-18-1 0,10-1 2-16,-21 9-7 0,8-9 0 15,0 2 5-15,2-6 9 16,3 6-4-16,-19-1-1 15,-5 8 4-15,-6 5-4 16,-10 3-4-16,-14 4-4 16,5 2-2-16,-8 0-4 15,0 0 0-15,0 0 0 16,0 0-2-16,0 5 2 16,0 6 0-16,2-3-1 15,4 6 0-15,-6 1-1 16,0 4 0-16,0 4 0 15,0 4 1-15,0 0-5 16,-8-5-3-16,-3-1 1 0,5-9-5 16,1-2-17-16,-3 0-23 15,8 1-107-15</inkml:trace>
  <inkml:trace contextRef="#ctx0" brushRef="#br0" timeOffset="453972.2763">26469 7374 198 0,'0'-2'78'16,"0"0"-49"-16,0 0 7 0,7 0 8 15,1-3-22-15,2-2-4 16,3-3 4-16,-4-2 8 16,-1 2 8-16,-5 2 11 15,-3 4-11-15,0 2 3 16,0 2-8-16,-15 0-12 16,-13 0-11-16,-11 8-9 15,-1 12-1-15,7 2-1 16,10 0 1-16,13-8-4 15,10-1 0-15,0-7-4 16,19 0 2-16,14-2 6 16,4-2 0-16,4 4 1 15,-4 2 3-15,-13 6 5 0,-14 7 3 16,-10 7-2 0,-21 10 11-16,-22 4 5 0,-14-1-18 15,-2-10-8-15,2-11 0 16,11-10-9-16,10-10-29 15,13 0-52-15,7 0-92 16,7-2-89-16</inkml:trace>
  <inkml:trace contextRef="#ctx0" brushRef="#br0" timeOffset="454421.2004">26731 7479 175 0,'3'-4'143'0,"-3"3"-85"15,0-1-5-15,0 2-23 16,3 0-2-16,0 0 2 15,2 5-1-15,-1 9-6 16,-3 6-8-16,-1 2 0 16,0 9-3-16,-1 0-8 15,-12 3-3-15,1 1-1 16,-3-1-1-16,1 0-12 16,-3-2-84-16,-3-6-90 15</inkml:trace>
  <inkml:trace contextRef="#ctx0" brushRef="#br0" timeOffset="454716.5951">26833 7137 466 0,'0'-9'62'0,"1"5"2"16,6 2-54-16,1 2-10 15,-2 0-8-15,-1 7-90 16,-5 16-141-16</inkml:trace>
  <inkml:trace contextRef="#ctx0" brushRef="#br0" timeOffset="455850.7689">27067 7467 165 0,'0'0'107'16,"0"0"-57"-16,0 0-1 16,0-2-24-16,0 2-10 15,0-2 3-15,0 0-4 16,0 1 6-16,0 1 3 16,0-2-7-16,0 2-1 15,0 0-2-15,0 0-3 0,0-1-7 16,0 1-1-1,0 0-2-15,0 0 0 0,0 0 3 16,0 8-1-16,0 6 2 16,0 3 7-16,0 5 1 15,0 3-2-15,-3 1 1 16,-2-2-4-16,4-8-4 16,1-8-3-16,0-8 1 15,9 0-1-15,12-6 0 16,1-16 0-16,2 0-1 15,-2-3 1-15,-2 2 0 16,-2 6 1-16,-1 2 4 16,-1 5 6-16,0 4 1 15,-1 4-4-15,-3 2-4 16,0 0-1-16,-3 6-2 0,-3 15 2 16,-5 6-1-16,-1 3 2 15,0 6-2-15,-7 1-2 16,-5-1 0-16,-2 0-2 15,2-2-19-15,-4-8-98 16,-2-6-131-16</inkml:trace>
  <inkml:trace contextRef="#ctx0" brushRef="#br0" timeOffset="456666.4664">27435 7181 218 0,'0'0'80'16,"0"0"-44"-16,0 0 17 15,0 0-28-15,8 0 1 16,7-2 17-16,1-3 2 16,3 1-5-16,-2 1-15 15,-1 2-17-15,-2 1-8 16,-1 0-2-16,-5 7-36 16,-8 10-135-16</inkml:trace>
  <inkml:trace contextRef="#ctx0" brushRef="#br0" timeOffset="457081.3766">27765 7002 192 0,'1'-3'176'0,"-1"1"-136"15,0 0 11-15,0 2-20 16,2 0-18-16,-1 12 14 16,1 14 4-16,-2 10-16 15,0 4-5-15,-3 2-7 0,-6 3-3 16,5 1-2-1,-7-2-153-15</inkml:trace>
  <inkml:trace contextRef="#ctx0" brushRef="#br0" timeOffset="457563.5942">28233 6746 419 0,'-22'0'49'0,"-2"17"23"15,-5 18-18-15,-9 23-31 16,-11 27 6-16,-2 29-8 16,-7 26-3-16,1 17 4 15,11 0-10-15,11-17-5 16,16-15-6-16,19-22-1 16,6-21-1-16,30-16-13 15,9-11-38-15,-5-15-104 16,-15-9-249-16</inkml:trace>
  <inkml:trace contextRef="#ctx0" brushRef="#br0" timeOffset="458976.7636">28477 7375 173 0,'-9'-5'280'0,"-9"5"-223"16,-1 0 9-16,-8 2-41 15,-3 13-17-15,-3 3-4 16,2 6-3-16,6 4-1 15,8-3 2-15,9-2-2 16,8-5 0-16,0-6 0 16,15-2 3-16,14-2 2 15,2 1 13-15,-3 2 20 16,-5 2 5-16,-11 2-4 16,-9 7-19-16,-3 6 1 15,-14 5 4-15,-19 5-11 16,-8-6-10-16,-1-6-4 0,6-9-11 15,8-9-51-15,10-7-51 16,10-1-87-16,8 0-174 16</inkml:trace>
  <inkml:trace contextRef="#ctx0" brushRef="#br0" timeOffset="459392.193">28641 7567 195 0,'0'-2'180'0,"0"-1"-123"16,0 1 19-16,0 2-35 15,0 0-16-15,0 0-4 0,0 4-6 16,0 9 21-1,0 7-10-15,0 1-7 0,0 6-10 16,0 1-7-16,-8 3-2 16,-5 2 0-16,1 0-9 15,0-5-48-15,-1-2-84 16,1-14-83-16</inkml:trace>
  <inkml:trace contextRef="#ctx0" brushRef="#br0" timeOffset="459710.5871">28747 7244 499 0,'-1'-2'81'0,"1"2"-13"16,0 0-46-16,0 0-22 0,0 8-33 15,8 3-117-15,-5 2-155 16</inkml:trace>
  <inkml:trace contextRef="#ctx0" brushRef="#br0" timeOffset="460339.4428">28845 7579 233 0,'0'-2'71'0,"0"2"-6"16,0 0-26-16,0 0-20 16,0 0-14-16,0 0-2 15,0 0-2-15,0 0 2 16,0 2 8-16,0 8 13 16,0 1-1-16,0 2 14 15,0 8 0-15,-4 1-7 16,-4-2-1-16,4-6-9 15,2-6-9-15,2-8-6 16,0 0 2-16,23-9 2 0,8-16-4 16,8-5-3-1,0 3-1-15,-6 9 6 0,-7 8 23 16,-8 10 8-16,-7 0-10 16,-7 21-9-16,-4 12 4 15,0 4-4-15,-9 5-15 16,-1 0-4-16,7 2-28 15,1-8-168-15</inkml:trace>
  <inkml:trace contextRef="#ctx0" brushRef="#br0" timeOffset="462119.0584">29464 6944 16 0,'-3'0'142'0,"0"0"-108"15,-1 0-9-15,3 2-15 16,-1-2 8-16,2 0 4 15,0 0 2-15,0 0 10 16,-1 0 17-16,1 0-16 16,0 0-9-16,0 0-5 15,0 0-3-15,0 0-3 16,3 0 6-16,16 0 5 16,3 0 4-16,2 0-7 15,3 0-2-15,-2 0 0 16,-2 0-4-16,-8 0-1 0,-5 0-2 15,-5 0-5-15,-5 5-8 16,0 5 0-16,0 8 1 16,-18 10 2-16,-7 8-2 15,-10 7-2-15,-2 0 1 16,2 1 0-16,9-9-1 16,12-6 0-16,9-10-1 15,5-5 1-15,13-6-1 16,18-3 1-16,8-3 2 15,4-1-2-15,-6-1 0 16,-9 2 0-16,-9 2-5 16,-5 4-57-16,-9 0-140 0</inkml:trace>
  <inkml:trace contextRef="#ctx0" brushRef="#br0" timeOffset="462551.5227">29888 7111 147 0,'-1'0'87'0,"-2"-2"-5"16,3 2-14-16,-2 0-34 15,2 0-4-15,0 4 7 16,0 12-17-16,0 6-5 0,0 3-6 16,0 3-2-1,0 2-4-15,-1 0-2 0,-7-2 0 16,1 2-1-16,-2-5-2 16,3-4-29-16,3-6-128 15</inkml:trace>
  <inkml:trace contextRef="#ctx0" brushRef="#br0" timeOffset="462850.7523">30096 7101 160 0,'0'0'96'15,"-8"10"-17"-15,0 8-34 16,2 4-23-16,-2 3-2 16,2 3-5-16,-2 4-5 15,1-2-5-15,-4 4-4 16,-1-2 0-16,3 1-1 15,-1-8-2-15,3-5-10 16,2-9-60-16,-1-8-55 16</inkml:trace>
  <inkml:trace contextRef="#ctx0" brushRef="#br0" timeOffset="463199.9104">29836 7111 139 0,'0'0'131'0,"3"0"-66"16,14 0-9-16,6 0-18 16,7 0-5-16,6 0-7 15,8-3 4-15,8 1 5 16,4-3-13-16,1 0-6 16,-2 2-10-16,-5-1-3 15,-6 4-3-15,-8 0-2 16,-8 0-53-16,-12 0-112 15</inkml:trace>
  <inkml:trace contextRef="#ctx0" brushRef="#br0" timeOffset="463782.4553">29577 7597 132 0,'0'-2'105'0,"0"0"-30"15,0-2-18-15,0 4-32 16,1-2-11-16,8-1-5 16,3 0-4-16,5-3 3 15,3-2 3-15,8 0 17 16,14-6 18-16,7 2-4 15,17-2 3-15,10-3-3 16,3 2-16-16,0 0-2 16,-12 4-8-16,-16 3-13 15,-20 6-3-15,-16 2-2 16,-6 0-16-16,-9 7-104 16,-13 7-179-16</inkml:trace>
  <inkml:trace contextRef="#ctx0" brushRef="#br0" timeOffset="464446.8841">29794 7748 162 0,'-1'0'36'0,"-2"0"11"16,1 0-17-16,2 0-1 16,-1 0 13-16,1-2-2 15,0-4 3-15,0-2-4 16,1 2-4-16,15-3-15 16,8-2 6-16,2 0-2 15,5-2 11-15,-1 1 6 0,-5 3-1 16,-5 2-2-16,-11 5-14 15,-8 2-13-15,-1 0-11 16,0 6 0-16,-7 14 0 16,-16 8 1-16,-5 3 0 15,0-4-1-15,4-3-2 16,9-7-4-16,9-6-1 16,6-6-1-16,0-2-2 15,17-2 9-15,6-1 1 16,4 3 1-16,0 3 6 15,-3-1 3-15,-9 4 10 16,-8 8-1-16,-7 6 2 16,0 8 9-16,-21 10-3 0,-12 3-17 15,-8-3-7-15,0-9-3 16,7-9-2-16,7-10-12 16,8-11-41-16,7-2-31 15,4-4-41-15,5-11-58 16,3 0-100-16</inkml:trace>
  <inkml:trace contextRef="#ctx0" brushRef="#br0" timeOffset="465577.3236">30512 6712 231 0,'0'0'64'15,"0"0"-19"-15,4 22 16 16,11 20-4-16,9 19 0 15,1 23-11-15,-1 18 6 16,-9 15-1-16,-15 7-13 0,-6 4 5 16,-33-1-4-1,-19-1-10-15,-18 1-12 0,-8 0-9 16,0-8-8-16,6-9 0 16,21-16-8-16,17-19-44 15,17-22-33-15,13-15-36 16,7-21-73-16,3-17-171 15</inkml:trace>
  <inkml:trace contextRef="#ctx0" brushRef="#br0" timeOffset="498031.8234">31129 7485 244 0,'-3'0'69'16,"2"0"-5"-16,-1 0-11 16,1 0-13-16,-2-2-8 15,3 2 1-15,-1-1-11 16,1 1-10-16,0 0-3 16,-2 0-1-16,-1 0-4 15,-1 0-2-15,-1 0 0 16,4 5-2-16,-1-3 2 0,2 2 3 15,0-1 11-15,3-2 10 16,12 3 0-16,7-4 0 16,2 0 1-16,-3 0-19 15,-4 0-8-15,-6 0-1 16,-2 0-18-16,-4 6-78 16,-5 3-179-16</inkml:trace>
  <inkml:trace contextRef="#ctx0" brushRef="#br0" timeOffset="498200.0261">31073 7633 74 0,'0'0'479'0,"0"-4"-428"16,9 3 34-16,12-1-55 15,2 1-26-15,4 1-4 16,-3 0-3-16,-1 0-35 15,-9 0-131-15</inkml:trace>
  <inkml:trace contextRef="#ctx0" brushRef="#br0" timeOffset="498580.7468">31882 7129 394 0,'0'0'36'15,"0"6"11"-15,0 16 2 16,0 7-16-16,-2 2 2 16,-7 2-14-16,-3 0-12 15,-4 3-6-15,-5-1-3 16,6 1-5-16,0-7-26 15,6-10-141-15</inkml:trace>
  <inkml:trace contextRef="#ctx0" brushRef="#br0" timeOffset="498813.5686">32090 7133 318 0,'0'0'59'0,"0"0"-2"16,0 15 17-16,0 10-23 15,0 5-11-15,-9 4-21 16,-1 3-13-16,-2 3-6 16,-4 0-4-16,-5 5-20 15,-9-1-123-15,-8-7-216 16</inkml:trace>
  <inkml:trace contextRef="#ctx0" brushRef="#br0" timeOffset="499079.2936">31759 7146 267 0,'28'0'209'0,"17"0"-130"15,19 3 41-15,14 5-62 16,5-5-26-16,-5 1-10 16,-8-4-15-16,-7 0-7 15,-7 0-1-15,-2 0-5 0,-2 4-19 16,-14 4-79-16,-5 2-125 15</inkml:trace>
  <inkml:trace contextRef="#ctx0" brushRef="#br0" timeOffset="499412.0503">31561 7846 281 0,'9'-5'102'15,"10"-2"-32"-15,12-3 6 16,13-2-30-16,9-3 15 15,10-2-4-15,4 1-20 16,3 2-7-16,0 3-3 16,-9 4-11-16,-9 5-11 15,-7 2-5-15,-8 0-1 16,0 0-10-16,-1 2-66 16,-4 2-164-16</inkml:trace>
  <inkml:trace contextRef="#ctx0" brushRef="#br0" timeOffset="500542.4034">31882 8109 198 0,'-5'-2'80'0,"0"1"-16"15,2 1-13-15,-1 0-23 16,4 0-10-16,0 0-5 16,0 0-10-16,0 0 2 15,0 0-2-15,0 0 0 16,0-2 8-16,0 0 2 16,0-2 7-16,0 1 14 15,3-1-5-15,21 0-10 16,8-2 16-16,10 0 11 15,-1 0-11-15,-7-1-2 0,-8 4 0 16,-10 1 1 0,-12 2-15-16,-4 0-12 0,0 0-5 15,-7 12-1-15,-16 12-1 16,-2 9 0-16,3 0-6 16,11-2 0-16,11-4-8 15,11-3 4-15,24-5 6 16,5-4 3-16,0 0 1 15,-9-1 0-15,-10-2 5 16,-12 2 9-16,-9 8 7 16,-20 11 15-16,-30 11 9 15,-32 4-23-15,-11-4-13 16,1-10-9-16,17-12 0 16,23-12-11-16,20-10-66 0,12-14-173 15</inkml:trace>
  <inkml:trace contextRef="#ctx0" brushRef="#br0" timeOffset="501540.2943">26267 10189 585 0,'0'-1'73'0,"-13"-3"-20"15,-5 4 12-15,-9 0-40 16,-9 0-16-16,-4 12-6 16,-2 13-2-16,8 4-1 15,10-2-2-15,12-3-3 16,12-4-8-16,3-6-10 16,22-5 9-16,5-1 14 15,-2-4 2-15,-6-1 2 16,-11 2 9-16,-9 5 8 15,-2 12-1-15,-24 12 17 16,-21 11-9-16,-12 2-18 0,-4-10-7 16,8-11-3-16,12-17-2 15,14-9-10-15,13-1-25 16,9-15-73-16,5 4-71 16,0 0-108-16</inkml:trace>
  <inkml:trace contextRef="#ctx0" brushRef="#br0" timeOffset="501806.2897">26485 10262 493 0,'0'0'113'16,"-3"9"-49"-16,-8 21-1 15,-3 7-47-15,-1 8-13 16,-2 0-3-16,0 2-6 16,0 0-30-16,1 2-66 15,-2-4-62-15,-6-12-180 16</inkml:trace>
  <inkml:trace contextRef="#ctx0" brushRef="#br0" timeOffset="501987.9648">26571 9969 504 0,'0'-10'186'0,"0"7"-173"16,0 3-13-16,0 0-8 16,0 7-153-16,0 9-373 15</inkml:trace>
  <inkml:trace contextRef="#ctx0" brushRef="#br0" timeOffset="502354.9047">26651 10288 496 0,'-18'25'75'15,"3"14"17"-15,-2 3-39 16,1 5-28-16,2-5-12 15,4-8-8-15,7-8-5 16,3-11-4-16,2-12-6 0,22-3-7 16,8-10 7-16,8-19 6 15,1-1 4-15,-7 4 3 16,-10 12 13-16,-10 7 23 16,-10 7 23-16,-4 2-22 15,0 23-4-15,-6 12-5 16,-9 7-19-16,-1-2-12 15,7-2-2-15,4-2-38 16,5-7-112-16,0-17-267 16</inkml:trace>
  <inkml:trace contextRef="#ctx0" brushRef="#br0" timeOffset="502654.1509">27109 9935 416 0,'-2'-1'80'0,"2"1"15"16,6 0-24 0,12 0-26-16,0 0-10 0,-2 1-16 15,-1 3-17-15,-4 4-2 16,-4 4-27-16,-4 7-107 16,-3-2-234-16</inkml:trace>
  <inkml:trace contextRef="#ctx0" brushRef="#br0" timeOffset="502853.7819">27377 9772 530 0,'0'8'65'15,"-3"32"40"-15,-11 8-34 16,-5 6-38-16,-3 2-24 15,1-3-9-15,6 0-45 16,-1-15-243-16</inkml:trace>
  <inkml:trace contextRef="#ctx0" brushRef="#br0" timeOffset="503352.4858">27786 9673 522 0,'-52'38'149'0,"-7"31"-73"16,0 29 5-16,-1 22-39 16,5 23-11-16,8 17-12 15,14 0-6-15,13-12-7 16,20-20-6-16,1-28-3 15,35-21-1-15,15-17-12 16,10-13-47-16,-5-24-124 16</inkml:trace>
  <inkml:trace contextRef="#ctx0" brushRef="#br0" timeOffset="504071.9645">28316 10146 392 0,'-27'11'121'0,"-5"9"-82"16,0 1 3-16,1-1-28 16,3 4 0-16,6-1 1 0,4-2-11 15,14 1-3-15,4-2 0 16,0-4-1-16,6 1 0 15,7-4 1-15,1-1 10 16,-3 3 25-16,-3 1-1 16,-8 4 13-16,0 10 1 15,-25 6-10-15,-14 8-17 16,-10-4-15-16,-3-11-7 16,5-10 0-16,7-14-8 15,8-5-22-15,12 0-40 16,10 0-53-16,7 0-77 15,3 0-72-15</inkml:trace>
  <inkml:trace contextRef="#ctx0" brushRef="#br0" timeOffset="504350.0692">28468 10410 274 0,'-8'0'213'16,"4"0"-133"-16,-2 20 6 16,-2 9-41-16,-5 11-9 0,-2 5-19 15,-1 4-11-15,-5 0-6 16,3-3 0-16,2 1-13 15,-1 0-53-15,4-3-96 16,-4-18-121-16</inkml:trace>
  <inkml:trace contextRef="#ctx0" brushRef="#br0" timeOffset="504522.67">28502 10162 410 0,'0'-7'197'16,"0"5"-161"-16,0 2-6 15,0 0-30-15,0 2-53 16,0 16-117-16,0 3-180 16</inkml:trace>
  <inkml:trace contextRef="#ctx0" brushRef="#br0" timeOffset="504865.3438">28623 10361 468 0,'-15'13'105'0,"4"18"-6"15,-2 1-48-15,3 9-23 16,-3 2-11-16,3-6-5 16,6-8-8-16,4-11-4 15,4-12-1-15,26-6-3 16,12-11 3-16,9-16 1 16,2 1 0-16,-3 3 11 15,-12 10 28-15,-13 10 11 16,-14 3-7-16,-11 7-20 15,0 19-1-15,0 6-8 0,-11 2-14 16,8 1-2 0,3-2-63-16,23-10-253 0</inkml:trace>
  <inkml:trace contextRef="#ctx0" brushRef="#br0" timeOffset="505498.178">29418 9740 319 0,'-19'4'164'0,"2"7"-94"15,1 0-9-15,0 2-44 16,5 2-4-16,5 5-10 16,6-2-3-16,20 2 1 15,12-2 1-15,7-4-1 16,-2-1 0-16,-7-2 13 0,-12 1 32 16,-6 2 6-16,-12 4 1 15,-4 6-5-15,-27 5-13 16,-13-1-19-16,-6-5-14 15,-2-6-2-15,8-12-13 16,11-5-58-16,9 0-55 16,8-20-79-16</inkml:trace>
  <inkml:trace contextRef="#ctx0" brushRef="#br0" timeOffset="505746.4038">29506 9735 350 0,'0'0'110'0,"0"1"-19"15,16 3-33-15,10-1-7 16,8-2-12-16,0 1-22 15,-1 0-13-15,-4 0-4 16,-10 5 0-16,-4 4-19 16,-3 6-69-16,-10 4-114 15</inkml:trace>
  <inkml:trace contextRef="#ctx0" brushRef="#br0" timeOffset="506228.9336">29785 10009 331 0,'0'-2'88'0,"0"0"7"16,0 2-42-16,0 0-19 15,0 0-16-15,0 0-12 16,0 2-6-16,0 16 2 0,0 8 1 16,0 7 1-1,-6 2 0-15,-6 3-4 0,-3 1 0 16,3-1-11-16,-1-2-37 15,3-4-45-15,0-6-54 16,5-16-192-16</inkml:trace>
  <inkml:trace contextRef="#ctx0" brushRef="#br0" timeOffset="506461.1697">29902 10061 0 0,'0'-5'318'16,"0"4"-235"-16,0 1 8 0,0 0-43 15,0 10-4-15,0 12-16 16,0 4-13-16,-2 4-8 16,-4 0-4-16,-3 3-3 15,2 1 0-15,-2 0-18 16,-3 0-60-16,0-4-76 15,-3-12-173-15</inkml:trace>
  <inkml:trace contextRef="#ctx0" brushRef="#br0" timeOffset="506860.725">29700 10011 99 0,'-1'0'106'16,"-1"0"-13"-16,1 0-39 0,-1 0-33 16,2 0-13-16,0 0-3 15,0 0-2-15,0 1 12 16,16-1 40-16,17 0 24 16,18 0-1-16,19-12-19 15,14-7-11-15,6-1-9 16,-6-2-17-16,-16 6-19 15,-18 7-3-15,-14 7-55 16,-24 2-121-16,-12-2-343 16</inkml:trace>
  <inkml:trace contextRef="#ctx0" brushRef="#br0" timeOffset="507409.94">29442 10517 125 0,'-12'0'187'0,"2"0"-134"16,5-2-8-16,4 1-23 15,1-2-5-15,-2 0 11 16,1 2-4-16,1-3-2 16,0 4-2-16,0 0 8 0,0 0-2 15,0-1-3-15,0-6 1 16,19 0 3-16,23-8-4 15,22-3 16-15,19-7 18 16,13-4-9-16,1 2 1 16,-14 1-11-16,-17 12-23 15,-27 6-13-15,-17 8-2 16,-11 0-37-16,-3 6-111 16,-8 5-196-16</inkml:trace>
  <inkml:trace contextRef="#ctx0" brushRef="#br0" timeOffset="508074.2239">29580 10776 69 0,'0'-4'188'0,"0"4"-127"15,0 0-19-15,-2 0-29 16,2 0-9-16,0 0-4 16,-1-1-1-16,-1 1 1 15,-1-1 4-15,1-1 12 16,1 1 24-16,-1-2 5 16,2-1-3-16,-1 3-9 15,1-1-10-15,0-1-6 16,0-1 2-16,0-6 3 15,12-6-14-15,10-2 9 0,7-2 5 16,3-1 20 0,-2 3 11-16,-9 6 0 0,-10 6-14 15,-8 2-19-15,-3 4-9 16,0 2-4-16,-16 20-4 16,-6 8-2-16,-2 2-1 15,9-3 0-15,9-7-6 16,6-6-19-16,6-6-11 15,23-4 12-15,3-2 18 16,0-2 6-16,-5-1 6 16,-12 2 9-16,-9 5 14 15,-6 10 2-15,0 8-4 16,-24 14-1-16,-13 5-13 16,-2-3-10-16,6-11-3 0,11-12-3 15,14-14-48-15,8-5-124 16,2-17-293-16</inkml:trace>
  <inkml:trace contextRef="#ctx0" brushRef="#br0" timeOffset="508640.1914">30472 9673 205 0,'1'0'264'0,"6"27"-187"16,12 27 50-16,6 22-57 15,0 24-4-15,-3 14-14 16,-13 13-14-16,-9 18-5 15,-23 9-7-15,-35 3-9 0,-25 3-7 16,-21-15-5 0,-5-14-5-16,5-19 0 0,21-23-3 15,27-25-15-15,27-18-63 16,25-34-126-16</inkml:trace>
  <inkml:trace contextRef="#ctx0" brushRef="#br0" timeOffset="509354.4749">30960 10343 194 0,'-5'-5'207'0,"3"2"-138"16,2 3 25-16,0 0-38 16,8 0-22-16,11 0 11 15,7 0-15-15,2 0 7 16,0 0-18-16,-1-3-10 15,-4 1-8-15,-6 2-1 0,-6 0-24 16,-5 12-101 0,-6 7-229-16</inkml:trace>
  <inkml:trace contextRef="#ctx0" brushRef="#br0" timeOffset="509537.5904">31001 10557 677 0,'6'0'98'0,"12"0"29"15,3 0-88-15,0 8-27 16,-3 7-12-16,1 7-31 16,-7-5-217-16</inkml:trace>
  <inkml:trace contextRef="#ctx0" brushRef="#br0" timeOffset="514275.7517">31098 11390 112 0,'-2'2'141'0,"1"-2"-102"16,1 0 4-16,0 0-25 15,0 0-8-15,0 0 3 16,0 0 7-16,0 0 4 0,0 0 13 16,0 0 9-16,0 0 4 15,8 0-4-15,12 0 3 16,15 0-18-16,13 0 0 15,13 0 15-15,10 0-2 16,2-4-15-16,-2-4-12 16,-12 0-12-16,-13 4-5 15,-14 4-14-15,-20 0-108 16,-12 0-321-16</inkml:trace>
  <inkml:trace contextRef="#ctx0" brushRef="#br0" timeOffset="514658.4524">31872 11274 430 0,'0'-3'79'0,"0"3"3"15,0 0-4-15,0 0-48 16,0 19-3-16,-3 9-6 15,-3 6-14-15,-2 2-2 16,-3 8-5-16,-7 1 2 16,0 2-2-16,-4-4 0 15,-1 1-1-15,2-8-3 16,4-1-18-16,5-2-60 16,2-17-121-16</inkml:trace>
  <inkml:trace contextRef="#ctx0" brushRef="#br0" timeOffset="514941.1317">32151 11342 417 0,'0'0'103'16,"-2"0"-40"-16,-6 22 14 16,-5 9-41-16,-4 8-22 15,-5 7-4-15,-7 0-4 0,-2 0-6 16,-1-2 1-16,-1-5-1 16,6 2-5-16,-2-1-8 15,6 0-33-15,3-4-103 16,-4-14-143-16</inkml:trace>
  <inkml:trace contextRef="#ctx0" brushRef="#br0" timeOffset="515240.3234">31855 11284 450 0,'-9'-3'54'0,"9"3"30"15,0 0-8-15,9 5-27 16,21 4 2-16,16-4-1 16,15-4-16-16,4-1-10 15,0 0-11-15,-7 0-7 16,0-1-5-16,-3-6-1 15,-1-4 0-15,3-1-10 16,-8-1-13-16,-1 6-55 16,-13 2-63-16,-14 0-189 15</inkml:trace>
  <inkml:trace contextRef="#ctx0" brushRef="#br0" timeOffset="515589.2463">31262 12117 468 0,'0'-10'78'16,"32"-6"-20"-16,24-8 34 15,21-6-56-15,18-10-1 16,5-1 6-16,1-3-11 16,-5 4-7-16,-17 7-9 15,-8 4-11-15,-14 7-3 16,-13 6-3-16,-6 5-23 15,-13 8-66-15,-7 3-57 16,-18 0-204-16</inkml:trace>
  <inkml:trace contextRef="#ctx0" brushRef="#br0" timeOffset="516204.5147">31496 12350 244 0,'-4'0'129'0,"1"0"-82"16,3 0 24-16,0 0-29 15,0 0-31-15,0 0 2 16,0 0-4-16,0 0-6 16,0 0-2-16,0 0 1 15,3 0 3-15,10 0 2 16,7 0 0-16,1-11 12 15,6-1 13-15,4-3 0 16,2 1-3-16,0 4-6 16,-2-3 3-16,-7 6 4 0,-7 0-3 15,-6 4 1 1,-8 1-11-16,-1 2-8 16,-2 0-7-16,0 5-1 0,-14 18-1 15,-7 9 0-15,2-2 0 16,7-8-1-16,10-2-3 15,2-6-2-15,11-4-1 16,13-1 1-16,4-4 3 16,-3-1 3-16,-8 2 3 15,-8 8 1-15,-9 11 4 16,-13 15 9-16,-28 12 22 16,-20 6-11-16,-9-2-9 15,-2-10-12-15,13-12-5 16,20-19-2-16,15-15-20 15,21-18-110-15,3-42-404 0</inkml:trace>
  <inkml:trace contextRef="#ctx0" brushRef="#br0" timeOffset="568228.5227">29570 6306 41 0,'0'0'396'0,"0"0"-368"15,7 0 14-15,10-5 15 16,10-10-27-16,10-6-5 15,4-6 9-15,5-7-9 0,3-4-2 16,0-6-4-16,0-2-8 16,-4-4-6-16,1-5-2 15,1-5-1-15,2-8-1 16,1-5-1-16,2-9 1 16,0-2 0-16,-4-5-1 15,-2 5 0-15,-4 9 0 16,-6 3 0-16,-7 4 1 15,-3 4 1-15,-6-3-2 16,-1 1-1-16,-2-4 1 16,0-5 0-16,1-7 1 15,-2-6-1-15,-3-11 0 16,-3-4-1-16,-7-10 0 0,-3 5-1 16,0 0 0-16,-17 7-1 15,-10 6 1-15,-3 7 1 16,-6 0 1-16,-5 4 1 15,0 9-1-15,1 6 1 16,6 11 0-16,7 14 0 16,9 15 2-16,9 11-2 15,8 12-1-15,1 4 0 16,0 2-1-16,0 0 1 16,0 0-1-16,0 0 1 15,0 3 0-15,0 7 0 16,0 4 0-16,-2 3 0 0,-4 5 0 15,-4 7 0-15,-2 5 0 16,-4 7 0-16,-3 5 0 16,-3 2 0-16,0-6 0 15,4-6 0-15,3-14 0 16,7-10 0-16,5-8 0 16,3-4 2-16,0-11-1 15,10-27-1-15,15-17 0 16,6-15-5-16,3-8-5 15,-1-4 4-15,-1 3 6 16,-2 10 0-16,-1 14 0 16,1 18 0-16,-6 17 0 15,-5 12 0-15,-4 8 0 16,0 11-2-16,3 25 2 16,4 13 2-16,-1 8 1 0,0-1 2 15,-1-4 6-15,-7-9-1 16,-1-8-2-16,-5-2-8 15,-2-1-1-15,-5 0-44 16,-15-10-323-16</inkml:trace>
  <inkml:trace contextRef="#ctx0" brushRef="#br0" timeOffset="569237.113">28213 2041 318 0,'-17'0'211'0,"-17"7"-174"15,-3 19 10-15,-4 6-29 16,5 5-13-16,8-4-4 15,12-4-1-15,11-9-1 0,5-6-4 16,0-3 3-16,8-5 2 16,11 1 0-16,0-1 0 15,1 2 5-15,-4 0 16 16,-7 6 24-16,-7 8 7 16,-2 10 2-16,-15 10-11 15,-17 7-21-15,-6-4-16 16,2-8-4-16,6-13-2 15,11-9-4-15,7-8-16 16,9 0-36-16,3-2-47 16,0-1-69-16,0-2-144 15</inkml:trace>
  <inkml:trace contextRef="#ctx0" brushRef="#br0" timeOffset="569542.0529">28496 2088 458 0,'-9'-2'83'15,"5"2"5"-15,4 2-55 16,0 14-16-16,-2 6-9 0,2 6-5 16,0 4-2-16,-3 4-1 15,0 1-2-15,-2 7-11 16,-5 0-48-16,-5 2-99 16,-7-10-201-16</inkml:trace>
  <inkml:trace contextRef="#ctx0" brushRef="#br0" timeOffset="569747.0851">28556 1764 257 0,'-2'-8'217'0,"1"8"-198"16,-1 0 8-16,2 0-25 16,0 0-2-16,0 0-41 15,0 13-130-15</inkml:trace>
  <inkml:trace contextRef="#ctx0" brushRef="#br0" timeOffset="570241.062">28632 2146 425 0,'-7'0'43'16,"7"2"-23"-16,0 4-10 16,0 0-8-16,0 4 1 15,0 1-2-15,0 2-1 0,0 1 0 16,0 1 1-16,0-1 1 16,0-1 4-16,-2-4 4 15,2-4-7-15,0-3-3 16,0-2 2-16,7-5-2 15,16-22 0-15,7-9-2 16,3-5 2-16,2 0 0 16,-4 4 0-16,-3 8 2 15,-1 7 9-15,-5 5 17 16,-6 8 2-16,-5 7-6 16,-5 2-12-16,-2 4-9 15,1 22-3-15,-1 14 4 16,-4 8 0-16,0 6 2 0,-4 1-3 15,-7-7-2 1,2-4-1-16,4-10-4 0,4-10-38 16,1-8-104-16,-2-16-82 15</inkml:trace>
  <inkml:trace contextRef="#ctx0" brushRef="#br0" timeOffset="570722.2134">29042 1688 297 0,'-3'0'45'15,"3"0"-16"-15,0 0 1 16,0 0-12-16,0 0-7 16,17 0 14-16,7-2 5 15,4-8 5-15,-1-2-5 16,-5 2-6-16,-8 6-13 15,-4 4-11-15,-3 0-5 16,-4 0-47-16,-3 4-206 16</inkml:trace>
  <inkml:trace contextRef="#ctx0" brushRef="#br0" timeOffset="570954.9847">29333 1522 417 0,'-10'32'40'0,"-2"13"40"16,0 6-42-16,0 4-21 15,0-6-12-15,2-6-5 16,5-7 0-16,2-10-17 0,2-12-114 15,1-12-299 1</inkml:trace>
  <inkml:trace contextRef="#ctx0" brushRef="#br0" timeOffset="571254.3793">29726 1245 431 0,'-14'2'66'16,"-5"40"14"-16,-10 25-17 0,-8 30-22 16,-10 40-15-16,-6 22-7 15,-2 16-4-15,1-1-2 16,11-24-6-16,10-29-5 15,17-35-2-15,10-30-1 16,6-17-1-16,0-11-7 16,1-10-41-16,-1-14-195 15</inkml:trace>
  <inkml:trace contextRef="#ctx0" brushRef="#br0" timeOffset="573116.4109">30405 1385 405 0,'3'0'50'0,"-3"20"16"0,0 10-14 16,-5 6-19-16,-9 4-20 15,-5 1-10-15,1 3-3 16,-6 3-6-16,-4 2-36 16,3 2-91-16,-7-5-214 15</inkml:trace>
  <inkml:trace contextRef="#ctx0" brushRef="#br0" timeOffset="573465.9188">30085 1984 94 0,'36'-24'451'0,"14"1"-408"16,9-1 26-16,11-4-36 0,-6 1-10 15,-9 3-13-15,-16 4-10 16,-11 7-17-16,-8 2-34 15,-11 8-49-15,-9 3-91 16</inkml:trace>
  <inkml:trace contextRef="#ctx0" brushRef="#br0" timeOffset="573931.1168">30049 2255 159 0,'0'0'198'0,"0"-3"-156"16,6 1 23-16,3-3-27 15,3 1-17-15,3-5-3 16,6 4 0-16,4-6 3 16,6 0 7-16,2 0 7 15,0-2 0-15,-3 4-3 16,-9 2-8-16,-6 4-1 0,-8 3-11 16,-5 0-9-1,-2 4-3-15,-3 24-2 0,-19 12 2 16,-8 5 0-16,0-1-2 15,6-8-3-15,8-6 1 16,10-8 0-16,6-4-3 16,0-6-6-16,22-2 2 15,8-3 7-15,7-3 3 16,3-4-5-16,-1 0-36 16,-3-11-14-16,-7-9-44 15,-4-4-98-15</inkml:trace>
  <inkml:trace contextRef="#ctx0" brushRef="#br0" timeOffset="574247.2562">30924 1250 430 0,'17'41'27'0,"-5"19"60"16,6 10-37-16,-3 13-8 16,-3 17 2-16,-12 16-11 0,0 11-7 15,-25 4 0-15,-14-3-4 16,-9-9-9-16,-7-8-8 15,-5-9-3-15,-2-11-2 16,5-10-18-16,6-12-43 16,4-14-56-16,11-21-94 15</inkml:trace>
  <inkml:trace contextRef="#ctx0" brushRef="#br0" timeOffset="582726.2295">28175 11934 150 0,'0'-6'132'0,"-1"1"-72"15,-5-6-22-15,-1 2-5 16,1-2-8-16,3 3 10 16,0 4 0-16,-2-1-10 15,2 2-4-15,-2-1-1 16,-3 0-9-16,-4 4-9 16,-12 0-1-16,-9 26 0 15,-13 29-1-15,-13 27 0 16,-6 28 0-16,-5 19 0 15,3 11 5-15,9 8 8 0,13-2-5 16,16 0-2-16,16-11 0 16,13-13 5-16,9-16 4 15,18-18-4-15,4-15-3 16,2-13-7-16,-2-13 2 16,-3-7-1-16,-6-8-1 15,-8-10-1-15,-8-2 0 16,-4-6-1-16,-2 0-2 15,0-2-10-15,-5 4-57 16,-11-6-123-16,-2-4-206 16</inkml:trace>
  <inkml:trace contextRef="#ctx0" brushRef="#br0" timeOffset="583225.2306">27980 13535 277 0,'-6'2'75'0,"3"1"-49"16,3-1 6-16,0-1-12 16,0-1-10-16,0 0-5 15,0 0 0-15,0 0 11 16,0 0 10-16,-1 0-6 16,-2 0-9-16,3 0 4 15,-2 0 4-15,2 0-10 16,0 4-5-16,0 6-3 15,2 11 0-15,14 8 3 16,2 3 7-16,0 0-7 16,0-3-1-16,-4-5 1 0,-4-5 0 15,-4-9 2 1,-5-5 1-16,-1-5 2 0,0 0 4 16,0 0 6-16,-21 0 3 15,-13-5-13-15,-14-7-9 16,2 2-1-16,3 6-5 15,14 4-3-15,13 0-18 16,7 19-63-16,9 1-126 16</inkml:trace>
  <inkml:trace contextRef="#ctx0" brushRef="#br0" timeOffset="583890.8226">27541 14594 94 0,'-59'11'423'16,"-5"8"-409"-16,13 8 16 0,14-3-2 15,17 0-25-15,17-2-1 16,3-1-1-16,27-1 2 16,12-2 1-16,7 0 11 15,-3-5 14-15,-9 2 14 16,-11-1-9-16,-14 3-6 16,-9 12-2-16,-9 5 6 15,-28 9-6-15,-13-3-15 16,-6-11-9-16,-1-7-2 15,11-15 0-15,9-5-1 16,17-2-11-16,14 0-39 16,6 0-32-16,1 0-46 0,21-9-79 15,3-8-76 1</inkml:trace>
  <inkml:trace contextRef="#ctx0" brushRef="#br0" timeOffset="584189.8888">27826 14631 367 0,'0'0'173'0,"0"0"-151"0,0 0 10 16,0 24-14-16,0 12-11 16,0 13-3-16,2 4-3 15,2 4 0-15,-2-3-1 16,-2-2 0-16,0-5 0 16,0-7 0-16,0-15-5 15,0-12-31-15,-8-7-74 16,-1-6-72-16</inkml:trace>
  <inkml:trace contextRef="#ctx0" brushRef="#br0" timeOffset="584491.2922">27846 14332 434 0,'0'-6'111'16,"0"6"-58"-16,0-2 20 0,0 2-51 15,0 0-22 1,0 0 0-16,0 0-14 0,6 4-48 16,4 14-53-16,-2 8-55 15</inkml:trace>
  <inkml:trace contextRef="#ctx0" brushRef="#br0" timeOffset="585023.0851">27968 14717 332 0,'-4'-2'127'15,"2"2"-82"-15,2 0 20 16,0 0-33-16,0 0-24 16,0 0-6-16,0 0-1 15,0 0 0-15,0 0 0 16,0 2-1-16,0 16 0 16,0 7 1-16,0 2 0 15,0-1 2-15,0-2-1 16,0-7-1-16,0-6-1 15,0-6 0-15,0-5 0 0,3-6 0 16,15-26 2-16,6-11-2 16,4-3 1-16,2-2 1 15,1 8-2-15,2 4 0 16,-1 9 5-16,-6 8 8 16,-5 9 6-16,-9 6-6 15,-2 4-7-15,0 0-4 16,-1 18 3-16,-3 10 2 15,-1 11 4-15,-5 10-2 16,0 3-2-16,0-1-4 16,-1-4-2-16,-6-9-1 15,2-7 0-15,2-7-8 0,2-8-71 16,-2-8-98-16,-2-8-269 16</inkml:trace>
  <inkml:trace contextRef="#ctx0" brushRef="#br0" timeOffset="585347.1252">28359 14459 341 0,'-6'0'58'0,"6"0"-34"16,0-3 12-16,0-1-2 16,0-4-2-16,12 2-9 15,4-2 7-15,-4 2-9 16,-3 4-14-16,1 2-7 15,0 0 0-15,-1 0-15 16,0 6-97-16,1 8-65 16</inkml:trace>
  <inkml:trace contextRef="#ctx0" brushRef="#br0" timeOffset="585587.3149">28697 14114 288 0,'-10'11'116'16,"0"20"-63"-16,1 8 14 16,3 6-30-16,-1 0-22 15,2-2-8-15,5-3-7 16,0-2 0-16,0-9-44 15,9-10-323-15</inkml:trace>
  <inkml:trace contextRef="#ctx0" brushRef="#br0" timeOffset="586035.4262">29144 14006 411 0,'-11'-6'146'16,"-2"6"-96"-16,-8 0 21 15,-6 25-47-15,-4 19-14 16,-5 23-3-16,-2 24 1 0,6 20 3 15,5 14 3 1,11 4-2-16,13-6-5 0,3-14-4 16,17-16-3-16,16-22 0 15,5-12 0-15,3-9-7 16,2-8-34-16,-5-4-73 16,-10-14-188-16</inkml:trace>
  <inkml:trace contextRef="#ctx0" brushRef="#br0" timeOffset="586567.4299">29326 14271 462 0,'0'-2'38'16,"0"2"4"-1,0 0 2-15,6 0-39 0,7 0-2 16,5 10-3-16,1 0 0 16,4 2 0-16,-2-4-15 15,3-8-99-15,-4 0-150 16</inkml:trace>
  <inkml:trace contextRef="#ctx0" brushRef="#br0" timeOffset="586800.2162">29706 13986 407 0,'-15'20'62'0,"6"18"-2"16,-1 4-1-16,4 1-38 15,3 8-15-15,1-2-4 16,2 2-2-16,0-1-1 16,0-6-17-16,0-5-97 15,0-8-90-15</inkml:trace>
  <inkml:trace contextRef="#ctx0" brushRef="#br0" timeOffset="587049.4864">29431 14794 408 0,'-7'0'61'0,"7"0"-4"15,9 0 8-15,19-14-38 16,14-13-9-16,7-9-4 16,4-4-8-16,-6 6 1 15,-9 4-2-15,-10 11-5 16,-9 13-5-16,-7 6-29 16,-2 0-46-16,-6 9-53 15,-4 13-81-15</inkml:trace>
  <inkml:trace contextRef="#ctx0" brushRef="#br0" timeOffset="587531.4605">29564 14920 85 0,'-4'3'187'15,"-1"-3"-149"-15,2 0-3 0,2 0-17 16,1 0-14-16,0 0-1 16,0 0 13-16,0 0 29 15,0 0 8-15,0-6 1 16,9-5-3-16,8-2-8 15,3-1-2-15,2-1-15 16,-2 2-13-16,-1 2-2 16,-6 6-7-16,-6 4-3 15,-6 1-1-15,-1 0 0 16,0 1-1-16,0 24 1 16,0 11 2-16,-11 10 0 15,0 0-2-15,3-6 1 16,7-9-2-16,1-9 0 0,0-8 1 15,15-7-3 1,10-7 3-16,8 0 1 0,5-12-1 16,1-8 0-16,-1 2 1 15,-7 0-1-15,-3 5-3 16,-5 0-55-16,-4 1-107 16,-9-3-249-16</inkml:trace>
  <inkml:trace contextRef="#ctx0" brushRef="#br0" timeOffset="587864.0459">30027 13880 454 0,'27'48'26'16,"16"27"46"-16,8 21 10 16,-5 16-30-16,-14 15-9 15,-22 14-12-15,-10 5 13 16,-30-4-16-16,-21-5-5 15,-8-13-13-15,-3-14-10 0,10-15-2 16,7-19-49-16,10-35-215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75A2E0-0C99-4702-A3AA-9D91B8C0FD22}"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96212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5A2E0-0C99-4702-A3AA-9D91B8C0FD22}"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52614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5A2E0-0C99-4702-A3AA-9D91B8C0FD22}"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372477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5A2E0-0C99-4702-A3AA-9D91B8C0FD22}"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234991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5A2E0-0C99-4702-A3AA-9D91B8C0FD22}"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7483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75A2E0-0C99-4702-A3AA-9D91B8C0FD22}"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227998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75A2E0-0C99-4702-A3AA-9D91B8C0FD22}" type="datetimeFigureOut">
              <a:rPr lang="en-US" smtClean="0"/>
              <a:t>7/21/2017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89920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75A2E0-0C99-4702-A3AA-9D91B8C0FD22}" type="datetimeFigureOut">
              <a:rPr lang="en-US" smtClean="0"/>
              <a:t>7/21/2017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225549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5A2E0-0C99-4702-A3AA-9D91B8C0FD22}" type="datetimeFigureOut">
              <a:rPr lang="en-US" smtClean="0"/>
              <a:t>7/21/2017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164767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5A2E0-0C99-4702-A3AA-9D91B8C0FD22}"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81854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5A2E0-0C99-4702-A3AA-9D91B8C0FD22}"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3CF8F-9927-401D-9E0D-C6D578098D35}" type="slidenum">
              <a:rPr lang="en-US" smtClean="0"/>
              <a:t>‹#›</a:t>
            </a:fld>
            <a:endParaRPr lang="en-US"/>
          </a:p>
        </p:txBody>
      </p:sp>
    </p:spTree>
    <p:extLst>
      <p:ext uri="{BB962C8B-B14F-4D97-AF65-F5344CB8AC3E}">
        <p14:creationId xmlns:p14="http://schemas.microsoft.com/office/powerpoint/2010/main" val="305648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5A2E0-0C99-4702-A3AA-9D91B8C0FD22}" type="datetimeFigureOut">
              <a:rPr lang="en-US" smtClean="0"/>
              <a:t>7/21/2017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3CF8F-9927-401D-9E0D-C6D578098D35}" type="slidenum">
              <a:rPr lang="en-US" smtClean="0"/>
              <a:t>‹#›</a:t>
            </a:fld>
            <a:endParaRPr lang="en-US"/>
          </a:p>
        </p:txBody>
      </p:sp>
    </p:spTree>
    <p:extLst>
      <p:ext uri="{BB962C8B-B14F-4D97-AF65-F5344CB8AC3E}">
        <p14:creationId xmlns:p14="http://schemas.microsoft.com/office/powerpoint/2010/main" val="221266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customXml" Target="../ink/ink10.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customXml" Target="../ink/ink11.xml"/></Relationships>
</file>

<file path=ppt/slides/_rels/slide2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13.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customXml" Target="../ink/ink14.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2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1330</a:t>
            </a:r>
            <a:endParaRPr lang="en-US" dirty="0"/>
          </a:p>
        </p:txBody>
      </p:sp>
      <p:sp>
        <p:nvSpPr>
          <p:cNvPr id="3" name="Subtitle 2"/>
          <p:cNvSpPr>
            <a:spLocks noGrp="1"/>
          </p:cNvSpPr>
          <p:nvPr>
            <p:ph type="subTitle" idx="1"/>
          </p:nvPr>
        </p:nvSpPr>
        <p:spPr/>
        <p:txBody>
          <a:bodyPr/>
          <a:lstStyle/>
          <a:p>
            <a:r>
              <a:rPr lang="en-US" smtClean="0"/>
              <a:t>Section 5.4</a:t>
            </a:r>
            <a:endParaRPr lang="en-US" dirty="0"/>
          </a:p>
        </p:txBody>
      </p:sp>
    </p:spTree>
    <p:extLst>
      <p:ext uri="{BB962C8B-B14F-4D97-AF65-F5344CB8AC3E}">
        <p14:creationId xmlns:p14="http://schemas.microsoft.com/office/powerpoint/2010/main" val="246433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295" y="407806"/>
            <a:ext cx="11521410" cy="514275"/>
          </a:xfrm>
          <a:prstGeom prst="rect">
            <a:avLst/>
          </a:prstGeom>
        </p:spPr>
      </p:pic>
      <p:pic>
        <p:nvPicPr>
          <p:cNvPr id="5" name="Picture 4"/>
          <p:cNvPicPr>
            <a:picLocks noChangeAspect="1"/>
          </p:cNvPicPr>
          <p:nvPr/>
        </p:nvPicPr>
        <p:blipFill>
          <a:blip r:embed="rId3"/>
          <a:stretch>
            <a:fillRect/>
          </a:stretch>
        </p:blipFill>
        <p:spPr>
          <a:xfrm>
            <a:off x="335295" y="1277425"/>
            <a:ext cx="7267575" cy="4067175"/>
          </a:xfrm>
          <a:prstGeom prst="rect">
            <a:avLst/>
          </a:prstGeom>
        </p:spPr>
      </p:pic>
      <p:pic>
        <p:nvPicPr>
          <p:cNvPr id="6" name="Picture 5"/>
          <p:cNvPicPr>
            <a:picLocks noChangeAspect="1"/>
          </p:cNvPicPr>
          <p:nvPr/>
        </p:nvPicPr>
        <p:blipFill>
          <a:blip r:embed="rId4"/>
          <a:stretch>
            <a:fillRect/>
          </a:stretch>
        </p:blipFill>
        <p:spPr>
          <a:xfrm>
            <a:off x="7602870" y="1796537"/>
            <a:ext cx="4343400" cy="3028950"/>
          </a:xfrm>
          <a:prstGeom prst="rect">
            <a:avLst/>
          </a:prstGeom>
        </p:spPr>
      </p:pic>
    </p:spTree>
    <p:extLst>
      <p:ext uri="{BB962C8B-B14F-4D97-AF65-F5344CB8AC3E}">
        <p14:creationId xmlns:p14="http://schemas.microsoft.com/office/powerpoint/2010/main" val="1920343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7152" y="568465"/>
            <a:ext cx="11380551" cy="1855954"/>
          </a:xfrm>
          <a:prstGeom prst="rect">
            <a:avLst/>
          </a:prstGeom>
        </p:spPr>
      </p:pic>
    </p:spTree>
    <p:extLst>
      <p:ext uri="{BB962C8B-B14F-4D97-AF65-F5344CB8AC3E}">
        <p14:creationId xmlns:p14="http://schemas.microsoft.com/office/powerpoint/2010/main" val="144135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909017"/>
          </a:xfrm>
        </p:spPr>
        <p:txBody>
          <a:bodyPr>
            <a:normAutofit fontScale="90000"/>
          </a:bodyPr>
          <a:lstStyle/>
          <a:p>
            <a:r>
              <a:rPr lang="en-US" dirty="0"/>
              <a:t>We now want to evaluate inverse trig functions. With these problems, instead of giving you the angle </a:t>
            </a:r>
            <a:r>
              <a:rPr lang="en-US" dirty="0" smtClean="0"/>
              <a:t>and asking </a:t>
            </a:r>
            <a:r>
              <a:rPr lang="en-US" dirty="0"/>
              <a:t>you for the value, you’ll be given the value and ask be asked </a:t>
            </a:r>
            <a:r>
              <a:rPr lang="en-US" b="1" dirty="0"/>
              <a:t>what angle gives you that value</a:t>
            </a:r>
            <a:r>
              <a:rPr lang="en-US" dirty="0"/>
              <a:t>.</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698280" y="3411000"/>
              <a:ext cx="7614360" cy="2163240"/>
            </p14:xfrm>
          </p:contentPart>
        </mc:Choice>
        <mc:Fallback xmlns="">
          <p:pic>
            <p:nvPicPr>
              <p:cNvPr id="3" name="Ink 2"/>
              <p:cNvPicPr/>
              <p:nvPr/>
            </p:nvPicPr>
            <p:blipFill>
              <a:blip r:embed="rId3"/>
              <a:stretch>
                <a:fillRect/>
              </a:stretch>
            </p:blipFill>
            <p:spPr>
              <a:xfrm>
                <a:off x="3684960" y="3401280"/>
                <a:ext cx="7639200" cy="2180160"/>
              </a:xfrm>
              <a:prstGeom prst="rect">
                <a:avLst/>
              </a:prstGeom>
            </p:spPr>
          </p:pic>
        </mc:Fallback>
      </mc:AlternateContent>
    </p:spTree>
    <p:extLst>
      <p:ext uri="{BB962C8B-B14F-4D97-AF65-F5344CB8AC3E}">
        <p14:creationId xmlns:p14="http://schemas.microsoft.com/office/powerpoint/2010/main" val="407951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5471"/>
            <a:ext cx="10515600" cy="5911492"/>
          </a:xfrm>
        </p:spPr>
        <p:txBody>
          <a:bodyPr/>
          <a:lstStyle/>
          <a:p>
            <a:pPr marL="0" indent="0">
              <a:buNone/>
            </a:pPr>
            <a:r>
              <a:rPr lang="en-US" dirty="0"/>
              <a:t>When we covered the unit circle, we saw that there were two angles that had the same value for most of </a:t>
            </a:r>
            <a:r>
              <a:rPr lang="en-US" dirty="0" smtClean="0"/>
              <a:t>our angles</a:t>
            </a:r>
            <a:r>
              <a:rPr lang="en-US" dirty="0"/>
              <a:t>. With inverse trig, we can’t have that. We need a unique answer, because of our need </a:t>
            </a:r>
            <a:r>
              <a:rPr lang="en-US" dirty="0" smtClean="0"/>
              <a:t>for 1-to-1 </a:t>
            </a:r>
            <a:r>
              <a:rPr lang="en-US" dirty="0"/>
              <a:t>functions. We’ll have one quadrant in which the values are positive and one value where the values </a:t>
            </a:r>
            <a:r>
              <a:rPr lang="en-US" dirty="0" smtClean="0"/>
              <a:t>are negative</a:t>
            </a:r>
            <a:r>
              <a:rPr lang="en-US" dirty="0"/>
              <a:t>. The restricted graphs we looked at can help us know where these values lie. We’ll only state </a:t>
            </a:r>
            <a:r>
              <a:rPr lang="en-US" dirty="0" smtClean="0"/>
              <a:t>the values </a:t>
            </a:r>
            <a:r>
              <a:rPr lang="en-US" dirty="0"/>
              <a:t>that lie in these intervals (same as the intervals for our graphs):</a:t>
            </a:r>
          </a:p>
        </p:txBody>
      </p:sp>
      <p:pic>
        <p:nvPicPr>
          <p:cNvPr id="4" name="Picture 3"/>
          <p:cNvPicPr>
            <a:picLocks noChangeAspect="1"/>
          </p:cNvPicPr>
          <p:nvPr/>
        </p:nvPicPr>
        <p:blipFill>
          <a:blip r:embed="rId2"/>
          <a:stretch>
            <a:fillRect/>
          </a:stretch>
        </p:blipFill>
        <p:spPr>
          <a:xfrm>
            <a:off x="838201" y="3215147"/>
            <a:ext cx="4273914" cy="2961815"/>
          </a:xfrm>
          <a:prstGeom prst="rect">
            <a:avLst/>
          </a:prstGeom>
        </p:spPr>
      </p:pic>
      <p:pic>
        <p:nvPicPr>
          <p:cNvPr id="5" name="Picture 4"/>
          <p:cNvPicPr>
            <a:picLocks noChangeAspect="1"/>
          </p:cNvPicPr>
          <p:nvPr/>
        </p:nvPicPr>
        <p:blipFill>
          <a:blip r:embed="rId3"/>
          <a:stretch>
            <a:fillRect/>
          </a:stretch>
        </p:blipFill>
        <p:spPr>
          <a:xfrm>
            <a:off x="6695768" y="3492991"/>
            <a:ext cx="4098208" cy="2207336"/>
          </a:xfrm>
          <a:prstGeom prst="rect">
            <a:avLst/>
          </a:prstGeom>
        </p:spPr>
      </p:pic>
    </p:spTree>
    <p:extLst>
      <p:ext uri="{BB962C8B-B14F-4D97-AF65-F5344CB8AC3E}">
        <p14:creationId xmlns:p14="http://schemas.microsoft.com/office/powerpoint/2010/main" val="1903741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105" y="378695"/>
            <a:ext cx="6791325" cy="5038725"/>
          </a:xfrm>
          <a:prstGeom prst="rect">
            <a:avLst/>
          </a:prstGeom>
        </p:spPr>
      </p:pic>
      <p:pic>
        <p:nvPicPr>
          <p:cNvPr id="5" name="Picture 4"/>
          <p:cNvPicPr>
            <a:picLocks noChangeAspect="1"/>
          </p:cNvPicPr>
          <p:nvPr/>
        </p:nvPicPr>
        <p:blipFill>
          <a:blip r:embed="rId3"/>
          <a:stretch>
            <a:fillRect/>
          </a:stretch>
        </p:blipFill>
        <p:spPr>
          <a:xfrm>
            <a:off x="5273623" y="1150374"/>
            <a:ext cx="2762250" cy="537793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942840" y="884520"/>
              <a:ext cx="8733600" cy="5684760"/>
            </p14:xfrm>
          </p:contentPart>
        </mc:Choice>
        <mc:Fallback xmlns="">
          <p:pic>
            <p:nvPicPr>
              <p:cNvPr id="2" name="Ink 1"/>
              <p:cNvPicPr/>
              <p:nvPr/>
            </p:nvPicPr>
            <p:blipFill>
              <a:blip r:embed="rId5"/>
              <a:stretch>
                <a:fillRect/>
              </a:stretch>
            </p:blipFill>
            <p:spPr>
              <a:xfrm>
                <a:off x="929160" y="875880"/>
                <a:ext cx="8754120" cy="5705280"/>
              </a:xfrm>
              <a:prstGeom prst="rect">
                <a:avLst/>
              </a:prstGeom>
            </p:spPr>
          </p:pic>
        </mc:Fallback>
      </mc:AlternateContent>
    </p:spTree>
    <p:extLst>
      <p:ext uri="{BB962C8B-B14F-4D97-AF65-F5344CB8AC3E}">
        <p14:creationId xmlns:p14="http://schemas.microsoft.com/office/powerpoint/2010/main" val="2100188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25040" y="157680"/>
              <a:ext cx="10330560" cy="5650920"/>
            </p14:xfrm>
          </p:contentPart>
        </mc:Choice>
        <mc:Fallback xmlns="">
          <p:pic>
            <p:nvPicPr>
              <p:cNvPr id="4" name="Ink 3"/>
              <p:cNvPicPr/>
              <p:nvPr/>
            </p:nvPicPr>
            <p:blipFill>
              <a:blip r:embed="rId3"/>
              <a:stretch>
                <a:fillRect/>
              </a:stretch>
            </p:blipFill>
            <p:spPr>
              <a:xfrm>
                <a:off x="713160" y="145440"/>
                <a:ext cx="10350000" cy="5676480"/>
              </a:xfrm>
              <a:prstGeom prst="rect">
                <a:avLst/>
              </a:prstGeom>
            </p:spPr>
          </p:pic>
        </mc:Fallback>
      </mc:AlternateContent>
    </p:spTree>
    <p:extLst>
      <p:ext uri="{BB962C8B-B14F-4D97-AF65-F5344CB8AC3E}">
        <p14:creationId xmlns:p14="http://schemas.microsoft.com/office/powerpoint/2010/main" val="1019151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5249"/>
          </a:xfrm>
        </p:spPr>
        <p:txBody>
          <a:bodyPr/>
          <a:lstStyle/>
          <a:p>
            <a:r>
              <a:rPr lang="en-US" dirty="0" smtClean="0"/>
              <a:t>Example 1 Continued:</a:t>
            </a:r>
            <a:endParaRPr lang="en-US" dirty="0"/>
          </a:p>
        </p:txBody>
      </p:sp>
      <p:pic>
        <p:nvPicPr>
          <p:cNvPr id="4" name="Picture 3"/>
          <p:cNvPicPr>
            <a:picLocks noChangeAspect="1"/>
          </p:cNvPicPr>
          <p:nvPr/>
        </p:nvPicPr>
        <p:blipFill rotWithShape="1">
          <a:blip r:embed="rId2"/>
          <a:srcRect t="1" b="35944"/>
          <a:stretch/>
        </p:blipFill>
        <p:spPr>
          <a:xfrm>
            <a:off x="838200" y="1797971"/>
            <a:ext cx="2905125" cy="4100052"/>
          </a:xfrm>
          <a:prstGeom prst="rect">
            <a:avLst/>
          </a:prstGeom>
        </p:spPr>
      </p:pic>
      <p:pic>
        <p:nvPicPr>
          <p:cNvPr id="5" name="Picture 4"/>
          <p:cNvPicPr>
            <a:picLocks noChangeAspect="1"/>
          </p:cNvPicPr>
          <p:nvPr/>
        </p:nvPicPr>
        <p:blipFill rotWithShape="1">
          <a:blip r:embed="rId2"/>
          <a:srcRect t="68612"/>
          <a:stretch/>
        </p:blipFill>
        <p:spPr>
          <a:xfrm>
            <a:off x="7062172" y="1961535"/>
            <a:ext cx="2905125" cy="200311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124720" y="2113560"/>
              <a:ext cx="9787680" cy="3384000"/>
            </p14:xfrm>
          </p:contentPart>
        </mc:Choice>
        <mc:Fallback xmlns="">
          <p:pic>
            <p:nvPicPr>
              <p:cNvPr id="3" name="Ink 2"/>
              <p:cNvPicPr/>
              <p:nvPr/>
            </p:nvPicPr>
            <p:blipFill>
              <a:blip r:embed="rId4"/>
              <a:stretch>
                <a:fillRect/>
              </a:stretch>
            </p:blipFill>
            <p:spPr>
              <a:xfrm>
                <a:off x="2110680" y="2104920"/>
                <a:ext cx="9809280" cy="3405240"/>
              </a:xfrm>
              <a:prstGeom prst="rect">
                <a:avLst/>
              </a:prstGeom>
            </p:spPr>
          </p:pic>
        </mc:Fallback>
      </mc:AlternateContent>
    </p:spTree>
    <p:extLst>
      <p:ext uri="{BB962C8B-B14F-4D97-AF65-F5344CB8AC3E}">
        <p14:creationId xmlns:p14="http://schemas.microsoft.com/office/powerpoint/2010/main" val="1692330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Evaluating composite functions and their inverses:</a:t>
            </a:r>
            <a:endParaRPr lang="en-US"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Here is a summary of properties that maybe helpful when evaluating inverse trigonometric functions:</a:t>
            </a:r>
          </a:p>
        </p:txBody>
      </p:sp>
      <p:pic>
        <p:nvPicPr>
          <p:cNvPr id="4" name="Picture 3"/>
          <p:cNvPicPr>
            <a:picLocks noChangeAspect="1"/>
          </p:cNvPicPr>
          <p:nvPr/>
        </p:nvPicPr>
        <p:blipFill>
          <a:blip r:embed="rId2"/>
          <a:stretch>
            <a:fillRect/>
          </a:stretch>
        </p:blipFill>
        <p:spPr>
          <a:xfrm>
            <a:off x="2861187" y="2663877"/>
            <a:ext cx="6127493" cy="3752797"/>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170720" y="448200"/>
              <a:ext cx="10550160" cy="5078160"/>
            </p14:xfrm>
          </p:contentPart>
        </mc:Choice>
        <mc:Fallback>
          <p:pic>
            <p:nvPicPr>
              <p:cNvPr id="5" name="Ink 4"/>
              <p:cNvPicPr/>
              <p:nvPr/>
            </p:nvPicPr>
            <p:blipFill>
              <a:blip r:embed="rId4"/>
              <a:stretch>
                <a:fillRect/>
              </a:stretch>
            </p:blipFill>
            <p:spPr>
              <a:xfrm>
                <a:off x="1161720" y="439560"/>
                <a:ext cx="10566000" cy="5096880"/>
              </a:xfrm>
              <a:prstGeom prst="rect">
                <a:avLst/>
              </a:prstGeom>
            </p:spPr>
          </p:pic>
        </mc:Fallback>
      </mc:AlternateContent>
    </p:spTree>
    <p:extLst>
      <p:ext uri="{BB962C8B-B14F-4D97-AF65-F5344CB8AC3E}">
        <p14:creationId xmlns:p14="http://schemas.microsoft.com/office/powerpoint/2010/main" val="732182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189" y="564963"/>
            <a:ext cx="11508811" cy="671290"/>
          </a:xfrm>
          <a:prstGeom prst="rect">
            <a:avLst/>
          </a:prstGeom>
        </p:spPr>
      </p:pic>
      <p:pic>
        <p:nvPicPr>
          <p:cNvPr id="5" name="Picture 4"/>
          <p:cNvPicPr>
            <a:picLocks noChangeAspect="1"/>
          </p:cNvPicPr>
          <p:nvPr/>
        </p:nvPicPr>
        <p:blipFill>
          <a:blip r:embed="rId3"/>
          <a:stretch>
            <a:fillRect/>
          </a:stretch>
        </p:blipFill>
        <p:spPr>
          <a:xfrm>
            <a:off x="258555" y="1504335"/>
            <a:ext cx="11307868" cy="1162357"/>
          </a:xfrm>
          <a:prstGeom prst="rect">
            <a:avLst/>
          </a:prstGeom>
        </p:spPr>
      </p:pic>
      <p:pic>
        <p:nvPicPr>
          <p:cNvPr id="6" name="Picture 5"/>
          <p:cNvPicPr>
            <a:picLocks noChangeAspect="1"/>
          </p:cNvPicPr>
          <p:nvPr/>
        </p:nvPicPr>
        <p:blipFill>
          <a:blip r:embed="rId4"/>
          <a:stretch>
            <a:fillRect/>
          </a:stretch>
        </p:blipFill>
        <p:spPr>
          <a:xfrm>
            <a:off x="258555" y="2934774"/>
            <a:ext cx="11786112" cy="1638224"/>
          </a:xfrm>
          <a:prstGeom prst="rect">
            <a:avLst/>
          </a:prstGeom>
        </p:spPr>
      </p:pic>
      <p:pic>
        <p:nvPicPr>
          <p:cNvPr id="7" name="Picture 6"/>
          <p:cNvPicPr>
            <a:picLocks noChangeAspect="1"/>
          </p:cNvPicPr>
          <p:nvPr/>
        </p:nvPicPr>
        <p:blipFill>
          <a:blip r:embed="rId5"/>
          <a:stretch>
            <a:fillRect/>
          </a:stretch>
        </p:blipFill>
        <p:spPr>
          <a:xfrm>
            <a:off x="555366" y="4841080"/>
            <a:ext cx="11192490" cy="1532052"/>
          </a:xfrm>
          <a:prstGeom prst="rect">
            <a:avLst/>
          </a:prstGeom>
        </p:spPr>
      </p:pic>
    </p:spTree>
    <p:extLst>
      <p:ext uri="{BB962C8B-B14F-4D97-AF65-F5344CB8AC3E}">
        <p14:creationId xmlns:p14="http://schemas.microsoft.com/office/powerpoint/2010/main" val="2154788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Popper 9</a:t>
            </a:r>
            <a:endParaRPr lang="en-US" dirty="0"/>
          </a:p>
        </p:txBody>
      </p:sp>
      <p:pic>
        <p:nvPicPr>
          <p:cNvPr id="4" name="Picture 3"/>
          <p:cNvPicPr>
            <a:picLocks noChangeAspect="1"/>
          </p:cNvPicPr>
          <p:nvPr/>
        </p:nvPicPr>
        <p:blipFill>
          <a:blip r:embed="rId2"/>
          <a:stretch>
            <a:fillRect/>
          </a:stretch>
        </p:blipFill>
        <p:spPr>
          <a:xfrm>
            <a:off x="838200" y="1690688"/>
            <a:ext cx="4133850" cy="3752850"/>
          </a:xfrm>
          <a:prstGeom prst="rect">
            <a:avLst/>
          </a:prstGeom>
        </p:spPr>
      </p:pic>
      <p:pic>
        <p:nvPicPr>
          <p:cNvPr id="5" name="Picture 4"/>
          <p:cNvPicPr>
            <a:picLocks noChangeAspect="1"/>
          </p:cNvPicPr>
          <p:nvPr/>
        </p:nvPicPr>
        <p:blipFill rotWithShape="1">
          <a:blip r:embed="rId3"/>
          <a:srcRect t="71761" b="1167"/>
          <a:stretch/>
        </p:blipFill>
        <p:spPr>
          <a:xfrm>
            <a:off x="6165594" y="2867051"/>
            <a:ext cx="4181475" cy="1209368"/>
          </a:xfrm>
          <a:prstGeom prst="rect">
            <a:avLst/>
          </a:prstGeom>
        </p:spPr>
      </p:pic>
      <p:pic>
        <p:nvPicPr>
          <p:cNvPr id="6" name="Picture 5"/>
          <p:cNvPicPr>
            <a:picLocks noChangeAspect="1"/>
          </p:cNvPicPr>
          <p:nvPr/>
        </p:nvPicPr>
        <p:blipFill>
          <a:blip r:embed="rId4"/>
          <a:stretch>
            <a:fillRect/>
          </a:stretch>
        </p:blipFill>
        <p:spPr>
          <a:xfrm>
            <a:off x="5989381" y="4757738"/>
            <a:ext cx="4533900" cy="1371600"/>
          </a:xfrm>
          <a:prstGeom prst="rect">
            <a:avLst/>
          </a:prstGeom>
        </p:spPr>
      </p:pic>
      <p:pic>
        <p:nvPicPr>
          <p:cNvPr id="7" name="Picture 6"/>
          <p:cNvPicPr>
            <a:picLocks noChangeAspect="1"/>
          </p:cNvPicPr>
          <p:nvPr/>
        </p:nvPicPr>
        <p:blipFill rotWithShape="1">
          <a:blip r:embed="rId3"/>
          <a:srcRect l="-1411" r="1411" b="73248"/>
          <a:stretch/>
        </p:blipFill>
        <p:spPr>
          <a:xfrm>
            <a:off x="6165594" y="1431310"/>
            <a:ext cx="4181475" cy="1195079"/>
          </a:xfrm>
          <a:prstGeom prst="rect">
            <a:avLst/>
          </a:prstGeom>
        </p:spPr>
      </p:pic>
      <p:sp>
        <p:nvSpPr>
          <p:cNvPr id="9" name="TextBox 8"/>
          <p:cNvSpPr txBox="1"/>
          <p:nvPr/>
        </p:nvSpPr>
        <p:spPr>
          <a:xfrm>
            <a:off x="642796" y="1783533"/>
            <a:ext cx="461727" cy="369332"/>
          </a:xfrm>
          <a:prstGeom prst="rect">
            <a:avLst/>
          </a:prstGeom>
          <a:noFill/>
        </p:spPr>
        <p:txBody>
          <a:bodyPr wrap="square" rtlCol="0">
            <a:spAutoFit/>
          </a:bodyPr>
          <a:lstStyle/>
          <a:p>
            <a:r>
              <a:rPr lang="en-US" dirty="0" smtClean="0"/>
              <a:t>1. </a:t>
            </a:r>
            <a:endParaRPr lang="en-US" dirty="0"/>
          </a:p>
        </p:txBody>
      </p:sp>
      <p:sp>
        <p:nvSpPr>
          <p:cNvPr id="10" name="TextBox 9"/>
          <p:cNvSpPr txBox="1"/>
          <p:nvPr/>
        </p:nvSpPr>
        <p:spPr>
          <a:xfrm>
            <a:off x="376473" y="4644428"/>
            <a:ext cx="461727" cy="369332"/>
          </a:xfrm>
          <a:prstGeom prst="rect">
            <a:avLst/>
          </a:prstGeom>
          <a:noFill/>
        </p:spPr>
        <p:txBody>
          <a:bodyPr wrap="square" rtlCol="0">
            <a:spAutoFit/>
          </a:bodyPr>
          <a:lstStyle/>
          <a:p>
            <a:r>
              <a:rPr lang="en-US" dirty="0" smtClean="0"/>
              <a:t>2. </a:t>
            </a:r>
            <a:endParaRPr lang="en-US" dirty="0"/>
          </a:p>
        </p:txBody>
      </p:sp>
      <p:sp>
        <p:nvSpPr>
          <p:cNvPr id="11" name="TextBox 10"/>
          <p:cNvSpPr txBox="1"/>
          <p:nvPr/>
        </p:nvSpPr>
        <p:spPr>
          <a:xfrm>
            <a:off x="5865136" y="1587954"/>
            <a:ext cx="461727" cy="369332"/>
          </a:xfrm>
          <a:prstGeom prst="rect">
            <a:avLst/>
          </a:prstGeom>
          <a:noFill/>
        </p:spPr>
        <p:txBody>
          <a:bodyPr wrap="square" rtlCol="0">
            <a:spAutoFit/>
          </a:bodyPr>
          <a:lstStyle/>
          <a:p>
            <a:r>
              <a:rPr lang="en-US" dirty="0" smtClean="0"/>
              <a:t>3. </a:t>
            </a:r>
            <a:endParaRPr lang="en-US" dirty="0"/>
          </a:p>
        </p:txBody>
      </p:sp>
      <p:sp>
        <p:nvSpPr>
          <p:cNvPr id="12" name="TextBox 11"/>
          <p:cNvSpPr txBox="1"/>
          <p:nvPr/>
        </p:nvSpPr>
        <p:spPr>
          <a:xfrm>
            <a:off x="5865136" y="3287069"/>
            <a:ext cx="461727" cy="369332"/>
          </a:xfrm>
          <a:prstGeom prst="rect">
            <a:avLst/>
          </a:prstGeom>
          <a:noFill/>
        </p:spPr>
        <p:txBody>
          <a:bodyPr wrap="square" rtlCol="0">
            <a:spAutoFit/>
          </a:bodyPr>
          <a:lstStyle/>
          <a:p>
            <a:r>
              <a:rPr lang="en-US" dirty="0" smtClean="0"/>
              <a:t>4. </a:t>
            </a:r>
            <a:endParaRPr lang="en-US" dirty="0"/>
          </a:p>
        </p:txBody>
      </p:sp>
      <p:sp>
        <p:nvSpPr>
          <p:cNvPr id="13" name="TextBox 12"/>
          <p:cNvSpPr txBox="1"/>
          <p:nvPr/>
        </p:nvSpPr>
        <p:spPr>
          <a:xfrm>
            <a:off x="5865135" y="5324107"/>
            <a:ext cx="461727" cy="369332"/>
          </a:xfrm>
          <a:prstGeom prst="rect">
            <a:avLst/>
          </a:prstGeom>
          <a:noFill/>
        </p:spPr>
        <p:txBody>
          <a:bodyPr wrap="square" rtlCol="0">
            <a:spAutoFit/>
          </a:bodyPr>
          <a:lstStyle/>
          <a:p>
            <a:r>
              <a:rPr lang="en-US" dirty="0" smtClean="0"/>
              <a:t>5. </a:t>
            </a:r>
            <a:endParaRPr lang="en-US" dirty="0"/>
          </a:p>
        </p:txBody>
      </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3001320" y="1823040"/>
              <a:ext cx="7744680" cy="4614840"/>
            </p14:xfrm>
          </p:contentPart>
        </mc:Choice>
        <mc:Fallback>
          <p:pic>
            <p:nvPicPr>
              <p:cNvPr id="3" name="Ink 2"/>
              <p:cNvPicPr/>
              <p:nvPr/>
            </p:nvPicPr>
            <p:blipFill>
              <a:blip r:embed="rId6"/>
              <a:stretch>
                <a:fillRect/>
              </a:stretch>
            </p:blipFill>
            <p:spPr>
              <a:xfrm>
                <a:off x="2990160" y="1819080"/>
                <a:ext cx="7764120" cy="4633200"/>
              </a:xfrm>
              <a:prstGeom prst="rect">
                <a:avLst/>
              </a:prstGeom>
            </p:spPr>
          </p:pic>
        </mc:Fallback>
      </mc:AlternateContent>
    </p:spTree>
    <p:extLst>
      <p:ext uri="{BB962C8B-B14F-4D97-AF65-F5344CB8AC3E}">
        <p14:creationId xmlns:p14="http://schemas.microsoft.com/office/powerpoint/2010/main" val="343710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Trigonometric Functions</a:t>
            </a:r>
            <a:endParaRPr lang="en-US" dirty="0"/>
          </a:p>
        </p:txBody>
      </p:sp>
      <p:sp>
        <p:nvSpPr>
          <p:cNvPr id="3" name="Content Placeholder 2"/>
          <p:cNvSpPr>
            <a:spLocks noGrp="1"/>
          </p:cNvSpPr>
          <p:nvPr>
            <p:ph idx="1"/>
          </p:nvPr>
        </p:nvSpPr>
        <p:spPr/>
        <p:txBody>
          <a:bodyPr/>
          <a:lstStyle/>
          <a:p>
            <a:pPr marL="0" indent="0">
              <a:buNone/>
            </a:pPr>
            <a:r>
              <a:rPr lang="en-US" dirty="0"/>
              <a:t>The function sin(x) is graphed below. Notice that this graph does not pass the horizontal line test; therefore, </a:t>
            </a:r>
            <a:r>
              <a:rPr lang="en-US" dirty="0" smtClean="0"/>
              <a:t>it does </a:t>
            </a:r>
            <a:r>
              <a:rPr lang="en-US" dirty="0"/>
              <a:t>not have an inverse.</a:t>
            </a:r>
          </a:p>
        </p:txBody>
      </p:sp>
      <p:pic>
        <p:nvPicPr>
          <p:cNvPr id="4" name="Picture 3"/>
          <p:cNvPicPr>
            <a:picLocks noChangeAspect="1"/>
          </p:cNvPicPr>
          <p:nvPr/>
        </p:nvPicPr>
        <p:blipFill>
          <a:blip r:embed="rId2"/>
          <a:stretch>
            <a:fillRect/>
          </a:stretch>
        </p:blipFill>
        <p:spPr>
          <a:xfrm>
            <a:off x="2366962" y="2759075"/>
            <a:ext cx="7458075" cy="3552825"/>
          </a:xfrm>
          <a:prstGeom prst="rect">
            <a:avLst/>
          </a:prstGeom>
        </p:spPr>
      </p:pic>
    </p:spTree>
    <p:extLst>
      <p:ext uri="{BB962C8B-B14F-4D97-AF65-F5344CB8AC3E}">
        <p14:creationId xmlns:p14="http://schemas.microsoft.com/office/powerpoint/2010/main" val="88325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1653"/>
          </a:xfrm>
        </p:spPr>
        <p:txBody>
          <a:bodyPr>
            <a:normAutofit fontScale="90000"/>
          </a:bodyPr>
          <a:lstStyle/>
          <a:p>
            <a:r>
              <a:rPr lang="en-US" dirty="0" smtClean="0"/>
              <a:t>Inverse Trigonometric Functions and Models</a:t>
            </a:r>
            <a:endParaRPr lang="en-US" dirty="0"/>
          </a:p>
        </p:txBody>
      </p:sp>
      <p:pic>
        <p:nvPicPr>
          <p:cNvPr id="4" name="Content Placeholder 3"/>
          <p:cNvPicPr>
            <a:picLocks noGrp="1" noChangeAspect="1"/>
          </p:cNvPicPr>
          <p:nvPr>
            <p:ph idx="1"/>
          </p:nvPr>
        </p:nvPicPr>
        <p:blipFill>
          <a:blip r:embed="rId2"/>
          <a:stretch>
            <a:fillRect/>
          </a:stretch>
        </p:blipFill>
        <p:spPr>
          <a:xfrm>
            <a:off x="541636" y="1079155"/>
            <a:ext cx="11319949" cy="4250725"/>
          </a:xfrm>
          <a:prstGeom prst="rect">
            <a:avLst/>
          </a:prstGeom>
        </p:spPr>
      </p:pic>
    </p:spTree>
    <p:extLst>
      <p:ext uri="{BB962C8B-B14F-4D97-AF65-F5344CB8AC3E}">
        <p14:creationId xmlns:p14="http://schemas.microsoft.com/office/powerpoint/2010/main" val="1119004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1058" y="219139"/>
            <a:ext cx="6438900" cy="2114550"/>
          </a:xfrm>
          <a:prstGeom prst="rect">
            <a:avLst/>
          </a:prstGeom>
        </p:spPr>
      </p:pic>
      <p:pic>
        <p:nvPicPr>
          <p:cNvPr id="5" name="Picture 4"/>
          <p:cNvPicPr>
            <a:picLocks noChangeAspect="1"/>
          </p:cNvPicPr>
          <p:nvPr/>
        </p:nvPicPr>
        <p:blipFill rotWithShape="1">
          <a:blip r:embed="rId3"/>
          <a:srcRect t="85275"/>
          <a:stretch/>
        </p:blipFill>
        <p:spPr>
          <a:xfrm>
            <a:off x="6337214" y="2845561"/>
            <a:ext cx="4476750" cy="704078"/>
          </a:xfrm>
          <a:prstGeom prst="rect">
            <a:avLst/>
          </a:prstGeom>
        </p:spPr>
      </p:pic>
      <p:pic>
        <p:nvPicPr>
          <p:cNvPr id="6" name="Picture 5"/>
          <p:cNvPicPr>
            <a:picLocks noChangeAspect="1"/>
          </p:cNvPicPr>
          <p:nvPr/>
        </p:nvPicPr>
        <p:blipFill rotWithShape="1">
          <a:blip r:embed="rId3"/>
          <a:srcRect b="82432"/>
          <a:stretch/>
        </p:blipFill>
        <p:spPr>
          <a:xfrm>
            <a:off x="537776" y="4629923"/>
            <a:ext cx="4476750" cy="84000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252320" y="369360"/>
              <a:ext cx="6382080" cy="5483520"/>
            </p14:xfrm>
          </p:contentPart>
        </mc:Choice>
        <mc:Fallback>
          <p:pic>
            <p:nvPicPr>
              <p:cNvPr id="2" name="Ink 1"/>
              <p:cNvPicPr/>
              <p:nvPr/>
            </p:nvPicPr>
            <p:blipFill>
              <a:blip r:embed="rId5"/>
              <a:stretch>
                <a:fillRect/>
              </a:stretch>
            </p:blipFill>
            <p:spPr>
              <a:xfrm>
                <a:off x="4244760" y="355680"/>
                <a:ext cx="6402600" cy="5502600"/>
              </a:xfrm>
              <a:prstGeom prst="rect">
                <a:avLst/>
              </a:prstGeom>
            </p:spPr>
          </p:pic>
        </mc:Fallback>
      </mc:AlternateContent>
    </p:spTree>
    <p:extLst>
      <p:ext uri="{BB962C8B-B14F-4D97-AF65-F5344CB8AC3E}">
        <p14:creationId xmlns:p14="http://schemas.microsoft.com/office/powerpoint/2010/main" val="2281119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5351" y="115352"/>
            <a:ext cx="5791200" cy="142875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958760" y="457200"/>
              <a:ext cx="9144720" cy="5826600"/>
            </p14:xfrm>
          </p:contentPart>
        </mc:Choice>
        <mc:Fallback>
          <p:pic>
            <p:nvPicPr>
              <p:cNvPr id="2" name="Ink 1"/>
              <p:cNvPicPr/>
              <p:nvPr/>
            </p:nvPicPr>
            <p:blipFill>
              <a:blip r:embed="rId4"/>
              <a:stretch>
                <a:fillRect/>
              </a:stretch>
            </p:blipFill>
            <p:spPr>
              <a:xfrm>
                <a:off x="1947240" y="443880"/>
                <a:ext cx="9171720" cy="5854320"/>
              </a:xfrm>
              <a:prstGeom prst="rect">
                <a:avLst/>
              </a:prstGeom>
            </p:spPr>
          </p:pic>
        </mc:Fallback>
      </mc:AlternateContent>
    </p:spTree>
    <p:extLst>
      <p:ext uri="{BB962C8B-B14F-4D97-AF65-F5344CB8AC3E}">
        <p14:creationId xmlns:p14="http://schemas.microsoft.com/office/powerpoint/2010/main" val="4083726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5611" t="2180" r="-294" b="-2180"/>
          <a:stretch/>
        </p:blipFill>
        <p:spPr>
          <a:xfrm>
            <a:off x="395416" y="712474"/>
            <a:ext cx="3628896" cy="1133475"/>
          </a:xfrm>
          <a:prstGeom prst="rect">
            <a:avLst/>
          </a:prstGeom>
        </p:spPr>
      </p:pic>
      <p:sp>
        <p:nvSpPr>
          <p:cNvPr id="5" name="TextBox 4"/>
          <p:cNvSpPr txBox="1"/>
          <p:nvPr/>
        </p:nvSpPr>
        <p:spPr>
          <a:xfrm>
            <a:off x="395416" y="230659"/>
            <a:ext cx="3484606" cy="400110"/>
          </a:xfrm>
          <a:prstGeom prst="rect">
            <a:avLst/>
          </a:prstGeom>
          <a:noFill/>
        </p:spPr>
        <p:txBody>
          <a:bodyPr wrap="square" rtlCol="0">
            <a:spAutoFit/>
          </a:bodyPr>
          <a:lstStyle/>
          <a:p>
            <a:r>
              <a:rPr lang="en-US" sz="2000" b="1" dirty="0" smtClean="0"/>
              <a:t>Popper 9: Question 6:</a:t>
            </a:r>
            <a:endParaRPr lang="en-US" sz="2000" b="1" dirty="0"/>
          </a:p>
        </p:txBody>
      </p:sp>
      <mc:AlternateContent xmlns:mc="http://schemas.openxmlformats.org/markup-compatibility/2006" xmlns:a14="http://schemas.microsoft.com/office/drawing/2010/main">
        <mc:Choice Requires="a14">
          <p:sp>
            <p:nvSpPr>
              <p:cNvPr id="6" name="TextBox 5"/>
              <p:cNvSpPr txBox="1"/>
              <p:nvPr/>
            </p:nvSpPr>
            <p:spPr>
              <a:xfrm>
                <a:off x="510746" y="1927654"/>
                <a:ext cx="1886465" cy="3417089"/>
              </a:xfrm>
              <a:prstGeom prst="rect">
                <a:avLst/>
              </a:prstGeom>
              <a:noFill/>
            </p:spPr>
            <p:txBody>
              <a:bodyPr wrap="square" rtlCol="0">
                <a:spAutoFit/>
              </a:bodyPr>
              <a:lstStyle/>
              <a:p>
                <a:r>
                  <a:rPr lang="en-US" dirty="0" smtClean="0"/>
                  <a:t>a.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4</m:t>
                        </m:r>
                      </m:den>
                    </m:f>
                  </m:oMath>
                </a14:m>
                <a:endParaRPr lang="en-US" dirty="0" smtClean="0"/>
              </a:p>
              <a:p>
                <a:endParaRPr lang="en-US" dirty="0"/>
              </a:p>
              <a:p>
                <a:endParaRPr lang="en-US" dirty="0" smtClean="0"/>
              </a:p>
              <a:p>
                <a:r>
                  <a:rPr lang="en-US" dirty="0" smtClean="0"/>
                  <a:t>b. </a:t>
                </a:r>
                <a14:m>
                  <m:oMath xmlns:m="http://schemas.openxmlformats.org/officeDocument/2006/math">
                    <m:f>
                      <m:fPr>
                        <m:ctrlPr>
                          <a:rPr lang="en-US" i="1" smtClean="0">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33</m:t>
                            </m:r>
                          </m:e>
                        </m:rad>
                      </m:num>
                      <m:den>
                        <m:r>
                          <a:rPr lang="en-US" b="0" i="1" smtClean="0">
                            <a:latin typeface="Cambria Math" panose="02040503050406030204" pitchFamily="18" charset="0"/>
                          </a:rPr>
                          <m:t>4</m:t>
                        </m:r>
                      </m:den>
                    </m:f>
                  </m:oMath>
                </a14:m>
                <a:endParaRPr lang="en-US" dirty="0" smtClean="0"/>
              </a:p>
              <a:p>
                <a:endParaRPr lang="en-US" dirty="0"/>
              </a:p>
              <a:p>
                <a:endParaRPr lang="en-US" dirty="0" smtClean="0"/>
              </a:p>
              <a:p>
                <a:r>
                  <a:rPr lang="en-US" dirty="0" smtClean="0"/>
                  <a:t>c.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33</m:t>
                            </m:r>
                          </m:e>
                        </m:rad>
                      </m:num>
                      <m:den>
                        <m:r>
                          <a:rPr lang="en-US" b="0" i="1" smtClean="0">
                            <a:latin typeface="Cambria Math" panose="02040503050406030204" pitchFamily="18" charset="0"/>
                          </a:rPr>
                          <m:t>33</m:t>
                        </m:r>
                      </m:den>
                    </m:f>
                  </m:oMath>
                </a14:m>
                <a:endParaRPr lang="en-US" dirty="0" smtClean="0"/>
              </a:p>
              <a:p>
                <a:endParaRPr lang="en-US" dirty="0"/>
              </a:p>
              <a:p>
                <a:endParaRPr lang="en-US" dirty="0" smtClean="0"/>
              </a:p>
              <a:p>
                <a:r>
                  <a:rPr lang="en-US" dirty="0" smtClean="0"/>
                  <a:t>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7</m:t>
                        </m:r>
                      </m:den>
                    </m:f>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10746" y="1927654"/>
                <a:ext cx="1886465" cy="3417089"/>
              </a:xfrm>
              <a:prstGeom prst="rect">
                <a:avLst/>
              </a:prstGeom>
              <a:blipFill rotWithShape="0">
                <a:blip r:embed="rId3"/>
                <a:stretch>
                  <a:fillRect l="-2913" b="-17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3325680" y="599040"/>
              <a:ext cx="5759640" cy="3526920"/>
            </p14:xfrm>
          </p:contentPart>
        </mc:Choice>
        <mc:Fallback>
          <p:pic>
            <p:nvPicPr>
              <p:cNvPr id="2" name="Ink 1"/>
              <p:cNvPicPr/>
              <p:nvPr/>
            </p:nvPicPr>
            <p:blipFill>
              <a:blip r:embed="rId5"/>
              <a:stretch>
                <a:fillRect/>
              </a:stretch>
            </p:blipFill>
            <p:spPr>
              <a:xfrm>
                <a:off x="3317040" y="586440"/>
                <a:ext cx="5782680" cy="3547440"/>
              </a:xfrm>
              <a:prstGeom prst="rect">
                <a:avLst/>
              </a:prstGeom>
            </p:spPr>
          </p:pic>
        </mc:Fallback>
      </mc:AlternateContent>
    </p:spTree>
    <p:extLst>
      <p:ext uri="{BB962C8B-B14F-4D97-AF65-F5344CB8AC3E}">
        <p14:creationId xmlns:p14="http://schemas.microsoft.com/office/powerpoint/2010/main" val="3169473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6098"/>
          <a:stretch/>
        </p:blipFill>
        <p:spPr>
          <a:xfrm>
            <a:off x="510746" y="842340"/>
            <a:ext cx="5272344" cy="1276350"/>
          </a:xfrm>
          <a:prstGeom prst="rect">
            <a:avLst/>
          </a:prstGeom>
        </p:spPr>
      </p:pic>
      <p:sp>
        <p:nvSpPr>
          <p:cNvPr id="5" name="TextBox 4"/>
          <p:cNvSpPr txBox="1"/>
          <p:nvPr/>
        </p:nvSpPr>
        <p:spPr>
          <a:xfrm>
            <a:off x="395416" y="230659"/>
            <a:ext cx="3484606" cy="400110"/>
          </a:xfrm>
          <a:prstGeom prst="rect">
            <a:avLst/>
          </a:prstGeom>
          <a:noFill/>
        </p:spPr>
        <p:txBody>
          <a:bodyPr wrap="square" rtlCol="0">
            <a:spAutoFit/>
          </a:bodyPr>
          <a:lstStyle/>
          <a:p>
            <a:r>
              <a:rPr lang="en-US" sz="2000" b="1" dirty="0" smtClean="0"/>
              <a:t>Popper 9: Question 7:</a:t>
            </a:r>
            <a:endParaRPr lang="en-US" sz="2000" b="1" dirty="0"/>
          </a:p>
        </p:txBody>
      </p:sp>
      <mc:AlternateContent xmlns:mc="http://schemas.openxmlformats.org/markup-compatibility/2006" xmlns:a14="http://schemas.microsoft.com/office/drawing/2010/main">
        <mc:Choice Requires="a14">
          <p:sp>
            <p:nvSpPr>
              <p:cNvPr id="6" name="TextBox 5"/>
              <p:cNvSpPr txBox="1"/>
              <p:nvPr/>
            </p:nvSpPr>
            <p:spPr>
              <a:xfrm>
                <a:off x="510746" y="1927654"/>
                <a:ext cx="1886465" cy="3417089"/>
              </a:xfrm>
              <a:prstGeom prst="rect">
                <a:avLst/>
              </a:prstGeom>
              <a:noFill/>
            </p:spPr>
            <p:txBody>
              <a:bodyPr wrap="square" rtlCol="0">
                <a:spAutoFit/>
              </a:bodyPr>
              <a:lstStyle/>
              <a:p>
                <a:r>
                  <a:rPr lang="en-US" dirty="0" smtClean="0"/>
                  <a:t>a.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13</m:t>
                        </m:r>
                      </m:den>
                    </m:f>
                  </m:oMath>
                </a14:m>
                <a:endParaRPr lang="en-US" dirty="0" smtClean="0"/>
              </a:p>
              <a:p>
                <a:endParaRPr lang="en-US" dirty="0"/>
              </a:p>
              <a:p>
                <a:endParaRPr lang="en-US" dirty="0" smtClean="0"/>
              </a:p>
              <a:p>
                <a:r>
                  <a:rPr lang="en-US" dirty="0" smtClean="0"/>
                  <a:t>b.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5</m:t>
                        </m:r>
                      </m:num>
                      <m:den>
                        <m:r>
                          <a:rPr lang="en-US" b="0" i="1" smtClean="0">
                            <a:latin typeface="Cambria Math" panose="02040503050406030204" pitchFamily="18" charset="0"/>
                          </a:rPr>
                          <m:t>13</m:t>
                        </m:r>
                      </m:den>
                    </m:f>
                  </m:oMath>
                </a14:m>
                <a:endParaRPr lang="en-US" dirty="0" smtClean="0"/>
              </a:p>
              <a:p>
                <a:endParaRPr lang="en-US" dirty="0"/>
              </a:p>
              <a:p>
                <a:endParaRPr lang="en-US" dirty="0" smtClean="0"/>
              </a:p>
              <a:p>
                <a:r>
                  <a:rPr lang="en-US" dirty="0" smtClean="0"/>
                  <a:t>c.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oMath>
                </a14:m>
                <a:endParaRPr lang="en-US" dirty="0" smtClean="0"/>
              </a:p>
              <a:p>
                <a:endParaRPr lang="en-US" dirty="0"/>
              </a:p>
              <a:p>
                <a:endParaRPr lang="en-US" dirty="0" smtClean="0"/>
              </a:p>
              <a:p>
                <a:r>
                  <a:rPr lang="en-US" dirty="0" smtClean="0"/>
                  <a:t>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12</m:t>
                        </m:r>
                      </m:den>
                    </m:f>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10746" y="1927654"/>
                <a:ext cx="1886465" cy="3417089"/>
              </a:xfrm>
              <a:prstGeom prst="rect">
                <a:avLst/>
              </a:prstGeom>
              <a:blipFill rotWithShape="0">
                <a:blip r:embed="rId3"/>
                <a:stretch>
                  <a:fillRect l="-291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3720600" y="1877760"/>
              <a:ext cx="3903120" cy="2658240"/>
            </p14:xfrm>
          </p:contentPart>
        </mc:Choice>
        <mc:Fallback>
          <p:pic>
            <p:nvPicPr>
              <p:cNvPr id="2" name="Ink 1"/>
              <p:cNvPicPr/>
              <p:nvPr/>
            </p:nvPicPr>
            <p:blipFill>
              <a:blip r:embed="rId5"/>
              <a:stretch>
                <a:fillRect/>
              </a:stretch>
            </p:blipFill>
            <p:spPr>
              <a:xfrm>
                <a:off x="3713040" y="1871640"/>
                <a:ext cx="3923280" cy="2679840"/>
              </a:xfrm>
              <a:prstGeom prst="rect">
                <a:avLst/>
              </a:prstGeom>
            </p:spPr>
          </p:pic>
        </mc:Fallback>
      </mc:AlternateContent>
    </p:spTree>
    <p:extLst>
      <p:ext uri="{BB962C8B-B14F-4D97-AF65-F5344CB8AC3E}">
        <p14:creationId xmlns:p14="http://schemas.microsoft.com/office/powerpoint/2010/main" val="1395094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b="1" dirty="0"/>
              <a:t>Models</a:t>
            </a:r>
            <a:endParaRPr lang="en-US" dirty="0"/>
          </a:p>
        </p:txBody>
      </p:sp>
      <p:sp>
        <p:nvSpPr>
          <p:cNvPr id="3" name="Content Placeholder 2"/>
          <p:cNvSpPr>
            <a:spLocks noGrp="1"/>
          </p:cNvSpPr>
          <p:nvPr>
            <p:ph idx="1"/>
          </p:nvPr>
        </p:nvSpPr>
        <p:spPr>
          <a:xfrm>
            <a:off x="838200" y="1062681"/>
            <a:ext cx="10515600" cy="5114282"/>
          </a:xfrm>
        </p:spPr>
        <p:txBody>
          <a:bodyPr/>
          <a:lstStyle/>
          <a:p>
            <a:pPr marL="0" indent="0">
              <a:buNone/>
            </a:pPr>
            <a:r>
              <a:rPr lang="en-US" dirty="0"/>
              <a:t>As we know, trigonometric functions repeat their behavior. Breathing normally, brain waves during deep </a:t>
            </a:r>
            <a:r>
              <a:rPr lang="en-US" dirty="0" smtClean="0"/>
              <a:t>sleep are </a:t>
            </a:r>
            <a:r>
              <a:rPr lang="en-US" dirty="0"/>
              <a:t>just a couple of examples that can be described using a sine function.</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08880" y="323280"/>
              <a:ext cx="10782720" cy="6271200"/>
            </p14:xfrm>
          </p:contentPart>
        </mc:Choice>
        <mc:Fallback>
          <p:pic>
            <p:nvPicPr>
              <p:cNvPr id="4" name="Ink 3"/>
              <p:cNvPicPr/>
              <p:nvPr/>
            </p:nvPicPr>
            <p:blipFill>
              <a:blip r:embed="rId3"/>
              <a:stretch>
                <a:fillRect/>
              </a:stretch>
            </p:blipFill>
            <p:spPr>
              <a:xfrm>
                <a:off x="296640" y="311400"/>
                <a:ext cx="10810080" cy="6297120"/>
              </a:xfrm>
              <a:prstGeom prst="rect">
                <a:avLst/>
              </a:prstGeom>
            </p:spPr>
          </p:pic>
        </mc:Fallback>
      </mc:AlternateContent>
    </p:spTree>
    <p:extLst>
      <p:ext uri="{BB962C8B-B14F-4D97-AF65-F5344CB8AC3E}">
        <p14:creationId xmlns:p14="http://schemas.microsoft.com/office/powerpoint/2010/main" val="11887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4460" y="291392"/>
            <a:ext cx="11576358" cy="62300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549080" y="1208520"/>
              <a:ext cx="7228440" cy="5363640"/>
            </p14:xfrm>
          </p:contentPart>
        </mc:Choice>
        <mc:Fallback>
          <p:pic>
            <p:nvPicPr>
              <p:cNvPr id="2" name="Ink 1"/>
              <p:cNvPicPr/>
              <p:nvPr/>
            </p:nvPicPr>
            <p:blipFill>
              <a:blip r:embed="rId4"/>
              <a:stretch>
                <a:fillRect/>
              </a:stretch>
            </p:blipFill>
            <p:spPr>
              <a:xfrm>
                <a:off x="1539720" y="1195920"/>
                <a:ext cx="7252920" cy="5389920"/>
              </a:xfrm>
              <a:prstGeom prst="rect">
                <a:avLst/>
              </a:prstGeom>
            </p:spPr>
          </p:pic>
        </mc:Fallback>
      </mc:AlternateContent>
    </p:spTree>
    <p:extLst>
      <p:ext uri="{BB962C8B-B14F-4D97-AF65-F5344CB8AC3E}">
        <p14:creationId xmlns:p14="http://schemas.microsoft.com/office/powerpoint/2010/main" val="2157044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9172" y="818474"/>
            <a:ext cx="11767919" cy="3399300"/>
          </a:xfrm>
          <a:prstGeom prst="rect">
            <a:avLst/>
          </a:prstGeom>
        </p:spPr>
      </p:pic>
      <p:sp>
        <p:nvSpPr>
          <p:cNvPr id="5" name="TextBox 4"/>
          <p:cNvSpPr txBox="1"/>
          <p:nvPr/>
        </p:nvSpPr>
        <p:spPr>
          <a:xfrm>
            <a:off x="247135" y="197708"/>
            <a:ext cx="1729946" cy="461665"/>
          </a:xfrm>
          <a:prstGeom prst="rect">
            <a:avLst/>
          </a:prstGeom>
          <a:noFill/>
        </p:spPr>
        <p:txBody>
          <a:bodyPr wrap="square" rtlCol="0">
            <a:spAutoFit/>
          </a:bodyPr>
          <a:lstStyle/>
          <a:p>
            <a:r>
              <a:rPr lang="en-US" sz="2400" b="1" dirty="0" smtClean="0"/>
              <a:t>Popper 9:</a:t>
            </a:r>
            <a:endParaRPr lang="en-US" sz="2400" b="1" dirty="0"/>
          </a:p>
        </p:txBody>
      </p:sp>
      <p:sp>
        <p:nvSpPr>
          <p:cNvPr id="6" name="TextBox 5"/>
          <p:cNvSpPr txBox="1"/>
          <p:nvPr/>
        </p:nvSpPr>
        <p:spPr>
          <a:xfrm>
            <a:off x="214182" y="1911178"/>
            <a:ext cx="461319" cy="461665"/>
          </a:xfrm>
          <a:prstGeom prst="rect">
            <a:avLst/>
          </a:prstGeom>
          <a:solidFill>
            <a:schemeClr val="bg1"/>
          </a:solidFill>
        </p:spPr>
        <p:txBody>
          <a:bodyPr wrap="square" rtlCol="0">
            <a:spAutoFit/>
          </a:bodyPr>
          <a:lstStyle/>
          <a:p>
            <a:r>
              <a:rPr lang="en-US" sz="2400" b="1" dirty="0"/>
              <a:t>8</a:t>
            </a:r>
            <a:r>
              <a:rPr lang="en-US" sz="2400" b="1" dirty="0" smtClean="0"/>
              <a:t>.</a:t>
            </a:r>
            <a:endParaRPr lang="en-US" sz="2400" b="1" dirty="0"/>
          </a:p>
        </p:txBody>
      </p:sp>
      <p:sp>
        <p:nvSpPr>
          <p:cNvPr id="7" name="TextBox 6"/>
          <p:cNvSpPr txBox="1"/>
          <p:nvPr/>
        </p:nvSpPr>
        <p:spPr>
          <a:xfrm>
            <a:off x="179172" y="3756109"/>
            <a:ext cx="461319" cy="461665"/>
          </a:xfrm>
          <a:prstGeom prst="rect">
            <a:avLst/>
          </a:prstGeom>
          <a:solidFill>
            <a:schemeClr val="bg1"/>
          </a:solidFill>
        </p:spPr>
        <p:txBody>
          <a:bodyPr wrap="square" rtlCol="0">
            <a:spAutoFit/>
          </a:bodyPr>
          <a:lstStyle/>
          <a:p>
            <a:r>
              <a:rPr lang="en-US" sz="2400" b="1" dirty="0" smtClean="0"/>
              <a:t>9.</a:t>
            </a:r>
            <a:endParaRPr lang="en-US" sz="2400" b="1"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635120" y="1857600"/>
              <a:ext cx="8771040" cy="2841840"/>
            </p14:xfrm>
          </p:contentPart>
        </mc:Choice>
        <mc:Fallback>
          <p:pic>
            <p:nvPicPr>
              <p:cNvPr id="2" name="Ink 1"/>
              <p:cNvPicPr/>
              <p:nvPr/>
            </p:nvPicPr>
            <p:blipFill>
              <a:blip r:embed="rId4"/>
              <a:stretch>
                <a:fillRect/>
              </a:stretch>
            </p:blipFill>
            <p:spPr>
              <a:xfrm>
                <a:off x="1623960" y="1850040"/>
                <a:ext cx="8794440" cy="2862720"/>
              </a:xfrm>
              <a:prstGeom prst="rect">
                <a:avLst/>
              </a:prstGeom>
            </p:spPr>
          </p:pic>
        </mc:Fallback>
      </mc:AlternateContent>
    </p:spTree>
    <p:extLst>
      <p:ext uri="{BB962C8B-B14F-4D97-AF65-F5344CB8AC3E}">
        <p14:creationId xmlns:p14="http://schemas.microsoft.com/office/powerpoint/2010/main" val="1178898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8176" y="641897"/>
            <a:ext cx="8588050" cy="5357918"/>
          </a:xfrm>
          <a:prstGeom prst="rect">
            <a:avLst/>
          </a:prstGeom>
        </p:spPr>
      </p:pic>
      <p:sp>
        <p:nvSpPr>
          <p:cNvPr id="5" name="TextBox 4"/>
          <p:cNvSpPr txBox="1"/>
          <p:nvPr/>
        </p:nvSpPr>
        <p:spPr>
          <a:xfrm>
            <a:off x="247135" y="197708"/>
            <a:ext cx="1729946" cy="461665"/>
          </a:xfrm>
          <a:prstGeom prst="rect">
            <a:avLst/>
          </a:prstGeom>
          <a:noFill/>
        </p:spPr>
        <p:txBody>
          <a:bodyPr wrap="square" rtlCol="0">
            <a:spAutoFit/>
          </a:bodyPr>
          <a:lstStyle/>
          <a:p>
            <a:r>
              <a:rPr lang="en-US" sz="2400" b="1" dirty="0" smtClean="0"/>
              <a:t>Popper </a:t>
            </a:r>
            <a:r>
              <a:rPr lang="en-US" sz="2400" b="1" dirty="0"/>
              <a:t>9</a:t>
            </a:r>
            <a:r>
              <a:rPr lang="en-US" sz="2400" b="1" dirty="0" smtClean="0"/>
              <a:t>:</a:t>
            </a:r>
            <a:endParaRPr lang="en-US" sz="2400" b="1" dirty="0"/>
          </a:p>
        </p:txBody>
      </p:sp>
      <p:sp>
        <p:nvSpPr>
          <p:cNvPr id="6" name="TextBox 5"/>
          <p:cNvSpPr txBox="1"/>
          <p:nvPr/>
        </p:nvSpPr>
        <p:spPr>
          <a:xfrm>
            <a:off x="9006226" y="996433"/>
            <a:ext cx="2493795" cy="461665"/>
          </a:xfrm>
          <a:prstGeom prst="rect">
            <a:avLst/>
          </a:prstGeom>
          <a:solidFill>
            <a:schemeClr val="bg1"/>
          </a:solidFill>
        </p:spPr>
        <p:txBody>
          <a:bodyPr wrap="square" rtlCol="0">
            <a:spAutoFit/>
          </a:bodyPr>
          <a:lstStyle/>
          <a:p>
            <a:r>
              <a:rPr lang="en-US" sz="2400" b="1" dirty="0" smtClean="0"/>
              <a:t>10. </a:t>
            </a:r>
            <a:r>
              <a:rPr lang="en-US" sz="2400" dirty="0" smtClean="0"/>
              <a:t>Amplitude</a:t>
            </a:r>
            <a:endParaRPr lang="en-US" sz="2400" b="1" dirty="0"/>
          </a:p>
        </p:txBody>
      </p:sp>
      <p:sp>
        <p:nvSpPr>
          <p:cNvPr id="7" name="TextBox 6"/>
          <p:cNvSpPr txBox="1"/>
          <p:nvPr/>
        </p:nvSpPr>
        <p:spPr>
          <a:xfrm>
            <a:off x="9006226" y="2421579"/>
            <a:ext cx="2493796" cy="830997"/>
          </a:xfrm>
          <a:prstGeom prst="rect">
            <a:avLst/>
          </a:prstGeom>
          <a:solidFill>
            <a:schemeClr val="bg1"/>
          </a:solidFill>
        </p:spPr>
        <p:txBody>
          <a:bodyPr wrap="square" rtlCol="0">
            <a:spAutoFit/>
          </a:bodyPr>
          <a:lstStyle/>
          <a:p>
            <a:r>
              <a:rPr lang="en-US" sz="2400" b="1" dirty="0" smtClean="0"/>
              <a:t>11. </a:t>
            </a:r>
            <a:r>
              <a:rPr lang="en-US" sz="2400" dirty="0" smtClean="0"/>
              <a:t>Period</a:t>
            </a:r>
            <a:endParaRPr lang="en-US" sz="2400" b="1" dirty="0" smtClean="0"/>
          </a:p>
          <a:p>
            <a:endParaRPr lang="en-US" sz="2400" b="1" dirty="0"/>
          </a:p>
        </p:txBody>
      </p:sp>
      <p:sp>
        <p:nvSpPr>
          <p:cNvPr id="8" name="TextBox 7"/>
          <p:cNvSpPr txBox="1"/>
          <p:nvPr/>
        </p:nvSpPr>
        <p:spPr>
          <a:xfrm>
            <a:off x="9006225" y="3962054"/>
            <a:ext cx="2337277" cy="461665"/>
          </a:xfrm>
          <a:prstGeom prst="rect">
            <a:avLst/>
          </a:prstGeom>
          <a:solidFill>
            <a:schemeClr val="bg1"/>
          </a:solidFill>
        </p:spPr>
        <p:txBody>
          <a:bodyPr wrap="square" rtlCol="0">
            <a:spAutoFit/>
          </a:bodyPr>
          <a:lstStyle/>
          <a:p>
            <a:r>
              <a:rPr lang="en-US" sz="2400" b="1" dirty="0" smtClean="0"/>
              <a:t>12. </a:t>
            </a:r>
            <a:r>
              <a:rPr lang="en-US" sz="2400" dirty="0" smtClean="0"/>
              <a:t>Equation</a:t>
            </a:r>
            <a:endParaRPr lang="en-US" sz="2400" b="1"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134680" y="1477080"/>
              <a:ext cx="5587920" cy="3835800"/>
            </p14:xfrm>
          </p:contentPart>
        </mc:Choice>
        <mc:Fallback>
          <p:pic>
            <p:nvPicPr>
              <p:cNvPr id="2" name="Ink 1"/>
              <p:cNvPicPr/>
              <p:nvPr/>
            </p:nvPicPr>
            <p:blipFill>
              <a:blip r:embed="rId4"/>
              <a:stretch>
                <a:fillRect/>
              </a:stretch>
            </p:blipFill>
            <p:spPr>
              <a:xfrm>
                <a:off x="5123520" y="1466280"/>
                <a:ext cx="5614920" cy="3857760"/>
              </a:xfrm>
              <a:prstGeom prst="rect">
                <a:avLst/>
              </a:prstGeom>
            </p:spPr>
          </p:pic>
        </mc:Fallback>
      </mc:AlternateContent>
    </p:spTree>
    <p:extLst>
      <p:ext uri="{BB962C8B-B14F-4D97-AF65-F5344CB8AC3E}">
        <p14:creationId xmlns:p14="http://schemas.microsoft.com/office/powerpoint/2010/main" val="2494692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3116" y="243960"/>
            <a:ext cx="10835014" cy="5468648"/>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844200" y="799200"/>
              <a:ext cx="10770840" cy="5042880"/>
            </p14:xfrm>
          </p:contentPart>
        </mc:Choice>
        <mc:Fallback>
          <p:pic>
            <p:nvPicPr>
              <p:cNvPr id="2" name="Ink 1"/>
              <p:cNvPicPr/>
              <p:nvPr/>
            </p:nvPicPr>
            <p:blipFill>
              <a:blip r:embed="rId4"/>
              <a:stretch>
                <a:fillRect/>
              </a:stretch>
            </p:blipFill>
            <p:spPr>
              <a:xfrm>
                <a:off x="830520" y="791640"/>
                <a:ext cx="10796040" cy="5059080"/>
              </a:xfrm>
              <a:prstGeom prst="rect">
                <a:avLst/>
              </a:prstGeom>
            </p:spPr>
          </p:pic>
        </mc:Fallback>
      </mc:AlternateContent>
    </p:spTree>
    <p:extLst>
      <p:ext uri="{BB962C8B-B14F-4D97-AF65-F5344CB8AC3E}">
        <p14:creationId xmlns:p14="http://schemas.microsoft.com/office/powerpoint/2010/main" val="2504383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Restricted Sine Function and It’s Inverse</a:t>
            </a:r>
            <a:endParaRPr lang="en-US" dirty="0"/>
          </a:p>
        </p:txBody>
      </p:sp>
      <p:pic>
        <p:nvPicPr>
          <p:cNvPr id="4" name="Picture 3"/>
          <p:cNvPicPr>
            <a:picLocks noChangeAspect="1"/>
          </p:cNvPicPr>
          <p:nvPr/>
        </p:nvPicPr>
        <p:blipFill>
          <a:blip r:embed="rId2"/>
          <a:stretch>
            <a:fillRect/>
          </a:stretch>
        </p:blipFill>
        <p:spPr>
          <a:xfrm>
            <a:off x="433275" y="1370582"/>
            <a:ext cx="11325450" cy="866502"/>
          </a:xfrm>
          <a:prstGeom prst="rect">
            <a:avLst/>
          </a:prstGeom>
        </p:spPr>
      </p:pic>
      <p:pic>
        <p:nvPicPr>
          <p:cNvPr id="5" name="Picture 4"/>
          <p:cNvPicPr>
            <a:picLocks noChangeAspect="1"/>
          </p:cNvPicPr>
          <p:nvPr/>
        </p:nvPicPr>
        <p:blipFill rotWithShape="1">
          <a:blip r:embed="rId3"/>
          <a:srcRect r="52482"/>
          <a:stretch/>
        </p:blipFill>
        <p:spPr>
          <a:xfrm>
            <a:off x="182111" y="2237084"/>
            <a:ext cx="7133089" cy="4000500"/>
          </a:xfrm>
          <a:prstGeom prst="rect">
            <a:avLst/>
          </a:prstGeom>
        </p:spPr>
      </p:pic>
      <p:pic>
        <p:nvPicPr>
          <p:cNvPr id="6" name="Picture 5"/>
          <p:cNvPicPr>
            <a:picLocks noChangeAspect="1"/>
          </p:cNvPicPr>
          <p:nvPr/>
        </p:nvPicPr>
        <p:blipFill rotWithShape="1">
          <a:blip r:embed="rId3"/>
          <a:srcRect l="70305"/>
          <a:stretch/>
        </p:blipFill>
        <p:spPr>
          <a:xfrm>
            <a:off x="7734300" y="2696145"/>
            <a:ext cx="4457700" cy="40005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15880" y="1404360"/>
              <a:ext cx="5448960" cy="5155920"/>
            </p14:xfrm>
          </p:contentPart>
        </mc:Choice>
        <mc:Fallback xmlns="">
          <p:pic>
            <p:nvPicPr>
              <p:cNvPr id="3" name="Ink 2"/>
              <p:cNvPicPr/>
              <p:nvPr/>
            </p:nvPicPr>
            <p:blipFill>
              <a:blip r:embed="rId5"/>
              <a:stretch>
                <a:fillRect/>
              </a:stretch>
            </p:blipFill>
            <p:spPr>
              <a:xfrm>
                <a:off x="511200" y="1396800"/>
                <a:ext cx="5456160" cy="5168160"/>
              </a:xfrm>
              <a:prstGeom prst="rect">
                <a:avLst/>
              </a:prstGeom>
            </p:spPr>
          </p:pic>
        </mc:Fallback>
      </mc:AlternateContent>
    </p:spTree>
    <p:extLst>
      <p:ext uri="{BB962C8B-B14F-4D97-AF65-F5344CB8AC3E}">
        <p14:creationId xmlns:p14="http://schemas.microsoft.com/office/powerpoint/2010/main" val="2448005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1551" y="302932"/>
            <a:ext cx="11562836" cy="1303446"/>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461600" y="1533600"/>
              <a:ext cx="7516440" cy="4286880"/>
            </p14:xfrm>
          </p:contentPart>
        </mc:Choice>
        <mc:Fallback>
          <p:pic>
            <p:nvPicPr>
              <p:cNvPr id="2" name="Ink 1"/>
              <p:cNvPicPr/>
              <p:nvPr/>
            </p:nvPicPr>
            <p:blipFill>
              <a:blip r:embed="rId4"/>
              <a:stretch>
                <a:fillRect/>
              </a:stretch>
            </p:blipFill>
            <p:spPr>
              <a:xfrm>
                <a:off x="1446480" y="1521000"/>
                <a:ext cx="7537680" cy="4315680"/>
              </a:xfrm>
              <a:prstGeom prst="rect">
                <a:avLst/>
              </a:prstGeom>
            </p:spPr>
          </p:pic>
        </mc:Fallback>
      </mc:AlternateContent>
    </p:spTree>
    <p:extLst>
      <p:ext uri="{BB962C8B-B14F-4D97-AF65-F5344CB8AC3E}">
        <p14:creationId xmlns:p14="http://schemas.microsoft.com/office/powerpoint/2010/main" val="649890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7411" y="228083"/>
            <a:ext cx="11879630" cy="1452436"/>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336680" y="1587960"/>
              <a:ext cx="10040400" cy="4473360"/>
            </p14:xfrm>
          </p:contentPart>
        </mc:Choice>
        <mc:Fallback>
          <p:pic>
            <p:nvPicPr>
              <p:cNvPr id="2" name="Ink 1"/>
              <p:cNvPicPr/>
              <p:nvPr/>
            </p:nvPicPr>
            <p:blipFill>
              <a:blip r:embed="rId4"/>
              <a:stretch>
                <a:fillRect/>
              </a:stretch>
            </p:blipFill>
            <p:spPr>
              <a:xfrm>
                <a:off x="1323000" y="1576440"/>
                <a:ext cx="10070280" cy="4499280"/>
              </a:xfrm>
              <a:prstGeom prst="rect">
                <a:avLst/>
              </a:prstGeom>
            </p:spPr>
          </p:pic>
        </mc:Fallback>
      </mc:AlternateContent>
    </p:spTree>
    <p:extLst>
      <p:ext uri="{BB962C8B-B14F-4D97-AF65-F5344CB8AC3E}">
        <p14:creationId xmlns:p14="http://schemas.microsoft.com/office/powerpoint/2010/main" val="21420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86" y="351645"/>
            <a:ext cx="11291264" cy="527860"/>
          </a:xfrm>
          <a:prstGeom prst="rect">
            <a:avLst/>
          </a:prstGeom>
        </p:spPr>
      </p:pic>
      <p:pic>
        <p:nvPicPr>
          <p:cNvPr id="5" name="Picture 4"/>
          <p:cNvPicPr>
            <a:picLocks noChangeAspect="1"/>
          </p:cNvPicPr>
          <p:nvPr/>
        </p:nvPicPr>
        <p:blipFill rotWithShape="1">
          <a:blip r:embed="rId3"/>
          <a:srcRect r="45222"/>
          <a:stretch/>
        </p:blipFill>
        <p:spPr>
          <a:xfrm>
            <a:off x="0" y="1566402"/>
            <a:ext cx="8228218" cy="4610100"/>
          </a:xfrm>
          <a:prstGeom prst="rect">
            <a:avLst/>
          </a:prstGeom>
        </p:spPr>
      </p:pic>
      <p:pic>
        <p:nvPicPr>
          <p:cNvPr id="6" name="Picture 5"/>
          <p:cNvPicPr>
            <a:picLocks noChangeAspect="1"/>
          </p:cNvPicPr>
          <p:nvPr/>
        </p:nvPicPr>
        <p:blipFill rotWithShape="1">
          <a:blip r:embed="rId3"/>
          <a:srcRect l="70684"/>
          <a:stretch/>
        </p:blipFill>
        <p:spPr>
          <a:xfrm>
            <a:off x="7788532" y="1802376"/>
            <a:ext cx="4403468" cy="46101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305080" y="971640"/>
              <a:ext cx="6950160" cy="694800"/>
            </p14:xfrm>
          </p:contentPart>
        </mc:Choice>
        <mc:Fallback xmlns="">
          <p:pic>
            <p:nvPicPr>
              <p:cNvPr id="2" name="Ink 1"/>
              <p:cNvPicPr/>
              <p:nvPr/>
            </p:nvPicPr>
            <p:blipFill>
              <a:blip r:embed="rId5"/>
              <a:stretch>
                <a:fillRect/>
              </a:stretch>
            </p:blipFill>
            <p:spPr>
              <a:xfrm>
                <a:off x="2295720" y="961560"/>
                <a:ext cx="6974640" cy="716040"/>
              </a:xfrm>
              <a:prstGeom prst="rect">
                <a:avLst/>
              </a:prstGeom>
            </p:spPr>
          </p:pic>
        </mc:Fallback>
      </mc:AlternateContent>
    </p:spTree>
    <p:extLst>
      <p:ext uri="{BB962C8B-B14F-4D97-AF65-F5344CB8AC3E}">
        <p14:creationId xmlns:p14="http://schemas.microsoft.com/office/powerpoint/2010/main" val="961205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Restricted Cosine Function and It’s Inverse</a:t>
            </a:r>
            <a:endParaRPr lang="en-US" dirty="0"/>
          </a:p>
        </p:txBody>
      </p:sp>
      <p:sp>
        <p:nvSpPr>
          <p:cNvPr id="3" name="Content Placeholder 2"/>
          <p:cNvSpPr>
            <a:spLocks noGrp="1"/>
          </p:cNvSpPr>
          <p:nvPr>
            <p:ph idx="1"/>
          </p:nvPr>
        </p:nvSpPr>
        <p:spPr/>
        <p:txBody>
          <a:bodyPr/>
          <a:lstStyle/>
          <a:p>
            <a:r>
              <a:rPr lang="en-US" dirty="0"/>
              <a:t>The function cos(x) is graphed below. Notice that this graph does not pass the horizontal line test; therefore, </a:t>
            </a:r>
            <a:r>
              <a:rPr lang="en-US" dirty="0" smtClean="0"/>
              <a:t>it does </a:t>
            </a:r>
            <a:r>
              <a:rPr lang="en-US" dirty="0"/>
              <a:t>not have an inverse.</a:t>
            </a:r>
          </a:p>
        </p:txBody>
      </p:sp>
      <p:pic>
        <p:nvPicPr>
          <p:cNvPr id="4" name="Picture 3"/>
          <p:cNvPicPr>
            <a:picLocks noChangeAspect="1"/>
          </p:cNvPicPr>
          <p:nvPr/>
        </p:nvPicPr>
        <p:blipFill>
          <a:blip r:embed="rId2"/>
          <a:stretch>
            <a:fillRect/>
          </a:stretch>
        </p:blipFill>
        <p:spPr>
          <a:xfrm>
            <a:off x="2861188" y="2824705"/>
            <a:ext cx="5384543" cy="3487195"/>
          </a:xfrm>
          <a:prstGeom prst="rect">
            <a:avLst/>
          </a:prstGeom>
        </p:spPr>
      </p:pic>
    </p:spTree>
    <p:extLst>
      <p:ext uri="{BB962C8B-B14F-4D97-AF65-F5344CB8AC3E}">
        <p14:creationId xmlns:p14="http://schemas.microsoft.com/office/powerpoint/2010/main" val="2772362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78856"/>
          <a:stretch/>
        </p:blipFill>
        <p:spPr>
          <a:xfrm>
            <a:off x="0" y="305468"/>
            <a:ext cx="11828206" cy="844905"/>
          </a:xfrm>
          <a:prstGeom prst="rect">
            <a:avLst/>
          </a:prstGeom>
        </p:spPr>
      </p:pic>
      <p:pic>
        <p:nvPicPr>
          <p:cNvPr id="5" name="Picture 4"/>
          <p:cNvPicPr>
            <a:picLocks noChangeAspect="1"/>
          </p:cNvPicPr>
          <p:nvPr/>
        </p:nvPicPr>
        <p:blipFill rotWithShape="1">
          <a:blip r:embed="rId2"/>
          <a:srcRect t="22270" r="53360"/>
          <a:stretch/>
        </p:blipFill>
        <p:spPr>
          <a:xfrm>
            <a:off x="495915" y="1622322"/>
            <a:ext cx="7232240" cy="4072091"/>
          </a:xfrm>
          <a:prstGeom prst="rect">
            <a:avLst/>
          </a:prstGeom>
        </p:spPr>
      </p:pic>
      <p:pic>
        <p:nvPicPr>
          <p:cNvPr id="6" name="Picture 5"/>
          <p:cNvPicPr>
            <a:picLocks noChangeAspect="1"/>
          </p:cNvPicPr>
          <p:nvPr/>
        </p:nvPicPr>
        <p:blipFill rotWithShape="1">
          <a:blip r:embed="rId2"/>
          <a:srcRect l="64710" t="19455" r="6947"/>
          <a:stretch/>
        </p:blipFill>
        <p:spPr>
          <a:xfrm>
            <a:off x="7462684" y="1696831"/>
            <a:ext cx="4395019" cy="421957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2280" y="2154600"/>
              <a:ext cx="5742720" cy="2450160"/>
            </p14:xfrm>
          </p:contentPart>
        </mc:Choice>
        <mc:Fallback xmlns="">
          <p:pic>
            <p:nvPicPr>
              <p:cNvPr id="2" name="Ink 1"/>
              <p:cNvPicPr/>
              <p:nvPr/>
            </p:nvPicPr>
            <p:blipFill>
              <a:blip r:embed="rId4"/>
              <a:stretch>
                <a:fillRect/>
              </a:stretch>
            </p:blipFill>
            <p:spPr>
              <a:xfrm>
                <a:off x="-65160" y="2151000"/>
                <a:ext cx="5749200" cy="2456640"/>
              </a:xfrm>
              <a:prstGeom prst="rect">
                <a:avLst/>
              </a:prstGeom>
            </p:spPr>
          </p:pic>
        </mc:Fallback>
      </mc:AlternateContent>
    </p:spTree>
    <p:extLst>
      <p:ext uri="{BB962C8B-B14F-4D97-AF65-F5344CB8AC3E}">
        <p14:creationId xmlns:p14="http://schemas.microsoft.com/office/powerpoint/2010/main" val="1749231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536598"/>
            <a:ext cx="10515600" cy="555857"/>
          </a:xfrm>
          <a:prstGeom prst="rect">
            <a:avLst/>
          </a:prstGeom>
        </p:spPr>
      </p:pic>
      <p:pic>
        <p:nvPicPr>
          <p:cNvPr id="5" name="Picture 4"/>
          <p:cNvPicPr>
            <a:picLocks noChangeAspect="1"/>
          </p:cNvPicPr>
          <p:nvPr/>
        </p:nvPicPr>
        <p:blipFill>
          <a:blip r:embed="rId3"/>
          <a:stretch>
            <a:fillRect/>
          </a:stretch>
        </p:blipFill>
        <p:spPr>
          <a:xfrm>
            <a:off x="608371" y="1355161"/>
            <a:ext cx="7848600" cy="4619625"/>
          </a:xfrm>
          <a:prstGeom prst="rect">
            <a:avLst/>
          </a:prstGeom>
        </p:spPr>
      </p:pic>
      <p:pic>
        <p:nvPicPr>
          <p:cNvPr id="6" name="Picture 5"/>
          <p:cNvPicPr>
            <a:picLocks noChangeAspect="1"/>
          </p:cNvPicPr>
          <p:nvPr/>
        </p:nvPicPr>
        <p:blipFill>
          <a:blip r:embed="rId4"/>
          <a:stretch>
            <a:fillRect/>
          </a:stretch>
        </p:blipFill>
        <p:spPr>
          <a:xfrm>
            <a:off x="7525825" y="1633845"/>
            <a:ext cx="4219575" cy="300037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8529480" y="1091880"/>
              <a:ext cx="2959920" cy="43200"/>
            </p14:xfrm>
          </p:contentPart>
        </mc:Choice>
        <mc:Fallback xmlns="">
          <p:pic>
            <p:nvPicPr>
              <p:cNvPr id="2" name="Ink 1"/>
              <p:cNvPicPr/>
              <p:nvPr/>
            </p:nvPicPr>
            <p:blipFill>
              <a:blip r:embed="rId6"/>
              <a:stretch>
                <a:fillRect/>
              </a:stretch>
            </p:blipFill>
            <p:spPr>
              <a:xfrm>
                <a:off x="8521200" y="1079280"/>
                <a:ext cx="2976120" cy="67680"/>
              </a:xfrm>
              <a:prstGeom prst="rect">
                <a:avLst/>
              </a:prstGeom>
            </p:spPr>
          </p:pic>
        </mc:Fallback>
      </mc:AlternateContent>
    </p:spTree>
    <p:extLst>
      <p:ext uri="{BB962C8B-B14F-4D97-AF65-F5344CB8AC3E}">
        <p14:creationId xmlns:p14="http://schemas.microsoft.com/office/powerpoint/2010/main" val="420069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740"/>
          </a:xfrm>
        </p:spPr>
        <p:txBody>
          <a:bodyPr/>
          <a:lstStyle/>
          <a:p>
            <a:r>
              <a:rPr lang="en-US" b="1" dirty="0"/>
              <a:t>Restricted Tangent Function and It’s Inverse</a:t>
            </a:r>
            <a:endParaRPr lang="en-US" dirty="0"/>
          </a:p>
        </p:txBody>
      </p:sp>
      <p:sp>
        <p:nvSpPr>
          <p:cNvPr id="3" name="Content Placeholder 2"/>
          <p:cNvSpPr>
            <a:spLocks noGrp="1"/>
          </p:cNvSpPr>
          <p:nvPr>
            <p:ph idx="1"/>
          </p:nvPr>
        </p:nvSpPr>
        <p:spPr>
          <a:xfrm>
            <a:off x="838200" y="1238866"/>
            <a:ext cx="10515600" cy="947072"/>
          </a:xfrm>
        </p:spPr>
        <p:txBody>
          <a:bodyPr/>
          <a:lstStyle/>
          <a:p>
            <a:pPr marL="0" indent="0">
              <a:buNone/>
            </a:pPr>
            <a:r>
              <a:rPr lang="en-US" dirty="0"/>
              <a:t>The function tan(x) is graphed below. Notice that this graph does not pass the horizontal line test; therefore, </a:t>
            </a:r>
            <a:r>
              <a:rPr lang="en-US" dirty="0" smtClean="0"/>
              <a:t>it does </a:t>
            </a:r>
            <a:r>
              <a:rPr lang="en-US" dirty="0"/>
              <a:t>not have an inverse.</a:t>
            </a:r>
          </a:p>
        </p:txBody>
      </p:sp>
      <p:pic>
        <p:nvPicPr>
          <p:cNvPr id="4" name="Picture 3"/>
          <p:cNvPicPr>
            <a:picLocks noChangeAspect="1"/>
          </p:cNvPicPr>
          <p:nvPr/>
        </p:nvPicPr>
        <p:blipFill>
          <a:blip r:embed="rId2"/>
          <a:stretch>
            <a:fillRect/>
          </a:stretch>
        </p:blipFill>
        <p:spPr>
          <a:xfrm>
            <a:off x="3304945" y="2569298"/>
            <a:ext cx="5582110" cy="3476772"/>
          </a:xfrm>
          <a:prstGeom prst="rect">
            <a:avLst/>
          </a:prstGeom>
        </p:spPr>
      </p:pic>
    </p:spTree>
    <p:extLst>
      <p:ext uri="{BB962C8B-B14F-4D97-AF65-F5344CB8AC3E}">
        <p14:creationId xmlns:p14="http://schemas.microsoft.com/office/powerpoint/2010/main" val="24934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968" y="380014"/>
            <a:ext cx="11385755" cy="876363"/>
          </a:xfrm>
          <a:prstGeom prst="rect">
            <a:avLst/>
          </a:prstGeom>
        </p:spPr>
      </p:pic>
      <p:pic>
        <p:nvPicPr>
          <p:cNvPr id="5" name="Picture 4"/>
          <p:cNvPicPr>
            <a:picLocks noChangeAspect="1"/>
          </p:cNvPicPr>
          <p:nvPr/>
        </p:nvPicPr>
        <p:blipFill>
          <a:blip r:embed="rId3"/>
          <a:stretch>
            <a:fillRect/>
          </a:stretch>
        </p:blipFill>
        <p:spPr>
          <a:xfrm>
            <a:off x="294968" y="1756901"/>
            <a:ext cx="6800850" cy="4229100"/>
          </a:xfrm>
          <a:prstGeom prst="rect">
            <a:avLst/>
          </a:prstGeom>
        </p:spPr>
      </p:pic>
      <p:pic>
        <p:nvPicPr>
          <p:cNvPr id="6" name="Picture 5"/>
          <p:cNvPicPr>
            <a:picLocks noChangeAspect="1"/>
          </p:cNvPicPr>
          <p:nvPr/>
        </p:nvPicPr>
        <p:blipFill>
          <a:blip r:embed="rId4"/>
          <a:stretch>
            <a:fillRect/>
          </a:stretch>
        </p:blipFill>
        <p:spPr>
          <a:xfrm>
            <a:off x="7366206" y="2085821"/>
            <a:ext cx="4419600" cy="2981325"/>
          </a:xfrm>
          <a:prstGeom prst="rect">
            <a:avLst/>
          </a:prstGeom>
        </p:spPr>
      </p:pic>
    </p:spTree>
    <p:extLst>
      <p:ext uri="{BB962C8B-B14F-4D97-AF65-F5344CB8AC3E}">
        <p14:creationId xmlns:p14="http://schemas.microsoft.com/office/powerpoint/2010/main" val="1015176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367</Words>
  <Application>Microsoft Office PowerPoint</Application>
  <PresentationFormat>Widescreen</PresentationFormat>
  <Paragraphs>52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MATH 1330</vt:lpstr>
      <vt:lpstr>Inverse Trigonometric Functions</vt:lpstr>
      <vt:lpstr>Restricted Sine Function and It’s Inverse</vt:lpstr>
      <vt:lpstr>PowerPoint Presentation</vt:lpstr>
      <vt:lpstr>Restricted Cosine Function and It’s Inverse</vt:lpstr>
      <vt:lpstr>PowerPoint Presentation</vt:lpstr>
      <vt:lpstr>PowerPoint Presentation</vt:lpstr>
      <vt:lpstr>Restricted Tangent Function and It’s Inverse</vt:lpstr>
      <vt:lpstr>PowerPoint Presentation</vt:lpstr>
      <vt:lpstr>PowerPoint Presentation</vt:lpstr>
      <vt:lpstr>PowerPoint Presentation</vt:lpstr>
      <vt:lpstr>We now want to evaluate inverse trig functions. With these problems, instead of giving you the angle and asking you for the value, you’ll be given the value and ask be asked what angle gives you that value.</vt:lpstr>
      <vt:lpstr>PowerPoint Presentation</vt:lpstr>
      <vt:lpstr>PowerPoint Presentation</vt:lpstr>
      <vt:lpstr>PowerPoint Presentation</vt:lpstr>
      <vt:lpstr>Example 1 Continued:</vt:lpstr>
      <vt:lpstr>Evaluating composite functions and their inverses:</vt:lpstr>
      <vt:lpstr>PowerPoint Presentation</vt:lpstr>
      <vt:lpstr>Popper 9</vt:lpstr>
      <vt:lpstr>Inverse Trigonometric Functions and Models</vt:lpstr>
      <vt:lpstr>PowerPoint Presentation</vt:lpstr>
      <vt:lpstr>PowerPoint Presentation</vt:lpstr>
      <vt:lpstr>PowerPoint Presentation</vt:lpstr>
      <vt:lpstr>PowerPoint Presentation</vt:lpstr>
      <vt:lpstr>Models</vt:lpstr>
      <vt:lpstr>PowerPoint Presentation</vt:lpstr>
      <vt:lpstr>PowerPoint Presentation</vt:lpstr>
      <vt:lpstr>PowerPoint Presentation</vt:lpstr>
      <vt:lpstr>PowerPoint Presentation</vt:lpstr>
      <vt:lpstr>PowerPoint Presentation</vt:lpstr>
      <vt:lpstr>PowerPoint Presentation</vt:lpstr>
    </vt:vector>
  </TitlesOfParts>
  <Company>UH Math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1330</dc:title>
  <dc:creator>Matthew Caputo</dc:creator>
  <cp:lastModifiedBy>Mike</cp:lastModifiedBy>
  <cp:revision>12</cp:revision>
  <dcterms:created xsi:type="dcterms:W3CDTF">2016-03-07T13:51:48Z</dcterms:created>
  <dcterms:modified xsi:type="dcterms:W3CDTF">2017-07-21T18:48:09Z</dcterms:modified>
</cp:coreProperties>
</file>