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12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8:29:52.466"/>
    </inkml:context>
    <inkml:brush xml:id="br0">
      <inkml:brushProperty name="width" value="0.05292" units="cm"/>
      <inkml:brushProperty name="height" value="0.05292" units="cm"/>
      <inkml:brushProperty name="color" value="#FF0000"/>
    </inkml:brush>
  </inkml:definitions>
  <inkml:trace contextRef="#ctx0" brushRef="#br0">7247 3656 203 0,'1'2'107'0,"-1"-2"-98"16,0 0 10-16,2 0 46 15,9-2 7-15,7-10-10 16,11 0-8-16,7-5-7 15,-1 5-17-15,-8 2-8 16,-6 5-14-16,-12 5-8 16,-2 0-1-16,-2 14-38 15,-5 8-111-15,0-4-237 0</inkml:trace>
  <inkml:trace contextRef="#ctx0" brushRef="#br0" timeOffset="150.2538">7415 3724 429 0,'9'-8'223'0,"-3"8"-214"15,13 0 34-15,-1 6-24 16,3 8-19-16,-6-2-17 16,-2-6-123-16,4-6-370 15</inkml:trace>
  <inkml:trace contextRef="#ctx0" brushRef="#br0" timeOffset="764.6834">8619 3405 559 0,'0'-11'18'15,"-6"11"-8"-15,-3 0 22 16,-7 0-1-16,-14 21-10 16,-16 17-18-16,-7 13-2 15,0 11 1-15,7 6 2 16,10 6 13-16,13 3 5 15,10-2-11-15,11-10-5 16,2-15-6-16,16-16 0 16,14-14-6-16,9-13-27 15,8-7-40-15,3-5-51 0,-6-20-137 16</inkml:trace>
  <inkml:trace contextRef="#ctx0" brushRef="#br0" timeOffset="1047.6583">8892 3758 320 0,'-22'32'178'16,"-4"4"-169"-16,16-1 17 16,10-9 19-16,3-10-7 15,24-14-21-15,10-2 3 0,6-12-3 16,8-20 4-16,0-5 1 15,-8 0 14-15,-12 4 2 16,-13 11-3-16,-18 11-17 16,0 4-2-16,-18 3-2 15,-18 4-10-15,-4 0-4 16,-4 4-1-16,9 12-8 16,18 0-27-16,15-8-36 15,2-8-65-15,22-2-167 16</inkml:trace>
  <inkml:trace contextRef="#ctx0" brushRef="#br0" timeOffset="1296.8509">9495 3672 333 0,'-34'30'200'0,"-5"-2"-171"15,12 0 49-15,15-9-16 16,12-9-22-16,12-9-33 15,19-1 12-15,5 0 2 16,-3 0 3-16,-9 2 27 16,-8 15-10-16,-15 9-7 15,-1 10-21-15,-26 6-2 16,-17-2-8-16,-5-7-3 16,0-17-5-16,12-16-53 0,14-11-96 15,17-37-195 1</inkml:trace>
  <inkml:trace contextRef="#ctx0" brushRef="#br0" timeOffset="2046.4497">10678 3190 178 0,'-21'12'0'0,"0"8"-34"16,5 1 23-16,2-6 11 16,7-5 5-16,1-4 34 15,4-5 26-15,-2-1 19 16,-1 0-8-16,-2 0-3 16,1 0-17-16,2-5-3 15,0 1-18-15,4 1-1 16,0-1-10-16,0-1-5 15,0 1 2-15,0 1-1 16,0 0 2-16,0 3-3 16,-1 0-8-16,-10 0-1 0,-9 22-4 15,-10 17-4 1,-8 19-2-16,-3 22 1 0,4 19-1 16,5 15 2-16,10-2 6 15,13-8-1-15,9-23-7 16,0-31 0-16,25-27 0 15,6-23 0-15,7-9 3 16,6-31 2-16,-2-8 0 16,-9-2-1-16,-14 4-1 15,-19 10 4-15,-7 9-7 16,-30 15 0-16,-14 12-3 16,-1 2-16-16,9 26-23 15,19 1-18-15,15-7-46 16,9-12-148-16</inkml:trace>
  <inkml:trace contextRef="#ctx0" brushRef="#br0" timeOffset="2377.4377">10963 3526 373 0,'-42'32'105'0,"-10"12"-83"16,4 10 51-16,12 11-7 16,13 1-19-16,17-2-17 15,6-12-9-15,20-18-14 0,19-20-5 16,13-14 0 0,12-20 4-16,7-26 5 0,5-15 6 15,-6-6 11-15,-15 0 3 16,-21 13 0-16,-19 8-10 15,-15 8-13-15,-16 9-5 16,-23 7-3-16,-6 8-8 16,6 13-16-16,13 1-30 15,15 0-43-15,11 9-53 16,0-9-112-16</inkml:trace>
  <inkml:trace contextRef="#ctx0" brushRef="#br0" timeOffset="2726.8437">11470 3270 238 0,'0'18'81'16,"0"3"-17"-16,0-3 7 16,0 1-14-16,0-10-24 15,4-7 2-15,12-2 11 16,4-4 10-16,0-11 9 0,-2 4-2 16,-11 5-13-16,-7 2-23 15,0 1-7-15,-24 2-5 16,-5-2-15-16,0 2-2 15,2 1-25-15,17 0-55 16,10-7-92-16,0-10-362 16</inkml:trace>
  <inkml:trace contextRef="#ctx0" brushRef="#br0" timeOffset="3824.4805">12359 3545 499 0,'-46'0'65'0,"-17"26"-40"16,-4 17 31-16,-1 1-16 16,12 3-12-16,4 5-9 15,15-4 5-15,14-2-13 0,19-6-9 16,4-6-2-16,25-8 0 16,16-6-9-16,9-4-9 15,4-8-18-15,6-5-33 16,-2-3-19-16,-3 0-8 15,-1-19-42-15,-6-11-87 16</inkml:trace>
  <inkml:trace contextRef="#ctx0" brushRef="#br0" timeOffset="4042.4637">12620 3761 37 0,'0'16'331'0,"-1"12"-232"15,-5 0-37-15,6-4-11 0,4-10-31 16,22-13-8-1,6-1 18-15,10-19 0 0,0-10 16 16,-6-1 6-16,-12 6 7 16,-15 8-14-16,-9 3-19 15,-14 2-11-15,-20 2-13 16,-8 0-2-16,1 7-16 16,11 2-25-16,16 0-46 15,14 0-35-15,0-5-133 16</inkml:trace>
  <inkml:trace contextRef="#ctx0" brushRef="#br0" timeOffset="4273.1902">13029 3504 495 0,'0'0'85'0,"-15"27"-21"16,-3 13-10-16,6 1-21 15,2-7-5-15,9 0-20 16,1-8-6-16,0-2-2 15,7-6 6-15,0 0 30 16,-7 4 9-16,0 6-10 16,-24 5-18-16,-11 5-12 15,-10-2-5-15,6-10-4 16,9-11-52-16,8-15-107 16,13-24-230-16</inkml:trace>
  <inkml:trace contextRef="#ctx0" brushRef="#br0" timeOffset="4722.0603">13534 3447 537 0,'26'0'109'0,"7"13"-42"16,16 22 15-16,5-4-39 16,-6 9-13-16,-7 0-17 15,0-4-8-15,-8-4-5 0,-8-4 0 16,-8-5-1-16,-4-1-20 15,-3-4-47-15,0-8-47 16,-3-10-100-16,-3-1-251 16</inkml:trace>
  <inkml:trace contextRef="#ctx0" brushRef="#br0" timeOffset="4854.7941">13983 3469 548 0,'-38'0'106'16,"-20"38"-27"-16,-15 14-3 15,-9 11-31-15,-8 5-16 16,10 2-28-16,20-9-1 16,23-22-120-16,29-30-182 0</inkml:trace>
  <inkml:trace contextRef="#ctx0" brushRef="#br0" timeOffset="5403.6602">14873 3538 353 0,'0'0'105'0,"5"0"-60"15,26-2 38-15,21-8-7 16,18 0-20-16,9-2-10 16,1-1-14-16,-15 3-18 15,-20 6-14-15,-29 4-11 16,-14 9-53-16,-2 3-83 16,-11-7-183-16</inkml:trace>
  <inkml:trace contextRef="#ctx0" brushRef="#br0" timeOffset="5553.1013">15073 3387 335 0,'-1'14'303'0,"-22"22"-230"16,-1 22 17-16,2 6-60 16,0 9-23-16,10-5-7 15,10-11-11-15,2-24-120 16,25-27-334-16</inkml:trace>
  <inkml:trace contextRef="#ctx0" brushRef="#br0" timeOffset="6168.2578">16343 3292 368 0,'-37'-2'255'0,"-7"2"-234"0,-1 11 31 16,5 13-4-16,15 3-21 16,13 4-19-16,12-1-7 15,8-12-1-15,26-2 5 16,4-6 16-16,-5 0 20 15,-12 0 4-15,-14 4-5 16,-7 10-15-16,-22 8-5 16,-31 3-4-16,-25 3-11 15,-15-8-5-15,1-14-6 16,16-12-24-16,25-4-27 16,24 0-45-16,23 0-35 15,4-8-55-15,25-2-152 0</inkml:trace>
  <inkml:trace contextRef="#ctx0" brushRef="#br0" timeOffset="6368.0188">16562 3431 585 0,'-18'12'136'0,"-1"34"-108"16,2 9 26-16,8-1-36 15,-1 1-14-15,0-6-4 16,5-7-13-16,5-9-51 16,0-9-35-16,-5-12-51 15,-5-10-121-15</inkml:trace>
  <inkml:trace contextRef="#ctx0" brushRef="#br0" timeOffset="6534.0445">16573 3208 624 0,'-14'-3'102'0,"-2"8"-102"16,10 24-4-16,4 0-54 16,1 12-22-16,-1-3-88 15,2 2-162-15</inkml:trace>
  <inkml:trace contextRef="#ctx0" brushRef="#br0" timeOffset="6800.3583">16651 3537 459 0,'0'-1'120'16,"0"1"-72"-16,-1 12 27 15,1 10-27-15,0 6-16 16,0 0 9-16,9-8-5 15,10-5-8-15,11-12-9 16,14-3-7-16,14-11 2 16,4-6-3-16,-5 5 3 15,-15 8-3-15,-18 4-2 0,-18 12-7 16,-6 17 0-16,0 7-2 16,-9-1-2-16,0-2-57 15,9-23-167-15</inkml:trace>
  <inkml:trace contextRef="#ctx0" brushRef="#br0" timeOffset="7266.2831">17954 3212 434 0,'-39'2'175'16,"-8"23"-159"-16,-4 13 37 16,-9 9-23-16,-1 16-1 15,0 17-5-15,6 9 3 0,17 3 3 16,25-12-2-16,13-14-15 16,13-25-9-16,25-23-2 15,11-18 6-15,11-4 8 16,1-26 2-16,-8-6-1 15,-15-1-3-15,-19 3-4 16,-19 5-4-16,-8 2-2 16,-27 5-4-16,-13 12-1 15,1 10-10-15,9 0-16 16,21 15-43-16,17 4-79 16,0-9-81-16</inkml:trace>
  <inkml:trace contextRef="#ctx0" brushRef="#br0" timeOffset="7548.0767">18264 3425 510 0,'-56'39'111'16,"-11"22"-52"-16,4 14 17 15,15-1-24-15,26-9-15 16,22-19-26-16,10-19-9 15,34-23-1-15,21-4 2 16,11-34 7-16,6-18 5 16,-7-12 5-16,-12-4 7 15,-20 7 0-15,-22 10-3 0,-21 10-12 16,-14 9-6-16,-30 8-6 16,-10 14-1-16,2 10-22 15,11 3-44-15,16 8-162 16</inkml:trace>
  <inkml:trace contextRef="#ctx0" brushRef="#br0" timeOffset="8180.3646">18843 3154 270 0,'-6'0'159'0,"-2"0"-107"15,-5 6 4-15,0 10-5 16,-2 3-2-16,4 0-11 0,8-1-6 15,3-9-13-15,3-9-6 16,19 0 20-16,1-4 9 16,1-9 2-16,-9 1-1 15,-11 5-14-15,-4 2-16 16,-11 1-3-16,-19 3-10 16,-3 1-5-16,3 0-43 15,12 0-92-15,18-5-224 16</inkml:trace>
  <inkml:trace contextRef="#ctx0" brushRef="#br0" timeOffset="8729.2737">19486 3460 422 0,'-43'0'113'0,"-5"0"-51"15,-2 13 1-15,6 11-17 16,10 5 0-16,13 1-19 16,15 0-24-16,6-6-3 15,21-14-1-15,16 0 1 16,2-6 14-16,-8 4 17 0,-11 4 18 16,-17 9 0-16,-3 9-22 15,-29 9-4-15,-21 7-9 16,-16 1-12-16,-13-12-2 15,1-13-19-15,14-22-43 16,15 0-78-16,22-23-53 16,23-10-152-16</inkml:trace>
  <inkml:trace contextRef="#ctx0" brushRef="#br0" timeOffset="8932.2568">19706 3604 590 0,'-15'22'103'15,"0"22"-33"-15,7-6-26 16,8-5-32-16,0 3-11 16,0-6-1-16,0-6-27 15,0-3-49-15,0-6-19 16,0-10-46-16,-1-5-155 15</inkml:trace>
  <inkml:trace contextRef="#ctx0" brushRef="#br0" timeOffset="9094.508">19786 3266 674 0,'0'-12'78'0,"0"12"-64"15,0 7-14-15,11 11-49 16,-1 8-52-16,-1 7-97 16</inkml:trace>
  <inkml:trace contextRef="#ctx0" brushRef="#br0" timeOffset="9343.8547">19911 3670 12 0,'0'0'458'15,"0"0"-378"-15,0 0 28 0,0 4-46 16,0 8-26-16,8-4-12 16,6-5-14-16,12-3-3 15,13-11 2-15,10-14 12 16,3-2 7-16,-7 8 6 16,-9 14 2-16,-12 5-15 15,-13 8-13-15,-6 20-4 16,-5 10 1-16,0 6-5 15,0-2-5-15,0 1-50 16,0-11-89-16,0-10-91 16</inkml:trace>
  <inkml:trace contextRef="#ctx0" brushRef="#br0" timeOffset="9593.2707">20469 3582 225 0,'8'0'374'16,"0"0"-322"-16,1 26 45 16,5 6-50-16,3 4-28 15,-1 7-3-15,-7 1-13 16,-3-2-2-16,0 2-1 0,0-4-22 15,-2-4-35-15,1-8-46 16,0-17-81-16,-2-11-156 16</inkml:trace>
  <inkml:trace contextRef="#ctx0" brushRef="#br0" timeOffset="9726.5457">20696 3578 648 0,'-28'0'132'16,"-27"32"-49"-16,-6 17-22 15,-14 17-36-15,-4 8-16 16,16-2-9-16,18-25-76 16,26-32-390-16</inkml:trace>
  <inkml:trace contextRef="#ctx0" brushRef="#br0" timeOffset="49313.9581">9450 4439 183 0,'0'0'370'15,"-2"0"-350"-15,2 0-14 16,0 0 6-16,0 0 2 16,0 8 2-16,8 12 14 0,-2 2-6 15,0 7-3-15,-2 9-4 16,-4 6-4-16,0 6-7 16,0 0-6-16,-4-2-3 15,-5 0-20-15,0-1-86 16,-3-6-155-16</inkml:trace>
  <inkml:trace contextRef="#ctx0" brushRef="#br0" timeOffset="49529.7954">9220 5221 309 0,'0'0'312'0,"0"0"-299"16,24 0-10-16,15-2 3 16,9-5 0-16,-2-5-4 15,-1 2-2-15,-9-2 0 16,-10 4-2-16,-3 1-9 16,-8 4-53-16,-2 3-126 15</inkml:trace>
  <inkml:trace contextRef="#ctx0" brushRef="#br0" timeOffset="50061.8386">9211 5435 249 0,'2'-1'122'16,"-1"-1"-74"-16,2 1-8 16,3-3-12-16,3 2 20 15,6-6-7-15,7-2 6 16,10-4 3-16,7-3-7 16,4-3 1-16,-3 3-2 15,-9 3-2-15,-10 6-6 16,-13 3-18-16,-8 5-11 15,0 8-1-15,-16 26-3 0,-20 24 3 16,-12 15-4-16,-6 11 0 16,8-5-2-16,15-6 1 15,17-15-3-15,14-16-3 16,5-13-4-16,28-14-3 16,14-13-5-16,7-2-6 15,4-6-22-15,0-10-58 16,-13-2-154-16</inkml:trace>
  <inkml:trace contextRef="#ctx0" brushRef="#br0" timeOffset="50860.1072">11094 5083 43 0,'3'-3'204'0,"-3"1"-182"16,2-1 46-16,-2-1 0 15,0 4 1-15,0-5-3 16,0 3 1-16,0-1-16 15,0 0-10-15,0 1-6 0,0 1-5 16,0-1-6 0,-3 2-5-16,-9 0-4 0,-12 2-7 15,-12 20-2-15,-7 12-6 16,0 10 0-16,10 5 1 16,12 3 1-16,10-2-1 15,11-3-1-15,0-9-1 16,11-9-3-16,16-8-9 15,9-13-20-15,10-8-23 16,6 0-26-16,0-20-60 16,0 0-75-16</inkml:trace>
  <inkml:trace contextRef="#ctx0" brushRef="#br0" timeOffset="51109.2957">11370 5307 276 0,'-13'28'168'15,"2"4"-112"-15,11-6-14 16,0-6-22-16,26-10-5 16,11-8 3-16,9-2 6 15,8-8 12-15,-2-14 15 16,-3-4-4-16,-11 2-12 16,-15 2-19-16,-10 5-11 15,-13 1-2-15,0 2 1 16,-25 6-4-16,-12 3-9 15,-4 5-18-15,3 0-8 16,8 0-31-16,14 3-39 0,13-3-64 16,3 0-150-16</inkml:trace>
  <inkml:trace contextRef="#ctx0" brushRef="#br0" timeOffset="51358.686">11977 5098 371 0,'-25'24'132'16,"-2"6"-117"-16,8 2 12 15,5-2 4-15,14-8 2 16,0-4-19-16,26-7 2 0,3-2-4 16,1-1 27-16,-6 2 28 15,-7 2-1-15,-6 7-10 16,-11 8-20-16,0 7-27 15,-23 5-7-15,-12-8-2 16,-5-12-23-16,6-19-74 16,11-6-69-16,9-34-175 15</inkml:trace>
  <inkml:trace contextRef="#ctx0" brushRef="#br0" timeOffset="51758.0388">12479 5041 405 0,'17'20'130'16,"5"7"-50"-16,4 5-12 0,4 3-9 15,0 0-17-15,1-1 10 16,-1-1-39-16,-3-2-6 15,-5-1-4-15,-5-5-3 16,1-1-5-16,-5-5-14 16,0-5-41-16,-2-7-41 15,-3-3-33-15,0-4-96 16</inkml:trace>
  <inkml:trace contextRef="#ctx0" brushRef="#br0" timeOffset="51890.7302">12795 5110 683 0,'-42'17'96'0,"-10"26"-48"0,-9 11-1 16,-8 10-29-16,1 2-17 15,5-1-1-15,15-6-53 16,24-13-108-16,17-23-284 16</inkml:trace>
  <inkml:trace contextRef="#ctx0" brushRef="#br0" timeOffset="55099.9341">13511 5303 348 0,'8'-5'183'0,"5"1"-165"16,15 2 10-16,11-3 24 16,4 2-24-16,8-2-19 15,0 0 0-15,3 1 1 16,-2-3-4-16,-9 1-6 15,-6-1-5-15,-8 0-8 16,-7 0-58-16,-4-1-121 16</inkml:trace>
  <inkml:trace contextRef="#ctx0" brushRef="#br0" timeOffset="55399.1882">13799 5152 173 0,'0'0'350'0,"-3"6"-305"0,3 16-13 15,0 12 46-15,2 12-25 16,-1 8-18-16,-1 8-13 16,-4 7-10-16,-14-1-9 15,1-6-3-15,7-7-15 16,10-19-111-16,0-32-342 16</inkml:trace>
  <inkml:trace contextRef="#ctx0" brushRef="#br0" timeOffset="57194.5302">15239 4993 241 0,'-2'-2'184'0,"-1"2"-161"16,3-2 13-16,-1 2 1 15,1 0 0-15,0 0-16 16,0 0-3-16,0 0-4 16,0 2-8-16,0 16-2 15,3 8 26-15,9 7-16 16,2-5-3-16,3-2 3 15,1-6-1-15,-3-4-1 16,0-6-8-16,-5-8 4 16,1-2-1-16,3-7 0 15,0-23-5-15,1-11-2 0,-6-7-6 16,-6-7-7-16,-3-5 1 16,0 4 7-16,0 4 2 15,0 8 3-15,-2 13 0 16,2 11 0-16,0 6 2 15,0 10-2-15,2 0 0 16,17 0 0-16,11 0 1 16,10-4 4-16,14-2 4 15,9-4 6-15,4-2-1 16,-1 1 7-16,-7-1 3 16,-13 4-7-16,-13 2-14 15,-10 6-3-15,-7 1-5 0,-5 3-36 16,-5 0-60-16,-1 0-97 15,-5 17-184-15</inkml:trace>
  <inkml:trace contextRef="#ctx0" brushRef="#br0" timeOffset="57676.6995">15657 4939 327 0,'-6'3'80'0,"3"0"-60"16,3-3 10-16,0 0 1 15,0 0 4-15,0 0 13 16,17-3 1-16,5-6-2 16,3-1 7-16,-3 4-9 15,-7 2-2-15,-3 4-16 16,-5 0-15-16,-2 8-9 16,-5 11 4-16,0 8-7 0,0-3 0 15,0 2 0 1,0-8-8-16,0-9-6 0,3-6-1 15,18-3 5-15,5 0 10 16,6 0 5-16,-7 0 5 16,-7 0 14-16,-5 0 3 15,-13 14-6-15,0 16-7 16,-19 9-7-16,-17 5-7 16,-8-4-11-16,2-9-59 15,5-14-61-15,4-9-35 16,9-2-74-16</inkml:trace>
  <inkml:trace contextRef="#ctx0" brushRef="#br0" timeOffset="57926.2966">15295 5478 589 0,'9'0'90'15,"36"0"-20"-15,21 0-7 16,19-13-19-16,12-9-3 16,4-2-7-16,-4-2-17 15,-10 2-5-15,-22-2-9 16,-11 3-3-16,-14 1-9 16,-10 1-24-16,-6 1-24 15,-7 3-52-15,-8 5-69 0,-5 12-51 16</inkml:trace>
  <inkml:trace contextRef="#ctx0" brushRef="#br0" timeOffset="58358.5893">15627 5588 399 0,'-3'0'176'16,"3"1"-149"-16,0 1 5 16,14 0 1-16,9-2 13 0,-1 0-5 15,1 0-10 1,-3 0-5-16,-4 0 0 0,-6 4-9 16,-1 1-10-16,-5 1-3 15,-1 4-1-15,-1 2 6 16,-2 1-1-16,1-1-4 15,-1 1-2-15,0 1-1 16,0 6 0-16,-4 6 4 16,-11 7 2-16,-3 4-3 15,-3 4-2-15,3-1 1 16,2 0-2-16,7-8-2 16,9-8 0-16,0-12 1 0,24-6 0 15,15-6 0-15,9-8 7 16,2-10 7-16,-4 0-2 15,-10 3-6-15,-13 8-6 16,-10 3-3-16,-3 4-30 16,-5 0-154-16</inkml:trace>
  <inkml:trace contextRef="#ctx0" brushRef="#br0" timeOffset="59306.3148">17253 5282 143 0,'0'-6'152'0,"-3"0"-97"16,-2 6 3-16,1-5-3 16,-5 3-5-16,-3-1-12 15,0 3-5-15,-4 0 6 16,1 0-4-16,-3 0-3 16,7 8-1-16,7 0-18 15,4-2-9-15,0 0-1 16,4 4 11-16,16 0 28 15,2 5-3-15,-2 2-4 16,-8 5-4-16,-11 7-11 0,-1 14-1 16,-28 8-6-1,-16 0-8-15,-6-9-4 0,-1-15-1 16,3-16-14-16,9-11-30 16,13-7-37-16,11-14-16 15,15 1-15-15,10 3-69 16,26 1-47-16</inkml:trace>
  <inkml:trace contextRef="#ctx0" brushRef="#br0" timeOffset="59522.2355">17499 5288 443 0,'0'0'172'15,"6"0"-146"-15,6 4 29 16,0 14-12-16,-3 4-20 16,-2 3-14-16,-5 4-9 15,-2-3-1-15,0-1-28 16,0 1-58-16,-6-4-90 16,-9-7-125-16</inkml:trace>
  <inkml:trace contextRef="#ctx0" brushRef="#br0" timeOffset="59675.5935">17620 5094 440 0,'3'-17'199'16,"9"8"-184"-16,1 5-15 15,5 4-16-15,0 0-74 16,0 11-134-16</inkml:trace>
  <inkml:trace contextRef="#ctx0" brushRef="#br0" timeOffset="59971.1255">17702 5442 483 0,'-6'5'126'0,"6"-1"-99"0,0-1-6 15,9-3-1-15,15 0 17 16,10-9-2-16,9-11 4 16,3 1-6-16,-2 4-5 15,-10 5 0-15,-8 7-9 16,-7 3-16-16,-6 0-1 16,-2 20-1-16,-1 9 0 15,-4 9-1-15,-3 2-2 16,0 1-11-16,-3-5-19 15,0-4-19-15,0-3-25 16,0-10-22-16,0-7-55 16,0-12-74-16</inkml:trace>
  <inkml:trace contextRef="#ctx0" brushRef="#br0" timeOffset="60187.578">18221 5386 172 0,'6'0'365'16,"0"0"-302"-16,13 15 17 16,6 11-23-16,3 4-21 15,0 2-3-15,2-2-16 16,-2-2-14-16,-1-4-3 16,-2-4-4-16,1-3-7 15,-4-6-37-15,-1-6-52 0,-5-5-71 16,-4 0-103-16</inkml:trace>
  <inkml:trace contextRef="#ctx0" brushRef="#br0" timeOffset="60320.6232">18584 5379 250 0,'0'-18'205'15,"-2"18"-59"-15,-23 0-26 16,-18 36-56-16,-11 18-13 16,-10 14-27-16,-3 6-16 15,2-2-8-15,9-5-7 16,14-9-132-16,11-21-309 15</inkml:trace>
  <inkml:trace contextRef="#ctx0" brushRef="#br0" timeOffset="63230.11">11477 7184 412 0,'3'0'51'0,"3"0"-40"15,4-5 6-15,1-1 33 16,1-3-12-16,0-1-6 16,2 0 7-16,-5 0 4 15,-3 2-10-15,-3 4-3 16,-3 2-6-16,0 0 1 15,0 0-9-15,0 2-7 16,0-1 1-16,-6 1 1 0,-18 0-8 16,-12 9-2-16,-9 21-1 15,-4 11 0-15,4 8 0 16,9 3 0-16,8 0 1 16,12 1-1-16,11-2 2 15,5-4-2-15,0-6 0 16,12-6 0-16,11-10-2 15,6-8-2-15,7-8-14 16,9-9-53-16,3 0-51 16,8-25-88-16</inkml:trace>
  <inkml:trace contextRef="#ctx0" brushRef="#br0" timeOffset="63513.7928">11971 7294 290 0,'-13'0'277'0,"4"16"-249"16,7 6-11-16,2-4 9 15,8-2 2-15,19-8-17 16,12-8 5-16,8-2-1 16,7-23-3-16,-2-10 18 15,-6-3 12-15,-11 1-3 16,-13 8-15-16,-14 5-11 15,-8 6 3-15,-11 3-3 0,-26 10-10 16,-6 4-3 0,-6 1-2-16,8 7-3 0,8 7-25 15,8-1-40-15,11 1-30 16,13-1-42-16,1-1-106 16</inkml:trace>
  <inkml:trace contextRef="#ctx0" brushRef="#br0" timeOffset="63778.8419">12522 7086 241 0,'0'0'260'0,"-9"0"-223"16,-3 15-17-16,0 7-1 16,3 1 8-16,9-2-13 15,0-4-7-15,10-3 12 0,12 0 17 16,3-3 10-16,-3 2 1 15,-4 3 6-15,-5 4-8 16,-8 4-4-16,-5 10-18 16,-12 4-10-16,-19 1-11 15,-5-8-2-15,3-14-18 16,5-17-73-16,13-12-61 16,10-29-182-16</inkml:trace>
  <inkml:trace contextRef="#ctx0" brushRef="#br0" timeOffset="64244.3131">12968 7091 157 0,'0'0'353'0,"0"0"-269"16,9 22-9-16,6 13-16 16,6 9-19-16,1 8-9 15,1 4-8-15,-1 1-7 16,-3-4 0-16,-1-6-12 15,1-5-4-15,-3-8-7 0,0-5-19 16,-3-10-55 0,-2-9-31-16,-2-8-72 0,-3-2-251 15</inkml:trace>
  <inkml:trace contextRef="#ctx0" brushRef="#br0" timeOffset="64393.6978">13284 7198 421 0,'-22'0'281'0,"-10"32"-236"16,-11 16 8-16,-6 12-15 16,-9 7-16-16,-2 2-22 15,5-8 0-15,10-7-34 16,18-26-124-16,16-28-328 16</inkml:trace>
  <inkml:trace contextRef="#ctx0" brushRef="#br0" timeOffset="65175.4449">14093 7365 306 0,'-6'-2'198'0,"5"0"-134"15,1 0-9-15,0-3-5 16,19-1-8-16,15-3-13 16,15 0 20-16,9 1-12 15,4 0-11-15,-5 2-16 16,-10 0-8-16,-9-2-2 16,-9 0-10-16,-8-2-65 15,-6 0-90-15,-12-4-166 0</inkml:trace>
  <inkml:trace contextRef="#ctx0" brushRef="#br0" timeOffset="65358.0366">14321 7111 592 0,'-7'4'187'0,"5"25"-141"16,1 15 13-16,-2 14-17 15,-1 6-35-15,0-4-7 16,3-11-5-16,1-7-61 0,1-18-129 16,17-20-387-16</inkml:trace>
  <inkml:trace contextRef="#ctx0" brushRef="#br0" timeOffset="66522.1482">15275 7300 345 0,'-2'0'111'0,"1"0"-57"16,1 0-3-16,0 0-20 16,0 5-17-16,6 12 20 15,10 11 6-15,0 9-18 16,4 3-4-16,-2 0-2 16,0-2-4-16,-5-8-6 0,2-10-6 15,-5-8 1 1,1-12-1-16,-1 0 1 0,2-25-1 15,-2-12-2-15,-5-8-5 16,-5-6 1-16,0-6-3 16,-13-5 4-16,-5 0-6 15,-2 4-3-15,5 12 5 16,8 15 9-16,6 13 1 16,1 8 0-16,7 0 1 15,14 0 2-15,12 1 4 16,16 0 5-16,15-5 12 15,15 0 6-15,6-2 6 0,-3-2-12 16,-8 6-9 0,-15 2-6-16,-11 0-10 0,-12 2 0 15,-8 2-14-15,-7 1-48 16,-3 5-72-16,-7 0-142 16</inkml:trace>
  <inkml:trace contextRef="#ctx0" brushRef="#br0" timeOffset="67054.1693">15843 7276 350 0,'-1'0'79'16,"1"0"-50"-16,0 0 8 15,0 0 7-15,0-2-7 16,13-10-13-16,9-4 26 0,5-4-5 16,10-2-4-16,2 2 5 15,-1 4 1-15,-10 5-11 16,-10 8-16-16,-8 3-13 16,-7 8 0-16,-3 20-2 15,0 7-2-15,-6 4-2 16,-7-5-1-16,7-7 0 15,6-8-2-15,0-9-2 16,16-5-3-16,9 1 5 16,1-1 2-16,-2 5 8 15,-9 4 4-15,-12 11 9 16,-3 8 2-16,-24 9-14 16,-18-1-9-16,-6-7-1 0,6-16-39 15,13-18-124 1,9-18-194-16</inkml:trace>
  <inkml:trace contextRef="#ctx0" brushRef="#br0" timeOffset="73953.9544">17098 7322 436 0,'0'0'37'0,"-3"0"-7"15,-6 0 35-15,-8 0-37 16,-5 10-19-16,-12 4-3 16,-5 3 2-16,-6 3 4 0,-1 7 0 15,-1 2-7-15,9 1-3 16,14-3-1-16,8-7-1 15,14-5 1-15,2-4 1 16,8-4 14-16,17 1 21 16,6-1 4-16,4 0 0 15,-6 3-10-15,-12 6-10 16,-14 4-7-16,-3 7-1 16,-29 5-3-16,-7 2-7 15,-8-7-3-15,8-8-4 16,9-7-18-16,14-10-41 15,8-2-36-15,5 0-36 16,6-2-192-16</inkml:trace>
  <inkml:trace contextRef="#ctx0" brushRef="#br0" timeOffset="74253.1121">17380 7429 209 0,'1'-2'325'16,"2"2"-298"-16,1 0 3 15,-1 11 23-15,-3 11-15 16,0 7-22-16,0 1-6 0,-3 2-6 15,-7-2-4-15,3-5-2 16,1-6-21-16,0-5-47 16,0-9-48-16,2-5-22 15,-3 0-146-15</inkml:trace>
  <inkml:trace contextRef="#ctx0" brushRef="#br0" timeOffset="74403.3748">17545 7124 438 0,'0'-6'232'0,"0"6"-232"16,0 0-7-16,0 2-54 16,0 22-106-16,0 6-227 15</inkml:trace>
  <inkml:trace contextRef="#ctx0" brushRef="#br0" timeOffset="74719.5596">17714 7511 323 0,'-9'20'228'16,"-2"2"-221"-16,1 7 32 15,7-4 2-15,3-4-18 0,0-10-16 16,13-11-6-16,19 0-1 16,11-26-1-16,8-6 1 15,1 0 0-15,-3 4 2 16,-10 10 19-16,-11 12 38 16,-8 6-22-16,-11 2-22 15,-8 23-3-15,-1 11-1 16,0 4-11-16,-10 0 0 15,0-4-18-15,2-4-45 16,5-8-41-16,3-10-74 16,0-10-111-16</inkml:trace>
  <inkml:trace contextRef="#ctx0" brushRef="#br0" timeOffset="74935.1728">18141 7416 384 0,'12'0'155'16,"8"13"-114"-16,7 10 48 15,8 5-36-15,-3 3-19 16,-2 1-9-16,-1 2-10 16,-9-2-14-16,-3 1-1 0,-2-3-18 15,-6-6-53 1,-5-5-61-16,1-8-109 0</inkml:trace>
  <inkml:trace contextRef="#ctx0" brushRef="#br0" timeOffset="75085.2834">18451 7453 250 0,'-14'0'292'0,"-17"16"-234"16,-10 26 6-16,-9 12-22 15,-10 12-14-15,-4 3-7 16,1-1-21-16,10-6-7 15,17-5-83-15,11-15-209 16</inkml:trace>
  <inkml:trace contextRef="#ctx0" brushRef="#br0" timeOffset="77395.7299">11246 7857 289 0,'-4'-10'27'15,"2"1"9"-15,2-1-15 16,0 1-16-16,8-2-3 16,10 1 2-16,-2-2 9 15,5 1 20-15,0 2 1 16,1-1-10-16,4 7-8 16,5 3 14-16,6 0-16 15,9 0-1-15,8 0 2 16,4 0-3-16,8 0-8 15,7-7 6-15,6-5 1 16,-1 3-4-16,-2-1 2 16,-9 1 1-16,-6-1-8 15,-1 0 0-15,-1 2-1 0,3 0-1 16,-3 2 0-16,-2 4 1 16,-2 1 1-16,-4 1 6 15,0 0 10-15,-6 0-6 16,2 0-4-16,0 0 0 15,0-3-5-15,-2-4-1 16,-3 4-2-16,-2 0 1 16,-3 2 3-16,-2 1 7 15,-1 0 0-15,0 0 2 16,8 1-11-16,3 3 0 16,5-1-1-16,1-1-1 15,0-2-1-15,-2 0 1 0,-2 0 0 16,-3 5 1-16,-4 0 0 15,1 1 0-15,-4-3 0 16,0 0 0-16,-1 1 0 16,0-3-1-16,1 4 1 15,2-1 1-15,-2 2 0 16,-1 2 4-16,-3 0 4 16,-2-3-4-16,2 2-2 15,-1-5-2-15,0 2-1 16,3-2 1-16,-2-2-2 15,1 0 1-15,-7 0-1 16,-3 0 1-16,-7 2 1 16,-3-2-1-16,0 2 0 0,2-1 1 15,1 2 1-15,5-1-2 16,6 2 2-16,6-2-1 16,12 0 0-16,5 1 8 15,7-3-1-15,2 0-6 16,-3 1-1-16,-2-1-2 15,-10 0 1-15,-4 0-2 16,-9 0 2-16,-4 0-1 16,-5 0 0-16,0 0 0 15,6-2 0-15,2-4 0 16,5 2 1-16,5-1 0 16,3 2 0-16,1 1 0 0,2 2-1 15,4 0 1 1,-2 0-1-16,2 0 0 0,3-2 0 15,0-2 1-15,1 2-1 16,0 2 0-16,-5 0 2 16,-5 0-1-16,-3 0 0 15,0 0-1-15,-2 0 0 16,-1 0 1-16,3 0-1 16,0 0 0-16,1 0-1 15,3 0 0-15,-1 0 1 16,1 0 0-16,-3 4 0 15,2 4 0-15,-2 2 0 16,0 0 1-16,-4-4-1 16,-1 0 0-16,1-6 0 15,1 0 0-15,0 0 1 0,0 0 1 16,3 0 0-16,-1 2 0 16,3 2-1-16,1 0 0 15,-1 1-1-15,0-2 0 16,-3 1 3-16,-1-4-3 15,-2 0 0-15,2 0 2 16,-1 0-1-16,1 0 1 16,1 0-2-16,-6 0 0 15,0 0 1-15,-3 0-2 16,-9 0 1-16,1 0 0 16,-4 0 0-16,1 0 1 15,2 0 0-15,5 2 0 0,2 3-1 16,3 1 0-16,5 3 1 15,-2 0-1-15,1-4 0 16,-4 3 0-16,0-4 1 16,1-1 1-16,2-1 0 15,2-1 2-15,4-1-2 16,8 2 0-16,5-2-2 16,8 1 0-16,10 0 1 15,5 1 2-15,7 0 5 16,9 0 1-16,7 1-3 15,10 3-4-15,0 1-2 0,-3 3-2 16,-8-2 2 0,-10-2-2-16,-12-3-3 0,-19-3-14 15,-20 0-15-15,-23 0-37 16,-17 0-48-16,-24-1-161 16</inkml:trace>
  <inkml:trace contextRef="#ctx0" brushRef="#br0" timeOffset="78193.6207">14763 7931 229 0,'-2'-2'82'0,"2"0"-44"15,0 2 9-15,0 0-31 16,0-1-6-16,0 1 20 16,0 0 8-16,0-2 12 15,0 1-2-15,0-1-9 16,12-1-2-16,5-2-8 16,7-3-6-16,5-3-5 15,10-3 1-15,10-1 0 16,12-4 5-16,5-1 0 15,0 6 9-15,-14 4-1 16,-19 5-10-16,-21 5-14 16,-12 4-7-16,-11 29 0 0,-26 16 8 15,-14 19-2-15,-2 12-6 16,9 0 1-16,24-2-1 16,20-7 1-16,37-21-1 15,48-21 0-15,33-23-1 16,22-8 0-16,6-29-27 15,-13-18-179-15</inkml:trace>
  <inkml:trace contextRef="#ctx0" brushRef="#br0" timeOffset="136818.1338">6063 1441 175 0,'0'0'137'15,"0"0"-97"-15,0-2-14 16,0 2 61-16,0-1-31 15,0 1-7-15,0 0-3 16,0 0-16-16,-1 0-6 16,-1 0-4-16,2 0-11 0,-3 6-7 15,0 13 7-15,-2 3-3 16,-3 1-5-16,0-1-1 16,2 0-1-16,-1-4-7 15,3-3-29-15,4-2-49 16,0-7-72-16,0-6-100 15</inkml:trace>
  <inkml:trace contextRef="#ctx0" brushRef="#br0" timeOffset="136984.6502">6209 1451 37 0,'0'2'465'16,"-4"20"-406"-16,-8 8 17 15,-2 5-38-15,-2-3-32 0,0 0-6 16,2-4-20-16,5-3-90 16,9-10-193-16</inkml:trace>
  <inkml:trace contextRef="#ctx0" brushRef="#br0" timeOffset="137948.9752">8695 1485 118 0,'6'-3'120'15,"-3"1"-71"-15,-2 2 24 16,1-2-16-16,2 1-25 15,1-5-4-15,1 4 10 16,0-3-2-16,1 2-1 16,-2 2-6-16,-1 1-2 15,2 0-8-15,0 0-9 0,3 11-2 16,0 6-5-16,-1 2-3 16,-2 0 0-16,-2-2-1 15,0-2-8-15,-2-3-36 16,-2-2-75-16,3-6-97 15</inkml:trace>
  <inkml:trace contextRef="#ctx0" brushRef="#br0" timeOffset="138081.7153">8886 1464 520 0,'0'14'39'0,"0"13"49"16,1 3-17-16,1-2-39 0,1 1-32 15,1-3-18-15,1-16-126 16</inkml:trace>
  <inkml:trace contextRef="#ctx0" brushRef="#br0" timeOffset="160532.7774">10878 11366 306 0,'-2'0'132'0,"2"0"-114"15,0 0-11-15,0 0-4 16,0 0 0-16,5 0 5 15,8 0 11-15,4-2 22 16,5-6-9-16,5-2-10 16,1-2-8-16,3 1-5 15,-2-2-9-15,-2 1 0 16,-8 2-6-16,-4 1-25 16,-6 3-69-16,-3 6-51 15,-6 0-162-15</inkml:trace>
  <inkml:trace contextRef="#ctx0" brushRef="#br0" timeOffset="160710.4864">11021 11488 589 0,'0'0'97'15,"4"0"-77"-15,16 0-10 16,5 0 4-16,5 0-14 15,-1 0 0-15,-3 0-47 16,-5-3-163-16</inkml:trace>
  <inkml:trace contextRef="#ctx0" brushRef="#br0" timeOffset="167094.8814">13020 11089 463 0,'0'0'88'0,"0"0"-68"16,0 0-7-16,0 0 3 16,0 0 2-16,-6 0-2 15,-10 0 8-15,-8 0-15 16,-6 6 3-16,-3 12 5 16,-1 4 5-16,1 3-7 15,6 2-10-15,11-6-5 0,7-4 1 16,8-8 1-1,1-3-1-15,4-1 8 0,14 1 8 16,0 0 17-16,-5 3-2 16,-5 3-3-16,-7 10-1 15,-1 10 2-15,-19 12-13 16,-27 7-14-16,-14-4-3 16,-7-11-2-16,3-15-10 15,8-14-23-15,13-7-16 16,16 0-11-16,14-3-26 15,13-5 24-15,7 4-28 16,29 2-49-16,12 0-69 16</inkml:trace>
  <inkml:trace contextRef="#ctx0" brushRef="#br0" timeOffset="167394.6913">13229 11159 553 0,'-3'0'72'0,"3"0"-36"0,0 8-18 15,0 14 14-15,0 12-9 16,0 3-13-16,0 6-6 16,-3-2-4-16,-6 1-1 15,-3-6-7-15,0-8-30 16,0-6-75-16,-1-19-100 16</inkml:trace>
  <inkml:trace contextRef="#ctx0" brushRef="#br0" timeOffset="167574.2321">13340 10842 644 0,'-5'0'83'16,"5"0"-83"-16,0 0-24 15,0 0-70-15,11 16-171 16</inkml:trace>
  <inkml:trace contextRef="#ctx0" brushRef="#br0" timeOffset="167992.8722">13562 11208 571 0,'-11'23'50'0,"8"8"-30"16,0 0-6-16,3-4-1 15,0-8-13-15,0-8-1 16,0-9-1-16,0-2-2 0,19-24 4 16,10-16 1-16,13-4 4 15,4 3 9-15,2 9 28 16,-8 12 13-16,-5 14-1 16,-9 6-23-16,-8 4-22 15,-6 25-2-15,-4 8 0 16,-7 5-7-16,-1 2 0 15,0-3-9-15,0-3-17 16,0-8-50-16,0-6-33 16,2-4-39-16,6-13-29 15,5-7-141-15</inkml:trace>
  <inkml:trace contextRef="#ctx0" brushRef="#br0" timeOffset="168226.1013">14097 11149 608 0,'17'0'69'0,"11"16"-4"16,4 8-13-16,-3 9-31 15,-2-1-14-15,-2 0-7 16,-2-4-1-16,-4-3-3 15,-2-5-9-15,-4-3-41 16,-3-5-51-16,-4-5-66 16,1-7-213-16</inkml:trace>
  <inkml:trace contextRef="#ctx0" brushRef="#br0" timeOffset="168375.2409">14430 11058 251 0,'-61'44'482'0,"-17"18"-415"16,-2 11-26-16,-2 4-12 16,4-6-29-16,14-9-12 15,22-26-142-15,23-31-464 16</inkml:trace>
  <inkml:trace contextRef="#ctx0" brushRef="#br0" timeOffset="169056.8559">15025 11075 485 0,'0'-2'72'0,"0"2"-32"16,0 0-13-16,-9 0 13 15,-10 18-22-15,-9 7-4 16,-7 6 13-16,-2 9 4 16,-1 1-3-16,5-3-8 0,11-3-15 15,9-4-3-15,12-7-1 16,1-2-1-16,7-5-1 16,19-2-4-16,10-11-11 15,8-2-58-15,11-2-97 16,-2 0-248-16</inkml:trace>
  <inkml:trace contextRef="#ctx0" brushRef="#br0" timeOffset="169322.5089">15313 11281 328 0,'-19'29'260'0,"4"1"-210"16,15-4-17-16,0-4-8 15,25-7-7-15,14-10-10 0,10-5 6 16,8-14 19-16,3-17 0 16,-9-4-6-16,-11 2 2 15,-18 8-11-15,-17 5-9 16,-5 4-1-16,-21 5-1 16,-19 8-7-16,-5 3-2 15,1 0-5-15,10 6-4 16,16 5-22-16,9-2-53 15,8-1-41-15,1-2-116 16</inkml:trace>
  <inkml:trace contextRef="#ctx0" brushRef="#br0" timeOffset="169572.2525">15941 11089 309 0,'-44'30'285'15,"0"8"-247"-15,13 1 44 16,12-6 2-16,17-6-40 16,2-4-30-16,21-4-4 15,6-2 5-15,-3-2 3 16,-8-1 10-16,-14 6-4 16,-2 4-10-16,-30 0 4 15,-18 2-15-15,-3-16-3 16,2-10-46-16,24-18-135 0,19-32-388 15</inkml:trace>
  <inkml:trace contextRef="#ctx0" brushRef="#br0" timeOffset="170071.149">16434 10478 25 0,'0'-6'388'16,"0"6"-294"-16,0-2-27 16,0 2-21-16,0 0-17 15,0 18-1-15,1 13 15 16,2 8-19-16,-3 8-4 16,0 1 0-16,0 1-4 15,-1-1-16-15,-8-2-7 16,0-4-62-16,0-6-86 15,6-22-176-15</inkml:trace>
  <inkml:trace contextRef="#ctx0" brushRef="#br0" timeOffset="170270.5771">16622 10477 477 0,'0'0'150'0,"1"3"-106"15,5 17-16-15,2 11 11 16,-1 9-27-16,0 0-10 16,0 2-2-16,-6-2-7 15,-1-1-36-15,0-4-48 16,-3-6-44-16,-15-9-118 16</inkml:trace>
  <inkml:trace contextRef="#ctx0" brushRef="#br0" timeOffset="170486.7267">16317 10445 605 0,'55'-15'74'15,"26"5"9"-15,18-2-18 16,7 4-23-16,-2 0-31 15,-3 2-11-15,-12 3 0 16,-16 3-32-16,-22 0-90 16,-18 18-83-16,-17 11-309 0</inkml:trace>
  <inkml:trace contextRef="#ctx0" brushRef="#br0" timeOffset="170786.0423">16267 11196 597 0,'33'-14'88'0,"29"-3"-14"0,23-9 2 16,14 0-31-16,3-4-24 16,-5 7-15-16,-14 4-3 15,-20 11-3-15,-20 6-6 16,-17 2-24-16,-14 0-66 16,-9 20-51-16,-3 4-152 15</inkml:trace>
  <inkml:trace contextRef="#ctx0" brushRef="#br0" timeOffset="171201.7156">16476 11428 508 0,'0'-3'126'0,"0"3"-54"16,0 0-26-16,0 2-15 0,-13 19-11 15,-12 16-7-15,-8 5-10 16,-1 2-3-16,9-4 0 16,10-11-3-16,15-10-8 15,5-14-27-15,24-5 14 16,16-4 23-16,4-14 1 16,5-3 1-16,-3 1-1 15,-8 1 0-15,-9 4 0 16,-7 0-43-16,-11 6-108 15,-7 1-151-15</inkml:trace>
  <inkml:trace contextRef="#ctx0" brushRef="#br0" timeOffset="171351.3295">16683 11447 365 0,'0'0'209'0,"0"0"-84"16,1 21-16-16,-1 12-41 15,0 17-20-15,-6 12-19 16,-18 12-15-16,-7 6-12 15,-3-5-2-15,2-7-12 16,9-15-105-16,5-26-246 16</inkml:trace>
  <inkml:trace contextRef="#ctx0" brushRef="#br0" timeOffset="172515.2134">17344 11186 365 0,'-5'-2'76'0,"4"-1"-25"15,1 1 15-15,0 1-26 16,11-2-14-16,11 3 8 15,11 0 24-15,6 0-5 16,5 0-11-16,1 0-12 16,-2 0-18-16,-6 3-12 15,-5 1-9-15,-12 1-34 16,-4 3-84-16,-15-2-136 16</inkml:trace>
  <inkml:trace contextRef="#ctx0" brushRef="#br0" timeOffset="172682.2181">17562 10987 592 0,'0'15'158'16,"0"21"-73"-16,0 13-20 16,0 13-36-16,-11 4-20 15,1-2-9-15,1-4-14 16,7-11-112-16,2-21-229 15</inkml:trace>
  <inkml:trace contextRef="#ctx0" brushRef="#br0" timeOffset="173812.0612">18442 11075 571 0,'-5'0'105'0,"-5"0"-42"16,-6 4-25-1,-7 16-32-15,-8 12-6 0,-3 8 2 16,-1 4 0-16,1 7-1 16,7-2 3-16,9-1 1 15,14-6 0-15,4-9-5 16,7-6 0-16,20-7-8 16,5-10-8-16,5-4-27 15,3-6-46-15,3 0-89 16,3-18-158-16</inkml:trace>
  <inkml:trace contextRef="#ctx0" brushRef="#br0" timeOffset="174044.8217">18724 11260 353 0,'-11'22'177'16,"3"4"-120"-16,8 0 4 15,10-6-25-15,27-6-18 16,18-7-7-16,11-7 0 15,7-1 12-15,-1-17-9 16,-17-2 15-16,-16 1 16 16,-23 5-8-16,-16 1-11 15,-7-1-9-15,-36-3-10 16,-16-2-7-16,-8 1-11 16,8-1-30-16,18 3-33 15,19 4-44-15,22-1-82 16</inkml:trace>
  <inkml:trace contextRef="#ctx0" brushRef="#br0" timeOffset="174310.7291">19326 10956 505 0,'-28'13'109'15,"1"17"-73"-15,1 7 5 16,3 0-5-16,14-1-8 15,9-3-16-15,5-8 0 16,28-1-6-16,6-1-1 16,4-5 7-16,-9 1 15 0,-9 1 19 15,-17 4-7-15,-8 6-9 16,-22 8-8-16,-20-1-17 16,-9-7-5-16,6-14-11 15,9-16-38-15,11 0-79 16,15-21-109-16</inkml:trace>
  <inkml:trace contextRef="#ctx0" brushRef="#br0" timeOffset="174626.4118">19580 11146 168 0,'0'-1'323'0,"2"1"-236"16,8 0-11-16,10 14 1 15,5 8-14-15,5 6-15 16,1 0-3-16,3 1-15 15,-1-5-16-15,-1 1-13 16,-3-4-1-16,-5-3-7 0,-3-2-34 16,-4-6-46-16,-8-7-32 15,-6-3-61-15,3-13-126 16</inkml:trace>
  <inkml:trace contextRef="#ctx0" brushRef="#br0" timeOffset="174759.4496">19983 11131 511 0,'-21'0'215'15,"-24"24"-92"-15,-22 21-53 16,-18 14-39-16,-7 5-17 16,2-6-14-16,14-7-7 15,24-15-104-15,24-19-238 16</inkml:trace>
  <inkml:trace contextRef="#ctx0" brushRef="#br0" timeOffset="175457.8602">20702 11099 485 0,'-16'0'129'16,"-8"0"-80"-16,-7 10-4 15,-10 10-18-15,-8 6 2 16,-1 6 2-16,6-1-10 15,14-3-14-15,14-8-5 16,16-7 3-16,0-2 4 0,13-1-1 16,11-2 23-16,2-4 17 15,-4 1-11-15,-6-2-13 16,-11 2-5-16,-5 6-12 16,-16 7-2-16,-20 2 0 15,-15-6-5-15,-3-8-15 16,7-6-36-16,11-6-48 15,13-10-44-15,13 3-97 16,10 4-82-16</inkml:trace>
  <inkml:trace contextRef="#ctx0" brushRef="#br0" timeOffset="175707.3636">20756 11248 595 0,'0'0'84'0,"6"0"-17"16,3 19-11-16,4 9-26 16,-5 9-24-16,-7 1-5 15,1 2-1-15,-2-2-8 16,0-3-36-16,-8-5-42 15,-11-2-70-15,-1-14-164 0</inkml:trace>
  <inkml:trace contextRef="#ctx0" brushRef="#br0" timeOffset="175854.2027">20869 10969 342 0,'0'-11'323'0,"0"11"-297"16,0 0-26-16,3 0-20 16,3 12-99-16,2 15-123 15</inkml:trace>
  <inkml:trace contextRef="#ctx0" brushRef="#br0" timeOffset="176106.4209">20996 11323 198 0,'0'3'341'0,"0"3"-247"16,2-2-17-16,16-1-40 15,13-3-7-15,14 0 0 16,7-7-2-16,3-5 1 16,-1 4-2-16,-10 8-7 15,-15 0-12-15,-11 16-6 16,-12 10 2-16,-6 6-3 15,0 1-1-15,-2-2-20 16,-10-4-61-16,1-7-68 16,-2-10-142-16</inkml:trace>
  <inkml:trace contextRef="#ctx0" brushRef="#br0" timeOffset="176356.1281">21702 10837 537 0,'0'46'74'16,"-7"7"-1"-16,-2 6-50 0,-2-1-23 15,-1-4-8-15,0-2-61 16,-2-10-120-16,0-12-169 16</inkml:trace>
  <inkml:trace contextRef="#ctx0" brushRef="#br0" timeOffset="176538.4723">21885 10715 439 0,'0'3'173'0,"0"29"-130"0,0 12 8 15,-8 12-29-15,-2 4-20 16,1-1-2-16,-5-1-29 16,-4 2-92-16,-12-5-136 15</inkml:trace>
  <inkml:trace contextRef="#ctx0" brushRef="#br0" timeOffset="176738.0192">21502 10800 592 0,'30'-10'94'0,"22"1"-8"16,18-4-25-16,15 2-26 15,5 2-21-15,1 3-10 0,-11 2-4 16,-10 4-18-16,-19 0-83 16,-18 19-93-16,-18 3-379 15</inkml:trace>
  <inkml:trace contextRef="#ctx0" brushRef="#br0" timeOffset="177020.8726">21530 11238 480 0,'38'-27'187'0,"15"0"-95"15,19-4-16-15,10 2-31 16,0 6-24-16,-4 4-20 16,-10 10-1-16,-12 7-13 15,-13 2-26-15,-14 2-38 16,-12 20-16-16,-8 7-90 16,-9 2-275-16</inkml:trace>
  <inkml:trace contextRef="#ctx0" brushRef="#br0" timeOffset="177602.6872">21773 11380 190 0,'0'-5'404'16,"0"5"-328"-16,-10 5-20 16,-11 17-23-16,-6 12-18 15,-6 5-7-15,2 3 4 16,6-2-10-16,13-8-2 16,12-8-1-16,13-12-14 15,25-10 0-15,11-2 13 16,-2-2 1-16,-3-10 0 15,-10-2-1-15,-10 2-8 16,-9-1-25-16,-8 4-56 0,-2 1-92 16,-5-2-194-1</inkml:trace>
  <inkml:trace contextRef="#ctx0" brushRef="#br0" timeOffset="177752.384">21882 11428 545 0,'0'11'126'0,"0"24"10"15,0 15-45-15,-11 11-36 16,-13 11-29-16,-5 5-18 16,4-5-8-16,1-4-7 15,6-16-90-15,3-21-283 16</inkml:trace>
  <inkml:trace contextRef="#ctx0" brushRef="#br0" timeOffset="178734.1681">12979 10372 160 0,'5'-35'355'16,"-5"18"-331"-16,-21 15 37 15,-11 2-4-15,-19 38-19 16,-21 33-13-16,-16 35-15 16,-12 36 1-16,3 39-4 15,14 28 4-15,26 16 2 16,38 6 5-16,29-19-7 15,56-37-11-15,38-38-3 16,32-43-20-16,30-42-75 16,14-36-186-16</inkml:trace>
  <inkml:trace contextRef="#ctx0" brushRef="#br0" timeOffset="179581.9223">22196 10374 533 0,'-2'4'28'15,"2"14"-16"-15,30 11 9 16,15 16 23-16,11 9 7 15,7 6-18-15,-6 5-5 16,-9 6-3-16,-10 12-1 16,-17 13-3-16,-16 12-4 0,-7 9-3 15,-36 9-7-15,-22 4-2 16,-16 0 2-16,-9-2-4 16,1-12-2-16,14-17-1 15,16-26-6-15,22-29-22 16,18-18-61-16,14-20-93 15,12-6-250-15</inkml:trace>
  <inkml:trace contextRef="#ctx0" brushRef="#br0" timeOffset="180428.9953">22712 11306 313 0,'-1'0'163'16,"1"0"-78"-16,0 0-8 15,11 0-16-15,16 0 13 16,9 0-11-16,4 6-22 16,-2 2-12-16,-4 0-23 15,-6 1-6-15,-2 2-19 0,-6-5-142 16,-7-6-477-16</inkml:trace>
  <inkml:trace contextRef="#ctx0" brushRef="#br0" timeOffset="180960.9835">23762 10515 199 0,'-43'7'422'15,"-14"36"-387"-15,5 27 35 16,3 23-25-16,10 27 6 16,15 19-3-16,20 9-8 15,4-1-13-15,25-19-6 16,17-21-8-16,8-23-12 15,9-19-1-15,2-16-8 16,-3-5-34-16,-10-11-153 16</inkml:trace>
  <inkml:trace contextRef="#ctx0" brushRef="#br0" timeOffset="182740.0983">24271 11111 320 0,'0'-6'204'16,"-8"6"-134"-16,-3 0-1 15,-6 0-48-15,-7 4-15 16,-2 11-3-16,0 4 5 15,4 0 0-15,5-3-4 16,10-5 1-16,7-2-2 16,0-1 4-16,13 1 9 15,11 2 21-15,1 1 19 16,-2 2-11-16,-10 2-12 16,-7 2-10-16,-6 6-2 0,0 10-9 15,-25 2-6-15,-15 1-6 16,-4-6-2-16,1-11-18 15,7-14-26-15,10-6-23 16,7 0-36-16,9-14-39 16,10-2-60-16,3 2-183 15</inkml:trace>
  <inkml:trace contextRef="#ctx0" brushRef="#br0" timeOffset="182956.6371">24520 11209 231 0,'0'0'418'16,"0"0"-372"-16,0 16 4 16,0 9-14-16,0 7-24 15,0 1-12-15,3 2-1 16,-3-4-15-16,0-2-34 15,0-5-61-15,-13-1-69 16,-13-10-244-16</inkml:trace>
  <inkml:trace contextRef="#ctx0" brushRef="#br0" timeOffset="183120.0686">24611 10903 587 0,'0'-3'100'16,"-3"2"-88"-16,3 1-12 15,0 0-33-15,0 22-152 16</inkml:trace>
  <inkml:trace contextRef="#ctx0" brushRef="#br0" timeOffset="183474.3939">24778 11276 212 0,'0'0'350'16,"0"6"-306"-16,0 4 7 15,0 1-27-15,5-2-4 16,5-3-5-16,2-6-9 15,6 0-2-15,6 0-1 16,4-12 2-16,3-6 4 16,1 6-3-16,-4 2 10 15,-5 4 16-15,-4 6-4 16,-7 0-14-16,1 11-3 16,-2 10-1-16,-1 5 0 0,-1 0-8 15,0 0-2-15,-1-2-2 16,0-2-6-16,-3-6-12 15,-2-2-21-15,-3-3-23 16,0-5-17-16,0-1-42 16,0-5-72-16</inkml:trace>
  <inkml:trace contextRef="#ctx0" brushRef="#br0" timeOffset="183720.9578">25265 11131 333 0,'0'0'225'0,"3"0"-154"16,8 0 15-16,8 15-23 16,4 4-20-16,1 5-25 15,1 2-13-15,-1 5-5 16,-6 1 0-16,-3 0-3 15,-6-3-3-15,-3 0-21 16,-6-2-42-16,0 0-26 16,0-6-92-16</inkml:trace>
  <inkml:trace contextRef="#ctx0" brushRef="#br0" timeOffset="183920.749">25563 11058 466 0,'-9'0'240'16,"-13"5"-173"-16,-13 19 13 15,-15 18-49-15,-14 10-14 16,-11 5-9-16,-4 5-8 16,10-6 0-16,19-9-72 15,23-14-114-15,21-22-377 16</inkml:trace>
  <inkml:trace contextRef="#ctx0" brushRef="#br0" timeOffset="184718.6553">26040 11036 437 0,'0'-5'152'16,"0"1"-57"-16,0 2-27 16,0 2-28-16,0 0-16 15,-19 0 0-15,-15 13-9 16,-11 14-12-16,-4 9-3 16,4 1 1-16,12 0 0 15,14 2-1-15,13-3-2 16,6 0 2-16,0-4-6 15,21-2-2-15,6-6-17 16,7-4-63-16,8-4-75 16,-2-14-164-16</inkml:trace>
  <inkml:trace contextRef="#ctx0" brushRef="#br0" timeOffset="184951.4829">26178 11267 467 0,'-6'15'138'0,"6"4"-54"16,4 0-30-16,29-3-34 16,16-8-13-16,12-8-2 15,5 0-3-15,-8-5 1 16,-17-6 10-16,-22 0-5 16,-19 0-4-16,-7-3 13 0,-31-5-6 15,-14-4-11-15,0-1-7 16,7 6-23-16,17 3-50 15,20 9-71-15,8-2-267 16</inkml:trace>
  <inkml:trace contextRef="#ctx0" brushRef="#br0" timeOffset="185184.102">26700 11101 479 0,'-28'15'186'0,"-5"8"-110"15,6 5-5-15,6 0-42 16,12-1-20-16,9-4-9 0,16-2-2 16,22-1-1-1,2-5 3-15,-6-1 0 0,-13-3 0 16,-16-1 2-16,-5 4 4 16,-27 2 14-16,-18 4-14 15,-9-6-6-15,2-14-28 16,13 0-95-16,20-22-161 15</inkml:trace>
  <inkml:trace contextRef="#ctx0" brushRef="#br0" timeOffset="185533.5858">27171 10613 465 0,'0'3'76'16,"0"23"13"-16,0 7-25 16,0 8-37-16,0 0-11 0,-1 2-11 15,-2-1-5-15,0-3-11 16,-3-4-39-16,1-7-61 16,2-17-126-16</inkml:trace>
  <inkml:trace contextRef="#ctx0" brushRef="#br0" timeOffset="185716.4763">27350 10493 233 0,'0'0'304'0,"0"18"-231"0,0 20 2 15,0 12-34-15,0 4-26 16,0 4-11-16,-3-1-4 15,-4 3-22-15,-5 0-86 16,-3-3-126-16</inkml:trace>
  <inkml:trace contextRef="#ctx0" brushRef="#br0" timeOffset="185915.885">27056 10591 586 0,'36'-16'66'16,"18"4"38"-1,19 0-35-15,12 0-45 0,-1 6-11 16,-2 0-9-16,-17 6-4 16,-11 0-16-16,-20 12-75 15,-14 14-124-15</inkml:trace>
  <inkml:trace contextRef="#ctx0" brushRef="#br0" timeOffset="186166.2006">26821 11179 453 0,'23'-8'221'0,"33"-10"-159"16,32-6 21-16,19-1-50 15,5 0-16-15,-9 3-12 16,-18 4-4-16,-22 10-1 16,-25 4-15-16,-15 4-56 15,-16 4-84-15,-7 9-225 16</inkml:trace>
  <inkml:trace contextRef="#ctx0" brushRef="#br0" timeOffset="186531.1771">27130 11325 566 0,'-7'0'103'16,"3"1"-6"-16,-5 17-65 0,-3 13-23 15,-4 10-3-15,-2 3-4 16,2-3-2-16,5-7 0 15,11-11-2-15,0-9-9 16,28-14-27-16,11 0 10 16,6-7 18-16,-5-15 3 15,-5 2 2-15,-10-1 2 16,-10 2-26-16,-5 8-53 16,-5 2-113-16</inkml:trace>
  <inkml:trace contextRef="#ctx0" brushRef="#br0" timeOffset="186664.1524">27286 11366 513 0,'0'0'180'16,"0"30"-54"-1,-6 20-33-15,-13 14-37 0,-9 11-21 16,-5 6-22-16,0-5-13 16,5-6-2-16,11-8-68 15,7-20-255-15</inkml:trace>
  <inkml:trace contextRef="#ctx0" brushRef="#br0" timeOffset="187994.0513">27822 11165 183 0,'-3'-3'356'15,"3"1"-253"-15,3 2-9 16,25 0-35-16,12 13 1 15,10 3-14-15,2 3-23 16,-2-5-17-16,1-2-6 16,0 0-9-16,-4 1-68 15,-16-8-181-15</inkml:trace>
  <inkml:trace contextRef="#ctx0" brushRef="#br0" timeOffset="189058.0673">28723 10969 496 0,'-29'0'122'0,"0"8"-56"15,-7 7-3-15,-3 9-38 16,2 6-7-16,6 7-10 16,7 3-3-16,13-1-4 15,8-1 1-15,3-3 4 16,3-4-3-16,16-5 3 0,3-4-5 16,1-4-1-1,3-6-5-15,-1-6-24 0,0 0-68 16,7-6-94-16</inkml:trace>
  <inkml:trace contextRef="#ctx0" brushRef="#br0" timeOffset="189308.2987">28957 11184 546 0,'-21'19'105'0,"12"1"-36"16,9 1-30-16,15-5-28 15,24-5-6-15,15-6-4 16,4-5 1-16,-7 0-2 16,-13-9 9-16,-18-1 5 0,-17 1 8 15,-3-1 2-15,-24-2 2 16,-25-3-26-16,-12-1-1 16,-1 2-22-16,15 4-34 15,21 4-45-15,22 3-89 16</inkml:trace>
  <inkml:trace contextRef="#ctx0" brushRef="#br0" timeOffset="189540.4289">29384 11058 670 0,'-25'17'76'0,"3"12"0"15,3 2-46-15,7 3-12 16,11 0-13-16,1 0-4 15,27 0-1-15,10-1 0 16,-1-3 0-16,-11-5 2 16,-17-1 6-16,-8 1 20 15,-23 3-1-15,-20 2-17 16,-8-3-10-16,5-13-14 16,6-14-57-16,17 0-95 15,11-17-269-15</inkml:trace>
  <inkml:trace contextRef="#ctx0" brushRef="#br0" timeOffset="189856.3363">29594 11121 432 0,'3'0'187'0,"3"10"-97"0,10 14-2 16,10 10-35-1,0 6-23-15,0-2-4 0,-2-2-17 16,-5-3-8-16,-5-3-1 15,-1-4-7-15,-4 3-33 16,-3-4-73-16,-4-3-77 16,-2-15-306-16</inkml:trace>
  <inkml:trace contextRef="#ctx0" brushRef="#br0" timeOffset="189990.3175">29854 11073 723 0,'-53'43'116'0,"-8"16"-24"16,-11 11-48-16,-2 0-33 16,7-7-11-16,18-11-12 0,32-17-115 15,17-23-407-15</inkml:trace>
  <inkml:trace contextRef="#ctx0" brushRef="#br0" timeOffset="191019.9959">30109 11044 16 0,'0'0'364'15,"0"0"-284"-15,0 0 15 16,0 0-28-16,-2 0-25 16,2 0-16-16,-1 0 10 15,-3 2 1-15,1 5 2 16,1 5-16-16,2 2-14 16,0 4 4-16,3 6 2 0,15 4 6 15,0 2 7-15,-5 2-6 16,-5 2-2-16,-8 0-6 15,0 4-1-15,-20-1-6 16,-10-6-6-16,2-10-1 16,6-6-5-16,6-15-17 15,6 0-30-15,1-18-59 16,2-9-76-16,1 5-80 16</inkml:trace>
  <inkml:trace contextRef="#ctx0" brushRef="#br0" timeOffset="191252.9215">30609 11133 546 0,'0'0'150'0,"0"9"-89"15,0 14-5-15,-2 8-41 16,1 5-13-16,-2 0-2 16,-7 0-7-16,-4-3-57 15,-5 0-75-15,-7-11-165 16</inkml:trace>
  <inkml:trace contextRef="#ctx0" brushRef="#br0" timeOffset="191408.1618">30639 10820 624 0,'0'-2'141'16,"0"2"-122"-16,0 0-19 16,0 24-29-16,0 14-102 15,0 9-233-15</inkml:trace>
  <inkml:trace contextRef="#ctx0" brushRef="#br0" timeOffset="191651.3151">30798 11242 459 0,'0'0'207'16,"0"8"-110"-16,0 6-18 15,2 6-53-15,5 4-19 16,10 0-6-16,1-2-1 15,2-6-4-15,1 0 1 16,-4-2 2-16,-2-4 0 16,-8 2 1-16,-2-2 0 15,-5 1 0-15,0 0 0 16,0 1-3-16,0-3-28 16,-3-1-79-16,-2-8-129 0</inkml:trace>
  <inkml:trace contextRef="#ctx0" brushRef="#br0" timeOffset="191884.8132">31220 10737 333 0,'2'-3'257'0,"-2"3"-177"15,3 8-5-15,1 28-47 16,-4 16-8-16,0 14-8 0,-7 5-8 16,-11 3-4-1,-6-4-7-15,2 0-54 0,-2-6-79 16,0-17-152-16</inkml:trace>
  <inkml:trace contextRef="#ctx0" brushRef="#br0" timeOffset="192068.2907">31410 10718 416 0,'0'0'199'16,"0"0"-131"-16,0 20-25 0,-3 20-19 16,-12 12-15-1,-1 10-9-15,-5 4 0 0,0 1-10 16,-3-3-39-16,-6 2-86 15,-4-12-177-15</inkml:trace>
  <inkml:trace contextRef="#ctx0" brushRef="#br0" timeOffset="192267.1997">31092 10740 542 0,'11'-6'153'15,"8"3"-36"-15,18 3-52 16,14 0-47-16,7 0-14 16,2 7-3-16,-3 7-1 0,-11 6-16 15,-12 11-64-15,-13 8-113 16,-19 5-305-16</inkml:trace>
  <inkml:trace contextRef="#ctx0" brushRef="#br0" timeOffset="192500.0364">30989 11386 565 0,'45'-20'157'0,"13"-4"-44"15,14 0-48-15,-2 4-48 16,-12 6-13-16,-10 4-4 16,-14 9-24-16,-7 1-102 15,-14 0-172-15</inkml:trace>
  <inkml:trace contextRef="#ctx0" brushRef="#br0" timeOffset="194452.32">31183 11543 441 0,'-7'0'116'0,"1"0"-23"0,-2 0-49 16,-6 3-30-16,-3 9-6 15,-2 4-4-15,2-1-2 16,2-2-1-16,8-4-1 16,7-5 0-16,0-3-2 15,16-1 2-15,20 0 1 16,1 0 6-16,4-3 12 16,-7-3-5-16,-9 2-7 15,-7 3 2-15,-9 0-8 16,-4 1-1-16,-4 0-16 15,-1 0-61-15,0 0-101 16,-3 0-138-16</inkml:trace>
  <inkml:trace contextRef="#ctx0" brushRef="#br0" timeOffset="194618.2565">31183 11543 3 0,'76'2'381'0,"-67"-6"-251"16,-2 2-6-16,-1 2-47 15,-2 2-16-15,-4 20-5 16,0 11-14-16,-2 9-18 15,-16 9-9-15,-4 2-7 16,-1-1-5-16,6-6-3 16,5-10-13-16,4-7-66 15,2-13-108-15,6-16-334 16</inkml:trace>
  <inkml:trace contextRef="#ctx0" brushRef="#br0" timeOffset="194944.0903">31667 10728 412 0,'1'0'232'0,"5"4"-150"16,7 34-11-16,4 22-12 16,2 24-17-16,-8 13-10 15,-11 9-3-15,-9 9-8 16,-36 5-10-16,-15 0 1 16,-16-1-9-16,-1-6-3 15,-4-7-2-15,12-10-28 16,10-14-89-16,11-25-170 15</inkml:trace>
  <inkml:trace contextRef="#ctx0" brushRef="#br0" timeOffset="236077.6199">9077 13570 485 0,'0'0'83'0,"0"0"-43"16,0 0 14-16,0 0-7 16,0 0-4-16,-3 0 2 15,-10 0-11-15,-13 9 0 16,-14 17-23-16,-14 10-8 16,-5 8 0-16,6 0-1 15,12-8-2-15,20-13-2 16,15-11 2-16,6-6-3 15,13-3-3-15,14 1 6 16,4 2 3-16,-2 4 9 16,-8 2 9-16,-8 9-2 15,-10 10-8-15,-3 10 3 0,-24 8-6 16,-21 2-7-16,-13-7-1 16,-8-14-9-16,-2-15-31 15,2-15-27-15,7 0-45 16,11-18-28-16,16 2-60 15,21 5-118-15</inkml:trace>
  <inkml:trace contextRef="#ctx0" brushRef="#br0" timeOffset="236343.4043">9211 13707 427 0,'0'0'286'0,"0"8"-263"16,8 21-13-16,1 9 3 16,-5 8-3-16,-4 2-8 15,0 4-2-15,0 3 0 16,-10-6-6-16,-2-2-14 15,0-3-49-15,-1-14-87 16,2-20-281-16</inkml:trace>
  <inkml:trace contextRef="#ctx0" brushRef="#br0" timeOffset="236493.8952">9422 13355 776 0,'-15'0'37'16,"15"0"-37"-16,0 7-77 15,0 19-60-15,7 9-213 16</inkml:trace>
  <inkml:trace contextRef="#ctx0" brushRef="#br0" timeOffset="236793.93">9619 13796 396 0,'-21'30'331'16,"4"6"-295"-16,8-2-30 16,6-2-4-16,3-10-2 15,0-8 0-15,0-14-5 16,21 0 2-16,11-27 3 15,12-11 7-15,10-3 23 16,0 4 25-16,-5 12-4 16,-10 13-21-16,-11 12-16 15,-7 0-4-15,-6 15 0 0,-6 14-5 16,-6 6-5-16,-3 1-7 16,0 0-22-16,0 1-59 15,0-1-73-15,0-2-126 16</inkml:trace>
  <inkml:trace contextRef="#ctx0" brushRef="#br0" timeOffset="237025.2076">10093 13697 224 0,'1'-4'443'16,"9"4"-375"-16,15 4-22 15,6 18-9-15,2 10-2 16,-3 8-16-16,-3 5-9 16,-5 3-10-16,-4 0 0 15,0-6-5-15,-6-1-16 16,-3-3-56-16,-2-3-57 16,-2-12-102-16</inkml:trace>
  <inkml:trace contextRef="#ctx0" brushRef="#br0" timeOffset="237175.7303">10502 13598 545 0,'-35'9'305'16,"-11"33"-238"-16,-13 11-38 0,-10 13-21 16,-6 4-8-16,2-2-5 15,12-10-67-15,15-22-195 16</inkml:trace>
  <inkml:trace contextRef="#ctx0" brushRef="#br0" timeOffset="238222.1915">10970 13877 261 0,'0'-7'135'0,"0"-5"-61"0,0 2 1 15,0-3-18-15,0 4-7 16,0 2-4-16,0 4 2 15,0 1-16-15,0 2-14 16,0 0-12-16,-4 0-6 16,-4 8 0-16,-5 10-1 15,1-3 1-15,4-4-9 16,5-9 1-16,3-2 8 16,6-13-3-16,18-13 0 15,2-4 3-15,-1 7 6 16,-9 10 15-16,-11 8 0 15,-5 5-12-15,0 5-9 16,-5 14-3-16,-9 6-53 16,3-8-153-16</inkml:trace>
  <inkml:trace contextRef="#ctx0" brushRef="#br0" timeOffset="238737.609">11439 13465 463 0,'-2'29'102'16,"2"9"-68"-16,0 6-15 16,2 2 4-16,11-3-12 15,2-6-2-15,0-12-6 16,-1-12-2-16,2-13 1 16,0-7 6-16,5-29-3 15,-2-17-5-15,-2-13-1 16,-4-4 1-16,-7 0 1 15,-6 0-1-15,0 1 1 16,0 3 0-16,-10 9 0 16,4 18 0-16,3 14 0 0,3 12-1 15,0 7 0 1,2 2 0-16,15 1 0 0,12 0 1 16,11-3 3-16,17-2 18 15,14-4 26-15,16-3-5 16,1-4-5-16,-2 0-10 15,-8 5-14-15,-15 1-14 16,-11 6 0-16,-16 5-21 16,-13 2-51-16,-7 0-70 15,-13 14-109-15</inkml:trace>
  <inkml:trace contextRef="#ctx0" brushRef="#br0" timeOffset="239153.4793">11894 13366 557 0,'6'-8'67'15,"27"-4"-8"-15,11-2-6 16,1 0-18-16,-2 3 3 0,-5 3 0 16,-10 6-27-1,-7 2-9-15,-8 0-2 0,-5 19 1 16,-8 6 2-16,0 11 0 16,-17 10-2-16,-11 7-1 15,-6 5 0-15,-1 0-3 16,8-8 1-16,10-13 0 15,11-9-4-15,6-14-10 16,4-8-6-16,21-6 12 16,7 0 9-16,2 0 1 15,1-8-1-15,-3 2 0 16,-2 0-7-16,-6 6-72 16,-2 0-50-16,-11 0-179 15</inkml:trace>
  <inkml:trace contextRef="#ctx0" brushRef="#br0" timeOffset="239420.0963">11383 14161 666 0,'71'-22'115'16,"32"-2"-38"-16,25 0-15 16,11 0-22-16,-9 4-16 0,-17 5-15 15,-21 5-9-15,-23 3 0 16,-20 4-11-16,-15 3-33 16,-12 0-56-16,-12 7-54 15,-6 9-71-15,-4 2-183 16</inkml:trace>
  <inkml:trace contextRef="#ctx0" brushRef="#br0" timeOffset="239835.2383">11658 14547 330 0,'-6'0'293'16,"6"0"-231"-16,3 0-19 16,26-13-10-16,15-9 8 15,16-4 2-15,4-1 7 16,-7 6 5-16,-19 11-22 15,-18 8-19-15,-16 2-12 16,-4 26 0-16,-10 23 4 0,-21 25-4 16,-10 12-2-1,2-1-5-15,11-11-7 0,15-20 0 16,13-20-9-16,9-19-1 16,22-12 14-16,8-3 8 15,6-6 5-15,2-14-5 16,-5-1 0-16,-2 1-6 15,-7 3-111-15,-6-2-173 16</inkml:trace>
  <inkml:trace contextRef="#ctx0" brushRef="#br0" timeOffset="241514.2195">12886 14010 184 0,'-1'0'80'0,"-1"-2"-7"16,2 2-13-16,-1 0-1 15,-1-2 9-15,2 1-1 0,0-3-10 16,0 1-9-16,10-3-6 15,20-2-7-15,12-4 9 16,10 4-16-16,2 0-9 16,-3 2-11-16,-9 6-8 15,-13 0-14-15,-9 2-47 16,-7 14-74-16,-13-1-144 16</inkml:trace>
  <inkml:trace contextRef="#ctx0" brushRef="#br0" timeOffset="241713.9543">13139 13794 495 0,'-20'17'297'16,"2"20"-280"-16,4 9-12 15,4 10-2-15,-2 8-3 16,1-5-24-16,4-3-76 15,7-12-86-15,0-17-248 16</inkml:trace>
  <inkml:trace contextRef="#ctx0" brushRef="#br0" timeOffset="242046.2512">14032 13768 497 0,'-20'0'139'16,"0"8"-90"-16,-5 16-17 15,-8 14-15-15,-5 8 0 16,1 5 10-16,4 2 10 16,11-4-24-16,13-5-9 15,9-10-2-15,3-7-1 0,20-6-1 16,9-7-2-16,5-7-3 16,3-7-17-16,0 0-48 15,1-19-47-15,1-7-108 16</inkml:trace>
  <inkml:trace contextRef="#ctx0" brushRef="#br0" timeOffset="242279.0276">14262 13940 526 0,'-16'39'139'16,"6"4"-67"-16,10-6-28 15,0-5-22-15,19-14-17 0,11-10-2 16,8-8-2-16,4 0 0 15,-2-10 6-15,-9-11 27 16,-10-1 21-16,-12 2-27 16,-9 1-19-16,-3 0-1 15,-24 0-8-15,-6 2-2 16,0 3-29-16,8 1-43 16,12 4-53-16,13 1-102 15</inkml:trace>
  <inkml:trace contextRef="#ctx0" brushRef="#br0" timeOffset="242511.7982">14672 13773 669 0,'-3'0'110'16,"-5"19"-62"-16,-2 11-31 16,0 8-8-16,4-2-4 15,3-4 1-15,3-6-2 16,3-6-4-16,11-2-3 15,-3-2 3-15,-7 4 5 16,-4 1 42-16,0 3-10 16,-22 6-25-16,-12 1-12 15,-4-4-11-15,-2-13-57 16,7-14-103-16,9-2-236 16</inkml:trace>
  <inkml:trace contextRef="#ctx0" brushRef="#br0" timeOffset="242877.5796">15194 13791 454 0,'0'18'239'0,"7"8"-147"16,5 7-28-16,1 5-17 15,1 2-18-15,-3 1-15 16,0-1-12-16,0-4-2 16,-2-6-8-16,-1-4-34 15,-1-8-77-15,0-10-65 16,2-8-214-16</inkml:trace>
  <inkml:trace contextRef="#ctx0" brushRef="#br0" timeOffset="243011.4909">15437 13829 251 0,'-1'0'453'0,"-38"4"-298"16,-15 35-83-16,-21 21-44 16,-16 13-20-16,-3 1-7 15,7-6-1-15,19-10-22 16,32-22-151-16,22-26-365 16</inkml:trace>
  <inkml:trace contextRef="#ctx0" brushRef="#br0" timeOffset="244174.4213">16068 13468 417 0,'0'-3'120'15,"0"0"-55"-15,0 0-20 16,0 1-19-16,0 2-15 16,2 0-4-16,4 19 5 15,3 11 18-15,1 6-4 16,-1 5-3-16,-1-1-5 15,-2-4-7-15,1-8-7 16,-1-10-3-16,-2-10-1 16,1-8-2-16,1-2 0 15,3-27-1-15,0-14 1 16,0-15-2-16,-3-6-3 16,-2-8 3-16,0 1 1 0,2 10 3 15,5 9 0-15,5 15 0 16,6 8 3-16,6 5 2 15,8 4 7-15,13 4 6 16,10 2 5-16,12 5 7 16,4-4-6-16,2 5-10 15,-8 1-7-15,-8 6-5 16,-9 1-2-16,-12 0-2 16,-4 6-9-16,-7 6-39 15,-7 8-68-15,-6 6-86 16,-10-2-296-16</inkml:trace>
  <inkml:trace contextRef="#ctx0" brushRef="#br0" timeOffset="244557.1067">16531 13507 548 0,'0'-6'138'0,"18"-3"-65"15,15-6-16-15,7 2-24 16,-3 1-12-16,-6 5-8 0,-10 5-10 16,-9 2-3-1,-12 7-1-15,0 26-2 0,-20 11 3 16,-18 12 0-16,-4 0 1 15,5-6-1-15,11-10 1 16,18-13-1-16,8-10 1 16,16-12-1-16,17-5 3 15,7 0 4-15,3-5 4 16,-4-5-6-16,-12 3-5 16,-10 6 0-16,-10 1-8 15,-7 0-42-15,0 13-106 16,-30 7-139-16</inkml:trace>
  <inkml:trace contextRef="#ctx0" brushRef="#br0" timeOffset="244806.2368">16037 14142 696 0,'39'-1'105'16,"43"-15"-15"-16,30-9-22 16,16-6-30-16,0-1-16 15,-16 3-18-15,-24 9-4 16,-25 6 0-16,-23 10 0 16,-14 4 0-16,-10 0-24 0,-9 14-34 15,-7 5-67 1,0 3-75-16,0-3-162 0</inkml:trace>
  <inkml:trace contextRef="#ctx0" brushRef="#br0" timeOffset="245255.1341">16283 14446 25 0,'-6'0'484'16,"-1"0"-425"-16,5 0-39 16,2 0-2-16,0 0-1 15,0 0 14-15,6-2 19 16,15-7 19-16,10-4-6 15,7-5-4-15,5 0-13 16,-4 4-20-16,-6 6-7 16,-13 4-5-16,-11 2-6 15,-7 2-3-15,-2 18-2 16,-8 21-1-16,-20 16 0 16,-11 9-2-16,-4 4-2 15,7-5-1-15,13-7-4 0,15-15-3 16,8-15-4-16,6-8 4 15,19-11 9-15,8-5 1 16,6-2 3-16,1-2 0 16,-7-7-3-16,-9 3-1 15,-12 1-17-15,-8 3-75 16,-4-1-134-16</inkml:trace>
  <inkml:trace contextRef="#ctx0" brushRef="#br0" timeOffset="245704.419">15703 14034 747 0,'0'-6'180'16,"0"6"-149"-16,0 0-31 15,-2 0-8-15,-12 2-113 0,-18 3-250 16</inkml:trace>
  <inkml:trace contextRef="#ctx0" brushRef="#br0" timeOffset="247366.6791">17626 13959 487 0,'-6'-5'81'16,"6"1"-12"-16,0-3-23 15,0-1-7-15,0 1-10 16,6-5 12-16,1 6-3 16,-2 2-7-16,7-1-9 15,7 3-10-15,14 2 0 16,16 0-1-16,17 0 1 15,4 0-4-15,-1 0-5 16,-13 3-3-16,-12 10-1 16,-18 10-23-16,-24 11-130 0,-13-3-293 15</inkml:trace>
  <inkml:trace contextRef="#ctx0" brushRef="#br0" timeOffset="248331.3657">19086 13591 542 0,'-25'0'128'16,"1"4"-72"-16,-6 6-11 16,-4 5-21-16,-3 6-18 15,-2 3-4-15,6 0-1 16,11-4-1-16,10-3 0 15,12-6-1-15,0-1 2 16,12 1 0-16,18 2 19 16,5 0 20-16,1-1 6 15,-6 1-16-15,-12 6-11 16,-17 7-7-16,-1 10-4 16,-31 6-5-16,-21-2-3 0,-14-7-6 15,-8-21-29-15,2-12-28 16,8 0-33-16,15-20-26 15,19 4-58-15,24 5-67 16</inkml:trace>
  <inkml:trace contextRef="#ctx0" brushRef="#br0" timeOffset="248564.0391">19339 13702 607 0,'0'0'103'0,"0"11"-87"15,0 16 10-15,1 9-6 16,5 4-5-16,-4 4-12 16,-2 0-3-16,0 2-3 15,-5 1-12-15,-12-3-62 16,-3-14-125-16</inkml:trace>
  <inkml:trace contextRef="#ctx0" brushRef="#br0" timeOffset="248730.392">19436 13356 380 0,'0'-10'267'16,"0"10"-234"-16,3 0-33 15,4 24-3-15,5 14-33 16,-5 13-107-16,-7 8-108 16</inkml:trace>
  <inkml:trace contextRef="#ctx0" brushRef="#br0" timeOffset="248971.7841">19513 13838 446 0,'8'-9'119'0,"7"-1"-17"15,8 0-30-15,6-1-10 16,1 0-15-16,-1 2-13 16,0 2-8-16,-1 4-9 0,-1 3-9 15,-3 0-3-15,0 1-4 16,-2 14 0-16,-3 5 1 16,-5 6-1-16,-5 2 0 15,-4-1 1-15,0-4-2 16,-2-5 0-16,0-9-2 15,0-6-9-15,2-3-36 16,-1 0-31-16,-2-1-55 16,-2-15-157-16</inkml:trace>
  <inkml:trace contextRef="#ctx0" brushRef="#br0" timeOffset="249315.5126">20162 13665 416 0,'-3'-2'132'0,"3"2"-49"16,0 0-45-16,0 0-10 16,8 8-7-16,11 14 35 0,11 7 4 15,4 4-11-15,2 3-7 16,3 1-15-16,-3 0-17 16,-2-1-10-16,-6-2-1 15,-4 1-9-15,-7-5-38 16,-7-8-58-16,-6-7-70 15,-4-15-125-15</inkml:trace>
  <inkml:trace contextRef="#ctx0" brushRef="#br0" timeOffset="249461.6126">20541 13651 440 0,'-3'-2'286'0,"-24"2"-156"15,-13 26-67-15,-21 20-39 0,-15 13-15 16,-8 5-9-16,-1 0-1 15,14-2-37-15,20-15-155 16,13-17-453-16</inkml:trace>
  <inkml:trace contextRef="#ctx0" brushRef="#br0" timeOffset="250908.1091">21065 13527 513 0,'-9'10'79'0,"9"17"-41"16,0 4-16-16,6 3-10 15,12 1-8-15,3-6-3 16,-1-7 1-16,-3-8-2 15,-4-10 1-15,-1-4-1 16,3-4 4-16,2-21 0 16,0-12-4-16,-1-10-2 15,-6-8-5-15,-9-5-1 0,-1-3 1 16,0 1 6-16,-3 10 1 16,-1 12 3-16,4 10 1 15,0 7 1-15,10 3 0 16,19 7 1-16,9 0 5 15,10 3 18-15,11 2-5 16,7-2 3-16,5-2 4 16,-1-2-5-16,-4 0-3 15,-13 4-12-15,-15 2-11 16,-16 8 0-16,-12 0-21 0,-10 16-67 16,0 18-50-16,-25 10-108 15</inkml:trace>
  <inkml:trace contextRef="#ctx0" brushRef="#br0" timeOffset="251324.0255">21569 13435 256 0,'-15'1'148'16,"0"1"-83"-16,9-2 11 15,5 0-14-15,1 0-13 16,0 0-10-16,0 0-3 16,3 0 4-16,16 0 3 0,8-2 1 15,9-6-11 1,4 0-10-16,3-2-3 0,-5 0-3 16,-10 6-2-16,-13 2-8 15,-12 2-7-15,-3 20 0 16,-20 22 0-16,-21 14 0 15,-13 8-4-15,-7 5-3 16,6-7 0-16,13-7-5 16,22-18-2-16,20-15-4 15,11-11 9-15,25-7 6 16,13-4 2-16,5 0 1 16,-3 0 2-16,-8-3 0 0,-11 0-2 15,-13 3-1 1,-9 0-27-16,-10 0-122 0,0 18-98 15</inkml:trace>
  <inkml:trace contextRef="#ctx0" brushRef="#br0" timeOffset="251573.7181">20980 14107 516 0,'0'0'134'16,"41"0"-43"-16,36-6 13 15,39-14-36-15,26-9-23 0,9-1-19 16,-14 0-8-16,-27 4-6 16,-34 10-11-16,-32 8-1 15,-22 8-9-15,-15 0-29 16,-7 6-45-16,0 12-55 15,-9 8-67-15,-13-6-211 16</inkml:trace>
  <inkml:trace contextRef="#ctx0" brushRef="#br0">21253 14430 185 0,'-6'0'420'16,"6"0"-344"-16,4-10 2 16,32-8-36-16,18-5-12 15,10-6 13-15,-1 5 0 16,-13 5-11-16,-18 8-13 15,-20 11-11-15</inkml:trace>
  <inkml:trace contextRef="#ctx0" brushRef="#br0" timeOffset="253734.6019">22569 13979 195 0,'-6'0'147'16,"-2"0"-43"-16,2 0-14 16,3 0-31-16,2 0-15 15,1-1-15-15,0-1-2 16,0 0 2-16,0 0 3 16,19-5 4-16,11 1-7 15,15-1 12-15,13 0-10 16,8 2-5-16,-1 0-12 15,-6 2-12-15,-13 3-2 16,-14 0-6-16,-12 0-25 0,-7 8-77 16,-13 6-121-1</inkml:trace>
  <inkml:trace contextRef="#ctx0" brushRef="#br0" timeOffset="253967.5785">22818 13811 141 0,'-2'-2'579'16,"-4"2"-527"-16,6 13 10 15,-1 27-29-15,-5 14-7 0,0 9-20 16,0-3-6-16,1-4-3 15,4-6-21-15,1 2-97 16,0-8-152-16</inkml:trace>
  <inkml:trace contextRef="#ctx0" brushRef="#br0" timeOffset="255464.0016">21335 14432 62 0,'-3'-2'254'16,"1"0"-194"-16,2 2 12 15,0-2-34-15,0 2-22 16,0 0-10-16,0 0-2 0,0 0 1 16,0 0 3-16,0 0 5 15,0-2 14-15,0 2 8 16,11-1 7-16,11-2-5 16,11-4 4-16,9-2-2 15,7-7-9-15,2-2-5 16,-8 4-2-16,-15 1-4 15,-13 8-12-15,-13 5-5 16,-2 12 1-16,-15 31 3 16,-21 27 3-16,-15 15-9 15,-2 8 0-15,9-7-1 16,16-15-1-16,20-17-1 16,8-16 2-16,26-16 1 15,23-11 0-15,14-11 6 0,6 0 8 16,0-15-10-16,-8-1-4 15,-5 3-56-15,-8-1-213 16</inkml:trace>
  <inkml:trace contextRef="#ctx0" brushRef="#br0" timeOffset="258391.4387">23620 13715 385 0,'0'-11'124'0,"0"4"-42"0,0 3-18 16,0 0-20-16,0 2-15 16,0 2-8-16,-12 0-3 15,-17 4-8-15,-17 24-8 16,-11 13 0-16,-4 10-1 15,4 6 1-15,11-4 10 16,13-4 0-16,14-9-7 16,16-6-5-16,3-9 0 15,25-5-7-15,15-2-25 16,14-6-34-16,7-9-96 16,0-3-302-16</inkml:trace>
  <inkml:trace contextRef="#ctx0" brushRef="#br0" timeOffset="258623.4513">23884 13906 372 0,'-14'18'250'0,"11"8"-183"16,3-4-17-16,26-2-35 16,19-7-12-16,12-10-1 15,4-3-2-15,-4 0 0 16,-17-16 1-16,-18-2-1 15,-22 1 1-15,-4 0 1 16,-36 0 4-16,-17 0-6 16,-4 5-1-16,10 8-10 0,21 2-30 15,23 2-55-15,7 0-79 16</inkml:trace>
  <inkml:trace contextRef="#ctx0" brushRef="#br0" timeOffset="258855.8523">24364 13751 132 0,'0'0'422'0,"-10"0"-321"16,-6 18-20-16,-2 11-41 15,2 1-17-15,8-3-12 16,8-2-9-16,11-3-1 16,17 0-1-16,4-3 0 15,-6-1 8-15,-9-1 26 0,-17 2 8 16,-5 7-17-16,-30 7-6 15,-13 0-19-15,0-10-5 16,11-13-62-16,17-10-139 16</inkml:trace>
  <inkml:trace contextRef="#ctx0" brushRef="#br0" timeOffset="259337.8678">24720 13806 627 0,'7'16'83'16,"17"12"24"-16,9 6-49 15,6 0-38-15,4-2-18 16,2 2-2-16,-2-6-8 15,-1-5-46-15,-8-6-97 16,-13-16-198-16</inkml:trace>
  <inkml:trace contextRef="#ctx0" brushRef="#br0" timeOffset="259471.5277">25068 13771 792 0,'-65'2'68'0,"-12"31"5"16,-7 16-42-16,4 11-31 15,16 3 0-15,26-2-25 16,27-19-147-16,11-18-355 16</inkml:trace>
  <inkml:trace contextRef="#ctx0" brushRef="#br0" timeOffset="260501.4974">25646 13644 458 0,'0'23'78'0,"0"12"13"16,3 4-35-16,10 0-30 16,1-3-15-16,3-8-5 0,-2-9-4 15,-5-10-2-15,2-9 0 16,0-4 0-1,0-31-1-15,0-14 0 0,-6-13-5 16,-6-9-12-16,0 1-18 16,-15 4 8-16,0 12 19 15,3 16 9-15,9 17 2 16,3 7 1-16,3 4 0 16,24 2 1-16,12-6 4 15,13 2 6-15,15-2 16 16,14-5-6-16,7-1 10 15,1 0 25-15,-8 5-14 16,-16 3-26-16,-15 7-16 0,-16 5-3 16,-12 0-10-1,-7 3-47-15,-15 19-108 0,-4-1-191 16</inkml:trace>
  <inkml:trace contextRef="#ctx0" brushRef="#br0" timeOffset="260900.8431">26002 13569 441 0,'-2'0'115'0,"2"0"-9"0,12-7-54 15,22-6-19-15,17-7 19 16,10-1-13-16,1 5-14 16,-13 3-10-16,-18 8-7 15,-19 5-7-15,-12 14-1 16,-10 27 0-16,-31 16 0 16,-14 8 0-16,-8 1-3 15,5-5 2-15,16-9 0 16,18-14 0-16,23-13-1 15,1-14-4-15,34-9 1 16,14-2 4-16,10 0 1 16,4-13 2-16,-9 2-2 0,-15 3-1 15,-13 6 0-15,-13 2-30 16,-12 4-83-16,-14 14-117 16</inkml:trace>
  <inkml:trace contextRef="#ctx0" brushRef="#br0" timeOffset="261116.7962">25497 14159 208 0,'0'0'350'16,"29"0"-259"-16,38 0 33 0,30 0-44 15,22-10-29-15,20-10-14 16,-5 0-10-16,-8 4-19 15,-25 9-8-15,-30 7-1 16,-30 0-7-16,-20 6-39 16,-17 13-59-16,-4 6-67 15,-6 0-100-15</inkml:trace>
  <inkml:trace contextRef="#ctx0" brushRef="#br0" timeOffset="261516.2425">25805 14500 491 0,'-9'0'77'0,"9"0"-38"16,0 0 4-16,1 0-25 16,19 0-14-16,5-4 20 15,6-9 23-15,2-2 7 16,-3 1-3-16,-5 4-8 0,-8 4-7 16,-10 6-17-1,-5 0-14-15,-2 34-5 0,0 14 7 16,-15 15-2-16,6-3-5 15,9-10 0-15,22-16 0 16,41-19 1-16,26-15-1 16,14-13 0-16,-4-22 0 15,-14 0-10-15,-25 5-84 16,-37-7-318-16</inkml:trace>
  <inkml:trace contextRef="#ctx0" brushRef="#br0" timeOffset="284377.2202">21981 13271 39 0,'12'-11'61'0,"-2"0"-42"15,2 1 34-15,-4 6 6 16,-2-2-5-16,-2 4-2 16,3-3 11-16,1 0-22 15,-2 1-16-15,2-2-10 16,0 1-6-16,-2 1 2 0,2-1-4 15,-2 1-6-15,0 0 0 16,1 2-1-16,-5-2 0 16,1 1 0-16,-2 0 2 15,-1 1 20-15,0 2 24 16,-1 0 4-16,-50 2 3 16,-54 32-20-16,-77 27-21 15,-87 29-8-15,-78 26-4 16,-69 21-4-16,-46 14-7 15,-11 1-20-15,29-13-34 16,60-19 28-16,81-30 37 16,77-27-1-16,57-17 1 0,50-17-125 15,42 0-175-15</inkml:trace>
  <inkml:trace contextRef="#ctx0" brushRef="#br0" timeOffset="290645.4086">8162 14974 262 0,'-1'0'55'0,"-1"0"-55"16,2 0 0-16,0 0-1 15,10 0 1-15,21 0 19 16,21 0 35-16,28-8-5 16,28-18-2-16,40-19 8 15,41-27-6-15,47-30-1 16,52-33-4-16,52-23 4 15,35-8-17-15,23 1-17 16,5 14 2-16,-26 21-4 16,-28 19-12-16,-46 21-3 15,-54 24-26-15,-44 22-50 0,-40 15-57 16,-40 15-143-16</inkml:trace>
  <inkml:trace contextRef="#ctx0" brushRef="#br0" timeOffset="324812.9549">16177 16143 372 0,'-4'-2'115'0,"4"1"-98"16,0 1-4-16,0 0-6 15,1 12-5-15,8 15 9 16,1 5 11-16,1 12 13 16,4 6-7-16,-2 3-6 15,4 5-8-15,-4-6-4 16,-1-6-6-16,-2-12-3 15,-2-14 0-15,-3-13 0 16,-4-7-1-16,2-16 4 16,-1-31 6-16,-2-19-10 15,0-12-2-15,0-9 0 16,-8 5-5-16,-10 7 1 0,0 16 5 16,2 17 1-16,7 14 1 15,6 13 0-15,3 3 1 16,0 0-1-16,21-5-1 15,13-4 0-15,13 0 1 16,11-6 1-16,7-3 10 16,7 1 13-16,-1 0 5 15,3 6 4-15,-3 8-8 16,-4 6-20-16,-4 7-4 16,-10 2-2-16,-8 2-5 15,-6 18-21-15,-7 6-84 16,-15 6-138-16</inkml:trace>
  <inkml:trace contextRef="#ctx0" brushRef="#br0" timeOffset="325211.2395">16631 16162 400 0,'0'-11'164'0,"0"-3"-114"15,22-8-31-15,11-4 6 16,6 0 6-16,-3 4-5 15,-7 9 3-15,-6 9-5 16,-14 4-11-16,-8 12-4 16,-1 26 10-16,-4 15 5 15,-18 13-15-15,-3 5-4 16,5-4-4-16,7-14 1 16,13-13-1-16,5-18 0 15,28-10 0-15,10-10 2 0,12-2-1 16,4 0-2-1,2-10-4-15,4 1-54 16,-6-6-149-16</inkml:trace>
  <inkml:trace contextRef="#ctx0" brushRef="#br0" timeOffset="325743.2779">18218 15946 557 0,'-73'12'50'15,"6"24"-9"-15,1 9 1 16,4 9-9-16,6 4-17 16,13-2 2-16,13-4 13 15,12-8-10-15,15-5-12 16,3-6-2-16,11 0-3 15,14-3 2-15,8-5-2 16,5-4-4-16,8-3 0 16,4-6-13-16,1-2-84 15,1-8-78-15,-7-2-165 0</inkml:trace>
  <inkml:trace contextRef="#ctx0" brushRef="#br0" timeOffset="325976.0492">18358 16283 276 0,'0'22'249'16,"0"7"-142"-16,0 5-27 16,24-12-44-16,15-6-19 15,15-11-7-15,10-5-2 16,2-9-1-16,-5-13 0 16,-19 2 6-16,-18 2 0 15,-20 5-9-15,-4 0 0 0,-31 0-1 16,-19 1-3-1,-8 5-4-15,1 6-5 0,19 1-15 16,20 0-49-16,18 0-62 16,3-2-122-16</inkml:trace>
  <inkml:trace contextRef="#ctx0" brushRef="#br0" timeOffset="326208.4996">19004 16075 512 0,'-9'0'144'16,"-8"22"-48"-16,-2 11-56 16,2 4-28-16,9-5-8 0,8-8-4 15,9-10 1 1,21-4-2-16,4-2 2 0,-7 1 0 16,-9 2 2-16,-17 9 6 15,-1 12 16-15,-29 12 0 16,-17 5-25-16,-8-1 0 15,3-14-25-15,8-15-98 16,16-19-138-16</inkml:trace>
  <inkml:trace contextRef="#ctx0" brushRef="#br0" timeOffset="326492.5535">19197 16067 225 0,'0'7'244'16,"16"6"-135"-16,11 5 4 15,9 6-41-15,4 2-12 16,5 4-19-16,-2 3-28 15,-4 2-12-15,-6-2-1 16,-8-1-2-16,-2 1-6 16,-7-8-38-16,-3-4-87 15,-7-13-96-15</inkml:trace>
  <inkml:trace contextRef="#ctx0" brushRef="#br0" timeOffset="326607.8721">19536 16097 698 0,'-48'0'174'0,"-13"41"-84"15,-15 25-50-15,-1 11-25 16,13-9-15-16,28-11-3 16,23-31-77-16,12-26-367 15</inkml:trace>
  <inkml:trace contextRef="#ctx0" brushRef="#br0" timeOffset="401834.1433">20690 13983 808 0,'-25'0'32'0,"0"3"-28"0,5 5-4 15,14-2 0-15,6 4-82 16,0-10-177-16</inkml:trace>
  <inkml:trace contextRef="#ctx0" brushRef="#br0" timeOffset="402889.884">25276 14049 852 0,'-16'0'16'0,"-18"0"-15"15,-20 0-1-15,5-4-98 16,9-47-390-16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1T18:38:25.123"/>
    </inkml:context>
    <inkml:brush xml:id="br0">
      <inkml:brushProperty name="width" value="0.05292" units="cm"/>
      <inkml:brushProperty name="height" value="0.05292" units="cm"/>
      <inkml:brushProperty name="color" value="#FF0000"/>
    </inkml:brush>
  </inkml:definitions>
  <inkml:trace contextRef="#ctx0" brushRef="#br0">12956 3556 204 0,'1'0'197'15,"-1"0"-161"-15,2 0 0 16,2 0 8-16,9 0-7 15,7-5-5-15,10-1 20 16,5-2-9-16,2-1-12 16,-3 3-5-16,-5-1-14 15,-9 5-12-15,-6 2-5 16,-8 0-21-16,-5 0-47 16,-1 9-97-16,-4 14-213 15</inkml:trace>
  <inkml:trace contextRef="#ctx0" brushRef="#br0" timeOffset="149.4363">12979 3766 631 0,'13'0'33'16,"15"0"-2"-16,8 2 28 15,3-2-46-15,-3 4-13 16,-5 1-54-16,-1 1-121 15</inkml:trace>
  <inkml:trace contextRef="#ctx0" brushRef="#br0" timeOffset="748.3004">14309 3509 407 0,'0'-5'201'16,"0"5"-176"-16,-15 0 32 15,-13 11-18-15,-12 10-29 16,-6 5-6-16,4 2 6 16,7-3-7-16,12-6-3 0,13-7-1 15,10-5-3-15,13-1 4 16,15 1 8-16,5 1 10 16,-2 1 30-16,-4 5-7 15,-11 8-8-15,-13 11-5 16,-3 14-4-16,-33 14 2 15,-19 4-21-15,-15-8-5 16,-2-13-1-16,4-21-20 16,12-19-36-16,12-4-18 15,17-24-5-15,15-7 0 16,9-3-51-16,27-1-53 16,19 7-90-16</inkml:trace>
  <inkml:trace contextRef="#ctx0" brushRef="#br0" timeOffset="1013.9765">14544 3710 369 0,'11'-5'28'0,"1"0"55"16,-1 3 8-16,-1 2-39 16,-2 0-20-16,-2 16 6 15,-3 16 0-15,-3 10-8 0,0 8-13 16,0 3-15-16,-9 3-2 16,0-3-21-16,-3-2-54 15,0-4-54-15,3-15-94 16</inkml:trace>
  <inkml:trace contextRef="#ctx0" brushRef="#br0" timeOffset="1199.6119">14688 3352 638 0,'0'-5'86'0,"0"5"-86"16,0 0-21-16,0 4-93 16,0 19-89-16,0 8-177 15</inkml:trace>
  <inkml:trace contextRef="#ctx0" brushRef="#br0" timeOffset="1528.9053">14823 3730 557 0,'3'11'41'16,"4"6"9"-16,0 5 11 15,-1 2-32-15,0-4-3 16,1-5-11-16,1-3-7 15,9-12-5-15,11 0-1 16,15-27 7-16,11-10 5 16,9-6 10-16,-7 11 13 15,-11 15 19-15,-18 17-20 16,-14 5-14-16,-13 31-10 16,0 16 2-16,-12 8-9 15,-15-1-5-15,5-9-21 0,12-18-99 16,10-28-187-1</inkml:trace>
  <inkml:trace contextRef="#ctx0" brushRef="#br0" timeOffset="2277.7147">16365 3051 153 0,'-22'25'517'0,"-26"53"-505"15,0 40 17-15,-9 26 24 16,1 11-4-16,7-1-13 16,14-20-19-16,25-22-12 15,10-22-5-15,30-21-13 0,21-11-77 16,10-20-128-1</inkml:trace>
  <inkml:trace contextRef="#ctx0" brushRef="#br0" timeOffset="2842.8922">16780 3299 430 0,'-33'40'55'0,"-6"15"-27"16,-10 13-10-16,-6 4-9 16,1-2-7-16,15-8-1 15,21-18-1-15,18-18-2 16,18-15 2-16,30-11 10 15,12 0 6-15,2-3 11 16,-1-9-4-16,-6 2 1 16,-13 2-11-16,-12 0-13 0,-11 0-7 15,-6 0-54-15,-7-2-198 16</inkml:trace>
  <inkml:trace contextRef="#ctx0" brushRef="#br0" timeOffset="3042.4877">17043 3385 564 0,'-2'16'63'0,"-10"25"-15"16,-9 17 27-16,-7 11-28 16,-12 6-21-16,-7 6-17 15,-2-2-9-15,0-2 0 0,10-9-21 16,9-8-56-1,10-15-51-15,13-19-115 0</inkml:trace>
  <inkml:trace contextRef="#ctx0" brushRef="#br0" timeOffset="3325.3254">17261 3580 509 0,'-5'0'114'16,"-15"9"-80"-16,-3 17 13 16,-1 5-12-16,9 1-24 15,13-4-11-15,2-4-2 0,21-2 2 16,12-4 0-16,-1 2 1 16,-6 3 14-16,-10 9 35 15,-16 8-5-15,-6 12-11 16,-32 7-12-16,-12 3-13 15,-6-1-9-15,1-12-14 16,7-19-56-16,8-20-61 16,15-12-90-16</inkml:trace>
  <inkml:trace contextRef="#ctx0" brushRef="#br0" timeOffset="3541.4253">17299 3421 465 0,'12'0'105'0,"4"4"-44"16,10 6-2-16,11-5-17 16,2-5-12-16,4 0-19 15,0 0-11-15,-8 0-5 16,-7-3-39-16,-7 1-84 15,-2 0-199-15</inkml:trace>
  <inkml:trace contextRef="#ctx0" brushRef="#br0" timeOffset="3790.821">17800 3396 317 0,'-22'28'228'0,"-2"5"-171"15,8-1 12-15,11-6-33 16,5-7-25-16,9-13-10 16,23-6 0-16,5 0 6 15,3-20 15-15,-6-5 17 16,-11-1 0-16,-11 6-6 16,-12 2-2-16,0 3-11 15,-24 4-20-15,-4 2-20 16,1 2-54-16,10 5-78 15,11-10-235-15</inkml:trace>
  <inkml:trace contextRef="#ctx0" brushRef="#br0" timeOffset="4322.8539">18324 3702 732 0,'19'0'94'16,"16"0"-39"-16,13 0-12 15,10 3-36-15,0 2-7 16,0 2-54-16,5-7-149 16,-10 0-429-16</inkml:trace>
  <inkml:trace contextRef="#ctx0" brushRef="#br0" timeOffset="5055.5382">19200 3455 524 0,'0'0'42'16,"0"0"-34"-16,7 0 23 15,13-6 16-15,7-8 0 16,6-2 3-16,2 8-5 16,-8 6 3-16,-9 2-6 15,-12 12-26-15,-6 22-8 16,-11 15 2-16,-20 7-4 0,-9 4-6 15,4-5-2-15,9-14-2 16,15-10-19-16,12-13-9 16,11-11 6-16,20-2 14 15,9-3 12-15,-1-1 4 16,-5 7 13-16,-10 8 19 16,-16 11 7-16,-8 16-7 15,-29 12-7-15,-26 9-13 16,-15 1-16-16,-5-9-3 15,7-17-22-15,14-24-47 16,14-15-91-16,19-32-130 16</inkml:trace>
  <inkml:trace contextRef="#ctx0" brushRef="#br0" timeOffset="5475.6637">19934 3507 354 0,'0'0'126'16,"0"0"-78"-1,0 0-10-15,-9 9-10 0,-16 22 11 16,-10 12 2-16,-5 17 8 16,0 7 9-16,7 3-9 15,18-11-13-15,15-14-20 16,14-17-7-16,30-14-8 16,16-14 3-16,10-4 4 15,5-29 13-15,-4-11 3 16,-14-3 1-16,-21 2 0 15,-21 2-11-15,-15 1-6 16,-17-5-8-16,-24 0 0 0,-4 6-11 16,2 8-8-1,15 13-26-15,12 8-66 0,16 8-94 16,8 2-339-16</inkml:trace>
  <inkml:trace contextRef="#ctx0" brushRef="#br0" timeOffset="5819.7446">20492 3415 400 0,'-3'9'99'16,"-8"12"-7"-16,-1 1-22 15,2 0-5-15,6 0-1 16,4-7-31-16,4-7-26 16,21-8 1-16,10 0 15 15,-2-11 15-15,-8-9 6 16,-10 1-14-16,-15 2-10 15,0-3-3-15,-33 0-10 16,-4-4-7-16,-2 4-37 16,12 0-88-16,17-5-219 0</inkml:trace>
  <inkml:trace contextRef="#ctx0" brushRef="#br0" timeOffset="6550.5623">21108 3026 552 0,'18'58'28'0,"10"36"39"16,8 37 33-16,-12 22-34 15,-24 13-7-15,-30 5-13 16,-52 3-13-16,-37-8-17 15,-29-15-16-15,-11-10-9 16,-1-43-175-16</inkml:trace>
  <inkml:trace contextRef="#ctx0" brushRef="#br0" timeOffset="11821.1216">21775 3625 460 0,'0'-5'167'0,"5"0"-143"15,17-2 19-15,9-3-14 0,14-4 7 16,4 1-5-1,2 1-11-15,-8 1-19 0,-10 5-1 16,-9 6-30-16,-17 0-67 16,-7 9-114-16</inkml:trace>
  <inkml:trace contextRef="#ctx0" brushRef="#br0" timeOffset="11987.667">21935 3736 782 0,'23'0'28'16,"7"0"35"-16,9 0-11 15,1 0-52-15,-5 5-23 16,-3 6-131-16,0-9-202 0</inkml:trace>
  <inkml:trace contextRef="#ctx0" brushRef="#br0" timeOffset="12453.2169">23286 3416 538 0,'-53'0'163'0,"-10"39"-155"15,-4 4 34-15,6 6-24 16,11-3 8-16,16-5-13 16,25-11-10-16,9-10-3 15,22-9 0-15,19-3 6 0,3-1 13 16,-6-1 22 0,-11 4-3-16,-17 10-5 0,-10 9-12 15,-30 12-4-15,-26 8-6 16,-25 1-11-16,-13-10 0 15,4-13-19-15,15-20-38 16,22-7-36-16,18-10-28 16,18-9-111-16</inkml:trace>
  <inkml:trace contextRef="#ctx0" brushRef="#br0" timeOffset="12752.4532">23624 3666 523 0,'9'0'131'0,"-8"4"-59"16,-1 21 5-16,0 14-43 15,-6 9-13-15,-14 3-20 16,-5 3-1-16,-2-6-29 0,2-4-46 16,-2-1-66-16,-1-7-162 15</inkml:trace>
  <inkml:trace contextRef="#ctx0" brushRef="#br0" timeOffset="12919.6023">23831 3317 794 0,'-10'0'41'0,"-1"12"-41"15,10 11-108-15,-4 10-144 16</inkml:trace>
  <inkml:trace contextRef="#ctx0" brushRef="#br0" timeOffset="13267.8284">24025 3662 380 0,'3'0'258'0,"-3"14"-234"16,-3 20 28 0,-15 10-22-16,-8 7-9 0,4-7 7 15,6-12-6-15,14-16-12 16,2-16-10-16,40-3 0 15,17-31 1-15,9-9 6 16,2 1 6-16,-9 10 9 16,-16 13 17-16,-15 16 3 15,-13 3-16-15,-15 29-14 16,-4 18-5-16,-22 13-2 16,-11 2-5-16,3-5-20 15,3-11-78-15,8-17-138 0</inkml:trace>
  <inkml:trace contextRef="#ctx0" brushRef="#br0" timeOffset="13550.5536">25035 3407 674 0,'-2'50'72'0,"-31"18"32"16,-13 10-62-16,-8 5-24 15,-4-1-10-15,3-2-8 16,9-10-8-16,10-7-84 15,8-11-114-15,8-18-371 16</inkml:trace>
  <inkml:trace contextRef="#ctx0" brushRef="#br0" timeOffset="13849.4698">25201 3625 599 0,'-8'15'39'16,"-1"3"3"-16,9-1-21 16,0-2-10-16,17 0-3 15,8 1 7-15,2 1 12 16,-4 5 20-16,-9 8 2 15,-12 10 0-15,-2 11-17 16,-36 5-4-16,-16 3-14 16,-11 1-10-16,-3-6-4 15,8-18-12-15,15-16-74 0,11-20-93 16,25-28-180-16</inkml:trace>
  <inkml:trace contextRef="#ctx0" brushRef="#br0" timeOffset="14083.4833">25296 3540 555 0,'39'0'93'0,"1"0"3"16,9-2-45-16,1-5-15 15,-1-1-6-15,-4 1-29 0,1 2-1 16,2 1-50-16,-2 4-91 16,6 0-193-16</inkml:trace>
  <inkml:trace contextRef="#ctx0" brushRef="#br0" timeOffset="14315.6815">26029 3507 526 0,'-23'30'61'0,"5"-1"2"15,12-6-35-15,6-8-13 16,8-7-9-16,21-8-4 0,9 0 6 16,1-19 18-16,-1-3 31 15,-14 0-7-15,-9 6-15 16,-15 1-7-16,0 4-9 15,-22 2-14-15,-6 2-5 16,2 5-38-16,8 2-82 16,7 0-83-16</inkml:trace>
  <inkml:trace contextRef="#ctx0" brushRef="#br0" timeOffset="14531.554">26352 3230 463 0,'9'22'205'16,"-4"40"-117"-16,-5 26 33 15,-8 21-90-15,-39 17 15 16,-28 5-18-16,-25 0-18 16,-13-1-3-16,-13-9-7 15,1-12-8-15,4-27-141 16,15-25-383-16</inkml:trace>
  <inkml:trace contextRef="#ctx0" brushRef="#br0" timeOffset="16360.3328">24828 3164 354 0,'-26'0'160'0,"-7"12"-115"0,-7 29 19 16,-2 22-13-1,-2 28-8-15,-1 27 3 0,5 19-8 16,11 7-14-16,13-9-2 16,16-11-15-16,1-13-7 15,29-10-27-15,4 1-85 16,-8-18-156-16</inkml:trace>
  <inkml:trace contextRef="#ctx0" brushRef="#br0" timeOffset="141024.4683">12653 9127 435 0,'18'-3'91'0,"12"-4"-87"16,9-1 39-16,-1 4-4 16,-6 3-37-16,-11 1-2 15,-9 0-16-15,-6 11-53 16,-6 12-96-16</inkml:trace>
  <inkml:trace contextRef="#ctx0" brushRef="#br0" timeOffset="141174.3787">12626 9350 669 0,'9'0'82'15,"15"-5"-71"-15,11 5 16 16,9 0-16-16,0 0-11 15,-4 0-88-15,-6 3-172 16</inkml:trace>
  <inkml:trace contextRef="#ctx0" brushRef="#br0" timeOffset="141606.691">14103 8903 684 0,'0'0'48'0,"-23"0"-29"0,-13 23 0 16,-18 20-5-16,-16 15-9 16,-9 13-5-16,0 13 1 15,11 4 7-15,21-1 15 16,30-12-3-16,17-12-11 15,28-14-5-15,22-11 2 16,10-9-4-16,8-11-2 16,7-9-6-16,1-6-42 15,-3 0-73-15,-9 0-109 16,-8-3-159-16</inkml:trace>
  <inkml:trace contextRef="#ctx0" brushRef="#br0" timeOffset="141856.1219">14493 9319 522 0,'-2'35'94'16,"-7"9"-19"-16,8 1-36 15,1-2-22-15,16-10-16 16,17-13-1-16,10-15 1 16,10-5-1-16,2-17 4 15,-4-17 23-15,-8-3 38 16,-14 1-12-16,-13 6-27 15,-16 2-17-15,0 4-3 16,-30-2-6-16,-14-2-4 16,-5 9-17-16,7 2-31 0,17 9-61 15,19 4-71-15,6-2-333 16</inkml:trace>
  <inkml:trace contextRef="#ctx0" brushRef="#br0" timeOffset="142088.9201">15343 9015 608 0,'-31'32'125'0,"-2"6"-99"16,6 4 25-16,14-1-14 16,13-2-23-16,0-6-14 0,15-5 1 15,4-2-1 1,-7 1 2-16,-7 2 31 0,-5 4 17 15,-15 9-21-15,-20 6-19 16,-14-1-10-16,-3-12-4 16,4-19-36-16,14-16-92 15,11-42-171-15</inkml:trace>
  <inkml:trace contextRef="#ctx0" brushRef="#br0" timeOffset="142637.329">16546 8027 407 0,'0'-12'114'0,"0"8"-38"16,0 4 20-16,-25 22-36 15,-17 36-32-15,-24 43 0 16,-19 50-7-16,-9 43 15 0,3 33 16 16,15 21-12-16,25-10-19 15,36-26-15-15,18-36-4 16,39-48-2-16,15-37-10 16,7-28-34-16,-3-22-52 15,-3-19-68-15,-18-18-231 16</inkml:trace>
  <inkml:trace contextRef="#ctx0" brushRef="#br0" timeOffset="143435.2961">16962 8545 283 0,'-2'-5'130'0,"2"2"-68"16,0-1 2-16,0 2-15 0,0-2-15 16,0 2-5-16,0 2 11 15,0-2-5-15,0 2-7 16,0 0-7-16,0 10-3 16,0 16 8-16,0 6-5 15,0 6-17-15,-4 2-4 16,-8-1 0-16,3 1-16 15,-2-4-38-15,0-2-38 16,2-11-67-16,6-16-192 16</inkml:trace>
  <inkml:trace contextRef="#ctx0" brushRef="#br0" timeOffset="143634.7941">17202 8426 420 0,'1'0'88'16,"1"0"-38"-16,-1 17-33 16,3 13 28-16,-4 8-16 15,0 6-12-15,0 6-11 16,0-4-6-16,-8 1-3 16,-4-4-18-16,0-4-83 15,-2-9-134-15</inkml:trace>
  <inkml:trace contextRef="#ctx0" brushRef="#br0" timeOffset="143884.1938">16781 8312 474 0,'33'0'91'16,"21"0"-41"-16,24 0 37 16,19 0-37-16,7 0-27 15,0 2-13-15,-8 5-2 16,-11 0-8-16,-16 6-6 16,-14 2-16-16,-18 5-58 15,-13 3-64-15,-13 7-88 0</inkml:trace>
  <inkml:trace contextRef="#ctx0" brushRef="#br0" timeOffset="144166.7906">16689 8987 534 0,'45'-13'88'15,"25"0"-27"-15,22-1 29 16,8 0-40-16,-4 4-35 16,-10 2-15-16,-16 1-3 15,-14 5-1-15,-15 2-21 16,-12 0-35-16,-12 1-44 15,-7 18-98-15,-10 5-222 16</inkml:trace>
  <inkml:trace contextRef="#ctx0" brushRef="#br0" timeOffset="144615.7538">16844 9263 233 0,'0'0'223'0,"2"0"-182"16,21-5 23 0,13-5-1-16,11-8-22 0,8-4 0 15,3 2 5-15,-4 1 0 16,-5 3-21-16,-4 5-10 16,-10 4-8-16,-6 7-4 15,-9 0-3-15,-9 6 0 16,-9 22 1-16,-2 14 6 15,-14 13 1-15,-17 11-4 16,-6 3-3-16,-2 1 0 16,-2 0-1-16,5-9 0 15,7-14-3-15,9-16-46 16,8-14-82-16,12-17-109 16</inkml:trace>
  <inkml:trace contextRef="#ctx0" brushRef="#br0" timeOffset="144898.6613">17885 8983 540 0,'6'2'255'16,"10"4"-211"-16,15 1-5 16,13-2-26-16,4-5-13 15,1 0-10-15,0 0-87 16,-7-10-204-16</inkml:trace>
  <inkml:trace contextRef="#ctx0" brushRef="#br0" timeOffset="145580.3777">18861 8372 192 0,'-15'0'193'15,"5"0"-143"-15,4 0 17 16,5 0-14-16,1 0-9 16,1 0-1-16,27-4-4 15,15-4 12-15,14-2 2 0,9 1-12 16,-4 0 7-16,-7 3-2 15,-19 3-16-15,-17 3-17 16,-12 0-9-16,-7 13-4 16,-14 21 6-16,-21 21-3 15,-19 7-3-15,-7 6-8 16,3-1-2-16,14-9-2 16,17-12 5-16,20-12 3 15,7-12-1-15,18-5-10 16,19-6 7-16,8-5 6 15,5-1 1-15,-5-3-4 0,-2-1-12 16,-8-1-29-16,-11 0-55 16,-2 0-73-16,-7 0-354 15</inkml:trace>
  <inkml:trace contextRef="#ctx0" brushRef="#br0" timeOffset="145780.3994">19569 8571 561 0,'0'20'81'0,"0"8"-5"16,-2 6-28-16,-9 4-25 0,1 1-23 15,-5-1-6 1,0-3-41-16,2-4-58 0,1-5-113 15</inkml:trace>
  <inkml:trace contextRef="#ctx0" brushRef="#br0" timeOffset="145979.4155">19752 8520 412 0,'3'0'150'16,"-3"0"-66"-16,4 7-43 15,-1 19-9-15,-1 7-22 16,-2 5-6-16,0 2-4 16,0 0-5-16,0-2-34 0,-18 0-42 15,-6 1-57-15,-7-8-116 16</inkml:trace>
  <inkml:trace contextRef="#ctx0" brushRef="#br0" timeOffset="146162.1529">19470 8591 630 0,'27'0'51'16,"16"-4"13"-16,18 0-6 0,17-3-25 16,4-4-19-1,2 0-4-15,-3 4-10 0,-15 4-1 16,-14 3-45-16,-11 0-124 15,-13 7-290-15</inkml:trace>
  <inkml:trace contextRef="#ctx0" brushRef="#br0" timeOffset="146461.7634">19014 9087 597 0,'46'-12'97'16,"19"-4"-31"-16,31-4 6 15,22-4-35-15,10 0-19 16,5-5-1-16,-4-1-8 15,-19 2-9-15,-20 6-2 16,-24 8-7-16,-18 8-44 16,-18 6-55-16,-15 0-25 15,-11 19-114-15</inkml:trace>
  <inkml:trace contextRef="#ctx0" brushRef="#br0" timeOffset="146910.5418">19315 9265 369 0,'-5'0'132'0,"1"0"-118"15,4 0 28-15,0 0-14 16,0-2 3-16,0-1 4 16,13-2 7-16,5-2 11 0,3 2-3 15,-6 2-4-15,-4 1-6 16,-4 2-22-16,-7 6-14 16,0 20 6-16,0 6 2 15,-12 7-10-15,-3-3-2 16,2-5-1-16,8-7 1 15,5-6-3-15,19-9-4 16,20-1 0-16,7-2 7 16,-1 2 0-16,-7 4 3 15,-15 10 25-15,-13 12 13 16,-10 10-11-16,-20 14-19 16,-28 2-11-16,-10-5 0 15,3-11 0-15,10-19-22 0,14-17-61 16,17-8-139-16,12-29-328 15</inkml:trace>
  <inkml:trace contextRef="#ctx0" brushRef="#br0" timeOffset="147193.0226">20449 8361 373 0,'0'46'360'15,"9"29"-284"-15,8 22-43 16,-4 15-4-16,-13 7 12 16,-2 4-13-16,-35 13 3 15,-22 5-9-15,-17-1-8 16,-19 3-6-16,-11-14-8 15,4-21 0-15,16-22-32 16,26-40-113-16,21-46-347 16</inkml:trace>
  <inkml:trace contextRef="#ctx0" brushRef="#br0" timeOffset="160826.4608">20936 9065 207 0,'0'-1'63'16,"0"-1"-29"-16,0 2 3 15,0 0-9-15,0 0-12 16,0 0 1-16,0-1 3 16,0 1-5-16,0 0-2 15,0-2 4-15,6-1 7 16,18-4 5-16,15-9 4 15,15-5-14-15,5 0-12 16,3-1-6-16,-10 3-1 0,-7 6-7 16,-16 6-21-16,-10 7-110 15</inkml:trace>
  <inkml:trace contextRef="#ctx0" brushRef="#br0" timeOffset="161009.5893">21189 9098 521 0,'6'0'115'0,"4"0"-94"16,14 7 6-16,9 3-27 0,2 2-5 16,-2-6-102-16,-18-6-443 15</inkml:trace>
  <inkml:trace contextRef="#ctx0" brushRef="#br0" timeOffset="161541.4371">22640 9042 533 0,'-13'-3'144'15,"-17"3"-140"-15,-9 0 8 16,-7 20-4-16,-14 14-6 16,-5 12-2-16,2 9-1 15,9 6 1-15,18 0 0 16,19-5 0-16,15-8 2 16,2-11 1-16,26-8-3 15,16-10-1-15,11-7-9 16,7-4-38-16,2-2-86 15,-5-6-175-15</inkml:trace>
  <inkml:trace contextRef="#ctx0" brushRef="#br0" timeOffset="161791.0523">22915 9263 520 0,'-8'31'57'16,"1"11"-12"-16,7 3-21 15,0-3-18-15,21-9-3 16,15-11-2-16,11-14 0 16,8-8-1-16,-2-7 3 15,-6-16 19-15,-14 1 31 16,-16 2-3-16,-17 0-15 0,-5 2-11 16,-30-2-10-16,-12-4-14 15,-6 6-13-15,6 3-36 16,17 8-37-16,12 7-22 15,18 0-107-15</inkml:trace>
  <inkml:trace contextRef="#ctx0" brushRef="#br0" timeOffset="162007.1562">23386 9175 520 0,'0'0'135'0,"0"0"-72"16,-1 17-28-16,-7 13-26 15,-1 6-5-15,6-2-3 0,3 2-1 16,11-6-7 0,17-3 6-16,0 0-2 0,-7-5 3 15,-12 1 5-15,-9 6 24 16,-16 4 17-16,-24 7-31 16,-11-4-15-16,2-12-51 15,11-24-130-15</inkml:trace>
  <inkml:trace contextRef="#ctx0" brushRef="#br0" timeOffset="162423.7093">24475 8485 432 0,'-50'22'181'16,"-19"40"-163"-16,-11 25 40 15,-1 29-10-15,-1 25-8 16,10 25 11-16,23 10-13 16,27-8-24-16,22-14-11 15,22-32-3-15,29-29-2 16,10-20-10-16,4-21-31 15,3-10-65-15,-13-12-136 16</inkml:trace>
  <inkml:trace contextRef="#ctx0" brushRef="#br0" timeOffset="164451.1966">24584 8870 315 0,'0'0'84'16,"0"0"-74"-16,0 0 4 15,0 0 0-15,0 0 4 16,0 0 2-16,0 0 4 15,0 0 6-15,0 0 6 0,0-2-4 16,0 1-2-16,0-7-1 16,14-5 1-16,17-5-8 15,12-4 9-15,8 0 1 16,-8 8-2-16,-8 0-12 16,-13 8-4-16,-13 4-11 15,-6 2-1-15,-3 5-2 16,0 20 2-16,-10 7-2 15,-7-2 0-15,-2-5-4 16,8-8-1-16,5-7-4 16,6-6 2-16,0-2 1 15,21-1 5-15,6-1 1 0,3 0 5 16,-5 4 4 0,-7 0 3-16,-8 7 1 0,-10 8 2 15,0 8-3-15,-26 4-9 16,-12-1-3-16,-5-6-16 15,3-12-26-15,5-6-29 16,10-6-13-16,7 0-32 16,11 0-19-16,7 0-92 15</inkml:trace>
  <inkml:trace contextRef="#ctx0" brushRef="#br0" timeOffset="164667.1275">25202 8838 401 0,'0'3'82'0,"0"12"-23"16,0 6-25-16,0 1-11 16,-3 4-7-16,-3 0-8 15,-3 2-7-15,-3-1-1 16,0-2-7-16,0-5-22 15,-4 0-109-15,2-9-175 16</inkml:trace>
  <inkml:trace contextRef="#ctx0" brushRef="#br0" timeOffset="164867.5457">25309 8862 299 0,'8'0'118'15,"-5"0"-58"-15,0 8 18 16,3 14-31-16,1 6-16 16,-4 3-14-16,-3 5-12 15,0-2-5-15,0-2-9 16,-13-3-46-16,-5-4-74 16,-6-5-152-16</inkml:trace>
  <inkml:trace contextRef="#ctx0" brushRef="#br0" timeOffset="165083.0507">25063 8804 290 0,'11'-12'218'16,"6"4"-174"-16,15 1 20 15,11 0-8-15,15 1-12 16,7 6-9-16,2 0-15 15,1 0-16-15,-8 13-4 16,-9 6-15-16,-8 1-39 16,-12 2-64-16,-13 3-91 15</inkml:trace>
  <inkml:trace contextRef="#ctx0" brushRef="#br0" timeOffset="165365.4577">24502 9345 344 0,'0'0'262'0,"31"-5"-249"16,43-17 49-1,39-12-10-15,30 0 7 16,14 3-23-16,-8 11-8 0,-22 10-16 16,-27 10-12-16,-29 2-5 15,-20 17-39-15,-17 5-52 16,-12 7-44-16,-18-4-210 16</inkml:trace>
  <inkml:trace contextRef="#ctx0" brushRef="#br0" timeOffset="165831.2593">24675 9694 352 0,'0'2'83'0,"0"1"-62"15,0 0 7-15,12-3 5 16,9 0 6-16,8 0 4 15,5 0 2-15,3-6 0 0,-4-2 3 16,-12 2-10 0,-8 2-24-16,-10 4-11 0,-3 0-3 15,-4 22-4-15,-22 14 3 16,-8 12-8-16,-2 0 0 16,5 1 8-16,11-8 1 15,13-9-1-15,7-10 0 16,6-8-2-16,19-6 0 15,10-5 2-15,4-3 1 16,1 0-15-16,-3 0-55 16,-3-8-74-16,-7-9-149 15</inkml:trace>
  <inkml:trace contextRef="#ctx0" brushRef="#br0" timeOffset="165997.5167">25263 9520 446 0,'2'15'151'0,"-2"25"-62"16,0 14-31-16,0 8-28 15,0 4-7-15,-11-2-19 16,-1-4-4-16,0-7-57 16,8-14-183-16</inkml:trace>
  <inkml:trace contextRef="#ctx0" brushRef="#br0" timeOffset="166828.6903">26078 9178 586 0,'7'0'35'16,"14"0"19"-16,9 0-7 15,10 8-10-15,7 0-17 16,2 2-12-16,-2-3-8 0,-3 6-28 16,-11-3-121-16,-23-3-387 15</inkml:trace>
  <inkml:trace contextRef="#ctx0" brushRef="#br0" timeOffset="168541.3479">26789 8720 423 0,'0'-1'63'16,"0"1"4"-16,0 0-34 16,2 0-25-16,7 0-4 15,3 17 7-15,-3 10 10 16,-5 7-3-16,-4 7-2 0,0 3-5 16,-3 2-7-16,-7-1-4 15,-4-5-2-15,2-2-8 16,-1-5-40-16,-1-8-102 15,-2-15-155-15</inkml:trace>
  <inkml:trace contextRef="#ctx0" brushRef="#br0" timeOffset="168857.7905">27130 8691 450 0,'0'-1'41'16,"0"1"7"-16,0 0-30 15,0 0-16-15,0 12-2 16,0 16 6-16,-2 8 0 16,-14 4-6-16,-4 0-1 15,2-5-2-15,8-9-3 16,10-12 2-16,0-9 1 15,20-5 2-15,18 0 1 16,7-18 2-16,8 0 4 16,0 0-2-16,-8 2-3 15,-8 6-1-15,-12 0-8 0,-10 6-17 16,-12-2-170 0</inkml:trace>
  <inkml:trace contextRef="#ctx0" brushRef="#br0" timeOffset="169073.245">27487 8605 520 0,'0'-2'55'16,"0"2"1"-16,0 0-39 16,0 10-13-16,0 19 7 15,0 12 13-15,-11 6-18 0,-6 6-5 16,-4 2-1-1,-7-1 0-15,0 1-4 0,-2-6-16 16,2-2-54-16,1-1-87 16,4-8-134-16</inkml:trace>
  <inkml:trace contextRef="#ctx0" brushRef="#br0" timeOffset="169289.4858">27652 8882 487 0,'0'0'34'0,"0"0"20"0,3 17-27 16,-3 9 2-16,0 3-22 15,0 4-7-15,-6 1 0 16,-9-1-11-16,-5 0-44 15,-2 0-107-15</inkml:trace>
  <inkml:trace contextRef="#ctx0" brushRef="#br0" timeOffset="169489.0019">27805 8845 308 0,'8'0'155'15,"-4"0"-116"-15,3 14 20 16,1 11-24-16,-5 8-15 16,-3 3-9-16,0 2-11 15,-6 2-5-15,-15-4-56 16,-2 2-101-16,-10-10-188 16</inkml:trace>
  <inkml:trace contextRef="#ctx0" brushRef="#br0" timeOffset="169688.5503">27528 8838 475 0,'12'-4'100'16,"10"0"-34"-16,20 0-23 0,21 2-4 15,19 2-6-15,7 0-8 16,4 0-10-16,-10 12-15 15,-16 6-8-15,-17 0-58 16,-16 6-81-16,-24-5-127 16</inkml:trace>
  <inkml:trace contextRef="#ctx0" brushRef="#br0" timeOffset="169970.948">26710 9495 467 0,'0'0'127'15,"8"0"-76"-15,43-9 17 16,40-13-25-16,37-5 23 15,33 0-16-15,14 2-17 16,-4 6-17-16,-19 5-9 16,-30 10-7-16,-34 4-4 15,-30 0-56-15,-20 2-74 16,-24 5-95-16</inkml:trace>
  <inkml:trace contextRef="#ctx0" brushRef="#br0" timeOffset="171069.5786">27091 9602 504 0,'0'0'96'16,"0"0"-39"-16,0 0-17 0,0 0-36 16,0 0-4-16,0 9-3 15,-11 13 3-15,-1 3-1 16,-4-1-5-16,3-4 0 15,2-6 0-15,2-8 1 16,6 0 5-16,2-6 0 16,1 0 3-16,0 0 5 15,4 0 8-15,16-15-7 16,6-4-2-16,7 0 2 16,5-3 1-16,5 0 3 15,-2 2 7-15,-5 6 9 16,-10 4-7-16,-16 6-14 0,-8 4-6 15,-2 8-2-15,-15 23 4 16,-17 16 3-16,-9 8-7 16,-3 0-1-16,7-8 1 15,12-8 0-15,9-10-1 16,14-8 0-16,2-6 0 16,12-3 0-16,16-4 1 15,5-2 3-15,1-3 0 16,1-1 0-16,-6 0-3 15,-5-1 0-15,-7-1-4 16,-6 0-12-16,-5 0-60 16,-1-10-62-16,0-9-202 15</inkml:trace>
  <inkml:trace contextRef="#ctx0" brushRef="#br0" timeOffset="171251.1606">27667 9583 480 0,'19'-6'112'0,"-5"6"-11"16,0 0-39-16,-2 25-36 16,-3 13 4-16,-4 11-8 15,-4 6-13-15,-1 0-7 16,0-4-2-16,0-7-4 16,0-10-32-16,0-10-79 15,5-17-148-15</inkml:trace>
  <inkml:trace contextRef="#ctx0" brushRef="#br0" timeOffset="171634.2517">28548 8455 487 0,'0'50'46'15,"18"26"16"-15,15 21 4 16,6 21-1-16,-3 16-2 16,-14 23-16-16,-22 11-9 15,-15 5-19-15,-43-2-1 16,-23-13-10-16,-19-12-8 16,-13-18-3-16,3-19-37 15,13-21-106-15,15-36-176 16</inkml:trace>
  <inkml:trace contextRef="#ctx0" brushRef="#br0" timeOffset="172764.4555">21653 11116 92 0,'-8'1'83'16,"2"1"-13"-16,3-2-38 15,3 0-21-15,0 0-7 16,0 0-2-16,0 0 1 16,0 0 1-16,0 0 8 15,0 0 22-15,0 0 21 16,0 0 7-16,3 0-8 15,5-6-11-15,4-3-10 16,2-2-12-16,0-2 0 16,-1 4 6-16,-2-1 6 15,-5 6 1-15,-3 2-8 0,-3 2-1 16,0 0 6 0,0 0-9-16,0 0-2 0,0 0 0 15,-14 5-3-15,-11 15-11 16,-9 9-5-16,-7 7-1 15,0 5 0-15,3 1 1 16,5 3-1-16,11-3-1 16,12-1-1-16,10-3 1 15,3-5-8-15,22-3-6 16,9-4-6-16,4-4-16 16,2-4-32-16,-1-3-43 15,-7-2-131-15</inkml:trace>
  <inkml:trace contextRef="#ctx0" brushRef="#br0" timeOffset="173064.7857">22079 11306 207 0,'0'12'286'16,"0"7"-235"-16,0 2 20 15,8-4-23-15,11-4-20 16,11-5-11-16,9-8-2 16,7 0 1-16,2-16 8 15,-5-10 2-15,-9-2-2 16,-14 2-16-16,-17 0-4 0,-3 3 2 16,-24 3 5-16,-19 5-6 15,-9 8-5-15,2 6 0 16,4 1 0-16,10 0-9 15,11 1-23-15,8 5-38 16,11-1-23-16,6 0-77 16,9-1-120-16</inkml:trace>
  <inkml:trace contextRef="#ctx0" brushRef="#br0" timeOffset="173313.8613">22639 11067 348 0,'0'0'105'16,"0"8"-55"-16,-2 12 9 16,-1 6-15-16,3 0-3 15,0 5-12-15,19 0 2 16,4 0-3-16,-1 2 7 16,-5 2 13-16,-11-3-6 15,-6 3-11-15,-12 2-10 16,-25-1-12-16,-11-5-9 15,-7-16-6-15,3-15-38 16,1-6-71-16,18-32-102 16</inkml:trace>
  <inkml:trace contextRef="#ctx0" brushRef="#br0" timeOffset="174011.149">24122 10721 501 0,'-60'19'57'0,"-8"25"10"16,-7 18-28-16,-6 20-16 0,2 19-6 15,11 15-2-15,15 13 7 16,16 5-2-16,22-3-7 16,15-4 0-16,12-20-6 15,28-12-2-15,7-18-2 16,5-20-3-16,-4-10 0 16,-4-12-7-16,-9-10-29 15,-12-5-59-15,-20-14-143 16</inkml:trace>
  <inkml:trace contextRef="#ctx0" brushRef="#br0" timeOffset="174659.6476">24250 11124 318 0,'0'0'102'0,"0"1"-74"15,0 1 12-15,0 0-26 16,0 0-2-16,0-2 25 15,0 2 4-15,0-2-10 16,0 2-3-16,6 1 1 16,1 2 6-16,7 1-14 15,4 4-8-15,6-2-5 16,5 3 3-16,4-2 5 16,2-1-10-16,-4-2-6 15,-3-1-3-15,-7-2-29 16,-4-1-94-16,-11-2-201 0</inkml:trace>
  <inkml:trace contextRef="#ctx0" brushRef="#br0" timeOffset="175557.5188">25296 10823 383 0,'6'0'132'0,"-6"3"-97"16,1 23 12-16,2 12 11 16,-1 13-24-16,-2 2-12 15,0 4-9-15,-6-1-10 16,-7-1-3-16,-3-6 0 15,0-1-6-15,1-7-35 16,-3-9-61-16,5-10-98 16</inkml:trace>
  <inkml:trace contextRef="#ctx0" brushRef="#br0" timeOffset="175840.0963">25662 10767 80 0,'1'-2'412'16,"-1"2"-363"-16,0 0 2 15,0 7-28-15,2 17-5 0,-1 10 6 16,3 10-2-1,-4 9-6-15,0 3 2 0,0 4-4 16,-14-2-10-16,0-2-4 16,1-2-8-16,1-8-35 15,-2-7-54-15,8-13-98 16</inkml:trace>
  <inkml:trace contextRef="#ctx0" brushRef="#br0" timeOffset="176256.0096">26012 11039 350 0,'0'0'113'0,"0"0"-41"15,0 19-20-15,0 6-24 16,-6 7-12-16,-1 2-2 16,-1 4-8-16,-1-2-3 15,2-2-3-15,-1-3-1 16,5-4-13-16,0-8-48 16,2-7-49-16,1-8-73 15</inkml:trace>
  <inkml:trace contextRef="#ctx0" brushRef="#br0" timeOffset="176455.6169">26154 11035 114 0,'10'-8'164'16,"-5"5"-85"0,-4 3-24-16,1 0-35 0,-1 0-11 15,1 7 30-15,-1 13 3 16,-1 4-9-16,0 5-8 15,0 0-13-15,0 2-10 16,0-4-2-16,0-2-19 16,-1-3-57-16,-8-3-58 15,-8-6-220-15</inkml:trace>
  <inkml:trace contextRef="#ctx0" brushRef="#br0" timeOffset="176704.6309">25870 10985 381 0,'9'-8'135'0,"14"1"-80"16,10 2 14-16,14-1-23 15,14 3-3-15,11 2-5 16,8 1-15-16,-2 0-15 15,-3 0-8-15,-8 8 0 16,-8 6-16-16,-11 4-58 16,-10 4-69-16,-14 0-153 15</inkml:trace>
  <inkml:trace contextRef="#ctx0" brushRef="#br0" timeOffset="177120.5509">25014 11490 325 0,'0'0'100'0,"0"0"-51"16,21 0-13-16,15 0 3 15,16 0 4-15,13 0-1 16,20 0 9-16,12 0-3 15,14 0-1-15,17-13-5 16,2-4-16-16,0 3-16 16,-3 2-10-16,-19 8-2 15,-15 4-3-15,-21 0-21 0,-19 0-49 16,-15 8-8 0,-15 0-34-16,-12 3-81 0</inkml:trace>
  <inkml:trace contextRef="#ctx0" brushRef="#br0" timeOffset="177635.9136">25211 11834 284 0,'0'0'141'0,"0"0"-103"16,0-2 2-16,9-4-19 15,6-2-8-15,3 2 18 16,2 0 6-16,3-2 1 16,5 2 2-16,5-2 6 15,4 2-5-15,-2 0-6 16,-6 3-18-16,-7 1-13 0,-9 2-4 16,-10 0 0-16,-3 19 0 15,-5 11 2-15,-20 7 0 16,-5 0 0-16,-1 3 0 15,6-5 1-15,12-8 0 16,12-3 1-16,1-3-4 16,18-6 2-16,10 0 2 15,8-5 0-15,3-2-4 16,0-2-1-16,-2-4-20 16,-3-2-62-16,-1 0-78 15,-6 0-209-15</inkml:trace>
  <inkml:trace contextRef="#ctx0" brushRef="#br0" timeOffset="177819.365">25918 11723 144 0,'4'-3'360'0,"-2"3"-285"16,4 11-18-16,2 17-13 15,-2 11-16-15,-1 7-6 16,-5 4-1-16,0 1-11 15,0-4-6-15,0 1-4 16,0-7-9-16,0-4-58 16,-1-10-104-16,1-17-309 15</inkml:trace>
  <inkml:trace contextRef="#ctx0" brushRef="#br0" timeOffset="178517.6367">26529 10756 399 0,'0'0'67'0,"7"0"3"15,3 18-38-15,9 14 9 16,7 6 6-16,6 14-9 0,3 8 2 15,-4 13-2-15,-1 13 11 16,-10 13-11-16,-10 10-6 16,-10 7-1-16,-10 3-15 15,-26 1-4-15,-9-8-5 16,-7-5-7-16,0-12 0 16,5-12-9-16,7-13-36 15,11-17-66-15,3-15-110 16</inkml:trace>
  <inkml:trace contextRef="#ctx0" brushRef="#br0" timeOffset="184153.5112">27039 11416 360 0,'0'0'45'16,"0"0"-1"-16,0-2-14 16,0 2-21-16,0-2 0 15,0 0-1-15,0 2 0 0,0 0 3 16,0 0 7-1,0 0 1-15,0 0-5 0,0 0-6 16,0 0-3-16,6 0 2 16,8-2 6-16,11-1 1 15,7 0 14-15,4-1-4 16,-3 1-7-16,-4 3-11 16,-2 0-5-16,-4 0-1 15,-2 0-11-15,-2 10-33 16,-12 2-165-16</inkml:trace>
  <inkml:trace contextRef="#ctx0" brushRef="#br0" timeOffset="184385.4879">27098 11633 555 0,'6'0'45'15,"13"0"35"-15,8 0-14 16,9 0-46-16,3 0-20 16,-2 0-2-16,-1 0-41 15,-15 0-234-15</inkml:trace>
  <inkml:trace contextRef="#ctx0" brushRef="#br0" timeOffset="185417.6201">28068 11342 335 0,'0'0'165'0,"0"0"-89"16,0 0-11-16,0 0-40 16,0 0-18-16,0 0-3 15,0 0 3-15,0 0 2 16,-1 0 2-16,-13 0 5 15,-10 16-7-15,-9 4-5 16,-6 8-4-16,-5 4 0 16,-1 4 0-16,5 0 1 0,7 0 0 15,12-3 1-15,15-1 4 16,6 2 6-16,9 0 2 16,18 2-4-16,6-2-4 15,1-3-6-15,-1-3 0 16,-5-4-20-16,-4 4-71 15,-7-8-147-15</inkml:trace>
  <inkml:trace contextRef="#ctx0" brushRef="#br0" timeOffset="185799.9387">28332 11649 108 0,'-9'0'256'0,"-4"11"-189"15,1 7-5-15,0 2-12 16,1 0-10-16,7-1-5 16,4 0-11-16,0-2-8 15,21-2 2-15,16-7-1 16,13-4-1-16,9-4 5 15,4-6-3-15,-8-16 3 16,-9-5 5-16,-15-1 1 0,-14 2-7 16,-11 2-8-1,-6-5-6-15,-6 2-6 0,-22-5 0 16,-11 2-7-16,-5 8-4 16,1 5 7-16,4 4 4 15,8 6 0-15,9 5-11 16,8 2-35-16,5 0-21 15,5 2-30-15,4 15-91 16,6 3-154-16</inkml:trace>
  <inkml:trace contextRef="#ctx0" brushRef="#br0" timeOffset="186065.2424">28987 11436 410 0,'-9'0'91'16,"-7"0"-23"-16,2 10-22 16,5 4-23-16,6 5-15 15,3 1-1-15,8 2 15 16,10 2 2-16,3 2 1 16,-9 2 14-16,-8 4 11 15,-4 4 3-15,-24 8-11 16,-24 3-24-16,-13-5-15 15,-6-12-3-15,7-18-18 16,12-12-44-16,25-25-84 16,17-28-186-16</inkml:trace>
  <inkml:trace contextRef="#ctx0" brushRef="#br0" timeOffset="186713.9993">29717 10896 313 0,'0'-2'110'0,"0"-2"-30"15,0 2-3-15,-5 0-33 16,-1 2-4-16,-7 0-9 16,-8 8-17-16,-10 19-7 15,-11 15 4-15,-10 19 11 16,-5 20-2-16,-2 22 5 16,7 17-3-16,10 10 4 15,13 1-3-15,12-9-11 16,14-15-7-16,3-13-3 0,6-23-2 15,17-13 0-15,0-10-3 16,4-12-12-16,-4-6-35 16,-5-9-66-16,-6-10-115 15</inkml:trace>
  <inkml:trace contextRef="#ctx0" brushRef="#br0" timeOffset="187229.3378">29975 10999 429 0,'-6'1'68'0,"1"2"-1"16,5 3-37-16,0 2-17 16,0 4 1-16,0 2 11 15,3 3-6-15,0 2-3 16,-1 4 4-16,-2 6-2 15,0 5-6-15,-11 2-9 16,-3 0-3-16,-2-2-3 0,0-1-14 16,1-5-23-16,0-10-32 15,6-5-66-15,6-13-75 16</inkml:trace>
  <inkml:trace contextRef="#ctx0" brushRef="#br0" timeOffset="187594.8263">30298 10995 177 0,'3'0'149'0,"-1"0"-88"15,-1 0-7-15,1 0-22 16,-2 0-8-16,1 2 8 16,1 11 5-16,1 2-7 15,-3 7 4-15,0 4-1 16,0 6-5-16,-5 5-3 15,-7 0-8-15,-1 0-14 16,4 1-3-16,0 0 0 16,0-4-9-16,2-6-29 0,-1-6-45 15,2-6-98-15,0-14-169 16</inkml:trace>
  <inkml:trace contextRef="#ctx0" brushRef="#br0" timeOffset="187944.3563">30530 11123 264 0,'4'0'58'0,"0"0"-16"15,1 0-1-15,0 8-3 16,-4 7 2-16,-1 4 8 16,0 5-11-16,0 3-3 15,0 2-16-15,-4 0-13 16,-4 0-5-16,-2 0-2 15,2-3-14-15,-4-3-36 16,2-6-40-16,4-5-51 0,6-12-134 16</inkml:trace>
  <inkml:trace contextRef="#ctx0" brushRef="#br0" timeOffset="188177.582">30779 11075 338 0,'4'0'98'0,"-2"0"-44"16,-1 0-35-16,2 12-16 16,0 8 9-16,0 4 1 15,-3 0-10-15,0 3-2 16,0 0-1-16,0 1 0 0,-7 1-10 15,-11 0-36-15,-6-2-48 16,-3-3-66-16</inkml:trace>
  <inkml:trace contextRef="#ctx0" brushRef="#br0" timeOffset="188542.795">30421 11105 326 0,'0'-4'45'0,"0"-4"34"15,6 0-55-15,7-2-18 16,7 0-1-16,2 3-4 15,-2 1 1-15,2 3 3 16,0 0 24-16,2 3 16 16,4 0-4-16,5 0-13 15,6 3-11-15,9 8-1 16,5 0-8-16,6 0-4 16,0 1-2-16,-2 1-1 15,-9-1-1-15,-7 0-6 0,-9 0-34 16,-7-2-80-1,-11 1-141-15</inkml:trace>
  <inkml:trace contextRef="#ctx0" brushRef="#br0" timeOffset="189141.1246">29739 11538 150 0,'0'-3'219'0,"6"3"-134"16,18-2 20-16,15 0-34 15,16 2-15-15,19-5 6 16,22-2-1-16,19-1-14 16,13-1-19-16,-1 4-11 0,-11 2-10 15,-19 3-6-15,-21 0-1 16,-16 0-13-16,-20 10-27 16,-13-1-34-16,-15 1-26 15,-9 0-66-15,-3 0-165 16</inkml:trace>
  <inkml:trace contextRef="#ctx0" brushRef="#br0" timeOffset="189759.294">29961 11802 225 0,'-4'-2'80'16,"1"-2"-10"-16,3 4 4 15,-2-1-19-15,2 0 7 16,-1-1-10-16,-2 2-22 0,3 0-6 16,0 0-3-1,0 0-6-15,0 0 5 0,0 0 4 16,0-2-4-16,0 1-4 16,12-2-3-16,4 1 0 15,5-2-1-15,4 0 1 16,2 2 6-16,0 1-9 15,-3 1-6-15,-3 0-2 16,-5 0 0-16,-7 0-2 16,-6 0 0-16,-3 0 0 15,0 5 1-15,0 7-1 16,-12 6 5-16,-10 2-1 16,-5 0 1-16,0 2-3 15,2 0-2-15,5-2 2 16,6-2-2-16,6-3-2 0,8-2 1 15,0-3 1-15,5 5-1 16,12-2 1-16,6 0 0 16,4-3 0-16,0-2 1 15,-5 0-1-15,-8-3 0 16,-4 0-1-16,-7-2-12 16,-2-3-32-16,1 0-50 15,4 0-64-15,10 0-196 16</inkml:trace>
  <inkml:trace contextRef="#ctx0" brushRef="#br0" timeOffset="190005.8834">30491 11711 290 0,'1'0'106'15,"-1"0"-40"-15,0 0-14 16,2 4-13-16,-1 17 28 15,3 9-6-15,-1 4-14 16,-3 4-10-16,0 2-9 16,0 1-11-16,-2 1-9 15,-6-4-8-15,1 0 0 16,-1-6-18-16,0-2-60 16,-1-6-80-16,1-18-254 15</inkml:trace>
  <inkml:trace contextRef="#ctx0" brushRef="#br0" timeOffset="190687.71">31071 10969 463 0,'8'20'37'0,"6"16"43"0,5 18-28 15,1 16-9-15,-4 13-6 16,-5 15-6-16,-5 4-4 16,-6 7 0-16,-1 9-6 15,-25 4-7-15,-12 3-6 16,-10 2-7-16,-5-5-1 15,0-8-3-15,-1-7-18 16,-2-6-74-16,-10-18-124 16</inkml:trace>
  <inkml:trace contextRef="#ctx0" brushRef="#br0" timeOffset="273071.2487">9666 14743 292 0,'0'-7'188'0,"15"-2"-160"0,17-9 2 15,9 2 12-15,0 0-10 16,-4 2-20-16,-6 6-9 15,-4 2-3-15,-5 4-3 16,-5 2-7-16,-4 0-38 16,-8 4-131-16</inkml:trace>
  <inkml:trace contextRef="#ctx0" brushRef="#br0" timeOffset="273238.3924">9793 14959 389 0,'0'0'255'16,"3"0"-224"-16,15 0-20 15,9 0-7-15,4-5-4 16,2 1-12-16,0 2-91 16,-9 0-224-16</inkml:trace>
  <inkml:trace contextRef="#ctx0" brushRef="#br0" timeOffset="273636.4397">10793 14277 488 0,'0'0'45'15,"-11"24"-17"-15,-14 23-13 16,-15 25-13-16,-14 20-1 16,-7 17-1-16,-2 6 1 15,8-1-1-15,16-20 3 16,21-22-2-16,18-22 0 15,0-21 0-15,31-13 3 0,16-13 4 16,14-3 10-16,8-9 15 16,5-11-5-16,-1-2-14 15,-4 2-4-15,-5 2-9 16,-10 5-1-16,-15 4-12 16,-15 5-56-16,-10 4-107 15,-14 0-261-15</inkml:trace>
  <inkml:trace contextRef="#ctx0" brushRef="#br0" timeOffset="273885.8947">10376 14687 579 0,'2'-10'59'0,"34"-8"-46"16,17-2 38-16,12 3-14 15,3 6-24-15,1 9-13 16,-4 2-7-16,-8 0-19 16,-1 16-54-16,0 8-96 15,-2 0-140-15</inkml:trace>
  <inkml:trace contextRef="#ctx0" brushRef="#br0" timeOffset="274302.365">11616 14663 14 0,'-22'-2'413'16,"2"2"-374"-16,-6 0-9 16,-3 14 0-16,-4 10 1 15,-2 12-4-15,-1 9 8 16,0 12 6-16,5 2-8 0,7-1-14 16,6-7-7-16,9-13-8 15,6-15-1-15,3-12-3 16,3-11-2-16,19-12-1 15,11-28 3-15,6-17 0 16,-2-5 0-16,-4 4 0 16,-6 9 5-16,-6 17 15 15,-9 14 3-15,-5 11 2 16,1 7-8-16,-5 11-11 16,0 24 4-16,1 15 13 15,-2 8-18-15,-1-2-5 16,4-8-14-16,1-11-50 0,4-9-52 15,1-14-61-15,2-14-88 16</inkml:trace>
  <inkml:trace contextRef="#ctx0" brushRef="#br0" timeOffset="274534.8026">11800 14673 421 0,'4'-8'127'15,"-2"8"-37"-15,-1 8-29 16,-1 23-15-16,0 16-9 15,0 6-14-15,-1-5-2 16,-4-12-3-16,5-16-14 16,0-20-4-16,26-4 0 15,14-30 2-15,11-7 8 0,2 3 6 16,-5 14 8-16,-6 14-3 16,-5 10 8-16,-9 10-13 15,-6 19-9-15,-3 4-7 16,-3-2-12-16,5-3-100 15,5-16-221-15</inkml:trace>
  <inkml:trace contextRef="#ctx0" brushRef="#br0" timeOffset="274983.28">13214 13785 656 0,'-65'28'44'15,"-4"38"-6"-15,-6 31-6 16,5 34 3-16,6 35-6 15,10 20 2-15,19 14 7 16,17-8-23-16,18-29-11 16,14-33-4-16,25-32-6 15,13-29-46-15,7-18-61 16,2-21-118-16</inkml:trace>
  <inkml:trace contextRef="#ctx0" brushRef="#br0" timeOffset="275797.7712">13999 14221 372 0,'-12'0'71'0,"1"0"-38"0,4 5-10 16,-6-2-6-16,-1 3 5 16,-7 0 9-16,-5 2-2 15,-7 1 0-15,-3 4-6 16,-2 3-6-16,0 1-11 16,2 2-2-16,5 1-2 15,8-1 4-15,7-1 9 16,10 0-6-16,6-1-4 15,0 0 1-15,9 1 7 16,15-3 1-16,7-1 4 16,6 1 12-16,2-1 0 15,1 5 3-15,-4 4-11 16,-8 8-9-16,-4 5-6 0,-10 10-2 16,-11 8-3-16,-3 9 1 15,-14 5-2-15,-19-2-1 16,-8-10 0-16,-1-14-4 15,2-20-3-15,3-19-2 16,7-6-7-16,12-39-1 16,15-20-6-16,4-17 16 15,35-10 7-15,18-8 4 16,7-2 9-16,4 5 2 16,0 10 12-16,-7 14 2 15,-12 19-12-15,-10 19-17 16,-9 13-1-16,-9 10-30 0,-5 9-81 15,0 9-135-15</inkml:trace>
  <inkml:trace contextRef="#ctx0" brushRef="#br0" timeOffset="276380.459">14332 14342 394 0,'-5'0'80'0,"2"0"-49"15,-1 0-11-15,1 0-14 16,0 0-4-16,1 0-1 15,2 0 15-15,-1 0 11 16,-1 0 10-16,1 0 12 16,1 0-1-16,-2 0-7 15,2-6-6-15,0-1-7 16,11-6 5-16,9-2 6 16,2 2-1-16,0 2-10 15,-3 5-8-15,-1 4-10 0,1 2-3 16,0 0-4-1,0 4 1-15,-1 8-2 0,-5 9-1 16,-5 5 0-16,-7 12-1 16,-1 5 1-16,-3 8-1 15,-18 1 1-15,-1-5-1 16,3-11 0-16,8-14 0 16,11-10-2-16,0-8-9 15,12 0 3-15,12-2 6 16,1 0 2-16,5 4 0 15,-3 8 1-15,-3 10 4 16,-6 18 2-16,-12 20 5 16,-6 15-1-16,-18 5-4 15,-24-2-7-15,-10-13 0 16,-5-19 0-16,0-24-11 0,2-24-28 16,10-25-101-16,4-38-213 15</inkml:trace>
  <inkml:trace contextRef="#ctx0" brushRef="#br0" timeOffset="277211.2304">15066 14163 372 0,'0'-4'64'15,"0"1"-11"-15,0 0-25 16,0-1-8-16,0 0-4 15,0 3 22-15,0-1 3 16,0 2-8-16,0 0-8 16,-5 9-8-16,2 9-4 15,2 2 2-15,1-2-1 16,0-3-4-16,20-8-7 0,3-7 0 16,5 0 5-16,1-10 7 15,-10-12 5-15,-10 0-3 16,-9 0-11-16,-1 3 1 15,-25 0-4-15,-5 5-3 16,4 4-25-16,7 0-43 16,19 4-48-16,1-5-211 15</inkml:trace>
  <inkml:trace contextRef="#ctx0" brushRef="#br0" timeOffset="277560.2701">15416 14651 587 0,'2'0'229'15,"7"0"-154"-15,16 0-28 16,8 6-25-16,9-2-22 15,2 4-12-15,4-4-116 16,-12-4-304-16</inkml:trace>
  <inkml:trace contextRef="#ctx0" brushRef="#br0" timeOffset="278142.3216">16401 14173 542 0,'0'0'122'15,"-6"0"-78"-15,-6 27-25 16,-7 20-9-16,-9 22-2 16,-10 17-1-16,-8 15 4 15,-9 10-5-15,-4 2-4 16,3-2-2-16,9-13 0 16,16-20-11-16,10-23-41 15,15-21-107-15,6-28-129 16</inkml:trace>
  <inkml:trace contextRef="#ctx0" brushRef="#br0" timeOffset="278524.7878">16686 14334 416 0,'-18'8'137'15,"-3"22"-86"-15,-4 16-9 16,-4 19-20-16,0 11-5 16,0 16 0-16,7 8 7 15,11-1-8-15,11-15-7 0,0-19 1 16,26-27-5-1,6-21-1-15,9-17 2 0,6-7 5 16,0-30 3-16,-5-10 10 16,-12-4 2-16,-17 4-8 15,-13 5-1-15,-13 3-2 16,-23 8-14-16,-5 7-1 16,4 10-25-16,12 8-46 15,13 6-50-15,12-2-151 16</inkml:trace>
  <inkml:trace contextRef="#ctx0" brushRef="#br0" timeOffset="278956.8747">17196 14163 126 0,'-1'0'172'16,"-1"0"-99"-16,-2 0-15 16,-4 15-3-16,-2 9-4 15,-5 7 1-15,3 2 1 16,3-1-10-16,9-6-10 16,0-8-17-16,7-8-11 15,11-10 2-15,5 0-1 16,0-12 4-16,-4-10 7 15,-8-2 4-15,-8 6-9 16,-3 4-6-16,-4 3-6 16,-12 7-21-16,0 4-87 15,8 0-99-15</inkml:trace>
  <inkml:trace contextRef="#ctx0" brushRef="#br0" timeOffset="279173.0634">17463 13898 572 0,'15'47'110'0,"3"22"-19"15,3 24-22-15,-4 21-29 16,-13 15-16-16,-4 17-15 16,-17 9-3-16,-29 0-5 15,-18-9-1-15,-11-13-4 0,-2-24-16 16,5-25-44-1,16-34-73-15,-1-38-184 0</inkml:trace>
  <inkml:trace contextRef="#ctx0" brushRef="#br0" timeOffset="286937.3567">18120 14651 439 0,'33'-4'118'15,"8"1"-86"-15,13-2 40 16,1 2-36-16,-3 3-33 15,-8 0-3-15,-9 0-21 16,-10 8-107-16,-22 13-293 16</inkml:trace>
  <inkml:trace contextRef="#ctx0" brushRef="#br0" timeOffset="287104.346">18299 14865 876 0,'1'0'38'0,"23"0"-9"16,17-1-20-16,21-7-9 15,13-2-35-15,1-8-198 16</inkml:trace>
  <inkml:trace contextRef="#ctx0" brushRef="#br0" timeOffset="290445.7342">19770 14184 320 0,'6'-17'98'16,"0"5"-68"-16,4-1 14 16,-2 4 4-16,-4 5-2 15,-4 2-27-15,0 2-5 16,0 0 11-16,-9 26-4 15,-21 28-14-15,-16 26-5 16,-15 25-2-16,-6 20-3 16,0 3 1-16,4-4 1 15,18-19 1-15,27-27 0 16,18-28 0-16,17-24 0 16,30-18 3-16,13-8 0 15,10-17 6-15,8-14 11 0,0-3-6 16,-10 4-8-16,-11 12-6 15,-21 8-7-15,-17 10-29 16,-14 0-133-16,-5 12-279 16</inkml:trace>
  <inkml:trace contextRef="#ctx0" brushRef="#br0" timeOffset="290712.2699">19312 14370 515 0,'9'-2'30'0,"37"1"10"16,21 1 30-16,17 0-21 15,3 0-20-15,0 0-19 16,-3 12-10-16,-7 13-9 16,-14 8-38-16,-14 8-97 15,-19 0-243-15</inkml:trace>
  <inkml:trace contextRef="#ctx0" brushRef="#br0" timeOffset="291127.1348">20329 14695 76 0,'-31'0'494'15,"-9"0"-481"-15,4 10 16 16,0 16-2-16,-1 12-23 16,-4 13-4-16,1 10 0 15,2 2 2-15,6-2 0 0,14-8 3 16,9-16 1-16,9-16-2 16,14-21-4-16,25-7 2 15,14-37 1-15,11-16-2 16,2-9-1-16,-6 0 0 15,-13 11 2-15,-17 24 12 16,-16 14 17-16,-11 18-1 16,-3 2-9-16,0 29-2 15,-11 20 2-15,-8 15-14 16,-3 5-7-16,5-3-2 16,9-5-24-16,8-6-79 15,0-12-123-15</inkml:trace>
  <inkml:trace contextRef="#ctx0" brushRef="#br0" timeOffset="291409.8643">20595 14860 564 0,'-15'19'113'15,"4"19"-76"-15,-3 4-1 16,3 4-23-16,7-8-10 15,4-12-3-15,1-15-1 16,30-11-3-16,18-10 4 16,13-16 0-16,0-2 4 15,-6 8 6-15,-13 10 23 0,-13 10 4 16,-14 2-9-16,-5 20-4 16,-10 9-5-16,-1 1-13 15,0 2-6-15,0-3-14 16,0-4-69-16,0-10-119 15</inkml:trace>
  <inkml:trace contextRef="#ctx0" brushRef="#br0" timeOffset="291891.9701">21847 14027 564 0,'-77'85'45'0,"7"46"39"16,-1 38-41-16,13 35-6 16,19 12-10-16,21-5-10 15,18-23 0-15,19-37-13 16,32-33-4-16,15-36-5 16,10-29-14-16,4-17-39 15,-1-14-64-15,-22-8-242 0</inkml:trace>
  <inkml:trace contextRef="#ctx0" brushRef="#br0" timeOffset="297860.7352">22504 14452 440 0,'0'-4'38'16,"0"2"-9"-16,0 0-1 15,0 2-15-15,0-4-3 16,-4 4 11-16,-12 0-6 16,-4 0-7-16,-4 6 1 15,-4 13-2-15,-6 12-4 16,-5 7-2-16,-3 14 1 15,2 17-1-15,1 11-1 16,6 8 2-16,11-5 2 16,9-13 12-16,10-18 7 15,3-19-3-15,3-17-7 0,23-14 3 16,10-2-2-16,10-21-4 16,4-12-1-16,-4-4 3 15,-13 1-4-15,-18 4-5 16,-15 4-3-16,-3 3-1 15,-35 3-4-15,-14 9-1 16,-9 12-7-16,1 1-7 16,9 15-6-16,14 10-5 15,15 0-24-15,17-3-15 16,5 0-34-16,27-3-34 16</inkml:trace>
  <inkml:trace contextRef="#ctx0" brushRef="#br0" timeOffset="298392.8356">22702 14627 359 0,'-7'0'34'15,"4"0"8"-15,3 0 1 16,0 0-23-16,0 0-10 15,0 0 10-15,0 0 4 16,10 0-9-16,13 0 8 16,13 0 14-16,9 0 4 15,6-2-6-15,5-10-1 16,2-4-12-16,-4 2 0 16,-9 1-10-16,-9 9-10 15,-12 2-2-15,-8 2 0 16,-6 0 0-16,-5 13 1 0,-5 15 1 15,0 18 7-15,-28 19-5 16,-13 17-3-16,-11 8-1 16,-1 2 0-16,0-7-1 15,6-12 1-15,8-14-3 16,9-14-9-16,14-16-29 16,7-13-31-16,4-10-44 15,5-6-106-15</inkml:trace>
  <inkml:trace contextRef="#ctx0" brushRef="#br0" timeOffset="298958.3735">23498 14318 250 0,'0'0'98'15,"-1"0"-58"-15,-4 2-11 16,1 8-23-16,-4 0 0 15,1 6 2-15,-1 2 7 16,-1 0 6-16,2 2-1 16,3-4 2-16,2-2 5 15,2-4-2-15,0-5-5 16,5-3 0-16,12-2 5 0,7-3-2 16,3-18-1-16,-1-2-2 15,-7-3-5-15,-9 7 0 16,-4 4-7-16,-6 3-5 15,0 6-3-15,-18 6-4 16,-4 0-14-16,-2 8-55 16,8 12-60-16,11-3-89 15</inkml:trace>
  <inkml:trace contextRef="#ctx0" brushRef="#br0" timeOffset="299240.8077">23756 13972 393 0,'8'20'99'0,"5"15"-36"15,11 15-7-15,1 17-16 16,-5 20 0-16,-10 20 2 15,-10 18-8-15,-15 12 3 16,-30 14-9-16,-20 6-7 16,-22 4-9-16,-11-7-5 15,-9-17-7-15,0-19-1 0,6-26-34 16,9-41-110-16,11-51-427 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4T17:01:45.793"/>
    </inkml:context>
    <inkml:brush xml:id="br0">
      <inkml:brushProperty name="width" value="0.05292" units="cm"/>
      <inkml:brushProperty name="height" value="0.05292" units="cm"/>
      <inkml:brushProperty name="color" value="#FF0000"/>
    </inkml:brush>
  </inkml:definitions>
  <inkml:trace contextRef="#ctx0" brushRef="#br0">15339 5533 89 0,'-548'39'0'0,"58"6"-13"16</inkml:trace>
  <inkml:trace contextRef="#ctx0" brushRef="#br0" timeOffset="1385.153">13968 7063 330 0,'-63'-20'31'16,"28"6"-31"-16,5 5-37 15,3 1 37-15,7 6 6 16,12 1 27-16,3 1-15 16,5 0-11-16,0 0-3 15,0 0 6-15,11-7 6 16,43-1-5-16,28-8 0 0,24-11 1 15,25-2-1 1,25-13 11-16,35 1 6 0,32-3 1 16,9 5 1-16,-28 12-3 15,-65 12-9-15,-65 15-12 16,-69 0-6-16,-10 21 0 16,-88 32-1-16,-43 8-1 15,-17 2 1-15,25-17-1 16,44-20 0-16,37-16 1 15,45-9-1-15,2-1-6 16,32-8-2-16,83-32 8 16,54-18 2-16,35 0 0 15,-10 6 5-15,-52 21 2 16,-52 12 2-16,-74 19 2 16,-16 0-3-16,-95 16-4 0,-31 21-4 15,1 3 0-15,18-7-2 16,42-14 1-16,35-13-1 15,30-6-4-15,0 0 0 16,60-23 6-16,11-3 0 16,-27 8 1-16,-44 18 2 15,-129 1 4-15,-138 49-7 16,-90 12-7-16,-17 3 5 16,58-11 2-16,95-19 1 15,118-20-1-15,92-15-1 16,38-15-18-16,118-29-9 15,67-19 24-15,55 2 4 0,14 6 0 16,-41 18 3-16,-71 16 3 16,-98 21 1-16,-71 5-5 15,-98 38-3-15,-71 14 1 16,-3-7-3-16,28-17-1 16,56-11 0-16,47-22-11 15,41 0-21-15,11-22-19 16,77-18 4-16,37-6 21 15,9 12 11-15,-39 14 9 16,-40 16-22-16,-55 4-98 16</inkml:trace>
  <inkml:trace contextRef="#ctx0" brushRef="#br0" timeOffset="14084.3373">11142 5013 267 0,'-5'-2'74'0,"-3"0"-44"15,2 0-5-15,3 1-2 16,1 1-19-16,0 0 0 15,1 0-1-15,-4 0 1 16,2 0-3-16,0 0-1 16,2 0-1-16,1 0-1 15,0 0-4-15,18-1 6 16,21-4 1-16,18-4 4 16,7-1 3-16,-5 0 15 15,-17 4 21-15,-24 2-1 0,-18 4-37 16,-25 0-4-1,-29 4-2-15,-16 10 0 0,-6 0-2 16,5-1 2-16,15-6-1 16,20 0-3-16,18-5-21 15,18-2-8-15,5 0 21 16,23 0 12-16,2-2 3 16,-6-3-3-16,-12 5-15 15,-6 0-127-15</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4T17:04:24.061"/>
    </inkml:context>
    <inkml:brush xml:id="br0">
      <inkml:brushProperty name="width" value="0.05292" units="cm"/>
      <inkml:brushProperty name="height" value="0.05292" units="cm"/>
      <inkml:brushProperty name="color" value="#FF0000"/>
    </inkml:brush>
  </inkml:definitions>
  <inkml:trace contextRef="#ctx0" brushRef="#br0">5150 3770 1 0,'0'0'99'0,"0"0"-16"16,0 0-4-16,0 0-26 16,0-2-13-16,0 2 9 15,0 0-14-15,0-3 1 16,0 1 2-16,0-1 1 15,2-3-4-15,-1 4-1 16,2-2-3-16,-1 2-8 16,2-1-3-16,-3-1 3 15,3 4-6-15,3 0 1 16,2 0 4-16,7 0 6 16,4 0-6-16,4 0 0 15,1 0-10-15,-1 0-6 0,-7 0-6 16,-6 0-3-16,-8 5-27 15,-3 5-54-15,0 6-58 16,-1 1-179-16</inkml:trace>
  <inkml:trace contextRef="#ctx0" brushRef="#br0" timeOffset="183.5298">5254 4007 694 0,'26'15'13'0,"0"-4"2"15,5 0 38-15,3-7-36 16,-4-1-17-16,-3 0-29 16,-2-3-149-16</inkml:trace>
  <inkml:trace contextRef="#ctx0" brushRef="#br0" timeOffset="1778.5036">6635 3716 453 0,'0'-2'25'0,"0"2"27"16,-3 0 7-16,0 0-8 16,1 0-20-16,-2 0-7 15,-7 0 2-15,-3 3-13 16,-6 8-3-16,-9 8 3 15,-3 6-6-15,-4 4-2 16,6-4-4-16,14-8 0 16,8-9-1-16,8-8 0 15,2 0 1-15,20 0 0 0,11-12 7 16,1 3 14-16,-6 8 2 16,-8 1-3-16,-7 23-6 15,-11 18 5-15,-2 17 4 16,-28 11-14-16,-15-1-10 15,-5-10 0-15,3-14-7 16,11-22-16-16,5-15-27 16,11-7-15-16,2-13-29 15,13-7-43-15,3-6-58 16</inkml:trace>
  <inkml:trace contextRef="#ctx0" brushRef="#br0" timeOffset="2089.7306">6908 3783 360 0,'-3'0'160'0,"3"0"-152"16,0 11 13-16,0 11 48 15,0 8-7-15,-5 7-34 16,-4 11-5-16,-5 2 0 0,-3 0-11 16,2-3-12-16,3-8-5 15,6-12-36-15,3-10-60 16,3-16-65-16,0-2-141 15</inkml:trace>
  <inkml:trace contextRef="#ctx0" brushRef="#br0" timeOffset="2278.3724">6903 3544 629 0,'-10'0'72'0,"10"0"-72"16,0 0-8-16,3 0-25 15,24-4-85-15,1 0-193 16</inkml:trace>
  <inkml:trace contextRef="#ctx0" brushRef="#br0" timeOffset="2594.38">7105 3874 294 0,'-11'25'239'0,"5"9"-232"16,2 2 54-16,2-5-12 15,2-13-35-15,0-10-13 16,6-8 0-16,23-13-1 16,15-18 9-16,9-4 19 15,6 4 15-15,-5 14 11 16,-11 17-9-16,-11 0-18 16,-13 26-6-16,-11 11 0 15,-8 7-15-15,0-2-6 16,-4-4-20-16,4-22-103 15,14-16-266-15</inkml:trace>
  <inkml:trace contextRef="#ctx0" brushRef="#br0" timeOffset="3058.7171">8487 3244 535 0,'0'-3'102'15,"0"3"-65"-15,0 0 45 16,-4 7-27-16,-12 30-21 15,-14 30-15-15,-12 34 1 0,-9 27-8 16,1 15-2-16,5 2-1 16,12-13-7-16,12-23-2 15,14-29-3-15,7-29-11 16,4-25-24-16,23-23-13 16,14-3-32-16,3-36-115 15</inkml:trace>
  <inkml:trace contextRef="#ctx0" brushRef="#br0" timeOffset="3463.6916">8828 3481 327 0,'-23'19'176'0,"1"12"-163"15,-8 11 58-15,-7 9-29 16,-2 3-26-16,2-2-12 15,13-14-4-15,11-10-2 16,13-17-2-16,0-9-1 0,27-2 5 16,11-5 3-16,13-9 12 15,3 1 13-15,-8 4 15 16,-6 9-7-16,-12 0-10 16,-9 0-17-16,-10 0-9 15,-4 0-2-15,-2 0-30 16,-1 2-83-16,-2-2-99 15</inkml:trace>
  <inkml:trace contextRef="#ctx0" brushRef="#br0" timeOffset="3674.1648">9007 3520 446 0,'-9'0'122'15,"6"18"-96"-15,-5 18 64 16,-3 16-14-16,-7 10-28 15,-8 15-24-15,-10 6-3 16,-7 4-11-16,-2-5-9 16,5-10-1-16,9-15-6 15,16-17-40-15,15-18-83 16,2-20-85-16,27-8-123 16</inkml:trace>
  <inkml:trace contextRef="#ctx0" brushRef="#br0" timeOffset="4006.467">9235 3703 412 0,'-33'31'124'0,"2"9"-99"16,4-2 64-16,5-9-41 15,11-10-33-15,11-12-15 16,0-7 0-16,14 0 4 16,11-2 20-16,3-2 20 15,2 4-2-15,-4 6-4 0,-8 23 1 16,-8 16-11-16,-10 14-6 16,-12 7-12-16,-18-2-6 15,-5-12-4-15,3-17-2 16,8-20-13-16,8-15-28 15,8-32-28-15,8-22-67 16,3-8-16-16,24-2-43 16,3 3-85-16</inkml:trace>
  <inkml:trace contextRef="#ctx0" brushRef="#br0" timeOffset="4222.617">9246 3680 521 0,'0'1'52'15,"13"1"32"-15,23-2-3 16,12-2-15-16,11-15-24 16,1-3-16-16,-6 2 4 15,-12 4-24-15,-10-2-6 16,5 4-10-16,2-10-99 15,-4-7-302-15</inkml:trace>
  <inkml:trace contextRef="#ctx0" brushRef="#br0" timeOffset="4655.5884">9898 3457 457 0,'-26'30'150'15,"8"11"-81"-15,8 1 16 16,10-2-36-16,0-13-26 16,10-6-22-16,19-15 9 15,7-6 16-15,9-3 7 16,2-19-4-16,-7 1 2 15,-11 6-9-15,-18 7-9 16,-11 3-1-16,-4-4 1 16,-26-3-13-16,-11-6 0 15,2-7-8-15,22-1-67 0,17-15-155 16</inkml:trace>
  <inkml:trace contextRef="#ctx0" brushRef="#br0" timeOffset="5135.5567">10247 3797 95 0,'-3'5'38'16,"1"-3"-31"-16,2-2-7 16,0 0-8-16,0 0-82 15</inkml:trace>
  <inkml:trace contextRef="#ctx0" brushRef="#br0" timeOffset="5270.133">10247 3797 160 0,'6'-3'171'0,"-6"3"-49"16,0 0-30-16,15 0-8 15,16 0 24-15,17 0-6 0,7 0-25 16,-4 0-39-16,-5 2-32 16,-13 3-6-16,-2-4-36 15,-4-1-160-15</inkml:trace>
  <inkml:trace contextRef="#ctx0" brushRef="#br0" timeOffset="7182.4336">11574 3726 548 0,'-52'62'48'15,"7"11"56"-15,11 1-37 16,15-8-38-16,17-16-19 16,7-20-7-16,34-22 0 15,20-9 5-15,14-36 8 0,8-16-2 16,-2-8 1-1,-12 3 13-15,-19 10 3 16,-26 18-1-16,-22 8-14 0,-19 3-3 16,-35 3-8-16,-13 4-5 15,1 8-9-15,17 4-15 16,24 0-39-16,20 4-80 16,5 0-110-16</inkml:trace>
  <inkml:trace contextRef="#ctx0" brushRef="#br0" timeOffset="7431.5179">11958 3352 568 0,'-1'0'128'15,"5"0"-124"-15,33 9 24 16,10 17 20-16,9 18-18 15,-4 16 38-15,-14 22-35 16,-25 23 7-16,-13 16-7 16,-39 9-10-16,-19 0-6 15,-7-9-14-15,3-19-3 16,19-30-40-16,21-33-80 16,13-39-170-16</inkml:trace>
  <inkml:trace contextRef="#ctx0" brushRef="#br0" timeOffset="7947.6448">12537 3305 158 0,'-2'-3'166'16,"-2"2"-94"-16,4-1 13 16,-2 2-13-16,1 0-29 15,-4 0-8-15,-2 8 7 16,0 9 1-16,1 6 0 15,2-1 7-15,4-4-8 0,2-3-17 16,20-8-4-16,8-7-4 16,3-4-2-16,-5-12-2 15,-10 1-1-15,-13 1-5 16,-5 1-3-16,-27 2-3 16,-9-3-1-16,-3 3-32 15,20-6-64-15,19-18-230 16</inkml:trace>
  <inkml:trace contextRef="#ctx0" brushRef="#br0" timeOffset="13915.9212">10743 3618 312 0,'-6'0'51'0,"5"0"-18"16,1 0 9-16,0 0-16 16,-2 0-9-16,2 0-10 15,-2 0 10-15,0 0 14 16,2 0-6-16,-1 0-1 15,1 0 1-15,0 0 2 0,0 0-8 16,0 0-7 0,0 0 2-16,0 0 3 0,0 0-3 15,0 0-6-15,0 0 2 16,0-3 5-16,16-8 2 16,8-4 16-16,7-5-2 15,0-1-6-15,-4 6-1 16,-9 7-5-16,-6 3-11 15,-7 5-5-15,-5 3-2 16,0 22 2-16,0 15 4 16,-15 12-4-16,-13 8-1 15,-5 0 0-15,7-10-1 16,10-15-1-16,14-19-3 16,2-14-6-16,17-2-1 15,13-6 10-15,7-6 0 0,-4 5 1 16,-8 7 10-16,-13 13 5 15,-12 32 2-15,-25 23 6 16,-37 15-11-16,-22 4-9 16,-9-15-2-16,11-33-2 15,24-39-39-15,19-47-223 16</inkml:trace>
  <inkml:trace contextRef="#ctx0" brushRef="#br0" timeOffset="44027.0554">13090 3766 237 0,'-3'0'48'15,"2"0"-41"-15,1 0 16 16,0 0-13-16,0-3-2 15,0 1 13-15,-2 2 8 16,1 0 18-16,1 0 0 16,-2 0-9-16,-1 0-14 15,2 0-10-15,-1 0-6 16,1 0 0-16,1 0 8 16,0 0 5-16,0 0 0 15,0 0 5-15,0 0 5 0,16 0-4 16,10 0 13-1,3 0 1-15,-2 0-11 0,-9 0-19 16,-4 0-11-16,-7 0-8 16,-2 0-29-16,-1 0-62 15,1 2-102-15</inkml:trace>
  <inkml:trace contextRef="#ctx0" brushRef="#br0" timeOffset="44358.5795">13105 4054 544 0,'-6'0'201'0,"6"0"-193"16,0 0 33-16,17 0 1 15,6 0-20-15,0 0-9 16,1-3-13-16,-3 0-13 0,2-5-58 15,-6-9-178 1</inkml:trace>
  <inkml:trace contextRef="#ctx0" brushRef="#br0" timeOffset="57027.462">14260 3690 6 0,'16'-14'203'15,"-1"-1"-156"-15,2 0 39 16,-5 5-28-16,-3-1-9 16,-1 4 16-16,-3 1-3 15,1 2-13-15,-4 0-9 16,-2 4-3-16,0-1-4 16,0 1-2-16,0 0 8 0,0 0-9 15,0 0-5-15,-8 0-3 16,-13 5-8-16,-10 19-12 15,-8 8-2-15,5 2 0 16,11-7-1-16,16-8 0 16,7-9-6-16,10-4-1 15,17-5 6-15,4-1 2 16,-1 2 3-16,-9 1 6 16,-10 8 2-16,-11 11 4 15,-5 16 6-15,-29 14-2 16,-20 12-13-16,-9-2-6 15,-2-8-1-15,8-17-4 0,13-16-28 16,16-14-38-16,14-7-35 16,12 0-16-16,2-7-58 15,21-8-122-15</inkml:trace>
  <inkml:trace contextRef="#ctx0" brushRef="#br0" timeOffset="57327.2001">14619 3770 554 0,'0'0'58'0,"0"0"-32"16,0 0 10-16,0 10-13 15,0 14 23-15,0 10-12 16,0 7-11-16,-3 5-15 16,-8 2-8-16,2-4-4 15,1-7-38-15,4-8-62 16,4-22-109-16</inkml:trace>
  <inkml:trace contextRef="#ctx0" brushRef="#br0" timeOffset="57507.0672">14748 3443 696 0,'-9'-5'30'16,"9"5"-30"-16,0 0-6 16,12 0-85-16,12 13-84 15</inkml:trace>
  <inkml:trace contextRef="#ctx0" brushRef="#br0" timeOffset="57909.2098">14955 3757 402 0,'2'0'121'16,"-2"0"-115"-1,1 0 16-15,-1 1-2 0,0 1 5 16,0 1 15-16,0 4 19 16,0 8-11-16,0 9 3 15,-1 2-19-15,-6 0-7 16,3-6-8-16,4-10-7 16,0-10-5-16,30 0-5 15,19-17 8-15,11-8 13 16,3 5-8-16,-14 10 0 15,-15 10 3-15,-19 18-9 16,-15 22-2-16,-1 16 3 16,-18 2-8-16,3-1-9 15,16-22-85-15,2-30-232 16</inkml:trace>
  <inkml:trace contextRef="#ctx0" brushRef="#br0" timeOffset="58325.6006">15839 3409 399 0,'-5'12'173'0,"-12"20"-154"16,-8 15 53-16,-15 17-19 15,-8 8-28-15,-7 2-11 16,12-7-1-16,13-14-4 15,20-18-9-15,10-19-1 16,25-16 1-16,21 0 3 16,5-14 11-16,3-1 9 15,-8 6-2-15,-11 5-6 16,-6 4-3-16,-9 0-12 16,-4 4-1-16,-4 4-14 0,-2-2-84 15,1-6-125-15,-4-9-301 16</inkml:trace>
  <inkml:trace contextRef="#ctx0" brushRef="#br0" timeOffset="58491.5815">16164 3387 588 0,'-8'4'134'16,"-7"36"-104"-16,-14 24 47 15,-16 25-32-15,-12 15-9 16,-10 15-17-16,-4 7-13 15,2-5-6-15,11-7 0 0,25-17-51 16,25-36-189-16</inkml:trace>
  <inkml:trace contextRef="#ctx0" brushRef="#br0" timeOffset="59090.1474">16540 3622 298 0,'0'-2'156'0,"0"2"-75"0,0 0-5 16,-2 0-8-16,-10 0 3 15,-9 6-15-15,-5 16-17 16,-7 6-6-16,7-2-10 16,13-9-19-16,10-4-4 15,3-9 0-15,6-2 2 16,16 4 17-16,2 4 12 15,2 4-5-15,-7 14-3 16,-12 11-12-16,-7 13-5 16,-23 12-6-16,-22 2 0 15,-6-8 0-15,5-14 0 16,13-21 0-16,11-21-10 16,11-2-38-16,5-25-30 0,6-13-43 15,6-3 17-15,25-1-84 16,4-3-141-16</inkml:trace>
  <inkml:trace contextRef="#ctx0" brushRef="#br0" timeOffset="59323.259">16477 3600 577 0,'0'0'48'0,"3"2"-6"16,25-2 33-16,11 0-1 16,7 0-34-16,2 0-10 15,-3-6-17-15,-8 3-13 16,-4 2-1-16,-6 1-8 16,-2 0-31-16,-1 0-73 15,2 0-75-15,2 0-243 16</inkml:trace>
  <inkml:trace contextRef="#ctx0" brushRef="#br0" timeOffset="59571.9071">17023 3511 664 0,'-28'36'17'15,"15"-1"47"-15,10-5-25 16,3-10-25-16,16-16-6 15,15-4 9-15,11-12 5 16,4-17 9-16,-7 0 8 16,-12 7-5-16,-17 9-5 15,-10 8-9-15,-18 5 1 16,-25 0-17-16,-10 3-4 16,8 6-16-16,22-5-42 15,23-9-134-15</inkml:trace>
  <inkml:trace contextRef="#ctx0" brushRef="#br0" timeOffset="60203.7875">17998 3775 251 0,'0'-9'67'0,"0"6"-15"15,0 1 12-15,0 1-12 16,-5-2 37-16,-6 3-16 16,-5 0-22-16,-7 0 4 15,-8 1-2-15,-12 23-16 16,-12 13 0-16,-8 11-6 15,-1 8-21-15,10 2-5 16,14-6-1-16,22-5-1 16,16-10-3-16,2-6 0 15,33-3-1-15,12-7 0 16,13-6 0-16,5-6-16 0,1-9-49 16,-6 0-67-16,-9-5-75 15,-7-21-275-15</inkml:trace>
  <inkml:trace contextRef="#ctx0" brushRef="#br0" timeOffset="60436.631">18190 3953 457 0,'-27'24'219'16,"17"10"-199"-16,10-5 56 15,17-7-51-15,21-11-9 16,11-11-4-16,4-1 0 0,-5-22 15 15,-10-1 11 1,-14 0-20-16,-20 5-11 0,-4 4 4 16,-30 3 12-16,-21 1-21 15,-7 4-2-15,9 3-5 16,18 0-19-16,22 2-50 16,9-4-79-16,28-8-166 15</inkml:trace>
  <inkml:trace contextRef="#ctx0" brushRef="#br0" timeOffset="60669.5598">18797 3724 621 0,'-33'2'96'0,"-1"29"-7"16,-6 6-50 0,1 0-21-16,15-5 10 0,16-8-17 15,8-12-11-15,15-4 0 16,9-4 1-16,0 6 16 15,-7 7 27-15,-13 14-1 16,-4 18-27-16,-36 19-16 16,-19 8 0-16,-4-4 0 15,12-24-2-15,26-42-116 16,21-34-322-16</inkml:trace>
  <inkml:trace contextRef="#ctx0" brushRef="#br0" timeOffset="61749.9789">19422 3608 254 0,'-13'0'180'15,"5"0"-170"-15,5 0 55 16,2 0-38-16,-2 0 4 16,0 0 13-16,1 0 5 15,1 0-13-15,1 0-4 16,0 0 9-16,0 0-2 15,0 0-12-15,0 0 1 0,0 0-4 16,0 0-4-16,15-2-7 16,9-8 13-16,7 3 1 15,2 0-9-15,-10 6-1 16,-7 1-6-16,-12 0-9 16,-4 0 0-16,0 7-2 15,0 17 0-15,-18 9 0 16,-9 5 0-16,0-4 0 15,10-7 0-15,11-13-11 16,6-6-6-16,0-4 9 16,6 3 4-16,10 4 4 15,3 5 3-15,-4 6 5 16,-6 15 2-16,-9 19 2 0,-19 16-5 16,-35 20-7-16,-19 3 0 15,-8-5 0-15,8-15 0 16,17-25 0-16,16-28-32 15,15-22-32-15,14-28-56 16,11-22-72-16,13-11-69 16</inkml:trace>
  <inkml:trace contextRef="#ctx0" brushRef="#br0" timeOffset="62083.5419">19997 3581 529 0,'-33'22'91'0,"-2"12"-25"16,1 9 0-16,-2 7-33 16,8 2 0-16,13-5-6 15,15-9-14-15,7-8-5 16,31-12 4-16,15-15 1 15,15-3 13-15,11-13 4 16,3-17-5-16,-10 0-5 16,-17 1 0-16,-22 5-9 15,-23 4-11-15,-10-2 0 0,-36-4 0 16,-21-6 0-16,-16 4 0 16,2 4 0-16,19 4 0 15,29-5-33-15,29-12-76 16,46-20-276-16</inkml:trace>
  <inkml:trace contextRef="#ctx0" brushRef="#br0" timeOffset="62647.7844">20826 3783 332 0,'-4'0'318'0,"4"0"-232"16,10 0 3-16,29-3-25 0,19-7 4 15,11 3-46-15,1 1-15 16,-1 3-7-16,-5 3-15 16,-3 0-135-16,-11-22-374 15</inkml:trace>
  <inkml:trace contextRef="#ctx0" brushRef="#br0" timeOffset="63428.8677">20712 3325 88 0,'-8'4'16'0,"2"-3"-16"15,3 0 4-15,-2-1 11 16,1 0 30-16,1 0 43 15,-3 0 28-15,2 0-30 16,-1 0-8-16,2 0-18 16,3-1-32-16,-2 1-4 15,2 0 3-15,-1 0-3 16,-2 0-2-16,-3 0-5 16,-4 17-7-16,4 8 3 15,3 4 15-15,3-3-3 16,17-8-7-16,21-12-10 0,11-6 1 15,2-8 2-15,-9-14-4 16,-17-2-2-16,-22 2 2 16,-6 5 17-16,-31 6-17 15,-11 3-7-15,0 7-17 16,20-2-43-16,25-8-71 16,31-14-227-16</inkml:trace>
  <inkml:trace contextRef="#ctx0" brushRef="#br0" timeOffset="64177.2637">22147 3632 295 0,'0'-4'280'15,"0"4"-234"-15,0 0 60 16,-8 0-74-16,-8 2-11 15,-16 13 2-15,-13 8-11 16,-13 6 1-16,0-1 6 16,13-5-8-16,18-5-10 15,17-9-1-15,10-4-3 16,9 2 3-16,16-2 8 16,6 5 19-16,4 3 13 15,-8 2-11-15,-12 7-11 16,-15 9-6-16,-5 13 4 0,-34 10-8 15,-17 2-3-15,-8-5-5 16,1-17 0-16,11-22-12 16,8-12-20-16,7-12-18 15,18-18-34-15,13-1-23 16,6 3-17-16,28 1-54 16,18 0-172-16</inkml:trace>
  <inkml:trace contextRef="#ctx0" brushRef="#br0" timeOffset="64493.4364">22413 3676 421 0,'0'0'92'0,"0"0"20"16,0 0-65-16,3 4 17 16,2 18-18-16,-5 6-14 15,0 7-10-15,0 2-11 0,0-1-10 16,-9-3-1-1,0-1-12-15,0-8-32 0,0-2-62 16,0-12-89-16</inkml:trace>
  <inkml:trace contextRef="#ctx0" brushRef="#br0" timeOffset="64759.8356">22484 3387 689 0,'0'0'37'15,"1"0"31"-15,4 0-68 16,1 0-26-16,5 0-59 16,6 12-47-16,2 2-182 15</inkml:trace>
  <inkml:trace contextRef="#ctx0" brushRef="#br0" timeOffset="65241.6249">22722 3765 385 0,'0'0'49'0,"2"0"41"15,1-5-55-15,1-1 7 16,-2 0 13-16,-2 6-4 16,0 0 1-16,0 0-3 15,0 0-9-15,0 0-6 16,-8 12-18-16,-1 11 2 15,-4 6-2-15,4-4 0 16,6-7-3-16,3-10-13 16,17-8-1-16,29-10 0 15,15-17 1-15,11-9 4 16,-4 7 4-16,-14 14 3 16,-20 12 15-16,-15 3-11 15,-19 29-15-15,0 20 0 16,-17 12 0-16,-12 4 0 0,8-8-13 15,21-28-143-15,12-29-393 16</inkml:trace>
  <inkml:trace contextRef="#ctx0" brushRef="#br0" timeOffset="66056.49">23793 3409 139 0,'-10'0'246'16,"3"0"-229"-16,5 0 25 16,2 0-36-16,0 0 7 15,0 0 20-15,0 0 9 16,0 0 3-16,-1 0 1 15,-2 0-3-15,0 0-7 16,0 0-14-16,1 0-10 16,2 0-8-16,0 0 0 0,0 0 5 15,0 0 2 1,0 0 4-16,0 0 7 0,3 0-2 16,17-4 6-16,11-7 5 15,12 0-1-15,1 0-7 16,-7 5 1-16,-13 5-10 15,-14 1-9-15,-10 0-3 16,0 15-1-16,-6 18 1 16,-21 11 0-16,-5 8-2 15,2-9 0-15,12-9-1 16,13-14-11-16,5-9-9 16,12-4 5-16,12-3 16 15,4 2 0-15,-4 2 10 0,-4 6 3 16,-10 8 4-1,-10 14-3-15,-7 15 0 0,-37 13-4 16,-18 3-9-16,-11-6-1 16,3-18 0-16,11-23-17 15,17-20-29-15,17-7-41 16,19-20-76-16,6-8-80 16,34 0-131-16</inkml:trace>
  <inkml:trace contextRef="#ctx0" brushRef="#br0" timeOffset="66438.7046">24475 3421 561 0,'-6'0'38'0,"4"0"40"15,0 0-65-15,-4 0-10 16,-3 8-3-16,-10 12 2 16,-10 13 9-16,-3 11 27 15,-3 12 7-15,4 8-3 16,9 4-5-16,14-7-8 16,8-9-14-16,19-16-2 15,28-16-3-15,24-16-5 16,11-6 4-16,8-32-4 0,-7-16-4 15,-20-5 9-15,-24-1 9 16,-27 3-1-16,-12 2-6 16,-40-2-9-16,-17 2-3 15,-2 11-13-15,10 11-13 16,21 9-18-16,23 2-55 16,10-2-99-16,28-4-281 15</inkml:trace>
  <inkml:trace contextRef="#ctx0" brushRef="#br0" timeOffset="66804.5308">25094 3170 302 0,'-11'0'127'15,"-1"4"-78"-15,-5 12-4 16,-2 10 3-16,-3 4 6 16,5 4-3-16,5-4 6 15,12-4-9-15,2-10-27 16,31-10-8-16,13-6-3 0,6-3 12 15,-3-17 14-15,-11-2 5 16,-18 6-8-16,-15 7-11 16,-5 4-8-16,-27 3-12 15,-16 0-2-15,-8-3-41 16,12-8-109-16,27-16-236 16</inkml:trace>
  <inkml:trace contextRef="#ctx0" brushRef="#br0" timeOffset="67385.6784">25756 3604 478 0,'0'-1'112'0,"0"1"27"16,-3 0-67-16,-17 0-22 0,-20 9-18 15,-18 23-18-15,-20 14 9 16,-7 14 4-16,10 6-9 16,19-3-15-16,24-5-3 15,28-11-2-15,5-11-7 16,34-8-13-16,14-10 3 15,12-9-18-15,8-9-30 16,-1 0-43-16,1-9-50 16,0-24-117-16</inkml:trace>
  <inkml:trace contextRef="#ctx0" brushRef="#br0" timeOffset="67635.7989">26026 3726 37 0,'-44'21'649'0,"7"9"-633"0,24 3 41 16,11-5-56-16,2-6-1 16,28-10 1-16,23-12 9 15,15 0 3-15,8-23 19 16,-3-10 10-16,-16 2 5 16,-21 4-5-16,-19 8-22 15,-15 6-4-15,-18 3 4 16,-31-4-16-16,-18 0-4 15,-6 7-6-15,10 1-13 16,27 6-52-16,28-1-81 0,11-7-122 16</inkml:trace>
  <inkml:trace contextRef="#ctx0" brushRef="#br0" timeOffset="67868.6239">26639 3538 192 0,'0'0'455'15,"-24"14"-341"-15,-4 20-27 16,-8 6-67-16,0 4 3 16,11-4-3-16,17-6-20 15,8-10-19-15,28-7-11 16,7-3 30-16,-10-1 14 16,-13 2 16-16,-12 7 23 15,-4 11-19-15,-31 10-11 16,-18 5-16-16,-9-8-7 0,7-17-11 15,21-23-86-15,23-40-220 16</inkml:trace>
  <inkml:trace contextRef="#ctx0" brushRef="#br0" timeOffset="68366.9567">27234 3363 393 0,'0'-2'114'15,"0"2"26"-15,0 0-72 0,-4 2-20 16,-12 22-27-16,-10 16 4 15,-12 12-13-15,-9 5-4 16,0-1 0-16,7-6 3 16,19-12-7-16,21-12-4 15,6-13-11-15,36-10 11 16,13-3 0-16,8 0 18 16,0-6-3-16,-7-4-4 15,-9 2 3-15,-7 0-14 16,-9 1-6-16,-7-6-57 15,1-5-112-15,-7-12-128 16</inkml:trace>
  <inkml:trace contextRef="#ctx0" brushRef="#br0" timeOffset="68517.0549">27623 3288 514 0,'-4'0'218'0,"-18"41"-118"15,-14 21-43-15,-16 28-21 16,-14 15-17-16,-10 9-4 15,-8 2-12-15,4-7-2 16,13-12-1-16,22-9-12 16,24-15-104-16,19-28-228 15</inkml:trace>
  <inkml:trace contextRef="#ctx0" brushRef="#br0" timeOffset="68899.3094">27940 3489 561 0,'-11'0'112'16,"-5"4"-20"-16,-11 18-51 16,-13 11-28-16,-11 9 15 0,3 2 2 15,14-3-20-15,19-10-10 16,15-7-5-16,28-7-2 16,14-1 7-16,1-2 17 15,-7 1 19-15,-12 6 5 16,-15 5-8-16,-9 14-12 15,-17 6-21-15,-24 8 0 16,-12-4 0-16,-2-12 0 16,8-19 0-16,15-19-30 15,19-28-90-15,13-35-178 16</inkml:trace>
  <inkml:trace contextRef="#ctx0" brushRef="#br0" timeOffset="69132.1256">27874 3498 248 0,'0'0'305'16,"11"3"-193"-16,20-3 5 15,17 0-40-15,4 0-20 16,-1 0-19-16,-4 0-25 15,-3-1-13-15,-1 1-16 16,6-2-117-16,8-7-220 16</inkml:trace>
  <inkml:trace contextRef="#ctx0" brushRef="#br0" timeOffset="69530.5893">28636 3423 170 0,'-3'0'265'0,"-5"0"-139"15,-1 8-15-15,-4 10-50 16,-3 8 3-16,1 5-23 16,5-3-14-16,10-3-10 15,0-8-11-15,16-7 5 16,13-8 14-16,2-2 1 15,-4 0-2-15,-12-8 5 16,-15 1-9-16,-5-2-20 16,-37-7 0-16,-4-7 0 0,10-11-12 15,35-14-166-15</inkml:trace>
  <inkml:trace contextRef="#ctx0" brushRef="#br0" timeOffset="73920.8361">8052 2381 412 0,'-10'-3'33'16,"7"3"21"-16,-5 0 8 15,-5 0-25-15,-5 0-19 16,-8 7-4-16,-3 7 0 15,-7 6-7-15,-3 10 0 16,-3 6 1-16,6 3-5 16,11-7-1-16,15-10 2 15,10-12-1-15,0-7 0 16,16-3 12-16,6 0 15 16,2 0-7-16,-9 0 9 15,-8 13-9-15,-7 15-6 16,0 14 6-16,-28 14-4 0,-13 2-9 15,-7-5-8-15,-1-14-2 16,10-17-1-16,10-15-5 16,12-7-26-16,11 0-41 15,6-12-26-15,4-4-4 16,22 0-71-16,3-3-114 16</inkml:trace>
  <inkml:trace contextRef="#ctx0" brushRef="#br0" timeOffset="74236.4711">8143 2513 419 0,'-4'0'34'16,"4"0"8"-16,0 3 27 16,0 16-18-16,0 4-20 15,-5 7-9-15,-4 5-13 16,-4-1-7-16,4 1-2 15,1-5-6-15,2-5-66 0,2-11-132 16</inkml:trace>
  <inkml:trace contextRef="#ctx0" brushRef="#br0" timeOffset="74420.6705">8194 2303 617 0,'-9'0'0'16,"9"11"0"-16,0 8-53 0,0-1-164 16</inkml:trace>
  <inkml:trace contextRef="#ctx0" brushRef="#br0" timeOffset="74785.0993">8395 2524 411 0,'-12'19'35'15,"3"14"12"-15,-3 1 27 16,2-4-19-16,5-10-27 16,5-12-22-16,0-8-1 15,11-8 15-15,26-22 19 16,11-4-23-16,7 3 1 15,-3 11 14-15,-13 15 4 16,-12 5-14-16,-13 20-3 16,-13 21-7-16,-1 8-3 15,-4 4-8-15,-3-9-14 0,7-28-132 16</inkml:trace>
  <inkml:trace contextRef="#ctx0" brushRef="#br0" timeOffset="75317.3679">9326 2245 463 0,'-22'0'46'0,"4"11"-42"15,-9 14 29-15,-4 11 15 16,-8 11-4-16,3 13-17 15,3 15 4-15,7 8-1 16,9 3-18-16,8-6-7 16,9-12-3-16,0-19-2 15,9-13 0-15,8-14-2 16,3-10-9-16,4-12-36 16,3 0-17-16,-3-22-83 0,-8-11-206 15</inkml:trace>
  <inkml:trace contextRef="#ctx0" brushRef="#br0" timeOffset="75815.8855">9450 2385 445 0,'-3'0'111'15,"3"0"-106"-15,0 8 2 16,0 6 10-16,0 8-7 16,-2 2-4-16,-5 10 8 15,-5 5 10-15,-7 9 5 0,-2 2-8 16,-2 0-12-16,4-10-6 16,10-17-3-16,6-15-1 15,3-8 0-15,8-26-3 16,17-19-2-16,9-13 6 15,2 0 0-15,3-1 0 16,-3 4 1-16,-4 6 0 16,0 7 2-16,-7 11 2 15,-8 9 5-15,-6 11 0 16,-6 5-2-16,-2 6-4 16,-2 0-2-16,2 3-1 15,1 20 3-15,0 9 2 16,1 7-2-16,0 5 2 15,0 3-1-15,2 3 2 0,-2 0 1 16,-1 2-3-16,-1-1-3 16,-3-5-1-16,0-2-1 15,0-6-1-15,0-7-11 16,-3-7-35-16,-4-8-53 16,-1-10-88-16</inkml:trace>
  <inkml:trace contextRef="#ctx0" brushRef="#br0" timeOffset="76048.532">9553 2674 332 0,'0'-6'118'0,"0"2"-99"15,2 0 62-15,14 1-29 16,0-2-16-16,2 3-9 16,0 0-9-16,0-2-14 15,-2 4-4-15,4 0 0 16,4 0-15-16,-1 4-86 16,3 5-151-16</inkml:trace>
  <inkml:trace contextRef="#ctx0" brushRef="#br0" timeOffset="76331.2556">10003 2567 254 0,'0'3'77'0,"0"-1"8"16,13-2 3-16,4 0-19 15,3 0-17-15,2 0-5 16,0 0-11-16,-1 0-25 0,-1 0-11 16,5 0-1-16,2 0-30 15,0 6-110-15,-2-6-182 16</inkml:trace>
  <inkml:trace contextRef="#ctx0" brushRef="#br0" timeOffset="76963.2315">10379 2431 448 0,'-3'7'17'16,"3"8"16"-16,0 3 20 16,0 6-9-16,-1 5-22 15,-2 7 5-15,-2 8 4 16,-2 2-6-16,1 2-12 16,0-2-7-16,2-2-5 15,1-5-1-15,0-13 0 16,3-10-3-16,0-16-1 15,0-2-1-15,0-26-23 16,0-11 5-16,7-9 7 16,1-8-3-16,1-8 14 0,2 4 4 15,3 2 0 1,2 7 1-16,4 5 1 0,4 4 2 16,-1 8 11-16,3 4 22 15,-4 7-2-15,-4 7-1 16,-2 8 0-16,-5 8 3 15,-3 0-20-15,-4 21-7 16,-4 15 1-16,0 12-1 16,-24 8-4-16,-6 4-3 15,-1-5 0-15,7-13-2 16,11-16 0-16,8-21 0 16,5-5-4-16,10-19-4 15,22-13-8-15,10-6 6 16,4 3 8-16,0 13 2 0,-11 13 0 15,-9 9 2-15,-8 15 4 16,-9 23 7-16,-9 16-1 16,0 13-2-16,-27 4-2 15,-10 1-2-15,-5-4-6 16,4-14 0-16,8-13-3 16,10-19-6-16,7-22-43 15,10 0-49-15,3-33-87 16,7-11-202-16</inkml:trace>
  <inkml:trace contextRef="#ctx0" brushRef="#br0" timeOffset="77195.7206">10915 2270 540 0,'4'0'52'16,"10"29"-46"-16,2 9 46 16,-5 12 11-16,-4 12-8 15,-7 12-4-15,0 13-3 16,-22 11-4-16,-17 11-35 16,-9-1-5-16,4-10-4 15,12-20-24-15,16-43-186 16</inkml:trace>
  <inkml:trace contextRef="#ctx0" brushRef="#br0" timeOffset="77927.5411">12855 2504 223 0,'0'-6'272'15,"0"-1"-231"-15,0 7 39 16,0-4-28-16,14 1-22 15,5-6 3-15,3 1-1 16,-1-1-7-16,-3 2-3 16,0-1-16-16,-2 3-6 15,-3 3-3-15,1 2-36 16,-5 0-97-16,-5 0-172 16</inkml:trace>
  <inkml:trace contextRef="#ctx0" brushRef="#br0" timeOffset="78110.2093">12968 2596 559 0,'0'4'151'15,"0"11"-142"-15,0 0 61 16,8-1-54-16,2-1-16 15,6-2-16-15,2-11-132 16,3-2-350-16</inkml:trace>
  <inkml:trace contextRef="#ctx0" brushRef="#br0" timeOffset="79124.2581">14576 2479 558 0,'-34'0'29'16,"0"10"-4"-16,-5 15 43 15,-6 6-50-15,0 2-10 16,6-5-5-16,14-6-3 15,12-10 0-15,13-8 0 16,2-4 0-16,23 0 12 16,11-7 14-16,5-2 16 15,-3 4-3-15,-12 5-8 16,-14 3-6-16,-12 23-3 16,0 14-6-16,-29 12-5 15,-19 4-8-15,-12 2-2 16,2-14-1-16,9-15-6 0,16-15-25 15,16-14-30-15,16 0-44 16,1-14-75-16,18-8-80 16</inkml:trace>
  <inkml:trace contextRef="#ctx0" brushRef="#br0" timeOffset="79340.5849">14834 2558 661 0,'-8'0'43'0,"8"18"-39"16,0 4 5-16,0 2-6 16,0 0-3-16,0 0-3 15,0-2-35-15,0-2-68 16,0-7-78-16</inkml:trace>
  <inkml:trace contextRef="#ctx0" brushRef="#br0" timeOffset="79507.2436">14867 2279 477 0,'0'-15'144'15,"2"15"-144"-15,8 0 0 16,6 0-23-16,-2 17-96 16,1 5-105-16</inkml:trace>
  <inkml:trace contextRef="#ctx0" brushRef="#br0" timeOffset="79755.7394">15012 2538 483 0,'0'5'28'0,"0"4"14"16,0-4 26-16,9-2-37 15,4-3 20-15,11 0-13 16,9-10-11-16,7-4-3 16,0 6 6-16,-8 4-6 15,-9 4-11-15,-10 11-7 16,-12 21 2-16,-1 9 3 15,-3 5-4-15,-10-4-7 16,7-8-10-16,6-16-69 16,4-18-147-16</inkml:trace>
  <inkml:trace contextRef="#ctx0" brushRef="#br0" timeOffset="80487.8177">15879 2247 498 0,'-4'-15'99'0,"2"15"-77"16,2 0 30-16,0 0-47 15,0 0-2-15,0 0 3 16,0 0 2-16,0 10 2 16,0 14 8-16,0 11-2 15,-5 15-7-15,-5 3-5 0,-6 8 0 16,-1 5-1-1,-5-1-1-15,0-5-1 0,6-16-1 16,9-21 0-16,7-23 0 16,0-13 0-16,21-33-10 15,10-24-9-15,6-10 8 16,1-3-3-16,-1 5 12 16,-1 10 2-16,-5 10 2 15,-2 9 0-15,-6 13 2 16,-7 12-1-16,-8 12 3 15,-5 7-1-15,-3 3-3 16,2 2-1-16,-1 3-1 0,1 23 1 16,-1 14 7-1,1 11-1-15,-2 3-2 0,0 9-1 16,0 1 1-16,0 2-2 16,0 0-1-16,0-4 0 15,0-4-2-15,0-7-4 16,0-7-5-16,0-8-37 15,0-11-44-15,0-11-68 16,-9-14-183-16</inkml:trace>
  <inkml:trace contextRef="#ctx0" brushRef="#br0" timeOffset="80637.3656">15953 2558 561 0,'8'-4'185'0,"17"4"-181"16,20 0 14-16,17-4-18 16,13-10-5-16,0-15-164 15</inkml:trace>
  <inkml:trace contextRef="#ctx0" brushRef="#br0" timeOffset="81136.1994">17150 2329 511 0,'-6'-6'102'0,"-13"6"-94"16,-8 8 56-16,-12 16-53 15,-12 6 2-15,-4 10 11 16,3 6-1-16,4 4-7 16,9-1-3-16,15-4-8 15,11-6-5-15,11-7 0 16,2-6-3-16,11-2-9 15,22-8-43-15,16-10-29 16,12-6-30-16,6-2-55 16,0-17-22-16,-4-4 29 15</inkml:trace>
  <inkml:trace contextRef="#ctx0" brushRef="#br0" timeOffset="81369.2671">17287 2586 56 0,'-6'0'242'15,"-17"0"-155"-15,1 12 6 16,5 8 12-16,11-4-55 15,6-6-39-15,9-10-5 16,28 0 23-16,14-26-12 16,8-12-2-16,-1-2 13 15,-11 4 26-15,-17 11 9 16,-16 11-19-16,-14 4-17 16,-4 2-7-16,-31 2-13 15,-12 0-7-15,-2 4-2 16,11 2-13-16,20 0-23 0,17 0-36 15,1 0-30-15,26-4-71 16,17-10-96-16</inkml:trace>
  <inkml:trace contextRef="#ctx0" brushRef="#br0" timeOffset="81585.0985">17692 2255 184 0,'11'-16'195'16,"-11"7"-79"-16,0 9-6 15,-9 9-53-15,-14 18-41 16,-6 7-3-16,1 2-2 15,12-5 10-15,16-4-11 16,0-12-8-16,30-3-1 16,6-6 4-16,-1 0 24 0,-5 2 32 15,-11 2-14-15,-13 8-4 16,-6 14-24-16,-18 9-10 16,-21 4-7-16,-5-2-2 15,9-21-60-15,20-22-187 16</inkml:trace>
  <inkml:trace contextRef="#ctx0" brushRef="#br0" timeOffset="82366.7901">18208 2255 536 0,'-6'-3'19'16,"6"3"-4"-16,0 4-9 15,0 10 1-15,0 6 5 16,-2 5 13-16,-2 7 7 15,-4 6-6-15,-5 8-2 16,-4 3 2-16,0 5-12 16,1-1-10-16,2-2-1 15,2-8-2-15,3-14-1 16,6-14-1-16,3-15 0 16,0-3-1-16,0-29-10 15,10-14 1-15,1-8 10 16,2-7 0-16,2 1 1 0,6 0 0 15,2 6 0-15,5 2 0 16,6 5 0-16,3 5 0 16,-1 6 1-16,0 8 5 15,-8 6 17-15,-10 10 13 16,-6 9 6-16,-10 3-22 16,-2 13-10-16,0 21 6 15,-21 14-3-15,-8 10-6 16,0-3-3-16,2-11-1 15,13-10-3-15,14-16-1 16,0-11-1-16,32-7-5 16,11 0 6-16,12-2 1 0,0-4 0 15,-8 6 0-15,-13 0 1 16,-21 30 7-16,-13 15 7 16,-22 20 0-16,-31 9 1 15,-15-3-14-15,-4-9-1 16,14-22-1-16,21-18-34 15,21-22-101-15,16-37-216 16</inkml:trace>
  <inkml:trace contextRef="#ctx0" brushRef="#br0" timeOffset="82882.1844">19589 2447 631 0,'0'-9'78'0,"11"9"-40"16,17 0 42-16,5 0-65 0,2 0 6 15,0 6-10-15,1 1-11 16,4 4-16-16,-2-11-145 16</inkml:trace>
  <inkml:trace contextRef="#ctx0" brushRef="#br0" timeOffset="83879.5412">21027 2135 347 0,'-6'0'29'0,"-2"0"-25"16,0 8-3-16,2-1 1 15,3-3-1-15,0-4 1 16,3 0 12-16,-2 0 24 16,-2 0 9-16,3 0-9 15,-1 0 0-15,1 0-5 16,1 0-8-16,-2 0-1 16,1 0-6-16,-1 0-7 15,1 0-3-15,-2 0-1 16,1 0 0-16,1 0-2 0,-2 0 4 15,0 0 1-15,-3 0 1 16,-4 3-1-16,-1 6 5 16,-2-1 1-16,1 2-2 15,3-2-8-15,2-4-2 16,2 0-3-16,5-3-1 16,-2-1 0-16,1 0 0 15,1 2 2-15,-2-2 1 16,1 3 6-16,-2-1-2 15,1 4 0-15,2 0-2 16,0 4-3-16,0 7 0 16,6 2 2-16,8 3 4 0,-4 1 8 15,-2 3 4-15,-8 10-5 16,0 6-2-16,-18 9-3 16,-17 3-3-16,-6-4-2 15,0-12-5-15,7-14 0 16,6-14 0-16,4-10-8 15,7-12-39-15,6-14-54 16,11 2-43-16,0 6-41 16,11 8-137-16</inkml:trace>
  <inkml:trace contextRef="#ctx0" brushRef="#br0" timeOffset="84079.1741">21262 2314 392 0,'0'0'258'0,"0"15"-248"16,0 7 65-16,0 0-63 16,0 2-9-16,0 4-3 15,0-2-4-15,0-2-66 16,-8-10-122-16</inkml:trace>
  <inkml:trace contextRef="#ctx0" brushRef="#br0" timeOffset="84262.97">21312 1988 605 0,'0'-11'138'15,"0"11"-134"-15,7 0-4 16,10 8-54-16,0 9-100 16,1 2-366-16</inkml:trace>
  <inkml:trace contextRef="#ctx0" brushRef="#br0" timeOffset="84528.8651">21474 2264 588 0,'-11'5'50'0,"7"18"-10"15,-1 4 2-15,-1 1-33 16,3-2 3-16,3-8-6 16,0-9-4-16,23-9 1 15,14 0 17-15,14-7 7 16,1-8-9-16,-7 8 16 15,-14 7 8-15,-16 0-4 16,-12 23-14-16,-3 12-7 16,-10 13-6-16,-12-1-10 0,3-6-1 15,12-18-53-15,7-23-212 16</inkml:trace>
  <inkml:trace contextRef="#ctx0" brushRef="#br0" timeOffset="85326.0289">22464 2146 440 0,'-7'-14'97'15,"4"10"-54"-15,3 4 15 0,0 0-53 16,0 0-3-16,0 0-2 16,0 0 1-16,0 0 0 15,-3 0 3-15,-5 24 8 16,-3 14 14-16,-6 11-3 15,-5 9-6-15,-5 1-1 16,-3 4-9-16,-1-3-4 16,2-10-1-16,8-14-2 15,7-14-2-15,10-18 0 16,4-4 1-16,2-31-7 16,23-23-20-16,10-21 24 15,7-5 4-15,4-5 0 16,2 5 2-16,7 7 10 0,3 10 4 15,3 11 2-15,0 9 6 16,-9 13 6-16,-13 12-14 16,-15 16-8-16,-15 2-5 15,-9 19 1-15,-1 22 3 16,-29 16 4-16,-15 15-4 16,-9 0-3-16,2-6-3 15,15-19 0-15,16-21-1 16,19-17-1-16,2-9-5 15,29 0-1-15,11-13 7 16,6 2 0-16,2 7 1 16,-11 4 0-16,-10 7 2 0,-17 27 3 15,-10 16 9-15,-22 17 8 16,-27 10-6-16,-16 0-12 16,0-12-5-16,16-18-1 15,25-20-51-15,24-27-151 16</inkml:trace>
  <inkml:trace contextRef="#ctx0" brushRef="#br0" timeOffset="85825.169">23386 2255 440 0,'-1'-8'63'15,"-2"8"22"-15,-3 0-26 16,-8 0-23-16,-10 5-2 15,-11 18-7-15,-11 7 2 16,-11 10 1-16,3 12-5 16,2 8-8-16,13 1-11 15,17-3-5-15,16-10-1 16,6-6-2-16,18-12-8 16,28-12-58-16,15-9-30 15,9-9-95-15,-1-7-187 16</inkml:trace>
  <inkml:trace contextRef="#ctx0" brushRef="#br0" timeOffset="86059.1576">23536 2471 538 0,'-19'20'42'0,"19"3"12"15,6-11-36-15,32-10-12 16,12-2 19-16,4-14-8 15,-4-9 13-15,-16 1 30 16,-15 4-10-16,-14 10-21 16,-5 1-3-16,-29-2-11 0,-20-1-15 15,-5 0 0-15,5 3-10 16,19 6-36-16,23 1-73 16,7 0-92-16,28 0-294 15</inkml:trace>
  <inkml:trace contextRef="#ctx0" brushRef="#br0" timeOffset="86290.6748">24013 2223 269 0,'-9'0'346'0,"-21"9"-295"16,-1 25 42-16,-3 3-59 16,4 4 1-16,15-4-12 15,15-5-23-15,4-10-1 0,31-8-8 16,5-5-2-1,-5-2 11-15,-12-3 3 0,-13 2 5 16,-10 4 5-16,-7 6-1 16,-20 7-2-16,-10-1-7 15,4-8-3-15,13-10-38 16,20-8-176-16</inkml:trace>
  <inkml:trace contextRef="#ctx0" brushRef="#br0" timeOffset="86773.4794">24646 1982 384 0,'-11'7'105'0,"3"13"-20"15,-3 7 10-15,-3 17-61 16,-7 11-9-16,-5 11-11 16,-7 10-2-16,-8 0-4 15,-1 0 7-15,4-6 2 16,8-19-15-16,16-17-2 16,14-25-2-16,2-9-4 15,29-39-3-15,16-22 0 16,11-21 2-16,3-18 7 0,0-13 0 15,2-5 3-15,-3 11 6 16,-7 17 0-16,-7 27 2 16,-14 29-4-16,-16 15 3 15,-10 14-4-15,-3 5 1 16,-1 19-6-16,-2 22 2 16,0 18 3-16,0 13 1 15,-17 13 5-15,-5 5-2 16,-2 2-2-16,3-4 1 15,-1-11-5-15,2-5-4 16,7-11-1-16,2-11-8 16,3-10-34-16,5-16-45 0,0-12-60 15,1-12-114-15</inkml:trace>
  <inkml:trace contextRef="#ctx0" brushRef="#br0" timeOffset="86938.7671">24605 2323 577 0,'-3'-4'77'0,"3"4"62"15,14 0-91-15,20 2-12 16,9-1-27-16,2-1-9 16,-3 0 0-16,-1 0-26 15,-8-7-148-15</inkml:trace>
  <inkml:trace contextRef="#ctx0" brushRef="#br0" timeOffset="87978.9777">22537 2686 188 0,'0'-1'124'0,"-3"1"-75"16,-1-2-14-16,0 2-22 15,-1 0-1-15,4 0 2 16,-2 0 7-16,1-5 16 15,0 1 5-15,1 2 8 16,-5-2-11-16,-6 4-9 0,-6 0-19 16,-7 0-10-1,-5 0 0-15,0 0-1 0,2 0 0 16,10 0 0-16,6 0 1 16,4 0-1-16,2 0 0 15,-2-9-1-15,-1-4 0 16,1 7-2-16,2 4-7 15,-4 2-43-15,4 0-172 16</inkml:trace>
  <inkml:trace contextRef="#ctx0" brushRef="#br0" timeOffset="152047.8981">14576 5174 231 0,'-6'0'12'16,"5"0"-5"-16,1 0-3 15,0 0-4-15,0 0 2 16,0 0 23-16,0 0 16 15,0 0 1-15,-3 0-5 16,0 0-7-16,0 0-2 16,1 0 12-16,2 0 10 15,-1-4-5-15,-2-3-9 16,-1 0-20-16,-1-1 5 16,2 1-1-16,0-1-6 15,2 4 4-15,-1-1 6 0,2 5 1 16,0 0-1-16,0 0-13 15,0 0-8-15,0 0-3 16,0 20 1-16,0 13 0 16,5 13 3-16,-1 8-1 15,1 8 0-15,0 4 0 16,-2-6-1-16,2-10-2 16,1-21-1-16,-2-17 1 15,1-12-2-15,4-14 2 16,1-31 3-16,2-18-3 15,-2-15 0-15,-2-8-2 16,-6 0 1-16,-2 4-1 16,3 9-4-16,0 13 3 0,1 16 3 15,3 10 0 1,-1 12-1-16,-1 5 1 0,2 6-1 16,5 2 1-16,6-4-1 15,12-3 1-15,18-8 0 16,11-7 1-16,15-1 0 15,3 2 1-15,1 4 5 16,-8 10-1-16,-10 6-4 16,-13 10-2-16,-11 0 0 15,-8 0-7-15,-2 14-35 16,-7 8-98-16,-10 0-112 16</inkml:trace>
  <inkml:trace contextRef="#ctx0" brushRef="#br0" timeOffset="152480.1392">14892 5177 476 0,'0'0'16'0,"0"0"-6"0,17-7 26 16,14-7 13-16,8-4-2 16,9-2 3-16,-3 2 3 15,-2 4-7-15,-10 6-15 16,-11 7-16-16,-11 1-9 15,-8 5-4-15,-3 25 2 16,-13 21 8-16,-22 14-7 16,-8 10-3-16,-2 1-2 15,12-10 0-15,17-16 0 16,16-16-1-16,9-17-2 16,28-16-4-16,11-1-1 15,8-7 8-15,1-7-2 0,-8 8-10 16,-6 6-46-16,-13 0-64 15,-15 13-98-15</inkml:trace>
  <inkml:trace contextRef="#ctx0" brushRef="#br0" timeOffset="152796.5981">14405 6336 634 0,'0'0'10'16,"10"0"2"-16,29 0 27 16,19-19 8-16,21-12 0 15,17-5-6-15,13-2-5 16,10 3 3-16,-4 6-14 15,-14 7-8-15,-17 5-12 16,-23 12-4-16,-17 3-1 16,-11 2 0-16,-10 0-9 15,-7 0-30-15,-5 7-71 16,-11 13-107-16,0-3-180 16</inkml:trace>
  <inkml:trace contextRef="#ctx0" brushRef="#br0" timeOffset="153211.7932">14800 6613 295 0,'-10'0'244'15,"5"3"-235"-15,5 1 39 16,0-1-3-16,5-2-25 16,14-1 4-16,9 0 14 15,11-8 8-15,9-10 5 0,0 0-6 16,-5 1-7-16,-13 5-9 16,-15 8-10-16,-11 3-6 15,-4 1 0-15,0 12-6 16,-9 28-3-16,-18 21 3 15,-2 10-5-15,2-1-1 16,13-12-1-16,14-16-1 16,5-18-2-16,24-15 2 15,10-9 1-15,3 0 2 16,1 0 2-16,-4 0 0 16,-3 0-4-16,-1 0-2 15,4-4-28-15,3-23-122 0,0-30-340 16</inkml:trace>
  <inkml:trace contextRef="#ctx0" brushRef="#br0" timeOffset="154259.5445">16261 6062 248 0,'0'-4'112'0,"0"1"-85"16,0 1 30-16,0 0-3 15,0 2 5-15,0 0 5 16,0 0-15-16,0 0-12 16,0 0-8-16,0 0-2 15,-2 16 0-15,-8 10 8 0,-7 3-14 16,2-5-9-16,2-5-5 16,9-12-5-16,4-7-1 15,3-1 0-15,22-26 1 16,6-10 3-16,1 1-3 15,-12 11 3-15,-14 10-4 16,-6 13-1-16,-13 2-11 16,-23-14-214-16</inkml:trace>
  <inkml:trace contextRef="#ctx0" brushRef="#br0" timeOffset="157866.9064">17402 5513 227 0,'0'-6'152'0,"-7"4"-140"15,7 1 46 1,0-3-16-16,0 4-15 0,0 0 27 16,0 0-5-16,0 7-12 15,1 12-6-15,8 6-4 16,-3 7-12-16,0 3-10 16,-3-5 1-16,-3-1 0 15,1-7-2-15,1-11-2 16,1-7-1-16,0-4 0 15,4-18 10-15,5-23 15 16,0-21-24-16,-1-16-2 16,-8-10 0-16,-3-4-1 15,0 2-3-15,-14 8 3 16,0 13-1-16,0 16 2 0,3 15 0 16,1 11 0-16,4 10-2 15,2 5 2-15,4 5 0 16,0 0 0-16,0 1 0 15,1-3-1-15,18 0 0 16,16-4 0-16,14-2 1 16,22-1 2-16,17-1 2 15,14-3 8-15,6 0 19 16,5 2-1-16,-3 2-13 16,-13 8-9-16,-17 7-7 15,-19 1-1-15,-21 3-1 16,-12 14-5-16,-5 6-19 15,-1 1-37-15,-4-4-52 0,-14-3-115 16</inkml:trace>
  <inkml:trace contextRef="#ctx0" brushRef="#br0" timeOffset="158382.603">17946 5256 443 0,'0'-6'21'0,"0"6"12"15,0-4 5-15,0-6-31 16,0 2 13-16,8-6 19 15,6-3 2-15,3 2-10 16,4 1 6-16,-1-2 2 16,1 5-8-16,-6 4-3 15,-8 6-13-15,-6 1-9 16,-1 0-1-16,0 17 2 16,-11 7-1-16,-6 4 0 15,1-2-1-15,7-4-5 16,9-12 0-16,0-8 0 0,30-2 0 15,19-12 2-15,12-10 1 16,-3 2 7-16,-10 12 4 16,-21 8 12-16,-18 6-9 15,-9 28-7-15,-15 10 4 16,-28 14-1-16,-15 7-7 16,-10 4-3-16,7-3-3 15,12-12-1-15,13-15-3 16,18-16-14-16,7-11-6 15,7-5-10-15,4 1-23 16,2-1-51-16,11 0-80 16,-7 0-203-16</inkml:trace>
  <inkml:trace contextRef="#ctx0" brushRef="#br0" timeOffset="158682.1934">17383 6220 389 0,'7'-16'154'16,"33"-2"-138"-16,34-8 94 16,25-8-56-16,15-1-9 15,7-5 3-15,-2 4-9 16,-10 2-13-16,-18 11-6 15,-21 10-10-15,-22 10-10 0,-13 3-1 16,-3 0-1-16,-5 2-2 16,-2 9-5-16,-1-3-19 15,-2 4-26-15,0-4-28 16,0-2-47-16,-9 0-135 16</inkml:trace>
  <inkml:trace contextRef="#ctx0" brushRef="#br0" timeOffset="159149.0063">17787 6557 468 0,'-6'-6'35'15,"6"1"41"-15,0 1-25 16,0 2-35-16,12-3-1 16,5 1 9-16,2-3 9 15,1 0-1-15,2-1 5 16,1 3 7-16,1-2-4 16,3 1-9-16,1 2-7 15,4 4-8-15,0 0-6 16,1 0-3-16,-1 0-1 0,-9 0-3 15,-9 0-1 1,-6 4-1-16,-8 10-1 0,0 10 0 16,-17 10 2-16,-21 14-2 15,-12 11 0-15,-5 11 0 16,3 2 0-16,8-3 0 16,12-9 0-16,12-14 0 15,16-14 0-15,4-13-1 16,25-12 0-16,17-7 1 15,10 0 0-15,8-12 0 16,-4 3 1-16,-9 8 0 16,-10 1-1-16,-7 8-5 0,-6 12-70 15,0-20-195 1</inkml:trace>
  <inkml:trace contextRef="#ctx0" brushRef="#br0" timeOffset="160859.9009">17818 5126 188 0,'-7'0'33'0,"6"0"-31"15,-1 0 4-15,2 0-4 16,-3 0-2-16,0 0 0 16,-2 0 0-16,1 0 34 0,-1 0 25 15,0 0-6 1,3 0-8-16,1 0-17 0,-1 0-11 16,1 0-1-16,-1 0 4 15,2 0 0-15,-1 0-12 16,-1 0 0-16,1 0 10 15,1-7-3-15,0-4 4 16,0 0 2-16,3 2 0 16,7-1-3-16,3 1-1 15,1-2-3-15,4 0 2 16,-5-1-2-16,2 4-3 16,-3-4 0-16,3 3 0 15,-3 0-5-15,0-1-2 0,1 2-3 16,-1-2 4-16,1 5 3 15,0-3-1-15,1 3-3 16,0 1 1-16,1 2-1 16,-2 0 0-16,1 1 2 15,1-1 2-15,-6 2-3 16,2 0-2-16,-5 0 0 16,-1 0-1-16,-1 7 1 15,1 0 0-15,-2 3-1 16,2-1 0-16,-1 2 0 15,0-2-1-15,-2 0-1 16,-1 2 1-16,-1-2-1 16,0 2 1-16,0 2 0 15,0 1 1-15,-4 1 0 0,-6 1 0 16,2 0-2-16,-1-1 0 16,-4 1 0-16,1 2 0 15,-2 1 0-15,-2 0 0 16,2-1 2-16,-4-2-2 15,2 1 0-15,1-4-2 16,1 1 2-16,1-2 2 16,6-6-2-16,1-2 0 15,4-2 1-15,1 0-1 16,1-2 0-16,0 0 0 16,0 0 0-16,0 0 1 15,0 0 1-15,0-2 1 16,3-2 4-16,4-4-5 0,4 0-1 15,3-3 0-15,3 0 0 16,4 2 1-16,1-2-1 16,1 1 0-16,4 0 0 15,3 0 0-15,2 0 0 16,-2 0 0-16,-6 3 0 16,-6 4-1-16,-8 3-1 15,1 0 1-15,-3 0 1 16,3 0 1-16,0 4 0 15,0 4-1-15,1-2 0 16,-2 2 0-16,-2 0-1 16,-3 2 1-16,-2 0 0 0,-2 3 0 15,-1 2-1-15,2 1 1 16,-2 4-1-16,0-2 1 16,0 2 0-16,-9 4 0 15,-4 1-1-15,-1 2 1 16,-2-1-1-16,1-2 1 15,3-1-1-15,0-4 0 16,0 3 0-16,-2 2 0 16,-2 3 0-16,-5 2 0 15,-4 4 0-15,-3-1 0 16,-4-1 0-16,1 1 0 16,-1-5 0-16,3-3 0 15,0-7 0-15,3-5-1 16,3-12-8-16,4 0-23 15,6-16-52-15,13-21-104 0</inkml:trace>
  <inkml:trace contextRef="#ctx0" brushRef="#br0" timeOffset="161707.5981">19137 6073 345 0,'-3'0'222'0,"3"-4"-203"15,24 4 92-15,21-11-41 16,13 2-15-16,7 3-14 16,-6 0-19-16,-5 6-20 15,-13 9-2-15,-12 12-56 16,-14-4-200-16</inkml:trace>
  <inkml:trace contextRef="#ctx0" brushRef="#br0" timeOffset="165066.4039">21535 5033 44 0,'0'-13'401'0,"-11"8"-382"15,1 3 56-15,4 2-27 16,6 0-39-16,-1 0 2 16,-1-6 6-16,1 4 14 15,1-1 3-15,0 3-4 16,0 0-10-16,0 18 6 15,0 15 21-15,-3 12-24 16,-5 12-9-16,-5 7-4 16,-1 1-7-16,0 1-2 15,3 1-1-15,5-3-2 16,4-3-43-16,2-7-67 16,-1-14-69-16,-14-16-342 0</inkml:trace>
  <inkml:trace contextRef="#ctx0" brushRef="#br0" timeOffset="165282.5558">21108 5898 522 0,'-6'0'153'15,"6"0"-149"-15,33-9 45 16,27-13-23-16,25-3-1 15,10-7 0-15,1 1-15 0,-11 4-7 16,-18 13-3 0,-15 14-5-16,-13 0-43 0,-14 17-75 15,-16 11-133-15</inkml:trace>
  <inkml:trace contextRef="#ctx0" brushRef="#br0" timeOffset="165697.8721">21201 6316 218 0,'-11'0'249'16,"-1"0"-230"-16,9 0 56 15,3 0-34-15,0 0-32 16,0 0 13-16,12-6 26 16,15-1 6-16,13-2-9 15,11 1 0-15,4-2-1 16,-7 4-12-16,-14 4-8 16,-14 2-12-16,-20 22-9 15,-3 25 7-15,-35 24-2 16,-15 18-5-16,-12 15-3 15,3-1 0-15,13-11 0 16,22-18-1-16,24-25-4 0,7-24-4 16,38-18-2-16,12-7 8 15,13-7 3-15,3-15 0 16,-7 7 0-16,-8 11-8 16,-6 4-65-16,-13 0-93 15,-12 0-241-15</inkml:trace>
  <inkml:trace contextRef="#ctx0" brushRef="#br0" timeOffset="166164.8306">22335 5892 478 0,'-8'-11'63'0,"6"1"23"0,2 2-42 15,0 1-16-15,0 3-3 16,0 1-6-16,0 3-3 16,0 0-4-16,0 0 9 15,-1 0-2-15,-8 1-4 16,-3 8-5-16,3-3 5 15,5-1-3-15,4-5-3 16,0 0-1-16,3 0 15 16,6-7 4-16,-5 1-14 15,-4 6-7-15,0 4-6 16,-12 11-25-16,-15-15-206 16</inkml:trace>
  <inkml:trace contextRef="#ctx0" brushRef="#br0" timeOffset="169472.1094">23413 5555 420 0,'-15'-14'137'0,"2"11"-127"16,10 3 46-16,-2 0-37 15,4 0-16-15,-2 15-2 16,1 17 4-16,2 10 15 16,0 8-2-16,0 1 4 15,0 0-3-15,0-10-8 16,3-8-6-16,3-15-2 15,3-13-2-15,5-5 2 16,5-9 12-16,8-31 0 16,10-26-10-16,6-27-5 15,1-12-1-15,-7-9-3 0,-13 7 1 16,-11 13 2-16,-8 16 1 16,-4 16 0-16,-1 22 0 15,0 11 1-15,0 14-1 16,0 6 0-16,0 7 0 15,5 2-1-15,2 0-1 16,13-2-2-16,10-2 2 16,17 0 2-16,17-6 0 15,14-4 1-15,13-4 2 16,2-4 4-16,-9 1 10 16,-15 6-2-16,-23 7-13 15,-23 8-2-15,-10 0-14 16,-8 18-45-16,-5 11-62 0,-9 4-137 15</inkml:trace>
  <inkml:trace contextRef="#ctx0" brushRef="#br0" timeOffset="169888.9241">23898 5442 269 0,'-8'-5'265'15,"2"-5"-246"1,6 8 66-16,0-10-59 0,17 4-17 16,17-6 3-16,12-2 7 15,8-5-1-15,3 2 2 16,-6 2 7-16,-14 6-1 15,-16 10-8-15,-15 1-6 16,-6 1-6-16,-6 27 2 16,-24 20 3-16,-15 18-3 15,-14 16-8-15,-5 6 0 16,8-8 0-16,21-18 1 16,23-20-1-16,12-18-1 15,28-17-6-15,25-7 2 16,16 0 5-16,7-17 0 15,0-2 0-15,-13 4 0 0,-17 13 0 16,-16 2-44-16,-14 5-43 16,-16 14-71-16,-16-1-128 15</inkml:trace>
  <inkml:trace contextRef="#ctx0" brushRef="#br0" timeOffset="170187.0485">23429 6399 446 0,'-11'0'93'0,"11"0"-76"15,0-4 54-15,33-11-45 16,26-6 10-16,29-10 25 15,22-9-5-15,11-2-9 16,-1 4-5-16,-16 7-11 16,-20 11-17-16,-25 7-13 15,-23 5-1-15,-12 7-2 16,-14 1-9-16,-2 0-25 16,-5 8-59-16,-3 1-58 0,0-7-174 15</inkml:trace>
  <inkml:trace contextRef="#ctx0" brushRef="#br0" timeOffset="170685.3652">23744 6553 381 0,'-4'0'15'0,"4"0"27"15,-3 0-18 1,1 0-18-16,-1 0 25 0,-1-2 7 16,3-3 9-16,1-3-2 15,0 3-9-15,11-1 3 16,18-4 3-16,6-2-12 15,3-4-2-15,-2 4 3 16,-3 0 3-16,-10 6-12 16,-5 3-3-16,-9 3-7 15,-3 0 0-15,-1 0-2 16,-1 0-3-16,0 11-4 16,-4 9-2-16,0 6 1 15,-5 10-2-15,-15 6 1 16,-5 10-1-16,3-1 0 15,8-1 0-15,14-13 0 0,1-10 0 16,32-12-1-16,14-8 1 16,11-7 0-16,5-3 0 15,-4-14 0-15,-14 5 0 16,-9 4-26-16,-10-4-74 16,-9-18-133-16</inkml:trace>
  <inkml:trace contextRef="#ctx0" brushRef="#br0" timeOffset="177436.3661">16134 8697 324 0,'-3'-3'55'0,"1"3"-51"16,2 0 31-1,0 0-10-15,-4 0-12 0,-3-3 23 16,1-2 20-16,0 1-10 15,4 0-9-15,1-1-2 16,-3 3-7-16,3-1-6 16,-1-1-3-16,1 1 1 15,1 2-3-15,0 1 0 16,0 0-3-16,-2 0-8 16,2 0-3-16,0 11-3 15,0 16 0-15,5 16 2 16,7 15 5-16,1 8 0 15,1 4-2-15,-3 2-1 16,2-4-2-16,-3-14-1 0,-1-12-1 16,0-19 0-16,-3-13 0 15,0-10 0-15,2 0 0 16,2-33 1-16,0-14 3 16,1-24-4-16,-2-18-1 15,-6-12-4-15,-2-2 2 16,1-1 1-16,1 9 2 15,0 10 0-15,-2 12 0 16,-1 15 0-16,0 11 0 16,0 10 0-16,0 8 0 15,0 7-1-15,0 2 1 16,0 5 0-16,0 1 0 16,0 6 0-16,0 2 0 0,0 3-1 15,12 3 1 1,9 0-2-16,10 0 2 0,20 0 1 15,13 0 1-15,11 0 3 16,8 0 2-16,7 0 0 16,2-4-4-16,-5 0 0 15,-12 1-3-15,-19 3-2 16,-15 0-22-16,-12 0-64 16,-6 3-52-16,-14-2-142 15</inkml:trace>
  <inkml:trace contextRef="#ctx0" brushRef="#br0" timeOffset="178018.0703">17018 8392 304 0,'0'-5'195'0,"-4"5"-156"16,-6 0 28-16,2 0-45 16,1 0 0-16,-3 0-5 15,-3 5-6-15,-4 2 8 16,0 1 1-16,-4 1-2 16,-7 5-3-16,-5 7-1 15,-6 10-2-15,-4 12 1 16,1 9-3-16,2 13-1 15,4 9 1-15,11 6 2 16,7-4-5-16,15-6-5 0,3-17 0 16,13-19-1-16,20-16 0 15,12-18 6-15,15-2-1 16,7-30 0-16,-1-12-1 16,-11-4 8-16,-24 6 6 15,-25 6-4-15,-12 9-2 16,-44 10-3-16,-21 10-6 15,-11 7-4-15,6 29 0 16,22 12-10-16,33 1-41 16,21-9-101-16,0-16-190 15</inkml:trace>
  <inkml:trace contextRef="#ctx0" brushRef="#br0" timeOffset="178783.0984">15922 9626 419 0,'-16'0'80'16,"5"0"-50"-16,11 0 43 15,0 0-33-15,29-2-6 16,27-3 19-16,32-3 2 16,33-8-1-16,24-6-11 15,17-7-4-15,13-8-17 16,0-1-10-16,-14-1-6 15,-21 10-6-15,-39 9-1 16,-35 15-1-16,-33 5-15 16,-14 0-25-16,-5 12-50 15,-3 5-54-15,-11-2-145 16</inkml:trace>
  <inkml:trace contextRef="#ctx0" brushRef="#br0" timeOffset="179281.9286">16599 9843 513 0,'0'-11'119'0,"0"11"-91"16,-6 0 28-16,3 0-43 15,-5 18-7-15,-7 13 2 16,-11 16 0-16,-8 12-2 16,-8 10-4-16,-4 2-1 15,4-4 3-15,11-9-1 16,16-18-2-16,15-20-1 0,9-17-1 16,33-3 1-1,17-23 1-15,14-9 26 0,8-2-2 16,-3 2-5-16,-14 9 6 15,-17 10-10-15,-20 10-16 16,-18 3 0-16,-7 3-33 16,-2 5-52-16,0-8-18 15,-5 0-60-15,-11-15-132 16</inkml:trace>
  <inkml:trace contextRef="#ctx0" brushRef="#br0" timeOffset="179464.9571">16888 9874 160 0,'3'-18'275'0,"-3"8"-187"16,0 10 8-16,-5 0-44 0,3 12-20 16,-8 28 20-16,-8 19 10 15,-6 21-28-15,-11 12-4 16,-3 11-1-16,2 2-8 16,-1 5-4-16,4-4-11 15,12-12-6-15,15-17-3 16,8-27-51-16,26-43-163 15</inkml:trace>
  <inkml:trace contextRef="#ctx0" brushRef="#br0" timeOffset="180262.8504">18630 9276 575 0,'-5'-16'76'16,"5"14"-15"-16,2-4 19 15,25 0-47-15,4 6 7 16,6 0-8-16,8 0-12 15,4 0-9-15,0 0-8 16,-5 0-3-16,-5 4-10 16,-6 6-103-16,-17-10-203 15</inkml:trace>
  <inkml:trace contextRef="#ctx0" brushRef="#br0" timeOffset="181378.1282">19731 8818 298 0,'-7'-4'89'15,"-1"-4"-16"-15,2-1 6 16,6-4-14-16,0 4-12 16,0 4-8-16,0 5-14 15,0 0-15-15,0 0-10 16,3 14-6-16,9 14 9 15,3 8 9-15,3 8-8 16,-2-1 0-16,0-2-5 0,0-12-3 16,1-16 0-16,-1-13-1 15,3 0 2-15,2-29 7 16,4-17-4-16,-3-16-6 16,-5-15-1-16,-11-13-1 15,-6-7-1-15,-5-3 1 16,-16 8-1-16,2 15 1 15,6 19 2-15,5 24 0 16,6 14 0-16,2 9 0 16,0 6-1-16,5 2-3 15,12 2 1-15,8-1 3 16,15-2 0-16,17-1 1 16,19-8 9-16,16-3 7 0,7-6 15 15,1-3-9-15,-6 3-6 16,-12 2-7-16,-15 8-5 15,-18 6-5-15,-19 6-1 16,-10 6-40-16,-4 14-93 16,-9 2-102-16</inkml:trace>
  <inkml:trace contextRef="#ctx0" brushRef="#br0" timeOffset="181858.7479">20270 8613 373 0,'-6'0'134'0,"0"0"-113"16,6 0 38-16,0-4-29 16,19-8 13-16,14-6-1 15,7-2-2-15,5 0 2 16,1-1 1-16,-7 4-1 16,-8 9-15-16,-15 6-10 15,-9 2-14-15,-7 8-3 0,0 22 4 16,-17 16 6-16,-15 10-5 15,-9 11-3-15,-3 1-1 16,5-6-1-16,13-11 0 16,17-17 0-16,9-15 0 15,33-16 0-15,25-3 0 16,17-14 0-16,10-9 1 16,-5 1 0-16,-12 6-1 15,-19 8 0-15,-24 8-10 16,-11 4-38-16,-13 17-77 15,-5 0-96-15</inkml:trace>
  <inkml:trace contextRef="#ctx0" brushRef="#br0" timeOffset="182141.7561">19725 9527 514 0,'0'-15'140'0,"30"8"-93"16,35-11 51-16,29-2-33 16,19 0-9-16,12-6-13 0,6 3-14 15,-4 2-6-15,-12 7-15 16,-20 8-8-16,-25 6 0 15,-22 0 0-15,-12 5-26 16,-4 9-47-16,-3-13-145 16,5-12-462-16</inkml:trace>
  <inkml:trace contextRef="#ctx0" brushRef="#br0" timeOffset="182856.351">20091 9993 108 0,'0'-6'0'0,"-2"4"-44"16,1 0 44-16,1 0 15 15,-2-1 72-15,2-2-4 16,0-1-20-16,0 0-8 0,-1-6 16 16,-2 0-2-16,0 2 0 15,1 2-7-15,2 4-14 16,0 3-4-16,-3 1-1 16,2 0-14-16,-4 0-9 15,-2 8-3-15,-7 20-7 16,-13 19 7-16,-11 17-8 15,-10 10-7-15,3-3-2 16,15-12 0-16,21-16 0 16,9-23-6-16,39-20-10 15,24-2 9-15,13-30 7 16,7-2 2-16,-1 0 6 16,-11 4-3-16,-15 10 2 0,-17 9-1 15,-20 11-6 1,-13 0-10-16,-6 6-72 0,0 3-52 15,-1-9-107-15</inkml:trace>
  <inkml:trace contextRef="#ctx0" brushRef="#br0" timeOffset="183039.5075">20471 9874 107 0,'0'-12'538'0,"0"8"-473"15,0 8 37-15,-5 28-52 16,-3 26-3-16,-12 27-18 15,-10 19-9-15,-10 9-3 0,-3 7-10 16,-1 1-5 0,7-12-2-16,19-15-5 0,18-24-52 15,6-32-141-15,24-38-286 16</inkml:trace>
  <inkml:trace contextRef="#ctx0" brushRef="#br0" timeOffset="183904.1544">21689 9286 377 0,'-7'-9'91'0,"6"0"-8"16,1-4-10-16,0 4-54 16,5-1-1-16,14-4-2 15,9-1 17-15,11-1 4 16,4-1 1-16,3 4 2 15,-7 5-16-15,-6 4-15 16,-9 4-9-16,-13 2-4 16,-3 15-30-16,-5 3-88 15,-3 2-93-15</inkml:trace>
  <inkml:trace contextRef="#ctx0" brushRef="#br0" timeOffset="184086.9745">21797 9505 701 0,'0'-4'94'0,"6"4"-36"16,30 0 14-16,10 0-57 16,1 0-13-16,-3 14-2 15,-6 6-71-15,-15-6-183 16</inkml:trace>
  <inkml:trace contextRef="#ctx0" brushRef="#br0" timeOffset="186747.2315">23458 8711 436 0,'-18'-11'110'16,"9"11"-95"-16,3 0 67 15,4 0-63-15,2 0-16 16,0 2 0-16,0 6 0 16,0 12-1-16,0 11 27 15,5 12-1-15,4 3-8 16,-1-2-7-16,2-6-4 15,-3-9-5-15,-1-13-2 0,-1-10 0 16,-1-6-1 0,4-12 2-16,4-29 17 0,7-19-12 15,2-24-8-15,0-14-6 16,-11-13-10-16,-10-1 5 16,0 3 9-16,-18 11 2 15,-3 21 0-15,4 21 0 16,5 17 3-16,4 8 2 15,8 13-3-15,0 2-1 16,0 4 0-16,18 2-1 16,9 0 0-16,10 2 1 15,14 0-1-15,15 2 3 16,16 1 5-16,15-2 9 16,11 1 2-16,0 0 0 15,-6-4-8-15,-11 6-6 0,-14 2-5 16,-17 2 0-16,-20 10-18 15,-13 8-93-15,-21 2-98 16</inkml:trace>
  <inkml:trace contextRef="#ctx0" brushRef="#br0" timeOffset="187212.0533">24265 8232 378 0,'0'-16'114'15,"0"10"-95"-15,-2 6 64 16,-4-5-52-16,1 5-2 15,-6 0 13-15,-5 0-21 16,-8 5-9-16,-6 12 6 16,-4 2 6-16,-5 9 1 15,-1 6-5-15,-1 10-7 16,2 11-4-16,8 11 1 16,7 1 0-16,14-1-3 0,10-11 0 15,7-14-5-15,28-15 1 16,11-13 5-16,12-10 3 15,2-3-5-15,-5-6 0 16,-13-12 4-16,-17 2 5 16,-16 0 0-16,-9-1-1 15,-19 2-1-15,-29 1-8 16,-16 1-5-16,-8 9 0 16,8 4-1-16,21 0-1 15,22 0-15-15,21 0-38 16,13 0-121-16,32-8-190 15</inkml:trace>
  <inkml:trace contextRef="#ctx0" brushRef="#br0" timeOffset="187678.1217">25059 8360 396 0,'15'-15'231'16,"12"4"-161"-16,13 3 66 0,20-6-84 16,-1 6-22-16,-8 6-24 15,-14 2-6-15,-10 8-35 16,-8 14-102-16,-14-11-191 16</inkml:trace>
  <inkml:trace contextRef="#ctx0" brushRef="#br0" timeOffset="188160.4384">25654 8300 407 0,'-14'8'146'0,"6"14"-110"0,6 15 60 15,2 3-70-15,0 8-6 16,6 0-6-16,14-11-5 16,2-8-6-16,8-12-3 15,2-14 2-15,6-3 8 16,1-24 3-16,2-20-2 16,-6-10-6-16,-9-9-2 15,-10-9-1-15,-15-7-1 16,-1-7 0-16,-8 3-1 15,-8 10-1-15,1 15 0 0,6 21 0 16,-1 11 1 0,5 10 0-16,2 5 0 0,2 5 0 15,1 3 0-15,0-3 0 16,6 1 2-16,18-8-1 16,18-1 4-16,19-4 16 15,19 0 11-15,17-3-4 16,6 1-3-16,1-1-8 15,-13 5-9-15,-17 2-3 16,-19 2-4-16,-22 9-1 16,-11 3-9-16,-5 1-41 15,-6 15-78-15,-5-3-125 16</inkml:trace>
  <inkml:trace contextRef="#ctx0" brushRef="#br0" timeOffset="188725.8051">26305 8156 491 0,'-10'-5'39'0,"6"3"15"16,4-1-30-16,0-3-24 15,0 2 6-15,0-3 7 16,3 0 8-16,6 2 13 16,3-3 7-16,7 2 3 15,11-2-2-15,9-1-14 16,9-1-2-16,4-2-2 16,2 1 5-16,-7 2-5 0,-11 5 2 15,-15 4-9-15,-15 4-10 16,-6 21-6-16,-11 17 3 15,-24 13 1-15,-16 11-3 16,-10 6-1-16,0 0-1 16,10-8 0-16,23-15 0 15,22-13-1-15,10-21 0 16,45-11-3-16,25-4 0 16,15-21 4-16,4-13-2 15,-12 0-15-15,-15 9-32 16,-21 2-109-16,-14-3-126 15</inkml:trace>
  <inkml:trace contextRef="#ctx0" brushRef="#br0" timeOffset="189557.5879">23270 9256 510 0,'0'-10'28'16,"7"10"35"-16,41-14 9 16,40-4-29-16,35 1 8 15,40-5 1-15,31 2-13 16,32 3-1-16,28 1-7 16,23 3-9-16,17 8-13 15,-6 5-6-15,-11 0-1 16,-30 11 0-16,-31 12-1 15,-28-1-1-15,-29 0 4 0,-17-8-3 16,-16-13-1 0,-10-1 0-16,-7-9-7 0,-21-10-17 15,-14 1-28-15,-20-4-56 16,-23 0-25-16,-28-1-79 16</inkml:trace>
  <inkml:trace contextRef="#ctx0" brushRef="#br0" timeOffset="190114.3028">24744 9765 396 0,'0'-15'228'16,"0"9"-166"-16,-9 6 30 15,1 0-58-15,-1 21-25 16,-8 15-5-16,-9 13-2 16,-5 9-2-16,1-1 1 15,12-8-1-15,17-12 0 16,5-15 0-16,47-17-2 16,31-5 1-16,25-20-1 0,11-11 2 15,-6-1 2 1,-27 7-2-16,-31 11 0 0,-33 14-4 15,-14 0-64-15,-7 0-41 16,0-7-110-16</inkml:trace>
  <inkml:trace contextRef="#ctx0" brushRef="#br0" timeOffset="190288.3403">25317 9684 578 0,'0'-7'109'16,"-8"12"-6"-16,-3 31-30 15,-6 25-16-15,-8 25-24 0,-4 13-15 16,1 6-9 0,3-1-5-16,4-7-3 0,9-3-1 15,12-11-20-15,10-28-143 16,20-42-441-16</inkml:trace>
  <inkml:trace contextRef="#ctx0" brushRef="#br0" timeOffset="295732.7782">1902 5190 376 0,'15'0'7'16,"1"-4"-6"-16,8 0 0 15,0 0 1-15,2 0 3 16,3 2 3-16,4 0 4 15,0-2 10-15,9-2-7 16,3-1 9-16,5-2-8 16,7-1-5-16,2 2-2 15,7-4-3-15,5 2-3 16,2-3 4-16,4-4 3 0,1 1 6 16,2 0 0-16,-2 3 0 15,1 6-5-15,-6 2-7 16,-4 5-2-16,-8 0-2 15,-4 0 0-15,3-2 0 16,2-2 0-16,3-4 1 16,4-4-1-16,3 0 0 15,5 0 0-15,3-1 1 16,-2 4 2-16,-1 6 7 16,-6 3 2-16,-7 0-3 15,-4 9-5-15,-3 5 0 16,6-3-2-16,6-3-1 15,6-5-1-15,3-3 0 0,-2 0 0 16,1 0 0-16,0-4 0 16,-2-4 0-16,0 2 0 15,-8 2 0-15,-4 1 0 16,-5 3 1-16,-7 0-1 16,-3 0 0-16,-4 0 0 15,-5 3 0-15,-3 3 0 16,-3-1 0-16,-3 0 0 15,1-3 0-15,2-2 0 16,4 0 1-16,-3 0-1 16,1 0 0-16,1 0 0 15,1 0 0-15,2 0 0 0,2 1 0 16,3 6 0 0,5-1 0-16,2-1 0 0,4 0-1 15,6 1 1-15,3-4 0 16,4 2 0-16,0-3 0 15,-1-1 0-15,-1 0 0 16,-1 0 0-16,0 0-1 16,-3 0 1-16,-2 0 1 15,-2 0-1-15,-6 0 1 16,-1 0-1-16,-3 0 0 16,-2 0 0-16,2 7 0 15,-3 1 0-15,4 1 0 16,0-4 0-16,-1 2 0 15,-1-2 0-15,-2 0 0 16,0-2-1-16,-3-1 1 0,1 2 0 16,2-1 0-16,1 1 0 15,5-3 0-15,2 1 0 16,4-2 0-16,4 0 0 16,0 0 1-16,2 0-1 15,-2 0 0-15,0 1 1 16,-1 2-1-16,-1 0 0 15,-1 1 0-15,4-4 0 16,4 0 0-16,5 0 1 16,4 0-2-16,-1 0 1 15,0 0 0-15,-2 0 0 16,-1 0 0-16,-2 0 0 0,-5 4-1 16,-3 3 1-16,0-3 0 15,-1 1 0-15,-1-1 0 16,3-2 0-16,-3-2 1 15,2 0-1-15,2 0 0 16,0 0 0-16,1 0 0 16,0-3 1-16,2 0-1 15,0-1 0-15,-4 4 0 16,-1 0-1-16,-1-1 1 16,1 0 0-16,5-4 0 0,4-2 0 15,1 0 0 1,0-2 0-16,-4-2-1 0,-4 4 1 15,-4 3 0-15,-4-1 0 16,-3 3 1 0,-1 2-1-16,0-2 0 0,0 0 0 15,1-3 0-15,3 0 0 16,2-3 1-16,4 1-1 16,2-2 0-16,1-1 0 15,-1 0-1-15,-5 0 1 16,-3 1 0-16,-3 0-1 15,-1-1 1-15,2-2 0 16,1 1 0-16,1 0 0 16,1 1 0-16,-1 0 0 15,3 0 0-15,0 0 0 0,-1-2 0 16,-2 2 1 0,-6 0-1-16,0 4 0 0,-4-2 0 15,3 1 0-15,-3 3 0 16,4-1 0-16,-1 1 0 15,3 1 0-15,-1 1 0 16,0-2 0-16,0 2 0 16,2-1 0-16,2-3-1 15,9 1 1-15,1 1 0 16,4 3 0-16,-5 1-1 16,-6 0 1-16,-8 0 0 15,-3 0 0-15,-5 7 0 0,-5 3 1 16,-2 0-1-1,-4 2 0-15,-3 2 0 16,-5 1 0-16,-4 3-1 0,0 0 1 16,-3 0 0-16,-4 0 0 15,-4 6 0-15,-7 3 0 16,0 6-1-16,0 5 1 16,-5 2-1-16,-8 2 1 15,2-1 1-15,1 5-1 16,1-1 0-16,6 6 0 15,3 4 0-15,0 3 0 16,10 8 0-16,8 5 0 16,6 3 0-16,4 1 0 15,1 2 0-15,0 2 0 16,1 1 0-16,2 4 0 0,0 1 0 16,6-1 0-16,-1 0 0 15,2-1 0-15,-3-1 1 16,-2 2-1-16,-3 1 0 15,-4 3-1-15,-6 7 1 16,-3 4 0-16,-2-2 0 16,-4 2 0-16,0 1 0 15,2-2 0-15,-1 0 0 16,3-7 0-16,0-7 0 16,-3-2 0-16,-3-3 0 15,-1-3 0-15,-4 1 0 16,1 2 0-16,-5 3 0 0,2 5 0 15,-3 1 0-15,0 1 1 16,0-1-1-16,0 0 1 16,3 3-1-16,3-4 0 15,2 1 0-15,0-2 0 16,0-1-1-16,-3 3 1 16,-1 0 0-16,-1 7 0 15,-3 10 0-15,0 8 1 16,0 6-1-16,0 3 0 15,0-7 0-15,0-2 0 16,3-6 0-16,4-6 0 16,1-3 0-16,-1-6 0 15,-1 1 0-15,-1 0 0 0,1 2 0 16,-3 4 0 0,3-4 0-16,6-5 0 0,5-11 0 15,9-12 0-15,5-11 0 16,6-9-1-16,5-11 1 15,6-4 0-15,0-5 0 16,3-2 1-16,-2-1-1 16,-3 0 0-16,0-2 1 15,2-3-1-15,7-5 0 16,3-6 0-16,5-4 0 16,3-2 1-16,2-2-1 15,5 0 0-15,-1 2 0 0,-2 2 0 16,-2 2 0-1,1 2 0-15,3 0-1 16,7 0 1-16,3 0 0 0,2-2 1 16,-1 1-1-16,-4-4 0 15,3 3 1-15,-4-4-1 16,-2-2 1-16,-3 0-1 16,2 0 1-16,-4 0 1 15,4-1 4-15,0-6 3 16,-4-1-1-16,-5 2-3 15,-2-2-2-15,-3 5-3 16,1-2 0-16,-1-1 2 16,-2 0-2-16,1 4 1 15,-2-2 0-15,-1 3 1 16,-2-2-1-16,-3 3-1 0,0-2 1 16,-3 0-1-16,-2 0 0 15,-3-2 0-15,0 1 1 16,0-2 0-16,7-1 1 15,6 0 3-15,7-2 1 16,4 0-3-16,0 2 0 16,-3 0-2-16,1 1 0 15,4 0-1-15,1 1 0 16,5 0 1-16,0 1-1 16,3 0 1-16,0-1 2 15,6-2-2-15,3-1 4 16,0-1 0-16,3-1-2 0,3 3 1 15,0 0 0-15,0 1-2 16,0 3-2-16,-2-3 0 16,1 4 0-16,1-1 1 15,3 2 0-15,0 0-1 16,3-2 0-16,1 2 0 16,5-2 1-16,5 2-1 15,3-3 1-15,0-2 2 16,4-1 2-16,-2 6 0 15,-1 0-1-15,-3 0-1 16,1 0-1-16,-1 12-2 16,-3-1 1-16,1 2-1 15,1-4 0-15,8-1 1 0,4-4 0 16,7-1-1 0,8-1-1-16,0-2 1 0,5 1 0 15,3 5 0-15,-4-2 0 16,-1 5 0-16,2 0 1 15,-4-1-1-15,6 2 0 16,3-2 0-16,0-4 0 16,5 0 0-16,5-3 0 15,-3 1 0-15,2-1 1 16,-2 5 0-16,-1-1 1 16,1 2-1-16,-4 1-2 15,1 1 1-15,0 0 0 16,-9 2 2-16,2 4-1 15,-2-1-1-15,-7-2 0 0,3 2 0 16,-1-3-1-16,-3 3 1 16,3 1 0-16,-3-1 0 15,-1 1 1-15,2 3 3 16,5-3 4-16,3 0 0 16,11-3-5-16,6-3-2 15,8-1-1-15,2-1 0 16,-4-2 0-16,-1 2 1 15,-5-3 0-15,-4 2-1 16,1-6 0-16,2 0-1 16,4 0 1-16,4 0 0 15,-1 0 1-15,5 0 0 16,-9-6-1-16,-4 3 0 0,-4 0 0 16,-10 0-1-16,-9 0 0 15,-8-1-2-15,-14 0-17 16,-12 1-27-16,-13 3-53 15,-27-3-126-15</inkml:trace>
  <inkml:trace contextRef="#ctx0" brushRef="#br0" timeOffset="298193.7536">1892 6171 44 0,'-5'-6'74'15,"4"5"-71"-15,-1-3 0 16,2 2 7-16,0 1 25 15,0 1-3-15,0 0 7 16,0 0 19-16,0 0 8 16,-4 0-18-16,-1 0-20 15,1 0-2-15,0 0-13 16,2 0-3-16,2 0 0 0,0 0-2 16,0 0-3-16,0-2 1 15,-3 1 5-15,0 1 4 16,0-2 2-16,0 2 5 15,2 0-5-15,1 0-7 16,0 0-5-16,0 0-4 16,4 0 0-16,20 0 4 15,13 0 13-15,9-2-1 16,10-12 2-16,6-4 1 16,5-2-1-16,2-2 4 15,-8 3-7-15,-16 6-6 16,-15 5-8-16,-20 8-1 0,-8 0-1 15,-2 26 0-15,-8 21 12 16,-19 21-2-16,-11 11-6 16,-2 4-2-16,4-5-1 15,7-10-1-15,12-18-1 16,12-18-6-16,5-17-34 16,0-12-73-16,9-3-80 15</inkml:trace>
  <inkml:trace contextRef="#ctx0" brushRef="#br0" timeOffset="298476.3687">1668 7095 481 0,'25'-24'40'0,"35"-5"-25"16,26-11 67-16,25-5-21 15,16-2-3-15,8 0-24 16,-2 7-13-16,-13 11-9 16,-25 7-12-16,-26 6 0 15,-21 6-3-15,-19 6-17 0,-10 0-35 16,-8 3-55-1,-11-1-126-15</inkml:trace>
  <inkml:trace contextRef="#ctx0" brushRef="#br0" timeOffset="298808.9455">2052 7414 391 0,'-6'0'96'0,"4"0"-78"15,2 0 47-15,0 0-25 16,0 10-19-16,0 12-1 15,0 17 19-15,0 19 0 16,-13 19 8-16,-16 15-22 16,-7 8-20-16,-3-2-3 15,3-7-2-15,10-17-4 16,12-20-33-16,7-19-75 16,7-32-80-16,0-16-135 15</inkml:trace>
  <inkml:trace contextRef="#ctx0" brushRef="#br0" timeOffset="299191.3741">2211 7537 289 0,'0'0'114'0,"3"-6"-92"16,8-4 49-16,9-6 0 15,10-7-11-15,8-1 0 0,-1 4-6 16,-9 9-3 0,-9 11-29-16,-11 0-15 0,-8 36 1 15,-4 25 13-15,-28 26-4 16,-18 17-13-16,-3 4-1 15,12-15-3-15,21-20 0 16,20-29 0-16,21-26-3 16,30-18 1-16,11-6 2 15,6-23 0-15,-5 0 0 16,-7 1 0-16,-6 2-7 16,-3-3-57-16,-11-10-113 15,-14-10-397-15</inkml:trace>
  <inkml:trace contextRef="#ctx0" brushRef="#br0" timeOffset="299989.4592">3067 6688 277 0,'6'-1'140'16,"3"1"-104"-16,8-3 36 16,2 0-21-16,7-2-18 15,2 0-13-15,-3 1-11 16,-3 2-8-16,-2 1-1 15,-2 1-12-15,-8 0-108 0,-4 0-253 16</inkml:trace>
  <inkml:trace contextRef="#ctx0" brushRef="#br0" timeOffset="300222.9016">3141 7039 447 0,'0'0'198'16,"12"3"-188"-16,18-3 33 15,2 0-34-15,1 0-9 16,-3-4-32-16,-6-19-189 15</inkml:trace>
  <inkml:trace contextRef="#ctx0" brushRef="#br0" timeOffset="303747.0338">4037 6801 104 0,'-7'-3'20'16,"-1"1"18"-16,0 2 11 15,-2 0-27-15,1 0 5 16,1 0 28-16,2 0-17 16,4 0-21-16,1 0-3 15,-1 0 12-15,2 0 7 16,-3 0 9-16,0 0-6 16,2 0-14-16,-1 0-4 15,-1-2 0-15,1 2-2 16,2-2-1-16,0 2-2 15,0 0 2-15,0 0-5 0,23 2 0 16,23 5 19-16,31-2 1 16,30-5 4-16,24 0-7 15,18 0 6-15,6-1-14 16,-12 1-8-16,-14 0-3 16,-28 0-6-16,-23 0-1 15,-21 9 1-15,-16 0-1 16,-12 0-1-16,-11 2 0 15,-2 0-3-15,2 0-27 16,-12-11-167-16</inkml:trace>
  <inkml:trace contextRef="#ctx0" brushRef="#br0" timeOffset="306639.9595">6081 6613 183 0,'0'-4'92'0,"0"-1"-80"15,0-1 48-15,0-1-20 16,0 1-23-16,0-2 0 16,0 0-8-16,0 4 6 15,0-1 0-15,0 3 9 16,0 2-3-16,0 0 2 16,0 0-2-16,3 9-12 15,5 15 17-15,1 11 1 16,0 6-19-16,-2 5-7 15,-4 5-1-15,-3 2 1 16,0-1-1-16,0-7-6 0,0-1-70 16,0-13-110-16</inkml:trace>
  <inkml:trace contextRef="#ctx0" brushRef="#br0" timeOffset="306906.0227">5916 6847 413 0,'0'0'49'0,"3"0"-34"15,19 0 23-15,15 14 35 16,14 0-40-16,10-1-27 16,5-6-6-16,-1-7-12 15,-11-14-243-15</inkml:trace>
  <inkml:trace contextRef="#ctx0" brushRef="#br0" timeOffset="307820.4692">6896 6827 157 0,'0'0'146'0,"0"0"-136"16,0 0 19-16,0 0 14 16,-3 1-20-16,3-1-9 15,-2 0 3-15,1 0 2 16,1 0-4-16,0 0-3 0,1 0 0 16,11 0 0-1,0 0 0-15,0 0-4 0,3 0 14 16,3 0 3-16,4 0-1 15,1 0 3-15,7 0 3 16,8 0-5-16,9 0-1 16,11 0-1-16,11 0-1 15,15 2-11-15,10 4 0 16,17 2 5-16,14 3-3 16,16 3-9-16,25 5 1 15,11-4-2-15,13 1 1 16,3-6-2-16,-17 0 7 15,-23 2 28-15,-30 0-5 16,-38-2-17-16,-27-1-9 16,-25-4-1-16,-15-5-4 0,-12 0 0 15,-3 0-1-15,0 0-1 16,0-4-8-16,6-14-34 16,0-6-77-16,-3-4-173 15</inkml:trace>
  <inkml:trace contextRef="#ctx0" brushRef="#br0" timeOffset="346360.449">4525 5812 195 0,'-3'0'69'15,"-3"0"4"-15,-1 0-27 16,-1 0-16-16,1 0-5 16,1 0 4-16,3 2 2 15,0-2-4-15,3 0 4 16,0 0-4-16,0 0 1 16,-3 0-1-16,3 0-4 15,-3 0-4-15,2 0 4 0,-3 0-2 16,1 0-8-1,2 0-1-15,1 0-9 0,0 0 5 16,0 0 8-16,12-2-2 16,18-14-2-16,13-6 11 15,3-2 11-15,0 9-2 16,-8 8-8-16,-11 7-10 16,-12 7-10-16,-5 20 3 15,-10 14 1-15,0 10-5 16,-24 9-2-16,-7-3 0 15,1-11-1-15,12-17 0 16,12-18-1-16,6-11-1 16,13 0-8-16,20-16 8 15,6 1 2-15,-2 4 0 0,-11 11 4 16,-19 14 3-16,-7 37 4 16,-33 21-4-16,-26 8-5 15,-13-4-2-15,0-21-12 16,14-35-53-16,25-20-81 15,22-24-188-15</inkml:trace>
  <inkml:trace contextRef="#ctx0" brushRef="#br0" timeOffset="347257.9509">4467 7162 615 0,'0'0'19'16,"-2"8"11"-16,-5 25 10 16,-6 16 5-16,-4 15-14 15,-8 10-11-15,-5 7-5 16,-1-3-5-16,-4-5-7 0,4-13-3 15,9-12-9 1,6-17-41-16,11-17-32 0,5-14-50 16,21-7-93-16</inkml:trace>
  <inkml:trace contextRef="#ctx0" brushRef="#br0" timeOffset="347623.7155">4608 7390 281 0,'-8'4'154'0,"6"-3"-111"16,2-1 25-16,0 0-25 15,0 0-1-15,20-14-5 16,12-10 23-16,17-8 16 15,6 2-16-15,-3 9-4 16,-12 13-17-16,-13 8-22 16,-14 19-11-16,-13 32 5 15,-6 27-1-15,-31 23-8 16,-11 10-1-16,0-7-2 16,19-28-2-16,27-28-6 15,18-34-8-15,38-14-15 0,21-32 13 16,11-18 11-16,4-4-13 15,0 4-47-15,-6-1-93 16,-8-5-372-16</inkml:trace>
  <inkml:trace contextRef="#ctx0" brushRef="#br0" timeOffset="348350.2256">7909 5901 504 0,'-3'0'107'15,"-3"7"-87"-15,-8 19 6 16,-6 13-2-16,-5 9-15 15,-3 2-5-15,1 1-2 16,7-8 1-16,11-12 2 16,9-14-2-16,1-14-3 15,26-3 6-15,12-4 12 16,10-12 10-16,2 2 0 16,-1 4-11-16,-11 8-7 0,-12 2-8 15,-12 0-2 1,-9 0-12-16,-3 0-60 0,0 0-72 15,-3-10-227-15</inkml:trace>
  <inkml:trace contextRef="#ctx0" brushRef="#br0" timeOffset="348522.3057">8167 5859 671 0,'-20'49'33'16,"3"24"73"-16,-9 23-45 15,-7 19-32-15,-8 5-22 16,-5-3-7-16,5-11-6 16,11-17-37-16,23-25-126 15,7-32-434-15</inkml:trace>
  <inkml:trace contextRef="#ctx0" brushRef="#br0" timeOffset="349170.2587">7802 7411 235 0,'-10'-6'366'16,"4"3"-342"-16,6 3 54 15,-1 0-36-15,-1 0-4 16,1 1-6-16,-2 26 5 15,-9 17 18-15,-6 19-25 0,-10 6-18 16,-4-1-9-16,4-6-3 16,3-14-6-16,7-13-31 15,9-11-71-15,9-19-75 16,18-5-230-16</inkml:trace>
  <inkml:trace contextRef="#ctx0" brushRef="#br0" timeOffset="349635.8028">8070 7377 160 0,'-6'2'187'0,"1"0"-127"16,2 2-22-16,2-2-16 16,-2 1 7-16,0-1 8 15,0 1 5-15,-1 3 3 16,-2 0-3-16,0 0-13 16,-2 0-4-16,5 0 2 15,2-2 1-15,1-3-1 0,0-1-3 16,1 0 0-16,23 0-4 15,9-5 17-15,8-7-4 16,0 1-7-16,-10 6-6 16,-10 5-3-16,-10 5-11 15,-11 28 2-15,0 21 2 16,-18 22-10-16,-19 18 0 16,-7 6 0-16,8-11 0 15,20-18 0-15,16-25 0 16,42-30 0-16,34-16 0 15,22-33 0-15,14-18-3 16,-6 0-37-16,-10 2-96 16,-32 0-193-16</inkml:trace>
  <inkml:trace contextRef="#ctx0" brushRef="#br0" timeOffset="356785.1048">3615 9505 261 0,'-10'0'103'16,"0"0"-92"-16,0 0 33 0,1 2-1 15,3 4-6 1,2 0 1-16,2-3-6 0,2-3-1 16,0 0 1-16,0 0-6 15,0 0-7-15,18 0-3 16,11 0 15-16,5-5-7 15,3-11-11-15,-4-1-8 16,-7 4-5-16,-12 4-21 16,-9 6-38-16,-5 3-15 15,0 0-53-15,-2 22-217 16</inkml:trace>
  <inkml:trace contextRef="#ctx0" brushRef="#br0" timeOffset="356951.4114">3639 9826 610 0,'0'26'57'15,"0"0"-42"-15,9-4 52 16,16-5-18-16,8-9-22 16,4-8-23-16,0 0-4 15,-2-22-139-15,-13-20-379 16</inkml:trace>
  <inkml:trace contextRef="#ctx0" brushRef="#br0" timeOffset="361774.317">5107 8964 262 0,'0'-14'134'0,"0"4"-114"16,1 3 37-16,-1 4-7 15,0 2-3-15,0 1-13 16,0 0-1-16,0 0 6 0,0 0-1 16,0 0-4-16,0 0-13 15,2 1-6-15,-1 19 24 16,1 6-27-16,-2 10-6 15,0 8-3-15,-5 2-3 16,-9 5-5-16,0 3-27 16,-1 5-42-16,0 3-49 15,-2-5-83-15,-5-10-178 16</inkml:trace>
  <inkml:trace contextRef="#ctx0" brushRef="#br0" timeOffset="361955.9281">4853 9573 159 0,'0'0'367'16,"0"0"-274"-16,21-9-39 16,22-8 0-16,15-5 6 15,7 0-13-15,-4 0-13 16,-13 6-19-16,-12 4-15 16,-10 2-3-16,-5 6-35 15,-4 4-85-15,-4 0-110 16</inkml:trace>
  <inkml:trace contextRef="#ctx0" brushRef="#br0" timeOffset="362354.8883">4994 9900 401 0,'0'-10'134'16,"1"6"-99"-16,-1 4 13 15,0 0-35-15,0 6-5 0,0 21 9 16,-4 10 5-16,-12 10-13 15,-3 8-3-15,2 0-3 16,6-5-2-16,9-12-1 16,2-16-1-16,24-17 1 15,17-5 0-15,9-14 3 16,3-7 2-16,-6 1 3 16,-11 7 0-16,-12 4-8 15,-14 5-1-15,-8-3-18 16,-2-2-67-16,0-1-93 15,-6-6-190-15</inkml:trace>
  <inkml:trace contextRef="#ctx0" brushRef="#br0" timeOffset="362538.3728">5246 9934 526 0,'0'0'87'15,"0"0"-7"-15,0 27-22 16,0 19 12-16,-5 20-23 15,-7 18-29-15,-10 9-9 16,-5 7-6-16,-3-6-3 16,4-9-7-16,9-14-36 15,17-27-93-15,0-44-188 16</inkml:trace>
  <inkml:trace contextRef="#ctx0" brushRef="#br0" timeOffset="367234.216">6187 9585 92 0,'0'0'221'15,"0"0"-177"1,0 0-15-16,0 0-12 0,0 0-3 15,0 0 4-15,0-2 3 16,0 1 18-16,0 1 14 16,0 0-1-16,0 0-20 15,0-4-14-15,17-1-7 16,21-4 9-16,12-4 26 16,8 3-14-16,-6 0-20 15,-10 6-1-15,-11 0-11 16,-13 4-1-16,-9 0-13 15,-4 0-57-15,-2 0-88 0,-3 0-201 16</inkml:trace>
  <inkml:trace contextRef="#ctx0" brushRef="#br0" timeOffset="367874.8544">6411 9318 454 0,'0'-2'43'0,"0"2"6"16,0 3-1-16,0 26 21 15,0 15-6-15,-2 14-29 16,-11 11-15-16,-6-3-16 0,-1-2-3 15,8-9-7-15,6-13-66 16,6-25-166-16</inkml:trace>
  <inkml:trace contextRef="#ctx0" brushRef="#br0" timeOffset="369604.5817">7779 8673 407 0,'-6'-2'119'0,"3"2"-91"0,3 0-4 15,0 5-8-15,0 17 1 16,0 10 52-16,0 8-38 16,0 8-11-16,-3 4-7 15,-9 1-9-15,-3 0-4 16,3-2-4-16,-2-5-39 15,0 1-66-15,-1-9-98 16</inkml:trace>
  <inkml:trace contextRef="#ctx0" brushRef="#br0" timeOffset="369803.5455">7446 9318 604 0,'0'0'66'15,"29"0"-13"-15,20 0 7 16,12-4-34-16,5-8-16 16,-5-4-6-16,-9-2-4 15,-6-6 0-15,-7 1-17 16,-2-2-109-16,-5 0-200 16</inkml:trace>
  <inkml:trace contextRef="#ctx0" brushRef="#br0" timeOffset="370302.6406">7545 9719 409 0,'-8'0'25'16,"5"0"37"-16,3 0-5 0,0 0-22 15,0 0-3 1,0 0 6-16,0 0-3 0,0-10-6 15,8-3-6-15,14-8-6 16,8-3 10-16,6 0 11 16,0 4 3-16,-8 6-2 15,-11 12-10-15,-9 2-17 16,-8 14-8-16,0 22 6 16,-16 12-1-16,-11 9-7 15,-1-2-2-15,8-13 0 16,12-13-4-16,8-15-4 15,26-3-1-15,17-5 8 16,2 1 1-16,-7 6 1 16,-13 14 4-16,-20 18 0 0,-15 21 6 15,-40 13-7-15,-23-1-4 16,-8-17-8-16,14-41-63 16,17-35-254-16</inkml:trace>
  <inkml:trace contextRef="#ctx0" brushRef="#br0" timeOffset="382373.1296">6378 14129 42 0,'-4'-2'94'0,"-1"-2"-53"16,0 2 30-16,-2-4 11 0,0-1-25 15,1 2 0 1,1 2-5-16,1 2 9 0,2-1-13 16,2 2-12-16,0 0-15 15,0 0-3-15,0 0 2 16,12-2 7-16,12-1 12 16,6-1-10-16,3-6-18 15,-2 1-8-15,-6-1-3 16,-5 4-1-16,-5 6-26 15,-5 0-68-15,-7 11-89 16,-3 16-188-16</inkml:trace>
  <inkml:trace contextRef="#ctx0" brushRef="#br0" timeOffset="382539.7568">6396 14326 726 0,'-3'0'48'16,"3"0"-46"-16,26 0 1 16,9 0 0-16,2 3-3 15,4 6-21-15,-13-4-192 16</inkml:trace>
  <inkml:trace contextRef="#ctx0" brushRef="#br0" timeOffset="383170.9341">7755 13961 325 0,'0'-18'317'0,"-4"10"-287"15,-1 1 21-15,-5 5-15 16,-7 2-5-16,-13 11-17 16,-13 28-14-16,-8 19 1 15,-4 11-1-15,5 3 2 16,14-4 2-16,14-9-1 15,17-11-2-15,5-10 0 16,24-11 1-16,15-12 1 16,7-8 1-16,6-7-4 15,3 0 0-15,2-2-55 0,-5-11-109 16,-12-7-173-16</inkml:trace>
  <inkml:trace contextRef="#ctx0" brushRef="#br0" timeOffset="383420.284">8018 14142 601 0,'-27'25'61'0,"21"3"-40"16,6-4 19-16,9-8-18 16,22-8-7-16,12-8 12 15,8 0-5-15,-3-19 0 0,-11-1 6 16,-13 3-8-16,-16 7-14 15,-8-2-3-15,-18 6 5 16,-24 5-4-16,-6 1-4 16,-5 0-1-16,14 13-1 15,16-6-18-15,22-1-44 16,4-6-75-16,34-4-118 16</inkml:trace>
  <inkml:trace contextRef="#ctx0" brushRef="#br0" timeOffset="383653.3289">8665 13848 381 0,'-29'0'282'0,"-7"36"-225"15,-3 14 4 1,1 6-17-16,15-5-1 0,18-13-18 16,7-12-21-16,32-9 1 15,6-3 7-15,5 3 12 16,-9 7-2-16,-11 10 8 15,-17 15-26-15,-8 14 2 16,-33 2-6-16,-13-11-3 16,1-22-30-16,9-32-79 15,9-44-248-15</inkml:trace>
  <inkml:trace contextRef="#ctx0" brushRef="#br0" timeOffset="384185.3516">9878 13398 540 0,'-6'-12'146'0,"-24"12"-108"15,-14 30 8-15,-19 33-15 16,-13 31 3-16,-9 30 0 0,1 25-8 15,13 11 1-15,19 3-5 16,26-12-8-16,26-21-12 16,15-28-2-16,25-23 0 15,8-23 0-15,-5-19-2 16,5-12-4-16,1-9-28 16,5-3-121-16,-9-5-223 15</inkml:trace>
  <inkml:trace contextRef="#ctx0" brushRef="#br0" timeOffset="384800.298">10221 13545 417 0,'0'-8'196'0,"0"8"-130"15,0 0-19-15,0 0-29 16,0 0-11-16,-1 10-2 15,-4 14 6-15,-5 14 10 16,-4 8-6-16,0 3-9 16,0 0-5-16,-2 0-1 15,5-3-4-15,5-8-28 16,5-6-66-16,1-15-82 16,3-17-114-16</inkml:trace>
  <inkml:trace contextRef="#ctx0" brushRef="#br0" timeOffset="385000.1077">10379 13576 512 0,'-7'0'45'16,"7"5"-4"-16,-2 20-6 16,2 11 8-16,-1 7-18 15,-2 1-10-15,-3 0-12 16,2-3-3-16,-2-3-3 15,3-5-19-15,-3-4-92 16,-2-19-129-16</inkml:trace>
  <inkml:trace contextRef="#ctx0" brushRef="#br0" timeOffset="385232.6757">10035 13629 510 0,'6'-14'152'0,"37"0"-107"15,26-8 45-15,10-4-51 16,9 0-14-16,0 2-12 16,-6 7-6-16,-11 7-4 15,-12 6-3-15,-16 4-14 16,-10 4-80-16,-12 16-94 0,-14 5-227 15</inkml:trace>
  <inkml:trace contextRef="#ctx0" brushRef="#br0" timeOffset="385532.083">9986 14293 556 0,'43'-31'64'0,"25"-2"52"16,12-7-35-16,2 2-30 15,-8 6-18-15,-14 8-18 16,-14 7-13-16,-10 10-2 16,-9 6-12-16,0 1-53 15,-7 0-108-15,-8 0-205 16</inkml:trace>
  <inkml:trace contextRef="#ctx0" brushRef="#br0" timeOffset="385947.4972">10224 14430 552 0,'0'-6'88'0,"0"6"-39"0,0 0-23 16,-3 0-15-16,-4 14-5 15,-11 22 4-15,-7 10-2 16,-4 7-4-16,3-2 3 15,10-16 4-15,16-13-6 16,2-18-3-16,31-4 0 16,13-16 2-16,6-12 0 15,-4 1 2-15,-11 8-1 16,-14 10-2-16,-14 8-3 16,-3 1-2-16,-3 0-53 15,-3 0-113-15,0-2-233 16</inkml:trace>
  <inkml:trace contextRef="#ctx0" brushRef="#br0" timeOffset="386097.1671">10411 14348 574 0,'0'0'191'0,"-3"38"-106"16,-9 20-11-16,-9 23-33 16,-7 18-16-16,-10 8-17 15,-3 4-8-15,6-14-8 16,16-24-42-16,10-38-200 15</inkml:trace>
  <inkml:trace contextRef="#ctx0" brushRef="#br0" timeOffset="386662.7107">11236 13935 378 0,'0'-9'221'0,"0"7"-159"15,0 2-4-15,0 0-36 16,6 6-3-16,4 20 17 15,-2 10-7-15,-7 13-17 16,-1 3-7-16,0 6-5 16,-12 2 0-16,2 0-13 15,-5-1-102-15,-3-15-126 16</inkml:trace>
  <inkml:trace contextRef="#ctx0" brushRef="#br0" timeOffset="386795.4541">11220 14045 711 0,'17'-6'70'16,"18"6"5"-16,7 5-42 15,5 8-29-15,5 7-4 16,2-11-41-16,-9-9-304 16</inkml:trace>
  <inkml:trace contextRef="#ctx0" brushRef="#br0" timeOffset="388060.0564">12399 13452 586 0,'-1'0'56'15,"-2"0"-12"-15,2 20-27 16,-2 16-8-16,-3 15-2 16,-5 7-4-16,-4 3-1 15,-1 2 0-15,1-4-2 16,6-5-2-16,6-7-22 0,1-14-105 16,2-21-127-16</inkml:trace>
  <inkml:trace contextRef="#ctx0" brushRef="#br0" timeOffset="388241.9462">12616 13446 474 0,'0'0'88'0,"0"2"-32"16,0 22-6-16,-7 16-5 15,-1 9-23-15,-3 7-10 16,-2 2-8-16,0-2-4 0,2 0-2 15,-2-7-31-15,-4-11-155 16,-7-20-269-16</inkml:trace>
  <inkml:trace contextRef="#ctx0" brushRef="#br0" timeOffset="388442.2789">12253 13443 596 0,'0'-8'124'16,"36"7"-87"-16,22-7 45 16,23 2-35-16,13-4-18 15,0 0-19-15,-5 4-8 0,-16 4-2 16,-14 2-5 0,-14 7-64-16,-17 17-139 0,-18 7-266 15</inkml:trace>
  <inkml:trace contextRef="#ctx0" brushRef="#br0" timeOffset="388657.9604">12073 14165 756 0,'0'0'74'0,"30"-2"-41"16,41-17 20-1,35-8-25-15,18-1-17 0,3 0-8 16,-18 6-3-16,-23 13-3 16,-23 9-40-16,-21 0-155 15,-29 0-205-15</inkml:trace>
  <inkml:trace contextRef="#ctx0" brushRef="#br0" timeOffset="389206.5554">12216 14483 106 0,'-9'-7'248'0,"3"3"-163"15,5 2-11-15,-1-2-21 16,2 4-18-16,0-1-15 0,0 0 4 15,0-4 2-15,6-4 1 16,20-7 7-16,11-8 22 16,9 0-6-16,2-2-4 15,-7 9-5-15,-15 9-9 16,-14 8-24-16,-11 13-5 16,-1 25 1-16,-12 16 0 15,-13 6-3-15,1-8-1 16,12-13-2-16,12-22-9 15,26-16-15-15,21-1 15 16,10-9 9-16,-2-3 2 16,-10 10 5-16,-17 2 15 0,-23 31 2 15,-14 32-4-15,-49 22 11 16,-27 9-25-16,-12-11-4 16,7-29 0-16,20-38-26 15,30-16-73-15,29-38-178 16</inkml:trace>
  <inkml:trace contextRef="#ctx0" brushRef="#br0" timeOffset="389555.4338">13283 13171 817 0,'-11'0'28'0,"11"31"-17"15,30 33 12-15,18 40 23 16,9 41-8-16,-10 29-4 0,-24 27-8 16,-31 21-26-1,-68 9 0-15,-51-1 0 16,-29-19 0-16,-3-51 0 0,21-61-99 16,38-83-290-16</inkml:trace>
  <inkml:trace contextRef="#ctx0" brushRef="#br0" timeOffset="414146.1622">14141 13984 303 0,'-8'0'104'0,"2"0"-103"0,6 0 10 16,0 0 6 0,0 0-5-16,0 0 0 0,0 0 15 15,0 0 7-15,-1 0 19 16,-1 0 4-16,2 0-12 16,0 0-13-16,2 0-7 15,14-3 5-15,11-6 7 16,6-2-11-16,1-4-7 15,-1 3-11-15,-5 1-7 16,-2 4-1-16,-7 5-13 16,-2 2-63-16,-10 0-90 15,-7 9-191-15</inkml:trace>
  <inkml:trace contextRef="#ctx0" brushRef="#br0" timeOffset="414312.4376">14202 14165 808 0,'0'0'39'0,"8"0"10"15,14 0-26-15,8 0-23 16,2 0-7-16,6 8-101 16,-11-6-188-16</inkml:trace>
  <inkml:trace contextRef="#ctx0" brushRef="#br0" timeOffset="417188.8667">15564 13918 262 0,'0'-14'335'15,"0"6"-317"-15,0 5 81 16,-1 2-46-16,-5 1-14 16,-5 0-9-16,-10 0-6 15,-12 18-16-15,-10 22-6 16,-9 16-1-16,-3 15-1 15,0 7 0-15,8 3-1 16,13-3 0-16,15-8 0 16,19-14-1-16,0-15-1 15,31-14-1-15,12-13-10 0,8-11-21 16,10-3-49-16,0-2-96 16,-4-13-165-16</inkml:trace>
  <inkml:trace contextRef="#ctx0" brushRef="#br0" timeOffset="417421.4509">15794 14195 618 0,'-9'24'33'16,"9"3"20"-16,13-7-30 16,23-7-15-16,13-13-4 15,4 0 4-15,-1-12 5 16,-12-11 8-16,-15-2 9 15,-16-3-6-15,-9-2-9 16,-18 2-11-16,-21 4-4 0,-8 10 0 16,5 8-6-16,9 6-5 15,15 0-17-15,15 0-44 16,6 0-56-16,32-1-165 16</inkml:trace>
  <inkml:trace contextRef="#ctx0" brushRef="#br0" timeOffset="417637.4947">16556 13930 245 0,'-7'0'246'0,"-31"2"-171"15,-7 23 19-15,-7 10-46 16,3 3-10-16,17-5-17 0,22-8-20 16,10-6 0-16,32-4 1 15,8 2 6-15,-1 2 26 16,-14 7 18-16,-15 6-6 15,-10 15-22-15,-37 11-10 16,-24 1-14-16,-12-11-10 16,12-26-62-16,19-28-154 15</inkml:trace>
  <inkml:trace contextRef="#ctx0" brushRef="#br0" timeOffset="418169.3954">17599 13442 492 0,'-3'-4'100'16,"3"4"-16"-16,0 0-40 15,0 0-27-15,0 12-10 16,0 14 16-16,0 12 5 0,0 7-15 16,-6 7-6-16,-9 0-7 15,-3 0 0-15,2-5-11 16,-4 0-72-16,6-15-128 16</inkml:trace>
  <inkml:trace contextRef="#ctx0" brushRef="#br0" timeOffset="418369.4917">17774 13420 689 0,'-2'0'29'16,"-1"30"33"-16,-3 14-22 15,-3 15-30-15,-1 7-10 16,-2 0-1-16,-3 0-11 15,1-1-64-15,-3-9-96 16,-6-20-311-16</inkml:trace>
  <inkml:trace contextRef="#ctx0" brushRef="#br0" timeOffset="418585.3914">17472 13408 586 0,'49'-6'41'0,"29"-2"102"15,15-2-82-15,5-4-33 16,-11 6-20-16,-11 4-7 16,-18 4-1-16,-15 0-9 15,-8 22-80-15,-16 10-111 16,-19 6-370-16</inkml:trace>
  <inkml:trace contextRef="#ctx0" brushRef="#br0" timeOffset="418818.1055">17181 14088 614 0,'60'-21'30'16,"35"-2"85"-16,22-9-55 15,6-2-32-15,-5 1-15 16,-18 3-10-16,-22 9-3 16,-24 9-13-16,-17 12-93 15,-25 0-154-15</inkml:trace>
  <inkml:trace contextRef="#ctx0" brushRef="#br0" timeOffset="419233.7755">17468 14321 650 0,'-3'-1'58'0,"3"1"-5"15,-3 4-21-15,-6 29-28 16,-6 14-4-16,-2 8-1 16,0 3-3-16,8-8-5 15,9-12 3-15,3-18-8 16,28-14-11-16,12-6 22 16,9-12 3-16,4-13 3 15,-8 0-3-15,-10 1 0 16,-12 1-9-16,-9 2-78 15,-12-2-68-15,-5-5-186 0</inkml:trace>
  <inkml:trace contextRef="#ctx0" brushRef="#br0" timeOffset="419367.4284">17694 14302 405 0,'2'12'181'0,"-2"28"-39"16,0 16-26-16,-16 20-61 15,-11 13-32-15,-6 9-20 16,5 2-3-16,11-8-12 15,17-25-107-15,3-35-295 16</inkml:trace>
  <inkml:trace contextRef="#ctx0" brushRef="#br0" timeOffset="419848.776">18895 13959 623 0,'-56'0'62'0,"-7"22"10"16,-8 22-13-16,-1 12-35 15,3 12 4-15,14 2-5 16,21-2-16-16,19-7-7 0,15-11-2 16,22-10-2-16,19-8 1 15,9-12-2-15,7-9-7 16,7-4-42-16,-3-5-116 15,-12-2-264-15</inkml:trace>
  <inkml:trace contextRef="#ctx0" brushRef="#br0" timeOffset="420098.3253">19040 14291 795 0,'-16'27'38'0,"16"-3"20"15,16-8-49-15,27-6-6 0,13-8-3 16,5-2 0-16,-12-10 0 16,-16-8 2-16,-22-6-2 15,-11-3 0-15,-25-2 0 16,-16-6-4-16,-3 5-10 16,7 6 3-16,12 9-2 15,19 6-17-15,6-6-42 16,16 4-62-16,22-4-83 15</inkml:trace>
  <inkml:trace contextRef="#ctx0" brushRef="#br0" timeOffset="420298.0091">19534 14041 333 0,'-70'36'443'0,"4"6"-398"16,20-5 38-16,33-8-68 15,13-9-14-15,37-4 0 16,7-4 4-16,-8-1 2 16,-14-2 1-16,-22 7-5 15,-10 3-3-15,-38 2 0 16,-11-6-17-16,5-15-127 16,18-40-292-16</inkml:trace>
  <inkml:trace contextRef="#ctx0" brushRef="#br0" timeOffset="420863.1125">20387 13434 441 0,'-4'-6'72'0,"4"6"27"16,0 0-61-16,0 0-23 15,0 15 7-15,6 19 26 16,-3 17-7-16,-3 14-7 16,-2 11-13-16,-20 2-10 15,-6 1-6-15,1-7-5 16,0-5-8-16,5-9-46 15,8-15-83-15,5-30-123 16</inkml:trace>
  <inkml:trace contextRef="#ctx0" brushRef="#br0" timeOffset="421046.1348">20569 13398 566 0,'0'0'123'15,"-3"8"-61"-15,-7 28-5 16,-3 16-32-16,-5 18-17 16,-3 5-5-16,-3 1-3 15,0-2-8-15,4-3-54 16,-3-10-90-16,-9-18-179 16</inkml:trace>
  <inkml:trace contextRef="#ctx0" brushRef="#br0" timeOffset="421245.594">20209 13506 597 0,'28'-16'57'0,"24"5"60"16,18 2-34-16,14 3-40 15,2 4-20-15,-5 2-14 16,-12 0-9-16,-17 17-2 15,-12 11-30-15,-15 10-132 16,-19 4-221-16</inkml:trace>
  <inkml:trace contextRef="#ctx0" brushRef="#br0" timeOffset="421445.7444">20066 14288 648 0,'0'0'48'16,"48"0"9"-16,28-15 22 15,20-17-49-15,8-4-18 16,-2 2-6-16,-14 7-5 16,-15 5-1-16,-16 7-37 15,-14 5-135-15,-19 2-173 16</inkml:trace>
  <inkml:trace contextRef="#ctx0" brushRef="#br0" timeOffset="422026.9938">20271 14505 396 0,'-9'0'59'0,"3"0"38"16,6-2-41-16,0 2-37 15,0-2-5-15,0 1-7 16,0 1 3-16,0-2 11 16,0 2 20-16,0-2 14 15,-1 2-4-15,1 0-19 16,0-4-15-16,6-3 0 16,19-6-4-16,6 0 0 15,2 0 8-15,-3 5 3 16,-9 7-6-16,-6 1-7 0,-8 0-3 15,-5 7-5 1,-2 15 1-16,0 8 0 0,-15 8-4 16,-8 0 0-16,6-10-2 15,9-11-3-15,8-9-9 16,5-6-5-16,20-2 15 16,6 0 4-16,4 4 8 15,-5 8 11-15,-10 10 5 16,-11 22-19-16,-9 16-5 15,-32 14 0-15,-27 6 0 16,-14-13 0-16,3-20 0 16,7-32 0-16,25-15-75 15,16-50-206-15</inkml:trace>
  <inkml:trace contextRef="#ctx0" brushRef="#br0" timeOffset="422559.0153">21520 14330 449 0,'0'-7'294'0,"6"2"-212"16,28-1 6-16,17 0-44 15,7 1-16-15,6 0-12 16,3 0-16-16,4 2 0 16,3 0-55-16,-16-9-295 15</inkml:trace>
  <inkml:trace contextRef="#ctx0" brushRef="#br0" timeOffset="423259.6337">22852 13964 690 0,'-39'0'62'15,"-5"8"-6"-15,-6 20-14 16,-2 9-33-16,9 4-1 16,13-5-1-16,18-6-7 15,12-9-8-15,29-1-5 0,12-1 13 16,1-4 3-16,-2 2 13 16,-11-2 12-16,-15 7 5 15,-14 9-2-15,-10 13-5 16,-35 12-5-16,-16 3-18 15,-8-12-3-15,8-13-6 16,15-17-30-16,21-14-52 16,22-3-85-16,3 0-162 15</inkml:trace>
  <inkml:trace contextRef="#ctx0" brushRef="#br0" timeOffset="423456.7098">23114 14149 312 0,'-23'4'350'0,"4"27"-330"15,6 9 49-15,2 9-42 16,5 6-18-16,1-1-1 16,-1-6-8-16,3-4-13 15,-3-4-76-15,-12-13-174 16</inkml:trace>
  <inkml:trace contextRef="#ctx0" brushRef="#br0" timeOffset="423606.6024">23125 13915 739 0,'-7'-7'121'16,"5"7"-121"-16,2 0-1 15,6 20-77-15,11 13-135 16</inkml:trace>
  <inkml:trace contextRef="#ctx0" brushRef="#br0" timeOffset="423823.5328">23371 14251 861 0,'-16'7'55'15,"15"2"1"-15,1 3-38 0,11-2-17 16,21-3-1 0,16-7 0-16,8 0-1 0,-1-7 1 15,-13-2 0-15,-20 2 0 16,-15 7-3-16,-7 0 1 16,-8 16-5-16,-10 13-17 15,3-9-105-15,11-20-304 16</inkml:trace>
  <inkml:trace contextRef="#ctx0" brushRef="#br0" timeOffset="424254.969">24380 13731 422 0,'-2'-5'248'16,"2"5"-191"-16,-1 0 4 16,1 0-49-16,0 15-12 15,0 18 2-15,-6 9 2 16,-4 7-3-16,-7 1-1 15,4-1-11-15,4-1-62 16,-2-3-89-16,5-16-172 16</inkml:trace>
  <inkml:trace contextRef="#ctx0" brushRef="#br0" timeOffset="424437.7919">24666 13633 136 0,'0'-4'491'0,"0"4"-438"16,0 20 8-16,0 22-13 16,-10 16-28-16,-8 11-16 15,-9 5-4-15,-4 4-6 16,-3-1-36-16,-4-7-78 16,-5-20-181-16</inkml:trace>
  <inkml:trace contextRef="#ctx0" brushRef="#br0" timeOffset="424604.3397">24231 13697 507 0,'7'-12'277'16,"20"5"-199"-16,30 0-9 16,25 1-43-16,19-2-15 15,7 2-5-15,-4-3-6 16,-13 3 0-16,-15 6-7 15,-16 0-78-15,-24 21-156 16</inkml:trace>
  <inkml:trace contextRef="#ctx0" brushRef="#br0" timeOffset="424819.9434">24098 14365 347 0,'-26'9'383'0,"25"-5"-369"16,18-4 71-16,47-8-44 15,36-16-14-15,26-4-5 16,9-2-8-16,-7 4-8 16,-21 2-6-16,-26 10-11 15,-21 7-102-15,-35 7-184 16</inkml:trace>
  <inkml:trace contextRef="#ctx0" brushRef="#br0" timeOffset="425203.2893">24456 14498 295 0,'0'-6'353'16,"0"6"-290"-16,-11 4 24 15,-8 30-60-15,-12 17-22 16,-8 19-5-16,0 0-2 15,8-3-6-15,16-17-13 16,15-20-10-16,12-19 8 16,25-11 9-16,10-8 14 15,6-17 3-15,-2-1 4 16,-6-1-2-16,-11 1-5 16,-3-1-3-16,-4 4-53 15,-11-1-155-15</inkml:trace>
  <inkml:trace contextRef="#ctx0" brushRef="#br0" timeOffset="425335.7225">24675 14570 695 0,'-23'41'126'15,"-2"27"-6"-15,-7 20-67 16,-7 12-36-16,6-3-13 16,14-13-4-16,16-16-24 15,10-29-134-15,32-29-398 16</inkml:trace>
  <inkml:trace contextRef="#ctx0" brushRef="#br0" timeOffset="425817.9389">26036 14100 680 0,'-43'-3'34'15,"-2"3"24"-15,-6 20-5 16,-5 19-50-16,-3 14 5 16,10 1 15-16,15-8-7 15,29-9-16-15,10-11-2 16,33-10 2-16,7 2 4 15,-2-1 14-15,-8 2 20 16,-16 4-4-16,-15 12-14 16,-9 9 2-16,-40 12-8 15,-24 5-14-15,-11-5 0 0,5-16 0 16,15-19 0-16,20-17-35 16,22-4-27-16,18 0-95 15,0 0-109-15</inkml:trace>
  <inkml:trace contextRef="#ctx0" brushRef="#br0" timeOffset="426017.3057">26208 14354 496 0,'0'-4'246'0,"0"4"-190"16,0 22 9-16,-4 16-39 15,0 6-19-15,-5-2-7 0,-1-1-3 16,-2-1-23-16,-6-3-113 16,-9-7-196-16</inkml:trace>
  <inkml:trace contextRef="#ctx0" brushRef="#br0" timeOffset="426156.0315">26294 14012 720 0,'0'-7'120'16,"0"7"-84"-16,0 0-21 15,9 0-15-15,6 25-63 0,-2 14-160 16</inkml:trace>
  <inkml:trace contextRef="#ctx0" brushRef="#br0" timeOffset="426383.0664">26460 14422 855 0,'0'-4'86'0,"0"4"-20"15,11 0-50-15,17 0-16 16,10 2 0-16,4 2 0 16,-2 2 0-16,-10-1 0 15,-10 4 0-15,-13 10 0 16,-7 10 0-16,-4 16 0 15,-26 15-16-15,-8 2-14 16,5-4-25-16,8-13-90 0,16-32-170 16</inkml:trace>
  <inkml:trace contextRef="#ctx0" brushRef="#br0" timeOffset="426831.9411">27535 13876 425 0,'0'-8'255'0,"0"8"-162"16,0 0-7-16,0 12-69 15,-1 20-8-15,-4 8-3 16,-2 8-6-16,-5-3 0 16,0 3-13-16,-4-2-43 15,2 2-69-15,-4-16-92 16</inkml:trace>
  <inkml:trace contextRef="#ctx0" brushRef="#br0" timeOffset="427014.8264">27723 13846 478 0,'0'0'209'15,"0"11"-144"-15,0 25 15 16,0 14-50-16,0 10-23 15,0 0-7-15,-15 0-3 16,-7 1-21-16,-5 1-88 16,-12-10-126-16</inkml:trace>
  <inkml:trace contextRef="#ctx0" brushRef="#br0" timeOffset="427197.7748">27437 13912 637 0,'25'-16'170'0,"23"10"-113"16,28-2 20-16,23 3-59 15,5 2-9-15,-4 1-4 16,-18 2-5-16,-19 0-3 16,-16 10-53-16,-30 22-171 15</inkml:trace>
  <inkml:trace contextRef="#ctx0" brushRef="#br0" timeOffset="427397.3236">27328 14550 891 0,'0'-14'55'15,"21"-2"-11"-15,46-8-11 16,37-9-33-16,19-6 0 15,-1 1 0-15,-19 2 0 16,-24 14 0-16,-20 20-43 16,-25 4-141-16,-24 27-328 15</inkml:trace>
  <inkml:trace contextRef="#ctx0" brushRef="#br0" timeOffset="427963.3582">27458 14802 297 0,'-18'0'191'0,"7"6"-146"0,8-5 2 16,3 1-40-16,0-2-6 16,0 0 0-16,0 0 2 15,0 0 17-15,0 0 21 16,-2 0 3-16,2 0 0 15,0 0-19-15,0 0-23 16,0 0-2-16,0 0-2 16,0 0 1-16,10 0 1 15,17 0 8-15,8-2 40 16,7-6 4-16,0 3-5 16,-13 3-9-16,-10 2-12 15,-13 0-10-15,-6 17-11 16,0 15-1-16,-21 12-4 15,-3 1 0-15,8-5-4 0,16-9-9 16,14-9-12-16,30-4 5 16,6-2 17-16,-5 2 3 15,-10 6 16-15,-19 8 23 16,-16 17-15-16,-51 15-24 16,-36 6 0-16,-24-10 0 15,1-24 0-15,30-36-35 16,43-53-359-16</inkml:trace>
  <inkml:trace contextRef="#ctx0" brushRef="#br0" timeOffset="448014.0432">16076 15839 449 0,'-14'0'97'0,"10"0"-82"15,3 0 46-15,1 0-39 16,0 0-15-16,0 0-6 0,0 0-1 16,0 14 10-1,0 5 6-15,3 1 8 0,-1 2-2 16,-2-2-8-16,0-4-7 15,0-6-5-15,0-6-1 16,0-4 2-16,0 0 1 16,-9-22 1-16,-6-14-4 15,1-14-1-15,0-13-2 16,1-3-1-16,5 4 3 16,1 6 0-16,4 10 3 15,1 13-3-15,2 11 4 16,0 11 2-16,0 6 4 15,0 3-2-15,0 0-1 16,0-1-6-16,0-2 0 16,18-5 0-16,12-4 1 0,12-3 3 15,9 0 13-15,4-2-3 16,1 4-3-16,1 3 0 16,-3 3-4-16,-2 1-3 15,-3 3-4-15,-2 2-1 16,-6 3 0-16,-6 0-6 15,-6 3-17-15,-3 13-35 16,-8 6-51-16,-2 4-77 16,-10 6-87-16</inkml:trace>
  <inkml:trace contextRef="#ctx0" brushRef="#br0" timeOffset="448413.3516">16334 15796 165 0,'-8'0'402'16,"7"0"-363"-16,1 0 28 15,0 0-41-15,21-7-9 16,12-6-11-16,8-3 6 15,7-4 15-15,-2 5 7 16,-3 1-2-16,-10 7-8 0,-13 7-17 16,-10 0-5-1,-10 29-2-15,0 17 5 0,-28 17-4 16,-18 19-1-16,-11 6-4 16,3-1-2-16,11-12 4 15,18-18 2-15,22-22-4 16,3-21-23-16,34-14-13 15,15-9 24-15,9-18 14 16,2-2 2-16,-8 3 0 16,-13 13-6-16,-14 4-24 15,-10 9-69-15,-12 0-123 16</inkml:trace>
  <inkml:trace contextRef="#ctx0" brushRef="#br0" timeOffset="448695.7188">15867 16753 562 0,'13'0'81'15,"40"0"2"-15,36-20 17 16,29-10-35-16,19-8-22 16,2 1-20-16,-12 5-15 0,-20 6-6 15,-23 10-2-15,-26 7-10 16,-18 4-37-16,-16 5-67 16,-12 0-83-16,-12 17-285 15</inkml:trace>
  <inkml:trace contextRef="#ctx0" brushRef="#br0" timeOffset="449211.0519">16083 17072 409 0,'-3'0'72'0,"3"0"-3"0,0 0-36 16,0 0-7-16,5 0 3 15,17 0 5-15,12-12 24 16,14-8 0-16,6-2 1 16,-2 1-7-16,-11 10-14 15,-16 7-18-15,-15 4-15 16,-10 14-3-16,-4 28-1 15,-20 26 0-15,-11 15-1 16,0 3-4-16,14-12-1 16,19-24 0-16,5-25-6 15,33-25-6-15,16-2 5 16,8-29 12-16,1-5 0 0,-7 0 0 16,-11 4-4-16,-10 4-66 15,-18 3-104-15,-15-2-262 16</inkml:trace>
  <inkml:trace contextRef="#ctx0" brushRef="#br0" timeOffset="450092.3773">16050 15908 20 0,'-6'0'240'15,"5"0"-238"-15,1-2 11 16,0 2-13-16,0-1 0 16,0 1 8-16,0 0 25 15,0 0 26-15,-3 0-4 16,0 0-5-16,0 0-8 15,1 0-16-15,1 0-9 16,-2 0-6-16,3 0-3 16,-1 0-3-16,1 0 10 15,0 0 5-15,0 0-12 16,0 1 3-16,0 15 3 0,0 6-8 16,0 8-4-16,0 6 2 15,0 10 1-15,4 7 4 16,-3 5 6-16,-1 0 0 15,2-7 2-15,-2-11-8 16,0-17 0-16,0-13 0 16,0-10-3-16,-3 0 2 15,-21-11 5-15,-9-16-13 16,-5-7-3-16,0 4-3 16,5 3 3-16,5 8-3 15,8 7-27-15,9 10-24 16,5 2-169-16</inkml:trace>
  <inkml:trace contextRef="#ctx0" brushRef="#br0" timeOffset="451405.623">17618 16521 426 0,'-3'0'160'15,"-1"0"-113"-15,2 0 16 16,2 0-45-16,0 0-12 15,0 0-5-15,0 0 6 16,0 0 7-16,0 0 5 16,0 0 7-16,0 0-7 15,0 0-8-15,0 0-3 16,0 0-3-16,0 0 9 16,-1 0-7-16,1 0-4 15,0 0-2-15,0 0 2 16,0 0-3-16,0 0 0 15,0 0 0-15,0 0 0 16,0 0-2-16,0 0-1 0,0 0-1 16,0 0-4-1,0 0 2-15,1-7 4 0,10-8 2 16,1-1 2-16,-5 3-1 16,-2 6-1-16,-5 5 1 15,0 2-1-15,0 0 0 16,0 13-3-16,-5 3-1 15,1-4-4-15,1-6 0 16,3-6-2-16,0 0-20 16,3 0 12-16,4 0 15 15,-5 0-20-15,-2 8-98 16,-2 8-133-16</inkml:trace>
  <inkml:trace contextRef="#ctx0" brushRef="#br0" timeOffset="456526.7615">18940 15579 435 0,'-9'-11'137'16,"2"8"-115"-16,6 1 58 15,1 2-56-15,0 0-20 16,0 0 1-16,0 3-2 16,0 19 15-16,0 13 20 15,0 11-16-15,0 12-6 16,0 15-11-16,-14 8-3 15,-2 8-2-15,-1 4-1 16,2-4-2-16,5-8-8 0,1-8-29 16,4-15-61-16,-6-19-136 15</inkml:trace>
  <inkml:trace contextRef="#ctx0" brushRef="#br0" timeOffset="456742.9202">18670 16545 507 0,'-1'0'250'16,"4"-11"-243"-16,37-17 35 0,18-10-21 16,18-8-2-1,5-1-13-15,-11 6-6 0,-12 9 0 16,-16 7-5-16,-12 14-57 15,-11 11-85-15,-17 1-201 16</inkml:trace>
  <inkml:trace contextRef="#ctx0" brushRef="#br0" timeOffset="457158.2227">18776 16749 310 0,'-13'0'243'0,"8"0"-204"16,5 0 42-16,0 0-42 15,21 0-20-15,13-9 6 16,14-8 18-16,8-3 4 16,-3 1-4-16,-9 4-4 15,-16 8-14-15,-13 7-16 16,-15 9-7-16,0 38 2 16,-27 33 2-16,-12 24-6 0,-6 8-1 15,9-11-2-15,21-27 3 16,15-26-6-16,23-28-4 15,28-20 2-15,11-8 4 16,5-22 4-16,1-8 0 16,-3 2-21-16,-6-5-135 15,-12-7-401-15</inkml:trace>
  <inkml:trace contextRef="#ctx0" brushRef="#br0" timeOffset="457840.8685">20301 16442 662 0,'5'0'84'0,"26"0"-17"16,18 4 17 0,18 0-45-16,12-1-17 0,3-3-20 15,5 0-2-15,4-11-59 16,-21-25-291-16</inkml:trace>
  <inkml:trace contextRef="#ctx0" brushRef="#br0" timeOffset="462146.2905">21899 16174 558 0,'-24'17'9'0,"10"10"11"16,11 8-3-16,3 7-13 15,0 2 1-15,6-3-1 16,5-5 2-16,2-11 0 16,-4-8-3-16,-3-9 1 15,-1-6-3-15,0-2 2 16,2-5 4-16,3-25-1 0,1-13 1 16,-4-9-2-16,-7-10-1 15,0-3 1-15,-2 0-3 16,-11 6 9-16,4 6 0 15,3 11 1-15,6 8-2 16,0 8-6-16,6 4-2 16,15 0-2-16,3 4 1 15,7 2-1-15,9-4 3 16,11-3 1-16,18-10 11 16,18-12 11-16,18-7 0 15,9-3-1-15,1 3 0 16,-8 6-6-16,-16 13-7 0,-18 10-10 15,-18 9-2 1,-14 10-4-16,-8 4-16 0,-8 2-46 16,-6 25-57-16,-13 17-89 15</inkml:trace>
  <inkml:trace contextRef="#ctx0" brushRef="#br0" timeOffset="462545.334">22512 16036 11 0,'-8'0'467'0,"4"0"-421"15,4 0 42-15,0 0-39 16,3 0-39-16,17-10-1 15,8-2 8-15,9-1 19 16,2-2-3-16,-5 4-1 16,-6 4-3-16,-9 3-9 15,-9 4-8-15,-9 0-7 16,-1 30-4-16,-11 19 5 16,-18 19-3-16,-8 10-3 15,1-6-1-15,12-13-3 16,18-19 2-16,6-18-5 15,32-18-1-15,15-4 5 0,7-10 3 16,7-12 3-16,-3 1-1 16,-9 5 0-16,-16 8-2 15,-14 8-9-15,-14 4-79 16,-8 25-92-16,-43 7-181 16</inkml:trace>
  <inkml:trace contextRef="#ctx0" brushRef="#br0" timeOffset="462777.9782">22184 16778 542 0,'0'0'197'0,"34"-7"-156"16,44-19 50-1,33-8-41-15,22-8-21 0,2 8-17 16,-19 6 0-16,-22 9-6 15,-22 8-6-15,-19 4 0 16,-15 7-9-16,-13 0-24 16,-7 4-41-16,-11 14-49 15,-5 7-49-15,-2-5-139 16</inkml:trace>
  <inkml:trace contextRef="#ctx0" brushRef="#br0" timeOffset="463160.6393">22407 17173 413 0,'-4'0'209'16,"4"0"-151"-16,21-14 15 15,16-11-49-15,15-5 11 16,7-4-2-16,-3 7 0 16,-12 9-4-16,-18 7-12 15,-15 11-15-15,-11 11-1 16,-9 38 5-16,-27 33 1 16,-14 21-7-16,-6 12 0 0,11-9-1 15,16-20 0-15,23-22-1 16,6-25-1-16,35-19-1 15,16-14-1-15,10-6 5 16,8-2 0-16,1-18 1 16,-3-4-1-16,-1-2 0 15,-1-3-56-15,-12-4-170 16</inkml:trace>
  <inkml:trace contextRef="#ctx0" brushRef="#br0" timeOffset="464074.8205">23744 16601 466 0,'-6'-4'102'15,"6"3"-25"-15,0 1-36 16,0 0-27-16,-1 0-10 16,-4 0 0-16,-3 11 6 15,-1 3 3-15,1-2 5 16,3-4-3-16,4-4-11 15,1-4-1-15,0 0 1 0,6 0 1 16,8 0 13-16,-4-4 22 16,-6 3-2-16,-4 1-13 15,0 0-2-15,-1 14-13 16,-15 11-7-16,2 1-3 16,9-6-13-16,5-11-63 15,23-9-108-15,10-21-331 16</inkml:trace>
  <inkml:trace contextRef="#ctx0" brushRef="#br0" timeOffset="466984.6608">24459 16083 531 0,'-11'0'57'0,"11"0"-18"16,0 0 10-16,0 4-46 15,0 18-3-15,0 10 0 16,2 14 1-16,7 6 1 15,6 0-2-15,-3 3 0 16,0-11 1-16,0-10-1 16,-3-14 0-16,-2-14 0 15,2-6 1-15,3-22 4 16,4-28 3-16,2-23-5 16,2-19-2-16,-7-10-1 0,-7-1 2 15,-3 5-1-15,-3 19 1 16,0 23-1-16,0 21 0 15,0 18 1-15,0 10-1 16,0 6 1-16,1 1-2 16,19-4 1-16,16-8-1 15,25-8 0-15,24-13 8 16,18-11 21-16,12-3 4 16,-5 0 2-16,-14 11-8 15,-25 8-10-15,-23 14-15 16,-21 6-2-16,-14 8-11 15,-5 4-86-15,-8 26-152 0</inkml:trace>
  <inkml:trace contextRef="#ctx0" brushRef="#br0" timeOffset="467483.596">24923 16052 218 0,'-1'-4'167'0,"-1"1"-85"15,2-4-7-15,0 3-43 16,0-4 1-16,0 3-4 16,0-4 2-16,9 1-2 15,6-2 9-15,3 1-2 16,-2 0-5-16,-1 5-5 16,-5 4-12-16,-2 0-9 15,-5 6-2-15,-1 18 7 16,-2 8 1-16,0 4-4 0,0-4-3 15,0-8-4 1,1-12-1-16,32-12-3 0,13 0 3 16,8-8 1-16,0-6 4 15,-10 5 9-15,-16 7 19 16,-15 2-6-16,-13 24-10 16,-19 20 1-16,-27 16-5 15,-15 5-12-15,-5-2-1 16,8-13-20-16,15-15-47 15,16-11-84-15,3-12-96 16</inkml:trace>
  <inkml:trace contextRef="#ctx0" brushRef="#br0" timeOffset="467717.4421">24510 16835 602 0,'0'0'89'0,"28"0"-9"16,42-24-2-16,42-14-24 15,30-8-6-15,15 3-16 16,-10 10-10-16,-24 14-10 16,-35 12-10-16,-36 5-2 15,-24 2-10-15,-14 0-34 16,-11 7-58-16,-3 14-78 15,-10-1-153-15</inkml:trace>
  <inkml:trace contextRef="#ctx0" brushRef="#br0" timeOffset="468165.1894">24880 17161 57 0,'-12'0'351'0,"4"0"-310"0,7 0 26 16,1 0-21-16,0 0-10 15,0 0 18-15,0 0-6 16,0 0-1-16,12-11-9 15,9-7 5-15,10-2-4 16,9-4-8-16,5-1-4 16,1 3-4-16,-12 9-4 15,-14 8-7-15,-11 5-7 16,-9 7 2-16,0 30-1 16,-23 19-1-16,-12 19-4 15,-4 3 0-15,9-8-2 16,17-17 0-16,13-19-3 0,23-19-4 15,25-13-3-15,17-2 6 16,10-10 4-16,9-16 0 16,-2-3-1-16,0-3-35 15,3-6-115-15,-7-8-317 16</inkml:trace>
  <inkml:trace contextRef="#ctx0" brushRef="#br0" timeOffset="468929.996">25894 16623 101 0,'3'-8'6'16,"0"2"8"-16,-1 1 1 15,-2 4 1-15,0 1 39 16,0-2 2-16,0 2-3 16,0-2-11-16,0 0-8 15,0 2 6-15,0-1 12 16,0-3 7-16,0 2-20 0,12-1 2 15,12-3 3 1,8-1 5-16,8 1-2 0,-2 1-9 16,-8 2-23-16,-12 3-16 15,-8 0-2-15,-9 5-37 16,-1 18-98-16,-7 6-183 16</inkml:trace>
  <inkml:trace contextRef="#ctx0" brushRef="#br0" timeOffset="469113.6084">25941 16855 554 0,'-5'0'200'0,"5"0"-132"15,6 0 11-15,21 0-58 16,10 0-17-16,6 0-4 15,2 0-16-15,1 0-89 16,-13 0-289-16</inkml:trace>
  <inkml:trace contextRef="#ctx0" brushRef="#br0" timeOffset="470692.3564">27049 16182 418 0,'-7'0'56'0,"7"0"-23"16,0 0 4-16,0 2-33 16,0 9-3-16,10 9 5 15,6 12 28-15,1 8-5 16,2 2 0-16,-1 1-2 16,0-7-6-16,-2-10-9 15,-2-12-5-15,-4-7-7 16,-4-7 2-16,2 0 0 15,-1-25 6-15,2-19-3 16,-5-18-4-16,-4-15-1 16,0-8-2-16,-1-5 0 15,-11 8 0-15,5 12 0 16,1 19 2-16,4 16 2 0,2 10-2 16,0 7 0-16,0 6 1 15,17-1 1-15,10-2 1 16,17-3 0-16,19-8 10 15,13 0 4-15,12-6 1 16,2 2 2-16,-11 8-6 16,-14 8-6-16,-20 10-7 15,-12 4-1-15,-9 0-4 16,-1 8-5-16,-1 9-25 16,0 3-44-16,-1 1-81 15,-9-5-106-15</inkml:trace>
  <inkml:trace contextRef="#ctx0" brushRef="#br0" timeOffset="471191.1436">27493 16138 141 0,'-3'-3'324'0,"0"-3"-258"16,3 0 17-16,0-4-57 15,14-1-21-15,7-2 4 16,3-4 15-16,3 4 6 16,4-1 13-16,-1-1 7 15,-3 4-11-15,-7 4-8 16,-7 3-11-16,-9 4-14 16,-2 0-5-16,-2 22 0 15,0 22 0-15,-15 15 0 16,-11 13-1-16,1 3 0 0,8-15-2 15,11-10 2-15,6-18-1 16,32-16-2-16,19-15 1 16,14-1 2-16,8-15 2 15,-4-9 0-15,-16 2-2 16,-15 6-2-16,-14 10-57 16,-24 6-127-16,-23 0-403 15</inkml:trace>
  <inkml:trace contextRef="#ctx0" brushRef="#br0" timeOffset="472537.9441">27098 16847 100 0,'-7'-3'233'0,"0"3"-153"16,5 0 0-16,2-2-33 16,0 1-20-16,0 1-2 15,0-2-5-15,0 2-7 0,7 0 0 16,10 0 4-16,10 0 14 16,20 7 9-16,22-7 3 15,25 0 13-15,22-15-1 16,14-16-3-16,-2-2-18 15,-16 6-14-15,-28 8-8 16,-27 11-12-16,-26 6-1 16,-18 2-10-16,-8 0-47 15,-5 24-103-15,0 6-122 16</inkml:trace>
  <inkml:trace contextRef="#ctx0" brushRef="#br0" timeOffset="473036.6669">27510 17067 144 0,'0'-4'370'16,"0"1"-315"-16,0 0 21 15,0 0-42-15,0 1-15 16,0 2 9-16,0 0-11 16,0 0-1-16,-1 5-1 15,-10 22-1-15,-7 14-7 16,-4 10-7-16,-2 6-2 16,3-3-7-16,10-8-2 15,11-13 2-15,0-14-6 16,17-12 2-16,13-7 13 15,6 0 3-15,5-9 5 0,0-6-1 16,-7 0-1-16,-6 4-6 16,-8 4-3-16,-5-1-17 15,-1 3-103-15,-7-8-179 16</inkml:trace>
  <inkml:trace contextRef="#ctx0" brushRef="#br0" timeOffset="473237.3254">27772 17048 320 0,'-4'0'322'0,"-12"6"-269"16,2 22 17-1,-1 18-46-15,2 13-19 0,-2 11 10 16,1 9 1-16,-2-1 0 16,3-2 9-16,-4-5-4 15,4-9-12-15,0-7-7 16,2-6-2-16,2-9-9 15,6-5-49-15,3-15-110 16,0-18-290-16</inkml:trace>
  <inkml:trace contextRef="#ctx0" brushRef="#br0" timeOffset="473801.2434">28680 16725 512 0,'-6'-2'133'0,"6"0"-32"0,6 1-25 16,22-2-46-16,10 3 11 16,4-2-13-16,-1 2-21 15,-4 0-7-15,-4 0-1 16,-1 8-27-16,-7 4-119 16,-14-12-349-16</inkml:trace>
  <inkml:trace contextRef="#ctx0" brushRef="#br0" timeOffset="474566.1609">29207 16255 412 0,'-7'0'75'0,"6"-2"0"16,1 0-8-16,0 2-39 16,0 0-7-16,0 0 3 0,11 11 6 15,6 14 3 1,-1 8-11-16,0 9-6 0,-3 4-3 16,0-2-4-16,-4-6-6 15,-1-12 0-15,-2-8-2 16,-3-14 0-16,3-4-1 15,6-15 1-15,7-31-1 16,5-26-3-16,-6-20-7 16,-9-16-19-16,-9-3-6 15,-6 9 6-15,-9 24 12 16,0 22 16-16,9 24 1 16,5 17 4-16,1 5 3 15,0 4-2-15,1 0-1 16,21 1-3-16,14-3 2 15,19-1 7-15,14-9 14 0,16-6 7 16,12-4-1-16,8 0 2 16,-3 4 0-16,-12 3-10 15,-21 7-13-15,-24 6-9 16,-19 8-8-16,-11 2-45 16,-6 27-113-16,-9 7-170 15</inkml:trace>
  <inkml:trace contextRef="#ctx0" brushRef="#br0" timeOffset="475065.2082">29918 15928 427 0,'-9'-2'82'0,"5"2"-20"15,1-1 10-15,1 0-62 16,1 1 0-16,1 0-2 0,0 0-6 15,0 0 1-15,-11 0 4 16,-5 12 9-16,-8 18 4 16,-6 10-2-16,0 14 2 15,2 7-1-15,5 5 1 16,7-4-7-16,12-6 0 16,4-15-4-16,15-12-4 15,25-12 1-15,12-14 4 16,12-3-3-16,5-12-1 15,-13-13 2-15,-17 1 10 16,-24 3 7-16,-15 1-5 16,-19 4 1-16,-35 3-19 15,-19 6-2-15,-12 7-12 0,9 0-19 16,25 10-30-16,30-1-68 16,21-9-132-16</inkml:trace>
  <inkml:trace contextRef="#ctx0" brushRef="#br0" timeOffset="475430.6452">29321 16932 601 0,'27'-27'66'15,"36"-6"60"-15,25-12-54 16,15 2-33-16,2 3 1 16,-8 7-12-16,-19 9-16 15,-20 13-9-15,-20 6-3 0,-11 5-9 16,-7 0-44-16,3 6-107 16,-14 12-136-16</inkml:trace>
  <inkml:trace contextRef="#ctx0" brushRef="#br0" timeOffset="475813.3307">29618 17028 595 0,'0'0'125'16,"0"0"-29"-16,0 0-34 16,-2 0-49-16,-11 20-13 15,-6 24 0-15,-8 18 0 16,-3 7-2-16,8-9-8 15,17-14-7-15,5-19-12 16,27-19-2-16,12-8 13 16,4-4 18-16,2-20 5 0,-6-3 1 15,-5 3-6-15,-4 0 0 16,-5 5-12-16,-1 4-107 16,-10 1-173-16</inkml:trace>
  <inkml:trace contextRef="#ctx0" brushRef="#br0" timeOffset="475962.4657">29937 17134 711 0,'-25'49'162'15,"-15"27"-67"-15,-12 20-40 16,-1 9-55-16,7-3 0 16,18-7 0-16,20-10 0 15,8-6-70-15,18-20-146 16,5-23-499-16</inkml:trace>
  <inkml:trace contextRef="#ctx0" brushRef="#br0" timeOffset="483078.2532">30488 16657 95 0,'-5'6'224'16,"2"-6"-204"-16,3 0-10 15,0 0 42-15,0 0-18 16,0 0-20-16,0 0 5 15,0 0 6-15,0 0 0 16,2 0 6-16,2-1-5 0,1-4-4 16,1-5-3-16,4-9-1 15,4-12-1-15,5-7-2 16,1-9-2-16,3-5-3 16,1 0-2-16,-2 2-1 15,-3 1 0-15,-3 1-2 16,-3-4 0-16,5-6 4 15,-1-10 3-15,5-7-3 16,0-9 1-16,1-7-2 16,2-9-5-16,-1-4-2 0,0 5 0 15,-6 8 0 1,0 10 1-16,-6 9 0 0,-1 1 8 16,-3 3 3-16,-2 0-2 15,-4-8-5-15,-2-9 0 16,0-12-5-16,1-1 1 15,4 2 0-15,3 11-2 16,4 11 0-16,-2 10 0 16,0 8 0-16,-6 7 1 15,-2 5 0-15,-2 2 2 16,0-10-1-16,0-12 0 16,0-16-1-16,-3-14-1 15,0-1 0-15,1 8 0 16,2 15-1-16,0 12 1 15,-1 12 0-15,-1 5 1 0,-5 6-1 16,1-2 1-16,-5-7-1 16,-3-7 1-16,-1-12-1 15,-6-9 0-15,0-5 0 16,0 4 0-16,-3 10 0 16,-3 15 0-16,1 11 0 15,-1 6 2-15,2 3 0 16,2 5 0-16,0-1 0 15,3-3 0-15,-3-4-2 16,1-3 0-16,-4-1 0 16,4 1-1-16,6 4 0 15,-1 7 0-15,7 8 1 0,2 3 1 16,2 4-1-16,-2 1 0 16,0 0 0-16,-1 1 0 15,-3-2 0-15,0 1 0 16,-4 0 0-16,5-2 0 15,1 4 1-15,4 2-1 16,2 3 0-16,4 2 0 16,0 0 0-16,0 0 0 15,0 0 0-15,0 0 0 16,0 0 0-16,0 0 0 16,0 0 0-16,0 0 0 15,0 0-1-15,0 0 0 16,0 0-1-16,0 0 1 15,0 0 1-15,0 0-1 16,0 0 0-16,0 7 1 0,0 4 1 16,0-1-1-16,0 5 0 15,0 7 0-15,0 9 0 16,0 13 0-16,0 7 0 16,0 4 0-16,-3-6 0 15,-8-9-1-15,2-15 1 16,3-14 0-16,2-6 0 15,4-5 0-15,-2 0 1 16,-1-2 1-16,-3-21-2 16,-1-11-2-16,2-4-5 15,5 0 1-15,0 0 4 16,0 4-1-16,6 2 1 0,0 6 2 16,-1 2 0-16,-2 4 0 15,0 4 1-15,1 6-1 16,-1 5 0-16,0 2 0 15,-2 1 0-15,4-1 0 16,6 1 0-16,5-2 0 16,7 4 0-16,3 0 1 15,1 0 0-15,-2 0 0 16,-6 0-1-16,-5 0 0 16,-5 0-1-16,0 9-5 15,0 5-49-15,-9-3-135 16,-15-11-346-16</inkml:trace>
  <inkml:trace contextRef="#ctx0" brushRef="#br0" timeOffset="485373.4533">26054 12248 340 0,'-12'0'99'16,"5"0"-83"-16,4 0 66 0,3-4-41 16,0-1-23-16,0-1-9 15,0-1-7-15,1 3 3 16,2 0 5-16,-3 3 20 16,0 1 4-16,0 0 0 15,0 0-17-15,0 1-8 16,0 23-7-16,2 12 2 15,2 8 3-15,0-2-3 16,1-4 0-16,-2-8 0 16,-2-14-2-16,1-5 0 15,1-8-2-15,0-3 0 16,3-3 0-16,4-22-1 0,1-17-3 16,-2-11 0-16,-5-8 0 15,-4-2-3-15,0 1 4 16,0 6 2-16,-7 14 1 15,5 13 0-15,2 8 0 16,0 6 0-16,0 7 0 16,12 0 0-16,0 2 0 15,9-4 0-15,9 2 0 16,12-1 1-16,13-2 0 16,10-2 2-16,7 1 1 15,1 1 4-15,-4 1-4 16,-11 6-4-16,-12 4-4 0,-7 0-19 15,-13 15-111-15,-13 7-220 16</inkml:trace>
  <inkml:trace contextRef="#ctx0" brushRef="#br0" timeOffset="485888.8791">26282 12264 384 0,'-4'0'75'0,"4"0"-24"16,0 0 26-16,13 0-55 15,15-10 11-15,13-2 23 16,4-2-10-16,-1 1 7 15,-5 4-14-15,-11 5-17 0,-8 4-12 16,-11 0-8-16,-8 11-2 16,-1 23 0-16,-13 17 0 15,-24 12-1-15,-11 6-1 16,-1-7 0-16,10-13 2 16,15-17 0-16,19-16 0 15,5-12-1-15,32-4-2 16,17 0 3-16,8-12 0 15,3-2 0-15,-10 2 0 16,-8 8-25-16,-7 4-80 16,-15 0-119-16</inkml:trace>
  <inkml:trace contextRef="#ctx0" brushRef="#br0" timeOffset="486188.0788">26970 12294 723 0,'0'0'43'0,"30"0"75"15,7 0-65-15,0-4-42 16,-4 2-11-16,-1 0-5 16,5-3-70-16,1-10-199 15</inkml:trace>
  <inkml:trace contextRef="#ctx0" brushRef="#br0" timeOffset="487036.6788">27832 12259 255 0,'-11'-3'192'15,"1"3"-165"-15,9 0 74 16,1 0-64-16,0 0-32 15,0 0 9-15,0 0-4 16,0 5-4-16,0 18 13 16,11 7 11-16,0 4-3 15,1-2-7-15,1-7-9 16,0-7-6-16,-4-11-3 16,1-7 1-16,0 0 0 15,1-16 1-15,4-18-3 16,-5-16-1-16,-5-11 0 0,-5-10-3 15,0-6 0-15,-9-3-2 16,-7 7-3-16,2 15 3 16,6 16 5-16,5 20 0 15,3 14 0-15,0 2 1 16,0 6 1-16,0-2 2 16,0-2 0-16,20 2 0 15,14-2 2-15,15 1 6 16,16 0 15-16,13-1 3 15,8-3-2-15,0-1-5 16,-11 1-10-16,-21 2-12 16,-14 3-1-16,-18 2-15 15,-5 3-56-15,-7 23-83 0,-10 2-96 16</inkml:trace>
  <inkml:trace contextRef="#ctx0" brushRef="#br0" timeOffset="487534.9125">28425 11992 182 0,'0'-4'145'16,"-2"4"-94"-16,1-1 19 15,-1 1-39-15,0 0 2 16,1-2 9-16,-4 0-1 16,-2 1 3-16,-3 1-11 15,-8 0-5-15,0 0-5 16,-9 14 1-16,-3 11-6 15,-1 9-4-15,-3 10-1 16,2 12-4-16,5 6-1 16,7 2-2-16,9-4-2 15,11-11 2-15,3-13-4 16,28-14 3-16,17-10 0 0,9-10 0 16,3-2 0-16,-7-17-3 15,-14-7 7-15,-15 0 9 16,-21 2 11-16,-3 3-3 15,-39 4-11-15,-18 6-13 16,-10 9-2-16,3 0-8 16,17 10-24-16,24 9-57 15,23-5-103-15,0-5-247 16</inkml:trace>
  <inkml:trace contextRef="#ctx0" brushRef="#br0" timeOffset="488382.785">26208 12875 378 0,'0'0'38'0,"0"0"-6"15,1 0-10-15,15 0-16 16,8 0 9-16,18 7 16 16,21 5 11-16,28 0 8 15,29-2 14-15,43-3 7 16,39-7 0-16,36-2-15 16,28-16-22-16,-5-7-18 15,-21 2-10-15,-39 1-3 16,-51 3-3-16,-41 5-3 0,-36 4-22 15,-24 6-54-15,-9 3-32 16,-13 1-60-16,-11-3-171 16</inkml:trace>
  <inkml:trace contextRef="#ctx0" brushRef="#br0" timeOffset="489031.2187">27321 13091 522 0,'0'-4'72'0,"0"3"17"16,-2 1-61-16,-4 0-24 15,-9 25-4-15,-6 13 0 16,-4 10-4-16,1-3 1 0,10-7 1 16,14-13-2-16,0-12-5 15,32-13-7-15,14 0 10 16,12-11 6-16,4-11 3 15,-7 0 0-15,-13 5 2 16,-17 6-3-16,-13 3-2 16,-8 7-3-16,-4 1-20 15,0-4-136-15,-13-3-207 16</inkml:trace>
  <inkml:trace contextRef="#ctx0" brushRef="#br0" timeOffset="489181.0039">27562 13103 575 0,'0'-2'114'0,"0"2"14"16,-1 22-77-16,-7 26-18 16,-8 19-7-16,-2 13-21 15,-5 8-5-15,0-4 0 16,9-5-6-16,14-11-60 16,0-20-171-16</inkml:trace>
  <inkml:trace contextRef="#ctx0" brushRef="#br0" timeOffset="491475.3388">25756 11555 421 0,'-13'-8'17'0,"4"6"-1"0,5-2 35 16,4 4-44-16,0 0-7 15,-1 0-3-15,1 2 2 16,0 7 1-16,0 2 0 16,0-3 1-16,0 0 2 15,0-2 7-15,0 3 10 16,-5 6-3-16,4 3-8 15,-4 8-4-15,2 2-3 16,0 2-1-16,0 8 0 16,2 5 1-16,-4 3 10 15,-1 0 6-15,3 4-5 0,-1-1-2 16,1 3-6 0,1 2-2-16,1 4-2 0,-1 8-1 15,1-1 1-15,-1 1-1 16,1-5 2-16,1-1 0 15,0-2 3-15,0-2 5 16,0 0-1-16,0 0-4 16,0-3-1-16,0-1-2 15,0-2-2-15,0 0 0 16,0-1 0-16,0 1-1 16,4 3 1-16,4 0 0 15,-4 2 0-15,4-2 0 0,-4-4 0 16,-1 0 0-1,2-4 1-15,-4-3-1 0,1 0 0 16,1 1 0-16,-2 1 0 16,7-2 0-16,3-1 0 15,5-6-1-15,1-7 1 16,6-4 0-16,-2-8 0 16,4 1 0-16,0-3 0 15,4-3 1-15,2 0 0 16,2-2 1-16,6-3 3 15,5-5 3-15,1-1 1 16,6 0-4-16,-2-2-2 16,-1-5 0-16,-8 4-3 15,-4 3 0-15,-5 0 0 16,-1 0 1-16,-1 3 1 0,0 2 1 16,4-2 2-16,2-3 1 15,0 0 3-15,-1 0-4 16,1 0 0-16,-5-9-3 15,-2 3-1-15,-1-3 1 16,-3 5-2-16,1 1 0 16,-1 0 0-16,-2 1 1 15,-1 2 1-15,-3 0 1 16,1-1 2-16,1-2 2 16,5-5-2-16,4 1-2 15,2-2 1-15,-1-2-3 16,-2 2 1-16,-3 3-1 0,-5 2 0 15,-1 3 2-15,-3 1 7 16,0 0-1-16,0 0-4 16,7 0-1-16,3 0-4 15,4-3 0-15,0 1 0 16,-3-4 1-16,-5 4-1 16,-7-2 2-16,0 3 3 15,0-2 1-15,4-1-4 16,4 2-1-16,4-4 1 15,1 2-2-15,-3 0 0 16,-1 0 1-16,-4 1 1 16,-4 0 12-16,-2 3-2 15,-1 0-1-15,2 0-8 0,4 0-3 16,2 0 1 0,2 0 0-16,3 0-1 0,4 0 0 15,3 0 2-15,-2-2-2 16,-4-2 0-16,-4 1 1 15,-10 3 3-15,-1 0 7 16,-2-2-1-16,3 2-3 16,3 0-1-16,6-3-5 15,2-2 1-15,3-1-1 16,1-2 0-16,-2 3-1 16,-3 1 0-16,0 1 1 15,-2 0-1-15,3-2 0 16,1 0 1-16,2 1-1 0,4-1 0 15,3-2 0-15,8 0 0 16,4 4 0-16,2 1-1 16,3 2 0-16,2 0 1 15,0 0 0-15,-2 0 0 16,-4 0-1-16,-10 0 1 16,-7-3 0-16,-4-4 0 15,-8 1 1-15,4 0-1 16,0-2 0-16,3 5 0 15,6-2 0-15,6 1 0 16,5 0 0-16,1-1 0 16,-3-5 0-16,-6-2-1 15,-7-1 1-15,-9-3 0 16,0-2 0-16,-6-3 1 0,0-1-1 16,0 2 0-16,2-6-1 15,2-2 1-15,-2-3-1 16,0-11-1-16,-5-10 1 15,-1-10 0-15,-3-2 0 16,-2 5-1-16,0 7 2 16,-1 6 0-16,1-1 0 15,2-1 0-15,-2-6 0 16,1-4 0-16,5-4 0 16,-2-10 0-16,4-8-2 15,2-3 0-15,-1 3-1 16,2 10-1-16,-2 8 2 0,-5 13 2 15,1 10 0-15,-5 5 1 16,1-1 0-16,-3-2 0 16,1-6-1-16,1-9 0 15,0-7 0-15,-2-1 0 16,-1 7-2-16,2 8-9 16,-2 5-18-16,0 5 5 15,0 6-14-15,0 2-2 16,-11 9-2-16,-3 0-57 15,3-5-184-15</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4T17:13:51.968"/>
    </inkml:context>
    <inkml:brush xml:id="br0">
      <inkml:brushProperty name="width" value="0.05292" units="cm"/>
      <inkml:brushProperty name="height" value="0.05292" units="cm"/>
      <inkml:brushProperty name="color" value="#FF0000"/>
    </inkml:brush>
  </inkml:definitions>
  <inkml:trace contextRef="#ctx0" brushRef="#br0">13365 7984 289 0,'0'-7'140'0,"-5"5"-135"16,5 2 23-16,0 0-16 15,0 0-3-15,0-1 5 16,0-4 17-16,0-1 12 16,0 0 5-16,0 4 13 15,0 2-28-15,0 0-16 16,0 12 0-16,-13 25-5 0,-11 19 8 15,-18 20-7-15,-10 8-6 16,-12 4 1-16,6-6 0 16,9-18-4-16,16-20-4 15,18-29 0-15,15-17 0 16,3-44 0-16,31-25-1 16,18-19 1-16,11-4-1 15,5 6 1-15,-5 13 0 16,-12 24 3-16,-11 20 7 15,-19 14 7-15,-15 17-11 0,-6 21-6 16,-13 41 3-16,-17 31 1 16,-3 22-4-16,6 9 1 15,15-14 0-15,12-26-1 16,12-35-2-16,34-42 0 16,23-17 2-16,16-48 0 15,10-25 1-15,-2-12 2 16,-18-4 0-16,-20 7 4 15,-24 7 5-15,-20 12-8 16,-11 14-4-16,0 13-5 16,-11 18-20-16,4 15-74 15,4 11-111-15,3 2-309 16</inkml:trace>
  <inkml:trace contextRef="#ctx0" brushRef="#br0" timeOffset="299.5005">13953 8499 473 0,'-6'26'75'0,"6"4"-49"15,4-1 34-15,18-10-27 16,7-13-23-16,4-6-1 0,1-14 33 16,-4-16 1-16,-12 0 1 15,-11 6-1-15,-7 4-13 16,-19 6-13-16,-16 6-11 16,-2 2-6-16,9 5 0 15,18 1-11-15,10-2-116 16,16-18-371-16</inkml:trace>
  <inkml:trace contextRef="#ctx0" brushRef="#br0" timeOffset="14847.3111">13517 9804 347 0,'-6'0'47'0,"6"0"-45"15,0 0-1-15,0 0 1 16,0 0-2-16,0-2 3 15,-2 1 32-15,-1-1 18 16,-1-1-4-16,1 1-3 16,0 0-16-16,0 2-12 15,0 0-6-15,-1 14-5 16,-5 14 6-16,-6 10 1 16,-9 9-4-16,-4 7-3 15,-5 4-1-15,2-8 0 16,4-12-4-16,9-17 1 15,9-15-3-15,5-6 2 0,4-29 6 16,2-17 2 0,19-17-9-16,12-4-1 0,10-2 1 15,2 3 2-15,4 8 16 16,-5 9-2-16,-9 14-2 16,-11 18-12-16,-12 14-3 15,-8 6 0-15,-4 39 0 16,0 23 1-16,-16 17 1 15,0 9-1-15,4-7 0 16,7-18-1-16,5-24 1 16,11-26-1-16,23-16 0 15,14-31 2-15,10-29 1 0,6-17 0 16,-3-7 2 0,-9 0 2-16,-13 15 6 0,-15 14-3 15,-12 17-4-15,-12 8-5 16,0 14-1-16,0 7-8 15,-6 5-21-15,6 4-49 16,0 0-60-16,2 17-79 16</inkml:trace>
  <inkml:trace contextRef="#ctx0" brushRef="#br0" timeOffset="15130.0257">14050 10027 497 0,'-3'6'36'0,"3"2"-17"15,27-8 51-15,7-8-34 16,3-22-4-16,-5-3-5 15,-10 5-3-15,-18 8-2 16,-4 12 4-16,-28 8-9 16,-9 0-17-16,2 8-1 15,13 5-8-15,21-1-45 16,1-12-147-16</inkml:trace>
  <inkml:trace contextRef="#ctx0" brushRef="#br0" timeOffset="21747.4953">6030 7102 151 0,'-1'0'60'16,"-5"0"-23"-16,-1 0 32 15,1 0-8-15,0-1-32 16,3 0-11-16,0-3-4 15,-2 3 0-15,1-1 6 16,2-2 5-16,1 4-6 16,1 0-5-16,0 0-2 15,-2 0 1-15,2 0 0 16,-1-2-6-16,1 2 3 16,0 0-1-16,0 0 1 15,1 15-1-15,16 9 24 16,2 2-9-16,2 0-6 15,-3 2-13-15,-3-2-3 16,-4 0-1-16,-1-3-1 0,-1-2-1 16,1-7-13-16,-4-6-64 15,-3-8-89-15,-3-5-241 16</inkml:trace>
  <inkml:trace contextRef="#ctx0" brushRef="#br0" timeOffset="21913.4186">6098 7031 332 0,'-30'14'251'16,"-2"23"-244"-16,3 15 4 0,-3 12 5 16,7 4-15-16,13-8-1 15,10-21-93-15</inkml:trace>
  <inkml:trace contextRef="#ctx0" brushRef="#br0" timeOffset="22844.6541">8191 9398 340 0,'-6'-4'99'0,"6"4"-89"15,0 0 17-15,0 0-14 16,7 0 6-16,12 0 22 16,6 7 0-16,3 9-13 15,6 4 10-15,5 2-12 16,-2-2-17-16,1-1-7 15,-4 0-2-15,-4-5-11 0,-6 4-42 16,-11-8-157 0</inkml:trace>
  <inkml:trace contextRef="#ctx0" brushRef="#br0" timeOffset="22977.6218">8504 9234 396 0,'-39'52'365'15,"-7"34"-355"-15,3 20 28 16,2 3-28-16,12-8-10 16,8-39-144-16</inkml:trace>
  <inkml:trace contextRef="#ctx0" brushRef="#br0" timeOffset="26169.5569">6041 13358 369 0,'0'-10'74'15,"0"5"-48"-15,3-2 19 16,0 3-6-16,0 0-7 15,-3 4 0-15,3 0-1 0,-2 2-3 16,2 18-9 0,3 12 12-16,0 12-16 0,0 9-11 15,-1 8-1-15,-1 5-3 16,-3-3 0-16,1-5-1 16,3-12-14-16,1-13-54 15,1-17-85-15,-1-16-99 16</inkml:trace>
  <inkml:trace contextRef="#ctx0" brushRef="#br0" timeOffset="26386.1786">6226 13406 425 0,'-8'0'104'0,"8"17"-96"16,0 6 41-16,0 5 6 15,2 8-23-15,6 3-22 16,-2-2-6-16,2-3-2 16,-2-5-2-16,2-1-2 15,-1-12-11-15,-4-9-46 16,0-7-48-16,-3 0-52 16</inkml:trace>
  <inkml:trace contextRef="#ctx0" brushRef="#br0" timeOffset="26618.8121">5953 13390 479 0,'-3'-20'79'0,"3"5"-32"16,33-8 3-16,14-2 1 15,15 0-1-15,8 1-4 16,6 4-12-16,-2 1-8 15,-2 4-17-15,-11 4-8 16,-10 11-1-16,-11 0-13 16,-7 26-41-16,-11 15-68 15,-14 10-115-15</inkml:trace>
  <inkml:trace contextRef="#ctx0" brushRef="#br0" timeOffset="26917.9009">5999 14296 29 0,'9'-16'505'0,"10"-7"-477"0,25-1 64 16,14-12-16 0,9-2-28-16,3-2-4 0,-1 4-16 15,-11 9-23-15,-13 8-5 16,-12 12-1-16,-10 7-19 16,-7 0-61-16,-9 9-75 15,-7 8-166-15</inkml:trace>
  <inkml:trace contextRef="#ctx0" brushRef="#br0" timeOffset="27239.0074">6245 14380 449 0,'-1'-4'91'0,"1"4"-85"16,0 4 6-16,-6 18-3 16,-4 16 8-16,-4 8-9 15,-7 9-5-15,2-4 1 16,4-10 1-16,9-11-3 16,6-14-2-16,0-14 2 15,25-2-2-15,8 0 5 16,7-16 26-16,5 2 4 15,-3 2-7-15,-6 8-8 16,-8 4-12-16,-10 0-8 0,-2 2-1 16,-7 8-14-16,-4 0-87 15,-5-9-137-15</inkml:trace>
  <inkml:trace contextRef="#ctx0" brushRef="#br0" timeOffset="27433.4605">6496 14372 464 0,'0'0'81'16,"0"20"-25"-16,-2 25 1 16,-7 16 2-16,-4 13-14 15,-4 12 3-15,-3 7-24 16,-1 1-9-16,3-2-9 16,0-13-6-16,12-16-1 0,6-26-32 15,0-22-80-15,17-17-109 16</inkml:trace>
  <inkml:trace contextRef="#ctx0" brushRef="#br0" timeOffset="27765.9415">7027 13890 537 0,'-10'0'47'16,"8"34"9"-16,-1 14 5 15,0 10-20-15,-4 7-7 16,-1 5-8-16,1-2-9 16,1-5-13-16,0-7-4 15,5 0-4-15,1-12-45 16,0-13-87-16,-3-20-122 0</inkml:trace>
  <inkml:trace contextRef="#ctx0" brushRef="#br0" timeOffset="27899.4081">6921 14199 651 0,'11'0'100'0,"18"5"7"15,10 7-41-15,7-4-56 16,4-3-10-16,11-5-18 16,-6 0-145-16,-10-30-561 15</inkml:trace>
  <inkml:trace contextRef="#ctx0" brushRef="#br0" timeOffset="32022.3537">8031 13517 484 0,'-15'-11'61'16,"12"11"4"-16,-1 0-11 15,-5 0-32-15,-9 12-11 16,-6 17-10-16,-6 8 2 16,5 2 8-16,4-7-2 15,10-12-3-15,11-10-4 16,0-10 5-16,26 0 30 16,11 0-8-16,2 0-2 0,-5 0-7 15,-8 0-4 1,-14 8-3-16,-12 21-4 0,0 12 0 15,-33 7-4-15,-9-1-2 16,-7-9-3-16,5-13-5 16,8-12-17-16,11-13-23 15,12 0-31-15,13-14-35 16,3-14-60-16,21-12-101 16</inkml:trace>
  <inkml:trace contextRef="#ctx0" brushRef="#br0" timeOffset="32204.7933">8056 13445 399 0,'0'-5'188'16,"19"5"-165"-16,18 0 71 16,13 0-42-16,6-4-15 15,5-4-24-15,-2-2-13 16,-2 4 0-16,-4 0-16 15,-4 6-56-15,-12 0-93 16,-12 8-159-16</inkml:trace>
  <inkml:trace contextRef="#ctx0" brushRef="#br0" timeOffset="32388.0204">8633 13593 391 0,'-16'24'216'0,"6"12"-208"16,7 4 30-16,0 5-22 16,-1-1-13-16,4-2-3 15,0-8-12-15,0-4-49 16,0-14-101-16</inkml:trace>
  <inkml:trace contextRef="#ctx0" brushRef="#br0" timeOffset="32571.0514">8831 13454 391 0,'-16'18'255'16,"6"20"-249"-16,9 9 13 16,-1 8-8-16,-1 4-4 15,-1-1-7-15,0-5 0 16,1-6-15-16,-3-10-64 15,-3-13-75-15,-12-20-205 16</inkml:trace>
  <inkml:trace contextRef="#ctx0" brushRef="#br0" timeOffset="32753.6003">8494 13581 605 0,'9'-11'50'0,"43"5"14"15,23-8 7-15,14-6-29 16,8 0-16-16,-3 2-12 16,-7 0-10-16,-16 10-4 15,-7 7-25-15,-22 1-110 16,-15 7-160-16</inkml:trace>
  <inkml:trace contextRef="#ctx0" brushRef="#br0" timeOffset="33019.874">7822 14380 422 0,'0'0'119'16,"29"-6"-66"-16,42-18 55 15,37-10-15-15,29-9-30 16,23-6-25-16,-1 3-16 16,-17 5-11-16,-27 12-9 15,-32 9-2-15,-26 13-19 16,-15 7-53-16,-24 8-73 0,-15 14-178 16</inkml:trace>
  <inkml:trace contextRef="#ctx0" brushRef="#br0" timeOffset="33368.7864">8543 14434 438 0,'-61'64'100'16,"1"26"-68"-16,6 17 59 0,5 9-30 16,13-1-20-16,14-14-7 15,19-26-12-15,3-30-6 16,31-27-4-16,23-18 10 16,16-26-6-16,11-22-8 15,-5-7-3-15,-21 5-2 16,-30 8 0-16,-25 13 1 15,-36 14 0-15,-29 15 0 16,-13 0-3-16,7 17-1 16,17 3 0-16,26-7-17 15,23-13-88-15,5 0-220 16</inkml:trace>
  <inkml:trace contextRef="#ctx0" brushRef="#br0" timeOffset="35148.1154">12788 11673 647 0,'0'0'30'0,"0"2"-24"15,6 19 26-15,14 9 2 0,3 5-15 16,-4 6-10 0,2 3-7-16,-3 0-1 0,-2-2-1 15,2-6-9-15,2-7-40 16,-2-10-112-16,1-19-195 16</inkml:trace>
  <inkml:trace contextRef="#ctx0" brushRef="#br0" timeOffset="35314.4769">13310 11613 562 0,'0'-4'116'16,"0"10"-23"-16,-14 32-18 15,-16 27-17-15,-20 34-40 16,-21 27-12-16,-15 26-6 16,-13 15 0-16,-6 5-1 15,6-7-4-15,14-18-19 0,23-32-43 16,30-28-55-16,29-45-97 15</inkml:trace>
  <inkml:trace contextRef="#ctx0" brushRef="#br0" timeOffset="35680.1128">13208 12577 609 0,'0'0'16'0,"42"0"-16"15,24-20 5-15,13-16-5 16,4-15 1-16,-4-11-1 16,-13-4 23-16,-17 7 40 15,-21 10 9-15,-17 13-20 16,-11 14-23-16,-9 13-8 15,-30 9-10-15,-24 17-10 16,-15 32-1-16,-7 13 1 16,10 11-1-16,15-3 1 15,18-7-1-15,18-10 0 16,17-9 0-16,7-13-1 0,17-7-1 16,21-8-8-16,16-10-14 15,12-6-64-15,8 0-91 16,2-19-165-16</inkml:trace>
  <inkml:trace contextRef="#ctx0" brushRef="#br0" timeOffset="35879.3991">14002 12175 465 0,'-9'-2'182'0,"-15"13"-78"16,-10 39-49-16,1 19-3 15,10 10-21-15,12 1-23 16,9-5-6-16,2-3-2 15,-6 2 1-15,-16 3 25 0,-18 1 18 16,-22 3-22-16,-8-5-17 16,6-18-5-16,10-47-83 15,31-45-596-15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4T17:15:48.652"/>
    </inkml:context>
    <inkml:brush xml:id="br0">
      <inkml:brushProperty name="width" value="0.05292" units="cm"/>
      <inkml:brushProperty name="height" value="0.05292" units="cm"/>
      <inkml:brushProperty name="color" value="#FF0000"/>
    </inkml:brush>
  </inkml:definitions>
  <inkml:trace contextRef="#ctx0" brushRef="#br0">3997 4078 319 0,'1'-6'15'0,"5"1"14"16,-1-1 52-16,0 3-26 16,-5-1 7-16,0 3-12 0,0 1-8 15,0 0-5 1,0 0-1-16,0 0-12 0,0 13-13 16,-5 24-5-16,-15 22 4 15,-11 27-6-15,-9 20-3 16,1 9 0-16,8-2-2 15,12-15 1-15,15-26-2 16,4-21-1-16,30-25 3 16,15-23-4-16,6-3 2 15,2-22 2-15,-2-6 3 16,-8 5 0-16,-7 4-2 16,-10 5-1-16,-12 7 0 15,-6 0-14-15,-8-1-85 16,-12-2-196-16</inkml:trace>
  <inkml:trace contextRef="#ctx0" brushRef="#br0" timeOffset="232.8566">3799 4449 569 0,'-5'4'31'15,"5"0"-26"-15,13 6 11 16,10-6 30-16,4-2-30 16,1-2-14-16,2-4 0 15,0-14-2-15,4-4 0 0,4-2-3 16,6 1-16 0,11 4-101-16,15 8 1 0,8 7-19 15,7 4-100-15</inkml:trace>
  <inkml:trace contextRef="#ctx0" brushRef="#br0" timeOffset="565.1449">4865 4276 331 0,'-13'0'76'0,"-5"0"-34"15,-9 1 31-15,-9 24-26 16,-10 14-10-16,-5 13-2 15,2 14 1-15,6 2-6 16,10 0-7-16,11-10-10 0,12-14-11 16,10-18-2-16,0-17-6 15,8-9-1-15,17-20 4 16,7-18 3-16,4-9 2 16,-2 0-1-16,-7 13 3 15,-11 12 8-15,-9 15-1 16,-5 7-6-16,-2 16 7 15,0 22 14-15,0 11-8 16,-2 3-18-16,1-6-1 16,1-14-13-16,0-14-76 15,18-16-81-15,6-2-47 16</inkml:trace>
  <inkml:trace contextRef="#ctx0" brushRef="#br0" timeOffset="782.7937">4995 4517 354 0,'0'0'69'0,"0"7"-3"16,0 13 46-16,0 5-24 16,-4-3-49-16,1-8-25 15,3-8-8-15,3-6-6 16,23-6 2-16,13-19 17 16,10-6 1-16,2 11-7 15,-2 16 5-15,-10 6-1 16,-10 37-6-16,-18 17 2 15,-11 14-4-15,0 0-9 0,-5-15-1 16,5-27-79-16,4-28-221 16</inkml:trace>
  <inkml:trace contextRef="#ctx0" brushRef="#br0" timeOffset="1047.2563">5851 3903 54 0,'-26'-10'598'16,"5"10"-590"0,0 40 48-16,-9 34-26 0,-5 36 26 15,6 32-19-15,12 12 1 16,17 4 5-16,2-17-39 15,28-27-4-15,7-35-3 16,9-35-16-16,12-26-58 16,2-18-90-16,-2-20-321 15</inkml:trace>
  <inkml:trace contextRef="#ctx0" brushRef="#br0" timeOffset="1662.5378">6427 4206 481 0,'0'-2'75'0,"0"2"-56"15,0 2 44-15,0 24-41 16,0 16 44-16,0 19-33 16,-11 13-10-16,-9 8 3 15,-4 3-12-15,-3-9-8 16,5-20-6-16,8-21 0 16,7-32 0-16,7-17-1 15,0-46 1-15,9-32-7 16,16-21 4-16,8-3 2 15,3 10 1-15,4 17 0 16,0 25 1-16,-7 19-1 0,-12 18 2 16,-7 14 0-16,-8 13 0 15,0 4 0-15,0 29 3 16,5 17 15-16,0 18-10 16,0 24 0-16,-3 11-2 15,-2 9-3-15,-1-1-2 16,-2-11-3-16,1-14-1 15,-1-19-4-15,4-17-16 16,-2-22-78-16,-2-12-36 16,-3-16-123-16</inkml:trace>
  <inkml:trace contextRef="#ctx0" brushRef="#br0" timeOffset="1812.1079">6481 4680 724 0,'21'0'24'0,"25"0"69"16,8 0-57-16,6 0-27 16,-1-6-6-16,-1-12-3 15,-2-13-88-15,-11-11-303 16</inkml:trace>
  <inkml:trace contextRef="#ctx0" brushRef="#br0" timeOffset="2179.0445">7413 4437 750 0,'-7'0'109'0,"14"0"-108"15,32 0 8-15,18-26 9 16,12-11-6-16,8-8-12 16,-1-5-52-16,-12-6-189 15</inkml:trace>
  <inkml:trace contextRef="#ctx0" brushRef="#br0" timeOffset="2860.3834">8307 3921 608 0,'-15'-2'3'0,"14"2"-3"15,1 6 2-15,0 18 10 16,0 13 37-16,4 10-9 15,-1 10 1-15,-3 11-7 16,0 12-7-16,-4 8-9 16,-10-3-8-16,1-13-9 15,4-28-1-15,4-22-1 16,1-22-1-16,1-24 2 16,3-34-1-16,0-25-5 15,0-16 3-15,17-8 2 16,8 5 1-16,9 10 0 15,11 11 2-15,1 17 2 16,0 24 7-16,-11 18 6 0,-12 22-2 16,-9 10-8-16,-11 38 7 15,-3 22 6-15,-18 21-6 16,-21 8-10-16,0-11-2 16,13-26-2-16,18-30 0 15,8-32-3-15,34-14-5 16,20-30 8-16,13-13 0 15,7 5 1-15,-3 11-1 16,-14 21 0-16,-13 20 0 16,-17 18 1-16,-22 40 1 15,-11 31 6-15,-43 21 1 16,-23 11-5-16,-8-6-4 0,5-25-1 16,12-28-10-16,14-31-49 15,19-26-76-15,17-8-102 16</inkml:trace>
  <inkml:trace contextRef="#ctx0" brushRef="#br0" timeOffset="3092.5783">9022 3551 594 0,'0'49'225'15,"10"35"-224"1,16 37 15-16,-10 31 18 16,-16 31-13-16,-21 20-12 0,-35 7-7 15,-18-9-2-15,-2-35-20 16,20-51-136-16,21-65-389 16</inkml:trace>
  <inkml:trace contextRef="#ctx0" brushRef="#br0" timeOffset="3591.4042">9874 4333 404 0,'0'0'172'16,"4"0"-154"-16,21 0 83 16,10 0-33-16,2 0-23 15,-1 0-22-15,-6-6-19 16,-3 3-4-16,-8-2-8 0,-7 4-85 16,-12 1-146-16</inkml:trace>
  <inkml:trace contextRef="#ctx0" brushRef="#br0" timeOffset="3724.3908">10008 4511 597 0,'22'0'52'0,"16"0"49"16,21-4-78-16,7-12-23 16,1-11-11-16,-7-24-326 15</inkml:trace>
  <inkml:trace contextRef="#ctx0" brushRef="#br0" timeOffset="4322.1396">11830 3325 308 0,'-9'0'207'0,"4"0"-191"16,1 0 51-16,-1 0-26 16,1 0-31-16,-4 10 7 15,-8 16 10-15,-8 18 6 16,-10 16-23-16,-11 13-2 16,2 11-7-16,3-4-1 15,12-14 0-15,18-18-1 16,10-21 0-16,18-17 0 15,22-10 1-15,14 0 3 16,7-7-1-16,-3-4-1 16,-8 2-1-16,-16 6-1 15,-13 1-5-15,-12 2-58 16,-9-2-102-16,-9-5-275 0</inkml:trace>
  <inkml:trace contextRef="#ctx0" brushRef="#br0" timeOffset="4589.0105">11457 3630 425 0,'0'0'25'0,"19"0"-9"15,15-4 60-15,7-12-24 16,2 2-8-16,2 2-4 16,-9 9-34-16,-5 3-6 15,3 0 0-15,5 14-5 16,6 5-40-16,1-1-141 16,2-4-100-16</inkml:trace>
  <inkml:trace contextRef="#ctx0" brushRef="#br0" timeOffset="4954.4561">12277 3554 261 0,'-13'-2'128'15,"5"2"-96"-15,-1 0 34 16,-5 0-55-16,-6 4 8 15,-4 10 14-15,-4 8 13 16,-2 8-15-16,0 7 5 16,3 6-3-16,7-6-16 15,9-8-14-15,10-12-3 16,1-10-1-16,7-7-2 16,20-7-3-16,9-20 6 15,4-9 1-15,-4 0 0 0,-8 8-1 16,-10 7 1-16,-8 10 0 15,-8 10 7-15,-2 1 6 16,0 11-2-16,-6 19 5 16,-6 6 0-16,3-2-17 15,6-5-5-15,3-7-35 16,0-7-105-16,12-8-98 16</inkml:trace>
  <inkml:trace contextRef="#ctx0" brushRef="#br0" timeOffset="5187.4441">12483 3576 51 0,'0'-3'397'0,"0"3"-354"15,0 0 10-15,-4 11-22 16,-4 13 8-16,-2 2 7 0,-1 1-10 16,7-7-10-16,4-9-11 15,0-6-6-15,24-5 4 16,13 0 16-16,5-9-9 15,1 1-10-15,-10 8-5 16,-14 3-3-16,-10 22-2 16,-6 3-2-16,-3 1-22 15,0-17-188-15</inkml:trace>
  <inkml:trace contextRef="#ctx0" brushRef="#br0" timeOffset="5702.9316">13292 3234 440 0,'-12'0'148'0,"0"27"-142"16,-4 17 24-16,-6 17 0 16,-3 16-8-16,-3 8-12 15,-4 5 4-15,0 0 6 0,5-15-13 16,9-25-7 0,11-22-1-16,7-24-5 0,7-12 2 15,23-39 2-15,11-20 2 16,3-22-2-16,-4-9 0 15,0-5 2-15,-4 5 0 16,-5 13 2-16,-1 20-1 16,-4 16 0-16,-7 18 2 15,-3 10-1-15,-6 9 1 16,-3 12 4-16,3 0-3 16,-2 26 4-16,-1 22 23 15,-2 14 1-15,-2 9-11 0,-1 5-2 16,-2 2-5-1,0 2-2-15,0-7-8 0,0-9-4 16,0-10-1-16,0-10-6 16,4-7-18-16,2-9-49 15,-3-2-28-15,-3-14-93 16,0-12-275-16</inkml:trace>
  <inkml:trace contextRef="#ctx0" brushRef="#br0" timeOffset="5902.5159">13199 3698 93 0,'-10'-10'503'0,"8"2"-469"16,2 0 46-16,5 2-15 15,13 1-31-15,4 2-14 16,5 1-11-16,4-1-9 15,5 2-5-15,6-6-87 16,-5-6-240-16</inkml:trace>
  <inkml:trace contextRef="#ctx0" brushRef="#br0" timeOffset="6302.2641">13778 3475 703 0,'0'9'33'15,"27"0"-32"-15,21 1 28 16,10-7-16-16,7-3-13 16,6 0-12-16,-6-25-209 15</inkml:trace>
  <inkml:trace contextRef="#ctx0" brushRef="#br0" timeOffset="7150.5968">15018 3188 287 0,'1'-10'63'0,"1"4"27"0,-1 0-2 15,-1 2-21-15,0 2-14 16,0 2-25-16,0 0-9 15,0 12-7-15,-16 22 7 16,-9 18 4-16,-10 19-13 16,-5 7-8-16,0 4-1 15,10-2-1-15,15-17 0 16,15-20-1-16,22-21-1 16,23-14 2-16,13-8 1 15,8 0 0-15,-2-17 0 16,-10 3-1-16,-14 1-1 15,-17 4-1-15,-12-1-16 0,-9 4-76 16,-4-4-130-16</inkml:trace>
  <inkml:trace contextRef="#ctx0" brushRef="#br0" timeOffset="7398.7029">14742 3360 452 0,'0'-3'59'16,"4"-2"-14"-16,25 0 23 0,11 2-31 16,8 3 3-16,1 0-17 15,-1 2-19-15,-5 12-4 16,-4 3-1-16,-1 5-3 15,1 0-24-15,2 6-109 16,0-4-123-16</inkml:trace>
  <inkml:trace contextRef="#ctx0" brushRef="#br0" timeOffset="7764.5398">15446 3451 443 0,'-18'8'22'0,"1"4"33"15,0 6 9-15,-5 8-41 16,-1 6-10-16,1 3 3 16,-1 3-1-16,6-6 5 15,6-9-9-15,11-10-11 16,0-11-1-16,11-2 0 15,15-14 1-15,9-17 3 16,2-6-1-16,-4 2-1 16,-9 7 4-16,-9 9-1 15,-6 9 12-15,-8 7 5 0,-1 3-3 16,0 0-9 0,0 20 0-16,-3 7 5 0,-3 5-14 15,1-4 0-15,5-4-20 16,0-4-87-16,5-9-89 15,10-10-146-15</inkml:trace>
  <inkml:trace contextRef="#ctx0" brushRef="#br0" timeOffset="7997.0845">15690 3536 324 0,'2'-10'84'0,"-2"7"3"15,0 3 1-15,0 0-54 16,0 0-3-16,0 0-9 15,0 0-7-15,0 0-3 0,5 0-1 16,8 0 8-16,13 0 23 16,3 0-21-16,4 3-7 15,-1 2 5-15,-7 1-6 16,-8 6-10-16,-7 9-2 16,-7 4 1-16,-2 2-2 15,1-4-9-15,2-6-73 16,1-5-92-16,1-11-158 15</inkml:trace>
  <inkml:trace contextRef="#ctx0" brushRef="#br0" timeOffset="8562.3924">16294 3148 497 0,'-6'0'64'0,"6"0"-57"16,0 4 19-16,0 18-2 16,-2 12 30-16,-1 8-17 15,-6 7-4-15,-3 7-14 16,0 5-6-16,-4 2 1 16,2 0-10-16,-2-3-4 15,2-12-2-15,3-14-1 16,5-16-3-16,3-17 4 0,3-1 2 15,0-33-4-15,4-15-12 16,12-18 6-16,3-6 4 16,3 3 5-16,3 6 1 15,5 12 0-15,1 4 1 16,4 7 2-16,-1 4 10 16,-1 4 6-16,0 8 11 15,-3 8-1-15,-8 6 3 16,-7 10-13-16,-6 0-11 15,-9 32-4-15,-2 18 8 16,-28 16 3-16,-14 7-9 16,-1-3-4-16,6-15-2 15,20-22-1-15,16-19-5 0,3-14-2 16,28-8-3 0,14-16 10-16,11-2 1 0,0 6 1 15,-7 12-1-15,-13 8 1 16,-15 20-1-16,-18 28 3 15,-9 21 8-15,-37 17-1 16,-25 2-8-16,-14-12-2 16,3-18-11-16,9-25-45 15,12-23-86-15,7-10-166 16</inkml:trace>
  <inkml:trace contextRef="#ctx0" brushRef="#br0" timeOffset="9726.4865">11463 4309 287 0,'0'0'29'0,"0"1"0"0,7 1 31 15,13-2-26-15,6 0 4 16,10 0 5-16,12-5-7 15,11-10-16-15,13 4 5 16,9-3 3-16,1 1-2 16,1 2 4-16,-2 0-5 15,-5 2-6-15,-1-2-3 16,4-1-8-16,3 2-5 16,3 2 1-16,9 1 13 15,7 5 7-15,1 2-19 16,5 0 1-16,2 0-1 15,4 10-1-15,-4-3 0 0,0 1 0 16,-10-2-2-16,-11-2-1 16,-9-4 0-16,-11 0 0 15,-10 0 0-15,-5 0 1 16,1-4-1-16,2-3 0 16,7 0-1-16,4 5 1 15,3 0-1-15,3 2 2 16,-3 0 3-16,-2 0 7 15,-1-2-3-15,3 1-5 16,0-4-4-16,3-1 0 16,6 0-1-16,2 0 1 15,5-2 0-15,5 2 0 16,3-1-1-16,3 0 2 0,4-1-1 16,6-2 0-16,1 1 0 15,6-2 1-15,5 1 0 16,-1 2 0-16,-3 1 2 15,-11 4 5-15,-10-4 3 16,-9 2-9-16,-11 0-2 16,-13 0-1-16,-18 0 1 15,-16-1-2-15,-17 4-7 16,-10 0-22-16,-7-1-61 16,-31 3-63-16,-21-4-152 15</inkml:trace>
  <inkml:trace contextRef="#ctx0" brushRef="#br0" timeOffset="10308.1615">11568 4807 212 0,'0'-4'155'0,"0"4"-126"15,0 0 29-15,0-2-12 16,0-3-25-16,6-3 10 16,1 1 29-16,-1 0-7 15,-5 3-6-15,-1 4 6 16,0 0-14-16,0 0-13 16,0 26-6-16,-6 19 9 15,-16 17-3-15,-10 13-19 16,-3 7-6-16,-6 2-1 15,1 0 0-15,6-6-2 16,10-11-11-16,9-13-49 16,10-17-52-16,5-16-55 15,6-21-106-15</inkml:trace>
  <inkml:trace contextRef="#ctx0" brushRef="#br0" timeOffset="10574.4671">11898 4945 58 0,'0'-3'395'16,"0"3"-383"-16,0 0 19 15,0 9-9-15,0 13 32 16,0 8-16-16,0 8-7 0,-4 7 1 15,-11 7-9-15,-7 2-13 16,-1 0-10-16,2-4-4 16,0-6-9-16,4-9-33 15,6-12-68-15,2-16-88 16,-3-7-67-16</inkml:trace>
  <inkml:trace contextRef="#ctx0" brushRef="#br0" timeOffset="10724.0939">11707 5219 459 0,'6'-5'95'16,"14"-1"1"-16,9 0-29 15,10-2-42-15,10 0-12 0,1-3-13 16,2-1-1 0,0-5-60-16,-10-10-236 0</inkml:trace>
  <inkml:trace contextRef="#ctx0" brushRef="#br0" timeOffset="11222.9537">12879 4843 407 0,'-11'0'76'0,"-2"16"-71"0,-4 12 43 16,-8 12-13-16,-8 6-7 15,-6 6-10-15,-2 6-2 16,3-3-8-16,14-9-8 15,18-12 1-15,6-14-1 16,27-8 1-16,17-5 6 16,9-7 13-16,5 0 0 15,-3 0-11-15,-8 0-5 16,-12 0-1-16,-12 0-3 16,-11 0-9-16,-8 0-35 15,-4 0-146-15</inkml:trace>
  <inkml:trace contextRef="#ctx0" brushRef="#br0" timeOffset="11455.3808">12656 5027 516 0,'22'0'35'0,"16"-5"24"16,7-6 27-16,-1 5-74 16,-3-1-10-16,-5 6-2 15,-2-1 0-15,1 0-8 0,-2 2-21 16,0 0-99-16,1 0-135 16</inkml:trace>
  <inkml:trace contextRef="#ctx0" brushRef="#br0" timeOffset="11804.7772">13340 5022 340 0,'-19'5'149'0,"0"9"-133"15,-2 3 36-15,0 3-31 16,-4 6 6-16,0 1-9 15,-2 4 10-15,3-1 0 0,6-3-11 16,6-5-13-16,9-11-4 16,3-7-4-16,5-4-3 15,22-13-1-15,7-16 8 16,0-1 1-16,-1 2 1 16,-12 12 3-16,-8 6 10 15,-7 7-3-15,-6 3-9 16,0 0 0-16,0 3-1 15,0 11 0-15,0 0-2 16,0-4-8-16,0-3-65 16,6-4-118-16,12-3-120 15</inkml:trace>
  <inkml:trace contextRef="#ctx0" brushRef="#br0" timeOffset="12020.8845">13487 5107 359 0,'-7'0'100'15,"0"0"-29"-15,2 7 18 16,0-2-48-16,5-2-33 16,0-3-2-16,3 0 10 15,21 0 10-15,12-8 10 16,6-6 5-16,-4 3-2 16,-5 5-3-16,-10 6-18 15,-13 0-8-15,-8 22 2 16,-2 13 2-16,-3 3-8 0,-10-2-6 15,11-7-51-15,2-22-159 16</inkml:trace>
  <inkml:trace contextRef="#ctx0" brushRef="#br0" timeOffset="12702.3556">14123 4867 485 0,'-2'-12'28'16,"2"4"46"-1,0 0-40-15,2 4-23 0,-1 2 4 16,-1 2 14-16,0 0 4 16,0 22-20-16,-5 18 11 15,-12 14 1-15,-7 10-13 16,-4 1-5-16,-2-1-4 16,3-9-3-16,9-16 0 15,12-18-4-15,6-21-7 16,9-25-2-16,24-32-8 15,10-18 3-15,5-12 12 16,-2-9 6-16,-3 4 0 16,-2 10 1-16,-4 17 5 15,-6 23 0-15,-7 20-3 16,-9 12-2-16,-8 4 0 0,-2 6 2 16,-2 0-1-16,2 19 5 15,1 16 17-15,-1 17 6 16,-3 12-6-16,-2 9-5 15,0 7-8-15,0 4-9 16,-10-4-2-16,-2-7 0 16,-1-7-6-16,3-14-28 15,4-11-70-15,-4-18-87 16,-10-18-174-16</inkml:trace>
  <inkml:trace contextRef="#ctx0" brushRef="#br0" timeOffset="12835.497">14155 5092 450 0,'6'-4'249'16,"8"4"-211"-16,19 0 51 15,14 0-74-15,18 0-15 16,15 0-1-16,-5-3-113 16,-8-29-522-16</inkml:trace>
  <inkml:trace contextRef="#ctx0" brushRef="#br0" timeOffset="13434.5575">15245 4781 418 0,'0'-5'132'0,"0"5"-87"16,0 0 38-16,-2 0-61 16,-2 0-14-16,-4 18 4 15,-10 18 9-15,-7 17-5 16,-12 9-13-16,-9 10-2 0,-4 9-1 16,1 1 0-16,15-8-2 15,19-20-3-15,15-17-1 16,19-21-8-16,24-16-3 15,10 0 15-15,10-13 2 16,-2-10 0-16,-5-1 0 16,-11 2-1-16,-17 3-22 15,-14 5-85-15,-14-4-131 16</inkml:trace>
  <inkml:trace contextRef="#ctx0" brushRef="#br0" timeOffset="13666.6479">14945 5033 625 0,'0'0'28'16,"28"0"20"-16,21-9 18 15,6 0-45-15,-1 1-15 16,-3 4-6-16,-6 3-6 15,-2 1-8-15,-6 0-53 16,-2 0-66-16,-7 0-91 16</inkml:trace>
  <inkml:trace contextRef="#ctx0" brushRef="#br0" timeOffset="13965.3782">15592 5013 292 0,'-13'0'130'0,"-5"0"-60"16,-2 4 24-16,-3 8-37 16,-4 8-6-16,2 5-2 15,-1 3-23-15,7 3-19 16,5-6 0-16,7-6-1 16,7-8-6-16,0-9-5 15,6-2 0-15,18-2 4 0,4-16 1 16,3-6 4-1,-2 5-1-15,-9 4 1 0,-9 8 0 16,-6 7-3-16,-5 0 2 16,0 2 1-16,0 17-3 15,0 7-1-15,0 2-34 16,0-2-114-16,1-9-138 16</inkml:trace>
  <inkml:trace contextRef="#ctx0" brushRef="#br0" timeOffset="14165.4686">15764 5086 473 0,'0'0'133'0,"0"0"-84"15,0 0 33-15,0-6-31 16,15-8-26-16,13-6-5 0,8-2 9 16,1 4-10-16,-9 9-9 15,-9 9-10-15,-10 0 1 16,-5 16-1-16,-4 13 1 15,0 11-1-15,-6-3-5 16,6-3-38-16,0-12-115 16,18-19-196-16</inkml:trace>
  <inkml:trace contextRef="#ctx0" brushRef="#br0" timeOffset="14714.3948">16353 4606 515 0,'-7'0'46'16,"4"21"-8"-16,-4 20 19 15,-3 9-36-15,-2 11-8 16,-2 3 7-16,-2 2-4 15,0 0-7-15,1-3 0 16,-1-5-8-16,5-10-1 16,4-17-9-16,4-16-13 15,3-15-19-15,0-26 7 0,4-22-36 16,10-12-12 0,4-12 57-16,-3-5 25 0,4-2 0 15,1 1 5-15,3 12 21 16,3 15 14-16,2 12 7 15,2 11 4-15,0 9 11 16,0 8-1-16,-1 10-2 16,-5 1-10-16,-6 9-8 15,-12 25-19-15,-6 19-6 16,-19 18 7-16,-24 9-17 16,-4-5-6-16,11-19 0 15,19-22-6-15,17-20-20 16,20-14-20-16,24-5 30 15,11-14 15-15,-2 3 1 0,-9 12 2 16,-13 4 12-16,-22 23 22 16,-9 30-9-16,-42 18-1 15,-31 13-16-15,-16-8-10 16,1-19-11-16,24-42-77 16,26-32-262-16</inkml:trace>
  <inkml:trace contextRef="#ctx0" brushRef="#br0" timeOffset="48100.7463">15227 500 196 0,'0'-3'78'15,"0"3"-29"-15,0 0 14 16,0 0-28-16,0 0-10 16,0-3 3-16,0 0 6 15,0 0 1-15,0 1-6 16,0 0 6-16,0 2-2 15,-1 0-8-15,-1 0-14 16,-3 12-5-16,-1 18-2 16,-3 14 13-16,-7 20 3 15,-5 8-8-15,-4 9-3 16,-4 1-7-16,1-9 0 16,4-17-2-16,9-21 0 0,6-20 0 15,6-15 0-15,3-12 2 16,0-33-2-16,0-27-11 15,15-18 5-15,12-5 3 16,6 2 1-16,4 7 2 16,2 13 0-16,-3 11 2 15,0 15-2-15,-5 13 1 16,-9 13-1-16,-7 10 1 16,-9 7-1-16,-4 4-1 15,1 0 0-15,0 4 0 16,3 18 1-16,2 11 2 15,0 12 1-15,-2 12 2 0,-1 6 0 16,-2 4-3-16,-2 2-2 16,-1-2 1-16,0 1 0 15,0-1-1-15,0-7 0 16,-6-7-2-16,3-7-8 16,0-14-47-16,3-7-80 15,-9-14-61-15</inkml:trace>
  <inkml:trace contextRef="#ctx0" brushRef="#br0" timeOffset="48366.2028">15146 769 417 0,'-4'-4'32'16,"4"4"-27"-16,3 0 19 15,18 0-19-15,14 0 23 16,7 0 18-16,2 0-18 16,-3 0-19-16,-7 2-9 15,-2 1-2-15,-5 3-24 16,-2 0-140-16</inkml:trace>
  <inkml:trace contextRef="#ctx0" brushRef="#br0" timeOffset="48948.3712">15819 656 449 0,'0'0'14'15,"11"-2"-2"-15,18-4 47 16,15 1-23-16,3-2-2 16,0 1-15-16,-4 2-15 15,-6 2-4-15,-1 2-4 16,0 0-22-16,-2 0-164 0</inkml:trace>
  <inkml:trace contextRef="#ctx0" brushRef="#br0" timeOffset="49646.2233">16616 519 215 0,'0'-8'100'0,"0"5"-88"16,0 1 52-16,0 2-20 16,0 0-25-16,-3 0 0 15,2 0 8-15,1 0-9 16,0 14-2-16,0 13 11 15,0 8-2-15,-2 6-5 16,-4 4 1-16,-5 5-7 16,-2 3-1-16,0-3-6 15,0-12-6-15,3-14-1 16,6-14 0-16,2-10 1 16,1-2 1-16,-1-24 6 0,1-18-7 15,1-13-1-15,0-13 0 16,6-6 0-16,14 0 2 15,7 9 0-15,5 10 3 16,2 15 1-16,2 11 1 16,-2 11 4-16,-4 6-2 15,-6 8 2-15,-7 6-3 16,-7 0-2-16,-6 22-1 16,-4 18 4-16,-4 15 4 15,-26 15-3-15,-12 8-1 16,0-5-2-16,8-20-7 15,13-20 0-15,15-19 0 0,6-14-2 16,15-3-2-16,25-23 3 16,15-6 2-16,7 4 0 15,-7 15 0-15,-10 13-1 16,-17 2-1-16,-17 29 1 16,-11 16 5-16,-18 17 7 15,-29 10 5-15,-15 6-13 16,-6-7-4-16,7-13-12 15,14-22-49-15,14-30-103 16,18-14-267-16</inkml:trace>
  <inkml:trace contextRef="#ctx0" brushRef="#br0" timeOffset="52140.3943">8671 7710 237 0,'3'-15'278'0,"-1"8"-264"15,4 3 26-15,-2 2 20 16,-4 2-27-16,0 0-11 0,0 0 12 16,0 0-9-1,-10 14-7-15,-22 24-3 0,-17 22-8 16,-14 18-5-16,-2 17-2 15,8 7 3-15,21-5-3 16,26-17 0-16,10-24-1 16,37-24-2-16,20-23 2 15,10-9 1-15,6-7 1 16,-3-17 2-16,-4-2-2 16,-18 3 1-16,-18 6 0 15,-16 3-2-15,-12 7-11 16,-2 2-44-16,-12 4-112 0,-21 1-180 15</inkml:trace>
  <inkml:trace contextRef="#ctx0" brushRef="#br0" timeOffset="52389.9701">8377 7959 525 0,'24'-6'24'0,"24"5"1"16,20-3 49-16,9-3-51 16,0 1-3-16,-10 1-16 0,-14 4-4 15,-12 1-6-15,-8 0-22 16,-6 6-105-16,-6 8-145 15</inkml:trace>
  <inkml:trace contextRef="#ctx0" brushRef="#br0" timeOffset="52755.5772">9188 7941 257 0,'-22'0'338'16,"0"8"-332"-16,-2 16 66 16,-2 12-35-16,-9 14-23 15,-1 9-3-15,-3 4 0 16,7-3-3-16,6-11-1 16,13-16-5-16,12-15-2 15,1-11-3-15,14-7-2 16,18-16 5-16,8-20 2 15,3-10 0-15,-3 2 3 16,-8 11 2-16,-13 14 9 16,-8 11-5-16,-8 6-7 15,-3 2-2-15,0 9 2 16,0 19 2-16,0 7 0 0,-3 1-6 16,-2-5 0-16,5-2-11 15,0-7-56-15,9-4-66 16,9-7-69-16</inkml:trace>
  <inkml:trace contextRef="#ctx0" brushRef="#br0" timeOffset="52988.3761">9414 8169 464 0,'0'-2'133'0,"0"2"-62"15,0 0-12-15,0 0-30 16,0 0-23-16,0 0-2 0,21-14 6 15,16-11 14 1,11-8-6-16,6 0-7 0,-2 11 0 16,-9 13-2-16,-8 9-7 15,-10 16-2-15,-13 23 1 16,-10 9-1-16,-2 6-1 16,0-4-25-16,0-5-86 15,0-16-166-15</inkml:trace>
  <inkml:trace contextRef="#ctx0" brushRef="#br0" timeOffset="53287.7037">10127 7681 574 0,'0'9'70'0,"12"13"-33"16,15 5 29-16,5 8-35 16,2 1-7-16,0 2-15 15,-2 4-5-15,-4 3-3 16,-4 4 1-16,-7 2-2 15,-5 1-1-15,-1 1-5 0,-2-1-42 16,-5-5-88-16,-4-14-203 16</inkml:trace>
  <inkml:trace contextRef="#ctx0" brushRef="#br0" timeOffset="53453.8769">10505 7703 29 0,'-52'12'786'16,"-8"43"-762"-16,-21 19 38 16,-19 22-23-16,-10 11-30 15,5-7-9-15,28-15-18 0,37-39-133 16,34-42-312-16</inkml:trace>
  <inkml:trace contextRef="#ctx0" brushRef="#br0" timeOffset="54634.3068">11230 7909 108 0,'-10'-5'413'0,"8"0"-382"15,2 2 3-15,22-3 5 16,17 3 15-16,13-2 18 16,9 3-16-16,-1 2-24 0,-3 0-9 15,-8 2-20-15,0 10-3 16,-8-10-78-16,-8-2-406 15</inkml:trace>
  <inkml:trace contextRef="#ctx0" brushRef="#br0" timeOffset="55615.7596">12485 7618 365 0,'0'-14'38'16,"8"-1"15"-16,6-3 26 16,4 0-23-16,0 0-3 15,-2 6-4-15,-5 5-4 16,-7 4-4-16,-4 3-15 16,0 8-15-16,-15 28-1 15,-19 18 5-15,-15 24-8 16,-15 14-6-16,-5 14 0 15,8 3-1-15,16-12-2 0,28-18-1 16,17-29-6-16,30-26-2 16,27-16-5-16,12-8 9 15,4 0 6-15,0-12 1 16,-9-2 0-16,-13 0 0 16,-10 6-2-16,-14 0-36 15,-12 0-71-15,-15-2-85 16,-3-14-106-16</inkml:trace>
  <inkml:trace contextRef="#ctx0" brushRef="#br0" timeOffset="55881.284">12265 7696 96 0,'-6'-7'437'0,"6"4"-415"16,5-1-2-16,25 3 13 15,16-4 19-15,9 1-29 16,5 1 7-16,3 0 2 16,-7 3-22-16,-7 0-10 15,-4 8-1-15,3 10-6 16,-3 2-55-16,-1 0-131 0,-2 2-141 15</inkml:trace>
  <inkml:trace contextRef="#ctx0" brushRef="#br0" timeOffset="56230.3875">13068 7790 529 0,'-33'0'21'15,"6"12"8"-15,5 7 29 16,-5 4-44-16,0 8-8 16,0 4 4-16,4 4 14 15,3-1-6-15,7-2-4 16,7-12-7-16,6-9-7 16,0-10 0-16,10-5 0 0,19-20 6 15,7-14-1-15,2-6-3 16,-2 2-1-16,-8 8 1 15,-11 8-1-15,-7 13 6 16,-7 5 7-16,-3 4 2 16,0 0-3-16,0 7-9 15,0 15-2-15,0 6-2 16,-2 4-2-16,2-2-32 16,0 4-91-16,2-4-85 15,10-14-211-15</inkml:trace>
  <inkml:trace contextRef="#ctx0" brushRef="#br0" timeOffset="56462.9685">13223 7955 191 0,'15'-14'180'16,"-6"2"-82"-16,-3 4-10 15,0 5-31-15,0 1-11 16,-3 2-6-16,-2 0-7 16,2 0-15-16,-3 0-10 15,0 17 3-15,0 12 2 16,0 0-2-16,0-2-7 15,0-7-3-15,6-9 0 16,24-7 1-16,12-4 0 16,10 0-1-16,0 0 0 15,-4 0-1-15,-9 6 0 16,-11 6 0-16,-7 3-1 0,-2-5-31 16,-3-10-147-16</inkml:trace>
  <inkml:trace contextRef="#ctx0" brushRef="#br0" timeOffset="57062.2659">14136 7193 295 0,'-4'-3'21'16,"4"1"8"-16,-2 2-6 16,1-2-4-16,-2 0 11 15,0 0 18-15,1 1 17 16,2-1-3-16,0 1-11 0,0-1-12 16,0 0-8-16,2-2-8 15,10 0 4-15,1 2 17 16,0 2-19-16,-6 0-15 15,-7 14-5-15,0 16 2 16,-8 10 5-16,-14 0-7 16,3-7-5-16,6-11 0 15,13-17-3-15,0-5-4 16,20 0-2-16,12-16 9 16,4 1 1-16,-4 8 0 15,-12 7 3-15,-14 0-2 16,-6 29 3-16,-20 17 10 15,-24 12 4-15,-12 2-17 0,-2-10-2 16,13-14-8-16,15-22-27 16,18-14-66-16,12-3-15 15,5-20-61-15,23-5-17 16</inkml:trace>
  <inkml:trace contextRef="#ctx0" brushRef="#br0" timeOffset="57294.3057">14487 7272 218 0,'-8'0'349'16,"4"6"-338"-16,4 18 9 15,-3 6 13-15,-2 3-9 16,-2-1-18-16,-5 2-5 15,1 2-1-15,4-6-4 16,3-2-15-16,1-2-107 16,3-13-118-16</inkml:trace>
  <inkml:trace contextRef="#ctx0" brushRef="#br0" timeOffset="57477.4764">14657 7178 499 0,'0'0'132'16,"0"0"-118"-16,0 18 11 16,0 16-5-16,0 8-11 15,0 7-7-15,-3 2-2 16,-5 1-4-16,0-2-56 16,-8-3-128-16,-7-6-261 15</inkml:trace>
  <inkml:trace contextRef="#ctx0" brushRef="#br0" timeOffset="57660.3837">14353 7341 375 0,'10'-25'327'16,"38"4"-322"-16,19 0 40 15,13-3-25-15,1 0-8 16,4 1-3-16,-3 1-9 15,-4 3 0-15,-5 3-5 16,-6 4-64-16,-12-2-210 16</inkml:trace>
  <inkml:trace contextRef="#ctx0" brushRef="#br0" timeOffset="57992.5497">13963 7806 453 0,'63'-40'169'15,"26"2"-122"-15,26 0 54 0,9 4-58 16,-2 4-22-16,-4 4-15 16,-13 1-6-16,-16 5-2 15,-5 2-28-15,-16-1-135 16,-16-3-177-16</inkml:trace>
  <inkml:trace contextRef="#ctx0" brushRef="#br0" timeOffset="58474.9512">14461 7806 140 0,'-8'-8'411'0,"3"7"-368"0,4 1-15 16,-4 1-4-16,-7 22-7 15,-12 10 15-15,-10 14-18 16,-5 5-8-16,3 2-5 15,15-6-1-15,13-16-2 16,8-15-2-16,25-15-2 16,22-2 6-16,12-15 2 15,-1-5-2-15,-3 0 0 16,-6 7-2-16,-10 2-9 16,-7 5-77-16,-13 0-121 15</inkml:trace>
  <inkml:trace contextRef="#ctx0" brushRef="#br0" timeOffset="58624.4028">14648 7850 215 0,'-12'18'362'0,"-2"30"-244"16,-2 25-7-16,-5 19-44 16,-10 10-37-16,-3 1-30 15,7-7-5-15,6-18-72 16,15-29-285-16</inkml:trace>
  <inkml:trace contextRef="#ctx0" brushRef="#br0" timeOffset="60503.4692">8068 9117 385 0,'26'-2'3'16,"10"0"-2"-16,9-4 15 16,7 1 0-16,6-4 7 15,9-1 2-15,7 0 5 16,3 2 2-16,0 2-7 15,-2 1-11-15,-2 4 1 16,0-3-4-16,0 2-3 16,5-3-3-16,1-3 2 15,4-5 7-15,1 3 4 16,-2-2-1-16,1 4 11 16,-4 1-19-16,-4 0-8 0,-3 1 0 15,-2-1-1-15,3-3-1 16,0-1 1-16,5 0 0 15,-1 0 3-15,2 0-2 16,-2 4 5-16,-2 0 11 16,-7 3-8-16,-9 0-2 15,-7 4-5-15,-5 0 0 16,-3 0-2-16,0 0 1 16,3 0-1-16,4 0 0 15,5 0 1-15,3 0-1 0,-1 0 0 16,2-3 0-1,4 0 0-15,5-2 1 0,4 2-1 16,-5-1 0-16,-2 2 0 16,-8 2 1-16,-4 0-1 15,-2-1 0-15,0 1 2 16,2-2 1-16,2 0 2 16,2 1 0-16,-2 1-2 15,-1 0-3-15,-2 0 1 16,-2 0-1-16,5 0 0 15,4 0 1-15,4 3-1 16,0 0 2-16,0-1 2 16,-1-2-3-16,1 0-1 15,3 0 0-15,0 0 0 16,-1 0 0-16,-2-3 1 0,-1 1 1 16,1 2 1-16,5 0-1 15,7 0 2-15,3 0-3 16,4 0 1-16,4 2 0 15,2-2 0-15,5 1 3 16,2 1 3-16,2-2-3 16,5 0-1-16,2 0-1 15,5 0-3-15,2 0 1 16,4 0 0-16,2 0-1 16,0 0 1-16,3 4 0 15,-3-1-1-15,1 2 2 16,4-2 0-16,-1 0-2 0,2 1 0 15,1-4 2 1,-10 2-2-16,-10-2 2 0,-16 0 1 16,-12 2 4-16,-9 1 11 15,-13-1-9-15,-12 3-7 16,-12-4-2-16,-14 0 0 16,-11 1-3-16,-6-2-6 15,-15 2-27-15,-24-2-54 16,-25 0-134-16</inkml:trace>
  <inkml:trace contextRef="#ctx0" brushRef="#br0" timeOffset="61334.7539">8644 9551 640 0,'0'-2'35'16,"0"2"4"-16,0 0 6 16,-3 8-28-16,-10 28-10 15,-8 24 19-15,-12 20-10 16,-13 19-10-16,-9 12-3 15,-8 7-2-15,-1 0 1 16,6-9-2-16,13-14-1 16,12-17-2-16,17-24-12 15,11-20-40-15,5-24-27 16,12-10-63-16,20-28-59 16</inkml:trace>
  <inkml:trace contextRef="#ctx0" brushRef="#br0" timeOffset="61600.949">8844 9733 528 0,'0'-1'94'0,"0"1"-78"15,0 0 13-15,0 9-20 16,0 13 0-16,0 13 13 15,0 12-6-15,0 9 0 0,-10 10-3 16,-6 8-5-16,-4 2-6 16,-4 3-2-16,-1-4 0 15,0-6-2-15,5-13-7 16,5-13-19-16,8-18-80 16,1-19-63-16,1-6-95 15</inkml:trace>
  <inkml:trace contextRef="#ctx0" brushRef="#br0" timeOffset="61766.7665">8636 10171 383 0,'-5'-8'308'0,"5"7"-272"16,13-3 19-1,19-1-16-15,16-1-20 0,13-1-11 16,6-6-8-16,6-1-8 15,-8-8-98-15,-12-8-273 16</inkml:trace>
  <inkml:trace contextRef="#ctx0" brushRef="#br0" timeOffset="62597.9371">9935 9706 576 0,'0'-9'34'15,"0"9"32"-15,0 0-14 16,0 0-31-16,-10 29-17 0,-12 17 2 16,-15 22-2-16,-11 19-4 15,-10 9 0-15,2 8-3 16,9-7 0-16,17-20-3 15,23-24 1-15,7-26-8 16,30-20-3-16,18-7 15 16,8-5 1-16,4-15 1 15,0-3-1-15,-11 3 1 16,-12 6-2-16,-8 6 1 16,-13 0-8-16,-12 4-96 15,-4-5-96-15</inkml:trace>
  <inkml:trace contextRef="#ctx0" brushRef="#br0" timeOffset="62864.4136">9632 10009 454 0,'6'-12'51'16,"36"-2"-23"-16,19-6 59 16,12-1-47-16,3 6 6 15,-6 3-20-15,-8 7-19 16,-15 5-7-16,-6 0-2 0,-4 0-24 16,-3 10-74-16,-3 5-93 15,-1 6-174-15</inkml:trace>
  <inkml:trace contextRef="#ctx0" brushRef="#br0" timeOffset="63246.8394">10551 9943 411 0,'-16'-2'64'0,"2"2"-3"16,-5 0-20-16,-9 13-27 16,-5 14 2-16,-3 7 9 15,-3 10 14-15,-1 4-6 16,1 5-7-16,8-4-11 16,8-8-8-16,13-9-5 15,8-12-2-15,2-14 0 16,14-6-4-16,17-18 4 15,11-18 2-15,1-9 0 16,-1 7-1-16,-8 8-1 16,-13 13 1-16,-8 10 2 15,-7 7 0-15,-1 5 1 16,-5 20 3-16,0 10 3 0,0 6-6 16,0 0-4-1,0-1-15-15,0-4-93 0,8-12-122 16</inkml:trace>
  <inkml:trace contextRef="#ctx0" brushRef="#br0" timeOffset="63512.7547">10766 10102 360 0,'0'-2'178'16,"0"2"-119"-16,0 0 17 15,-9 5-47-15,-3 16-17 16,-4 2-8-16,1 1 0 15,6-9 0-15,4-5-4 16,5-10 2-16,21 0 3 0,21-14 21 16,18-13 9-16,10-3-11 15,-3 8 13-15,-9 10-1 16,-16 10-18-16,-15 2-11 16,-18 16-4-16,-9 14 0 15,0 6-3-15,-12 0-5 16,1-3-65-16,2-9-90 15,9-14-108-15</inkml:trace>
  <inkml:trace contextRef="#ctx0" brushRef="#br0" timeOffset="63762.214">11292 9852 496 0,'0'0'158'16,"0"0"-143"-16,25 16 52 16,15 10-4-16,5 7-24 15,5 7-22-15,-5 7-8 16,-6 2-3-16,-10 3-4 16,-10-5-2-16,-6-7-3 15,-9 0-8-15,-1-8-40 16,-1-2-37-16,-1-18-98 15,2-12-274-15</inkml:trace>
  <inkml:trace contextRef="#ctx0" brushRef="#br0" timeOffset="63895.8716">11728 9864 604 0,'-41'4'191'0,"-9"38"-139"15,-16 19 12-15,-15 17-37 16,-9 0-12-16,5-7-15 15,19-12-55-15,28-32-211 16</inkml:trace>
  <inkml:trace contextRef="#ctx0" brushRef="#br0" timeOffset="64921.7504">12100 10080 426 0,'0'-7'321'0,"0"7"-286"15,0 0 35 1,0 0-57-16,0 0-13 0,3 0-15 16,9 0-86-16,1 0-133 15</inkml:trace>
  <inkml:trace contextRef="#ctx0" brushRef="#br0" timeOffset="65408.0042">12987 9600 339 0,'-1'-7'358'0,"-9"7"-347"16,-6 14 1-1,-9 20 3-15,-14 21-13 0,-14 12-2 16,-8 13 0-16,-4 5-1 16,10-2 1-16,18-10 0 15,22-20-2-15,15-17-1 16,27-18 1-16,25-13 2 16,9-5 2-16,5 0 3 15,-2-2 2-15,-6-7-4 16,-9 0-2-16,-11 2-1 15,-12 4-6-15,-7-3-80 16,-19-8-129-16</inkml:trace>
  <inkml:trace contextRef="#ctx0" brushRef="#br0" timeOffset="65641.6735">12628 9785 585 0,'0'0'17'0,"33"0"53"16,19-3-11-16,10-2-26 15,6 2-19-15,-6 3-12 16,-4 0-2-16,-4 0-3 0,0 8-20 15,-3 4-81 1,-4-2-106-16</inkml:trace>
  <inkml:trace contextRef="#ctx0" brushRef="#br0" timeOffset="66039.9141">13477 9766 348 0,'-27'18'197'16,"-6"12"-164"-16,-4 12 33 0,0 5-47 15,-1 2-15-15,5-4-2 16,10-5-2-16,7-10 0 15,8-12 0-15,8-10-2 16,1-8-2-16,23-8 4 16,10-19 8-16,5-4 0 15,-5-1-7-15,-7 8 4 16,-13 10-1-16,-7 9 9 16,-7 5 6-16,0 2-2 15,0 23-2-15,-9 11-1 16,-3 5-11-16,3-2-3 15,6-7-11-15,3-4-70 0,0-7-105 16,11-13-120-16</inkml:trace>
  <inkml:trace contextRef="#ctx0" brushRef="#br0" timeOffset="66272.5307">13681 9954 417 0,'0'-2'293'15,"0"2"-237"-15,0 0 22 16,0 0-57-16,3 0-19 16,13 7-1-16,5 3 0 15,7-3 0-15,7-2 1 16,5-1 1-16,2 1 15 0,-7 3 2 16,-9 6-5-1,-9 5-9-15,-13 6-1 0,-4 3-3 16,0-3-2-16,0 1-32 15,0-20-178-15</inkml:trace>
  <inkml:trace contextRef="#ctx0" brushRef="#br0" timeOffset="67286.7437">14710 9205 427 0,'-16'-3'18'0,"9"3"18"16,-2 0-24-16,1 3-9 0,2 4-2 16,2-1 0-16,1-3 6 15,3-3 12-15,0 0 26 16,0 0 5-16,4 0 16 15,26-14-20-15,11-2 0 16,6 2 0-16,-6 3-6 16,-18 5-1-16,-10 6-20 15,-13 0-14-15,-2 20-1 16,-25 19 6-16,-7 12-6 16,-5-2-4-16,6-10 0 15,14-13-3-15,13-16-7 16,6-10-12-16,17 0 2 0,19-7 4 15,11-8 16 1,2 4 0-16,-10 8 3 0,-9 3 0 16,-14 12 6-16,-16 19 0 15,0 13 6-15,-35 9-3 16,-15 6-4-16,-10-3-8 16,2-14 0-16,15-15-4 15,11-18-17-15,15-9-28 16,12-7 1-16,5-15-21 15,15-2-33-15,19-1-28 16,11 3 20-16,4-4-52 16</inkml:trace>
  <inkml:trace contextRef="#ctx0" brushRef="#br0" timeOffset="67471.4238">15124 9432 568 0,'-9'3'59'0,"6"15"-30"16,-2 7 36-16,0 9-35 16,-1 3-27-16,-2 1-1 15,0-1-2-15,0-3-1 16,2-4-6-16,3-7-32 16,0-4-79-16,3-11-71 15,0-8-213-15</inkml:trace>
  <inkml:trace contextRef="#ctx0" brushRef="#br0" timeOffset="67652.5099">15239 9407 376 0,'7'-13'73'0,"4"4"31"16,-1 8-13-16,-4 1-40 16,0 10-34-16,-4 21 2 15,-2 6-4-15,0 7-8 16,-3-1-7-16,-10 1-2 15,-4-2-19-15,-5-4-78 16,-11-5-84-16,-3-18-144 16</inkml:trace>
  <inkml:trace contextRef="#ctx0" brushRef="#br0" timeOffset="67835.6655">14972 9392 386 0,'31'-18'78'0,"24"7"22"15,17 0-15-15,16-3-14 16,10 0 4-16,5 2-23 16,-4 2-24-16,-13 5-24 15,-16 5-4-15,-15 0-28 16,-19 5-99-16,-15 14-98 16</inkml:trace>
  <inkml:trace contextRef="#ctx0" brushRef="#br0" timeOffset="68151.5753">14572 10045 475 0,'70'-34'148'0,"34"-4"-72"16,28-5 50-16,9 1-79 0,-12 10-23 15,-26 8-16-15,-26 8-8 16,-24 8-3-16,-15 6-23 15,-10 2-66-15,-11 0-68 16,-11 0-188-16</inkml:trace>
  <inkml:trace contextRef="#ctx0" brushRef="#br0" timeOffset="68567.6756">14957 10085 542 0,'-3'-4'155'0,"-3"4"-122"0,-6 12 7 16,-10 17-30-16,-11 11-9 16,-5 7 0-16,1 2-1 15,6 1-2-15,13-6 2 16,18-13-4-16,12-14-6 15,31-10-10-15,15-7 3 16,3-2 11-16,0-15 2 16,-8-1-5-16,-13 0-19 15,-13 3-45-15,-12-7-88 16,-12-7-181-16</inkml:trace>
  <inkml:trace contextRef="#ctx0" brushRef="#br0" timeOffset="68717.4169">15171 10095 514 0,'0'26'168'0,"-10"32"-60"0,-12 23-5 16,-14 22-50-16,-9 14-22 15,-4 0-27-15,9-5-4 16,13-28-44-16,19-43-289 16</inkml:trace>
  <inkml:trace contextRef="#ctx0" brushRef="#br0" timeOffset="97629.9126">17349 8928 201 0,'-7'-5'137'0,"4"3"-96"16,3 2 20-16,0-1-26 15,0 1-23-15,0-2 5 0,0-1 14 16,0 0 5-16,14-2 4 16,5 1 4-16,5 0-17 15,4 3-2-15,2-1-4 16,1 2-5-16,-2 0-8 16,-5 0-8-16,-2 0 0 15,-6 0-3-15,-3 2-13 16,-4 13-55-16,-9 12-114 15,-8 6-160-15</inkml:trace>
  <inkml:trace contextRef="#ctx0" brushRef="#br0" timeOffset="97779.7822">17421 9243 608 0,'0'0'62'0,"9"0"6"16,9 0-13-16,8 3-46 15,5 1-9-15,8-2-19 16,-15-2-226-16</inkml:trace>
  <inkml:trace contextRef="#ctx0" brushRef="#br0" timeOffset="98560.9271">18754 7999 373 0,'-6'5'20'16,"4"4"16"-16,2-1 12 15,2-2-10-15,23 0 16 16,11-6 7-16,10 0-4 15,8-8-6-15,-5-6-11 16,-9 4-28-16,-13 6-12 16,-9 4-1-16,-6 0-33 15,-4 16-121-15,-8 2-286 16</inkml:trace>
  <inkml:trace contextRef="#ctx0" brushRef="#br0" timeOffset="99193.0116">19537 7704 282 0,'-7'0'90'16,"4"0"-70"-16,3 0 14 16,0 0-31-16,0 0-3 15,0 0 1-15,-2 0 4 16,2 0 20-16,0-1 17 16,0 0-2-16,8-5-14 15,17-1 35-15,9-6-12 16,11-2-9-16,9-2 9 15,4-1 0-15,-1 3-10 0,-10 8-6 16,-14 3-18-16,-18 4-11 16,-9 0-2-16,-6 4-1 15,0 28 4-15,-33 21 4 16,-25 22-7-16,-20 19-1 16,-13 15 0-16,7 1 0 15,19-12-1-15,31-25 0 16,32-27 0-16,12-21 0 15,36-12 0-15,16-11 5 16,10-2 4-16,4 0 1 16,-7 0-5-16,-11 0-5 15,-15 0-3-15,-5 9-74 0,-10-9-264 16</inkml:trace>
  <inkml:trace contextRef="#ctx0" brushRef="#br0" timeOffset="100107.4154">20786 7930 385 0,'-3'0'61'16,"1"0"11"-16,1 0-29 16,1 0-36-16,0 0-5 15,0 0-1-15,0 0-1 16,0 0 1-16,1 0 0 15,14 0 14-15,17-3 29 16,18-5 2-16,16-4-3 16,14-1 1-16,-2 4 1 15,-11 3-19-15,-18 4-18 16,-16 2-8-16,-13 0-4 16,-7 15-33-16,-13 2-136 15,0-8-300-15</inkml:trace>
  <inkml:trace contextRef="#ctx0" brushRef="#br0" timeOffset="101154.7715">20153 7417 575 0,'0'16'13'16,"17"11"31"-16,8 10 5 16,-1 17-37-16,-6 15-5 15,-11 17 0-15,-7 22-1 16,-15 21-2-16,-28 19-4 15,-12 9-5-15,-11 10-11 16,-5-5-67-16,-1-11-112 16</inkml:trace>
  <inkml:trace contextRef="#ctx0" brushRef="#br0" timeOffset="101603.829">18557 7587 544 0,'-90'97'47'16,"14"36"-14"-16,20 32 57 15,23 17-67-15,28 8-21 16,16-11-2-16,53-30-5 16,36-28-20-16,30-37-105 15,13-29-188-15</inkml:trace>
  <inkml:trace contextRef="#ctx0" brushRef="#br0" timeOffset="102202.3933">22322 7357 463 0,'-41'0'20'0,"-3"17"50"16,-5 18 8-16,-2 13-42 16,-4 14-16-16,2 19-8 15,0 12 3-15,10 4-3 16,16 0-3-16,21-7 1 15,6-10-9-15,32-4-1 16,7-9 0-16,2-4-4 16,-2-10-7-16,-5-8-25 15,-5-7-47-15,0-18-73 0,-6-14-225 16</inkml:trace>
  <inkml:trace contextRef="#ctx0" brushRef="#br0" timeOffset="102468.4356">22394 7830 269 0,'0'-7'170'16,"12"0"-161"-16,21 1 61 16,7 1-34-16,2 1-2 15,-2 1 3-15,-6 3-25 16,-5 0-12-16,-7 0-3 16,2 4-63-16,-8 0-194 15</inkml:trace>
  <inkml:trace contextRef="#ctx0" brushRef="#br0" timeOffset="102651.2988">22937 7575 79 0,'0'0'474'16,"0"4"-455"-16,0 23 46 16,3 12-15-16,2 9-16 15,-4 7-12-15,-1 0-18 16,0 2-4-16,0-4-11 15,0 3-51-15,2-14-139 16</inkml:trace>
  <inkml:trace contextRef="#ctx0" brushRef="#br0" timeOffset="102850.5291">23306 7363 643 0,'12'12'9'16,"16"24"81"-16,8 16-63 16,-6 20-6-16,-13 22 12 15,-17 14-5-15,-17 23-11 16,-33 8-13-16,-18-2-4 16,-4-6-14-16,9-16-101 15,13-31-158-15</inkml:trace>
  <inkml:trace contextRef="#ctx0" brushRef="#br0" timeOffset="103914.6573">18193 9161 346 0,'58'-8'106'15,"11"4"-104"-15,18 1 77 16,14-1-29-16,6 3-32 16,8-1-4-16,4-2-9 15,10-4-2-15,15-6-1 16,22-6 21-16,24-2 8 15,20-4-24-15,8 6-3 16,0 2 2-16,-10 7-1 16,-5 8 4-16,-12-1-1 15,-1 0-5-15,2-7-3 16,5-6 0-16,-1-7 0 16,3-5 0-16,-6-5 1 15,-8 4-1-15,-8-2-1 16,-22 6 0-16,-22 5-1 0,-31 8 1 15,-39 6 1 1,-31 7-6-16,-24 0-44 0,-8 7-108 16,-14 6-25-16</inkml:trace>
  <inkml:trace contextRef="#ctx0" brushRef="#br0" timeOffset="104879.2788">18634 9527 306 0,'-4'-14'210'0,"-1"7"-184"16,5 2 59-16,0 2-57 15,0 2-9-15,0 1-9 16,0 0 8-16,0-2 12 15,0 2 1-15,0 0 3 16,-3 8-8-16,-5 23-4 16,-4 18 2-16,-9 19-10 0,-6 14-6 15,-6 15-2 1,-4 10-4-16,1 0-2 0,0-4 0 16,9-16-1-16,8-20-9 15,10-24-23-15,7-21-51 16,2-16-36-16,5-6-96 15</inkml:trace>
  <inkml:trace contextRef="#ctx0" brushRef="#br0" timeOffset="105167.4241">18903 9693 524 0,'-2'0'89'15,"2"0"-53"-15,0 9 9 16,0 18-29-16,-3 12 8 16,-5 11-11-16,-3 10 1 15,-1 7-6-15,-6 3-3 16,3 2-2-16,-3-1-3 15,5-6-3-15,0-6-6 16,4-11-28-16,2-17-64 16,3-20-91-16,0-11-217 15</inkml:trace>
  <inkml:trace contextRef="#ctx0" brushRef="#br0" timeOffset="105344.7313">18702 10095 609 0,'0'0'34'16,"19"0"49"-16,20 0-22 15,16 0-37-15,9 0-19 16,11-8-5-16,11-12-48 16,-7-11-239-16</inkml:trace>
  <inkml:trace contextRef="#ctx0" brushRef="#br0" timeOffset="105760.4211">19759 9539 701 0,'-47'24'9'15,"0"32"78"-15,0 24-49 16,3 22-24-16,6 14-8 16,11 1-3-16,12-4-3 15,15-12-3-15,0-17-11 0,20-9-45 16,6-15-29-1,0-6-33-15,2-17-56 0</inkml:trace>
  <inkml:trace contextRef="#ctx0" brushRef="#br0" timeOffset="106043.2726">19810 9965 35 0,'0'0'550'16,"0"0"-528"-16,30-2 53 15,21-11-23-15,10-3-29 16,1-1-13-16,-3 3-10 15,-13 5 0-15,-9 7-11 16,-13 2-43-16,-9 0-118 16,-15 0-341-16</inkml:trace>
  <inkml:trace contextRef="#ctx0" brushRef="#br0" timeOffset="106392.2161">20338 9651 710 0,'-7'-2'1'0,"7"-1"19"15,19-5 3-15,17-6-11 16,10-5 12-16,5-1 1 16,-2 6-1-16,-13 6 4 15,-12 6-6-15,-15 2-12 16,-9 14-8-16,-12 28 4 15,-27 25 8-15,-12 21-13 16,-10 10-1-16,4-1-1 16,14-11 1-16,22-24-1 0,21-20 1 15,9-20-5-15,29-13 2 16,11-9 3-16,4 0 0 16,6 0 2-16,1-8-2 15,-1-3 0-15,-5-1-7 16,-4-2-29-16,-8 0-84 15,-13-8-91-15</inkml:trace>
  <inkml:trace contextRef="#ctx0" brushRef="#br0" timeOffset="106591.6706">21053 9218 756 0,'0'38'46'15,"3"29"10"-15,7 20-18 16,-4 22-18-16,-6 19-3 16,-10 13-2-16,-31 10-6 15,-15 5-5-15,-14-9-4 16,-2-17-6-16,11-17-58 16,19-45-169-16</inkml:trace>
  <inkml:trace contextRef="#ctx0" brushRef="#br0" timeOffset="107273.0071">21764 9214 253 0,'0'-20'283'15,"0"15"-233"-15,-13 5 78 16,-14 29-83-16,-11 30-34 16,-15 27 15-16,1 20-10 15,0 18-5-15,13 5 6 16,11 1 2-16,14-6-11 16,14-19-5-16,0-20-3 15,21-17 0-15,9-16-3 0,4-17-6 16,2-12-21-1,-4-8-62-15,-6-15-83 0,-14-7-306 16</inkml:trace>
  <inkml:trace contextRef="#ctx0" brushRef="#br0" timeOffset="107456.0278">21821 9788 808 0,'0'4'13'0,"23"0"43"0,27 2-19 16,10-2-33-1,6 4-4-15,-7-2-16 0,-2 4-97 16,-6-2-100-16,-10-8-251 16</inkml:trace>
  <inkml:trace contextRef="#ctx0" brushRef="#br0" timeOffset="107639.2387">22523 9412 566 0,'-6'0'160'16,"-1"28"-142"-16,0 21 35 16,-3 18-44-16,1 17-6 15,0 2-3-15,0 0 0 16,3-6-9-16,4-7-46 0,2-9-91 15,0-18-188-15</inkml:trace>
  <inkml:trace contextRef="#ctx0" brushRef="#br0" timeOffset="107821.9045">22861 9178 531 0,'13'24'238'15,"16"36"-137"-15,8 23-14 16,-1 22-71-16,-12 24-5 16,-24 14-1-16,-8 7-9 0,-41 0-1 15,-17-12-17-15,1-24-103 16,-1-38-243-16</inkml:trace>
  <inkml:trace contextRef="#ctx0" brushRef="#br0" timeOffset="109368.0608">24116 8662 152 0,'-5'0'147'0,"2"0"-86"15,2 0 1-15,1 0-26 16,0 0 2-16,0 0 7 16,3-1 22-16,13-6 11 15,8 2-15-15,3-3-25 16,-2 0-13-16,-2 2-18 0,-5 1-7 16,-1 3-5-16,-6 2-58 15,-2 2-94-15,-9 17-238 16</inkml:trace>
  <inkml:trace contextRef="#ctx0" brushRef="#br0" timeOffset="109518.5581">24135 8896 818 0,'0'0'16'0,"3"0"46"16,15 0-47-1,12 5-15-15,9 1-80 0,-10-6-296 16</inkml:trace>
  <inkml:trace contextRef="#ctx0" brushRef="#br0" timeOffset="118978.2392">26452 7764 353 0,'-14'-5'100'0,"7"5"-67"16,7-3 70-16,0 1-42 15,0 1-26-15,20 0-9 16,20-5 2-16,20 0 12 16,7-2 2-16,4-4-16 15,-5 2-15-15,-8-4-11 16,-8 4 0-16,-9-2-16 16,-7 2-67-16,-14-2-78 15,-13-3-216-15</inkml:trace>
  <inkml:trace contextRef="#ctx0" brushRef="#br0" timeOffset="119145.3787">27479 7167 473 0,'0'3'229'0,"-6"47"-203"16,-13 24 71-16,-7 22-76 15,-11 13-16-15,-7 9-5 16,1-3 0-16,4 0-15 15,15-10-102-15,11-17-280 16</inkml:trace>
  <inkml:trace contextRef="#ctx0" brushRef="#br0" timeOffset="120241.8716">25372 8573 427 0,'-16'0'63'16,"4"0"-57"-16,9 0 32 15,3 0-14-15,13 3-6 16,35 5 15-16,44-1 6 15,56-5 6-15,71-2 6 0,65 0 4 16,37-4-12-16,25 4-14 16,3 0-9-16,-10 17-10 15,-15 18 4-15,-29 6-13 16,-38 4 0-16,-46 2-1 16,-41-9-5-16,-40-7-7 15,-33-12-40-15,-31-19-109 16,-29-30-286-16</inkml:trace>
  <inkml:trace contextRef="#ctx0" brushRef="#br0" timeOffset="127424.5655">27019 8948 464 0,'-30'2'21'16,"12"2"10"-16,5 3 7 16,7-4-34-16,3 0-3 15,3-3-1-15,0 0 0 16,0 0 2-16,0 0-2 16,-1 0 7-16,-2 0 24 15,-5 0 6-15,-5 2-13 16,-1 5-8-16,-4 0 2 15,0 1 5-15,-1 0-2 16,1 2-4-16,6-1 1 16,5-2-2-16,2-5-7 15,4-2-5-15,1 0-2 0,0 0 0 16,0 0 0-16,4 0 2 16,19 0 1-16,15-2 5 15,13-3 15-15,3 2 3 16,-5 3 2-16,-18 0-7 15,-16 0-5-15,-12 1-9 16,-3 15 2-16,-3 9-2 16,-15 13 1-16,-4 6-9 15,0 0 1-15,13 0-2 16,9-7-2-16,19-6-3 16,21-2 2-16,8-5 0 15,-5-2 3-15,-16 11 0 0,-27 12 2 16,-38 25 6-16,-58 17 12 15,-34 8-10-15,-6-20-10 16,28-40-1-16,60-39-54 16,48-61-231-16</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channel name="T" type="integer" max="2.14748E9" units="dev"/>
        </inkml:traceFormat>
        <inkml:channelProperties>
          <inkml:channelProperty channel="X" name="resolution" value="157.28412" units="1/cm"/>
          <inkml:channelProperty channel="Y" name="resolution" value="1137.74304" units="1/cm"/>
          <inkml:channelProperty channel="F" name="resolution" value="2.84167" units="1/deg"/>
          <inkml:channelProperty channel="T" name="resolution" value="1" units="1/dev"/>
        </inkml:channelProperties>
      </inkml:inkSource>
      <inkml:timestamp xml:id="ts0" timeString="2017-07-24T17:20:06.045"/>
    </inkml:context>
    <inkml:brush xml:id="br0">
      <inkml:brushProperty name="width" value="0.05292" units="cm"/>
      <inkml:brushProperty name="height" value="0.05292" units="cm"/>
      <inkml:brushProperty name="color" value="#FF0000"/>
    </inkml:brush>
  </inkml:definitions>
  <inkml:trace contextRef="#ctx0" brushRef="#br0">18178 4329 421 0,'-5'-2'71'0,"5"1"-51"15,0-4 48-15,0 0-37 16,0 1 2-16,0 2 4 15,0 2-2-15,0 0-3 16,-3 0 5-16,-3 0 6 16,-8 0-13-16,-16 8-17 15,-14 23-13-15,-17 18 1 16,-6 18-1-16,3 17-2 16,7 11 2-16,17 6 0 15,16-5 0-15,21-10 0 16,6-24 0-16,31-24 0 15,21-26 0-15,17-12 2 16,21-41 3-16,15-22 1 0,0-17 0 16,-9-5 0-1,-25 11-1-15,-31 12-1 0,-33 14 1 16,-17 8-1-16,-46 3 3 16,-22 7-7-16,-14 16-8 15,2 14-22-15,18 2-30 16,26 26-40-16,25 4-83 15,18-3-194-15</inkml:trace>
  <inkml:trace contextRef="#ctx0" brushRef="#br0" timeOffset="349.1093">18175 4828 214 0,'-9'-3'415'0,"9"3"-400"0,0 0 44 15,15 10-13-15,9 9-7 16,1 4-19-16,-1 6-18 16,-3 0-2-16,3 0-9 15,3 2-68-15,-10-6-142 16</inkml:trace>
  <inkml:trace contextRef="#ctx0" brushRef="#br0" timeOffset="714.6193">18867 4496 836 0,'-19'64'20'15,"-2"28"53"-15,0 12-47 16,0 2-26-16,10-11-5 16,11-19-54-16,10-29-199 15</inkml:trace>
  <inkml:trace contextRef="#ctx0" brushRef="#br0" timeOffset="9776.2106">13095 628 264 0,'-3'-2'100'15,"0"2"-76"-15,1 0 35 0,2 0-18 16,-1 0-18 0,1 0-8-16,0 0 7 0,-2 0 1 15,1 0 0-15,-1 0-3 16,1 0-3-16,1 6-11 15,0 22 0-15,0 13 6 16,0 12-7-16,0 10 1 16,0 13-2-16,0 14-2 15,0 9 0-15,-6 11 0 16,-4 7-2-16,0 3 0 16,3 9 0-16,0 5-1 15,4-3 0-15,1-3 0 16,2-14 0-16,0-17 0 0,0-15-1 15,0-15-6 1,0-20-13-16,3-20-28 0,-3-13-54 16,0-14-76-16</inkml:trace>
  <inkml:trace contextRef="#ctx0" brushRef="#br0" timeOffset="10690.6752">13171 619 145 0,'-7'-7'0'0,"2"5"15"16,4 0 8-16,-1-2-2 16,1 4 15-16,-1-2-12 15,1-2 0-15,-1 4 13 0,-3 0 7 16,2 0-10-16,0 0-1 16,2 0-6-16,-1 0-10 15,-2 0 0-15,3 0-2 16,-2 0-1-16,1 0 4 15,2 0 12-15,0 0-6 16,0 0-4-16,0 0-8 16,0 0-6-16,0 0-4 15,0 0-2-15,0 8 0 16,0 9 11-16,12 1 7 16,3 4-2-16,6 5 1 15,6 4 1-15,2 5-2 16,7 5-2-16,5 4-5 0,2 1 7 15,6 2-4 1,2 3-5-16,1 3 6 0,6 3-3 16,2 1 0-16,3-1-3 15,1 2 1-15,7-1 2 16,1 4 3-16,5 1 2 16,3 3-5-16,2 8 0 15,0 2-2-15,6 5-6 16,1-3 1-16,1-2-3 15,-4-10 0-15,-5-11-2 16,-8-7 0-16,-7-6 2 16,-11-3 0-16,-12-6-1 0,-8-3-2 15,-10-8-23 1,-6-1-51-16,-8-11-100 0,-11-8-392 16</inkml:trace>
  <inkml:trace contextRef="#ctx0" brushRef="#br0" timeOffset="11920.8314">13084 2307 126 0,'-7'0'193'0,"-3"0"-188"15,5 0 20-15,2 0-9 16,2 1-14-16,1 0-1 16,0 1 3-16,0 1 9 15,0-2 10-15,0 1 10 16,0-2 1-16,0 2-1 0,0 1-3 16,4 0-4-16,8 3 4 15,3-1-2-15,7 0-4 16,6-2-5-16,7-2-4 15,2-1 1-15,4 0 0 16,2 0-2-16,-3 0-4 16,2-2 1-16,1-4-2 15,-3 2-1-15,1 0 1 16,-1 2-1-16,0-2-1 16,2 0 0-16,3 0-3 15,1 1 1-15,3 0 2 16,-4 1 0-16,0 0 0 15,-5 2-4-15,-7 0 0 0,0-2-2 16,-5 2 0-16,3-2 0 16,-1 0 1-16,-1-4-2 15,0-1 1-15,-2-1-1 16,0-3 0-16,0 3 0 16,-4-1 2-16,-1 3-2 15,-2 1 0-15,-1 0 1 16,1 3-1-16,0 0 2 15,-1 2-2-15,5 0 2 16,3 0-2-16,3 0 1 16,1 0-1-16,-1 0-1 15,1 0 1-15,-1 0-2 0,-3 5 2 16,3 1 0-16,-4-2 0 16,6 1 0-16,4-3 2 15,1-2-2-15,3 0 1 16,0 0-1-16,-5 0 0 15,-4 0-1-15,-6 0 1 16,-5 0-3-16,-4 0-3 16,-2 0-10-16,-2 11-40 15,-3 4-52-15,-3-4-136 16</inkml:trace>
  <inkml:trace contextRef="#ctx0" brushRef="#br0" timeOffset="12968.2988">13086 1971 125 0,'-3'0'50'15,"1"0"-15"-15,2 0 11 16,-1 0-13-16,-1 0 6 16,1 0-4-16,-2 0-7 15,0 0-1-15,2 0-14 0,1 0-1 16,-2 0-1-16,2 0-1 15,0 0 3 1,0 0 3-16,0 0 0 0,0 0-5 16,0 0-1-16,0 0-3 15,0 0-4-15,12 0 0 16,11 0 15-16,8 0-1 16,9 0 2-16,3 0 7 15,2 0-1-15,-2-4-4 16,-5 0-7-16,-6 1-4 15,-6 1-10-15,-9 2 0 16,-4 0 0-16,-6 9 2 16,-4 15 4-16,-3 9 4 0,0 11-4 15,-9 3-5 1,-3 3-1-16,0-7 0 0,6-6-8 16,3-13-24-16,3-10-59 15,0-9-79-15,8-5-196 16</inkml:trace>
  <inkml:trace contextRef="#ctx0" brushRef="#br0" timeOffset="13949.5124">14172 1878 16 0,'0'0'205'16,"0"0"-170"-16,0 0 22 15,0 0-30-15,0 0-17 16,0 0 13-16,0 0 1 15,0 0 0-15,0 0 8 16,0 0 1-16,0 0 1 16,0 0-11-16,0 0-8 15,0 0-4-15,0 7-4 16,0 1 4-16,-1 3-3 0,-2 2 7 16,-4 5 0-16,0 4-2 15,-8 6 1-15,2 3-1 16,-8 5-3-16,0-2-4 15,0-2-6-15,-1-7 0 16,1-11-2-16,0-12-5 16,3-2-8-16,2-11-11 15,4-13 0-15,4-2 6 16,5-2 9-16,3-1 4 16,0 1 6-16,0 3 0 15,2 3-3-15,5 7 4 16,-1 7-2-16,0 5 2 15,4 3 2-15,3 0-2 0,9 11 11 16,6 14 7-16,10 3 9 16,5 3 5-16,8 0-6 15,5-5-16-15,1-3-10 16,7-3-31-16,-1-9-153 16</inkml:trace>
  <inkml:trace contextRef="#ctx0" brushRef="#br0" timeOffset="43511.1405">12518 1413 127 0,'-5'-4'0'0,"4"0"5"16,-1 3 2-16,2-5 7 16,-1 5 24-16,-4-1 5 0,0 2 18 15,1 0 19 1,1 0-32-16,-4 0-17 0,1 0-2 16,0 0-12-16,-2 0 0 15,5 0 2-15,2 0-7 16,1 0-9-16,0 0 1 15,0 0 6-15,0 0 9 16,0 0 4-16,0 0 13 16,3 0-13-16,12-6 6 15,4 0 10-15,1 1-2 16,-4 2-7-16,-7 3-10 16,-5 0-9-16,-4 0-3 0,0 10-1 15,0 12 8-15,-6 10-3 16,-7-2-8-16,3-6-2 15,5-9-2-15,5-9-1 16,5-6-6-16,18 0 5 16,9 0 2-16,-1 0 3 15,-4 2 5-15,-11 14 6 16,-11 14-2-16,-5 20 5 16,-36 22-2-16,-24 15-6 15,-13 3-9-15,3-11-1 16,15-25-5-16,25-24-42 15,26-25-72-15,10-13-52 16,35-40-335-16</inkml:trace>
  <inkml:trace contextRef="#ctx0" brushRef="#br0" timeOffset="44309.275">14124 853 248 0,'-7'-2'287'0,"-4"2"-274"16,-2 11 28-16,-11 14-3 15,-3 7-15-15,3-4-18 16,11-4-4-16,11-9-1 16,2-3 0-16,12-3 2 15,15-2 7-15,1-1 21 16,-1 3 3-16,-10 2-1 15,-10 7-4-15,-7 12 0 16,-7 10-2-16,-26 8-12 0,-13 2-13 16,-6-7-1-1,4-14-19-15,14-20-71 0,12-9-59 16,19-12-85-16</inkml:trace>
  <inkml:trace contextRef="#ctx0" brushRef="#br0" timeOffset="44542.6522">14056 875 409 0,'1'-8'246'16,"26"3"-235"-16,15 0 95 15,4 1-53-15,2-2-36 16,-3 2-6-16,-4-6-11 16,1 2 0-16,3-3-11 15,13-2-100-15,-4-3-189 16</inkml:trace>
  <inkml:trace contextRef="#ctx0" brushRef="#br0" timeOffset="48533.03">14057 2542 248 0,'-6'-6'174'16,"5"6"-170"-16,1-1 1 16,0 1 3-16,0 0-4 15,0-1 13-15,0 1 7 16,-2 0 4-16,1 0 6 15,-1 0-1-15,1 0-8 16,1 0-7-16,-5 0-8 16,-1 16-4-16,-6 12-1 0,-3 4 0 15,-2 8-1-15,1-2 4 16,3-3-3-16,6-6-2 16,5-9-1-16,2-9-1 15,3-8-1-15,19-3 2 16,7 0 2-16,-1-8 1 15,-4-3-4-15,-7 5-1 16,-4 1-2-16,-4 5-7 16,1 0-57-16,-7 0-141 15</inkml:trace>
  <inkml:trace contextRef="#ctx0" brushRef="#br0" timeOffset="48731.6362">14315 2400 305 0,'-1'0'246'0,"-2"16"-242"15,1 23 41-15,-8 15 18 16,-7 13-26-16,-5 9-20 16,-6 0-5-16,-1 1-3 15,4-3-9-15,7-8-2 16,10-9-30-16,8-16-137 15</inkml:trace>
  <inkml:trace contextRef="#ctx0" brushRef="#br0" timeOffset="52682.3711">11928 5931 432 0,'-7'-2'15'16,"7"2"-10"-16,0 0 7 15,0 0-9-15,0-2-2 16,0 2-1-16,0 0 1 16,0 0-1-16,0 0 4 0,0 0-2 15,0-2 0 1,10-3 6-16,10-1 11 0,3-2 10 15,4-1-13-15,3-1-4 16,-2 2-2-16,-4 2-5 16,-3 2-2-16,-7 0-3 15,-4 2-1-15,-2 0-3 16,-1 2-40-16,-7 0-141 16</inkml:trace>
  <inkml:trace contextRef="#ctx0" brushRef="#br0" timeOffset="52854.8944">12061 5993 339 0,'-6'0'207'0,"6"0"-186"16,0 6 22-16,15 0 3 16,4 0-9-16,-1 0-23 15,0-1-14-15,0-5 0 16,7 0-31-16,-4 0-185 15</inkml:trace>
  <inkml:trace contextRef="#ctx0" brushRef="#br0" timeOffset="55265.2607">13274 5549 340 0,'-3'0'54'0,"3"0"-49"16,0 0 7-16,0 0-1 15,0 0 1-15,0 0 4 16,-2 0 11-16,1 0-6 15,-2 0-5-15,-6 4 0 16,-3 20-1-16,-3 8-8 16,-3 7-6-16,5-2-1 15,5-8 0-15,8-7 1 0,0-12-1 16,27-10 3 0,12-3 1-16,12-26 0 0,4-6-2 15,-2-3-2-15,-5 4 0 16,-10 5 0-16,-8 6 0 15,-10 3-2-15,-2 4-63 16,-12 4-74-16,-6 3-134 16</inkml:trace>
  <inkml:trace contextRef="#ctx0" brushRef="#br0" timeOffset="55481.7687">13638 5332 330 0,'1'-11'105'15,"2"7"-84"-15,0 1 38 16,0 3-34-16,-3 0-11 0,2 9 17 16,-2 16 20-16,0 10-18 15,-8 9-12-15,-14 14-4 16,-6 10-9-16,-5 5-5 16,2 0-3-16,1-4-4 15,9-7-17-15,3-7-54 16,10-13-88-16,7-22-82 15</inkml:trace>
  <inkml:trace contextRef="#ctx0" brushRef="#br0" timeOffset="55714.679">13980 5306 468 0,'0'-2'198'0,"0"2"-197"16,-2 28 3-16,-14 18 18 16,-8 17-5-16,-12 18-12 15,-9 15-3-15,-7 10-1 16,-6 7-1-16,4-1-3 16,3-8-8-16,11-9-50 15,15-17-82-15,12-21-117 16</inkml:trace>
  <inkml:trace contextRef="#ctx0" brushRef="#br0" timeOffset="56047.452">13921 6015 407 0,'-29'29'168'0,"8"5"-166"16,12-1 30-16,9-9-26 15,0-9-6-15,23-13-3 0,9-2 3 16,4 0 1 0,-2 0 3-16,-6 0 22 15,-8 0 21-15,-11 22-1 0,-9 16 5 16,-3 12-16-16,-29 7-22 15,-12-1-13-15,0-10-4 16,7-18-31-16,9-19-46 16,8-9-37-16,14-21-83 15,5-23-159-15</inkml:trace>
  <inkml:trace contextRef="#ctx0" brushRef="#br0" timeOffset="56230.5066">14023 5931 666 0,'28'-2'99'16,"20"2"-59"-16,8 0 35 16,4 0-59-16,0-2-15 15,-5-5-1-15,2 1-41 16,-5-11-142-16,-15-9-278 15</inkml:trace>
  <inkml:trace contextRef="#ctx0" brushRef="#br0" timeOffset="75915.7294">18781 568 234 0,'-4'-2'43'16,"4"-2"-35"-16,0-3 20 15,0 0-19-15,0 0 0 16,0-1 17-16,0 3 8 16,0 1 21-16,0-1-5 15,0 4-8-15,0-3-1 0,-1 2-2 16,-1 2-10-16,1 0-3 15,-2 0-5-15,3 0-9 16,-1 0-4-16,1 18-4 16,0 18-2-16,0 16 8 15,0 15-4-15,0 19 0 16,0 18-2-16,0 18 2 16,-14 17 1-16,-8 16-2 15,-6 3-4-15,-1 13-1 16,5-5 0-16,6-8 0 15,8-14-2-15,5-26-2 16,5-24-2-16,0-21 0 16,0-22-11-16,0-20-31 0,8-19-44 15,-1-12-117-15</inkml:trace>
  <inkml:trace contextRef="#ctx0" brushRef="#br0" timeOffset="76730.2605">18910 492 141 0,'-4'-1'176'15,"1"1"-162"-15,3 0 10 16,-3 0-9-16,1 1 2 16,1 5 6-16,-3 0-6 15,4-2 0-15,0 4 4 0,0 0 16 16,0 1-2-16,0 6-5 15,0 3 0-15,4 2-8 16,9 6-8-16,5 3 8 16,5 2 3-16,7 5-4 15,8 4-1-15,6 8-6 16,5 9 2-16,5 9-3 16,8 6-6-16,10 3 2 15,7 0 4-15,6 1-7 16,4 0 1-16,2 2 0 15,3 0 0-15,10 8 3 16,4 3-2-16,7 7 5 16,-1-2-8-16,-3-1-2 0,-4-9 6 15,-2-4 1-15,-9-5-4 16,-8-4-3-16,-14-10-3 16,-14-10-3-16,-19-9-16 15,-12-11-25-15,-11-8-45 16,-9-5-54-16,-9-10-151 15</inkml:trace>
  <inkml:trace contextRef="#ctx0" brushRef="#br0" timeOffset="77611.9231">18690 2449 261 0,'0'0'81'0,"4"0"-75"16,8 0 40-16,7 0-14 15,8 2-1-15,5 0 0 16,6 0 1-16,10 1-3 16,5-3-1-16,5 0 6 0,6 0-4 15,4 0-7-15,5-9-3 16,8-2-5-16,6 2 0 16,4 1 0-16,0 6-10 15,0 2-4-15,-3 0 7 16,-3 0 6-16,-2 0-4 15,-2 2-2-15,-2 6-5 16,-1-4 1-16,2 1 1 16,-5-2-4-16,-6 0 0 15,-10 0-1-15,-16 1 1 16,-10-2-1-16,-11 2-1 16,-7-1-1-16,-3-1-9 0,-3-2-27 15,3 0-48-15,1-11-86 16,-4-24-275-16</inkml:trace>
  <inkml:trace contextRef="#ctx0" brushRef="#br0" timeOffset="78427.1663">18736 2043 292 0,'0'0'40'16,"0"0"-8"-16,0 0-13 15,0 0-18-15,0 0-1 16,0-3 3-16,0-1 11 15,6 0 23-15,-2 1 5 16,1 0-12-16,-2-1-1 16,0 4-10-16,1-1-7 15,2 0 2-15,6-1-4 16,2-2-2-16,3 1 12 16,7-1-5-16,-1-1-1 0,1 3 4 15,-2 2-6-15,-4 0-2 16,-3 9-3-16,-8 15 7 15,-4 15 5-15,-3 15 3 16,-6 10-7-16,-16 7-7 16,1-7-7-16,3-12-1 15,11-18-20-15,7-23-84 16,9-11-184-16</inkml:trace>
  <inkml:trace contextRef="#ctx0" brushRef="#br0" timeOffset="79590.2511">20135 1949 289 0,'0'-5'132'16,"-1"4"-103"-16,1 1 33 0,0 0-39 15,-2-2 3-15,1 2 0 16,-1-1-5-16,-2 1 3 15,3 0 0-15,-4 11-1 16,-3 18 0-16,-4 12-2 16,-7 9-6-16,-5 9-5 15,-2 9 1-15,0 3-5 16,1-7-3-16,5-8-3 16,8-16-3-16,5-18-2 15,6-11-3-15,1-11 2 16,0 0 1-16,0-24-9 15,7-12-7-15,8-8 12 16,4-5-6-16,1-3 6 0,0 0 7 16,3-3 2-1,0 6 0-15,-1 5 0 0,-2 7 0 16,-3 6 0-16,1 8 1 16,-2 1 0-16,-1 5 1 15,1 5 1-15,-2 1 2 16,-3 7 7-16,-3 3 0 15,-3 1-1-15,-2 0-5 16,-3 10 8-16,0 14 4 16,0 6-4-16,-16 5-4 15,-6-3-8-15,0-2-2 16,4-10-1-16,11-8 0 0,7-12-3 16,0 0-7-16,22-15 1 15,8-4 10-15,0 2 1 16,0 6 2-16,-7 10 1 15,-9 1 8-15,-6 9 3 16,-8 24 9-16,-4 14 12 16,-30 13-16-16,-11 1-12 15,-8-11-8-15,7-16-4 16,13-20-10-16,14-14-33 16,16-12-22-16,3-18-66 15,19-1-80-15,10-1-179 16</inkml:trace>
  <inkml:trace contextRef="#ctx0" brushRef="#br0" timeOffset="80338.5481">20455 2485 241 0,'0'0'93'15,"6"2"-31"-15,16-2 19 16,8 0-32-16,10 0 12 16,6-5-17-16,5-4-3 15,-2 1-14-15,-3 1-8 16,-5 4-17-16,-7 1-2 16,-3 2-16-16,-4 0-32 15,-4 2-84-15,-14 6-130 16</inkml:trace>
  <inkml:trace contextRef="#ctx0" brushRef="#br0" timeOffset="86556.8379">20223 1276 222 0,'-8'0'186'0,"5"0"-171"16,3 0 36-16,0 0-24 0,0-3-3 16,0 0 21-16,0-2-9 15,0 1-6-15,0-2 1 16,0 4-2-16,3-1-11 16,-3 3-6-16,0 0-5 15,0 0-4-15,0 0 0 16,0 11 1-16,0 12 5 15,0 10 4-15,0 3-6 16,-2 0-6-16,-2-1-1 16,0-6-6-16,4-9-22 15,0-5-70-15,0-14-69 16,5-1-116-16</inkml:trace>
  <inkml:trace contextRef="#ctx0" brushRef="#br0" timeOffset="87604.7072">20450 1152 251 0,'-6'0'41'15,"2"6"5"-15,0 1-32 16,0-2-12-16,3-1 1 16,-1 1 0-16,1-1 9 15,-1 0 17-15,-2 1 1 16,1 1 4-16,0 0-10 15,0-2-6-15,3 0-11 16,-2-2-5-16,2 1 2 16,0-3-3-16,0 0 14 15,0 0 19-15,0 0-5 16,0 0-5-16,0 0 1 0,11 0 0 16,-1 0-4-1,4 0-6-15,-2-3 2 0,-2 1 0 16,-3 0 5-16,-1 0-2 15,-1 2 2-15,-2 0-10 16,2 0-4-16,-1 0-5 16,-1 0-1-16,-2 0-1 15,1 0 0-15,-2 0-1 16,0 0 1-16,0 0 0 16,0 0 0-16,0 0 2 15,0 9 2-15,0 0 2 16,1-2-5-16,2-1-1 15,0-3 0-15,0-2-1 16,2 1 2-16,-2 0-2 0,-2 1 2 16,1-3-1-16,-2 5 1 15,0-3 1-15,0 3 2 16,0 3 0-16,0 1 0 16,0 1-4-16,-2-4 0 15,-1-2 0-15,3-2-1 16,0-2 0-16,-1 0 0 15,-1 0 0-15,1 2 0 16,-4 1 0-16,1 3 0 16,1 2 0-16,-3-1 0 15,4 0 0-15,-3-4-1 16,2 2 1-16,-4 2-1 16,0 1 1-16,-3 2 0 0,2 1 0 15,1-4 0-15,4 1 0 16,0-6 0-16,3 0-1 15,0-2 1-15,0 0 0 16,0 0-1-16,0 0 1 16,0 0 0-16,0 0 0 15,0 0 0-15,0 0 0 16,4 0 0-16,8 0 2 16,6 0 1-16,-3-2-1 15,3 0 0-15,-6 2 0 16,0 0-1-16,-3 0 2 15,0 0-1-15,-1 0-1 0,-3 4 1 16,-1 6-1-16,-2 5 0 16,1-1 2-16,-3-1 0 15,0 2-1-15,0-1-1 16,-2 2 1-16,-14 3-2 16,-8 1 1-16,-10-1-1 15,-5-6-10-15,2-8-40 16,13-5-100-16,12-21-202 15</inkml:trace>
  <inkml:trace contextRef="#ctx0" brushRef="#br0" timeOffset="97679.9944">19453 2679 247 0,'-3'-1'59'16,"2"1"-53"-1,1 0-6-15,0-2 0 0,0 0 0 16,0-6 8-16,0 2 10 16,0-6 25-16,13-4 28 15,1 2-24-15,-4 4 5 16,-4 3-6-16,-6 6-11 16,0 1-7-16,0 0-5 15,0 0 1-15,-4 6-5 16,-17 16-3-16,-9 9-5 15,-7 6-5-15,2-8-4 16,16-7-1-16,19-13-1 16,0-9 0-16,27 0 1 15,4 0 4-15,-2 0 6 16,-3 0 15-16,-7 0 4 0,-12 16-9 16,-7 12-6-16,-15 11-1 15,-25 11-7-15,-11 6-4 16,-6 0-3-16,6-12-6 15,10-15-23-15,10-10-26 16,6-11-6-16,8-8-14 16,6 0-6-16,9-5-23 15,2-17-53-15,0-6-90 16</inkml:trace>
  <inkml:trace contextRef="#ctx0" brushRef="#br0" timeOffset="97962.6185">19431 2650 367 0,'-1'-2'71'16,"1"2"-11"-16,0-4-12 16,3-2-29-16,20-2 29 15,16 0 14-15,15-2-3 0,4 0-26 16,3 1-19-16,-7 7-14 16,-12 2-12-16,-16 0-89 15,-12 9-191-15</inkml:trace>
  <inkml:trace contextRef="#ctx0" brushRef="#br0" timeOffset="98860.1275">18011 1228 350 0,'0'-5'167'15,"0"5"-142"-15,0 0 44 16,0 0-49-16,0 0-10 16,0 0 7-16,-8 17 4 15,-5 10 10-15,-5 11 0 16,-3 8-12-16,-1 7-10 16,1-6-6-16,3-1-3 15,2-7-1-15,4-13-27 0,7-11-61 16,5-12-45-16,2-3-84 15</inkml:trace>
  <inkml:trace contextRef="#ctx0" brushRef="#br0" timeOffset="99226.4065">18102 1250 170 0,'-5'5'155'0,"-2"1"-147"16,4 0 19-16,0-2-12 0,3 0 1 16,0-4 3-16,0 0 11 15,13-10 33-15,11-7 11 16,12 1-9-16,-3 9-7 15,-9 2-15-15,-8 5 3 16,-10 0-9-16,-6 10-19 16,0 25 0-16,-21 19-3 15,-18 12-5-15,-9 7-6 16,6-12-4-16,22-20 0 16,20-21 0-16,36-20-11 15,32-2-18-15,13-18-18 16,-5-9-59-16,-12-4-181 0</inkml:trace>
  <inkml:trace contextRef="#ctx0" brushRef="#br0" timeOffset="101188.0551">11214 8892 202 0,'-5'-4'55'0,"2"0"-9"15,1 1-4-15,1 3-18 16,1 0 0-16,-2 0 8 16,2-2 2-16,0 0 5 15,0 2 0-15,0-1-10 0,-1 1-17 16,-1 0-7-16,2-6 2 15,0-8 9-15,20-1 36 16,10-3-11-16,4 3-24 16,-7 4-11-16,-12 11-6 15,-11 0-3-15,-1 2-29 16,-1 11-56-16,-2 3-117 16</inkml:trace>
  <inkml:trace contextRef="#ctx0" brushRef="#br0" timeOffset="101404.1917">11245 9045 559 0,'0'-2'47'0,"0"2"-41"16,1 0 43-16,25-8-12 15,14 0-16-15,5-1-21 16,-2 6-4-16,-4 3-82 16,-12 0-151-16</inkml:trace>
  <inkml:trace contextRef="#ctx0" brushRef="#br0" timeOffset="103482.5041">12091 8615 262 0,'0'-2'114'0,"0"2"-106"16,0 0 26-16,-2-4-4 16,2-5-2-16,0-8-7 15,3-1 18-15,6 4 5 0,-1 5-7 16,-7 9-8-1,-1 0-14-15,0 0-3 0,0 0 0 16,0 5 0-16,0 13-3 16,0 12 9-16,0 11 8 15,0 13-8-15,-1 4-12 16,-13 2-3-16,2-3-3 16,5-2 0-16,1-6-5 15,1-11-36-15,2-16-53 16,3-22-32-16,0-11-31 15</inkml:trace>
  <inkml:trace contextRef="#ctx0" brushRef="#br0" timeOffset="103898.3265">12291 8617 267 0,'0'0'50'16,"0"0"-10"-16,0 0-6 16,0 0-12-16,0 0-4 15,0 0 10-15,0 0 1 16,6-11 22-16,11-4 14 0,15-7-3 15,5 7-21-15,-4 3-16 16,-12 10 3-16,-18 2-9 16,-3 19-15-16,0 17 2 15,-19 15 2-15,-10 13-6 16,-8 4-2-16,1-6 1 16,12-17-1-16,18-18 0 15,6-19-2-15,27-8-3 16,12-2 0-16,11-22 5 15,3-2 0-15,-5 1 0 16,-10 8 0-16,-8 9-41 16,-9 2-63-16,-9 2-83 15</inkml:trace>
  <inkml:trace contextRef="#ctx0" brushRef="#br0" timeOffset="104164.2539">12944 8467 521 0,'-6'0'131'0,"-14"28"-130"16,1 10 25-16,-3 15-15 16,-11 10-4-16,-13 12-2 15,-9 7 4-15,-8 10 7 0,-3 5-1 16,1 1-8-16,6-2-6 15,9-1-1-15,17-11-5 16,12-9-36-16,14-18-40 16,7-24-40-16,0-22-48 15</inkml:trace>
  <inkml:trace contextRef="#ctx0" brushRef="#br0" timeOffset="104496.7436">12888 8951 439 0,'0'0'39'0,"0"0"-7"15,-5 8-6-15,-1 4 13 16,0 2 1-16,1 8 0 16,-2 8-4-16,-6 11-4 15,-5 10-8-15,-11 9-4 16,-2 3-8-16,1 3-9 16,6-10-3-16,11-15 0 15,12-16-16-15,1-25-54 16,16-5-27-16,15-31-14 0,5-13-69 15,1-7-114-15</inkml:trace>
  <inkml:trace contextRef="#ctx0" brushRef="#br0" timeOffset="104962.311">13059 8985 204 0,'0'0'116'0,"0"0"-66"15,0 0-15-15,0-1-13 16,0-2 0-16,0 3 3 16,-5-2-3-16,1-1-2 15,4 1 6-15,-3-1 2 0,3-1-1 16,0-2-4-16,0-1 3 16,0 0-2-16,1-1 0 15,1 1 2-15,1-2-8 16,6-2-4-16,10-5 0 15,3 1 4-15,1-1 6 16,-2 7-5-16,-7 1-1 16,0 8-11-16,-8 0-3 15,-4 0 1-15,-2 17-4 16,0 8 2-16,-5 6-1 16,-17 9-1-16,-3-2 0 15,4-8-1-15,10-14 0 0,11-14 0 16,14-2-3-16,20-14 3 15,8-7 1-15,5 4 2 16,-8 13 16-16,-7 4 18 16,-18 32-15-16,-14 23-6 15,-28 22-4-15,-35 11-9 16,-14-1-3-16,7-19-3 16,19-38-49-16,23-33-200 15</inkml:trace>
  <inkml:trace contextRef="#ctx0" brushRef="#br0" timeOffset="117282.1188">12593 12105 331 0,'-3'-4'34'0,"3"0"-6"16,0 3 13-16,0 0-8 16,0-3-14-16,0 2 3 15,0 0 10-15,0-4 11 16,7 0-2-16,5-2-8 16,4 4-8-16,5 0-7 15,0-2 0-15,3 2 1 16,-4 1-10-16,-5 2-7 15,-3 1-2-15,-6 0-1 16,0 0-10-16,-1 0-48 16,-4 14-123-16,-1 6-141 15</inkml:trace>
  <inkml:trace contextRef="#ctx0" brushRef="#br0" timeOffset="117543.6248">12644 12288 597 0,'0'0'85'0,"0"0"-34"0,6 0-8 16,6 0-24-16,1 0-19 16,0 2-1-16,2 8-36 15,-2 0-130-15,-7-9-423 16</inkml:trace>
  <inkml:trace contextRef="#ctx0" brushRef="#br0" timeOffset="118296.3547">13660 12055 68 0,'-15'-4'488'0,"2"2"-432"0,1 2 26 16,0 0-55 0,-9 0-21-16,-4 16-5 0,-5 6 0 15,0 4 0-15,8-6 0 16,8-4 1-16,10-10 3 15,4-2 2-15,0-4-2 16,15 2 16-16,1-1 24 16,3 4-11-16,-2 3-9 15,-5 8-7-15,-11 15-3 16,-1 15 3-16,-16 10-4 16,-14 3-10-16,-4-8-2 15,3-13-2-15,5-18-4 16,7-15-10-16,-2-5-13 15,2-7-7-15,2-13 13 0,4 0 12 16,8 4-1-16,5 1-13 16,0-2-27-16,18 3-36 15,15 0-59-15,3 1-60 16</inkml:trace>
  <inkml:trace contextRef="#ctx0" brushRef="#br0" timeOffset="118512.4356">13744 12189 493 0,'0'0'127'0,"0"0"-61"0,0 2-16 16,0 20-30-1,0 12 9-15,-6 16-11 0,-5 5-17 16,-3 3-1-16,1-5-9 15,4-6-36-15,1-5-53 16,5-15-94-16,-2-19-214 16</inkml:trace>
  <inkml:trace contextRef="#ctx0" brushRef="#br0" timeOffset="118683.9043">13795 11968 685 0,'-14'0'49'15,"14"0"-49"-15,0 12-40 16,9 10-116-16,2 5-343 16</inkml:trace>
  <inkml:trace contextRef="#ctx0" brushRef="#br0" timeOffset="118961.919">13906 12333 295 0,'-14'1'233'0,"12"3"-230"15,2-4 11-15,14 0-2 16,16-21 3-16,6-6 14 15,3 1 28-15,-4 6 13 16,-9 7 5-16,-7 11-31 16,-9 2-21-16,-7 13-4 15,-3 20 6-15,0 11-11 16,-13 3-14-16,1-5-1 16,5-10-28-16,7-20-67 15,0-12-77-15,21-4-112 16</inkml:trace>
  <inkml:trace contextRef="#ctx0" brushRef="#br0" timeOffset="119393.9419">14570 12037 283 0,'0'0'278'0,"0"0"-247"16,0 14 40-16,0 9-28 16,0 4-20-16,0 5-6 15,-1 6 3-15,-14 8 3 16,-6 3-5-16,-6 2-3 0,-4 0-7 16,-2-7-8-16,0-11 0 15,3-15-3-15,4-16-4 16,5-2-7-16,4-29-8 15,4-17-7-15,8-6 10 16,5-2 6-16,0 9 4 16,7 10 9-16,7 11 3 15,3 6 3-15,1 9 8 16,1 5 4-16,2 4 1 16,3 8 17-16,0 19-2 15,-4 9 0-15,-5 13-9 16,-6 4-16-16,-3 1-7 0,0 0-2 15,0-2-26 1,6-17-133-16,4-22-315 0</inkml:trace>
  <inkml:trace contextRef="#ctx0" brushRef="#br0" timeOffset="120058.7755">15351 12051 228 0,'-15'-3'302'15,"-1"3"-232"-15,-1 0 21 16,-5 4-61-16,-8 18-16 0,-5 7 1 16,-4 8 1-16,1 6 2 15,-1 5 2-15,9 1-1 16,12-4-8-16,8-2-8 15,10-7-1-15,0-6-2 16,12 1-1-16,10-6-2 16,7 0-14-16,8-2-47 15,5-2-56-15,4-7-84 16,-3-14-201-16</inkml:trace>
  <inkml:trace contextRef="#ctx0" brushRef="#br0" timeOffset="120291.728">15505 12355 212 0,'2'-13'163'15,"-2"9"-73"1,0 4 1-16,0 6-34 0,-2 14-12 16,2 4-19-16,0-6-16 15,7-5-2-15,11-8 4 16,7-5 16-16,2-1 23 16,-6-16-8-16,-8 1-4 15,-10 2-12-15,-3 2-11 16,-7 1 0-16,-19 4-11 15,-5 2-5-15,3 2-4 16,10 3-9-16,6-2-23 16,12-2-40-16,0-3-56 15,24-2-91-15</inkml:trace>
  <inkml:trace contextRef="#ctx0" brushRef="#br0" timeOffset="120524.4934">15930 12187 319 0,'0'0'160'15,"-11"0"-38"-15,-10 16-41 16,-2 9-53-16,1 0-4 16,6-3-5-16,10-5-18 15,6-7-1-15,3-6-2 16,15 0 2-16,-3-2 28 16,-2 3 29-16,-7 2-1 15,-6 7-24-15,0 9-14 16,-14 10-2-16,-15 1-11 15,3-3-5-15,6-18-10 0,9-13-58 16,11-2-74-16,8-25-104 16</inkml:trace>
  <inkml:trace contextRef="#ctx0" brushRef="#br0" timeOffset="121107.8196">16261 11967 410 0,'-5'-4'143'0,"5"4"-79"16,0 0-29-16,0 17-7 15,6 12 18-15,-4 11-8 16,-2 12-6-16,0 16-9 15,-8 10-11-15,-8 8-4 16,1 7-7-16,-4-1-1 16,3-7 0-16,2-17-2 15,5-24-5-15,6-26-5 16,3-18 5-16,0-27 1 16,0-23-23-16,7-19 1 15,4-15-5-15,2-9 21 16,-1-3 12-16,7 2 2 0,5 7 2 15,6 3 9 1,6 7 6-16,4 7 8 0,6 8 1 16,1 14 7-16,-1 12-3 15,-12 14 7-15,-11 13-9 16,-11 9-14-16,-12 8-7 16,0 31 6-16,-29 23 0 15,-18 18-11-15,-9 7-4 16,4-15 0-16,16-24-5 15,20-24-5-15,16-22-5 16,9-2-9-16,25-20 14 16,8-3 10-16,0 3 2 0,-6 11 6 15,-13 9 6 1,-9 20 2-16,-14 27-1 16,-21 22 1-16,-28 10-12 0,-12-3-4 15,1-18-5-15,15-30-38 16,21-28-105-16,17-28-201 15</inkml:trace>
  <inkml:trace contextRef="#ctx0" brushRef="#br0" timeOffset="122070.7476">16865 12284 503 0,'0'-11'61'16,"7"2"2"-16,22 1-7 16,5 3-16-16,3 5-4 15,-2 0-23-15,-4 0-13 16,-4 11-5-16,0 8-54 16,-12-2-199-16</inkml:trace>
  <inkml:trace contextRef="#ctx0" brushRef="#br0" timeOffset="122254.0023">17014 12139 599 0,'-12'8'148'0,"8"22"-108"0,-2 18 25 16,1 13-45-16,0 9-20 15,5-2-2-15,0-4-43 16,5-19-144-16</inkml:trace>
  <inkml:trace contextRef="#ctx0" brushRef="#br0" timeOffset="123334.3524">18014 12089 23 0,'-6'-7'574'15,"-4"4"-509"1,3 3 33-16,-3 0-42 0,-9 0-36 16,-11 12-17-16,-6 10-1 15,2 5 3-15,5-5 1 16,16-9-4-16,10-7-2 16,3-4-3-16,9-2 3 15,13 3 3-15,4 0 19 16,-1 3 15-16,-6 5-6 15,-10 11-10-15,-9 12-5 16,-3 12-2-16,-31 10-2 16,-17 3-9-16,-5-12-3 15,5-16-5-15,13-19-24 16,16-12-29-16,14-4-54 16,8-17-40-16,16-2-40 0,16-6-137 15</inkml:trace>
  <inkml:trace contextRef="#ctx0" brushRef="#br0" timeOffset="123533.8799">18226 12159 574 0,'-18'2'155'0,"10"21"-132"16,1 6 29-16,1 7-38 15,-1 5-12-15,2 1-2 0,0-6-3 16,1-8-31-16,-1-3-78 16,1-14-123-16</inkml:trace>
  <inkml:trace contextRef="#ctx0" brushRef="#br0" timeOffset="123683.3039">18302 11957 598 0,'-11'-1'172'15,"7"1"-172"-15,4 4-5 16,0 23-76-16,0 7-182 16</inkml:trace>
  <inkml:trace contextRef="#ctx0" brushRef="#br0" timeOffset="124032.7057">18449 12207 572 0,'-9'0'90'0,"8"0"-18"16,-4 2-54-16,-2 15-14 16,1 5-3-16,2-2-1 15,4-7 0-15,0-8-1 16,20-5 1-16,18-6 9 16,14-16 19-16,5-2 19 15,-7 5 4-15,-12 13-4 16,-17 6-16-16,-15 15-13 15,-6 20-5-15,-5 11-8 16,-14-1-5-16,4-5-34 16,15-20-156-16,1-20-479 15</inkml:trace>
  <inkml:trace contextRef="#ctx0" brushRef="#br0" timeOffset="124331.9409">19136 11956 9 0,'-12'12'607'0,"0"19"-538"16,2 15-3-1,-1 14-23-15,-4 15-21 0,-3 11-11 16,-4 8-3-16,0 0-7 16,0-3-1-16,5-9-6 15,6-12-29-15,8-25-76 16,3-26-87-16,0-19-39 16,8-28 93-16</inkml:trace>
  <inkml:trace contextRef="#ctx0" brushRef="#br0" timeOffset="124664.4771">19116 12084 401 0,'2'-22'155'0,"1"8"-29"0,1 1-59 16,2-1-26-16,7-3-11 16,4-4 9-16,5-1-7 15,4 4-4-15,-5 5 1 16,-2 8-10-16,-5 5-7 15,-7 9-6-15,-4 25 2 16,-3 11-1-16,-12 11-5 16,-12 2-2-16,-3-8 0 15,13-14-5-15,11-13-8 16,3-19-11-16,20-4-6 16,9-1 25-16,0-12 5 15,1 5 10-15,-10 8 12 16,-5 0 5-16,-14 33-9 0,-4 18 3 15,-38 13-21-15,-17 4 0 16,-7-6 0-16,10-21 0 16,13-26-38-16,26-24-103 15,16-53-311-15</inkml:trace>
  <inkml:trace contextRef="#ctx0" brushRef="#br0" timeOffset="125296.3232">20033 12119 81 0,'0'-4'423'15,"0"0"-348"-15,-2 4 19 0,-5 0-57 16,-7 0-14-16,-10 14 3 16,-6 8-2-16,-6 2 5 15,-5 11 0-15,5 5 8 16,8-2-20-16,11 5-15 15,14-2-2-15,3-3-5 16,6 1-13-16,21-5-20 16,6-9-30-16,6-10-42 15,7-9-90-15,-4-6-109 16</inkml:trace>
  <inkml:trace contextRef="#ctx0" brushRef="#br0" timeOffset="125495.5684">20171 12346 104 0,'0'0'366'15,"-7"12"-239"1,7 10-46-16,0-4-39 0,16 0-20 16,17-8-8-16,12-10 0 15,4 0 6-15,-4 0 7 16,-16-10 11-16,-15 4-5 16,-14 1-17-16,-5-3 4 15,-29-5-11-15,-16-1-9 16,0-1-26-16,10 4-51 15,19 3-60-15,21-3-113 16</inkml:trace>
  <inkml:trace contextRef="#ctx0" brushRef="#br0" timeOffset="125712.1641">20592 12147 721 0,'-29'22'68'16,"9"9"16"-16,6 0-53 15,7 2-24-15,7-3-7 16,10-5-6-16,17-5-14 16,-3-6 15-16,-6-3 5 15,-11-1 2-15,-7 0 3 16,-16 6 8-16,-23 5-8 16,-6-2-5-16,3-9-20 15,12-10-96-15,16 0-179 16</inkml:trace>
  <inkml:trace contextRef="#ctx0" brushRef="#br0" timeOffset="126194.1491">21262 11954 427 0,'0'0'171'0,"0"0"-97"16,0 16-23-16,-8 19 5 15,-7 11-30-15,-7 7-3 16,-9 7-2-16,-10 4-9 16,-6 2-5-16,-4-10-2 15,6-14-4-15,9-16-1 16,12-21 0-16,11-7-5 16,7-35-10-16,6-19-32 15,0-16 6-15,15-3 26 16,6 5 15-16,0 12 12 0,1 24 23 15,2 19 18 1,3 15-3-16,2 11-3 0,4 29-12 16,0 20-4-16,-5 9-22 15,-3 1-9-15,-1-5 0 16,4-12-45-16,-9-27-240 16</inkml:trace>
  <inkml:trace contextRef="#ctx0" brushRef="#br0" timeOffset="178783.3617">21803 12062 150 0,'-1'-9'170'16,"-4"2"-79"-16,4 1-15 15,-1-2-9-15,2 3-30 16,0 2-12-16,0 0-2 16,-1 3-2-16,-1 0-6 15,2-2 8-15,0 2 3 16,0-1-1-16,0-2-8 16,15 1-5-16,12-4 13 0,9-4-8 15,4 3-10-15,-1-3-3 16,-3 0-3-16,-8 8-1 15,-4 2 0-15,-4 0-7 16,0 9-54-16,-11 19-105 16,-9 5-198-16</inkml:trace>
  <inkml:trace contextRef="#ctx0" brushRef="#br0" timeOffset="179065.8797">21824 12302 610 0,'-2'0'74'16,"2"0"24"-16,22-5-41 16,11-2-15-16,3 5-19 15,0 0-20-15,-4 2-3 16,1 0-10-16,-4 16-106 0,-16-4-224 16</inkml:trace>
  <inkml:trace contextRef="#ctx0" brushRef="#br0" timeOffset="182003.0493">22894 11607 299 0,'-3'-4'88'0,"3"3"-43"16,0-2 13-16,0 1-26 16,0-1-2-16,0 0 3 15,0-1-4-15,0 0-1 16,0 0-1-16,0-1-3 15,6-2-7-15,7-3 2 0,6-1 5 16,4 0 3-16,4 2 7 16,0 4-6-16,-6 1-4 15,-9 4-5-15,-6 0-5 16,-3 0-6-16,-3 7-2 16,0 15-3-16,-6 4 2 15,-6 1-5-15,0-8 0 16,7-10 0-16,5-9-3 15,2 0-3-15,22 0-4 16,6-11 10-16,2 2 1 16,-5 1 2-16,-9 6 4 15,-11 2 4-15,-7 2-1 0,0 26-3 16,-26 14 13-16,-16 14-11 16,-6 2-9-16,2-9-1 15,9-13-5-15,17-16-13 16,8-14-34-16,9-6-44 15,3 0-34-15,0 0-73 16,0-2-111-16</inkml:trace>
  <inkml:trace contextRef="#ctx0" brushRef="#br0" timeOffset="182241.7378">22779 12113 610 0,'43'-17'83'0,"22"-2"60"16,5-1-87-16,-9 4-24 16,-10 10-21-16,-17 6-11 15,-9 0-6-15,-1 8-38 16,-4 16-93-16,-10 4-106 15</inkml:trace>
  <inkml:trace contextRef="#ctx0" brushRef="#br0" timeOffset="182574.0683">22822 12454 640 0,'-10'6'30'0,"10"4"22"16,3 1-29-16,13-2-13 16,5 4 17-16,-2 1 11 15,-8 1-11-15,-6 10 0 0,-5 7 4 16,-10 6-6-1,-21 10-7-15,-8-1-12 0,-4-6-5 16,9-12-1-16,12-11-1 16,8-17-10-16,9-1-32 15,5-28-44-15,0-4-63 16,16-6-20-16,6-4-51 16</inkml:trace>
  <inkml:trace contextRef="#ctx0" brushRef="#br0" timeOffset="182773.687">22901 12358 674 0,'0'0'135'0,"23"-5"-55"15,23-2-12-15,11 0-45 16,2 6-13-16,-3-1-10 15,-6 2-3-15,-5 0-42 16,-12 0-155-16,-14 0-395 16</inkml:trace>
  <inkml:trace contextRef="#ctx0" brushRef="#br0" timeOffset="185783.1114">23865 12065 416 0,'-3'-6'167'0,"2"6"-98"16,1 0-3-16,0 0-51 15,0 0-13-15,0 0-1 16,-5 6 0-16,-2 11 0 16,-2 2 0-16,0-2-1 15,6-8 0-15,3-3 0 0,0-6-1 16,0 0-1-16,10 0 2 16,8-8 6-16,0-4 12 15,-6 6 21-15,-9 3-7 16,-3 3-10-16,0 0-9 15,0 1-13-15,-10 19-1 16,1 8-48-16,1-1-97 16,7-12-169-16</inkml:trace>
  <inkml:trace contextRef="#ctx0" brushRef="#br0" timeOffset="186165.1591">24290 11718 588 0,'-17'0'24'0,"4"0"13"16,-1 8-21-16,2 10-16 16,4-3 1-16,8-2-1 0,0-9-1 15,18 0 1-15,8-4 15 16,3 0 26-16,-6 0 19 16,-8 0-2-16,-8 9-18 15,-7 18-10-15,-6 17-6 16,-22 10-3-16,-12 9-14 15,-4-5-6-15,4-12-1 16,12-16-5-16,14-14-43 16,8-14-78-16,6-2-57 15,0-33-222-15</inkml:trace>
  <inkml:trace contextRef="#ctx0" brushRef="#br0" timeOffset="186381.7081">24277 11637 418 0,'0'-4'50'15,"10"0"43"-15,31-4 4 16,21-6-31-16,19-10-13 16,14-7-4-16,4-2-19 15,-7 2-14-15,-12 4-11 16,-19 9-5-16,-21 9-8 15,-13 9-57-15,-20 0-125 16,-7 2-267-16</inkml:trace>
  <inkml:trace contextRef="#ctx0" brushRef="#br0" timeOffset="186653.3084">24116 12412 535 0,'39'-34'73'0,"29"-8"46"15,22-11-31 1,14-2-49-16,-4 8-6 0,-10 10-13 15,-28 11-18-15,-24 13-2 16,-16 11-14-16,-4 2-79 16,-12 0-125-16,-6 0-346 15</inkml:trace>
  <inkml:trace contextRef="#ctx0" brushRef="#br0" timeOffset="187345.9877">24279 12633 11 0,'0'-4'222'0,"0"2"-145"16,0 0-3-16,0 2-38 0,0-2-10 16,0-1-2-1,0 1-1-15,0-3 15 0,1 3 17 16,6-5-3-16,-2 1-7 16,-1 1-5-16,-2 3-7 15,-2 2-13-15,0 0-3 16,0 0-9-16,0 0-3 15,0 0 3-15,-2 2 0 16,-7 20-3-16,-7 12-3 16,-3 10-1-16,-1 7 1 15,-2 1-2-15,4-2 0 16,0-6 0-16,9-9-2 16,7-12-14-16,2-12-86 0,12-11-96 15,15-19-178-15</inkml:trace>
  <inkml:trace contextRef="#ctx0" brushRef="#br0" timeOffset="187861.1329">24475 12621 249 0,'-3'0'124'0,"3"0"-68"16,0 0-16 0,0-3-32-16,0 0-8 0,0 1-4 15,0 2 0-15,0-2 4 16,0 0 8-16,0 0 20 16,0 2 17-16,0 0-17 15,0 0-12-15,0 0-11 16,0 0-3-16,0 0-1 15,0 0-1-15,0-2 0 16,0 1 5-16,0-4 20 16,11-3 26-16,8-6-20 15,8-3-8-15,6 2-1 16,0 0 6-16,-5 6 10 16,-11 5 1-16,-10 4-24 15,-7 2-6-15,0 22 4 0,-7 7-1 16,-14 4-9-1,4-5-3-15,5-8-1 0,12-8-4 16,0-8-14-16,23-6-3 16,5 0 18-16,-3 0 4 15,-5 2 11-15,-11 13 23 16,-9 16 2-16,-17 16 0 16,-29 8-10-16,-17 2-18 15,1-19-8-15,11-19-5 16,29-19-58-16,22-46-260 15</inkml:trace>
  <inkml:trace contextRef="#ctx0" brushRef="#br0" timeOffset="189608.9471">25315 12097 370 0,'-7'0'41'0,"5"0"3"15,2 0 9-15,0 0-48 16,0 0-3-16,0 0-1 16,0 0 6-16,0 0 15 15,0 0 9-15,0 0-2 16,-1-1-11-16,1 0 2 15,0 1-2-15,0 0-6 16,0 0-3-16,0 0-5 16,1 0-1-16,20 0 9 15,9 0 17-15,12 0 0 16,1 0-1-16,2 0-1 16,-6 0-6-16,-10 0-10 15,-10 0-10-15,-11 1-1 16,0 6-7-16,-2 3-66 0,-6 0-148 15</inkml:trace>
  <inkml:trace contextRef="#ctx0" brushRef="#br0" timeOffset="189873.131">25493 11926 447 0,'-6'-3'86'0,"6"3"-22"0,0 0 14 15,0 0-46-15,0 13-4 16,0 18 29-16,-6 9-21 16,-6 6-15-16,-2 6-11 15,0 0-6-15,3-3-4 16,5-2-8-16,4-5-93 15,-5-10-185-15</inkml:trace>
  <inkml:trace contextRef="#ctx0" brushRef="#br0" timeOffset="192167.2918">25964 11535 256 0,'0'-8'189'16,"0"2"-119"-16,0 4 17 0,0 0-41 15,0 2-18-15,0 0 6 16,0-1-5-16,0 1 1 16,0 0-4-16,0 0-15 15,0 0-6-15,0 21-4 16,0 11 3-16,0 10-2 15,0 6-2-15,0 2 0 16,-1 2-1-16,1 3-6 16,0-5-44-16,0-8-50 15,0-12-69-15,10-22-106 16</inkml:trace>
  <inkml:trace contextRef="#ctx0" brushRef="#br0" timeOffset="192517.1413">26275 11597 184 0,'0'-10'294'0,"-3"3"-264"16,3 4 41-16,0-3-43 16,10-2-15-16,14-2 23 15,7-2 9-15,7 0-3 16,0 0-1-16,-8 6-8 15,-9 4-21-15,-9 2-7 16,-11 2-5-16,-1 25 3 0,-14 12 2 16,-18 15-5-1,-6 1 0-15,3-2 0 0,11-9-2 16,17-15 0-16,7-15-1 16,25-8-3-16,17-6 4 15,10 0 2-15,1-6 2 16,-4-3 0-16,-12 8-2 15,-13 1-1-15,-12 4-27 16,-12 24-112-16,-21 4-206 16</inkml:trace>
  <inkml:trace contextRef="#ctx0" brushRef="#br0" timeOffset="192732.9337">26127 12167 755 0,'7'-6'56'16,"41"-13"46"-16,24-8-58 15,11 1-32-15,-5 2-6 16,-14 8-6-16,-13 8-1 16,-8 7-8-16,-6 1-28 15,1 8-75-15,-10 11-87 16,-10-4-194-16</inkml:trace>
  <inkml:trace contextRef="#ctx0" brushRef="#br0" timeOffset="193065.1912">26214 12438 518 0,'0'-4'100'16,"0"4"-20"-16,-5 0-19 15,-7 14-36-15,-7 22-3 16,-10 9-6-16,-5 8-13 16,3 2-3-16,2-6 0 15,12-8-7-15,12-12-38 16,5-9-78-16,0-10-77 16,10-10-188-16</inkml:trace>
  <inkml:trace contextRef="#ctx0" brushRef="#br0" timeOffset="193564.2354">26375 12459 168 0,'-3'-3'210'0,"0"-1"-165"15,3 2 10-15,0 2-33 16,0 0-15-16,0 0-4 16,0 0-1-16,0 0 1 15,-2 0 15-15,1 0 23 16,-1 0 6-16,1 0-5 0,1-2-9 16,0 2-13-1,0 0-8-15,0-2-3 0,10-4 9 16,13-2-3-16,2-3 16 15,2 2 5-15,-6 2 4 16,-6 4-5-16,-9 3-9 16,-6 0-13-16,0 0-6 15,0 10-2-15,-6 12-1 16,-9 7-1-16,6-2-3 16,6-5-1-16,3-8-5 15,12-7-4-15,16-3-2 16,0-1 11-16,-1 0 1 15,-11 6 3-15,-11 8 6 16,-5 15 4-16,-30 12 10 16,-23 9-5-16,-9-4-17 0,4-13-1 15,19-22-13-15,27-14-65 16,12-43-220-16</inkml:trace>
  <inkml:trace contextRef="#ctx0" brushRef="#br0" timeOffset="195077.187">27270 12035 240 0,'-5'-6'156'15,"2"1"-71"-15,2 4 8 16,-1-3-18-16,1 3-4 15,-1-1-1-15,-1 2-2 16,0 0-9-16,2 0-17 16,-1 0-14-16,1 0-10 0,1 0-15 15,0 0-3-15,0 0-3 16,9 3-25-16,16 2-123 16,0-5-400-16</inkml:trace>
  <inkml:trace contextRef="#ctx0" brushRef="#br0" timeOffset="201345.3108">27896 11448 331 0,'0'0'68'0,"0"-1"-10"16,0 0-5-16,0-1-28 15,0 2 7-15,0-1-11 16,0 1-9-16,0 0 3 16,0 0-3-16,-1 0-2 0,-11 11-2 15,-3 18-4-15,-7 11-2 16,-3 4-2-16,6-6 0 15,8-6-1-15,11-12 0 16,0-8-2-16,23-12 3 16,15 0 0-16,9-3 1 15,5-18 4-15,-1 1 7 16,-5-2-4-16,-8 8-5 16,-11 2-3-16,-11 6-4 15,-1 2-65-15,-9-3-150 16</inkml:trace>
  <inkml:trace contextRef="#ctx0" brushRef="#br0" timeOffset="201561.5685">28275 11295 512 0,'-3'-2'66'15,"-3"2"-23"-15,-1 17 3 16,-6 13-36-16,-3 16 0 15,-4 7 1-15,-6 10-6 16,-2 4-4-16,-5 4-1 16,0 0-1-16,5 1-3 15,4-2-27-15,0 1-100 16,-1-10-130-16</inkml:trace>
  <inkml:trace contextRef="#ctx0" brushRef="#br0" timeOffset="201761.0376">27723 12242 543 0,'18'-5'53'0,"24"-4"79"16,18-6-58-16,7-5-44 15,-3 4 1-15,-6 4-18 16,-13 6-13-16,-14 6 0 15,-4 0-22-15,-10 10-102 16,-13 7-136-16</inkml:trace>
  <inkml:trace contextRef="#ctx0" brushRef="#br0" timeOffset="202094.9155">27804 12454 245 0,'-22'6'292'0,"8"4"-273"0,14 1 43 15,1-2-46-15,25 2-9 16,1 1 25-16,1-2 11 15,-7-1 2-15,-12 2 10 16,-7 6-13-16,-2 12-4 16,-19 13-5-16,-16 13-13 15,-11 1-11-15,4-6-8 16,9-14-1-16,12-16-2 16,10-16-16-16,8-4-54 15,3-24-61-15,0-10-109 16,0-9-141-16</inkml:trace>
  <inkml:trace contextRef="#ctx0" brushRef="#br0" timeOffset="202276.1658">27859 12405 662 0,'14'-8'123'0,"8"8"-5"16,12-1-48-16,8 1-53 15,3 0-14-15,1 0-3 16,2 0-10-16,3 2-76 16,-10-2-174-16</inkml:trace>
  <inkml:trace contextRef="#ctx0" brushRef="#br0" timeOffset="203107.6557">28687 12073 475 0,'0'-8'42'15,"0"3"51"-15,24-2-39 16,9 3-36-16,0 1 0 16,-5 3-15-16,-3 0-3 15,-5 0-19-15,-11 14-119 0,-9 7-217 16</inkml:trace>
  <inkml:trace contextRef="#ctx0" brushRef="#br0" timeOffset="203257.3008">28782 12249 779 0,'0'0'37'0,"10"0"63"16,6 4-72-16,9 7-28 15,7 6 0-15,4-1-47 16,-6-7-248-16</inkml:trace>
  <inkml:trace contextRef="#ctx0" brushRef="#br0" timeOffset="204654.7354">29602 11385 363 0,'0'-10'125'0,"0"7"-57"16,0-1 20-16,0 2-65 15,0 2-8-15,0 0 1 16,0 0-8-16,-2 9-2 16,-4 22 14-16,-3 11 4 15,-10 11-8-15,-5 6-3 16,-6 4-6-16,-4 7-6 15,1 3-1-15,0-1-5 16,6-2-9-16,8-10-49 0,-4-9-87 16,9-18-112-1</inkml:trace>
  <inkml:trace contextRef="#ctx0" brushRef="#br0" timeOffset="205019.7685">29727 11609 305 0,'-7'-4'71'0,"1"4"-30"15,-1 0 10 1,2 0-38-16,3 0 8 0,2 2-6 15,0 2-7-15,18-2 15 16,10 0 16-16,5-1-4 16,-1 2 23-16,-9 1-6 15,-12-2-8-15,-10 10-10 16,-1 11-12-16,-23 13 2 16,-15 15-2-16,-7 4-17 15,-1-9-5-15,9-10 0 16,10-12-6-16,12-13-11 15,9-7-42-15,6-4-19 16,0-17-26-16,9-15-111 16,12-12-171-16</inkml:trace>
  <inkml:trace contextRef="#ctx0" brushRef="#br0" timeOffset="205252.7467">29759 11428 315 0,'0'-7'164'0,"0"0"-88"15,26-1 13-15,17 0-37 16,14-2 15-16,12 0-11 16,-1 2-14-16,-2 4-16 0,-11 1-15 15,-13 1-11-15,-9 2-2 16,-6 0-29-16,-11 14-116 15,-15-1-177-15</inkml:trace>
  <inkml:trace contextRef="#ctx0" brushRef="#br0" timeOffset="205884.8418">29223 12268 304 0,'-3'0'109'16,"1"0"-54"-16,2 0 12 0,0 0-34 15,12 0 8-15,27-9 2 16,29-2 24-16,25-6 17 16,18-1-15-16,3 2-14 15,-10 2-28-15,-21 4-17 16,-23 8-10-16,-18 2-2 15,-13 13-29-15,-11 3-152 16,-15-9-298-16</inkml:trace>
  <inkml:trace contextRef="#ctx0" brushRef="#br0" timeOffset="207895.8743">29288 12565 378 0,'0'-3'72'0,"0"1"7"16,0 2-9-16,0 0-42 0,0 0 2 16,0 0-2-1,0 0-9-15,-3 0-2 0,-6 0-2 16,-4 0-8-16,-7 7-6 16,-6 10 0-16,-7 10-1 15,-6 7 0-15,-1 12-1 16,-2 4 1-16,8 3 0 15,5-1 1-15,12-8 1 16,12-11 2-16,5-8 0 16,6-10 1-16,19-6 4 15,7-7-1-15,2-2 5 16,-3-4 3-16,-8-14 1 0,-13 0-1 16,-10-2-3-16,-1-2-6 15,-31 4-2-15,-11 2-5 16,-11 10-6-16,4 6-13 15,15 0-28-15,19 4-23 16,16 10-34-16,12 0-82 16,25-6-188-16</inkml:trace>
  <inkml:trace contextRef="#ctx0" brushRef="#br0" timeOffset="208194.9923">29442 12736 453 0,'-30'-3'28'15,"6"3"53"-15,8 0-42 16,7 5-33-16,9 3 0 16,0-1 5-16,25 0 12 15,15-1 8-15,7-1 9 16,-5 2 1-16,-12 3 5 15,-16 2-5-15,-14 7-9 16,0 12-2-16,-32 11-6 16,-21 11-13-16,-9 1-10 15,-1-6-1-15,10-16-7 16,20-14-23-16,11-17-42 16,12-1-59-16,7-12-113 0</inkml:trace>
  <inkml:trace contextRef="#ctx0" brushRef="#br0" timeOffset="208412.8708">29441 12637 480 0,'0'-3'126'0,"13"3"-31"15,30 0-1-15,11 0-51 16,4 0-5-16,5 0-19 0,-6 0-19 16,-4 0-4-16,-4 3-47 15,-19-3-194-15</inkml:trace>
  <inkml:trace contextRef="#ctx0" brushRef="#br0" timeOffset="209658.3042">30422 12224 231 0,'0'-2'314'0,"8"-2"-291"16,14 1 62-16,9 1-38 15,5 2-33-15,-1 0-6 16,-9 0-8-16,-10 0 0 16,-3 9-8-16,-9 5-68 15,-4-3-125-15</inkml:trace>
  <inkml:trace contextRef="#ctx0" brushRef="#br0" timeOffset="209874.9899">30515 12125 588 0,'-12'14'50'0,"4"14"62"15,-1 9-56-15,-1 7-43 16,3 3-9-16,5 0-4 15,2-1-9-15,3-2-63 16,7-14-145-16</inkml:trace>
  <inkml:trace contextRef="#ctx0" brushRef="#br0" timeOffset="211370.8287">31077 11474 291 0,'0'0'69'16,"0"0"-33"-16,-1 0-12 15,-4 0-17-15,4 3-5 16,-1-1-2-16,2-2 1 16,0 0-1-16,0 0 1 15,-1 0 0-15,1 0 3 16,-3 0 17-16,0 0 10 16,-4 0-8-16,-1 3-9 0,-1 3-5 15,-4 3-5-15,-4 7 0 16,-5 2-2-16,0 3 2 15,0 1-2-15,3-3 4 16,7-5 6-16,3-2-6 16,8-4-4-16,1-2 1 15,0-2 4-15,7-3 3 16,13 3 18-16,8-4-4 16,6 0-7-16,6 0-3 15,-4 0-8-15,-8 0-5 16,-9 0-1-16,-8 0-7 15,-6 3-54-15,-5 11-134 16</inkml:trace>
  <inkml:trace contextRef="#ctx0" brushRef="#br0" timeOffset="211637.025">31262 11450 389 0,'-7'-3'43'16,"4"3"25"-16,-3 3-34 15,-6 22-4-15,-3 10 14 16,-6 8-18-16,-3 9-4 0,-4 7-2 16,-3 5-6-1,1 3-5-15,0-1-6 0,9-3-3 16,2-7-2-16,8-7-14 15,2-13-51-15,6-12-88 16,3-20-148-16</inkml:trace>
  <inkml:trace contextRef="#ctx0" brushRef="#br0" timeOffset="212268.6006">31625 11567 223 0,'-21'0'137'0,"-4"0"-98"15,0 0 12-15,0 0-38 16,6 0-8-16,4 0 1 15,3 0-5-15,3 0-1 16,-3 4 1-16,-4 4 0 16,-3 2 19-16,-4 6 29 15,-2 2-8-15,1 3-18 16,7-3-4-16,7-1-5 16,8 0-7-16,2-2 0 0,2 0 1 15,14 4 0-15,2-2 12 16,5 2 9-16,0 2 0 15,1 2-7-15,-3 4-1 16,2 1-6-16,-6 2-6 16,-2-4-2-16,-5 3-3 15,-6-4-2-15,-4 4 1 16,0 1-3-16,-12-2 1 16,-9-1-1-16,-3-6 0 15,-1-4 0-15,-1-8-1 16,4-5 0-16,4-4-2 15,-1 0 2-15,4-2 1 16,0-14 1-16,10-4-1 0,5-8 2 16,3-13-1-16,29-11-1 15,14-14 0-15,13-6 0 16,10-2 0-16,1 7 0 16,-5 14 1-16,-16 8-1 15,-14 15 2-15,-18 10-2 16,-8 6 0-16,-9 8-2 15,0 2-3-15,-5 4-77 16,-18 0-94-16,-4 2-153 16</inkml:trace>
  <inkml:trace contextRef="#ctx0" brushRef="#br0" timeOffset="212717.8167">30924 12470 198 0,'-9'0'177'0,"4"4"-163"15,3-4 28-15,2 0-26 16,0 0 6-16,16-2 40 15,16-10 2-15,18-5 9 16,17-7-4-16,18-5-5 16,10 2-18-16,7 0-12 15,-8 7-9-15,-15 6-16 0,-20 7-9 16,-17 7 0 0,-12 0-19-16,-6 15-88 0,-20 3-124 15</inkml:trace>
  <inkml:trace contextRef="#ctx0" brushRef="#br0" timeOffset="213233.0128">31253 12565 288 0,'-16'0'111'16,"-2"0"-29"-16,-3 0-25 16,-3 0-43-16,-4 8 0 15,-6 10 3-15,-7 6-9 16,-1 10 0-16,-1 8 3 0,7 5 0 16,11 3 8-16,11-4 5 15,13-5-9-15,1-12-8 16,12-7 0-16,16-8 1 15,10-6 1-15,3-8 7 16,-5 0 5-16,-12 0 11 16,-12-3 6-16,-12-7-17 15,0-4 4-15,-27-8-12 16,-12-3-13-16,-7 1-8 16,12 5-24-16,16 12-37 15,14 5-31-15,4 0-97 16,17-2-228-16</inkml:trace>
  <inkml:trace contextRef="#ctx0" brushRef="#br0" timeOffset="213598.9985">31405 12675 179 0,'-28'6'155'0,"-2"4"-88"16,2-1 5-16,9 2-44 0,10-2 11 15,9-2 8-15,0-1-22 16,10-1-7-16,14 1 0 15,1-1 23-15,-1 6-1 16,-9 0 13-16,-9 8-3 16,-6 3-6-16,-9 8-7 15,-25 6-11-15,-15 2-13 16,-4-6-11-16,6-4-2 16,9-14-11-16,18-12-31 15,10-2-44-15,10-13-57 16,0-16-122-16</inkml:trace>
  <inkml:trace contextRef="#ctx0" brushRef="#br0" timeOffset="213864.9552">31401 12615 158 0,'-6'-6'349'15,"6"4"-246"-15,0 2 29 16,30 0-62-16,21 2-10 16,14 0-6-16,6-2-25 15,-5 0-14-15,-15-2-14 0,-12-3-1 16,-13 5-32-16,-13 0-162 15</inkml:trace>
  <inkml:trace contextRef="#ctx0" brushRef="#br0" timeOffset="215395.3882">29718 11505 93 0,'0'-1'12'15,"0"-2"10"-15,0-1-22 16,0 0-1-16,0-1 1 0,2 2 6 16,-1-2 8-16,-1 4 25 15,0-1 17-15,0 0-6 16,0 1-11-16,0-3-22 16,3-1-16-16,3-2-1 15,1-1-4-15,-1 1-3 16,0 0 0-16,-4 3 7 15,-2 0 0-15,0 1 5 16,0 0 33-16,0 0 8 16,0-2-27-16,0 1-10 15,0 4-6-15,1-2 0 16,-1 2-1-16,0 0 5 0,0 0 0 16,0 0-1-16,0 0-2 15,0 8 3-15,-6 12 14 16,-1 7-6-16,-2 3-2 15,0 0-3-15,2-1-5 16,5 1-5-16,2-11-10 16,0-17-268-16</inkml:trace>
  <inkml:trace contextRef="#ctx0" brushRef="#br0" timeOffset="218420.4917">28359 14131 411 0,'-6'-6'69'16,"6"6"-24"-16,0 0 17 16,0-2-41-16,0 1 16 15,0 0 9-15,3-3-9 16,9-1-4-16,4 2 1 15,1 1-16-15,4-2-8 0,2 0-8 16,2 0-2-16,0 2 0 16,0 2-5-16,0 0-41 15,-5 4-94-15,-14 10-162 16</inkml:trace>
  <inkml:trace contextRef="#ctx0" brushRef="#br0" timeOffset="218636.946">28347 14459 380 0,'-1'0'242'15,"1"-7"-168"-15,13-8 24 16,17-6-70-16,6-2-24 15,1 4-4-15,0 13-9 16,-1 3-130-16,-20 3-234 16</inkml:trace>
  <inkml:trace contextRef="#ctx0" brushRef="#br0" timeOffset="220498.9486">29221 14496 292 0,'0'-2'165'0,"0"-2"-129"15,0 0 30-15,0 4-31 16,0 0-28-16,0 0-2 15,11 0 0-15,14 0 0 16,17 0 2-16,25 0 16 16,25 8 15-16,25-4 10 0,26-4-2 15,15 0-7 1,8 0-21-16,-2 0-7 0,-22 0-9 16,-21 0-1-16,-26 0-1 15,-19 9-7-15,-10 3-29 16,-7 3-63-16,-12-5-103 15,-10-10-293-15</inkml:trace>
  <inkml:trace contextRef="#ctx0" brushRef="#br0" timeOffset="221187.2578">29697 14895 310 0,'-6'-7'182'16,"0"6"-107"-16,0 0 12 16,-2-1-56-16,-5 2-25 15,0 0-4-15,-6 0-2 0,-7 6 0 16,-7 16 0-16,-9 6-2 15,-8 10 2-15,-4 9 0 16,3 7 3-16,4 0 7 16,11 0 14-16,14-4 1 15,16-12-10-15,6-7-1 16,19-12-2-16,21-10-3 16,14-6 4-16,7-3 8 15,-4-9 0-15,-14-10-6 16,-16-1 3-16,-18 4-5 15,-9 0-6-15,-8-3-1 16,-24-3-3-16,-13 3-3 16,0 7-7-16,8 7-15 0,11 5-11 15,16 0-15 1,10 0-24-16,0 2-47 0,21 1-99 16</inkml:trace>
  <inkml:trace contextRef="#ctx0" brushRef="#br0" timeOffset="221530.6193">29931 15072 305 0,'-34'15'191'0,"1"5"-115"0,11-2 17 15,14 0-71-15,8-6-20 16,23-2-2-16,22-4 4 16,4-2-1-16,-6 0 11 15,-15 0 29-15,-16 0 6 16,-12 8-12-16,0 7-1 16,-26 12 8-16,-16 9-21 15,-13 0-13-15,-3-3-8 16,6-13-2-16,13-10-5 15,17-10-12-15,11-4-35 16,9-5-35-16,2-10-75 16,0-11-90-16,15-8-63 15</inkml:trace>
  <inkml:trace contextRef="#ctx0" brushRef="#br0" timeOffset="221763.0034">29966 14992 186 0,'0'-4'356'16,"0"2"-227"-16,30-3 3 15,19-2-54-15,13-3-28 0,7-4-16 16,-2 0-19-16,-4 1-15 15,-8 8-6-15,-7 5-38 16,-10 0-102-16,-24 10-238 16</inkml:trace>
  <inkml:trace contextRef="#ctx0" brushRef="#br0" timeOffset="232768.9043">29830 13704 178 0,'0'-4'125'0,"1"-1"-82"15,8-5 10-15,7-2-22 16,3-2-6-16,3-1 1 16,-5 0 8-16,-4 6 1 15,-4 1 0-15,-6 5-1 16,0 0-1-16,-1 2-3 16,-2-1-5-16,0 2-8 15,0 0-3-15,0 0 2 16,0 0-2-16,0 0 1 0,0 0 6 15,0 0-5 1,-5-2-1-16,-12 2-3 16,-13 0-9-16,-13 5-3 0,-6 16 0 15,-6 8 0-15,-2 10 0 16,2 7 0-16,2 5 0 16,6 7 0-16,10 0 0 15,13 0-1-15,13-7 0 16,11-7 1-16,0-13 0 15,23-11 0-15,11-10 1 16,6-10 1-16,2 0 3 16,-7-7 0-16,-13-5 3 15,-11 2-3-15,-11 3-1 16,0-6 6-16,-25-1 4 16,-13-1-14-16,-1 1 0 0,6 9-3 15,12 2-5-15,15 3-10 16,6 0-16-16,2 0-46 15,23 0-28-15,15 12-53 16,8 3-79-16</inkml:trace>
  <inkml:trace contextRef="#ctx0" brushRef="#br0" timeOffset="233434.3443">30151 13685 383 0,'-6'0'81'0,"6"0"14"15,0 0-56-15,0-2-28 16,3-3 4-16,17-4-8 16,8-3-4-16,9-1 16 15,2-4 8-15,3 2 7 16,-3 0 9-16,-7 4-4 0,-9 4-12 15,-12 4-16-15,-8 3-5 16,-3 0-2-16,0 2-3 16,-3 21 2-16,-18 9 8 15,-2 6-5-15,3-5-5 16,8-8-1-16,12-3 0 16,12-8-2-16,19-3 2 15,4 0 1-15,-7-2 2 16,-11 2 16-16,-11 4 18 15,-6 9-10-15,-22 10 0 16,-22 6-14-16,-6-6-10 16,8-10-3-16,19-23-4 15,19-2-33-15,4-40-112 16,10-20-340-16</inkml:trace>
  <inkml:trace contextRef="#ctx0" brushRef="#br0" timeOffset="312742.1268">12692 15711 184 0,'0'-4'196'0,"-8"0"-168"16,5-2 33-16,2 2-18 15,-1 0-15-15,2 0-4 16,0-2 0-16,0-1 3 16,13-2 20-16,3 1-14 15,2 0-4-15,0 0-2 16,1 2-17-16,1-1-8 16,-3 0-2-16,-2 5 0 15,2 2-8-15,-7 0-32 16,1 6-66-16,-4 14-92 15</inkml:trace>
  <inkml:trace contextRef="#ctx0" brushRef="#br0" timeOffset="312908.2577">12805 15854 37 0,'-10'0'541'16,"4"-1"-494"-16,6-3 24 15,12-6-41-15,9 0-9 16,3 9-21-16,1 1-3 16,2 1-54-16,-3 17-121 15,-9-1-315-15</inkml:trace>
  <inkml:trace contextRef="#ctx0" brushRef="#br0" timeOffset="313274.1621">13480 15432 436 0,'-14'-10'143'0,"5"3"-86"16,5 7 3-16,-4 0-30 16,-3 5-25-16,-8 21-4 15,-3 13 0-15,-2 8-1 0,1 11 1 16,3 7 0-16,7 5 3 16,8-4 4-16,5-6 0 15,3-13 2-15,20-11-6 16,8-12-2-16,8-8-2 15,10-10 0-15,6-6-30 16,-1 0-106-16,-3-12-186 16</inkml:trace>
  <inkml:trace contextRef="#ctx0" brushRef="#br0" timeOffset="313507.7288">13805 15677 287 0,'-14'24'292'15,"8"0"-265"-15,6-2 28 16,19-14-42-16,10-8-6 16,7 0-1-16,-3-24 7 15,-1-4 6-15,-13 0 15 16,-12 8 7-16,-7 8-7 16,-4 2-7-16,-25 6-14 15,-6 2-12-15,-7 2-1 16,7 0-4-16,11 0-6 15,20 2-33-15,4-2-42 16,24 0-97-16,13-12-162 16</inkml:trace>
  <inkml:trace contextRef="#ctx0" brushRef="#br0" timeOffset="313872.6771">14314 15331 291 0,'-3'0'61'16,"1"0"-45"-16,1 0 21 15,1 3 18-15,0 1-19 16,0-4 8-16,0 0 14 16,0 0-12-16,0 0-9 15,0 0 1-15,0 0-14 16,0 0-3-16,0 0 3 0,0 2 0 15,0 8-2-15,-4 7-1 16,-3 6-4-16,-2 5-1 16,-4 8 5-16,-5 8-10 15,-3 6 5-15,-1 7-1 16,-4-2-6-16,1-8-7 16,1-9-2-16,2-14 0 15,4-11-7-15,0-8-22 16,9-5-42-16,6-11-103 15,3-28-223-15</inkml:trace>
  <inkml:trace contextRef="#ctx0" brushRef="#br0" timeOffset="314521.7231">15185 15386 432 0,'0'-8'143'0,"-3"6"-55"15,2 2-16-15,-3 0-47 16,-6 14-5-16,-8 18 6 16,-12 12-7-16,-12 9-12 15,-8-2-5-15,-7-5 0 16,2-15-2-16,4-17 1 15,5-14-1-15,13-2 0 16,17-30-3-16,16-7-4 16,4-8-7-16,34-4 6 15,12 1 8-15,9 5 1 16,-1 10 4-16,-8 17 16 16,-11 18 19-16,-12 12-10 0,-14 37-11 15,-13 20-3 1,0 9-9-16,-4 3-5 0,1-8-2 15,3-17-22-15,33-25-82 16,15-31-162-16</inkml:trace>
  <inkml:trace contextRef="#ctx0" brushRef="#br0" timeOffset="315402.216">15953 15306 188 0,'-10'-8'330'0,"-9"5"-271"16,5 3 27-16,-5 0-66 16,-8 0-14-16,-7 20-2 15,-10 10-2-15,-8 7-2 16,0 9 2-16,5 2 7 16,15-2 11-16,14-2 2 15,18-5-15-15,16-6 0 16,25-4-1-16,11-7-2 15,3-4-1-15,6 2-3 16,2-3-4-16,-2 1-71 16,-10 1-143-16</inkml:trace>
  <inkml:trace contextRef="#ctx0" brushRef="#br0" timeOffset="315651.7278">16198 15474 413 0,'-16'0'175'16,"7"12"-129"-16,9 2 10 16,9-8-46-16,16-4-3 15,5-2-3-15,-2 0 0 16,-9-3 2-16,-11-2 8 16,-8 0 8-16,0 2 1 15,-22 1 14-15,-10 2-31 0,-5 0-6 16,1 0-1-16,12 5-2 15,17 2-11-15,7-6-49 16,10-1-69-16,20 0-119 16</inkml:trace>
  <inkml:trace contextRef="#ctx0" brushRef="#br0" timeOffset="315871.9744">16521 15350 363 0,'-17'1'139'15,"-4"10"-35"-15,9 7-35 16,3-2-34-16,0 2-10 16,8 2-8-16,-1 4-7 0,1 1 4 15,-4 4 3 1,-4 3-9-16,-6-1-4 0,-4 1-2 16,-5-1-2-16,-3-6 0 15,0-5-1-15,4-2-15 16,9-8-35-16,9-3-39 15,5-7-58-15,7 0-88 16</inkml:trace>
  <inkml:trace contextRef="#ctx0" brushRef="#br0" timeOffset="316448.9591">16696 15326 363 0,'-7'-6'208'15,"1"6"-135"-15,4 5-19 16,2 21-17-16,-1 16 7 16,-3 13-15-16,-1 16-11 15,-5 17-12-15,-4 10-3 16,-2 5 0-16,4-1-3 15,3-8 0-15,9-26-13 16,0-29-65-16,0-37-28 0,0-28 65 16,2-45 33-1,6-28 8-15,0-23 0 0,1-13 12 16,4-4 22-16,10 6 2 16,14 16-7-16,11 20 6 15,7 20 4-15,-2 21-11 16,-9 20-21-16,-13 17-2 15,-12 19 3-15,-10 2 3 16,-9 32 8-16,0 19 5 16,-22 18-1-16,-18 10-8 15,-12 3-11-15,1-13-3 16,9-19-1-16,17-23 0 0,19-22-2 16,6-7-6-1,27-26-11-15,13-10 14 0,11-6 5 16,1 7 1-16,-9 15 2 15,-10 18 11-15,-11 4 4 16,-14 37-2-16,-8 19-3 16,-32 14-2-16,-21 5-6 15,-7-7-5-15,6-16-5 16,18-26-41-16,19-28-78 16,17-28-223-16</inkml:trace>
  <inkml:trace contextRef="#ctx0" brushRef="#br0" timeOffset="317896.4211">17472 15444 94 0,'-7'-2'237'0,"-1"-3"-168"15,7 2 20-15,1 1-35 16,0-2-27-16,12 0 1 16,16 0 29-16,10 1-5 15,4 1-9-15,3 2-4 0,0 0-9 16,-3 0-19-16,-5 0-11 15,-5 9 0-15,-6 7-21 16,-6 5-89-16,-14-2-167 16</inkml:trace>
  <inkml:trace contextRef="#ctx0" brushRef="#br0" timeOffset="318079.1247">17678 15218 708 0,'-25'27'47'16,"13"23"29"-16,4 9-20 0,0 19-43 15,1 11-13 1,4 3 0-16,3 0-17 0,8-18-128 16,13-24-333-16</inkml:trace>
  <inkml:trace contextRef="#ctx0" brushRef="#br0" timeOffset="318777.4426">18533 15199 661 0,'-55'19'29'16,"7"14"57"-1,9-2-58-15,11-2-21 0,17-6-7 16,11-9-1-16,17-11-15 16,21-3-4-16,11 0 20 15,-2-1 1-15,-7-2 18 16,-13 3 23-16,-16 0 7 16,-11 24-14-16,-20 15 5 15,-27 9-24-15,-11 6-11 16,-7-1-5-16,6-13-1 15,15-8-14-15,19-14-33 16,19-1-47-16,6-8-65 16,20-9-139-16</inkml:trace>
  <inkml:trace contextRef="#ctx0" brushRef="#br0" timeOffset="318960.5039">18748 15262 274 0,'-18'0'350'0,"1"0"-292"16,9 19 12-16,6 11-53 15,2 6-6-15,0 5-7 16,0 3-4-16,0-1-1 16,0 1-21-16,-1 3-64 0,-7-9-112 15</inkml:trace>
  <inkml:trace contextRef="#ctx0" brushRef="#br0" timeOffset="319111.5842">18746 15052 738 0,'-8'0'35'15,"8"0"6"-15,0 11-41 16,0 21-12-16,1 12-75 15,5 8-161-15</inkml:trace>
  <inkml:trace contextRef="#ctx0" brushRef="#br0" timeOffset="319292.7318">18895 15415 458 0,'8'-17'236'0,"6"7"-151"15,6 2 1-15,4 6-53 16,-4 2-15-16,-3 4-10 15,-3 24-8-15,-5 6 2 16,-8 12-2-16,-1 7 0 16,3-1-14-16,3-8-90 15,5-28-236-15</inkml:trace>
  <inkml:trace contextRef="#ctx0" brushRef="#br0" timeOffset="319808.2307">19815 15286 520 0,'-6'0'74'0,"-6"15"-4"15,-5 20-23-15,-5 5-29 16,-7 8-8-16,-8 2-2 15,0-3-4-15,1-3 4 16,2-15-4-16,4-14-2 16,5-15-2-16,2-5 0 15,7-29-3-15,0-8-6 16,5-8 0-16,5 2 9 16,6 6 0-16,0 6 5 0,12 12 17 15,9 7 17 1,2 10-2-16,2 7-5 0,2 18-4 15,-2 19-6-15,0 16-2 16,-3 5-11-16,-5 6-4 16,1 3-5-16,1-8-2 15,14-8-56-15,1-24-189 16</inkml:trace>
  <inkml:trace contextRef="#ctx0" brushRef="#br0" timeOffset="320473.3943">20416 15267 672 0,'-48'0'36'0,"6"2"24"15,5 18-21 1,7 6-36-16,12-1-3 0,14-3-1 16,4-4-12-16,22-6-5 15,12-6 18-15,5 0 0 16,-6 0 15-16,-6-2 24 15,-12 8 17-15,-15 8-15 16,0 14-7-16,-23 11-12 16,-14 7-12-16,-9 2-8 15,1-4-2-15,4-15-2 16,9-9-11-16,11-13-21 16,9-4-21-16,11-6-19 15,1-3-19-15,7 0-38 16,17 0-107-16</inkml:trace>
  <inkml:trace contextRef="#ctx0" brushRef="#br0" timeOffset="320655.9452">20651 15424 507 0,'-17'0'159'16,"12"16"-104"-16,5 5-9 15,0 8-36-15,0 6-8 16,0 8-2-16,2 4-9 16,-2-1-32-16,0 4-78 15,-18-8-110-15</inkml:trace>
  <inkml:trace contextRef="#ctx0" brushRef="#br0" timeOffset="320806.3572">20662 15218 220 0,'0'-27'401'16,"0"13"-321"-16,0 14-13 15,0 0-67-15,0 17-3 16,4 16-47-16,4 7-143 0</inkml:trace>
  <inkml:trace contextRef="#ctx0" brushRef="#br0" timeOffset="321071.9073">20864 15440 678 0,'0'-4'59'0,"0"4"39"16,0 0-75-16,8 0-19 16,7 12-3-16,8 4 1 15,2 0-2-15,2-2-1 16,-3-2 0-16,-3-4-1 15,-5 0 0-15,-6 0 1 16,-5 1 1-16,-5 2 0 16,0 4 0-16,0 0 0 0,0 0 0 15,0 3-19 1,0-2-59-16,2-6-107 0,4-10-350 16</inkml:trace>
  <inkml:trace contextRef="#ctx0" brushRef="#br0" timeOffset="321687.0073">21314 15323 468 0,'0'-5'129'0,"0"5"-43"16,0 7-43-16,0 20-26 15,3 13-1-15,0 10-4 16,-3 11-4-16,0 16 2 15,-3 10 1-15,-12 10-3 16,0-3-3-16,5-14-5 0,2-23-1 16,6-26-11-1,1-29-18-15,1-14-4 0,0-42 0 16,0-22 27-16,0-29 6 16,9-21 1-16,11-7 3 15,11-3 6-15,14 15-4 16,8 17 3-16,7 15 16 15,-9 23 26-15,-10 26-4 16,-19 26-5-16,-15 14-29 16,-7 34-3-16,-21 27 14 15,-21 23-11-15,-13 10-8 16,-6 1-3-16,9-20-1 16,20-26-2-16,25-27-5 15,8-22-21-15,37-8-2 0,14-20 24 16,10-2 6-16,3 10 4 15,-10 13 16-15,-18 7 20 16,-22 25-18-16,-15 25-7 16,-15 19-5-16,-31 8-10 15,-8 0-2-15,-1-13-54 16,6-33-182-16</inkml:trace>
  <inkml:trace contextRef="#ctx0" brushRef="#br0" timeOffset="323848.4535">16192 15454 82 0,'-3'2'41'0,"0"3"11"16,-3-2-16-16,2-1-4 16,-1 2-3-16,2-4-7 0,0 0-4 15,0 0 2 1,-1 0-4-16,-2 0 4 0,3 0 21 15,0 0-11-15,1 0-2 16,-1 0-3-16,2-4-5 16,-2 1 5-16,0-1-6 15,0 1 1-15,-2 3-6 16,2-2 2-16,-1 2-2 16,1 0 10-16,0 0-3 15,-3 0-14-15,0 0-4 16,-4 0-1-16,-2 2 0 15,-5 14-1-15,-4 4 1 16,2 4-1-16,2-1 0 16,4-1 5-16,4-1 2 0,5-1-6 15,4-1 0-15,0 3-2 16,0 0 4-16,6-4-2 16,7 2 3-16,5-12 2 15,4-4-1-15,7-4-1 16,3-10 2-16,3-21-1 15,-1-5-4-15,-5-3 1 16,-9 3-1-16,-8 7 2 16,-9 5 2-16,-3 8 0 15,0 0 5-15,-15 6-1 16,-13 6-6-16,-5 4-4 16,-2 0-4-16,10 0-2 15,9 2-12-15,10 6-51 0,6-8-124 16</inkml:trace>
  <inkml:trace contextRef="#ctx0" brushRef="#br0" timeOffset="325245.772">15148 15475 169 0,'0'0'51'16,"0"0"6"-16,1 0-21 16,2 0-10-16,-1-1-2 15,-1-1-4-15,-1-2-6 16,2 0-6-16,-2-2 5 15,0-4 3-15,1-1 4 16,2 2 2-16,0-4-3 16,4 1-5-16,3-3-7 15,0-3 11-15,5 0-1 0,-2-2-4 16,2 2 7-16,-1 2-7 16,-4 2 2-16,-1 5 0 15,-1 3-9-15,-4 6-6 16,4 0 0-16,-3 0-44 15,-2 0-203-15</inkml:trace>
  <inkml:trace contextRef="#ctx0" brushRef="#br0" timeOffset="326558.4437">21951 15432 319 0,'-2'-8'146'16,"2"-2"-75"-16,3 0-21 15,17-2-37-15,7-2-1 16,3-2 4-16,3 1 14 0,-4 0-7 15,-3 6-5-15,-9 4-7 16,-4 3-8-16,-6 2-3 16,0 0-2-16,1 0-26 15,-5 12-80-15,-2 0-174 16</inkml:trace>
  <inkml:trace contextRef="#ctx0" brushRef="#br0" timeOffset="326791.3161">22046 15593 496 0,'0'-13'102'0,"11"5"23"15,11-4-53-15,7-2-33 16,0-2-25-16,-2 2-14 16,0 0-10-16,0 0-63 15,-8 1-201-15</inkml:trace>
  <inkml:trace contextRef="#ctx0" brushRef="#br0" timeOffset="330067.6856">22217 13280 535 0,'-11'-3'9'0,"11"3"-2"16,0 0 28-16,11 8-25 15,22 14 9-15,13 4 10 16,10 1-15-16,10-1 0 15,6-4-6-15,8-2 2 16,8-5-4-16,9-2-5 16,12-1 0-16,18 4 0 15,7 1 9-15,5 0-1 16,4 4 7-16,-3-1 7 16,-5 4 5-16,-4 0-5 15,-7 3-13-15,-9 2-7 0,-9-5-2 16,-5-4-1-16,-3 0 1 15,-2-4 1-15,-5-3-2 16,-11 2 0-16,-8-2-2 16,-8-5 2-16,-1 2 0 15,1-2 0-15,-3 0 0 16,1 0 0-16,-4-2 0 16,0-2 0-16,3-4 0 15,0 0 0-15,-1 0 2 16,-1-4-2-16,-6-7 0 15,-1 0 0-15,0 0 0 16,-1 1 0-16,1 3 0 0,3 1 0 16,-1 1 0-1,-6-3 0-15,-4-2-2 0,-6 0-1 16,-4-4 2-16,-4 2 1 16,-3-1 0-16,1 2 0 15,5-4 1-15,1 4-1 16,5 0 0-16,0 2 0 15,-3 3 0-15,-8 1 0 16,-10 3 0-16,-7 1 0 16,-3-1 0-16,1 0 0 15,5 0 0-15,7 2 0 16,4-2 0-16,6 0 0 16,5 1 1-16,10 1-1 0,4 0 0 15,5 0 0-15,1 0-1 16,0 7 2-16,-5 8 0 15,-4-2-1-15,-5 5 0 16,3-2 1-16,-2 0-1 16,3 6 0-16,-1 0 0 15,1 7 0-15,-9 4-1 16,-5 11 0-16,-16 7-1 16,-8 13 2-16,-8 8-1 15,-3 5 0-15,-14 2 1 16,-3 1 1-16,-7-3-1 15,-3-4 0-15,-6-7 2 0,0-3-2 16,-4 5 0 0,-3 0-1-16,4 4 1 0,-2 6 0 15,6-1 0-15,-4 0 0 16,5-1 0-16,-2 0 0 16,3-3 0-16,5-6 0 15,1 0 0-15,7-1 0 16,0 2 1-16,0 8-1 15,2 3 1-15,3 1-1 16,6 1 1-16,6-5-1 16,3 0 0-16,0-2 0 15,5 1 1-15,9-5-1 16,6-2 0-16,6-6 0 16,5-3 0-16,6-5 2 15,8-2-2-15,3-5 0 0,8-1 3 16,7-6-2-16,7-2 6 15,12 0-3-15,6-3 1 16,5 2-1-16,2-5 3 16,4 0 2-16,8-2-1 15,7-4-1-15,6-4-3 16,7 0 1-16,3-3-3 16,1 3 0-16,4 2 1 15,0-2-2-15,3 2-1 16,5-6-1-16,6-9 0 15,9-7 1-15,6-2 1 16,8-7 0-16,2-13 0 0,1-6 1 16,-6 0-2-16,-13-1-4 15,-22 1-1-15,-27 1-19 16,-30 5-58-16,-34-13-69 16,-22-14-308-16</inkml:trace>
  <inkml:trace contextRef="#ctx0" brushRef="#br0" timeOffset="337717.4919">14373 17227 348 0,'0'-4'82'0,"-1"1"-10"16,-1 0-22-16,2 1-13 15,0 0-9-15,-1 2-3 16,-2 0-5-16,2 0-2 16,-1 0 1-16,-2 0-3 15,-2 4-7-15,-4 24-5 16,-1 9-4-16,2 3-1 15,3-2 0-15,6-10 1 16,0-9-2-16,7-15 2 16,19-4-2-16,9-11 2 15,6-21 1-15,2-7 0 16,-7 3 3-16,-13 10-2 16,-9 10-1-16,-8 9-1 0,1 5-29 15,-2 2-103-15,-4 0-149 16</inkml:trace>
  <inkml:trace contextRef="#ctx0" brushRef="#br0" timeOffset="337914.1125">14638 17040 452 0,'-17'-2'243'0,"1"2"-226"15,2 12 27-15,4 19-37 16,2 13-5-16,1 14-2 15,1 10 0-15,0 12 0 0,-1 5-2 16,4 3-2 0,1-6-17-16,2-5-61 0,-3-13-111 15,-3-18-177-15</inkml:trace>
  <inkml:trace contextRef="#ctx0" brushRef="#br0" timeOffset="338130.461">14269 17962 19 0,'0'0'443'15,"0"-10"-390"-15,24-6 37 16,25-11-20-16,14-13-17 16,7-7-1-16,0 0-13 0,-6 6-16 15,-10 12-18-15,-12 13-5 16,-10 14-14-16,-6 2-46 15,-10 14-91-15,-7 10-191 16</inkml:trace>
  <inkml:trace contextRef="#ctx0" brushRef="#br0" timeOffset="338429.7412">14627 17998 541 0,'-40'39'76'16,"14"5"-71"-1,16-13 10-15,10-13-15 0,10-8 0 16,25-10 0-16,5 0 2 16,6 0 17-16,-7-3 40 15,-9 3 0-15,-11 7-1 16,-14 24-14-16,-5 14-13 15,-14 12-13-15,-20 6-13 16,-6-10-5-16,-2-12-2 16,2-18-12-16,1-15-30 15,0-8-45-15,6-8-60 16,9-14-101-16</inkml:trace>
  <inkml:trace contextRef="#ctx0" brushRef="#br0" timeOffset="338612.6474">14627 17935 238 0,'0'-7'526'0,"8"0"-461"16,15 2 18-16,16-1-51 16,9 0-16-16,4-4-16 15,3 4 0-15,5 0-36 16,-3-3-131-16,-10-11-343 15</inkml:trace>
  <inkml:trace contextRef="#ctx0" brushRef="#br0" timeOffset="339308.0296">15455 17764 647 0,'0'-8'236'16,"0"8"-206"-16,0 0-4 15,0 0-26-15,2 0-8 16,4 0-123-16,-5 0-332 16</inkml:trace>
  <inkml:trace contextRef="#ctx0" brushRef="#br0" timeOffset="341589.0562">16295 17241 332 0,'-24'-2'253'16,"-4"2"-243"-16,5 6 43 0,4 12-38 15,5 4-13 1,6 0-2-16,8 4 0 0,0-6-2 16,19-7-5-16,14-10-1 15,4-3 8-15,3-3 2 16,-7-8 8-16,-10 4 17 15,-10 3 19-15,-11 4 5 16,-2 0-13-16,-14 25-9 16,-18 13-17-16,-12 7-8 15,-3-1-4-15,3-10-3 16,8-8-20-16,14-10-38 16,11-12-18-16,11-4-43 15,0-8-96-15</inkml:trace>
  <inkml:trace contextRef="#ctx0" brushRef="#br0" timeOffset="341805.668">16232 17151 315 0,'-4'0'105'0,"4"-1"-85"15,6-6 49-15,24-4-10 16,12-4-7-16,11-7 10 15,8-3-17-15,1 0-19 16,-6 5-13-16,-8 9-11 16,-12 11-2-16,-5 2-13 15,-3 25-38-15,-5 11-83 0,-7 7-86 16</inkml:trace>
  <inkml:trace contextRef="#ctx0" brushRef="#br0" timeOffset="342104.2953">15997 17952 447 0,'7'-20'76'16,"36"-8"-22"-16,25-16 17 0,21-9-13 16,10-5-11-16,3 1-5 15,-8 8-12-15,-14 14-11 16,-18 15-16-16,-16 16-3 16,-11 4-17-16,-8 24-45 15,-12 15-75-15,-8-1-184 16</inkml:trace>
  <inkml:trace contextRef="#ctx0" brushRef="#br0" timeOffset="342420.0914">16437 18037 537 0,'-15'0'101'0,"4"1"-60"15,2 22-11-15,-4 13-27 16,-1 17-1-16,0 8-1 15,0 3-1-15,0-4 0 0,6-6 0 16,5-7-3 0,3-9-15-16,0-10-86 0,11-12-94 15</inkml:trace>
  <inkml:trace contextRef="#ctx0" brushRef="#br0" timeOffset="342951.9144">16565 18065 114 0,'2'-8'117'0,"-2"3"-79"15,0 1 3-15,0 4-12 16,0 0-3-16,0-2 8 16,0 2-4-16,0-1-18 15,0-2-4-15,0-1 18 16,0 1 14-16,-2 0 1 16,2-1-10-16,0-1 2 15,0-6 3-15,15-3-7 16,9-5 2-16,1 2 5 15,-3 3 7-15,-8 6-6 16,-6 6-16-16,-7 2-16 0,-1 14-1 16,0 18-1-16,0 1-2 15,-1 6-1-15,-1-9-2 16,2-10-12-16,7-12-15 16,14-8 13-16,9 0 14 15,3 0 2-15,-3-4 5 16,-6 2 12-16,-11 2 13 15,-7 15-4-15,-6 20 2 16,-21 14-10-16,-18 7-16 16,-8-6-2-16,-3-8-4 15,1-15-24-15,9-15-33 16,10-8-40-16,12-4-42 0,15 0-101 16</inkml:trace>
  <inkml:trace contextRef="#ctx0" brushRef="#br0" timeOffset="343450.936">17314 17714 334 0,'24'-3'246'0,"13"-3"-176"16,21-2 37-16,11-4-60 16,1 0-30-16,-6 3-12 15,-13 6-5-15,-9 3-8 16,-14 2-43-16,-14 16-100 16,-11-2-232-16</inkml:trace>
  <inkml:trace contextRef="#ctx0" brushRef="#br0" timeOffset="343799.8354">17578 17590 384 0,'0'37'403'0,"-9"19"-339"16,-1 16 10-16,1 2-66 16,4-4-8-16,5-5-3 15,5-8-43-15,14-21-164 16</inkml:trace>
  <inkml:trace contextRef="#ctx0" brushRef="#br0" timeOffset="347191.7771">18466 17003 459 0,'-7'-3'44'16,"7"3"18"-16,0-4-27 16,5-2 2-16,18-4-14 15,8-2 3-15,4 2 14 16,-6 4-9-16,-6 6 0 15,-9 0-12-15,-5 0-10 16,-6 16-3-16,-3 10 0 16,0 12-1-16,-3 6-3 15,-11-2-2-15,5-7 0 16,4-13 0-16,5-13-2 16,6-9-3-16,18 0 3 0,6-3 2 15,0-9 4-15,-4 2 7 16,-7 4 23-16,-11 6 5 15,-8 4-21-15,0 32-1 16,-25 16-6-16,-13 14-8 16,-9-3-3-16,3-10-1 15,8-14-22-15,11-11-35 16,8-6-51-16,6-4-46 16,4-7-137-16</inkml:trace>
  <inkml:trace contextRef="#ctx0" brushRef="#br0" timeOffset="347424.6842">18388 17701 320 0,'-6'5'125'0,"6"-5"-85"16,5 0 24-16,31-3-11 15,19-15 7-15,12-11 8 16,10-6-8-16,-3 2-19 15,-13 6-7-15,-18 8-16 16,-16 12-18-16,-12 7-1 16,-8 7-17-16,-4 23-59 15,-3 12-78-15,0 1-168 16</inkml:trace>
  <inkml:trace contextRef="#ctx0" brushRef="#br0" timeOffset="347723.9419">18597 17968 554 0,'-30'18'30'0,"16"8"-6"16,14-10-9-16,0-2-13 15,25-8-2-15,9-4 8 16,5-2 22-16,-7 0 18 15,-7 4 11-15,-9 10 2 0,-8 12-22 16,-8 12-1 0,-4 9-16-16,-18 5-11 0,-9-3-8 15,1-12-3-15,0-12-1 16,3-14-11-16,-1-11-30 16,2 0-34-16,6-7-50 15,9-15-63-15,6-7-110 16</inkml:trace>
  <inkml:trace contextRef="#ctx0" brushRef="#br0" timeOffset="347889.9347">18592 17885 546 0,'10'-14'186'0,"18"5"-100"15,12-7-4-15,9 1-47 16,-1 5-19-16,-5 2-16 15,-2 8-5-15,-2 0-37 16,-8 2-124-16,-12-2-386 16</inkml:trace>
  <inkml:trace contextRef="#ctx0" brushRef="#br0" timeOffset="348496.0263">19326 17678 812 0,'-26'11'3'15,"9"11"-3"-15,17-14-119 16</inkml:trace>
  <inkml:trace contextRef="#ctx0" brushRef="#br0" timeOffset="354091.8812">20008 17256 231 0,'0'-7'200'0,"-1"3"-161"15,1 4 9-15,0 0-35 16,0 0-2-16,0 0 1 16,0-1-1-16,0 1 0 15,0 0-7-15,0 0 2 16,0 0-4-16,0 15 1 15,0 15 4-15,0 10 2 16,0 13-2-16,0 6 1 16,-2 4 2-16,2-2-4 15,0-7-3-15,0-10-3 16,0-14 0-16,0-9-4 16,6-10-14-16,3-11-90 15,1-4-86-15</inkml:trace>
  <inkml:trace contextRef="#ctx0" brushRef="#br0" timeOffset="354457.3675">20153 17416 38 0,'0'-3'322'16,"0"-2"-295"-16,0 1 23 15,0-4-21-15,15-5-14 16,6-4 16-16,2-5 19 0,2 2-7 16,-1 3-7-16,-4 5-1 15,-8 6-3-15,-6 6-20 16,-4 2-8-16,-2 26 2 16,0 17 7-16,-6 13-8 15,-6 6-3-15,0-2-2 16,8-13-1-16,4-21 1 15,12-18-2-15,22-10-1 16,8-7 3-16,7-23 1 16,0-4 0-16,2-2 1 15,-12 9-1-15,-11 10-1 16,-13 13-5-16,-15 4-29 16,-1 19-78-16,-32 14-49 0,-12 5-180 15</inkml:trace>
  <inkml:trace contextRef="#ctx0" brushRef="#br0" timeOffset="354690.1652">19988 18039 332 0,'-11'7'124'16,"8"-3"-63"-16,3-4 17 15,20 0-9-15,21-18-25 16,20-16-4-16,14-14 11 15,10-8-14-15,-4 2-13 0,-13 7-9 16,-20 17-11-16,-18 12-4 16,-12 14-6-16,-11 4-13 15,-2 1-54-15,-5 21-63 16,0 3-84-16</inkml:trace>
  <inkml:trace contextRef="#ctx0" brushRef="#br0" timeOffset="355023.2947">20256 18122 573 0,'-1'-7'65'0,"-3"7"10"16,3 7-52-16,-3 19-21 16,-1 18 1-16,1 9-2 15,-2 11 1-15,0-2 1 16,0-1 3-16,2-7-4 15,4-10-2-15,0-15-7 16,7-18-48-16,11-11-92 0,4-25-51 16</inkml:trace>
  <inkml:trace contextRef="#ctx0" brushRef="#br0" timeOffset="355505.3134">20488 18038 301 0,'0'0'87'0,"0"0"-45"16,0 0-15-16,0 0-14 0,0 0-5 15,0 0-5 1,0 0-1-16,0 0-1 0,0 0 2 15,0-1 8-15,0-2 21 16,0-1 6-16,0 2-8 16,0 2 3-16,0-4 8 15,0 0-11-15,4-6-11 16,11-1-1-16,0 0 3 16,-2 5 6-16,-5 3-3 15,-5 3-9-15,0 0-4 16,-2 14 1-16,-1 13 1 15,0 10-6-15,0 3-5 0,-1 0-2 16,1-8-1 0,0-13-3-16,20-15-2 0,18-4 4 15,8-1 2-15,0-11 5 16,-5 9 11-16,-14 3 37 16,-20 16-15-16,-7 26-18 15,-30 13-4-15,-22 7-13 16,-9-6-3-16,4-20-16 15,15-22-50-15,15-14-142 16</inkml:trace>
  <inkml:trace contextRef="#ctx0" brushRef="#br0" timeOffset="401693.0204">21514 17540 202 0,'-9'0'20'16,"6"0"-19"-16,2 0 19 16,-3 0 25-16,-2 0-23 15,2 0-6-15,-3 0 25 16,2 0 24-16,4 0 12 16,1 0-25-16,0-2-12 15,0 0-21-15,0 1-10 0,0 1 1 16,0-1 4-16,0-1 1 15,0 0 2-15,11-3 0 16,12-8 1-16,11-3 9 16,2 0-11-16,-6 2-13 15,-8 5-3-15,-7 6-11 16,-4 3-48-16,-2 0-95 16,-9 9-203-16</inkml:trace>
  <inkml:trace contextRef="#ctx0" brushRef="#br0" timeOffset="401876.4993">21518 17698 549 0,'-8'0'153'0,"8"0"-118"15,0 0 33-15,5 0-59 16,19 0-9-16,18 2-15 15,4 7-116-15,2-3-386 16</inkml:trace>
  <inkml:trace contextRef="#ctx0" brushRef="#br0" timeOffset="402341.6334">22503 17785 352 0,'-12'-2'141'0,"12"2"-95"16,0-5 36-16,33-2-37 15,28-7-14-15,32 0 48 16,22-2-5-16,19-2-19 16,9 4-22-16,-6 4-14 15,-10 4-10-15,-26 5-9 16,-24 1-3-16,-21 0-18 0,-16 3-63 16,-17 14-101-1,-21 0-244-15</inkml:trace>
  <inkml:trace contextRef="#ctx0" brushRef="#br0" timeOffset="402906.7182">22813 18024 199 0,'-11'-4'293'0,"3"1"-227"16,5 3 32-16,0 0-54 0,0 0-22 16,-6 0-8-16,-7 11-1 15,-10 15-10-15,-5 14-2 16,-8 13 1-16,0 7-2 15,1 2 0-15,8-4 1 16,13-7 0-16,14-9 5 16,3-12 4-16,18-13 5 15,21-16-3-15,10-1-2 16,6-26 3-16,-5-8 3 16,-15 4 9-16,-19 7-4 15,-16 6-7-15,-14 5 3 16,-28-1-7-16,-12 9-9 15,-5 4-1-15,4 2-14 16,11 14-17-16,19 1-22 0,17-3-32 16,8 1-52-1,25 0-126-15</inkml:trace>
  <inkml:trace contextRef="#ctx0" brushRef="#br0" timeOffset="403256.972">23015 18259 137 0,'-20'16'406'16,"6"-4"-362"-16,14-4-7 15,1-8-28-15,27 0 2 16,13 0 3-16,5 0 24 16,-4 0 18-16,-9 0-3 15,-17 14-12-15,-16 17-3 16,-11 14-5-16,-30 12-18 16,-10 3-14-16,-4-5-1 15,6-16-7-15,10-18-26 16,9-17-34-16,8-4-33 15,11-11-24-15,11-9-75 16,1-4-81-16</inkml:trace>
  <inkml:trace contextRef="#ctx0" brushRef="#br0" timeOffset="403472.1671">22971 18241 546 0,'-6'-2'112'16,"6"-1"-13"-16,6 0-43 15,21-5-24-15,18-5 11 0,15-2-9 16,3-1-15 0,-5 4-17-16,-8 7-2 0,-9 5-23 15,-2 0-98-15,-7 3-202 16</inkml:trace>
  <inkml:trace contextRef="#ctx0" brushRef="#br0" timeOffset="407628.7493">24270 17685 96 0,'-5'-7'5'0,"3"-2"-5"15,1-1-1-15,1 0 1 16,0 2 63-16,0 2 8 15,-2 5 5-15,-1-1-32 16,2 2-12-16,1 0-9 0,0 0-7 16,1 0-10-16,22 0 16 15,16 0 17-15,15 0 26 16,14-2-3-16,7-8-17 16,-4 0-10-16,-8 5-10 15,-11 1-19-15,-14 4-6 16,-13 0-4-16,-9 0-13 15,-8 9-58-15,-8 2-168 16</inkml:trace>
  <inkml:trace contextRef="#ctx0" brushRef="#br0" timeOffset="407828.9356">24613 17285 454 0,'-30'30'167'0,"5"18"-140"16,3 7 45-16,6 4-56 15,9 6-16-15,7-1-2 16,0-5-6-16,13-9-25 16,20-9-82-16,9-20-133 15</inkml:trace>
  <inkml:trace contextRef="#ctx0" brushRef="#br0" timeOffset="408060.7421">25211 17614 375 0,'45'-16'236'15,"25"2"-180"-15,28-4 73 16,19 6-71-16,5 3-27 16,-1 2-23-16,-5 5-8 15,-16 0-7-15,-7-2-14 0,-8 4-68 16,-17 0-97-16,-12-4-335 16</inkml:trace>
  <inkml:trace contextRef="#ctx0" brushRef="#br0" timeOffset="408642.9836">25402 17940 111 0,'0'-7'397'16,"-18"7"-353"-16,0 0 51 0,-6 3-43 16,-1 18-39-16,-5 8-3 15,0 11-2-15,0 10-1 16,5 4 5-16,7 4-2 15,8-9-5-15,10-9 0 16,7-12 5-16,23-11 6 16,12-13 0-16,10-4 4 15,2-17 12-15,-4-15 1 16,-15 8-4-16,-19 7-14 16,-16 4-7-16,-7 5-3 15,-34 0 2-15,-15 2-7 16,-10 6-5-16,3 0-10 15,18 0-19-15,22 6-28 0,17-1-39 16,6 6-31-16,31 2-131 16</inkml:trace>
  <inkml:trace contextRef="#ctx0" brushRef="#br0" timeOffset="408942.2464">25718 18050 413 0,'-48'36'173'0,"10"6"-122"16,15-6 15-16,23-8-65 16,15-13-1-16,40-13 0 15,20-2 0-15,12 0 7 16,-3-2 47-16,-12 2 46 15,-21 4-45-15,-24 19-28 16,-27 8-11-16,-12 9-6 16,-35 4-8-16,-18-2-2 15,-10-12-9-15,8-16-32 16,9-14-50-16,21 0-43 16,17-9-117-16</inkml:trace>
  <inkml:trace contextRef="#ctx0" brushRef="#br0" timeOffset="409158.4319">25797 18023 572 0,'-13'0'83'0,"13"3"-4"15,16-3-12-15,26 0-35 16,19-6 18-16,9-10-15 15,2-2-24-15,-8 4-11 16,-10 2-1-16,-14 7-9 16,-12 5-52-16,-5 0-80 0,-14 3-180 15</inkml:trace>
  <inkml:trace contextRef="#ctx0" brushRef="#br0" timeOffset="418884.9926">22700 17106 82 0,'-11'0'18'15,"1"-2"8"-15,3-3 13 16,-1-2-9-16,1-3-20 15,-4-2-10-15,2 5 4 16,-3 3 4-16,-1 2 12 16,1 2-6-16,0 0-1 15,2 0-9-15,2 0 2 16,2 0 10-16,0 0 20 16,3 0-18-16,0 0 81 15,2 0-32-15,-2 0-8 0,1 0-26 16,1 0-18-1,1 0-9-15,0 0-4 16,0 0 0-16,0 0 2 0,0 0 7 16,0 0 12-16,10-3-6 15,13-6 15-15,8-4 6 16,3-3-1-16,1 3-5 16,-7 2-9-16,-9 7-11 15,-7 4-7-15,-7 0-3 16,-5 6 1-16,0 28 2 15,-8 19-1-15,-21 20-4 16,-10 15-5-16,-2 5-10 16,8-7-4-16,10-21-4 15,12-21 7-15,11-22 12 16,3-17 3-16,23-5 1 0,12-7 8 16,9-15 22-16,2-2 2 15,-7 6-7-15,-9 11-15 16,-11 5-10-16,-6 2-5 15,-4 3-47-15,-3 13-121 16,-9 2-259-16</inkml:trace>
  <inkml:trace contextRef="#ctx0" brushRef="#br0" timeOffset="419284.5339">23098 17059 69 0,'-3'-2'265'15,"-13"2"-202"-15,2 2 9 16,-3 21-52-16,0 13-1 15,-1 13 13-15,5 9-3 16,5 2 9-16,8 1 0 16,0-11-3-16,9-18 3 15,20-16 5-15,11-16 0 16,14-14-7-16,7-28-1 16,1-15-5-16,-10-3-9 0,-19 4 8 15,-24 10-14-15,-9 5-6 16,-37 5-3-16,-17 6-6 15,-4 9-8-15,8 8-23 16,17-1-53-16,25 0-65 16,8-9-163-16</inkml:trace>
  <inkml:trace contextRef="#ctx0" brushRef="#br0" timeOffset="422792.0546">25378 16933 144 0,'-3'0'110'15,"0"0"-77"-15,1 0 25 0,2 0-36 16,0 0-14-16,0 0 0 16,0 0 8-16,0 0 2 15,0 0 2-15,0 0-2 16,0 0 1-16,0 0-6 16,0 0 1-16,0 0 1 15,-1 0 6-15,1-1 1 16,0-1-1-16,0-1 6 15,0-5 3-15,11-3-12 16,12-9 13-16,12-4 16 16,1 1 4-16,-2 2-13 15,-10 12-6-15,-12 3-21 16,-7 6-7-16,-3 0-3 0,-2 8 2 16,0 23 0-1,-10 11 1-15,-5 5-4 0,-2-5-1 16,7-9-5-16,5-11-6 15,5-7 1-15,0-10-1 16,9-1 4-16,12-4 8 16,-3 0 3-16,0 0 11 15,-7 5 3-15,-7 8-4 16,-4 16-3-16,0 17 3 16,-17 12-8-16,-12 8-5 15,-7-4-2-15,3-9-8 16,2-18-18-16,4-13-14 0,5-13-2 15,5-6-14 1,7-3 7-16,8 0-3 0,2 0-31 16,9-15-68-16,15-9-195 15</inkml:trace>
  <inkml:trace contextRef="#ctx0" brushRef="#br0" timeOffset="423307.1663">26124 16677 277 0,'0'-1'168'15,"0"-2"-75"-15,0-1-21 16,0 4-55-16,0-2-7 16,0-2-5-16,0 3-1 15,0 0-1-15,0 1 8 16,-1 0 11-16,-7 0 0 15,-4 0-15-15,-6 0-3 0,-6 18-3 16,-7 14-1-16,-6 16 0 16,-4 17 0-16,3 9 1 15,7 6-1-15,12-6 2 16,16-14 6-16,3-18 3 16,18-17 0-16,17-15 9 15,12-10 9-15,13-11-2 16,1-17-2-16,-10-1-4 15,-18 7 0-15,-24 5-6 16,-9 7-6-16,-30 1 9 16,-27 2-18-16,-13 3-8 15,0 4-32-15,12 0-43 16,25 0-38-16,24 0-113 0</inkml:trace>
  <inkml:trace contextRef="#ctx0" brushRef="#br0" timeOffset="424887.2323">26669 17542 530 0,'0'0'61'15,"0"0"18"-15,12 0-55 16,8 0-23-16,10 0-1 15,0 0-1-15,1 1-15 16,-1 18-61-16,-5 3-116 16</inkml:trace>
  <inkml:trace contextRef="#ctx0" brushRef="#br0" timeOffset="425186.6499">26718 17831 446 0,'6'0'149'16,"4"-4"-58"-16,14-8 29 16,4-1-84-16,4 0-27 15,0 4-9-15,4 4-2 16,3 3-50-16,-6 0-172 16</inkml:trace>
  <inkml:trace contextRef="#ctx0" brushRef="#br0" timeOffset="426815.2859">28087 17391 479 0,'-17'0'75'16,"6"0"1"-16,5 1-27 15,0 6-43-15,-1 4-5 16,2 3-1-16,2 0 0 15,3 0 0-15,0-4-1 16,0-4 0-16,10 0 1 16,7-1 9-16,2 0 7 15,-1 3 12-15,-4 1 7 16,-4 6 2-16,-4 4-10 16,-3 8 1-16,-3 5-13 0,0 2-5 15,-4 1-4-15,-8-6-6 16,-3-7 0-16,1-7-2 15,-2-3-2-15,-5-8-2 16,-3-2-4-16,2-2-9 16,1 0-5-16,5 0-4 15,5-16-14-15,2-6-18 16,9-8-30-16,0 0-46 16,10-2-76-16</inkml:trace>
  <inkml:trace contextRef="#ctx0" brushRef="#br0" timeOffset="427048.3394">28081 17351 455 0,'0'-3'74'0,"6"-4"18"15,20-1-51-15,11-3 15 16,11 0-6-16,1 2-14 15,0 0-23-15,-4 7-11 16,-2 0-2-16,-5 2-1 16,-6 0-12-16,-2 13-41 15,-5 11-85-15,-5 1-124 16</inkml:trace>
  <inkml:trace contextRef="#ctx0" brushRef="#br0" timeOffset="427513.9483">28804 17150 400 0,'0'-2'64'0,"0"1"17"0,0-1-57 15,0 2-22 1,0 0-1-16,0 0-1 0,-3 0 0 16,-8 6 0-16,-4 10 1 15,-6 8 2-15,-7 8 15 16,-7 10 5-16,-8 13 1 16,-2 7-9-16,1 4-7 15,11 0-5-15,12-4-2 16,14-8 0-16,7-8 3 15,4-10-1-15,22-12 0 16,8-11 9-16,9-11 9 16,5-2 2-16,3-14-10 15,-9-11-2-15,-13 2 5 16,-12 4 3-16,-17 3-13 16,0 4 6-16,-30 4 3 0,-18 4-15 15,-7 4-4-15,-2 0-12 16,9 13-22-16,19 3-16 15,13 0-15-15,15-2-43 16,1-6-119-16</inkml:trace>
  <inkml:trace contextRef="#ctx0" brushRef="#br0" timeOffset="427912.9871">27817 18123 402 0,'26'-4'181'16,"26"-21"-109"-16,45-8 61 15,42-11-70-15,28-1-9 16,12 5-20-16,-12 6-25 15,-23 9-9-15,-33 10-6 16,-33 8-19-16,-30 7-56 16,-23 0-93-16,-25 11-204 15</inkml:trace>
  <inkml:trace contextRef="#ctx0" brushRef="#br0" timeOffset="428628.2764">28321 18176 254 0,'-11'-9'285'0,"0"6"-203"16,1-2-6-16,-4 5-50 16,-1 0-18-16,-8 0-5 15,-9 24-2-15,-7 10-1 16,-5 10 0-16,-1 6 0 16,5 3 1-16,9 4 2 15,9 0 1-15,15-5 1 16,7-4 6-16,7-12 0 15,23-14 3-15,9-13 6 16,15-9 10-16,4-8-6 16,-4-15-5-16,-14-1 4 15,-21 8-7-15,-19 1-11 16,-7 1 8-16,-39-1-8 0,-14 0-5 16,-12 8-13-16,11 5-21 15,21 2-26-15,18 0-11 16,19 0-16-16,3 2-56 15,23 2-104-15</inkml:trace>
  <inkml:trace contextRef="#ctx0" brushRef="#br0" timeOffset="428944.9752">28575 18355 522 0,'-31'27'82'16,"18"-5"-8"-16,13-8-57 16,19-4-17-16,24-8 4 15,11 0 17-15,1-2 21 16,-7 3 14-16,-17 2 1 15,-17 5-21-15,-14 12-14 16,-5 10-4-16,-29 14-3 16,-12 4-12-16,-8-6-3 15,6-16-8-15,6-15-21 16,5-13-37-16,7 0-47 16,11-13-75-16,4-12-142 0</inkml:trace>
  <inkml:trace contextRef="#ctx0" brushRef="#br0" timeOffset="429126.5334">28590 18261 393 0,'0'-6'273'0,"0"2"-179"16,15-6 6-16,22-2-64 15,23-8-1-15,19-3-5 0,13-5-18 16,13-8-7-1,7-7-5-15,1-2-31 0,-8-7-168 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00B3F0-331D-4FD1-890B-23DF1B4956E2}"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2905138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0B3F0-331D-4FD1-890B-23DF1B4956E2}"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3047854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0B3F0-331D-4FD1-890B-23DF1B4956E2}"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94620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00B3F0-331D-4FD1-890B-23DF1B4956E2}"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113969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00B3F0-331D-4FD1-890B-23DF1B4956E2}" type="datetimeFigureOut">
              <a:rPr lang="en-US" smtClean="0"/>
              <a:t>7/24/2017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352076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00B3F0-331D-4FD1-890B-23DF1B4956E2}"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2149224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00B3F0-331D-4FD1-890B-23DF1B4956E2}" type="datetimeFigureOut">
              <a:rPr lang="en-US" smtClean="0"/>
              <a:t>7/24/2017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568789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00B3F0-331D-4FD1-890B-23DF1B4956E2}" type="datetimeFigureOut">
              <a:rPr lang="en-US" smtClean="0"/>
              <a:t>7/24/2017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223018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0B3F0-331D-4FD1-890B-23DF1B4956E2}" type="datetimeFigureOut">
              <a:rPr lang="en-US" smtClean="0"/>
              <a:t>7/24/2017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398778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0B3F0-331D-4FD1-890B-23DF1B4956E2}"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2073504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00B3F0-331D-4FD1-890B-23DF1B4956E2}" type="datetimeFigureOut">
              <a:rPr lang="en-US" smtClean="0"/>
              <a:t>7/24/2017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9780A-6E98-4B89-8CF9-1531634D9979}" type="slidenum">
              <a:rPr lang="en-US" smtClean="0"/>
              <a:t>‹#›</a:t>
            </a:fld>
            <a:endParaRPr lang="en-US"/>
          </a:p>
        </p:txBody>
      </p:sp>
    </p:spTree>
    <p:extLst>
      <p:ext uri="{BB962C8B-B14F-4D97-AF65-F5344CB8AC3E}">
        <p14:creationId xmlns:p14="http://schemas.microsoft.com/office/powerpoint/2010/main" val="3662487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00B3F0-331D-4FD1-890B-23DF1B4956E2}" type="datetimeFigureOut">
              <a:rPr lang="en-US" smtClean="0"/>
              <a:t>7/24/2017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9780A-6E98-4B89-8CF9-1531634D9979}" type="slidenum">
              <a:rPr lang="en-US" smtClean="0"/>
              <a:t>‹#›</a:t>
            </a:fld>
            <a:endParaRPr lang="en-US"/>
          </a:p>
        </p:txBody>
      </p:sp>
    </p:spTree>
    <p:extLst>
      <p:ext uri="{BB962C8B-B14F-4D97-AF65-F5344CB8AC3E}">
        <p14:creationId xmlns:p14="http://schemas.microsoft.com/office/powerpoint/2010/main" val="1575266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customXml" Target="../ink/ink3.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 1330</a:t>
            </a:r>
            <a:endParaRPr lang="en-US" dirty="0"/>
          </a:p>
        </p:txBody>
      </p:sp>
      <p:sp>
        <p:nvSpPr>
          <p:cNvPr id="3" name="Subtitle 2"/>
          <p:cNvSpPr>
            <a:spLocks noGrp="1"/>
          </p:cNvSpPr>
          <p:nvPr>
            <p:ph type="subTitle" idx="1"/>
          </p:nvPr>
        </p:nvSpPr>
        <p:spPr/>
        <p:txBody>
          <a:bodyPr/>
          <a:lstStyle/>
          <a:p>
            <a:r>
              <a:rPr lang="en-US" dirty="0" smtClean="0"/>
              <a:t>Section 6.1</a:t>
            </a:r>
            <a:endParaRPr lang="en-US" dirty="0"/>
          </a:p>
        </p:txBody>
      </p:sp>
    </p:spTree>
    <p:extLst>
      <p:ext uri="{BB962C8B-B14F-4D97-AF65-F5344CB8AC3E}">
        <p14:creationId xmlns:p14="http://schemas.microsoft.com/office/powerpoint/2010/main" val="2252614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 and Difference Formulas for Sine, Cosine and Tangent</a:t>
            </a:r>
            <a:endParaRPr lang="en-US" dirty="0"/>
          </a:p>
        </p:txBody>
      </p:sp>
      <p:pic>
        <p:nvPicPr>
          <p:cNvPr id="4" name="Content Placeholder 3"/>
          <p:cNvPicPr>
            <a:picLocks noGrp="1" noChangeAspect="1"/>
          </p:cNvPicPr>
          <p:nvPr>
            <p:ph idx="1"/>
          </p:nvPr>
        </p:nvPicPr>
        <p:blipFill>
          <a:blip r:embed="rId2"/>
          <a:stretch>
            <a:fillRect/>
          </a:stretch>
        </p:blipFill>
        <p:spPr>
          <a:xfrm>
            <a:off x="3343275" y="1905794"/>
            <a:ext cx="5505450" cy="4191000"/>
          </a:xfrm>
          <a:prstGeom prst="rect">
            <a:avLst/>
          </a:prstGeom>
        </p:spPr>
      </p:pic>
    </p:spTree>
    <p:extLst>
      <p:ext uri="{BB962C8B-B14F-4D97-AF65-F5344CB8AC3E}">
        <p14:creationId xmlns:p14="http://schemas.microsoft.com/office/powerpoint/2010/main" val="329770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516691"/>
          </a:xfrm>
        </p:spPr>
        <p:txBody>
          <a:bodyPr>
            <a:normAutofit fontScale="90000"/>
          </a:bodyPr>
          <a:lstStyle/>
          <a:p>
            <a:r>
              <a:rPr lang="en-US" dirty="0"/>
              <a:t>These six formulas will be provided for you on the final exam. You do not need to memorize them.</a:t>
            </a:r>
            <a:br>
              <a:rPr lang="en-US" dirty="0"/>
            </a:br>
            <a:r>
              <a:rPr lang="en-US" dirty="0" smtClean="0"/>
              <a:t/>
            </a:r>
            <a:br>
              <a:rPr lang="en-US" dirty="0" smtClean="0"/>
            </a:br>
            <a:r>
              <a:rPr lang="en-US" dirty="0"/>
              <a:t/>
            </a:r>
            <a:br>
              <a:rPr lang="en-US" dirty="0"/>
            </a:br>
            <a:r>
              <a:rPr lang="en-US" dirty="0" smtClean="0"/>
              <a:t>You </a:t>
            </a:r>
            <a:r>
              <a:rPr lang="en-US" dirty="0"/>
              <a:t>will need to know how to use them. The following examples will show the types of problems we can solve</a:t>
            </a:r>
            <a:br>
              <a:rPr lang="en-US" dirty="0"/>
            </a:br>
            <a:r>
              <a:rPr lang="en-US" dirty="0"/>
              <a:t>using these formulas.</a:t>
            </a:r>
          </a:p>
        </p:txBody>
      </p:sp>
    </p:spTree>
    <p:extLst>
      <p:ext uri="{BB962C8B-B14F-4D97-AF65-F5344CB8AC3E}">
        <p14:creationId xmlns:p14="http://schemas.microsoft.com/office/powerpoint/2010/main" val="2729266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0120" y="416954"/>
            <a:ext cx="3397620" cy="4351338"/>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165760" y="517680"/>
              <a:ext cx="9258840" cy="5449680"/>
            </p14:xfrm>
          </p:contentPart>
        </mc:Choice>
        <mc:Fallback xmlns="">
          <p:pic>
            <p:nvPicPr>
              <p:cNvPr id="2" name="Ink 1"/>
              <p:cNvPicPr/>
              <p:nvPr/>
            </p:nvPicPr>
            <p:blipFill>
              <a:blip r:embed="rId4"/>
              <a:stretch>
                <a:fillRect/>
              </a:stretch>
            </p:blipFill>
            <p:spPr>
              <a:xfrm>
                <a:off x="2153880" y="505440"/>
                <a:ext cx="9286560" cy="5473800"/>
              </a:xfrm>
              <a:prstGeom prst="rect">
                <a:avLst/>
              </a:prstGeom>
            </p:spPr>
          </p:pic>
        </mc:Fallback>
      </mc:AlternateContent>
    </p:spTree>
    <p:extLst>
      <p:ext uri="{BB962C8B-B14F-4D97-AF65-F5344CB8AC3E}">
        <p14:creationId xmlns:p14="http://schemas.microsoft.com/office/powerpoint/2010/main" val="3108399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9544" y="416954"/>
            <a:ext cx="4103595" cy="5481337"/>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479760" y="1089360"/>
              <a:ext cx="7740000" cy="4565520"/>
            </p14:xfrm>
          </p:contentPart>
        </mc:Choice>
        <mc:Fallback xmlns="">
          <p:pic>
            <p:nvPicPr>
              <p:cNvPr id="2" name="Ink 1"/>
              <p:cNvPicPr/>
              <p:nvPr/>
            </p:nvPicPr>
            <p:blipFill>
              <a:blip r:embed="rId4"/>
              <a:stretch>
                <a:fillRect/>
              </a:stretch>
            </p:blipFill>
            <p:spPr>
              <a:xfrm>
                <a:off x="3470760" y="1079280"/>
                <a:ext cx="7762680" cy="4581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Ink 2"/>
              <p14:cNvContentPartPr/>
              <p14:nvPr/>
            </p14:nvContentPartPr>
            <p14:xfrm>
              <a:off x="3957840" y="1785960"/>
              <a:ext cx="1695240" cy="768600"/>
            </p14:xfrm>
          </p:contentPart>
        </mc:Choice>
        <mc:Fallback>
          <p:pic>
            <p:nvPicPr>
              <p:cNvPr id="3" name="Ink 2"/>
              <p:cNvPicPr/>
              <p:nvPr/>
            </p:nvPicPr>
            <p:blipFill>
              <a:blip r:embed="rId6"/>
              <a:stretch>
                <a:fillRect/>
              </a:stretch>
            </p:blipFill>
            <p:spPr>
              <a:xfrm>
                <a:off x="3948120" y="1775880"/>
                <a:ext cx="1716120" cy="789840"/>
              </a:xfrm>
              <a:prstGeom prst="rect">
                <a:avLst/>
              </a:prstGeom>
            </p:spPr>
          </p:pic>
        </mc:Fallback>
      </mc:AlternateContent>
    </p:spTree>
    <p:extLst>
      <p:ext uri="{BB962C8B-B14F-4D97-AF65-F5344CB8AC3E}">
        <p14:creationId xmlns:p14="http://schemas.microsoft.com/office/powerpoint/2010/main" val="14785647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01433" y="351051"/>
            <a:ext cx="5031861" cy="529186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600480" y="634320"/>
              <a:ext cx="10552320" cy="5815800"/>
            </p14:xfrm>
          </p:contentPart>
        </mc:Choice>
        <mc:Fallback>
          <p:pic>
            <p:nvPicPr>
              <p:cNvPr id="2" name="Ink 1"/>
              <p:cNvPicPr/>
              <p:nvPr/>
            </p:nvPicPr>
            <p:blipFill>
              <a:blip r:embed="rId4"/>
              <a:stretch>
                <a:fillRect/>
              </a:stretch>
            </p:blipFill>
            <p:spPr>
              <a:xfrm>
                <a:off x="591480" y="620280"/>
                <a:ext cx="10575360" cy="5832360"/>
              </a:xfrm>
              <a:prstGeom prst="rect">
                <a:avLst/>
              </a:prstGeom>
            </p:spPr>
          </p:pic>
        </mc:Fallback>
      </mc:AlternateContent>
    </p:spTree>
    <p:extLst>
      <p:ext uri="{BB962C8B-B14F-4D97-AF65-F5344CB8AC3E}">
        <p14:creationId xmlns:p14="http://schemas.microsoft.com/office/powerpoint/2010/main" val="714414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 Issues:</a:t>
            </a:r>
            <a:endParaRPr lang="en-US" dirty="0"/>
          </a:p>
        </p:txBody>
      </p:sp>
      <p:pic>
        <p:nvPicPr>
          <p:cNvPr id="4" name="Content Placeholder 3"/>
          <p:cNvPicPr>
            <a:picLocks noGrp="1" noChangeAspect="1"/>
          </p:cNvPicPr>
          <p:nvPr>
            <p:ph idx="1"/>
          </p:nvPr>
        </p:nvPicPr>
        <p:blipFill>
          <a:blip r:embed="rId2"/>
          <a:stretch>
            <a:fillRect/>
          </a:stretch>
        </p:blipFill>
        <p:spPr>
          <a:xfrm>
            <a:off x="648730" y="1690688"/>
            <a:ext cx="10515600" cy="2993978"/>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2136960" y="2531160"/>
              <a:ext cx="2976480" cy="2928600"/>
            </p14:xfrm>
          </p:contentPart>
        </mc:Choice>
        <mc:Fallback>
          <p:pic>
            <p:nvPicPr>
              <p:cNvPr id="3" name="Ink 2"/>
              <p:cNvPicPr/>
              <p:nvPr/>
            </p:nvPicPr>
            <p:blipFill>
              <a:blip r:embed="rId4"/>
              <a:stretch>
                <a:fillRect/>
              </a:stretch>
            </p:blipFill>
            <p:spPr>
              <a:xfrm>
                <a:off x="2126520" y="2524320"/>
                <a:ext cx="3000240" cy="2949840"/>
              </a:xfrm>
              <a:prstGeom prst="rect">
                <a:avLst/>
              </a:prstGeom>
            </p:spPr>
          </p:pic>
        </mc:Fallback>
      </mc:AlternateContent>
    </p:spTree>
    <p:extLst>
      <p:ext uri="{BB962C8B-B14F-4D97-AF65-F5344CB8AC3E}">
        <p14:creationId xmlns:p14="http://schemas.microsoft.com/office/powerpoint/2010/main" val="7501895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78812" y="158600"/>
            <a:ext cx="6342694" cy="1134741"/>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365840" y="109080"/>
              <a:ext cx="9105840" cy="3791520"/>
            </p14:xfrm>
          </p:contentPart>
        </mc:Choice>
        <mc:Fallback>
          <p:pic>
            <p:nvPicPr>
              <p:cNvPr id="2" name="Ink 1"/>
              <p:cNvPicPr/>
              <p:nvPr/>
            </p:nvPicPr>
            <p:blipFill>
              <a:blip r:embed="rId4"/>
              <a:stretch>
                <a:fillRect/>
              </a:stretch>
            </p:blipFill>
            <p:spPr>
              <a:xfrm>
                <a:off x="1355040" y="96480"/>
                <a:ext cx="9122400" cy="3814920"/>
              </a:xfrm>
              <a:prstGeom prst="rect">
                <a:avLst/>
              </a:prstGeom>
            </p:spPr>
          </p:pic>
        </mc:Fallback>
      </mc:AlternateContent>
    </p:spTree>
    <p:extLst>
      <p:ext uri="{BB962C8B-B14F-4D97-AF65-F5344CB8AC3E}">
        <p14:creationId xmlns:p14="http://schemas.microsoft.com/office/powerpoint/2010/main" val="884203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14032"/>
          </a:xfrm>
        </p:spPr>
        <p:txBody>
          <a:bodyPr/>
          <a:lstStyle/>
          <a:p>
            <a:r>
              <a:rPr lang="en-US" dirty="0" smtClean="0"/>
              <a:t>Popper 10:</a:t>
            </a:r>
            <a:endParaRPr lang="en-US" dirty="0"/>
          </a:p>
        </p:txBody>
      </p:sp>
      <p:pic>
        <p:nvPicPr>
          <p:cNvPr id="4" name="Content Placeholder 3"/>
          <p:cNvPicPr>
            <a:picLocks noGrp="1" noChangeAspect="1"/>
          </p:cNvPicPr>
          <p:nvPr>
            <p:ph idx="1"/>
          </p:nvPr>
        </p:nvPicPr>
        <p:blipFill rotWithShape="1">
          <a:blip r:embed="rId2"/>
          <a:srcRect l="14982"/>
          <a:stretch/>
        </p:blipFill>
        <p:spPr>
          <a:xfrm>
            <a:off x="930875" y="988542"/>
            <a:ext cx="8940114" cy="835627"/>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838200" y="1894703"/>
                <a:ext cx="9648568" cy="4663521"/>
              </a:xfrm>
              <a:prstGeom prst="rect">
                <a:avLst/>
              </a:prstGeom>
              <a:noFill/>
            </p:spPr>
            <p:txBody>
              <a:bodyPr wrap="square" rtlCol="0">
                <a:spAutoFit/>
              </a:bodyPr>
              <a:lstStyle/>
              <a:p>
                <a:pPr marL="342900" indent="-342900">
                  <a:buAutoNum type="arabicPeriod"/>
                </a:pPr>
                <a:r>
                  <a:rPr lang="en-US" dirty="0" smtClean="0"/>
                  <a:t>Determine the value of cos </a:t>
                </a:r>
                <a:r>
                  <a:rPr lang="el-GR" dirty="0" smtClean="0"/>
                  <a:t>α</a:t>
                </a:r>
                <a:r>
                  <a:rPr lang="en-US" dirty="0" smtClean="0"/>
                  <a:t>.</a:t>
                </a:r>
              </a:p>
              <a:p>
                <a:pPr marL="342900" indent="-342900">
                  <a:buAutoNum type="arabicPeriod"/>
                </a:pPr>
                <a:endParaRPr lang="en-US" dirty="0"/>
              </a:p>
              <a:p>
                <a:pPr lvl="1"/>
                <a:r>
                  <a:rPr lang="en-US" dirty="0" smtClean="0"/>
                  <a:t>	a. 2/5		b. </a:t>
                </a:r>
                <a14:m>
                  <m:oMath xmlns:m="http://schemas.openxmlformats.org/officeDocument/2006/math">
                    <m:f>
                      <m:fPr>
                        <m:type m:val="skw"/>
                        <m:ctrlPr>
                          <a:rPr lang="en-US" i="1" smtClean="0">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5</m:t>
                            </m:r>
                          </m:e>
                        </m:rad>
                      </m:num>
                      <m:den>
                        <m:r>
                          <a:rPr lang="en-US" b="0" i="1" smtClean="0">
                            <a:latin typeface="Cambria Math" panose="02040503050406030204" pitchFamily="18" charset="0"/>
                          </a:rPr>
                          <m:t>5</m:t>
                        </m:r>
                      </m:den>
                    </m:f>
                  </m:oMath>
                </a14:m>
                <a:r>
                  <a:rPr lang="en-US" dirty="0" smtClean="0"/>
                  <a:t>		c. 4/5		d.12/13</a:t>
                </a:r>
              </a:p>
              <a:p>
                <a:pPr marL="342900" indent="-342900">
                  <a:buAutoNum type="arabicPeriod"/>
                </a:pPr>
                <a:endParaRPr lang="en-US" dirty="0"/>
              </a:p>
              <a:p>
                <a:pPr marL="342900" indent="-342900">
                  <a:buAutoNum type="arabicPeriod"/>
                </a:pPr>
                <a:r>
                  <a:rPr lang="en-US" dirty="0" smtClean="0"/>
                  <a:t>Determine the value of sin </a:t>
                </a:r>
                <a:r>
                  <a:rPr lang="el-GR" dirty="0" smtClean="0"/>
                  <a:t>β</a:t>
                </a:r>
                <a:r>
                  <a:rPr lang="en-US" dirty="0" smtClean="0"/>
                  <a:t>.</a:t>
                </a:r>
              </a:p>
              <a:p>
                <a:pPr marL="342900" indent="-342900">
                  <a:buAutoNum type="arabicPeriod"/>
                </a:pPr>
                <a:endParaRPr lang="en-US" dirty="0"/>
              </a:p>
              <a:p>
                <a:pPr lvl="1"/>
                <a:r>
                  <a:rPr lang="en-US" dirty="0" smtClean="0"/>
                  <a:t>	a. </a:t>
                </a:r>
                <a14:m>
                  <m:oMath xmlns:m="http://schemas.openxmlformats.org/officeDocument/2006/math">
                    <m:f>
                      <m:fPr>
                        <m:type m:val="skw"/>
                        <m:ctrlPr>
                          <a:rPr lang="en-US" i="1" smtClean="0">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5</m:t>
                            </m:r>
                          </m:e>
                        </m:rad>
                      </m:num>
                      <m:den>
                        <m:r>
                          <a:rPr lang="en-US" b="0" i="1" smtClean="0">
                            <a:latin typeface="Cambria Math" panose="02040503050406030204" pitchFamily="18" charset="0"/>
                          </a:rPr>
                          <m:t>13</m:t>
                        </m:r>
                      </m:den>
                    </m:f>
                  </m:oMath>
                </a14:m>
                <a:r>
                  <a:rPr lang="en-US" dirty="0" smtClean="0"/>
                  <a:t>		b. 12/13		c. 8/13		d. </a:t>
                </a:r>
                <a14:m>
                  <m:oMath xmlns:m="http://schemas.openxmlformats.org/officeDocument/2006/math">
                    <m:f>
                      <m:fPr>
                        <m:type m:val="skw"/>
                        <m:ctrlPr>
                          <a:rPr lang="en-US" i="1" smtClean="0">
                            <a:latin typeface="Cambria Math" panose="02040503050406030204" pitchFamily="18" charset="0"/>
                          </a:rPr>
                        </m:ctrlPr>
                      </m:fPr>
                      <m:num>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12</m:t>
                            </m:r>
                          </m:e>
                        </m:rad>
                      </m:num>
                      <m:den>
                        <m:r>
                          <a:rPr lang="en-US" b="0" i="1" smtClean="0">
                            <a:latin typeface="Cambria Math" panose="02040503050406030204" pitchFamily="18" charset="0"/>
                          </a:rPr>
                          <m:t>13</m:t>
                        </m:r>
                      </m:den>
                    </m:f>
                  </m:oMath>
                </a14:m>
                <a:endParaRPr lang="en-US" dirty="0" smtClean="0"/>
              </a:p>
              <a:p>
                <a:pPr marL="342900" indent="-342900">
                  <a:buAutoNum type="arabicPeriod"/>
                </a:pPr>
                <a:endParaRPr lang="en-US" dirty="0" smtClean="0"/>
              </a:p>
              <a:p>
                <a:pPr marL="342900" indent="-342900">
                  <a:buAutoNum type="arabicPeriod"/>
                </a:pPr>
                <a:r>
                  <a:rPr lang="en-US" dirty="0" smtClean="0"/>
                  <a:t>Determine the value of sin (</a:t>
                </a:r>
                <a:r>
                  <a:rPr lang="el-GR" dirty="0" smtClean="0"/>
                  <a:t>α</a:t>
                </a:r>
                <a:r>
                  <a:rPr lang="en-US" dirty="0" smtClean="0"/>
                  <a:t> + </a:t>
                </a:r>
                <a:r>
                  <a:rPr lang="el-GR" dirty="0" smtClean="0"/>
                  <a:t>β</a:t>
                </a:r>
                <a:r>
                  <a:rPr lang="en-US" dirty="0" smtClean="0"/>
                  <a:t>).</a:t>
                </a:r>
              </a:p>
              <a:p>
                <a:pPr marL="342900" indent="-342900">
                  <a:buAutoNum type="arabicPeriod"/>
                </a:pPr>
                <a:endParaRPr lang="en-US" dirty="0"/>
              </a:p>
              <a:p>
                <a:pPr marL="0" lvl="1"/>
                <a:r>
                  <a:rPr lang="en-US" dirty="0"/>
                  <a:t>	</a:t>
                </a:r>
                <a:r>
                  <a:rPr lang="en-US" dirty="0" smtClean="0"/>
                  <a:t>a. -33/65		b. -48/65		c. 9/5		d. 63/65</a:t>
                </a:r>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Determine the value of cos(</a:t>
                </a:r>
                <a:r>
                  <a:rPr lang="el-GR" dirty="0" smtClean="0"/>
                  <a:t>α</a:t>
                </a:r>
                <a:r>
                  <a:rPr lang="en-US" dirty="0" smtClean="0"/>
                  <a:t> – </a:t>
                </a:r>
                <a:r>
                  <a:rPr lang="el-GR" dirty="0" smtClean="0"/>
                  <a:t>β</a:t>
                </a:r>
                <a:r>
                  <a:rPr lang="en-US" dirty="0" smtClean="0"/>
                  <a:t>). </a:t>
                </a:r>
              </a:p>
              <a:p>
                <a:pPr marL="0" lvl="1"/>
                <a:r>
                  <a:rPr lang="en-US" dirty="0"/>
                  <a:t>	</a:t>
                </a:r>
                <a:r>
                  <a:rPr lang="en-US" dirty="0" smtClean="0"/>
                  <a:t>a. 56/65		b. -16/65		c. -33/65		d. 0</a:t>
                </a:r>
              </a:p>
              <a:p>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838200" y="1894703"/>
                <a:ext cx="9648568" cy="4663521"/>
              </a:xfrm>
              <a:prstGeom prst="rect">
                <a:avLst/>
              </a:prstGeom>
              <a:blipFill rotWithShape="0">
                <a:blip r:embed="rId3"/>
                <a:stretch>
                  <a:fillRect l="-569" t="-784"/>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031280" y="176760"/>
              <a:ext cx="7419600" cy="6550200"/>
            </p14:xfrm>
          </p:contentPart>
        </mc:Choice>
        <mc:Fallback>
          <p:pic>
            <p:nvPicPr>
              <p:cNvPr id="3" name="Ink 2"/>
              <p:cNvPicPr/>
              <p:nvPr/>
            </p:nvPicPr>
            <p:blipFill>
              <a:blip r:embed="rId5"/>
              <a:stretch>
                <a:fillRect/>
              </a:stretch>
            </p:blipFill>
            <p:spPr>
              <a:xfrm>
                <a:off x="4020120" y="169200"/>
                <a:ext cx="7443720" cy="6573240"/>
              </a:xfrm>
              <a:prstGeom prst="rect">
                <a:avLst/>
              </a:prstGeom>
            </p:spPr>
          </p:pic>
        </mc:Fallback>
      </mc:AlternateContent>
    </p:spTree>
    <p:extLst>
      <p:ext uri="{BB962C8B-B14F-4D97-AF65-F5344CB8AC3E}">
        <p14:creationId xmlns:p14="http://schemas.microsoft.com/office/powerpoint/2010/main" val="375430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217</TotalTime>
  <Words>48</Words>
  <Application>Microsoft Office PowerPoint</Application>
  <PresentationFormat>Widescreen</PresentationFormat>
  <Paragraphs>21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Cambria Math</vt:lpstr>
      <vt:lpstr>Office Theme</vt:lpstr>
      <vt:lpstr>MATH 1330</vt:lpstr>
      <vt:lpstr>Sum and Difference Formulas for Sine, Cosine and Tangent</vt:lpstr>
      <vt:lpstr>These six formulas will be provided for you on the final exam. You do not need to memorize them.   You will need to know how to use them. The following examples will show the types of problems we can solve using these formulas.</vt:lpstr>
      <vt:lpstr>PowerPoint Presentation</vt:lpstr>
      <vt:lpstr>PowerPoint Presentation</vt:lpstr>
      <vt:lpstr>PowerPoint Presentation</vt:lpstr>
      <vt:lpstr>Fraction Issues:</vt:lpstr>
      <vt:lpstr>PowerPoint Presentation</vt:lpstr>
      <vt:lpstr>Popper 10:</vt:lpstr>
    </vt:vector>
  </TitlesOfParts>
  <Company>UH Math Dept.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1330</dc:title>
  <dc:creator>Matthew Caputo</dc:creator>
  <cp:lastModifiedBy>Mike</cp:lastModifiedBy>
  <cp:revision>6</cp:revision>
  <dcterms:created xsi:type="dcterms:W3CDTF">2016-04-04T12:40:37Z</dcterms:created>
  <dcterms:modified xsi:type="dcterms:W3CDTF">2017-07-24T18:35:59Z</dcterms:modified>
</cp:coreProperties>
</file>