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7:34:27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10020 9706 7 0,'12'-12'63'0,"-2"3"-53"0,5-3 6 15,-1 1-3 1,-1 0-5-16,0 0 21 0,-2 0 21 16,-1 2 25-16,-1-4 3 15,0 1-17-15,0-1-14 16,0 0 5-16,-3 1 1 16,-1 4-5-16,-4 1-2 15,-1 4-7-15,0 3-3 16,-6 0 1-16,-22 2-13 15,-16 24-22-15,-14 18-1 16,-3 20 0-16,3 18 0 16,9 11-1-16,13 4 0 15,17-8 0-15,16-12-1 16,3-17-1-16,22-17-10 0,14-13-20 16,11-16-29-16,12-10-61 15,-1-4-105-15</inkml:trace>
  <inkml:trace contextRef="#ctx0" brushRef="#br0" timeOffset="249.5055">10372 9872 449 0,'-3'4'48'16,"1"20"-21"-16,2 6-1 15,0-3-18-15,16-8-2 16,13-12-3-16,9-7 5 15,5-2 17-15,-3-18 5 0,-8-4 15 16,-13 2-13-16,-16 1-11 16,-5 3-2-16,-32 3-5 15,-14 4-3-15,-7 11-8 16,6 0-3-16,10 4-7 16,17 12-30-16,17 0-85 15,5-10-114-15</inkml:trace>
  <inkml:trace contextRef="#ctx0" brushRef="#br0" timeOffset="482.2918">10963 9609 499 0,'-44'22'59'16,"4"11"-27"-16,12 0 28 15,16-2-52-15,12-9-8 16,14-9-3-16,24-4 2 15,2-1 1-15,-4 4 3 16,-15 10 23-16,-19 12 10 16,-7 16 4-16,-36 13-4 15,-13 1-30-15,-6-11-6 16,8-16-18-16,17-19-74 16,22-18-115-16</inkml:trace>
  <inkml:trace contextRef="#ctx0" brushRef="#br0" timeOffset="715.1938">11519 9151 609 0,'-74'76'54'16,"-2"33"-5"-16,10 28 32 15,15 23-45-15,22 6-15 16,23-12-16-16,6-20-5 16,31-32-3-16,15-25-22 15,8-17-85-15,1-23-84 16</inkml:trace>
  <inkml:trace contextRef="#ctx0" brushRef="#br0" timeOffset="1297.8181">11822 9513 463 0,'-7'0'50'16,"5"0"-11"-16,2 0 6 16,5-1-35-16,21 0 19 15,13-5 24-15,6 1-12 16,1-2 7-16,-7 5-1 15,-10 2-20-15,-12 2-15 16,-12 25-5-16,-5 20 5 16,-19 26 10-16,-23 23-10 15,-14 14-8-15,-3 1-4 16,11-19 0-16,27-26-1 16,21-26-1-16,24-22 0 15,22-11 0-15,12-7 0 16,1 0-1-16,3-7-6 0,4-8-33 15,3-12-94-15,-5-17-305 16</inkml:trace>
  <inkml:trace contextRef="#ctx0" brushRef="#br0" timeOffset="1829.932">12832 9418 474 0,'-25'2'106'0,"-10"28"-102"15,-8 11 25-15,-8 17-1 16,-7 13-6-16,0 11-1 16,8 4 24-16,17-4-9 15,19-15-16-15,14-19-9 0,14-22-8 16,25-18 4-1,14-8 8-15,11-21 5 0,11-23-3 16,0-16-10-16,-7-6 4 16,-13 1 4-16,-19 6 3 15,-23 10-3-15,-13 5-11 16,-26 11 0-16,-25 14 0 16,-15 19-4-16,-7 24-1 15,0 26 0-15,19 8-1 16,24-1 1-16,30-9-2 15,13-10-1-15,40-14 2 16,20-12 0-16,15-12 2 0,12 0-1 16,2-13-27-1,-8-2-102-15,-20-9-224 0</inkml:trace>
  <inkml:trace contextRef="#ctx0" brushRef="#br0" timeOffset="2129.2737">13266 9178 456 0,'0'-3'121'0,"14"3"-91"16,17 3 64-16,2 24-40 16,-3 20 3-16,-11 27 0 15,-19 27-7-15,-21 27-30 16,-40 19-2-16,-25 3-11 16,-8-12-7-16,10-28-6 15,33-45-76-15,32-59-174 16</inkml:trace>
  <inkml:trace contextRef="#ctx0" brushRef="#br0" timeOffset="2460.6841">13987 9336 479 0,'22'-17'271'0,"11"4"-265"16,12 6 68-16,0 7-54 16,-9 0-20-16,-10 22-10 15,-14 7-127-15,-12 2-258 16</inkml:trace>
  <inkml:trace contextRef="#ctx0" brushRef="#br0" timeOffset="2610.3402">14039 9571 24 0,'0'0'788'0,"3"4"-762"16,22 10 20-1,16 4-27-15,12 4-19 0,7-13-54 16,3-9-497-16</inkml:trace>
  <inkml:trace contextRef="#ctx0" brushRef="#br0" timeOffset="3026.2767">15234 9243 485 0,'-1'-7'183'0,"-23"7"-152"16,-8 12 60-16,-15 28-62 0,-16 24-9 15,-8 21 4-15,-3 11-10 16,15 2-11-16,26-8-3 16,30-19-1-16,21-15-14 15,38-18-23-15,15-12-60 16,8-13-86-16,0-13-161 15</inkml:trace>
  <inkml:trace contextRef="#ctx0" brushRef="#br0" timeOffset="3259.0539">15592 9534 441 0,'-18'7'149'0,"-12"30"-65"15,8 11-4-15,12-1-28 0,10-9-43 16,34-14-9-16,23-18-4 15,13-6-2-15,-1-20 6 16,-10-13 3-16,-20 0 3 16,-20 5 11-16,-19 3 13 15,-10 1 2-15,-36-1-20 16,-12-3-12-16,0 1-5 16,13 5-51-16,30 5-92 15,15-2-183-15</inkml:trace>
  <inkml:trace contextRef="#ctx0" brushRef="#br0" timeOffset="3475.2043">16186 9292 721 0,'-34'44'67'0,"7"14"14"16,1-2-42-16,15-6-36 15,11-11-3-15,11-14-10 16,21-10-11-16,1-3 12 15,-10-4 9-15,-10 2 3 16,-13 8 14-16,-5 6 8 16,-31 13-1-16,-16 1-18 15,-5-12-6-15,9-18-17 16,16-11-111-16,20-38-224 16</inkml:trace>
  <inkml:trace contextRef="#ctx0" brushRef="#br0" timeOffset="3924.062">16411 8908 393 0,'-6'4'102'16,"5"-4"-61"-16,1 0 20 15,0 0-31-15,13 0 34 16,11 0-3-16,1 0-7 15,-3 0-2-15,-6-2-1 16,-4 2-16-16,-7 2-6 16,-1 21-16-16,-4 15-1 15,0 14-1-15,-7 6-3 16,-7-2-4-16,8-12-4 16,6-15 0-16,13-14 0 15,30-15-3-15,10 0-2 0,4-17-2 16,-2-10-16-1,-9 0-33-15,-3-5-102 0,-10-13-203 16</inkml:trace>
  <inkml:trace contextRef="#ctx0" brushRef="#br0" timeOffset="4506.0429">17459 8973 432 0,'-15'0'152'0,"-9"0"-57"15,-13 16-44-15,-13 16-10 16,-8 14 3-16,-1 14-11 0,3 13-5 15,16 11-11-15,16-5-3 16,23-12-4-16,5-19-7 16,35-25 1-16,22-15 0 15,17-8 3-15,11-23-1 16,4-23 0-16,-7-17 0 16,-14-6 4-16,-22 1-1 15,-25 2 5-15,-25 5-9 16,-15-1 1-16,-36 10-4 15,-13 14 0-15,-6 25-2 16,2 13 1-16,12 28-1 16,17 11 0-16,23 3-1 0,16-2 0 15,26-4-4 1,25-5 5-16,12-4-1 0,8-4 0 16,1-4-4-16,-4 0-45 15,-15-8-197-15</inkml:trace>
  <inkml:trace contextRef="#ctx0" brushRef="#br0" timeOffset="4838.2377">18034 9191 847 0,'0'11'91'16,"35"14"-83"-16,17 8 20 16,10 1-28-16,10 0-5 15,2-21-167-15,0-14-609 0</inkml:trace>
  <inkml:trace contextRef="#ctx0" brushRef="#br0" timeOffset="5303.8217">19191 9105 648 0,'-66'21'124'0,"10"6"-77"15,11 2 27-15,16-7-58 16,25-4-16-16,8-8-3 16,37-9-6-16,12-1 9 0,4 0 4 15,-9 0 7 1,-15 0 15-16,-18 5 4 0,-15 27-15 16,-42 26 17-16,-31 19-24 15,-27 9-8-15,-12-10 0 16,10-21 0-16,28-22 0 15,32-19-29-15,28-14-48 16,14 0-91-16,29-13-122 16</inkml:trace>
  <inkml:trace contextRef="#ctx0" brushRef="#br0" timeOffset="5503.607">19582 9268 724 0,'-18'0'84'16,"12"16"-21"-16,3 18-38 15,-3 10-21-15,0 6-4 16,0 2-4-16,2-4-40 16,1-7-112-16,-5-15-213 15</inkml:trace>
  <inkml:trace contextRef="#ctx0" brushRef="#br0" timeOffset="5639.9749">19663 8957 258 0,'0'-9'607'16,"-6"9"-580"-16,6 0-27 15,6 7-1-15,16 15-63 16,6 4-192-16</inkml:trace>
  <inkml:trace contextRef="#ctx0" brushRef="#br0" timeOffset="5869.0913">19906 9318 622 0,'-8'1'148'0,"8"6"-47"15,0 2-48 1,13-3-46-16,25-6-4 0,18-3 0 15,8-21-2-15,-1 4 1 16,-16 8-1-16,-16 12 4 16,-12 8-1-16,-14 28 3 15,-5 17 8-15,-8 15-4 16,-16-3-11-16,4-2-6 16,12-11-56-16,8-28-212 15</inkml:trace>
  <inkml:trace contextRef="#ctx0" brushRef="#br0" timeOffset="6351.9582">20543 8925 403 0,'-6'0'216'0,"6"0"-195"16,13 0 23-16,14-2-12 15,6-1 19-15,-3 1 7 16,-8 2-6-16,-8 0-14 16,-7 12-21-16,-7 25-7 15,-7 16 7-15,-25 11-9 16,-5 3-8-16,5-10-1 15,23-15-1-15,11-20-2 16,43-22-4-16,18-2-7 16,6-24-5-16,-3-4-21 15,-16 5-16-15,-10 4-34 0,-12-6-191 16</inkml:trace>
  <inkml:trace contextRef="#ctx0" brushRef="#br0" timeOffset="6950.0501">21587 8812 469 0,'-46'12'59'0,"-4"18"9"0,-15 6-7 15,-5 13-23-15,0 13 6 16,5 13 13-16,12 20-8 16,19 8-13-16,27-9-17 15,17-15-5-15,48-29-8 16,33-30 2-16,25-20 1 15,17-10 1-15,10-41-4 16,-3-26 7-16,-16-10 1 16,-27-3 6-16,-40 10-3 15,-39 9-11-15,-23 4-6 16,-53 4 0-16,-27 16 0 16,-17 27 0-16,-5 20 0 15,17 33 0-15,29 19 0 0,39 0 0 16,37-4 0-1,70-16-6-15,46-18-5 0,23-14 4 16,-2-6-11-16,-26-20-31 16,-43 0-37-16,-44-3-144 15</inkml:trace>
  <inkml:trace contextRef="#ctx0" brushRef="#br0" timeOffset="7814.6192">13463 11361 439 0,'-1'0'42'16,"1"0"20"-16,0 0-7 16,18-7-8-16,16-8 15 15,9-1-12-15,5 3-2 16,-11 4-19-16,-8 6-17 15,-10 3-12-15,-9 0-6 16,-10 17-61-16,-3 10-144 16</inkml:trace>
  <inkml:trace contextRef="#ctx0" brushRef="#br0" timeOffset="7947.7349">13484 11497 260 0,'-1'7'407'0,"1"2"-372"15,3 9 72-15,25 3-78 16,12 1-29-16,17 1-1 16,0-9-115-16,-4-14-442 15</inkml:trace>
  <inkml:trace contextRef="#ctx0" brushRef="#br0" timeOffset="8246.8612">14564 10767 528 0,'-59'27'195'15,"-16"39"-182"-15,-15 35 72 16,-4 25-50-16,3 24 0 16,17 7-10-16,29-10-15 0,30-17-5 15,17-28-5-15,44-27-3 16,24-22-1-16,20-22-12 16,13-11-54-16,-2-16-129 15</inkml:trace>
  <inkml:trace contextRef="#ctx0" brushRef="#br0" timeOffset="8546.1907">14985 10903 652 0,'-22'44'55'0,"1"25"47"15,-7 20-49-15,-10 17-23 16,-1 0-17-16,3-6-13 15,16-12-10-15,17-16-90 16,3-22-208-16</inkml:trace>
  <inkml:trace contextRef="#ctx0" brushRef="#br0" timeOffset="8828.5962">15227 11260 348 0,'18'0'425'0,"13"0"-394"15,20 2 68 1,3 9-74-16,2 4-25 0,2 0-4 16,4-4-93-16,-9-11-245 15</inkml:trace>
  <inkml:trace contextRef="#ctx0" brushRef="#br0" timeOffset="9261.5163">16005 11167 556 0,'-52'39'123'0,"0"5"-35"16,6 4-1-16,10-4-55 16,17-8-26-16,19-12-6 15,9-14-8-15,28-6 7 0,12-4 1 16,11 0 3-1,0 0 23-15,-8 11 5 0,-16 12-4 16,-26 15-7-16,-10 13 8 16,-31 11-23-16,-29 4-5 15,-13 0 0-15,-6-15 0 16,15-17 0-16,19-22-33 16,23-12-40-16,22-25-109 15,4-14-168-15</inkml:trace>
  <inkml:trace contextRef="#ctx0" brushRef="#br0" timeOffset="9460.6494">16414 11293 156 0,'-7'17'523'15,"4"15"-478"-15,3 11 51 16,0 8-66-16,0 3-25 16,0 3-5-16,-6-5-20 15,0-6-120-15,-9-7-192 16</inkml:trace>
  <inkml:trace contextRef="#ctx0" brushRef="#br0" timeOffset="9621.7853">16446 10987 234 0,'-11'-14'648'0,"1"13"-587"16,10 1-38-16,0 0-23 16,3 11-47-16,12 9-169 15,-6 1-380-15</inkml:trace>
  <inkml:trace contextRef="#ctx0" brushRef="#br0" timeOffset="9926.2342">16637 11323 680 0,'-18'38'13'0,"11"4"43"16,3-1-38-16,4-5-14 15,0-9-2-15,0-11 2 16,20-16 3-16,6 0 6 16,12-29 4-16,7-11 3 15,5-4 19-15,-5 12-2 16,-12 15 4-16,-14 14-14 16,-8 4-15-16,-10 34 9 15,-1 14-9-15,-15 13-12 0,-10 4 0 16,1-8 0-1,12-12-16-15,14-32-122 0,32-16-338 16</inkml:trace>
  <inkml:trace contextRef="#ctx0" brushRef="#br0" timeOffset="10408.6444">17275 10894 468 0,'-3'0'118'16,"3"0"-62"-16,0 0-9 15,0 0-23-15,15 0 10 16,15 0 38-16,10 0-11 0,1 0-16 15,-6 0-10-15,-9 0-13 16,-11 20-7-16,-10 14-4 16,-5 17 4-16,-5 11-15 15,-13 1 0-15,5-12 0 16,13-15 0-16,10-18 0 16,36-18 0-16,15-3-21 15,12-30-13-15,-6-7-36 16,-7-2-80-16,-20-4-149 15</inkml:trace>
  <inkml:trace contextRef="#ctx0" brushRef="#br0" timeOffset="11107.5583">18279 10988 497 0,'0'-8'64'0,"0"5"16"16,-2 3-26-1,-11 0-26-15,-15 12-3 0,-14 20-21 16,-16 12-1-16,-8 18 11 16,4 12 20-16,10 13 8 15,19 1-9-15,24 1-9 16,9-17-10-16,31-20-4 15,27-25 1-15,21-25 0 16,19-13-2-16,16-41-7 16,10-26-2-16,-5-18 0 15,-15-4 0-15,-32 5 1 16,-39 8 10-16,-33 15-5 16,-34 10-1-16,-39 9 1 15,-15 26-4-15,-6 23-2 0,9 11 0 16,13 33 0-16,26 9-2 15,30-1 0-15,19-4-4 16,47-9 1-16,32-10 2 16,21-11 1-16,15-12 1 15,0-2-1-15,-15 0-21 16,-23-7-96-16,-30-6-205 16</inkml:trace>
  <inkml:trace contextRef="#ctx0" brushRef="#br0" timeOffset="11339.2571">19180 10563 880 0,'-7'0'18'0,"7"34"-14"15,9 26 16-15,3 25-6 16,-6 23-10-16,-6 17-4 15,-17 13 0-15,-25 6 0 16,-17-5-2-16,-12-18-3 16,0-25-9-16,15-28-47 15,27-38-50-15,17-30-201 16</inkml:trace>
  <inkml:trace contextRef="#ctx0" brushRef="#br0" timeOffset="11738.3658">19576 11079 610 0,'0'4'198'0,"25"6"-126"15,32-1 20-15,20-2-78 16,11-7-14-16,9 0-1 0,-9 0-108 16,-17-32-428-1</inkml:trace>
  <inkml:trace contextRef="#ctx0" brushRef="#br0" timeOffset="12220.6962">20728 10970 507 0,'-74'20'276'0,"5"21"-254"16,3 3 56-16,16 4-61 16,22-7-14-16,23-9-3 15,10-8-5-15,40-10 2 16,19-3 3-16,7-4 6 16,-5 3 11-16,-16 1 14 15,-22 8-3-15,-25 12-7 16,-9 14-3-16,-51 14-11 15,-25 4-7-15,-18-4 0 0,2-15 0 16,18-19 0-16,24-14-26 16,26-11-30-16,21 0-44 15,9 0-85-15,17-16-237 16</inkml:trace>
  <inkml:trace contextRef="#ctx0" brushRef="#br0" timeOffset="12404.0382">21129 11097 797 0,'-6'0'20'0,"6"12"27"16,0 21-38-16,0 14-5 15,0 8-4-15,0 1-2 16,0 2-26-16,-15-4-112 15,-6-12-192-15</inkml:trace>
  <inkml:trace contextRef="#ctx0" brushRef="#br0" timeOffset="12569.7874">21156 10806 836 0,'-6'-2'72'15,"6"2"-40"-15,0 0-32 16,10 22-43-16,10 4-138 16,-1 10-264-16</inkml:trace>
  <inkml:trace contextRef="#ctx0" brushRef="#br0" timeOffset="12835.2984">21432 11214 765 0,'-19'18'70'0,"12"9"25"16,7 2-66-16,0-2-29 0,11-6 0 15,20-15-6-15,14-6-5 16,12-16 0-16,5-18 10 16,2-2 1-16,-8 8 9 15,-18 11 14-15,-17 17-1 16,-13 3-4-16,-8 28-2 15,-3 16-11-15,-18 5-5 16,-3 0 0-16,5-9 0 16,10-12-49-16,9-14-124 15,0-17-219-15</inkml:trace>
  <inkml:trace contextRef="#ctx0" brushRef="#br0" timeOffset="13151.7545">22032 10667 590 0,'-3'0'78'15,"3"0"-8"-15,19 0-41 16,12 0 0-16,2 0 16 15,-8 0-3-15,-8 13-1 16,-11 15-23-16,-6 12 5 16,-4 18-3-16,-25 16-13 15,-8 5-4-15,-1-3-3 0,13-17-5 16,22-22-10-16,11-29-27 16,39-14-41-16,17-38-22 15,14-16-23-15,-2-3-62 16,-7 7-47-16</inkml:trace>
  <inkml:trace contextRef="#ctx0" brushRef="#br0" timeOffset="13583.7407">23042 10633 569 0,'-44'25'154'0,"0"18"-110"16,-6 12 8-16,-6 19-49 16,-4 17 2-16,9 13 10 15,20 2 10-15,31-9-3 16,18-21 5-16,40-26-24 15,15-24 0-15,9-26-1 16,0-8-1-16,-3-41 0 16,-5-18 2-16,-9-14 18 0,-17-3 12 15,-15 2 2-15,-23-4-30 16,-10-3-5-16,-29-2 0 16,-26 13 0-16,-16 29 0 15,-5 40 0-15,4 23 0 16,20 34 0-16,31 11 0 15,26-6 0-15,56-11 0 16,27-13 0-16,1-13 0 16,-18-6 0-16,-25 2-49 15,-34 3-106-15,-12-4-623 16</inkml:trace>
  <inkml:trace contextRef="#ctx0" brushRef="#br0" timeOffset="29545.7138">14619 12959 399 0,'0'-16'68'0,"0"1"-20"16,7 3 27-16,3 2-21 16,2 7-23-16,-3 3-5 15,0 0 2-15,4 1 4 16,-4 23 0-16,-4 18-4 16,-5 20 1-16,-3 27-16 0,-24 19-9 15,-9 18-3-15,-1 6-1 16,7-14-17-16,12-19-73 15,18-45-138-15</inkml:trace>
  <inkml:trace contextRef="#ctx0" brushRef="#br0" timeOffset="29794.4243">15226 13161 795 0,'10'-5'43'15,"9"5"-35"-15,16 0 41 16,3 0-45-16,9 11-4 15,9-2-52-15,-2-9-187 16</inkml:trace>
  <inkml:trace contextRef="#ctx0" brushRef="#br0" timeOffset="30775.6592">16134 12914 203 0,'0'-2'177'15,"0"-2"-154"-15,0 2 47 16,0 0-29-16,0-5-24 16,0-2 0-16,14-5 13 15,12-5 26-15,12-6-9 16,9-3 14-16,5 0-2 16,-5 5-10-16,-10 11-14 0,-15 12-15 15,-11 3-14-15,-11 37 1 16,-8 20-1-16,-27 28-3 15,-19 29-3-15,-7 12 0 16,4 5-1-16,21-18-1 16,26-30-4-16,10-31 5 15,39-27-1-15,20-18 2 16,10-10 0-16,7 0 5 16,-6-10 4-16,-12 4-6 15,-13 6-3-15,-8 16-7 16,-7 18-89-16,-15-2-169 15</inkml:trace>
  <inkml:trace contextRef="#ctx0" brushRef="#br0" timeOffset="31124.8361">17153 13211 499 0,'-51'9'73'0,"3"9"-37"16,8 2 62-16,12-4-63 16,13-4-22-16,15-7-8 15,8-5-1-15,24 0 18 0,13-5 12 16,-3 1 9-16,-14 4-5 15,-16 17-14-15,-12 30-5 16,-27 21-1-16,-30 14-11 16,-15 3-4-16,-6-11-3 15,10-22-2-15,18-24-23 16,19-17-24-16,25-11-36 16,6 0-67-16,25-19-90 15</inkml:trace>
  <inkml:trace contextRef="#ctx0" brushRef="#br0" timeOffset="31307.8251">17333 13336 450 0,'-1'0'175'0,"-5"10"-133"15,6 20 47-15,0 2-51 16,0 6-24-16,0 2-12 15,6 3-2-15,3-2-10 16,-5 0-77-16,-4-15-124 16</inkml:trace>
  <inkml:trace contextRef="#ctx0" brushRef="#br0" timeOffset="31459.4032">17463 12877 311 0,'0'-11'466'0,"-13"11"-461"16,9 12-5-16,4 22-2 15,0 19-47-15,0 11-152 16</inkml:trace>
  <inkml:trace contextRef="#ctx0" brushRef="#br0" timeOffset="31723.4035">17569 13435 571 0,'-3'0'128'0,"2"3"-106"15,1-1 47-15,3-2-48 16,22 0-1-16,11-15 12 16,10-10 1-16,-1 3-13 15,0 7-3-15,-11 8-1 16,-9 7-8-16,-8 10 3 15,-6 23-3-15,-7 14-2 16,-4 8-6-16,0 1 1 16,0-7-1-16,0-14-16 15,0-15-63-15,1-20-113 16,10-12-303-16</inkml:trace>
  <inkml:trace contextRef="#ctx0" brushRef="#br0" timeOffset="32055.8841">18018 12990 16 0,'0'-3'517'0,"0"-10"-482"15,19 2 63-15,6-2-41 16,0 3-6-16,-6 4 0 0,-8 6-14 16,-5 0-19-16,-6 28-6 15,0 14 3-15,0 18-4 16,-17 5-8-16,5-1-3 16,7-13 0-16,5-24-1 15,25-18 1-15,18-9-1 16,8-25-3-16,1-4-4 15,-7 3-22-15,-1 9-49 16,-6 5-42-16,-10-6-34 16</inkml:trace>
  <inkml:trace contextRef="#ctx0" brushRef="#br0" timeOffset="32637.8721">19218 12681 306 0,'-55'10'273'0,"-10"26"-244"16,3 22 65-16,-2 9-54 16,5 7 0-16,14 13-3 15,20 1-15-15,22-7-11 16,3-14-5-16,35-22 8 15,14-20 0-15,16-20 2 16,7-5 0-16,6-28-8 16,2-24-2-16,-4-17 1 15,-10-7 11-15,-17 3 6 16,-22 4-4-16,-24 9-15 16,-7-3-4-16,-34 3 0 15,-11 8-1-15,-7 14-2 0,-2 25-1 16,5 13-2-16,4 18 0 15,8 22 4-15,15 6 0 16,13 1 0-16,13-1-1 16,13-6 2-16,29-5 0 15,20-8 4-15,13-5 9 16,2-1-2-16,-7-2-4 16,-17-1-7-16,-15 1 0 15,-10 5-41-15,-15-11-140 16</inkml:trace>
  <inkml:trace contextRef="#ctx0" brushRef="#br0" timeOffset="33385.9524">13468 13217 447 0,'0'-12'118'0,"7"2"-42"15,22-3 13-15,6-2-45 16,3 2-17-16,-2 6-24 16,-4 7-3-16,0 4-23 15,-15 27-103-15,-17 7-230 16</inkml:trace>
  <inkml:trace contextRef="#ctx0" brushRef="#br0" timeOffset="33519.0985">13645 13472 476 0,'20'-13'318'16,"-4"13"-272"-16,17 0 24 15,12 7-70-15,-13-5-94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8:26:26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6969 2101 401 0,'10'-9'18'15,"-8"5"30"-15,-2 0 34 16,0-4-27-16,0 8-20 16,-12 0-5-16,-22 0-12 15,-21 14-3-15,-17 17 0 16,-12 12-1-16,-1 7 4 16,6 3-10-16,15-5-4 0,19-7-3 15,27-10 0-15,18-11 0 16,8-6-1-16,28-8 2 15,11 0 12-15,7 4 10 16,4 7 7-16,-6 8-5 16,-9 11 4-16,-17 14-8 15,-20 16-9-15,-10 19 0 16,-37 20-1-16,-21 13-6 16,-13 2-5-16,-4-11-1 15,13-33-1-15,23-36 1 16,22-40 0-16,17-43 0 15,4-67-6-15,34-38-4 16,30-22 10-16,24 7 0 0,18 20 2 16,1 23-2-16,-11 26 6 15,-20 25-1-15,-27 29-4 16,-25 18-1-16,-18 18-1 16,-6 4-11-16,0 0-121 15,0-5-241-15</inkml:trace>
  <inkml:trace contextRef="#ctx0" brushRef="#br0" timeOffset="731.6856">7824 2683 309 0,'0'-7'217'16,"0"7"-189"-16,0 0 49 0,-14 0-21 15,-14 2-28-15,-11 12-9 16,-4 6-1-16,-5 7-3 15,3 4-2-15,7-2-5 16,17-7-6-16,18-12 0 16,3-8-1-16,22-2 9 15,12 0 13-15,5 0 14 16,2 0-2-16,-10 0-12 16,-13 20-6-16,-18 16-1 15,-11 20 2-15,-36 19-3 16,-22 6-11-16,-11-4-4 15,0-18 0-15,14-28-1 16,22-20-13-16,17-11-5 0,20-11-11 16,7-3-20-1,1-6-52-15,33 0-29 0,20-6-69 16,10-8-168-16</inkml:trace>
  <inkml:trace contextRef="#ctx0" brushRef="#br0" timeOffset="1014.1044">8124 2813 396 0,'4'-5'138'15,"1"5"-102"-15,-2 5 12 16,0 13 4-16,-2 9-11 16,-1 6-9-16,0 9-6 15,-6 9-11-15,-9 3-6 16,-6 0-7-16,2-2-2 16,-1-8-17-16,-3-10-42 15,3-13-51-15,10-21-72 16,5-7-204-16</inkml:trace>
  <inkml:trace contextRef="#ctx0" brushRef="#br0" timeOffset="1264.2837">8185 2536 685 0,'6'-8'22'0,"-5"6"-13"16,1 2-1 0,1 0-8-16,4 0-15 0,2 0-31 15,6 0-53-15,9 10-89 16</inkml:trace>
  <inkml:trace contextRef="#ctx0" brushRef="#br0" timeOffset="1729.2741">8509 2873 384 0,'3'-8'93'16,"8"2"-50"-16,-6 2 16 15,-4 2-11-15,1 2-2 16,-1 0-8-16,1 10 0 16,-2 14-2-16,0 8-1 15,-3 14-3-15,-12 5-10 16,0 0-1-16,8-12-8 0,4-20-9 16,3-19-4-1,31-21 0-15,21-32 2 0,24-9-1 16,9 4 0-16,-4 20 0 15,-15 20 4-15,-17 18 9 16,-24 16 2-16,-17 31-5 16,-8 17 3-16,-24 12-9 15,-10 4-5-15,-2-16-9 16,12-20-50-16,24-36-157 16</inkml:trace>
  <inkml:trace contextRef="#ctx0" brushRef="#br0" timeOffset="2194.6994">9727 2058 632 0,'6'-15'31'16,"-6"15"45"-16,-1 17-4 16,-26 49-24-16,-13 40-4 15,-12 47-12-15,-5 40 0 16,4 29-1-16,12 13-12 15,24-11-13-15,17-30-6 16,33-44 0-16,28-58-38 0,22-59-117 16,8-33-418-16</inkml:trace>
  <inkml:trace contextRef="#ctx0" brushRef="#br0" timeOffset="7398.6306">10350 2422 447 0,'-6'0'12'0,"-8"2"7"16,-2 15 27-16,-9 8-15 15,-5 4-19-15,-2 5 5 16,1 1 6-16,10-5-8 16,12-2-8-16,9-12-4 15,11-8 4-15,23-6 7 16,6-2 15-16,2 0 18 15,-8 0-3-15,-8 9-3 16,-15 19-15-16,-11 15 7 16,-16 15 4-16,-33 13-19 0,-17-1-14 15,-5-8-4-15,6-20 0 16,18-19-4-16,17-23-8 16,15-6-21-16,15-27-41 15,0-11-28-15,28-2-26 16,13 2-34-16,6-2-73 15</inkml:trace>
  <inkml:trace contextRef="#ctx0" brushRef="#br0" timeOffset="7631.3842">10329 2407 440 0,'12'0'131'16,"13"2"-128"-16,20 13 96 16,13-1-52-16,8-1-21 15,-1-2-2-15,-6 0-12 16,-10-4-12-16,-12 0-3 16,-7 4-17-16,0 0-60 15,-5 8-126-15</inkml:trace>
  <inkml:trace contextRef="#ctx0" brushRef="#br0" timeOffset="7847.6692">10827 2685 76 0,'0'1'697'16,"0"16"-697"-16,18 10 8 15,6 10 29-15,0 12-20 16,-2 4-8-16,1 1-7 16,-4-6-2-16,-4-3-2 15,3-1-17-15,-8-1-47 16,2-12-69-16,-2-21-227 16</inkml:trace>
  <inkml:trace contextRef="#ctx0" brushRef="#br0" timeOffset="7997.3075">11069 2717 765 0,'-91'51'28'15,"-6"17"20"-15,-5 7 3 16,7 0-51-16,25-13-1 16,44-26-113-16,32-36-254 15</inkml:trace>
  <inkml:trace contextRef="#ctx0" brushRef="#br0" timeOffset="8296.7085">11409 2174 614 0,'24'43'6'0,"3"26"86"16,-17 34-11-16,-13 32-26 16,-52 27-8-16,-40 29-12 15,-31 10-14-15,-7-11-7 0,20-29-14 16,43-56-25-16,64-70-120 15,31-55-265-15</inkml:trace>
  <inkml:trace contextRef="#ctx0" brushRef="#br0" timeOffset="8746.2428">11954 2685 529 0,'-13'-2'147'15,"-7"2"-97"-15,-9 9 35 16,-13 22-54-16,-11 14 3 15,-5 16-4-15,4 12-4 16,11 11-11-16,14 4-12 16,22-2-2-16,7-14-1 15,28-16-9-15,22-22-21 16,18-18-24-16,10-16-54 16,7-2-62-16,-8-25-116 15</inkml:trace>
  <inkml:trace contextRef="#ctx0" brushRef="#br0" timeOffset="8994.9907">12220 3011 591 0,'-22'35'138'0,"21"-2"-136"16,7-6 35-16,37-16-12 15,12-11-9-15,12 0-10 16,-7-24 11-16,-17 1 21 15,-19 2-1-15,-24 6-14 16,-13 1 7-16,-38 0-15 16,-22 1-15-16,-2 4-2 15,15 3-7-15,25 3-23 16,23-1-36-16,12-2-52 16,22-6-34-16,30-2-35 15</inkml:trace>
  <inkml:trace contextRef="#ctx0" brushRef="#br0" timeOffset="9211.2292">12686 2821 181 0,'11'-2'311'0,"-11"2"-187"16,-16 10 19-16,-15 16-58 15,-12 8-48-15,-3 6-8 16,11-5 3-16,19-8-17 16,16-7-15-16,25-5 0 15,17-6-2-15,4 2 2 16,-5 0 3-16,-16 0-1 15,-13 5 28-15,-12 6-29 16,-18 2 1-16,-21-2-2 0,-5-10-9 16,8-12-37-16,18-12-91 15,18-22-124-15</inkml:trace>
  <inkml:trace contextRef="#ctx0" brushRef="#br0" timeOffset="10075.5844">13360 2263 700 0,'-68'82'78'16,"-4"33"9"-16,2 29-16 15,6 16-43-15,12 1-23 16,23-15-5-16,23-27-5 16,8-32-39-16,38-33-78 15,27-33-80-15</inkml:trace>
  <inkml:trace contextRef="#ctx0" brushRef="#br0" timeOffset="10574.518">13719 2554 681 0,'-44'28'23'0,"-6"12"50"16,0 4-9-16,9-2-35 16,15-6-26-16,22-13-3 15,8-10-6-15,29-7 6 16,9-3 4-16,7 2 20 16,-1 4 10-16,-5 9-4 15,-13 10-6-15,-20 16-2 0,-10 14-4 16,-30 12-18-16,-20 4 0 15,-3-15 0-15,6-25 0 16,12-34-35-16,16-26-42 16,16-38-96-16,5-16-95 15</inkml:trace>
  <inkml:trace contextRef="#ctx0" brushRef="#br0" timeOffset="10757.2457">13730 2562 507 0,'0'9'309'16,"5"7"-300"-1,29 5 45-15,15 1-37 0,11-8-14 16,7-2-3-16,2-12-34 16,0 0-62-16,3-12-111 15</inkml:trace>
  <inkml:trace contextRef="#ctx0" brushRef="#br0" timeOffset="11140.7776">14171 2716 687 0,'0'28'105'16,"6"6"-88"0,17 9 53-16,6-1-47 0,-1 0-13 15,-1-2-8-15,-3-3-2 16,-3-6-3-16,3-2-10 16,1-6-50-16,-1-4-41 15,-2-11-81-15,-4-8-361 16</inkml:trace>
  <inkml:trace contextRef="#ctx0" brushRef="#br0" timeOffset="11272.9428">14506 2748 771 0,'-89'54'76'16,"-5"13"12"-16,-6 13-40 15,3-1-48-15,19-15-6 0,38-26-80 16,34-38-197-16</inkml:trace>
  <inkml:trace contextRef="#ctx0" brushRef="#br0" timeOffset="11754.933">14622 2179 701 0,'30'38'65'16,"45"20"-33"-16,25 25 78 16,4 16-64-16,-26 18-17 15,-50 26-1-15,-43 27-16 16,-77 19-12-16,-45 1 0 16,-21-19 0-16,10-50 0 15,52-65-43-15,61-64-257 16</inkml:trace>
  <inkml:trace contextRef="#ctx0" brushRef="#br0" timeOffset="13854.6564">15546 2865 185 0,'-10'2'201'16,"5"3"-195"-16,4 0 47 15,1-3-5-15,0-2-4 16,14 0-5-16,28 0 43 15,23-14 4-15,18-10-24 16,5-1-10-16,-6 1-18 16,-10 10-21-16,-21 4-13 15,-16 9-1-15,-15 1-30 16,-11 0-77-16,-9 0-58 0,0 0-185 16</inkml:trace>
  <inkml:trace contextRef="#ctx0" brushRef="#br0" timeOffset="14165.7934">15986 2558 583 0,'-6'0'83'16,"5"9"-21"-16,-5 32 14 16,-9 25-17-16,-9 21-7 15,-4 5-30-15,2-3-19 16,10-20-3-16,16-32-62 15,34-37-258-15</inkml:trace>
  <inkml:trace contextRef="#ctx0" brushRef="#br0" timeOffset="19203.3355">16778 3250 68 0,'-3'-3'181'16,"0"0"-180"-16,3 3 2 15,0-1 8-15,0-3-8 16,0 1-1-16,0-1-1 16,0 2 4-16,0-3 10 15,0 2 6-15,0-2 6 16,0 2-2-16,0-1-17 16,0 2 1-16,0 0 10 15,0 2 2-15,0 0-2 16,0 0-4-16,0 0-4 15,0 0-1-15,0 0 0 16,0 0 0-16,0 0-3 0,0 0 0 16,0 0-3-16,0 0-3 15,0 0 1-15,0 0 0 16,0 0 1-16,0 0-2 16,0 10 3-16,2 6 16 15,4 6-9-15,1 3-6 16,1-1 2-16,2 3-2 15,-1 1-2-15,2 1 3 16,2 2-2-16,-2 4 1 16,2 1 2-16,-1 4-1 15,0 1-1-15,3-1-1 16,-3 2-1-16,1-4-2 16,-2-2 1-16,-2-1-1 0,1-2 0 15,-3-4 0 1,1-4-1-16,0-4 1 0,0-1-1 15,-3 0 0-15,2-4 0 16,-1-3 0-16,0 0 0 16,3-7 0-16,-4-3-1 15,-2-3 0-15,1 0 1 16,5 0 2-16,3-9-2 16,-2-9 1-16,3-4-1 15,-3-4 0-15,-1-7 0 16,-2-7 0-16,0-14 0 15,-4-7 0-15,-1-4 0 0,-2-3 0 16,1 4 0 0,3 6 0-16,-1 1 0 0,1 1 2 15,-1-5-2-15,0-2 0 16,-1-10 0-16,-2-3 0 16,0-2 0-16,0-5 0 15,0 7 0-15,0 2 0 16,0 3 0-16,0 9 0 15,1 2 0-15,6 7 0 16,-2 3 0-16,1 1 0 16,0-6 2-16,-3-5-2 15,0-6 0-15,-1 1 0 16,2 7 0-16,-3 10 0 16,1 4-2-16,-2 6 2 15,0 1 0-15,0 1 2 0,0 2-1 16,-6 0-1-16,-2 1 0 15,-1 0 0-15,0 2 0 16,1 1 0-16,2 4 0 16,0 9 0-16,3 6 1 15,-1 7-1-15,3 2 0 16,-1 0 0-16,2 2 0 16,0 0 0-16,0 0 0 15,0 0 0-15,0 0 0 16,0 0 0-16,0 0 0 15,0 0 0-15,0 0 1 16,2 0 1-16,12 0 3 0,9 0 1 16,10 2 0-16,8 0 6 15,8-2 3-15,6 0-3 16,0 0 2-16,1 0-4 16,-3 0-3-16,-2 0 4 15,-8 0 1-15,-1 0-2 16,3 0-3-16,1 0-4 15,8 0 2-15,5 0 3 16,5 0 3-16,2 0-1 16,1 0-5-16,3 0 0 15,-1 0-1-15,1 0-1 16,-3 6 2-16,2 2 0 16,-1-1-4-16,4-3 0 0,5-3 0 15,4-1 2-15,4 0-1 16,2 0 1-16,-1-8 0 15,1 4 2-15,-2 0 0 16,-2 0 5-16,2 4 8 16,-5 0-16-16,0 0-2 15,-2 0 0-15,1 4 0 16,0 1 0-16,5-5-1 16,5 0 1-16,8 0 0 15,6 0 0-15,0-5 0 16,0-1 1-16,-5 4-1 15,-6 0 1-15,-6 2-1 16,-3 0 1-16,-1 0 0 16,1 0 0-16,0 0-1 0,6 0 0 15,9 0 0-15,7 0 0 16,7 0 0-16,2 0 1 16,-8 0 1-16,-15 0 3 15,-22 0-4-15,-19 6 0 16,-13 6-1-16,-10 2 0 15,-3-2 0-15,-5-2-2 16,-7 1-15-16,-4-6-40 16,0 2-39-16,-4-3-37 15,3-4-113-15</inkml:trace>
  <inkml:trace contextRef="#ctx0" brushRef="#br0" timeOffset="23127.4946">18128 2431 22 0,'0'0'300'0,"-1"0"-259"15,1 0 21-15,0 0-19 16,0 0-4-16,0 0 2 16,9 0-2-16,16 0 21 15,10 0 7-15,8 0-14 16,9 0-18-16,5 0-31 16,7 0-4-16,9 0-69 15,-8-15-215-15</inkml:trace>
  <inkml:trace contextRef="#ctx0" brushRef="#br0" timeOffset="31357.6373">19850 2429 353 0,'0'-4'38'15,"0"3"11"-15,0 1 0 0,0-2-26 16,0 1 13-1,0 1 7-15,0 0-7 0,0 0-5 16,0-2-9-16,0 2-3 16,0-2-2-16,0 2-1 15,0 0 1-15,-4 0 2 16,-13 0-10-16,-9 5-8 16,-7 17 0-16,-5 9 0 15,0 8 1-15,5 1 0 16,9-1 1-16,9-4-2 15,11-7-1-15,4-5 0 16,1-4-3-16,23-1-4 16,10-4-4-16,10-2-10 15,6-4-25-15,4-6-42 16,-6-2-29-16,1-8-39 0,-1-20-122 16</inkml:trace>
  <inkml:trace contextRef="#ctx0" brushRef="#br0" timeOffset="31723.0577">20258 2421 212 0,'0'-6'215'16,"0"6"-184"-16,-8 0 40 15,-2 0-45-15,-2 2-14 16,-3 10 0-16,1 3 10 0,0 1-1 15,3-3 1 1,5 1 0-16,6-3-9 0,0-2-3 16,0-3-2-16,21-5 7 15,5-1 3-15,-3 0 6 16,-5 0-3-16,-12 0 0 16,-4 0-8-16,-2 0 3 15,0-1 1-15,0-3-1 16,-6-3-12-16,-8-2-4 15,4-4-2-15,-2-1 0 16,2-3-6-16,2 1-9 16,8 2-13-16,0 2-22 15,6 0-24-15,18 6-54 16,10 2-19-16,4 4-136 16</inkml:trace>
  <inkml:trace contextRef="#ctx0" brushRef="#br0" timeOffset="32471.1921">20386 2345 195 0,'-9'4'177'16,"-3"3"-156"-16,3 4 30 15,0 2-35-15,-6 1-7 16,0 3 11-16,-6 3 4 16,1 2-2-16,-1 4 5 15,1-1 8-15,4 3-5 16,1-2-4-16,9-2-7 0,6-5-9 15,0-8-5-15,14-8 6 16,15-3 18-16,9-2-2 16,6-17-7-16,-2-4 0 15,-3 0 0-15,-12 3-3 16,-8 1-8-16,-10 8-5 16,-7 0 1-16,-2-1 11 15,-5 0 0-15,-19-2-13 16,-8 1-3-16,-3 4-4 15,1 4-3-15,6 0-4 16,9 4-6-16,9 0-9 16,9-1-30-16,1 2-11 15,0 0-42-15,23 0-125 0,12 0 53 16</inkml:trace>
  <inkml:trace contextRef="#ctx0" brushRef="#br0" timeOffset="32803.9474">20756 2281 429 0,'-30'8'15'0,"-3"14"70"0,0 1-46 16,4 1-17-1,5-5-13-15,9-5-9 0,9-6 0 16,6-7 0-16,0-1 14 16,13 0 25-16,9 2 24 15,1 3 11-15,-2 5-18 16,-12 9-19-16,-9 12-5 16,-4 11 6-16,-29 9-22 15,-9 1-12-15,-3-12-4 16,8-16-6-16,12-21-28 15,11-3-25-15,14-25-62 16,3-13-55-16,30-4-188 16</inkml:trace>
  <inkml:trace contextRef="#ctx0" brushRef="#br0" timeOffset="33419.1401">21309 2002 446 0,'-29'4'89'16,"-9"26"-29"-16,-6 14 9 15,-3 19-49-15,0 17-3 16,3 14-4-16,10 10 0 16,15-7-10-16,19-14-3 15,13-18-1-15,30-21-8 0,12-15-28 16,7-12-35-16,-1-10-47 15,-7-7-140-15</inkml:trace>
  <inkml:trace contextRef="#ctx0" brushRef="#br0" timeOffset="34150.7673">21494 2190 375 0,'-1'0'34'16,"-1"0"14"-16,1 0-28 16,-4 4-16-16,-2 5 3 15,-2 5 6-15,-3 3 14 16,-3 1 1-16,2 0 3 16,4-5-12-16,5-6-10 15,4-7-7-15,0 0-1 16,4 0 6-16,12-11 12 15,11-5 12-15,9-5 11 16,0 2-8-16,-5 4-1 16,-7 8 3-16,-9 2-16 15,-9 5-9-15,-3 0-4 0,-2 5 1 16,-1 17-1 0,0 10-1-16,-7 10 0 0,-14 5-4 15,-6 3-2-15,-4 2 0 16,3-2 0-16,2-4-7 15,10-6 3-15,5-7-2 16,8-10 1-16,3-5 3 16,0-8 1-16,7-2 0 15,12-8 0-15,7 0 0 16,3 0 0-16,-1-4-6 16,-6-6-15-16,-5-2-29 15,-2-4-18-15,-2 0-56 0,5-4-132 16</inkml:trace>
  <inkml:trace contextRef="#ctx0" brushRef="#br0" timeOffset="34556.444">21976 2214 231 0,'-7'-2'199'16,"3"2"-162"-16,-3 0 17 15,0 0-45-15,-3 0 0 16,-4 10 0-16,-2 3 8 0,-4 8 9 16,-4 6 5-16,1 7-4 15,1 4-4-15,5 4 0 16,5 2 2-16,5-1-2 15,7-6-4-15,0-8-5 16,22-9-9-16,17-12 3 16,13-8 5-16,9-6-5 15,3-24-4-15,-4-13 2 16,-10-5 15-16,-12 1 15 16,-16 4-16-16,-17 3-14 15,-5 0-3-15,-27 6-3 16,-14 6-5-16,-2 9-12 0,6 9-9 15,12 6-17-15,10 4-34 16,7 0-42-16,8 0-103 16</inkml:trace>
  <inkml:trace contextRef="#ctx0" brushRef="#br0" timeOffset="35031.8875">22397 2222 281 0,'-3'0'60'16,"2"0"-22"-16,1 0-14 15,0 0-23-15,0 0 11 16,0 0 11-16,0 0 16 16,0 5 9-16,7 10-1 15,11 4-6-15,6 5-3 16,2 2-10-16,0 4-14 16,1-2-12-16,0-2-2 15,-5-4-6-15,-4-4-29 16,-3-6-58-16,-4-6-104 15</inkml:trace>
  <inkml:trace contextRef="#ctx0" brushRef="#br0" timeOffset="35281.3724">22649 2220 379 0,'-6'0'79'0,"-9"3"-1"15,-15 21-23-15,-16 10-4 16,-13 10-7-16,-7 4-7 16,-1 3-16-16,9-6-20 15,16-12-1-15,18-11-35 16,24-17-95-16,19-5-215 0</inkml:trace>
  <inkml:trace contextRef="#ctx0" brushRef="#br0" timeOffset="35764.4979">22824 1951 146 0,'0'0'259'0,"0"0"-177"15,0 4 6-15,0 23-52 16,1 15 20-16,8 19 5 16,0 14-2-16,-9 17-11 15,-4 12-6-15,-33 5-11 16,-13-4-17-16,-10-16-14 16,5-23-18-16,21-35-126 15,18-31-269-15</inkml:trace>
  <inkml:trace contextRef="#ctx0" brushRef="#br0" timeOffset="37725.427">17548 3132 370 0,'5'0'14'16,"7"0"-10"-16,12-9 18 15,7-2-13-15,8 0 13 16,2 0 13-16,3 7 3 16,0 0-3-16,1 3-6 15,4 1-6-15,-5-2-6 16,-1 2 2-16,0-1-3 0,-7 1 5 15,5 0 2-15,1-4-2 16,2 0 4-16,7-1-4 16,4-4-7-16,3 1-8 15,7-3-3-15,3 2-1 16,-1-3 1-16,-4 5 3 16,-5-1 2-16,-5 2 3 15,-3 2-3-15,-4 2 0 16,-3 2-5-16,-2 0-1 15,2 0 5-15,-3 0-3 16,2 0 5-16,-5 0 0 16,-4 0-2-16,-2 0-1 15,1 0-2-15,2 0-1 0,2 0 1 16,4 0-4 0,2 0 0-16,1 0 2 0,-1 0 2 15,-3 0 2-15,-4 0 3 16,-2 0-4-16,5 0-1 15,8 0 2-15,5 0-3 16,8 0-3-16,4 0 0 16,-2 0 0-16,-6-2 1 15,-9 2-1-15,-8 0 1 16,-8 0-1-16,-2 0 1 16,0 0 0-16,3 0-1 15,5 0 2-15,6-1-1 0,4 1 1 16,1 0 0-1,-1 0 6-15,-1 0-4 0,-2 0-3 16,-1 0 2-16,-2 0-3 16,0 0 0-16,-4 0 1 15,-3 0-1-15,-2 0 2 16,-2 0-1-16,-3 0 1 16,-1 0 0-16,0 0-1 15,0 0-1-15,0 0 1 16,1 0-1-16,-1 0 0 15,2 0 0-15,3 0 0 16,-2 0 0-16,-2 0 0 16,-3 0 0-16,-4 0 0 15,1 0 1-15,1 0 0 0,3 0-1 16,3 0 0-16,1-2 1 16,4-2-1-16,-1-1 0 15,-1 3 0-15,0-2 0 16,0 2 1-16,-1 0-1 15,3 2 0-15,-1 0 0 16,2 0 0-16,4 0 0 16,2 0 1-16,1 0-1 15,1 0 0-15,2 0 1 16,-1 0 0-16,0 0-1 16,-3 2 1-16,-3-2 2 15,0 2-3-15,-1 2 1 16,-3-2-1-16,5-2 0 0,1 0 0 15,5 0 0-15,5 0 1 16,3 3-1-16,-1-2 0 16,2 4 0-16,-1 0 0 15,5 2 0-15,-1-1 1 16,4 1 1-16,4-1-2 16,4-5 0-16,6-1 0 15,6 0 1-15,3 0-1 16,-1 0 2-16,-5 0 4 15,-12 0-1-15,-13 4-2 16,-17 0-2-16,-17 1-1 16,-10-3-1-16,-7-2-6 15,0 0-20-15,0 4-43 0,-9 1-80 16,-12-5-137-16</inkml:trace>
  <inkml:trace contextRef="#ctx0" brushRef="#br0" timeOffset="39737.2012">19931 3431 210 0,'-6'0'6'16,"0"0"22"-16,1 0-11 0,4 0-14 15,-3 0 4-15,2 0 11 16,2 0 9-16,0 0 14 15,0 0-10-15,0 0-14 16,0 0 10-16,0 0 3 16,0 0-4-16,0 0-7 15,0 0-15-15,0 0-2 16,0 0 2-16,0 0 4 16,0 0 6-16,0 0-3 15,0 0 9-15,10-4 4 0,10-4 4 16,7-2 5-1,3-2-11-15,4 0-2 0,4-1-2 16,1 1 8-16,2 1-4 16,-5 0-4-16,-5 4 1 15,-7 5-1-15,-6 2-4 16,-9 0 1-16,-3 0-3 16,-3 0 1-16,-2 0-5 15,1 9-2-15,-2 6-1 16,0 7-1-16,0 6-1 15,-3 6 0-15,-14 0-3 16,-4 6 0-16,-7 1 2 16,-8 7-2-16,-7 5 1 15,-8 4-1-15,-4 3 0 0,-3 1 0 16,1-1 0-16,8-10-1 16,10-9 1-16,12-14-1 15,12-13-3-15,11-9-8 16,4-5-3-16,17 0 0 15,24 0 15-15,19-13 0 16,14 1 9-16,4 0-1 16,-5 8 3-16,-13 4 0 15,-16 0-11-15,-17 8-4 16,-10 8-31-16,-11-5-149 16,-6-11-477-16</inkml:trace>
  <inkml:trace contextRef="#ctx0" brushRef="#br0" timeOffset="41367.117">21614 1698 114 0,'-2'0'42'0,"2"0"-40"15,0 0 8-15,0 0-1 16,0 0 23-16,0 0 14 16,0 0-11-16,0-2-5 15,0 2-10-15,0 0-7 0,0 0 6 16,0-2 10-1,2 2 1-15,-2 0-21 0,1 0-2 16,1 0-2-16,2 0 1 16,1 0 10-16,5 0 5 15,1 0 2-15,2-2-7 16,2 0-8-16,-3 0 1 16,-3 2 1-16,1 0 1 15,-4 0 0-15,0 0-6 16,2 0-3-16,4 0 2 15,3 0-2-15,5 0 2 16,7 0 2-16,2-2 0 0,0-3 0 16,1 0 1-1,-5 1 1-15,-3-2 2 0,-2 4-1 16,-3-1 5-16,1-1-7 16,1 1-5-16,2 1-1 15,6 0-1-15,4 2 0 16,1-2 1-16,-1-2-1 15,-1 3 0-15,-3 0 0 16,-1 1 0-16,0 0 2 16,4 0 4-16,2-2 2 15,4-2-6-15,5 0 1 16,5 0-3-16,-1-3 1 16,-1 2-1-16,-2 1 0 15,-1 0 1-15,-1 2 3 16,-2-4 8-16,1 0 1 0,-1 0-6 15,-1 2 2-15,0-2-1 16,-4 4-1-16,-5 0 4 16,-6 2 2-16,-9 0-8 15,-4 0-5-15,-5 0-2 16,2 6-14-16,-2 2-29 16,1 3-59-16,-2-8-169 15</inkml:trace>
  <inkml:trace contextRef="#ctx0" brushRef="#br0" timeOffset="74586.0333">5119 5654 392 0,'6'-14'202'16,"-2"7"-197"-16,-1 4 26 15,-1 2 13-15,-2 1-11 16,0 9-1-16,-10 35-9 16,-25 31-1-16,-16 32-9 15,-19 24-13-15,0 14-3 16,10-9-4-16,25-24-3 16,32-35 0-16,13-37-3 15,47-29-4-15,20-11 16 16,13-14 1-16,5-13 6 15,-8 3 4-15,-13 6-2 0,-19 8-3 16,-20 4-5-16,-15 3-2 16,-16-6-16-16,-4-7-61 15,0-12-141-15</inkml:trace>
  <inkml:trace contextRef="#ctx0" brushRef="#br0" timeOffset="74819.8609">5556 5692 718 0,'-16'2'39'0,"8"32"-37"16,-1 21 7-16,0 16 18 0,0 14 3 16,-2 17-14-1,-3 12 1-15,-5 15 0 0,-7 8-4 16,-6 4-2-16,-1 3-9 15,1-2-2-15,8-11-1 16,8-17-10-16,10-28-32 16,6-28-83-16,12-39-127 15</inkml:trace>
  <inkml:trace contextRef="#ctx0" brushRef="#br0" timeOffset="74999.8914">6087 6434 955 0,'-19'47'4'16,"4"5"-4"-16,4-12-55 15,11-36-154-15</inkml:trace>
  <inkml:trace contextRef="#ctx0" brushRef="#br0" timeOffset="75666.5038">7023 5886 438 0,'-26'15'18'16,"11"1"43"-16,4-6 18 16,6-4-45-16,3-6-8 15,2 0 12-15,14 0 11 16,26-22-5-16,29-13 10 0,23-11-6 16,8 2-6-1,-6 10-7-15,-24 16-10 0,-28 18-12 16,-24 20-9-16,-18 45 0 15,-24 38 4-15,-34 33-5 16,-22 21-3-16,-1 6 0 16,13-20-2-16,33-29-4 15,35-34 1-15,19-31-1 16,41-23-1-16,13-13 3 16,11-13 3-16,2 0 1 15,-1 0-1-15,-3-7-8 16,-4-3-46-16,3-16-105 15,-4-18-253-15</inkml:trace>
  <inkml:trace contextRef="#ctx0" brushRef="#br0" timeOffset="76182.2699">8955 6037 759 0,'-53'3'34'15,"-3"30"-13"-15,-10 23 27 16,-6 11-26-16,5-1-1 15,15-14-21-15,25-19 0 0,27-21-4 16,6-12-2-16,30 0 6 16,13 0 12-16,0-3 11 15,-7 3 4-15,-13 0-3 16,-22 24-6-16,-11 25-6 16,-44 17 0-16,-27 10-12 15,-19-7 0-15,0-22-6 16,15-22-39-16,27-25-22 15,28 0-19-15,24-18-26 16,14-2-27-16,39-2-97 16</inkml:trace>
  <inkml:trace contextRef="#ctx0" brushRef="#br0" timeOffset="76398.153">9043 6272 695 0,'-5'28'18'16,"5"11"19"-16,0 8 3 15,0 3-22-15,0 1-14 16,-7-2-4-16,-8-8-2 16,-3-7-3-16,3-8-17 15,2-6-51-15,7-13-93 16,1-7-271-16</inkml:trace>
  <inkml:trace contextRef="#ctx0" brushRef="#br0" timeOffset="76547.744">9155 5864 754 0,'-6'0'13'0,"6"0"-13"15,0 14-37-15,1 17-43 16,10 7-154-16</inkml:trace>
  <inkml:trace contextRef="#ctx0" brushRef="#br0" timeOffset="76747.2261">9334 6316 551 0,'0'0'123'16,"6"0"-44"-16,10 3 3 15,8 0-51-15,3 3 3 16,1 2-8-16,2 4-3 16,-3 10-3-16,-3 13-8 15,-7 11-1-15,-11 12-4 16,-6-1-7-16,0-2-7 16,-3-6-27-16,3-25-125 15,0-24-292-15</inkml:trace>
  <inkml:trace contextRef="#ctx0" brushRef="#br0" timeOffset="77046.1648">10359 5536 708 0,'-3'10'119'16,"-30"55"-99"-16,-28 44 29 0,-26 54-16 16,-13 34-8-16,3 17-4 15,24-4-16-15,36-33-5 16,37-48-36-16,37-58-179 15,33-55-316-15</inkml:trace>
  <inkml:trace contextRef="#ctx0" brushRef="#br0" timeOffset="77512.3145">10636 6093 720 0,'-64'29'48'0,"12"14"-8"16,13-2 11-16,21-10-50 15,18-11-1-15,12-12-7 16,34-8 7-16,15 0 7 15,3 0 14-15,-4 1 11 16,-20 19 3-16,-19 17-9 16,-21 18-6-16,-27 18-2 15,-32 7-12-15,-17-5-6 16,-2-16 0-16,11-24-18 16,18-34-38-16,17-18-50 15,22-43-78-15,10-21-102 0</inkml:trace>
  <inkml:trace contextRef="#ctx0" brushRef="#br0" timeOffset="77695.2503">10681 5879 687 0,'0'10'95'15,"16"10"-50"-15,27 2 12 16,14-8-38-16,13-8-13 15,8-6-6-15,2 0-13 16,-5-2-52-16,-2-8-99 16,-18 4-156-16</inkml:trace>
  <inkml:trace contextRef="#ctx0" brushRef="#br0" timeOffset="77894.717">11270 6177 849 0,'6'43'34'0,"33"9"-10"15,9 6 11-15,-2-2-27 16,0-6-8-16,-4-8-2 16,-3-7-13-16,-7-8-40 15,-6-4-57-15,-1-11-80 16,-7-12-249-16</inkml:trace>
  <inkml:trace contextRef="#ctx0" brushRef="#br0" timeOffset="78011.1478">11607 6262 655 0,'-97'65'165'0,"-16"20"-114"16,-9 10 14-16,4-9-65 15,27-17-22-15,41-38-195 16</inkml:trace>
  <inkml:trace contextRef="#ctx0" brushRef="#br0" timeOffset="78476.5227">12150 5777 517 0,'0'-15'130'15,"5"10"-121"-15,34 5 62 16,14 15-27-16,4 29 24 15,-8 27-10-15,-23 35-16 16,-26 32-2-16,-39 29-19 16,-42 8-10-16,-16-3-11 15,0-29 0-15,24-34-32 0,39-51-133 16,30-58-214-16</inkml:trace>
  <inkml:trace contextRef="#ctx0" brushRef="#br0" timeOffset="78876.2219">12877 6216 738 0,'-30'0'135'16,"-4"30"-126"-16,-8 20 38 16,-9 15-37-16,1 8-10 15,8 2 0-15,15-9-2 0,16-12-5 16,11-15-15-16,24-14-35 16,24-14-24-16,16-7-34 15,14-4-115-15</inkml:trace>
  <inkml:trace contextRef="#ctx0" brushRef="#br0" timeOffset="79125.1684">13128 6540 552 0,'-21'31'141'16,"17"-1"-77"-16,8-10-33 15,34-13-26-15,24-7-5 16,9-13 0-16,5-17 4 15,-9-4 40-15,-22 8 20 0,-21 8-29 16,-24 2-13-16,-22 3 6 16,-36 0-28-16,-20 3 0 15,-1 4-13-15,18 1-38 16,27 5-74-16,32 0-96 16,10-8-216-16</inkml:trace>
  <inkml:trace contextRef="#ctx0" brushRef="#br0" timeOffset="79324.5787">13696 6286 621 0,'-33'22'193'15,"-7"20"-136"-15,-2 11-2 16,2 3-31-16,7-4-5 0,20-12-19 16,13-11-2-1,17-11-8-15,15-7 5 0,-5 0 5 16,-8 0 1-16,-13 0 3 15,-6 4-4-15,-15 0 0 16,-21-1-7-16,-7-14-59 16,10-8-85-16,15-46-259 15</inkml:trace>
  <inkml:trace contextRef="#ctx0" brushRef="#br0" timeOffset="79557.4088">14414 5442 536 0,'-51'69'180'15,"-13"50"-134"-15,-15 50 41 16,-15 39-32-16,3 11-6 15,18-12-34-15,37-38-15 16,36-36-51-16,19-38-134 16</inkml:trace>
  <inkml:trace contextRef="#ctx0" brushRef="#br0" timeOffset="80055.9978">14437 6192 567 0,'-52'18'155'15,"17"6"-139"-15,18-2 28 16,17-10-44-16,18-10-20 16,24-2 20-16,13 0 9 15,5-10 23-15,-5 10 17 0,-10 0 8 16,-20 32-16-16,-25 21-12 16,-9 19-5-1,-46 15-14-15,-23 0-8 0,-13-10-2 16,8-22-10-16,17-26-48 15,17-29-53-15,24-12-45 16,17-32-146-16</inkml:trace>
  <inkml:trace contextRef="#ctx0" brushRef="#br0" timeOffset="80272.2243">14375 6131 594 0,'0'0'150'16,"39"-2"-135"-16,23-16 41 15,16-5-36-15,6-5-5 16,-4-1-12-16,-10 3-3 16,-12 6-1-16,-16 6-9 15,-8 6-64-15,-11 8-92 16,-4 0-241-16</inkml:trace>
  <inkml:trace contextRef="#ctx0" brushRef="#br0" timeOffset="80471.8209">15121 6060 614 0,'10'27'259'16,"19"15"-254"-16,17 9 57 15,5 1-50-15,1-3-9 16,-6-3-3-16,-9-9-3 16,-11-8-12-16,-5-5-37 15,-3-7-34-15,-2-7-81 16,-1-10-147-16</inkml:trace>
  <inkml:trace contextRef="#ctx0" brushRef="#br0" timeOffset="80604.5466">15442 6107 696 0,'-93'55'66'16,"5"9"41"-16,0 0-72 15,14-7-35-15,26-16-7 16,27-14-92-16,21-15-124 16</inkml:trace>
  <inkml:trace contextRef="#ctx0" brushRef="#br0" timeOffset="80820.9449">15856 5489 783 0,'0'58'54'0,"8"36"16"15,-7 35-30-15,-1 28-21 16,-40 20 1-16,-27 13 0 15,-24-4-8-15,-15-10-7 16,2-26-5-16,14-31-22 16,27-35-78-16,27-57-190 15</inkml:trace>
  <inkml:trace contextRef="#ctx0" brushRef="#br0" timeOffset="81386.2417">16634 5870 556 0,'-5'0'67'16,"5"17"-56"-16,0 21 38 15,0 15-21-15,3 9-19 16,0 5-3-16,-3-2-6 16,0-2-5-16,-6-4-40 15,-11-9-139-15,-8-11-308 16</inkml:trace>
  <inkml:trace contextRef="#ctx0" brushRef="#br0" timeOffset="81519.0223">16612 6063 651 0,'56'-1'212'16,"8"1"-165"-16,23 15 5 15,11 7-52-15,10-15-33 16,-5-7-436-16</inkml:trace>
  <inkml:trace contextRef="#ctx0" brushRef="#br0" timeOffset="83348.13">16401 6160 19 0,'-3'-3'130'16,"2"1"-78"-16,1 1 8 16,0-1-22-16,0 0 1 0,0-4-14 15,0-3-25-15,0-2-44 16,5 0-19-16,-2 4 61 16,-1 1 2-16,-2 5 65 15,0 1 2-15,0-1 4 16,0 1 1-16,0 0-25 15,0 0 0-15,24 0 20 16,13 0-2-16,9 0-35 16,5 0 1-16,-3-2-25 15,0 2-6-15,-5 0-85 16,-5-18-266-16</inkml:trace>
  <inkml:trace contextRef="#ctx0" brushRef="#br0" timeOffset="95086.343">17625 2044 214 0,'1'0'76'15,"1"0"-76"-15,2 0 0 16,2 0 0-16,0 0 4 16,1 0 21-16,1 0 17 15,0 0 6-15,-1 0 3 16,-1 0-4-16,0 0-25 15,-2 0-8-15,6 0-2 16,-2 0-5-16,4 0 3 0,1 0 4 16,-2 0 9-16,-1 0 8 15,-3-3 1-15,-3 2-6 16,-4 1-9-16,0 0 3 16,0 0 12-16,0-2 1 15,0 2-5-15,0-5-2 16,-8 0-7-16,-13-3-15 15,-9-1-4-15,-7 7 0 16,-9 2-2-16,-5 7 0 16,-3 20 0-16,2 7 0 0,4 4 2 15,8 3-1 1,12-7 1-16,13-7 0 0,12-9-1 16,3-5-4-16,12-6-3 15,22-3 7-15,14-4 1 16,8 0 1-16,4-22 0 15,-4-7 0-15,-7 0-1 16,-12 0 0-16,-12 5 2 16,-7 4-2-16,-9 10 1 15,-6 4-1-15,-3 6 0 16,0 0 1-16,0 0 1 16,0 2 1-16,0 21-2 15,-6 16 2-15,-8 15-1 16,-2 7 1-16,-1 6 3 15,0 4 0-15,-2 4 1 0,-2 1-1 16,4-4-6-16,7-8 0 16,10-16-17-16,0-12-69 15,30-25-110-15,9-11-362 16</inkml:trace>
  <inkml:trace contextRef="#ctx0" brushRef="#br0" timeOffset="96017.4787">19336 1993 348 0,'0'-6'54'0,"0"3"21"16,0-4-16-16,0 1-29 15,0 0 9-15,0-2 8 16,-8 2-6-16,-7-2 3 16,-11 2-13-16,-10 6-18 15,-6 0-7-15,-7 12-1 0,-2 16-3 16,3 9 0-1,2 11 0-15,9 2 1 0,11-2-1 16,13-7-1-16,13-14-1 16,0-13-1-16,20-14 1 15,18-1 0-15,8-32 3 16,6-9-1-16,-4 0-1 16,-14 6 2-16,-8 11 4 15,-13 12 9-15,-7 7 1 16,-6 6-5-16,2 0-7 15,-1 6-4-15,2 28 1 16,-1 14 13-16,-2 16-2 16,0 9-3-16,-6 2-1 15,-9 2 1-15,-5-3-1 0,0-5-6 16,2-9-3-16,3-10-1 16,4-12-14-16,7-6-73 15,4-10-106-15,0-10-438 16</inkml:trace>
  <inkml:trace contextRef="#ctx0" brushRef="#br0" timeOffset="126127.6951">5047 8517 459 0,'0'-8'58'0,"0"3"-41"16,0 5 14-16,2-3-2 15,-1 3-9-15,-1 12-7 16,-3 22 26-16,-22 22-1 16,-14 21-18-16,-12 15-15 15,-4 12-1-15,7-1-3 16,15-17 0-16,22-24-1 15,11-31 0-15,31-26-4 16,26-5 0-16,12-32 4 16,8-6 2-16,3-2 7 0,-8 7 4 15,-14 9-3-15,-16 9-7 16,-17 8-3-16,-12 7-2 16,-5-5-34-16,-6-7-67 15,-2-17-119-15</inkml:trace>
  <inkml:trace contextRef="#ctx0" brushRef="#br0" timeOffset="126327.7938">5520 8399 511 0,'2'0'83'16,"-2"14"-29"-16,-11 42 24 16,-8 24 5-16,-9 25-34 0,-11 25-18 15,-8 16-14-15,-5 11-9 16,-1 6-4-16,3-5-1 15,6-13-3-15,11-25 0 16,14-27 0-16,17-25-10 16,2-28-64-16,15-31-107 15,10-20-148-15</inkml:trace>
  <inkml:trace contextRef="#ctx0" brushRef="#br0" timeOffset="126979.7175">6039 9224 450 0,'-7'3'76'15,"2"0"-41"-15,5 0 9 0,0-3 4 16,0 0-10-16,0 0-8 15,0 0 4-15,0 0 6 16,0 0-9-16,0 0-7 16,-1 0-8-16,1 10-4 15,0-3 1-15,0-2-2 16,0-4-8-16,0-1 0 16,0 2 1-16,0 2-2 15,0 2-1-15,0 2-1 16,0 0 1-16,0 0 0 15,0-8 0-15,0 0-1 0,1 0 0 16,1 0-1 0,1 0 1-16,-3 0 0 0,0 0 1 15,0 0-1-15,0 0 0 16,0 0 0-16,0 0 1 16,0 0-1-16,0 0 0 15,0-15 1-15,4-2-1 16,1 3 0-16,-4 8 1 15,-1 6 2-15,0 0-1 16,0 0 0-16,0 4-1 16,0 8 1-16,-1-2-2 15,-1-6-1-15,2 2-12 16,0-6-49-16,7 0-87 16,7-6-90-16</inkml:trace>
  <inkml:trace contextRef="#ctx0" brushRef="#br0" timeOffset="129785.5786">7286 7091 245 0,'0'7'65'0,"-5"-3"-60"16,3 5 24-16,1-2 10 15,1-1-9-15,0 3-5 16,0 0-9-16,0 3-3 16,0 5-7-16,0 7 13 15,1 4-7-15,1 7-8 16,-2 1 0-16,4-2 0 0,-1-3-2 15,5-3-2-15,2-10 2 16,8-7 13-16,9-10 7 16,10-1 8-16,10 0-3 15,5 0-4-15,-2-1-6 16,0 1 3-16,-1 0-10 16,3 0 9-16,0 3-9 15,3-1-8-15,4-2-1 16,-1 0-1-16,3-4 2 15,2-8-2-15,1-3 3 16,2 0 3-16,1 3 2 16,2 1-2-16,8 3 0 0,6 2-3 15,5 0 2-15,2-1 6 16,-2 3 1-16,-6 0 2 16,-6 4-5-16,-9 0 1 15,-7 0-2-15,-8 9-2 16,-1 3-5-16,-6-3 0 15,-1-2-1-15,1-3 1 16,4-4 0-16,5 0 0 16,0 0 0-16,3-10 2 15,-1 0 10-15,-1 4-2 16,0 4-1-16,-4 2-7 16,0 0-2-16,-8 2 0 15,-3 7-1-15,-4-3 1 16,0-1-1-16,5-5 0 15,8 0 0-15,7 0 0 0,5-4 2 16,4-5-1-16,-3 2 1 16,-1 0 1-16,-7 6-1 15,-6-1 0-15,-3 2 0 16,-8 0-1-16,2 0 1 16,1-5-2-16,6-4 0 15,9-4 2-15,4-4 3 16,2-2-4-16,-3 0 1 15,-1 2 1-15,0 2 0 16,-5 5-1-16,-7 0-2 0,-4 6 1 16,-10-1 0-1,-2 4-1-15,2-4 0 0,2 2 0 16,4-3 1-16,1 1-1 16,1 0 2-16,-2 2 2 15,-3 3-1-15,-1 0-2 16,-2 0 1-16,3 0-2 15,7 11 0-15,6-2 0 16,12-1 0-16,5-1 1 16,11-3 1-16,11-1 1 15,5-1-2-15,0-1-1 16,-5-1 0-16,-6 0-1 16,-3 2 1-16,-2-2 0 15,1 0-1-15,-1 0 1 16,2 0 1-16,-1 0-1 0,3 0 1 15,-4 0-1-15,-3 0 3 16,-3 0-2-16,-3 0 1 16,-2 0-2-16,4 0 0 15,-3 0 3-15,2-6-2 16,2-2 0-16,1 2 3 16,5-2 1-16,7 0-2 15,3 3-3-15,0 2 1 16,-3 1 1-16,0 2-2 15,-4 0 0-15,-6 0 0 16,-1 2 0-16,-6 4 1 16,1 1-1-16,7-3 1 0,5-1 0 15,4-3-1-15,6 0-1 16,3 0 1-16,0-3 0 16,-3-2-1-16,-2-1 1 15,-5 5 0-15,-5 1 0 16,0 0 0-16,-4 0 2 15,-4 0-1-15,-3 0-1 16,-9 0 1-16,-7 0 0 16,-7 0-1-16,-4 0 0 15,-7 0 0-15,-7 0 0 16,-10 0 0-16,-9 0 0 16,-3 0 0-16,-2 0-1 15,0 0 1-15,0 0 0 16,0 0 0-16,0 0 0 15,0 0 0-15,0 0 0 0,0 0 0 16,0 0 0-16,0 0 0 16,4 0 0-16,1 0 0 15,2 0 0-15,5 1 0 16,1 1 0-16,2 2-1 16,0-4 1-16,-2 0 0 15,-3 0 0-15,-3 0 0 16,-5 0 0-16,-2 0 0 15,0-7 2-15,0-12 6 16,0-6-6-16,-5-3-2 16,1-6 1-16,1-3-1 15,3 6-1-15,0 6 1 0,0 8-1 16,0 10 0-16,0 2 0 16,0 5-1-16,0 0 0 15,-7 0-4-15,-6 12-16 16,-13 8-58-16,-16-12-170 15</inkml:trace>
  <inkml:trace contextRef="#ctx0" brushRef="#br0" timeOffset="132512.189">8365 8962 324 0,'5'-15'181'16,"-5"1"-177"-16,0 9 49 15,-2-2 18-15,-6 4-18 16,-6 3-7-16,-19 7-18 16,-19 19-24-16,-18 12 4 15,-8 7 17-15,8 0-2 16,18-9-18-16,26-9-3 16,23-11-2-16,8-8 0 0,35-6 7 15,17-2 7-15,7 0 3 16,-4 0 6-16,-15 1 5 15,-18 16-8-15,-23 15-2 16,-7 16-1-16,-42 14-1 16,-26 8-10-16,-19-9-5 15,-3-17-1-15,10-28-3 16,17-16-10-16,22-10-10 16,22-13-1-16,22 10-22 15,16 5-41-15,33 7-50 16,13 1-66-16</inkml:trace>
  <inkml:trace contextRef="#ctx0" brushRef="#br0" timeOffset="132744.856">8672 9155 632 0,'0'0'41'16,"0"16"-28"-16,7 15 37 16,-1 10-20-16,-6 12-9 15,0 3-13-15,-2 0-7 16,-10-2-1-16,3-13-3 16,9-11-67-16,0-22-101 0,0-10-282 15</inkml:trace>
  <inkml:trace contextRef="#ctx0" brushRef="#br0" timeOffset="132901.5993">8785 8870 796 0,'-15'0'48'15,"4"12"-48"-15,11 12-12 16,11 3-64-16,5-1-65 15,8-8-140-15</inkml:trace>
  <inkml:trace contextRef="#ctx0" brushRef="#br0" timeOffset="133144.136">9089 9205 530 0,'-11'9'156'0,"-5"23"-104"16,9 0 38-16,7-2-44 15,0-6-36-15,7-21-10 16,29-6 1-16,22-35 3 16,21-13 4-16,18-4 16 15,-3 13 7-15,-13 16-6 16,-27 21-7-16,-28 7-10 16,-23 32-2-16,-3 17 2 15,-32 15-6-15,-6 4-2 0,2-9-50 16,13-30-165-16</inkml:trace>
  <inkml:trace contextRef="#ctx0" brushRef="#br0" timeOffset="134257.9632">10919 8292 365 0,'-13'-16'113'0,"1"6"-100"15,0 7 84-15,2 3-32 16,-8 15-25-16,-18 45 0 15,-20 37 17-15,-18 37-11 16,-14 30-22-16,6 10-11 16,14 2-9-16,20-7-4 15,24-23 1-15,19-29-1 16,5-30-5-16,32-29-19 0,16-21-22 16,13-23-53-16,6-14-80 15,-5-33-329-15</inkml:trace>
  <inkml:trace contextRef="#ctx0" brushRef="#br0" timeOffset="136119.9472">11054 8733 464 0,'-21'13'50'0,"1"5"-44"15,7-4 22-15,7 0-12 16,5-10-4-16,1-4-1 15,7 0 14-15,28-18 28 0,21-5 23 16,16-1-22 0,5 3-14-16,-6 8-1 0,-19 11-9 15,-19 2-10-15,-17 17-10 16,-16 19-5-16,0 12 2 16,-39 15-3-16,-22 8-3 15,-20 11-1-15,-4-1 0 16,12-10-1-16,24-17 1 15,31-20 0-15,18-14-2 16,36-12 1-16,19-6 0 16,11-2 1-16,7 0 0 15,-8-8 0-15,-6 0 1 0,-17 7-1 16,-17 1-5 0,-7 0-46-16,-8 0-71 0,-10-7-98 15</inkml:trace>
  <inkml:trace contextRef="#ctx0" brushRef="#br0" timeOffset="136291.2974">11724 9006 826 0,'-8'-11'90'16,"2"11"-86"-16,6 12-4 15,0 6-43-15,0-14-147 16,15-10-497-16</inkml:trace>
  <inkml:trace contextRef="#ctx0" brushRef="#br0" timeOffset="136869.5168">12239 8764 207 0,'-33'-14'440'0,"-2"12"-410"16,-4 2 30 0,4 15-28-16,8 5-23 0,3 3-7 15,15-5-1-15,9-8 5 16,21-4 19-16,21 0 15 16,13 4 10-16,4 4-13 15,-3 8-8-15,-13 11-10 16,-21 11-1-16,-22 14-4 15,-18 4-10-15,-34 4-4 16,-13-7 0-16,-3-11 0 16,12-24 0-16,12-20-26 15,19-8-24-15,18-32-44 16,7-9-56-16,29-5-18 16,13-3-27-16</inkml:trace>
  <inkml:trace contextRef="#ctx0" brushRef="#br0" timeOffset="137051.221">12253 8700 453 0,'-4'-12'300'0,"4"12"-282"16,27 7 26-16,27 6-7 15,17 3-10-15,10-4-21 16,5-4-5-16,-2 1-1 15,-16 4-8-15,-8-1-72 16,-18 2-55-16,-15-3-115 0</inkml:trace>
  <inkml:trace contextRef="#ctx0" brushRef="#br0" timeOffset="137251.7097">12844 8841 810 0,'15'15'30'16,"16"14"8"-16,10 7-2 15,-2 4-29-15,-1 0-3 16,-1-1-3-16,-8-1-1 0,-4-3-9 16,5-6-57-16,-1-7-81 15,0-17-100-15</inkml:trace>
  <inkml:trace contextRef="#ctx0" brushRef="#br0" timeOffset="137401.2004">13141 8976 711 0,'-113'51'45'16,"-10"27"35"-16,13 2-48 15,23-9-32-15,26-13-17 16,36-22-126-16,25-36-163 15</inkml:trace>
  <inkml:trace contextRef="#ctx0" brushRef="#br0" timeOffset="137616.6805">13437 8449 445 0,'-2'58'281'0,"2"32"-184"15,13 30-3-15,8 17-63 16,-9 10-25-16,-12 16-2 16,-40 3-1-16,-32-5 3 15,-22-12-6-15,-9-31 0 16,11-28-31-16,8-40-86 16,20-47-182-16</inkml:trace>
  <inkml:trace contextRef="#ctx0" brushRef="#br0" timeOffset="138514.1946">5996 11175 470 0,'12'-18'47'0,"-3"18"-20"15,-7 0 30-15,-2 14-38 16,0 16 12-16,-18 13 16 15,-15 14-19-15,-10 16-20 16,-1 7-5-16,8 3-2 16,17-11-1-16,19-15 0 15,24-25-1-15,31-17-1 16,14-15 1-16,13-2-1 16,0-20 1-16,-3-1-4 15,-16-3-19-15,-21-1-51 16,-23-4-164-16</inkml:trace>
  <inkml:trace contextRef="#ctx0" brushRef="#br0" timeOffset="138713.9688">6399 11222 229 0,'-6'24'413'15,"-19"22"-379"-15,-1 20 51 16,-4 12-28-16,-7 15-21 15,-15 13-23-15,-6 7-12 16,0-1 0-16,11-9-1 16,25-18-25-16,22-28-100 15,8-31-154-15</inkml:trace>
  <inkml:trace contextRef="#ctx0" brushRef="#br0" timeOffset="139141.4246">7146 11524 880 0,'-19'0'24'0,"9"22"-24"15,8 6-12-15,2-6-91 16,0-17-161-16</inkml:trace>
  <inkml:trace contextRef="#ctx0" brushRef="#br0" timeOffset="139794.4314">8324 11482 371 0,'-26'-2'147'0,"2"2"-93"15,-3 0 6-15,2 5-39 16,3 7-2-16,-6 1 0 16,1 0-9-16,3-1 11 15,4-1 11-15,11-5 6 16,9 2-15-16,0 4 2 15,11 3 0-15,11 3 7 0,-2 6-5 16,-6 4-12 0,-11 8 0-16,-4 19 2 0,-38 15-4 15,-19 9-7-15,-15 3-4 16,0-15-2-16,6-22-2 16,10-25-4-16,12-20-18 15,10-4-8-15,19-24-5 16,16-10-42-16,23-1-20 15,22-7-76-15,8-7-185 16</inkml:trace>
  <inkml:trace contextRef="#ctx0" brushRef="#br0" timeOffset="140011.6867">8482 11664 517 0,'7'0'193'0,"1"22"-187"16,7 1 51-16,4 8-37 15,-8 9-15-15,-8 6-4 16,-3 4-1-16,0 2 0 16,-3-8-3-16,-2-12-42 15,4-10-62-15,-3-18-116 16</inkml:trace>
  <inkml:trace contextRef="#ctx0" brushRef="#br0" timeOffset="140169.4491">8603 11425 822 0,'-6'-3'13'16,"6"3"-13"-16,10 0-37 15,17 8-41-15,1-2-68 16,4 1-50-16</inkml:trace>
  <inkml:trace contextRef="#ctx0" brushRef="#br0" timeOffset="140426.219">9001 11709 435 0,'-6'19'132'15,"-16"9"-41"-15,8 4-20 16,10-10-40-16,4-15-14 16,25-7 7-16,18-12 14 15,18-19 3-15,14-3-6 16,10 5-4-16,-3 9-6 16,-15 18-6-16,-19 2-14 15,-25 29-3-15,-15 9 0 16,-8 4-2-16,-7 6 0 15,-5-4-26-15,1-6-63 0,1-14-129 16,9-24-297 0</inkml:trace>
  <inkml:trace contextRef="#ctx0" brushRef="#br0" timeOffset="140659.2852">10301 10796 542 0,'-26'0'293'0,"-16"48"-292"15,-1 38 36-15,-11 36 6 0,-8 27-8 16,2 14-19 0,12-1-2-16,17-13-7 0,18-22-5 15,13-28-2-15,22-25-12 16,26-20-52-16,17-28-109 15,1-19-169-15</inkml:trace>
  <inkml:trace contextRef="#ctx0" brushRef="#br0" timeOffset="141174.4398">10675 11237 485 0,'0'-12'120'16,"0"12"-27"-16,-6 0-44 16,-1 15-23-16,-7 12-9 15,-4 14 23-15,-7 15-5 16,-9 12-5-16,-8 16-8 16,-9 11-8-16,0 3-6 15,0 5-5-15,10-3-3 16,12-8-1-16,18-15-24 15,11-27-69-15,19-30-86 0,21-24-87 16</inkml:trace>
  <inkml:trace contextRef="#ctx0" brushRef="#br0" timeOffset="141473.8289">11064 11370 445 0,'-26'0'153'0,"-3"24"-135"16,4 20 45-16,4 8-24 15,15 7-5-15,6-1-8 0,0-6 10 16,24-16-5 0,19-16-14-16,21-18-3 0,18-4-5 15,9-32-5-15,-4-14-2 16,-17-2-2-16,-30 0 22 15,-31 4-3-15,-15-2-10 16,-37 3-4-16,-15 9-5 16,-5 10-2-16,8 16-6 15,17 10-13-15,25 0-36 16,13 10-97-16,10-3-119 16</inkml:trace>
  <inkml:trace contextRef="#ctx0" brushRef="#br0" timeOffset="141756.5818">11687 11328 534 0,'5'20'111'16,"4"17"12"-16,12 10-37 16,9 6-38-16,6 0-22 15,3 2-20-15,1-6-5 16,3-4-1-16,-2-7-7 0,-1-7-50 16,-3-11-58-16,-10-10-19 15,-8-10-76-15</inkml:trace>
  <inkml:trace contextRef="#ctx0" brushRef="#br0" timeOffset="141923.2654">12043 11405 666 0,'-92'47'78'0,"-6"22"9"15,14 1-60-15,16 1-27 16,25-8-3-16,21-14-75 15,22-15-60-15,3-32-163 0</inkml:trace>
  <inkml:trace contextRef="#ctx0" brushRef="#br0" timeOffset="142122.1376">12340 10939 779 0,'16'50'110'0,"13"46"-12"16,1 27-62-16,-20 17-36 15,-10 11 0-15,-46 9 0 0,-28-9 0 16,-15-15 0-16,-2-19 0 16,8-47-102-16,20-56-323 15</inkml:trace>
  <inkml:trace contextRef="#ctx0" brushRef="#br0" timeOffset="208544.5075">17987 6819 274 0,'-6'-9'211'0,"0"5"-199"15,4 3 46 1,2-1-13-16,-1 2-24 0,1 0-2 16,0 0 6-1,0 0-4-15,0 0-7 0,0 20-6 16,6 18 14-16,9 14 7 16,4 8-16-16,-1 9 2 15,2-2 3-15,-1-6-9 16,-2-11-7-16,0-14-1 15,-3-18-1-15,-1-16 0 16,-2-8-1-16,1-42 1 16,1-36 0-16,-6-29-7 15,-7-17-5-15,0-11 2 16,-15 3 5-16,-7 17 5 0,4 19 1 16,6 26 0-16,6 18 2 15,3 14-1-15,3 8-1 16,0 7 1-16,0 7-1 15,0 5-1-15,3 5 0 16,6 1 1-16,5 5-1 16,8 1 0-16,16 1 4 15,18 0 9-15,22-7 6 16,25-7 13-16,24-13-8 16,16-1-8-16,4-3-5 15,-12 7-9-15,-22 7-2 16,-21 11-3-16,-21 8-25 15,-15 2-49-15,-5 8-57 16,-21 14-131-16</inkml:trace>
  <inkml:trace contextRef="#ctx0" brushRef="#br0" timeOffset="209193.1836">19141 6310 241 0,'0'-2'273'16,"0"2"-243"-16,0 0 43 15,0 0-38-15,0 0-13 16,0-3 16-16,0-4 7 15,-14-3-6-15,-15 1-17 16,-14 4-9-16,-14 5-7 0,-13 9 2 16,-4 24-5-16,5 12 1 15,11 15 11-15,14 6 4 16,16 0-12-16,14-3-5 16,14-8-2-16,3-18-2 15,28-15 1-15,16-22-3 16,13-10 3-16,12-34-1 15,8-21 2-15,-2-10 1 16,-5-6-1-16,-15 6 3 16,-19 11 0-16,-15 16 8 15,-12 20 11-15,-11 16-9 16,-1 12-2-16,0 15 1 0,-6 32-7 16,-16 26-3-16,-9 22 1 15,-2 13 0-15,1 8 4 16,0 3-2-16,3-7-4 15,7-18-1-15,13-21-6 16,9-20-47-16,4-27-154 16</inkml:trace>
  <inkml:trace contextRef="#ctx0" brushRef="#br0" timeOffset="210107.5484">19980 7230 479 0,'-10'0'86'0,"10"0"-41"15,0 0 2 1,0 0-39-16,0 0 3 0,0 0 7 16,0 0 7-1,0 0 5-15,0 0-6 0,0-2-9 16,0 0-8-16,0-2-3 15,4-3 0-15,2 0 0 16,2 2 5-16,-5 2 8 16,-3 3 1-16,0 0 4 15,0 0-6-15,0 0-6 16,0 0-5-16,0-2-5 16,0 0-2-16,4-1-4 15,1-2-3-15,0 1 7 16,0-1 2-16,-2 2 1 15,-3 3 4-15,0 0 4 16,0 3 0-16,-8 16-3 16,-3 1-5-16,5-6-1 0,6-14-21 15,0 0-67-15,13-28-82 16,8-14-344-16</inkml:trace>
  <inkml:trace contextRef="#ctx0" brushRef="#br0" timeOffset="211154.8201">20747 7575 440 0,'-16'-8'46'15,"10"3"-20"-15,1 2 23 16,4-1-45-16,-1 2-2 16,0 2 10-16,1 0 15 15,-1 0 7-15,0 0-3 16,0 14-9-16,2 20-12 16,0 17 13-16,18 19 3 15,9 6-9-15,3 8-1 16,4-3 3-16,-1-7-9 15,0-11-7-15,-2-23-2 16,-1-21-1-16,0-19 4 16,0-28 4-16,-1-36 0 0,0-32-4 15,-7-28-1-15,-8-27-2 16,-11-32 0-16,-3-24 0 16,-6-10 0-16,-12 11 1 15,1 27-1-15,1 32-1 16,1 26 1-16,3 22-1 15,3 16 0-15,2 13-1 16,2 7-2-16,0 2 2 16,1 1 0-16,0 2 0 15,-4 2 1-15,1 11 0 16,1 10 0-16,3 13 0 16,3 6 0-16,3 6 0 0,33 2 0 15,31 1-1-15,37-2 1 16,47-7 0-16,44-10 3 15,56-11 4-15,56-9 7 16,32-3-1-16,15 2-12 16,-11 1 1-16,-29 4 2 15,-32 4 2-15,-44 5-1 16,-44 7-1-16,-52 13 0 16,-44 5-4-16,-36 4-5 15,-27 0-28-15,-20-1-22 16,-6 1-51-16,-2-4-34 15,-7-4-273-15</inkml:trace>
  <inkml:trace contextRef="#ctx0" brushRef="#br0" timeOffset="211903.0227">21728 6143 216 0,'0'-3'126'0,"0"3"-85"15,0 0 30-15,0 0-55 16,0 0 2-16,0-2 15 15,0-1 20-15,0-1 5 16,0-1 4-16,0 3-15 16,0 2-10-16,0 0-6 15,0 5-15-15,0 26-8 16,0 17 25-16,-10 20-12 16,-6 8-4-16,-5 5-6 15,0-5-10-15,9-8-1 16,9-13-31-16,3-13-106 15,9-24-107-15</inkml:trace>
  <inkml:trace contextRef="#ctx0" brushRef="#br0" timeOffset="212119.1869">22206 6347 656 0,'28'0'79'0,"16"0"-20"15,24-15 27 1,4 3-80-16,1 0-6 0,0 7-57 16,-15-8-201-16</inkml:trace>
  <inkml:trace contextRef="#ctx0" brushRef="#br0" timeOffset="212551.7746">23357 6179 409 0,'-5'-5'214'0,"-13"5"-172"16,-9 5 50-16,-12 22-83 15,-17 10 6-15,-9 14 16 16,1 7 6-16,9 7 0 16,12 1-5-16,16-2-21 0,21-4-8 15,6-11-3-15,24-7-8 16,22-10-25-16,15-6-55 15,9-8-53-15,4-13-148 16</inkml:trace>
  <inkml:trace contextRef="#ctx0" brushRef="#br0" timeOffset="212784.5203">23634 6377 521 0,'-26'22'149'16,"12"2"-54"-1,14-3-46-15,4-9-44 16,34-10-5-16,17-2 6 0,10-14-4 16,2-9 0-16,-13-1 6 15,-18 5 19-15,-20 7-6 16,-16 2 2-16,-16 6 8 16,-29 4-22-16,-16 0-9 15,0 0-1-15,16 4-21 16,23 4-59-16,22-5-53 15,20-3-130-15</inkml:trace>
  <inkml:trace contextRef="#ctx0" brushRef="#br0" timeOffset="212984.0363">24237 6109 437 0,'-18'7'312'15,"-9"31"-225"-15,-2 12-10 16,6 2-56-16,9-2-5 15,14-11-16-15,6-9-3 16,14-6-4-16,-3-4 7 16,-12 2 3-16,-5 10 2 15,-33 8 4-15,-22 5-9 16,-8-7-2-16,10-18-54 16,24-20-169-16</inkml:trace>
  <inkml:trace contextRef="#ctx0" brushRef="#br0" timeOffset="213399.4213">25135 5604 363 0,'0'-10'220'15,"0"10"-121"-15,-18 10 1 16,-22 27-62-16,-17 20 17 16,-13 21-15-16,-3 19-14 15,7 8-10-15,18 2-10 16,26-12-6-16,22-16-3 16,6-16-23-16,30-19-25 15,7-17-29-15,8-12-22 16,-2-11-34-16,-4-4-106 15</inkml:trace>
  <inkml:trace contextRef="#ctx0" brushRef="#br0" timeOffset="213815.3439">25214 5959 212 0,'0'0'123'16,"0"0"-75"-16,0 0 22 0,0 0-27 16,0 0 25-16,4 0-12 15,17-3-5-15,6-2-5 16,10-1-2-16,1 0 0 15,-2 0-3-15,-8 4 1 16,-7 2-9-16,-11 0-12 16,-7 0-8-16,-3 6-7 15,-6 20-1-15,-22 20 0 16,-14 14-2-16,-9 7-3 16,1 3 0-16,9-10-1 15,18-9-1-15,15-13 0 16,8-12-6-16,9-8-16 0,19-8-12 15,10-7-32-15,5-3-32 16,2-3-33-16,1-20-175 16</inkml:trace>
  <inkml:trace contextRef="#ctx0" brushRef="#br0" timeOffset="214068.8">25726 5991 653 0,'-30'40'81'0,"10"11"6"16,16-4-70-16,4-6-17 15,27-13-4-15,19-16-4 0,12-12-1 16,3 0 9-16,-4-28 4 16,-11-4 11-16,-13-5 17 15,-17 4 8-15,-16 2-8 16,-7-3-8-16,-23 0-19 15,-7 4-5-15,6 6-6 16,13 11-35-16,6 7-62 16,12 4-89-16,0 1-243 15</inkml:trace>
  <inkml:trace contextRef="#ctx0" brushRef="#br0" timeOffset="214314.2404">26236 5908 448 0,'12'17'158'16,"6"9"-11"-16,8 6-79 15,6 0-28-15,-1 4-26 16,-3 2-14-16,-5 2-3 15,-7 2-10-15,-8-1-14 16,-5-5-51-16,-3-10-30 16,0-14-88-16</inkml:trace>
  <inkml:trace contextRef="#ctx0" brushRef="#br0" timeOffset="214446.8568">26510 5951 568 0,'-50'32'174'15,"-16"14"-25"-15,-10 13-90 16,-9-1-56-16,12-8-3 16,23-11-87-16,30-24-223 15</inkml:trace>
  <inkml:trace contextRef="#ctx0" brushRef="#br0" timeOffset="214729.7513">26740 5517 686 0,'0'21'59'15,"5"38"62"-15,-5 30-73 16,0 33-14-16,-33 23-12 16,-30 11-11-16,-21 5-2 15,-20-14-7-15,-3-18-2 0,2-23-16 16,26-26-113 0,19-46-271-16</inkml:trace>
  <inkml:trace contextRef="#ctx0" brushRef="#br0" timeOffset="215478.852">21566 7181 448 0,'25'1'37'16,"20"3"50"-16,31-2 4 16,38 0-59-16,39-2 19 15,50 0 2-15,45-20-4 16,37-12-15-16,28-8-13 16,24-3-6-16,8 4 26 15,1 10-25-15,-9 7-11 16,-20 10 9-16,-22 5-9 15,-24 0-2-15,-29 3 0 16,-42-2-3-16,-43-2 0 16,-44-5-5-16,-46-5-12 15,-34 0-25-15,-33 1-7 16,-16 10-32-16,-40 7-68 16,-25 10-152-16</inkml:trace>
  <inkml:trace contextRef="#ctx0" brushRef="#br0" timeOffset="216059.8595">23652 7475 388 0,'-6'0'183'16,"3"0"-148"-16,3 0 22 0,0 0-51 16,13 4 8-16,8 0 9 15,7 0 7-15,13-2 23 16,11-2 2-16,11 0 0 15,2 0-5-15,-8 0-17 16,-20 0-12-16,-17 0-9 16,-20 4-4-16,-5 24-8 15,-26 18 0-15,-15 21 0 16,-8 7 0-16,9-4 0 16,20-9 0-16,25-15 0 15,19-15 0-15,35-16-2 16,16-8-14-16,8-7 4 0,-1-1-8 15,-10-21-33-15,-4-16-110 16,-6-20-171-16</inkml:trace>
  <inkml:trace contextRef="#ctx0" brushRef="#br0" timeOffset="216957.3981">24383 5290 277 0,'-3'0'56'16,"3"0"7"-16,0 0-30 15,0 0-14-15,0 0 2 16,0 0 9-16,3 0 6 16,9 0-9-16,6 4 7 15,6-2-6-15,4-2-4 16,8 0-5-16,2 0 0 16,4 0 2-16,9 0-6 15,3 0 0-15,7 3-1 16,7 6-2-16,13 0-3 0,10-5 6 15,16 1-2-15,10-3-4 16,4-2 5-16,4 0 0 16,2-3 5-16,0-10-6 15,3-1 5-15,2-2-8 16,1-1-5-16,-2 2 1 16,-4-1-2-16,-11 0 11 15,-14 0 11-15,-22 4-6 16,-21 4-3-16,-25 3 2 15,-20 3-12-15,-10 2-5 16,-4 0-2-16,0 0-4 16,-14 9-32-16,-11-9-87 15,3-2-331-15</inkml:trace>
  <inkml:trace contextRef="#ctx0" brushRef="#br0" timeOffset="242545.7272">15252 9174 132 0,'-4'-6'173'16,"1"-1"-143"-16,-3 4 46 15,3 0-25-15,1-1-26 16,2 0 0-16,0 1 14 16,0 0-2-16,0 3 5 15,5 0-10-15,14 0 6 16,15 1 17-16,5 8-21 16,6 0-9-16,0 0 0 15,-5 0-12-15,-10 2-13 0,-8 0-6 16,-8 0-31-16,-8 4-43 15,-6-1-43-15,-5-13-129 16</inkml:trace>
  <inkml:trace contextRef="#ctx0" brushRef="#br0" timeOffset="242711.7642">15570 8892 717 0,'-18'7'42'0,"-13"42"34"15,-4 16-15-15,-5 20-51 16,-5 16-10-16,5 0-1 16,9-5-45-16,11-19-131 15,20-38-257-15</inkml:trace>
  <inkml:trace contextRef="#ctx0" brushRef="#br0" timeOffset="243460.1548">17453 9102 211 0,'0'-5'114'15,"0"1"-76"-15,0 0 38 16,-3 2-40-16,-4 2-9 15,-6 0 16-15,0 0-2 16,-2 0-3-16,0 6 4 16,0-4-15-16,8-2 1 15,4 0 7-15,3 0-3 16,4 0-7-16,29-8-5 16,24-8 17-16,21-4-2 15,16 0 0-15,-3 4-2 16,-17 12-4-16,-26 4-10 0,-29 7-17 15,-19 29-2-15,-33 19 0 16,-34 21 0-16,-22 9 0 16,-7 1 0-16,13-15 0 15,31-27 0-15,36-20-3 16,19-18-13-16,42-6 6 16,20 0 10-16,6 5 4 15,-10 9 10-15,-21 15-3 16,-34 24-11-16,-24 20 0 15,-62 18 0-15,-41 1 0 16,-22-11 0-16,4-27 0 16,21-35 0-16,29-28-80 15,39-66-198-15</inkml:trace>
  <inkml:trace contextRef="#ctx0" brushRef="#br0" timeOffset="254784.3044">17927 9941 199 0,'-9'11'0'0,"2"-6"-111"0</inkml:trace>
  <inkml:trace contextRef="#ctx0" brushRef="#br0" timeOffset="254852.1889">17927 9941 14 0,'-25'29'0'16</inkml:trace>
  <inkml:trace contextRef="#ctx0" brushRef="#br0" timeOffset="255414.1648">18837 9270 613 0,'-63'0'23'15,"-23"36"39"-15,-11 8 7 16,-7 11-34-16,-1 1 1 16,19-10-22-16,34-16-10 15,40-18-2-15,15-12-2 16,44-8 2-16,14-13 10 15,10 2 24-15,-4 7-2 16,-15 10-4-16,-22 2-12 16,-30 35-5-16,-32 22-2 0,-48 24-2 15,-32 13-9 1,-16-3 0-16,9-14 0 0,26-24 0 16,36-30-19-16,30-18-31 15,24-5-7-15,11-2-48 16,40-16-14-16,26 0-36 15,17-10-60-15</inkml:trace>
  <inkml:trace contextRef="#ctx0" brushRef="#br0" timeOffset="255630.614">18951 9549 627 0,'0'-7'124'16,"0"9"-99"-16,-3 25 33 15,-9 17-24-15,-17 14-29 16,-6 12-5-16,-1 1 0 16,6-1-42-16,3-11-81 15,6-21-97-15</inkml:trace>
  <inkml:trace contextRef="#ctx0" brushRef="#br0" timeOffset="255796.6214">18951 9338 715 0,'-14'-14'79'16,"1"14"-71"-16,13 14-8 15,0 18-35-15,13 4-132 16,4-2-149-16</inkml:trace>
  <inkml:trace contextRef="#ctx0" brushRef="#br0" timeOffset="256079.6589">19203 9642 640 0,'-30'27'14'16,"3"18"44"-16,9-2-26 15,12-8-16-15,6-11-1 16,2-17-8-16,38-7 0 16,24-31 12-16,15-6 5 15,3 3 16-15,-13 15-2 16,-26 19-8-16,-23 4-9 15,-20 33-13-15,-15 19 7 16,-24 9-6-16,-3 3-9 16,15-10-16-16,27-29-122 15,17-29-305-15</inkml:trace>
  <inkml:trace contextRef="#ctx0" brushRef="#br0" timeOffset="256378.8297">21187 8872 643 0,'0'-10'63'16,"-6"22"31"-16,-35 49-35 16,-34 39-8-16,-24 43-19 15,-17 27-8-15,1 16-4 16,24-6-13-16,46-24-7 16,45-29-25-16,52-35-123 15,25-32-189-15</inkml:trace>
  <inkml:trace contextRef="#ctx0" brushRef="#br0" timeOffset="257094.2824">21553 9135 228 0,'-3'-4'144'16,"-2"-1"-78"-16,-1-1 14 15,2 3-34-15,-4 1-13 16,-2 2-9-16,-3 0-2 0,6 0 0 16,7 0 2-16,0 0-4 15,17-4 8-15,4-2 22 16,7 3-3-16,10-1-13 15,8 1-4-15,-3 1-10 16,-9 2-4-16,-10 0-6 16,-11 0-6-16,-10 11-3 15,-3 7 1-15,-10 11 0 16,-18 12-1-16,-11 8-1 16,-7 7 0-16,0 1 0 15,5-3-1-15,14-8 1 16,18-11 0-16,9-9 0 0,12-8-1 15,18-4 1-15,6-4 0 16,4 4-2-16,0 0-19 16,-2-2-40-16,-2-5-44 15,-2-7-42-15,3-2-91 16</inkml:trace>
  <inkml:trace contextRef="#ctx0" brushRef="#br0" timeOffset="257393.8555">22208 9174 352 0,'-24'0'87'0,"-4"6"22"0,-4 21-23 16,2 9-33 0,5 11-4-16,7 3-15 0,15-6-10 15,3-10-10-15,33-13-6 16,20-18 2-16,13-3-3 15,7-28-1-15,0-10 7 16,-16-2 17-16,-17 6-2 16,-22 4-12-16,-18 4-1 15,-4-4 3-15,-32-1-12 16,-15 6-6-16,2 3-2 16,11 11-17-16,21 8-22 15,17 3-57-15,9-4-83 16,24-1-196-16</inkml:trace>
  <inkml:trace contextRef="#ctx0" brushRef="#br0" timeOffset="257642.266">22716 9075 235 0,'0'-6'233'0,"0"6"-166"16,14 0 38-16,5 9-50 16,1 18-8-16,5 7-18 15,-1 7-15-15,0 8-1 16,-8 8-5-16,-6 7-8 0,-4-4-12 16,-1-3-65-16,-5-12-48 15,0-18-38-15,0-17-127 16</inkml:trace>
  <inkml:trace contextRef="#ctx0" brushRef="#br0" timeOffset="257776.1881">23069 9151 323 0,'0'-18'223'16,"0"14"-62"-16,-38 8-78 16,-17 27-35-16,-20 17 1 15,-20 18-26-15,-6 13-23 16,14-2-9-16,26-18-135 15,38-27-214-15</inkml:trace>
  <inkml:trace contextRef="#ctx0" brushRef="#br0" timeOffset="258124.3308">24011 9221 568 0,'0'-7'149'15,"-44"23"-63"-15,-34 38-20 16,-41 27-28-16,-34 16-11 16,-24 12-8-16,-6 8-6 15,17-1-12-15,24 0-1 16,44-14-12-16,40-15-62 16,29-16-108-16,25-28-73 15</inkml:trace>
  <inkml:trace contextRef="#ctx0" brushRef="#br0" timeOffset="258573.2457">23506 9919 192 0,'0'-7'288'15,"19"-11"-169"-15,20-6 8 16,19 4-49-16,5 4-11 15,-8 3-16-15,-10 6-16 16,-18 7-15-16,-18 0-12 16,-9 10-6-16,-8 20 1 15,-25 13 5-15,-15 14-4 16,-5 6-4-16,4-2 1 16,20-6-1-16,29-15 0 15,13-11-3-15,35-11-2 16,15-10-3-16,7-8 6 15,-4 0-1-15,-10 0-2 0,-9 0 1 16,-13 0-7-16,-6 0-34 16,2-4-102-16,-1-24-156 15</inkml:trace>
  <inkml:trace contextRef="#ctx0" brushRef="#br0" timeOffset="258806.0553">24605 8987 830 0,'-1'4'9'0,"1"47"32"16,0 31 1-16,-5 37-15 16,-35 32 5-16,-29 26 0 0,-28 12-22 15,-25 1-10-15,-15-13 0 16,-7-25 0-16,12-23 0 15,27-32-19-15,41-51-120 16,37-46-326-16</inkml:trace>
  <inkml:trace contextRef="#ctx0" brushRef="#br0" timeOffset="261217.1487">14029 11356 565 0,'-14'-10'43'16,"13"8"28"-16,1 0-8 16,0 2-33-16,0 0-12 15,0 6-8-15,0 20 24 16,6 10-4-16,-6 12-16 15,0 13-8-15,-3 9-6 16,-18 3 0-16,-2 1-10 16,-3-2-38-16,-3-4-65 0,1-12-74 15,0-27-207-15</inkml:trace>
  <inkml:trace contextRef="#ctx0" brushRef="#br0" timeOffset="261349.8803">13814 11563 250 0,'13'-18'479'16,"4"10"-400"-16,14 2-7 16,14 4-31-16,13 2-22 15,5 0-19-15,4 0-3 16,6 4-100-16,-6-4-224 16</inkml:trace>
  <inkml:trace contextRef="#ctx0" brushRef="#br0" timeOffset="262098.3028">16027 11293 609 0,'0'-15'109'0,"14"-7"-23"16,36-3-41-16,17-5-12 15,7 4 4-15,-2 13-9 16,-17 13-4-16,-20 0-11 15,-21 27-9-15,-14 22-2 16,-28 17 0-16,-30 13 0 16,-18 4-2-16,-2-8 0 0,19-20 0 15,27-26-2-15,32-21-7 16,12-8-4-16,37-12 9 16,13-8 4-16,3 8 12 15,-7 8 4-15,-17 4 5 16,-22 34-13-16,-19 26-8 15,-37 33 0-15,-45 18 0 16,-26 10 0-16,-11-7 0 16,13-26 0-16,30-28 0 15,27-34-28-15,28-26-82 16,21-34-102-16,10-37-399 16</inkml:trace>
  <inkml:trace contextRef="#ctx0" brushRef="#br0" timeOffset="262597.1358">17478 11613 589 0,'-49'-2'184'0,"-5"2"-134"15,-4 16 29-15,0 12-64 16,4 4-4-16,14-8-6 16,22-4-5-16,18-11 0 15,18-7-6-15,28 0 6 16,11-2 16-16,1 3 20 0,-15 6-13 16,-16 15-2-16,-27 16-21 15,-19 16 0-15,-44 16 0 16,-26 4 0-16,-8-9 0 15,6-18 0-15,19-24 0 16,17-23 0-16,20-8-49 16,23-34-29-16,12-10-40 15,35-3 15-15,23 3-39 16,14 6-72-16</inkml:trace>
  <inkml:trace contextRef="#ctx0" brushRef="#br0" timeOffset="262780.6431">17660 11726 636 0,'-15'19'140'0,"8"14"-72"16,7 11-16-16,0 8-38 16,0 2-10-16,0 0-4 15,0-6-12-15,0-3-36 16,0 1-61-16,-2-2-39 15,-13-11-167-15</inkml:trace>
  <inkml:trace contextRef="#ctx0" brushRef="#br0" timeOffset="262952.0869">17791 11396 849 0,'-14'-2'66'0,"12"2"-17"16,2 0-49-16,2 4-34 16,14 12-61-16,-1 8-46 15,1 4-126-15</inkml:trace>
  <inkml:trace contextRef="#ctx0" brushRef="#br0" timeOffset="263178.744">17979 11711 553 0,'9'2'120'0,"-4"2"14"16,1 7-53-16,0 3-25 0,-3 6-18 16,0 7-16-1,3-2-19-15,7-3-3 0,8-4-1 16,6-4 0-16,7-4 1 16,2-2 2-16,-6 1 5 15,-3 8 2-15,-13 12-9 16,-7 9 0-16,-6 7 0 15,-1 2 0-15,6-5-65 16,10-28-242-16</inkml:trace>
  <inkml:trace contextRef="#ctx0" brushRef="#br0" timeOffset="263612.1801">19937 11164 571 0,'-21'-11'159'0,"5"11"-70"15,-5 33-7-15,-10 31-63 16,-14 28 2-16,-10 20-14 16,5 17-7-16,9 14 0 15,14 1-2-15,18-1-13 16,9-9-49-16,19-12-58 16,21-23-66-16,-1-39-284 0</inkml:trace>
  <inkml:trace contextRef="#ctx0" brushRef="#br0" timeOffset="263877.08">20407 11447 742 0,'0'0'39'0,"0"30"18"0,-9 20-14 16,-9 24-32-1,-12 14-11-15,-3 9-1 0,-3 1-23 16,2-2-26-16,9-9-36 16,5-7-28-16,13-14-60 15,7-25-148-15</inkml:trace>
  <inkml:trace contextRef="#ctx0" brushRef="#br0" timeOffset="264176.575">20793 11587 543 0,'-42'14'174'0,"-1"29"-107"16,11 9-2-16,15 13-50 15,17 2-11-15,11-11-4 16,36-15-2-16,20-21-3 16,17-20 4-16,8-20 1 15,-3-24 0-15,-15-9 7 16,-26-1 17-16,-30 5 13 16,-18 3-12-16,-39 4-11 15,-24-4-14-15,-8 1-1 16,8 6-8-16,21 9-31 15,24 11-52-15,18 13-65 16,23 4-162-16</inkml:trace>
  <inkml:trace contextRef="#ctx0" brushRef="#br0" timeOffset="264409.1039">21387 11537 340 0,'0'-11'221'16,"4"11"-158"-16,19 0 9 15,7 7-4-15,8 21-7 16,4 12-11-16,3 8-10 16,0 9-13-16,-5 7-12 0,-2 0-15 15,-7 4-3-15,-6-5-21 16,-6-5-68-16,-8-8-65 15,-5-22-157-15</inkml:trace>
  <inkml:trace contextRef="#ctx0" brushRef="#br0" timeOffset="264558.7154">21969 11527 480 0,'-46'0'299'15,"-17"14"-182"-15,-22 34-53 16,-15 18-41-16,-7 13-19 15,7 4-4-15,19-5-14 16,29-10-73-16,31-16-110 0,21-22-169 16</inkml:trace>
  <inkml:trace contextRef="#ctx0" brushRef="#br0" timeOffset="264774.9451">22173 11010 557 0,'14'0'106'16,"4"37"42"-16,7 27-50 15,2 28-38-15,-14 28-17 16,-13 22-32-16,-26 22-11 16,-46 12 0-16,-31-1 0 15,-28-10 0-15,-8-27 0 0,7-33 0 16,25-55-206-16,31-50-526 15</inkml:trace>
  <inkml:trace contextRef="#ctx0" brushRef="#br0" timeOffset="272806.2258">11973 13954 429 0,'-18'-4'56'16,"9"4"-53"-16,7 0 27 0,2 0-14 16,0 0-8-1,-1 0-5-15,-1 0 3 0,2 2 13 16,0 2 11-16,0 1 6 16,17-1-3-16,23-1 9 15,26-3-7-15,29 0 6 16,26-7-10-16,14-11-4 15,-1 3-3-15,-12 2 0 16,-19 8-2-16,-24 5-9 16,-24 0-6-16,-20 13-4 15,-19 18-1-15,-16 20 0 16,-28 19 0-16,-40 28-2 16,-31 23 0-16,-19 15 2 0,-12 15-2 15,13 1 0-15,19-17 0 16,31-22 0-16,33-39-3 15,32-35-13-15,20-39-109 16,34-33-167-16</inkml:trace>
  <inkml:trace contextRef="#ctx0" brushRef="#br0" timeOffset="273370.9649">13778 14498 317 0,'-29'-4'284'15,"-7"4"-273"-15,-2 6 70 16,-8 19-47-16,-9 11-6 16,0 3-6-16,11-4-6 15,17-11-10-15,23-10-5 16,5-8-1-16,32-6 13 16,14 1 12-16,2 3 16 15,-4 1 4-15,-14 13-15 16,-18 18-8-16,-13 20 3 15,-41 18-3-15,-34 9-22 16,-21-5 0-16,-5-18 0 0,16-29 0 16,15-25 0-1,22-10-46-15,24-29-28 0,24-4-57 16,18 2-33-16,31 1-69 16,11 6-61-16</inkml:trace>
  <inkml:trace contextRef="#ctx0" brushRef="#br0" timeOffset="273603.7102">13956 14717 650 0,'1'0'57'0,"5"16"28"16,1 24-49-16,-7 13-16 16,0 9-15-16,-8 8-5 15,-6-4-11-15,0-7-59 16,0-11-104-16,0-22-310 16</inkml:trace>
  <inkml:trace contextRef="#ctx0" brushRef="#br0" timeOffset="273771.8282">14086 14262 829 0,'-25'0'2'0,"17"15"-2"16,8 15-30-16,0 8-159 15</inkml:trace>
  <inkml:trace contextRef="#ctx0" brushRef="#br0" timeOffset="274085.9577">14414 14552 722 0,'-29'25'42'0,"9"17"-41"16,5 12 4-16,0 8-4 16,7-1-1-16,7-11 0 15,1-17 0-15,16-17 3 16,17-16 12-16,13-8 21 16,14-20 5-16,6-3-4 15,2 4-5-15,-11 14 8 16,-16 13-29-16,-17 13-3 15,-24 31-1-15,-4 14-1 16,-29 11-2-16,-4-5-4 16,7-10-25-16,23-30-123 0,10-24-377 15</inkml:trace>
  <inkml:trace contextRef="#ctx0" brushRef="#br0" timeOffset="274701.5851">16179 13952 627 0,'-39'-2'34'0,"2"2"54"16,-9 36-53-16,-4 27-8 16,-4 30-8-16,4 34-9 15,9 20-1-15,12 14-4 0,16-5 3 16,13-16-7-16,7-17-1 15,19-20-3-15,12-22-6 16,-1-16-49-16,-1-21-99 16,-14-22-139-16</inkml:trace>
  <inkml:trace contextRef="#ctx0" brushRef="#br0" timeOffset="274933.8487">16654 14372 543 0,'-16'0'187'0,"0"28"-173"16,-4 24 58-16,-3 23-39 15,-7 22-17-15,-6 14-12 16,-6 8-4-16,2 1-1 15,3-14-5-15,14-11-45 16,7-27-171-16</inkml:trace>
  <inkml:trace contextRef="#ctx0" brushRef="#br0" timeOffset="275216.5581">17026 14452 634 0,'-55'58'67'16,"18"34"-4"-16,17 1-18 15,20-2-29-15,8-20-9 16,38-28-6-16,18-29 1 16,16-14 3-16,6-28-1 15,-7-20 0-15,-18-3 4 16,-24-1 19-16,-28 4 0 15,-9 8-13-15,-39-5-5 0,-17-2-6 16,-4 0-3 0,12 5-1-16,23 13-24 0,25 14-92 15,11 1-112-15</inkml:trace>
  <inkml:trace contextRef="#ctx0" brushRef="#br0" timeOffset="275449.3417">17671 14468 645 0,'0'-5'72'16,"21"5"12"-16,10 11-24 15,6 20-15-15,0 14-19 0,2 7-5 16,-3 7-9-16,-1 4-9 15,-10 0-3-15,-4-2-6 16,-6-1-60-16,-7-12-133 16,-2-26-315-16</inkml:trace>
  <inkml:trace contextRef="#ctx0" brushRef="#br0" timeOffset="275582.1838">18214 14378 490 0,'-72'4'368'15,"-19"54"-274"-15,-18 27-45 16,-7 21-35-16,12 1-14 0,23-8-1 16,33-14-25-1,31-24-104-15,17-34-263 0</inkml:trace>
  <inkml:trace contextRef="#ctx0" brushRef="#br0" timeOffset="275782.5063">18365 13735 562 0,'10'3'147'15,"8"55"-39"-15,1 34-11 16,-13 39-27-16,-6 35-31 16,-34 28-39-16,-37 19 0 15,-28 6 0-15,-21-16 0 16,-17-26 0-16,-6-37 0 0,21-54-59 15,19-59-580-15</inkml:trace>
  <inkml:trace contextRef="#ctx0" brushRef="#br0" timeOffset="411419.4978">23910 12717 192 0,'-21'-14'383'16,"-6"8"-362"-16,3 6 48 15,-2 0-24-15,-7 12-36 16,-8 17-4-16,-2 8 2 0,7 2-4 15,11-3-2-15,16-9 0 16,9-10-1-16,11-7 1 16,17-6 0-16,3 0 17 15,-5 2 11-15,-10 4 6 16,-13 14-5-16,-3 16-5 16,-33 18 0-16,-21 12-16 15,-13 1-7-15,-2-7-2 16,11-19-1-16,15-17-17 15,19-20-53-15,9-8-72 16,12 0-114-16</inkml:trace>
  <inkml:trace contextRef="#ctx0" brushRef="#br0" timeOffset="411652.2533">23952 13035 498 0,'0'4'66'0,"6"8"-32"16,6 6 51-16,2 8-65 16,-3 8-15-16,-3 8-4 0,-7 7-1 15,-1 5-2-15,0-1-25 16,-1-6-104-16,-15-19-259 15</inkml:trace>
  <inkml:trace contextRef="#ctx0" brushRef="#br0" timeOffset="411835.9284">24149 12749 592 0,'0'-20'83'0,"0"20"-67"16,0 0 8-16,0 0-24 16,3 12-20-16,10 5-54 15,-4 5-93-15,-4 6-162 0</inkml:trace>
  <inkml:trace contextRef="#ctx0" brushRef="#br0" timeOffset="412051.3114">24185 13021 349 0,'3'0'116'0,"-2"0"-17"16,8 0-5-16,7 0-53 16,8 0-4-16,9 0-5 15,13 0-11-15,10 0-5 16,6 0 0-16,-1 0 7 16,-8 0 3-16,-18 22-5 15,-11 18-10-15,-15 14 2 0,-9 13-2 16,0 4-7-16,-12-3-4 15,0-5-24-15,-3-3-79 16,-1-19-127-16</inkml:trace>
  <inkml:trace contextRef="#ctx0" brushRef="#br0" timeOffset="412899.5841">26490 9838 452 0,'-78'0'17'16,"-15"8"-11"-16,-3 16 42 16,-12 4-33-16,-14 9-11 15,-24 9-1-15,-14 12 0 16,-18 12-3-16,-16 12 1 16,-16 13 1-16,-20 15 3 15,-16 23 3-15,-10 27 5 0,-7 27-4 16,-16 22-1-16,-16 20-3 15,-16 29-3-15,-4 30-1 16,11 21 1-16,31 18-2 16,42 13 17-16,40 7 26 15,52 9-21-15,36 4-19 16,25-1-3-16,23-3 0 16,20-10-3-16,16-11-13 15,17-25-30-15,2-29-87 16,11-51-131-16</inkml:trace>
  <inkml:trace contextRef="#ctx0" brushRef="#br0" timeOffset="414146.5779">25306 12448 399 0,'-24'0'90'0,"-2"0"-67"15,3 15 33-15,4 14-37 16,-2 16-18-16,-1 14 2 16,-2 14-2-16,0 9 1 15,3 1 0-15,7 1 2 0,13-10 1 16,1-1-4-16,9-5-1 16,13-6 0-16,-1-8-4 15,2-14-43-15,-7-16-101 16,-10-19-75-16</inkml:trace>
  <inkml:trace contextRef="#ctx0" brushRef="#br0" timeOffset="414495.3841">25344 12764 463 0,'9'-31'50'15,"11"11"-11"-15,9-2 22 16,-1 7-47-16,2 10 1 16,-6 3 6-16,-3 2-5 15,-5 0 2-15,-11 7-4 16,-5 15-1-16,-5 13 20 16,-25 12-13-16,-8 7-12 15,-4 11-6-15,1 1-2 16,10-6-2-16,13-6 2 15,14-12 0-15,4-14-6 16,12-13-4-16,15-8 6 16,4-7 3-16,0 0 1 0,-2 0 0 15,-5 0 0-15,-7 8 0 16,-2 11-4-16,0 5-58 16,-4 0-94-16,-11-10-132 15</inkml:trace>
  <inkml:trace contextRef="#ctx0" brushRef="#br0" timeOffset="414695.1027">25678 12914 528 0,'4'0'23'0,"10"4"84"0,14 12-57 15,4 0-29 1,0 10-2-16,1-1-15 0,-4 4-4 15,-1 3-1-15,-1-5-20 16,-2-4-70-16,-7-14-119 16</inkml:trace>
  <inkml:trace contextRef="#ctx0" brushRef="#br0" timeOffset="414844.7011">26005 12861 216 0,'-30'0'293'16,"-15"0"-222"-16,-7 38 14 15,-1 9-53-15,-2 11-28 16,2 9-3-16,9 3-1 16,11-7-13-16,14-12-71 15,10-14-67-15,9-25-266 0</inkml:trace>
  <inkml:trace contextRef="#ctx0" brushRef="#br0" timeOffset="415060.9028">26163 12418 457 0,'0'3'92'15,"0"36"-76"-15,7 10 55 16,5 7-40-16,-4 23-3 16,-8 15 6-16,-12 20 3 15,-29 16-7-15,-12 3-9 0,-5-6-15 16,4-13-6-16,15-20-2 15,15-27-67-15,14-28-78 16,8-38-128-16</inkml:trace>
  <inkml:trace contextRef="#ctx0" brushRef="#br0" timeOffset="415310.9175">26408 12884 491 0,'0'0'55'0,"2"0"28"15,28-10-1-15,15-1-44 16,4 0-4-16,-4 5-19 15,-6 6-15-15,-8 4-20 16,-11 16-81-16,-20 6-139 16</inkml:trace>
  <inkml:trace contextRef="#ctx0" brushRef="#br0" timeOffset="415444.1943">26391 13065 765 0,'3'-12'41'0,"19"2"19"16,20 4-44-16,16 6-16 16,8-2-135-16,-11-12-471 15</inkml:trace>
  <inkml:trace contextRef="#ctx0" brushRef="#br0" timeOffset="416158.5823">26899 12552 256 0,'-11'-12'240'16,"-1"4"-184"-16,7 8 50 15,1 0-77-15,3 0-23 16,1 3-3-16,0 7 0 15,7 0 0-15,11 0 1 16,7-2 6-16,0-2 9 16,-1-1 15-16,-4-2-9 0,-1 1-3 15,-2 3 3 1,-1-2-8-16,-1 5-11 0,-3 0-5 16,-6 7 0-16,-6 10 0 15,0 9 0-15,-24 12 2 16,-15 11-2-16,-11 9-1 15,-7 8 0-15,7 0 1 16,13-7-1-16,16-12 0 16,21-16-1-16,2-18 1 15,31-7 0-15,19-11 0 16,15-5 3-16,9 0 8 16,0-12-4-16,-10 5-5 0,-11 7-2 15,-10 0-8 1,1 0-34-16,-4 0-90 0,-5-3-196 15</inkml:trace>
  <inkml:trace contextRef="#ctx0" brushRef="#br0" timeOffset="416458.0757">27698 12709 544 0,'-63'2'97'15,"-5"29"-71"-15,11 3 33 16,17 0-55-16,14 0-3 16,23-10-1-16,3-10 0 15,30-8-3-15,9-4 3 0,3-2 4 16,-8 0 19-16,-14 4 25 16,-12 12-3-16,-8 15-20 15,-27 10 0-15,-17 12-8 16,-16 3-13-16,1-10-3 15,5-12-1-15,14-12-13 16,20-9-44-16,17-6-62 16,3-5-62-16,11-2-148 15</inkml:trace>
  <inkml:trace contextRef="#ctx0" brushRef="#br0" timeOffset="416640.1833">27908 12897 190 0,'-6'9'307'0,"-6"10"-248"15,5 4 52-15,4 8-78 16,2 8-26-16,-2 12-6 16,0-3-1-16,-5-1-41 15,-8-5-109-15,-11-15-249 16</inkml:trace>
  <inkml:trace contextRef="#ctx0" brushRef="#br0" timeOffset="416789.8248">27947 12554 579 0,'0'-11'156'0,"-12"11"-138"16,12 9-11-16,0 20-7 15,0 11-88-15,3 8-116 16</inkml:trace>
  <inkml:trace contextRef="#ctx0" brushRef="#br0" timeOffset="417089.3091">28071 12880 202 0,'0'-8'343'0,"0"6"-279"0,-4 2 27 15,4 0-71-15,0-2-8 16,11 0 15-16,4 0 1 16,2 2-3-16,-5 0-9 15,2 0-3-15,-1 2-3 16,-3 14-6-16,0 1-1 16,-2 7-2-16,1 1-1 15,-1-3 0-15,0 0-1 16,1-6-18-16,-1-4-16 15,0-4-14-15,-2-6-6 16,1 0 5-16,-4-2-6 16,0 0 7-16,3-7 40 15,-3-1-48-15,1-2-146 0</inkml:trace>
  <inkml:trace contextRef="#ctx0" brushRef="#br0" timeOffset="417405.1071">28495 12754 515 0,'0'-5'137'0,"7"5"-90"16,27 0 48-16,7 12-53 16,1 9-14-16,-2 2-20 15,-6 5-8-15,0 3-1 16,1 4-39-16,-4 0-78 15,-6-10-94-15</inkml:trace>
  <inkml:trace contextRef="#ctx0" brushRef="#br0" timeOffset="417539.0435">28821 12720 782 0,'-80'22'63'15,"-1"22"14"-15,2 8-53 16,15 4-24-16,28 0-6 15,25-18-113-15,11-28-309 16</inkml:trace>
  <inkml:trace contextRef="#ctx0" brushRef="#br0" timeOffset="417904.7217">29147 12651 568 0,'-69'20'156'0,"2"29"-82"16,13 2-7-16,20 4-58 15,22 1-9-15,12 0 0 16,25-6-30-16,26-5-84 15,13-17-94-15</inkml:trace>
  <inkml:trace contextRef="#ctx0" brushRef="#br0" timeOffset="418169.4756">29486 12830 686 0,'-25'18'31'16,"25"9"-26"-16,29-14 5 16,32-9-10-16,15-4-2 15,4-9-4-15,-12-14 2 16,-26 4 4-16,-25 6 1 16,-17 7 0-16,-28 6 7 15,-23 0-2-15,-16 0-4 16,-6 4-2-16,16 8 0 15,26 3-12-15,25-4-134 16,7-7-279-16</inkml:trace>
  <inkml:trace contextRef="#ctx0" brushRef="#br0" timeOffset="418402.7821">29945 12705 541 0,'-37'0'186'15,"2"22"-105"-15,18 2-37 16,15 0-43-16,2 3-1 16,19-1-4-16,2 1-1 15,-9 4 5-15,-12 6 1 16,-9 8 8-16,-32 15 28 16,-14 7-13-16,0-1-23 0,15-10-1 15,15-18-55 1,20-33-133-16,5-14-346 0</inkml:trace>
  <inkml:trace contextRef="#ctx0" brushRef="#br0" timeOffset="418702.0639">30255 12747 702 0,'7'16'131'0,"19"12"-42"15,13 7-70-15,4 3-19 16,3 8-1-16,-4 1-50 16,-5-3-97-16,-8-12-143 15</inkml:trace>
  <inkml:trace contextRef="#ctx0" brushRef="#br0" timeOffset="418835.1074">30531 12707 784 0,'-101'39'108'0,"-11"19"-17"16,9 6-54-16,21-2-37 16,39-7-1-16,35-23-94 15,8-32-484-15</inkml:trace>
  <inkml:trace contextRef="#ctx0" brushRef="#br0" timeOffset="427498.5827">23069 14600 71 0,'-24'-9'599'0,"-2"9"-576"15,-2 0 85-15,-6 8-54 16,-4 12-29-16,-1 8-1 16,4 4-18-16,8-2-6 15,15-4-1-15,12-6-2 16,6-8-6-16,24-1 7 0,2-5 2 15,-3 4 5-15,-11 11 7 16,-17 16 7-16,-10 26 14 16,-46 16-15-16,-30 14-18 15,-15-6 0-15,3-16-3 16,21-27-24-16,27-27-30 16,27-17-44-16,22-15-63 15,10-16-140-15</inkml:trace>
  <inkml:trace contextRef="#ctx0" brushRef="#br0" timeOffset="427746.8514">23094 14944 77 0,'1'10'520'16,"4"19"-459"-16,-1 4 40 16,-4 8-55-16,0 4-37 15,0 4-9-15,0-3-9 16,-4-5-32-16,-5-6-36 16,-3-10-86-16,0-17-325 15</inkml:trace>
  <inkml:trace contextRef="#ctx0" brushRef="#br0" timeOffset="427902.4902">23219 14537 726 0,'0'0'0'16,"0"4"0"-16,6 11-71 15,21 12-152-15</inkml:trace>
  <inkml:trace contextRef="#ctx0" brushRef="#br0" timeOffset="428162.5747">23440 14901 706 0,'-12'22'62'15,"6"-6"-1"-15,6-9-14 16,12-5-42-16,25-2-3 16,17-4 0-16,7-12-2 15,2 5 0-15,-8 11 3 16,-16 7 2-16,-15 25 15 16,-18 12 9-16,-6 8-7 0,-14 1-18 15,-5-5-4 1,4-8-24-16,12-15-107 0,3-25-227 15</inkml:trace>
  <inkml:trace contextRef="#ctx0" brushRef="#br0" timeOffset="428712.5292">24465 14329 344 0,'0'-28'220'16,"-7"15"-184"-16,-7 13 64 16,-5 11-79-16,-10 44-11 15,-8 29 14-15,-2 30-4 16,-1 21-8-16,9 12-1 15,7 4-1-15,7-7-5 16,10-16-4-16,5-16-1 16,2-20-8-16,8-17-31 0,13-18-24 15,1-12-55-15,-1-24-151 16</inkml:trace>
  <inkml:trace contextRef="#ctx0" brushRef="#br0" timeOffset="429110.5895">24834 14523 431 0,'0'0'38'16,"0"0"43"-16,0 7-32 15,11 10-32-15,4 9-1 16,5 6-8-16,-2 0 9 16,4 6-5-16,-3-6-6 15,1-4-6-15,1-6-8 0,-1-10-63 16,0-3-85-16,-5-9-173 16</inkml:trace>
  <inkml:trace contextRef="#ctx0" brushRef="#br0" timeOffset="429293.0741">25148 14412 565 0,'-46'23'43'0,"-5"16"17"16,3 12-19-16,-1 9-35 15,3 8-5-15,0 6-1 0,9-5-17 16,8-9-35-16,11-13-65 15,3-14-149-15</inkml:trace>
  <inkml:trace contextRef="#ctx0" brushRef="#br0" timeOffset="429492.6711">24644 15094 665 0,'28'-15'30'16,"24"-14"57"-16,23-4-31 16,12 2-31-16,-1 8-4 0,-10 10-20 15,-13 11-1-15,-12 2-31 16,-5 0-64-16,-12 15-57 16,-13 2-227-16</inkml:trace>
  <inkml:trace contextRef="#ctx0" brushRef="#br0" timeOffset="429841.7713">24790 15334 543 0,'0'0'58'0,"18"-8"-1"16,18-7-6-16,10-1-39 16,3 3 10-16,-8 6-10 15,-13 7-6-15,-12 0-4 16,-13 14-1-16,-3 17 15 16,-10 11-11-16,-11 6-1 15,-1 3-3-15,10-4-1 16,12-11 0-16,1-15-2 15,32-21-3-15,12-5-4 16,11-28 8-16,6-9-1 16,-4-4-14-16,-5 0-25 15,-8 4-43-15,-3-3-134 0</inkml:trace>
  <inkml:trace contextRef="#ctx0" brushRef="#br0" timeOffset="430057.9379">25633 14304 463 0,'15'0'191'16,"13"0"-180"-16,10 36 80 16,1 24-55-16,-13 28-15 15,-20 32 14-15,-12 21 0 0,-46 16-18 16,-19 7-5-16,-17-5-6 15,-5-10-6-15,8-15-14 16,16-23-118-16,23-41-188 16</inkml:trace>
  <inkml:trace contextRef="#ctx0" brushRef="#br0" timeOffset="430623.2024">26155 14960 533 0,'36'-16'36'16,"9"0"77"-1,3 2-63-15,-7 6-44 0,-11 5-6 16,-12 3-27-16,-12 3-97 16,-6 17-188-16</inkml:trace>
  <inkml:trace contextRef="#ctx0" brushRef="#br0" timeOffset="430755.4631">26195 15187 825 0,'16'0'50'0,"3"-5"30"16,15-4-66-16,14-4-14 15,10 2-72-15,0-7-195 0</inkml:trace>
  <inkml:trace contextRef="#ctx0" brushRef="#br0" timeOffset="431803.7204">26834 15127 504 0,'-7'6'115'15,"4"26"-113"-15,3 18 54 16,9 10-34-16,16 12-18 16,6 5-1-16,2-1-2 15,-3-2-1-15,-2-13 0 16,-5-15-1-16,-5-24-5 0,0-22-5 16,1-31 2-1,-1-39 3-15,-2-27-30 0,-5-20 11 16,-11-12 0-16,0-9-6 15,-8-7 12-15,-11 6 19 16,2 11 2-16,4 10 4 16,4 8 9-16,3 9-10 15,3 14 6-15,1 11-5 16,2 18-5-16,0 11 1 16,2 10 3-16,12 6 4 15,8 6 2-15,9 7 0 16,14 5 0-16,21 6 4 15,22 4 4-15,28 1-1 16,30 0 1-16,24 0 4 16,32-6 1-16,23-6-5 0,18-4-10 15,5-4-6-15,-16 0-3 16,-33 4 0-16,-42 10 3 16,-46 6 11-16,-36 2-6 15,-23 0-6-15,-16 12-2 16,-7-2-2-16,-7 1-10 15,-4-3-36-15,-5 5-47 16,-11-4-160-16</inkml:trace>
  <inkml:trace contextRef="#ctx0" brushRef="#br0" timeOffset="432618.3917">27487 14227 445 0,'3'0'77'16,"-1"0"-5"-16,-1 6 16 16,-1 21-62-16,0 15-8 15,-8 12-13-15,-7 2-5 16,-1 2-4-16,5-3-32 16,3-7-71-16,8-8-174 0</inkml:trace>
  <inkml:trace contextRef="#ctx0" brushRef="#br0" timeOffset="432852.3298">27807 14500 544 0,'14'-12'167'0,"11"7"-137"16,11-4 59-1,8 0-63-15,3 5-26 0,-1 0-48 16,-3 3-111-16,-4-3-378 16</inkml:trace>
  <inkml:trace contextRef="#ctx0" brushRef="#br0" timeOffset="433482.904">28529 14323 445 0,'0'-7'43'0,"0"0"76"16,0 4-83-16,-3 1-19 0,-1 2-6 15,-6 0-6 1,-6 8-1-16,-6 15 0 0,-8 14 10 15,-3 7 11-15,-2 8 0 16,3 5-5-16,9 1-11 16,9-2-9-16,14-4 0 15,0-8-18-15,30-12-42 16,14-19-35-16,10-13-53 16,6 0-34-16</inkml:trace>
  <inkml:trace contextRef="#ctx0" brushRef="#br0" timeOffset="433915.2423">28830 14523 340 0,'0'-11'79'15,"0"7"-2"-15,0-1-6 16,0 5-47-16,0 0-13 16,0 0 2-16,10 0 8 15,9 0 5-15,6 0-7 16,5 0-2-16,0 0-2 15,-5 0-4-15,-11 0 3 16,-8 0 3-16,-6 0-2 16,0 0 5-16,0 0-10 15,0-5-6-15,-3-3-4 16,-3-3 0-16,3-2 0 16,-1 3 0-16,1-2 0 15,2 5 0-15,-6 4 1 0,-1 1-1 16,-4 2 1-16,-4 0 1 15,-1 0-1-15,-2 0 0 16,2 0-1-16,1 5-1 16,-1 4 0-16,1 2 0 15,0-2 1-15,1 1 0 16,0 0 0-16,0 0 0 16,3-1 0-16,3-4 0 15,5 1-5-15,4-2-22 16,0 3-22-16,0 0-27 15,3 4-62-15,10 3-120 16</inkml:trace>
  <inkml:trace contextRef="#ctx0" brushRef="#br0" timeOffset="434464.9086">28896 14466 188 0,'-21'0'145'0,"-1"0"-71"15,-2 0 3-15,-1 4-58 16,3 7-10-16,0 4-3 16,3-1 2-16,4 6 3 15,2 2 10-15,5-1 11 16,7 5-1-16,1 0 0 15,0 2-9-15,10 0-9 16,11-2-3-16,9-6 1 16,4-5-3-16,7-8 2 15,6-7-3-15,7-2-2 0,2-24 6 16,-3-8-9-16,-7-2 2 16,-15 2-3-16,-16 6-1 15,-12 3 0-15,-3 0-3 16,-18 3-2-16,-16 3 4 15,-6 6-1-15,-1 2 0 16,7 3 0-16,9 6-11 16,10-1-17-16,9-1-22 15,5 4-33-15,1 0-73 16,4 0-209-16</inkml:trace>
  <inkml:trace contextRef="#ctx0" brushRef="#br0" timeOffset="434763.2474">29403 14288 523 0,'-44'16'52'16,"5"10"40"-16,9 1-62 15,16-2-27-15,14-3-3 16,2-8-14-16,31-9-18 15,10-5 23-15,3 0 9 16,-4 0 18-16,-14 0 30 16,-15 0 21-16,-13 7 2 0,-11 15-30 15,-28 12-6-15,-13 7-22 16,-5-4-13-16,11-7-9 16,19-10-46-16,14-10-68 15,13-5-58-15,5-5-369 16</inkml:trace>
  <inkml:trace contextRef="#ctx0" brushRef="#br0" timeOffset="435012.5807">29699 14200 485 0,'0'29'100'0,"16"7"-5"16,6 1-48-16,3 1-15 15,1-2-17-15,-2-2-12 16,-2 0-3-16,-5-6-16 16,-1-4-42-16,-5-3-73 15,-5-10-167-15</inkml:trace>
  <inkml:trace contextRef="#ctx0" brushRef="#br0" timeOffset="435162.3912">29876 14262 718 0,'-78'45'67'16,"-3"15"16"-16,2 5-73 15,8 3-10-15,15-2-53 16,9-3-87-16,7-12-235 15</inkml:trace>
  <inkml:trace contextRef="#ctx0" brushRef="#br0" timeOffset="435560.9531">27592 15131 507 0,'97'-14'62'0,"51"-2"83"16,55-5-43-16,47-1-38 15,28 1-7-15,1 5-28 16,-32 1-21-16,-50 5-8 15,-57 2-12-15,-44 5-36 16,-32 3-48-16,-20 0-49 16,-19 1-128-16</inkml:trace>
  <inkml:trace contextRef="#ctx0" brushRef="#br0" timeOffset="436076.7141">28514 15364 166 0,'-8'0'56'15,"-2"0"-17"-15,3 0 17 16,1 3-26-16,0 1 15 15,3-1 4-15,3-1 8 16,0-2-15-16,0 0-13 16,0 0-2-16,13 0-2 15,20 0 22-15,22-3 2 16,17-11-1-16,8 2 1 16,-11 3 11-16,-21 7-10 15,-29 2-25-15,-19 16-17 0,-30 34 2 16,-28 22-4-16,-9 19-6 15,11 3 0-15,29-13-4 16,32-20-14-16,62-26-24 16,46-29-74-16,28-11-110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7:36:58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5134 8007 11 0,'4'-8'0'0</inkml:trace>
  <inkml:trace contextRef="#ctx0" brushRef="#br0" timeOffset="296.4736">5134 8007 0 0,'40'-42'60'0,"-29"32"5"0,2 1-9 16,-3 1-20-16,1 0-16 16,-1 1 4-16,-2 2 6 15,-4 0-17-15,1 2 54 16,-2-2-31-16,1 2 1 16,2-2 18-16,0-2-10 15,0 0 1-15,2 1-7 16,-3-1-1-16,-2 5-8 15,-3 0-7-15,0 2 7 16,-19 0 15-16,-24 19-25 16,-20 29-18-16,-14 35-2 15,0 27 0-15,13 17 2 16,23 7-2-16,29-12 0 0,12-16 0 16,38-23-2-1,18-25-7-15,8-22-3 0,3-24-8 16,2-12-11-16,-5-5-33 15,-3-24-109-15,-15-7-318 16</inkml:trace>
  <inkml:trace contextRef="#ctx0" brushRef="#br0" timeOffset="579.3863">5693 8376 265 0,'-7'25'304'0,"7"3"-297"16,16-6 28-16,30-14-6 15,19-8-11-15,11-21-6 16,3-20-3-16,-15-2 12 16,-21-1-7-16,-25 9 11 15,-18 8 4-15,-28 9-4 16,-27 7-13-16,-13 6-12 15,4 5 0-15,17 0-5 16,25 0-22-16,22 0-34 16,13 0-80-16,37-4-190 15</inkml:trace>
  <inkml:trace contextRef="#ctx0" brushRef="#br0" timeOffset="795.7143">6485 7963 203 0,'-50'26'459'0,"-2"10"-455"16,10 10 37-16,15-4 1 16,18-7-25-16,9-10-17 15,21-12 1-15,10-4-1 16,-4 4 9-16,-6 6 36 16,-17 15 12-16,-4 21-17 15,-31 16-17-15,-22 2-18 16,-10-10-5-16,3-31-17 15,20-32-73-15,19-40-135 0</inkml:trace>
  <inkml:trace contextRef="#ctx0" brushRef="#br0" timeOffset="1294.3136">7701 7368 447 0,'-34'0'172'0,"-8"33"-157"0,-18 33 55 16,-15 31-15-16,-13 29-3 15,-3 32-5-15,13 27 2 16,24 12-19-16,29-6-9 16,25-29-16-16,18-39-5 15,24-37-6-15,8-30-26 16,4-23-33-16,3-20-59 15,3-13-104-15</inkml:trace>
  <inkml:trace contextRef="#ctx0" brushRef="#br0" timeOffset="2058.8502">7912 7882 258 0,'-8'3'103'0,"4"0"-89"16,1-1 13-16,3-2 2 15,-1 0 2-15,1 0 10 16,0 0 24-16,0 0 3 16,0 0-17-16,0 0-5 15,11-13-18-15,10-7 8 16,16-7 1-16,10-5-5 16,5 2 6-16,1 4 1 15,-9 9-13-15,-11 9-9 16,-16 8-10-16,-10 0-3 15,-7 27-2-15,-3 23 1 16,-36 24 0-16,-20 27-2 0,-18 16 1 16,-1 5-2-16,12-9-1 15,22-25 1-15,20-28-2 16,20-26 0-16,4-14 0 16,12-8 1-16,18-2 1 15,11-2 0-15,4-2 2 16,1-1-2-16,-4 0 0 15,-6 1-8-15,-8-5-44 16,-2-1-87-16,-4 0-122 16</inkml:trace>
  <inkml:trace contextRef="#ctx0" brushRef="#br0" timeOffset="2674.2742">8717 8023 363 0,'-1'0'106'16,"-2"0"-73"-16,3 0-14 15,0 0-12-15,0 0 10 16,0 0 16-16,0 0 18 0,0 0-7 16,0 0-3-1,-2 0-6-15,-2 0-14 0,-5 6-15 16,0 10-2-16,-1 1-1 15,2-4-2-15,2-4 0 16,5-6-1-16,1-3 0 16,0 0 3-16,1-1 10 15,13-12 0-15,-2 2-1 16,-2 4 2-16,-6 7 8 16,-4 0-10-16,0 10 0 15,-11 16-6-15,-9 8-1 16,1-5-5-16,7-10-16 15,10-12-63-15,2-9-68 16,23-37-333-16</inkml:trace>
  <inkml:trace contextRef="#ctx0" brushRef="#br0" timeOffset="3539.5535">9268 7383 409 0,'-3'0'38'0,"3"-2"-11"16,0 1 12-1,6-2-10-15,15-4 17 0,7-2 6 16,6-4-5-16,7 3-4 15,-1 0-3-15,-7 7 1 16,-9 3-20-16,-13 0-15 16,-7 18 5-16,-4 9-2 15,-4 12 8-15,-18 1-10 16,-6-2-6-16,4-10-1 16,11-12 0-16,8-12-8 15,5-4-1-15,0 0-2 16,17-4 6-16,8-4 5 0,3 0 2 15,1 8 4-15,-8 0 3 16,-8 8 9-16,-10 18-5 16,-3 12 6-16,-21 9 6 15,-21 5-18-15,-8-6-6 16,-3-10-1-16,6-14-26 16,9-18-25-16,10-4-17 15,13-4-11-15,14-14-9 16,5-2-49-16,30 0-137 15</inkml:trace>
  <inkml:trace contextRef="#ctx0" brushRef="#br0" timeOffset="3804.7294">9957 7405 363 0,'3'0'83'0,"-1"0"-36"16,2 9 31-16,-1 13-18 16,-3 3-30-16,0 7-8 15,0 4-15-15,-3 0-7 16,-7 2 0-16,2-5-5 15,2-2-18-15,2-8-38 0,1-7-54 16,3-10-80-16</inkml:trace>
  <inkml:trace contextRef="#ctx0" brushRef="#br0" timeOffset="4020.813">10110 7338 513 0,'6'0'89'16,"5"6"-57"-16,3 15 33 15,-1 8-40-15,-4 7-10 16,-4 3-12-16,-5 3-3 0,0-2-15 16,0-2-30-1,-8 1-30-15,-10-3-33 0,-4-4-30 16,-1-8-160-16</inkml:trace>
  <inkml:trace contextRef="#ctx0" brushRef="#br0" timeOffset="4253.5496">9831 7445 294 0,'0'-21'381'15,"22"10"-363"1,18 5 40-16,15 2-25 0,13 3-4 16,6 1-13-16,1 0-12 15,-8 0-4-15,-9 0-1 16,-10 0-20-16,-11 0-56 16,-6 7-27-16,-7 5-97 15</inkml:trace>
  <inkml:trace contextRef="#ctx0" brushRef="#br0" timeOffset="4620.1862">9273 8021 446 0,'14'-10'115'0,"25"-4"-64"16,25 1 46-16,21-4-38 15,21-2-11-15,18-5-6 0,12-1-11 16,0-2-15-16,-14 3-8 16,-20 4-6-16,-21 6-2 15,-24 6-3-15,-17 7-13 16,-11 1-32-16,-13 0-44 16,-5 3-78-16,-11 8-341 15</inkml:trace>
  <inkml:trace contextRef="#ctx0" brushRef="#br0" timeOffset="5251.3773">9945 8202 407 0,'-9'-7'167'0,"-4"2"-147"16,-2 4 22-16,-9 1-40 0,-7 0-1 15,-7 0 0-15,-6 0 0 16,2 14 7-16,5 7-1 16,10-3-7-16,9 3 1 15,10-6-1-15,8-3 0 16,0-2 0-16,8-2 12 16,19 0 22-16,13-1 6 15,9 0 5-15,6 1-2 16,-5 6-6-16,-6 6 0 15,-11 5-15-15,-10 7-10 16,-13 6-2-16,-8 6-4 16,-2 4-3-16,-11 4-3 15,-16-2 0-15,-3-5-3 16,-2-9-6-16,2-14-3 16,3-12 2-16,5-10-1 0,4-10 2 15,4-20-4-15,10-9 1 16,4-9 3-16,10-8 5 15,23-10 3-15,10 0 1 16,5-6-1-16,4 1 2 16,-6 8 2-16,-11 10 5 15,-16 12-1-15,-11 15-5 16,-8 8-2-16,0 10-25 16,-6 8-92-16,-3 0-113 15</inkml:trace>
  <inkml:trace contextRef="#ctx0" brushRef="#br0" timeOffset="5600.5455">10585 7179 761 0,'-1'39'1'0,"4"21"-1"15,24 23 20-15,-2 25 16 16,-4 26 6-16,-6 17-5 15,-15 28-4-15,-12 13-2 16,-42 9-5-16,-19 4-7 16,-16-14-15-16,-4-23-4 15,8-35-8-15,15-41-55 16,13-63-199-16</inkml:trace>
  <inkml:trace contextRef="#ctx0" brushRef="#br0" timeOffset="11486.2029">5393 10874 448 0,'3'-10'82'0,"8"-4"-60"16,-1 1 44-16,1 2-2 16,-5 5-20-16,-5 4-7 15,-1 2 7-15,0 0-4 16,-7 0-7-16,-20 19-15 16,-13 18-16-16,-17 23-1 15,-10 22-1-15,1 13 1 16,8 10 0-16,21-3 0 15,22-10-1-15,15-12 0 16,16-15 0-16,17-17-3 16,6-16-1-16,5-12-7 15,-2-8-27-15,2-10-51 0,-3 0-45 16,0-2-66-16,-6-4-177 16</inkml:trace>
  <inkml:trace contextRef="#ctx0" brushRef="#br0" timeOffset="11768.651">5773 11300 179 0,'10'-16'204'16,"-10"13"-162"-16,0 3 26 15,0 0-10-15,0 17-30 16,0 5 1-16,4 2 7 16,15-2-10-16,13-10 8 15,16-9 8-15,13-3 6 16,9-7-13-16,1-13-2 0,-11 0-9 15,-18 4-6-15,-17 2-14 16,-17 3-3-16,-8-1 3 16,-21-3 4-16,-25 0-8 15,-14 4-5-15,-3 3 1 16,13 5 1-16,19 0-5 16,17 0-21-16,14-2-29 15,3-4-32-15,27-5-47 16,16-3-110-16</inkml:trace>
  <inkml:trace contextRef="#ctx0" brushRef="#br0" timeOffset="11968.4725">6403 11043 107 0,'39'-12'261'0,"-21"8"-210"15,-15 4 55 1,-3 0-29-16,0 0-5 0,-13 12-28 16,1 9-7-16,0 1-11 15,6-2-4-15,6 2-5 16,0 3-8-16,16 8 23 15,-5 11 18-15,-10 12-7 16,-1 8-15-16,-25 6-16 16,-18-4-12-16,-4-17-7 15,9-27-67-15,16-22-172 16</inkml:trace>
  <inkml:trace contextRef="#ctx0" brushRef="#br0" timeOffset="12317.6044">7664 10407 138 0,'0'-22'551'0,"-3"18"-498"15,-25 4 51-15,-21 44-74 0,-22 39-17 16,-15 40 15-16,-3 36 3 16,14 29 7-16,26-1-5 15,40-16-29-15,29-37-4 16,54-41 0-16,23-35 0 15,4-24-42-15,-10-8-41 16,-10-11-113-16,-22-13-257 16</inkml:trace>
  <inkml:trace contextRef="#ctx0" brushRef="#br0" timeOffset="13298.5606">8295 10381 361 0,'-6'0'41'0,"3"0"1"16,2 0-12 0,1 0-18-16,0 0 19 0,0 0 22 15,0 0 7-15,1 0-7 16,15-2-12-16,10-11 5 15,10-1 2-15,1-1-10 16,-4 6-8-16,-11 2-5 16,-11 6-15-16,-10 1-7 15,-1 0 1-15,0 10-3 16,-3 12 2-16,-13 9-1 16,-1-4-1-16,3-7-1 15,11-6-5-15,3-13-6 0,16-1-8 16,17-1 19-16,6-11 0 15,-2 5 12-15,-6 4 5 16,-10 3 4-16,-15 5-6 16,-6 23-5-16,-13 16 3 15,-29 12-3-15,-12-2-9 16,-4-12-1-16,7-18-16 16,15-17-27-16,16-7-13 15,15-11 5-15,5-14-6 16,16-2-10-16,22-3-18 15,11 0 4-15,16 6-66 16,1 3-130-16</inkml:trace>
  <inkml:trace contextRef="#ctx0" brushRef="#br0" timeOffset="13531.08">8964 10363 330 0,'4'-6'190'15,"-1"5"-125"-15,0 1-21 16,3 0-11-16,-2 0 2 16,1 7 5-16,-1 6-5 15,0 7-9-15,-4 6-6 16,0 4-12-16,-2 4-6 16,-9 1-2-16,-3-1-3 0,3-5-29 15,2-8-42 1,2-9-21-16,5-8-69 0,2-4-98 15</inkml:trace>
  <inkml:trace contextRef="#ctx0" brushRef="#br0" timeOffset="13731.5553">9144 10288 531 0,'3'0'131'16,"2"0"-90"-16,2 20 9 15,3 10-7-15,-4 10-25 16,-3 4-11-16,-3 6-7 16,0 0-3-16,0-3-37 15,-9-3-60-15,-2-4-62 0,-7-6-83 16</inkml:trace>
  <inkml:trace contextRef="#ctx0" brushRef="#br0" timeOffset="13913.4549">8786 10430 425 0,'0'-14'281'0,"33"-1"-244"16,31 0 30-16,21 1-15 16,15-1-25-16,9 1-11 15,-3 3-10-15,-5 3-6 0,-14 2-1 16,-20 4-69-16,-9 1-126 15,-16-4-187-15</inkml:trace>
  <inkml:trace contextRef="#ctx0" brushRef="#br0" timeOffset="14229.5431">8365 11057 638 0,'26'-6'94'16,"47"-12"-24"-16,31-5 5 15,26 0-40-15,10-1-15 16,-10 2-13-16,-20 4-7 16,-25 5 0-16,-25 3-28 15,-12 0-62-15,-2-2-70 16,-10-7-223-16</inkml:trace>
  <inkml:trace contextRef="#ctx0" brushRef="#br0" timeOffset="14744.7716">8768 11312 37 0,'0'0'519'0,"0"0"-435"16,0 0-15-16,0 0-19 16,0 0-5-16,0 0-12 15,0 0-11-15,-16 22 0 0,-12 16-11 16,-10 12-5-16,4-4-6 15,9-7-3-15,20-13-1 16,8-14-12-16,39-12-6 16,18-2 10-16,14-20 7 15,2-4-4-15,-5 3-15 16,-13 3-17-16,-15 2-19 16,-14 5-81-16,-16-2-166 15</inkml:trace>
  <inkml:trace contextRef="#ctx0" brushRef="#br0" timeOffset="14927.9786">9092 11288 438 0,'-14'5'235'0,"-3"24"-166"0,-1 15 8 16,-6 12-43-16,-5 10-18 15,1 4-12-15,0-1-4 16,6-9-1-16,9-10-19 15,12-7-104-15,1-18-113 16</inkml:trace>
  <inkml:trace contextRef="#ctx0" brushRef="#br0" timeOffset="15261.6027">9766 10131 647 0,'-4'63'154'0,"4"33"-97"16,27 39 24-16,-2 27-46 15,-10 35-12-15,-15 22-10 0,-31 7-5 16,-34-3-7-16,-21-15-1 16,-13-28-10-16,2-28-42 15,22-47-131-15,25-58-412 16</inkml:trace>
  <inkml:trace contextRef="#ctx0" brushRef="#br0" timeOffset="31039.5971">6997 13503 45 0,'-12'0'312'0,"2"0"-269"16,3 5 7-16,3 1 8 16,4-5-7-16,5-1-2 15,23 2-6-15,21-2 5 16,14 4-12-16,7 3-9 16,1 2-16-16,-9 3-11 15,-10-5-3-15,-7-1-34 16,-12 1-45-16,-11-1-111 15</inkml:trace>
  <inkml:trace contextRef="#ctx0" brushRef="#br0" timeOffset="31487.8738">7795 13404 199 0,'-3'24'403'0,"3"20"-401"16,0 14-2-16,11 10 3 16,5 1-1-16,-1-1-2 15,2-5 0-15,-2-11 0 16,-4-20 0-16,-3-15-1 15,-3-17-2-15,-2-25 3 0,1-35 0 16,0-27-13-16,-4-17-4 16,0-5 3-16,-1 3-9 15,-16 11 7-15,5 13 10 16,4 18 6-16,8 17 4 16,0 14-2-16,7 8-1 15,16 8 0-15,15 1 6 16,16-3 7-16,20-4 11 15,17-5 4-15,17-8 1 16,8-4 10-16,-4 5-1 16,-12 5-21-16,-25 9-18 15,-23 10-4-15,-19 10-51 0,-12 1-94 16,-15 0-241-16</inkml:trace>
  <inkml:trace contextRef="#ctx0" brushRef="#br0" timeOffset="31887.4341">8286 13423 530 0,'0'0'88'16,"12"-5"-86"-16,30-13 5 15,15-4 3-15,7 2 6 16,-2 2 0-16,-11 8 2 16,-12 7-9-16,-18 3-8 15,-12 9 1-15,-9 25 1 16,-16 21 4-16,-19 16-5 15,-7 12 0-15,8-1-2 16,21-19 1-16,16-24 4 16,49-26 2-16,26-13 3 0,13-16-2 15,0-9-4 1,-13 3-4-16,-19 9-5 0,-22 8-6 16,-16 5-21-16,-14 0-64 15,-7 9-116-15</inkml:trace>
  <inkml:trace contextRef="#ctx0" brushRef="#br0" timeOffset="32152.8085">7634 14631 726 0,'0'34'48'0,"47"-18"-33"0,42-12 34 16,54-8 4-16,36-36-15 16,31-16-19-16,10-12-15 15,-20-3-2-15,-24 5-2 16,-40 12 0-16,-33 8-14 16,-32 10-31-16,-22 5-24 15,-16 11-8-15,-18 11-40 16,-9 9-96-16</inkml:trace>
  <inkml:trace contextRef="#ctx0" brushRef="#br0" timeOffset="32617.8407">8137 15102 354 0,'-15'7'180'0,"2"5"-171"16,10-6 26-16,3-2 3 16,7-4-20-16,25 0 5 15,17-2 13-15,17-25 4 16,18-12 3-16,12-5 6 16,0 3 0-16,-13 11-10 15,-26 18-16-15,-28 12-17 16,-21 28-2-16,-8 29 9 15,-16 19-2-15,-7 7-7 16,8-14-3-16,15-25-1 16,48-36 0-16,43-22-1 0,34-55 1 15,19-30-13 1,2-15-64-16,-16-9-95 0,-20-6-229 16</inkml:trace>
  <inkml:trace contextRef="#ctx0" brushRef="#br0" timeOffset="79887.1333">25757 6279 388 0,'0'-5'47'0,"0"5"-30"15,0 0 43-15,0 0-29 16,0 0-13-16,-4 0-8 16,-6 0-4-16,0 0 2 15,-3 4-1-15,2-1 3 16,-2 2 5-16,-5 1 0 15,-7 2 0-15,-4 2-9 16,2 5-4-16,5 1 0 16,4-2 7-16,6 0 5 15,5-3-3-15,4-3-2 0,3 1 2 16,0 1-3 0,16 2 3-16,1 3 1 0,-1 2 2 15,-4 5 5-15,-9 9 6 16,-3 7-5-16,-14 7 2 15,-20 6-6-15,-15-1-10 16,-5-4-5-16,-1-14-1 16,0-12-9-16,4-20-12 15,9 0-5-15,9-20-9 16,13-2-13-16,9 4 7 16,9 8-33-16,2 4-79 15,19-3-180-15</inkml:trace>
  <inkml:trace contextRef="#ctx0" brushRef="#br0" timeOffset="80153.1397">26100 6347 664 0,'7'0'9'0,"-7"19"15"15,0 16 8-15,-1 15-19 16,-14 8-4-16,0-1-5 0,-4 1-4 16,2-3-4-1,-4 3-23-15,2-7-39 0,3-12-83 16,2-19-142-16</inkml:trace>
  <inkml:trace contextRef="#ctx0" brushRef="#br0" timeOffset="80333.4346">26140 6186 380 0,'0'-20'242'0,"0"11"-233"16,0 0 44 0,0 1-53-16,8 4-46 0,7 4-72 15,3 0-127-15</inkml:trace>
  <inkml:trace contextRef="#ctx0" brushRef="#br0" timeOffset="80652.031">26284 6613 488 0,'-3'24'30'0,"-8"7"30"0,5-5 9 15,3-5-58-15,3-10-7 16,5-11-3-16,21-2 0 15,13-21 2-15,15-10-1 16,7 0 1-16,5 4 3 16,-5 10 18-16,-11 12 33 15,-14 7-5-15,-17 11-15 16,-19 29 3-16,-2 15-11 16,-32 16-12-16,-11 9-17 15,-6-3-10-15,5-11-82 16,23-29-109-16</inkml:trace>
  <inkml:trace contextRef="#ctx0" brushRef="#br0" timeOffset="81583.0491">27301 6240 491 0,'-12'-2'33'0,"3"1"-28"16,6-1 14-16,3-1-10 15,0-1 14-15,17-6-3 16,16-6-3-16,13-6 21 16,15-8 9-16,11-2-8 15,3 2 8-15,-9 7-2 16,-19 9-9-16,-19 14-18 16,-20 0-10-16,-8 22-3 15,-13 18 7-15,-26 17 0 16,-14 8-6-16,-8 1-5 15,4-11-1-15,18-16 0 16,20-19-5-16,19-10-5 0,0-6-4 16,27-4 4-1,16 0 10-15,6 0 0 0,5 0 0 16,-9 7 8-16,-18 10 3 16,-20 13-1-16,-7 11 0 15,-39 15 8-15,-20 12-10 16,-16 2-7-16,-6-3-1 15,11-11-9-15,14-17-23 16,17-16-22-16,15-9-37 16,15-9-10-16,9-2-14 15,0-3-78-15</inkml:trace>
  <inkml:trace contextRef="#ctx0" brushRef="#br0" timeOffset="81999.6254">28222 6193 376 0,'-24'0'213'0,"-6"9"-194"15,0 19 54-15,-1 8-57 16,-2 15 5-16,-1 9-8 16,7 10 1-16,9 2 1 0,12-4-4 15,6-15-5-15,13-17-2 16,27-18-1-16,14-18 5 16,18-1-2-16,12-33-1 15,2-18 0-15,-2-8 6 16,-17-4 12-16,-21 3 13 15,-27 5-9-15,-19 2-13 16,-18 8-6-16,-26 10-7 16,-11 16-1-16,-1 14-8 15,6 6-8-15,15 0-30 16,16 0-32-16,13 0-11 16,6 0-106-16,3-3-215 0</inkml:trace>
  <inkml:trace contextRef="#ctx0" brushRef="#br0" timeOffset="82264.7472">28793 6031 556 0,'-19'31'24'0,"8"0"80"16,11-6-82-16,19-11-17 15,26-11-5-15,15-3 1 16,6-17 2-16,-2-13-3 0,-17 2 4 16,-20 5 20-1,-25 10 35-15,-9 4-6 0,-35 7-30 16,-12 0-23-16,-1 2-13 16,6 0-46-16,16 0-57 15,18-2-138-15</inkml:trace>
  <inkml:trace contextRef="#ctx0" brushRef="#br0" timeOffset="87718.2372">26555 8360 454 0,'0'-1'14'0,"0"1"28"16,0 0 2-16,0 0-37 16,0 0 5-16,0 9 17 15,3 15 11-15,0 5-13 0,0 12-1 16,-3 4-7-16,0 5-7 15,-13 0-8-15,-4-1-4 16,1-7-3-16,1-1-15 16,3-8-44-16,3-6-49 15,6-12-122-15</inkml:trace>
  <inkml:trace contextRef="#ctx0" brushRef="#br0" timeOffset="87900.8094">26940 8425 618 0,'-34'48'22'0,"-25"30"75"16,-8 18-54-16,-13 18-39 16,-11 17-4-16,-5 6-3 15,1 9-8-15,10-7-35 16,21-18-59-16,26-25-135 15</inkml:trace>
  <inkml:trace contextRef="#ctx0" brushRef="#br0" timeOffset="88532.6392">26813 9057 71 0,'-1'-6'325'16,"1"6"-311"-16,-6 0 26 15,3 0-33-15,0 0-6 16,1 0-1-16,2 0 0 15,0 0 2-15,0 0 11 16,0 0 22-16,0 0 12 16,0 0-5-16,0-2-14 15,8-5-8-15,8-2-8 16,9-4 7-16,8-2 3 0,9-5 2 16,3 4 7-1,-3 2 10-15,-9 6-3 0,-11 6-9 16,-10 2-9-16,-9 3-10 15,-3 26-1-15,-6 15 3 16,-28 19-6-16,-19 13-3 16,-2 5-2-16,7-4-1 15,22-12 0-15,26-20 0 16,29-23 0-16,50-15 0 16,29-7 10-16,17-25 0 15,-4-13-10-15,-25-8-4 16,-28 0-34-16,-29-2-207 15</inkml:trace>
  <inkml:trace contextRef="#ctx0" brushRef="#br0" timeOffset="156551.2066">15381 8908 440 0,'0'-4'34'0,"0"3"-6"15,0-3 36-15,0 1-14 16,0-1-1-16,0 2 0 15,-6 0 10-15,-16 1-3 16,-21 1-38-16,-19 16-15 16,-23 26-1-16,-14 26-2 15,-2 19 1-15,7 15 0 16,22 4-1-16,36-6 2 16,36-13 0-16,15-18 0 15,42-18 2-15,16-13 1 0,9-16 0 16,0-9-3-16,-3-5-2 15,-6-2-13-15,-11 0-74 16,-19 2-168-16</inkml:trace>
  <inkml:trace contextRef="#ctx0" brushRef="#br0" timeOffset="156883.7045">15628 9535 561 0,'-22'0'55'15,"2"6"-52"-15,4 4-2 16,4 0-1-16,6-4 0 15,6-6 0-15,0 0 2 16,11-10 18-16,9-6 12 16,0 2 24-16,-10 4 15 15,-7 10-16-15,-3 0-15 16,-9 18-11-16,-16 14-19 16,0 1-10-16,11-4-8 0,14-29-98 15,21-29-253 1</inkml:trace>
  <inkml:trace contextRef="#ctx0" brushRef="#br0" timeOffset="161921.9489">16775 8554 338 0,'0'-9'141'0,"0"6"-137"16,0 3 67-16,0 0-37 16,0 11-20-16,0 13 5 15,-8 14 10-15,-9 11-10 16,-8 14 6-16,-10 16-2 16,-12 18-10-16,-9 15-7 15,-12 14-5-15,1 9-1 16,7-3 0-16,14-13-5 15,20-24-24-15,19-31-65 16,7-34-110-16</inkml:trace>
  <inkml:trace contextRef="#ctx0" brushRef="#br0" timeOffset="162320.7351">17203 8722 447 0,'5'-3'38'0,"-5"3"27"16,0 3-9-16,-9 23-32 15,-16 18-5-15,-17 12-15 16,-6 4-3-16,-5 3 0 16,4-9 0-16,16-15 0 15,18-19-1-15,15-19-1 16,28-1 1-16,27-21 5 16,18-6 19-16,11 3 10 15,-7 9-12-15,-6 8-9 16,-18 5 3-16,-18 2-9 15,-13 0-7-15,-14 7-8 16,-7 9-48-16,-1-1-68 0,0-8-155 16</inkml:trace>
  <inkml:trace contextRef="#ctx0" brushRef="#br0" timeOffset="162520.3147">17656 8555 240 0,'16'-22'265'0,"-10"22"-197"15,-6 6 41-15,0 34-49 16,-15 28 2-16,-23 23-26 16,-19 25-13-16,-18 17-1 15,-16 26-8-15,-11 13-8 16,-2 7-4-16,10-7-2 16,21-27-19-16,31-31-80 15,30-44-57-15,12-45-322 16</inkml:trace>
  <inkml:trace contextRef="#ctx0" brushRef="#br0" timeOffset="163452.6227">17905 9365 513 0,'-23'0'35'0,"-10"0"26"16,-8 18-6-16,-4 7-34 0,-4 10 3 15,2 1-5-15,13-3-11 16,16-10-8-16,18-7 0 16,3-10 0-16,29-2 0 15,8-2 3-15,0 4 31 16,-4 10 19-16,-15 12-10 16,-18 15-4-16,-9 17-5 15,-37 14-10-15,-23 4-12 16,-14-4-11-16,-1-15-1 15,10-19-1-15,18-23-24 16,19-17-43-16,20-11-41 16,14-21-33-16,23-7-71 0,26-7-138 15</inkml:trace>
  <inkml:trace contextRef="#ctx0" brushRef="#br0" timeOffset="163800.4824">18115 9491 67 0,'0'0'398'0,"0"0"-335"16,3 4 14-16,0 23 8 16,-3 10-24-16,-1 13-11 15,-20 9-20-15,-5 2-23 16,1-6-7-16,7-7-8 15,6-10-87-15,6-14-119 16</inkml:trace>
  <inkml:trace contextRef="#ctx0" brushRef="#br0" timeOffset="164014.526">18197 9182 783 0,'-7'0'28'0,"7"0"-28"15,0 0-18-15,9 0-131 16,13 0-273-16</inkml:trace>
  <inkml:trace contextRef="#ctx0" brushRef="#br0" timeOffset="164532.7932">18393 9511 466 0,'0'0'54'0,"0"0"28"16,0 0-42-16,0 0-26 15,0 16 1-15,-6 14 14 16,-8 8-3-16,-5 2-2 15,1-7 3-15,8-13 3 0,10-17-15 16,7-5-12-16,42-34 7 16,23-17 4-16,17-2 8 15,4 8 2-15,-11 20 10 16,-16 26 2-16,-24 9-11 16,-20 36-8-16,-22 16-1 15,-3 5-16-15,-23-4-4 16,6-6-49-16,14-20-152 15,6-31-473-15</inkml:trace>
  <inkml:trace contextRef="#ctx0" brushRef="#br0" timeOffset="166227.6641">19737 8620 245 0,'0'-5'100'16,"0"3"-60"-16,0-2 39 0,0 0-40 16,0-1-14-1,0-2 5-15,0 3 1 0,0 2-3 16,0 2-3-16,-8 0 3 16,-18 19-9-16,-20 29-15 15,-17 31-3-15,-17 33 2 16,-7 27 2-16,0 30 11 15,15 12 1-15,19 0-4 16,26-14-5-16,25-35-5 16,5-27-3-16,29-32-8 15,12-23-19-15,4-15-59 16,4-19-134-16</inkml:trace>
  <inkml:trace contextRef="#ctx0" brushRef="#br0" timeOffset="166826.1997">20111 8742 85 0,'0'-4'311'16,"0"2"-247"-16,0 2 28 15,0 0-46-15,0 0-17 16,0 0-5-16,0 10-8 16,0 12 11-16,0 10-3 15,-4 9-4-15,-12 5-5 16,-1-1-9-16,-5 0-6 15,3-2-6-15,5-6-21 16,3-9-59-16,8-8-81 16,3-18-195-16</inkml:trace>
  <inkml:trace contextRef="#ctx0" brushRef="#br0" timeOffset="167060.2037">20271 8700 476 0,'-1'0'44'0,"1"0"14"16,0 5-17-16,0 16-20 16,0 5 1-16,0 10-15 15,-3 4-5-15,-9 8-2 16,-5-1 0-16,-1 1-11 0,-3-1-29 15,1-1-54-15,1-8-73 16,0-13-186-16</inkml:trace>
  <inkml:trace contextRef="#ctx0" brushRef="#br0" timeOffset="167325.016">19931 8763 578 0,'37'-8'9'0,"23"-3"68"15,20-3-33-15,7 0-26 16,1 2-5-16,-9-1-5 15,-9 6-8-15,-8 3-1 16,-15 4-29-16,-9 0-85 16,-15 6-171-16</inkml:trace>
  <inkml:trace contextRef="#ctx0" brushRef="#br0" timeOffset="167624.2749">19724 9388 523 0,'44'-31'13'0,"27"-5"96"16,23-3-45-16,14-2-18 15,6 4-2-15,-7 4-24 0,-20 11-14 16,-23 8-6-16,-21 3-40 16,-14 4-78-16,-4-1-80 15</inkml:trace>
  <inkml:trace contextRef="#ctx0" brushRef="#br0" timeOffset="168090.067">19853 9547 305 0,'0'-5'200'0,"0"4"-152"16,0 1 29-16,0 0-41 16,0 12-11-16,-11 18 5 15,-11 16-1-15,-6 7-2 16,-5 9-9-16,-2 4-12 15,0-2-5-15,7-3-1 16,8-9-12-16,6-10-43 16,9-15-49-16,5-16-59 15,5-11-78-15</inkml:trace>
  <inkml:trace contextRef="#ctx0" brushRef="#br0" timeOffset="168440.1802">20019 9651 145 0,'0'-2'379'0,"0"2"-367"16,0-2 52-16,0-1-48 15,16-1-1-15,7-1 16 16,4-1-4-16,-4 1-3 15,-3 3-2-15,-10 2 8 16,-5 0-13-16,-5 4-3 16,0 19 4-16,-24 14 0 15,-12 10-12-15,-3 6-4 0,3-4 0 16,11-8 3-16,13-9 2 16,12-8-3-16,0-7-4 15,26-7 1-15,10-4 3 16,7-2 4-16,0-3-5 15,-2-1-3-15,-3 0-7 16,-2 0-62-16,-3 0-132 16</inkml:trace>
  <inkml:trace contextRef="#ctx0" brushRef="#br0" timeOffset="168805.1">21035 8412 732 0,'0'53'23'0,"-5"29"5"16,-5 29 36-16,-12 28-36 16,-20 23 8-16,-22 23-14 15,-20 11-9-15,-17 1-8 16,-2-15-4-16,16-37-1 15,34-42-61-15,39-56-175 16</inkml:trace>
  <inkml:trace contextRef="#ctx0" brushRef="#br0" timeOffset="169403.6217">21494 9120 5 0,'-7'-7'460'0,"0"3"-420"0,-4 2 86 15,-4 2-64-15,-9 0-31 16,-7 17 18-16,-11 14-3 16,-4 13-6-16,1 13-18 15,7 10-11-15,9 0-7 16,14-3-4-16,7-7 0 16,8-9-8-16,0-5-22 15,11-8-46-15,11-8-40 16,8-11-91-16,3-16-133 15</inkml:trace>
  <inkml:trace contextRef="#ctx0" brushRef="#br0" timeOffset="169654.1354">21624 9368 291 0,'0'0'246'0,"-13"6"-200"15,1 16 16-15,6 5-44 16,6 0-3-16,0-1-7 15,16-4 9-15,11-8-4 16,7-7 6-16,5-7 3 16,-1 0 5-16,-10-8 1 15,-13-2 1-15,-15 2-11 16,-4 1 8-16,-34-1-5 16,-11-3-21-16,-5 5-3 15,11 1-9-15,17 3-37 0,19 1-60 16,7-2-39-1,30-4-196-15</inkml:trace>
  <inkml:trace contextRef="#ctx0" brushRef="#br0" timeOffset="169886.2735">22056 9268 620 0,'-23'2'52'15,"-3"20"45"-15,3 4-38 16,8 4-29-16,14-1-12 15,1-3-16-15,32-6-2 16,14-4-2-16,2-2 2 0,-6 2 0 16,-17 4 27-1,-25 11 0-15,-14 10-4 0,-37 0-16 16,-5-3-7-16,7-15-36 16,29-23-129-16,20-14-347 15</inkml:trace>
  <inkml:trace contextRef="#ctx0" brushRef="#br0" timeOffset="170502.0864">22931 8666 391 0,'0'0'79'0,"0"0"8"15,0 0-20-15,0 0-41 16,0 10-5-16,0 19 17 16,-6 12-5-16,-6 9-18 15,-5 2-4-15,-2 3-8 16,0-5-3-16,4-5-15 16,-1-6-46-16,4-5-59 15,6-18-125-15</inkml:trace>
  <inkml:trace contextRef="#ctx0" brushRef="#br0" timeOffset="170718.0662">23124 8633 573 0,'0'0'34'0,"0"16"1"15,0 13 9-15,-3 12-22 16,-6 6-9-16,-2 5-10 16,-4 2-3-16,-4 0-9 15,-2 3-53-15,2-7-114 16,-5-7-247-16</inkml:trace>
  <inkml:trace contextRef="#ctx0" brushRef="#br0" timeOffset="170966.3776">22758 8629 426 0,'2'-2'124'15,"21"2"-97"-15,21 0 67 16,20 0-57-16,18 0-3 15,17 6-9-15,5-6-12 16,-1 0-10-16,-8 0-3 16,-16 0-7-16,-19 0-54 0,-15 3-80 15,-18 2-159-15</inkml:trace>
  <inkml:trace contextRef="#ctx0" brushRef="#br0" timeOffset="171198.8462">22594 9233 298 0,'0'0'231'16,"9"0"-193"-16,43 0 57 15,24-12-44-15,23-9-11 0,10 3-15 16,0 2-8-1,-15 1-6-15,-20 6-11 0,-24 5-14 16,-25 4-94-16,-12 0-117 16</inkml:trace>
  <inkml:trace contextRef="#ctx0" brushRef="#br0" timeOffset="171465.2327">22789 9479 566 0,'0'10'45'0,"-16"21"18"16,-3 16-2-16,-8 15-41 15,-6 9-10-15,-3 8-6 16,0-4-4-16,5-4-2 16,6-10-14-16,5-6-45 15,8-11-68-15,5-14-140 16</inkml:trace>
  <inkml:trace contextRef="#ctx0" brushRef="#br0" timeOffset="171814.2414">22897 9693 492 0,'0'1'44'0,"0"-1"33"15,10 0-30-15,17 0-25 16,9-5 20-16,1-2-12 16,-5 0 0-16,-10 7 9 0,-14 0-11 15,-8 13-14-15,-10 25 8 16,-22 16-8-16,-8 14-13 16,4 1-1-16,14-8-1 15,20-16-12-15,8-19-25 16,32-19-35-16,16-7 13 15,10-12-19-15,2-10-17 16,0-7-54-16,-7-8-173 16</inkml:trace>
  <inkml:trace contextRef="#ctx0" brushRef="#br0" timeOffset="172063.5219">23856 8635 315 0,'0'0'415'15,"8"26"-414"-15,12 21 33 16,0 20-2-16,-11 25-9 16,-9 20 1-16,-26 33-12 15,-32 21 0-15,-22 15-2 16,-17 6-9-16,-8-9-1 15,-2-13-2-15,1-20-22 16,9-19-66-16,9-13-74 16,8-31-299-16</inkml:trace>
  <inkml:trace contextRef="#ctx0" brushRef="#br0" timeOffset="172595.5576">22739 8682 445 0,'-48'24'94'16,"-9"31"-19"-16,-2 32 28 15,1 32-48-15,5 40-22 16,15 23-22-16,18 16-7 16,20-2-4-16,6-22-6 15,31-21-55-15,10-31-108 16,-6-28-296-16</inkml:trace>
  <inkml:trace contextRef="#ctx0" brushRef="#br0" timeOffset="198632.4867">16745 10754 222 0,'-8'-4'29'0,"2"-1"-26"15,4 0 10-15,2-1-6 16,0 0 11-16,0 4 1 16,0-1 22-16,0 3 9 15,-1-2-12-15,-2 1-8 16,1-1 3-16,-1 0 0 16,2 1-13-16,-1 1-2 15,1 0 15-15,-1-2 1 0,2 2-9 16,-1-2-4-16,1 0 1 15,0 2 1-15,-2 0-3 16,1 0-4-16,1 0-6 16,-2 0-3-16,0 0 1 15,2 0-5-15,-2 2 0 16,2 19-3-16,0 14 2 16,0 14 0-16,0 13-1 15,0 7-1-15,0 8 2 16,-1 6 0-16,-3 1 1 15,1-4 0-15,2-7 0 16,1-11-3-16,0-10 0 0,0-11 0 16,0-11 0-16,0-12 0 15,0-8 0-15,0-6 0 16,0 0 1-16,0-2 1 16,0 2-2-16,-2-1 0 15,2 2 1-15,-1-2-1 16,1-2 0-16,0-1 0 15,0 0 1-15,0 0-1 16,0 0 1-16,0 0 1 16,0 0-1-16,0 0 0 15,0 0-1-15,0-1 0 16,-2-12-4-16,2-5-22 16,0-2-76-16,0-2-70 0,0 0-140 15</inkml:trace>
  <inkml:trace contextRef="#ctx0" brushRef="#br0" timeOffset="199015.1394">16641 11480 422 0,'-7'-3'99'0,"7"3"-83"16,-2 0 25-16,2 0-23 16,0 0-14-1,0 0-3-15,0 0 3 0,0 6 2 16,0 16 10-16,0 8 7 16,2 7-6-16,7 6-5 15,1-1 0-15,1-6 1 16,-1-7-2-16,0-15-8 15,-1-10-1-15,6-4 4 16,2-23 16-16,3-27 9 16,6-15-7-16,-7-6-10 15,-4 10-5-15,-7 16 3 16,-5 16-9-16,-3 16-3 0,4 8-1 16,4 5-19-16,8 0-125 15,2 0-207-15</inkml:trace>
  <inkml:trace contextRef="#ctx0" brushRef="#br0" timeOffset="199730.0896">15955 12237 394 0,'-9'0'33'0,"9"0"31"16,0 0-13-16,0 0-32 16,0 0 6-16,1 0 0 15,19 0 7-15,17 0 27 16,16-4-18-16,16-18 4 15,12-6-10-15,6-4-5 16,-4 6-5-16,-14 6-10 0,-16 11-7 16,-17 9-4-16,-14 0-3 15,-9 17 1-15,-10 25 0 16,-3 20 0-16,-19 23 1 16,-22 19-2-16,-13 20 1 15,-8 10-1-15,-2 4 0 16,1 0 0-16,3-7 2 15,12-17 0-15,9-19-2 16,12-27-1-16,10-24 0 16,9-22 0-16,7-11-3 15,1-8-13-15,0 3-74 16,19-6-99-16,8 0-169 0</inkml:trace>
  <inkml:trace contextRef="#ctx0" brushRef="#br0" timeOffset="200063.5807">16725 12848 546 0,'-8'-6'87'0,"7"5"-39"16,1 0 8-16,-2 1-34 0,2 0-11 16,-1 0-2-16,-1 0 2 15,1 0-1-15,1 0 1 16,-2 0 0-16,2 0-3 16,0 0-4-16,0 0 0 15,0 0 8-15,0 0 14 16,0 0-4-16,0 0-12 15,0 0-8-15,0 0-2 16,0 0-15-16,12-2-135 16,10-28-361-16</inkml:trace>
  <inkml:trace contextRef="#ctx0" brushRef="#br0" timeOffset="200744.3685">17584 12338 446 0,'-18'4'13'0,"11"-2"5"16,5-2 33-1,1 0-22-15,1 0-1 0,0 0 18 16,10-22 20-16,26-14-15 15,12-11 16-15,8-1-15 16,-2 4-1-16,-15 16-18 16,-15 16-18-16,-15 10-9 15,-8 2-5-15,-1 39 1 16,-6 26 1-16,-27 32 1 16,-16 23-4-16,-7 8 0 15,2-2-2-15,12-18 0 16,24-26 2-16,18-29 0 0,5-24-1 15,32-16 1 1,17-10 2-16,10-3 4 0,4 0 11 16,-3 0-1-16,-12 0-11 15,-8 0-5-15,0 0 0 16,8 0-29-16,6-11-130 16,5-28-401-16</inkml:trace>
  <inkml:trace contextRef="#ctx0" brushRef="#br0" timeOffset="201276.4046">18895 12450 587 0,'-52'18'83'15,"-3"10"-25"-15,-1 6 16 16,6-1-44-16,13-7-16 16,20-10-14-16,17-12 0 15,13-4-5-15,25-2 5 16,10-12 11-16,2 0 13 15,-11 8 11-15,-15 6-6 16,-16 1-9-16,-8 36-9 16,-35 14 15-16,-26 20-14 15,-18-2-12-15,-5-10 0 16,12-16-9-16,22-19-30 0,23-14-30 16,23-7-23-1,5-3-23-15,37 0-65 0,10-11-130 16</inkml:trace>
  <inkml:trace contextRef="#ctx0" brushRef="#br0" timeOffset="201475.7592">19139 12551 671 0,'-12'18'28'0,"7"11"41"15,2 8-34 1,-1 11-31-16,1 0-4 0,-1-1-1 16,-2-1-15-16,1-2-62 15,-7-9-84-15,-7-19-268 16</inkml:trace>
  <inkml:trace contextRef="#ctx0" brushRef="#br0" timeOffset="201629.7077">19180 12234 780 0,'-19'-1'2'0,"15"1"-2"16,4 3-5-16,0 23-65 0,3 7-128 15,11 2-242-15</inkml:trace>
  <inkml:trace contextRef="#ctx0" brushRef="#br0" timeOffset="201841.5941">19343 12532 138 0,'0'0'454'0,"0"0"-361"16,0 0 10-16,5 0-61 16,14 0-7-16,3 0-9 15,1 0-6-15,-1 0-3 16,0 9-8-16,-2 10 2 15,-2 12 2-15,-3 7-6 0,-5 4-2 16,-4 4-5-16,2-7-3 16,5-7-23-16,14-18-90 15,4-14-199-15</inkml:trace>
  <inkml:trace contextRef="#ctx0" brushRef="#br0" timeOffset="202257.242">20754 11720 490 0,'-14'-20'212'0,"5"13"-191"15,-2 7 57-15,-11 0-50 16,-19 36-12-16,-17 30-13 0,-11 36 2 15,0 33 10-15,9 30 17 16,14 10-8-16,16-4-13 16,22-17-8-16,8-31-1 15,23-27-2-15,15-24-5 16,4-13-17-16,7-8-69 16,-2-20-106-16,-8-23-191 15</inkml:trace>
  <inkml:trace contextRef="#ctx0" brushRef="#br0" timeOffset="202523.6743">20941 11930 183 0,'0'-9'369'0,"-5"7"-319"15,5 2 20-15,0 0-48 16,0 28-15-16,-4 15 12 16,-8 12 3-16,-1 4-17 15,1 1-5-15,9 0-15 16,-2-3-117-16,2-13-174 15</inkml:trace>
  <inkml:trace contextRef="#ctx0" brushRef="#br0" timeOffset="202722.9101">21135 11781 453 0,'0'0'99'0,"0"24"-30"15,0 24 20-15,0 16-50 16,0 11-17-16,-9 4-18 16,-2-1-4-16,1 1-22 15,-5-4-124-15,-10-14-194 16</inkml:trace>
  <inkml:trace contextRef="#ctx0" brushRef="#br0" timeOffset="202905.9402">20823 11930 681 0,'5'-14'27'0,"41"-4"52"16,19-5-28-16,17 0-14 16,2 1-16-16,-2 4-16 15,-10 9-5-15,-9 6-10 16,-4 3-54-16,-13 14-141 15,-14 10-273-15</inkml:trace>
  <inkml:trace contextRef="#ctx0" brushRef="#br0" timeOffset="203138.3831">20585 12647 559 0,'8'0'52'0,"50"-22"58"16,35-19-33-16,31-18-42 15,13-12-9-15,3 3-7 16,-18 10-15-16,-23 16-4 16,-27 15-21-16,-22 14-132 0,-24 1-163 15</inkml:trace>
  <inkml:trace contextRef="#ctx0" brushRef="#br0" timeOffset="203404.7385">20972 12722 535 0,'-6'0'53'15,"3"27"13"-15,-5 16 1 16,-5 13-38-16,-4 10-10 16,-3 1-15-16,1 2-4 15,4-2-12-15,3-5-64 16,9-19-119-16</inkml:trace>
  <inkml:trace contextRef="#ctx0" brushRef="#br0" timeOffset="203687.1175">21156 12707 466 0,'-15'6'156'0,"12"0"-94"16,3-3 0-16,2-3-42 16,21 0 3-16,10 0 3 15,7 0 8-15,-2-3 3 16,-9 3-1-16,-9 0-14 16,-11 25-9-16,-9 14 1 15,-3 18 1-15,-23 9-11 16,-2 0-4-16,9-8-4 0,19-21-17 15,7-28-57-15,41-9-90 16,7-39-117-16</inkml:trace>
  <inkml:trace contextRef="#ctx0" brushRef="#br0" timeOffset="204286.1452">22069 11704 521 0,'0'5'64'16,"13"34"-22"-16,22 30 72 15,4 26-60-15,-10 30-10 16,-15 31-8-16,-14 21-15 0,-45 18-11 16,-31 0-8-1,-23-10-2-15,-6-23 0 0,6-30-13 16,23-33-48-16,22-47-99 15,17-50-136-15</inkml:trace>
  <inkml:trace contextRef="#ctx0" brushRef="#br0" timeOffset="204568.2929">22649 12360 7 0,'-67'30'675'15,"-9"26"-624"-15,2 21 56 16,9 13-67-16,17 2-32 15,23-5-8-15,25-15-6 16,24-18-26-16,34-16-105 16,12-24-126-16</inkml:trace>
  <inkml:trace contextRef="#ctx0" brushRef="#br0" timeOffset="204817.4396">22909 12625 372 0,'-39'32'350'0,"12"8"-280"16,21-8 9-16,6-7-74 15,33-13-5-15,16-12-6 16,11 0-5-16,-5-17 3 16,-13-1 7-16,-20 2 1 15,-22 4 2-15,-13 2 6 16,-35 1-2-16,-10 1-6 15,4 1-3-15,19 7-14 0,24 0-108 16,11 0-137-16</inkml:trace>
  <inkml:trace contextRef="#ctx0" brushRef="#br0" timeOffset="205017.2031">23264 12462 762 0,'-37'15'96'0,"7"21"-17"15,5 10-44-15,6 6-24 16,16-2-11-16,3-4-1 16,23-4-7-16,2-8-7 15,-11-5 6-15,-14 1 8 16,-26 0 1-16,-23-3 1 0,0-8-1 16,6-16-30-16,28-12-128 15,15-47-317-15</inkml:trace>
  <inkml:trace contextRef="#ctx0" brushRef="#br0" timeOffset="205449.2785">23950 11624 658 0,'-63'36'40'0,"-8"43"89"0,-5 38-68 15,-3 42-32-15,15 24-14 16,26 2-11-16,34-13-4 15,14-25-2-15,41-35-12 16,10-23-46-16,5-25-64 16,-13-18-50-16,-12-17-87 15</inkml:trace>
  <inkml:trace contextRef="#ctx0" brushRef="#br0" timeOffset="205782.0772">24192 11858 123 0,'-3'-5'431'0,"-3"5"-388"15,3 0 16-15,2 7-40 16,-4 17-16-16,-1 9 4 16,-3 7 2-16,2 0-8 15,-2 1-1-15,3 0-5 0,0-1-23 16,-3-4-129-16,3-16-306 15</inkml:trace>
  <inkml:trace contextRef="#ctx0" brushRef="#br0" timeOffset="205965.4469">24371 11638 417 0,'0'0'100'16,"2"0"-48"-16,3 13 4 0,1 22-2 15,-4 16-35 1,-2 15-13-16,0 7-6 0,-13 3-8 16,-7 2-73-16,-11-13-154 15</inkml:trace>
  <inkml:trace contextRef="#ctx0" brushRef="#br0" timeOffset="206130.9569">24078 11822 132 0,'38'-32'443'0,"9"8"-393"15,21 0 68-15,9 5-68 16,4 5-20-16,-8 5-17 16,-12 9-13-16,-10 0-10 0,-15 13-105 15,-22 16-197-15</inkml:trace>
  <inkml:trace contextRef="#ctx0" brushRef="#br0" timeOffset="206347.9184">23997 12440 643 0,'-2'0'80'0,"15"-4"-16"15,38-22-2-15,25-14-37 0,20-6-7 16,1 2-8-16,-9 8-8 16,-20 14-2-16,-20 11-15 15,-15 11-69-15,-20 0-102 16,-13 14-178-16</inkml:trace>
  <inkml:trace contextRef="#ctx0" brushRef="#br0" timeOffset="207012.4292">24134 12684 177 0,'-6'0'255'0,"1"0"-186"15,2 0 1-15,2 0-40 16,1 0-15-16,-2 0 0 15,2 0-4-15,-1 0-4 16,-2 13 6-16,-3 14 19 16,-7 10 7-16,-4 7-7 15,-4 1-13-15,5-3-18 16,-1 0-1-16,11-9-12 16,6-5-63-16,0-16-115 15,12-12-250-15</inkml:trace>
  <inkml:trace contextRef="#ctx0" brushRef="#br0" timeOffset="207377.9439">24244 12687 247 0,'-3'0'206'0,"3"0"-154"15,0 0 35-15,15-11-50 16,15-3 7-16,7-3 6 16,2 1-2-16,-6 5 10 15,-12 6-13-15,-14 5-17 0,-7 5-14 16,0 30-1-16,-24 18 2 15,-10 15-9-15,1 2-6 16,11-11-1-16,17-14-2 16,5-21-6-16,35-19-15 15,15-5-24-15,11-23 3 16,7-17-18-16,-3-10-9 16,0 0-54-16,-6-1-21 15,-7-6-182-15</inkml:trace>
  <inkml:trace contextRef="#ctx0" brushRef="#br0" timeOffset="207593.8894">25022 11422 655 0,'11'26'80'0,"18"33"-40"16,8 30 38-16,-4 35-40 15,-14 30 9-15,-19 35-11 16,-28 20-20-16,-44 4-12 16,-26-5-4-16,-18-13-4 15,-4-24-14-15,7-19-63 16,23-37-154-16</inkml:trace>
  <inkml:trace contextRef="#ctx0" brushRef="#br0" timeOffset="228127.6501">16382 14500 431 0,'-7'0'55'16,"3"0"-8"-16,1 0 9 16,3 0-40-16,0-2-7 15,0 2-3-15,0-2 1 16,0 2 0-16,0 0 2 15,0 0 9-15,0 0 4 16,0 12 8-16,4 0-11 16,19-2-2-16,16 1 10 15,13-8-1-15,14-3-8 16,4 0 0-16,-5 0 5 16,-7 0-4-16,-13 0-10 15,-10 8-3-15,-13 10-3 16,-14 12-2-16,-8 17 8 0,-36 21-3 15,-22 15-6-15,-10 12 0 16,-3 4-1-16,3-4 1 16,9-9-1-16,7-13 0 15,11-19 1-15,14-17-1 16,10-18-9-16,11-11-25 16,6-5-53-16,0-3-84 15,15 0-265-15</inkml:trace>
  <inkml:trace contextRef="#ctx0" brushRef="#br0" timeOffset="228463.587">17189 14974 459 0,'-2'0'164'0,"2"0"-131"16,0 0 18-16,0 0-39 15,0 4-3-15,0 4-2 0,0 2 17 16,0-1 9-16,0 2 2 15,0-2 2-15,0 2-10 16,0-1-14-16,0-1-13 16,0-3-1-16,0-1-44 15,0-5-123-15,11-11-357 16</inkml:trace>
  <inkml:trace contextRef="#ctx0" brushRef="#br0" timeOffset="229258.7783">18852 14637 85 0,'-4'-15'545'15,"-17"7"-515"-15,1 7 47 16,-6 1-46-16,-9 6-17 16,-5 22-3-16,3 6-2 15,9 0-1-15,15-7-8 16,13-11-1-16,19-7 1 16,19-1 8-16,2-3 13 15,-1 3 21-15,-7 5 2 0,-13 10-14 16,-18 13-7-16,-8 18 3 15,-41 13-10-15,-20 4-12 16,-14-4-4-16,4-17 0 16,12-18-5-16,16-18-16 15,12-14-16-15,14 0-27 16,8-2-19-16,15-10-8 16,1-2-37-16,23-6-74 15</inkml:trace>
  <inkml:trace contextRef="#ctx0" brushRef="#br0" timeOffset="229475.4509">19124 14829 370 0,'0'-3'303'15,"0"3"-252"-15,0 8 25 16,0 22-45-16,0 12-2 16,-5 11-25-16,-11 4-4 15,1-3-16-15,-1-2-38 16,4-7-86-16,-5-15-202 16</inkml:trace>
  <inkml:trace contextRef="#ctx0" brushRef="#br0" timeOffset="229649.6073">19257 14548 578 0,'-17'-6'172'0,"7"6"-172"15,7 6 0-15,3 21-52 16,0 15-113-16,0 6-254 15</inkml:trace>
  <inkml:trace contextRef="#ctx0" brushRef="#br0" timeOffset="229890.0346">19407 14928 501 0,'0'0'165'0,"0"0"-111"15,0 0-1-15,2 2-37 16,5 0-9-16,10-2-4 15,11 0 19-15,11-8 4 16,13-8 2-16,3 0 19 16,-7 10-1-16,-12 6-16 15,-15 6-12-15,-18 26-11 16,-3 14-7-16,-23 9 0 16,-9 5 0-16,2-7 0 15,13-8-26-15,17-13-124 0,6-23-195 16</inkml:trace>
  <inkml:trace contextRef="#ctx0" brushRef="#br0" timeOffset="230106.1739">20527 14133 618 0,'-41'0'232'0,"-10"47"-226"15,-13 40 48-15,-12 40-43 16,-4 38-4-16,8 22 3 0,20 4-4 16,32-15-4-16,20-34-2 15,45-38-12-15,24-37-64 16,7-27-159-16</inkml:trace>
  <inkml:trace contextRef="#ctx0" brushRef="#br0" timeOffset="230621.8654">20901 14180 409 0,'0'-2'177'0,"1"2"-141"15,4 0-1-15,-1 19-22 16,-2 11 13-16,-2 9-14 16,0 4-1-16,-5 8-4 15,-11 1-5-15,1-1-2 16,-1-6-11-16,2-5-75 16,6-16-174-16</inkml:trace>
  <inkml:trace contextRef="#ctx0" brushRef="#br0" timeOffset="232319.7261">20326 14665 249 0,'-3'0'62'16,"3"0"3"-16,0 0-24 15,0 0-29-15,3 0-4 16,8-2 13-16,5-10 19 16,1-3 18-16,7 0-12 15,2-1 7-15,1 2-7 0,-5 6-10 16,-8 5-13-16,-9 3-17 15,-5 3-5-15,0 22 12 16,-16 18 6-16,-13 13-16 16,-10 12-3-16,-7 9-1 15,-5 7 0-15,6-4-2 16,8-11 0-16,11-16-1 16,16-18 2-16,10-14 1 15,0-10-4-15,20-5 5 16,6-6 3-16,4 0 10 15,-2 0-1-15,-5-2-6 16,-11 2-6-16,-8-2-11 0,-4 2-74 16,0-3-151-16</inkml:trace>
  <inkml:trace contextRef="#ctx0" brushRef="#br0" timeOffset="232543.3193">20443 14882 352 0,'-2'0'249'0,"2"0"-159"15,0 0-13 1,0 0-66-16,0 0-11 0,8 0-11 15,1 5-62-15,1 0-160 16</inkml:trace>
  <inkml:trace contextRef="#ctx0" brushRef="#br0" timeOffset="233015.8073">21299 14047 512 0,'0'0'93'0,"0"0"-27"16,0 0-37-16,0 20-27 16,0 12 9-16,0 6-6 15,0 9-2-15,-6-2-2 16,-4 2-1-16,1-3-6 16,-5-4-32-16,2 0-116 15,-8-16-204-15</inkml:trace>
  <inkml:trace contextRef="#ctx0" brushRef="#br0" timeOffset="233298.7619">20796 14119 183 0,'-7'0'282'16,"4"0"-240"-16,3 0 34 16,7-2-49-16,20-4-21 15,17-2 0-15,17-4 18 16,16-4 28-16,16-4-5 16,8-1 4-16,0 2-13 0,-11 4-18 15,-17 7-18 1,-18 6-2-16,-17 2-26 0,-15 0-51 15,-6 18-53-15,-17 8-151 16</inkml:trace>
  <inkml:trace contextRef="#ctx0" brushRef="#br0" timeOffset="233564.7647">20729 14900 367 0,'35'-30'233'0,"24"-8"-186"16,28-7 65-16,16-2-68 15,5 6-19-15,-6 7-8 16,-17 13-17-16,-24 8 0 15,-20 11-44-15,-15 2-92 16,-20 8-183-16</inkml:trace>
  <inkml:trace contextRef="#ctx0" brushRef="#br0" timeOffset="234096.3714">21024 14999 458 0,'-4'0'231'0,"0"6"-170"0,-2 14 23 15,-6 13-53-15,-8 12-16 16,-2 9-11-16,-1 0-4 16,1-1-4-16,6-6-25 15,7-8-61-15,7-9-59 16,2-18-162-16</inkml:trace>
  <inkml:trace contextRef="#ctx0" brushRef="#br0" timeOffset="234379.455">21292 14988 341 0,'-11'0'274'0,"-8"11"-248"16,4 11 36-16,0 4-48 16,8-1-12-16,7-3-2 15,0-9 0-15,14-9 0 16,18-4 1-16,6 0 11 15,3-2 24-15,-5 0 19 16,-8 2-8-16,-9 2-2 16,-11 22-17-16,-8 12-6 15,0 10-13-15,-14 4-9 16,-5-4 0-16,5-5-24 16,14-11-61-16,3-19-81 15,30-11-220-15</inkml:trace>
  <inkml:trace contextRef="#ctx0" brushRef="#br0" timeOffset="234645.176">21958 14063 677 0,'10'0'26'16,"12"8"23"-16,3 30 14 0,2 30-22 16,-9 32 1-16,-16 31-6 15,-5 33 1-15,-45 17-27 16,-27-2 3-16,-14-6-9 16,-7-27-4-16,12-28-7 15,18-31-37-15,27-37-110 16,28-48-227-16</inkml:trace>
  <inkml:trace contextRef="#ctx0" brushRef="#br0" timeOffset="235610.7207">21451 15388 43 0,'-9'2'47'0,"6"1"-44"15,-1-1-2-15,4-1 6 16,-2-1 62-16,2 0 10 16,0 0-25-16,0 0-12 15,0 0-9-15,0 0-3 16,0 0 6-16,0 0-7 0,0 0-10 15,0 0 9-15,8 0 4 16,17-10 30-16,11-10-12 16,7-4-17-16,-4 0-7 15,-3 4-14-15,-6 6-12 16,-10 5-28-16,-3-6-157 16</inkml:trace>
  <inkml:trace contextRef="#ctx0" brushRef="#br0" timeOffset="236191.5348">22476 14868 231 0,'0'0'122'0,"0"-1"-27"16,3-4-19-16,16-3-6 15,7-3 10-15,13-1-27 16,4-3-15-16,-1 3-14 15,-5 6-24-15,-11 6 0 16,-13 0-51-16,-9 18-80 16,-4 9-258-16</inkml:trace>
  <inkml:trace contextRef="#ctx0" brushRef="#br0" timeOffset="236341.3662">22530 15072 669 0,'6'3'107'16,"15"1"-84"-16,19 0 9 16,21 3-32-16,18-7-72 15,2 0-429-15</inkml:trace>
  <inkml:trace contextRef="#ctx0" brushRef="#br0" timeOffset="236989.8477">23513 14280 426 0,'16'-4'29'0,"17"1"66"15,18 1-28-15,21-3-33 16,14 2 14-16,10-3-8 0,2 2-3 16,-5 2-3-16,-16 2-8 15,-20 0-7-15,-24 2-14 16,-20 18-4-16,-13 14 0 16,-3 11 5-16,-31 19 3 15,-20 14-5-15,-15 11-3 16,-8 13-1-16,-4 9 2 15,2 3 3-15,5-3 14 16,9-18-7-16,13-18-2 16,16-19-7-16,13-20-3 15,12-16-2-15,8-10-22 16,3-3-80-16,20-7-133 16</inkml:trace>
  <inkml:trace contextRef="#ctx0" brushRef="#br0" timeOffset="237654.8041">24395 14801 699 0,'-64'23'16'0,"13"3"79"15,18-5-66-15,18 0-29 16,15-5-3-16,6-6-15 15,26 0 12-15,5-2 6 16,-1 0 14-16,-9-2 29 0,-13 4 13 16,-14 10-16-16,-3 12-8 15,-35 13-6-15,-15 5-26 16,-12-2 0-16,-1-9 0 16,14-14 0-16,17-13-33 15,18-6-32-15,12-6-64 16,5 0-75-16,15-8-388 15</inkml:trace>
  <inkml:trace contextRef="#ctx0" brushRef="#br0" timeOffset="237854.1429">24647 14912 576 0,'-9'24'93'0,"4"4"-13"16,2 10-4-16,0 4-59 16,-1 2-10-16,-6-1-7 15,2-7-4-15,-1-1-51 16,2-4-57-16,-8-5-114 16</inkml:trace>
  <inkml:trace contextRef="#ctx0" brushRef="#br0" timeOffset="238019.2511">24698 14695 268 0,'-12'-10'548'16,"-2"6"-537"-16,13 4 15 15,1 0-26-15,0 23-101 16,15 9-149-16</inkml:trace>
  <inkml:trace contextRef="#ctx0" brushRef="#br0" timeOffset="238253.1205">24932 14968 754 0,'-20'20'77'0,"6"-3"8"0,6 3-54 16,8-1-28-16,6-5-3 15,30-9-7-15,13-5-9 16,14-4 0-16,3-12 14 16,-10 5 2-16,-14 4 18 15,-21 7 17-15,-20 0-19 16,-1 21-1-16,-15 2-14 16,-5 3-1-16,10-10-73 15,10-16-278-15</inkml:trace>
  <inkml:trace contextRef="#ctx0" brushRef="#br0" timeOffset="238603.4133">25863 14284 764 0,'-88'76'44'0,"4"32"65"15,7 29-74-15,12 16-9 16,24 7 2-16,33-10-13 16,22-29-15-16,59-35-5 15,25-29-34-15,13-20-59 16,-13-18-128-16</inkml:trace>
  <inkml:trace contextRef="#ctx0" brushRef="#br0" timeOffset="239117.9297">26399 14147 496 0,'-3'0'52'0,"0"0"25"16,1 0-19-16,-1 11-47 15,0 11 16-15,-2 9-3 16,-3 7-9-16,-4 7-8 0,-6 4-4 16,-2 1-3-16,0-3-3 15,-1-4-20-15,4-9-52 16,4-12-70-16,8-16-228 16</inkml:trace>
  <inkml:trace contextRef="#ctx0" brushRef="#br0" timeOffset="239317.2014">26529 14114 543 0,'0'0'64'0,"0"0"2"0,4 17-40 15,0 13-11-15,-1 8-5 16,-1 7-8-16,-2 4-2 15,0-2-8-15,-2 1-17 16,-14-1-82-16,-12-6-135 16</inkml:trace>
  <inkml:trace contextRef="#ctx0" brushRef="#br0" timeOffset="239517.0332">26228 14185 580 0,'0'0'103'0,"20"-5"-32"15,31 0 1-15,14 1-43 16,11 4-8-16,-3 0-12 16,-10 0-9-16,-8 2-18 15,-10 18-89-15,-12 4-138 16</inkml:trace>
  <inkml:trace contextRef="#ctx0" brushRef="#br0" timeOffset="239733.1773">27089 14121 450 0,'-25'15'223'0,"-8"18"-188"0,-9 17 37 16,-7 15-60-16,-14 15-11 15,-6 8-1-15,-12 15 0 16,-12 9-3-16,-7 7 1 16,-3-2-1-16,9-10-15 15,11-15-39-15,17-15-41 16,15-16-71-16,18-20-125 16</inkml:trace>
  <inkml:trace contextRef="#ctx0" brushRef="#br0" timeOffset="240148.5402">26909 14663 316 0,'-27'14'57'0,"-1"14"-8"15,-4 10-28 1,-4 8-11-16,-5 11 12 0,-4 9 16 16,-4 7 26-16,7-1 2 15,9-7-7 1,15-12-17-16,18-17-25 0,6-16-15 15,28-13-2-15,14-7 1 16,7-13 0-16,2-18 1 16,-14-2 6-16,-11 3 28 15,-19 2-6-15,-13 5-1 16,-16 0-12-16,-25 3-17 16,-9 11-4-16,0 9-21 15,9 9-32-15,14 20-45 16,21-4-101-16</inkml:trace>
  <inkml:trace contextRef="#ctx0" brushRef="#br0" timeOffset="240481.3507">27346 14050 558 0,'25'43'109'0,"-1"15"-21"16,-12 20 5-16,-12 25-45 15,-37 26-1-15,-33 21-12 16,-27 14-14-16,-18 0-12 16,-6-11-8-16,11-26-1 15,29-31-36-15,39-41-115 16,27-44-326-16</inkml:trace>
  <inkml:trace contextRef="#ctx0" brushRef="#br0" timeOffset="244389.2047">27691 14536 132 0,'-6'-6'287'16,"1"4"-270"-16,3 1 49 15,2-1-14-15,0 0-44 16,0 2-2-16,0-1 3 15,0 1 0-15,0-2 2 16,10 1 24-16,6-1 22 16,0 1-15-16,10 1-13 15,2 0-12-15,0 0-10 16,1 0-7-16,-10 0-1 16,-1 11-19-16,-4 6-67 15,-14 8-124-15</inkml:trace>
  <inkml:trace contextRef="#ctx0" brushRef="#br0" timeOffset="244588.0836">27672 14908 641 0,'5'0'105'0,"7"0"-73"16,6 0 40-16,6 0-72 0,3 0-12 16,0 6-106-16,-14 3-382 15</inkml:trace>
  <inkml:trace contextRef="#ctx0" brushRef="#br0" timeOffset="247647.2574">28146 14307 33 0,'-11'2'231'0,"5"1"-218"15,5-3 21-15,1 0-19 0,0 0-14 16,0 0 2-16,1 0 13 15,1 0 23-15,2 0 5 16,-1 0-8-16,6-3 2 16,9-2-3-16,8-1-12 15,12-1-12-15,10 1 0 16,12 3 0-16,8 0 10 16,5 1 1-16,-4 2 2 15,-13 0-8-15,-14 0-9 16,-12 3-1-16,-12 16-3 15,-10 11 0-15,-8 17 2 16,-4 21-4-16,-31 15 0 0,-17 12-1 16,-13 8-1-16,-2 0 1 15,1-3 2-15,7-9 4 16,8-18 3-16,14-16-6 16,15-19-3-16,9-16-1 15,10-13-5-15,3-9-59 16,8 0-122-16</inkml:trace>
  <inkml:trace contextRef="#ctx0" brushRef="#br0" timeOffset="247845.3457">28862 14687 858 0,'-15'0'11'15,"6"-3"-11"-15,9 0-8 16,19-1-175-16</inkml:trace>
  <inkml:trace contextRef="#ctx0" brushRef="#br0" timeOffset="249110.4379">29447 14207 304 0,'0'-5'93'16,"3"0"-17"-16,1 1-10 16,3-4-47-16,-1 7-5 15,0-3 2-15,-1 1-2 16,0 3 9-16,-4 0 1 15,-1 3 1-15,0 21 7 16,0 13-19-16,-20 13-6 0,-8 9-7 16,-3 1 0-16,4-5-10 15,8-8-26-15,8-9-69 16,8-13-123-16</inkml:trace>
  <inkml:trace contextRef="#ctx0" brushRef="#br0" timeOffset="249343.2423">29831 14149 435 0,'0'0'74'0,"-1"22"-22"0,-18 18 7 15,-7 15-40 1,-8 11-6-16,-8 10 4 0,-7 2-9 15,-6 11-4-15,-5 3-4 16,2 1 0-16,5-5-6 16,9-13-16-16,10-10-52 15,7-14-57-15,9-13-75 16</inkml:trace>
  <inkml:trace contextRef="#ctx0" brushRef="#br0" timeOffset="249742.2587">29491 14930 326 0,'-12'10'73'0,"5"-6"-37"15,5 2-4-15,2-4-30 16,0-2 6-16,17 0 27 15,8-6 22-15,11-12 3 16,3-2-5-16,3 0-2 16,-3 3 2-16,-10 8 2 15,-8 6-20-15,-12 3-11 16,-9 1-12-16,0 27-6 16,-21 18-3-16,-24 16-5 15,-11 8-1-15,-4 0-9 0,15-7-2 16,20-16-9-16,25-15-16 15,11-21-21-15,36-11 9 16,17-5 44-16,8-22 5 16,-2-1 22-16,-11-2 13 15,-18 4-31-15,-16 5-4 16,-17 8-19-16,-8 5-106 16,-5 2-262-16</inkml:trace>
  <inkml:trace contextRef="#ctx0" brushRef="#br0" timeOffset="250323.8516">26518 16240 212 0,'0'-1'108'15,"-2"-1"-7"-15,1 2-27 16,-1-2-23-16,2 0-2 16,0 2-13-16,0-6-6 15,11 4-9-15,13-6-5 16,9-2 18-16,5 2-4 15,1 2-18-15,-5 2-12 16,-4 4-1-16,-7 0-33 16,-5 22-82-16,-17 7-148 15</inkml:trace>
  <inkml:trace contextRef="#ctx0" brushRef="#br0" timeOffset="250523.6333">26613 16526 412 0,'3'0'256'0,"11"0"-211"16,4-5 25-16,6 3-70 16,4 2-6-16,2 9-34 15,-1 22-92-15,1-3-179 16</inkml:trace>
  <inkml:trace contextRef="#ctx0" brushRef="#br0" timeOffset="251139.456">27409 15881 25 0,'-4'0'439'15,"4"0"-415"-15,0 0 36 0,11 0-29 16,17 7-12 0,11-7 21-16,9 0-8 0,5 0-11 15,2 0 5-15,-2-12-5 16,-2 2-6-16,-11-2-11 16,-10 6-2-16,-12 2-2 15,-11 4-3-15,-5 0 3 16,-2 0-2-16,0 4 2 15,-9 15 0-15,-11 9 1 16,-5 5 1-16,-3 5 0 16,-4 4-2-16,-2 4 0 15,-3 4 0-15,-2 0 0 0,0-3 0 16,7-8 0 0,10-10-7-16,9-9-33 15,7-11-38-15,6-9-67 0,8 0-161 16</inkml:trace>
  <inkml:trace contextRef="#ctx0" brushRef="#br0" timeOffset="251421.4758">28150 15795 179 0,'0'0'333'0,"-1"0"-284"15,-7 3 14-15,-5 14-41 16,-1 8-18-16,-7 8 0 0,-4 10 0 16,-8 11 6-16,-7 12 9 15,-11 9 6-15,-7 7-5 16,-6 5-6-16,-3 2-6 16,1-3-6-16,3-5-2 15,8-8 0-15,7-13-4 16,12-12-13-16,8-8-32 15,9-6-50-15,8-8-111 16</inkml:trace>
  <inkml:trace contextRef="#ctx0" brushRef="#br0" timeOffset="252069.9281">27915 16394 24 0,'-11'11'315'16,"-1"0"-269"-16,2-2-1 16,4 2-34-16,6-3-9 15,0-4-2-15,0-2 0 16,13-2 0-16,5 0 2 16,3-16 20-16,2-7 47 15,3-4 3-15,4 1-24 16,-2-1 7-16,1 7 1 15,-7 6-2-15,-7 8-28 16,-2 6-15-16,-7 0-5 16,-1 0-3-16,-2 11-3 15,-3 9 0-15,0 7-2 16,-2 4-2-16,-11 5 1 16,-7 0-4-16,-2 2 6 15,-1 6 0-15,-6-1 1 0,-3 1 0 16,-2 2 0-16,1-2-1 15,2-4 0-15,5-7-7 16,9-8-3-16,8-9-4 16,7-5-9-16,2-6 2 15,2-5 9-15,18 0 13 16,8-3 5-16,9-13 9 16,8-3 21-16,5-1-3 15,3 2 7-15,2 2 1 16,-6 7-13-16,-9 4-16 15,-5 3-8-15,-6 2-3 16,-6-4-8-16,-3 0-40 0,-3-14-152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7:42:38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4818 4931 447 0,'-15'2'23'15,"12"-1"-15"-15,3-1 47 16,0 0-16-16,0 0-13 16,0 0-9-16,18 0 1 15,13-7 11-15,20-9 24 16,11-8-4-16,10-2 10 15,-2 2-13-15,-11 6-7 16,-20 11-20-16,-19 7-11 16,-14 0-7-16,-6 28 1 15,-17 30 2-15,-24 27 1 0,-22 20-4 16,-18 13-1-16,5-1-1 16,15-11 1-16,30-16-1 15,31-20-1-15,16-19-3 16,38-17 3-16,13-9 2 15,6-8 1-15,-4-5 1 16,-5 2-1-16,-9-6-1 16,-9-1-8-16,5-3-83 15,-8-4-140-15</inkml:trace>
  <inkml:trace contextRef="#ctx0" brushRef="#br0" timeOffset="548.8512">6229 4949 268 0,'0'-4'268'0,"0"4"-243"16,0 0 30-16,0 0-14 15,-3 0-8-15,-8 6-12 16,-9 18-3-16,-13 14-6 16,-11 12-6-16,-5 11-4 0,-3 7-2 15,9 2 0 1,13-7 0-16,16-13-1 0,14-13 1 15,8-12-1-15,22-8 1 16,13-7 2-16,8-9 8 16,5-1-5-16,-2 0-1 15,-6 0-4-15,-14-1 0 16,-11 0-4-16,-13-3-9 16,-8-2-29-16,-2-2-51 15,-3-5-154-15</inkml:trace>
  <inkml:trace contextRef="#ctx0" brushRef="#br0" timeOffset="798.3871">5862 5200 579 0,'0'-3'18'15,"25"0"34"-15,13 3 16 16,8 0-29-16,0 0-24 16,0 0-9-16,-8 8-6 15,-4 4 0-15,-1-3-4 16,3 0-19-16,7 0-65 16,5 4-59-16,5 1-60 15,5-6-94-15</inkml:trace>
  <inkml:trace contextRef="#ctx0" brushRef="#br0" timeOffset="1097.7071">6666 5212 447 0,'-37'26'99'0,"-1"12"-20"16,-4 3-7-16,1 4-43 15,2 4-16-15,8 1-7 16,7-4 4-16,12-6-3 15,7-14-4-15,5-13-3 16,11-13 0-16,20-3 1 16,10-25 4-16,6-10-2 0,0-1 0 15,-9 10 3 1,-15 9 7-16,-10 12-12 0,-7 8 4 16,-6 0 4-16,0 11-2 15,0 18 10-15,0 3-17 16,-7 1-2-16,4-8-59 15,3-8-88-15,0-16-157 16</inkml:trace>
  <inkml:trace contextRef="#ctx0" brushRef="#br0" timeOffset="1330.2175">6930 5337 487 0,'-3'0'257'0,"-3"3"-218"16,0 13 18-16,-3 3-30 15,6-3-17-15,3-6-9 16,0-6-1-16,26-4-1 16,13-8 1-16,14-18 2 15,11-2 2-15,-3 5 6 16,-5 9 12-16,-16 9-7 16,-10 5-10-16,-11 6-4 15,-11 17 2-15,-5 8-3 16,-3 1-10-16,1-18-112 15,14-14-345-15</inkml:trace>
  <inkml:trace contextRef="#ctx0" brushRef="#br0" timeOffset="2577.5207">8228 4520 380 0,'0'-5'49'0,"0"3"35"16,0 2-8-16,0 0-32 16,0 4-15-16,-4 17-12 0,-2 12 13 15,-2 8-16 1,-2 8-10-16,-1 6-3 0,1 1-1 16,0 1-1-16,2-7-10 15,6-11-41-15,2-14-86 16,5-25-108-16</inkml:trace>
  <inkml:trace contextRef="#ctx0" brushRef="#br0" timeOffset="2760.346">8459 4500 370 0,'0'0'167'0,"0"5"-132"16,2 17 40-16,2 13-37 15,-1 7-22-15,2 0-13 16,-2 2-3-16,0 2-9 16,-3-1-28-16,0 0-85 15,0-8-75-15</inkml:trace>
  <inkml:trace contextRef="#ctx0" brushRef="#br0" timeOffset="2976.5868">7990 4595 408 0,'0'-6'118'0,"4"0"-68"16,35-6-2-16,23 2 7 16,19-2-8-16,9 1-24 15,-2 2-12-15,-10 2-11 16,-12 3-1-16,-9 4-15 15,-12 0-61-15,-4 9-98 16,-11 13-76-16</inkml:trace>
  <inkml:trace contextRef="#ctx0" brushRef="#br0" timeOffset="3209.878">9061 4403 255 0,'0'-7'233'0,"0"7"-173"16,0 8 25-16,-8 27-27 16,-23 19 3-16,-20 21-39 15,-19 18-17-15,-18 16-2 16,-12 12-3-16,-6 3 3 16,5-1-3-16,11-13-2 15,18-15-16-15,20-19-40 16,16-22-19-16,16-22-40 15,14-18 8-15,6-14-12 16</inkml:trace>
  <inkml:trace contextRef="#ctx0" brushRef="#br0" timeOffset="3525.1696">8892 4925 500 0,'-6'6'23'0,"-10"27"26"16,-13 10 6-16,-11 10-32 15,-6 5-18-15,-1-1-3 16,7-6-2-16,16-15-1 16,17-16-2-16,7-17-8 0,24-3-17 15,16-9 28 1,8-10 6-16,4 3 5 0,-1 3 0 15,-1 9 10-15,-6 3-4 16,-7 1-14-16,-9 0-3 16,-11 0-7-16,-10 0-31 15,1 0-90-15,-7-13-42 16,-1-13-161-16</inkml:trace>
  <inkml:trace contextRef="#ctx0" brushRef="#br0" timeOffset="3674.845">9078 4985 210 0,'0'0'183'0,"0"26"-48"16,-3 18 2-16,-11 15-46 0,-9 17-12 16,-1 8-40-16,-6 6-28 15,1 5-9-15,2-5-2 16,6-6-23-16,12-5-106 16,7-26-183-16</inkml:trace>
  <inkml:trace contextRef="#ctx0" brushRef="#br0" timeOffset="4590.0115">4510 6316 269 0,'-4'1'125'0,"4"5"-123"0,0-1 11 16,15-1 48-1,25 0-13-15,26-4-16 0,25 0 2 16,25-11-4-16,18-11 11 16,12-2 13-16,13-3-13 15,18-1-11-15,22-2 1 16,27-4-14-16,25-4-9 15,19-6-5-15,21 1-1 16,25-1 24-16,14 2-17 16,6 2-5-16,-7 2 9 15,-12 2 1-15,-9 2-8 16,-11-1-4-16,-10 4 0 16,-26 2-2-16,-30 5 0 15,-38 4-3-15,-49 6 2 0,-51 4-1 16,-41 5-1-16,-35 2-31 15,-17-3-76-15,-39-9-75 16</inkml:trace>
  <inkml:trace contextRef="#ctx0" brushRef="#br0" timeOffset="6002.4486">4907 6899 265 0,'0'-2'88'16,"0"0"-72"-16,0 1 24 15,0 1-10-15,0-2 4 16,0-1 2-16,0 3 4 16,0-3-2-16,0 3-1 15,0 0 1-15,0 0-10 16,0 0 2-16,0 0-9 16,0 0-7-16,0 0-5 15,0 0-4-15,0 0 1 16,0 0-2-16,0-6 5 15,0-2 3-15,0 1-2 16,0-2-4-16,0 8 1 16,0 0 4-16,0 1-3 0,0 0-3 15,0 0-4-15,0 0-1 16,0 0 1-16,0 0 2 16,-1 29 0-16,-2 24 2 15,-6 28 10-15,-8 28-5 16,-5 19-4-16,-7 17-1 15,1 1-5-15,9-13-1 16,10-28-11-16,9-31-52 16,0-30-72-16,7-40-79 15</inkml:trace>
  <inkml:trace contextRef="#ctx0" brushRef="#br0" timeOffset="6285.0269">5243 7303 373 0,'14'3'291'16,"16"5"-262"-16,20 2 106 0,20-2-87 15,4-1-32-15,1-3-16 16,-7-4-4-16,-9-2-92 16,-19-31-256-16</inkml:trace>
  <inkml:trace contextRef="#ctx0" brushRef="#br0" timeOffset="6987.8215">6709 6855 568 0,'-3'0'43'16,"3"0"-4"-16,-3 0-2 15,-5 8-15-15,-5 23-11 16,-7 16 2-16,-10 21-5 16,-6 18-5-16,-1 19-3 15,2 9 0-15,11-3 0 16,18-17-6-16,6-26 2 16,30-27 0-16,17-22 3 0,11-17 1 15,9-2 1 1,0 0 1-16,-6-12 0 0,-13 4-1 15,-18 4-1-15,-11 4-1 16,-11-2-6-16,-2 1-55 16,-6-4-124-16</inkml:trace>
  <inkml:trace contextRef="#ctx0" brushRef="#br0" timeOffset="7265.9243">6409 7248 257 0,'0'0'97'0,"10"0"-81"15,15 0 61-15,9 0-9 16,11-4 17-16,8-10-21 15,3-1-15-15,-3 4-11 16,-4 5-33-16,-8 6-5 16,-2 0-5-16,2 0-39 15,4 12-112-15,3 3-157 16</inkml:trace>
  <inkml:trace contextRef="#ctx0" brushRef="#br0" timeOffset="7648.2423">7387 7168 90 0,'-29'5'440'0,"4"10"-420"16,4 5 57-16,2 11-27 15,-5 8-23-15,-1 8-5 16,-2 7-6-16,0 0-4 15,7-2 0-15,7-12-9 16,9-12-3-16,4-12-3 16,1-16-9-16,21 0 1 0,13-27 11 15,9-21 3-15,3-5-3 16,-5 0 0-16,-7 12 0 16,-14 18 4-16,-8 11 1 15,-8 12 5-15,-4 0-7 16,-1 14-1-16,0 17 24 15,0 2-10-15,-6 4-16 16,-1-6-1-16,4-6-8 16,3-6-26-16,0-6-35 15,0-5-39-15,18-8-53 16,4 0-99-16</inkml:trace>
  <inkml:trace contextRef="#ctx0" brushRef="#br0" timeOffset="7947.753">7675 7296 536 0,'-19'14'87'0,"8"19"-62"15,-3 7 20-15,0 6-20 16,1-3-5-16,6-4-8 16,2-13-8-16,5-10-4 15,0-16 0-15,15-8-2 16,17-24 2-16,8-9 3 15,3 0 3-15,-2 13 8 16,-10 13 27-16,-7 14-7 16,-9 1-12-16,-2 20-12 15,-8 12 7-15,-5 9-5 0,0 3-8 16,0-1-4-16,-3-7-10 16,-2-6-25-16,5-7-29 15,0-6-36-15,0-9-70 16,5-8-112-16</inkml:trace>
  <inkml:trace contextRef="#ctx0" brushRef="#br0" timeOffset="8329.8255">8052 6850 326 0,'-7'4'75'0,"4"5"-58"16,3-5 24-16,0-2-5 16,0-1 5-16,0-1 2 15,6 0 11-15,8 0 0 16,2-4-8-16,-3 1-7 15,-3-1 5-15,-2 4-20 16,-5 0-13-16,1 2-1 16,-4 20-4-16,0 6 6 0,0 7-4 15,0 2-4-15,-9-3-4 16,5-2-2-16,4-6 0 16,0-10-1-16,16-6-6 15,10-9-11-15,11-1-15 16,5-6-34-16,8-19-64 15,1-17-338-15</inkml:trace>
  <inkml:trace contextRef="#ctx0" brushRef="#br0" timeOffset="8878.8931">8870 6456 195 0,'0'-3'391'0,"-6"3"-345"16,4 6 0-1,-3 22-24-15,-2 10 0 0,0 4-18 16,-4 4-3-16,1 0-1 15,1-4-5-15,0 1-2 16,1-1-22-16,4-7-57 16,4-17-83-16,0-18-226 15</inkml:trace>
  <inkml:trace contextRef="#ctx0" brushRef="#br0" timeOffset="9061.4886">9091 6397 490 0,'0'0'141'16,"0"14"-108"-16,0 18 14 0,-4 12 1 15,0 7-34-15,-2 2-11 16,-3-1-3-16,2-1-6 16,-1 3-19-16,-1-4-47 15,-3-1-76-15,0-18-44 16</inkml:trace>
  <inkml:trace contextRef="#ctx0" brushRef="#br0" timeOffset="9261.1396">8727 6487 553 0,'1'-6'51'0,"32"3"16"16,21-2 10-16,14 1-43 15,11-4-4-15,3-2-23 16,-6 3-7-16,-5-1-4 16,0 1-23-16,-2 5-76 15,-1 2-70-15,0-2-125 16</inkml:trace>
  <inkml:trace contextRef="#ctx0" brushRef="#br0" timeOffset="9444.1228">9823 6286 159 0,'0'0'159'0,"0"14"-34"16,-19 16-9-16,-10 18-52 16,-8 11-16-16,-11 13-23 15,-10 17 0-15,-13 16-7 0,-7 14 4 16,-4 10-8-16,7 4-13 16,12-11-1-16,17-18-21 15,20-22-68-15,18-27-93 16,8-35-114-16</inkml:trace>
  <inkml:trace contextRef="#ctx0" brushRef="#br0" timeOffset="9710.1407">9844 6825 654 0,'-51'48'83'0,"4"18"-79"15,2 6 0-15,4-3-4 16,14-7-4-16,16-18-22 16,11-20-65-16,8-22-71 15,24-6 53-15,7-28 109 16,10-7 12-16,2 2 22 16,2 4-1-16,-4 5-9 15,-4 6-17-15,-7 4-7 16,-7 4-5-16,-10 2-57 15,-11-3-111-15</inkml:trace>
  <inkml:trace contextRef="#ctx0" brushRef="#br0" timeOffset="9843.522">10078 6822 222 0,'5'-8'174'15,"-5"8"-26"1,0 18-16-16,0 31-38 0,-14 23-18 16,-7 20-11-16,-5 9-28 15,-3 7-26-15,2-3-11 16,6-12-2-16,12-18-29 15,9-18-99-15,5-26-169 16</inkml:trace>
  <inkml:trace contextRef="#ctx0" brushRef="#br0" timeOffset="26186.6566">11134 5451 350 0,'-7'-4'39'16,"7"2"-32"-16,0-1 1 16,0 2 5-16,0 1-10 0,0 0-1 15,0 0-1 1,0-2 5-16,0 0 10 0,0 2-3 16,0 0-1-16,0 0 4 15,0 0-9-15,0 0 0 16,0 0 3-16,0 0 8 15,0 0 5-15,0 0-1 16,0 0-3-16,0-3 9 16,12-2-3-16,15-3-2 15,8-1 13-15,3 0-13 16,-5 3-17-16,-8 2-5 16,-7 2-1-16,-2 2-5 0,-4 0-28 15,3 7-101-15,-15 10-160 16</inkml:trace>
  <inkml:trace contextRef="#ctx0" brushRef="#br0" timeOffset="26470.0781">11178 5827 412 0,'15'0'68'16,"12"0"-53"-16,5 0 97 15,4 3-50-15,-5 2-42 16,-10 1-16-16,-4-5-4 15,-8 4-4-15,-6-5-55 16,-3-2-290-16</inkml:trace>
  <inkml:trace contextRef="#ctx0" brushRef="#br0" timeOffset="35997.159">12688 4108 188 0,'-10'-3'104'0,"0"3"-90"15,4-2 53-15,5 2-30 16,-1-1-8-16,2 1 2 15,0-2-3-15,-1 2 12 16,1-2 2-16,-2 1-9 16,1 1-14-16,1 0 2 15,-2 0-7-15,2 0-1 16,0 0-9-16,0 0 1 16,3 0-3-16,25 0 13 15,17 0 22-15,14 0-5 16,5 0 7-16,-5 0-7 0,-10 0-8 15,-16 0-12-15,-10 8-8 16,-14 9-4-16,-9 13 1 16,0 20 3-16,-30 20-2 15,-18 18-2-15,-7 9-1 16,-3 0 1-16,13-9-7 16,20-18-1-16,20-12 2 15,5-18-3-15,26-10 5 16,8-9 2-16,9-9 2 15,-1-4 0-15,3-4 0 16,-4 0 0-16,-3-2-36 16,2 2-100-16,-10-4-107 15</inkml:trace>
  <inkml:trace contextRef="#ctx0" brushRef="#br0" timeOffset="36396.1217">13962 3944 156 0,'-30'0'402'0,"-7"5"-395"16,-5 32 37-16,-10 13 2 16,-5 12-22-16,0 13-4 15,11 8 0-15,13 2 0 16,14-6-11-16,17-14-6 15,2-8-3-15,18-11 0 16,9-7 0-16,1-5-2 16,3-7-3-16,2-9-19 15,3-3-32-15,8-15-79 16,-3-3-169-16</inkml:trace>
  <inkml:trace contextRef="#ctx0" brushRef="#br0" timeOffset="36627.9705">14260 4223 595 0,'-11'31'32'0,"7"14"-12"0,0 7 16 15,2 2-32-15,2-2-4 16,0-4-7-16,0-7-9 16,12-5-59-16,5-12-61 15,6-16-107-15</inkml:trace>
  <inkml:trace contextRef="#ctx0" brushRef="#br0" timeOffset="36877.5288">14619 3923 276 0,'-3'0'309'16,"3"0"-297"0,2 21 15-16,18 8 32 0,5 9-27 15,0 13-4-15,-4 12-4 16,-14 20 12-16,-7 13-13 15,-14 11-7-15,-27 6-8 16,-14-6-8-16,-10-8-3 16,-7-11-54-16,-1-35-106 15,12-35-387-15</inkml:trace>
  <inkml:trace contextRef="#ctx0" brushRef="#br0" timeOffset="37725.5991">12476 5367 370 0,'0'0'11'0,"3"2"-4"15,33-2 55-15,26 0 3 16,38-7 5-16,43-15-8 16,53-8 1-16,57-8 4 15,53 1-8-15,27 6-18 16,7 7-25-16,-22 12-8 16,-39 6-7-16,-47 0-1 15,-58 3 0-15,-55 2 0 0,-43-1-2 16,-28 0-11-1,-14 0-43-15,-4-2-53 0,-9-5-89 16</inkml:trace>
  <inkml:trace contextRef="#ctx0" brushRef="#br0" timeOffset="38689.6529">12863 5849 365 0,'0'0'231'16,"0"0"-220"-16,0 21 37 15,0 20 41-15,-8 13-61 16,-3 16-10-16,-4 9-5 16,-3 8-4-16,-2 0-7 15,-2-2-2-15,5-7 0 16,3-12-7-16,7-10-16 0,5-11-23 16,2-15-34-16,0-13-55 15,15-17-93-15</inkml:trace>
  <inkml:trace contextRef="#ctx0" brushRef="#br0" timeOffset="38906.1826">13308 6208 540 0,'21'2'111'16,"19"6"-107"-16,15-2 92 16,10-4-76-16,-3-2-20 15,-2 0-4-15,-5 0-34 16,-8 0-117-16,-13-3-182 16</inkml:trace>
  <inkml:trace contextRef="#ctx0" brushRef="#br0" timeOffset="39205.4158">14251 5820 492 0,'-22'44'189'16,"10"28"-183"-16,-3 18 61 15,3 16-42-15,-1 12-14 16,1 9-5-16,1-4-5 16,2-5-1-16,6-8-4 15,3-13-17-15,0-15-38 0,19-24-110 16,4-36-97-1</inkml:trace>
  <inkml:trace contextRef="#ctx0" brushRef="#br0" timeOffset="39687.7715">14560 5720 270 0,'-9'-4'159'0,"5"4"-152"16,4 0 52-16,-2 0-15 16,2 0 0-16,0-2-15 15,0 2 7-15,0-2 3 16,10-4 1-16,10 1 8 0,4-4-3 15,-4 3-12-15,-3 2-8 16,-5 2-2-16,-6 2-6 16,-2 0-9-16,-2 12-4 15,-1 19 5-15,-1 8-1 16,0 2-4-16,0-3-3 16,6-8-1-16,18-8-4 15,17-12-8-15,17-10-56 16,1-10-116-16</inkml:trace>
  <inkml:trace contextRef="#ctx0" brushRef="#br0" timeOffset="42447.2353">16261 5133 324 0,'0'-6'132'16,"0"1"-120"-16,6-5 44 15,15-2-2-15,4 0-17 16,5-1-4-16,-5 4-17 16,1 3-13-16,-4 1-3 15,0 3-1-15,-1 2-11 16,2 0-100-16,-9 0-181 15</inkml:trace>
  <inkml:trace contextRef="#ctx0" brushRef="#br0" timeOffset="42613.8025">16392 5294 580 0,'0'0'162'0,"0"5"-159"15,27 3 13-15,17 0-1 16,15-3-15-16,8-5-43 16,0-32-480-16</inkml:trace>
  <inkml:trace contextRef="#ctx0" brushRef="#br0" timeOffset="43727.6872">18218 4128 265 0,'-16'4'87'16,"2"-2"-76"-16,9 2 39 15,2-3-34-15,3-1-13 16,0 0 17-16,0 0 12 16,0 0 1-16,0 0 4 15,0 0-6-15,4 0-5 16,23 0-4-16,19-7 11 16,17-5-2-16,14-3 7 15,11-1 2-15,-6 0-2 16,-15 7-17-16,-22 3-9 15,-22 4-9-15,-17 2 0 0,-6 8-1 16,-9 23 5-16,-29 18 0 16,-14 13-4-16,-4 6-3 15,5-4-1-15,16-9 0 16,24-15-3-16,11-14-3 16,32-14-4-16,27-7 2 15,18-5 7-15,11 0 2 16,3-3 0-16,-12-1-2 15,-12 4-30-15,-12 2-77 16,-26 14-114-16</inkml:trace>
  <inkml:trace contextRef="#ctx0" brushRef="#br0" timeOffset="44011.543">17959 5066 170 0,'-9'0'394'16,"9"2"-368"-16,3-2 21 15,42 0-15-15,38 0 14 16,36-19 9-16,33-5-7 15,17-4-18-15,3 0-11 16,-16 4-2-16,-30 10-12 16,-32 6-5-16,-27 8-5 0,-15 0-17 15,-12 2-77-15,-16 12-112 16</inkml:trace>
  <inkml:trace contextRef="#ctx0" brushRef="#br0" timeOffset="44442.774">18644 5395 311 0,'-60'20'133'15,"-1"14"-101"-15,0 12 65 16,5 10-52-16,8 12-25 16,17-1 9-16,17-3-6 15,14-8-9-15,20-13-1 16,32-19 11-16,32-19-5 15,26-5-2-15,24-31 3 16,2-17-1-16,-21-1 21 0,-40-2 14 16,-44-2-27-1,-31-2-7-15,-48-5-7 0,-40 4-11 16,-28 12-2-16,-8 16-5 16,15 16-13-16,36 8-64 15,48-4-85-15,26-12-221 16</inkml:trace>
  <inkml:trace contextRef="#ctx0" brushRef="#br0" timeOffset="45241.1362">20407 4832 205 0,'-23'9'346'16,"4"12"-342"-16,4 6 32 16,3 2-17-16,8 6-11 15,2-3 4-15,2-2 4 16,0-4-4-16,9-7 0 16,9-8 5-16,3-5 7 15,4-6-6-15,2-2 5 16,3-18-4-16,-3-8-6 15,-6 4-3-15,-8 5-7 16,-4 6-1-16,-6 7 3 0,-1 6 2 16,-2 0-3-1,0 0-1-15,0 0-1 0,0 4-1 16,0 10 3-16,3 5-1 16,3 1-3-16,0 0-2 15,4-1-6-15,0-2-26 16,3-6-42-16,0-8-45 15,-1-3-22-15,3 0-6 16,0-12 23-16,4-4 61 16,5 1 25-16</inkml:trace>
  <inkml:trace contextRef="#ctx0" brushRef="#br0" timeOffset="45506.7127">20806 4957 203 0,'7'-8'170'0,"-7"4"-73"15,4-1-1-15,1 2-25 16,-4 1-18-16,1 2-8 15,-2 0-15-15,0 16 2 16,0 11 4-16,-3 1-21 16,-3-3-11-16,3-7-4 15,3-11-3-15,1-7-8 16,26-1 1-16,16-21 8 16,11-4 2-16,-1 6 0 15,-8 6 2-15,-15 8 0 16,-16 6 2-16,-12 6 1 15,-2 23 5-15,-19 8 0 16,-8 4-10-16,4-3-23 16,11-14-76-16,12-8-33 0,3-16-81 15</inkml:trace>
  <inkml:trace contextRef="#ctx0" brushRef="#br0" timeOffset="46005.6278">21416 4845 178 0,'26'-26'70'0,"-16"13"31"15,-10 8-12-15,-5 5 9 16,-26 18-12-16,-10 20-39 16,-8 12-9-16,4 0-13 15,14-5-11-15,20-14-8 16,11-17-6-16,21-14 0 16,27-8 4-16,16-29 4 0,12-18 2 15,8-11-2-15,-2-7 8 16,-10-1 20-16,-17-2 3 15,-21 6-10-15,-16 13-16 16,-14 17-4-16,-4 18-4 16,-4 22 3-16,-28 2-7 15,-11 32-1-15,-8 19 0 16,2 14 0-16,7 10-1 16,14 3 1-16,12-5-1 15,16-12 0-15,7-14 1 16,32-13-1-16,15-14 1 15,13-10 0-15,3-12 0 16,-3 0 2-16,-9-4 1 0,-14-12 4 16,-17-1-2-16,-14 0-3 15,-13 1 2-15,-3 4 0 16,-33 8-2-16,-10 4-2 16,-2 4-2-16,8 22 1 15,13 4 1-15,16-4-1 16,11-1-3-16,2-9 2 15,29-5-1-15,13-8 3 16,11-3 0-16,6 0-12 16,-1 0-66-16,-4 0-96 15,-9-8-159-15</inkml:trace>
  <inkml:trace contextRef="#ctx0" brushRef="#br0" timeOffset="46338.0444">22770 4190 137 0,'-21'-28'336'0,"2"12"-302"15,-3 2 39-15,0-1-56 16,-1 4 1-16,0 2 4 15,0 6-4-15,-3 3 8 16,-1 8 6-16,-3 22-6 0,-1 24 9 16,-2 19 2-16,-2 14-8 15,6 14-1-15,5 5-13 16,6 1-7-16,11-4-8 16,5-7-2-16,2-8-5 15,-3-8-13-15,-1-11-36 16,-5-13-44-16,0-12-55 15,-9-24-71-15</inkml:trace>
  <inkml:trace contextRef="#ctx0" brushRef="#br0" timeOffset="46504.3336">22266 4738 140 0,'9'-4'506'0,"9"4"-483"16,17 12 59-16,13 7-58 15,-1 1-18-15,-2-2 0 16,-3-4-6-16,-3-2-20 16,0-1-85-16,-12-1-146 15</inkml:trace>
  <inkml:trace contextRef="#ctx0" brushRef="#br0" timeOffset="46637.2378">22751 4828 255 0,'0'0'312'15,"0"1"-215"-15,-12 29-23 16,-3 10-12-16,-3 8-34 0,0 2-28 16,3 0-1-16,8-5-23 15,4 1-92-15,-8-12-162 16</inkml:trace>
  <inkml:trace contextRef="#ctx0" brushRef="#br0" timeOffset="46763.2434">22833 4575 559 0,'-15'-6'15'0,"4"-2"-15"16,6-9-440-16</inkml:trace>
  <inkml:trace contextRef="#ctx0" brushRef="#br0" timeOffset="47469.3554">22939 4971 378 0,'-5'-2'110'16,"5"2"-56"-16,0-4 2 15,11 0-43-15,6-3 18 16,0 4-3-16,-5 1-15 16,-9 2-5-16,-3 0 12 15,0 16 21-15,0 6 0 16,-9 2-24-16,3-8-10 15,5-4-7-15,1-10-2 0,7-2-5 16,21-10 4-16,14-8 3 16,4-4 0-16,3 6 4 15,-13 8 0-15,-12 5 10 16,-12 3-1-16,-10 3-6 16,-2 21 1-16,-8 9 12 15,-10 3-20-15,2-4 0 16,7-4-45-16,9-4-77 15,0-8-76-15,15-6-139 16</inkml:trace>
  <inkml:trace contextRef="#ctx0" brushRef="#br0" timeOffset="48117.0766">23458 5068 335 0,'0'-5'155'16,"6"-3"-105"-16,28-6 27 16,15-7-43-16,8-6 25 15,-3 3-12-15,-13 2-19 16,-18 4-14-16,-10 9-4 16,-11 2 7-16,-2 3 5 15,-6 0-2-15,-30 4-14 16,-13 0-6-16,-12 0 0 0,-2 20 1 15,8 6 0 1,7 6-1-16,11 0 1 0,12 0 1 16,11-2-2-16,14-3 0 15,8-7-2-15,30-6-1 16,21-6-3-16,13-8-10 16,12 0-20-16,4-4-17 15,0-19 2-15,-4-8-20 16,-7-8-12-16,-8-3-5 15,-18 4 68-15,-17 3 15 16,-18 8 4-16,-16 11 1 16,-1 14 11-16,-29 2 59 15,-18 17-10-15,-7 19 2 16,-5 13-2-16,2 9-4 16,14 0 2-16,22-12-34 0,22-15-20 15,22-25-4-15,40-6 2 16,23-32-2-16,9-22 0 15,-1-17 0-15,-7-13 0 16,-11-2 4-16,-14 2 16 16,-16 4 30-16,-20 8-13 15,-19 7-13-15,-6 18-13 16,-10 23-7-16,-13 20-4 16,-4 8-1-16,5 36 0 15,5 17 0-15,16 8 0 16,1 5 1-16,34-11-2 15,17-15 0-15,21-16-4 0,4-13-34 16,-6-15-91-16,-15 0-229 16</inkml:trace>
  <inkml:trace contextRef="#ctx0" brushRef="#br0" timeOffset="50960.2446">1553 6535 295 0,'-6'0'175'16,"3"0"-167"-16,3 3-3 16,-3-1 7-16,2 1 5 15,-2 0 14-15,-2 2 3 16,1 2 0-16,-4 4-18 16,4 7 0-16,2 2-1 15,2 7-1-15,0-4 0 16,0-1 1-16,14-8-6 15,9-9-3-15,8-5 0 16,6-17 1-16,0-18 6 16,-6-7-2-16,-11-2-3 15,-10 6-4-15,-10 3-2 16,-13 7-1-16,-11 6-1 0,-3 8-3 16,3 8-6-16,13 6-13 15,3 0-19-15,8 6-52 16,1 14-73-16,17-2-48 15</inkml:trace>
  <inkml:trace contextRef="#ctx0" brushRef="#br0" timeOffset="51193.0652">1902 6485 152 0,'-4'-4'326'0,"-3"4"-308"16,7 0 28-16,0 0-14 0,0 6-19 15,0 16 27-15,13 9-7 16,0 4-17-16,0 8 1 16,-2 3-9-16,0 0 3 15,-3 1-7-15,-2 2-3 16,-4-1-1-16,-2-10-3 16,0-9-13-16,0-17-49 15,0-12-111-15,0-12-91 16</inkml:trace>
  <inkml:trace contextRef="#ctx0" brushRef="#br0" timeOffset="51458.7495">2019 6385 445 0,'0'-12'88'15,"0"6"-70"-15,10 2 20 16,7 2-13-16,4 2 5 15,-1 0 3-15,0 6-19 16,-5 16-2-16,-11 10 5 16,-4 5 4-16,-15 7-2 15,-16 0-9-15,-6-3-4 16,2-7-4-16,7-12-2 16,7-8 0-16,6-11-5 15,9-3-8-15,6-1-20 0,0-20-27 16,22-8-36-1,16-3-35-15,7-7-60 0</inkml:trace>
  <inkml:trace contextRef="#ctx0" brushRef="#br0" timeOffset="51791.5186">2433 5949 178 0,'0'0'177'15,"-3"0"-132"-15,3 0 14 16,0 12 18-16,0 8-23 0,0 6-10 16,0 8-8-16,2 7-8 15,4 9 0-15,-2 6-1 16,-2 8 3-16,0 4-5 15,-2 1-13-15,1-3-7 16,3-6-5-16,-1-8-2 16,2-8-1-16,-1-9-7 15,-1-11-5-15,1-10-21 16,-4-10-9-16,0-4-20 16,0 0-51-16,-16 0-98 15</inkml:trace>
  <inkml:trace contextRef="#ctx0" brushRef="#br0" timeOffset="52057.5463">2292 6385 360 0,'0'-16'28'0,"5"3"29"16,11-1-2-16,1 0-10 15,3 0-10-15,2 0 3 16,2 0-1-16,1 0-6 16,4 2-3-16,-1 0-8 15,1-1-8-15,-1 4-11 0,-4-2-1 16,-2 2-2 0,-2-3-9-16,0 4-53 0,1 4-105 15,-7-1-188-15</inkml:trace>
  <inkml:trace contextRef="#ctx0" brushRef="#br0" timeOffset="52406.456">2848 5834 101 0,'0'0'321'15,"0"0"-299"-15,0 9 36 16,0 15 15-16,0 4-33 16,4 11-5-16,1 10-4 15,0 11 1-15,-2 6 1 16,-3 4-8-16,0 1 0 15,0 1-15-15,1-5-7 16,2-5-3-16,0-6-1 16,0-8-3-16,0-7-10 0,4-14-12 15,-2-12-24 1,2-11-34-16,7-4-47 0,-4-8-64 16</inkml:trace>
  <inkml:trace contextRef="#ctx0" brushRef="#br0" timeOffset="52738.9819">3288 5978 574 0,'-13'13'111'0,"8"5"-92"16,2-3-1-16,2-6-18 15,1-6-5-15,0-2-35 16,12-1-96-16,6 3-136 16</inkml:trace>
  <inkml:trace contextRef="#ctx0" brushRef="#br0" timeOffset="52883.1732">3366 6330 617 0,'-11'2'220'16,"11"5"-220"-16,0-5-2 15,0-2-74-15,11-19-192 16</inkml:trace>
  <inkml:trace contextRef="#ctx0" brushRef="#br0" timeOffset="53686.898">1882 10701 533 0,'-17'-5'57'0,"5"3"-4"16,5 2-5-16,-1 0-42 15,-1 8-3-15,-1 13 5 0,1 6 1 16,-1 7 4 0,5 0 9-16,5 0 8 0,0-12-6 15,15-8-9-15,11-14-5 16,10 0 3-16,5-29-2 15,-4-8-1-15,-7-7 1 16,-12 3-3-16,-15 6-4 16,-3 4-1-16,-12 9-3 15,-18 4 1-15,-3 11-1 16,2 7-6-16,5 0-14 16,15 0-23-16,11 5-47 15,0 6-64-15,28-2-136 0</inkml:trace>
  <inkml:trace contextRef="#ctx0" brushRef="#br0" timeOffset="53887.095">2232 10525 490 0,'0'0'114'16,"0"21"-65"-16,0 12-6 15,5 12-20-15,5 8-9 16,2 5-6-16,1 1-6 15,-2-1-1-15,-2 0-1 16,2-7-2-16,-1-2-6 16,-4-6-28-16,4-9-85 15,-10-17-165-15</inkml:trace>
  <inkml:trace contextRef="#ctx0" brushRef="#br0" timeOffset="54135.4506">2270 10513 589 0,'0'-28'81'0,"7"-5"-51"15,27-3 13-15,8 5-7 16,-1 3-5-16,-5 14-10 16,-9 11-10-16,-10 3-4 15,-6 17 7-15,-8 22 4 16,-3 15-11-16,-13 10-7 0,-15 6-1 15,-5-7-3-15,2-8-4 16,5-19-9-16,5-20-26 16,8-16-25-16,9-2-18 15,4-24-100-15,13-11-157 16</inkml:trace>
  <inkml:trace contextRef="#ctx0" brushRef="#br0" timeOffset="54418.7596">2753 9917 204 0,'0'5'198'15,"0"20"-97"-15,0 14-12 16,1 9-40-16,5 13-20 15,-2 6-4-15,-2 6 6 16,-2 5-9-16,0-1-11 16,0-3-11-16,0-3-4 15,0-9-14-15,-2-6-29 16,1-21-63-16,1-17-92 16,-6-18-125-16</inkml:trace>
  <inkml:trace contextRef="#ctx0" brushRef="#br0" timeOffset="54601.3342">2677 10461 83 0,'0'-9'593'16,"0"2"-527"-16,9-6 0 16,23-7-40-16,11-6-20 15,1-1-5-15,-4-2-1 16,-4 5-14-16,-9 2-47 15,-3 6-53-15,-7 4-117 16,-7 6-190-16</inkml:trace>
  <inkml:trace contextRef="#ctx0" brushRef="#br0" timeOffset="55000.1812">3088 10022 596 0,'-7'0'103'15,"7"0"-87"-15,-2 7-4 16,2 8-8-16,0 0 2 16,0-5-4-16,2-4-2 15,10-6 0-15,9 0 5 16,7-16 14-16,5-6 7 16,0 5 4-16,-3 6 11 15,-4 11-3-15,-2 0-6 16,-6 22-11-16,-6 20-7 0,-11 12-3 15,-1 18-7-15,-22 13-4 16,-11 5 0-16,-2 5-3 16,2-6-2-16,7-16-4 15,12-20-1-15,11-24 1 16,3-21 4-16,7-8 1 16,16 0 4-16,8-19 3 15,7-1 1-15,-2-2 0 16,-1 6-1-16,-3 3-2 15,0 4-1-15,-5 0 0 16,-5-2-8-16,-3-2-39 16,1-7-100-16,-11-6-170 15</inkml:trace>
  <inkml:trace contextRef="#ctx0" brushRef="#br0" timeOffset="55267.1871">3772 10029 668 0,'0'13'201'0,"0"6"-148"16,0 4-22-16,0-3-31 16,0-9-5-16,-3-4-47 15,0-7-101-15,-11 0-203 16</inkml:trace>
  <inkml:trace contextRef="#ctx0" brushRef="#br0" timeOffset="55417.1171">3764 10359 910 0,'-19'29'44'0,"8"2"-44"16,11-13-44-16,0-18-165 15</inkml:trace>
  <inkml:trace contextRef="#ctx0" brushRef="#br0" timeOffset="56479.8531">6096 9513 359 0,'0'-1'157'16,"0"1"-133"-16,0 0 23 15,0 0-7-15,-1 7-11 16,-10 23-5-16,-8 14-2 0,-7 14-13 15,-2 20-6-15,0 11-2 16,1 15-1-16,6 1 1 16,9-11-1-16,12-14-1 15,0-23-1-15,29-17 1 16,12-17 1-16,8-10 0 16,8-12 0-16,3-1 2 15,-4 0-1-15,-8-11-1 16,-9 0 0-16,-13 0 0 15,-13 3-16-15,-13 2-79 16,-5-2-148-16</inkml:trace>
  <inkml:trace contextRef="#ctx0" brushRef="#br0" timeOffset="56696.0753">5743 10059 509 0,'22'6'83'15,"33"4"-48"-15,20-8 75 16,13-2-84-16,0 0-21 16,-6-14-5-16,-11-2-8 15,-9 2-35-15,-6 1-112 0,-12 2-110 16</inkml:trace>
  <inkml:trace contextRef="#ctx0" brushRef="#br0" timeOffset="57029.4784">6695 10051 202 0,'-29'16'477'15,"7"17"-463"-15,2 7 22 16,7 0-10-16,3-2-7 16,8-8-10-16,2-13-9 15,0-10 0-15,16-7-2 16,8 0 2-16,6-26 1 0,4-7 0 16,-1-4-1-16,-3 4 0 15,-9 11 0-15,-8 8 0 16,-7 12 2-16,-4 2 3 15,-2 12-2-15,0 20 11 16,0 8 11-16,1 3-21 16,2-4-4-16,0-6-11 15,7-7-29-15,1-10-34 16,3-10-92-16,2-6-158 16</inkml:trace>
  <inkml:trace contextRef="#ctx0" brushRef="#br0" timeOffset="57261.6339">7123 10131 267 0,'0'-12'387'16,"0"2"-311"-16,1 0 23 15,17-5-35-15,7-6-27 16,7-1-25-16,5-4 0 16,2 4-2-16,-3 5-1 15,-3 5 2-15,-4 5-5 16,-3 6-6-16,-6 1 0 15,-3 0 1-15,-1 17-1 16,-5 5-3-16,-3 5-5 16,0 4-33-16,1-9-125 0,3-20-385 15</inkml:trace>
  <inkml:trace contextRef="#ctx0" brushRef="#br0" timeOffset="57793.7102">8412 9054 673 0,'-42'3'58'16,"0"37"-43"-16,-4 23 49 15,-8 27-39-15,-2 30-1 16,1 25-11-16,11 24-10 15,14 4-2-15,23-7-1 16,7-23-1-16,31-29-1 16,12-28-3-16,3-24 1 15,1-21-1-15,-3-17-3 16,0-10-15-16,-7-12-42 16,-7-2-61-16,-17-18-138 15</inkml:trace>
  <inkml:trace contextRef="#ctx0" brushRef="#br0" timeOffset="58225.9553">8562 9593 508 0,'0'0'70'16,"3"-6"-57"-16,27-10 20 16,15-6 27-16,7-7-3 15,-1 7 14-15,-14 7-16 16,-16 7-18-16,-14 8-28 15,-7 16-6-15,0 34 5 16,-25 24 3-16,-12 27-10 16,-7 11 0-16,6 2-1 15,15-14 0-15,22-27-2 16,2-25 0-16,26-22-2 16,10-13 3-16,7-13 0 15,3 0 1-15,3-9 0 0,-1-11-1 16,-7-2-16-1,-9 0-54-15,-2 2-57 0,-13-2-143 16</inkml:trace>
  <inkml:trace contextRef="#ctx0" brushRef="#br0" timeOffset="58364.9657">9252 9790 572 0,'-30'8'276'0,"13"10"-271"16,4-4-5-16,9-1-19 16,4-11-116-16,0-2-281 15</inkml:trace>
  <inkml:trace contextRef="#ctx0" brushRef="#br0" timeOffset="58658.0548">9704 9335 349 0,'0'0'219'0,"0"15"-191"0,0 12 43 15,0 10-45-15,0 2-15 16,0 5-2-16,0 3-7 16,-5-6-2-16,-1 1-3 15,6-7-7-15,0-8-45 16,9-12-101-16,13-15-125 16</inkml:trace>
  <inkml:trace contextRef="#ctx0" brushRef="#br0" timeOffset="58824.2208">9977 9234 378 0,'1'0'160'0,"5"2"-128"0,3 20 48 16,0 14-36 0,-6 11-17-16,-3 6-20 0,0 2-7 15,0-3-2-15,-5 0-26 16,-6 4-95-16,-16-3-127 15</inkml:trace>
  <inkml:trace contextRef="#ctx0" brushRef="#br0" timeOffset="59025.557">9721 9286 346 0,'36'-31'286'0,"15"8"-239"15,18-4 42-15,8 0-44 16,7 4-23-16,1-3-15 16,-6 3-7-16,-8 4-4 15,-8 3-28-15,-10 10-74 16,-10 6-69-16,-15 8-162 16</inkml:trace>
  <inkml:trace contextRef="#ctx0" brushRef="#br0" timeOffset="59323.3498">9619 10104 251 0,'0'-9'443'0,"4"-11"-393"15,39-6 4-15,21-11-3 16,20 0-19-16,8-6-12 16,2 1-18-16,-10 2-2 15,-12 0-10-15,-14 2-101 16,-19-4-136-16</inkml:trace>
  <inkml:trace contextRef="#ctx0" brushRef="#br0" timeOffset="59988.2691">9811 10201 522 0,'-3'-10'74'0,"3"4"-37"16,0 0 32-1,6 3-19-15,-5 3-27 16,-1 1-5-16,0 31 7 0,-13 13-9 16,-5 9-14-16,-3 1-2 15,8-8-5-15,7-9-13 16,6-14-34-16,12-23-23 15,21-1-22-15,13-32-30 16,6-11-32-16,-1-3-18 16</inkml:trace>
  <inkml:trace contextRef="#ctx0" brushRef="#br0" timeOffset="60154.6914">10048 10173 172 0,'0'0'115'0,"0"0"-21"0,-9 20-27 15,-1 8 8 1,-2 11-4-16,3 5-14 0,1 8-15 15,-2 6-13-15,3 1-5 16,-2 4-13-16,3-2-5 16,-2-7-6-16,8-11-1 15,0-14-22-15,0-20-49 16,21-17-118-16,1-49-213 16</inkml:trace>
  <inkml:trace contextRef="#ctx0" brushRef="#br0" timeOffset="60420.3615">10484 9089 762 0,'-10'-2'67'0,"10"2"-65"16,7 18-2-16,23 26 5 15,14 26 32-15,4 27-10 16,-2 22-9-16,-10 19-2 16,-18 17 2-16,-18 3-2 15,-34 9-4-15,-30-7-5 16,-14-12-7-16,-1-16 0 16,14-21-22-16,23-35-93 15,10-45-199-15</inkml:trace>
  <inkml:trace contextRef="#ctx0" brushRef="#br0" timeOffset="62997.763">11598 9856 443 0,'-10'0'170'0,"10"0"-162"16,0 0 36-16,15 0-32 15,18-6-6-15,10-9 5 16,3 0-5-16,-5 1-2 15,-7 0-2-15,-6 1-2 16,-4-3-7-16,-2 3-50 16,-10 3-130-16</inkml:trace>
  <inkml:trace contextRef="#ctx0" brushRef="#br0" timeOffset="63163.9654">11737 9981 194 0,'0'0'482'0,"0"6"-427"16,3 5 31-16,16 3-35 15,7 3-37-15,7-5-14 16,7-2-7-16,2-10-138 16,-9-14-490-16</inkml:trace>
  <inkml:trace contextRef="#ctx0" brushRef="#br0" timeOffset="63845.6828">13456 9515 434 0,'3'-18'58'0,"9"2"-10"16,-2 5 16-16,-2 3-31 16,-5 7-4-16,-3-1 1 15,0 2-8-15,0 0-7 16,-5 28-1-16,-20 20 5 15,-11 24-12-15,-10 15-6 16,3 7 0-16,4 4-1 16,10-6 0-16,16-17-2 15,13-23-2-15,7-22-4 16,28-18-1-16,16-10 5 16,11-2 4-16,10-8-1 0,-4-9 1 15,-6 0 0 1,-15 3 0-16,-20 2-1 0,-10 4-47 15,-11 2-93-15,-6-2-161 16</inkml:trace>
  <inkml:trace contextRef="#ctx0" brushRef="#br0" timeOffset="64111.6707">13180 9792 166 0,'-8'0'362'0,"8"0"-346"16,0 2-3-16,27 0 7 16,13 0 17-16,17-2-18 15,12 0-10-15,6 0-4 16,4 0-4-16,-6-2-1 15,-2 0-5-15,-10 2-26 16,-8 0-113-16,-7 0-43 16</inkml:trace>
  <inkml:trace contextRef="#ctx0" brushRef="#br0" timeOffset="64427.3097">14003 9802 486 0,'-47'30'125'16,"8"10"-85"-16,4 5 31 15,9-1-49-15,8-4-19 16,12-8-3-16,6-10-2 16,0-12-5-16,15-10-9 15,7 0 7-15,7-23 9 16,0-8 0-16,0-2 3 15,-4 5 1-15,-6 8 3 16,-8 12 1-16,-5 8 0 0,-5 0-6 16,-1 19-1-16,0 13 21 15,0 7-8-15,0 0-14 16,0-6-7-16,0-8-31 16,14-5-69-16,-5-9-110 15</inkml:trace>
  <inkml:trace contextRef="#ctx0" brushRef="#br0" timeOffset="64677.0027">14323 9919 280 0,'-15'0'331'0,"1"11"-276"15,7 8 12-15,4 1-35 16,3-2-27-16,0-8-4 0,13-7 2 15,22-3-1-15,12-5 1 16,10-15 6-16,1 1 13 16,-10 5 14-16,-14 11 1 15,-13 3-14-15,-15 8-7 16,-6 18 1-16,0 4-17 16,0 6-10-16,0-8-109 15,0-22-242-15</inkml:trace>
  <inkml:trace contextRef="#ctx0" brushRef="#br0" timeOffset="67719.5639">15612 9078 459 0,'-16'-9'110'15,"6"9"-64"-15,0 0 50 16,-3 9-74-16,-7 30-19 16,-2 26-2-16,-1 27 0 15,4 24 3-15,4 23 7 16,6 17 8-16,3 1-3 16,6-4-9-16,0-13-7 15,4-23 0-15,13-17-2 16,-1-20-7-16,1-13-9 15,2-15-28-15,0-9-62 16,-3-20-108-16</inkml:trace>
  <inkml:trace contextRef="#ctx0" brushRef="#br0" timeOffset="68085.3396">16043 9299 381 0,'-2'-5'173'0,"2"5"-160"16,0 0 14-16,0 0-17 16,0 16-8-16,6 10 4 15,0 10 16-15,1 6 7 16,-5 8-11-16,-2 3-6 16,0 1-5-16,0 1-7 15,0-4-2-15,0-7-10 16,0-8-50-16,2-21-110 15,4-15-171-15</inkml:trace>
  <inkml:trace contextRef="#ctx0" brushRef="#br0" timeOffset="68284.9721">16280 9189 408 0,'0'-3'114'0,"0"3"-57"15,0 0-5-15,1 5-43 16,7 16 9-16,1 7-8 16,-1 8-9-16,-1 4-1 15,-3 7-8-15,-4 7-38 16,0 0-105-16,0-8-86 16</inkml:trace>
  <inkml:trace contextRef="#ctx0" brushRef="#br0" timeOffset="68535.044">15931 9310 420 0,'0'-11'130'15,"27"-2"-95"-15,28-8 47 16,21-4-33-16,15-4-30 15,7 1-7-15,-2 0-7 0,-12 2-5 16,-13 8 0 0,-17 4-4-16,-12 10-7 0,-16 4-66 15,-7 0-84-15,-15 2-23 16,-4 16-58-16</inkml:trace>
  <inkml:trace contextRef="#ctx0" brushRef="#br0" timeOffset="68751.3104">15894 10012 423 0,'36'-17'90'0,"29"-13"-5"15,22-10 8-15,14-11-55 0,4 0-5 16,-11 4-13-16,-17 6-17 15,-15 14-3-15,-18 10-17 16,-13 10-85-16,-15 7-108 16,-16 0-177-16</inkml:trace>
  <inkml:trace contextRef="#ctx0" brushRef="#br0" timeOffset="69067.1026">16125 10160 502 0,'0'-3'141'16,"24"-11"-118"-16,20-5 58 16,6 2-39-16,-5 9-31 15,-13 6-9-15,-12 2-2 16,-13 8-2-16,-7 22 1 15,-1 11-1-15,-23 11-1 16,-6 2-2-16,5-4 3 16,11-6 0-16,14-12 2 15,0-13-1-15,28-10 1 16,14-9 1-16,12 0 1 16,6-13 0-16,1-9-2 15,-2-1 0-15,-6-5-5 16,-4-1-64-16,-12-6-169 0</inkml:trace>
  <inkml:trace contextRef="#ctx0" brushRef="#br0" timeOffset="69332.3294">16901 9102 696 0,'0'0'35'0,"19"0"-35"16,26 20 47-16,7 24 0 0,-3 30-10 15,-14 29 2-15,-17 25-7 16,-18 25-8-16,-17 8-11 16,-26-1-5-16,-8-14-8 15,3-23 0-15,12-27-21 16,25-32-95-16,11-42-173 15</inkml:trace>
  <inkml:trace contextRef="#ctx0" brushRef="#br0" timeOffset="70155.3352">17702 9415 308 0,'0'0'462'15,"0"0"-443"-15,-2 0-19 16,-1 10-8-16,-8 8-140 16,-8 6-442-16</inkml:trace>
  <inkml:trace contextRef="#ctx0" brushRef="#br0" timeOffset="70281.1068">17771 9675 829 0,'-20'7'46'0,"8"5"-30"16,5 10-16-16,7-3-59 16,0-13-287-16</inkml:trace>
  <inkml:trace contextRef="#ctx0" brushRef="#br0" timeOffset="70945.1383">18542 9278 555 0,'-11'-2'65'0,"10"2"-10"16,-2 10-17-16,3 23-38 15,0 16 2-15,0 4 0 16,0 1-2-16,0-10 1 16,10-14 0-16,6-14-1 15,3-14-1-15,6-2 1 16,3-18 0-16,-1-8 1 15,-3-4-1-15,-6 6 1 16,-6 5-1-16,-5 8 2 16,-4 4 4-16,-1 5 0 15,-2 2-3-15,0 9-2 16,1 17 2-16,4 10 3 16,4 0-6-16,6-2-3 15,4-8-10-15,7-3-53 0,-4-5-104 16,-3-9-195-16</inkml:trace>
  <inkml:trace contextRef="#ctx0" brushRef="#br0" timeOffset="71177.6214">18975 9465 429 0,'0'-8'88'0,"0"5"-1"15,4-8-4-15,9-4-61 16,7 1-2-16,2 1 2 15,-3 6-5-15,-3 7-8 16,-9 0-2-16,-1 0 8 0,-2 9-2 16,-4 15-5-16,0 8 3 15,0 4-5-15,0-2-6 16,0-6-7-16,2-10-41 16,19-8-57-16,7-10-105 15,4 0-157-15</inkml:trace>
  <inkml:trace contextRef="#ctx0" brushRef="#br0" timeOffset="71677.549">19482 9357 268 0,'-7'0'233'0,"-18"24"-138"16,-2 18-7-16,1 6-54 0,7-6-16 16,9-11 0-16,10-16-11 15,23-15-7 1,19-10-2-16,14-38-1 0,7-23 3 15,3-14 0-15,-2-5 3 16,-6-4 12-16,-13 4 43 16,-15 0-13-16,-13 3-22 15,-9 14-15-15,-6 22-5 16,-2 19-2-16,0 18 1 16,0 14-1-16,0 0-1 15,-16 29 1-15,-6 18-1 16,0 18 0-16,4 10 1 15,6 5 0-15,9 2 1 16,3-7 0-16,16-12 0 16,19-11-2-16,10-16 0 0,7-14 0 15,-2-14 0-15,-6-8 0 16,-8-1 0-16,-11-20 2 16,-8-3 0-16,-12-2-1 15,-5 2 0-15,-9 6 0 16,-21 12-1-16,-10 6-2 15,0 20 1-15,4 16 1 16,8 8 0-16,11 2 1 16,14-3-1-16,3-9-1 15,13-9 0-15,20-6-1 16,9-7-6-16,9-4-28 16,0-4-58-16,4-4-71 0,-4-17-199 15</inkml:trace>
  <inkml:trace contextRef="#ctx0" brushRef="#br0" timeOffset="71992.5516">20740 8533 469 0,'-23'-10'57'0,"-1"-2"3"15,-6-1-19-15,2 8-34 16,-2 5-3-16,4 0-3 0,-1 10 2 16,2 12 1-16,0 10-1 15,1 13 10-15,1 11 21 16,4 14 4-16,5 14 4 16,3 10-10-16,1-1-4 15,6 3-5-15,2-2-10 16,2-5-10-16,0-4-3 15,2-8-7-15,1-8-20 16,-3-9-49-16,0-9-48 16,-19-16-115-16</inkml:trace>
  <inkml:trace contextRef="#ctx0" brushRef="#br0" timeOffset="72291.6072">20364 9221 487 0,'16'-2'130'16,"15"2"-52"-16,11 0-2 16,3 0-48-16,0 0-15 15,-5 2-13-15,-7 4-2 16,-3 0-30-16,-8 1-77 16,-6 1-61-16,-5-1-17 15,-4 0 106-15,1-4 81 16,1-3 10-16,0 0 67 15,-2 0 35-15,2 1-18 16,-3 15-7-16,0 8-12 16,-3 10-24-16,-2 7-18 0,-1 1-26 15,0 0-7-15,0-4-11 16,0-7-79-16,0-9-133 16</inkml:trace>
  <inkml:trace contextRef="#ctx0" brushRef="#br0" timeOffset="72419.1311">20864 8863 448 0,'-5'-4'328'0,"4"4"-281"16,1 0-47-16,0 0-109 15,0-7-295-15</inkml:trace>
  <inkml:trace contextRef="#ctx0" brushRef="#br0" timeOffset="73057.1322">20897 9270 92 0,'2'-8'284'0,"-2"1"-176"0,3 2-9 15,0 3-26-15,-1 2-28 16,-2 0-18-16,0 0-13 16,0 0-1-16,1 0-7 15,4 0 0-15,1 12 22 16,4 8 2-16,-1 6-3 16,3 0 2-16,1-1-10 15,7-5-11-15,5-10-8 16,11-10-4-16,13-11-14 15,8-25-10-15,4-10 12 16,-5 0 16-16,-14 14 3 16,-13 12 14-16,-14 13 13 0,-8 7-3 15,-7 13-4-15,0 23 0 16,-6 10-13-16,-10 6-10 16,1-1-15-16,15-10-100 15,2-22-213-15</inkml:trace>
  <inkml:trace contextRef="#ctx0" brushRef="#br0" timeOffset="73621.9633">21618 9314 459 0,'-9'0'125'0,"9"0"-76"16,0 0-1-16,18 0-36 15,17-17 8-15,15-6 14 16,7-10 3-16,0 0 7 16,-12 3-7-16,-17 10-15 15,-16 11-18-15,-12 4-2 16,-6 5 11-16,-32 0-11 16,-20 12-2-16,-10 20-1 15,-4 12 0-15,11 8 1 0,15 2 0 16,19 2-1-16,19-7-3 15,8-8-15-15,32-10-34 16,20-12-35-16,15-6-34 16,9-13-101-16</inkml:trace>
  <inkml:trace contextRef="#ctx0" brushRef="#br0" timeOffset="73920.9727">22278 9120 504 0,'-69'41'174'0,"-6"24"-78"0,4 15-25 16,19 1-36 0,28-11-13-16,24-26-22 0,46-28-1 15,32-20-19-15,17-42-24 16,8-33-26-16,1-17 9 16,-10-7 52-16,-14 5 9 15,-22 10 53-15,-24 14 55 16,-21 13-41-16,-13 21-22 15,-9 24-30-15,-21 16-8 16,-1 34-7-16,7 23 0 16,18 13 0-16,6-1 1 15,35-6-1-15,14-13 0 16,9-19 0-16,4-15-5 16,-4-8-41-16,-9-8-123 15,-25 0-292-15</inkml:trace>
  <inkml:trace contextRef="#ctx0" brushRef="#br0" timeOffset="93689.7259">24680 4304 384 0,'-11'-7'35'16,"8"7"-33"-16,3 0 8 16,0-7 2-16,2-4-10 15,13-5 1-15,7-2-3 16,2-3 4-16,3 3 4 16,1 0 5-16,3-2 5 15,5-4 9-15,5-3 3 16,2 0-12-16,2 3-1 15,-3 2 2-15,-5 6-2 0,-9 8-3 16,-8 6-5 0,-6 2-5-16,-3 0-1 0,-2 19 0 15,1 10 1-15,1 11 0 16,-1 16-2-16,3 20-1 16,1 19-1-16,-2 25 1 15,-3 21-1-15,-5 15 1 16,-4 11 1-16,0 4 2 15,0-3 5-15,0 1 1 16,0 2 0-16,0 1 0 16,2 4-5-16,2-6-4 15,1 0 0-15,2-7-1 16,-5 5 0-16,-1 2 1 16,-1 2-1-16,0 4 0 0,0-6 0 15,0-6 0-15,0-9 0 16,-4-13-1-16,-1-2 1 15,-1-3 0-15,-4-3 1 16,-2 3-1-16,-3-2 0 16,1-6 0-16,-2-3 0 15,4-10 0-15,3-13 0 16,6-13 0-16,3-16 0 16,0-10 1-16,-1-17-1 15,-8-11 0-15,-10-8 0 16,-10-6 0-16,-11-7 0 15,-14 2 0-15,-8 4-1 16,-9 9 1-16,-5 11 0 0,-3 10 0 16,-4 4 0-16,-1 2 0 15,-6-2 0-15,1-6 0 16,1-9-1-16,3-15-3 16,7-13 0-16,4-12-10 15,11-14-16-15,18-23-48 16,11-18-206-16</inkml:trace>
  <inkml:trace contextRef="#ctx0" brushRef="#br0" timeOffset="94255.2932">26142 5256 481 0,'0'0'90'16,"0"2"-82"-16,0 30 14 16,0 18-6-16,-8 23-9 0,-6 21 0 15,-7 12 0-15,-5 9 1 16,-7 9 7-16,-1-5 1 15,1-6-12-15,9-9-4 16,8-14-1-16,10-12-13 16,6-15-74-16,0-24-189 15</inkml:trace>
  <inkml:trace contextRef="#ctx0" brushRef="#br0" timeOffset="94537.673">26309 6259 306 0,'19'-31'235'16,"16"-5"-227"-16,18-10 44 15,8-9-12-15,-1 4-14 16,-13 10-3-16,-18 13-10 16,-15 18-12-16,-14 10 1 15,-8 0 0-15,-30 16 1 16,-21 22-2-16,-9 14 0 15,3 13-1-15,13-1 0 16,20-4 1-16,16-8-1 16,16-10 0-16,0-12-1 15,29-13-1-15,16-14-1 16,10-3-12-16,11-20-68 0,-4-16-109 16</inkml:trace>
  <inkml:trace contextRef="#ctx0" brushRef="#br0" timeOffset="94870.4342">27338 4759 175 0,'-20'-49'159'0,"-4"19"-90"15,0 13 4-15,-2 10-33 16,-2 7-6-16,-3 12-20 16,-1 19-5-16,5 15 3 0,7 13 4 15,6 18 13-15,2 15-3 16,5 15-6-16,-1 9 6 16,2 8 4-16,1 7 2 15,-1 0-11-15,1-7-5 16,-1-3-10-16,-2-14-5 15,-5-5-1-15,0-5-5 16,-7-12-28-16,-3-11-74 16,-6-29-127-16</inkml:trace>
  <inkml:trace contextRef="#ctx0" brushRef="#br0" timeOffset="95036.7996">26816 5859 551 0,'44'-20'46'0,"23"2"67"16,9-7-60-16,-5 1-31 15,-12-3-4-15,-9 5-18 16,-6 5-21-16,-2 7-77 16,-6-2-141-16</inkml:trace>
  <inkml:trace contextRef="#ctx0" brushRef="#br0" timeOffset="95236.2446">27694 4981 594 0,'-6'3'21'16,"3"38"51"-16,-4 19-55 16,-4 18-10-16,-6 15 4 15,-10 16 4-15,-5 15-7 16,-6 5-5-16,0 3-3 15,2-3 0-15,4-13-15 16,1-11-86-16,4-25-189 16</inkml:trace>
  <inkml:trace contextRef="#ctx0" brushRef="#br0" timeOffset="95385.9457">27523 5517 706 0,'39'-26'72'0,"13"16"30"16,1 4-73-16,-4 2-26 16,1-2-3-16,-11-10-110 15,-7-6-483-15</inkml:trace>
  <inkml:trace contextRef="#ctx0" brushRef="#br0" timeOffset="97713.5848">5604 12577 288 0,'-27'0'201'16,"5"0"-185"-16,13 0 45 16,7 0-8-16,2 0-9 15,3 0-1-15,25-1-20 16,13-13 19-16,12-1 9 16,4 0-15-16,-2 8-14 0,-10 7-2 15,-10 5-12-15,-19 34-5 16,-16 26 1-16,-15 28 9 15,-36 28-9-15,-19 27-2 16,-5 15-2-16,7-4 0 16,22-18 0-16,34-38-1 15,18-36-2-15,49-27 1 16,21-24 1-16,15-14 1 16,3-2 2-16,-3-4-1 15,-9-8 0-15,-16 0-1 16,-13 0-5-16,-3-8-71 15,-22-9-164-15</inkml:trace>
  <inkml:trace contextRef="#ctx0" brushRef="#br0" timeOffset="97880.7491">6572 12855 918 0,'-61'29'6'0,"24"3"-6"15,25-22-53-15,9-10-306 16</inkml:trace>
  <inkml:trace contextRef="#ctx0" brushRef="#br0" timeOffset="98444.8693">7515 12653 515 0,'0'-13'77'0,"0"13"-22"16,0 0 12-16,-2 5-55 15,-10 30-9-15,-13 20 4 16,-12 18 0-16,-12 13-5 15,-5 8-2-15,9 9 0 16,15-9 0-16,20-11 0 16,13-23-1-16,37-22 1 15,21-20 0-15,16-10 5 16,7-8 10-16,3 0 2 16,-9 0-10-16,-10-6-6 15,-15 6-1-15,-15 0-20 16,-21 0-83-16,-17 0-187 15</inkml:trace>
  <inkml:trace contextRef="#ctx0" brushRef="#br0" timeOffset="98661.2368">7291 12963 498 0,'0'7'93'0,"30"8"-48"16,16-5 53-16,14-6-61 16,6 0-20-16,3 0-16 15,-1 6-1-15,-4 3-22 0,-1 7-51 16,-7-1-95 0,-5-9-124-16</inkml:trace>
  <inkml:trace contextRef="#ctx0" brushRef="#br0" timeOffset="98943.9695">8315 12866 274 0,'-41'24'226'16,"-5"11"-138"-16,6 12 7 16,2 10-28-16,5 1-33 15,11-6-19-15,9-16-5 16,13-20-10-16,3-16 0 15,24-20-3-15,8-18 2 0,3-8 1 16,-2 7-1-16,-7 14 1 16,-6 14 0-16,-7 11 2 15,-1 3-2-15,-7 29 2 16,-4 12 3-16,-4 9-3 16,0-4-2-16,5-4-13 15,1-20-164-15,4-22-336 16</inkml:trace>
  <inkml:trace contextRef="#ctx0" brushRef="#br0" timeOffset="99143.4547">8620 12967 693 0,'0'-5'49'0,"0"0"35"16,14-7-44-1,13-5-21-15,7 1-4 0,3 3 1 16,-6 11-6-16,-8 2-8 15,-4 22 0-15,-9 18 4 16,-7 9-1-16,-3 8-3 16,0 1-2-16,-2-5-10 15,2-24-123-15,6-29-427 16</inkml:trace>
  <inkml:trace contextRef="#ctx0" brushRef="#br0" timeOffset="99591.7566">9536 12325 377 0,'0'-9'72'0,"0"7"20"16,0 2-39-16,0 0-26 15,0 0-1-15,0 0-10 16,0 8-2-16,2 16 27 16,2 10 0-16,-1 9-23 15,-3 4-11-15,0 0-7 16,0 1 0-16,-1-4-14 15,-2-2-90-15,-3-12-170 16</inkml:trace>
  <inkml:trace contextRef="#ctx0" brushRef="#br0" timeOffset="99758.3936">9832 12119 554 0,'0'18'48'0,"2"36"-32"16,-2 8 26-16,0 12-29 16,0 5-12-16,-3-1-1 15,-10-3-34-15,-9-9-166 16</inkml:trace>
  <inkml:trace contextRef="#ctx0" brushRef="#br0" timeOffset="99942.7379">9507 12286 476 0,'48'-38'193'16,"26"8"-140"-16,15 3 47 16,8 5-66-16,-3 8-25 15,-10 12-9-15,-6 2-27 16,-13 0-132-16,-17 8-236 15</inkml:trace>
  <inkml:trace contextRef="#ctx0" brushRef="#br0" timeOffset="100207.5664">9498 12943 707 0,'88'-53'25'0,"31"-7"52"16,13 1-30 0,-5 3-30-16,-17 12-12 0,-28 13-5 15,-26 14-15-15,-18 11-52 16,-16 6-97-16,-13 0-167 15</inkml:trace>
  <inkml:trace contextRef="#ctx0" brushRef="#br0" timeOffset="100540.0765">9912 12996 580 0,'0'-4'85'0,"0"4"-66"16,-3 14 13-16,-11 20-16 15,-12 21-6-15,-6 17-6 16,-7 9-3-16,6-5 0 15,12-14-1-15,18-20-1 16,5-22-4-16,32-20-4 16,12-12 3-16,9-25 3 15,3-7 1-15,-1-4-5 16,-3-1-51-16,-8-2-129 0,-13-2-162 16</inkml:trace>
  <inkml:trace contextRef="#ctx0" brushRef="#br0" timeOffset="100673.1046">10198 12977 202 0,'-7'13'409'0,"-13"32"-283"16,0 31-36-16,-5 20-32 15,-8 18-15-15,-3 8-29 16,5-3-13-16,7-10-1 16,22-15-22-16,2-41-168 15</inkml:trace>
  <inkml:trace contextRef="#ctx0" brushRef="#br0" timeOffset="101221.732">11000 12589 545 0,'0'-7'184'15,"16"7"-164"-15,26 0 65 16,12 0-61-16,3 0-23 15,-2 0-1-15,3 5-49 16,-23 7-173-16</inkml:trace>
  <inkml:trace contextRef="#ctx0" brushRef="#br0" timeOffset="101371.1283">11227 12808 884 0,'4'18'21'0,"16"4"18"16,11 0-26-16,12-9-13 16,20-13-13-16,1-9-152 15</inkml:trace>
  <inkml:trace contextRef="#ctx0" brushRef="#br0" timeOffset="102235.9975">12732 12436 245 0,'-12'0'101'16,"5"2"-27"-16,2-2-7 15,0 0-20-15,3 0-20 16,2 0-8-16,0 0-9 16,0 0-5-16,0 0 0 0,0 0 15 15,0 0 13 1,10 0 8-16,22-4 9 0,13-6 6 16,13-6-11-16,9 0-10 15,4 2-1-15,-5 10-10 16,-13 4-8-16,-18 10-13 15,-18 32-1-15,-17 24-2 16,-24 23 3-16,-32 19-3 16,-18 10 0-16,-4 5-4 15,8 1-2-15,21-22-7 16,23-23-1-16,26-31 5 16,7-27 6-16,40-14 1 15,20-7 2-15,18-3 3 16,9-14 2-16,-1 0-2 0,-12 3-3 15,-7 3-5-15,-7 6-79 16,-20-8-177-16</inkml:trace>
  <inkml:trace contextRef="#ctx0" brushRef="#br0" timeOffset="102668.2489">14158 12096 750 0,'-62'29'26'0,"-2"48"1"15,-9 31 12-15,1 28-29 0,14 14-8 16,20 1-1-16,25-15 0 16,13-18-1-16,29-26-2 15,17-26-2-15,7-21-11 16,3-20-25-16,2-6-51 16,-8-16-145-16</inkml:trace>
  <inkml:trace contextRef="#ctx0" brushRef="#br0" timeOffset="102868.3973">14600 12297 651 0,'-15'41'87'0,"10"33"-70"16,5 6 35-16,0 7-42 15,0-2-10-15,1-8-1 16,14-8-33-16,-3-23-159 16</inkml:trace>
  <inkml:trace contextRef="#ctx0" brushRef="#br0" timeOffset="103084.6831">15003 11812 770 0,'0'48'52'16,"3"26"-36"-16,9 22 34 15,-6 14-42-15,-6 12-6 16,-2 12 0-16,-28 5-1 16,-16-5 0-16,-13-5-1 15,-7-9 0-15,2-12-3 16,9-23-25-16,16-43-137 15,14-42-319-15</inkml:trace>
  <inkml:trace contextRef="#ctx0" brushRef="#br0" timeOffset="103466.2973">15852 12515 683 0,'0'0'56'16,"15"3"30"-16,26 0-30 15,15-1-45-15,8-2-4 16,3 0-7-16,-7 0-8 15,-6 0-68-15,-21 0-156 16</inkml:trace>
  <inkml:trace contextRef="#ctx0" brushRef="#br0" timeOffset="103632.7764">15991 12659 759 0,'-6'0'106'15,"6"14"-46"-15,28 0-28 16,29 1-32-16,28-11-4 16,10-8-122-16,-1-42-582 15</inkml:trace>
  <inkml:trace contextRef="#ctx0" brushRef="#br0" timeOffset="104231.184">16855 12239 440 0,'-32'14'37'0,"13"6"45"15,4-3-33-15,6 1-35 16,6-1 3-16,3-3-1 16,1-3 9-16,26-5 7 15,20-6 16-15,18 0 15 16,19-1-19-16,5-10-3 15,-5 5-11-15,-19 6-5 0,-23 0-14 16,-24 36-7-16,-18 24 0 16,-25 24 4-16,-33 23-3 15,-16 10-3-15,-3 2 0 16,17-12-2-16,29-20 0 16,31-22 0-16,27-26-4 15,48-20 2-15,33-15 2 16,22-4 0-16,10-11 0 15,-5-6 0-15,-7-2-18 16,-21-18-132-16,-16-22-651 16</inkml:trace>
  <inkml:trace contextRef="#ctx0" brushRef="#br0" timeOffset="105245.1002">20757 12239 429 0,'-10'5'162'16,"7"20"-145"-16,3 16 38 16,0 17-25-16,-4 17-15 15,-4 11-5-15,-7 5-5 16,-7 4-2-16,-7-3-3 15,1-11 0-15,3-17 0 16,7-21-3-16,6-25-6 16,8-18-6-16,4-29-5 15,3-39-22-15,22-26 24 16,3-25 18-16,8-15 1 0,8-7 6 16,9 8 13-16,17 19 19 15,11 20 8-15,10 17-18 16,-2 17 15-16,-12 22-25 15,-21 20-12-15,-22 18-5 16,-25 14-2-16,-9 35 1 16,-28 21 1-16,-30 20 0 15,-23 11-1-15,-6 5 0 16,10-11-1-16,20-17 0 16,28-21 0-16,24-18-1 15,5-7 0-15,22-3 1 16,16 0 1-16,12-3 5 0,7 3 22 15,-5-4 15-15,-6 0-38 16,-11 1-5-16,-8 2-10 16,-8 5-69-16,-16-11-183 15</inkml:trace>
  <inkml:trace contextRef="#ctx0" brushRef="#br0" timeOffset="105411.1763">21596 12687 605 0,'-20'33'27'0,"7"16"52"16,1-2-64-16,0 1-15 16,3-4-19-16,-7-14-174 0</inkml:trace>
  <inkml:trace contextRef="#ctx0" brushRef="#br0" timeOffset="105552.4307">21608 12251 767 0,'-15'0'40'0,"13"0"0"16,2 24-40-16,7 15-7 15,19 11-74-15,6-4-214 16</inkml:trace>
  <inkml:trace contextRef="#ctx0" brushRef="#br0" timeOffset="105909.8864">22088 12507 594 0,'-29'10'86'15,"3"22"6"-15,0 8-52 16,-2 6-35-16,0 8-4 15,7-4-1-15,14-7-2 16,7-15-2-16,3-18-7 16,20-10-2-16,4-8 12 15,4-19 1-15,-5-7 7 16,-2 2 4-16,-8 8 4 0,-7 10 9 16,-6 9-10-16,-1 5-5 15,-2 17-7-15,0 25-1 16,0 15 10-16,-5 15-3 15,-20 12-5-15,-14 13 0 16,-11 7-2-16,-9-4-1 16,2-16 0-16,7-21 0 15,8-25-3-15,12-27-4 16,11-13-39-16,13-42-100 16,6-27-116-16</inkml:trace>
  <inkml:trace contextRef="#ctx0" brushRef="#br0" timeOffset="106259.4983">22506 11703 498 0,'0'-17'81'0,"0"13"13"16,1 4-52-16,7 0-23 15,1 22-4-15,0 30 2 16,-6 26 17-16,-3 26-9 16,-3 20-5-16,-20 5 2 15,-5 2 2-15,1-15-5 16,11-27-14-16,10-25-4 0,6-34-1 16,24-22-4-16,15-8-3 15,5-22 2-15,-5-3 3 16,-14 10 2-16,-11 11 0 15,-10 4 2-15,-4 28 1 16,-1 15 6-16,-14 6-2 16,6-3-7-16,9-4-10 15,0-22-135-15,15-20-348 16</inkml:trace>
  <inkml:trace contextRef="#ctx0" brushRef="#br0" timeOffset="106475.672">23015 11781 186 0,'0'-15'516'0,"0"15"-473"15,0 10 16-15,0 28-52 16,0 22 0-16,-6 18-2 16,-12 16-3-16,-11 15-2 15,-6 8 0-15,-4 5 0 16,-3 1-3-16,3-3-30 15,-4-18-131-15,6-27-381 16</inkml:trace>
  <inkml:trace contextRef="#ctx0" brushRef="#br0" timeOffset="106625.0364">22828 12434 545 0,'0'-15'335'16,"3"15"-240"-16,14-1-51 15,8-5-40-15,6-1-4 16,5-2-9-16,0-12-105 16,-5-13-429-16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7:47:18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9817 7104 294 0,'7'-11'0'15,"4"-3"0"-15,4-7 18 16,-2-1 29-16,-1 2-6 16,-4 3 8-16,-2 5 14 15,-3 5-10-15,-3 2-6 16,0 5-10-16,0 0-11 16,0 0-10-16,0 12-6 15,0 14 3-15,0 18 6 16,0 15-8-16,-11 17-6 15,-5 17-2-15,-2 12-2 16,-5 4 0-16,1-4-1 16,6-20-1-16,1-28 1 0,9-27-1 15,3-25 0-15,3-12 1 16,0-42-5-16,0-24-15 16,6-20 5-16,10-15 5 15,5-5 6-15,5 3 3 16,5 10 1-16,9 8 0 15,8 14 2-15,10 10 4 16,5 10 6-16,1 18 13 16,-8 14-1-16,-8 17 4 15,-15 9-11-15,-18 22-9 16,-15 31 0-16,-15 23 17 16,-36 21-7-16,-17 11-12 0,-10-4-6 15,11-21 0-15,19-26-1 16,26-29 1-16,17-25-2 15,5-3-5-15,24-25-6 16,19-10 2-16,8 2 10 16,2 12 1-16,-13 15 1 15,-13 12 5-15,-21 39 12 16,-6 24 4-16,-38 20 2 16,-20 9-19-16,-15-1-5 15,-2-16 0-15,8-22-4 16,16-25-25-16,13-26-34 15,20-8-36-15,16-20-26 16,7-9-62-16,37-2-45 0</inkml:trace>
  <inkml:trace contextRef="#ctx0" brushRef="#br0" timeOffset="299.4231">10362 7489 385 0,'0'0'169'16,"0"0"-166"-16,7-4 36 15,8-14 14-15,4-6-22 16,-4-3-14-16,-3 1-3 0,-12 8 11 16,-3 14 16-1,-27 4-14-15,-13 24-13 0,-6 27-3 16,-2 15 11-16,9 6 0 15,12-1-11-15,19-8-6 16,11-14-5-16,28-18 0 16,24-18-4-16,15-13-20 15,14 0-42-15,14-25-88 16,2-10-378-16</inkml:trace>
  <inkml:trace contextRef="#ctx0" brushRef="#br0" timeOffset="10194.4137">10737 7519 287 0,'0'0'90'0,"0"-6"-56"16,0-5 40-16,3 0-46 15,2-1-17-15,0 2 11 16,-4 4 6-16,1 1 6 0,-2 2-3 16,0 1-7-16,0 0-11 15,0-2-2-15,0 0 3 16,0-3-1-16,0 1 0 15,0-1 5-15,0 0-1 16,0 2-2-16,0 3 4 16,0 0-2-16,0 2-5 15,0 0 0-15,0 0 2 16,0 0 2-16,0 0-1 16,-2 0-2-16,2 0-6 15,0 9-5-15,0 21 1 16,0 9 6-16,8 7 1 15,5-2-5-15,0-8-3 0,2-11-2 16,0-13 1-16,3-12-1 16,6 0 0-16,4-30 0 15,4-11 0-15,-2-1-3 16,-8 10 1-16,-9 18 1 16,-5 14 1-16,-5 14-3 15,1 32-1-15,4 8 4 16,3-6 0-16,6-19 0 15,10-28-1-15,10-15 1 16,14-46 4-16,1-20 4 0,-3-6 0 16,-10 10-5-1,-16 16 0-15,-12 21-3 0,-9 15 0 16,-2 12-9-16,0 10-39 16,0 2-95-16,0 9-36 15,6 8-194-15</inkml:trace>
  <inkml:trace contextRef="#ctx0" brushRef="#br0" timeOffset="10524.7938">11570 7319 649 0,'-19'9'98'0,"7"24"-95"15,-5 5 59 1,1 9-33-16,-2 6-12 0,4 1-9 16,4-7-1-16,7-14-4 15,3-17-3-15,0-13-3 16,15-3-9-16,6-21 9 16,6-13 3-16,-2-1 2 15,-6 8-1-15,-8 13 4 16,-5 8 0-16,-4 6 0 15,-1 0-1-15,1 18-2 16,-1 16 3-16,1 3-5 16,2 4-17-16,-3 2-73 0,-1-5-73 15,0-11-121 1</inkml:trace>
  <inkml:trace contextRef="#ctx0" brushRef="#br0" timeOffset="10690.3101">11739 7618 572 0,'16'-29'134'0,"-7"2"-39"15,3-6-27-15,4-5-38 16,8-4-7-16,4-5-4 16,5-1-10-16,-1 2-6 15,-4 8-3-15,-4 12-10 16,-2 10-30-16,1 14-54 16,-4 2-44-16,-2 28-88 15</inkml:trace>
  <inkml:trace contextRef="#ctx0" brushRef="#br0" timeOffset="10939.9605">12231 7447 617 0,'27'-2'78'0,"4"-18"12"16,11-15-15-16,12-16-59 16,-2-7-7-16,-12 3 3 15,-14 13-9-15,-22 15 1 16,-4 19 16-16,-27 8-12 15,-16 39-6-15,-9 23-1 16,11 10 0-16,18-4 0 16,19-12 0-16,4-20-1 15,24-19-2-15,14-17-3 0,5 0-2 16,6-10-26-16,-4 1-105 16,-6 4-161-16</inkml:trace>
  <inkml:trace contextRef="#ctx0" brushRef="#br0" timeOffset="12153.6568">14220 7159 188 0,'-9'-11'39'16,"3"7"33"-16,-2 0 1 15,-1 2-26-15,-1 2 17 16,1 0-2-16,-3 2-11 15,-4 26-13-15,-2 18-3 16,-2 14-9-16,6 5-10 16,5 1-3-16,9-14-4 15,0-22-7-15,19-24-1 0,15-12 2 16,5-38 5 0,-3-16-1-16,-12-2-4 0,-15 3-1 15,-9 14-2-15,-9 16 2 16,-9 15-2-16,-3 11-1 15,5 3-2-15,2 10-16 16,6 7-35-16,8-3-35 16,0-6-56-16,22-8-23 15,11-5-114-15</inkml:trace>
  <inkml:trace contextRef="#ctx0" brushRef="#br0" timeOffset="12436.3003">14963 6500 418 0,'9'-49'97'15,"-9"13"-34"-15,0 7 8 16,0 9-56-16,-8 12-7 16,-14 8-2-16,-8 0-3 15,-6 22-2-15,-1 13 0 16,-5 17 0-16,6 12 0 15,7 12 0-15,6 18 0 16,10 11 1-16,8 10-1 16,5 2 0-16,8-9-1 15,17-6 0-15,-3-11-2 16,-10-17-18-16,-9-24-59 0,-3-24-49 16,-22-22-35-16</inkml:trace>
  <inkml:trace contextRef="#ctx0" brushRef="#br0" timeOffset="12569.4294">14505 7188 173 0,'40'-21'204'0,"6"11"-126"15,14 10 25-15,15 0-54 16,14 2-24-16,4 18-24 16,-10 9-1-16,-7-7-135 15</inkml:trace>
  <inkml:trace contextRef="#ctx0" brushRef="#br0" timeOffset="13068.1262">16281 6652 501 0,'-41'0'23'0,"-17"16"55"16,-12 26-22-16,-10 27-15 15,0 22-4-15,8 16-7 16,17 14-19-16,19-5 6 16,28-14-1-16,18-28-10 15,52-41-4-15,35-33 2 16,23-38 7-16,3-37 0 0,-6-21-7 15,-22-18-2-15,-26-7-1 16,-32 9 2-16,-37 19 7 16,-22 17-6-16,-44 23-4 15,-17 17-4-15,-8 23-18 16,3 13-38-16,23 30-28 16,22 14-50-16,28 1-154 15</inkml:trace>
  <inkml:trace contextRef="#ctx0" brushRef="#br0" timeOffset="13300.9381">16165 7182 341 0,'-3'-3'155'16,"3"3"-116"-16,6 29 48 15,16 15-19-15,8 16-20 16,0 7-9-16,-7 1-16 16,1-4-21-16,-2-8-2 15,-1 0-29-15,-3-9-67 16,-2-7-43-16,-2-22-69 16</inkml:trace>
  <inkml:trace contextRef="#ctx0" brushRef="#br0" timeOffset="13566.9958">16589 7283 134 0,'9'-17'120'16,"-6"10"-26"-16,-3 7 5 15,0 0-28-15,-6 24-17 16,-7 9 12-16,1 12-4 16,4 1-15-16,5-7-18 15,3-13-23-15,3-13-5 16,21-13-1-16,6-3 0 15,4-19 2-15,-3 0 0 16,-8 9-1-16,-8 11 0 16,-11 2-1-16,-4 20 3 15,0 14 4-15,-3 8-5 16,-11 6-2-16,4-8-21 16,10-16-127-16,0-24-183 0</inkml:trace>
  <inkml:trace contextRef="#ctx0" brushRef="#br0" timeOffset="13866.2575">17060 7280 378 0,'0'-6'172'16,"-6"6"-137"-16,-8 11 3 16,0 7-36-16,-5 7-2 15,1-1 0-15,-2 3 0 16,3-1 7-16,3 0 39 15,5-4 10-15,7-8-21 0,2-12-24 16,7-2-6-16,21-9 2 16,3-16-4-16,5-3 0 15,-6 2-3-15,-9 11 1 16,-9 10 0-16,-9 5 2 16,-3 26 2-16,0 16 15 15,-8 6-3-15,-8 0-12 16,7 0-5-16,4-10-23 15,5-10-118-15,0-25-143 16</inkml:trace>
  <inkml:trace contextRef="#ctx0" brushRef="#br0" timeOffset="14266.0644">17578 7276 542 0,'-18'0'81'16,"-16"34"12"-16,-7 19-22 15,-4 15-33-15,9-2-23 16,15-18-9-16,21-22-6 0,13-26-2 15,32-22-11-15,18-42 12 16,5-27 1-16,2-17 0 16,-7-11 2-16,-7-5 4 15,-11 3 24-15,-10 11 9 16,-10 21-16-16,-14 33-15 16,-7 29 0-16,-4 27 3 15,-18 25-2-15,-16 42-5 16,-8 31 0-16,-1 18-3 15,5 7-1-15,13-2-1 16,16-11-2-16,9-8-42 16,9-19-73-16,22-23-93 15,2-30-351-15</inkml:trace>
  <inkml:trace contextRef="#ctx0" brushRef="#br0" timeOffset="14481.1877">17968 7374 536 0,'0'18'122'0,"-17"21"-30"16,1 1-42-16,5-10-16 16,7-18-16-16,4-12-16 15,1-31 3-15,31-32 4 16,11-15-4-16,8-2 1 16,-8 15 3-16,-10 21 1 15,-5 20-7-15,-3 11-3 16,1 13-14-16,4-4-140 15,5-7-299-15</inkml:trace>
  <inkml:trace contextRef="#ctx0" brushRef="#br0" timeOffset="15030.1463">18611 7262 283 0,'1'-20'252'0,"-1"12"-174"0,-4 6 16 15,-20 2-58 1,-10 14-8-16,-8 20 8 0,3 7-11 16,7 3-13-16,16-4-6 15,13-9-3-15,3-12-3 16,12-16-8-16,25-3-20 16,8-34 5-16,6-13 10 15,-5 2 13-15,-13 13 2 16,-14 15 10-16,-11 14-1 15,-7 3-7-15,-1 8-4 16,0 18 0-16,0 7-14 16,0-1-89-16,-3-8-86 15,3-11-163-15</inkml:trace>
  <inkml:trace contextRef="#ctx0" brushRef="#br0" timeOffset="15212.8046">18748 7372 186 0,'12'-18'312'0,"1"5"-201"16,-1 4-14-16,7-2-60 15,7-2-9-15,8-3-10 16,0 0-5-16,1 1 0 16,-5 8 11-16,-9 7 2 15,-7 0-15-15,-8 12-8 16,-6 18-2-16,0 6-1 16,0 9-5-16,-12 1-37 15,-2-11-59-15,5-11-52 16,7-19-109-16</inkml:trace>
  <inkml:trace contextRef="#ctx0" brushRef="#br0" timeOffset="15395.8142">19385 6708 438 0,'27'-34'163'16,"-19"28"-81"-16,0 6-44 15,-6 32-30-15,-2 20 11 16,0 23-8-16,-17 11-5 15,-7 10-2-15,-6 4-3 16,-3 3-1-16,-6 4-3 16,-6-3-56-16,6-22-150 15</inkml:trace>
  <inkml:trace contextRef="#ctx0" brushRef="#br0" timeOffset="15512.1831">19265 7145 650 0,'25'-44'118'0,"-3"32"-11"15,6 12-65-15,6 12-42 16,5 22-9-16,-6-3-121 16,3-16-255-16</inkml:trace>
  <inkml:trace contextRef="#ctx0" brushRef="#br0" timeOffset="16226.8313">19991 7455 497 0,'0'16'6'0,"0"-4"52"16,31-12-30-16,21 0-12 16,2-14-2-16,-12-8-10 15,-22 0 0-15,-20-1-2 16,0 2 0-16,-25 3 0 0,-11 5-2 16,-8 9 1-16,0 4-1 15,4 0 0-15,16 19-1 16,21 4-18-16,8 0-60 15,30-4-117-15</inkml:trace>
  <inkml:trace contextRef="#ctx0" brushRef="#br0" timeOffset="16559.7476">20702 6652 264 0,'-16'-23'60'15,"-10"12"0"-15,4 6 6 16,0 3-47-16,4 2 8 16,0 0 1-16,7 7 2 15,5 17 0-15,-1 16 8 16,0 22-4-16,-5 19-6 15,-5 19-4-15,5 11 0 16,2 7 0-16,1 2-15 16,6-4-8-16,2-10-1 15,1-11-10-15,-10-14-42 16,-4-21-38-16,-4-24-44 16,-8-24-65-16</inkml:trace>
  <inkml:trace contextRef="#ctx0" brushRef="#br0" timeOffset="16692.6592">20389 7328 460 0,'73'-33'82'15,"14"12"6"-15,14 1-47 16,3 6-32-16,-8 8-9 16,-24 6-3-16,-25 0-94 15,-18 12-382-15</inkml:trace>
  <inkml:trace contextRef="#ctx0" brushRef="#br0" timeOffset="17009.1248">21248 6754 495 0,'0'-20'242'0,"0"20"-176"15,2 0 8-15,-1 0-74 16,-1 29-28-16,-1 8-114 16,-17 8-120-16</inkml:trace>
  <inkml:trace contextRef="#ctx0" brushRef="#br0" timeOffset="17167.8149">21193 7433 599 0,'0'-12'254'15,"0"12"-216"-15,0 9-38 16,0 6-32-16,0-14-299 16</inkml:trace>
  <inkml:trace contextRef="#ctx0" brushRef="#br0" timeOffset="18654.5992">14075 9330 598 0,'0'-16'8'16,"0"16"48"-16,0-4-15 15,-5 4-14-15,-20 20-18 16,-18 18-6-16,-12 17 0 16,-11 11 4-16,2 12 11 15,7 8 2-15,21 5-5 16,28 0-7-16,13-12-5 15,31-14-1-15,8-15-1 16,5-14-1-16,2-8 0 16,4-6-26-16,-3-10-61 15,-9-10-86-15,-7-2-217 16</inkml:trace>
  <inkml:trace contextRef="#ctx0" brushRef="#br0" timeOffset="18904.6881">14491 9677 418 0,'0'-8'85'16,"-6"8"-3"-16,-9 19-37 16,-1 11-28-16,3 2-4 15,9-3-10-15,4-20 7 16,38-9 10-16,22-16 7 16,10-20 10-16,-5-3-13 15,-12 5-4-15,-24 8-7 16,-23 4-9-16,-7 6 3 0,-36 2 0 15,-20 7-6 1,-16 7-1-16,-3 0-1 0,15 9-6 16,22 11-31-16,31-1-50 15,8-8-69-15,36-8-212 16</inkml:trace>
  <inkml:trace contextRef="#ctx0" brushRef="#br0" timeOffset="19136.5334">15191 9517 470 0,'-4'0'163'16,"-25"6"-126"-16,6 20 32 0,4-4-42 15,10 4-11 1,9-6-13-16,12-2 2 16,18-2 0-16,-2 4 11 0,-12 9 10 15,-16 15 4-15,-17 13-6 16,-28 6-12-16,-13-4-11 15,-4-7-1-15,5-15-2 16,14-18-31-16,23-13-60 16,20-6-53-16,1-17-139 15</inkml:trace>
  <inkml:trace contextRef="#ctx0" brushRef="#br0" timeOffset="19635.6853">15768 9286 285 0,'8'-16'93'0,"-5"8"9"15,-3 1-10-15,0 7-37 16,-15 0-25-16,-18 21-13 16,-15 17 4-16,-10 20 6 15,-6 19 10-15,1 9 3 16,7 8-1-16,17-4-22 0,27-17-9 16,12-27-5-16,43-30-2 15,33-16 3-15,15-28 4 16,8-26-1-16,1-14-4 15,-9-17 5-15,-11-5 1 16,-19 3-5-16,-23 8-3 16,-28 12 0-16,-13 15 0 15,-46 13-1-15,-21 22 0 16,-16 17-1-16,-12 33 0 16,9 32 1-16,25 11 0 15,29-10 0-15,35-15 0 16,38-23 0-16,32-13 4 0,12-15 1 15,9 0-1 1,-5-3-4-16,-12 3-16 0,-24 0-160 16,-17 0-360-16</inkml:trace>
  <inkml:trace contextRef="#ctx0" brushRef="#br0" timeOffset="20599.6049">12177 11376 392 0,'-18'-8'74'0,"-4"8"-50"0,7 0 38 16,6-2-41-16,5 2-9 15,-10 0 2-15,-11 0 18 16,-8 22-11-16,-4 11 18 16,1 4-12-16,3 9-7 15,3 1-9-15,12-7 6 16,11-7-6-16,7-15-9 15,10-18-2-15,28-9 3 16,9-31-2-16,6-10 3 16,0-3-4-16,-8 9-2 0,-11 12 2 15,-11 13 2 1,-11 12 0-16,-8 7 4 0,-4 12 3 16,0 20 5-16,-1 11 1 15,-11 8-15-15,-2 3-4 16,11-1-52-16,3-8-74 15,3-15-120-15</inkml:trace>
  <inkml:trace contextRef="#ctx0" brushRef="#br0" timeOffset="20849.2738">12509 11410 599 0,'0'-10'68'0,"0"10"17"16,3 0-43-16,-3 0-35 15,0 0-6-15,0 2 0 0,0-1-1 16,1-1 0-16,14 0 0 16,12-5 1-16,10-3 9 15,2 4 22-15,-6 4-9 16,-11 14-8-16,-13 18-4 16,-9 13-3-16,0 7-8 15,-17 4-3-15,3-8-60 16,8-12-97-16,6-18-154 15</inkml:trace>
  <inkml:trace contextRef="#ctx0" brushRef="#br0" timeOffset="21198.3867">12977 11385 518 0,'-23'1'55'0,"-5"32"21"15,1 6-17-15,2 12-26 16,0 7 14-16,4-6-9 16,9-7-15-16,12-22-8 15,6-21-7-15,34-12-5 16,14-44 8-16,17-20-1 16,9-29-5-16,5-13-4 15,-4-12-1-15,-9 6 1 16,-18 15-1-16,-23 26 8 0,-22 31 3 15,-9 30 3 1,-13 20 2-16,-20 46-11 0,-9 29-3 16,3 19 5-16,13 9 0 15,10 1-1-15,16-2-3 16,0-11-3-16,6-7 0 16,26-14-10-16,21-16-66 15,21-22-172-15</inkml:trace>
  <inkml:trace contextRef="#ctx0" brushRef="#br0" timeOffset="21964.2074">14939 10794 162 0,'-6'-6'142'15,"0"2"-69"-15,-1 2-15 16,2-1-26-16,-1 3-7 16,2-3-8-16,-3 3 7 15,3-2 4-15,-6 2-1 16,-8 0 0-16,-11 14 4 16,-11 16 3-16,-2 10 5 15,3 5-7-15,11 6-11 16,12-10-9-16,16-5-1 0,10-23-6 15,28-13 3-15,17-11 1 16,12-32-4-16,2-8-2 16,-8-8-3-16,-17 9 1 15,-26 8 1-15,-18 13 0 16,-9 10 3-16,-34 8-5 16,-11 11-2-16,-8 2-9 15,14 19-18-15,23 5-33 16,25-6-57-16,11-6-120 15</inkml:trace>
  <inkml:trace contextRef="#ctx0" brushRef="#br0" timeOffset="22229.0379">15486 10624 311 0,'0'-15'242'0,"0"15"-209"15,0 0 20-15,-3 24-50 16,-14 20 3-16,-15 16 7 16,-14 15 17-16,-14 19 0 15,-14 13-1-15,-10 13-4 16,-9 6-7-16,-3-2-13 16,7-8-5-16,8-8 0 15,15-15-18-15,21-19-42 16,23-16-26-16,14-28-26 15,8-22-46-15,12-8-175 0</inkml:trace>
  <inkml:trace contextRef="#ctx0" brushRef="#br0" timeOffset="23726.5623">14908 10801 208 0,'-8'0'98'0,"2"0"-29"16,-3 3-7-16,5 5-44 15,-1-4-15-15,2 2-2 0,0-4-1 16,-3 0 1-16,-1 2 3 16,-1-2 17-16,-4 2 9 15,-1 0-5-15,1 4-6 16,0 0-10-16,-1 2-7 15,1 2 0-15,-2 0-2 16,-1 4 0-16,-1 3 0 16,-1 1 0-16,-3 2 1 15,-1 1-1-15,4 0 0 16,3-5 1-16,6-2-1 16,4-3 0-16,2-4 0 15,1-1 1-15,1 0 8 16,0 1 5-16,0 4-1 0,0 1-5 15,0 3-2-15,0-2-2 16,0 1-3-16,3-3-1 16,9-6 1-16,2-1-1 15,3-5 2-15,2-1 5 16,0 0 7-16,-3 0 1 16,-2 0-7-16,-3 0-6 15,-1 0-1-15,4 0 0 16,-4 0-1-16,5 0 1 15,0-10-1-15,3-7 2 16,0 1-2-16,0-4 0 16,-5 4 1-16,2 3 0 0,-6 0 4 15,0 4-1 1,0-4-1-16,0-1-1 0,1-3-2 16,4-7 0-16,-1-1 0 15,2-3-1-15,-1-1 1 16,-1 2 0-16,-1 0 0 15,-5 5 0-15,-2 2 1 16,-4 2-1-16,1 1 1 16,0-3 1-16,-2-1-1 15,0 1 2-15,1 0-2 16,-1 1 0-16,0 2 0 16,0 4-1-16,0 6 0 15,0 1 0-15,-3 6 0 16,-9 0-6-16,-7 17-30 15,-4-3-71-15,2-2-137 0</inkml:trace>
  <inkml:trace contextRef="#ctx0" brushRef="#br0" timeOffset="24407.9098">15233 11485 299 0,'-12'-3'80'0,"6"3"-67"16,1-2 18-16,4-3-9 16,1-2-2-16,0-4 13 15,0-2 25-15,9 3-2 16,0 0-1-16,6 3-13 16,1-7-8-16,16-4 1 15,8-1-8-15,-1-1-2 16,-7 8 3-16,-6 6-9 15,-11 6-8-15,-5 0-2 16,-4 4-4-16,-4 18 0 16,-2 10-3-16,0 7-1 0,-18 4 0 15,-6 5-1 1,-2 1-1-16,1-7-1 0,9-7 1 16,11-10 0-16,5-10 1 15,0-8 0-15,13-5 1 16,4-2 0-16,8 0 3 15,5 0 0-15,2 0-2 16,-3 0-1-16,-3 0-1 16,-6 0-2-16,0 0-39 15,10 4-118-15,-2-4-253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7:48:56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5395 8284 208 0,'-3'0'59'0,"0"0"-49"15,-2 0 12-15,2 0-4 16,0 0-1-16,2 0-3 0,1 0 23 16,0 0-9-1,-2 0 2-15,2 0-14 0,-2 0-8 16,2 0 3-16,0 0 4 15,0 0 5-15,0 0 4 16,20 0 4-16,22-9-4 16,31-20 19-16,27-23-6 15,40-27-4-15,32-20 16 16,29-12 7-16,14-2-24 16,9 2-11-16,-8 5-11 15,-17 11 2-15,-26 14-5 16,-39 14-7-16,-34 13-1 0,-34 16 1 15,-24 12 0 1,-16 12 3-16,-9 4-3 0,-7 8 1 16,-2 0 2-16,-4 0-3 15,1 2 0-15,0-2-2 16,-1 2-16-16,-4-3-75 16,0-6-84-16</inkml:trace>
  <inkml:trace contextRef="#ctx0" brushRef="#br0" timeOffset="1239.832">8455 7025 337 0,'0'-18'16'15,"1"5"48"-15,-1 4-16 16,0 4-11-16,0 4 9 16,-5-1 5-16,-8 2 12 15,-6 0-15-15,-7 5-23 0,-9 26-10 16,-4 16-11-1,2 15-1-15,5 8-1 0,13 2 0 16,13-4 0-16,6-13 0 16,9-18-2-16,23-22 1 15,15-15-1-15,16-18 4 16,10-35 5-16,6-15 2 16,-7-7 0-16,-14 1 1 15,-21 9 2-15,-21 6-3 16,-16 7 9-16,-7 13-10 15,-25 10 5-15,-10 16-9 16,-6 13-6-16,0 0-5 16,12 5-14-16,15 9-17 15,17 2-29-15,5 6-47 16,25-2-105-16,6-2-119 0</inkml:trace>
  <inkml:trace contextRef="#ctx0" brushRef="#br0" timeOffset="1555.8479">8607 7200 509 0,'0'10'19'0,"0"3"17"15,9 4 18-15,8 2-3 16,-1 0-10-16,0-1 2 16,2 5 5-16,-3-1-29 15,1-4-19-15,0 2-2 16,1-4-35-16,1-2-61 15,-4-10-81-15,-4-4-263 16</inkml:trace>
  <inkml:trace contextRef="#ctx0" brushRef="#br0" timeOffset="2670.3375">9046 7123 38 0,'0'0'133'0,"0"-1"-93"16,0 1 30-16,0-2-25 15,0 2 4-15,0 0-13 16,0 0 9-16,0 0 11 16,0 0-7-16,0 0-16 15,-2-2-8-15,1 2 5 16,1 0-1-16,-2 0-7 16,-1 0-3-16,0 0-4 15,-1 15-1-15,-4 14-7 0,1 12 6 16,2 2 1-1,4-6-3-15,1-10-4 0,0-11-7 16,15-14-2-16,7-2-1 16,5-22 3-16,4-10 0 15,-4 2 1-15,-9 11-2 16,-9 8 1-16,-7 7 0 16,-2 4 2-16,0 5-2 15,0 17-16-15,-5 2-13 16,5-2-24-16,0-13-60 15,21-9-113-15</inkml:trace>
  <inkml:trace contextRef="#ctx0" brushRef="#br0" timeOffset="2986.4379">9435 7036 383 0,'-34'39'188'0,"1"8"-163"15,2 5 43-15,12-4-32 16,9-14-7-16,10-16-16 16,15-18-13-16,21-18-10 15,9-32 6-15,9-19 4 16,1-13 1-16,-3-4 1 16,-9 7 4-16,-12 16 8 15,-13 19 6-15,-10 17 16 16,-8 19-13-16,0 8-6 15,-9 37 7-15,-11 23-13 16,-3 19 2-16,6 6-9 0,5-8-4 16,12-14-2-16,5-16-8 15,38-17-43-15,17-20-84 16,5-10-147-16</inkml:trace>
  <inkml:trace contextRef="#ctx0" brushRef="#br0" timeOffset="3668.318">10260 6609 396 0,'15'0'158'0,"24"0"-150"15,16-13 66-15,11-6-19 16,5-3-24-16,-3-2-6 16,-12 2-7-16,-11 0-17 15,-15 0-1-15,-11 4-19 16,-3 4-62-16,-13 6-102 0,-3 8-211 15</inkml:trace>
  <inkml:trace contextRef="#ctx0" brushRef="#br0" timeOffset="3866.9585">10447 6609 508 0,'-12'41'256'0,"10"7"-243"15,2 6 50-15,0 4-35 16,8 1-22-16,2-4-6 16,-4-6-2-16,-2-5-14 15,-4-1-25-15,0 5-46 16,-10-7-27-16,-12-8-121 16</inkml:trace>
  <inkml:trace contextRef="#ctx0" brushRef="#br0" timeOffset="4033.8185">10335 7264 773 0,'49'-16'102'15,"25"-4"-12"-15,17-7-51 16,8-3-26-16,-8 1-12 16,-15 0-1-16,-10-4-33 15,-14-12-110-15,-9-15-184 16</inkml:trace>
  <inkml:trace contextRef="#ctx0" brushRef="#br0" timeOffset="14457.6335">27907 4160 128 0,'0'-8'37'16,"0"2"-7"-16,0 0 6 15,0 0-2-15,0 2-4 16,1-2 15-16,1-1 2 16,-1 2-7-16,-1 3-14 0,0 0-9 15,0 0-3-15,0 2-7 16,0-3 2-16,0 0 4 15,0 0 2-15,0-4 3 16,-7-2 10-16,-7-3-15 16,-8-3 1-16,-3-3-6 15,-8-1-4-15,-3-2 0 16,-7 2 0-16,-8 4-1 16,-9 2 0-16,-8 2-3 15,-8 0 0-15,-1 2 0 16,5 2 0-16,1-3 0 15,10 0 2-15,5 1-2 16,6-2 0-16,4 1 1 0,1 1-1 16,1 2 0-16,2 0 0 15,-1 0 0-15,2 3 0 16,2 1-1-16,0 2 1 16,3 1 0-16,1 0 0 15,5 0 0-15,0 0 0 16,5 0 0-16,1 0 0 15,3 3 0-15,1-2 0 16,-2 3 0-16,2 0 0 16,-4 0 1-16,1 3-1 15,-1-1 0-15,2 2 0 16,0 1 0-16,2-1 0 0,-4 2 0 16,1 0 0-1,-4 4 0-15,-5 0 0 0,1 1 0 16,-3 0 0-16,1 1 0 15,0 0 0-15,3 0 0 16,2-2 0-16,1-2 0 16,0 3 0-16,-3-1 0 15,1 1 0-15,-4 2 0 16,-2 3 0-16,0 2 0 16,-3-1 0-16,1 2 1 15,-3-1-1-15,2-3 0 16,4-2 0-16,1-3-1 0,5 1 1 15,3 1 0 1,2-3 0-16,5 4 1 16,0-3-1-16,3 1 0 0,-1 2 0 15,2 1 0-15,1-2 1 16,0 2-1-16,-1 0 0 16,-4 4 0-16,1-2 0 15,0 0 0-15,1-1 0 16,1 2 1-16,-2 3-1 15,2 3 0-15,-1 3 1 16,4 0-1-16,-1 0 2 16,2-1-1-16,2 0 0 15,2-3 0-15,1-2 0 16,3-1 1-16,3-1 1 16,0 0 0-16,0 2 1 0,3 0-1 15,12 3 2-15,5 2-3 16,2 2 1-16,1 4-1 15,3-2 0-15,-3 1 0 16,2-3 0-16,-2-2 0 16,1-6 1-16,1-4-1 15,2-7 3-15,5-2 10 16,3-2-4-16,4-1-3 16,5 2-1-16,2 3-4 15,0 0-3-15,2 2 0 0,-2-3 0 16,-3 0 0-1,-1-3 0-15,-2 0 0 16,-1-4 0-16,0 0 0 0,0-1 1 16,2-3-1-16,1 0 0 15,6 0 0-15,0 0 1 16,1-1-1-16,-1-5 1 16,-4 2 0-16,-2 3 0 15,-1-4 0-15,-1 1-1 16,-3 0 1-16,-2-1-1 15,-1 2 0-15,-3 0 0 16,-2 0 0-16,-1-1 0 16,-3 2 1-16,-1-2-1 15,-3 3 0-15,-2-2 0 16,2 1 0-16,-1-1 0 0,1-2 0 16,2-2 0-1,3-2 1-15,-1 3-1 0,2-1 0 16,-2 2 1-16,-2 1-1 15,-7 0 0-15,-1 2 0 16,0-2 2-16,1-1-2 16,4-2 0-16,1-1 0 15,1-1 0-15,3-2 0 16,-3 0 1-16,-2 0 1 16,1 2 2-16,-6 0-1 15,1 1-1-15,-2 0-2 16,-1 2 1-16,1-2-1 15,-2 2 0-15,3-4 0 16,0-2 1-16,4-1-1 16,3 1 0-16,-4 0 1 0,-2 3-1 15,-2 0 0-15,1 0 1 16,-2 0-1-16,1 1 2 16,-1 2-2-16,-4 2 0 15,1-2 4-15,0 1-1 16,-1 0-2-16,2-1-1 15,1 0 0-15,-1 2 0 16,2 0 1-16,1-2-1 16,-1 0 0-16,1 2 3 15,-1-1-1-15,-1 2-1 16,0-1 0-16,1 0-1 16,-2 0 0-16,2-3 1 0,-1 2-1 15,-1-1 1-15,3 0-1 16,-2 0 1-16,3 0 2 15,0 0-1-15,0-1-1 16,-3 3 0-16,3-3 2 16,-3 1-2-16,2-2 0 15,5 0 2-15,0-1-1 16,1-2-2-16,0 2 1 16,-3-1-1-16,1 0 1 15,-6 1 1-15,1-2-1 16,-1 2-1-16,0 0 1 15,-2-4-1-15,3 0 0 16,-2-3 1-16,1 1 0 0,3-2-1 16,-4-2 1-16,1-2 0 15,1-2-1-15,-4-3 1 16,-2-1 0-16,-3-2 0 16,-4-2 1-16,0-6-1 15,0-7 0-15,-8-5 0 16,-6-3-1-16,-6 4-1 15,-6 6 1-15,-8 6-4 16,-13 12-4-16,-14 2-26 16,-12-10-68-16,2-15-309 15</inkml:trace>
  <inkml:trace contextRef="#ctx0" brushRef="#br0" timeOffset="59797.7934">9674 9529 591 0,'0'-6'59'0,"0"6"-53"16,0 0 12-16,0 0-11 16,0 0-3-16,0 2 0 0,0 14 3 15,3 12 16-15,1 10-9 16,-4 10-10-16,0 13-3 16,0 7-1-16,-3 4 0 15,-4-1-5-15,-1-11-35 16,4-14-108-16,2-30-154 15</inkml:trace>
  <inkml:trace contextRef="#ctx0" brushRef="#br0" timeOffset="59997.5905">9866 9478 439 0,'0'0'178'16,"0"3"-174"-16,2 27 5 15,4 10 16-15,-3 13-6 16,-3 1-16-16,0 6-2 16,0 4-1-16,0-3-3 15,-9 2-27-15,-3-13-142 16,-10-17-301-16</inkml:trace>
  <inkml:trace contextRef="#ctx0" brushRef="#br0" timeOffset="60180.1998">9653 9559 571 0,'37'-24'127'0,"17"6"-115"16,16-1 68-16,5 4-64 15,-2 1-13-15,-2 2-3 16,-5 5-2-16,-6 0-21 15,-12 7-84-15,-17 6-152 16</inkml:trace>
  <inkml:trace contextRef="#ctx0" brushRef="#br0" timeOffset="60429.8901">9513 10356 476 0,'0'0'260'15,"34"-18"-254"-15,32-7 61 16,20-9-28-16,11-5-20 16,-3 1-13-16,-13 3-6 15,-16 11-1-15,-14 3-21 16,-14 6-75-16,-10 8-81 15,-13 6-244-15</inkml:trace>
  <inkml:trace contextRef="#ctx0" brushRef="#br0" timeOffset="60961.94">10066 10372 262 0,'-31'0'295'16,"-4"13"-282"0,-3 16 22-16,-2 5-10 0,-4 7-21 15,3 3-4-15,3-4-2 16,11-2 1-16,11-7 1 15,8-9 2-15,8-4 2 16,0-4 17-16,12-2 22 16,15-4-5-16,6 0 3 15,4-1-6-15,1 5-6 16,-7 4-4-16,-4 9-6 16,-6 6-5-16,-9 10 0 15,-9 9-6-15,-3 13-6 16,-17 7 0-16,-14 4-2 15,-4-6 0-15,3-15-2 16,5-20 1-16,3-21 0 0,8-12-4 16,4-22 1-16,9-29-5 15,3-24-1-15,10-18 9 16,20-11 1-16,10-8 0 16,7-1 1-16,3 9 4 15,-2 12 4-15,-6 16 3 16,-17 24 1-16,-12 15-6 15,-10 15-6-15,-3 9-1 16,0 4 0-16,0 3-13 16,0 4-61-16,0-6-164 15</inkml:trace>
  <inkml:trace contextRef="#ctx0" brushRef="#br0" timeOffset="61693.2545">10740 10095 485 0,'0'0'241'16,"0"0"-237"-16,29 0 25 15,8 0-12-15,2 0-14 16,-2 0-3-16,-2 4-11 15,-11 4-67-15,-10 0-104 16,-14 6-213-16</inkml:trace>
  <inkml:trace contextRef="#ctx0" brushRef="#br0" timeOffset="61843.2812">10878 10359 771 0,'0'0'55'0,"16"0"-16"16,15 0-13-16,14 0-26 16,15-15-7-16,1-19-121 15,-4-20-406-15</inkml:trace>
  <inkml:trace contextRef="#ctx0" brushRef="#br0" timeOffset="62391.4866">12089 9138 397 0,'-6'-3'52'16,"5"3"-3"-16,-1-2-7 15,1 2-14-15,-1 0 14 0,2 0-6 16,0 13 1-16,0 9-1 16,0 9-17-16,0 4-5 15,0 8-7-15,0-1-7 16,0 0 0-16,0-7-4 16,0-4-21-16,5-8-108 15,4-16-154-15</inkml:trace>
  <inkml:trace contextRef="#ctx0" brushRef="#br0" timeOffset="62607.6563">12353 9083 350 0,'0'-1'204'0,"0"1"-191"16,0 1-1-16,3 20 3 15,0 2-3-15,-1 8-10 16,-2-3-1-16,0 0-1 16,0 1 0-16,0 0-2 15,0 1-3-15,0-2-58 16,-8-6-121-16</inkml:trace>
  <inkml:trace contextRef="#ctx0" brushRef="#br0" timeOffset="62873.9789">11907 9164 255 0,'0'-13'255'15,"6"3"-230"-15,30-4 56 16,13 4-14-16,7 0-24 15,10-2-9-15,0 1-5 16,-2 0-12-16,-3 3-13 16,-10 0-4-16,-5 4-3 15,-5 2-21-15,-1 0-47 0,0 2-91 16,-2 0-113 0</inkml:trace>
  <inkml:trace contextRef="#ctx0" brushRef="#br0" timeOffset="63106.6796">12926 8856 484 0,'0'6'62'16,"-4"16"-13"-16,-8 12 33 16,-6 10-51-16,-12 11-13 15,-9 11-13-15,-9 9-1 16,-5 11-1-16,-5 6 0 15,1 0-3-15,8-5 0 0,7-13-9 16,15-17-15-16,12-19-55 16,9-18-30-16,6-16-11 15,5-4-160-15</inkml:trace>
  <inkml:trace contextRef="#ctx0" brushRef="#br0" timeOffset="63455.8758">12992 9161 303 0,'-8'13'81'0,"-6"9"-42"15,-3 4 23-15,-4 6-23 16,-1 0-11-16,5 0-10 16,3-5-12-16,6-10 1 15,8-7-3-15,0-10 1 16,6-2 11-16,18-18 24 16,9-2 10-16,3 6-18 15,-4 1-1-15,0 10 1 16,-4 5-16-16,-4 0-13 15,0 0-3-15,-5 0-12 0,-3 0-54 16,-5 2-132-16,-6-2-160 16</inkml:trace>
  <inkml:trace contextRef="#ctx0" brushRef="#br0" timeOffset="63638.5017">13177 9124 584 0,'-16'0'115'16,"7"23"-57"-16,-1 12 10 16,-1 10-38-16,-1 18-12 15,-4 10-14-15,-1 9-2 0,-4 0-2 16,6-5-3-16,5-8-9 16,8-10-93-16,1-19-205 15</inkml:trace>
  <inkml:trace contextRef="#ctx0" brushRef="#br0" timeOffset="64253.6336">11850 10095 357 0,'-6'0'143'0,"6"0"-120"15,29 0 37-15,36-2 39 16,48-18-22-16,39-9-13 15,27 0-6-15,7 6-11 0,-13 9-24 16,-21 7-9-16,-20 7-11 16,-19 0-3-16,-21 0-5 15,-15 0-22-15,-15 0-63 16,-5 0-77-16,-15-14-83 16</inkml:trace>
  <inkml:trace contextRef="#ctx0" brushRef="#br0" timeOffset="64852.4553">12626 10398 456 0,'-13'5'32'0,"-2"11"23"15,1 4-18 1,-3 5-27-16,-1 2-6 0,1-4-3 16,3-4 12-16,6-9 3 15,7-9 0-15,1-1-4 16,0-1 7-16,14-20 24 16,18-8-3-16,13-5 1 15,10 0-2-15,4 5-4 16,-5 5 6-16,-12 9-12 15,-14 10-8-15,-16 5-15 16,-9 9-3-16,-3 24-1 16,-16 21 4-16,-27 17-2 15,-13 15-4-15,-12 7-1 16,5-4 1-16,12-12-1 0,18-25 0 16,16-25 1-16,17-22-1 15,16-5 0-15,33-12 1 16,24-10 3-16,8 0 2 15,1 10 4-15,-12 10-2 16,-15 2-1-16,-11 0-6 16,-4 21-7-16,-12-8-89 15,-11-13-413-15</inkml:trace>
  <inkml:trace contextRef="#ctx0" brushRef="#br0" timeOffset="88760.9768">3239 14435 165 0,'-4'-1'195'16,"1"1"-169"-16,1-2-11 15,2 2 7-15,-1-2-7 16,-1 2 5-16,0-4 9 16,1 2 4-16,-1 2 2 15,-1 0-3-15,1 0 0 0,0 0 4 16,-1 0-8 0,3 0-12-16,0 0-8 0,-1 0-5 15,1 0-2-15,0 0-1 16,0 14-1-16,4 22 1 15,14 17 1-15,4 17 0 16,4 13 2-16,-1 8 1 16,2 3-3-16,0-1 1 15,0-7-2-15,-4-11 1 16,0-11-1-16,-1-12 0 16,-2-12 0-16,-5-11 0 15,-4-10 0-15,-4-10 0 16,-3-5-1-16,-2-4 1 15,1 0-2-15,-2-30-1 16,1-25 2-16,-2-29 0 0,0-20 0 16,-8-15-2-16,-6-4 3 15,0 4-7-15,2 9 7 16,2 12 0-16,0 8 4 16,1 7-2-16,-1 5-2 15,0 0 0-15,-3 2 1 16,0 1 3-16,-2 3-3 15,-3 6 0-15,0 3-1 16,1 8 0-16,3 6 2 16,4 11-2-16,4 6 0 15,4 7 0-15,2 2 1 16,0 1-1-16,0 3 0 0,0 1 0 16,8 4 1-16,8 1-1 15,5-2 0-15,6 2 1 16,8 1-1-16,9 6 1 15,9 3 0-15,13 3 1 16,12 0 2-16,10 0 1 16,12 0 1-16,10 0 1 15,16-4 0-15,20-8 2 16,18-8 1-16,24-8 1 16,12-9 3-16,-3 0-3 15,-6-3-3-15,-8 8 4 16,-5 5 9-16,-5 8 15 15,-5 12-21-15,-5 7-10 0,-7 0-3 16,-12 4 0-16,-17 12 0 16,-21-3-2-16,-33-4-1 15,-27-3-3-15,-23-5-18 16,-13-1-46-16,-10 0-47 16,-15-22-246-16</inkml:trace>
  <inkml:trace contextRef="#ctx0" brushRef="#br0" timeOffset="90058.1033">3907 13806 198 0,'0'-2'29'0,"2"0"-5"16,1-1-8-16,1-4-13 16,1 2-2-16,0-4 5 15,-1 4 48-15,-3-2 17 16,-1 3-7-16,0 0-13 16,0 1-10-16,0 3-11 15,0 0-6-15,0 0-6 16,0-2-5-16,0 0 1 15,0 0 7-15,0 0 8 16,0 1-5-16,0 1-4 16,0 0-2-16,0 1 1 15,0 25-5-15,0 15-4 16,0 21 6-16,0 8-6 0,0 7-4 16,-7 1-3-16,1-2-3 15,1-9-1-15,5-15-8 16,0-16-41-16,0-16-75 15,8-20-90-15</inkml:trace>
  <inkml:trace contextRef="#ctx0" brushRef="#br0" timeOffset="90373.944">4377 13733 363 0,'2'0'116'15,"-1"0"-88"-15,4 5 15 16,2 15-3-16,2 11-12 15,-1 8-9-15,-2 5-5 16,-1 8-4-16,-5 5 2 16,0-1-6-16,0-1-6 15,0-8 0-15,3-11-12 0,-1-12-64 16,-2-21-136-16</inkml:trace>
  <inkml:trace contextRef="#ctx0" brushRef="#br0" timeOffset="90540.4582">4290 13984 694 0,'0'0'96'16,"14"3"-66"-16,27 10 17 15,9-1-37-15,7-4-10 16,-2-6-19-16,-10-2-210 15</inkml:trace>
  <inkml:trace contextRef="#ctx0" brushRef="#br0" timeOffset="91205.2875">5292 13910 546 0,'-13'-8'84'0,"7"2"-46"15,1 2 3-15,2 0-32 16,-1 4-1-16,-3 0-4 16,-6 0 0-16,-6 0 0 15,-10 18 3-15,-6 14 7 0,-6 11 2 16,3 8 7-16,2 8-1 16,4 3-10-16,13 4-4 15,10-3-4-15,9-3-4 16,0-9-2-16,24-14-5 15,13-15-29-15,10-13-84 16,6-9-104-16,1-26-201 16</inkml:trace>
  <inkml:trace contextRef="#ctx0" brushRef="#br0" timeOffset="91437.773">5475 14081 189 0,'0'-4'198'0,"0"4"-118"16,-6 11-17-16,-5 15-31 0,2 5-15 15,4-5-1 1,5-12 3-16,9-10-8 0,18-4 13 16,7 0 42-16,4-20-8 15,-5 0-4-15,-8 2-15 16,-11 4-18-16,-12 6-9 16,-2 0-7-16,-16 2 0 15,-19 0-5-15,-5 5-8 16,3 1-16-16,11 0-28 15,16 0-43-15,10 1-41 16,30-1-104-16</inkml:trace>
  <inkml:trace contextRef="#ctx0" brushRef="#br0" timeOffset="91654.1764">5956 13841 233 0,'0'-5'359'15,"0"5"-265"-15,-6 14-33 16,-11 16-33-16,-9 14-6 15,2 2-5-15,5-4-11 16,11-10-5-16,8-10 0 16,1-5 0-16,16-1 2 15,-5-1 22-15,-5 2 8 16,-7 3-18-16,0-2-13 16,-9-6-2-16,-10-8-18 15,1-4-135-15,3-40-354 16</inkml:trace>
  <inkml:trace contextRef="#ctx0" brushRef="#br0" timeOffset="92485.3893">6500 13611 114 0,'-3'-4'320'16,"0"3"-254"-16,3-2 1 15,0 1-40-15,0 1-11 16,0 1 3-16,0 0-2 15,2 12 9-15,-2 15 14 0,0 11-14 16,0 2-14-16,-6 1-11 16,1-3-1-16,4-6-7 15,1-8-61-15,0-13-122 16,0-11-293-16</inkml:trace>
  <inkml:trace contextRef="#ctx0" brushRef="#br0" timeOffset="92685.1666">6763 13406 278 0,'-9'0'256'0,"-1"14"-215"16,4 20 11 0,-1 15-6-16,-3 5-20 0,1 4-19 15,-1-2-7-15,-2-6-2 16,3-9-7-16,0-3-69 15,-3-12-158-15</inkml:trace>
  <inkml:trace contextRef="#ctx0" brushRef="#br0" timeOffset="92867.6299">6494 13589 238 0,'-6'-2'427'15,"6"2"-384"1,6 0 11-16,24 0-8 0,11 0-19 16,6 0-18-16,-2 0-7 15,1 0-2-15,1-3-14 16,3-5-97-16,0-6-120 16</inkml:trace>
  <inkml:trace contextRef="#ctx0" brushRef="#br0" timeOffset="93084.5694">7364 13163 376 0,'0'0'110'0,"-6"12"-22"15,-13 24-42 1,-11 14-9-16,-9 11-4 0,-11 13-1 16,-9 13-3-16,-6 6 0 15,1 4 0-15,3 1-20 16,8-11-9-16,12-11 0 15,15-16-11-15,14-15-51 16,11-18-47-16,1-15-59 16,12-12-78-16</inkml:trace>
  <inkml:trace contextRef="#ctx0" brushRef="#br0" timeOffset="93483.0781">7306 13589 611 0,'-18'16'63'0,"-3"24"-27"16,-10 14-31-16,-5 10-5 15,0-1 0-15,6-10-4 16,11-14 0-16,13-17-5 16,6-20-10-16,12-2 2 15,18-24 17-15,6-6 2 16,1 0 1-16,-1 4 5 15,-6 4-2-15,-4 1-5 16,-3 3-1-16,-2 0-6 16,-8 2-45-16,-2-2-65 15,-5-1-23-15,-2-2 4 0,1-1 135 16,1 1 39-16,2 2 59 16,-2 7 19-16,-1 8 0 15,-2 4-19-15,-3 18-25 16,0 24-3-16,-6 19-20 15,-19 17-25-15,-8 14-7 16,-3-1-11-16,2-5-7 16,5-11-6-16,12-15-44 15,10-17-121-15,7-25-255 16</inkml:trace>
  <inkml:trace contextRef="#ctx0" brushRef="#br0" timeOffset="94330.8064">4058 14846 421 0,'-2'0'32'0,"2"0"-7"0,0-8-15 15,13 2-8-15,4 0 1 16,3 3 18-16,2-2 16 15,10-4 6-15,17 1-12 16,24-6 12-16,27-4-3 16,34-2-13-16,29-2 7 15,35-3 2-15,36-4 3 16,35-7-3-16,30-9-6 16,9-8-6-16,-8-7-12 15,-36 5-1-15,-51 11-3 0,-56 14-7 16,-49 14-1-16,-44 8-9 15,-30 8-20 1,-18 0-49-16,-14 8-62 0,-4 6-150 16</inkml:trace>
  <inkml:trace contextRef="#ctx0" brushRef="#br0" timeOffset="95710.7556">5669 15139 31 0,'-4'0'137'0,"1"0"-98"0,1 0 9 15,-1 0-11-15,2 0 5 16,-1 0-6-16,-2 0-4 16,1 0 5-16,2 0 2 15,-2 0-3-15,1 0-2 16,2 0-8-16,0 0-8 16,0 0-2-16,0 0 8 15,0-4 25-15,15-6-17 16,12-4 4-16,7-3 2 15,5-2 0-15,1 5 1 16,-5 3-4-16,-12 7-13 16,-8 4-15-16,-7 1-3 15,-7 27-3-15,-1 19 6 0,-7 18-3 16,-20 10-2-16,-3 1-2 16,9-6 0-16,18-15-2 15,8-21 1-15,41-17 1 16,24-15 0-16,20-2 1 15,10-10 3-15,-3-6-2 16,-14 4-2-16,-19 2-4 16,-10 0-49-16,-30-11-163 15</inkml:trace>
  <inkml:trace contextRef="#ctx0" brushRef="#br0" timeOffset="96917.0983">6377 13288 52 0,'0'-2'225'0,"-2"2"-176"16,2 0-11-16,0-1-11 15,0-1-17-15,0-1-2 16,0 3 8-16,0-2 4 15,0 1 8-15,0-2-6 16,0 0 9-16,-1 1 9 16,-1 1-16-16,1 1-17 15,1 0-3-15,0-2-1 16,0 0-2-16,0 2-1 16,0 0 0-16,0 0 0 15,0 0 0-15,0 0 0 0,0 0-3 16,0 0 2-16,0 0-11 15,0 0-13-15,0 0 17 16,0 0 7-16,0 0 0 16,0 0 1-16,0-1 1 15,0-2 0-15,0-4-1 16,0 0-4-16,0-1-44 16,0 1 41-16,-2 3 7 15,1 4 2-15,-1 0 12 16,0 0 7-16,2 0-7 15,0 0-9-15,0 0-1 16,0 0-3-16,0 0 2 16,0-1-2-16,0 1 4 15,2 0 7-15,18-2 24 16,11 0 3-16,7-5-14 0,6 1 0 16,2 1-3-16,5 1 7 15,7 4-5-15,11 0 3 16,11-2 2-16,11-3-1 15,5-6-10-15,7-8-3 16,1-2-4-16,-4 0-5 16,-10 1-2-16,-20 6-2 15,-15 3-2-15,-15 4 0 16,-13 2 1-16,-8 3-1 16,-5 2 0-16,-5 0-1 15,0 0-4-15,-2 0-9 0,-1 0-57 16,-3 0-45-16,-3 0-68 15</inkml:trace>
  <inkml:trace contextRef="#ctx0" brushRef="#br0" timeOffset="98072.0431">7734 14345 292 0,'-6'0'161'0,"5"0"-144"15,1 0 22-15,0 0-30 16,0 0 4-16,9-7 26 16,12-3 14-16,5-2 23 15,6 0-19-15,-2 1-12 0,-4 3-16 16,-6 2-21-1,-7 4-8-15,-4 2-3 0,-4 0-28 16,-5 16-148-16,-6 14-224 16</inkml:trace>
  <inkml:trace contextRef="#ctx0" brushRef="#br0" timeOffset="98288.9281">7730 14751 651 0,'6'-2'116'0,"28"-7"-42"16,12-2 2-16,-1-1-51 15,-5 4-19-15,-7 3-6 16,-7 3-30-16,-13-6-166 15</inkml:trace>
  <inkml:trace contextRef="#ctx0" brushRef="#br0" timeOffset="101364.6747">2647 14291 283 0,'-5'-7'174'0,"1"2"-124"16,2-1 20-16,2 4-34 15,0 0-19-15,0 0-4 16,0 1 10-16,0 1 10 0,0 0-1 16,0 0 6-16,0 0-6 15,0 22-15-15,6 19 0 16,6 18 1-16,0 14-10 15,-5 7-5-15,-5 3-2 16,-2-3-1-16,0-5-3 16,0-9-14-16,0-15-62 15,-5-11-63-15,-12-18-171 16</inkml:trace>
  <inkml:trace contextRef="#ctx0" brushRef="#br0" timeOffset="101513.6325">2487 14572 794 0,'17'0'20'15,"26"0"17"-15,18 3-2 16,11 3-35-16,5-6-3 16,-11-11-185-16</inkml:trace>
  <inkml:trace contextRef="#ctx0" brushRef="#br0" timeOffset="118106.7569">9017 14733 264 0,'0'-9'62'0,"0"-2"-33"16,0-1 15-16,0-2 3 16,0 4-3-16,0 6 0 15,0 2-16-15,0 2 0 16,2 0-2-16,1 2-2 15,3 16-1-15,3 12-7 16,6 13-5-16,4 14-4 16,5 17 4-16,3 12 2 15,3 12 1-15,0-2-1 16,-4-2-5-16,1-12-2 16,-3-19-6-16,-3-21 0 0,-3-20-2 15,-8-12-3 1,-1-10-2-16,-4-18 7 0,-2-35 3 15,-3-30-3-15,0-24 0 16,-7-17-2-16,-10-3 1 16,3-1 0-16,4-3 1 15,6-1 0-15,2 1 0 16,0 3 0-16,-1 6 0 16,-3 11 0-16,-4 5-2 15,-2 3-5-15,-4-3 4 16,-2 1 3-16,0 3 0 15,-2 8 0-15,-2 11 0 16,1 15 0-16,2 8 0 16,1 11 0-16,6 11 1 15,0 10-1-15,3 8 1 0,3 6-1 16,2 3 1-16,-1 2-1 16,4 3 0-16,1-1 1 15,-2 0 1-15,2 3-1 16,0 0 1-16,0 2 0 15,0 0-2-15,8 1 0 16,16-1 0-16,17 1 4 16,17-3 2-16,19-3 13 15,23-4 0-15,31-8-4 16,28-5-2-16,31-2 2 16,20 2 0-16,13 6-7 15,2 8-3-15,3 0 0 0,1-4 1 16,0-5 3-16,-13-4 8 15,-15 1-4-15,-23 8-7 16,-31 5-6-16,-38 6 0 16,-32 3-39-16,-33 0-108 15,-21 0-176-15</inkml:trace>
  <inkml:trace contextRef="#ctx0" brushRef="#br0" timeOffset="120118.7771">9817 13496 255 0,'0'-6'36'16,"0"2"-15"-16,0-3-11 15,-2 4-5-15,1-3 8 16,-1-2 10-16,2 0 7 0,0 0 8 15,0 0 20-15,0 4-21 16,0-2-13-16,-1 4 0 16,1 2-2-16,-3 0-1 15,2 0-2-15,-1 0 0 16,1 0 5-16,-1 0-2 16,2 0 0-16,0 14-3 15,0 16 8-15,0 14-1 16,6 12-12-16,0 8-4 15,-3 7-4-15,-3 4-3 16,0 0-1-16,0-2-2 16,0-4 0-16,0-11-2 0,3-13-8 15,3-16-39-15,2-13-72 16,-1-16-111-16</inkml:trace>
  <inkml:trace contextRef="#ctx0" brushRef="#br0" timeOffset="120484.3345">10157 13565 289 0,'0'0'170'0,"0"0"-131"16,0 0 12-16,0 0-20 16,3 0-5-16,3 14-1 15,2 10 1-15,0 7 7 16,0 10-1-16,-2 8-2 15,0 4-8-15,-3 3-14 16,-1 3-5-16,-2-3-3 0,0-4-2 16,0-10-11-16,0-13-43 15,0-12-61-15,0-16-92 16</inkml:trace>
  <inkml:trace contextRef="#ctx0" brushRef="#br0" timeOffset="120683.566">10113 13799 633 0,'0'-5'117'16,"0"2"-65"-1,23-1 0-15,9 2-27 16,7 2-20-16,1-1-5 0,2-5-9 15,4 1-97-15,-12-10-178 16</inkml:trace>
  <inkml:trace contextRef="#ctx0" brushRef="#br0" timeOffset="124474.6595">10988 13466 26 0,'-6'-1'137'16,"2"0"-135"-16,4-2 1 16,0-2 2-16,0-3 44 15,0 2 9-15,0-4-7 16,3 1 3-16,-2 2-10 0,-1 1-19 15,0 2-6 1,0 4-3-16,0 0 4 0,0 0 10 16,0 0-2-16,0 0-8 15,0 0-6-15,0 0 1 16,0 0-1-16,0 2-6 16,0 18-6-16,6 9 6 15,5 6 4-15,-1 7 2 16,3 2-5-16,0 0 2 15,-2-7-3-15,-2-5 0 16,-1-12-5-16,-2-7-2 16,0-10-1-16,-2-3 0 15,-1-8-1-15,2-26 1 16,-2-14 2-16,-3-11-1 16,0-2-1-16,0 3 0 0,0 7-2 15,0 13 2-15,-6 8 0 16,3 12 0-16,1 7 0 15,-1 7 0-15,3 4 0 16,0 0 0-16,0 0-6 16,0 0-1-16,0 0 1 15,0 0 2-15,0 0 0 16,9 0 3-16,15 0 1 16,12 0 1-16,9-10 3 15,5-7 6-15,2 0 2 16,-4 0 5-16,-10 4-1 15,-8 6-10-15,-10 3-6 0,-8 4-1 16,-3 2-8-16,-4 20-63 16,-5 3-108-16,0 4-161 15</inkml:trace>
  <inkml:trace contextRef="#ctx0" brushRef="#br0" timeOffset="125062.7956">11260 13530 159 0,'0'0'201'16,"0"0"-186"-16,0 0-2 0,0 0-12 15,0 0 2 1,0 0 1-16,1 0 9 0,5 0 36 16,2 0 28-16,2 0-32 15,8-3 4-15,3-9-15 16,1 3-8-16,2-3 3 16,-2 5 0-16,-6 4-8 15,-8 2-6-15,-5 1-9 16,-3 0-3-16,0 0 0 15,0 5 2-15,0 21 0 16,-10 10 2-16,-3 9-2 16,-1-3-3-16,4-8-2 15,10-10 0-15,0-10 0 0,7-8-2 16,17-6-1 0,7 0 0-16,5-11 3 0,0-6 3 15,-11 7 1-15,-5 4-4 16,-10 6 0-16,-6 0-5 15,-1 0-51-15,-3 0-89 16,0-6-195-16</inkml:trace>
  <inkml:trace contextRef="#ctx0" brushRef="#br0" timeOffset="125455.5868">12106 13057 394 0,'0'0'104'0,"0"0"-63"15,0 0-12-15,0 0-10 16,0 16 1-16,-9 4 16 15,-6 10 2-15,-5 12 2 16,-11 13-2-16,-15 14-5 16,-15 19-4-16,-13 19-5 15,-6 12-3-15,2 7 0 16,8-9-7-16,18-17-12 0,12-23-2 16,17-25 0-1,10-22-4-15,9-14-6 0,4-12-10 16,0-4-13-16,4-2-18 15,14-14-22-15,7-10 1 16,-2-6-93-16,4-3-248 16</inkml:trace>
  <inkml:trace contextRef="#ctx0" brushRef="#br0" timeOffset="125970.717">11970 13627 217 0,'-7'6'155'0,"5"-2"-127"16,1 0-3-16,1-4-18 15,0 0-2-15,0 0 1 16,0 0 25-16,0 0 24 16,0 0 7-16,0 0-10 0,3 0-12 15,16-5 5-15,3-4 1 16,-1 2-5-16,2 1-8 15,-3 1-12-15,-3 5-12 16,-2 0-1-16,-5 0-3 16,-2 11 2-16,-8 13 0 15,0 11 0-15,-6 10 0 16,-15 2-1-16,1-4-4 16,7-11 2-16,7-13-2 15,6-10 0-15,2-6-2 16,18-3 0-16,9 0 7 15,2-5 11-15,0-4-5 0,-1 0-11 16,0-1-2-16,3-1-3 16,4-8-21-16,-13-10-111 15,-8-15-249-15</inkml:trace>
  <inkml:trace contextRef="#ctx0" brushRef="#br0" timeOffset="126870.5119">9856 14602 243 0,'-2'0'47'15,"2"0"4"-15,0-2-9 16,0-1-18-16,9-2 1 15,9-2-2-15,4-5 11 0,3 2 13 16,6-1-19-16,12 3 6 16,12 0-3-16,17 2 3 15,20 3 3-15,32-2 4 16,37-5-3-16,47-2 2 16,39-7-1-16,23-6-1 15,9-7-20-15,-13-6-3 16,-20-8-2-16,-28 2-2 15,-43 5-3-15,-50 11 1 16,-49 12-1-16,-36 7 0 16,-21 4-4-16,-10 3-4 15,-5 2 0-15,-4 0-6 16,0 10-27-16,-7 4-70 0,-16-14-105 16</inkml:trace>
  <inkml:trace contextRef="#ctx0" brushRef="#br0" timeOffset="127732.7659">10984 14903 416 0,'-11'12'51'0,"4"3"-8"0,-1 3-24 16,2 0-12-16,-1 1-7 16,1-4 1-16,3-5 5 15,0-4 7-15,3-5-7 16,0-1-2-16,0 0 5 16,16-12 17-16,10-13-5 15,12-9 12-15,12-4 18 16,3 3 0-16,1 7-2 15,-9 9 3-15,-12 13-11 16,-9 6-19-16,-8 0-17 16,-7 26-4-16,-8 16 1 15,-1 20 6-15,-22 18-3 0,-18 12-1 16,-8 5-4-16,0-7 0 16,8-25-3-16,16-24 2 15,12-26-1-15,12-15 1 16,11 0-1-16,30-12-2 15,21-4 4-15,11 0 5 16,3 10 7-16,-9 6-1 16,-7 0-10-16,-7 0-1 15,-14 0-11-15,-12-26-148 16</inkml:trace>
  <inkml:trace contextRef="#ctx0" brushRef="#br0" timeOffset="163247.2993">13260 14111 192 0,'-8'0'183'16,"2"0"-149"-16,1 0 21 16,2 0-2-16,0 0-16 15,1-2-2-15,2 1-7 16,0 1 1-16,0 0 4 15,14 0 17-15,7 0-10 16,4 0-14-16,-1 3-16 16,2 0-10-16,-1 0 0 15,-1 3-4-15,-6 2-31 16,-8 6-83-16,-10 8-89 16</inkml:trace>
  <inkml:trace contextRef="#ctx0" brushRef="#br0" timeOffset="163396.6853">13346 14306 689 0,'0'0'58'15,"0"12"20"-15,8 12-31 16,6 8-33-16,2 0-11 16,7 0-3-16,10-4-34 15,-4-18-259-15</inkml:trace>
  <inkml:trace contextRef="#ctx0" brushRef="#br0" timeOffset="164427.8694">14418 14658 430 0,'-22'-11'25'16,"10"7"-4"-16,7 0 51 15,4 4-51-15,1 0-13 16,0 0-5-16,0 19 2 15,1 8 12-15,13 11 8 16,4 10 5-16,4 12 2 16,1 10-14-16,2 5-7 15,0-1 2-15,-1-8 0 16,1-11-6-16,1-17-1 16,-1-12-3-16,1-12-3 15,-1-12 4-15,0-2-2 16,0-22 5-16,-2-24 2 0,-2-16-8 15,-2-18 0-15,-7-15-1 16,-3-13-1-16,-3-13 0 16,0-11 1-16,-5-9 0 15,-1-2 0-15,0 5-1 16,-10 9 1-16,-11 10-1 16,-6 11 0-16,-6 8-1 15,-1 8 0-15,-6 4 2 16,-2-5-1-16,-4-1-2 15,7 5-1-15,6 9-1 16,8 16 3-16,12 11 2 16,5 14-1-16,8 3 1 0,0 5 0 15,3 8 0-15,17-5 0 16,9 6 0-16,13 2 0 16,11 5 0-16,15 8 1 15,16 7-1-15,15 0 0 16,15 3 2-16,14 7 0 15,14-8 2-15,15-2 0 16,14-6-1-16,7-17 2 16,4-2-3-16,-12 2 1 15,-23 8 2-15,-23 10 0 16,-30 5 6-16,-25 0-4 16,-19 13-6-16,-17 3-1 15,-7 4-3-15,-1 0-9 16,4 0-46-16,2-5-91 15,-1-9-99-15</inkml:trace>
  <inkml:trace contextRef="#ctx0" brushRef="#br0" timeOffset="165558.276">15222 13445 520 0,'-10'-9'30'16,"10"3"56"-1,3-8-36-15,24-3-21 0,12-5-9 16,10-1 19-16,0 3 3 16,2 5-7-16,-12 6-5 15,-8 7-8-15,-12 2-15 16,-10 0-6-16,-7 24-1 15,-2 16 1-15,-18 18-1 16,-17 17 0-16,-11 11 0 16,6-4-2-16,8-6 1 15,18-18 1-15,14-21 0 16,11-15 0-16,24-11 0 16,11-9 0-16,9-2 1 15,-1 0 1-15,-6 0-2 16,-11 0 0-16,-10 1-3 0,-6 12-47 15,-6-4-122-15,-9-7-250 16</inkml:trace>
  <inkml:trace contextRef="#ctx0" brushRef="#br0" timeOffset="165824.464">16197 13341 370 0,'-7'0'347'0,"6"0"-329"16,1 11 22-16,0 21-15 16,0 14 0-16,0 11-19 15,0 6-5-15,0 6 0 16,-6-5-1-16,0-3-1 15,2-5-6-15,-1-6-26 16,-2-10-101-16,-6-20-104 16</inkml:trace>
  <inkml:trace contextRef="#ctx0" brushRef="#br0" timeOffset="165990.724">16038 13653 646 0,'2'0'101'0,"16"0"10"16,12 16-47-16,8 2-36 16,9 2-19-16,5-6-9 15,7-2-2-15,6-12-68 16,-10-4-265-16</inkml:trace>
  <inkml:trace contextRef="#ctx0" brushRef="#br0" timeOffset="166655.513">16579 13629 555 0,'-11'0'51'0,"11"0"-42"16,0 26 5-16,6 8 21 16,9 4-6-16,0 0-21 15,1-7-2-15,-4-8-3 16,0-9 3-16,0-9 1 15,-1-5 2-15,0-20 8 16,0-20-3-16,-5-11-11 16,-6-5-2-16,0-9-1 0,-21-4-2 15,-9-6-1-15,3-1-2 16,2 6 4-16,6 15 0 16,8 14 2-16,5 14-1 15,4 13 1-15,2 4 2 16,0 2 3-16,16 1-1 15,16 0 1-15,17-5 13 16,17 4 12-16,12-6-6 16,5 2-2-16,2 2-1 15,-7 0-7-15,-12 4-8 16,-11 2-5-16,-12 4-2 16,-9 0-2-16,-5 0-14 15,-5 12-60-15,-8 10-88 0,-10 4-171 16</inkml:trace>
  <inkml:trace contextRef="#ctx0" brushRef="#br0" timeOffset="167104.5563">17017 13430 557 0,'-10'-4'54'16,"10"4"-3"-16,0-1-30 16,0-1-13-16,11-3 3 15,5-1-2-15,4-2 13 16,0-4 19-16,4 2 8 15,0-2-5-15,-5 5-5 16,-7 2-18-16,-8 5-11 16,-1 0-1-16,-3 10-5 15,0 21-1-15,-3 15 5 16,-17 10-4-16,-3 0-2 16,2 1-1-16,8-7-1 15,7-10 0-15,6-9 1 16,6-11 0-16,19-6 0 0,14-6 4 15,7-3 3-15,3-2-2 16,-5 1-5-16,-10-1-1 16,-4-3-1-16,1 0-19 15,1 0-111-15,-6-26-308 16</inkml:trace>
  <inkml:trace contextRef="#ctx0" brushRef="#br0" timeOffset="167719.8386">15427 14302 386 0,'-5'0'204'16,"5"-1"-193"-1,38-1 55-15,38 1 6 0,45-6-13 16,50-2-3-16,41 0-12 16,26 2-4-16,13 7-8 15,-9 0-14-15,-20 1-5 16,-29 11-12-16,-40-4-1 15,-36-4-3-15,-39-2-13 16,-25 1-29-16,-15-1-55 16,-12-1-61-16,-14-1-152 15</inkml:trace>
  <inkml:trace contextRef="#ctx0" brushRef="#br0" timeOffset="168234.9782">16404 14821 546 0,'-9'-6'83'16,"8"6"-9"-16,-2 0-40 16,-3 0-29-16,-7 16-3 15,-10 15 0-15,-10 10-2 16,-6 6 1-16,0-1-1 16,11-8 0-16,16-9-1 15,12-12 1-15,15-9 0 0,30-8 1 16,16 0 4-1,12-8 37-15,6-9-7 0,-4 0-12 16,-13 3-10-16,-16 4-7 16,-16 7-6-16,-15 3-7 15,-8 0-54-15,-7 0-113 16,0-9-149-16</inkml:trace>
  <inkml:trace contextRef="#ctx0" brushRef="#br0" timeOffset="168401.4893">16742 14719 589 0,'0'0'137'0,"0"6"-37"16,-8 36-40-16,-12 26-11 15,-10 25-20-15,-7 13-17 0,-3 7-11 16,3 2-1-16,5-8-1 16,8-13-7-16,14-13-31 15,10-18-100-15,0-32-197 16</inkml:trace>
  <inkml:trace contextRef="#ctx0" brushRef="#br0" timeOffset="169262.3136">16362 12769 143 0,'-3'0'138'16,"-1"0"-93"-16,2 0 16 16,1 0-19-16,1 0-24 0,0 0-3 15,0 0 2-15,0 0 1 16,0 0 15-16,6 0-4 16,8 0 0-16,9 0-5 15,14 0 4-15,16 6 15 16,22 4-2-16,30 2 3 15,35-1 9-15,29 1-11 16,19 4-7-16,0-2-9 16,-21 0-8-16,-36-3-8 15,-43-2-1-15,-37-1-6 16,-28-6-2-16,-13-2-1 16,-9 2-2-16,-1 2-14 15,-7-4-131-15</inkml:trace>
  <inkml:trace contextRef="#ctx0" brushRef="#br0" timeOffset="234674.3464">18229 14001 364 0,'-7'0'158'0,"7"0"-141"16,0 0 41-16,14 0-35 15,16-3 6-15,7-7 15 16,5 1-15-16,-6 2-7 16,-5 0-9-16,-4 3-13 15,-7 2-1-15,-1 2-24 16,-6 0-69-16,-2 7-152 15</inkml:trace>
  <inkml:trace contextRef="#ctx0" brushRef="#br0" timeOffset="234847.5835">18310 14323 872 0,'-8'0'36'16,"8"0"-8"-16,6 1-6 16,25 3-18-16,21-4-4 15,21 0-43-15,0-4-189 0</inkml:trace>
  <inkml:trace contextRef="#ctx0" brushRef="#br0" timeOffset="242925.4084">20408 13587 254 0,'-1'0'57'0,"-1"0"-14"15,2 0 7-15,0 0-23 16,0 0-17-16,0 0-1 16,0 0 7-16,0 0 3 15,0 0-3-15,0 0 7 0,-1 0 6 16,-2-3-4-16,0 0-4 16,0 1 5-16,2 2-8 15,1 0-7-15,0 0 0 16,-2 0-4-16,2 0-3 15,0 0-3-15,0 2-1 16,0 20-2-16,2 8 2 16,11 6 1-16,-3-1-1 15,4-6 1-15,1-2 1 16,-2-3-1-16,-1-9-1 16,-5-4 0-16,0-8 1 15,-6-3 0-15,-1 0 2 0,2 0 2 16,-1-3 2-16,4-20 4 15,2-13-11-15,-1-8 0 16,0-2-5-16,-2-6-3 16,-1-1 3-16,2-2 4 15,-3 0 1-15,-2 1-2 16,0-2 2-16,0 2 0 16,0-6 2-16,-4 3-2 15,1 1 0-15,0 6 0 16,3 8 0-16,0 6 0 15,0 1 0-15,0 3-2 16,0 1 2-16,5 3 0 16,0 1-4-16,-2 3 3 0,-1 5 0 15,1 3 1-15,-3 7 1 16,2 2-1-16,-2 3 0 16,4 2 2-16,5 1-1 15,12 1-1-15,9 0 1 16,6 0 2-16,6 0-1 15,8 3 0-15,5-1 2 16,9-2 2-16,13 0 5 16,8 0-1-16,4 0 5 15,2 0 0-15,0 0-4 16,2 0-2-16,2 0 2 16,4 0 0-16,5 0-5 0,2 2 1 15,3 1 3 1,1 2-3-16,4-2 0 0,-3-1-1 15,0-2-3-15,-2 0 2 16,-9 0 0-16,-6 0-1 16,-8 0 7-16,-5 0-1 15,-7-2-2-15,-2-1-6 16,-2-2 0-16,5-2 0 16,-5 2-2-16,-6 0 0 15,-13 1-6-15,-21 2-4 16,-15 2-17-16,-7 0-28 15,-8 0-30-15,0 0-116 16</inkml:trace>
  <inkml:trace contextRef="#ctx0" brushRef="#br0" timeOffset="243885.4003">20962 13086 301 0,'-6'-10'60'0,"2"5"20"16,1 3-29-16,1-2-31 15,0 3-9-15,2 1-1 16,-1-2-1-16,1 2 1 16,0-1 3-16,0-1 1 15,0 2 9-15,0 0 2 16,0 0-3-16,0-2-3 16,0 2 0-16,0-2 0 15,9 1-3-15,19 0 7 16,18-2 16-16,13-4 2 15,5 1-11-15,-2 1-2 0,-11 3-11 16,-11 2-11 0,-14 0-2-16,-13 9-4 0,-11 14 1 15,-2 10 1-15,-14 13 3 16,-24 6-1-16,-15 6-4 16,-10 2 0-16,-5-1-6 15,6-3-1-15,18-10 0 16,16-15 1-16,20-14 2 15,8-7 1-15,15-3-2 16,24-1 5-16,9 1 7 16,10-3 8-16,-1 3-5 15,-9 2-4-15,-7 4-6 16,-8 2-3-16,-9 6-25 16,-5 1-122-16,-10-7-178 15</inkml:trace>
  <inkml:trace contextRef="#ctx0" brushRef="#br0" timeOffset="244251.0457">21833 13164 121 0,'0'-5'422'16,"-3"3"-369"-16,3 1 21 16,0 1-51-16,0 0-16 15,0 0-3-15,0 15-1 16,0 14 18-16,-6 12 8 15,-6 7-8-15,-1 9-7 16,-6 5-10-16,0 4-4 16,0-1 0-16,0-4-14 15,4-10-31-15,0-9-27 16,1-13-47-16,4-16-86 16</inkml:trace>
  <inkml:trace contextRef="#ctx0" brushRef="#br0" timeOffset="244450.5436">21593 13432 651 0,'-5'0'67'16,"5"0"21"-16,8 0-43 15,16 3-16-15,9 7 4 16,1 4-26-16,2-1-7 15,2 5-8-15,-2 2-46 0,0 5-93 16,0-3-133-16</inkml:trace>
  <inkml:trace contextRef="#ctx0" brushRef="#br0" timeOffset="244965.99">22188 13388 372 0,'-4'11'65'0,"-1"4"22"16,4 11-15-1,-1 6-22-15,2 3-17 0,0 5-1 16,0-3-13-16,0-2-12 15,9-7-3-15,5-6-3 16,-2-9-1-16,2-10 0 16,2-3 0-16,3-12 4 15,0-22 0-15,4-14-4 16,-4-15 0-16,-7-8-3 16,-4-2-6-16,-4-1-1 15,-1 12 3-15,-2 9 7 16,1 15 0-16,-2 12 3 15,0 8 3-15,1 6 10 16,1 6-3-16,-2 2-3 0,4-1 3 16,5-2-7-16,12-3 0 15,10-4-1-15,16-1 6 16,13-2 15-16,9-2 4 16,5-1 1-16,0 1-3 15,-5 2-9-15,-11 4-6 16,-13 3-10-16,-8-1-3 15,-5 5-1-15,-6 1-10 16,1 1-29-16,-3 1-39 16,-6 1-39-16,-2 2-80 15,-2 0-176-15</inkml:trace>
  <inkml:trace contextRef="#ctx0" brushRef="#br0" timeOffset="245547.8102">22584 13328 334 0,'-2'0'39'16,"2"0"33"-16,0-1-25 16,0 0-11-16,0-1 3 15,0-3-1-15,12-3-2 16,8-1 1-16,6-1-1 15,6 0 0-15,2-1 6 16,2 3-2-16,-5 3-5 16,-1 2-10-16,-8 3-3 15,-5 0-14-15,-5 0-3 16,-2 6 0-16,2 8-1 16,-6 2-2-16,-5 4-1 15,-1 5 0-15,-6 5-1 0,-17 6-1 16,-6 7 1-16,3-2 1 15,6-2-1-15,5-7 1 16,11-8-1-16,4-5 1 16,0-4-1-16,4-1 4 15,15-4 9-15,7 0 2 16,4-3-5-16,1 0-3 16,0-3-4-16,-3 0-3 15,0-4-3-15,3 0-24 16,11 0-93-16,0-26-238 15</inkml:trace>
  <inkml:trace contextRef="#ctx0" brushRef="#br0" timeOffset="246645.5936">20262 13920 317 0,'19'0'15'15,"-1"0"30"-15,6 3 17 16,8 0-26-16,7-1-18 16,5 0 4-16,7 2 1 15,4-1 4-15,0 0 10 16,2 2 3-16,-3-2-8 15,7 1-10-15,7-2 0 16,16-2-6-16,20 0-5 16,13 0 1-16,10 0 2 15,4 0 5-15,-6 0 0 16,2 0-3-16,2 3-9 16,1-1-2-16,9 1 0 0,8-1-1 15,3 0-1 1,2 2 1-16,-1 0 3 0,-9 3 0 15,-7-4 2-15,-9 0-2 16,-12 0-4-16,-12-3 2 16,-11 0 0-16,-11 0-2 15,-13-9 0-15,-11-6 5 16,-13-1-4-16,-11 1-4 16,-13 3-2-16,-5 4-28 15,-10 7-90-15,-4 1-120 16</inkml:trace>
  <inkml:trace contextRef="#ctx0" brushRef="#br0" timeOffset="247477.0725">21656 14173 198 0,'-6'-8'248'0,"0"6"-225"16,4 0 25-16,2 0-41 15,0 2-6-15,0 0-1 16,-1 0 3-16,-3 0-3 15,3 0 7-15,-5 0 10 16,2 0 3-16,1 0-3 16,0 0 0-16,3 0-6 15,0 0-1-15,0 0 5 16,0 0 6-16,7 0 3 16,17-4 25-16,15-6 16 0,12-2-19 15,10 0-7-15,9 2-10 16,-3 0-5-16,-4 6-6 15,-17 4-13-15,-16 0-4 16,-17 0-1-16,-10 4 0 16,-3 24 0-16,-19 14 6 15,-29 16-4-15,-19 14 0 16,-5-1-2-16,13-5-1 16,20-18-1-16,26-20 2 15,13-14-2-15,40-12 2 16,31-2 1-16,28-14 20 15,20-16 12-15,2 1-33 0,-16 7 0 16,-28 9 0 0,-28 7 0-16,-22 6 0 0,-12 7 0 15,-15 10-206-15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7:55:55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5292 9993 112 0,'-5'0'28'0,"2"0"-19"0,-2 0 1 16,2 0 22-16,-2 0-2 16,1-1 5-16,-1 1 8 15,0 0-15-15,1 0 0 16,-2 0-7-16,3-2-9 16,-3 1 0-16,0-2 0 15,-3 3-5-15,-1 0-5 16,-1 0 6-16,2 0 2 15,-2 0-2-15,2 0 3 16,1 3 10-16,-1-2-1 16,6-1 7-16,0 0-2 15,2 0-1-15,1 0-10 0,0 0-3 16,0 0 3-16,0 2-6 16,0 11-5-16,7 5 10 15,13 10 43-15,6 1-41 16,7 4-2-16,9 5 0 15,10 4 1-15,8 7 1 16,9 2-5-16,5 2 6 16,4 2-2-16,-1-1-4 15,-1 4-1-15,3 2 0 16,-2 10-2-16,0 3-1 16,-2 1-2-16,-1 0-2 15,1-2 0-15,4 1 0 16,-1-3-1-16,-1-3-1 0,-2-4 2 15,-6-2-1-15,-5-3 1 16,-6-1 0-16,-8-6 0 16,-5-4-1-16,-12-6-1 15,-7-7-1-15,-7-7-4 16,-7-9-13-16,-8-6-90 16,-4-12-163-16</inkml:trace>
  <inkml:trace contextRef="#ctx0" brushRef="#br0" timeOffset="1873.9134">6466 9814 299 0,'-3'2'39'16,"2"0"-36"-16,1-2 4 15,0 0 12-15,-2 0 23 0,1-6 16 16,-4-14-16-16,-2-4 2 16,1-6-9-16,-2-4-11 15,-2-6-4-15,-5-4-8 16,-7-11-3-16,-7-7-5 15,-8-9 1-15,-8-5 1 16,-9 0-3-16,-1 4 1 16,-3 8 7-16,0 7-3 15,1 7 5-15,-4 9 0 16,-6 10-9-16,-2 8 0 16,-9 4-3-16,-8 8 5 15,-11 3-4-15,-4 3-2 16,2 5 0-16,4 0-1 0,2 16 1 15,2 9-1 1,5 8 1-16,5 9 0 0,5 10 0 16,4 8 1-16,4 9-1 15,3 7 0-15,9 8 0 16,7 5 0-16,5 3 0 16,3 6 0-16,3 2 0 15,4 3 0-15,7 4 0 16,5 1 0-16,4 4 0 15,2 0 0-15,4-1 0 16,6 1 0-16,6-3 0 16,1-9-1-16,23-5 1 0,7-5-1 15,5-4 1 1,3-3 0-16,3 0 0 0,5-7 0 16,5-10-1-16,3-2 1 15,1-8 0-15,2-3-1 16,-3-3 1-16,-3-6 0 15,0-3 0-15,0-4 0 16,-2-11 0-16,1-4 0 16,3-8 0-16,4-6 0 15,2-7 0-15,1 1 0 16,1-2 1-16,1 0-1 16,1 0 1-16,-1 0-1 15,-6 0 0-15,-8 0 0 16,-4 0-1-16,-7 0 1 15,0-3 0-15,-3-9 0 0,0-3 0 16,-4-2 0-16,0-4 0 16,-4 2 0-16,-6 2 0 15,-3 4-1-15,-6 3-5 16,1 0-9-16,-4 4-12 16,4-2 16-16,1-1 6 15,1 1 4-15,5-1 0 16,-1 1 1-16,-6 3 0 15,4 4-1-15,-7 1-11 16,-2 0-14-16,-2 0 9 16,-3 0 12-16,1 0 0 15,-3 0 5-15,-1 0 0 0,2-2 0 16,-2-2 2-16,3-3 2 16,0-2 0-16,3-4 3 15,-1 3-5-15,-2 5-1 16,-2 1-1-16,1 3 1 15,-2 1-1-15,0 0 1 16,0 0 0-16,0 0-1 16,0 0 2-16,0 0 0 15,0-2 1-15,0-2-3 16,0 4 1-16,0 0 2 16,0 0 7-16,0 0 0 15,0 0-3-15,0 0-4 16,0-2-1-16,0-2-1 0,0 0 1 15,0-4-1 1,0 0 0-16,0-1-1 0,0-2 1 16,0 1 2-16,0 4 4 15,0 0 4-15,4 3-4 16,-3 1-3-16,1-1 1 16,1 0-2-16,1-2 2 15,1 1-1-15,1 1-1 16,-4 1-1-16,-2 2-1 15,0 0 0-15,0 0 2 16,0 0 0-16,0 0-1 16,-7 0 1-16,-8 9-3 0,-7 2 0 15,-2-2 2-15,1 1-2 16,1-2 0-16,0-2 0 16,1 2 0-16,3-2 0 15,5 0 0-15,5-2 0 16,5-1 0-16,2-3 0 15,1 0 0-15,0 0 0 16,0 0-2-16,22 0 2 16,11-9 2-16,10 1 1 15,6-4 1-15,1-2 4 16,2 2 7-16,-4 0-4 16,-6 4-1-16,-10 5-8 15,-8 1-2-15,-13 2 1 16,-7 0-1-16,-4 0 0 15,0 7 2-15,0 13 1 0,-7 11 1 16,-12 8-1-16,-3 7-1 16,2 5-1-16,3 5 5 15,5-7 0-15,5-6-5 16,7-10-1-16,0-25-15 16,0-16-198-16</inkml:trace>
  <inkml:trace contextRef="#ctx0" brushRef="#br0" timeOffset="5181.437">7809 10941 517 0,'-29'-7'33'15,"9"7"-29"-15,-1 0 31 16,0 14-7-16,-5 21-21 16,0 18-1-16,0 20 1 15,7 18 8-15,10 9 1 16,9 5 3-16,2-6-7 16,23-16-5-16,8-19-1 15,4-26 4-15,9-27 14 16,9-11-2-16,8-34 12 15,7-27-9-15,3-15-4 16,-7-14-7-16,-9-3-5 0,-16-1-5 16,-17 6-3-1,-13 3 0-15,-11 11 1 0,-11 13 0 16,-20 16 0-16,-11 16 0 16,-11 19-2-16,-10 10 0 15,2 8-3-15,7 12-4 16,12 4-18-16,17-4-53 15,11 3-56-15,8 0-97 16</inkml:trace>
  <inkml:trace contextRef="#ctx0" brushRef="#br0" timeOffset="5497.4427">7883 11336 510 0,'-6'-2'26'16,"6"2"16"-16,8 0-21 15,13 8 30-15,1 11 9 16,4 6-33-16,-3 3-5 16,-2 4 8-16,-6 2-22 0,-2 2-8 15,0-1-2-15,-3-4-19 16,3-2-86-16,-4-15-133 16</inkml:trace>
  <inkml:trace contextRef="#ctx0" brushRef="#br0" timeOffset="6179.0535">8523 11226 485 0,'-7'-6'69'16,"4"6"2"-16,0 3-21 0,-1 22-35 16,-5 13-2-1,-2 8 5-15,-1 5 8 0,6-4-11 16,3-9-10-16,3-12-5 15,0-11 0-15,6-15 0 16,17-4 2-16,5-26 2 16,3-6 0-16,-4 3 6 15,-9 13-2-15,-9 14-5 16,-2 6 1-16,-5 14-4 16,-2 20 6-16,0 10 0 15,0 0-6-15,-5-5 0 16,5-7-24-16,0-12-114 15,6-14-123-15</inkml:trace>
  <inkml:trace contextRef="#ctx0" brushRef="#br0" timeOffset="6561.4173">8867 11284 456 0,'-32'8'72'15,"2"22"-55"-15,1 12 39 16,3 4-11-16,6 4-8 16,9-8-10-16,9-11-10 15,2-11-14-15,2-15 0 16,16-5 3-16,4-20 9 16,8-25 11-16,3-16 4 0,-2-7-22 15,-4 2 9-15,-6 6-2 16,-13 11 6-16,-8 6 3 15,0 12-10-15,0 10-8 16,-3 14 3-16,-2 5-3 16,2 2 2-16,-3 19-7 15,-3 20 0-15,2 14 1 16,4 2-2-16,3-5 0 16,7-7-1-16,22-12 0 15,6-8-4-15,5-7-9 16,2-6-44-16,3-7-63 15,-3-3-55-15,-6-3-103 16</inkml:trace>
  <inkml:trace contextRef="#ctx0" brushRef="#br0" timeOffset="7060.184">9334 10778 322 0,'-6'-2'166'0,"1"2"-116"16,-1 0-10-16,-3 12-18 15,-4 14-6-15,-6 8-9 16,-4 10 9-16,4 5-1 16,2-1-1-16,13-8-1 0,4-17-5 15,19-18-6-15,23-5 6 16,13-28 16-16,8-11 9 16,-2 1-4-16,-7 5-8 15,-11 6-1-15,-10 7-13 16,-8 4-7-16,-4 0-8 15,-9 2-66-15,-4-4-94 16,-8-3-184-16</inkml:trace>
  <inkml:trace contextRef="#ctx0" brushRef="#br0" timeOffset="7242.9248">9683 10509 322 0,'-18'20'334'0,"0"36"-282"15,6 30 43-15,0 27-38 16,2 25-34-16,1 13-15 16,-1 7-8-16,2-4 0 15,8-16 0-15,0-23-15 16,13-25-104-16,7-34-245 16</inkml:trace>
  <inkml:trace contextRef="#ctx0" brushRef="#br0" timeOffset="8839.318">26385 4840 323 0,'-36'7'40'15,"-13"1"-26"-15,-12 4 44 16,-12-2-31-16,-9 2-9 16,-3-3 3-16,5-4 1 15,9-5 0-15,5 0-9 16,5 0-5-16,5-7-4 15,5-10-3-15,6-7 0 16,14-8 0-16,11-15 1 16,11-17 7-16,9-14 2 0,0-14 6 15,12-3-6 1,9 0 0-16,9 8 6 0,18 8 10 16,19 7-11-16,30 7 0 15,38 3 0-15,42 4-4 16,36 10 10-16,30 12 7 15,18 21-4-15,8 15-5 16,10 22-6-16,1 25-10 16,-11 14 2-16,-24 15 6 15,-44 7-7-15,-49 10-3 16,-55 7 8-16,-55-1 1 16,-42 8-5-16,-69 2 4 15,-56-2 2-15,-50-1-1 0,-52-15-4 16,-53-17-2-16,-44-15-5 15,-25-18 1-15,4-24-1 16,43-17-8-16,66-58-50 16,81-59-210-16</inkml:trace>
  <inkml:trace contextRef="#ctx0" brushRef="#br0" timeOffset="32182.4435">14218 6540 229 0,'-3'0'113'16,"2"-2"-101"-1,-2 2 18-15,3 0 5 0,0-2-25 16,0 2-8-16,0 0 1 15,0 0 1-15,0 0-2 16,0-1 11-16,-3 1 7 16,1 0 17-16,2 0-3 15,0 0-11-15,0 0-1 0,0-2-5 16,0 2-9-16,0 0-2 16,0 0 3-16,0 0 2 15,0 0-7-15,0 0 1 16,-1 0 7-16,1 0 2 15,0 0-6-15,-2 0-2 16,1 0-2-16,-1 0 3 16,1 0-1-16,-1 14-3 15,1 16 5-15,-5 14 11 16,-4 11-5-16,-4 11-7 16,-4 9-2-16,0 0-1 15,2-2-4-15,4-7-1 16,4-15-10-16,7-11-28 0,1-18-38 15,0-15-52-15,10-7-89 16</inkml:trace>
  <inkml:trace contextRef="#ctx0" brushRef="#br0" timeOffset="32764.6731">14548 6573 370 0,'-13'0'67'0,"2"2"-64"16,2 3 43-16,3 0-28 16,3-3-10-16,2-1-2 15,1-1 11-15,0 0 14 16,0 0 4-16,6 0-6 16,21-11-3-16,11-6 21 15,12-1 2-15,-2 1-8 0,-6 8-3 16,-10 8-9-16,-14 1-15 15,-8 6-4-15,-10 24 3 16,-3 10 3-16,-25 12-9 16,-8 1-3-16,-1-5-4 15,11-11-3-15,10-13 1 16,13-13-3-16,3-10-2 16,12-1-2-16,16 0 9 15,4 0 3-15,-4 2 4 16,-7 11 5-16,-14 11-1 15,-7 14 2 1,-22 15-2-16,-26 7-7 16,-13-2-4-16,-3-10 0 0,10-13-6 0,17-16-27 15,15-12-29-15,11-5-40 16,11-2-18-16,3 0-64 16,27 0-98-16</inkml:trace>
  <inkml:trace contextRef="#ctx0" brushRef="#br0" timeOffset="33113.5315">15215 6668 462 0,'0'0'109'0,"0"0"-80"15,0 0 12-15,0 16-9 16,0 12 6-16,0 8-12 15,-5 8 0-15,-8 7-12 16,0 0-9-16,-4-1-4 16,5-7-1-16,3-7-15 0,3-10-51 15,5-8-57-15,1-12-111 16</inkml:trace>
  <inkml:trace contextRef="#ctx0" brushRef="#br0" timeOffset="33296.4898">15443 6571 504 0,'0'0'134'16,"-3"25"-130"-16,-4 14 34 16,-5 16-17-16,-6 9-18 15,0 7-3-15,-1-1-6 16,-1-4-28-16,1-4-88 15,1-12-61-15</inkml:trace>
  <inkml:trace contextRef="#ctx0" brushRef="#br0" timeOffset="33546.1381">15051 6656 618 0,'0'-13'28'0,"26"-1"-17"16,28-4 34-1,21 2-11-15,6-2-20 0,2 6-5 16,-6 4-6-16,-11 6 1 16,-12 2-4-16,-6 0-1 15,-9 5-20-15,-3 12-58 16,-1 5-133-16</inkml:trace>
  <inkml:trace contextRef="#ctx0" brushRef="#br0" timeOffset="33961.5014">13935 7421 408 0,'-5'0'87'16,"5"0"-71"-16,9 0 43 0,28 0-13 15,29 0 12 1,40-12-1-16,40-12 13 0,38-4-5 16,19-1-25-16,-5 3-22 15,-19 5-14-15,-33 6-4 16,-35 5 0-16,-29 6-1 15,-26 4-12-15,-15 0-36 16,-10 10-56-16,-1 16-48 16,-12 3-240-16</inkml:trace>
  <inkml:trace contextRef="#ctx0" brushRef="#br0" timeOffset="34560.2394">14975 7607 564 0,'-36'-1'48'0,"0"1"-36"0,-11 1 42 16,-9 17-41-16,-7 5-9 16,0 3 1-16,8 6-1 15,11-2-2-15,14-4-2 16,16-4 1-16,13-4 1 15,1-4 3-15,17-4 11 16,20 0 18 0,9 0 12-16,9 1-11 0,0 2-7 15,-4 5 1-15,-6 6-7 16,-15 4-7-16,-11 6-4 31,-13 8-4-31,-6 11-3 0,-19 6-1 0,-19 3-1 16,-9 0-2-16,0-10-1 0,7-18 0 15,10-12 1-15,11-19-3 16,6-3 3-16,7-35-4 16,6-23-3-16,13-23 3 15,26-17 4-15,14-11 0 16,13-5 1-16,10 7 0 16,6 7 2-16,-6 14 3 15,-13 20 1-15,-21 22 0 16,-24 18-6-16,-14 14-1 15,-4 4-5-15,0 6-50 16,0-5-167-16</inkml:trace>
  <inkml:trace contextRef="#ctx0" brushRef="#br0" timeOffset="35392.1589">16286 7208 140 0,'0'0'414'0,"2"0"-392"0,24-5 46 15,9-3-12 1,2-1-40-16,-4 4-3 0,-9 3-13 16,-8 2-8-16,-4 0-48 15,-9 11-140-15</inkml:trace>
  <inkml:trace contextRef="#ctx0" brushRef="#br0" timeOffset="35541.5994">16355 7423 681 0,'7'0'65'0,"11"0"-49"15,12 1 72-15,12-1-85 16,11 0-3-16,4-10-137 15</inkml:trace>
  <inkml:trace contextRef="#ctx0" brushRef="#br0" timeOffset="36189.5094">18446 6007 113 0,'-4'-8'327'15,"1"2"-311"-15,3 6 50 16,0 0-32-16,0 0-16 16,0 0 29-16,0 0 1 0,0 0-11 15,4 6-5-15,2 22 4 16,-3 11-9-16,-3 11-17 16,0 5-8-16,-9 2-2 15,-7 1 0-15,0-3-11 16,1-6-35-16,3-6-52 15,6-17-67-15,4-22-210 16</inkml:trace>
  <inkml:trace contextRef="#ctx0" brushRef="#br0" timeOffset="36654.8293">18693 5995 419 0,'-5'-2'29'15,"5"2"2"-15,0 0-2 16,0 0-27-16,5-6 8 16,10 0 4-16,5-4 6 15,9-5 20-15,7 1 4 16,1 1 4-16,-2 3 4 15,-10 6 6-15,-11 4-14 16,-11 0-22-16,-3 12-9 0,-9 17 9 16,-17 14-9-16,-7 1-10 15,1-3-3-15,10-14 0 16,13-9-1-16,9-9-8 16,3-5-14-16,22-4 7 15,10 0 15-15,2 0 1 16,-6 0 1-16,-10 4 5 15,-13 8 4-15,-8 10 2 16,-12 11 7-16,-27 10-6 16,-16 2-10-16,-8-2-3 15,2-12-1-15,13-13-12 16,17-11-27-16,16-7-27 16,15 0-26-16,0-7-2 15,30-5-57-15,15 1-50 16</inkml:trace>
  <inkml:trace contextRef="#ctx0" brushRef="#br0" timeOffset="36887.974">19288 6104 622 0,'-11'16'39'16,"5"8"-4"-16,-4 8 19 16,-2 7-42-16,-6 2-10 0,2 1-2 15,-3-1-12-15,3-2-28 16,3-3-22-16,4 1-53 16,3-7-83-16</inkml:trace>
  <inkml:trace contextRef="#ctx0" brushRef="#br0" timeOffset="37104.1193">19491 6107 493 0,'0'0'42'0,"0"11"23"16,-2 15-8-16,-9 10-31 15,-5 7-16-15,-6 4-10 16,-3-3-9-16,-5 0-26 16,-1-3-46-16,-1 1-78 15,0-5-131-15</inkml:trace>
  <inkml:trace contextRef="#ctx0" brushRef="#br0" timeOffset="37303.252">19106 6186 144 0,'0'-21'385'15,"3"6"-337"-15,21 3 40 0,12 0-38 16,13 2-14-16,13 3 7 16,12 2-17-16,5 1-6 15,-3 4-13-15,-5 0-7 16,-7 0-18-16,-1 0-96 15,-5 0-121-15</inkml:trace>
  <inkml:trace contextRef="#ctx0" brushRef="#br0" timeOffset="38101.7808">20435 5812 534 0,'0'-2'42'0,"0"2"-20"16,-4 0 22-16,-8 17-36 15,-9 12 0-15,-12 13 7 16,-10 13-4-16,-12 9-4 16,-14 10 0-16,-11 6 8 15,-10 1-4-15,-2 3-3 16,1-3-4-16,7-4-4 15,12-6-1-15,13-5-5 16,15-10-8-16,14-13-29 16,17-14-56-16,13-16-61 15,1-13-87-15</inkml:trace>
  <inkml:trace contextRef="#ctx0" brushRef="#br0" timeOffset="39281.565">18454 7244 348 0,'0'0'126'0,"34"0"-120"15,39 0 86-15,39-7-15 16,44-10-25-16,36-3 12 15,29-1-4-15,20 1-17 16,7 1-14-16,-5 2-21 16,-25 0-3-16,-36 0-5 15,-37 6 0-15,-35 0 0 16,-32 9-4-16,-29 2-9 16,-21 0-36-16,-16 2-42 0,-12 18-13 15,0 11-81-15,-37 5-97 16</inkml:trace>
  <inkml:trace contextRef="#ctx0" brushRef="#br0" timeOffset="39763.886">19495 7598 444 0,'-9'0'6'0,"8"0"-2"16,1 0-2-16,0-1 0 16,0 1 3-16,0-2 17 15,0 0 8-15,0 2 16 16,1-4 4-16,5 2-3 15,0-1-7-15,5-4-3 16,7 1-10-16,8-1-8 16,10-2 4-16,12 1-7 15,11-1 4-15,12-2 7 16,4 0-2-16,-1 0 2 0,-20 3-4 16,-19 2-3-1,-21 4-10-15,-14 2-8 0,-14 16 3 16,-29 24-4-16,-18 16-1 15,-12 10-1-15,0 3 0 16,12-2 0-16,22-7-3 16,22-11-4-16,17-12-2 15,27-9-8-15,29-10-7 16,20-14-2-16,10-4-5 16,8 0-20-16,2-14-51 15,-13-8-129-15</inkml:trace>
  <inkml:trace contextRef="#ctx0" brushRef="#br0" timeOffset="46647.4611">20392 6330 217 0,'0'-8'228'16,"0"2"-211"-16,0 4 41 15,0 2-33-15,0 0-21 16,0 0 4-16,0 0 6 16,0 0 5-16,0 0-2 15,-2 0-3-15,-13 23 12 16,-8 15-10-16,-7 8-11 0,-2 2-4 15,7-2 0-15,13-12-1 16,12-12-1-16,0-14-3 16,33-8 0-16,10-6 3 15,6-18 1-15,1-4 1 16,-9 1-1-16,-14 8 1 16,-7 9-1-16,-7 4-4 15,-4 6-90-15,-7 0-126 16</inkml:trace>
  <inkml:trace contextRef="#ctx0" brushRef="#br0" timeOffset="46830.5844">20689 6176 501 0,'0'-2'145'16,"-2"14"-117"-16,-12 30 52 15,-2 16-36-15,-10 22-29 16,-7 9-11-16,-5 7-3 15,1 3-1-15,5-5-14 16,7-28-113-16,15-39-390 16</inkml:trace>
  <inkml:trace contextRef="#ctx0" brushRef="#br0" timeOffset="78220.6314">21302 6272 107 0,'-2'0'34'16,"-1"0"-30"-16,3 0-2 0,0 0 1 15,0 0 9-15,0 0 20 16,0 0-15-16,0 0 0 16,0 0 19-16,0 0 13 15,-2 0 1-15,2 0-22 16,-2 0-8-16,2 0 0 15,0 0-8-15,0 0-8 16,0 0 3-16,0 0 7 16,0 0 7-16,0-2 2 15,0 0-2-15,7 0-10 0,5 2-2 16,2 0-1 0,4 0-1-16,6 0 8 0,5 0-2 15,7 0 1-15,6 4 3 16,9-2 4-16,5 0 2 15,4-2-3-15,3 0 0 16,-2 0 0-16,-3 0 1 16,-7 0-4-16,-5 0-8 15,-9 0-7-15,-7 0-1 16,-4 0 0-16,-7 0-1 16,-4 4-1-16,-4-3 1 15,-3 3 0-15,-5-3 0 16,0-1 0-16,-3 0 0 15,0 2 0-15,0-2-2 16,0 0-1-16,2 2-7 0,4 2-25 16,1-2-50-16,-1 4-71 15,2-6-120-15</inkml:trace>
  <inkml:trace contextRef="#ctx0" brushRef="#br0" timeOffset="78669.9305">22109 6154 348 0,'-4'0'13'0,"4"0"2"15,-2 0-8-15,2 0-7 16,0 0 1-16,0 0 1 16,0 0 21-16,0 0 4 15,0 0-7-15,0 0 4 16,0 0-3-16,0 0 1 16,0 0 12-16,0 0-13 15,6 0-5-15,5 3 1 16,5 4 3-16,4-3 0 15,2-1 0-15,5 0-6 16,-4-1-2-16,-4-1 3 16,-8-1 3-16,-6 2-4 0,-5 7-4 15,-9 13 6-15,-24 11 16 16,-16 10-19-16,-8 3-11 16,1-3-2-16,15-9-1 15,20-9-23-15,21-16-100 16,21-9-166-16</inkml:trace>
  <inkml:trace contextRef="#ctx0" brushRef="#br0" timeOffset="79168.2613">22907 6160 29 0,'0'-6'379'15,"-3"4"-358"-15,2 2 42 0,1 0-34 16,-2 0-26-16,1 0 4 16,-3 0 3-16,1 12 0 15,0 8 11-15,-2 11 17 16,3 8-8-16,-1 7-7 15,-1 2-6-15,-1-6-4 16,4-5-8-16,1-15-1 16,0-12-2-16,12-10 1 15,16-8 11-15,11-24 13 16,9-14-19-16,-2-2-5 0,-4 1-1 16,-13 6 0-16,-9 10-2 15,-7 7-3-15,-2 8-22 16,-2 7-83-16,3 6-107 15</inkml:trace>
  <inkml:trace contextRef="#ctx0" brushRef="#br0" timeOffset="79517.4943">23494 6220 306 0,'-12'-4'142'16,"-5"4"-116"0,-8 0 25-16,-11 12-37 0,-10 16 5 15,1 2 18-15,3 6-5 16,11-6-7-16,13-5-12 16,12-10-13-16,6-8 0 15,11-7-5-15,17 0-2 16,8-19 7-16,4-3 3 15,-6 1-1-15,-10 9 1 16,-9 7 7-16,-10 5 6 16,-5 5-5-16,0 25 8 15,-8 8 12-15,-8 10-22 0,7-2-9 16,9-9-19 0,0-14-115-16,13-17-199 0</inkml:trace>
  <inkml:trace contextRef="#ctx0" brushRef="#br0" timeOffset="79783.6704">23971 5794 13 0,'0'-11'432'16,"0"7"-397"-16,0 4 34 15,0 0-50-15,-3 7-14 16,-4 19 19-16,-5 15 37 0,-8 14-20 16,-6 14-5-16,-6 9-6 15,-5 2-10-15,-2-3-10 16,3-5-10-16,9-6-3 16,8-8-18-16,13-10-57 15,6-15-41-15,4-15-12 16,19-18-98-16</inkml:trace>
  <inkml:trace contextRef="#ctx0" brushRef="#br0" timeOffset="80099.8818">23990 6232 271 0,'0'-9'170'15,"0"6"-114"-15,0 3 21 16,0 0-51-16,0 0 6 15,0 0 0-15,-3 8-13 16,-10 18 10-16,-3 6 7 16,-2 4-14-16,4-6-16 15,8-7-6-15,6-6-2 16,0-8-3-16,11-5 0 16,11-4 1-16,3 0-1 15,-3-2 4-15,-5-2 1 16,-8 2 1-16,-6 2-1 15,-3 6 1-15,0 16 0 16,0 6 3-16,-7 0-3 0,4 0-1 16,3-6-62-16,0-11-173 15</inkml:trace>
  <inkml:trace contextRef="#ctx0" brushRef="#br0" timeOffset="80366.0587">24220 6390 403 0,'0'-4'118'15,"14"-1"-80"-15,9-4 13 0,9-8-41 16,1-4-3-16,-2-3 20 16,-7 4 12-16,-12 4-18 15,-6 6-3-15,-6 3 4 16,-15 7 6-16,-24 0-13 15,-12 22-14-15,-4 18 1 16,3 5 7-16,10 0 16 16,12-3-1-16,21-10-21 15,9-8-3-15,35-9-25 16,16-6-67-16,8-9-134 16</inkml:trace>
  <inkml:trace contextRef="#ctx0" brushRef="#br0" timeOffset="80781.3331">25571 5945 488 0,'-6'0'23'0,"-2"20"12"16,-7 15 11-16,-3 12-9 15,-7 10-8-15,-7 9-10 16,-3 2-16-16,-4 2-3 16,0-1-1-16,3-9-8 15,2-6-85-15,7-18-177 16</inkml:trace>
  <inkml:trace contextRef="#ctx0" brushRef="#br0" timeOffset="81063.5215">25256 6286 501 0,'19'0'25'16,"14"0"18"-16,9 0-21 15,7 0-19-15,-4 0 2 16,-5 10 16-16,-12 6 10 15,-8 6-15-15,-14 11-10 16,-6 5 2-16,-3 2-3 16,-11-2 0-16,4-12-2 15,10-11-1-15,6-14-1 0,25-1 2 16,11-28 1 0,0-10-1-16,-9-2-1 0,-14 6-1 15,-19 1 6-15,0 4 5 16,-14 2-12-16,4 5-17 15,10-2-125-15</inkml:trace>
  <inkml:trace contextRef="#ctx0" brushRef="#br0" timeOffset="81429.7665">26554 6087 544 0,'0'0'52'15,"0"4"-10"-15,0 26-29 16,0 17-9-16,-8 17 2 0,-14 12-4 16,-12 5 0-16,-7 1-2 15,-3-4-1-15,2 2-12 16,3-5-128-16,4-13-219 15</inkml:trace>
  <inkml:trace contextRef="#ctx0" brushRef="#br0" timeOffset="81628.8969">26695 6047 332 0,'51'-30'232'16,"-3"17"-152"-16,-6 11 24 15,-12 2-65-15,-20 17-13 0,-10 21-14 16,-33 16-1-16,-28 14-2 16,-24 3-9-16,-12-5-5 15,3-15-33-15,16-18-73 16,35-22-84-16,31-11-131 16</inkml:trace>
  <inkml:trace contextRef="#ctx0" brushRef="#br0" timeOffset="81879.0632">27301 5599 508 0,'0'0'40'16,"-3"10"-3"-16,-6 22 20 15,-7 17-17-15,-10 15-13 16,-10 17 10-16,-11 15-18 16,-8 9-7-16,-6 2-6 15,2-7-6-15,13-7-1 16,13-15-31-16,17-15-129 16,16-25-141-16</inkml:trace>
  <inkml:trace contextRef="#ctx0" brushRef="#br0" timeOffset="82145.2401">27231 6182 577 0,'-20'2'87'16,"4"22"17"-16,0 6-64 15,2 2-27-15,7-6-11 16,7-5-2-16,0-4-6 15,0-9-12-15,15-3-16 16,4-5 18-16,-4 0 3 16,-2 0 13-16,-8 3 0 15,-5 14 0-15,0 8 5 16,-12 8 8-16,-7 3 6 0,7-6-16 16,12-6-3-16,4-20-133 15</inkml:trace>
  <inkml:trace contextRef="#ctx0" brushRef="#br0" timeOffset="82494.4722">27601 6243 352 0,'-12'0'61'0,"0"0"5"15,-10 13-11-15,-10 5 6 0,-8 6 10 16,4 3-19 0,5-2-18-16,14-6-19 0,13-10-15 15,4-4-3-15,6-5-2 16,22-2 5-16,5-16 2 16,0-6 2-16,-5 4 9 15,-13 4 13-15,-7 9 11 16,-8 7-16-16,0 2-8 15,-17 28-4-15,-20 17 26 16,-18 12-6-16,-12 7-10 16,-11 0-8-16,-1-1-9 15,2-8-2-15,12-10-1 0,19-16-14 16,21-18-81 0,22-14-161-16</inkml:trace>
  <inkml:trace contextRef="#ctx0" brushRef="#br0" timeOffset="83009.4899">28237 6274 413 0,'-8'0'60'15,"-2"0"33"-15,-1 12-36 16,1 8-1 0,-2 4-26-1,0 2-21-15,-4 3-9 0,-3-3 0 0,-1 0-4 16,-6-2-25-16,3-5-114 16,1-8-131-16</inkml:trace>
  <inkml:trace contextRef="#ctx0" brushRef="#br0" timeOffset="83175.5995">28316 6015 562 0,'0'-6'108'0,"0"6"-37"15,0 0-65-15,7 0-6 16,10 17-70-16,2 8-127 15,-1 0-283-15</inkml:trace>
  <inkml:trace contextRef="#ctx0" brushRef="#br0" timeOffset="83412.1974">28470 6392 606 0,'-2'-2'65'0,"2"2"25"15,6 0-67-15,15-1-9 16,13-3 4-16,6-3-4 16,-1 2 1-1,-3 2 3-15,-9 3 0 0,-12 0 0 16,-11 11-5-16,-4 17-7 31,-12 12 0-31,-11 5-6 16,1 1-8-1,3-2-90-15,13-12-133 0</inkml:trace>
  <inkml:trace contextRef="#ctx0" brushRef="#br0" timeOffset="89360.8442">14041 9013 255 0,'-12'-4'207'15,"0"1"-200"-15,9 3 69 16,0 0-35-16,3 0-18 16,0 0 12-16,0 0 7 15,0 0-6-15,-2 0-7 16,2 0-8-16,-1 0-10 0,-1 15-6 16,-2 13 3-16,-5 16 3 15,-4 14-5-15,-7 10-3 16,-1 7-1-16,-3 3 0 15,4-7-1-15,4-2-1 16,6-6-1-16,6-7-4 16,4-14-18-16,0-13-78 15,0-18-82-15,0-11-153 16</inkml:trace>
  <inkml:trace contextRef="#ctx0" brushRef="#br0" timeOffset="89942.6194">14378 9067 322 0,'-13'0'10'0,"4"0"34"15,3 0-12-15,1 0-9 16,2 0 2-16,0 0-2 16,-1 0 5-16,1 0-2 15,0 0-3-15,3 0 6 16,0 0 3-16,0-2-2 15,3-2 9-15,19-6-9 16,5-1-1-16,3 0-6 16,-2 2 10-16,-6 2-2 15,-5 6-7-15,-8 1-14 16,-5 0-8-16,-4 21-1 16,0 8 2-16,-21 9-1 15,-7 3-1-15,0-4-1 0,5-10 0 16,14-13-2-16,9-9-1 15,0-5-2-15,20 0 5 16,8 0 0-16,-1 0 2 16,-3 0 1-16,-8 6 1 15,-11 24 0-15,-5 14 4 16,-20 14 3-16,-25 14-7 16,-13 6-1-16,-1-5-3 15,8-11-2-15,17-18-7 16,17-19-19-16,13-15-36 15,4-10-11-15,3-2-41 16,22-18-41-16,12-11-22 0</inkml:trace>
  <inkml:trace contextRef="#ctx0" brushRef="#br0" timeOffset="90159.5147">14859 9236 322 0,'2'-3'174'16,"0"3"-165"-16,4 3 42 15,-2 16 0-15,-1 6-26 16,-3 9-9-16,0 2-4 16,-12 10-8-16,-9 3-3 0,1 1-1 15,4 0-9 1,5 0-42-16,8-14-142 0</inkml:trace>
  <inkml:trace contextRef="#ctx0" brushRef="#br0" timeOffset="90375.0955">15115 9171 342 0,'0'-15'215'16,"0"8"-154"-16,0 7 23 15,-5 0-67-15,-3 17-14 16,-4 19 2-16,-11 12-3 16,-2 6-1-16,-1 4-1 0,1 0-14 15,4 1-63-15,2 6-66 16,-1-14-105-16</inkml:trace>
  <inkml:trace contextRef="#ctx0" brushRef="#br0" timeOffset="90591.1981">14724 9276 276 0,'-11'-16'150'16,"5"4"-93"-16,6-2 36 16,23-4-25-16,32-2-17 15,23-7-9-15,16 4-13 0,7 3-5 16,2 3-3-16,0 6-9 15,-9 6-9-15,-13 5-3 16,-11 2-7-16,-21 22-58 16,-16 12-99-16,-18 3-128 15</inkml:trace>
  <inkml:trace contextRef="#ctx0" brushRef="#br0" timeOffset="90907.1458">13818 10243 431 0,'44'-30'207'0,"26"-1"-162"15,36 0 79-15,24 4-76 16,10 7-18-16,0 7-7 16,-3 7-15-16,-20 5-8 15,-13 1-1-15,-15 0 0 16,-11 0-5-16,-9 0-27 16,-4 1-64-16,-12-1-30 15,-10 0-70-15,-20 2-36 16</inkml:trace>
  <inkml:trace contextRef="#ctx0" brushRef="#br0" timeOffset="91289.553">14384 10437 574 0,'0'-9'71'16,"3"3"20"-16,-2 6-57 15,-1 0-30-15,0 3-1 16,-18 22 2-16,-12 16-2 15,-8 15 0-15,-1 6-3 16,6-2-3-16,14-9 0 16,18-17-2-16,1-14-5 15,32-15-5-15,19-5 7 16,9 0 7-16,4-17 1 16,-3 1 0-16,-8 1-14 15,-9 0-63-15,-13-2-121 0,-11-7-215 16</inkml:trace>
  <inkml:trace contextRef="#ctx0" brushRef="#br0" timeOffset="91455.8031">14727 10324 577 0,'-7'6'87'16,"-6"36"-12"-16,-9 22 5 15,-6 21-41-15,-3 13-27 16,-2 11-10-16,-3 1-2 15,3-3 0-15,8-11-3 16,10-10-25-16,15-24-132 0,0-35-241 16</inkml:trace>
  <inkml:trace contextRef="#ctx0" brushRef="#br0" timeOffset="92071.4135">15566 10095 529 0,'0'0'81'15,"1"0"-6"-15,32 0-44 0,13 0-6 16,8 0-5-16,-3 0-17 15,-7 5-3-15,-9 2-5 16,-9 3-61-16,-9-8-187 16</inkml:trace>
  <inkml:trace contextRef="#ctx0" brushRef="#br0" timeOffset="92270.3789">15632 10344 427 0,'-1'2'344'0,"2"8"-332"16,32 2 53-16,15-1-41 16,10-4-24-16,14-7-10 15,-2-20-313-15</inkml:trace>
  <inkml:trace contextRef="#ctx0" brushRef="#br0" timeOffset="102163.5308">17423 9205 43 0,'0'-8'107'0,"-2"2"-106"0,-1-2 18 16,2 0-5-16,-3-1-3 15,1 1 31-15,-2-1 2 16,2 2-2-16,2 3-6 16,-1 1-3-16,1 1-4 15,-1 2-10-15,2-2-7 16,-1 0 2-16,-1 2 7 16,0-2 0-16,1 2 4 15,-1 0 3-15,-2-1-3 16,3 1-4-16,1 0-1 15,-2 0-6-15,1 3-10 0,-1 24 0 16,1 17 15 0,1 12-1-16,0 14-8 0,0 3-6 15,0 3-2-15,-5 0-1 16,2 0-1-16,-1-1 0 16,-1-5 0-16,2-10-1 15,3-6-5-15,0-10-13 16,3-9-103-16,3-21-132 15</inkml:trace>
  <inkml:trace contextRef="#ctx0" brushRef="#br0" timeOffset="102728.6046">17851 9183 181 0,'0'-6'163'0,"-2"-3"-152"15,2 1 51-15,0-3-23 16,3-3-6-16,16-1 3 0,7 0 16 16,4-1 3-16,2 6-4 15,-9 4-10-15,-7 6-8 16,-9 0-16-16,-7 11-11 16,0 20 2-16,-17 15 5 15,-14 14-8-15,-5 3-3 16,3-2-2-16,10-14 0 15,12-16-1-15,11-15 1 16,0-13-1-16,27-3 1 16,10 0 2-16,4-3 0 15,-4-2 3-15,-9 5 5 16,-13 1 2-16,-13 28-1 0,-2 14 5 16,-32 17 3-16,-17 11-13 15,-12 0-4-15,-2-3-2 16,7-15-3-16,15-15-2 15,17-20-8-15,15-10-23 16,9-8-17-16,5-2-15 16,23-16-68-16,14-4-62 15,6-2-51-15</inkml:trace>
  <inkml:trace contextRef="#ctx0" brushRef="#br0" timeOffset="102960.9219">18415 9383 138 0,'0'-9'379'0,"0"9"-360"16,0 0 12-16,0 14-6 15,0 15 5-15,0 8-14 16,-6 7-11-16,-7 5-3 15,-2 3-2-15,-1-2 0 16,5-2-4-16,3-7-25 16,5-7-106-16,2-14-68 15</inkml:trace>
  <inkml:trace contextRef="#ctx0" brushRef="#br0" timeOffset="103160.9902">18636 9312 345 0,'5'-13'166'0,"-4"8"-133"16,9 5 47-16,-2 0-47 15,-1 16-19-15,-2 15-3 16,-4 9-6-16,-1 7-5 16,0 4 0-16,-1-3-11 15,-11-2-68-15,-4-6-89 16,-7-12-83-16</inkml:trace>
  <inkml:trace contextRef="#ctx0" brushRef="#br0" timeOffset="103360.2532">18333 9286 509 0,'9'-28'43'0,"33"8"27"16,20-4 6-16,22 4-45 15,14 0 6-15,13 1-13 16,1 2-13-16,-5 5-10 16,-15 5-1-16,-17 5-8 15,-18 2-69-15,-23 7-107 16,-23 13-212-16</inkml:trace>
  <inkml:trace contextRef="#ctx0" brushRef="#br0" timeOffset="103659.4805">17368 10209 441 0,'4'-16'89'15,"44"-11"-67"1,31-10 64-16,34-7-25 16,23-4-7-16,18 4-5 0,6 5-5 15,-13 10-29-15,-17 7-10 16,-24 7-5-16,-30 10-1 16,-16 5-11-16,-14 0-54 15,-16 0-28-15,-11 11-54 16,-15 9-73-16</inkml:trace>
  <inkml:trace contextRef="#ctx0" brushRef="#br0" timeOffset="104041.9284">18208 10153 392 0,'-3'0'81'16,"1"0"-49"-16,2 0 13 16,-1 0-33-16,-4 2-5 15,-9 20-4-15,-12 15 13 16,-16 14 1-16,-9 8-12 15,-2 5-2-15,4 0 3 16,13-8 2-16,17-13-6 0,17-13-1 16,4-16-1-16,31-12 0 15,15-2 1-15,11-2 4 16,3-9-1-16,-1 0 1 16,-10 5-3-16,-9 6-2 15,-11 0-7-15,-8 0-138 16,-13 0-257-16</inkml:trace>
  <inkml:trace contextRef="#ctx0" brushRef="#br0" timeOffset="104191.5679">18421 10293 405 0,'0'0'257'0,"-7"8"-208"16,-14 35 41-1,-12 29-28-15,-14 21-33 0,-8 14-22 16,-4 5-7-16,11-2-2 15,14-12-51-15,19-27-235 16</inkml:trace>
  <inkml:trace contextRef="#ctx0" brushRef="#br0" timeOffset="104607.1538">19293 9932 470 0,'5'0'263'15,"15"11"-226"-15,21 3 76 16,12 5-93-16,11 0-17 16,12-5-3-16,7-12-44 15,1-13-301-15</inkml:trace>
  <inkml:trace contextRef="#ctx0" brushRef="#br0" timeOffset="105305.3446">21284 8943 255 0,'-13'-11'222'16,"-7"7"-212"-16,-3 4 38 16,-13 0-42-16,-15 5-2 15,-10 13 7-15,-6 0 16 16,1 4 9-16,9 4-9 0,18-6-16 15,17-3-10 1,15 0-1-16,7-6 0 0,3 0 0 16,17-2 8-16,7 4 35 15,8-1 7-15,0 10-3 16,-2 7-12-16,-10 7-8 16,-17 15-11-16,-6 7-1 15,-23 9-8-15,-20 5-3 16,-14 1-3-16,-4-1-1 15,3-13 0-15,18-18-1 16,17-24-4-16,19-17 3 16,4-24 2-16,37-32-10 15,24-21 8-15,18-15 2 0,15-4 0 16,5 3 2 0,-2 12 4-16,-8 14 0 0,-18 18-1 15,-22 13-4-15,-21 10-1 16,-13 6-11-16,-9 12-77 15,-6 7-124-15,-3 1-300 16</inkml:trace>
  <inkml:trace contextRef="#ctx0" brushRef="#br0" timeOffset="105605.0136">21496 9290 375 0,'0'-4'106'15,"0"4"-79"-15,0 0 23 16,0 20-18-16,-3 12 19 15,-8 13-16-15,-8 2-2 16,-3 6-18-16,1-5-12 16,0 3-3-16,6-2-7 15,3 4-66-15,5-18-130 16</inkml:trace>
  <inkml:trace contextRef="#ctx0" brushRef="#br0" timeOffset="105804.0559">21699 9191 517 0,'1'-8'52'15,"10"8"30"-15,-4 3-43 16,-4 25-29-16,-3 16 5 16,0 14 1-16,-13 7-9 15,-8 4-7-15,1-2-5 16,-3-1-51-16,-7-2-121 0,-6-17-155 15</inkml:trace>
  <inkml:trace contextRef="#ctx0" brushRef="#br0" timeOffset="105987.2479">21353 9362 224 0,'31'-30'439'16,"11"8"-409"-16,25 6 64 15,9 4-64-15,9 2-8 16,2 4-7-16,-4 5-10 16,-4 1-5-16,-7 5-17 15,-20 17-125-15,-23 2-191 16</inkml:trace>
  <inkml:trace contextRef="#ctx0" brushRef="#br0" timeOffset="106220.6461">20714 10085 668 0,'60'-14'43'0,"38"-6"63"0,31-4-40 16,10-2-47-1,-2 3-8-15,-20 6-8 0,-23 6-3 16,-23 8-12-16,-18 3-81 16,-17-2-86-16,-17-4-233 15</inkml:trace>
  <inkml:trace contextRef="#ctx0" brushRef="#br0" timeOffset="106602.9266">21269 10182 221 0,'0'-11'374'0,"0"7"-338"16,0 4 53-16,0 0-61 15,-19 22-15-15,-13 19 10 16,-17 15-9-16,-10 6-12 16,3-2-1-16,15-5-1 15,23-18-1-15,18-15-7 16,22-19-12-16,29-3 5 0,12-18 14 15,4-9 1 1,-2 2 0-16,-5 4 0 0,-8 7 0 16,-7 4-2-16,-11 5-111 15,-13-8-201-15</inkml:trace>
  <inkml:trace contextRef="#ctx0" brushRef="#br0" timeOffset="106752.5874">21569 10228 607 0,'-18'22'174'16,"-15"34"-73"-16,-14 19-33 16,-16 21-40-16,-9 11-5 15,2-4-23-15,15-3-3 16,24-19-46-16,29-26-228 16</inkml:trace>
  <inkml:trace contextRef="#ctx0" brushRef="#br0" timeOffset="107284.839">22360 9915 643 0,'16'-12'42'0,"18"7"10"16,7 1-5-16,-4 4-36 16,-2 0-11-16,-4 3-10 15,-6 14-62-15,-9-3-144 16</inkml:trace>
  <inkml:trace contextRef="#ctx0" brushRef="#br0" timeOffset="107433.7672">22399 10167 389 0,'14'0'431'0,"10"6"-393"15,21 6 41-15,15 2-73 16,12 3-6-16,5-12-34 15,-11-5-327-15</inkml:trace>
  <inkml:trace contextRef="#ctx0" brushRef="#br0" timeOffset="115081.7865">23959 8979 456 0,'-36'0'19'16,"6"0"47"-16,4 0-9 15,6 12-45-15,10-2 0 16,10-2-3-16,0 0-6 15,25-2 2-15,11 0 16 16,7 0 22-16,0 2 14 16,-8 5-2-16,-14 2-22 15,-18 14-11-15,-6 12 5 16,-37 17-4-16,-20 13-8 16,-16 2-12-16,-9-6-2 15,5-10-1-15,12-15 0 0,20-17-3 16,18-14-8-16,17-11-28 15,12-6-18-15,1-26-48 16,20-10-76-16,18-13-47 16</inkml:trace>
  <inkml:trace contextRef="#ctx0" brushRef="#br0" timeOffset="115314.6111">23961 8908 426 0,'20'-18'75'15,"19"4"-18"-15,18 1 47 16,9 4-54-16,4 3-3 16,0 4-17-16,-3 2-18 15,-7 0-9-15,-11 0-3 16,-12 4-7-16,-7 14-53 15,-14 4-94-15,-11-4-188 16</inkml:trace>
  <inkml:trace contextRef="#ctx0" brushRef="#br0" timeOffset="115581.3548">24508 9135 613 0,'-12'0'35'0,"9"16"-26"15,-4 19 7-15,-5 13-7 16,-6 10-7-16,-4 2-1 15,-2 0-1-15,0-3-5 16,0-1-8-16,2 1-44 16,1-6-109-16,1-20-231 0</inkml:trace>
  <inkml:trace contextRef="#ctx0" brushRef="#br0" timeOffset="115780.0329">24759 9156 555 0,'0'-9'60'0,"0"9"-13"15,0 0-23-15,3 24-20 16,-3 13 3-16,0 15-5 16,0 7-2-16,-6 5-3 15,-7 0-27-15,-3-4-124 0,-6-8-176 16</inkml:trace>
  <inkml:trace contextRef="#ctx0" brushRef="#br0" timeOffset="116012.8709">24348 9115 646 0,'45'-20'15'16,"39"16"83"-16,25-3-34 0,23 7-42 16,9 0-5-16,3 0-10 15,-9 0-6-15,-19 9-1 16,-23 4-9-16,-25 8-101 16,-25 3-160-16</inkml:trace>
  <inkml:trace contextRef="#ctx0" brushRef="#br0" timeOffset="116345.43">23828 9905 583 0,'106'-39'35'15,"27"16"104"-15,16 8-69 16,2 5-37-16,-8 4-9 15,-13 0-12-15,-23 6-12 16,-23 0-3-16,-19 0-20 16,-14 0-105-16,-18 8-109 0</inkml:trace>
  <inkml:trace contextRef="#ctx0" brushRef="#br0" timeOffset="116843.9582">24259 10122 354 0,'-3'-5'190'16,"-1"3"-140"-16,2 2 8 0,-1 0-44 16,-4 11-12-16,-10 16 1 15,-13 14-2-15,-10 7 1 16,-6 3-1-16,1-1 0 16,14-7-1-16,19-9 0 15,12-13 0-15,30-12 0 16,19-9 0-16,11 0 4 15,-2-5 9-15,-4-6-6 16,-13 4-4-16,-8 5-3 16,-9 2-3-16,-5 2-93 15,-8 1-244-15</inkml:trace>
  <inkml:trace contextRef="#ctx0" brushRef="#br0" timeOffset="117043.7111">24620 10151 592 0,'-18'0'147'15,"-1"26"-79"-15,-8 26 17 16,-9 15-51-16,-13 22-7 16,-3 4-13-16,0 8-14 15,8-5 0-15,16-7-8 16,16-9-54-16,12-19-168 15</inkml:trace>
  <inkml:trace contextRef="#ctx0" brushRef="#br0" timeOffset="118240.9065">17181 11836 426 0,'-19'-8'128'16,"5"8"-110"-16,3 0 51 16,-3 0-53-16,-7 0-12 15,-7 18-3-15,-8 11 0 16,-4 6 2-16,-2 5 16 15,3 2 15-15,6 6-11 16,7 3-13-16,4 2-7 0,11 0-1 16,8-3-2-16,3 0-1 15,28-8-17-15,13-3-72 16,9-13-117-16</inkml:trace>
  <inkml:trace contextRef="#ctx0" brushRef="#br0" timeOffset="118468.6346">17450 12111 636 0,'-14'0'33'0,"14"0"17"16,0 0-38-16,12 0-12 0,8 0 2 16,-3 0-1-16,-6 0 0 15,-6 0-1-15,-5-8 2 16,-2-6 2-16,-19-6-2 15,-4 4-1-15,2 4-1 16,7 4 0-16,10 7-7 16,6 1-13-16,0 0-76 15,12 6-103-15</inkml:trace>
  <inkml:trace contextRef="#ctx0" brushRef="#br0" timeOffset="118723.0068">17875 11633 538 0,'-4'-2'53'0,"4"2"-17"16,0 6-16-16,-3 19-11 15,-2 14 19-15,-4 11-9 16,-7 13-5-16,-2 9-7 15,-5 3-3-15,1 2-3 16,0-6-1-16,7-5-8 16,-3-1-50-16,1-13-131 15,-2-20-243-15</inkml:trace>
  <inkml:trace contextRef="#ctx0" brushRef="#br0" timeOffset="118873.2183">17650 11965 493 0,'9'-5'219'16,"15"5"-200"-16,16 0 60 15,11 0-67-15,10 0-12 16,5 7-23-16,-5-7-182 16</inkml:trace>
  <inkml:trace contextRef="#ctx0" brushRef="#br0" timeOffset="119471.3081">18144 12197 446 0,'26'-21'35'0,"18"-8"73"16,13-5-32-16,5-5-30 16,-2 0-7-16,-11 3-9 0,-16 9-18 15,-18 11-9-15,-12 3 0 16,-3 6 3-16,-21 5 2 16,-22 2-6-16,-14 9-2 15,-10 25 0-15,4 15-1 16,9 6 2-16,11-1-2 15,16 0 1-15,17-4-6 16,10-5-12-16,15-2-26 16,22-7-28-16,11-13-60 15,4-17-104-15</inkml:trace>
  <inkml:trace contextRef="#ctx0" brushRef="#br0" timeOffset="119720.3869">18599 12142 51 0,'4'-11'337'0,"-4"5"-248"15,0 6-15-15,0 8-40 16,0 14-10-16,0 10 6 16,0 3-19-16,2-9-9 15,5-10-1-15,5-12 1 16,6-4 1-16,7-37 28 16,8-18 7-16,6-10 7 15,6-1-4-15,-2 9-5 16,0 16-11-16,-6 11-11 0,-7 14-11 15,-3 10-3 1,-3 6-7-16,-5 0-31 0,1 10-94 16,-7 11-74-16,-10 1-139 15</inkml:trace>
  <inkml:trace contextRef="#ctx0" brushRef="#br0" timeOffset="120269.2732">19085 11945 294 0,'0'-6'170'0,"0"3"-148"16,0 3 18-16,0 0-33 16,0 0-1-16,0-2 13 15,0 2 12-15,0-2 7 16,0 2 5-16,0 0-6 0,0 0-8 16,0 0-10-16,-2 0-11 15,1 0-3-15,-1 0 2 16,0 0 6-16,2 0 4 15,0 0-6-15,0 0-2 16,-2 0-4-16,1 0-2 16,-1 2-1-16,-4 22 0 15,-4 10 5-15,-7 9-2 16,-1 1 4-16,-3-2-4 16,5-8-2-16,7-8-3 15,5-14 0-15,4-8-2 16,3-4-2-16,22-16 4 15,9-14 1-15,4-4 0 0,-4 1 1 16,-7 8 0-16,-11 9 3 16,-7 10-2-16,-6 6 5 15,-3 0-6-15,0 20-2 16,-3 7 5-16,-1 0-2 16,4-7-3-16,0-11-1 15,22-9-2-15,12-3 3 16,13-23 1-16,5-3 1 15,-3 7 3-15,-12 8 0 16,-17 11 6-16,-10 3-3 16,-10 9-4-16,0 21 0 15,-10 7 4-15,-7 6-8 16,1-7-3-16,8-5-25 16,8-11-90-16,0-11-81 0,15-9-166 15</inkml:trace>
  <inkml:trace contextRef="#ctx0" brushRef="#br0" timeOffset="120402.8583">19547 12109 313 0,'9'-10'199'0,"-4"6"-91"16,-2 4-16-16,-1 0-57 15,-1 12-4-15,-1 14-1 16,0 10-21-16,0 6-9 16,0 1 0-16,-1 1-10 15,-4 2-71-15,-3-14-119 16</inkml:trace>
  <inkml:trace contextRef="#ctx0" brushRef="#br0" timeOffset="120552.5085">19698 11786 420 0,'-4'-6'399'0,"-5"6"-362"15,4 4-1-15,5 17-36 16,0 8-27-16,2 5-125 15,10-5-182-15</inkml:trace>
  <inkml:trace contextRef="#ctx0" brushRef="#br0" timeOffset="120884.2552">19859 12063 448 0,'-9'10'63'15,"5"6"4"-15,4 6-6 16,0-4-35-16,0-2-8 16,0-6-6-16,15-8-10 15,8-2-2-15,9-13 1 16,7-20 1-16,3-3 2 15,-6 7 16-15,-7 10 15 0,-11 11 17 16,-9 8-12 0,-6 0-12-16,-3 22-9 0,0 12-4 15,-6 9-11-15,-4-6-4 16,8-3-29-16,2-10-104 16,9-22-147-16</inkml:trace>
  <inkml:trace contextRef="#ctx0" brushRef="#br0" timeOffset="121167.1383">20425 11960 61 0,'0'0'576'0,"-11"0"-498"16,-8 19-3 0,-8 17-62-16,-6 4-12 0,1 2-1 15,3 0-2-15,14-12 0 16,11-8 1-16,4-18-3 15,7-4-2-15,17-14 4 16,4-14 2-16,2 0 2 16,-7 6-1-16,-6 10 5 15,-6 12 5-15,-2 0 2 16,-5 27-2-16,1 12 4 16,-4 2-1-16,1-3-14 15,5-12-4-15,8-12-60 16,6-14-170-16,8-22-324 15</inkml:trace>
  <inkml:trace contextRef="#ctx0" brushRef="#br0" timeOffset="121316.7521">20826 11465 679 0,'-4'46'148'0,"-10"39"-50"15,-5 30-42-15,-8 16-47 16,-7-1-8-16,2-9-1 15,10-14-20-15,11-27-134 16,11-28-409-16</inkml:trace>
  <inkml:trace contextRef="#ctx0" brushRef="#br0" timeOffset="122064.9086">21524 12135 298 0,'0'-10'94'0,"0"4"-38"16,0 4 20-16,-4 0-20 15,1 2 8-15,-3 0-18 16,-4 0-13-16,-4 0-8 16,-7 2-16-16,-6 14-2 15,-2 10-4-15,0 6-2 16,4 8 0-16,7-3-1 0,12-8 1 15,6-10-1 1,0-11 0-16,22-8-1 0,15-18 1 16,7-16 0-16,1-9 0 15,-4 5-1-15,-14 14 1 16,-13 10 0-16,-8 8 2 16,-5 6 5-16,-1 0-4 15,0 22-3-15,0 11 2 16,0 14-2-16,0 2-13 15,0-1-78-15,2-16-141 16</inkml:trace>
  <inkml:trace contextRef="#ctx0" brushRef="#br0" timeOffset="122248.9367">21745 12173 540 0,'8'-20'115'0,"9"6"-5"15,6 0-48-15,1 6-40 16,1 4-13-16,-3 4-6 15,-1 0-3-15,-6 20 0 16,-4 11-1-16,-4 3 1 16,-7 5-1-16,0-1-3 15,0-3-10-15,3-9-38 16,6-9-29-16,9-7-49 16,9-10-67-16</inkml:trace>
  <inkml:trace contextRef="#ctx0" brushRef="#br0" timeOffset="122530.4658">22421 12062 566 0,'-12'-9'87'16,"0"9"-20"-16,2 0-36 16,1 0-19-16,3 0-1 15,6 0-10-15,0 0-1 16,1 0-1-16,11 10 1 15,2 11 4-15,0 12 5 16,-9 21 15-16,-5 26 26 16,-22 15-14-16,-26 9-17 15,-12-3-13-15,-1-18-4 16,4-17-2-16,11-25-6 16,15-24-40-16,10-17-67 0,12-33-73 15,8-31-247-15</inkml:trace>
  <inkml:trace contextRef="#ctx0" brushRef="#br0" timeOffset="122962.4543">22912 11361 328 0,'-2'0'234'15,"-12"13"-202"-15,-3 27-6 16,-8 20-19-16,-5 15-4 16,-3 11 4-16,0 12 23 15,8-5 13-15,13-5-17 16,12-19-12-16,6-22-11 15,28-20-1-15,12-17-1 16,2-10 2-16,3-2 1 16,-9-20 10-16,-11-2 16 15,-10 4 8-15,-12 8-19 16,-9 5-4-16,0 7 2 0,-30 0-2 16,-15 8-15-1,-7 22-1-15,7 11-2 0,11 3 3 16,19-2-4-16,15-4-13 15,1-8-38-15,31-6-40 16,10-12 21-16,8-8-70 16,-1-4-152-16</inkml:trace>
  <inkml:trace contextRef="#ctx0" brushRef="#br0" timeOffset="123145.5977">23448 11772 445 0,'-29'24'258'0,"4"40"-154"16,1 19-22 0,3 14-55-16,0 8-11 0,0-2 4 15,-9-5-9-15,-10-8-6 16,-11-19-5-16,-2-18-8 16,3-26-64-16,7-27-150 15</inkml:trace>
  <inkml:trace contextRef="#ctx0" brushRef="#br0" timeOffset="140869.3482">26803 9374 229 0,'-31'0'417'16,"-5"0"-414"-16,-6 27 50 15,-10 17-11-15,-8 14-37 16,-1 18 1-16,3 14-2 15,13 7 3-15,18 2 8 16,18-10 0-16,9-14-8 16,23-23-5-16,24-18 1 15,19-25 5-15,16-9 2 0,15-33 1 16,10-24-7 0,1-13 0-16,-11-11-1 0,-18-4 7 15,-28 5 2-15,-23 4 9 16,-25 5-11-16,-3 1-2 15,-36 3 1-15,-16 10-9 16,-9 21 0-16,0 18-8 16,10 16-14-16,11 2-24 15,18 11-33-15,16 15-52 16,6 8-147-16</inkml:trace>
  <inkml:trace contextRef="#ctx0" brushRef="#br0" timeOffset="141085.4414">26880 9655 584 0,'-1'1'33'15,"1"29"29"-15,15 14 29 16,10 10-46-16,2 5-1 15,0 3-19-15,1-8-23 16,2-2-2-16,6-8-64 16,-3-15-272-16</inkml:trace>
  <inkml:trace contextRef="#ctx0" brushRef="#br0" timeOffset="141783.7785">27568 9350 475 0,'-3'-4'29'15,"3"1"54"-15,0 1-49 0,0 2-28 16,-1-1-3 0,-2 1-3-16,-6 0 2 0,-3 8 3 15,-3 1-2-15,3-1 13 16,5-5-3-16,7-3-4 15,0 0 12-15,0 0 1 16,22-11 2-16,18-11-8 16,15-5 29-16,10 3-3 15,-6 10 3-15,-11 9-1 16,-21 5-13-16,-12 3-12 16,-15 29-6-16,0 18-4 15,-26 14-1-15,-8 6-6 0,3-9-2 16,11-13-1-16,20-15-8 15,15-15-12-15,29-9 10 16,14-2 11-16,3-1 0 16,-8 6 13-16,-15 14 11 15,-27 20-15-15,-18 18-9 16,-46 8 0-16,-20 3 0 16,-4-21 0-16,12-30 0 15,28-24-22-15,24-31-321 16</inkml:trace>
  <inkml:trace contextRef="#ctx0" brushRef="#br0" timeOffset="142222.7634">28298 10310 903 0,'0'0'0'0,"13"-14"-4"15,35-26-70-15,13-23-507 0</inkml:trace>
  <inkml:trace contextRef="#ctx0" brushRef="#br0" timeOffset="176316.7375">7849 16364 313 0,'0'-2'240'15,"0"2"-185"-15,0 0 2 0,0 13-28 16,0 15 3-16,2 15-2 16,-1 11-11-16,-1 6-2 15,0 1-8-15,0-6-9 16,0-11-2-16,0-9-25 15,0-14-54-15,0-11-85 16,14-10-191-16</inkml:trace>
  <inkml:trace contextRef="#ctx0" brushRef="#br0" timeOffset="176500.4806">8215 16419 618 0,'0'0'158'0,"0"0"-108"16,16 9 20-16,13 1-34 16,8-2-20-16,4-4-16 15,1-4 0-15,3 0-22 16,0-4-70-16,-8-18-140 16</inkml:trace>
  <inkml:trace contextRef="#ctx0" brushRef="#br0" timeOffset="177147.6942">9399 16417 316 0,'-6'-1'67'15,"2"-1"12"-15,1 2-15 0,1-2-15 16,1 2 3-16,-1 0-7 16,1 0 6-16,-3 0 1 15,2 0-7-15,-2 0-7 16,-6 0-7-16,-6 0-12 15,-5 22-18-15,-12 18-1 16,-1 12 0-16,1 9 0 16,11-3 0-16,10-5 0 15,11-7 0-15,1-14-4 16,20-8-19-16,19-15-48 16,13-9-45-16,12-3-70 15,1-23-212-15</inkml:trace>
  <inkml:trace contextRef="#ctx0" brushRef="#br0" timeOffset="177397.4054">9729 16448 520 0,'-22'22'160'0,"11"4"-113"16,10-8-1-16,1-4-35 15,19-8-11-15,13-6 3 16,6 0-1-16,-2-8 9 15,-9-2 8-15,-12 4 16 16,-9 4-4-16,-6 2-10 16,-2 0 8-16,-26 8-11 15,-12 12-18-15,-7 6-7 16,7-4-9-16,13-10-17 0,18-4-42 16,9-8-27-16,6 0-51 15,26-5-103-15</inkml:trace>
  <inkml:trace contextRef="#ctx0" brushRef="#br0" timeOffset="177613.5735">10108 16349 308 0,'8'-5'149'15,"-8"5"-45"-15,0 0 7 16,0 10-51-16,0 11-14 16,0 6-20-16,0-3-16 15,0 3-3-15,0 2 2 16,0-1 13-16,0 5 6 15,-2 1-6-15,-13 1-12 0,-4-6-10 16,-2-8 0-16,0-14-12 16,2-7-32-16,5-15-68 15,14-18-80-15,0-11-261 16</inkml:trace>
  <inkml:trace contextRef="#ctx0" brushRef="#br0" timeOffset="179026.8881">10499 16132 397 0,'-9'-3'189'0,"3"3"-128"15,3 0-2 1,-1 0-39-16,1 3-16 0,-2 13-2 16,3 3-2-16,2-2-1 15,0-6-1-15,2-3 0 16,9-2 2-16,0 0 7 15,0 4 15-15,-4 2 10 16,-2 6 10-16,-4 8-10 16,-1 6-13-16,0 1-13 15,-9-3-6-15,-3-4-3 16,-1-9-16-16,2-11-36 16,-1-6-29-16,1 0-22 15,5-15-67-15,4-12-114 16</inkml:trace>
  <inkml:trace contextRef="#ctx0" brushRef="#br0" timeOffset="179226.3536">10571 16070 431 0,'16'-3'81'0,"0"-3"48"15,8 4-64-15,0-1-40 16,0 1-25-16,-3 0 0 16,-3 2-28-16,-2 0-60 15,0 0-80-15,-3 9-162 0</inkml:trace>
  <inkml:trace contextRef="#ctx0" brushRef="#br0" timeOffset="179475.7991">10930 16130 328 0,'-8'8'291'0,"3"5"-249"16,3 7 8-16,2 7-30 15,0 4-17-15,0 1-3 16,0-2-8-16,0-4-10 0,-1-3-29 16,1-7-50-16,-2-3-47 15,2-9-114-15</inkml:trace>
  <inkml:trace contextRef="#ctx0" brushRef="#br0" timeOffset="179675.2583">11107 16061 250 0,'0'-1'377'16,"0"1"-328"-16,0 7-8 0,0 16-23 16,2 11-5-16,-1 2-13 15,1 5-2-15,-2-3-18 16,0-2-34-16,0-2-66 15,-9-5-73-15</inkml:trace>
  <inkml:trace contextRef="#ctx0" brushRef="#br0" timeOffset="179908.0225">10828 16187 301 0,'0'-8'256'16,"2"-4"-207"-16,28-7 16 15,10-5-13-15,11 1-15 16,4 2-4-16,-1 2-26 16,-2 4-7-16,-4 3-17 15,-2 2-49-15,-1 5-57 16,-5 2-169-16</inkml:trace>
  <inkml:trace contextRef="#ctx0" brushRef="#br0" timeOffset="180140.7673">11594 15917 295 0,'-6'0'245'15,"-8"11"-201"-15,3 9 8 16,-3 7-33-16,-4 8-13 15,-3 5-4-15,-6 9 5 16,-7 11 14-16,-6 6 0 16,-3 4-13-16,2 1-7 15,5-7-1-15,8-11-7 16,9-10-23-16,11-13-42 16,7-14-50-16,1-11-64 15</inkml:trace>
  <inkml:trace contextRef="#ctx0" brushRef="#br0" timeOffset="180406.7757">11540 16199 546 0,'-27'36'61'16,"2"12"-24"-16,0 7-33 15,-1 1-4-15,10-4-18 16,8-14-32-16,8-17-32 16,2-20-29-16,17-1 48 15,7-20 63-15,4-8 40 0,-2-4 22 16,-3 4 8-16,-5 5-12 16,-2 6-48-16,-5 5-10 15,0 2-38-15,-2 3-124 16</inkml:trace>
  <inkml:trace contextRef="#ctx0" brushRef="#br0" timeOffset="180556.3674">11665 16247 565 0,'-17'37'167'16,"3"18"-78"-16,-2 12-48 15,1 7-41-15,0 0 0 16,4-7-22-16,4-5-81 15,0-12-118-15</inkml:trace>
  <inkml:trace contextRef="#ctx0" brushRef="#br0" timeOffset="181840.4217">7845 17079 159 0,'0'-2'108'0,"0"-3"-59"15,0 1 6-15,9-2-29 16,7 0 0-16,4 0-6 15,6 2 2-15,6-1 3 0,5 0 8 16,4 1-3-16,1 0-3 16,3-1 2-16,3-2-11 15,2-3-1-15,3 3-7 16,4-2 6-16,4 1 0 16,0 3-5-16,-3 0 3 15,0 3-2-15,-4 2-1 16,-3 0-3-16,-1 0-3 15,-3 0-1-15,0 2 1 16,-2 0-2-16,3-2 4 16,-1 0 4-16,0 0-4 15,1 0 1-15,-5-2-4 0,4 0 0 16,2 2 0-16,0 0 5 16,3 0 0-16,2 7-1 15,-1-2-5-15,4-1-1 16,-2 0-1-16,1-2-1 15,0 2 0-15,-2-1 0 16,1-2 0-16,-4 2 0 16,1-2 0-16,-4 1 1 15,-2 0 0-15,-2 2-1 16,1 0 1-16,0 3 0 16,1-2 1-16,-2 3 1 15,0-6-2-15,-2 1 1 16,0-3 0-16,-2 0 0 0,1 0-1 15,-1 0 0 1,6-1 0-16,8-9 2 0,5-4 0 16,6-3 2-16,3 0 0 15,3-1-1-15,3 4-2 16,5 2-2-16,6 2 0 16,3 1-1-16,0 0 1 15,-3-1 0-15,-4 0 1 16,-1-5 1-16,-8 1-1 15,-8-1-1-15,-12 0-3 16,-13 4-7-16,-11 0-29 16,-10 4-68-16,-9 0-60 15,-9 1-368-15</inkml:trace>
  <inkml:trace contextRef="#ctx0" brushRef="#br0" timeOffset="182484.9397">9702 17351 214 0,'-10'7'127'16,"-1"-1"-120"-16,4 1 6 16,2-4 1-16,2-3 7 15,2 1 8-15,-1-1 35 16,2 0 2-16,0 0-10 15,0 0-13-15,2 0-7 16,22-4-14-16,14-14 25 16,14-4 8-16,6 0 1 15,-8 6-2-15,-11 14-24 16,-12 2-18-16,-9 22-6 16,-11 25-1-16,-7 15-3 15,0 17-2-15,-7 1-1 16,-5-8-6-16,12-18-4 0,12-20-7 15,30-22 2-15,19-12 7 16,16-4 6-16,5-22 2 16,6 1-1-16,-3 2-40 15,-7 5-101-15,-17-4-190 16</inkml:trace>
  <inkml:trace contextRef="#ctx0" brushRef="#br0" timeOffset="195636.6306">7328 17791 368 0,'-3'14'61'16,"3"0"-40"-16,0 4 9 16,2 3-25-16,13 3 5 15,6 4 12-15,3 4 0 16,-2 0-10-16,1 2-2 15,-1-4 4-15,-1-2 1 16,-5-4-11-16,-1-6-2 16,-5-4-2-16,-3-8 0 15,-4-4 0-15,-2-2 0 16,1 0 1-16,2 0 1 16,-1-4 0-16,0-12 2 15,-2-6-2-15,1-7-1 16,-2-10 0-16,0-9 0 0,-11-17-1 15,-7-5 0 1,1 0 0-16,3 3 1 0,-1 9 2 16,5 4 7-16,-2 4 9 15,-4-2-9-15,-1-6-3 16,-2-8-4-16,-4-11-1 16,4-3-2-16,-4-4 1 15,1 3-1-15,1-1 0 16,-3 7 0-16,0 5 0 15,4 6 0-15,2 2 1 16,3 3-1-16,3 1 0 16,4 0 1-16,1 4-1 0,-1 1 3 15,-1-1 0 1,0 1 0-16,-1 2-1 0,3 0-2 16,2 6 1-16,4 3-1 15,-2 0 0-15,1 3 0 16,0 3 1-16,-2-3-1 15,1 2 1-15,2 2 0 16,-1 7 5-16,2 8-2 16,0 7-4-16,0 4 2 15,0-1-2-15,2 2 0 16,8 1 0-16,4-3 0 16,6 0 2-16,7-1 1 15,9-4 4-15,8 2 5 16,5-1 1-16,6 5 3 15,0 2 1-15,2 4-5 0,1 3 0 16,-1-1-4-16,-2 1-3 16,1-2-3-16,0-2 0 15,2-4 3-15,2 0 1 16,1 0-1-16,-2 6 4 16,0 2-4-16,-4 0 5 15,-7 0-3-15,-1 6-2 16,-5 1-3-16,1 0-1 15,-1-1-1-15,0 0 0 16,4 0 2-16,-2-1 0 16,3-2 6-16,-2-3-1 15,0 0-5-15,-3 0 3 0,-1 0-4 16,2-10 0-16,-4-2-1 16,0-1 4-16,1 2 0 15,-2 1-3-15,5 0 8 16,3 0 9-16,1-2-16 15,3 0 7-15,-1 0-8 16,-1 5 1-16,4 1-2 16,-4 1 1-16,1 3 0 15,2-3-1-15,-3 3 1 16,1-5 0-16,-1 1 0 16,-2-1 3-16,-3 0-3 15,2 2 1-15,-3 1 0 16,0-3 2-16,-1 4-1 0,-2 0 2 15,2 0-1 1,0 1-2-16,-1 0-1 0,1 0 0 16,0-2-1-16,-2 0 1 15,-1-1-1-15,-1-2 1 16,1 3 0-16,1 1 0 16,0 3 0-16,0 0-1 15,-2 0 1-15,-5 0-1 16,-5 0 1-16,0 0 0 15,-4 5 0-15,1-3 2 16,-2 0 2-16,-3 0-5 16,3-1 1-16,2-1 0 0,0 0-1 15,7 2 0 1,5-1 2-16,-1 3 3 0,3 0-3 16,-2 0 3-16,-3 0-4 15,-2 1 3-15,0-3-4 16,1-1 1-16,0-1-1 15,5 0 0-15,-2 0 0 16,-1 0 0-16,-3 0 0 16,1 0 0-16,-2 0 0 15,1 2 0-15,5 1 1 16,3 0 1-16,8 1-2 16,7 0 1-16,0-1 0 15,4 3 0-15,2 1 0 16,4-1-1-16,2 0 2 15,2-4 0-15,1-2-2 0,-4 2 0 16,0 0 0-16,-6 3 0 16,-7-2 0-16,-14-1 0 15,-15-2 0-15,-12 0 0 16,-11 11-28-16,0 9-88 16,-30 0-238-16</inkml:trace>
  <inkml:trace contextRef="#ctx0" brushRef="#br0" timeOffset="201439.1692">6350 17153 567 0,'0'1'55'0,"0"-1"-47"15,0 0 33-15,0 0 14 16,1 0-20-16,29 0-12 16,19 0 27-16,12 0 5 15,5 3-17-15,-3-1-21 16,-10 1-15-16,-5 0-2 15,6-3-62-15,-18 0-214 16</inkml:trace>
  <inkml:trace contextRef="#ctx0" brushRef="#br0" timeOffset="205030.4466">12523 16990 196 0,'0'-4'59'0,"-1"2"-30"15,-3-4-29 1,2 2-6-16,1 0-32 0,1 4 38 16,0 0 8-16,0 0 20 15,0 0 21-15,-2 0-1 16,1 0 1-16,1 0-8 15,0 0-16-15,0 0-6 16,0 0-4-16,8 0 17 16,15 0 13-16,11-2 8 15,9-6-8-15,2 0-13 16,1 2-12-16,-7 4-15 16,-6 2-5-16,-6 0-8 15,-9 8-53-15,-14 12-145 0</inkml:trace>
  <inkml:trace contextRef="#ctx0" brushRef="#br0" timeOffset="205362.2344">12694 17273 178 0,'1'-2'506'15,"2"2"-460"-15,12 0 34 16,6 0-49-16,6 18-23 16,4 6-8-16,-1 3-23 15,4-12-110-15,-4-14-263 16</inkml:trace>
  <inkml:trace contextRef="#ctx0" brushRef="#br0" timeOffset="205845.1164">13408 17140 546 0,'0'0'104'0,"7"-5"-38"0,28-2 5 16,14-1-10-1,17 1-8-15,5 6-24 0,1 1-12 16,-5 0-16-16,-6 0-1 16,-4 9-37-16,-11-5-131 15,-22-4-354-15</inkml:trace>
  <inkml:trace contextRef="#ctx0" brushRef="#br0" timeOffset="207391.2841">14475 17164 61 0,'-11'-14'292'15,"0"3"-282"-15,5-2 40 16,3 0-10-16,1 3-10 15,2 2 7-15,0-2-4 16,0 4 6-16,0 1-12 16,0 3 6-16,0 2-3 0,-1 0-4 15,-1 0-5 1,2 2-7-16,0 20-4 0,5 12 2 16,14 14-5-16,3 11-3 15,4 9 4-15,4 7 2 16,1 3-2-16,-1-1 0 15,0-6-1-15,-1-12-5 16,1-10 0-16,-3-8-1 16,0-11-1-16,-3-4 0 15,-3-8 0-15,-2-7-1 16,-5-4 1-16,-3-3-2 16,-3-4-1-16,-1 0-6 0,0 0-5 15,3-10 5-15,-3-18 6 16,-2-14 3-1,-2-12 0-15,-3-7-1 0,0-9 2 16,-2-10-1-16,-5-4 0 16,-1-7 0-16,1-5 1 15,2 0-1-15,2-5 1 16,-1-1 3-16,-1 5-2 16,2 5 1-16,0 14-2 15,2 6-1-15,-1 11 1 16,2 5-1-16,0 8 0 15,0 0 1-15,0 3-1 16,0-3 0-16,0-1 1 16,2-2 0-16,5 1-1 15,2 6 0-15,-1 7 0 0,1 9 0 16,-5 8 0-16,-1 6 0 16,-1 6 1-16,-1 1-1 15,1 4 1-15,-1 3-1 16,1-2 1-16,-2 2 0 15,3 0 0-15,0 0 0 16,5 0-1-16,5 0 0 16,3 0 1-16,2 0 1 15,9 0 0-15,4 0 3 16,8 0 1-16,10 0 4 16,2-4 0-16,3-2-2 15,2-1 0-15,-2-1 2 0,-2 1 0 16,-4 1-2-16,1 5 0 15,-4 1-1-15,-1 0-1 16,0 0-2-16,2 1-1 16,0 5-2-16,5-6 0 15,0 0-1-15,3 0 0 16,1 0 0-16,1-2 2 16,5-8 4-16,4 2 8 15,-1 0-1-15,-1 6-8 16,-2 2-3-16,1 0 0 15,0 0-1-15,3 0-1 16,2 0 0-16,1 0 1 16,-3 0 0-16,-6 0-1 0,-4 0 1 15,0 0 0 1,-2 0-1-16,4 0 2 0,-1 0-2 16,0 0-1-16,2-4 1 15,2-3 0-15,4-3 1 16,0-1-1-16,2-1 1 15,-5-1 0-15,-3 2-1 16,0-1 1-16,-2 1-1 16,-1-3 0-16,1 4 1 15,0-2 1-15,4 2-1 16,-2 2 1-16,-2 3 1 16,-7-1-1-16,-2 3-1 15,-1 1 1-15,-4 2 2 16,3-2 1-16,1-4-3 15,0 1-2-15,5-4 0 0,-1-5 0 16,0 2 0-16,-3-2 0 16,-6 4 0-16,-11 4 0 15,-10 4-2-15,-12 2-6 16,-7 0-15-16,-1 0-19 16,0 14-33-16,-13 8-57 15,-9-8-162-15</inkml:trace>
  <inkml:trace contextRef="#ctx0" brushRef="#br0" timeOffset="208571.8768">15327 16313 6 0,'6'-8'270'16,"-2"0"-207"-16,1 0-1 16,-1 2-22-16,-1-2 9 15,1 2 2-15,-1 4-9 16,-3-1-4-16,2 0-8 0,-1 1-11 15,1-2-3 1,-2 4-2-16,1 0 5 0,-1 0 3 16,0 0-2-16,0 0 4 15,0 4 3-15,0 23-3 16,0 14 0-16,-7 8-6 16,-8 9-10-16,2 5-3 15,-2-1-5-15,6-6 0 16,4-10 0-16,5-12-7 15,0-14-24-15,0-6-61 16,11-10-80-16,1-4-262 16</inkml:trace>
  <inkml:trace contextRef="#ctx0" brushRef="#br0" timeOffset="209003.8933">15770 16530 166 0,'-3'0'398'0,"3"0"-341"15,0-4 12-15,21-1-23 16,13-4 6-16,12 3-8 16,13 0-11-16,5-2-20 15,2 4-13-15,-2-2 0 0,-6-1-22 16,-8 6-93-16,-11-5-160 16</inkml:trace>
  <inkml:trace contextRef="#ctx0" brushRef="#br0" timeOffset="209992.2398">15203 17140 369 0,'3'0'62'0,"3"0"-39"15,8 0 9-15,8 0 5 16,12 0-5-16,11 0 2 0,10 0-2 15,15 0 4-15,3 0 0 16,5 0-5-16,-7 0-6 16,-5 0-15-16,-8 5-6 15,-6 9-1-15,1 0 2 16,3-3 2-16,6 0 3 16,5-5 0-16,6-2-2 15,-3-2-4-15,-3 0-3 16,-7 0 1-16,-10 0 2 15,-9 2 1-15,-7-2 0 16,-1-1-4-16,-2-1 0 16,2 1-1-16,6 1 0 15,4-2 1-15,9 0 2 0,11 0 18 16,7-6-16-16,10-6-4 16,3 2 1-16,-3-1-2 15,-5 3-1-15,-7 3 0 16,-11-1 0-16,-5 3 1 15,-10 0 0-15,-5 1 0 16,1-2 0-16,4-4 0 16,5-3 2-16,4-2 1 15,3-1-2-15,-1 2 1 16,1-1 3-16,-4 3-3 16,-1 3-1-16,-6-1-1 15,-3 3-1-15,-6-1 1 0,-4 1 1 16,-7 2-1-1,2 1 0-15,2 2 0 0,0-2 1 16,1 2-1-16,-6-2 0 16,-4 0 0-16,-4 0-13 15,-5 0-41-15,-8 2-45 16,-1 0-45-16,0 10-200 16</inkml:trace>
  <inkml:trace contextRef="#ctx0" brushRef="#br0" timeOffset="210650.2065">16347 17800 264 0,'-11'-1'260'0,"1"-1"-247"16,4 2 20-16,5-2-20 16,1 2-12-16,0 0 0 15,0 0 0-15,-2 0 5 16,2 0 29-16,0 0 7 15,0 0-4-15,0-2-3 16,6-4-6-16,17-3 5 16,10-5-3-16,10-3 1 15,6-3 2-15,2 4-7 0,0 3-1 16,-11 6-8-16,-12 7-8 16,-8 0-5-16,-13 2-1 15,-7 25-1-15,0 10-3 16,-17 13-1-16,-11 9-3 15,1-3 0-15,10-8 2 16,15-10 2-16,2-18 0 16,33-13 0-16,16-7 1 15,11-7-1-15,4-13 5 16,-4 2-1-16,-8 2-3 16,-15 6-1-16,-10 3-10 15,-6 0-63-15,-9-5-197 0</inkml:trace>
  <inkml:trace contextRef="#ctx0" brushRef="#br0" timeOffset="220193.7031">16839 16324 334 0,'0'0'119'0,"0"0"-86"16,0 0 3-16,0 0-10 0,0 0-10 15,11 0-4-15,8 0 13 16,3 0 12-16,11 0-8 16,5-7-3-16,2-3-1 15,2-2-15-15,-5 0-9 16,-6 4-1-16,-5 2-14 15,-7 6-68-15,-4 7-111 16</inkml:trace>
  <inkml:trace contextRef="#ctx0" brushRef="#br0" timeOffset="220759.0311">17375 16235 380 0,'0'0'116'0,"0"0"-77"16,2 0-5-16,-2 2-29 16,3 18-2-16,1 6 3 0,3 0 1 15,1 1 7-15,0-1-1 16,-1-2 1-16,2-5 3 16,-3-7-8-16,-2-4-5 15,4-7-3-15,2-1 3 16,4-6 6-16,3-20-5 15,2-10-3-15,-5-9-2 16,-3-6-1-16,-8 0-4 16,-3 0-3-16,0 7 2 15,-5 10-2-15,-2 11 3 16,-3 9 5-16,5 7-1 16,1 3-1-16,2 4 0 15,2 0 1-15,0 0 1 0,0-4-2 16,15-3 1-16,12-4 1 15,16-9 10-15,9-2 8 16,11-2-5-16,2-5 8 16,1 2 9-16,-8 7-9 15,-13 4-16-15,-10 9-5 16,-10 7-30-16,-6 0-83 16,-16 23-193-16</inkml:trace>
  <inkml:trace contextRef="#ctx0" brushRef="#br0" timeOffset="221340.9106">17739 16257 297 0,'-1'-2'146'15,"1"0"-109"-15,0 0 9 16,0 2-38-16,0 0-8 16,0 0 1-16,0 0-1 15,3-2 0-15,0 2 15 16,1-2 33-16,2-1-3 16,8-4-10-16,5-5-3 15,5-6-8-15,9-2 1 16,4-5-1-16,-3 3 6 15,-3 6-4-15,-8 5-7 16,-8 8-6-16,-6 3-6 16,-6 0-5-16,-3 20 0 15,-1 21-1-15,-25 15-1 0,-7 8-2 16,1 1-1-16,10-13 2 16,11-14 0-16,11-14 0 15,0-12-3-15,11-10-1 16,11-2 4-16,4 0 1 15,1-10 0-15,1-3-7 16,-1 2-40-16,-2 3-41 16,-2 5-67-16,-1 0-163 15</inkml:trace>
  <inkml:trace contextRef="#ctx0" brushRef="#br0" timeOffset="221603.5601">18500 16059 338 0,'-16'11'217'15,"-4"13"-154"-15,-2 11 1 16,-6 12-33-16,-10 10-13 16,-9 13-5-16,-11 9-1 15,-10 7-1-15,-4 5-3 16,-2 1 0-16,5 2-3 15,10-4-4-15,9-5-1 16,6-13 0-16,9-12-2 16,9-20-9-16,10-15-22 0,9-17-38 15,7-8-59-15,6-2-99 16</inkml:trace>
  <inkml:trace contextRef="#ctx0" brushRef="#br0" timeOffset="222105.9157">18197 16717 363 0,'-1'0'112'16,"-1"0"-44"-16,2 0-27 15,0 0-28-15,0 0 2 16,0 0-2-16,0 0 0 16,0 0 1-16,0 0 12 15,0 0 4-15,9-2-4 16,12-8 6-16,4 0-1 15,5-2-2-15,-1-2 7 16,-2 4-2-16,-7 3-10 16,-9 4-3-16,-5 3-10 15,-3 0-2-15,-3 10-1 0,0 16-2 16,-3 10-3-16,-15 10-3 16,-1 0 1-16,4-1-1 15,7-11 0-15,8-10 0 16,3-12-2-16,21-7 0 15,13-5 1-15,5 0 1 16,4-14 0-16,1-5 0 16,-4-1 0-16,-5 4-2 15,-6 3-20-15,-9 6-61 16,-4-6-143-16</inkml:trace>
  <inkml:trace contextRef="#ctx0" brushRef="#br0" timeOffset="229171.8846">19480 17057 303 0,'0'-3'93'15,"0"1"-9"-15,0-2-22 16,0 4-29-16,0-3-10 0,0-1-9 16,5-1-6-1,10-3 3-15,4 6 9 0,6-3 6 16,4 2-10-16,-1 1-10 16,6-2-5-16,1 0-1 15,-4 2-5-15,-3 2-23 16,-8 0-71-16,-10 0-104 15</inkml:trace>
  <inkml:trace contextRef="#ctx0" brushRef="#br0" timeOffset="229371.512">19588 17200 108 0,'-3'0'499'0,"3"0"-454"16,1 0 19-16,23-2-45 16,7-3-8-16,8 3-11 15,2 2-4-15,2 2-53 16,-3 12-107-16,-10-2-294 16</inkml:trace>
  <inkml:trace contextRef="#ctx0" brushRef="#br0" timeOffset="229687.918">20474 17043 465 0,'4'0'276'0,"9"0"-253"15,15 0 67-15,18 0-57 0,15 0-20 16,12 0-13-16,11 0-18 15,11 0-104-15,-4 0-244 16</inkml:trace>
  <inkml:trace contextRef="#ctx0" brushRef="#br0" timeOffset="230917.5511">21471 17165 1 0,'0'-12'392'0,"-12"4"-344"0,1 3 25 16,5 2-37 0,3 1-19-16,2 2 1 0,1 0-8 15,0 0-3-15,0 0 5 16,0 0 6-16,0 0-1 16,0 19 6-16,0 16 11 15,0 13-16-15,6 13 0 16,4 15 0-16,1 10-3 15,-1 4-3-15,3 1-2 16,0-5-4-16,4-8-3 16,1-15-2-16,5-15-1 15,0-12 1-15,0-8-1 16,-2-6 0-16,-2-3 0 16,-4-6 0-16,-3-5 1 15,-5-4-1-15,-4 0-1 0,-1-4 1 16,-2 0 0-16,3-15-2 15,0-24 1-15,2-21-1 16,-4-20 0-16,-1-15 0 16,0-13 1-16,0-3 1 15,0-1 0-15,0 6 1 16,0 3 0-16,0 3 0 16,3-7 0-16,1-3-1 15,1-1-1-15,-2 1 1 16,0 8-1-16,1 9-4 15,4 10 2-15,1 14 3 16,-5 10 1-16,-4 11-1 0,0 4 0 16,0 5 0-16,0 3 1 15,-4-2-1-15,-1 0 0 16,1 1 0-16,4 0 0 16,0 2 0-16,7 4 0 15,7 7 0-15,-4 7 0 16,2 6 0-16,0 6 0 15,6 5 1-15,12 0 2 16,16 0 4-16,17 3 4 16,20-3 1-16,26 0-3 15,25-12 2-15,28-7 0 16,24-1 1-16,21 2-1 16,22 0-1-16,18-2-2 0,16-4 0 15,-5 0-3 1,-22 2 1-16,-34 6 0 0,-40 8-3 15,-37 7 0-15,-20 1-2 16,-14 0 0-16,-10 7 5 16,-1 5-2-16,-3 0 0 15,-2 0-1-15,-5-4-2 16,-11-4 0-16,-15-1-1 16,-16 2-2-16,-13 1-24 15,-9 5-73-15,-6 0-101 16,-12-7-357-16</inkml:trace>
  <inkml:trace contextRef="#ctx0" brushRef="#br0" timeOffset="232065.8978">22642 16253 237 0,'0'-11'39'0,"0"2"9"15,0 5-18-15,0 0-21 16,0 4-3-16,0 0 1 15,0 0 18-15,0-4 18 16,0 0 17-16,0-6 8 16,6-2-28-16,3-1-10 15,-3-2-11-15,1 5-8 16,-2 1-1-16,-2 2 7 16,-2 3-1-16,-1 0 5 15,2 1-1-15,0-1-1 0,0-1 3 16,-1 0-9-16,-1 2-6 15,2 1-4-15,-2 1 0 16,0 1 0-16,0 0-1 16,0 3 3-16,0 19-2 15,-3 16 0-15,-9 12 0 16,-1 8 4-16,-5 8 3 16,1 1-1-16,0 1-4 15,0-4-5-15,5-7 0 16,5-11-4-16,5-8-17 15,2-14-39-15,0-10-37 16,2-6-61-16,8-8-87 0</inkml:trace>
  <inkml:trace contextRef="#ctx0" brushRef="#br0" timeOffset="232513.852">23150 16233 498 0,'0'-2'81'0,"0"0"1"15,0 2-52-15,0 0-23 16,0 0-7-16,0 0 0 15,0 6 0-15,0 16 2 16,-3 8 12-16,-8 8 11 16,0 3-4-16,0 1-14 0,1 2-7 15,3-6-1-15,1-2-22 16,4-6-46-16,-1-11-44 16,3-4-57-16,-5-10-195 15</inkml:trace>
  <inkml:trace contextRef="#ctx0" brushRef="#br0" timeOffset="232746.2214">22992 16448 260 0,'0'-4'205'16,"0"1"-127"-16,9-4 6 15,15 1-30-15,12 0 12 16,6 3-13-16,8 0-28 16,1 3-21-16,-1 0-4 15,-5 0-12-15,-9 8-67 16,-7 9-89-16,-16-2-374 16</inkml:trace>
  <inkml:trace contextRef="#ctx0" brushRef="#br0" timeOffset="233644.2156">23691 16167 364 0,'-8'0'38'0,"4"0"51"15,4 0-43-15,0 0-14 16,0 0-12-16,0 0-13 16,0-2 4-16,0 2 7 15,0-2 9-15,0 2-3 16,-3 0-7-16,1 4-10 15,2 14-1-15,0 6-2 16,0 2-3-16,0-2-1 16,3-3 1-16,3-4-1 15,0-8 0-15,-1-2 0 0,-2-3 1 16,1-4-1 0,0 0 2-16,6 0 3 0,0-17-2 15,2-6-3-15,-5-1-1 16,-2-4-3-16,-2-1 0 15,-2 0 4-15,-1-1 0 16,0-2 0-16,0-1 0 16,0 0 0-16,0 4-2 15,-3 1-2-15,-1 7 0 16,-1 6 4-16,2 3 0 16,2 6 0-16,1 0 0 15,0 1 0-15,0-2 0 16,1-1 2-16,13-6-4 15,8-4 4-15,8-4-1 16,7-1 4-16,9-2 5 0,4 0 12 16,2 3 8-16,-7 7-11 15,-5 6-17-15,-9 5-2 16,-2 4-11-16,-7 0-25 16,-1 0-29-16,-6 17-67 15,-8 5-102-15</inkml:trace>
  <inkml:trace contextRef="#ctx0" brushRef="#br0" timeOffset="234143.8222">23935 16001 168 0,'-3'0'178'15,"2"0"-112"-15,1 0 18 16,0 0-40-16,0 0-10 15,9 0 8-15,9 0-5 0,5 0-9 16,4 0-6 0,0 0-2-16,2 0-7 0,-5 0 0 15,-5 0-3-15,-7 0-9 16,-6 5-1-16,-3 8 0 16,-3 4 1-16,0 7 0 15,-8 5-1-15,-10 1-3 16,-1 2-2-16,7-4 4 15,5-8 1-15,7-4 1 16,0-6 0-16,5-2 3 16,14-4 6-16,6-2 22 15,3-2-13-15,0 0-14 16,-2 0-5-16,-4 0-6 16,-4 1-49-16,-3 4-73 15,0-3-173-15</inkml:trace>
  <inkml:trace contextRef="#ctx0" brushRef="#br0" timeOffset="234458.8422">24795 15892 19 0,'4'-9'350'0,"-4"7"-302"16,0 1 42-16,0 1-42 15,0 0-14-15,-3 1-5 16,-16 23-8-16,-11 10-5 0,-10 13-1 16,-5 6 0-16,-9 9 3 15,-8 4 9-15,-7 2 12 16,-6 6-1-16,4 0-13 16,6-9-11-16,15-5-12 15,9-12-2-15,12-12-2 16,6-7-12-16,10-9-19 15,4-7-16-15,5-5-11 16,2-5-29-16,2-3-27 16,0 0-14-16,18-6-92 15</inkml:trace>
  <inkml:trace contextRef="#ctx0" brushRef="#br0" timeOffset="234908.0284">24526 16371 178 0,'0'0'93'0,"0"1"9"16,0-1-20-16,0 0-2 15,6 0-14-15,14 0-26 0,6-1-9 16,7-8-3 0,-1 1 7-16,-4 1 6 0,-4 0 1 15,-6 5-10-15,-7 2-12 16,-3 0-7-16,-2 0-4 16,-4 0-3-16,-2 9-1 15,0 16-3-15,-9 13 0 16,-14 5 0-16,1 3-2 15,1-4 1-15,6-8 1 16,12-8 1-16,3-9-1 16,2-5 1-16,17-2 1 15,5-2 5-15,1-2 5 16,1-1-8-16,3-3-4 16,0 0-2-16,4-2-11 0,-1 0-63 15,4 0-148-15</inkml:trace>
  <inkml:trace contextRef="#ctx0" brushRef="#br0" timeOffset="235589.4561">22639 16994 12 0,'-11'0'42'16,"4"0"-32"-16,0-2 34 16,2 0 40-16,4 0 26 15,-1 0-7-15,2 0-5 16,-2 2-14-16,2-2-27 15,0-2-23-15,0 1-2 16,23-2-4-16,26-1-16 16,30 0 17-16,27 0 10 0,40 0-5 15,33-7 3-15,36-4-4 16,25-2-9-16,-5 0-5 16,-23 7-6-16,-46 10-1 15,-50 2-9-15,-39 5-3 16,-26 16-3-16,-11 0-10 15,-9 8-22-15,-5-3-35 16,-10 0-56-16,-7-6-71 16,-9-9-284-16</inkml:trace>
  <inkml:trace contextRef="#ctx0" brushRef="#br0" timeOffset="236154.7427">23203 17351 278 0,'-8'2'134'0,"5"0"-63"16,3-2-16-16,0 1-28 16,5-1-3-16,20 0 17 15,13 0 3-15,9 0-8 16,11 0 5-16,6-7 9 16,-1-1-1-16,-9 2 2 0,-18 4-18 15,-20 2-16 1,-11 0-9-16,-5 7 1 0,-6 27-5 15,-23 22 0-15,-11 18-3 16,-2 6-1-16,9 0 0 16,19-11-2-16,14-17 0 15,26-16-3-15,26-17-3 16,16-18 0-16,9-1 2 16,5-15 6-16,-5-11 0 15,-9 3-5-15,-14 9-63 16,-5 4-124-16</inkml:trace>
  <inkml:trace contextRef="#ctx0" brushRef="#br0" timeOffset="238433.5742">25387 16817 271 0,'-3'0'62'0,"3"0"6"16,0 0-24-16,0 0-13 15,0 0-12-15,0 0-5 16,0 0-6-16,0 0-2 15,0 0 2-15,0 0 5 16,0 0 4-16,0 0 6 16,0 0 4-16,0 0 5 15,13 0-8-15,10 0 2 16,8 0 7-16,5-2-2 16,-5 0-16-16,-1 0-9 15,-6 2-6-15,-5 0-4 16,-7 0-34-16,-4 22-80 15,-8 13-199-15</inkml:trace>
  <inkml:trace contextRef="#ctx0" brushRef="#br0" timeOffset="238748.8705">25387 17173 290 0,'13'-14'241'15,"2"0"-167"-15,11-2 18 16,2 0-35-16,-1 7-22 16,-3 6-26-16,-6 3-9 15,-1 5-10-15,-6 28-52 16,-11 3-131-16</inkml:trace>
  <inkml:trace contextRef="#ctx0" brushRef="#br0" timeOffset="239497.7521">26030 16647 350 0,'0'0'97'15,"5"0"-18"-15,23-2 4 16,15-3-22-16,8-3 8 16,3 2-12-16,-5-2-27 15,-9 5-25-15,-9 3-5 16,-7 0-13-16,-7 13-84 16,-17 8-178-16</inkml:trace>
  <inkml:trace contextRef="#ctx0" brushRef="#br0" timeOffset="240677.1712">26388 16966 363 0,'-8'-2'16'15,"3"1"-2"-15,5 1 13 16,0 0-25-16,0 0 1 16,0 0 7-16,0 0 5 15,0 0 14-15,0 0 4 16,0 14 5-16,0 13-4 15,5 10-18-15,4 12-5 16,1 9-2-16,-3 9 2 16,2 7-1-16,-2 1 0 15,-1-1 1-15,4-6-3 0,1-8-2 16,1-9-5 0,6-14 0-16,-3-10-1 0,3-7 0 15,-3-6 0-15,0-2 1 16,-3-8 1-16,-1-1 0 15,2-3 0-15,-1 0-2 16,2-9 0-16,5-15-2 16,-3-10-1-16,-1-8-1 15,-2-11 0-15,-5-7 2 16,-2-9 2-16,-3-12 0 16,2-8 1-16,0-3 0 15,1-5 1-15,1-3-1 16,-2-2 0-16,-2-4-1 15,-3-1 0-15,0 0-1 16,0 0 1-16,0-1 0 0,0 5-1 16,0 4 1-16,10 4 1 15,-1 9-1-15,2 6 0 16,-1 2 1-16,-2-3 1 16,-4-1-1-16,-2-3-1 15,-2 8 0-15,0 11 0 16,0 17-1-16,0 9 1 15,0 7 0-15,0 5 0 16,-2 3 0-16,-1 1 0 16,-3 5 1-16,0 2-1 15,-1 4 4-15,2 3 3 16,4 5-4-16,1 0-1 0,0 5-2 16,0 0-1-16,0 0 0 15,4 13 1-15,22 7 0 16,13 7 5-16,19 1 7 15,22 2 13-15,23-4 1 16,30-6-4-16,29-6-2 16,26-10-9-16,18-4 0 15,2 0 0-15,-15 0-3 16,-33-3-6-16,-37-1-2 16,-40-2-2-16,-31 6-1 15,-17 0-4-15,-10 0-12 16,-3 9-26-16,1 8-31 15,-4 5-64-15,-6-4-176 0</inkml:trace>
  <inkml:trace contextRef="#ctx0" brushRef="#br0" timeOffset="251567.6838">27153 15675 1 0,'-3'2'57'16,"-1"4"-1"-16,3-2-37 16,1-4 50-16,-2 0-34 15,1 0 20-15,-1 0 1 16,-1 0-12-16,0-2-4 15,2-1-7-15,-2 2-8 16,3-1-5-16,-2 0 5 16,2 0-5-16,0 2-9 15,0-1-1-15,0-2-3 16,0-1-2-16,0-2 16 16,3 2 11-16,0 0-1 15,-3 3-7-15,0 1-13 0,0 0-7 16,3 0-2-1,2-1 0-15,3-4 6 0,0-2 6 16,5 1 4-16,14-1 1 16,9-2 7-16,13 1-5 15,6 1-6-15,-5 7-6 16,-6 0-5-16,-9 0-4 16,-9 3 1-16,-9 8-1 15,-8 6 0-15,-9 7 1 16,-3 8-1-16,-30 12 2 15,-18 12-1-15,-16 9-1 16,-7 5 1-16,10-4-1 16,17-8 0-16,22-16-3 15,16-11-3-15,9-11 0 0,4-10 4 16,21-7 2-16,10-3 0 16,7 0 6-16,6-6-1 15,-2-4-3-15,-4 7-2 16,-9 3-4-16,-14 11-56 15,-9 10-70-15,-8-7-144 16</inkml:trace>
  <inkml:trace contextRef="#ctx0" brushRef="#br0" timeOffset="251883.6287">27865 15753 240 0,'0'-11'170'16,"0"7"-87"-16,0 4 3 15,0 0-48-15,0 0-22 16,0 15-8-16,0 8 19 15,-3 16-6-15,-9 5-1 16,-3 7-3-16,-1 7-9 16,1-2-5-16,-3 0-2 0,3-3-1 15,-1-5-3-15,7-8-23 16,4-14-41-16,4-11-41 16,1-15-73-16</inkml:trace>
  <inkml:trace contextRef="#ctx0" brushRef="#br0" timeOffset="252116.4095">27685 15983 468 0,'6'-17'97'0,"4"15"0"16,12-2-48-1,11 4-26-15,9 0-9 0,1 0-10 16,-2 6-4-16,-3 4 0 16,-5 8-17-16,-12 4-46 15,-8-2-56-15,-10-2-106 16</inkml:trace>
  <inkml:trace contextRef="#ctx0" brushRef="#br0" timeOffset="252531.9642">28139 15903 352 0,'2'-6'129'16,"-2"6"-53"-16,0 11-26 15,-5 13-19-15,5 8-6 16,0 5-10-16,3-6-8 16,8-2-5-16,1-1-2 15,3-8 0-15,0-13 2 16,4-7-1-16,3 0 6 15,2-20 0-15,-1-13-5 16,-5-9-2-16,-9-5-2 16,-8-5-4-16,-1-1-2 15,-1-5 4-15,-16 2 2 16,-4-2-2-16,5 18 4 16,7 10-1-16,6 13 1 15,3 8 1-15,0-2 2 16,0 4 8-16,0-1-4 0,21-2-2 15,13-8 2-15,14-4 15 16,9-5-4-16,13-5-3 16,12-2 10-16,3-2 11 15,-6 9-3-15,-15 8-19 16,-22 9-13-16,-12 6-1 16,-8 4-14-16,-10 15-47 15,-10 16-72-15,-2 4-116 16</inkml:trace>
  <inkml:trace contextRef="#ctx0" brushRef="#br0" timeOffset="252997.504">28565 15786 139 0,'-6'0'257'0,"4"-13"-179"16,2-1 17-16,8-1-44 15,7 2-21-15,-2 0-5 16,1-1-3-16,-1 3 4 15,8-3 7-15,4-2 4 0,5 0-1 16,0 2-5-16,-3 4-5 16,-9 6-10-16,-8 4-12 15,-10 0 0-15,0 12-3 16,-6 17 1-16,-18 15-1 16,-7 9 1-16,-8 8-2 15,3 1 0-15,10-8 0 16,14-12 0-16,12-12 0 15,3-13 0-15,28-14-1 16,11-3 1-16,10 0 1 0,-2-10 2 16,-6 2-2-1,-10 5-1-15,-8 3 0 0,-9 12-21 16,-11 19-86-16,-6 8-106 16</inkml:trace>
  <inkml:trace contextRef="#ctx0" brushRef="#br0" timeOffset="253546.3091">27007 16795 383 0,'0'-15'94'15,"8"4"0"-15,22-1-48 16,19 4-5-16,27-4 27 15,39-10-9-15,37-10 8 16,30-6-8-16,15 0-18 16,7 6-11-16,-17 14-15 15,-26 11-14-15,-30 7-1 16,-37 10-8-16,-25 15-11 16,-24 9-8-16,-20 8-12 15,-6 4-27-15,-5-2-35 0,-4-6-37 16,-3-18-120-1</inkml:trace>
  <inkml:trace contextRef="#ctx0" brushRef="#br0" timeOffset="254078.2777">27769 17074 394 0,'3'-15'205'0,"-3"10"-131"16,0 3 19-16,0 2-50 0,0 0-29 15,0 5-7-15,-17 26-4 16,-12 18-3-16,-3 7 0 16,5-2 0-16,15-16-2 15,12-12-7-15,15-18-10 16,28-8 4-16,15-6 12 16,9-18 3-16,-1-2 4 15,-5 0 2-15,-7 6-3 16,-11 3-3-16,-7 8 0 15,-14 9-9-15,-19 0-54 16,-3 0-78-16,-12 0-104 16</inkml:trace>
  <inkml:trace contextRef="#ctx0" brushRef="#br0" timeOffset="254211.1336">28125 17062 549 0,'0'0'168'15,"-8"15"-37"-15,-23 45-45 16,-8 28-46-16,-6 16-26 15,4 7-11-15,9-6-3 16,10-7 0-16,11-2-24 16,11-11-80-16,0-29-147 15</inkml:trace>
  <inkml:trace contextRef="#ctx0" brushRef="#br0" timeOffset="257802.6104">24859 13263 18 0,'-8'0'123'15,"-2"0"-106"-15,-3 0 48 16,0-3-19-16,0 1-6 16,3 2-14-16,1 0-11 15,-2 0-10-15,4 5 4 16,1-2 10-16,1-1 2 0,-1-2 15 15,1 0 3-15,-1 0-9 16,3 0 4-16,3 0 3 16,0 0 3-16,0 0-10 15,0 0-5-15,10 0-2 16,23-4 17-16,13-2 14 16,14-3-7-16,4-1-10 15,-1 0-5-15,-8 7-24 16,-9 3-8-16,-3 0-4 15,-12 12-74-15,-11 6-199 16</inkml:trace>
  <inkml:trace contextRef="#ctx0" brushRef="#br0" timeOffset="259032.9702">25930 13246 35 0,'-2'-4'202'15,"-2"1"-133"-15,-1 0 11 16,1 0-19-16,4-4-20 16,0-2 2-16,0-1-7 15,0 5-12-15,6 0-4 16,-3 5-6-16,0 0-5 15,8 18-3-15,8 15 21 16,11 7-4-16,-2 8-9 16,0 8-2-16,-8 2 0 0,-1 2-1 15,-4-9-3-15,-2-17-6 16,0-15-1-16,-3-18-1 16,0-1 1-16,2-12 2 15,0-26 2-15,-1-12-5 16,-8-17 0-16,-3-11-4 15,0-4 0-15,-11-1 2 16,1 5 2-16,1 8 0 16,0 9 0-16,0 8 0 15,-4 0 0-15,-1-1 0 16,-4 0 0-16,-2-6 0 16,-6 2 1-16,-4 1-1 15,2 9-3-15,5 7 3 0,6 5-1 16,9 4 0-1,4 5 2-15,-1 1-2 0,5 5 1 16,0 3 0-16,0 1 1 16,0 1-1-16,11-1 1 15,11 3-1-15,6 1 1 16,8 5 1-16,15 4 1 16,16 3 4-16,24-1 8 15,19-2 5-15,16-4-4 16,14-6-1-16,17-4-2 15,8-6-1-15,13-5-1 16,2 2-6-16,-7-2-1 0,-10 5-1 16,-27 10-1-16,-27 6 0 15,-32 8-2-15,-26 0 0 16,-17 0-11-16,-5 15-16 16,-1-1-19-16,-1 1-34 15,-5-1-67-15,-11 0-162 16</inkml:trace>
  <inkml:trace contextRef="#ctx0" brushRef="#br0" timeOffset="259997.3197">26418 12802 447 0,'-12'-6'26'16,"6"6"41"-16,5-2-33 16,1 2-30-16,0-2-2 15,0-5 4-15,9-3 12 0,7-1 16 16,5 1 15-16,3 2 3 16,13-5-6-16,8-3-9 15,4 2-8-15,2 2-6 16,-8 7-11-16,-13 5-6 15,-9 0 0-15,-7 14-2 16,-9 13-3-16,-5 14 0 16,-1 10-1-16,-26 13 0 15,-12 13-1-15,-9 10 0 16,-1-5-4-16,4-7-4 16,11-19-2-16,13-20 2 15,15-16 2-15,6-14 4 16,3-6 3-16,22 0 0 0,10-8 3 15,3-4 7-15,1-1-2 16,-4 4-5-16,-7 4-2 16,-7 5-1-16,-11 8-15 15,-5 19-69-15,-4 6-45 16,-1-2-130-16</inkml:trace>
  <inkml:trace contextRef="#ctx0" brushRef="#br0" timeOffset="260396.0021">27031 12797 359 0,'-2'-9'70'16,"-1"4"3"-16,2 2-33 15,1-1-32-15,0 2-1 16,0-4-3-16,1-1 4 16,10 0 2-16,-5 6 16 15,-6 1 7-15,0 0-2 16,0 0-9-16,-1 13-11 0,1 7 7 15,0 5 5-15,0 6-10 16,0 5-2-16,0 4-4 16,0 1-4-16,0 1-1 15,0-3-2-15,0 2 0 16,0-2-7-16,0-6-18 16,4-7-27-16,1-12-21 15,0-7-29-15,-5-7-50 16</inkml:trace>
  <inkml:trace contextRef="#ctx0" brushRef="#br0" timeOffset="260695.6584">26880 12982 120 0,'0'-5'192'0,"0"-2"-145"15,3 2 12-15,18-4-13 16,9-1 2-16,7-2 12 16,7-1-5-16,2 6-10 15,-6-3-18-15,-7 10-19 0,-9 0-8 16,-9 0 0-16,-3 10-18 15,0 10-34-15,-2 0-45 16,3-4-91-16</inkml:trace>
  <inkml:trace contextRef="#ctx0" brushRef="#br0" timeOffset="261260.7591">27498 12904 231 0,'0'0'63'15,"0"0"13"-15,0 10-5 16,3 2-22-16,2 3 5 16,2 7-14-16,5 3-10 15,-2 4-3-15,4-1-6 16,1-4-11-16,4-7-3 15,1-12 0-15,2-5-2 16,0 0 0-16,-2-22 0 16,-2-8-4-16,-5-8-1 15,-3-6 0-15,-5-3-2 16,-5-3 1-16,0-3 0 16,-2-5 1-16,-9 4 0 15,-1 3-1-15,1 8 0 0,-2 7 0 16,4 6 0-16,0 8 0 15,2 4 1-15,3 4 0 16,3 3 0-16,1 4 0 16,0-2 0-16,0 0 1 15,9-2 0-15,3-2-1 16,7-2 3-16,2 1 5 16,3 4 9-16,3 0 6 15,4 1-10-15,5-1 3 16,6 1-3-16,1-3-1 15,-3 2 1-15,-1 2-8 16,-2 4-2-16,-4 2-1 16,0 2 0-16,0 0-2 0,1 0 0 15,-4 0-6-15,-5 3-13 16,-5 13-28-16,-5-2-33 16,-6 3-49-16,-8 1-91 15</inkml:trace>
  <inkml:trace contextRef="#ctx0" brushRef="#br0" timeOffset="261792.6878">27896 12661 430 0,'-4'0'75'0,"4"-4"4"15,0 3-52-15,0-1-13 16,6-1 0-16,12-3-10 16,7-4 16-16,2 0 13 15,3-2 3-15,-3 4 6 16,-1 2 0-16,0 0-11 15,-3 4-9-15,-1 2-11 16,-5 0-8-16,-3 0 0 16,-5 0-2-16,-2 5 1 0,-2 4 0 15,-4 1-2-15,-1 4 2 16,0 4 3-16,0 4-3 16,-6 7-1-16,-10 6-1 15,-5 3 0-15,3 5 0 16,-3-2 0-16,6-4 0 15,7-4 0-15,3-12 0 16,5-4 0-16,0-10 0 16,18-1 1-16,12-6 0 15,7 0 6-15,4 0 4 16,-3-8-6-16,-5 0-4 16,-6 5-1-16,-9 3-1 15,-9 0-4-15,-4 15-31 0,-2 5-72 16,-3-4-90-1,0-9-174-15</inkml:trace>
  <inkml:trace contextRef="#ctx0" brushRef="#br0" timeOffset="262590.9249">25442 13938 234 0,'0'0'127'0,"3"-3"-78"16,27-9 42-16,18-5-40 15,16 3 1-15,14-2 7 16,8 2-13-16,7 0-6 15,4 2-7-15,8 4-3 16,7-1-5-16,5 3-6 16,1-1-6-16,-1-1 1 0,0 1-5 15,-1-2-2-15,7-4-1 16,2-5 3-16,7-11-1 16,1-8-1-16,-3-1-1 15,-3 0 1-15,-14 10-5 16,-13 12 2-16,-12 8 2 15,-10 8-3-15,-9 0-2 16,-5 0 0-16,1 0 0 16,7 0-1-16,7 0 1 15,3 0-2-15,0-1 0 16,-4-1 0-16,-11 2 0 16,-10 0 1-16,-14 0 0 0,-13 0 0 15,-9 0-3-15,-9 0-1 16,-9-1-3-16,-3 1-2 15,0 0-10-15,0 3-19 16,-9 19-62-16,-11 1-47 16,-7-4-165-16</inkml:trace>
  <inkml:trace contextRef="#ctx0" brushRef="#br0" timeOffset="263322.4131">26921 14100 123 0,'-11'1'250'0,"-4"3"-207"16,6 2 5-16,2 2-27 15,4-4-13-15,3-2 7 16,0-2-3-16,0 0 6 15,0 0 5-15,4-8 8 16,11-1 17-16,9 0-5 16,5-4 0-16,8-4 0 0,10-7-8 15,9-2-1-15,1 1-3 16,1 3-3-16,-6 6-6 16,-10 8-11-16,-11 5-7 15,-13 3-1-15,-9 3-2 16,-9 23 1-16,-3 14 0 15,-22 7-1-15,-10 9 0 16,-4 5-1-16,-1 2-1 16,9 0-2-16,8-11-4 15,10-14 0-15,13-10 3 16,0-12 3-16,9-6 1 16,18-6 0-16,8-4 5 15,12-4 7-15,4-14-1 0,2 1-5 16,-5 4-4-16,-3 3-2 15,-10 10-10-15,-3 0-57 16,-5 4-128-16,-15-4-420 16</inkml:trace>
  <inkml:trace contextRef="#ctx0" brushRef="#br0" timeOffset="264319.8698">28045 12049 19 0,'0'-3'225'16,"0"2"-219"-16,0-1 20 16,0 0-19-16,0 1-5 15,0-4 2-15,0-1-2 16,0 1-1-16,0-1 16 15,0 3 24-15,-3-1 10 16,1 3-9-16,0 1 0 0,2 0-20 16,0 0-18-1,0 0-3-15,0 0 0 0,0 0-1 16,10 0 3-16,13 0 22 16,13 0 20-16,3 0 3 15,2 0-7-15,-1 0-7 16,-7 0-17-16,-1 5-16 15,-10 12-1-15,-9 8-15 16,-6-7-123-16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8:02:21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3134 7967 153 0,'0'-8'19'16,"0"0"-1"-16,0 3 32 0,-3 2-5 15,2 1-10-15,1 1-14 16,0-2 5-16,-2 3-4 16,2 0-3-16,-1 0 2 15,1 0-6-15,0 1-6 16,0 14 22-16,0 6-6 16,3 6-9-16,5 5 0 15,4 11 4-15,2 9-4 16,3 8 2-16,4 10-2 15,1 8-2-15,8 9-1 16,1 11-4-16,2 8-1 16,1 11-2-16,5 7-3 15,6 3-1-15,6 2-1 0,2-1 0 16,2-3 0-16,-2-5-1 16,-2-10 0-16,-5-11 0 15,-9-19 0-15,-1-12 0 16,-5-16-3-16,-1-17-20 15,-9-17-112-15,-17-18-368 16</inkml:trace>
  <inkml:trace contextRef="#ctx0" brushRef="#br0" timeOffset="1031.6222">4627 8064 372 0,'-5'-9'68'0,"-2"7"-62"16,0 2 31-16,-1 0-11 16,-3 2-12-16,-4 19 5 15,-4 14 3-15,-2 20 6 0,1 18-4 16,3 22-1-16,9 14-2 15,8 10-9-15,0 1-1 16,30-19-1-16,9-28-8 16,10-39-1-16,5-34 0 15,3-40 2-15,4-44 7 16,-5-33 2-16,-5-19 0 16,-14-1 3-16,-18 14 10 15,-19 26-11-15,-10 25 8 16,-36 26-16-16,-18 21-4 15,-8 19-2-15,5 6-2 16,14 24-13-16,20 9-30 16,25 3-38-16,8 1-69 0,22-1-114 15</inkml:trace>
  <inkml:trace contextRef="#ctx0" brushRef="#br0" timeOffset="1330.6328">4837 8533 323 0,'11'21'152'16,"5"6"-124"-16,14 5 63 16,1-4-41-16,2-1-12 15,-2-3-29-15,-4 1-9 16,-2-1 0-16,-2-7-18 16,-5-5-86-16,-9-12-189 15</inkml:trace>
  <inkml:trace contextRef="#ctx0" brushRef="#br0" timeOffset="1978.5112">5150 8122 212 0,'-1'6'33'16,"-2"2"-30"-16,1 0 18 15,-1-1 21-15,2 3-19 0,1-7 3 16,-2-1 5-1,2-1-10-15,-3-1-1 0,-1 0 7 16,0 0 7-16,-1 0 8 16,2-1-6-16,1-3-9 15,1 4-10-15,1 0-10 16,-3 0-2-16,-3 19 1 16,0 16 5-16,-4 7-4 15,2 0 2-15,2-6 7 16,5-12 6-16,1-14-13 15,0-10-7-15,9-14-1 16,14-36 13-16,10-22 14 16,8-14-12-16,3 0-10 15,1 6 9-15,-2 16 13 16,-4 14 5-16,-6 18-2 0,-9 19-14 16,-8 13-11-16,-8 13-5 15,-7 38 6-15,-1 27-2 16,-10 28-4-16,-14 23-1 15,1 9 0-15,6-5 0 16,12-23-1-16,5-35 1 16,22-34 0-16,26-41 0 15,21-14 0-15,14-36 1 16,7-8 0-16,-7 6-1 16,-14 13 0-16,-17 18 0 15,-13 15-1-15,-9 3-40 16,-16-13-166-16</inkml:trace>
  <inkml:trace contextRef="#ctx0" brushRef="#br0" timeOffset="9526.8966">28475 4051 412 0,'0'-4'11'16,"0"1"12"-16,-4-1 22 0,0-3-20 15,-1-1-2 1,0-6 5-16,-2-4-10 0,-5-2-6 16,-1-2 7-16,-8 0-2 15,-9-2-10-15,-9-4-3 16,-7 2-1-16,-13 1 4 16,-6-2-1-16,-5 2 1 15,-3-1 0-15,-3 4 2 16,0-1 4-16,-3 3-7 15,-2 1-4-15,-1 1 1 16,-5 4-1-16,-5 0-2 16,1 6 1-16,-2 2 0 15,3 5-1-15,0 1 1 0,2 0-1 16,3 7 0-16,7 9 0 16,11 3-1-16,7 2 1 15,2 5 0-15,0 4 0 16,3 0-1-16,3 1 1 15,1-1 0-15,1 3 0 16,-2-2 1-16,3 3-1 16,3 0 0-16,4 0 0 15,5 2 0-15,6-2 0 16,1 3 1-16,2 2-2 16,0 2 2-16,1 1-1 15,4-2 0-15,0 2 0 16,1 5 0-16,-2-2 0 15,-1 4 1-15,-1 1 0 0,1 0-1 16,1-1 0-16,6-2 0 16,0-6 0-16,3-5 0 15,2 0 0-15,3-6 0 16,-1 4 0-16,2-1 1 16,-1 1-1-16,-1 4 0 15,-1 0 0-15,5-2 0 16,2-2 0-16,5-4 1 15,0-2-1-15,11 1 0 16,16-3 1-16,7 4 1 16,9 2-1-16,2 4 1 15,7-4 3-15,8 0-1 0,9-6 1 16,5 1 2-16,13-5 0 16,4-2 0-16,1-4-2 15,7-6 2-15,3-3-1 16,3-2 0-16,5-3-2 15,4-2 0-15,1 0-1 16,-5 0-2-16,-5-8-1 16,-10-6 0-16,-2-2 0 15,-2-3 0-15,-6-1 1 16,-2-2-1-16,-1 0 1 16,-1 0-1-16,-2-6 1 15,4-2 0-15,4-4 2 16,2-3 4-16,-2 0-2 0,-8-1-4 15,-8-1-1 1,-12 0 0-16,-7-2 0 0,-4-2 1 16,-11-2-1-16,-7-3 0 15,-13-7 2-15,-12-5 2 16,-5-6 2-16,-16-7-3 16,-18-5-2-16,-10-2 0 15,-6 7-1-15,-4 12 0 16,-1 18 1-16,-8 13-1 15,-9 12 0-15,1 3 0 16,9 4-24-16,19 2-66 16,31-12-159-16</inkml:trace>
  <inkml:trace contextRef="#ctx0" brushRef="#br0" timeOffset="12669.325">10577 6238 253 0,'-25'0'106'15,"-1"0"-97"-15,5 0 35 16,0 5 3-16,6-2-20 16,4 1 4-16,3-4-4 15,5 0 3-15,1 0-3 16,2 0 1-16,-1 0-5 16,1 0-7-16,0 0-6 15,1 0-6-15,28 0-1 16,18 2 20-16,22-2 12 15,14 0-4-15,11 0-13 16,0-8 1-16,-10 1-5 0,-11-2-5 16,-18 7-6-16,-19 0-1 15,-16 2 0-15,-12 0-2 16,-6 0 1-16,-2 6-1 16,-7 23 3-16,-25 17 0 15,-17 18-2-15,-15 16-1 16,-1 6 0-16,9-3-3 15,17-5-13-15,20-11-21 16,13-18-26-16,6-16-4 16,1-24-32-16,20-13-82 15,8-36-21-15</inkml:trace>
  <inkml:trace contextRef="#ctx0" brushRef="#br0" timeOffset="13002.5891">11430 6383 254 0,'0'-3'142'0,"0"3"-136"16,0 0 32-16,0 0-9 16,0 0-12-16,0 0 6 0,0 6 5 15,0 8 5-15,-6 7 3 16,0 5-6-16,-4 5-10 16,-1 2-8-16,-1 0-9 15,2 2-3-15,5-5-2 16,4-7-20-16,1-7-56 15,0-14-79-15,0-2-90 16</inkml:trace>
  <inkml:trace contextRef="#ctx0" brushRef="#br0" timeOffset="13218.6511">11597 6330 44 0,'0'-3'392'0,"0"3"-372"16,0 0 22-16,0 5-27 16,0 15 12-16,0 11-11 15,-3 5-6-15,-4 6-4 16,-4 6-4-16,-2 3-2 16,-2-2-2-16,-2 1-59 15,-4-8-109-15,-3-9-120 16</inkml:trace>
  <inkml:trace contextRef="#ctx0" brushRef="#br0" timeOffset="13467.3517">11211 6330 495 0,'17'-5'34'16,"37"3"-2"-16,25-1 40 16,17 2-42-16,10-1-10 15,9-5-5-15,-2 0-9 16,-10 0-4-16,-15 3-2 16,-25-2-21-16,-22 3-73 0,-17 1-116 15</inkml:trace>
  <inkml:trace contextRef="#ctx0" brushRef="#br0" timeOffset="13766.6437">10552 7252 518 0,'35'-22'18'0,"46"-5"59"0,41-12 20 16,35-3-45-16,22-2-7 16,0 1-25-16,-15 7-12 15,-29 4-4-15,-30 9-4 16,-29 8-2-16,-22 0-27 15,-10 4-52-15,-15 2-39 16,-14 1-109-16</inkml:trace>
  <inkml:trace contextRef="#ctx0" brushRef="#br0" timeOffset="14148.9831">11136 7427 553 0,'-10'-3'35'0,"10"3"-3"15,-2 0-3-15,-1 11-20 16,-6 14 12-16,-7 16 15 16,-10 11 3-16,-8 6-17 15,-5 7-8-15,-3 1-7 16,6-5-7-16,7-6-1 15,12-9-18-15,11-15-37 16,6-20-42-16,9-11-84 16,23-20-65-16</inkml:trace>
  <inkml:trace contextRef="#ctx0" brushRef="#br0" timeOffset="14564.3968">11358 7455 371 0,'-10'0'20'16,"2"3"-18"-16,5 6 1 15,0-2 1-15,2-1 1 16,-2-3 8-16,0-1 19 15,0-2 8-15,1 0-5 16,2-3 8-16,3-12 19 16,24-3-6-16,13-4-1 0,8-2-13 15,2 4-2-15,-12 5-2 16,-12 10-16-16,-13 5-14 16,-13 5-7-16,0 34 4 15,-24 19 0-15,-19 20-2 16,-8 8-2-16,2-5-2 15,19-11 1-15,24-20-1 16,8-17-1-16,32-17-3 16,18-15-1-16,5-1 6 15,4-5 0-15,2-7-4 16,2 1-36-16,-1-7-92 16,1-13-222-16</inkml:trace>
  <inkml:trace contextRef="#ctx0" brushRef="#br0" timeOffset="15162.9466">12449 6867 478 0,'19'-9'53'15,"14"6"-18"-15,4 2 37 16,-1 1-59-16,-6 1-11 16,-9 9-2-16,-8-2-39 0,-2-4-102 15,-11-4-125-15</inkml:trace>
  <inkml:trace contextRef="#ctx0" brushRef="#br0" timeOffset="15345.8638">12513 7104 596 0,'-3'0'60'16,"3"14"-38"-16,19 1 37 16,14-2-37-16,12 1-18 15,12-4-4-15,1-10-43 0,-8-11-227 16</inkml:trace>
  <inkml:trace contextRef="#ctx0" brushRef="#br0" timeOffset="17041.9687">13911 7060 265 0,'0'-9'59'0,"0"3"-44"15,0-1 40-15,0 2-11 16,1 3-28-16,4-5 3 16,-1 0 3-16,2 1 1 15,5 2 3-15,1-1 2 16,3 2-6-16,4-5-6 16,5 0 6-16,1-2 2 15,2 2-1-15,2 4 5 0,6 3-5 16,7 1-3-16,12 0-5 15,16 13 7-15,19 1-2 16,17-6-6-16,24-2-6 16,18-6 1-16,16 0 2 15,8 0-5-15,2-2-2 16,2 0 1-16,-3-1 0 16,0-4 1-16,-6-7-3 15,-11-10-3-15,-21-4 0 16,-26-4 0-16,-27 1 0 15,-27 3 0-15,-20 10 0 16,-17 12-9-16,-8 6-15 0,-1 4-44 16,-9 16-80-16,-9-7-201 15</inkml:trace>
  <inkml:trace contextRef="#ctx0" brushRef="#br0" timeOffset="17657.2345">15019 7358 289 0,'-7'0'31'0,"4"0"-10"16,2 0 41-16,1 0-29 15,0 0-1-15,22-8 46 16,18-4 6-16,17-2-12 15,9 0-12-15,-1 0-8 16,-8 8-12-16,-19 6-9 16,-21 0-20-16,-17 26-10 15,-14 21 2-15,-35 19 5 16,-19 16-4-16,-16 13-4 16,9-5 0-16,26-12-1 15,37-24 1-15,26-24-1 0,56-22 0 16,33-8 1-16,16-18 0 15,8-16 1-15,-3-2-1 16,-15 10-3-16,-9 4-33 16,-29-5-142-16,-21-7-441 15</inkml:trace>
  <inkml:trace contextRef="#ctx0" brushRef="#br0" timeOffset="24458.0567">14411 6051 77 0,'0'-8'111'0,"0"0"-105"16,1 2 10-16,1-1-3 0,1 4-3 15,0-1 2-15,-2 2-8 16,2-4-3-16,4-2-1 15,-1-2 0-15,1 1 0 16,0-2 0-16,-2 3 0 16,-5 3 0-16,0 2 25 15,0 3 34-15,0 0-18 16,0 0-22-16,0 0-8 16,0 0 3-16,0 0-3 15,0 0 4-15,0 0 2 16,0 0 1-16,0-9 13 15,8-2 16-15,24-5 17 16,13-1-25-16,11-2-6 0,7-1-3 16,-2 0 1-16,-9 4-4 15,-13 3-8-15,-14 6-11 16,-11 3-4-16,-6 4-3 16,-4 0-1-16,-4 0 0 15,0 5 1-15,-11 19 1 16,-18 17 0-16,-12 15-1 15,-6 10-1-15,2 6 0 16,6-5 0-16,10-7 0 16,9-12-3-16,9-14-11 15,7-12-18-15,4-10-13 16,0-10-10-16,10-2-33 0,9-4-42 16,3-14-67-16</inkml:trace>
  <inkml:trace contextRef="#ctx0" brushRef="#br0" timeOffset="24774.1568">15082 6007 369 0,'0'0'50'0,"0"0"-44"15,0 0 5-15,0 2-3 16,3 6 14-16,-3 4-2 16,2 2 1-16,-2 5 6 15,0 3-5-15,0 3-7 16,-4 8-9-16,-6-1-5 15,4 2-1-15,0-4-1 16,3 0-17-16,2-10-87 16,-1-8-38-16,2-12-99 15</inkml:trace>
  <inkml:trace contextRef="#ctx0" brushRef="#br0" timeOffset="25022.409">15312 5931 151 0,'0'-6'246'0,"0"6"-223"16,0 0 24-16,0 0-37 16,0 2-9-16,0 12 0 15,0 4 0-15,0 6-1 16,0 6 1-16,-6 8-1 15,-10 4 2-15,-1 0-2 16,-2 0 0-16,2-4-34 0,-2-10-44 16,2-11-55-16</inkml:trace>
  <inkml:trace contextRef="#ctx0" brushRef="#br0" timeOffset="25306.8608">14930 6053 357 0,'0'-2'31'0,"3"0"-10"15,19-4 30-15,12-6-11 16,11-2 5-16,14-4 4 15,5-1-3-15,6 2-13 16,-2-2-10-16,-7 2-11 16,-11 5-11-16,-9 6-1 15,-6 3-6-15,-4 2-24 16,-8 1-69-16,-4-2-82 16</inkml:trace>
  <inkml:trace contextRef="#ctx0" brushRef="#br0" timeOffset="25620.963">16121 5405 469 0,'0'-12'34'15,"0"10"-13"-15,0 2 14 16,0 2-24-16,-14 26 13 15,-11 16 9-15,-13 18-8 16,-9 11-4-16,-7 13-5 16,-9 9-4-16,-8 10 0 15,-5 2-6-15,-2 0-1 16,8-9-3-16,12-13-2 16,14-16 0-16,11-12 0 0,11-13 0 15,9-10-6-15,7-8-13 16,6-14-24-16,0-8-43 15,0-4-30-15,9-5-56 16</inkml:trace>
  <inkml:trace contextRef="#ctx0" brushRef="#br0" timeOffset="26086.4598">16151 5912 221 0,'1'-6'164'16,"-1"3"-139"-16,0 3 30 15,0 0-29-15,-1 0-17 16,-6 0 0-16,0 0 8 15,-2 0 13-15,-4 0 10 16,-4 5-4-16,-4 12-11 16,-9 7-6-16,-5 12-2 15,-4 12-3-15,-4 10-2 16,-1 8 3-16,5 5 6 0,8-5 0 16,13-10-10-16,17-14-9 15,1-12-2-15,30-18-1 16,16-12 1-16,14 0 1 15,9-29-1-15,0-9 1 16,-8-2 1-16,-17-1 7 16,-19 9 15-16,-23 6-2 15,-12 13 0-15,-43 11-7 16,-22 2-14-16,-10 25-1 16,11 9-6-16,27-3-58 15,25-14-84-15,22-17-255 16</inkml:trace>
  <inkml:trace contextRef="#ctx0" brushRef="#br0" timeOffset="28814.2556">19751 6213 234 0,'-7'-1'36'0,"0"1"-34"16,4 0 52-16,1 0-17 15,1 0-27-15,1 0-3 0,-2-2 7 16,1 0 9-16,-3 2 6 16,1 0-5-16,0 0-3 15,3 0-9-15,0-2 0 16,0 0 8-16,0-1-6 15,0 0-1-15,16-2 10 16,24 0 23-16,20 1-9 16,17 0-9-16,9 3-3 15,3-2-1-15,-2-1-3 16,-7 0-3-16,-11-2-6 16,-20 2-5-16,-15 3-4 15,-17 1-3-15,-13 0 1 16,-4 3-1-16,-10 23 1 0,-28 16 4 15,-18 16-4-15,-20 11-1 16,-5 5 1-16,2 4-1 16,15-3 0-16,19-7-1 15,20-6-13-15,16-10-45 16,9-11-29-16,0-16-92 16,18-19-203-16</inkml:trace>
  <inkml:trace contextRef="#ctx0" brushRef="#br0" timeOffset="29096.1649">20590 6443 208 0,'-13'-2'340'15,"-2"2"-334"-15,6 10 11 16,2 12-3-16,-1 10-7 16,0 3-1-16,-5 2-2 15,-2 6 1-15,-6 1 2 16,2 4-3-16,3 0-4 16,2-7-4-16,4-6-56 15,-1-16-90-15,5-19-122 0</inkml:trace>
  <inkml:trace contextRef="#ctx0" brushRef="#br0" timeOffset="29295.3754">20762 6412 396 0,'0'0'93'0,"-5"0"-64"15,1 10 36-15,-2 15-19 16,0 8-27-16,0 2-15 16,0 3-4-16,2 4 0 0,-2-2-22 15,-9-1-97 1,-8-9-123-16</inkml:trace>
  <inkml:trace contextRef="#ctx0" brushRef="#br0" timeOffset="29545.0345">20286 6504 127 0,'-10'-13'302'0,"10"0"-273"16,7 0 82-16,30 1-61 0,29 3-1 15,23 1 11 1,19 1-17-16,13-5-10 0,1 3-21 15,-6 0-11-15,-15-2-1 16,-18 6-1-16,-14 2-18 16,-19 1-60-16,-15 2-33 15,-18 0-109-15</inkml:trace>
  <inkml:trace contextRef="#ctx0" brushRef="#br0" timeOffset="29877.5908">19752 7212 377 0,'0'0'166'0,"9"-2"-151"16,37-12 54-16,26-8-24 16,29-1-20-16,18-4 1 15,11-1 3-15,2 1-3 16,-8 3-4-16,-16 6-9 0,-22 4-7 16,-24 10-6-1,-20 4-1-15,-15 0-10 0,-6 6-24 16,-4 6-38-16,-1 3-70 15,-8 0-112-15</inkml:trace>
  <inkml:trace contextRef="#ctx0" brushRef="#br0" timeOffset="30309.592">20631 7195 470 0,'-17'0'16'16,"5"8"-12"-16,-4 3-1 15,-5 5-1-15,-4 2-1 16,-7 2-1-16,-7 7 3 15,-11 4 14-15,-11 8 12 16,-11 7 0-16,-2 8 13 16,6 6 10-16,10 6-5 15,18 1-13-15,13-7-19 16,18-10-7-16,9-13-6 16,18-14 0-16,31-12 1 0,17-11-2 15,16-3 2 1,0-28-2-16,-6-10 0 0,-23-1 2 15,-28 6 10-15,-25 8 2 16,-12 9 6-16,-45 13-4 16,-21 6-17-16,-11 12 0 15,10 16-6-15,25 2-53 16,30-15-91-16,24-13-242 16</inkml:trace>
  <inkml:trace contextRef="#ctx0" brushRef="#br0" timeOffset="35520.7627">21660 6816 606 0,'-23'0'55'15,"10"3"-54"-15,13 6-2 16,0-3-2-16,8 3-106 16,2-5-151-16</inkml:trace>
  <inkml:trace contextRef="#ctx0" brushRef="#br0" timeOffset="35692.4567">21618 7181 678 0,'-1'0'22'0,"1"11"-20"16,1 5-2-16,13-7-87 16,-1-9-510-16</inkml:trace>
  <inkml:trace contextRef="#ctx0" brushRef="#br0" timeOffset="37392.764">23101 6441 24 0,'-16'-12'387'0,"-13"6"-377"15,-2 6 27-15,-3 0 21 16,-6 8-34-16,-8 16-3 16,-6 8-3-16,-4 10-5 0,0 11 2 15,3 17 7-15,8 24 3 16,7 16-4-16,10 11-10 16,12-3 1-16,17-20-3 15,2-25-2-15,35-25-1 16,24-30 4-16,20-18 21 15,16-13 0-15,11-36-7 16,7-13 5-16,-8-12-10 16,-8-7-5-16,-20-1-6 15,-20-11-3-15,-24 0-4 16,-18-4-1-16,-16 8 0 16,-10 11 0-16,-29 15-3 15,-11 19-4-15,-6 19-8 0,0 21-15 16,7 4-2-16,11 14-17 15,8 16-34-15,7 8-75 16,1 4-116-16</inkml:trace>
  <inkml:trace contextRef="#ctx0" brushRef="#br0" timeOffset="37642.8683">22958 6888 537 0,'-3'26'7'15,"3"21"64"-15,12 5-12 16,12 13-35-16,-3 3-8 15,4 1-12-15,-1 1-4 16,-2-5-9-16,-2-6-64 16,-7-15-143-16</inkml:trace>
  <inkml:trace contextRef="#ctx0" brushRef="#br0" timeOffset="38240.7119">24198 6620 352 0,'-30'12'26'16,"3"2"16"-16,2 2-13 15,4-2-22-15,6-3-1 16,4-5 6-16,4-6 5 15,6 0 9-15,1 0 13 16,11-14-5-16,25-5 7 16,21-6 2-16,13-1-7 15,5 1-7-15,-2 4 9 16,-17 9 2-16,-20 12-7 16,-22 0-16-16,-14 18-13 15,-11 22 5-15,-33 18 2 0,-16 13-7 16,-6 3-4-16,8-8 0 15,24-22 0-15,22-19-4 16,12-14 0-16,39-8-1 16,16 1 5-16,8 2 2 15,-7 8 5-15,-18 14 19 16,-32 19 3-16,-26 22-6 16,-62 16-4-16,-37 9-14 15,-23-7-5-15,12-17-5 16,35-24-32-16,34-39-117 15,34-22-368-15</inkml:trace>
  <inkml:trace contextRef="#ctx0" brushRef="#br0" timeOffset="61118.2968">10093 8598 100 0,'-9'-7'275'15,"3"3"-270"-15,6 4-4 16,0 0 11-16,0 0-8 16,3 0-2-16,18-1 9 15,7-6 18-15,7-3 8 16,8-5-5-16,3 1-10 0,6-1-8 16,4 5-7-16,6 0-5 15,11 4 1-15,8 2 2 16,10-4 6-16,13-2 6 15,13-4 7-15,12-4 2 16,10-4-11-16,12-4 1 16,3-1-10-16,10 2-2 15,6-1 3-15,10 3 2 16,8 2-5-16,2 6-2 16,2 1 2-16,-1 4-1 15,2 2-1-15,1-1-1 16,11-2 0-16,12-5-1 15,7-4-1-15,4-4 1 0,2 1 1 16,2 0 0 0,3 7-1-16,-1 6-1 0,-10 5 1 15,-11 5 0-15,-9 0 0 16,-4 2 1-16,3 6-1 16,-1 0-2-16,2-6 2 15,-4-2 0-15,4 0 1 16,-2 0-1-16,4 0 0 15,1-4 0-15,-7 1-1 16,-3 3 1-16,-5 0 1 16,-2 0 0-16,5 0-1 15,8 0 0-15,5 2 1 0,5-2 0 16,6 0-1 0,5 0 2-16,10 0-2 0,6-10 1 15,-2 3-1-15,0 0 1 16,-5 7 1-16,0-2 0 15,7 2-2-15,3 0 0 16,3 0 0-16,2 0 2 16,3 0 3-16,4 5 3 15,4-1-3-15,0 4 1 16,-4 1-1-16,1-2-1 16,3 2-4-16,1-5 0 15,2 3 0-15,-3 0 0 16,-1 4 2-16,4 2-2 15,-5 1 2-15,2 0 0 16,-1 0 0-16,1-5-1 0,14-4-1 16,3-5 0-16,9 0 0 15,9 0 4-15,3 0 5 16,0 0 3-16,-7 6-6 16,-16 5-4-16,-12 2-2 15,-8 3-8-15,-18 1-10 16,-15-2-10-16,-23 4-25 15,-19 3-42-15,-22-7-134 16</inkml:trace>
  <inkml:trace contextRef="#ctx0" brushRef="#br0" timeOffset="65010.0493">9996 10581 171 0,'-4'-8'110'15,"1"0"-88"-15,0 2 44 16,0 0-26-16,1-1-6 15,2-3 10-15,0 3-14 16,0-3 4-16,0 4 6 16,0 2-12-16,0 3-8 15,0 1-13-15,0 0-7 0,0 5 1 16,2 17 2 0,11 10 7-16,2 16-1 0,3 8-1 15,-2 10 5-15,4 7 3 16,-4 5-5-16,2 6-5 15,-3 1 1-15,3-3-3 16,-3-5-3-16,1-7-1 16,2-12-1-16,-1-7 0 15,-3-8 1-15,1-7 0 16,0-6 0-16,-3-5-1 16,-1-7-1-16,-1-4 0 15,-4-4 1-15,0-4 0 0,-1-3 1 16,-2-1-4-1,-2-2 1-15,4 0-3 0,2-21 2 16,0-16 2-16,2-17 2 16,0-11-6-16,-3-6-1 15,-3-7 7-15,0-7 0 16,-1-4 0-16,-2-3 0 16,0 2 3-16,0 2 0 15,1 4 1-15,-1 3 0 16,0 5-2-16,0 0-2 15,0-2 0-15,0-5 1 16,0-1-1-16,0-1 0 16,0 5-1-16,5 7 0 15,1 3 1-15,2 4 0 16,-2 4 0-16,2 3 1 0,-3 4 2 16,1 4-2-16,-1 2 0 15,1 2-1-15,-1 1 0 16,-2 3 0-16,1 2 1 15,-1 5-1-15,-1 5 0 16,1 7 1-16,-3 4 0 16,0 2 0-16,0 0-1 15,1-2 0-15,4 0 0 16,-1 0-1-16,2 1 0 16,-1 4 1-16,2 1 0 0,-1 4 0 15,-3 3 0 1,-2 5 0-16,-1 0 1 0,2 1-1 15,-2-1 0-15,0 0 0 16,0 1 0-16,0 1 0 16,0 0 0-16,3 0 0 15,5 0 0-15,5 0 0 16,6 0 3-16,5 0 0 16,3 0 0-16,7 0 5 15,2 0 6-15,2 0 0 16,2 0-3-16,1 0-2 15,3 0-3-15,5 1 2 16,6-1 1-16,5 0-2 16,4 0-1-16,3-1 4 15,-1-7-4-15,-5 2 1 0,-7 6 5 16,-8-1-3 0,-6 1-5-16,-7 0 1 0,-3 0 0 15,-5 1 1-15,4 7-2 16,-1-5-2-16,2 0 0 15,0 0-2-15,1-1 0 16,0 1 1-16,11 3 0 16,9 2-1-16,16-2 9 15,14 0 9-15,3 1-14 16,6-4-4-16,-1-2-3 16,1-1 2-16,-3 0 1 15,-5 0 0-15,-9-6 1 0,-6 0-1 16,-3 1 1-1,2 0 1-15,-1 4 2 0,3 1 0 16,-6 0-3-16,-4 0 1 16,-1 0-2-16,-5 0 1 15,1-2-1-15,2 1 1 16,0-4 0-16,4-1-2 16,6-1 0-16,0 0 1 15,6-1 1-15,3 0 0 16,-1-2 0-16,3 3 0 15,-4-2-1-15,-5 5 1 16,-6 2-1-16,-6 2 0 16,-7 0 1-16,0 0-1 15,1 0 0-15,-1 0 6 16,7 0 6-16,3 0-4 0,2 0-1 16,-2 0-2-16,-9 0-3 15,-13 0-2-15,-16 0-1 16,-16 0-1-16,-4 2-7 15,-12 2-25-15,-15 3-35 16,0-2-111-16,5-5-224 16</inkml:trace>
  <inkml:trace contextRef="#ctx0" brushRef="#br0" timeOffset="66556.0521">11130 9555 364 0,'0'-2'137'0,"0"2"-117"16,0 0 14-16,0 0-20 16,0 0-6-16,0 0 2 15,0 0 4-15,0 0 6 16,0 0-7-16,6 4 5 0,-2 14 2 16,1 6-7-1,-4 8-2-15,-1 14 2 0,0 12 1 16,0 11-4-16,-7 6 2 15,-6 2-5-15,2-4-4 16,0-5-3-16,4-8-4 16,3-8-12-16,1-9-13 15,-2-9-20-15,1-10-38 16,1-6-53-16,3-16-46 16</inkml:trace>
  <inkml:trace contextRef="#ctx0" brushRef="#br0" timeOffset="67270.0367">11733 9656 289 0,'0'0'113'0,"0"0"-40"16,0 0-2-16,0 0-38 15,0 0-11-15,0 0 0 16,0 8-3-16,0 16 0 0,0 9-5 16,-3 8-7-16,-3 5-2 15,-2 3-3-15,-1 0-2 16,2-3-2-16,2-6-6 15,1-5-23-15,0-7-48 16,1-5-52-16,1-14-35 16</inkml:trace>
  <inkml:trace contextRef="#ctx0" brushRef="#br0" timeOffset="67469.9558">11615 9861 355 0,'0'0'142'0,"0"0"-123"15,9 0 52-15,16 0-8 16,7 7-38-16,2-1-15 16,3 1-10-16,-4-2 0 15,0-1-22-15,-4 3-62 16,0-4-99-16</inkml:trace>
  <inkml:trace contextRef="#ctx0" brushRef="#br0" timeOffset="67885.4225">12452 9768 332 0,'0'-3'170'15,"0"3"-114"-15,0 0 32 0,-12 0-52 16,-12 15-23-16,-10 11-1 16,-10 11 5-16,0 6-3 15,3 1 5-15,10-3 6 16,7 0-17-16,14-6-8 16,5-4 0-16,5-4 0 15,0-8-5-15,20-3-13 16,8-7-28-16,8-7-34 15,4-2-62-15,3 0-31 16,-1-22-78-16</inkml:trace>
  <inkml:trace contextRef="#ctx0" brushRef="#br0" timeOffset="68184.7129">12576 9973 162 0,'0'0'143'0,"-3"5"-46"15,-5 10-15-15,4 4-18 16,4-2-39-16,0-2-19 15,16-6 6-15,14-3 4 16,9-6 16-16,-1 0 5 16,1-1-1-16,-4-12 2 15,-7 1 6-15,-10 1-15 16,-11 4-17-16,-7 0-6 16,0 0 3-16,-23-1-5 15,-10 1-4-15,0 0-3 16,5 1-1-16,12 0-7 0,9-7-6 15,7-4-23-15,3-5-33 16,18-5-6-16,12 0-4 16,5 0 9-16,1 5 9 15,2 2-6-15,-1 7-53 16,0 4-7-16</inkml:trace>
  <inkml:trace contextRef="#ctx0" brushRef="#br0" timeOffset="68384.2649">13040 9721 199 0,'0'-2'140'0,"0"2"-34"15,0 0-21-15,-15 10-39 16,-5 9-5-16,4 5-7 16,1-4 1-16,9 0-5 15,6-4-26-15,0 1-3 0,8-1 5 16,8 2 18-16,-3 1 26 16,-2 6 10-16,-10 5-12 15,-1 6-16-15,-16 4-16 16,-12-4-16-16,-4-10-3 15,5-20-47-15,11-12-151 16,11-48-502-16</inkml:trace>
  <inkml:trace contextRef="#ctx0" brushRef="#br0" timeOffset="69736.0652">13592 9377 367 0,'0'0'62'0,"0"-1"-5"16,0 1-17-16,0 0-22 15,8 0 10-15,8 0 14 16,6 0-6-16,3 0-6 16,2 0 1-16,-3 0-3 15,1 0-12-15,-4 0-10 16,-4 0-5-16,-7 0-1 0,-4 1 0 15,-3 6 0-15,-3 3 0 16,0 4 2-16,0 10 1 16,-11 5 1-16,-6 7-4 15,-7 1 0-15,-1 4 0 16,0-1-3-16,2-4-9 16,2-3-21-16,7-8-4 15,3-6-12-15,6-9-15 16,4-7-16-16,1-3-21 15,3 0-120-15</inkml:trace>
  <inkml:trace contextRef="#ctx0" brushRef="#br0" timeOffset="70030.1388">13981 9487 318 0,'0'0'120'15,"0"0"-83"-15,0 4 4 16,-1 10-9-16,-6 1-13 16,-3 6-3-16,0 2 5 15,-2 4-13-15,0 1-7 0,3-3-1 16,1-1-9-1,2-4-15-15,1-2-11 0,2-8-22 16,1-5-11-16,2-4-19 16,0-1-55-16,6 0-8 15</inkml:trace>
  <inkml:trace contextRef="#ctx0" brushRef="#br0" timeOffset="70296.369">14114 9435 191 0,'0'-1'136'16,"0"1"-110"-16,0 0 0 0,0 1-9 16,0 11 3-16,0-2 10 15,0 6-2-15,0 2-3 16,-3 3-3-16,-3 6-1 15,0-1-9-15,-2 2-7 16,0-1-5-16,-1-3-4 16,-1 0-7-16,0-6-23 15,4-2-47-15,2-4-63 16</inkml:trace>
  <inkml:trace contextRef="#ctx0" brushRef="#br0" timeOffset="70612.0021">13962 9445 262 0,'10'-2'41'0,"4"2"41"16,6 0-12-16,4 0-37 15,6-3 16-15,1-2-12 0,2-2-3 16,-3 2-4 0,-6 0-15-16,-2 2-15 0,-4 3-6 15,-6 0-25-15,0 0-37 16,1 0-84-16,0 3-207 15</inkml:trace>
  <inkml:trace contextRef="#ctx0" brushRef="#br0" timeOffset="70949.9746">14624 9226 89 0,'0'-4'303'0,"0"3"-247"16,0 1 3-16,0 0-26 16,0 5-15-16,-8 10-2 15,-6 7 0-15,-4 3-8 16,-3 6-4-16,-6 7 3 16,-6 8 2-16,-6 4 5 15,-10 4 1-15,-4 6 2 16,-1 2-3-16,-2 2-3 15,7-2-6-15,7-1-5 16,7-5-8-16,3-8-9 16,5-5-4-16,4-9-4 15,3-8 10-15,8-7 3 16,3-6-12-16,5-5-19 0,1-4-33 16,3-4-32-16,0 0-135 15</inkml:trace>
  <inkml:trace contextRef="#ctx0" brushRef="#br0" timeOffset="71510.1079">14632 9544 258 0,'4'-3'67'0,"-1"1"-43"15,-1 0 13-15,2 0-24 16,-3 2-7-16,1-1 12 16,-2 0 18-16,0 1-4 15,0 0 14-15,0 0-10 16,0 0-13-16,-6 0-13 15,-3 1-7-15,-5 10 0 16,-3 3 0-16,-5 6-2 16,-3 5 1-16,-3 2 1 15,0 6 3-15,1 2 6 0,3 4 4 16,2 2-4-16,5 0-5 16,4-3-4-16,8-2-3 15,5-3 0-15,0-7 0 16,18-8 1-16,9-3 5 15,7-9 3-15,5-6 2 16,3 0 2-16,0-5-4 16,-5-13 0-16,-6-4 7 15,-8-2 0-15,-10 2-10 16,-10 2-3-16,-3 3-1 16,-9 1-1-16,-19 6-1 15,-9 6-7-15,-2 4-4 0,-1 0 0 16,8 0-8-1,8 8-32-15,3 0-51 0,11 0-64 16</inkml:trace>
  <inkml:trace contextRef="#ctx0" brushRef="#br0" timeOffset="73023.0035">11249 10675 377 0,'20'-4'57'0,"6"0"-34"16,10 2 71-16,8 1-71 16,3-3-14-16,5 4-2 15,-2-3 0-15,2-1 3 16,2 0 8-16,-3-1 5 0,4-3 2 16,1 1-4-16,-1-3-5 15,-5 6-2-15,-3-2-3 16,-5 6-1-16,3 0-1 15,-3 0 3-15,3 0 2 16,2 0-2-16,2 0-5 16,-1 0-2-16,3 0-2 15,-2 0 0-15,2 0 0 16,-3 0-1-16,-5 0 0 16,-3 0 1-16,2 0 3 15,0 0 1-15,0 0 0 16,4 0 0-16,-3 2-3 0,0 0-2 15,-1-2-1-15,-1 0-1 16,-1 0 1-16,0 0-1 16,-4 0 3-16,0 0-3 15,1 0 0-15,-3 0 0 16,5 0 0-16,0 0 0 16,0-2 0-16,2 0 0 15,-5-3 1-15,0 0 0 16,1 0 0-16,2 0 0 15,0 0-1-15,1-2 0 16,1 3 0-16,-1-2 0 16,-1 2 0-16,-1 0 0 15,1 0 0-15,-5 0 0 0,2 4 0 16,0-4 1 0,4 0-1-16,3 0 0 0,2 0 0 15,1-2 0-15,-1 4 0 16,-4 0 0-16,0 1 0 15,-2-1 1-15,0-1 0 16,3-2 6-16,-2 0 1 16,2-1-3-16,4 3-3 15,-3 0-2-15,2 1 0 16,-5 0 0-16,-1 2-1 16,-3-1 1-16,3-2-1 15,-4-1 0-15,1-3 0 0,-4-1-1 16,-6-3-5-1,-5 2-5-15,-7-4-13 0,-5 1-25 16,-6 1-42-16,0 2-60 16,-3 4-126-16</inkml:trace>
  <inkml:trace contextRef="#ctx0" brushRef="#br0" timeOffset="73804.3121">12692 11080 223 0,'-4'0'78'16,"-3"0"-45"-16,1 0 10 16,2 0-13-16,1 2-8 15,3-2 1-15,0 0 18 16,0 0 16-16,0 0-2 15,3 0 0-15,15 0-12 16,3 0-9-16,1 0-9 16,2 0 1-16,0-2-7 0,-3 2-1 15,-3 0 2-15,-2 0-5 16,-4 0-1 0,1 0-4-16,0 3-5 0,-1 9-3 15,-1 0 2-15,-2 2-3 16,-3-2 0-16,-3 0 0 15,-3 3 1-15,0 4 0 16,0 6 0-16,-15 8-2 16,-7 4 0-16,-2 3-1 15,2-2-1-15,1-5-1 16,5-8-4-16,7-10 2 16,2-6 1-16,6-5 2 15,1-3 2-15,0 1-1 0,12 0 1 16,16-2 2-1,15 0 5-15,7 0 1 0,5 0-3 16,-4 0-2-16,-6 0-3 16,-11 0-3-16,-9 0-14 15,-6 4-53-15,0-4-112 16,-3-4-288-16</inkml:trace>
  <inkml:trace contextRef="#ctx0" brushRef="#br0" timeOffset="74818.734">14340 9057 153 0,'0'-1'131'16,"0"1"-78"-16,0 0 6 15,0 0-21-15,0 0-5 16,0 0-5-16,3 0-13 16,8 0 0-16,-2 0 1 15,3 0 2-15,-2 0 2 16,1 0-1-16,5 0-1 0,5 0-2 16,0 0-1-16,6 0-4 15,1 0-3-15,2 0 1 16,-2 0 1-16,-1 0 2 15,-2 0-5-15,-2 1-4 16,2 6-2-16,4 0 1 16,-1 0 0-16,3-2-2 15,1-5-1-15,-1 0-3 16,-1 0-10-16,-2-1-50 16,-3-10-116-16</inkml:trace>
  <inkml:trace contextRef="#ctx0" brushRef="#br0" timeOffset="79473.7863">8606 10513 287 0,'-17'-5'217'16,"8"4"-207"-16,5-1 22 0,4 2 26 16,2 0-20-16,30 0-7 15,25 12 11-15,26 8 8 16,19 1 0-16,7 0-16 16,-6-7-24-16,-2-7-10 15,-4-5-12-15,-9-2-122 16,-27-29-361-16</inkml:trace>
  <inkml:trace contextRef="#ctx0" brushRef="#br0" timeOffset="99126.1493">15388 10437 127 0,'-6'-7'59'0,"3"0"-56"16,2 1-3 0,1 1-1-16,0 1-1 0,-2 3 2 15,2-3 2-15,-1 2 18 16,1 2 26-16,-2-1-1 15,-1-1-3-15,2 0 24 16,-2 2-17-16,1 0-1 16,0-2-7-16,2 2-1 15,0 0 8-15,0 0 16 16,14 0-22-16,4 0-9 16,0 0-16-16,1 0-9 15,-1 0-6-15,-1 0-2 16,-4 0-4-16,0 0-27 15,-7 13-101-15,-6 2-155 0</inkml:trace>
  <inkml:trace contextRef="#ctx0" brushRef="#br0" timeOffset="99309.3638">15379 10675 660 0,'-1'0'43'0,"1"0"-9"16,20 0 24-16,16 0-33 15,12 0-19-15,8 0-6 16,7 0-18-16,-10 0-233 0</inkml:trace>
  <inkml:trace contextRef="#ctx0" brushRef="#br0" timeOffset="100141.8142">16516 10272 618 0,'24'-2'19'16,"22"0"83"-16,9 0-42 15,5 2-50-15,3 0-10 16,2 0-2-16,1 0-61 16,-17 2-260-16</inkml:trace>
  <inkml:trace contextRef="#ctx0" brushRef="#br0" timeOffset="101903.6539">17440 10653 299 0,'-7'-2'25'0,"6"2"10"15,1 0-7-15,0 0-22 16,0 0-3-16,0 0-2 16,0 0 3-16,-2 0 12 15,1-2 17-15,-1 2 8 16,1 0-10-16,1 0-13 15,0 0-9-15,0 11-2 16,0 9 12-16,0 6-7 16,3 2-5-16,6 5-1 15,3 4 6-15,0 5 3 16,-2 8 1-16,2 4 3 16,-3 7-3-16,0 3-3 15,0 3-2-15,1-3-3 0,1-4-4 16,2-6-3-16,-1-6 0 15,0-6-1-15,0-9 0 16,-3-8 0-16,-1-6 0 16,-3-7 0-16,0-4 0 15,-5-6 0-15,1-2 0 16,1 0 2-16,-1-4-1 16,1-22 4-16,2-17-3 15,3-13-2-15,0-10 0 16,-3-4-2-16,-1-9 2 15,-1-3 0-15,-2-1 2 16,0 0-2-16,0-2 0 16,0-1 1-16,3-3-1 0,1 1-1 15,4 5 1 1,2 4 0-16,-4 0 0 0,2 3 0 16,-4 0 0-16,-1-1 0 15,-1 0 0-15,-1 2 1 16,3 0-1-16,-1-1 0 15,3 4-1-15,2 1 1 16,-2 3 0-16,-1 0 0 16,-1 1 0-16,-3 4 0 15,-1 2 0-15,0 5 0 16,0-2 0-16,0 1 0 16,0 0 0-16,-1 6 0 15,-3 5 0-15,1 12 0 16,-1 10 0-16,3 7-2 0,1 4 2 15,0 4 0-15,0 3 0 16,0 0 0-16,0 2 0 16,0 0 0-16,0 1 0 15,0 1 0-15,3 0-1 16,10 2 1-16,7 0 0 16,5 0 1-16,6 0-1 15,4 5 2-15,6-2-2 16,6-1 0-16,9-2 0 15,15 0 2-15,6 0 0 16,8 0 0-16,2 0 1 16,1-5 0-16,1 0 3 15,-4 2 1-15,-1-3 1 0,0 0-4 16,3-2 0-16,6 2 0 16,4-1 0-16,-3 2 0 15,-1 3 1-15,-5 0 6 16,-4 2 3-16,-3 0-2 15,-6 0-6-15,-4-4-4 16,4-1 3-16,0-6-3 16,5 3-1-16,5-2-1 15,2 0 1-15,4 6 1 16,3 2-1-16,0 2 0 0,-3 0 3 16,0 5 2-1,3 8 3-15,5-1-2 0,4-2-3 16,4-2 0-16,6-6 0 15,0-2 0-15,5 0-2 16,7 0 0-16,2 0-2 16,0 0 3-16,3 4-3 15,5 4 4-15,-2 0-1 16,6 4-2-16,3 0-1 16,-6 0 0-16,-4-4 1 15,-13-1-1-15,-18-3 1 16,-22-3 3-16,-21 1-2 15,-24-2 2-15,-16 0-4 16,-18 1 0-16,0 2-13 16,-14 7-57-16,-27-7-94 15,-8-3-250-15</inkml:trace>
  <inkml:trace contextRef="#ctx0" brushRef="#br0" timeOffset="103149.6936">18564 9200 243 0,'0'-14'112'0,"0"2"-91"16,0 2 49-16,0 2-35 16,0-1-14-16,0 3 0 15,0 0 0-15,0-2-1 16,2 5 3-16,-1-2 5 16,1 1-2-16,-2 0-3 15,0 2-1-15,0 2 2 16,0-2-5-16,0 2-4 15,0 0 1-15,0-1-1 16,0 1 2-16,0 0-4 16,0 0-3-16,0 0-4 15,0 0 0-15,0 0-3 0,0 0 1 16,0 0-2-16,0 5 1 16,0 23-2-16,0 16 13 15,0 17-2-15,0 13 1 16,-15 13-1-16,-11 6-4 15,-4 6-7-15,-1 0-1 16,7-3-1-16,11-7-17 16,13-11-93-16,0-23-129 15</inkml:trace>
  <inkml:trace contextRef="#ctx0" brushRef="#br0" timeOffset="103798.4203">19151 9348 417 0,'-8'-5'78'15,"6"3"-6"-15,2 2-17 16,0 0-47-16,0 0-2 16,0 0-1-16,0 2 3 15,-2 18 5-15,-3 13 32 16,-1 8-13-16,-1 8-8 15,-2 4-13-15,-3 5-7 0,-2 3-3 16,0 5-1-16,0 2-3 16,5-2-10-16,-1-5-55 15,-2-11-97-15,-1-21-138 16</inkml:trace>
  <inkml:trace contextRef="#ctx0" brushRef="#br0" timeOffset="104014.2983">18988 9655 596 0,'-9'-4'114'0,"9"4"-64"15,0 0 16-15,18 5-55 0,16 12 10 16,13-4-7-16,11-3-11 15,6-4-3-15,12-1-12 16,-1-5-125-16,-10-5-304 16</inkml:trace>
  <inkml:trace contextRef="#ctx0" brushRef="#br0" timeOffset="108255.7578">20394 8974 432 0,'-2'-3'34'0,"0"3"14"15,2-2-3-15,-1 2-28 16,-1 0 1-16,-1 0 0 15,-3 0 8-15,-8 5-4 16,-6 24-10-16,-14 13-1 16,-8 19 7-16,-4 16 0 15,-5 20-6-15,8 11 0 16,7 5-7-16,13-3-3 16,15-14-2-16,8-17 0 15,1-15 0-15,19-20-1 16,0-15 1-16,-1-11-1 15,3-9-6-15,2-9-57 16,-5 0-73-16,-7-25-194 16</inkml:trace>
  <inkml:trace contextRef="#ctx0" brushRef="#br0" timeOffset="108636.7574">20544 9274 533 0,'-9'-4'34'0,"9"4"19"16,0 0-19-16,2 0-28 16,14 7 20-16,10 0 4 15,2 1-11-15,0-4-10 16,-1-1-8-16,0 2-1 15,-1-1-19-15,-1 4-95 16,-3-3-125-16</inkml:trace>
  <inkml:trace contextRef="#ctx0" brushRef="#br0" timeOffset="109119.3136">20949 9265 245 0,'-5'0'220'0,"3"0"-199"16,2 7 34-16,0 13-21 0,7 6-9 16,4 6-14-1,0 2 0-15,-2-1 0 0,-2-3 0 16,4-7-7-16,-5-7-3 15,-3-7 1-15,0-6-2 16,-2-3 2-16,2 0 1 16,6-12 4-16,-2-18 0 15,3-14-7-15,-4-10-6 16,-1-4 2-16,-3 6 0 16,1 3 2-16,1 10 2 15,1 8 0-15,-1 7 0 16,-1 3 1-16,0 8-1 15,-1 4 1-15,-1 3 1 16,1 3 1-16,4-3 0 16,6-1-1-16,11-2 13 0,10-4 1 15,9 2 6-15,6 2 3 16,1 2-3-16,5-1-12 16,-5 2-6-16,-3 2-4 15,-4 2 0-15,-8 0 0 16,-2 2-7-16,-4 0-31 15,-7 0-80-15,-3 0-108 16</inkml:trace>
  <inkml:trace contextRef="#ctx0" brushRef="#br0" timeOffset="109651.3552">21302 9214 221 0,'0'0'102'16,"0"0"-58"-16,0 0 2 15,0 0-12-15,1 0 10 16,13-4 7-16,5-2-1 0,5 1-9 16,0 0-2-1,-2 2-5-15,-4 1-8 0,-6 2-16 16,-7 0-9-16,-4 0 0 16,-1 5 0-16,0 13 1 15,-15 8 4-15,-9-1-2 16,1 0-2-16,4-7-2 15,9-5 0-15,9-4 0 16,1-9-2-16,0 0 1 16,16 0 1-16,8 0 3 15,6 0-2-15,-5 0 3 16,-5 6 1-16,-10 8 7 0,-10 10 9 16,0 7 2-1,-30 8-6-15,-12 3-10 0,-8-4-5 16,2-9-2-16,9-9-6 15,11-9-14-15,13-11-37 16,10 0 0-16,5-4-35 16,8-15-104-16,17-3-16 15</inkml:trace>
  <inkml:trace contextRef="#ctx0" brushRef="#br0" timeOffset="109983.1928">22054 9071 450 0,'-2'0'30'0,"-4"0"10"15,-3 8-9-15,-5 15 8 16,-7 4-14-16,-5 10-8 15,-12 8-1-15,-7 12 10 16,-7 9 7-16,-6 7-5 16,-5 6-4-16,-3 2-10 15,-1 3-8-15,3 0-5 0,7-9-1 16,15-11-1 0,11-15-5-16,10-16-3 0,12-14-9 15,7-11-21-15,2-8-36 16,10 0-21-16,15-12-91 15</inkml:trace>
  <inkml:trace contextRef="#ctx0" brushRef="#br0" timeOffset="110432.0947">21769 9716 330 0,'-15'14'73'0,"2"2"-11"16,2-4-20-1,4-4-33-15,5-2-7 0,2-6-2 16,0 0 0-16,0 0 3 16,2-4 18-16,16-12 1 15,7 0 29-15,2 1 9 16,1 1-11-16,-2 4-5 15,-6 7-4-15,-5 3-3 16,-6 0-14-16,-4 5-12 16,-5 17-2-16,0 12 4 15,-22 10-5-15,-16 7-4 16,-7-3-4-16,2-3 0 0,7-10-1 16,14-13-3-16,13-11 0 15,9-11-4-15,0 0 1 16,12 0-1-16,18-8 8 15,7-5 0-15,3 4 1 16,-1 4 2-16,-1 5-1 16,0 0-2-16,-5 0 0 15,-3 2-2-15,-2 7-20 16,-5-4-113-16,-4-5-141 16</inkml:trace>
  <inkml:trace contextRef="#ctx0" brushRef="#br0" timeOffset="110748.1241">22354 8999 534 0,'0'0'72'16,"10"14"-59"-16,16 13 33 15,0 6-26-15,0 13 2 16,-10 15 2-16,-11 15 20 16,-5 18 8-16,-18 12-17 0,-27 9-5 15,-14 3-16-15,-10 1-9 16,-3-4-5-16,8-13-11 15,9-12-64-15,16-26-139 16</inkml:trace>
  <inkml:trace contextRef="#ctx0" brushRef="#br0" timeOffset="111529.6988">18260 10394 267 0,'-2'0'199'0,"2"2"-187"15,8 3 21-15,32 2 34 16,32 1-13-16,29-2 7 16,38-1-6-16,30-5-8 15,23 0-7-15,33 0-8 16,35-7-6-16,31-5-5 16,25 7-17-16,8 2-2 0,-4 3 0 15,-15 0-2-15,-19 8 0 16,-27 7-1-16,-34 7 1 15,-43-1 1-15,-40-6-1 16,-45-5-9-16,-36-9-40 16,-34-1-125-16,-27-25-247 15</inkml:trace>
  <inkml:trace contextRef="#ctx0" brushRef="#br0" timeOffset="112394.2782">19725 10945 311 0,'-4'0'185'0,"1"0"-151"16,3 0 20-16,0 0-41 0,6 0 8 15,16 0 12-15,5-1 12 16,3-6-5-16,-2 0-4 16,-3 4-8-16,-4 1-15 15,0 2-5-15,-2 0-1 16,0 0-3-16,-3 5 2 15,-1 4 2-15,4 4 2 16,2 0-3-16,0 0 1 16,3-1-1-16,-2 1 1 15,-4-2 9-15,-2-1-1 16,-8-1-5-16,-3-1 0 16,-4 3-4-16,-1 6 3 0,0 3 0 15,-3 10-5-15,-17 4-5 16,-10 8 1-16,-9 7-1 15,-9 5-1-15,-6 4-2 16,-3 5 0-16,9-3 0 16,11-10 2-16,21-8 0 15,14-12 0-15,2-10-3 16,32-8 2-16,20-12 2 16,18 0 2-16,18-14 4 15,7-6-1-15,-4 1 4 16,-14 6 4-16,-21 6-13 15,-17 2 0-15,-9 5-9 16,-14 0-110-16,-14-24-325 0</inkml:trace>
  <inkml:trace contextRef="#ctx0" brushRef="#br0" timeOffset="113973.4932">22727 10412 134 0,'0'-4'58'0,"0"1"-28"15,0 3 25-15,-3-2-13 16,1 2 0-16,-1-2-2 16,3 2-7-16,0-1-7 15,0 1 2-15,0-2-6 16,0 0-1-16,-1 2 12 15,1-4 7-15,0 2-4 16,0 2-6-16,0-2 0 0,0 0 5 16,1 2-3-16,17-3 5 15,8-1-2-15,-3-1-10 16,-3 5-19-16,-8 0-6 16,-6 0-1-16,-3 0-16 15,0 12-85-15,-3 14-110 16,-11 6-290-16</inkml:trace>
  <inkml:trace contextRef="#ctx0" brushRef="#br0" timeOffset="114173.8955">22706 10671 655 0,'-4'0'41'15,"4"-2"34"-15,7-2-31 16,18 1-36-16,8-1-4 16,7 1-4-16,1 1-1 15,-2 2-15-15,-2 0-82 16,-15 0-150-16</inkml:trace>
  <inkml:trace contextRef="#ctx0" brushRef="#br0" timeOffset="116585.1329">23628 10441 468 0,'0'-11'155'0,"3"8"-121"15,21-5 36-15,12-3-47 16,4 6-17-16,-3 0-3 16,-6 3-3-16,-2 2 0 15,-2 0-31-15,-12 0-145 16</inkml:trace>
  <inkml:trace contextRef="#ctx0" brushRef="#br0" timeOffset="118879.484">24032 11153 231 0,'-1'-2'18'0,"1"0"-3"0,0 0 6 16,0 2-18-16,0-1 6 15,0 1-1-15,0 0 11 16,0 0 2-16,0 0 3 16,0 0-6-16,1 0-6 15,1 0-2-15,4 0 4 16,-2 11 6-16,5 11 0 15,3 5 3-15,1 5-8 16,3 6-6-16,0 3-3 16,-4 0 4-16,3-1-2 15,-5-2-3-15,1-4-2 16,-3-5 0-16,0-9 1 16,-2-6-1-16,-1-4 2 0,2-6 0 15,-4 0 0 1,3-3-3-16,0 0-1 0,0-1 0 15,4 0 0-15,-1 0-1 16,3-2 1-16,6-18 0 16,0-14 0-16,3-9 0 15,3-9 0-15,-1-6 0 16,0 0 0-16,2-6 4 16,-1-5 3-16,-3-4-2 15,-1-8-2-15,2-4-4 16,-3-3 0-16,1-3 0 15,-1 3 0-15,-1 6 0 16,1 3 0-16,-1 12 0 16,-1 4 0-16,-4 6 0 0,-4 6 0 15,-4-1 0-15,-4 3 2 16,-1 1-2-16,0-7 1 16,-3-3-1-16,-2-6 0 15,4-1 0-15,1 0 0 16,0 6 0-16,4 8 0 15,7 2 0-15,1 5 0 16,-5 6 0-16,2 4 0 16,-4 4 1-16,2-1-1 15,1-4 1-15,-1-5-1 16,4-7 0-16,-4-9-1 16,-1 0 1-16,-5 3 0 15,-1 11-1-15,0 10 1 0,0 13 0 16,0 8 2-16,0 2-1 15,0 2-1-15,0-2 1 16,0 2-2-16,0-3 1 16,0 0 0-16,0 2 0 15,0-1 0-15,0 4 1 16,0 3-1-16,0 2 0 16,0 0-2-16,0 0 2 15,0 0 0-15,2 9 0 16,10 2 1-16,9 0-1 15,12-4 2-15,13 0 3 16,11-2 7-16,14-4 7 0,11 4 11 16,15-1 4-16,9 1-12 15,6 5-4-15,5-3-8 16,7-7-2-16,6 0-4 16,9 0-1-16,11-6-3 15,3-8 1-15,4 0-1 16,-5-2 1-16,-12 2 2 15,-15 3 10-15,-11 0-8 16,-8 3-2-16,-5 4-1 16,8 0-2-16,5 4 2 15,10 0 1-15,11 0 0 16,3 2-1-16,-4 16-1 16,-11 5 0-16,-15 7 1 0,-18-1 0 15,-23-2-2 1,-20-8 0-16,-20-5-2 0,-13-4 0 15,-7 0-21-15,-5 7-95 16,-2-8-101-16</inkml:trace>
  <inkml:trace contextRef="#ctx0" brushRef="#br0" timeOffset="119577.7339">25568 9394 361 0,'-2'-11'69'16,"2"4"-1"-16,0 3 4 16,0 0-36-16,0 2 1 15,0 1-2-15,0 1-14 16,0 0-11-16,-1 7-6 15,-2 19 20-15,-1 8 17 16,-5 10-17-16,-7 7-11 16,-5 7-3-16,-3 6-7 15,0 1-3-15,-1 0 0 16,4-8-6-16,12-9-31 16,9-18-64-16,0-21-86 15,18-9-230-15</inkml:trace>
  <inkml:trace contextRef="#ctx0" brushRef="#br0" timeOffset="119859.5753">25830 9607 548 0,'4'-5'104'15,"17"5"-18"-15,12 0-3 16,9 0-55-16,7 0-16 16,1 5-11-16,-1 5-1 15,2 8-16-15,-8-9-121 16,-14-9-300-16</inkml:trace>
  <inkml:trace contextRef="#ctx0" brushRef="#br0" timeOffset="120641.319">26536 9489 342 0,'-2'-3'90'16,"1"3"-48"-16,1 0-9 15,0 0-32-15,0 1 0 16,0 13 4-16,0 7 12 16,0 4 7-16,1 3-1 15,7 4-1-15,-1-4-10 16,4-3-9-16,2-7-2 0,-1-5 1 15,3-5 1-15,0-7 7 16,3-1 11-16,0-4-5 16,3-17-12-16,-2-7-3 15,-6-8-1-15,-5-2-3 16,-2-2 0-16,-3-2 0 16,-3 7 1-16,0 6 2 15,0 3 0-15,0 10 0 16,-2 3 1-16,-2 6-1 15,3 4 0-15,1 2 0 16,0 1 0-16,0-3 0 16,5-1 0-16,16-4 0 0,12-3 3 15,10 2 2-15,7-3 5 16,3 4 16-16,2 4-2 16,-3-2 2-16,-5 2-12 15,-8 4-11-15,-6 0-3 16,-8 0-3-16,-3 0-17 15,-4 8-81-15,-8 8-74 16,-5-4-123-16</inkml:trace>
  <inkml:trace contextRef="#ctx0" brushRef="#br0" timeOffset="121206.2456">26833 9520 234 0,'-2'0'55'0,"2"0"-5"15,0 0 8-15,0-1-24 16,0-5 19-16,6 2-7 0,11 0 2 16,5-1-8-1,6 0-10-15,5 1-5 0,1 0 2 16,1 0-3-16,-4 0-1 16,-7 1-2-16,-9 0-4 15,-7 3-5-15,-8 0-10 16,0 0-2-16,0 5-1 15,-16 14 1-15,-9 4 2 16,-3 1-2-16,2-5 0 16,11-7-2-16,9-5 0 15,6-6 0-15,2-1-3 16,17 0-1-16,10 0 6 16,5 0 1-16,-6 0 3 15,-7 0 3-15,-10 0 6 16,-11 0 1-16,0 19-7 0,-14 8 11 15,-22 13-4-15,-16 4-11 16,-3-7-3-16,7-5-6 16,15-12-33-16,14-8-30 15,11-12-18-15,8 0 14 16,0 0-26-16,11-13-23 16,14 0 21-16,13-3-111 15</inkml:trace>
  <inkml:trace contextRef="#ctx0" brushRef="#br0" timeOffset="121522.108">27728 9361 156 0,'2'-4'175'16,"-2"4"-107"-16,0 0-2 15,-2 0-36-15,-10 11 30 16,-7 13-6-16,-13 9-12 16,-10 7-11-16,-13 8-7 15,-10 10-8-15,-9 8-1 16,-5 5-3-16,2 5-4 16,2-4-6-16,13-5-2 15,6-5-5-15,13-13-8 0,12-8-28 16,10-14-18-16,13-12-14 15,8-11-27-15,2-4 4 16,22 0-8-16,4-14-164 16</inkml:trace>
  <inkml:trace contextRef="#ctx0" brushRef="#br0" timeOffset="121921.1511">27458 9892 173 0,'4'-2'69'0,"1"-2"35"16,-1 1-21-16,7-4-9 15,5 3-16-15,9-2-17 16,7 2-10-16,0-1-4 15,-3 4 4-15,-6 1 2 16,-7 0 2-16,-10 0-13 16,-5 0-8-16,-1 16-4 15,-6 12 13-15,-22 7-1 16,-9 8-14-16,-2-2-6 16,9-4-2-16,11-8 0 15,16-7 0-15,3-7-1 16,19-8 1-16,20-3 0 0,7-4 2 15,8 0 0-15,-4 0-2 16,-9-4 0-16,-8-1-1 16,-7 2-11-16,-3 1-53 15,-14 0-72-15,-9-6-178 16</inkml:trace>
  <inkml:trace contextRef="#ctx0" brushRef="#br0" timeOffset="122585.9891">25168 10346 518 0,'0'-3'46'0,"4"3"1"16,39 0 25-16,34 0-38 16,34 5 0-16,37-1 3 15,28 1-7-15,27 2-4 16,12 3-11-16,-3 2-4 15,-17 3-6-15,-20 1-4 16,-19 3 0-16,-14 3-1 16,-8 1-1-16,-11-2-3 15,-10-6-1-15,-12-11-4 16,-8-4-4-16,-10-6-9 16,-12-9-23-16,-16 1-38 15,-22 6-61-15,-24 2-101 16</inkml:trace>
  <inkml:trace contextRef="#ctx0" brushRef="#br0" timeOffset="123268.0654">25955 10858 250 0,'-3'-4'126'15,"2"2"-70"-15,-1 0 24 0,1 0-43 16,1 2-9-16,-3 0-6 15,2 0-11-15,-1 0-3 16,-1 0 13-16,2 6 8 16,-2 4-13-16,3-2-11 15,0 0-1-15,3-2-2 16,19-4 9-16,14-2 9 16,14 0 16-16,10 0 5 15,6 0-5-15,-5-3 1 16,-16 3 0-16,-18 0-6 15,-17 0-18-15,-10 0-9 16,0 23 0-16,-27 17 0 0,-19 15 4 16,-17 11-6-16,-4 2-1 15,9-9-1-15,23-11-1 16,29-16 0-16,19-16-2 16,46-13 3-16,29-3 0 15,18-13 2-15,3-9 3 16,-13 0-1-16,-22 6 0 15,-23 5-3-15,-20 6-1 16,-7 5-13-16,-15-6-147 16,0-19-534-16</inkml:trace>
  <inkml:trace contextRef="#ctx0" brushRef="#br0" timeOffset="129253.3325">6563 15771 399 0,'0'0'45'0,"0"0"-37"16,0 2 4-16,-1-2 1 15,1 0 5-15,-2 3-2 16,1-1-2-16,-2 1 5 16,1 0 7-16,2-3 1 15,0 2-4-15,0-2 1 16,-1 0-1-16,1 0-6 16,0 0-3-16,-2 0-1 15,2 0-6-15,0 0-2 16,0 0-2-16,0 0-1 15,0 0 1-15,0 0 1 0,0 0 2 16,0 0 2-16,0 0 2 16,0 0 0-16,12 0-2 15,21 0 3-15,21-10-2 16,14-9 9-16,11-5 7 16,-2 2-7-16,-9 0-2 15,-8 5-10-15,-13 5-4 16,-9 4-2-16,-7 7-2 15,-1-3-7-15,-17 0-92 16,-11-8-195-16</inkml:trace>
  <inkml:trace contextRef="#ctx0" brushRef="#br0" timeOffset="130533.6004">8112 16225 447 0,'0'20'19'0,"0"12"-11"0,21 15-1 16,10 7 0-16,6 12 7 16,5 6 1-16,0 4 6 15,0 1 3-15,1-7 3 16,-6-12-6-16,-4-14-10 16,-6-16-7-16,-7-15-2 15,-7-13 0-15,-3 0 0 16,2-31 9-16,-2-15 22 15,-2-19-22-15,-5-13-7 16,-3-9-4-16,0-10 0 16,0-6-3-16,0-11 1 15,0-7 0-15,0-2 2 0,2 1 1 16,0 3-1-16,-2 8 0 16,0 9 0-16,-7 13 0 15,-10 8 1-15,-8 6 0 16,-2 0-1-16,-1 1 0 15,1-3 0-15,4-1 0 16,7 6 0-16,6 8 0 16,1 12-1-16,5 13 1 15,-1 10 0-15,2 13 1 16,0 3 0-16,1 5 3 16,2 2-1-16,0 0-2 15,5-2-1-15,20-4 0 16,10 2 0-16,8-2 0 0,11 6 1 15,5 3 4 1,6 3 5-16,9 0 3 0,4 0-2 16,10 0 3-16,4 0 0 15,7-3-4-15,14-8 5 16,12-8-5-16,14-7-6 16,20-6-1-16,4-3-3 15,0 1 0-15,-9 6 0 16,-20 2 0-16,-13 6 0 15,-8 4 0-15,0-6 0 16,1 0 2-16,8-4 7 16,8-3-2-16,4 4-5 15,9-1-2-15,5 4 0 16,-4 8 0-16,-7 7 2 0,-11 5 6 16,-12 2 2-16,-8 0-3 15,-12 0 2-15,-11 0-1 16,-11 0 1-16,-12 0 1 15,-18-6-10-15,-14-12-1 16,-10 2-13-16,-18-8-88 16,0 0-75-16,-30-1-247 15</inkml:trace>
  <inkml:trace contextRef="#ctx0" brushRef="#br0" timeOffset="132279.7445">9318 15077 138 0,'-1'0'113'15,"1"-2"-82"-15,-3-1 7 16,2 1-14-16,-2 0 4 16,-3-1-11-16,1 1 15 15,-1 0 5-15,2 2-4 16,1 0-2-16,3 0-9 15,0 0-11-15,0-2-5 16,-3 2 2-16,2 0 3 16,-1-1 5-16,2 1 4 0,-1 0 7 15,1 0-4 1,0 0-13-16,0 0-1 0,0 0-1 16,-2 0-4-16,2-1 0 15,-1 1 4-15,1-2 1 16,0 2 1-16,-2 0-4 15,2 0 1-15,0 0-2 16,0 0-1-16,-1 0-2 16,-1 0 1-16,2 0-1 15,0 0 1-15,0 0 1 16,0 0 0-16,0 0 2 16,0-1 1-16,0 1 0 15,0 0-5-15,0 0 0 16,0 0-1-16,0 0-1 15,0 0 0-15,0 0 1 0,0 0 1 16,-2 0 4-16,2 0 0 16,0 0 1-16,0 0 0 15,0 0-2-15,0 0 2 16,-1 0 3-16,-2 4-3 16,-3 28-6-16,-4 14 0 15,-1 17 4-15,1 5-1 16,-1 2-1-16,5 1-3 15,2-7 0-15,4-8-1 16,0-12 0-16,15-12-8 16,4-26-46-16,-7-11-125 15,-3-40-283-15</inkml:trace>
  <inkml:trace contextRef="#ctx0" brushRef="#br0" timeOffset="134606.932">8940 15218 90 0,'-8'1'222'15,"7"1"-217"-15,1-2 2 16,0 2-4-16,0-1 0 16,0-1-2-16,-2 1 10 15,1-1 16-15,-1 0 4 0,1 0-2 16,1 0-5-16,0 0-10 16,0 0-6-16,0 0-6 15,0 0 1-15,0 0 1 16,0 0 7-16,0-4 7 15,3-6 2-15,9-2 6 16,3-2 0-16,0-4-12 16,1 0 2-16,-2 0 0 15,0-2-1-15,-2 1-3 16,0 4 2-16,0 1-5 16,-4 1 0-16,2 4-1 15,2 0 1-15,0 1-2 16,3 1 2-16,-2 0-2 0,5 2-1 15,-1 0-1-15,0 1-1 16,0-2 0-16,-5 4-1 16,-3 2 0-16,-6 0-1 15,0 0-2-15,-2 0 2 16,2 0-2-16,3 0 0 16,-1 0 2-16,1 4-1 15,-2 3 1-15,-1 2 0 16,0 2 1-16,-1 2 0 15,-2 3 0-15,0 4 0 16,0 0 2-16,0 1-1 16,0 1-2-16,0 2-1 0,-6 0 1 15,1-4 0 1,2-1-2-16,0-2 2 0,2-1-1 16,1 0-1-16,-2-1 1 15,1 1-1-15,-4 2 0 16,1 2 0-16,-1 2 1 15,-1 1-1-15,-1-2 1 16,1-1-1-16,-1-5 1 16,2 2-1-16,0-5 0 15,2 0 1-15,0 0-1 16,0 0 0-16,0 2 0 16,-4 2 1-16,1 6-1 15,-1 1 0-15,-2 2 1 0,-2-1-1 16,4 1 0-16,2-7 0 15,1 0 0-15,-1-4 0 16,0-4 0-16,2 0-1 16,0-2 1-16,-2 0 1 15,0-1 0-15,4 0-1 16,-1-3 0-16,2-2-1 16,0-2 1-16,0 0 0 15,0 0 1-15,0 0 0 16,2 0 2-16,12-6 0 15,11-14 4-15,16-8-1 16,10-6-1-16,14-4 7 16,6 2 8-16,-2 6 2 15,-7 6 0-15,-12 10-2 0,-10 6-13 16,-10 8-6-16,-8 0-1 16,-2 0 0-16,-3 15-3 15,-2 5-1-15,5-6-40 16,-8-12-88-16,-2-2-169 15</inkml:trace>
  <inkml:trace contextRef="#ctx0" brushRef="#br0" timeOffset="135438.1208">10139 15242 448 0,'0'1'54'0,"3"1"-21"16,24-2 6-16,8 0 12 15,6 0 9-15,3-8-23 16,-4-6-11-16,-2-2-9 16,-3 0-14-16,-2 4-3 15,4-2-7-15,-7 6-71 16,-3-2-151-16</inkml:trace>
  <inkml:trace contextRef="#ctx0" brushRef="#br0" timeOffset="136402.7691">10990 15139 443 0,'0'0'69'16,"0"0"-39"-16,0 0 2 16,0 0-14-16,0 0-10 15,0 0-6-15,0 0 3 0,7 13 3 16,5 10 0-16,6 6 20 16,3 5-10-16,0 1-9 15,1 1 0-15,-1-7-2 16,-6-7-3-16,-3-9-1 15,-6-8-2-15,-3-5 0 16,1 0 0-16,2-18 9 16,3-17 15-16,0-19-9 15,-4-12-15-15,-5-1 0 16,0 2-1-16,-6 13-1 16,-11 12 1-16,1 11 0 15,-2 7 1-15,3 6 1 16,0 3-2-16,6 5 0 0,3 2 0 15,2-2 0-15,-1 2 0 16,4-2 0-16,1 0 1 16,0-1-1-16,9-5 1 15,13-5 1-15,17-5 2 16,9-2 9-16,11-3 14 16,7 2-8-16,0 2-4 15,-1 0-6-15,-8 5-3 16,-11 6-3-16,-8 5-3 15,-10 7 0-15,-4 2-3 16,-6 0-11-16,-4 13-52 16,-6 9-54-16,-8-2-88 0</inkml:trace>
  <inkml:trace contextRef="#ctx0" brushRef="#br0" timeOffset="136901.3542">11496 14937 370 0,'-3'0'78'0,"3"0"-62"15,0 0 15-15,0 0-6 16,0 0 7-16,0 0 1 16,0 0 3-16,9-7 11 15,8 0 4-15,4-1 0 16,-3 5-8-16,-3 3-10 16,-3 0-13-16,-6 5-14 15,-3 17-4-15,-3 11 4 16,0 5 0-16,-3-1-1 15,-3-7-1-15,6-12-4 16,0-6 0-16,15-10-2 16,16-2 2-16,6 0 0 15,2 0 3-15,-6 4 0 0,-9 8 2 16,-10 14 6-16,-10 10-1 16,-4 17 0-16,-27 7 1 15,-16 0-7-15,-8-3-4 16,0-16 0-16,1-16-7 15,3-20-12-15,-2-5-39 16,4-13-33-16,-2-12-21 16,5-1-86-16,4 2-185 15</inkml:trace>
  <inkml:trace contextRef="#ctx0" brushRef="#br0" timeOffset="137449.9377">9061 16101 440 0,'0'0'10'0,"20"0"3"16,25-4 12-16,31-14 45 0,33-13-6 15,42-9 18-15,40-8 9 16,34-7-25-1,23-2-15-15,12 7-17 0,0 9-16 16,-22 17-8-16,-35 20-7 16,-45 4-3-16,-43 18-2 15,-35 13 0-15,-20 0-5 16,-14 0-12-16,-10-2-43 16,-12-14-62-16,-17-15-124 15</inkml:trace>
  <inkml:trace contextRef="#ctx0" brushRef="#br0" timeOffset="138099.3757">10214 16271 196 0,'0'-2'337'0,"0"2"-297"15,0 0 1 1,0 0-19-16,0 0-15 0,-2 0-4 16,-3 6 2-16,-3 16 11 15,-7 10-6-15,-6 11-2 16,-3 5-6-16,6-2-2 15,8-7 0-15,10-10 2 16,9-15-4-16,25-5 0 16,16-9 2-16,11 0 1 15,4-12 4-15,1-5 2 16,-12 5 10-16,-11 2-4 16,-12 8-8-16,-11 2-5 0,-7-2-5 15,-13-6-79 1,0-12-138-16</inkml:trace>
  <inkml:trace contextRef="#ctx0" brushRef="#br0" timeOffset="138265.0385">10588 16251 515 0,'-11'49'191'16,"2"19"-134"-16,-7 12 21 15,-4 15-51-15,-3 9-6 16,-2 2-12-16,8-3-9 15,14-11-2-15,8-19-17 16,29-29-89-16,15-41-172 16</inkml:trace>
  <inkml:trace contextRef="#ctx0" brushRef="#br0" timeOffset="139129.4474">12681 16002 203 0,'-4'-1'204'0,"4"-3"-147"15,0 2-1-15,18-1-21 0,10 1 10 16,7 0 18 0,1-3-12-16,1 0-8 0,-5 1-12 15,-9 4-18-15,-4 0-13 16,-4 0 0-16,-12 12-21 15,-3 12-113-15,-27 4-155 16</inkml:trace>
  <inkml:trace contextRef="#ctx0" brushRef="#br0" timeOffset="139295.7635">12811 16174 401 0,'0'0'388'15,"6"3"-369"-15,20 1 12 16,10-1-20-16,16-2-7 16,15 3-4-16,0-4-50 15,2-2-196-15</inkml:trace>
  <inkml:trace contextRef="#ctx0" brushRef="#br0" timeOffset="143867.945">15372 14986 409 0,'-16'0'272'0,"9"0"-267"16,7 2 20-16,7 6 7 15,31 6-16-15,23 1-3 16,22-1 26-16,11-1 0 16,0-4-7-16,-8-4-12 15,-7-2-17-15,-6 3-3 16,-13-6-6-16,-29 0-94 15,-22-9-320-15</inkml:trace>
  <inkml:trace contextRef="#ctx0" brushRef="#br0" timeOffset="145131.5999">16619 15116 214 0,'-21'-13'291'0,"5"5"-282"16,10 3 29-16,3 0-15 16,3-1-4-16,0 0-6 15,0 1 4-15,0-2 10 16,0 0-2-16,0 0-2 15,0 1-3-15,0 1 0 16,0 3-5-16,0 2-5 16,0 0-7-16,7 21-3 0,12 15 3 15,7 9 4 1,2 8 0-16,0 3-3 0,1-3-3 16,-4-7 2-16,-2-14-2 15,-4-15 0-15,-7-8 0 16,-4-8 1-16,0-1 2 15,0-15 9-15,2-25-4 16,0-22-6-16,-8-20-3 16,-2-17-1-16,-10-12 1 15,-8-2-4-15,-2 7 3 16,7 11 1-16,1 15 0 16,5 12 0-16,-1 10 0 15,2 6 0-15,0 8 0 0,5 9 0 16,1 6 0-1,0 6 0-15,0 5 0 0,0-2 0 16,0 7-1-16,3-1 1 16,12 1 0-16,8 0 0 15,13 0 0-15,11 1 1 16,14 2 0-16,13 3 0 16,22 0 3-16,23-3 6 15,20 0 13-15,18 2-8 16,6 4-5-16,5 2-3 15,8 2-5-15,6 0 1 16,10-3-3-16,11-4 1 16,-1-7 4-16,-8 0 4 15,-20 1 0-15,-23 2 6 0,-29 3-2 16,-25 5-6-16,-20 3-5 16,-12 0-1-16,-10 0-1 15,-1 0-1-15,-2 0 1 16,-9 0-5-16,-4-2-5 15,-6-6-45-15,-5 4-57 16,-16-7-97-16</inkml:trace>
  <inkml:trace contextRef="#ctx0" brushRef="#br0" timeOffset="146062.7458">17496 14561 270 0,'-6'-3'79'15,"0"0"-55"-15,3 0 19 16,1 3-20-16,1-2 5 0,-2 0 6 16,2 2 11-1,-1-3 7-15,2 2 1 0,0-1 8 16,0 1-24-16,0-1-9 16,0-3-8-16,3-1-3 15,21-5-1-15,11-1-6 16,12-5 10-16,8 3 6 15,-4 3 5-15,-5 0-12 16,-14 7-4-16,-14 4-9 16,-10 0-5-16,-8 11-1 15,0 22 0-15,-20 16 3 16,-21 17-3-16,-15 11-2 16,-9 4 1-16,9-4 1 15,14-13-1-15,20-18-1 16,17-15 2-16,5-12-3 0,14-7 2 15,14-2 1-15,9-6 2 16,8 0 0-16,0 0 0 16,-1 1-2-16,-8 1 0 15,-8 5-2-15,-8 6-29 16,-2 3-103-16,-12-1-114 16</inkml:trace>
  <inkml:trace contextRef="#ctx0" brushRef="#br0" timeOffset="146361.4805">18181 14829 614 0,'6'-1'59'16,"18"1"46"-16,10-4-33 16,9 1-37-16,-2-2-17 15,-7 5-18-15,-3 0 0 0,-1 0-26 16,-6 13-109-1,-12-2-190-15</inkml:trace>
  <inkml:trace contextRef="#ctx0" brushRef="#br0" timeOffset="146927.2175">18851 14821 521 0,'-9'0'172'0,"6"14"-163"16,3 8 15-16,0 11-15 15,0 5-2-15,0 4 4 16,7-2 10-16,2-3 0 16,4-7-6-16,4-6-4 15,4-11-1-15,4-10-5 16,3-3-2-16,5-16 0 16,0-24-1-16,-3-15-2 15,-7-11-2-15,-7-7 0 16,-12-5 2-16,-4 6-1 0,0 12 0 15,-6 11 1-15,-4 14 0 16,0 12 0-16,4 5 0 16,3 9 0-16,3 2 0 15,0-1-1-15,10-4 0 16,12 1 1-16,10 0 3 16,10-4 3-16,13 0 14 15,16-7 7-15,8-2-1 16,6-2-8-16,-7 2-5 15,-11 4-8-15,-19 1-4 16,-14 8-1-16,-8 6-2 16,-7 5-8-16,-2 1-60 0,-4 28-74 15,-10 4-88 1</inkml:trace>
  <inkml:trace contextRef="#ctx0" brushRef="#br0" timeOffset="147492.54">19422 14680 450 0,'-12'0'36'16,"9"0"-8"-16,3 0-12 15,0 0-13-15,-1 0 1 16,1 0 16-16,-2 0 17 16,2 0 1-16,0 0 3 15,0 0-1-15,0 0 1 16,0-3-12-16,0-1-3 15,18-4-7-15,9 0 2 16,2-4 9-16,0 3 3 16,-2 2-2-16,-8 5-9 0,-6 2-1 15,-6 0-10-15,-7 6-8 16,0 22 0-16,-6 15 3 16,-21 10-5-16,-7 3-1 15,-4-2-1-15,10-13-1 16,18-13 0-16,10-14-8 15,25-12-5-15,17-2 8 16,7 0 7-16,-1 0 3 16,-4 0 9-16,-8 14 7 15,-12 14-3-15,-19 10-16 16,-10 13 0-16,-46 7 0 16,-23 3 0-16,-19-8 0 15,-5-13 0-15,14-24 0 16,14-11-40-16,24-10-159 0,15-39-246 15</inkml:trace>
  <inkml:trace contextRef="#ctx0" brushRef="#br0" timeOffset="148307.3542">15436 15823 543 0,'0'0'110'16,"37"0"-85"-16,54-27 52 15,60-20-1-15,61-17-12 16,43-5-19-16,31 7-12 16,14 13-4-16,10 18-8 15,-4 16-21-15,-15 14 0 16,-24 1 0-16,-31 8 0 16,-20 9 0-16,-14-8 0 15,-14-7 0-15,-18-2 0 16,-24-13 0-16,-27-14 0 0,-31-1 0 15,-25-3 0-15,-23 3 0 16,-13 8 0-16,-9 4 0 16,-11 8 0-16,-2 3 0 15,-5 2-53-15,0 3-42 16,-30 0-108-16,-13 0-255 16</inkml:trace>
  <inkml:trace contextRef="#ctx0" brushRef="#br0" timeOffset="149038.7113">17501 16036 439 0,'-9'0'92'0,"7"0"-77"16,2 0 51-16,0 0-31 16,2-2 3-16,24-8 10 15,19-6 8-15,21-4 3 16,14 0-9-16,1 2-14 15,-11 7-11-15,-16 8-5 16,-23 3-7-16,-16 0-7 16,-13 30-5-16,-2 20 3 15,-24 24 3-15,-21 15-5 16,-15 8-2-16,4-5-2 16,15-18 0-16,28-19 2 15,16-18 1-15,42-23 0 16,22-14 1-16,16 0 9 0,7-22-11 15,-2 1 0-15,-14-1 0 16,-11 5 0-16,-12 3 0 16,-8 1-55-16,-12-14-234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8:10:00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5337 7951 102 0,'0'0'23'15,"0"0"-18"-15,0 0-3 16,0 0 3-16,0 0 5 16,0 0 9-16,0 0 4 15,0 0 3-15,0 0 8 16,0 0-5-16,1 0-5 0,1 0-15 15,2 0-8 1,-3 0 0-16,1 0-1 0,-1 0 0 16,-1 0 0-16,2 0 3 15,1 0 6-15,0-2 0 16,0-1-2-16,0 2 4 16,0-1 6-16,0 0-5 15,-3 2-4-15,0 0 0 16,2 0 2-16,-2 0 6 15,0 0 5-15,0 0-9 16,0 0-6-16,0 0 1 16,0 0 7-16,0 0 7 15,0 0 6-15,-11 0 3 16,-13 14-3-16,-15 16-8 16,-19 12-3-16,-24 12-1 0,-22 13-5 15,-26 10-7-15,-25 12-1 16,-23 15 0-16,-14 5-2 15,-5 6 0-15,7-9 0 16,22-8 0-16,20-14 0 16,20-11 0-16,17-11 0 15,13-5 0-15,13-10 0 16,12-8 0-16,16-9 1 16,17-6-1-16,13-10-1 15,15-6-2-15,12-2-2 16,0-4-11-16,4-2-24 15,19 0-67-15,4-14-47 0</inkml:trace>
  <inkml:trace contextRef="#ctx0" brushRef="#br0" timeOffset="1846.3235">3501 9519 248 0,'0'-14'96'16,"0"6"-65"-16,-4 2 20 16,-11 4-19-16,-5 2-4 15,-9 0-17-15,-7 9 4 16,-7 15 3-16,-9 11 3 15,-3 19-5-15,-1 19-4 16,-2 17-7-16,10 15-2 16,17 6 4-16,19 1 12 15,12-10 4-15,31-20-11 0,23-25-7 16,16-32 2-16,15-25 0 16,14-20 0-16,10-36 2 15,3-20 5-15,-11-9-2 16,-19-7 10-16,-25-2 0 15,-28 3-13-15,-24 2-4 16,-10 8-4-16,-37 10 6 16,-15 19-5-16,-12 20 0 15,-6 28-2-15,-5 4-4 16,5 28-5-16,11 8-9 16,16 2-21-16,23 1-19 15,18 2-32-15,7 2-49 16,6 3-59-16</inkml:trace>
  <inkml:trace contextRef="#ctx0" brushRef="#br0" timeOffset="2144.847">3462 10121 353 0,'-2'6'133'0,"2"10"-130"16,10 4 17-16,14 10 27 16,9 6 2-16,0 5-12 15,-6 2-13-15,-3 3-15 16,-7-2-9-16,-5-2 0 15,2-2-5-15,-4 0-15 16,2 0-69-16,5-14-75 16</inkml:trace>
  <inkml:trace contextRef="#ctx0" brushRef="#br0" timeOffset="2676.8779">4121 9515 73 0,'-15'14'275'16,"-2"6"-264"-16,0 6 30 16,3-2-11-16,1-1-7 15,4-4-6-15,3-7 2 0,6-5 3 16,0-7-11-16,4-2 11 16,22-25 7-16,14-9 13 15,14-4 4-15,5-2-13 16,2 10 16-16,-7 13-10 15,-14 13 4-15,-14 6-21 16,-17 37-13-16,-9 23 2 16,-12 20 0-16,-27 9-8 15,-1-9-3-15,7-16-4 16,14-24-5-16,19-23-12 16,16-13-1-16,32-4 13 15,15-7 9-15,5-3 1 16,-9 10 0-16,-15 4 7 0,-19 39 10 15,-25 22 5-15,-11 17-6 16,-45 7-9-16,-24-3-4 16,-10-13-4-16,8-20-1 15,15-30-36-15,16-23-91 16,14-23-105-16</inkml:trace>
  <inkml:trace contextRef="#ctx0" brushRef="#br0" timeOffset="11322.4628">27802 3883 124 0,'12'-6'32'0,"-4"0"1"15,4-2 23-15,1-2-10 16,3-2-9-16,1 1-5 16,1 0-4-16,-1 2-6 15,-3 0-9-15,-2 0-6 16,-2 4 2-16,-5-2-1 15,-4 1 3-15,-1 0 6 16,0-1 9-16,0 0-3 16,-19-4-6-16,-8-4-5 15,-8 1-7-15,-10-3 1 16,-6-4 1-16,-6 1 5 16,-4-2-6-16,-6 0-1 15,-5 0-1-15,-10 2-2 0,-3 1 0 16,-1 2-2-16,4 3 0 15,3 3 2-15,5 0-2 16,7 2 0-16,9 2 1 16,11 2-1-16,6 1 0 15,5 0 0-15,3 2 0 16,-2 0 0-16,-5 1 0 16,-2 1 0-16,-7-4 1 15,1 3-1-15,-3-5 0 16,5 2 0-16,3-2 0 15,4 0 0-15,3 0 0 16,3 0 0-16,2 5 1 16,-1 1-1-16,1 0 0 0,-2 0 0 15,-5 0 0-15,-4 7 0 16,-2 7 0-16,-2-2 0 16,4 0 1-16,4 1-1 15,5 2 0-15,2-1 0 16,2-2-1-16,5-1 1 15,2-1 1-15,0-2-1 16,-4 2 0-16,1 2 0 16,-7 2 0-16,-2-2 0 15,1 3-1-15,2 0 1 16,-2 0 0-16,0 2 0 16,2-1 0-16,0 0 0 0,2-2 0 15,4-1 0-15,4 0-1 16,0 1 1-16,2 1 0 15,-2 1 0-15,0 1 1 16,-3 2-1-16,0 1 0 16,-1 2 0-16,-2-2 0 15,2 0 0-15,-1-2 0 16,4-2 0-16,5-2 0 16,1-4 0-16,6 2 0 15,1-2 0-15,-2 2 1 16,4-1-1-16,1 0 0 15,0 6 0-15,1-1 1 16,0 4-1-16,-1 2 2 0,3 4-2 16,-2 2 1-1,4 4-1-15,1 0 0 0,0 2 1 16,0-2 1-16,10 0 0 16,5-1 2-16,-2 1 0 15,5-1 1-15,0 0-2 16,3 1 1-16,3 0 0 15,0 1-2-15,-2-4 0 16,1 1 0-16,-1-2-2 16,2-1 2-16,-3-2-2 15,4-2 2-15,0-3 5 16,4 0 3-16,2-1 1 0,-1-2-3 16,0-2-2-1,-2 0-5-15,0-3 1 0,1-1-1 16,-1 0 0-16,6 0 0 15,-2 2 1-15,2-2-1 16,2 1 0-16,1-1 0 16,1 1 1-16,-2-2-1 15,0-1 2-15,-1-1-1 16,-4-4 1-16,0 3 1 16,-2-2 3-16,1-2-3 15,2 0-1-15,3 1-2 16,4 0 1-16,1-1-1 15,0 0 0-15,-2-1 0 16,-4-1 1-16,0-1-1 16,-1 0 1-16,1 0 1 0,2 0 0 15,-2 0 1-15,2-1 1 16,-1-4-1-16,-1 0-2 16,-3 1-1-16,-1 2 1 15,-3-3 1-15,1 0 1 16,-1 3 1-16,-3-2-3 15,3 2-1-15,-2-2-1 16,2-1 1-16,1 0-1 16,2 1 1-16,0-4-1 15,3 0 0-15,0 0 2 16,-3 0 0-16,-1 0 1 16,-3 2-1-16,-4 0 0 0,-2 1 0 15,-4 4 0 1,0-3-1-16,2 0-1 0,3 0 0 15,3-5 0-15,1 4 0 16,2-3 1-16,0-1 0 16,-2 4-1-16,-2-2 2 15,1 1 0-15,-2 0 1 16,-1-2-2-16,0 0 0 16,3-1-1-16,1-2 1 15,0-1-1-15,0-1 0 16,1 0 1-16,0-3 0 15,-1 0-1-15,-4 2 1 16,-3 0 1-16,-2 0 0 0,-2 2-1 16,2-4 0-1,-1 2 0-15,1-2-1 0,-1 0 0 16,1 1 0-16,1-1 0 16,-1 0 0-16,-1 4 2 15,2-4-2-15,-1-2 0 16,1 4 1-16,-2-1 0 15,-2 0 0-15,-1 1-1 16,3-1 1-16,-3 0 0 16,4-3-1-16,-2 3 0 15,-2-1 0-15,1 2 0 16,-1-2 0-16,3 1 0 16,-3-2 0-16,-2 3 1 15,4-1-1-15,-4 0-1 0,2-1 1 16,-3 0 1-16,0 0-1 15,-1-1 0-15,0 2 0 16,-2-3 1-16,0 0 0 16,-1-2 0-16,-1-3-1 15,0 0 0-15,-1-1 0 16,-1 2 0-16,-2 3 1 16,0 2-1-16,0 0 1 15,0-3-1-15,0 2 0 16,0 0 1-16,-7-2-1 15,-2 2 0-15,-6-3 0 16,-5 1 0-16,-5-2 0 16,-5 0-1-16,-1 0 1 0,-2 0-2 15,-1 0-4-15,-1 0-18 16,1-2-47-16,0 2-57 16,5-10-195-16</inkml:trace>
  <inkml:trace contextRef="#ctx0" brushRef="#br0" timeOffset="18680.0046">11940 5613 168 0,'-2'0'7'0,"2"-2"9"15,0 0-9-15,0-2-7 0,0 3-4 16,0-3-2 0,0 1 0-16,2 2 1 0,-1-2 5 15,2 1 0-15,0 2-9 16,2 0-31-16,-2 0-68 16</inkml:trace>
  <inkml:trace contextRef="#ctx0" brushRef="#br0" timeOffset="19070.7934">11940 5613 38 0,'18'-22'100'0,"-18"22"-46"15,0 0-26-15,0 0-6 16,0 0-8-16,0 0 4 16,0 0 3-16,0 0 10 15,0 0 2-15,0-3-12 0,0 0 1 16,0 1 3 0,0-1-7-16,0 1-4 0,0 2 2 15,0 0-4-15,0 0 0 16,0 0 0-16,0 0-1 15,0 0 2-15,0 0 1 16,0 0 2-16,0 0-7 16,0 0 0-16,0 0-4 15,0 0-1-15,0 0-1 16,0 0 4-16,0 0 4 16,-1 0 1-16,-1 0 0 15,1 0-3-15,-2 0-5 16,-4 21 0-16,-2 13 6 15,-5 9 2-15,-1 5-8 0,-2 4 0 16,1 4-2-16,-4 4-2 16,3-1 0-16,-1-3-1 15,3-3-1-15,3-9-5 16,3-8-13-16,5-6-48 16,4-14-94-16,0-12-176 15</inkml:trace>
  <inkml:trace contextRef="#ctx0" brushRef="#br0" timeOffset="19785.3401">12219 5718 177 0,'-2'-2'46'16,"2"0"-8"-16,0 2-1 15,0-1-17-15,0 1-6 16,0 0-4-16,0-1 16 15,0 1 15-15,0-6 3 16,5 1-4-16,12-6 2 16,9-5-8-16,9 0 10 15,3 1-3-15,-3 4-1 0,-9 5-2 16,-9 4-10 0,-9 2-12-16,-8 2-9 0,0 20 4 15,-11 15 7-15,-17 6-13 16,-4-3-4-16,4-3-1 15,10-14 0-15,9-10-2 16,9-9-1-16,7-4-5 16,26 0 5-16,14-3 3 15,5-4 3-15,-9 6 6 16,-14 1 6-16,-18 13 1 16,-11 21-3-16,-25 16 5 15,-27 12-7-15,-18 0-7 16,-9-6-4-16,7-12-5 15,15-13-17-15,24-13-23 16,17-12-25-16,16-6-4 0,2 0-3 16,30-14-92-16,16-5-65 15</inkml:trace>
  <inkml:trace contextRef="#ctx0" brushRef="#br0" timeOffset="20067.7318">12750 6009 493 0,'-4'8'19'0,"2"4"3"15,1 6 27-15,-2 4-19 16,0 2-22-16,-3 4-4 15,-2 1 3-15,1 1-2 16,1-2-5-16,1-4 0 16,5-6-8-16,0-3-6 15,0-8-34-15,6-7-81 16,12 0-25-16,5-18 40 16,0-8-52-16</inkml:trace>
  <inkml:trace contextRef="#ctx0" brushRef="#br0" timeOffset="20250.8859">13020 5906 491 0,'0'0'25'16,"0"14"-10"-16,0 17 38 16,-4 11-15-16,-10 8-27 15,-1-2-8-15,1 1-3 16,1-5-5-16,0-8-31 15,4-8-58-15,-1-8-47 16,-4-10-66-16</inkml:trace>
  <inkml:trace contextRef="#ctx0" brushRef="#br0" timeOffset="20483.6382">12646 5989 317 0,'7'-18'90'16,"29"0"-31"-16,21-4 44 16,17-1-21-16,20 1-18 15,15 1-14-15,6 5-15 16,-4-1-19-16,-6 2-16 16,-12-3-1-16,-12 2-7 15,-9-2-32-15,-10 3-50 16,-11 7-54-16,-10 2-99 15</inkml:trace>
  <inkml:trace contextRef="#ctx0" brushRef="#br0" timeOffset="20866.0305">11761 6738 447 0,'45'-22'30'16,"35"-6"29"-16,37-8 24 15,36-5-19-15,24-1-4 16,6 2-16-16,-5 2-16 16,-23 3-18-16,-20 4-8 15,-21 1-2-15,-14 4-4 16,-15-4-24-16,-14 1-57 15,-8 5-64-15,-14 2-73 0</inkml:trace>
  <inkml:trace contextRef="#ctx0" brushRef="#br0" timeOffset="21248.5238">12424 6774 350 0,'5'-8'146'0,"-3"6"-140"16,-2 2 36-16,0 0-7 16,-2 15-9-16,-14 22 22 15,-9 13-12-15,-11 13-13 16,-8 7-8-16,-3 9-6 16,0-1 1-16,9-4-6 15,10-10-4-15,12-17-4 16,9-20-12-16,7-20-31 15,0-7-39-15,20-21-33 0,20-21-128 16</inkml:trace>
  <inkml:trace contextRef="#ctx0" brushRef="#br0" timeOffset="21630.9006">12620 6916 359 0,'-7'6'89'0,"1"-1"-85"16,6-3 3-16,0-2 2 0,0 0 14 16,16 0-1-16,8-16 8 15,10-8 21-15,5-2-4 16,3 0-1-16,-6 10 3 15,-17 5-7-15,-8 7-23 16,-11 4-15-16,0 17 9 16,-20 29 1-16,-14 21 7 15,-11 13-16-15,2-1-5 16,12-7 0-16,19-13 1 16,12-13-1-16,13-15 0 15,26-15 0-15,12-10 0 16,10-6 0-16,6 0-6 15,6-15-31-15,12-10-114 0,0-18-293 16</inkml:trace>
  <inkml:trace contextRef="#ctx0" brushRef="#br0" timeOffset="22179.4952">14093 6284 369 0,'16'0'41'15,"8"0"15"-15,11 0 46 16,3 0-72-16,5 0-6 16,-5 0 3-16,-8 0-19 15,-12 0-8-15,-8 0-18 16,-10 0-112-16,-5 0-189 0</inkml:trace>
  <inkml:trace contextRef="#ctx0" brushRef="#br0" timeOffset="22315.6848">14323 6429 339 0,'7'0'203'0,"-5"0"-193"16,5 7 34-16,4 8-44 16,1-8-20-16,2-7-463 15</inkml:trace>
  <inkml:trace contextRef="#ctx0" brushRef="#br0" timeOffset="22927.6928">15379 5522 87 0,'7'-17'258'0,"-2"3"-222"16,-1 4 39-16,1 5-40 15,-2 4-21-15,-3 1 10 16,1 0 1-16,-1 10-10 15,0 20 26-15,0 13-2 16,0 13-13-16,-13 9-14 16,-8 1-10-16,0-1-2 15,0-4-8-15,3-3-30 16,5-9-87-16,6-20-95 0</inkml:trace>
  <inkml:trace contextRef="#ctx0" brushRef="#br0" timeOffset="23409.9431">15661 5517 375 0,'-16'0'5'15,"8"0"32"-15,5 5-16 0,3-1-13 16,0-4-2-16,20 0 9 16,8 0 22-16,8-11 8 15,4 0 0-15,-3 0 0 16,-10 9-3-16,-9 2 4 16,-12 0-17-16,-6 11-19 15,-7 18 14-15,-19 13-5 16,-2 1-14-16,1-7-5 15,9-11 0-15,12-10-3 16,6-9-4-16,11-6-1 16,17 0 8-16,6 0 2 15,2 0-1-15,-7 0 7 0,-10 3 4 16,-16 17 1-16,-3 14 7 16,-27 10 3-16,-23 9-14 15,-11-5-9-15,-3-6 0 16,10-13-14-16,16-15-31 15,14-12-24-15,18-2-4 16,6-6-2-16,10-12-29 16,26-3 7-16,12 2 13 15,6 1-64-15</inkml:trace>
  <inkml:trace contextRef="#ctx0" brushRef="#br0" timeOffset="23625.7733">16168 5641 417 0,'0'-1'95'15,"0"1"-74"-15,0 0 23 16,0 8-17-16,2 7 3 16,-1 4-20-16,-1 3-5 15,0 2-4-15,0-2-1 16,0 0-10-16,-6-2-24 15,0-4-54-15,-4 1-41 16,4-8-115-16</inkml:trace>
  <inkml:trace contextRef="#ctx0" brushRef="#br0" timeOffset="23825.3912">16427 5547 386 0,'7'-5'58'0,"-3"5"16"16,-1 0-27-16,-1 9-21 16,-2 15 3-16,0 10-6 15,0 7-16-15,-11 1-7 16,-4 2-6-16,-1-4-31 16,-5 0-53-16,-4-4-63 15,-2-10-143-15</inkml:trace>
  <inkml:trace contextRef="#ctx0" brushRef="#br0" timeOffset="24042.4286">16022 5596 373 0,'24'-13'70'0,"10"3"13"16,15 1-10-16,12 5-29 15,13 0-16-15,6-1-16 16,-2 1-6-16,-4-3-6 16,-10-2-3-16,-12 4-27 15,-13-2-123-15,-7 3-138 0</inkml:trace>
  <inkml:trace contextRef="#ctx0" brushRef="#br0" timeOffset="24407.5273">17196 5180 80 0,'3'-8'325'0,"-3"6"-303"15,0 2 10 1,0 0-14-16,-9 16 9 0,-7 12-7 16,-11 6 4-16,-13 12 16 15,-10 13 2-15,-12 15 0 16,-16 16-4-16,-7 15-3 16,-13 13-16-16,-2 6-6 15,1-3-10-15,10-6-3 16,11-17-2-16,18-17-4 15,14-16-2-15,13-17-13 16,14-15-10-16,16-13-23 16,3-14-82-16,30-6-95 15</inkml:trace>
  <inkml:trace contextRef="#ctx0" brushRef="#br0" timeOffset="26224.104">16893 5991 133 0,'0'-6'65'0,"0"2"-42"15,0-2 6 1,0 2-9-16,3 0 9 0,-1 2-12 16,-2 0 2-16,0 2 9 15,0 0-15-15,0 0-2 16,0 0-5-16,0 0 1 16,0 0 9-16,0 0 5 15,0 0 6-15,0 0-5 16,0 0-10-16,0 0-5 15,0 0 0-15,0 0-5 16,0 0-1-16,0 0 1 16,0 0 6-16,0 0 4 15,0 0-3-15,0 0-5 16,0 0-2-16,0 0 0 0,0 0 3 16,0 0 1-16,0 0-2 15,0 0 0-15,0 0-1 16,0 0-2-16,0 0 1 15,0 0-1-15,0 0 4 16,0 0-2-16,0 0 3 16,0 0-4-16,0 0 2 15,0 0-2-15,0 0 2 16,0 0 1-16,0 0-2 16,0-2-1-16,0 2 0 15,0 0-2-15,0 0 1 16,0 0-1-16,0 0 1 15,0 0 0-15,0 0-1 0,0 0 2 16,0 0 4-16,0 0-1 16,0 0 0-16,0 0-4 15,0 0 0-15,0 0-1 16,0 0 0-16,0 0 2 16,0 0-1-16,0 0 0 15,0 0-1-15,0 0-2 16,-3 0-26-16,-4 0-148 15</inkml:trace>
  <inkml:trace contextRef="#ctx0" brushRef="#br0" timeOffset="26685.2701">17115 5750 256 0,'-11'4'161'15,"0"3"-156"-15,4-2 41 16,4 1-21-16,1-4-15 16,2-2-3-16,0 0 7 15,0 3-3-15,-8 4-6 16,-8 7-1-16,-4 7 2 15,-9 10-2-15,-4 11 4 16,-4 13 10-16,-5 13 3 0,2 6-6 16,4 1-1-16,10-7 0 15,13-14-5-15,13-15-6 16,2-16-1-16,25-12 6 16,16-11 7-16,12 0-1 15,5-22-7-15,-2-9-3 16,-11-9 5-16,-18 2 5 15,-16 3-8-15,-13 2 1 16,-17 9 2-16,-33 14-9 16,-24 10-2-16,-11 7-8 15,6 22-3-15,13 5-24 16,23 7-42-16,20-4-81 0,13-5-172 16</inkml:trace>
  <inkml:trace contextRef="#ctx0" brushRef="#br0" timeOffset="27217.2987">15358 6801 454 0,'1'0'57'0,"47"0"-46"16,50-5 79-16,61-13-11 15,59-8-2-15,40-3-10 16,7 4-24-16,-14 1-15 16,-36 0-15-16,-45 5-4 15,-37-1-9-15,-39 2-1 16,-29 0 0-16,-18 5-10 16,-13 0-41-16,-8 2-59 15,-10 4-67-15,-12 1-111 16</inkml:trace>
  <inkml:trace contextRef="#ctx0" brushRef="#br0" timeOffset="27815.7454">16278 7024 210 0,'-10'1'84'0,"3"5"-68"15,-1-2 12-15,4 0-17 16,-2 2-5-16,5-6-2 16,-3 2 6-16,1 0 0 15,0 0 11-15,-1 0 16 16,1 0 4-16,1 0-8 0,2-2 2 15,0 0-6-15,0 0 5 16,5 0 1 0,26 0-6-16,18 0 15 0,10 0 0 15,5 0 2-15,-13 0-5 16,-20 0-9-16,-18 0-13 16,-13 5-9-16,-15 26 5 15,-30 22-2-15,-20 19-7 16,-14 10-5-16,10-3-1 15,26-11 0-15,37-12-1 16,27-14-6-16,48-14-5 16,29-14 4-16,21-10 7 15,5-4 2-15,-4 0-2 0,-19 0-1 16,-23 0-48 0,-30-5-122-16,-26-24-348 0</inkml:trace>
  <inkml:trace contextRef="#ctx0" brushRef="#br0" timeOffset="31440.4012">20076 5435 350 0,'0'-8'13'0,"1"6"45"16,-1-2-31-16,2 3-25 15,-2 1 1-15,0-1-1 16,0 1 8-16,0 0 17 16,0 0-3-16,1 0-3 15,1 0-4-15,-1 13 6 16,-1 22 10-16,0 13-16 0,0 10-1 15,-10 9-11-15,-7 3-3 16,2 3 0-16,-2-2-2 16,3-3 0-16,1-10-3 15,5-16-5-15,7-17-22 16,1-10-73-16,0-15-82 16</inkml:trace>
  <inkml:trace contextRef="#ctx0" brushRef="#br0" timeOffset="31989.0996">20456 5575 196 0,'0'-4'121'16,"0"2"-99"-16,0 2 18 15,0 0-23-15,0 0-14 16,0 0 2-16,3 0 12 16,12 0 11-16,7-3 16 15,9-8-1-15,8-3-4 0,3 0 0 16,0 2-3-1,-13 4 0-15,-9 6-10 0,-14 2-17 16,-6 0-9-16,0 24 2 16,-19 15 7-16,-10 7-5 15,-3 0-4-15,6-12 0 16,12-8-3-16,14-12-2 16,0-8-3-16,19-6 5 15,12 0 3-15,2 0 2 16,-6 0 0-16,-12 0 9 15,-11 0 7-15,-4 15 1 16,-21 16 10-16,-25 17-2 16,-12 8-20-16,-12 1-7 15,6-7-1-15,10-11-5 16,14-10-7-16,13-12-19 0,15-8-13 16,10-4 4-16,2-5-2 15,15 0-4-15,20 0-2 16,11-8-6-16,7-4-52 15,3-7-105-15</inkml:trace>
  <inkml:trace contextRef="#ctx0" brushRef="#br0" timeOffset="32254.8597">21010 5738 387 0,'0'-4'33'0,"0"4"44"16,0 0-52-16,0 0-19 16,0 4 12-16,0 10 13 15,0 6-4-15,0 2-1 16,0 4-11-16,0 3-6 16,-8 1-3-16,-4 5-4 15,0-2-2-15,0 0-2 16,5-8-13-16,1-6-19 15,5-10-55-15,1-9-21 16,0 0 21-16,4-7-61 16</inkml:trace>
  <inkml:trace contextRef="#ctx0" brushRef="#br0" timeOffset="32487.6314">21241 5686 284 0,'3'-6'109'0,"-3"3"-39"16,0 2 1-16,0 1-52 16,0 0-13-16,0 12 2 15,0 12 27-15,0 7-13 16,0 5-8-16,-5 5-8 16,-6 4-5-16,-5 1-1 15,0-2-6-15,-4-4-20 0,0-6-26 16,-2-8-41-16,2-12-21 15,4-14-44-15</inkml:trace>
  <inkml:trace contextRef="#ctx0" brushRef="#br0" timeOffset="32753.9244">20883 5692 322 0,'-3'-6'121'0,"3"5"-111"16,7 1 61-16,25-1-30 15,24-6 4-15,28-4 6 16,20 0-11-16,19-1-4 0,2-2-14 16,-9 1-10-16,-17-1-9 15,-22 0-3-15,-19 1-3 16,-19 4-26-16,-9 1-38 15,-13 5-35-15,-16 3-62 16,-1 5-61-16</inkml:trace>
  <inkml:trace contextRef="#ctx0" brushRef="#br0" timeOffset="33219.4966">20135 6437 220 0,'0'-4'25'16,"0"0"13"-16,0 0-16 15,0 2-8-15,0 2 14 0,0 0-11 16,0 0-6-16,0 0 8 16,0 0 7-16,0 0 1 15,0 0-1-15,8 0-3 16,13 0 1-16,17 0 15 15,30-1 10-15,27-13 7 16,32-5-3-16,21-4 0 16,5-2-5-16,-2 3-16 15,-27 3-17-15,-30 5-15 16,-28 7 0-16,-28 2-5 16,-18 3-11-16,-9 2-54 15,-8 0-57-15,-3 0-124 0</inkml:trace>
  <inkml:trace contextRef="#ctx0" brushRef="#br0" timeOffset="33801.3753">20858 6565 262 0,'4'-7'62'15,"3"0"-17"-15,-1 3-1 16,-1 0-12-16,-4 3-19 16,-1 1-1-16,0 0 10 15,0 0 0-15,0 0 7 16,-10 0-2-16,-16 1-18 0,-13 16-3 15,-13 11 0-15,-12 8 1 16,-3 11 8-16,-1 10-1 16,9 7 4-16,13 3 5 15,16-2-10-15,18-7-8 16,12-11-4-16,5-12-1 16,32-17 7-16,17-11 0 15,14-7 3-15,4-3 5 16,-11-14-3-16,-22 5 14 15,-26 2-10-15,-14 1 4 16,-47 0 13-16,-20 1-33 16,-17 6-17-16,7 2-11 15,26 0-38-15,32 6-89 0,20-6-294 16</inkml:trace>
  <inkml:trace contextRef="#ctx0" brushRef="#br0" timeOffset="35945.8989">20823 6546 211 0,'0'0'13'0,"0"-2"0"16,0 2-6-16,0-1-7 16,0 1-1-16,0-1 1 15,0-1 7-15,0 0 5 16,0-1 6-16,3-1 12 16,-1 2 2-16,-1 0 4 15,1 0-14-15,-2 2-4 16,1-1-9-16,-1 1-7 0,0 0-2 15,0 0 0-15,0 0 0 16,0 0 1-16,0 0 9 16,0 0 10-16,0 0-4 15,0 0-2-15,-4 0-1 16,-2 5-7-16,-2 1-2 16,0 2-2-16,0-2 0 15,-3 3 1-15,-2 0 1 16,-2 3 0-16,0 0 3 15,-1 1 1-15,5-2 1 16,-2 0-3-16,4 0-3 16,-2 0-2-16,0 0 2 15,1-2-2-15,0 2 0 0,0-2 1 16,2 4 5-16,-1 1 4 16,-1 1-6-16,4-1-2 15,-3 2-2-15,1 0 0 16,0-2 0-16,-2 1-1 15,4-1 0-15,-3-1 1 16,-2 5 1-16,-1 1 2 16,-3 2-2-16,3 0 0 15,0 1 0-15,-1-2-1 16,2 0 1-16,-1 0-1 16,3-4 1-16,2 0 2 15,-1-2-1-15,-1 0 0 0,3 2 0 16,2-1-1-16,-2 1-1 15,3 0 2-15,0 3-2 16,0 0 1-16,0 0 4 16,2 1 0-16,-1-1 0 15,2 1-2-15,-1 0-2 16,1-4 3-16,0 1 3 16,0-2-2-16,0-3 1 15,0 1-3-15,1-2-3 16,8 0 1-16,0-4 3 15,3 2 2-15,6-4 2 16,0-1 0-16,6-2 0 16,2-2 2-16,4 0-4 15,0 0 0-15,3-6-3 16,-2-1 1-16,4-2 2 0,-4-2 0 16,0 0-6-16,-2-2 0 15,-6-2-1-15,0-1 3 16,-7 0-3-16,-3 2 0 15,-4 0 1-15,-2 2-1 16,-4 0 3-16,0 0-1 16,0-2 1-16,-3-2-1 15,0 0-1-15,0-2-1 16,0-1 1-16,0 2 0 16,-2 0-1-16,-7 3 2 15,-3 3 3-15,-4 0-1 16,-1 3-2-16,-5-1-1 0,-4 6-1 15,-3 3 0-15,-6 0 1 16,-2 0-1-16,-5 12 0 16,0 7-2-16,1 3-1 15,1 0-1-15,8-2-3 16,11-4-14-16,5 2-40 16,8-10-79-16,8-8-189 15</inkml:trace>
  <inkml:trace contextRef="#ctx0" brushRef="#br0" timeOffset="37672.2792">18576 6323 430 0,'2'-7'87'16,"-2"1"-81"-16,0 4 43 0,0 2-15 16,0 0-26-1,0-2-8-15,6 1 0 0,12-6-43 16,-2-8-213-16</inkml:trace>
  <inkml:trace contextRef="#ctx0" brushRef="#br0" timeOffset="37906.0113">18449 6805 500 0,'-6'0'116'16,"6"-4"-116"-16,9-5-22 15,21-17-149-15</inkml:trace>
  <inkml:trace contextRef="#ctx0" brushRef="#br0" timeOffset="42812.8555">21784 6363 348 0,'-3'0'59'0,"3"0"-25"16,0-8 41-16,24-2-39 15,16-1-13-15,12-1 29 16,9 2-6-16,4 1-16 16,0 2-11-16,-3 1-12 15,-4 2-7-15,-8 4 0 16,-11 0-25-16,-17 0-221 16</inkml:trace>
  <inkml:trace contextRef="#ctx0" brushRef="#br0" timeOffset="44591.7937">23037 5830 139 0,'0'-7'114'0,"0"4"-77"16,0 0 43-16,0 2-30 15,0-1-13-15,0 2 9 16,-1-2-7-16,1 2-9 16,0-2-7-16,0 2-3 15,0-2-2-15,-2 2-3 16,2-2 1-16,0 1 3 16,0-3 0-16,11-1-7 15,16-1 0-15,11 2 1 16,8 1 14-16,1 3-1 15,-4 0-6-15,-10 0-3 0,-9 3-10 16,-12 5-4-16,-5 4 0 16,-5 9 0-16,-2 8-1 15,-9 12 0-15,-24 11-1 16,-16 6 0-16,-12 8-1 16,-5-3 0-16,8-1 0 15,10-10 0-15,18-10-2 16,17-11 2-16,11-6-1 15,2-6-1-15,13-1 2 16,11-4 0-16,3-1 3 16,2 2 2-16,-1-3-1 15,-4 2-3-15,-3 2-1 16,-5 0-1-16,0-1-15 0,1-2-56 16,-1-5-59-1,2-8-101-15,2 0-175 0</inkml:trace>
  <inkml:trace contextRef="#ctx0" brushRef="#br0" timeOffset="44858.1376">23705 6073 339 0,'0'0'93'15,"-1"0"-57"1,-1 11 36-16,-1 7-26 0,-4 8-20 16,0 3-1-16,-4 4 1 15,-2 1-9-15,-4 2-8 16,0 0-7-16,1-2-2 16,0 0-8-16,7-5-17 15,5-10-34-15,4-10-56 16,0-9-23-16,16-7 29 15,10-17-57-15</inkml:trace>
  <inkml:trace contextRef="#ctx0" brushRef="#br0" timeOffset="45090.7021">23961 6066 347 0,'0'0'52'16,"0"0"8"-16,0 0-28 15,0 7 1-15,-2 11 22 16,-5 9-13-16,-4 5-13 16,-1 6-12-16,-5 6-6 15,-6 3-6-15,-1 2-5 16,-3-2-4-16,4-3-20 16,3-5-33-16,1-8-55 15,1-7-42-15,7-20-145 16</inkml:trace>
  <inkml:trace contextRef="#ctx0" brushRef="#br0" timeOffset="45356.7641">23559 6055 447 0,'-3'0'60'0,"3"0"2"16,2 0 6-16,29 0-49 16,20 0 34-16,20-2 2 15,14 0-6-15,1 0-12 16,-1-1-12-16,-11 1-5 0,-17 1-12 16,-15 1-8-1,-17 0-1-15,-15 0-18 0,-8 8-63 16,-2 1-109-16,-9-7-269 15</inkml:trace>
  <inkml:trace contextRef="#ctx0" brushRef="#br0" timeOffset="45971.8839">24698 6234 432 0,'0'0'30'16,"0"-6"49"-16,16-2-35 16,11-2-33-16,10 1 20 15,5 0 2-15,4-1-7 16,-1 0-4-16,-6 4-15 16,-9 2-7-16,-11 4-19 15,-11 0-127-15,-8 0-401 16</inkml:trace>
  <inkml:trace contextRef="#ctx0" brushRef="#br0" timeOffset="46154.6231">24825 6370 657 0,'0'0'56'0,"14"0"-26"15,30-1 10-15,15-2-40 16,9 1 0-16,-4 2-30 16,-9-1-157-16</inkml:trace>
  <inkml:trace contextRef="#ctx0" brushRef="#br0" timeOffset="48133.8992">26000 5752 295 0,'0'-7'89'0,"2"0"-39"15,-1 4 27-15,1 2-51 16,-2-3-2-16,0 4-2 16,0-2-7-16,1 2-8 15,3 0-3-15,-2 2 0 16,-2 22 5-16,0 14 24 16,0 11-12-16,0 5-13 15,-15 2-6-15,2 0-1 16,-4-5-1-16,4-2-5 15,1-8-8-15,2-9-40 0,2-11-67 16,8-16-73-16</inkml:trace>
  <inkml:trace contextRef="#ctx0" brushRef="#br0" timeOffset="48366.1424">26158 5852 251 0,'32'-31'58'0,"-4"11"9"15,-4 5-14-15,-6 8-25 16,-9 5-10-16,-5 2-4 16,-4 0 5-16,0 4 3 15,0 20 21-15,0 10-12 16,0 12-18-16,-7 3-6 0,-11 4-4 16,-3 0-3-1,-3-6-6-15,-1-3-21 0,-2-5-29 16,-3-5-59-16,2-14-74 15</inkml:trace>
  <inkml:trace contextRef="#ctx0" brushRef="#br0" timeOffset="48648.7484">25668 5752 347 0,'-3'-9'102'16,"3"4"-61"-16,22 2 33 15,24 0-50-15,23 1 9 16,23 2 13-16,24-2-7 16,20 2-2-16,10-2-6 15,0-3-8-15,-19-2-15 16,-27 3-5-16,-26-2-3 15,-27 1-1-15,-17 2-18 16,-15 3-60-16,-13 0-33 16,-2 5-73-16,-21 18-121 15</inkml:trace>
  <inkml:trace contextRef="#ctx0" brushRef="#br0" timeOffset="49030.858">25614 6571 446 0,'21'-20'70'0,"12"2"-61"16,10 2 57-16,6-1-52 15,5 4-12-15,1-1 0 16,1-1-2-16,6-2 5 16,2-2 10-16,5 2 10 15,5-2 2-15,-2 3-6 16,-4 2-9-16,-5 2-7 15,-9 0-3-15,-11 5-2 16,-8 2-2-16,-12 4-11 16,-8 1-73-16,-9 0-89 15,-6 6-88-15</inkml:trace>
  <inkml:trace contextRef="#ctx0" brushRef="#br0" timeOffset="49430.224">26445 6437 324 0,'-11'0'41'0,"2"0"42"15,-4 4-30-15,-6 0-9 16,-7 4 0-16,-7 4-17 16,-2 1-4-16,-7 8-12 15,-6 7-4-15,-6 7 4 16,-5 7 2-16,-2 11 2 0,1 6 3 15,3 10 1 1,5 2-5-16,6 2-4 0,11-1-7 16,16-6-1-16,13-10 0 15,6-9-2-15,21-14 4 16,19-13 2-16,15-15 1 16,17-5-3-16,4-24 5 15,-4-12 0-15,-14-3 6 16,-24 3 6-16,-25 7-1 15,-11 4-1-15,-44 13 4 16,-24 10-17-16,-22 2-5 16,-11 22-1-16,13 6-4 15,23 1-18-15,30-2-59 16,32-10-86-16,5-17-283 16</inkml:trace>
  <inkml:trace contextRef="#ctx0" brushRef="#br0" timeOffset="53087.5039">23325 6890 195 0,'0'-2'42'0,"0"0"18"16,0 2-17-16,0-3-14 0,0 0 7 15,0-4-5 1,6 0-20-16,-3 0 19 0,-2 3-8 15,-1-1 5-15,0 3 2 16,0 1-7-16,0 1-4 16,0-2 1-16,0 1 3 15,0 1-6-15,0-1 0 16,0 1-3-16,0 0-1 16,0 0-7-16,0 0-3 15,0 0-1-15,-3 18-1 16,-4 11 5-16,1 10-1 15,-1 5-1-15,-2 8 0 16,-2 7 0-16,2 2 1 16,-1 2 2-16,-3-3 0 0,0-3-2 15,3-8-2-15,1-9-1 16,5-9-1-16,-1-11 1 16,4-8 0-16,-1-4-1 15,2-4 1-15,0-2 0 16,0 0-1-16,0-1 0 15,0-1 0-15,0 2 1 16,0-2-1-16,0 0 0 16,0 0 1-16,0 0-1 15,0 1 0-15,0-1 0 16,0 0 0-16,0 0 1 16,0 0-1-16,-3 0 1 0,-1 0-1 15,-5-8 0-15,-2-6 0 16,-1-3-1-16,-4-2 1 15,2-1 0-15,0-4 0 16,2 3-1-16,0 1 2 16,4 2-1-16,2 4 0 15,3 4 0-15,2 6 0 16,1 1 0-16,0 3 0 16,0-2 0-16,0 2 1 15,0 0-1-15,0 0 0 16,0 0 1-16,0 0-1 0,0 0-1 15,0 0 0 1,0 9 1-16,3 11 0 0,9 5 0 16,1 3 0-1,2 1 1-15,0 2-1 0,-3-1 0 16,3 0 0-16,-3-4 0 16,0-4 0-16,0-6-1 15,-5-6 1-15,2-7 0 16,1-3 1-16,9 0 5 15,3-17-1-15,8-10 0 16,-2-4-1-16,-1-1 0 16,-6 4-1-16,-2 5 0 15,-5 6 1-15,-3 4-4 16,-6 7 0-16,0 5-1 16,-1 1-7-16,-1 0-40 0,-1 0-104 15,-2 12-261-15</inkml:trace>
  <inkml:trace contextRef="#ctx0" brushRef="#br0" timeOffset="53589.7004">22929 7754 223 0,'-5'-6'317'15,"-7"6"-304"-15,-6 0 40 16,-3 5-44-16,-12 18-9 16,-7 13-1-16,-5 12 1 15,-4 15 0-15,4 11 0 0,8 10 4 16,8 1 5-1,13-5 4-15,13-12-1 0,3-8 3 16,6-13-3-16,13-8 4 16,5-10 2-16,-4-7-2 15,-1-6 1-15,-5-3-4 16,-6-2-11-16,-3-3-2 16,-5-3-4-16,1 0-12 15,1-5-42-15,-2 0-39 16,0 0-79-16</inkml:trace>
  <inkml:trace contextRef="#ctx0" brushRef="#br0" timeOffset="53985.772">23085 7916 24 0,'-4'-7'373'0,"4"5"-344"15,0 2 29-15,0 0-43 16,0 0-12-16,0 0 3 0,0 0 3 15,0 0 15-15,0 0 5 16,-3 0 6-16,-2 16 6 16,-3 7-18-16,-1 6-12 15,-4 9-2-15,1 4-3 16,0-4-4-16,3 0-1 16,3-8-1-16,3-10-4 15,3-7-5-15,0-10-15 16,0-3-42-16,18 0-54 15,6-16-91-15</inkml:trace>
  <inkml:trace contextRef="#ctx0" brushRef="#br0" timeOffset="54385.6998">23299 7865 305 0,'-8'0'34'16,"6"0"21"-16,2 0-22 16,0 0-4-16,0 0 7 15,2 0 5-15,10 0-1 0,4-2 10 16,3-1-7 0,1-3-7-16,-1 4-10 15,-1 0-12-15,-4 2-8 0,-5 0-4 16,-5 0-1-16,-3 2-1 15,-1 14 4-15,-5 12 3 16,-15 5-4-16,-8 5-2 16,1-1 0-16,5-4-1 15,7-6 0-15,10-9-1 16,5-5 0-16,0-5-2 16,20-5 3-16,7-3 5 15,4 0 0-15,2 0-1 16,-3 0-4-16,-7 0-1 15,-6 0-11-15,-5 0-25 16,-8 0-40-16,-2 0-64 0,-2 0-58 16</inkml:trace>
  <inkml:trace contextRef="#ctx0" brushRef="#br0" timeOffset="54700.5828">23728 7850 341 0,'-1'-3'116'16,"-1"3"-63"-16,1 0-5 16,-2 0-36-16,0 10 9 0,0 3-7 15,-4 9-1-15,0 5 2 16,-6 5-5-16,-1 1-3 15,-2-1-7-15,2-1-1 16,1-2-4-16,2-3-8 16,4-8-14-16,4-7-26 15,3-8-6-15,0-3-2 16,0-8-17-16,15-11-54 16,7-7-56-16</inkml:trace>
  <inkml:trace contextRef="#ctx0" brushRef="#br0" timeOffset="54918.4681">23853 7812 155 0,'0'-6'230'0,"0"6"-202"16,0 0 12-16,-3 0-37 16,-1 8 10-16,-1 10 7 15,-2 0 13-15,-2 9-12 16,-3 1 1-16,0 4-12 15,-1 0-2-15,4-2-8 16,0-2-3-16,1 0-6 16,1-10-24-16,1-4-22 15,0-6-23-15,0-7-50 16,0-1-139-16</inkml:trace>
  <inkml:trace contextRef="#ctx0" brushRef="#br0" timeOffset="55465.6918">23597 7846 240 0,'0'-7'197'16,"0"2"-155"-16,19-1 30 15,11-6-40-15,10-2 17 16,11 0-6-16,1 0-10 15,3 1-20-15,-4 5-13 16,-11 5 0-16,-7 1-6 0,-7 2-15 16,-7 0-31-1,-6 0-54-15,2 0-34 0,0 0 31 16,9-9 23-16,6-6 64 16,3-6 3-16,6-1-11 15,-2-1 21-15,0 2 9 16,-4 2 30-16,-6 4-11 15,-6 3 18-15,-8 5 13 16,-9 2-3-16,-1 3 2 16,-3 2-13-16,0 0-8 15,-1 5 4-15,-15 13 14 16,-2 5 0-16,-6 8-2 0,-4 8-2 16,-8 7-8-1,-6 5-9-15,-9 9-4 0,-9 11 0 16,-7 5-7-16,-4 9-9 15,1 2-4-15,2-4-1 16,7-3-4-16,9-5-5 16,9-11-6-16,10-10-4 15,6-10 1-15,8-13-1 16,7-9-18-16,6-9-32 16,4-7-5-16,2-6-8 15,2 0-60-15,17-5-87 16</inkml:trace>
  <inkml:trace contextRef="#ctx0" brushRef="#br0" timeOffset="55930.8053">24262 8103 339 0,'0'0'65'16,"0"0"-21"-16,0 0-28 16,0 0-13-16,0 4 6 15,-8 7 3-15,-6 5 3 16,-3 1 6-16,-4 5 9 16,-4 3-5-16,-2 2 0 0,-1 6-6 15,-3 3-4-15,1 2-2 16,3 2 0-16,3 3-5 15,3-1 0-15,9-1 2 16,8-6-7-16,4-9-3 16,0-6-2-16,21-6 2 15,5-7 2-15,9-7 0 16,2 0 3-16,-1-11 5 16,-5-7 4-16,-10 4 3 15,-9 2-3-15,-9 2 2 16,-3 2 2-16,0-1-8 15,-23 2-10-15,-6 0-5 16,-3 4-12-16,4-3-11 0,7 0-8 16,8-2-21-16,7-2-38 15,6 2-9-15,0 4-20 16,1 0-126-16</inkml:trace>
  <inkml:trace contextRef="#ctx0" brushRef="#br0" timeOffset="56579.4739">24556 7501 172 0,'0'0'257'0,"0"0"-237"16,7 20 48-16,13 16-7 0,4 13-17 15,1 12 5-15,-3 12-11 16,-7 12-3-16,-13 16 11 15,-2 8-10-15,-30 9-4 16,-21 7-11-16,-16 2-4 16,-8-5-11-16,0-10-5 15,9-18-1-15,16-23-5 16,18-21-8-16,12-22-14 16,14-14-50-16,6-11-55 15,12-3-153-15</inkml:trace>
  <inkml:trace contextRef="#ctx0" brushRef="#br0" timeOffset="68409.5815">27054 6228 117 0,'0'-13'384'16,"0"8"-355"-16,0 5 77 15,0 0-57-15,0 0-43 16,0 0-6-16,8 0 0 16,9 0 0-16,4 0-7 15,-5 5-58-15,-4 10-107 16</inkml:trace>
  <inkml:trace contextRef="#ctx0" brushRef="#br0" timeOffset="68581.7054">27070 6551 675 0,'-9'0'5'16,"9"0"-2"-16,0 0-3 15,23 0-20-15,-1 0-254 16</inkml:trace>
  <inkml:trace contextRef="#ctx0" brushRef="#br0" timeOffset="69082.557">27983 6131 365 0,'-27'0'104'0,"-7"24"-97"16,-9 13 54-16,-5 8-40 15,-6 12 1-15,2 4 3 16,8 5 6-16,13 0 0 16,20-7-12-16,11-10-4 15,20-12-3-15,29-13 1 16,14-12-1-16,10-9 4 16,3-3-3-16,0-12 0 15,-4-16-1-15,2-8 6 16,-6-12 3-16,-9-5-11 0,-12-10 4 15,-16-2-11-15,-13-1 0 16,-18 3-2-16,-2 8 0 16,-35 13-1-16,-18 15-2 15,-6 12-5-15,1 6 2 16,17 7-4-16,19-3-23 16,16 1-34-16,8 2-84 15,11-3-282-15</inkml:trace>
  <inkml:trace contextRef="#ctx0" brushRef="#br0" timeOffset="69398.1605">27989 6463 666 0,'0'6'8'0,"3"12"45"0,22 10-8 15,13 6-27-15,5 2-11 16,8 3-7-16,2 7-8 16,-5-8-137-16</inkml:trace>
  <inkml:trace contextRef="#ctx0" brushRef="#br0" timeOffset="69830.7021">29006 6242 775 0,'-17'61'18'15,"8"28"90"-15,1 4-79 16,5 2-28-16,3 7-1 16,9-8-35-16,18-16-357 15</inkml:trace>
  <inkml:trace contextRef="#ctx0" brushRef="#br0" timeOffset="85742.2456">9832 10037 75 0,'-6'-1'129'15,"0"1"-96"-15,0-2 7 16,-1 2-6-16,2-1-10 15,2-3 0-15,0 4-10 16,2-2 9-16,-1 0 8 16,-1 0 1-16,0-1 8 15,2 2-4-15,1-1-7 16,0 0 1-16,0 1-7 16,26-2 0-16,15-1 7 15,14 0-10-15,6 1-8 16,0 0-7-16,-1-1-5 0,-3 4-10 15,-14-6-158-15</inkml:trace>
  <inkml:trace contextRef="#ctx0" brushRef="#br0" timeOffset="87587.7035">10787 10573 302 0,'-9'-8'15'15,"6"4"22"-15,1 0 12 16,1 0-29-16,-1 2-8 15,-1-2 5-15,2 1 1 16,-2 2 8-16,2-1-6 0,-2 0 0 16,1 2-11-1,2 0-4-15,0 14-4 0,10 27 1 16,18 18 16-16,7 16-9 16,4 7 1-16,4 7-6 15,2 2-2-15,-2 2-2 16,-4-3 0-16,-2-11 0 15,-4-11 0-15,-3-16-1 16,-6-14 1-16,-3-12 0 16,-7-12 0-16,-5-10 1 15,-4-4-1-15,-3 0 2 16,-1-10 2-16,-1-18 6 16,0-14-4-16,0-14-6 0,-9-6 1 15,-6-12-1 1,2-9 1-16,-4-13 0 0,2-11 0 15,-4-13-1-15,1-1 0 16,-4 1 0-16,-2-1 0 16,0 1 0-16,3-1 1 15,0-1-1-15,5-7 0 16,2 3 0-16,5 3 0 16,-2 5 0-16,-1 8 0 15,-2 13 0-15,-5 9 0 16,-4 8 0-16,2 9 0 15,-3 4 0-15,1 1 0 0,-1 5 0 16,-1 0 0 0,2 4 0-16,2 8 0 0,3 7 0 15,6 9 0-15,5 9 0 16,1 8 0-16,4 7 0 16,2 5 0-16,0 3 0 15,0 1-1-15,0 0 1 16,8 0-1-16,17 0 1 15,14 0 0-15,18 0 1 16,19 0 1-16,27-12 1 16,22-8 8-16,24-8 3 15,20-8 6-15,26-3 2 16,30-2-14-16,29 1 2 16,24 2-5-16,2 5 0 15,-1 6 2-15,-7 4-1 0,-16-1 3 16,-14-2-1-16,-32 2 3 15,-29-3 1-15,-28 4-5 16,-21-1 0-16,-14 3-4 16,-14 1-3-16,-13 4 0 15,-13 4-2-15,-16 6-1 16,-9 6-3-16,-6 0-27 16,0 1-25-16,-1 16-7 15,-10 4-64-15,-14-4-107 16</inkml:trace>
  <inkml:trace contextRef="#ctx0" brushRef="#br0" timeOffset="88669.3779">11571 9139 326 0,'-3'-12'68'15,"2"-2"-46"-15,1 1 26 16,0 0-26-16,0 1-7 16,0-2-2-16,0 2 7 15,0-2 5-15,0 6 5 16,0 4 1-16,0 2 2 16,-2 2-13-16,2 0-9 0,0 13-4 15,0 22 4 1,6 20 16-16,2 15-7 0,-2 18 11 15,-6 11-13-15,0 6-7 16,0-4-9-16,0-8-2 16,0-15-1-16,0-18-10 15,8-16-65-15,6-28-97 16,-3-16-185-16</inkml:trace>
  <inkml:trace contextRef="#ctx0" brushRef="#br0" timeOffset="89000.6493">11988 9464 649 0,'0'0'29'15,"19"0"36"-15,23 0 5 0,10 0-54 16,8-7-13-16,4-1-3 15,0-1-12-15,-9-11-133 16,-16-8-379-16</inkml:trace>
  <inkml:trace contextRef="#ctx0" brushRef="#br0" timeOffset="89616.0809">13190 9244 394 0,'0'-6'108'0,"-4"2"-40"15,-8 4 17-15,-7 0-58 16,-11 9-15-16,-12 16-4 16,-7 11 16-16,-2 10 5 0,3 9-2 15,11 4-6-15,10 2-13 16,11-1-5-16,10-4-2 16,6-6-1-16,7-5-2 15,23-9-3-15,13-9-20 16,15-10-71-16,6-10-74 15,-1-7-118-15</inkml:trace>
  <inkml:trace contextRef="#ctx0" brushRef="#br0" timeOffset="89915.4748">13493 9471 317 0,'-16'0'208'0,"2"10"-200"15,14 6 55-15,0-4-32 16,26-1-6-16,13-6 3 16,11-5 5-16,5 0-7 15,-4-14-6-15,-5-2-4 16,-13 2-1-16,-15 3-3 16,-9 6-5-16,-9 2-3 15,-3-3 11-15,-31 0 10 16,-19 3-24-16,-8 1-1 15,3 2 0-15,13 0 2 16,17-2-2-16,15-2-1 0,13 4-9 16,0-9-52-16,28-1-63 15,23-7-86-15,14-5-100 16</inkml:trace>
  <inkml:trace contextRef="#ctx0" brushRef="#br0" timeOffset="90164.6297">14106 9211 325 0,'-36'23'152'0,"-2"13"-74"16,-4 0 5-16,9 1-17 15,15-8-21-15,13-5-35 16,5-3-8-16,8-3 7 16,10 4 9-16,0 0 19 0,-6 5 5 15,-7 6-18 1,-5 11-11-16,-12 8-2 0,-18-2-11 15,-2-11 0-15,3-19-16 16,9-18-52-16,8-5-34 16,9-31-55-16,3-7-56 15,15-10-78-15</inkml:trace>
  <inkml:trace contextRef="#ctx0" brushRef="#br0" timeOffset="90480.6354">14528 8814 347 0,'-1'-2'70'0,"-1"2"-49"15,1 0 14-15,-3 0-19 16,1 0 2-16,1 7 9 16,1 8 27-16,1 7-21 15,0 4-7-15,0 4-19 16,0 5-5-16,-2 3-2 16,-4 2 0-16,2 0-4 15,-1-1-8-15,2-8-54 0,3-15-92 16,0-14-146-16</inkml:trace>
  <inkml:trace contextRef="#ctx0" brushRef="#br0" timeOffset="90663.6257">14696 8772 445 0,'0'0'34'0,"0"16"17"15,1 8 4-15,2 12-24 16,-3 1-16-16,0 1-15 0,0 3-4 16,0-2-14-16,-10 1-117 15,-8-5-134-15</inkml:trace>
  <inkml:trace contextRef="#ctx0" brushRef="#br0" timeOffset="90863.0332">14348 8903 572 0,'12'-9'43'16,"30"-1"5"-16,10-4 12 16,8 3-34-16,4-7-6 0,4 1-15 15,-2-3-5 1,-2 2-2-16,-6 0-44 0,-4 2-78 15,-3-2-139-15</inkml:trace>
  <inkml:trace contextRef="#ctx0" brushRef="#br0" timeOffset="91112.5367">15276 8463 353 0,'0'6'110'0,"-1"16"-80"15,-7 12 42-15,-1 6-5 0,-4 12-10 16,-8 11-13-16,-7 10 6 16,-10 12-10-16,-4 9-12 15,-5 5-15-15,-1 3-12 16,3-2-1-16,6-10-9 16,11-14-16-16,11-19-41 15,12-26 8-15,5-17-13 16,0-14-20-16,16 0-13 15,9-18-31-15</inkml:trace>
  <inkml:trace contextRef="#ctx0" brushRef="#br0" timeOffset="91511.5455">15513 8695 423 0,'-1'0'57'0,"-6"0"-33"16,-4 16 3-16,-4 7-2 16,-3 6 6-16,-3 8 2 15,-1 11 11-15,-7 12 4 16,1 9-13-16,0 3-5 15,5 1-7-15,10-4-11 16,10-8-9-16,3-13-2 0,10-12-1 16,17-16-2-16,6-15-1 15,4-5 1-15,2-18 2 16,0-9 0-16,-9 1 2 16,-12 6 4-16,-9 6 6 15,-9 6 8-15,-14 6-5 16,-26 2-12-16,-14 2-3 15,-2 20-4-15,11-4-13 16,16-6-83-16,16-12-139 16</inkml:trace>
  <inkml:trace contextRef="#ctx0" brushRef="#br0" timeOffset="92425.9703">11772 10330 272 0,'-6'0'15'0,"6"0"17"16,0 0 19-16,0 0-10 15,0 0-5-15,1 0 16 16,21 0 28-16,16 0-35 15,17 0 5-15,27 0-13 16,33-17-4-16,36-12 1 16,40-12 5-16,35-8-2 15,38-8 0-15,39 0-14 16,21-1-9-16,6 3-11 16,-13 3 0-16,-29 3 2 0,-32 6 0 15,-34 8-2 1,-46 10 9-16,-52 12-4 0,-44 9-8 15,-35 4 0-15,-18 0-2 16,-11 0-8-16,-8 2-26 16,-7 5-41-16,-1 1-29 15,-10 1-44-15,-23-9-167 16</inkml:trace>
  <inkml:trace contextRef="#ctx0" brushRef="#br0" timeOffset="93024.5315">13469 10762 416 0,'-1'0'43'16,"1"0"-11"-16,0 0 0 15,0 0-4-15,3 0 10 16,22-3 22-16,20-10 9 15,16-7-16-15,8-4-6 16,-4 4-7-16,-13 4-7 0,-23 12-12 16,-17 4-16-16,-12 3-2 15,0 34 2-15,-18 20 3 16,-15 18-3-16,-6 5-5 16,10-9 1-16,18-13-1 15,11-21 0-15,39-23-1 16,22-14 0-16,18-7 0 15,8-22-2-15,-1 0-11 16,-5 3-53-16,-16-2-134 16,-11-11-362-16</inkml:trace>
  <inkml:trace contextRef="#ctx0" brushRef="#br0" timeOffset="94189.4739">14854 8139 194 0,'-2'-2'21'0,"2"2"5"15,0 0-19-15,0-1-6 16,0-2 1-16,0-2 9 16,0-1 8-16,2-1-3 15,7-1 14-15,-3 3 6 16,-3 1-12-16,-3 1-15 16,0 3-6-16,0 0 6 15,0 0-5-15,0 0 0 16,0 0-3-16,0 0 0 15,0 0 2-15,0 0-1 0,1 0 2 16,2 0-1-16,-1 0-2 16,-1 0 2-16,1 0-2 15,-1 0 1-15,-1 0 7 16,2 0 10-16,1 0 1 16,7-2 2-16,4 0-5 15,8 0-1-15,11-3-1 16,6-3-2-16,8-1 8 15,1-1-9-15,3 0 9 16,-1 4 3-16,-3 2-3 16,-3-2 5-16,-8 2-11 15,-9 2-12-15,-7 2-3 16,-6-2-1-16,-3 0-13 16,-4-1-88-16,-7-8-241 0</inkml:trace>
  <inkml:trace contextRef="#ctx0" brushRef="#br0" timeOffset="95135.7818">15914 9768 275 0,'-6'0'27'16,"4"0"20"-16,2 0-2 16,0 0-23-16,0 0 7 15,0-3 16-15,0-4 13 16,4 3-8-16,13-2 10 16,3 2-18-16,4 0-25 15,-1 2-13-15,-1 0-3 16,0 2-1-16,-2 0-4 15,-2 0-17-15,-6 0-78 16,-9 14-80-16,-3 8-134 0</inkml:trace>
  <inkml:trace contextRef="#ctx0" brushRef="#br0" timeOffset="95353.7306">16001 10104 696 0,'7'-4'20'16,"17"4"75"-16,1 0-71 15,0 7-24-15,2 10-8 16,-4-1-101-16,-7-15-217 15</inkml:trace>
  <inkml:trace contextRef="#ctx0" brushRef="#br0" timeOffset="96831.9439">17007 9976 380 0,'0'0'100'0,"3"0"-49"15,28 0 73-15,21 0-37 0,14 0-28 16,13-7-38-16,2-1-20 16,2 4-1-16,-13-1-71 15,-30-10-365-15</inkml:trace>
  <inkml:trace contextRef="#ctx0" brushRef="#br0" timeOffset="99392.948">18205 10803 337 0,'-3'-2'38'0,"3"2"-4"15,0 0 3-15,0-1-19 16,-2-3-6-16,1 0 10 16,1-2 13-16,0 1-13 15,0 0 7-15,0 1-7 16,0 3-1-16,0 1-4 15,0 0-7-15,0 0-3 16,-2 0-3-16,2 0 0 16,0 0-1-16,0 16-2 0,8 12 8 15,13 15 5-15,7 11-9 16,0 11 0-16,5 7-3 16,0 4 1-16,-2 0-2 15,1-11 0-15,-1-14-1 16,-3-14 0-16,-1-16 0 15,-4-10 0-15,-6-7 1 16,-1-4 0-16,-5 0 1 16,0 0-1-16,2-4 1 15,-1-10-1-15,0-10 0 16,3-10 0-16,-1-18-1 16,-1-19 0-16,-3-21 0 15,-5-18 0-15,-5-11-1 16,0-2 1-16,0 9 0 15,0 8 0-15,-2 9 0 0,1 7 0 16,-1 6 0-16,-1 3 0 16,0 1 0-16,-3-1 0 15,-5-3 0-15,-2-8 0 16,-1 2 0-16,-1-3 0 16,0 9 0-16,3 6-1 15,4 10 1-15,4 10 1 16,1 7-1-16,3 11 0 15,0 6 0-15,0 2 0 16,0 1 0-16,0-4 0 0,0-1 0 16,0-5-1-1,0 3 1-15,0 4 0 0,0 10 1 16,0 9-1-16,0 6 0 16,0 4 0-16,-4 2 1 15,2-1-1-15,2 3-1 16,-1-1 1-16,-1 1 0 15,2 0 1-15,0 1-1 16,0-2 1-16,0 2-1 16,0 0 0-16,0 0 2 15,0 0-2-15,0 0 0 16,0 0 0-16,0 0 0 16,5 0 0-16,6 6 0 15,3-3 1-15,7 2 0 16,5-2 0-16,9-1 2 0,8 0 2 15,15-2 2-15,21 0 3 16,21 0 10-16,29 0 1 16,37-12 0-16,41-3 0 15,39-4 2-15,24 2-10 16,-2 3-7-16,-14 0-1 16,-32 6-2-16,-31-4-1 15,-25 2-2-15,-38 2 0 16,-31 2 2-16,-31-2-2 15,-22 3-2-15,-14-4-1 16,-2-6-12-16,0 1-77 16,-12-11-128-16</inkml:trace>
  <inkml:trace contextRef="#ctx0" brushRef="#br0" timeOffset="101719.9618">19210 9268 275 0,'0'-3'51'0,"0"1"-1"16,0 2-6-16,0 0-26 15,0-1 1-15,0-1 14 16,0-2 14-16,0 3-1 15,0 0-16-15,0 1-12 0,0 0-4 16,0 0-10-16,0 22-3 16,0 12 18-16,3 12 10 15,3 5-10-15,-1 1-10 16,-4 2-5-16,1 2-4 16,-2 1 0-16,0-3-4 15,0-1-13-15,0-9-77 16,0-11-92-16</inkml:trace>
  <inkml:trace contextRef="#ctx0" brushRef="#br0" timeOffset="101952.9186">19598 9493 568 0,'17'0'8'0,"15"0"48"16,9 0-21-16,6 0-35 16,-3 10-20-16,-8-6-138 15</inkml:trace>
  <inkml:trace contextRef="#ctx0" brushRef="#br0" timeOffset="102950.4309">20498 9319 400 0,'-4'0'27'16,"4"0"12"-16,0 0-20 0,0 0-18 16,0 0 0-16,0 0-1 15,0 0 6-15,2 4 15 16,4 8 2-16,0 5-9 15,3 5 1-15,-1 5-4 16,2 2 0-16,1 0-7 16,-2-1 0-16,2-8-2 15,0-4-1-15,-3-8-1 16,2-6 2-16,-3-2 1 16,2 0-2-16,3-20 0 15,-4-7-1-15,-2-10-1 16,-5-5 0-16,-1-3-2 0,0-1 3 15,-4 2 0-15,-4 5 0 16,2 3 1-16,0 7-1 16,5 2 2-16,1 5-2 15,0 5 0-15,0 4 0 16,0 6 1-16,0 1-1 16,0 1 0-16,0 3 1 15,1-3-1-15,8-2 1 16,6 3-1-16,10-4 0 15,11 0 3-15,9 0 10 16,4 0 1-16,2 0-2 16,-3 1-5-16,-1-3-2 15,-5 1-5-15,-6-1 0 0,-7 4-1 16,-4 2-3 0,-6 2-22-16,-7 2-82 0,-6 0-69 15</inkml:trace>
  <inkml:trace contextRef="#ctx0" brushRef="#br0" timeOffset="103499.2127">20838 9288 56 0,'-3'0'181'0,"-1"0"-123"15,1 0 14-15,0 0-26 16,1 2-15-16,1-2-13 16,1 2-13-16,0-2-3 15,0 0 2-15,0 0-2 16,0 0 13-16,0 0 23 15,4-2 10-15,15-6-12 16,5-2-8-16,8 1 1 16,-1 0-1-16,-3-1-7 15,-5 4-8-15,-8 1-8 16,-9 5-4-16,-6 0 0 0,0 5-1 16,-2 19 3-16,-14 4-1 15,-1 0-2-15,4-10 0 16,9-4-4-16,4-8 0 15,0-6-1-15,20 0 2 16,9-4 3-16,3-5 0 16,0 6 3-16,-5 3 1 15,-12 0 3-15,-7 16 0 16,-8 20 4-16,-14 11 5 16,-22 5-6-16,-8-1-7 15,-2-8-3-15,10-15-12 16,14-10-26-16,12-11-52 0,7-7 6 15,3 0-18 1,6-23-116-16</inkml:trace>
  <inkml:trace contextRef="#ctx0" brushRef="#br0" timeOffset="103831.634">21557 8983 285 0,'0'-2'158'16,"0"0"-126"0,0 2 13-16,0 0-37 0,0 14 3 15,0 13 3-15,-6 6 2 16,-9 11 9-16,-6 12 10 15,-7 13 4-15,-7 11 2 16,-9 10-9-16,-1-1-18 16,1-3-10-16,6-7-4 15,10-14-3-15,9-11-5 16,8-18-11-16,9-16-33 16,2-9-33-16,2-11-28 15,17 0-61-15</inkml:trace>
  <inkml:trace contextRef="#ctx0" brushRef="#br0" timeOffset="104213.7519">21527 9571 295 0,'0'0'54'16,"0"0"-17"-16,3 0-12 16,15 0-2-16,2-8-1 15,5-4 20-15,2 3 5 16,-3 2 17-16,-5 5-4 0,-1 2-9 16,-7 0-16-16,-1 16-17 15,-7 13-7-15,-3 13 1 16,-6 11-7-16,-18 3-2 15,-3-3-3-15,8-12 0 16,13-14 0-16,6-13-3 16,27-14-1-16,19 0 2 15,12-12 2-15,2-6 1 16,1 2-1-16,-10 6 0 16,-12 10-3-16,-11 0-27 15,-15 6-104-15,-13 8-107 16</inkml:trace>
  <inkml:trace contextRef="#ctx0" brushRef="#br0" timeOffset="104862.4999">20010 10452 119 0,'-10'-5'109'15,"-1"-5"-61"-15,-3-2-5 16,-3-3-15-16,2 1-14 16,-2 1 5-16,5 0-11 15,-1 2-8-15,1 0-1 0,-4-2-11 16,2-1-61-1,1 3-17-15,-1 3-14 0,2 2 50 16,1 3 54-16,-1 0 23 16,1 1 65-16,1 0 11 15,-2-4-44-15,-3 3-11 16,3 0-3-16,3-1-10 16,2 2-3-16,2-1 17 15,1 2-13-15,1-1 6 16,1 0 9-16,2-1-4 15,8 0-14-15,42-5 1 16,49-4 10-16,57-13 18 16,50-2-11-16,37-6-3 15,11-3-10-15,-11 0-11 16,-28 3-15-16,-42 1-6 0,-43 9-2 16,-43 5 0-16,-31 10-6 15,-20 4-28-15,-10 4-37 16,-12 11-77-16,-9 8-122 15</inkml:trace>
  <inkml:trace contextRef="#ctx0" brushRef="#br0" timeOffset="105444.4122">20281 10544 455 0,'-28'14'85'15,"1"5"-77"-15,8-2 31 16,10-6-29-16,9-3-7 16,7-8 1-16,34 0 10 15,26-19 26-15,20-10 30 16,21 0-10-16,0 10-1 16,-17 10-1-16,-28 9-26 15,-35 16-22-15,-28 33-5 0,-18 27 9 16,-36 17-4-1,-13 7-9-15,7-15-1 0,27-18-3 16,33-30-1-16,44-33-12 16,50-14-28-16,33-38-18 15,14-19-25-15,-5-3-38 16,-19-2-26-16,-30-2-122 16</inkml:trace>
  <inkml:trace contextRef="#ctx0" brushRef="#br0" timeOffset="106175.9501">22725 9954 388 0,'17'-9'98'0,"10"-4"-42"0,17 0 49 16,3-1-65-16,0 3-9 16,-8 3-17-16,-11 5-14 15,-7 3-8-15,-10 0-60 16,-11 3-122-16</inkml:trace>
  <inkml:trace contextRef="#ctx0" brushRef="#br0" timeOffset="106342.9692">22819 10104 553 0,'15'0'37'0,"14"0"73"16,9 5-36-16,1 7-42 0,5 2-22 16,6 8-10-16,4-6-55 15,-12-9-277-15</inkml:trace>
  <inkml:trace contextRef="#ctx0" brushRef="#br0" timeOffset="106824.1308">24074 9890 452 0,'28'-14'104'15,"13"-4"-47"-15,20 2 23 16,11 2-63-16,3 10-14 16,-7 4-3-16,-15 2-107 15,-27 12-304-15</inkml:trace>
  <inkml:trace contextRef="#ctx0" brushRef="#br0" timeOffset="107506.1025">24559 10226 285 0,'0'0'201'16,"0"19"-177"-16,3 22 55 15,7 17-43-15,4 10-19 16,4 9 4-16,-3 7-5 16,6-4-6-16,2-4 1 15,7-17 3-15,12-17-8 16,7-18-2-16,4-19-1 16,0-5 2-16,-1-35 5 15,-4-22 3-15,-3-26-4 16,-8-22-6-16,-8-22-2 0,-10-21-1 15,-10-21-2-15,-8-9-1 16,-1 7 0-16,0 25 3 16,2 28 0-16,-1 24 0 15,-1 16 0-15,0 4 0 16,-6 9 0-16,-8 7 0 16,-5 0 0-16,2 0 1 15,2 4-1-15,1 4 1 16,10 13 0-16,4 11 0 15,0 6 1-15,19 6 2 16,26 2 2-16,29 4 3 16,34-4 14-16,37 0-1 15,40-10-3-15,39-7-3 0,31-4 0 16,7-2-6-16,-5 6-1 16,-17 9-2-16,-18 15-3 15,-11 5 12-15,-20 14-11 16,-30 15-5-16,-36 4-3 15,-43-1-28-15,-47-15-149 16,-35-17-311-16</inkml:trace>
  <inkml:trace contextRef="#ctx0" brushRef="#br0" timeOffset="113857.3363">25656 9151 303 0,'0'-2'14'0,"0"-1"10"16,0 3 14-16,-2-2-31 15,2 2 0-15,0 0-1 16,0 0-2-16,0 0 0 16,0 0-1-16,0 0-1 15,-1-2 5-15,-1 1 17 0,-1-2 21 16,0 0-4-16,1 1-8 15,1 2-3-15,1 0-12 16,0 0-9-16,0 0-3 16,0 0-4-16,0 0-2 15,0 0 2-15,0 0-2 16,0 0 1-16,-2 0 0 16,2 0 0-16,0 0 1 15,0 0 4-15,-2 0 4 16,2 0 4-16,-2 0-3 15,1 0 3-15,1-2 0 16,-2 2-4-16,2 0-4 16,0 0-4-16,0 0 0 0,0 0-2 15,0 0 1 1,0 0-1-16,0 0 0 0,0 0 0 16,0 0 0-16,0 0 2 15,0 0-1-15,0 0 4 16,0-2 1-16,0 2 0 15,0 0-4-15,0 0-1 16,-1 0 1-16,1 0-2 16,0 0 1-16,0 0 0 15,0-2 0-15,0 2 0 16,0 0 0-16,0 0 0 16,0 0 1-16,0 0 3 0,0 0 1 15,0 0-2-15,0 0-2 16,0 0 1-16,0 0-1 15,0 0 3-15,0 0 8 16,0 0 5-16,8-5-1 16,12 2-8-16,13-1-1 15,8-2 2-15,6 6 1 16,-1 0-4-16,-6 0 3 16,-10 2-4-16,-8 9-1 15,-11 8-3-15,-9 17 1 16,-2 23 2-16,-36 19-2 15,-24 16-3-15,-13 5 0 16,0-7 0-16,15-16-1 16,26-19 1-16,26-17-3 15,12-20-1-15,39-6 4 0,19-12 0 16,15-2 1-16,8-2-1 16,-2-10 0-16,-10 4 0 15,-11 7-4-15,-14 1-63 16,-20 7-154-16</inkml:trace>
  <inkml:trace contextRef="#ctx0" brushRef="#br0" timeOffset="114422.3813">26376 9372 267 0,'-1'-7'186'16,"-2"3"-125"-16,3-5 48 15,10 2-61-15,21-3-5 16,11 1 8-16,3 1-22 16,-3 6-18-16,-6 2-11 15,-2 10-15-15,-10 9-151 16</inkml:trace>
  <inkml:trace contextRef="#ctx0" brushRef="#br0" timeOffset="115387.4137">27048 9428 133 0,'-11'-14'254'0,"3"12"-229"16,4-3 49-16,-2 4-26 15,6 1-27-15,0-3 12 16,0 3-8-16,0 0-5 16,0 7-6-16,0 17 1 15,6 7 1-15,9 4-9 16,6-2-1-16,2-5-1 16,0-6 0-16,3-6 3 0,-7-8 5 15,-3-8-2-15,-4 0-2 16,-4 0-3-16,-1 0-2 15,2-24 0-15,1-17-4 16,-2-15-2-16,-5-12-5 16,-3 0-3-16,0 4 7 15,0 7 3-15,0 6 0 16,-9 6 2-16,0 3-2 16,2 2 0-16,-1 7 0 15,1 4 0-15,1 4 0 16,-3 1 0-16,4 4 1 15,1 1-1-15,1 2 0 16,3 3 0-16,0 3 0 16,0 0 1-16,0 3 3 15,22-4 1-15,18-2 2 0,22 0 4 16,20-2 13-16,9 2-1 16,6-1-7-16,-5 6-7 15,-10 1-7-15,-10 6-2 16,-15 2 0-16,-14 0-3 15,-12 0-20-15,-9 10-52 16,-3 0-36-16,-5-2-25 16,1-2-61-16</inkml:trace>
  <inkml:trace contextRef="#ctx0" brushRef="#br0" timeOffset="115952.2073">27623 9082 274 0,'-6'0'51'0,"2"-4"20"15,2 2-9 1,0 2-35-16,2-3-1 0,0 1 1 16,0 0-1-16,0-2 15 15,10 0 11-15,20-4-7 16,10 0 1-16,11-2-7 15,0 2-7-15,-5 2-6 16,-15 3-5-16,-17 3-14 16,-14 0-7-16,0 17 1 15,-17 17 3-15,-13 6-1 16,-4 4-1-16,5-9-2 16,13-9-1-16,13-10 0 0,3-5 0 15,23-4 0-15,15-3 1 16,10 2 1-16,-5 4 1 15,-10-1 3-15,-15 6 4 16,-18 12 7-16,0 11 2 16,-40 13 4-16,-21 11-15 15,-11-7-7-15,-3-9-2 16,10-13-22-16,14-18-43 16,11-12-47-16,1-3-40 15,9 0-176-15</inkml:trace>
  <inkml:trace contextRef="#ctx0" brushRef="#br0" timeOffset="116451.1314">25676 10338 86 0,'-1'-3'274'15,"-4"2"-238"-15,3-1 17 16,2 0-12-16,0-5-16 16,0-1 18-16,26-5-2 15,33-3-3-15,38-10 21 16,55-8 12-16,55-8 8 15,44-2-12-15,26 1-25 16,2 5-18-16,-13 6-9 16,-28 5-11-16,-41 6-3 0,-49 9-1 15,-46 8-2-15,-40 0-16 16,-23 4-46-16,-15 0-64 16,-18 0-89-16,-6 0-316 15</inkml:trace>
  <inkml:trace contextRef="#ctx0" brushRef="#br0" timeOffset="116933.6979">26825 10475 82 0,'-6'-5'372'16,"2"2"-318"-16,2 2 49 16,1 1-57-16,-1 0-34 15,0 0 3-15,-3 0 0 0,-6 6-5 16,-9 19-1-16,-12 14-3 16,-10 9-3-16,0 1 1 15,7-7-2-15,18-11-2 16,17-14 0-16,21-12 0 15,32-5 4-15,22-7 20 16,15-13 5-16,-2-2-15 16,-4 3 1-16,-20 3-9 15,-20 8-6-15,-18 5-7 16,-13 3-50-16,-11 0-92 16,-2 0-123-16</inkml:trace>
  <inkml:trace contextRef="#ctx0" brushRef="#br0" timeOffset="117132.7213">27195 10410 522 0,'0'-5'138'15,"0"5"-39"-15,0 7-11 16,-10 36-61-16,-14 26 19 16,-11 26-13-16,-9 12-21 15,-3 7-6-15,1-2-3 16,12-13-3-16,16-19-3 15,15-20-11-15,3-16-59 16,33-19-91-16,6-25-211 16</inkml:trace>
  <inkml:trace contextRef="#ctx0" brushRef="#br0" timeOffset="117913.9866">23177 13176 383 0,'0'-5'190'16,"0"-3"-145"-16,20-4 61 15,14-4-56-15,11 0-23 16,1 0-12-16,-1 6-15 16,-6 8-1-16,-3 2-13 15,-4 8-83-15,-9 14-122 16</inkml:trace>
  <inkml:trace contextRef="#ctx0" brushRef="#br0" timeOffset="118113.5512">23225 13542 681 0,'-6'0'19'0,"6"1"63"16,14 1-28-16,19 2-42 15,16 0-12-15,12 5-8 16,3 0-110-16,-6-9-250 15</inkml:trace>
  <inkml:trace contextRef="#ctx0" brushRef="#br0" timeOffset="119344.0073">24169 13378 92 0,'-4'-6'255'15,"-2"0"-243"-15,6 3 39 16,0 2-24-16,0 1-14 15,-1 0 6-15,1 0 0 16,0-4 4-16,0 2 18 16,11 2 3-16,15 0-9 15,11 0 3-15,13 0-1 16,12 4-14-16,8 1-11 0,-1 2-12 16,0 3-2-16,-2 2-40 15,-15-2-237-15</inkml:trace>
  <inkml:trace contextRef="#ctx0" brushRef="#br0" timeOffset="120225.3162">25166 13278 181 0,'-4'-15'182'0,"-5"8"-154"16,6 4 43-16,1-1-35 16,1 4-18-16,-2 0 6 15,1 0-6-15,2 0-2 16,0 0-7-16,0 22-2 16,0 15 37-16,15 15-14 15,2 14-8-15,2 9-8 0,3 3-2 16,4-2-8-1,-4-16-1-15,2-15-2 0,-2-17-1 16,-4-16 1-16,-1-12 1 16,-2 0 5-16,1-26 14 15,-2-26-15-15,-6-21-6 16,-8-26 0-16,0-16-2 16,-25-18-4-16,-12-2 3 15,-6 13 1-15,1 22 1 16,6 27 1-16,6 17 0 15,6 15 0-15,8 10 0 16,8 11 0-16,5 5 0 16,3 8 0-16,0-2 0 15,0 3-1-15,17 2 1 0,14 2 1 16,18 1 0-16,24-4 3 16,26-3 7-16,31-10 8 15,28-6 15-15,33-14-9 16,25-6-10-16,15-7-6 15,8 2 0-15,-3 0-2 16,-7 5-4-16,-12 4-3 16,-20 5 0-16,-24 7-1 15,-31 5 0-15,-33 5 1 16,-29 5-1-16,-24 6-2 16,-17 4-3-16,-9 3-14 15,-7 0-43-15,-7 6-58 16,-16 7-117-16</inkml:trace>
  <inkml:trace contextRef="#ctx0" brushRef="#br0" timeOffset="121089.8881">25991 13040 377 0,'-4'-1'75'16,"2"-3"-11"-16,2-2-6 15,0-2-21-15,24-5-4 16,12-3-2-16,12-4 6 16,7 0 0-16,5 0 9 15,-8 6-13-15,-15 4-14 16,-13 6-13-16,-17 4-6 16,-5 0 0-16,-2 30 0 15,-18 18 0-15,-19 17 0 16,-15 7-3-16,-1 0 0 0,7-14 2 15,19-10 1-15,21-13 0 16,6-13-2-16,21-6 2 16,13-4 2-16,10-4 1 15,6-4 1-15,4 0-3 16,-3 2-1-16,0 4-7 16,-9 11-62-16,-11-2-97 15,-12-7-152-15</inkml:trace>
  <inkml:trace contextRef="#ctx0" brushRef="#br0" timeOffset="121323.158">26767 13147 396 0,'-15'6'87'0,"8"2"-40"15,7-2 34-15,0 0-58 16,21-1 16-16,13-5 15 16,15 0-9-16,11-14-27 15,1-5-18-15,0-1-2 16,-8 4-59-16,-11 4-70 16,-10 2-119-16</inkml:trace>
  <inkml:trace contextRef="#ctx0" brushRef="#br0" timeOffset="121705.3686">27282 13030 470 0,'-9'3'160'0,"0"26"-84"16,9 8-28-16,0 8-45 16,0 2-1-16,21-3-2 15,5-5 0-15,7-9 0 16,2-10-3-16,-1-11 2 15,0-9 1-15,-5-7 1 16,-7-20 0-16,-8-8-1 16,-10-7-8-16,-4-9-7 15,0-8-2-15,-12-5 1 0,-10 3-1 16,2 8-2-16,2 7 17 16,8 10 2-16,7 8 2 15,3 6 1-15,0 2 0 16,13 1 2-16,10 0 8 15,8 0 5-15,9 0 6 16,11-3 6-16,7-1 6 16,8-1 2-16,0 2-5 15,-4 5-8-15,-7 4-7 16,-10 5-16-16,-9 5-2 16,-7 3-13-16,-7 0-53 15,-5 5-74-15,-1 7-117 16</inkml:trace>
  <inkml:trace contextRef="#ctx0" brushRef="#br0" timeOffset="122237.0483">27795 12841 277 0,'-16'5'114'15,"-2"4"-59"-15,4-3 3 16,4-1-24-16,3-3 2 15,3-2-4-15,4 0 3 16,0 0-5-16,0 0 5 16,18 0-4-16,9-10-5 15,6 0 12-15,1 3-3 16,-2 2 6-16,-10 3-8 16,-9 2-10-16,-7 0-12 15,-6 16-6-15,0 16 3 0,-12 9-5 16,-7 1-3-16,2-3-2 15,7-10-4-15,10-8-6 16,9-13-14-16,21-8 8 16,3 0 17-16,-1 0 1 15,-5 0 14-15,-12 0 14 16,-7 21 1-16,-8 16-4 16,-15 14-1-16,-30 13-16 15,-13 0-8-15,-7-11 0 16,10-19-16-16,12-24-66 15,14-14-187-15</inkml:trace>
  <inkml:trace contextRef="#ctx0" brushRef="#br0" timeOffset="123068.2907">24798 14099 318 0,'0'0'107'16,"0"0"-66"-1,16 0 9-15,15 0 0 0,20 0-2 16,22-4 0-16,26-5 1 16,26-10-5-16,24-11 6 15,29-6-7-15,23-9 0 16,33-5-16-16,25 2-12 16,9 3-8-16,8 9-4 15,0 6 1-15,-3 5-4 16,0 3 1-16,-15 0 0 15,-19-5 2-15,-35-5 2 16,-32-6-5-16,-38-1-3 0,-35 0 1 16,-29 8-3-1,-25 7-4-15,-19 11-28 0,-9 13-34 16,-17 0-70-16,-3 11-152 16</inkml:trace>
  <inkml:trace contextRef="#ctx0" brushRef="#br0" timeOffset="123799.8555">26497 14478 317 0,'-9'0'158'16,"3"0"-132"-16,4 0 56 15,2 0-53-15,0 0-18 0,24 0 19 16,15-6 11-1,16-10 2-15,14-6 9 0,10-4-9 16,8-3-7-16,-2 6-5 16,-17 10-8-16,-22 8-11 15,-27 5-12-15,-19 30 1 16,-8 25-2-16,-31 23 2 16,-16 15-2-16,0-2 1 15,11-9-2-15,28-17 1 16,16-21 1-16,54-20 0 15,35-18 3-15,29-6 6 16,23-3 5-16,3-14-5 0,-4-5-4 16,-16-7-5-1,-18-4-3-15,-19-4-74 0,-26-15-213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4T18:16:16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8810 6257 282 0,'6'-5'213'16,"7"-1"-208"-16,8 4 37 16,2-2 8-16,-1 2-33 15,-4 1-11-15,-2-1-5 0,-5 2 0 16,-1 0-1-16,1 0-4 16,-2 0-42-16,-1 0-99 15,-3 0-208-15</inkml:trace>
  <inkml:trace contextRef="#ctx0" brushRef="#br0" timeOffset="183.2231">8882 6425 303 0,'-6'0'337'0,"4"0"-328"16,2 8-7-16,15-2 16 0,9-1-8 15,11-2-9 1,6-3-1-16,2 0-44 0,2-13-183 16</inkml:trace>
  <inkml:trace contextRef="#ctx0" brushRef="#br0" timeOffset="815.6431">9786 6080 421 0,'-14'-3'33'0,"7"3"-32"15,4 0 41-15,3-1-15 16,0-2-7-16,-2 1 1 16,2-2 8-16,-1 3 6 15,1 1 4-15,0-1-9 16,0-1-9-16,0 1 1 16,6-4 4-16,19-3 4 15,14-1 2-15,15-4-3 16,7 1-10-16,3-1 3 15,0 4-3-15,-9 7-3 16,-13 2-7-16,-15 0-4 16,-15 24-3-16,-12 14 1 15,-12 18 1-15,-31 17-4 0,-20 17 1 16,-11 11-1-16,-3 6 0 16,13-7 0-16,21-12 0 15,29-21 0-15,14-24-1 16,36-18-3-16,18-18 0 15,9-7 3-15,7-5-4 16,3-12-7-16,6-3-17 16,-3-4-79-16,-6-7-163 15</inkml:trace>
  <inkml:trace contextRef="#ctx0" brushRef="#br0" timeOffset="1397.1646">11136 6284 552 0,'-45'0'86'16,"-4"10"-86"-16,-11 19 29 16,-7 6-7-16,0 4 3 15,7-2-4-15,17-8-7 16,19-11-7-16,17-12-6 16,7-6 3-16,18 0 4 15,17 0 11-15,9-2 16 16,3-2-5-16,-8 4-8 15,-9 6 2-15,-16 22-6 0,-14 12-3 16,-16 12-1-16,-31 8-8 16,-14 1-4-16,-6-6-2 15,4-17 0-15,11-20-5 16,11-18-12-16,15-7-16 16,13-22-15-16,13-4-33 15,19 0-15-15,24 4-60 16,8-3-47-16</inkml:trace>
  <inkml:trace contextRef="#ctx0" brushRef="#br0" timeOffset="1663.1698">11221 6443 282 0,'0'0'219'16,"0"1"-211"-16,2 14 49 16,5 3 2-16,-4 12-15 15,-2 5-14-15,-1 5-3 16,0 2-11-16,-7 1-9 16,-3-6-5-16,0-1-2 15,4-4 0-15,5-4-9 16,1-11-15-16,0-15-61 0,0-2-67 15,1-29-109 1</inkml:trace>
  <inkml:trace contextRef="#ctx0" brushRef="#br0" timeOffset="1830.1581">11364 6166 729 0,'-12'-2'27'16,"11"2"-24"-16,1 7-3 16,0 8-25-16,3 3-90 0,9-2-166 15</inkml:trace>
  <inkml:trace contextRef="#ctx0" brushRef="#br0" timeOffset="2113.2567">11584 6487 127 0,'-13'10'272'0,"0"2"-260"16,6 3 60-16,1-4-11 16,3 1-14-16,3-6-11 15,0-1-1-15,0-5-11 16,9 0 5-16,16-7 4 15,9-15-4-15,7-2-4 0,0 6 1 16,-5 11 4-16,-9 7-6 16,-13 9-10-16,-11 29-6 15,-3 15-2-15,-24 13 0 16,-8 1-6-16,8-6-6 16,16-16-51-16,8-34-156 15</inkml:trace>
  <inkml:trace contextRef="#ctx0" brushRef="#br0" timeOffset="2743.7385">12600 6150 542 0,'-32'-2'13'16,"2"2"38"-16,-2 6 15 16,-7 14-51-16,-4 8 4 15,-4 10-4-15,0 8 7 16,2 12-3-16,7 5-4 15,10 5 0-15,13-3 4 16,15-14-5-16,5-14-6 16,30-23-2-16,19-14 5 0,18-11 4 15,10-31-7 1,7-16-7-16,-2-14-1 0,-12-2 2 16,-19 1 1-16,-21 9 6 15,-25 9 6-15,-10 10-5 16,-33 13-5-16,-19 23-1 15,-15 9-4-15,-8 39 2 16,7 16-2-16,14 4 0 16,21 0-2-16,27-8 2 15,8-7-3-15,33-7-3 16,19-10-2-16,12-5-11 16,11-7-25-16,1-6-63 15,-4-8-141-15</inkml:trace>
  <inkml:trace contextRef="#ctx0" brushRef="#br0" timeOffset="3193.4508">13253 6272 629 0,'-45'0'80'16,"-8"26"-75"-16,-10 24 75 15,-6 16-51-15,2 9-6 16,12 3-14-16,19-2-6 0,18-9-3 15,15-11 0-15,3-10-2 16,22-14-15-16,17-18-45 16,16-14-40-16,13-11-97 15</inkml:trace>
  <inkml:trace contextRef="#ctx0" brushRef="#br0" timeOffset="3475.4683">13473 6499 625 0,'-33'32'65'0,"19"8"-48"15,14-10 24 1,18-10-35-16,22-13-5 0,14-7 0 16,7-8-1-16,2-21 1 15,-11-5 15-15,-10 1 19 16,-20 4 2-16,-16 7-10 15,-9 7-8-15,-33 4-9 16,-13 7-10-16,-6 4 0 16,4 1-2-16,18 14-10 15,23 1-39-15,10-4-62 16,18-12-79-16,25 0-137 16</inkml:trace>
  <inkml:trace contextRef="#ctx0" brushRef="#br0" timeOffset="3691.6313">14036 6213 591 0,'-37'24'90'16,"-5"33"-19"-16,-1 10-15 15,5 3-30-15,19-6 11 16,19-10-20-16,6-12-17 16,29-10 0-16,1-9 0 15,-3-2 1-15,-10-1-1 16,-14 1 8-16,-9 5-5 15,-18 3-3-15,-13-4 0 16,1-10-38-16,8-15-135 16,17-33-382-16</inkml:trace>
  <inkml:trace contextRef="#ctx0" brushRef="#br0" timeOffset="4290.1913">14754 6121 156 0,'-24'-17'362'16,"-3"9"-346"-16,3 8 61 15,-7 0-33-15,-6 13-24 16,-7 13 7-16,-8 9 4 16,-3 10 9-16,-6 12-1 0,4 15-1 15,6 11-13 1,20 3-8-16,19-8-1 0,12-17-8 16,31-21 0-16,25-22-6 15,23-18 3-15,15-7 0 16,13-36-4-16,2-19-1 15,-9-14 0-15,-18-3 1 16,-31 2 10-16,-35 7 8 16,-16 4-4-16,-45 8-6 15,-16 15-6-15,-5 23-1 16,8 20-2-16,17 24 1 16,20 23-1-16,21 3 0 15,19-1-4-15,42-6-3 16,26-7-10-16,19-8-27 15,-8-9-68-15,-15-15-187 0</inkml:trace>
  <inkml:trace contextRef="#ctx0" brushRef="#br0" timeOffset="19901.9628">18445 1714 253 0,'-2'-4'0'16,"2"4"4"-16,0-2 28 16,0 2-22-16,0-2-3 15,0-1 14-15,0-2-6 16,0 1 10-16,0 0 5 0,0 2 7 15,0 2-3 1,0 0-4-16,0 0-6 0,0 0-7 16,0 0-5-16,0 0-6 15,0 0-4-15,0 0 0 16,0 13-2-16,0 26 0 16,0 27 5-16,0 25 2 15,3 33 0-15,7 27 4 16,-2 18-2-16,-6 16 1 15,-2 6-6-15,-4 6-1 16,-9 1-1-16,1 1 0 16,2-4 0-16,4-18-1 0,3-14-1 15,3-22 0-15,0-18 0 16,0-9 1-16,0-14 1 16,0-7-2-16,0-7 0 15,0-9 0-15,-4-5-8 16,-1-5-37-16,-4-16-113 15</inkml:trace>
  <inkml:trace contextRef="#ctx0" brushRef="#br0" timeOffset="21432.7349">18511 1696 225 0,'0'0'12'16,"0"0"13"-16,0 0 29 16,0 0-25-16,0 0-13 15,0 0-2-15,0 0 2 16,0 0-7-16,0 0-8 15,1 0 1-15,4 0 4 16,1 2 5-16,1 6 0 16,2 3 2-16,-1-1 5 15,3 2 7-15,0 2-13 0,2 2-1 16,5 4 0-16,4 3-3 16,1 4 1-16,5 3 10 15,1 3 0-15,1 0-3 16,-1 1-4-16,1 3 2 15,0-2 4-15,0 1-8 16,-2 0-5-16,0 1 0 16,1 5 7-16,-1 1 0 15,0 3-3-15,1-2-1 16,2 2 4-16,0-2-6 16,4 1 0-16,-2 1 3 15,-2-4 2-15,-1-2-3 16,1-2-1-16,0-1 2 0,2-2-3 15,2 1-3-15,1 3 1 16,1-1 0-16,1 0-1 16,-2-2 1-16,2 2-3 15,1-1 1-15,2 4-2 16,4 3 2-16,2 4 2 16,5 1 2-16,0 1 2 15,1 2-4-15,-3-2 1 16,0 5-1-16,1 1-1 15,-3 3-2-15,-1 0 1 16,-2 0-1-16,4-4 0 16,2-2-1-16,5 1 1 0,2-4 0 15,-2 1-1 1,-1 1 0-16,-7 0 1 0,-5 0-1 16,-7-5 0-16,-6-5-1 15,-3-7 1-15,-2-4-1 16,-5-5-6-16,-1-6-17 15,-10-3-63-15,-6-2-68 16,-3-11-247-16</inkml:trace>
  <inkml:trace contextRef="#ctx0" brushRef="#br0" timeOffset="22496.1179">18417 4672 18 0,'0'-2'365'0,"0"2"-355"15,6-4-10-15,7-4 11 16,7-4 6-16,6-1 10 16,7-1 6-16,2 1 3 0,4 2-3 15,2 2-7 1,2 5-6-16,5 0-8 0,-2 4-8 16,3 0 0-16,0 0 3 15,-1 0 7-15,2 0 2 16,-6 0 0-16,2 0-3 15,-4 0-1-15,2 0-4 16,0 0 0-16,4 0-3 16,9 0-1-16,3 0 1 15,1 0-3-15,3 2 0 16,-4 0 1-16,-2 0-2 16,1 3 2-16,1-2 1 15,0-3 12-15,1 2-5 16,2-2-6-16,-2 0-2 15,-2 1 2-15,0 1-1 0,-8 1-4 16,-2 2 1-16,-3 1 0 16,-4 0 1-16,1-1-1 15,0 0-1-15,2-1 4 16,3 3 1-16,3-1-3 16,7 0 0-16,4 2 3 15,6-2 2-15,-2-2 5 16,-1-2-2-16,-7-2-4 15,-9 0-3-15,-3 0-2 16,-11-2 1-16,-9-5-1 16,-7 2-1-16,-9 4 0 15,-3 1-1-15,-4 0-8 0,-3 0-17 16,0 9-41-16,-3 7-65 16,-19-4-209-16</inkml:trace>
  <inkml:trace contextRef="#ctx0" brushRef="#br0" timeOffset="23377.0273">20625 4058 220 0,'-8'0'63'16,"4"0"-61"-16,1-2 31 16,0 2-32-16,1-2-1 15,-1 2 1-15,0-1 1 16,2 1 11-16,1 0 12 0,0 0 4 15,0 0 2-15,-2-2-2 16,1 0-8-16,-2 2-7 16,1 0-9-16,-2 0-4 15,3 0-1-15,-1 0 0 16,1 0-1-16,1 0 1 16,0 2 0-16,0 6 4 15,0 2 6-15,0 7 0 16,0 2 5-16,13 3 2 15,3 4 2-15,5 4 0 16,6 3-5-16,3 3 0 16,1 2-2-16,0 2 1 15,-2 1 0-15,-4-1 0 0,-2-4-4 16,-3-4-5-16,0-2 0 16,-2-3-3-16,0-5 0 15,-5-2-1-15,-1-4 0 16,-5-6 0-16,-4-4 1 15,-3-4-1-15,0 2 0 16,0 2 1-16,0 3 1 16,-1 2 0-16,-11 0-2 15,0 0-1-15,0 0 0 16,-3 0-5-16,3-3 2 16,-1-3-3-16,-2-5-11 15,3 0-52-15,-3-2-108 16</inkml:trace>
  <inkml:trace contextRef="#ctx0" brushRef="#br0" timeOffset="24291.5859">18437 4156 253 0,'0'-2'46'15,"0"2"-30"-15,0 0-5 16,0 0-11-16,0 0-7 16,0 0 5-16,0 0 2 15,0 0 6-15,0 0 17 16,0 0 6-16,0 0-2 16,0 0-3-16,9 2-4 15,5 4-2-15,5 2 6 16,8-2-1-16,9-2 4 0,7-4 1 15,9 0 11-15,1 0-3 16,-7-2-1-16,-9 0-11 16,-13 2-13-16,-6 0-5 15,-9 16 1-15,-4 15 3 16,-5 13 3-16,-3 15-5 16,-20 11-6-16,-6 3 0 15,1-3-2-15,7-15-4 16,11-13-13-16,7-15-19 15,3-10-39-15,4-17-117 16</inkml:trace>
  <inkml:trace contextRef="#ctx0" brushRef="#br0" timeOffset="25573.2591">20024 4029 268 0,'3'0'110'0,"-2"-1"-80"16,2-2 37-16,3 1-39 16,-3-1-20-16,0 0 10 15,0-1 2-15,-3 2-7 16,0 2 11-16,0 0 15 15,0 0-6-15,-13 14-14 0,-15 14-14 16,-9 13-5-16,-2 11 1 16,5 4 0-16,10 10 0 15,11 1 3-15,8-3-3 16,5-8 0-16,6-16-1 16,23-15 0-16,9-16 0 15,11-9 2-15,9-11 3 16,5-24 3-16,0-15 0 15,-10-6 6-15,-10-2 8 16,-19-1-7-16,-13 3-2 16,-11 5-7-16,-16 4-5 15,-23 10-1-15,-13 15 0 0,-7 19-5 16,-3 3-3-16,7 25 5 16,9 9 3-16,13 2-1 15,19 0-1-15,14 1-2 16,0-1 1-16,30-3 3 15,14-7 0-15,14-6 0 16,9-7 0-16,5-8 0 16,-1-5-13-16,-10 0-62 15,-17 0-161-15</inkml:trace>
  <inkml:trace contextRef="#ctx0" brushRef="#br0" timeOffset="26985.0275">17684 3128 409 0,'0'-2'26'16,"0"2"-8"-16,0 0 24 15,0 2-23-15,0 16 7 16,-7 10 7-16,-14 14-12 16,-3 5-9-16,-6 9-6 15,0 0-4-15,6-6-1 16,10-11-1-16,14-16-1 15,0-13-1-15,29-10 2 16,14 0 1-16,7-16 5 16,3-3 2-16,-4 2-2 15,-10 5-6-15,-7 3 0 0,-13 3-21 16,-7 3-78-16,-7-3-120 16</inkml:trace>
  <inkml:trace contextRef="#ctx0" brushRef="#br0" timeOffset="27151.2157">17936 3174 566 0,'-9'24'40'16,"-7"25"26"-16,-7 20-1 16,-6 17-45-16,-4 12-5 15,0-2-10-15,3-4-5 0,11-17-18 16,19-22-75-16,1-31-155 15</inkml:trace>
  <inkml:trace contextRef="#ctx0" brushRef="#br0" timeOffset="27716.9448">20105 2277 283 0,'-20'0'222'15,"-6"0"-219"-15,2 18 45 16,-3 2-34-16,4 1-8 16,5-6 10-16,9-3-4 15,9-8-8-15,0 0-3 16,6-2 15-16,18 2 25 16,5 0 24-16,1 6 1 15,-3 4-15-15,-12 10-8 16,-8 10-10-16,-7 12 0 15,-14 13-11-15,-24 5-13 16,-8-2-7-16,3-14-2 0,8-17-11 16,10-21-29-1,11-10-29-15,6-31-39 0,8-15-70 16,13-16-190-16</inkml:trace>
  <inkml:trace contextRef="#ctx0" brushRef="#br0" timeOffset="27916.2303">20207 2184 763 0,'24'0'72'0,"16"0"-1"16,18 0-19-1,8 4-48-15,0 2-4 0,-2-6-18 16,-3 0-85-16,4-20-88 15,-9-20-458-15</inkml:trace>
  <inkml:trace contextRef="#ctx0" brushRef="#br0" timeOffset="31475.0116">19291 5003 292 0,'-8'2'34'16,"7"-1"-34"-16,1-1 11 15,0 0-10-15,0 0 9 16,0 0 29-16,0 0 3 16,0 0-1-16,0 0-7 15,0 0-12-15,1 0-5 16,16-9-4-16,5-5 8 16,10-2 2-16,6 2 7 0,0 1 8 15,-7 4 1-15,-7 3-8 16,-9 6-7-16,-4 0-4 15,-6 0-5-15,-3 10-6 16,-2 11 3-16,0 7 0 16,-12 1-3-16,-5 2-4 15,3-11-3-15,6-9-2 16,8-6-1-16,1-5-7 16,28 0 5-16,10 0 3 15,4 0 0-15,-6 0 2 16,-12 17 8-16,-19 15 12 15,-6 16 20-15,-42 15-14 16,-27 5-17-16,-12-5-9 0,2-15-2 16,18-22-11-1,20-24-34-15,24-7-74 0,17-32-106 16</inkml:trace>
  <inkml:trace contextRef="#ctx0" brushRef="#br0" timeOffset="32970.6609">22312 1845 258 0,'13'-14'105'16,"-6"3"-72"-16,-1 5 64 0,-3 3-31 16,-3 1-14-16,0 2-8 15,0 0-6-15,0 0-9 16,0 0-15-16,0 0-3 16,-13 0-2-16,-13 13-8 15,-10 16-1-15,-5 13 0 16,3 9 2-16,7 5-2 15,6 9 2-15,9-2-2 16,10-5-1-16,6-10-5 16,0-13-11-16,24-15-27 15,9-10-42-15,9-10-45 16,10 0-120-16</inkml:trace>
  <inkml:trace contextRef="#ctx0" brushRef="#br0" timeOffset="33219.3087">22543 2130 499 0,'2'16'27'0,"20"-3"12"16,14-6 12-16,9-5-33 16,1-2-1-16,-7-2 0 15,-11-10 6-15,-16-2-3 16,-12-2-2-16,0-2 4 15,-25-6-8-15,-14 2-14 0,-1 3-11 16,7 7-16 0,12 4-4-16,15 3-8 0,6-2-46 15,16 4-66-15,22-3-132 16</inkml:trace>
  <inkml:trace contextRef="#ctx0" brushRef="#br0" timeOffset="33419.5345">22997 1951 420 0,'-9'9'76'16,"-12"13"17"-16,-1 5-36 16,2 5-27-16,10-1-8 15,8 1-17-15,2-6-4 0,6 1 1 16,11-1 3 0,-5-4 20-16,-9 3 6 0,-3 2-6 15,-8 4-18-15,-17-4-7 16,-8-6-33-16,3-20-90 15,14-5-260-15</inkml:trace>
  <inkml:trace contextRef="#ctx0" brushRef="#br0" timeOffset="34666.3699">23731 1570 92 0,'0'-2'287'0,"0"2"-231"15,0 0 23 1,0 0-44-16,0 0-8 0,0 0-2 16,0 0-1-16,0 0-2 15,0 0-1-15,0 0-5 16,-12 0-5-16,-6 8-7 16,-7 15 0-16,-8 8 1 15,-6 13-3-15,0 16 7 16,2 7 5-16,3 10 1 15,5 0-3-15,12-8-4 16,9-11-4-16,8-12-2 16,3-12-1-16,24-12 4 15,12-16 10-15,14-6-2 16,12-16 0-16,3-21-5 0,-1-14 0 16,-10-11 0-16,-9-11 0 15,-17-7-2-15,-13-5 0 16,-15 5-3-16,-3 10-1 15,-15 20 0-15,-13 20-2 16,-7 17 0-16,-7 13-3 16,-8 5-5-16,-2 27 3 15,5 16 1-15,14 10-1 16,14 6-3-16,18 1 3 16,1-2 1-16,14-8 3 15,16-10 1-15,12-10 0 16,12-12-4-16,8-9-16 15,0-12-47-15,-10-2-39 0,-13 0-122 16</inkml:trace>
  <inkml:trace contextRef="#ctx0" brushRef="#br0" timeOffset="35048.7211">24113 1814 497 0,'0'5'118'0,"7"-5"-100"15,22 0 21-15,8-2-33 16,8-14-1-16,-2-2-5 15,-1-3-2-15,-11 2-43 16,-8 8-101-16,-19 6-152 0</inkml:trace>
  <inkml:trace contextRef="#ctx0" brushRef="#br0" timeOffset="35215.2369">24228 2022 558 0,'0'0'298'16,"0"7"-290"-16,13-1-13 15,12-5 5-15,13-1-36 16,9-10-126-16</inkml:trace>
  <inkml:trace contextRef="#ctx0" brushRef="#br0" timeOffset="37077.3768">24710 1240 4 0,'0'-3'76'16,"0"3"-24"-16,0-2 4 0,0 2-6 16,0 0-8-16,0 0-12 15,0 0 8-15,0 0 5 16,0 0-11-16,0 0 0 15,0 0 0-15,0 0-4 16,0 0 2-16,0 0 2 16,0 0-1-16,0 0-6 15,0 0-6-15,13 0-4 16,5 0 8-16,7 0 9 16,-4 0-1-16,-6 0-7 15,-6 0-8-15,-6 0-7 16,-3 13 0-16,0 9-2 15,0 5 0-15,-12 1-7 0,2-6 0 16,5-8-4 0,5-8-3-16,0-4-6 0,15-2 7 15,18 0 6-15,7 0 0 16,-3 0 5-16,-10 0 4 16,-12 7 7-16,-12 10 7 15,-3 12 2-15,-16 12 4 16,-25 5-17-16,-11-1-12 15,2-11-3-15,11-16-28 16,15-12-33-16,13-6-29 16,8 0-25-16,3 0-109 15,5-6-80-15</inkml:trace>
  <inkml:trace contextRef="#ctx0" brushRef="#br0" timeOffset="37310.6684">24710 1847 578 0,'56'-24'41'16,"29"-4"99"-16,18-3-86 15,2 1-25-15,-17 4-8 16,-21 6-21-16,-21 6-5 15,-14 1-36-15,-13 0-42 16,-10 5-43-16,-8 0-142 0</inkml:trace>
  <inkml:trace contextRef="#ctx0" brushRef="#br0" timeOffset="37659.0313">24890 2101 386 0,'-18'20'157'0,"5"-1"-116"16,11-2 7-16,2-4-47 15,5-4 2-15,13-2 2 16,0 1 23-16,-2 4 30 16,-5 4 5-16,-8 10-11 15,-3 15-6-15,-6 9-10 16,-27 10-19-16,-9 1-11 16,-4-10-6-16,5-12 0 15,13-17-18-15,7-15-27 16,8-7-26-16,4-29-23 15,7-14-38-15,2-9-75 0</inkml:trace>
  <inkml:trace contextRef="#ctx0" brushRef="#br0" timeOffset="37892.0193">24954 2021 607 0,'5'0'62'0,"32"0"15"15,12 0-4-15,17 0-34 0,1-5-6 16,-10-2-21 0,-10 4-12-16,-14 1-1 0,-9-2-25 15,-9 0-50-15,-2 1-74 16,-5-2-185-16</inkml:trace>
  <inkml:trace contextRef="#ctx0" brushRef="#br0" timeOffset="51908.0852">24232 1424 80 0,'0'0'91'16,"0"0"0"-16,0 0-50 15,-1 0 37-15,1 0-36 16,0 0-8-16,0 0 18 16,0 0-6-16,0 0-2 15,0 0-13-15,0 0-6 16,0 0-4-16,0 0-3 16,0 2 12-16,9 7-4 15,13 3-2-15,6-1-9 0,10 0-6 16,8-3-9-16,14-3-21 15,2-5-167-15</inkml:trace>
  <inkml:trace contextRef="#ctx0" brushRef="#br0" timeOffset="80256.0964">15607 6330 326 0,'6'0'134'16,"8"0"-127"-16,10 0 76 16,5 0-29-16,7 0-36 15,0 0 3-15,1-3-3 16,-4-4-9-16,-6-1-7 16,-4 1-2-16,-4-2-9 15,-7 7-64-15,-11 2-115 16</inkml:trace>
  <inkml:trace contextRef="#ctx0" brushRef="#br0" timeOffset="80422.3343">15707 6543 486 0,'0'0'167'15,"0"8"-144"-15,18-1 82 16,12 2-79-16,7-3-26 15,5-2-11-15,-1-4-183 16</inkml:trace>
  <inkml:trace contextRef="#ctx0" brushRef="#br0" timeOffset="81286.9568">16987 6226 280 0,'-7'0'91'0,"1"0"-58"16,4 0 21-16,1 0-31 15,1 0-14-15,0 0-1 16,0 0 3-16,0 0 10 16,0 0 2-16,15 0 28 0,13 0 8 15,12-3-12-15,8-5-10 16,7-3-6-16,-1 1 1 16,-7 2 6-16,-11 4-11 15,-16 4-14-15,-10 0-6 16,-10 10-4-16,-4 28 6 15,-32 20 5-15,-20 21-9 16,-10 7-3-16,3-3-1 16,17-12-1-16,22-18 0 15,24-20-1-15,6-13-1 16,33-10 2-16,13-9 1 16,9-1 1-16,0 0 0 0,-4-1-1 15,-6-6-1-15,-8 1-8 16,1 2-69-16,3-10-116 15,-8-7-262-15</inkml:trace>
  <inkml:trace contextRef="#ctx0" brushRef="#br0" timeOffset="81636.0598">18550 5658 147 0,'-27'0'516'16,"-18"18"-504"-16,-15 38 76 15,-15 35-19-15,-11 35-41 16,-1 23 9-16,16 15-10 16,17 1-19-16,24-8-6 15,20-11-2-15,10-20 0 16,0-15-2-16,19-14-1 0,8-19-6 16,11-6-46-1,6-16-97-15,4-16-263 0</inkml:trace>
  <inkml:trace contextRef="#ctx0" brushRef="#br0" timeOffset="82550.5324">18667 6248 7 0,'-1'0'313'0,"-2"-2"-257"16,1 0 18-16,2 0-1 15,0 0-19-15,0 2 3 16,14 0 3-16,8 0-12 16,3 0-19-16,4 0-11 15,-1 0-9-15,-1 0-7 16,-4 0-2-16,0 0-4 15,0 0-27-15,2-2-89 0,2-8-121 16</inkml:trace>
  <inkml:trace contextRef="#ctx0" brushRef="#br0" timeOffset="82832.999">19199 6019 323 0,'0'0'157'16,"-2"0"-144"-16,-4 12 38 15,-3 12-22-15,-4 6-14 16,-2 3-9-16,-2-1-6 16,8-6 0-16,8-8 0 0,1-10 0 15,9-6 0-15,19-2 2 16,12 0 2-16,7-6 5 15,0 0 19-15,-9 0-4 16,-10 4-6-16,-11 2-17 16,-7 0-1-16,-4 0-14 15,-3 0-99-15,-3-8-180 16</inkml:trace>
  <inkml:trace contextRef="#ctx0" brushRef="#br0" timeOffset="83049.5852">19536 5915 403 0,'0'0'147'0,"-6"0"-126"15,-2 26 37-15,-5 11 3 16,-5 14-24-16,-5 7-19 16,-5 5-12-16,-2 2-3 15,-2-4-3-15,2-3 0 16,6-6-9-16,6-9-32 15,5-1-76-15,3-9-67 16</inkml:trace>
  <inkml:trace contextRef="#ctx0" brushRef="#br0" timeOffset="83266.3423">18984 6601 420 0,'5'0'179'16,"31"0"-144"-16,19-3 78 15,11-6-92-15,3 2 7 16,1-2-8-16,-6 1-16 16,-7 1-4-16,-11 4-4 15,-10 1-38-15,-10 2-63 16,-9 0-67-16,-9 0-126 15</inkml:trace>
  <inkml:trace contextRef="#ctx0" brushRef="#br0" timeOffset="83564.7896">19193 6738 63 0,'-29'8'680'0,"14"6"-677"16,15 2-1-16,0-4 2 16,21 5-2-16,8-5 5 15,-1 1 9-15,-4 1 15 16,-8 5-9-16,-13 6 0 16,-3 14 9-16,-19 7-2 0,-19 8-17 15,-8-2-11-15,1-8-1 16,8-15-4-16,7-13-16 15,9-14-46-15,11-2-35 16,7-24-42-16,3-11-103 16</inkml:trace>
  <inkml:trace contextRef="#ctx0" brushRef="#br0" timeOffset="83747.513">19173 6698 253 0,'1'-6'371'16,"10"6"-320"-16,16 0 61 0,15 0-62 16,11 0-20-1,10 0-10-15,0 0-12 0,-4 0-8 16,-11 0-4-16,-6-8-13 16,-8-2-78-16,-6-5-88 15,-7-2-279-15</inkml:trace>
  <inkml:trace contextRef="#ctx0" brushRef="#br0" timeOffset="84080.1898">19929 5875 256 0,'-4'0'336'0,"4"18"-310"16,0 28 64-16,21 20-52 16,1 20-3-16,2 24 16 15,-9 19 13-15,-15 18-18 16,-21 19-10-16,-42 7-9 15,-21 0-11-15,-15-2-14 16,8-26-2-16,19-33-10 0,26-38-59 16,40-54-121-16,9-38-275 15</inkml:trace>
  <inkml:trace contextRef="#ctx0" brushRef="#br0" timeOffset="85494.368">20653 5842 168 0,'3'-25'305'0,"-2"6"-290"16,5 5 83-16,-3 6-41 0,-3 4-28 16,0 4 12-1,-1 0-9-15,-26 36-2 0,-13 34-2 16,-14 33 7-16,-1 30-1 15,6 21 4-15,9 1-17 16,14-5-8-16,16-11-4 16,10-21-7-16,3-23 0 15,19-19-2-15,5-19 0 16,4-14-4-16,8-13-25 16,10-9-106-16,-5-9-166 15</inkml:trace>
  <inkml:trace contextRef="#ctx0" brushRef="#br0" timeOffset="86008.8895">20792 6044 513 0,'-5'0'114'16,"5"7"-86"-1,14 4 28-15,17-4-26 0,17-3-3 16,5-4-17-16,0 0-10 16,1 0-2-16,-5-6-59 15,-7-8-186-15</inkml:trace>
  <inkml:trace contextRef="#ctx0" brushRef="#br0" timeOffset="86507.3013">21335 5776 324 0,'-9'0'213'15,"6"0"-198"-15,3 0 62 16,3 0-59-16,19 0 9 16,10 0 17-16,2 0-7 0,-4 0 1 15,-9 0-9-15,-12 0-14 16,-9 0-6-16,0 10 3 16,-6 18 7-16,-17 8-3 15,1 3-10-15,1-8-5 16,13-6-1-16,8-11-2 15,12-10-5-15,18-2 7 16,2 0 1-16,-6 2 2 16,-10 3 1-16,-11 10 5 15,-5 12 5-15,-25 14 11 16,-24 14-5-16,-17 1-20 16,-4-8-2-16,9-14-13 0,13-18-68 15,18-10-90-15,14-8-132 16</inkml:trace>
  <inkml:trace contextRef="#ctx0" brushRef="#br0" timeOffset="86724.474">20889 6511 422 0,'0'0'244'0,"22"0"-221"15,38-4 85-15,23-14-72 16,17-2-4-16,2 0-12 0,-11 2-10 16,-15 9-10-16,-24 6 0 15,-10 3-10-15,-12 0-52 16,-14 12-104-16,-8 8-98 16</inkml:trace>
  <inkml:trace contextRef="#ctx0" brushRef="#br0" timeOffset="87023.1112">21171 6766 765 0,'-37'13'15'0,"18"11"-6"0,12-2 0 16,7-2-9-16,6-2-2 15,21-11 2-15,10 0 2 16,-3-3 10-16,-8 1 28 16,-13 1 10-16,-11 12-15 15,-2 10-12-15,-30 14 6 16,-17 9-14-16,-12 4-12 16,-2-10-3-16,9-12-5 15,14-18-20-15,14-15-50 16,12-3-65-16,11-28-96 15</inkml:trace>
  <inkml:trace contextRef="#ctx0" brushRef="#br0" timeOffset="87205.9009">21118 6713 94 0,'0'-7'551'15,"0"5"-503"-15,8 2 35 16,28 0-36-16,19-4-10 15,9-3-15-15,3-4-15 16,-1-1-7-16,-6-1-6 16,-7 1-52-16,-2-4-105 15,-12-4-179-15</inkml:trace>
  <inkml:trace contextRef="#ctx0" brushRef="#br0" timeOffset="87504.8657">21920 5696 456 0,'0'32'202'0,"1"30"-167"16,20 27 68-16,2 23-70 0,-12 23 5 16,-11 20 9-16,-31 11-6 15,-34 16-18-15,-22 3-11 16,-20 0-1-16,-4-10-11 16,8-25-4-16,24-29-24 15,33-55-96-15,29-56-311 16</inkml:trace>
  <inkml:trace contextRef="#ctx0" brushRef="#br0" timeOffset="89400.2968">22491 6471 505 0,'13'-18'118'0,"16"6"-116"16,5 0 51-16,0 0-51 16,-1 4-2-16,-4 4-7 15,-1 0-43-15,-4-2-105 16,-9-1-166-16</inkml:trace>
  <inkml:trace contextRef="#ctx0" brushRef="#br0" timeOffset="89566.7858">22594 6648 829 0,'0'0'32'0,"30"2"40"16,12 4-44-16,11-2-28 16,4-2-26-16,-8-2-215 15</inkml:trace>
  <inkml:trace contextRef="#ctx0" brushRef="#br0" timeOffset="92592.794">23498 6551 39 0,'-1'-5'303'0,"-4"5"-290"16,5 0 3-16,0-2 0 15,-1 2-9-15,1 0 8 0,-2 0 8 16,2 0-10 0,0 0-8-16,-1 0 1 0,1-2 4 15,-2-2 9-15,2 2 7 16,-1 1-1-16,-2-1-6 15,1 0-1-15,2 2-3 16,0 0-2-16,0 0-1 16,0 0 2-16,6 0 9 15,30 0 4-15,34 0-1 16,39 0 5-16,34 0-1 16,26 0-1-16,14 0-12 15,1 0-9-15,-11 0-3 16,-13 0-1-16,-23 0 0 0,-30 7-3 15,-26 2 0 1,-28 1-1-16,-23-4 0 0,-15-2 0 16,-4 0-5-16,-5 4-15 15,-5-2-86-15,-1-4-261 16</inkml:trace>
  <inkml:trace contextRef="#ctx0" brushRef="#br0" timeOffset="96206.6521">23695 6866 151 0,'0'-1'74'0,"-1"-1"-65"16,1 2 14-16,0 0-18 15,-2 0 3-15,1 0 9 16,1 0 14-16,-2 0 11 16,1 0-6-16,-2 0-7 15,0 0-10-15,-2 0-3 16,-1 0 0-16,0 0-3 15,2 0 2-15,-1 0 3 0,2 2-3 16,2-2-4-16,-2 1 2 16,1-1 4-16,2 0 3 15,0 0 2-15,0 0 2 16,0 0 4-16,18 0 4 16,16-3 3-16,8-5 1 15,6-2-3-15,0 4-7 16,-9 3-5-16,-12-1-7 15,-14 4-3-15,-9 0-8 16,-4 2-3-16,-7 29 2 16,-26 15 2-16,-16 18-2 15,-14 6-2-15,0-4-4 0,13-4 1 16,22-15 0-16,20-15-1 16,8-8 3-16,33-12 0 15,20-4 1-15,13-6 8 16,7-2 7-16,-1 0 14 15,-15 0-10-15,-14-2-10 16,-18 2-7-16,-16 0-2 16,-6 0-7-16,2 6-63 15,-5-2-132-15,0-4-333 16</inkml:trace>
  <inkml:trace contextRef="#ctx0" brushRef="#br0" timeOffset="96616.476">24455 6916 486 0,'-35'0'57'0,"-4"19"-11"15,-2 11 25 1,6 0-38-16,12-1 1 0,17-6-18 16,6-5-5-16,22-4 4 15,14 0 12-15,3 2 12 16,-4 4 6-16,-11 10-7 15,-15 11-15-15,-9 17-2 16,-28 12-1-16,-26 11-12 16,-12-5-8-16,2-12 0 15,12-22-6-15,19-22-17 16,20-20-56-16,13-27-80 16,0-26-124-16</inkml:trace>
  <inkml:trace contextRef="#ctx0" brushRef="#br0" timeOffset="96850.0376">24398 6943 780 0,'0'0'19'0,"28"0"78"16,24 8-54-16,9-2-27 16,10-6-6-16,-1 0-10 15,-2-6-1-15,1-9-30 0,-9-7-174 16,-14-6-402-16</inkml:trace>
  <inkml:trace contextRef="#ctx0" brushRef="#br0" timeOffset="101604.3579">23841 5876 346 0,'0'-1'76'16,"0"1"-55"-16,0-2 11 16,0 0-14-16,0 1 2 15,-1-2 12-15,-1 1 1 16,2 1 0-16,0 1-5 0,0-1-2 16,3-3-12-1,17-1 4-15,5 0 6 0,6-5-7 16,5 1 5-16,3-1 1 15,0 0 1-15,-6 5 0 16,-8-1-2-16,-10 6-4 16,-9 0-4-16,-5 0-6 15,-1 0-1-15,0 22-1 16,-23 20-1-16,-16 17 0 16,-16 10-5-16,-4-3 0 15,10-9-2-15,18-17 0 16,20-17 1-16,11-14-2 15,26-7-3-15,23-2 3 16,18 0 3-16,11-12 3 16,1-4-1-16,-12 4 0 0,-18 7-2 15,-19 5-3-15,-15 0-38 16,-12 9-100-16,-3 3-116 16</inkml:trace>
  <inkml:trace contextRef="#ctx0" brushRef="#br0" timeOffset="102153.9532">24624 5752 426 0,'-4'-2'33'16,"4"2"25"-16,-3-2-29 15,2 0-16-15,-2 1 26 16,1-1 7-16,1 2 3 16,-1 0-7-16,2 0-7 15,-1 0-6-15,-1 0-12 16,-1 0 0-16,-4 0-3 15,-8 18-6-15,-10 13-1 16,-11 11-6-16,-5 7 0 16,7-5-1-16,15-8-1 15,19-12-4-15,10-12-1 16,33-12 2-16,14 0 3 0,4-14 0 16,-8-8 0-16,-9 4 1 15,-14 7-3-15,-10 6-20 16,-6 5-31-16,-5 0-47 15,-1 0-117-15</inkml:trace>
  <inkml:trace contextRef="#ctx0" brushRef="#br0" timeOffset="102435.639">24966 5622 128 0,'0'-3'371'0,"-3"3"-300"16,-7 29 29-16,-4 22-16 15,-13 24-21-15,-8 21-24 16,-11 11-9-16,-2 4-18 15,0-5-12-15,12-14-1 16,11-15-22-16,14-26-133 16,11-28-329-16</inkml:trace>
  <inkml:trace contextRef="#ctx0" brushRef="#br0" timeOffset="194363.3827">26282 3421 113 0,'0'-8'70'15,"0"2"-33"-15,4-2 12 16,1-2 4-16,1-2-28 16,-1 2 11-16,-2 1 3 15,-2 3 8-15,-1 5 0 16,0-1 9-16,0 2-5 16,0 0-20-16,0 0-15 15,0 0-7-15,0 0-6 16,0 17-1-16,0 14 9 0,0 14 13 15,0 6 0-15,-4 8-6 16,-12 6-6-16,-4 4-7 16,-3-1-5-16,0-6-5 15,6-9-25-15,5-17-59 16,11-16-84-16,1-20-13 16,0-4-109-16</inkml:trace>
  <inkml:trace contextRef="#ctx0" brushRef="#br0" timeOffset="194579.2296">26525 3427 274 0,'0'-4'246'16,"0"4"-235"-16,0 0 35 15,0 6-36-15,4 14-5 16,3 12 16-16,-1 7-5 15,-3 5-6-15,-3 6-2 16,0 2-4-16,-6 1-4 16,-11-2-1-16,-1-2-8 15,-1-3-71-15,0-18-144 16</inkml:trace>
  <inkml:trace contextRef="#ctx0" brushRef="#br0" timeOffset="194828.4082">26112 3374 476 0,'-5'-5'82'0,"5"3"-39"15,33 0 41-15,24-6-52 16,24 0 20-16,16 0-14 15,5 2-23-15,-8 4-12 16,-13 2-3-16,-11 0-10 0,-13 16-66 16,-20 2-128-16,-19 2-275 15</inkml:trace>
  <inkml:trace contextRef="#ctx0" brushRef="#br0" timeOffset="195310.5579">27241 3268 245 0,'2'-2'43'16,"1"1"50"-16,0-3-34 15,3 2-16-15,1 1 3 16,1 0-2-16,-2 1-7 15,-3 0-5-15,-3 0-1 16,0 0-7-16,0 0-8 16,-15 18-1-16,-21 18 14 0,-16 20-15 15,-15 12-11-15,-3 3-1 16,11-6-1-16,22-14-1 16,24-17 0-16,13-10 0 15,24-9 2-15,15-2 11 16,5 0 2-16,-4-4-3 15,-5 2-11-15,-2 2-1 16,1 1-30-16,-6-8-164 16</inkml:trace>
  <inkml:trace contextRef="#ctx0" brushRef="#br0" timeOffset="195975.564">28105 3254 488 0,'0'-6'46'15,"0"6"29"-15,-5-1-26 16,-3 1-30-16,-7 0 11 16,-12 0-17-16,-9 18-11 15,-10 14 3-15,0 14 6 16,-2 13 3-16,5 14 1 16,7 1-1-16,13-3 5 0,17-13-6 15,6-12 4-15,20-16-9 16,25-14 2-16,10-9-3 15,16-7-4-15,14-23 0 16,2-21-1-16,-2-13-1 16,-10-8 2-16,-24-8 2 15,-22-2 14-15,-19 0-3 16,-10 4-8-16,-17 16-4 16,-22 21-2-16,-13 21 1 15,-9 13-3-15,-2 18 0 16,9 19 0-16,16 10-2 15,17 6 1-15,19 1 0 16,2-2 0-16,24-4 1 0,12-5 0 16,7-6 1-16,8-8-1 15,7-5-7-15,9-12-73 16,-4-12-243-16</inkml:trace>
  <inkml:trace contextRef="#ctx0" brushRef="#br0" timeOffset="196690.6673">29221 3210 380 0,'0'0'55'0,"0"0"20"16,0 0-29-16,0 0-14 15,0 0 0 1,0 0-12-16,0 0-3 0,2 0 4 15,-2 0 4-15,0 0-1 16,0 2-1-16,-20 16 9 16,-18 11-7-16,-22 15-18 15,-15 10-6-15,-1 5 1 16,9 0-2-16,21-11 1 16,26-9-2-16,20-11 0 15,8-6 1-15,29-2 1 16,15-4 5-16,5 0-1 15,-3-4-2-15,-8 2-2 16,-7 1-1-16,-5-1-4 16,-4-1-61-16,-9-9-147 0</inkml:trace>
  <inkml:trace contextRef="#ctx0" brushRef="#br0" timeOffset="197273.9047">29699 2775 432 0,'-12'0'32'15,"10"0"60"-15,2-2-58 16,0 1-6-16,8 1-1 0,19-4-1 16,7 3 24-16,0-2-5 15,-7 3-5-15,-12 0-5 16,-12 0-13-16,-3 0-14 16,-7 14-2-16,-21 13 6 15,-8 7-4-15,-6-1-7 16,9-6-1-16,12-15-6 15,18-7-1-15,3-5-1 16,16 0-5-16,11 0 13 16,3 0 0-16,-6 0 0 15,-11 9 2-15,-13 13 2 16,-4 15 7-16,-36 13 11 16,-17 9-10-16,-13 2-12 15,0-9-2-15,13-15-25 16,20-15-65-16,23-19-83 0,14-3-188 15</inkml:trace>
  <inkml:trace contextRef="#ctx0" brushRef="#br0" timeOffset="197489.0982">30069 2931 138 0,'-8'-6'408'0,"4"6"-375"16,2 2 45-16,-1 16-26 16,0 10-12-16,-1 5-19 0,-5 6-18 15,0 3-3-15,0-3-3 16,2-1-20-16,5-6-83 16,-4-2-82-16,-1-10-138 15</inkml:trace>
  <inkml:trace contextRef="#ctx0" brushRef="#br0" timeOffset="197688.0901">30315 2861 237 0,'0'-4'268'0,"0"4"-207"15,0 1-4-15,0 22-14 0,-1 12-8 16,-13 7-21-16,-7 9-14 15,-3 7 0-15,0 0-16 16,-4 5-111-16,-8-8-150 16</inkml:trace>
  <inkml:trace contextRef="#ctx0" brushRef="#br0" timeOffset="197887.8217">29961 2924 446 0,'3'-11'241'16,"26"9"-187"-1,17 0 0-15,18-2-41 0,11 4-1 16,1-1-6-16,1 1-5 16,-5 0-1-16,-8 0 0 15,-3 0-9-15,-4 0-64 16,-8 5-147-16</inkml:trace>
  <inkml:trace contextRef="#ctx0" brushRef="#br0" timeOffset="198286.5415">29415 3526 185 0,'-3'0'174'0,"3"0"-134"16,0 0 21-16,0 0-19 15,11 0 14-15,14-1 13 16,13-11-6-16,15-1-9 16,16-5 4-16,17-2-23 0,13-2-4 15,10 3-8-15,-5 3-8 16,-8 7-10-16,-13 6-3 16,-13-1-1-16,-10 4-1 15,-11 0-3-15,-13 0-23 16,-9 5-44-16,-10 8-43 15,-14 3-94-15,-3-1-277 16</inkml:trace>
  <inkml:trace contextRef="#ctx0" brushRef="#br0" timeOffset="198702.3674">29794 3700 184 0,'-4'-5'199'16,"2"4"-164"-16,2 1 17 16,0-2-22-16,12 0 31 15,3 0 0-15,4 0 6 16,3 0-7-16,3 1-3 15,3-1-18-15,3 2-13 16,1 0-12-16,-4 0-2 0,-4 0 0 16,-9 2 0-16,-5 9-5 15,-7 7-1-15,-3 9 7 16,-11 9-1-16,-15 5-8 16,-4 0-2-16,8-7-1 15,10-7-1-15,12-8-1 16,12-9 1-16,33-10 0 15,21 0 1-15,9 0-1 16,-3-3 0-16,-15-1-1 16,-13 1-10-16,-10 1-67 15,-5-15-149-15</inkml:trace>
  <inkml:trace contextRef="#ctx0" brushRef="#br0" timeOffset="204487.9685">26788 5184 215 0,'-3'-6'163'0,"-2"3"-124"0,5 3 43 16,0-5-28-16,0 1-2 16,0 0-13-16,0-2-12 15,0 3 4-15,0 2 1 16,0 1 0-16,0 0 1 16,0 0-15-16,0 0-8 15,0 0-3-15,0 0-3 16,0 3-1-16,0 22 0 15,0 13 9-15,0 14 9 16,-1 12-10-16,-11 13-3 16,-3 3-6-16,-1 2-2 15,2-9-2-15,6-15-11 0,6-17-48 16,2-14-68-16,0-25-102 16</inkml:trace>
  <inkml:trace contextRef="#ctx0" brushRef="#br0" timeOffset="204737.7835">27003 5206 369 0,'0'-4'189'0,"0"4"-162"16,0 0 41-16,1 10-40 0,11 12 14 15,-2 7-18 1,-5 7-8-16,-5 10-5 0,0 6-7 16,-6 4-4-16,-12 2 0 15,-3-3-12-15,2-7-47 16,-3-7-99-16,-1-20-86 16</inkml:trace>
  <inkml:trace contextRef="#ctx0" brushRef="#br0" timeOffset="204986.88">26615 5140 535 0,'-11'0'31'0,"11"0"25"16,8 0-4-16,28 1-48 15,22 8 33-15,24-1-3 16,16-3-12-16,9-2-8 16,-2-1-4-16,-12-2-9 15,-19 0-1-15,-17 2-7 16,-14 3-36-16,-23 10-108 16,-20 3-142-16</inkml:trace>
  <inkml:trace contextRef="#ctx0" brushRef="#br0" timeOffset="205269.8432">26305 6100 372 0,'0'2'143'16,"4"2"-133"-16,41-4 67 16,23 0-18-16,23-19 7 15,12-3-23-15,0 1-12 0,-12 6-14 16,-15 3-15-16,-13 10-2 16,-12 2-4-16,-12 0-40 15,-11 6-73-15,-18 13-119 16</inkml:trace>
  <inkml:trace contextRef="#ctx0" brushRef="#br0" timeOffset="205635.5692">26579 6412 555 0,'-3'0'88'16,"3"0"-47"-16,27-1 9 15,15-7-45-15,10-2 7 16,0 3 8-16,-10 4 4 16,-14 3-11-16,-13 0-5 15,-12 3 5-15,-3 22 6 16,-7 13 10-16,-22 12-13 15,-8 6-9-15,1 0-4 16,9-5-1-16,15-13-2 16,12-12-2-16,11-10 1 0,26-10 1 15,14-6 1 1,7 0 1-16,2 0-1 0,-5-6-1 16,-3-2-6-16,-7 0-28 15,-8-3-78-15,-7-11-159 16</inkml:trace>
  <inkml:trace contextRef="#ctx0" brushRef="#br0" timeOffset="206067.592">27876 5790 525 0,'-10'0'66'0,"9"0"37"16,-7 0-64-16,-9 8-20 16,-10 17 12-16,-15 13-17 15,-15 10-3-15,-8 6-5 0,-1 7 5 16,8-8 2-16,20-9-2 16,22-11-5-16,16-8-5 15,19-3 5-15,22-2 12 16,5 2 4-16,-3 0-5 15,-10 1-7-15,-11 6-8 16,-8-1-2-16,-3 5-7 16,-1-16-105-16,0-17-284 15</inkml:trace>
  <inkml:trace contextRef="#ctx0" brushRef="#br0" timeOffset="206849.2587">28756 5328 323 0,'-5'-8'182'0,"-4"8"-135"15,2-2 16-15,-4 2-57 0,-6 0 2 16,-6 5 4-1,-6 12 4-15,-9 8 4 0,-2 8 9 16,1 10-2-16,6 9 1 16,11-1-6-16,10 1-5 15,12-8-6-15,0-10 3 16,25-9 1-16,26-11 1 16,16-9-6-16,16-5-4 15,5-8-1-15,-2-22 0 16,-9-7 2-16,-14-13 3 15,-21-5-6-15,-15-7-2 16,-17-1-2-16,-10 7 0 16,-6 7-1-16,-20 9-1 15,-10 12-3-15,-9 9 0 0,-11 12 1 16,-2 7 1-16,5 0-1 16,8 20-1-16,15 4-1 15,12 5 2-15,15-1 1 16,3 0 2-16,18 2 1 15,21 2 1-15,14-3 2 16,10-2 1-16,0-3-1 16,-8-2-3-16,-15 0 0 15,-10-5-10-15,-11 0-92 16,-17-7-91-16</inkml:trace>
  <inkml:trace contextRef="#ctx0" brushRef="#br0" timeOffset="207131.8782">28296 6091 439 0,'20'-7'167'0,"23"1"-75"16,18-3-1-16,11 0-67 16,7-2 2-16,-3 3-21 0,-7 4-5 15,-11 3-3 1,-12 1-7-16,-10 0-28 0,-6 1-28 16,-8 9-37-16,-7-2-89 15,0-3-209-15</inkml:trace>
  <inkml:trace contextRef="#ctx0" brushRef="#br0" timeOffset="207481.1833">28405 6312 324 0,'-9'0'216'0,"9"7"-156"0,9-3 33 16,24 1-68-16,19-3 18 16,8-2 0-16,-2 0-2 15,-10 2-5-15,-17 0-15 16,-16 1-13-16,-10 8-5 16,-5 10-2-16,-13 10 2 15,-18 13-1-15,-12 5-2 16,3-4 0-16,10-8 0 15,15-10 0-15,15-8-1 16,10-9 0-16,29-6 0 16,15-4 1-16,10 0 0 15,2-12-1-15,1-4-3 0,0 2-47 16,-3-8-126-16,-7-11-426 16</inkml:trace>
  <inkml:trace contextRef="#ctx0" brushRef="#br0" timeOffset="207979.8481">29845 5706 121 0,'-24'0'487'15,"-6"12"-445"1,-6 20 50-16,-16 16-77 0,-13 8-11 16,-12 9-2-16,-3 1-1 15,13-2-1-15,25-13 0 16,23-13-1-16,19-11-2 15,19-6 3-15,21-5 1 16,15-2 8-16,2-2 15 16,-6 3-2-16,-8 1-4 15,-16 4-6-15,-9 4-12 16,0 3-5-16,-6-13-85 16,1-14-358-16</inkml:trace>
  <inkml:trace contextRef="#ctx0" brushRef="#br0" timeOffset="208661.2928">30292 5260 454 0,'-27'0'21'16,"14"0"46"-16,7 5-58 0,6-2-6 15,0-1 0 1,0-2 17-16,15 4 15 0,2-1 23 16,0 2 3-16,-2 0-2 15,-4 2-14-15,-5 5-22 16,-6 2-11-16,0 9-2 16,-5 5-3-16,-17 6-1 15,-2-5-4-15,9-10-2 16,9-7-4-16,6-10-7 15,15-2-9-15,18 0 14 16,4 0 6-16,-1 0 1 16,-9 4 5-16,-12 10 11 0,-15 14 7 15,-5 10 10 1,-33 10-4-16,-16 8-17 0,-15-7-13 16,5-13 0-16,16-15-10 15,20-16-32-15,16-5-47 16,12-8-58-16,13-8-71 15,22-5-64-15</inkml:trace>
  <inkml:trace contextRef="#ctx0" brushRef="#br0" timeOffset="208861.1076">30662 5454 501 0,'-7'0'66'0,"6"11"57"16,-2 19-72-16,-3 10 0 16,-2 0-25-16,-4 4-23 15,0-3-3-15,0-5-6 16,2-4-36-16,5-3-74 16,-1-12-85-16</inkml:trace>
  <inkml:trace contextRef="#ctx0" brushRef="#br0" timeOffset="209043.6408">30913 5384 95 0,'0'-3'433'0,"0"3"-369"16,0 10 33-16,0 19-51 15,-3 14-11-15,-9 7-17 16,-1 3-17-16,-5 2-1 15,0-6-22-15,0 1-72 16,-15-13-129-16</inkml:trace>
  <inkml:trace contextRef="#ctx0" brushRef="#br0" timeOffset="209243.5484">30612 5389 305 0,'20'-16'405'0,"13"10"-340"16,25 3 37-16,14 3-88 16,9 0 1-16,-1 0-7 15,-2 0-8-15,-5 0-2 16,-4 1-22-16,-9 9-102 16,-18-1-114-16</inkml:trace>
  <inkml:trace contextRef="#ctx0" brushRef="#br0" timeOffset="209526.1">30022 6096 444 0,'42'0'255'0,"36"-9"-202"15,32-5 48-15,21-6-85 16,7 2 8-16,-5 0-11 16,-19 1-10-16,-24 2-3 15,-26 1-6-15,-23 4-41 0,-16 5-82 16,-15 2-121-16</inkml:trace>
  <inkml:trace contextRef="#ctx0" brushRef="#br0" timeOffset="209891.5496">30356 6322 474 0,'-8'0'57'0,"6"0"29"15,2 0-59-15,-3 0-9 16,-3 8 13-16,-6 14-12 15,-10 12 4-15,-9 5-6 16,-2 5-8-16,6-8-7 16,15-8-2-16,12-10-4 15,23-16-6-15,27-2-4 16,17-7 12-16,4-15 2 16,-5-3-1-16,-10 3-2 15,-9 4-12-15,-9 4-39 16,-14 0-89-16,-15-5-141 0</inkml:trace>
  <inkml:trace contextRef="#ctx0" brushRef="#br0" timeOffset="210025.6916">30677 6298 437 0,'0'25'242'16,"-3"37"-100"-16,-13 22-34 16,-7 18-59-16,-5 13-23 15,-2-5-19-15,5-11-7 16,10-11-14-16,9-29-147 15,6-34-651-15</inkml:trace>
  <inkml:trace contextRef="#ctx0" brushRef="#br0" timeOffset="243211.2137">28431 7754 156 0,'0'-2'84'0,"0"0"-54"16,0-2 1-16,0-5 37 15,1 0-24-15,11-2 2 16,-2-3 29-16,3 3-26 16,-2 0-5-16,-3 4-9 15,-4 3-14-15,-4 1 2 16,0 3-5-16,0 0 11 16,0 0 10-16,-13 0-11 15,-20 19-16-15,-13 21-10 16,-11 22 0-16,-1 18 0 15,7 11 1-15,11 3 0 16,20-5-2-16,17-15 0 0,8-20-1 16,37-20-1-16,22-24-2 15,22-10 3-15,23-39 3 16,12-28-3-16,-6-15 2 16,-22-3-2-16,-35 7 1 15,-39 7 4-15,-19 9 1 16,-36 6 6-16,-17 8-8 15,-9 17-4-15,6 12-2 16,7 15-24-16,13 4-29 16,9 1-44-16,10 18-50 15,13 9-105-15</inkml:trace>
  <inkml:trace contextRef="#ctx0" brushRef="#br0" timeOffset="243493.661">28492 8075 579 0,'0'2'72'16,"10"8"-29"0,24 1 50-16,8 4-64 0,3 8-15 15,1 7-14-15,-5 6-11 16,-4 3-37-16,-2 2-91 16,-12-11-174-16</inkml:trace>
  <inkml:trace contextRef="#ctx0" brushRef="#br0" timeOffset="243959.4116">29116 7754 99 0,'-7'0'349'0,"4"0"-328"15,3 0 66 1,0 0-49-16,17 0 0 0,12-1 19 16,12-6-1-16,7-5 0 15,2 3-5-15,-9 4-10 16,-13 3-18-16,-15 2-11 16,-13 21-3-16,-14 30 11 15,-27 29-1-15,-12 27-14 16,3 0-1-16,20-11 3 15,30-26-6-15,23-34 1 16,54-28-2-16,30-12-2 16,15-32-3-16,-3-4-25 15,-23-7-119-15,-38 0-327 16</inkml:trace>
  <inkml:trace contextRef="#ctx0" brushRef="#br0" timeOffset="320423.7712">9043 12308 493 0,'-8'-2'65'0,"8"2"-7"16,17 0 15-16,23 2 16 15,23 12-9-15,17 3-29 16,11 0-25-16,5-3-13 15,-1-4-13-15,5-6-2 0,-12-4-86 16,-19-9-487-16</inkml:trace>
  <inkml:trace contextRef="#ctx0" brushRef="#br0" timeOffset="322203.0671">10418 13322 4 0,'-6'-4'376'15,"0"4"-356"-15,5 0-9 16,1 0 5-16,0 0-5 15,0 3-8-15,0 8 1 16,0 3-1-16,0 3 3 16,7 4 10-16,2 11 12 15,6 8 0-15,0 11-4 16,1 12 0-16,5 8-1 0,-1 3-7 16,1-2-9-16,1-7-3 15,-2-9-1-15,-3-12-1 16,0-13-2-16,-4-13 0 15,-4-11 0-15,-3-7 1 16,-3 0 0-16,4-2 0 16,-1-32 10-16,2-23 0 15,0-28-7-15,-4-18-4 16,2-10 2-16,-2 0-1 16,2 2-1-16,2 4 3 15,2 7 2-15,-2 8 2 16,-4 4-1-16,-2-1-5 15,-2-9-1-15,0-13 0 0,0-13 1 16,-8-9-1 0,-2 9 0-16,-1 9 0 0,1 17 1 15,-2 11-1-15,-2 8 1 16,-2 4-1-16,0 7 1 16,-2-3 1-16,0-5-2 15,-5-12 0-15,0-11 0 16,-1-1 0-16,7 11-2 15,7 21 2-15,4 24 0 16,6 22 2-16,0 14 0 16,0 6 0-16,0 2-1 15,0 0-1-15,6 0-1 16,18 0 1-16,14 0 0 16,16 0 1-16,16 0 3 0,20 0 5 15,23-4 2-15,24-18 0 16,23-7-1-16,15-7 2 15,19-6 2-15,16-5-9 16,20-8 2-16,24-7-3 16,13-2-2-16,10 1 10 15,7 5 4-15,6 7-2 16,0 10-6-16,-13 11 1 16,-13 18-4-16,-15 6 1 15,-9 6-6-15,-6 0-1 16,-17 0 0-16,-22 0 1 15,-26 0-2-15,-23 0-3 16,-22-4-17-16,-16-10-28 0,-19 0-29 16,-33-1-86-16,-27-4-180 15</inkml:trace>
  <inkml:trace contextRef="#ctx0" brushRef="#br0" timeOffset="325877.2462">11603 11480 487 0,'-10'-3'68'0,"8"3"-43"0,2 0 22 15,-1 0-19-15,1 0-11 16,0 0 0-16,0 0 10 15,-2 0 4-15,2 0-2 16,0 8-7-16,0 24-5 16,-3 22 15-16,-6 13-14 15,-10 17-11-15,-7 11-5 16,-5 9-2-16,1-1 0 16,11-12-5-16,14-20-34 15,5-35-121-15,15-36-309 16</inkml:trace>
  <inkml:trace contextRef="#ctx0" brushRef="#br0" timeOffset="326393.8535">12286 11814 528 0,'0'-4'67'0,"8"2"-8"15,25 2 13-15,11-2-18 16,7 1-18-16,1-1-15 16,-3 2-3-16,-7-3-14 15,-6 1-4-15,-8-1-4 16,1-4-62-16,-16-8-178 15</inkml:trace>
  <inkml:trace contextRef="#ctx0" brushRef="#br0" timeOffset="326642.3113">12480 11557 652 0,'-9'1'117'0,"9"24"-102"15,-4 17 34-15,-5 22-4 16,-8 20-21-16,-5 11-20 16,-3 4-4-16,7-9-2 15,13-12-19-15,5-32-145 16,17-36-412-16</inkml:trace>
  <inkml:trace contextRef="#ctx0" brushRef="#br0" timeOffset="331330.6521">13723 11597 338 0,'0'-3'131'16,"0"2"-79"-16,0-1 18 15,0 2-39-15,0 0-15 16,0-2-4-16,0 2 12 15,0 0 9-15,0 0 2 16,0-2 3-16,-6 0-5 0,-7 2-7 16,-14 0-16-16,-11 2-9 15,-12 22 0-15,-7 9-1 16,0 10 0-16,3 7 0 16,13 7 0-16,18 1 0 15,13-2-1-15,10-4 1 16,16-5-1-16,22-11 0 15,8-6 1-15,6-10 0 16,3-6-1-16,-1-4-4 16,0-8-25-16,-3 0-70 15,-7-2-119-15,-6 0-269 16</inkml:trace>
  <inkml:trace contextRef="#ctx0" brushRef="#br0" timeOffset="331636.3369">14161 11709 477 0,'-25'0'144'15,"4"11"-141"-15,6 13 24 16,4 5-15-16,8 3-8 16,3-1-3-16,7-3 1 15,19-9 10-15,12-12 25 16,10-7-6-16,9 0-5 15,2-22 2-15,-7 0-6 0,-16 2-2 16,-19 10-11-16,-16 0-3 16,-4 2 10-16,-34 2-2 15,-17 2-14-15,-7 4-4 16,7 0-2-16,11 0-2 16,20 0-20-16,12 0-23 15,11 0-36-15,4 0-48 16,32 0-88-16</inkml:trace>
  <inkml:trace contextRef="#ctx0" brushRef="#br0" timeOffset="331912.8012">14848 11553 74 0,'21'-15'323'16,"-21"6"-275"0,0 7 53-16,0 2-18 0,-15 0-27 15,-15 20-38-15,-7 10-8 16,1 4 4-16,9-5 8 15,18-7-19-15,9-5-3 16,6-5 7-16,13 1 9 16,-5 0 25-16,-5-1 1 15,-7 8 1-15,-2 11-11 16,-19 7-13-16,-22 10-14 16,-9-2-5-16,1-11 0 15,10-15-20-15,19-19-55 16,20-1-60-16,4-21-70 15,33-12-118-15</inkml:trace>
  <inkml:trace contextRef="#ctx0" brushRef="#br0" timeOffset="332445.9706">15406 11254 380 0,'-11'-3'63'0,"-2"3"2"15,-5 0-27-15,-7 3-22 16,-10 17 1-16,-5 7 15 15,-6 9 15-15,-1 10 4 16,1 10-8-16,3 9 0 16,7 3-13-16,11 0-8 15,13-8-11-15,12-12-4 16,10-12-3-16,23-12 0 16,14-12 2-16,9-12 4 15,10-8-4-15,3-24 0 16,-4-14-1-16,-9-9 10 0,-10-6 1 15,-12-8-2 1,-10-8-8-16,-12-3-5 0,-12 2 0 16,0 9-1-16,-27 17 0 15,-9 23-2-15,-10 22-1 16,-11 12-1-16,-1 34 3 16,7 14 1-16,15 7 0 15,21-2-1-15,14-5 1 16,1-6-1-16,27-9 1 15,13-11 0-15,8-11 0 16,6-8-3-16,-1-4-23 16,4-4-85-16,-6 0-161 15</inkml:trace>
  <inkml:trace contextRef="#ctx0" brushRef="#br0" timeOffset="333294.13">11260 12713 379 0,'15'0'118'15,"11"0"-110"-15,27 0 73 16,17 4-28-16,22-1-20 16,29-1-2-16,28-2-1 15,38 0 1-15,29-3 3 16,26-11-2-16,21 0-4 15,19 4 0-15,16 4-3 16,2 0-12-16,-15 6-9 16,-18 0-3-16,-24 0 0 15,-15 0-1-15,-14-4-1 0,-19 3 1 16,-17-2 0-16,-17-1 2 16,-8 3 4-16,-9-6-2 15,-16 0-4-15,-23-2-3 16,-34-3-3-16,-31-5-35 15,-22 4-90-15,-18-4-44 16,-10-6-248-16</inkml:trace>
  <inkml:trace contextRef="#ctx0" brushRef="#br0" timeOffset="334456.7312">12880 13219 132 0,'-1'0'132'0,"-1"0"-118"15,1 0 13-15,1 0-2 16,-2 0-9-16,1 0-1 16,-3 0 11-16,1 0 13 15,2 0-9-15,-1 0-9 16,1 0-6-16,-1 0-5 16,1 0 0-16,-2 0 3 15,0 0 7-15,2 0-1 16,1 0-5-16,0 0 2 15,0 0-2-15,0 0-1 0,0-2-2 16,0 0-2-16,0 2-2 16,0 0 2-16,0 0 7 15,0-2 10-15,0-6 3 16,17-4-9-16,10-5 2 16,8-5 3-16,5-1 0 15,6 1-5-15,-2 4 6 16,-7 4-4-16,-13 10-4 15,-12 2-15-15,-7 2 0 16,-3 0-3-16,-2 24 0 16,0 18 4-16,-9 16-1 15,-27 15-1-15,-13 7-1 16,-11 15-1-16,-1 2 0 0,9-6-1 16,13-13 0-16,20-22 0 15,19-21 0-15,6-16-1 16,43-9 2-16,29-10 0 15,26 0 8-15,11-1 1 16,-2-9-4-16,-11 5-5 16,-19 1-1-16,-8-1-26 15,-26-11-231-15</inkml:trace>
  <inkml:trace contextRef="#ctx0" brushRef="#br0" timeOffset="349869.5657">16889 12416 413 0,'-14'7'97'16,"14"0"-68"-16,0-3 26 15,11 0-17-15,17-4-4 16,7 0-5-16,3-2-1 16,1-8 0-16,-6 0-9 15,-8 6-13-15,-5 2-6 16,-5 2-13-16,-5 6-66 16,-10 23-150-16</inkml:trace>
  <inkml:trace contextRef="#ctx0" brushRef="#br0" timeOffset="350019.7401">16995 12742 392 0,'1'0'336'16,"7"0"-304"-16,16 0 55 16,7 2-68-16,9-2-19 15,9 0-6-15,-4 0-143 16</inkml:trace>
  <inkml:trace contextRef="#ctx0" brushRef="#br0" timeOffset="350701.6869">19037 11655 561 0,'30'-10'60'0,"22"7"32"16,14-1 5-16,6 4-67 16,0 0-26-16,2 7-4 0,1 7-44 15,-9-2-235 1</inkml:trace>
  <inkml:trace contextRef="#ctx0" brushRef="#br0" timeOffset="351814.4305">19904 12346 419 0,'-12'0'89'0,"6"0"-82"16,3 6 46-16,3 17-44 15,0 14-3-15,1 11 0 16,10 10 4-16,7 8 3 16,-2 6 2-16,5 7 9 15,-1 2 1-15,1 0-6 0,-1 3-4 16,0-6-10-16,-1-3-3 15,0-11-1-15,0-13-1 16,-2-11 0-16,0-13 0 16,-4-11 1-16,-4-7 0 15,-3-4 0-15,-1-5 0 16,2-2 3-16,2-28 0 16,5-23-4-16,2-21 0 15,-2-15-4-15,-1-14 1 16,-6-10 2-16,-2-8 1 15,-4-9 0-15,1-5 1 16,-2 0 2-16,0-1-3 16,0-2 0-16,0 3 0 0,-2 0 0 15,-5 2 0-15,-1 4-2 16,1 6 2-16,-2 6 0 16,3 13-1-16,1 12 1 15,1 14 0-15,-1 15 1 16,-2 12-1-16,1 7 0 15,2 5 0-15,-2 3 0 16,1 2 0-16,-1 2 0 16,3 1 0-16,2 6 0 15,1 3 0-15,0 7 0 16,0 8 0-16,15 1 0 16,4 3 0-16,15 3 0 0,13 0 0 15,17 3 2-15,27 10 0 16,31-4 5-16,38-5 8 15,43-4-2-15,35-7-1 16,27-17-4-16,18 0-3 16,15-4 0-16,2 0-4 15,-6 10 5-15,-9 7 5 16,-24 11 3-16,-16 3-4 16,-13 23-7-16,-22 4-2 15,-18 4-1-15,-20-3 0 16,-14-8 1-16,-15-8-2 15,-12-13 0-15,-21-2-7 16,-30 0-35-16,-33-7-61 16,-38-6-148-16</inkml:trace>
  <inkml:trace contextRef="#ctx0" brushRef="#br0" timeOffset="352630.059">20902 11173 368 0,'0'-6'84'0,"0"6"-3"16,-1 0 0-16,1 0-45 15,0 0-10-15,-2 0-5 16,2 0 1-16,0 2 6 0,0 25 1 16,0 17 28-1,0 16-24-15,-10 15-13 0,-11 7-8 16,-3 0-7-16,5-2-5 16,11-8-4-16,8-14-31 15,14-18-100-15,17-35-149 16</inkml:trace>
  <inkml:trace contextRef="#ctx0" brushRef="#br0" timeOffset="355322.8106">21620 11439 242 0,'-5'0'168'0,"1"-1"-126"16,4 1 24-16,0-4-19 16,0 2-11-16,0 2-10 15,12-2 4-15,16-1 23 16,16-3-3-16,9-1-11 15,1 1-13-15,-2 0-19 16,-10 0-7-16,-6 4-1 16,-3 2-32-16,-11 0-141 15,-16 0-292-15</inkml:trace>
  <inkml:trace contextRef="#ctx0" brushRef="#br0" timeOffset="355921.8695">22416 11093 315 0,'-25'0'122'15,"7"0"-100"-15,14 0 58 16,4 0-51-16,0 0-17 15,0 0 13-15,1 0 9 16,17 0-9-16,7-4 9 16,5 2 16-16,5-2-10 15,-4 4-7-15,-4 0-5 16,-9 0-8-16,-6 8-8 16,-11 10-5-16,-1 11 4 15,-15 6-3-15,-16 3-7 0,-3-1-1 16,7-12-4-16,13-12-5 15,14-11-1-15,9-2-6 16,23 0 15-16,8-7 1 16,0 2 6-16,-7 5 7 15,-11 0 6-15,-17 14-1 16,-5 21-1-16,-39 14 2 16,-26 9-13-16,-18 3-6 15,1-11 0-15,15-18-18 16,24-18-46-16,22-14-71 15,21 0-59-15,0-26-217 16</inkml:trace>
  <inkml:trace contextRef="#ctx0" brushRef="#br0" timeOffset="356155.3182">23186 11033 251 0,'-34'14'374'0,"-9"21"-341"15,-4 10 54-15,-6 17-58 16,-11 9-16-16,-10 6-1 16,-1 2-5-16,4-8-7 0,15-12-1 15,18-14-8 1,22-15-39-16,16-9-62 0,18-18-80 15,22-3-113-15</inkml:trace>
  <inkml:trace contextRef="#ctx0" brushRef="#br0" timeOffset="356403.2514">23263 11312 469 0,'-36'14'92'16,"0"18"0"-16,-2 2-34 15,7-1-19-15,10-6-26 16,18-5-12-16,3-6-1 0,16-4 0 16,10 1 1-16,-2 1 2 15,-6 6 13-15,-12 8 25 16,-6 8-3-16,-29 13 0 16,-21 6-20-16,-8-2-18 15,2-7-4-15,12-18-29 16,15-18-81-16,17-11-102 15</inkml:trace>
  <inkml:trace contextRef="#ctx0" brushRef="#br0" timeOffset="356569.5186">23288 11240 637 0,'7'0'105'0,"14"0"-6"16,7 0-29-16,5 11-54 15,8-2-12-15,6-1-4 16,8-6-7-16,13-2-99 16,-1 0-156-16</inkml:trace>
  <inkml:trace contextRef="#ctx0" brushRef="#br0" timeOffset="361326.0064">20737 12247 488 0,'-12'4'86'16,"12"6"-81"-16,1-2 52 15,41 1-2-15,45-9-24 16,53 0 14-16,51-12 8 16,37-14-11-16,31 3-6 15,7-3-10-15,0-1-13 16,-13 3-9-16,-30 3-3 0,-40 7-1 15,-52 8 1-15,-47 2-1 16,-35-2-18-16,-22-4-41 16,-6 0-45-16,-9-6-59 15,-12-8-176-15</inkml:trace>
  <inkml:trace contextRef="#ctx0" brushRef="#br0" timeOffset="361940.0868">21584 12653 365 0,'-9'1'62'16,"3"1"-43"-16,6-2 36 16,0 0-25-16,0 0-3 15,0 0 6-15,18 0-6 16,7 0 18-16,11-7 11 15,9-5-5-15,6-2 0 16,4 0-7-16,-13 6-10 0,-14 3-8 16,-15 5-12-1,-13 3-5-15,-11 32 5 0,-30 26-5 16,-19 18-5-16,-4 7-4 16,12-6 0-16,35-14-2 15,27-18-1-15,61-21-1 16,47-17 2-16,25-10 0 15,17 0 2-15,-8 0-7 16,-27 0-20-16,-28 0-65 16,-47 0-205-16</inkml:trace>
  <inkml:trace contextRef="#ctx0" brushRef="#br0" timeOffset="366662.0163">24953 11925 108 0,'-2'0'24'0,"2"0"6"15,0 0-17-15,0 0-9 16,0 0-2-16,0 0-2 16,0 0-2-16,0 0 2 15,0 0 3-15,0 0 14 16,0 0 26-16,-3 0-1 16,3 0-1-16,-1 0-11 15,-1 0-7-15,2 0-5 16,0 0-4-16,0 0-6 0,0 0 1 15,0 0-2-15,0 0 0 16,-1 0 9-16,-1-1 3 16,2 1-4-16,0 0 2 15,0 0 6-15,6 0 2 16,17 0 8-16,8 0 2 16,5 0-10-16,1 4-7 15,-5 4-14-15,-6-1-4 16,-3 0-3-16,-7 8-38 15,-13-1-168-15</inkml:trace>
  <inkml:trace contextRef="#ctx0" brushRef="#br0" timeOffset="367003.521">25099 12251 570 0,'0'0'34'16,"8"0"14"-16,5 2 23 16,5 3-66-16,4 3-5 15,5-1-27-15,-13-7-224 16</inkml:trace>
  <inkml:trace contextRef="#ctx0" brushRef="#br0" timeOffset="370053.6743">25899 11330 234 0,'-2'0'41'0,"-1"0"-19"15,3 0 7-15,0 0-24 0,0 0-5 16,0 0 2-16,0 0-1 15,0 0 9-15,-1 0 17 16,-1 0 2-16,2 0-2 16,-1 0-7-16,1 0-2 15,0 0-2-15,0 0-4 16,0 0 4-16,0 0 3 16,9-4 15-16,16-2 3 15,11 0 0-15,7 2-11 16,2 2-17-16,-3 2-7 15,-3 0-2-15,-1 0-8 16,-8 12-74-16,-7 0-196 0</inkml:trace>
  <inkml:trace contextRef="#ctx0" brushRef="#br0" timeOffset="372015.7011">26555 12220 152 0,'0'-3'172'0,"0"1"-154"15,0 0 27-15,0 2-25 0,0 0-16 16,0 0 6-16,0 0 1 15,0 0-2-15,0 0 0 16,0 0 0-16,9 13 13 16,5 10-4-16,-1 8-1 15,3 5 0-15,0 1 1 16,1 2-1-16,-1-5-10 16,0-4-3-16,0-2-3 15,-1-8 2-15,1-6-3 16,-2-5 0-16,2-4 1 15,-6-4 0-15,3-1 0 16,-2 0 2-16,1-7-1 0,1-16 1 16,4-10-3-16,1-14 0 15,2-10 0-15,2-9 0 16,0-10 0-16,-1-4-2 16,-1-11 2-16,-1-4 2 15,-4-2-2-15,0 0 1 16,-5 0-1-16,-2 4 1 15,-5-1-1-15,-2 0 0 16,1-2-1-16,-1 2 1 16,3-3 0-16,4 5 0 15,0 1 0-15,-1 5-1 16,2 8 1-16,-6 3-2 0,-2 5 2 16,-1 6 0-1,0 2 0-15,-4 4 0 0,-9-1 2 16,-3-3-2-16,2 5 0 15,3 5 0-15,2 10 0 16,3 13 0-16,6 7 0 16,0 7 0-16,0 8 0 15,0 2 0-15,0 5 0 16,0 0 0-16,11 0-2 16,15 0 2-16,21 12 0 15,22-2 3-15,32-3 6 16,32-7 20-16,32 0 4 15,22 0-3-15,13-5-7 0,0-5-8 16,-5 3-10 0,-12 0-5-16,-15-3-1 0,-19 0 1 15,-27 1 1-15,-26 1-1 16,-28 1 0-16,-20 5-3 16,-12 2-5-16,-5 0-23 15,-1 0-39-15,-6 10-82 16,-11 4-68-16</inkml:trace>
  <inkml:trace contextRef="#ctx0" brushRef="#br0" timeOffset="372930.0963">27583 10633 488 0,'-28'0'23'16,"2"0"43"-16,1 5-25 16,8 10-36-16,6 1-3 15,11 1 0-15,3-5-2 16,28-1 9-16,15 0-3 15,5-2 10-15,-3 0 19 16,-12 3 8-16,-16 3-8 16,-15 6 0-16,-5 8-1 15,-21 12 5-15,-22 9-20 16,-15 5-9-16,-5-3-8 16,2-12-2-16,12-10-3 0,16-14-9 15,10-10-22-15,10-4-20 16,5-2-10-16,5-2-3 15,3-18-33-15,9-5-35 16,17-4-21-16,2-5-126 16</inkml:trace>
  <inkml:trace contextRef="#ctx0" brushRef="#br0" timeOffset="373196.1603">27619 10536 264 0,'-3'-9'194'0,"3"3"-137"16,9 0 33-16,27 2-52 15,16 0 9-15,12 0-1 16,5 3-16-16,-2 1-19 15,-4 0-9-15,-7 0-2 16,-2 0-10-16,-9 13-74 16,-10 3-131-16</inkml:trace>
  <inkml:trace contextRef="#ctx0" brushRef="#br0" timeOffset="373628.7078">28113 10844 521 0,'19'-18'70'16,"23"2"-12"-16,9-2 22 15,9 2-65-15,-2 5-12 16,-8 3-3-16,-6 8-5 16,-4 0-53-16,-11 3-117 0,-10 8-290 15</inkml:trace>
  <inkml:trace contextRef="#ctx0" brushRef="#br0" timeOffset="374260.2238">28721 10478 73 0,'-5'-3'244'0,"2"0"-202"15,1 3 9-15,2 0-32 16,0 0-16-16,0 0 8 0,0-2 5 16,0-1 8-1,3 0-5-15,12-2 13 0,9-4 11 16,5 0-10-16,7-2-7 15,2 3 2-15,-1 0 10 16,-4 2 8-16,-9 6-6 16,-8 0-8-16,-9 0-10 15,-5 0-4-15,-2 17-6 16,0 10 3-16,-3 6-2 16,-10 1-8-16,2-4-4 15,8-6-1-15,3-10-1 16,8-2-4-16,22-6 5 15,9-2 0-15,0 2 1 16,-6 3 3-16,-11 3 4 16,-12 10 11-16,-10 11 6 0,-24 8-9 15,-30 13-3-15,-13 4-9 16,-3-6-4-16,9-7-4 16,15-17-29-16,20-14-68 15,16-14-108-15,10-14-302 16</inkml:trace>
  <inkml:trace contextRef="#ctx0" brushRef="#br0" timeOffset="375058.031">27371 11276 177 0,'-4'0'51'0,"-2"0"10"15,5 0-2-15,-1 0-15 16,0 0 0-16,2 0 3 16,0 0-15-16,12 0 5 0,21 0 15 15,18 0 1 1,31 3-9-16,31 2 5 0,26 1-3 16,22 0 0-16,14 4-14 15,-2 1-14-15,-6 4-9 16,-10-3-9-16,-16 8-1 15,-17-1-14-15,-19 1-44 16,-25 4-84-16,-26-12-136 16</inkml:trace>
  <inkml:trace contextRef="#ctx0" brushRef="#br0" timeOffset="382573.3823">27992 11722 105 0,'1'-9'223'16,"-1"5"-172"-16,0 4 26 16,0-1-13-16,0-1-1 0,0 2 0 15,0 0-16-15,0 0-7 16,0 0-2-16,0 0-4 16,-1 0-8-16,-11 19-7 15,-11 25-1-15,-12 19-3 16,-11 10-11-16,-4 2-4 15,1-2 0-15,7-5-1 16,12-9-13-16,13-17-38 16,9-11-75-16,8-18-118 15</inkml:trace>
  <inkml:trace contextRef="#ctx0" brushRef="#br0" timeOffset="382905.9884">28338 11818 96 0,'-24'20'433'0,"-7"14"-385"16,3 13 44-1,10 2-50-15,8-2-20 0,10-9 4 16,25-9-12-16,30-16-2 16,25-13 0-16,19-8-1 15,1-28-1-15,-17-4 4 16,-29 3 31-16,-42 4-11 16,-27-2 7-16,-53-3-24 15,-16-8-17-15,2-6 0 16,25 5-31-16,45-5-119 15,18 0-275-15</inkml:trace>
  <inkml:trace contextRef="#ctx0" brushRef="#br0" timeOffset="393147.7092">23200 14802 485 0,'0'-3'18'0,"0"3"-10"15,1 0 1-15,31-8-7 16,11-5 0-16,0 0-2 16,-4 3 0-16,-9 10 0 15,-9 0-11-15,-7 0-54 0,-8 3-79 16</inkml:trace>
  <inkml:trace contextRef="#ctx0" brushRef="#br0" timeOffset="393347.3318">23231 14981 503 0,'2'-7'63'0,"-2"5"-32"16,17 2 39-16,7 0-50 15,1 0-20-15,-8 2-3 16,1 14-38-16,0-4-123 0</inkml:trace>
  <inkml:trace contextRef="#ctx0" brushRef="#br0" timeOffset="394095.2534">24213 14636 470 0,'28'-7'190'16,"7"7"-174"-16,27 8 57 16,17-4-35-16,8-1-38 0,-5 4-6 15,-6-7-62 1,-12 0-169-16</inkml:trace>
  <inkml:trace contextRef="#ctx0" brushRef="#br0" timeOffset="407279.9979">25000 15458 107 0,'0'-14'376'0,"0"7"-355"15,0 4 20 1,0 1-7-16,0 2-27 0,2 0-5 16,9 8-2-1,6 18 3-15,1 13 8 0,5 11 6 16,-1 8 1-16,2 4-5 16,-3 3-5-16,3-12 0 15,-4-7-6-15,-1-18 0 16,-3-12-2-16,-1-11 1 15,3-5 3-15,0-7 6 16,3-23 1-16,-1-18-3 16,-2-18-5-16,-1-20-2 15,-7-15 0-15,0-9-1 16,-5-8 0-16,-4-7 1 16,-1-3-1-16,0-5 0 0,-3 5-1 15,-7 5 1 1,1 8-1-16,0 13 0 0,-1 12 1 15,2 11 0-15,2 9-1 16,-1 10-1-16,-3 2 1 16,1 0 1-16,-1 3-2 15,3 7 2-15,3 6-1 16,4 10 1-16,0 6 0 16,0 6 0-16,4 4 0 15,10 2-1-15,9 3 1 16,10 0 0-16,12 1 0 15,16-5 0-15,21-1 0 0,26-8 1 16,33-11 1 0,34-9 2-16,25-12 1 0,16-4 6 15,4-1 1-15,-9 2-2 16,-17 2-3-16,-21 4-3 16,-26 4-4-16,-33 8 0 15,-30 10-1-15,-27 17 0 16,-18 10-15-16,-14 4-55 15,-6 0-125-15</inkml:trace>
  <inkml:trace contextRef="#ctx0" brushRef="#br0" timeOffset="408045.0003">26048 14032 416 0,'-12'-5'40'0,"5"3"1"0,7-1 12 15,0 0-44-15,0-2-1 16,3-1 3-16,14-1 8 16,10-6 14-16,9-1 2 15,9-4 1-15,12-6-1 16,7-2 1-16,7 2-1 16,-2 4-5-16,-13 6-7 15,-14 9-8-15,-15 5-8 16,-16 0-6-16,-11 20 1 15,-2 21 4-15,-34 19-5 16,-16 11-1-16,-9 6 0 16,7-8 0-16,19-15-1 0,23-20 1 15,12-16 0-15,29-14-3 16,20-4 1-16,16-4 2 16,5-17 2-16,-1 4-1 15,-11 4-1-15,-15 13 0 16,-10 0-17-16,-17 29-87 15,-16 15-112-15,-16 5-336 16</inkml:trace>
  <inkml:trace contextRef="#ctx0" brushRef="#br0" timeOffset="408277.7795">25855 14983 495 0,'0'0'77'16,"26"-3"17"-16,44-11 2 15,30-8-25-15,27-10-9 16,14-4-32-16,-5 0-11 16,-18 5-6-16,-29 10-13 15,-29 9 0-15,-23 12-10 16,-10 3-46-16,-12 24-79 15,-10 4-142-15</inkml:trace>
  <inkml:trace contextRef="#ctx0" brushRef="#br0" timeOffset="410821.6455">26169 15325 470 0,'0'-21'99'16,"0"8"-43"-16,0 6 23 15,0 4-46-15,0 3-10 16,0 0-3-16,-14 14 3 16,-15 22-6-16,-16 21-5 15,-9 16-5-15,-1 13-1 0,4 5-4 16,5-4-2-16,10-14 0 15,11-13-6-15,17-16-17 16,8-20-41-16,15-18-5 16,25-6-78-16,10-34-61 15</inkml:trace>
  <inkml:trace contextRef="#ctx0" brushRef="#br0" timeOffset="411104.2874">26389 15444 504 0,'-41'24'57'0,"5"18"28"15,15 6-44-15,16 4-33 16,5-7 6-16,29-11 4 16,25-18-4-16,17-16-6 15,18-18 13-15,7-28-4 16,-6-8 9-16,-22 5 5 15,-32 11 7-15,-34 8-23 16,-22 6 0-16,-45 4-11 16,-22 4-4-16,-5 10-6 15,17 6-32-15,35 0-55 16,31 6-82-16,18-6-184 16</inkml:trace>
  <inkml:trace contextRef="#ctx0" brushRef="#br0" timeOffset="412716.7604">27874 14608 198 0,'0'-9'291'16,"0"2"-244"-16,0 6 32 0,0-2-26 15,0 1-31-15,0-1 1 16,15 0 5-16,11-4 3 15,10-2-6-15,0 0-9 16,-1-1-6-16,-4 2-8 16,-6 5-2-16,-8 3 0 15,-1 0-17-15,-11 16-71 16,-5 14-115-16</inkml:trace>
  <inkml:trace contextRef="#ctx0" brushRef="#br0" timeOffset="412899.9879">27915 14918 614 0,'7'-10'51'0,"11"6"43"16,7-2-49-16,2 6-38 15,-2 0-7-15,0 26-18 16,-6 9-108-16,-10-2-253 15</inkml:trace>
  <inkml:trace contextRef="#ctx0" brushRef="#br0" timeOffset="413697.9633">28750 14530 553 0,'12'-16'92'0,"11"5"-23"15,12-2 14-15,5-3-60 16,-4 5-18-16,-3 5-5 16,-2 6-10-16,-7 0-71 15,-11 0-150-15</inkml:trace>
  <inkml:trace contextRef="#ctx0" brushRef="#br0" timeOffset="414463.7113">29148 14808 126 0,'0'-7'318'16,"0"2"-275"-16,0 5 36 16,0 0-47-16,0 3-31 15,-3 24 1-15,2 12 6 16,-2 11 7-16,1 9 9 15,2 3 1-15,-1 7-5 16,1 5 2-16,0 2-4 16,0-3-5-16,6-9-8 15,8-12-3-15,3-11 0 16,5-10-1-16,5-8 0 16,0-7 1-16,4-6 0 0,-1-7 2 15,1-3 0-15,1-3-2 16,-1-24 0-16,2-17-1 15,-2-10-1-15,-4-6 0 16,-10-9-2-16,-14-2-1 16,-3-17-7-16,-5-25-2 15,-14-26 6-15,-7-25 4 16,-7-17 2-16,-2-2 0 16,-7 15 0-16,5 25 0 15,5 32 0-15,3 31 0 16,5 19 0-16,1 15 3 15,1 10-2-15,0 6 1 16,2 4 0-16,7 4-1 0,4 7-1 16,7 4 1-16,2 3-1 15,12 0 1-15,29-1-1 16,31-8 0-16,42-11 7 16,48-13 13-16,45-9 10 15,34-10-5-15,12 1-7 16,-13 4-3-16,-36 6-3 15,-53 10-4-15,-48 10-4 16,-44 11-4-16,-23 14 0 16,-12 4-5-16,-5 7-31 15,-1 20-46-15,-10 5-51 16,-8-1-167-16</inkml:trace>
  <inkml:trace contextRef="#ctx0" brushRef="#br0" timeOffset="416690.723">30230 13753 260 0,'0'-9'104'0,"0"-6"-61"15,0 1 10-15,3 1-27 16,3 0 1-16,-2 6 15 16,1 0-11-16,-2 3 4 0,-3 4 0 15,0 0-9-15,0 0-12 16,0 0-9-16,0 16 0 16,0 14 6-16,0 11 0 15,-9 8 0-15,-3 7 1 16,-5 1-4-16,4-3-6 15,1 0-2-15,8-5 0 16,4-5-16-16,0-6-89 16,0-10-157-16</inkml:trace>
  <inkml:trace contextRef="#ctx0" brushRef="#br0" timeOffset="416923.5045">29937 14435 391 0,'0'-5'65'16,"17"-9"22"-16,32-10 25 16,33-8-57-16,24-12-1 15,15-5-6-15,-3 3-19 16,-18 9-17-16,-24 9-12 15,-25 17-1-15,-16 11-53 0,-24 0-138 16</inkml:trace>
  <inkml:trace contextRef="#ctx0" brushRef="#br0" timeOffset="417372.4846">30336 14625 269 0,'-42'16'261'0,"2"4"-208"16,12 4 40-16,15-4-63 16,13-2-22-16,13-3 11 15,26 0-1-15,11 3 3 16,1 2 13-16,-11 2 11 15,-16 5-14-15,-20 11-4 16,-8 12-8-16,-40 10 0 0,-18 7-13 16,-13-9-6-16,11-16 0 15,16-20-5-15,14-22-27 16,22-14-35-16,6-35-67 16,6-11-90-16,2-6-243 15</inkml:trace>
  <inkml:trace contextRef="#ctx0" brushRef="#br0" timeOffset="417671.7115">30342 14583 284 0,'0'-14'348'0,"11"4"-244"16,33 1 20-16,26-7-67 15,23-8-25-15,8-1-16 16,-7-4-16-16,-12 15-2 15,-24 2-92-15,-29-6-287 0</inkml:trace>
  <inkml:trace contextRef="#ctx0" brushRef="#br0" timeOffset="420431.4639">20152 17362 109 0,'0'0'136'0,"0"0"-117"15,0 0 8-15,0 0 5 16,0 0-17-16,0 0-5 15,0 0 5-15,0 0 5 16,0 0-2-16,0 0 1 0,0 0 5 16,-2 0 1-1,1-4 3-15,-1 1-5 0,2-1-7 16,0 4-7-16,9 0 4 16,18 0 17-16,16 0 0 15,12 0 21-15,13-5-5 16,5-3-1-16,-4-1-10 15,-8 0-22-15,-12 8-13 16,-7 1-4-16,-12 1-76 16,-17 8-206-16</inkml:trace>
  <inkml:trace contextRef="#ctx0" brushRef="#br0" timeOffset="423856.7592">21602 16556 480 0,'0'0'74'0,"0"18"-67"15,0 17 36-15,0 7-28 16,6 6-7-16,3 0-1 16,1 3-3-16,-1 4-4 15,0 2 0-15,2 3-7 0,-7-4-60 16,-2-6-162 0</inkml:trace>
  <inkml:trace contextRef="#ctx0" brushRef="#br0" timeOffset="424255.8091">21326 17422 572 0,'27'-22'131'0,"36"0"-79"16,36-16 44-16,28-11-46 15,17-3-25-15,-4 2-14 16,-14 6-9-16,-21 9-2 0,-25 15-12 16,-15 9-65-16,-19 2-108 15,-18-5-373-15</inkml:trace>
  <inkml:trace contextRef="#ctx0" brushRef="#br0" timeOffset="425303.2299">21517 17992 489 0,'-13'-6'49'15,"10"2"13"-15,1 2-2 16,2 2-44-16,0 0-11 0,0 0 0 16,0 10-1-16,6 16 1 15,10 10 7-15,-2 9 2 16,1 10 6-16,-5 0-6 15,-1-4-7-15,-2-5-6 16,-1-15 1-16,-1-13-2 16,-2-9 1-16,-2-9-1 15,3 0 0-15,0-29 2 16,2-24-2-16,-2-20 0 16,-4-14 1-16,0 2-1 15,0 14-1-15,0 13 0 16,0 17 0-16,0 11 1 0,-1 10 1 15,1 9-1-15,0 0 0 16,0 1 0 0,0-6 1-16,16-6-1 0,14-6 1 15,12-4-1-15,15-4 7 16,16-1 9-16,12-1-1 16,4 2 4-16,2-1-3 15,-4 1-5-15,-11 3-9 16,-12 3-2-16,-13 8-2 15,-11 11-19-15,-10 11-57 16,-14 0-72-16,-10 14-189 16</inkml:trace>
  <inkml:trace contextRef="#ctx0" brushRef="#br0" timeOffset="425685.589">22060 17865 544 0,'-45'29'74'0,"14"6"-59"15,18-10 14-15,13-7-28 16,22-8 0-16,22-4 0 16,9-2 7-16,2-3 20 15,-3 0 9-15,-12 6 24 16,-11 6-12-16,-16 7-11 16,-13 14-17-16,-18 18-3 15,-26 7-11-15,-13 6-7 16,-7-12 0-16,5-15-10 15,7-22-25-15,12-16-26 16,13-2-31-16,12-23-48 16,15-12-105-16</inkml:trace>
  <inkml:trace contextRef="#ctx0" brushRef="#br0" timeOffset="425951.4494">22111 17745 576 0,'0'-16'85'0,"9"7"29"16,25-2-36-16,14 0-27 0,10 4-22 15,3 1-10-15,0 0-12 16,-3 0-6-16,-5-2-1 16,0 2-20-16,-7-10-93 15,-10-10-264-15</inkml:trace>
  <inkml:trace contextRef="#ctx0" brushRef="#br0" timeOffset="426916.0183">23197 17322 248 0,'0'-2'37'0,"0"2"-19"15,0-2 2-15,1-1-13 16,8 3-5-16,0-6 12 16,-1 2 18-16,-1-4 3 15,3 0 12-15,1-2 16 16,5 2-12-16,4-2-6 16,5 2-2-16,2 0-19 0,0 0-9 15,-5 4-12-15,2 0-3 16,-2 4-1-16,1 0-16 15,-7 0-86-15,-8 6-126 16</inkml:trace>
  <inkml:trace contextRef="#ctx0" brushRef="#br0" timeOffset="427165.3284">23370 17572 514 0,'1'0'62'16,"5"0"55"-16,9 0-45 15,5 0-41-15,5 0-20 16,5-4-11-16,10-2-3 15,2-8-78-15,-9-6-203 16</inkml:trace>
  <inkml:trace contextRef="#ctx0" brushRef="#br0" timeOffset="430241.2882">24768 16928 101 0,'-9'0'328'16,"-6"0"-309"-16,9 0 0 0,3 0 0 15,3-1-16 1,0 1-2-16,0 0 1 0,0 0 2 16,0-1 8-16,0-1-3 15,0-2 0-15,0 2 6 16,-1 0 5-16,1 0-1 15,0 2-1-15,10 0 11 16,23 0 8-16,10 0 0 16,8 0-5-16,-5 0-9 15,-1 0-15-15,-7 0-7 16,-3 0-1-16,-1 0-12 16,-6 10-79-16,-14-1-179 0</inkml:trace>
  <inkml:trace contextRef="#ctx0" brushRef="#br0" timeOffset="430939.6198">25353 17036 126 0,'0'-11'407'0,"0"4"-386"16,0 7 33-16,0 0-35 16,0 0-17-16,0 3-2 15,0 16 0-15,7 6 1 16,6 5 0-16,0 3 0 16,-2-2 4-16,1-1 2 15,-1-6 3-15,1-6-3 0,-5-5-2 16,-1-8-2-16,-3-5 1 15,2 0 5-15,0-7 7 16,4-22-6-16,1-17-9 16,-3-17-1-16,-3-16 0 15,-4-12-5-15,0 6-2 16,0 9 3-16,0 21 4 16,0 21 0-16,0 13 0 15,0 9 2-15,0 4 2 16,0 2 0-16,0 2-3 15,0 3 1-15,0 1-2 16,0 0-2-16,0-2 0 16,9 0 2-16,6-1 0 0,5-1 1 15,6 0-1 1,10-3 4-16,16-4 12 0,14-6 11 16,7-3-6-16,8-6-7 15,-5 2 0-15,-6 6-10 16,-14 6-4-16,-9 7 0 15,-10 5-8-15,-5 0-28 16,-7 13-45-16,-16 9-98 16,-9 0-277-16</inkml:trace>
  <inkml:trace contextRef="#ctx0" brushRef="#br0" timeOffset="431438.3726">25945 16853 449 0,'-24'0'32'0,"5"0"33"15,4 3-31-15,7 9-26 16,7-5-4-16,1-2-1 16,3-3 10-16,16-2 2 15,2 0 19-15,2 0 4 16,-1 0-3-16,-1 0-1 15,-6 3-8-15,-2 9-2 16,-5 9-7-16,-7 5-2 16,-1 7-5-16,0 4-4 15,-5-1-3-15,-8-1-2 16,1-5-1-16,2-8 0 0,1-11 0 16,3-5-1-1,-3-6-2-15,-2 0-6 0,-5-4-3 16,-3-9-17-16,2 2-14 15,4-3-15-15,5-2-29 16,1-3-64-16,4-2-101 16</inkml:trace>
  <inkml:trace contextRef="#ctx0" brushRef="#br0" timeOffset="431737.5537">25928 16769 233 0,'-1'0'201'16,"1"-2"-149"-16,3-3 41 15,28 2-17-15,18 0-20 16,14-6-7-16,7 1-9 16,1-4-14-16,-7 2-17 15,-12 2-7-15,-15 6-2 16,-10 2-21-16,-9 0-79 16,-18 8-105-16</inkml:trace>
  <inkml:trace contextRef="#ctx0" brushRef="#br0" timeOffset="432253.5827">24997 17470 380 0,'-7'0'45'0,"4"-4"29"15,3 0-17-15,0 2-34 0,23 2 18 16,21-3 18-16,26-2 0 15,32-6 5-15,25-8-3 16,23-3-6-16,10-1-18 16,2-1-11-16,-5 4-14 15,-16 2-7-15,-21 1-4 16,-21 4-2-16,-26 3-7 16,-27 6-16-16,-13 4-47 15,-20 5-81-15,-13 16-128 16</inkml:trace>
  <inkml:trace contextRef="#ctx0" brushRef="#br0" timeOffset="432785.4791">25649 17695 291 0,'-17'0'182'0,"-3"0"-152"15,4 0 29-15,2 8-41 16,0 12-12-16,-2 4-3 16,3 2 3-16,4-2 1 15,6-6 2-15,3-4 5 16,5-6 12-16,17-2 0 15,8-3 10-15,0 2 17 16,-2 2-2-16,-5 4-2 16,-9 7-12-16,-11 5-16 15,-3 9-9-15,-17 8-2 0,-19 6-4 16,-8-2-5-16,0-8-1 16,5-16-2-16,8-20-13 15,4-8-15-15,5-25-24 16,9-2-37-16,9 6-30 15,4 5-57-15,0 2-60 16</inkml:trace>
  <inkml:trace contextRef="#ctx0" brushRef="#br0" timeOffset="433067.7124">25687 17645 479 0,'6'-11'138'0,"13"7"-27"15,19 1-28-15,18 1-36 16,16-2-5-16,7 2-17 15,2-3-16-15,-1 3-9 16,2 2-12-16,-10-4-105 16,-16-17-405-16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6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9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E22E-B3FA-44B1-9524-59A97AE71A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7328-76C5-46A2-AD4F-A38720A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41" y="268672"/>
            <a:ext cx="9563119" cy="53989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95120" y="1232640"/>
              <a:ext cx="9347400" cy="4133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0" y="1221480"/>
                <a:ext cx="9372240" cy="41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3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3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10: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34" b="89026"/>
          <a:stretch/>
        </p:blipFill>
        <p:spPr>
          <a:xfrm>
            <a:off x="838200" y="848498"/>
            <a:ext cx="4937361" cy="815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08" t="46299" b="45726"/>
          <a:stretch/>
        </p:blipFill>
        <p:spPr>
          <a:xfrm>
            <a:off x="838200" y="2018271"/>
            <a:ext cx="6795314" cy="634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28" t="88816"/>
          <a:stretch/>
        </p:blipFill>
        <p:spPr>
          <a:xfrm>
            <a:off x="886822" y="4094205"/>
            <a:ext cx="6698069" cy="889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65" y="2141838"/>
            <a:ext cx="47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465" y="4354318"/>
            <a:ext cx="47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6822" y="2789814"/>
            <a:ext cx="806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. 24/25		b. -8/5		c. -24/25		d. -2/5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6822" y="5268718"/>
                <a:ext cx="8067708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22" y="5268718"/>
                <a:ext cx="8067708" cy="545855"/>
              </a:xfrm>
              <a:prstGeom prst="rect">
                <a:avLst/>
              </a:prstGeom>
              <a:blipFill rotWithShape="0">
                <a:blip r:embed="rId3"/>
                <a:stretch>
                  <a:fillRect l="-604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171600" y="444600"/>
              <a:ext cx="8088840" cy="6166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4400" y="430920"/>
                <a:ext cx="8105760" cy="61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22600" y="566640"/>
              <a:ext cx="9268920" cy="5235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000" y="553320"/>
                <a:ext cx="9294840" cy="52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9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r>
              <a:rPr lang="en-US" b="1" dirty="0"/>
              <a:t>Double-Angle and Half-Angle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394" y="1046506"/>
            <a:ext cx="8339493" cy="496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4" y="5644265"/>
            <a:ext cx="10816423" cy="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0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Double‐Angle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32" y="976467"/>
            <a:ext cx="10515600" cy="16702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29440" y="3172320"/>
              <a:ext cx="4869000" cy="178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120" y="3163320"/>
                <a:ext cx="4899240" cy="18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9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1: </a:t>
            </a:r>
            <a:r>
              <a:rPr lang="en-US" dirty="0"/>
              <a:t>Simplify.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297" y="1036377"/>
            <a:ext cx="10515600" cy="1162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60760" y="2163240"/>
              <a:ext cx="8993520" cy="3899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6720" y="2149200"/>
                <a:ext cx="9020880" cy="39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1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60" y="78796"/>
            <a:ext cx="7429500" cy="1238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5040" y="1412280"/>
              <a:ext cx="9476640" cy="356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00" y="1401480"/>
                <a:ext cx="9494280" cy="358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3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8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Half‐Angle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778" y="919904"/>
            <a:ext cx="10515600" cy="1330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12520" y="2288880"/>
              <a:ext cx="4138200" cy="1984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0640" y="2277000"/>
                <a:ext cx="4164840" cy="20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1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96" y="161582"/>
            <a:ext cx="11098264" cy="52177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5320" y="1376280"/>
              <a:ext cx="9221040" cy="425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000" y="1365120"/>
                <a:ext cx="9248400" cy="42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3" y="161581"/>
            <a:ext cx="9765832" cy="5650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8200" y="1378800"/>
              <a:ext cx="8880480" cy="514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600" y="1364760"/>
                <a:ext cx="8906400" cy="51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6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60" y="92957"/>
            <a:ext cx="10515600" cy="409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31" y="4349947"/>
            <a:ext cx="8058149" cy="9191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25720" y="1297080"/>
              <a:ext cx="9586080" cy="4847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6000" y="1284840"/>
                <a:ext cx="9603360" cy="48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7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MATH 1330</vt:lpstr>
      <vt:lpstr>Double-Angle and Half-Angle Formulas</vt:lpstr>
      <vt:lpstr>Double‐Angle Formulas</vt:lpstr>
      <vt:lpstr>Example 1: Simplify.</vt:lpstr>
      <vt:lpstr>PowerPoint Presentation</vt:lpstr>
      <vt:lpstr>Half‐Angle Formulas</vt:lpstr>
      <vt:lpstr>PowerPoint Presentation</vt:lpstr>
      <vt:lpstr>PowerPoint Presentation</vt:lpstr>
      <vt:lpstr>PowerPoint Presentation</vt:lpstr>
      <vt:lpstr>PowerPoint Presentation</vt:lpstr>
      <vt:lpstr>Popper 10: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5</cp:revision>
  <dcterms:created xsi:type="dcterms:W3CDTF">2016-04-04T13:01:56Z</dcterms:created>
  <dcterms:modified xsi:type="dcterms:W3CDTF">2017-07-24T18:35:04Z</dcterms:modified>
</cp:coreProperties>
</file>