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71" r:id="rId8"/>
    <p:sldId id="262" r:id="rId9"/>
    <p:sldId id="263" r:id="rId10"/>
    <p:sldId id="264" r:id="rId11"/>
    <p:sldId id="272" r:id="rId12"/>
    <p:sldId id="265" r:id="rId13"/>
    <p:sldId id="266" r:id="rId14"/>
    <p:sldId id="267" r:id="rId15"/>
    <p:sldId id="268" r:id="rId16"/>
    <p:sldId id="269" r:id="rId17"/>
    <p:sldId id="2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5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25T17:00:22.7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21747 6023 317 0,'-25'18'90'15,"25"-1"-79"-15,0-5-3 16,47-7 35-16,56-5 0 16,56-3 2-16,80-21-5 15,97-12-16-15,59-9-7 0,28 0-7 16,8 4 0 0,-167 18-4-16,-29 5-1 0,-17 5-1 15,-33 0-2-15,-29 5 0 16,-42 4-2-16,-43-1 1 15,-41 0 0-15,-27 5 1 16,-3 0 4-16,-52 0 3 16,-90 20-5-16,-60 8-4 15,-40 1-2-15,-4-7-3 16,36-6 5-16,63-4-3 16,54-9 3-16,61-3 0 15,32 0 0-15,8-8-1 0,90-34-1 16,57-10 2-1,36 0 3-15,11 8 1 0,-36 22 5 16,-65 19 1-16,-68 3-7 16,-33 28-3-16,-104 37-3 15,-65 24-11-15,-79-9-115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25T17:57:31.9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12298 4176 375 0,'-26'-4'237'0,"-2"4"-234"0,1 0 23 15,-2 1 10-15,-4 14-32 16,0 9-3-16,0 3 0 16,5 1-1-16,7-5 0 15,13-8 0-15,8-5-3 16,3-4 0-16,21-3 3 15,6-1 8-15,1 1 13 16,-3 5 5-16,-11 10-1 16,-12 16-12-16,-5 16 4 15,-25 16 6-15,-22 7-11 16,-11-1-9-16,-3-10-2 16,4-20-1-16,5-26-6 0,10-16-20 15,11-10-33-15,13-22-6 16,17-4-11-16,2 2-42 15,35 4-28-15,10 2-103 16</inkml:trace>
  <inkml:trace contextRef="#ctx0" brushRef="#br0" timeOffset="265.8084">12522 4444 473 0,'0'7'14'16,"0"11"24"-16,0 8 4 16,0 4-31-16,0 3-4 15,0 0-5-15,-2-2-1 16,-5 0-1-16,1-4-2 15,0-3-13-15,-2-5-90 16,0-16-127-16</inkml:trace>
  <inkml:trace contextRef="#ctx0" brushRef="#br0" timeOffset="423.3846">12656 4084 510 0,'0'-3'23'15,"2"3"-23"-15,7 5-8 16,-2 17-131-16</inkml:trace>
  <inkml:trace contextRef="#ctx0" brushRef="#br0" timeOffset="747.8982">12871 4423 493 0,'-21'32'72'0,"2"18"-69"15,-4 3 51-15,6-1-34 16,6-14-13-16,6-12-5 15,5-20-1-15,16-6-1 16,22-25 9-16,12-16 9 16,8-4-4-16,0 3 6 15,-6 17 15-15,-13 14-7 16,-12 11-14-16,-12 5-9 16,-14 28 3-16,-1 14 3 0,-4 5-9 15,-16 3-2-15,2-4-15 16,8-6-55-16,0-6-61 15,5-9-60-15,5-17-137 16</inkml:trace>
  <inkml:trace contextRef="#ctx0" brushRef="#br0" timeOffset="980.8828">13313 4373 283 0,'11'0'200'0,"8"8"-185"0,10 18 91 16,7 7-61-1,0 6-18-15,-3 6-9 0,-6 4-5 16,-5 2-10-16,-4 0-3 16,-3 0 0-16,1-7-9 15,-1-8-25-15,-3-10-80 16,3-13-50-16</inkml:trace>
  <inkml:trace contextRef="#ctx0" brushRef="#br0" timeOffset="1130.4588">13713 4431 661 0,'-91'69'21'0,"-6"20"23"16,-5 5-1-16,9-5-35 15,22-11-8-15,31-29-55 16,32-35-235-16</inkml:trace>
  <inkml:trace contextRef="#ctx0" brushRef="#br0" timeOffset="1679.2269">14399 4465 83 0,'-3'0'360'16,"3"0"-344"-16,0 0 41 15,13 4 10-15,15-2-31 16,11 2-14-16,2-4 12 0,0 0-10 16,-5 0-22-1,-3 0-2-15,-6 0-15 0,-5 0-70 16,-10 0-141-16</inkml:trace>
  <inkml:trace contextRef="#ctx0" brushRef="#br0" timeOffset="1845.3216">14525 4668 674 0,'0'14'48'0,"3"8"-40"0,17 0 9 16,13-3-17-1,12-8-17-15,5-11-209 0</inkml:trace>
  <inkml:trace contextRef="#ctx0" brushRef="#br0" timeOffset="5220.5724">15336 4084 350 0,'0'0'73'0,"0"0"-58"16,12 0 45-16,19-4-6 15,11-4 11-15,-2 0-10 16,-1 3-19-16,-8 4-28 16,-5-3-7-16,-1 3-1 0,-1-3-11 15,1-3-111-15,-4-7-197 16</inkml:trace>
  <inkml:trace contextRef="#ctx0" brushRef="#br0" timeOffset="5470.7131">15891 3754 457 0,'-8'0'81'0,"7"0"-74"0,1 16 24 16,0 15 13-16,-2 5-22 16,1 4-17-16,-3 1-3 15,-1-2-1-15,0-1-1 16,5-5-1-16,0-7-10 16,0-7-66-16,0-9-74 15,8-10-75-15</inkml:trace>
  <inkml:trace contextRef="#ctx0" brushRef="#br0" timeOffset="5686.9658">16334 3690 373 0,'0'0'125'15,"0"0"-90"-15,-9 20 6 0,-10 22 12 16,-7 15-17-16,-12 13-13 15,-11 11-7-15,-7 13-2 16,-10 8-8-16,-1 3-4 16,6-1-2-16,10-7-1 15,18-12-7-15,11-12-57 16,12-16-98-16,10-26-156 16</inkml:trace>
  <inkml:trace contextRef="#ctx0" brushRef="#br0" timeOffset="6085.2421">16252 4337 541 0,'-14'0'15'0,"8"0"-3"16,5 0 4-16,1 0-14 16,0 0-1-16,0 0 3 15,16 0 15-15,17-16 20 16,10-4 11-16,9 0-13 16,0 0 10-16,-5 7 8 0,-13 6-14 15,-13 7-14-15,-13 7-18 16,-8 32-5-16,-12 26 7 15,-28 20-5-15,-13 14-5 16,0-2-1-16,14-16-1 16,22-18 1-16,17-23-3 15,38-25 0-15,24-15 0 16,16-6 2-16,1-23-12 16,-5 0-40-16,-9-1-73 15,-17-4-128-15</inkml:trace>
  <inkml:trace contextRef="#ctx0" brushRef="#br0" timeOffset="8429.4857">18026 4217 170 0,'0'-5'329'0,"-8"5"-312"15,8 0-9-15,0 26-1 16,-3 17 0-16,-1 9 7 15,-5 10-1-15,-6 4-2 16,0 0 1-16,-4-4-5 16,1-3-4-16,1-10-3 15,4-12 0-15,5-17-1 0,4-18 0 16,1-2 1 0,3-37 0-16,0-18-4 0,0-17-11 15,12-13 10-15,7-1 5 16,5 5 0-16,7 9 0 15,11 12 0-15,9 8 2 16,5 8-1-16,-1 10 9 16,-9 9 12-16,-15 9 13 15,-13 10 7-15,-11 6-16 16,-7 14-19-16,-22 33 3 16,-27 29 11-16,-18 21-13 15,-10 11-8-15,6-2 0 16,23-12-1-16,23-19 0 15,22-21-3-15,4-20-1 0,35-18-1 16,16-16 2-16,15 0 3 16,2-6 1-16,-3-6-1 15,-13 4-39-15,-15 1-114 16,-13 0-193-16</inkml:trace>
  <inkml:trace contextRef="#ctx0" brushRef="#br0" timeOffset="8679.0074">18426 4639 311 0,'23'-15'235'0,"6"-1"-222"15,13 0 95-15,5-1-56 16,-6 2-28-16,-15 4 2 0,-15 8-21 16,-11 3-5-16,-8 0 1 15,-33 0 4-15,-22 15-3 16,-11 10-1-16,5 5 1 15,21 0-2-15,18 2 0 16,17-2-1-16,13-4-3 16,11-4-10-16,28-2-38 15,18-11-35-15,12-7-20 16,6-2-49-16</inkml:trace>
  <inkml:trace contextRef="#ctx0" brushRef="#br0" timeOffset="8978.3213">19261 4018 340 0,'6'-23'48'0,"-5"4"-18"16,-1 3 14-16,0 1-21 16,-7-1 3-16,-9 2 11 15,-4 3-2-15,2 3-7 16,0 6 14-16,3 2-19 15,-1 17-10-15,-3 19-2 16,1 17 1-16,-1 13-2 16,3 12-2-16,2 10-1 15,2 3-5-15,1-3 0 16,-2-6-2-16,-1-6 0 16,-1-9-7-16,-4-7-24 0,-6-18-82 15,-7-15-88-15,-2-18-86 16</inkml:trace>
  <inkml:trace contextRef="#ctx0" brushRef="#br0" timeOffset="9094.6058">18791 4646 214 0,'2'-26'95'16,"31"1"-34"-16,13 5 9 15,6 5-9-15,6 6-25 16,0 7-19-16,0 2-10 16,-2 0-6-16,-4 11-1 15,-9 4-10-15,-15 1-226 16</inkml:trace>
  <inkml:trace contextRef="#ctx0" brushRef="#br0" timeOffset="9460.991">19731 4208 175 0,'-9'-10'422'0,"5"10"-410"16,1 0 20-16,-3 0-15 0,-12 0-11 16,-10 16 5-16,-13 15-9 15,-5 7 0-15,-2 8-1 16,11-1 0-16,13-4 0 15,18-7-1-15,6-6 0 16,15-7 0-16,13-6 4 16,2-1 12-16,-1-2-1 15,-6 2-5-15,-2 2-3 16,-9-1-7-16,-3 5 0 16,-7-2-10-16,-2 2-49 15,-11-4-141-15,-16-11-228 16</inkml:trace>
  <inkml:trace contextRef="#ctx0" brushRef="#br0" timeOffset="9726.4422">19588 4161 470 0,'0'0'51'0,"7"0"-13"16,3 12 26-16,3 15-24 15,-4 16-8-15,-1 10-5 16,-8 11-2-16,0 9-2 16,-5 1-10-16,-15-1-8 15,-5-7-5-15,-1-6-4 16,1-7-5-16,9-15-21 16,2-10-43-16,8-14-40 0,6-12-39 15,0-2-31-15,0-15-8 16</inkml:trace>
  <inkml:trace contextRef="#ctx0" brushRef="#br0" timeOffset="9910.7829">20008 4195 679 0,'-8'-1'58'16,"8"1"-58"-16,0 10 0 16,0 14-40-16,0 4-155 15,0-3-233-15</inkml:trace>
  <inkml:trace contextRef="#ctx0" brushRef="#br0" timeOffset="10042.9844">19950 4445 264 0,'0'8'34'16,"0"3"-2"-16,-1 1 10 15,-2 1-42-15,1-4-110 16</inkml:trace>
  <inkml:trace contextRef="#ctx0" brushRef="#br0" timeOffset="10956.7965">20859 3775 377 0,'-1'0'69'15,"1"2"-49"-15,0 20 24 16,0 9-24-16,-3 8-5 16,-7 7-10-16,-4-1-3 15,-4 1-2-15,0-3 0 16,3 0-2-16,-1-5-10 16,3-4-103-16,7-16-131 15</inkml:trace>
  <inkml:trace contextRef="#ctx0" brushRef="#br0" timeOffset="11156.2006">21027 3804 247 0,'0'-2'179'0,"0"2"-152"15,0 0-1-15,0 8-13 16,0 12 18-16,0 9-15 15,0 1-11-15,0 2-3 16,9 2-2-16,1-3-1 16,-3-4-10-16,-7 2-67 15,0-4-93-15</inkml:trace>
  <inkml:trace contextRef="#ctx0" brushRef="#br0" timeOffset="11405.7409">20638 3790 437 0,'30'-13'23'16,"30"1"26"-16,28-3 16 15,25-3-31-15,15 0 8 16,8 1-13-16,-6 4-13 15,-23 7-10-15,-29 6-6 0,-26 0-7 16,-22 10-46-16,-21 14-125 16,-9 2-159-16</inkml:trace>
  <inkml:trace contextRef="#ctx0" brushRef="#br0" timeOffset="11655.0996">20489 4442 449 0,'15'0'81'0,"43"-3"-38"16,26-11 57-16,23 0-71 15,11-6-11-15,-3 0-3 16,-12 1-8-16,-21 5-6 15,-21 6-1-15,-21 8-10 16,-19 0-70-16,-9 0-64 16,-12 10-67-16</inkml:trace>
  <inkml:trace contextRef="#ctx0" brushRef="#br0" timeOffset="12055.0603">21044 4539 242 0,'-20'12'34'15,"1"5"3"-15,-5 1 9 16,-4 7-28-16,-3 5 24 16,-5 7 9-16,-3 8 5 15,2 4 7-15,5 7-22 16,7-3-19-16,17-7-8 16,8-8-8-16,12-12-2 0,27-10 3 15,13-10 4-15,11-6 2 16,4-10 4-16,-9-12 13 15,-20 2 18-15,-23 2-18 16,-17 4-4-16,-44 5 0 16,-18 2-26-16,-9 7 0 15,11 0-7-15,30 4-37 16,32-4-105-16,18-11-356 16</inkml:trace>
  <inkml:trace contextRef="#ctx0" brushRef="#br0" timeOffset="12903.2706">22893 3982 324 0,'0'-5'48'0,"-14"5"15"0,-14 0-22 15,-14 9-25-15,-15 12 30 16,-4 12-5-16,0 15-8 15,3 18-4-15,7 14-7 16,9 10-10-16,18 1-3 16,20-15-3-16,4-18-5 15,39-21 1-15,20-18-2 16,19-19 15-16,16-8 3 16,7-38-9-16,1-18-1 15,-17-10 1-15,-27-1 2 16,-31 2-3-16,-27 3-6 15,-21 7-2-15,-22 7 0 0,-9 17-8 16,3 20-21-16,7 19-26 16,6 4-95-16,9 27-150 15</inkml:trace>
  <inkml:trace contextRef="#ctx0" brushRef="#br0" timeOffset="13135.333">22728 4481 586 0,'0'0'22'16,"24"15"80"-16,12 16-58 15,0 11-10-15,-5 3-11 16,-4 7-21-16,-6 1-2 15,-5-2-9-15,1-7-47 16,-5-10-84-16,4-15-71 16</inkml:trace>
  <inkml:trace contextRef="#ctx0" brushRef="#br0" timeOffset="13417.349">23283 4461 290 0,'-23'8'150'0,"1"14"-53"15,5 4-3-15,0 3-52 16,11-2-18-16,6-2-18 16,0-4-2-16,18-6-3 15,10-7 1-15,8-8 0 16,0 0 1-16,-8 0 0 15,-7 0 0-15,-13 0 4 16,-7 0-3-16,-1 4-2 16,0 18-1-16,0 4-1 15,0-2-19-15,0-18-213 16</inkml:trace>
  <inkml:trace contextRef="#ctx0" brushRef="#br0" timeOffset="13749.8565">23671 4491 159 0,'-40'12'487'0,"-3"25"-435"15,-3 17 52-15,5 7-92 16,8 0-12-16,16-7 0 16,17-17-9-16,2-16-33 15,34-21 3-15,18-18 34 16,20-40 5-16,14-24 7 15,3-12 1-15,-7-7 12 0,-14 0 24 16,-22 8-17-16,-20 9-7 16,-13 21-4-16,-12 26-10 15,-3 24-4-15,-9 13 1 16,-10 33-3-16,-5 28 2 16,2 22-2-16,7 11 1 15,4 0-1-15,11-5-1 16,5-10-10-16,23-14-110 15,3-23-289-15</inkml:trace>
  <inkml:trace contextRef="#ctx0" brushRef="#br0" timeOffset="14291.1088">24757 4256 465 0,'0'-13'273'0,"0"11"-254"16,3 2 3-16,2 5-22 15,-2 25-100-15,-3 6-99 16</inkml:trace>
  <inkml:trace contextRef="#ctx0" brushRef="#br0" timeOffset="14433.1074">24698 4582 492 0,'0'0'181'0,"0"0"-143"15,0 18 15-15,12 15-53 16,-1 2-97-16,-8-13-353 16</inkml:trace>
  <inkml:trace contextRef="#ctx0" brushRef="#br0" timeOffset="18339.1664">25306 4127 165 0,'-7'0'200'16,"3"0"-196"-16,4 0 6 15,0 0-3-15,0 0-1 16,0 0 11-16,0-5 29 16,3-7 8-16,16-1-20 15,6-3 9-15,8-1 9 16,4-2-17-16,4 2-8 15,0 2-3-15,-11 8-12 0,-10 5-7 16,-10 2-2-16,-10 18-2 16,-3 18 2-16,-22 11 0 15,-7 6-2-15,2-7 0 16,10-11-1-16,11-9-1 16,9-14 0-16,6-6-1 15,22-2 2-15,9 1 2 16,1 5 1-16,-8 6 3 15,-13 7 8-15,-15 13 0 16,-5 16 7-16,-35 10-2 16,-20 1-10-16,-14-3-8 15,0-13-1-15,9-14-6 0,21-15-18 16,18-18-55-16,17 0-38 16,7-4-69-16,19-14-218 15</inkml:trace>
  <inkml:trace contextRef="#ctx0" brushRef="#br0" timeOffset="18505.1028">25767 4591 477 0,'-34'26'52'0,"-5"12"48"15,2 4-68-15,0-1-32 16,8-5-3-16,9-13-8 0,9-10-84 15,5-9-74 1,6-4-102-16</inkml:trace>
  <inkml:trace contextRef="#ctx0" brushRef="#br0" timeOffset="18805.1225">26181 4045 491 0,'0'0'27'16,"-6"2"14"-16,-6 24-21 16,-9 15 5-16,-6 9-7 0,-7 9-9 15,-4-3-4-15,8-3-4 16,13-14-1-16,17-15-3 15,9-15-1-15,37-9 4 16,13 0 3-16,12-15 2 16,-6 0-1-16,-3 4 2 15,-9 3-6-15,-6 5-5 16,-7-1-118-16,-19-9-297 16</inkml:trace>
  <inkml:trace contextRef="#ctx0" brushRef="#br0" timeOffset="18970.678">26631 3977 551 0,'-30'52'72'15,"-10"39"48"-15,-9 23-58 16,-12 17-59-16,-8 10-3 16,1-5-2-16,8-8-14 15,10-17-108-15,16-25-227 16</inkml:trace>
  <inkml:trace contextRef="#ctx0" brushRef="#br0" timeOffset="39887.0251">17681 5281 41 0,'0'-4'193'0,"-1"4"-157"16,-1-1 16-16,1 1-11 16,1 0-20-16,-2-2 0 15,-1 0 3-15,0 2-1 16,1-2 2-16,-1 2-14 15,2 0-8-15,1 2 1 16,0 16 17-16,0 7-6 16,-3 10-4-16,2 12 2 15,-4 13 1-15,-2 14 3 16,-7 13-4-16,-7 15-4 16,-2 8-4-16,-3 5 2 15,4-7-3-15,5-19-3 16,7-23 1-16,3-22-2 0,5-15 0 15,2-14 0-15,0-15-5 16,9-2-41-16,1-35-155 16</inkml:trace>
  <inkml:trace contextRef="#ctx0" brushRef="#br0" timeOffset="41084.0354">17813 5342 125 0,'-13'0'11'0,"3"0"3"16,3 0 18-16,4 0-16 16,1 0-3-16,2 0 16 15,0 0 32-15,0 0 1 16,3 0-31-16,12-3-6 16,9-6 0-16,8 0 1 15,9-2 14-15,8 4-10 16,4 0-16-16,3 3 5 15,2 4-4-15,-3 0-9 0,0 0-3 16,-3 2 0-16,-3 5 8 16,-3-1 2-16,0-1 4 15,-1-2-4-15,1 0-6 16,-2 0-5-16,-6 1-1 16,-4 1 0-16,-8 2 0 15,-8 1 0-15,-6 0 0 16,-4 1 1-16,-4 0 1 15,-1 1 2-15,0 0-3 16,-2 5-1-16,-1 2 0 16,0 9-1-16,0 4 0 15,-1 10 1-15,-12 5-1 0,-3 4 2 16,1 3 0-16,-1 6 1 16,1 3 0-16,2 7-2 15,0 5 1-15,0 1-1 16,3 3-1-16,-2 1 1 15,-2 0-1-15,1-2 1 16,-5-3-1-16,6-5 0 16,0-8 0-16,2-6-1 15,4-4 2-15,-2-4-2 16,4-7 2-16,1-7-2 16,3-8 1-16,0-8 0 15,0-8 0-15,0-5 1 16,0-3-1-16,-3-5 2 0,-6-23 4 15,-9-10-1-15,-12-7-3 16,-15 6 0-16,-20 11 0 16,-16 12 3-16,-11 16 3 15,-5 6 6-15,3 24-2 16,7 2-10-16,22 2-2 16,16-14-16-16,21-16-176 15</inkml:trace>
  <inkml:trace contextRef="#ctx0" brushRef="#br0" timeOffset="71344.3367">6330 7162 205 0,'-2'2'83'0,"2"-2"-58"15,0 0 26-15,0 0-22 16,0 0-9-16,7 0 7 16,9-8 16-16,8-4 10 15,4-4-21-15,5-1-2 16,3-1-8-16,0-4-3 16,-2 4-14-16,2-2-5 15,-5 3-5-15,0 6-45 16,-8 0-142-16</inkml:trace>
  <inkml:trace contextRef="#ctx0" brushRef="#br0" timeOffset="71776.106">6830 6812 17 0,'0'0'333'15,"0"0"-313"-15,9-4 44 0,15-8 6 16,6-1-23-1,4-4 8-15,0 5-14 0,-2 4-13 16,-8 4-14-16,-6 4-4 16,-8 12-5-16,-10 32 2 15,0 25 9-15,-27 21-9 16,-7 15-6-16,-1 0 0 16,16-11 0-16,19-19 0 15,8-24 0-15,29-25 2 16,14-18 0-16,8-8 1 15,5-7-3-15,-1-13-1 16,-3 0-15-16,-10-7-84 16,-14-10-283-16</inkml:trace>
  <inkml:trace contextRef="#ctx0" brushRef="#br0" timeOffset="79357.5783">7676 7148 242 0,'16'-4'7'0,"11"-12"54"16,11-10-1-16,14-11-12 15,12-13 10-15,15-8-3 16,14-9-8-16,1 4-13 16,-3 8-13-16,-14 7-14 0,-14 14-7 15,-15 11-10-15,-10 6-28 16,-11 7-67-16,-6 8-59 15</inkml:trace>
  <inkml:trace contextRef="#ctx0" brushRef="#br0" timeOffset="79724.3271">8006 7138 204 0,'-8'-5'184'16,"7"3"-173"-16,1 2 47 15,0 0-26-15,9 0-20 16,21 13 40-16,16 14 3 16,9 8-22-16,5 9-4 15,-4 8-3-15,-7 0-8 16,-10 1-16-16,-6-2-2 0,-6-7-5 16,-7-9-28-1,0-10-69-15,-9-18-148 0</inkml:trace>
  <inkml:trace contextRef="#ctx0" brushRef="#br0" timeOffset="81502.2433">9028 6566 247 0,'0'0'81'15,"0"0"-48"-15,0 0 41 16,4 0-24-16,20-8-18 16,9-4 17-16,10-3 12 15,0 0-32-15,-2 4-13 16,-5 3-13-16,-9 4-3 15,-1-2-14-15,-3 0-51 16,6-2-115-16</inkml:trace>
  <inkml:trace contextRef="#ctx0" brushRef="#br0" timeOffset="81868.3026">9487 6334 68 0,'0'0'352'16,"8"0"-350"-16,22-11 42 16,11-7 6-16,4-1-11 15,4-1-3-15,-8 4 3 16,-13 8-7-16,-13 8-16 0,-11 0-12 15,-4 22 0 1,-13 20 9-16,-20 18-10 0,-9 11-3 16,2 3 1-1,12-8 3-15,19-15-2 0,9-20-2 16,27-18 0-16,20-13 1 16,7 0-1-16,1-10 0 15,-9-4-8-15,-14 4-25 16,-13 7-75-16,-13 3-203 15</inkml:trace>
  <inkml:trace contextRef="#ctx0" brushRef="#br0" timeOffset="82217.4188">9461 7157 480 0,'-2'0'103'0,"2"0"-100"16,0 16 6-16,3 11 33 0,9 9-18 15,-3 6-16-15,-3 2-5 16,-5 2-3-16,1-3 0 16,-2-3-10-16,0-4-52 15,0-8-120-15</inkml:trace>
  <inkml:trace contextRef="#ctx0" brushRef="#br0" timeOffset="82383.7531">9483 7417 418 0,'22'-4'183'0,"8"1"-154"15,13-2 58-15,5-5-69 16,-2 0-12-16,-4-5-6 15,-3 2-32-15,-9-6-159 16</inkml:trace>
  <inkml:trace contextRef="#ctx0" brushRef="#br0" timeOffset="82516.602">9980 7082 631 0,'-2'66'43'0,"-2"22"27"15,-2 10-34-15,-2 4-34 0,5-5-2 16,3-13-37-16,0-28-199 16</inkml:trace>
  <inkml:trace contextRef="#ctx0" brushRef="#br0" timeOffset="88951.2473">14196 6816 205 0,'-6'0'141'16,"0"0"-134"-16,6 0 24 16,0 0-5-16,0 0-10 15,-3-2 13-15,2-2 11 16,-1-1-4-16,1 1-5 15,1 1-1-15,-2 3-8 16,2-2-5-16,0 2 1 16,3 0 1-16,22-8 4 15,18 3 15-15,15-4-8 16,11 1-2-16,5 2 2 0,-7 3-7 16,-8 3 2-16,-14 0-15 15,-14 7-6-15,-17 17 0 16,-14 15 0-16,-17 17 5 15,-38 22-3-15,-18 16-5 16,-4 5 0-16,12-3-1 16,26-16-1-16,32-20 0 15,17-19 0-15,38-19-5 16,18-10-5-16,11-10-21 16,10-2-69-16,-6 0-97 0</inkml:trace>
  <inkml:trace contextRef="#ctx0" brushRef="#br0" timeOffset="89400.1036">15446 7038 409 0,'0'-7'171'0,"0"7"-162"15,-13 0 67-15,-14 20-33 16,-18 18-34-16,-16 18-2 16,-5 11 7-16,5 9 12 15,18-3 5-15,25-5-14 0,18-12-14 16,16-17-3-16,30-12-1 15,14-14-6-15,7-13-29 16,10 0-55-16,2-15-157 16</inkml:trace>
  <inkml:trace contextRef="#ctx0" brushRef="#br0" timeOffset="89632.9208">15797 7303 574 0,'-33'41'90'0,"18"5"-61"16,15-9 6-16,13-12-31 15,31-16-4-15,15-9 1 16,12-14 1-16,-3-17 1 0,-14-2 14 16,-19 4 10-16,-21 7-4 15,-14 6-11-15,-18 0 1 16,-25 4-13-16,-5 9-5 15,9 3-23-15,20 0-58 16,19 0-120-16</inkml:trace>
  <inkml:trace contextRef="#ctx0" brushRef="#br0" timeOffset="89866.2097">16367 7106 653 0,'-31'31'58'0,"3"24"-6"15,0 3-1-15,6-3-34 16,17-10-10-16,7-10-7 16,31-10-1-16,4-10-3 15,-6-2 4-15,-13-4 1 16,-17 4 3-16,-1 7 4 16,-32 5 1-16,-16 1-5 15,3-12-4-15,7-14-22 16,26-12-138-16,12-30-348 15</inkml:trace>
  <inkml:trace contextRef="#ctx0" brushRef="#br0" timeOffset="90364.0998">16710 6772 328 0,'-6'-2'60'15,"6"0"-9"-15,-1 2-6 16,-3-2-14-16,3-1 0 16,-1 0 6-16,1 2 0 15,1 1-5-15,0 0-2 16,0 0 1-16,0-2-5 16,0 1 2-16,0-1 0 15,0 0-5-15,8-2 7 16,6 0-5-16,1 2-2 15,2 0-2-15,-1 2-7 16,2 0-1-16,-3 4 0 16,-3 9-3-16,-6 9-1 0,-6 13-5 15,0 7 6 1,-8 9-6-16,-6-7 0 0,6-6-2 16,8-11-1-16,11-14-1 15,30-13-1-15,12-2-4 16,13-20-19-16,-3-10-122 15,-12-8-332-15</inkml:trace>
  <inkml:trace contextRef="#ctx0" brushRef="#br0" timeOffset="92094.3811">17426 7111 227 0,'-9'-9'194'16,"3"2"-178"-16,6 1 96 16,13 1-34-16,22 3-40 15,15 2 41-15,9 0-31 16,5 5-30-16,-4 10-9 16,-7-1-5-16,-7 5-4 15,-7 2-5-15,-3-1-54 16,-3-8-159-16</inkml:trace>
  <inkml:trace contextRef="#ctx0" brushRef="#br0" timeOffset="92442.6467">18094 6997 86 0,'-18'-2'480'15,"6"-2"-468"-15,12 0 47 16,5-3-20-16,23-8-21 16,14-3 4-16,12-2 11 15,-2 3 1-15,-3 4 6 16,-13 8-10-16,-15 5-15 16,-15 5-11-16,-6 33-2 15,-34 18 6-15,-25 20-3 0,-15 13-4 16,-4-1 0-16,17-6 1 15,25-13-2-15,27-18 0 16,9-18 0-16,33-15 0 16,20-8 1-16,13-10 2 15,5 0-3-15,0 0-4 16,4-10-46-16,-5-15-242 16</inkml:trace>
  <inkml:trace contextRef="#ctx0" brushRef="#br0" timeOffset="92808.4703">18910 7045 463 0,'-59'0'271'16,"-2"37"-264"-16,-1 16 75 0,4 18-50 15,10 8-11-15,18-1-14 16,20-10-6-16,10-12-1 16,32-14-9-16,20-16-24 15,15-8-58-15,10-12-71 16,-2-6-211-16</inkml:trace>
  <inkml:trace contextRef="#ctx0" brushRef="#br0" timeOffset="93057.7923">19273 7208 426 0,'-38'31'130'15,"7"16"-25"-15,10-1-11 0,15-6-39 16,6-9-42-16,33-13-10 16,15-10-3-16,15-8-3 15,-2-4 3-15,-7-12 0 16,-18 2 9-16,-22 6 21 15,-14 1 1-15,-11 2-2 16,-36-2-9-16,-11-3-20 16,3 0-1-16,16 6-6 15,26 3-31-15,13-3-66 16,17-3-61-16,27-13-83 16</inkml:trace>
  <inkml:trace contextRef="#ctx0" brushRef="#br0" timeOffset="93273.9886">19660 7166 165 0,'10'-9'287'15,"-10"6"-184"-15,0 3-4 16,0 10-44-16,-18 14 20 16,1 10-34-16,1-4-25 15,12 1-8-15,4-6-8 16,20-8 0-16,10-3-1 16,-1-5-2-16,-11-3 3 15,-11 3 2-15,-7 3 9 16,-6 10 16-16,-22 6-8 15,-11 0-19-15,3-7 0 16,9-10-50-16,14-11-102 16,13 0-170-16</inkml:trace>
  <inkml:trace contextRef="#ctx0" brushRef="#br0" timeOffset="93540.104">20059 7023 595 0,'0'0'53'16,"0"30"40"-16,15 6-44 15,7 4-23-15,4 1-12 16,1-3-9-16,1-2-4 0,-3-4-1 15,-4 2 0-15,-4-5-4 16,-2 0-8-16,-3-7-51 16,-5-9-56-16,0-13-79 15,-1-13-160-15</inkml:trace>
  <inkml:trace contextRef="#ctx0" brushRef="#br0" timeOffset="93656.1267">20395 7036 419 0,'-42'3'254'15,"-22"42"-152"-15,-20 23-22 16,-19 16-35-16,-2 5-23 0,19-3-22 16,30-25-35-1,40-36-338-15</inkml:trace>
  <inkml:trace contextRef="#ctx0" brushRef="#br0" timeOffset="94803.4768">20699 7176 326 0,'-6'-8'160'0,"6"6"-62"15,0 2 14-15,29 0-44 16,16 0 3-16,13 8-41 16,1 6-18-16,-2 1-9 15,-8 4-3-15,-6 3-10 16,-7-5-103-16,-12-14-219 0</inkml:trace>
  <inkml:trace contextRef="#ctx0" brushRef="#br0" timeOffset="95918.3931">21112 6985 268 0,'-5'-12'59'15,"2"2"40"-15,0 4-27 16,1 0-9-16,-1 4-7 16,-1 2-13-16,-1 0-8 15,-5 16-8-15,-5 16 3 16,-9 16 7-16,-4 5-19 15,-5 6-12-15,3-1-5 16,5-3-1-16,7-6-1 16,6-14-13-16,12-9-67 15,0-16-102-15,0-10-174 0</inkml:trace>
  <inkml:trace contextRef="#ctx0" brushRef="#br0" timeOffset="96216.8583">21596 7024 490 0,'-5'-5'59'16,"-14"5"-4"-1,-11 12 5-15,-10 17-43 0,-5 9 16 16,1 8-9-16,8 6-19 16,12 4-4-16,16-3 0 15,8-8 0-15,15-10-1 16,19-9-1-16,8-7-1 16,6-4-5-16,6-8-23 15,-1-7-109-15,-2 0-138 16</inkml:trace>
  <inkml:trace contextRef="#ctx0" brushRef="#br0" timeOffset="96466.2083">21962 7203 630 0,'-21'25'33'15,"21"9"52"-15,19-8-74 16,33-8-7-16,21-14-3 15,12-4 1-15,-10-24-2 16,-17-6 1-16,-28 0 0 16,-27 4 1-16,-12 2 1 15,-40 4-3-15,-15 4 0 16,-3 7-2-16,10 4 0 16,23 5-8-16,21 0-80 15,13 3-111-15</inkml:trace>
  <inkml:trace contextRef="#ctx0" brushRef="#br0" timeOffset="96682.4946">22542 7031 577 0,'-32'0'34'0,"22"12"70"15,10 7-72-15,0 1-25 16,20 0 1-16,0 1-3 15,-6 1 0-15,-11 6 6 16,-3 7 12-16,-24 5-7 16,-27 7-9-16,-15-6-7 0,-2-9-7 15,10-13-26-15,20-16-83 16,20-3-95-16</inkml:trace>
  <inkml:trace contextRef="#ctx0" brushRef="#br0" timeOffset="96916.1932">22812 6957 530 0,'-5'0'36'0,"5"25"25"16,9 14-13-1,14 7-22-15,4-2 0 0,4 5-17 16,3-1-4-16,-3-2-5 16,-1 2-4-16,0-4-26 15,-9-7-170-15,-2-15-307 16</inkml:trace>
  <inkml:trace contextRef="#ctx0" brushRef="#br0" timeOffset="97064.8929">23192 6997 348 0,'-89'30'350'16,"-11"32"-292"-1,-3 16 39-15,6-1-92 0,27 1-5 16,25-28-95-16,30-27-458 16</inkml:trace>
  <inkml:trace contextRef="#ctx0" brushRef="#br0" timeOffset="97546.9125">23455 7017 524 0,'0'-2'33'0,"36"2"8"15,20 1 30-15,13 7-37 16,3-1-7-16,-5 1-20 16,-7 6-7-16,-11 0-15 15,-12-6-158-15</inkml:trace>
  <inkml:trace contextRef="#ctx0" brushRef="#br0" timeOffset="97696.6065">24189 6716 465 0,'-4'4'159'16,"-6"42"-86"-16,-2 16 18 15,-5 13-75-15,-4 9-12 16,3 2-4-16,3-3-2 16,9-7-33-16,6-16-184 15</inkml:trace>
  <inkml:trace contextRef="#ctx0" brushRef="#br0" timeOffset="98444.8624">24525 6865 373 0,'0'-11'140'16,"0"2"-53"-16,10 5 17 16,18 2-62-16,5 2-28 15,9 0-11-15,6 4-3 16,1 9-9-16,-7-2-112 16,-18-9-283-16</inkml:trace>
  <inkml:trace contextRef="#ctx0" brushRef="#br0" timeOffset="98611.1876">24575 7031 583 0,'-4'8'72'0,"4"20"11"16,15-2-42-16,25 4-37 15,15-4-4-15,21-4-6 16,1-15-107-16,-2-7-311 15</inkml:trace>
  <inkml:trace contextRef="#ctx0" brushRef="#br0" timeOffset="98910.2717">25429 6744 242 0,'-40'8'179'0,"-5"23"-127"15,6 11 47-15,7 8-32 16,16 4-37-16,16-6-17 16,19-8 12-16,32-8 4 15,16-12-21-15,8-9-4 16,4-11-2-16,-1 0 0 16,-11-9 5-16,-20-7 23 15,-21 3 2-15,-26-4 12 16,-18-6 1-16,-34-12-34 15,-15-5-11-15,-4-2-4 16,18 5-6-16,25 12-46 16,23-2-83-16,5-3-224 0</inkml:trace>
  <inkml:trace contextRef="#ctx0" brushRef="#br0" timeOffset="99641.881">24174 6465 337 0,'0'40'46'16,"15"28"36"-16,6 19-2 15,-8 17-37-15,-13 10-13 16,-12 7-9-16,-36-5-12 15,-18-5-6-15,-6-9-3 0,-1-16-9 16,3-25-155 0</inkml:trace>
  <inkml:trace contextRef="#ctx0" brushRef="#br0" timeOffset="100539.4535">14275 6415 525 0,'-76'50'5'15,"9"42"7"-15,-1 33 62 16,6 37-54-16,13 29-6 15,23 14 9-15,26-9-13 16,40-23-4-16,40-36-6 16,38-36-2-16,25-22-12 15,18-18-61-15,3-17-188 16</inkml:trace>
  <inkml:trace contextRef="#ctx0" brushRef="#br0" timeOffset="102624.3194">24111 6754 262 0,'0'-2'41'0,"0"-2"11"16,0 4-22-16,0 0-26 15,0 0 1-15,0 0 1 16,0-2 1-16,0 0 5 15,0 0 7-15,0 0 10 16,0 0 12-16,0 2-7 16,0 0-15-16,0 0-13 15,0 0-2-15,0 0-1 16,0-1-1-16,-1-1 0 16,1-1 5-16,0 1 2 15,0 2 2-15,-2 0-4 0,2 0-3 16,0 0-2-1,-1 0 1-15,-1 0 5 0,1 0 3 16,-2 0-4-16,-1 0 3 16,2 7 1-16,-1 0 0 15,0 1 3-15,-1 3-5 16,-1 0-1-16,0 1-4 16,-1 3-2-16,1 1-1 15,-1 1 0-15,0 3-1 16,0-4 1-16,-5 0 1 15,5 0 3-15,-1-1 4 16,1 1-2-16,1-2 0 0,1 0-1 16,-2-2-2-16,2 2-3 15,-3-4 0-15,4 2 0 16,-1-2 0-16,-2 2-1 16,0 0 1-16,-1 0-1 15,-1 2 0-15,2 1 0 16,-3-1 0-16,5-1 1 15,-2 0 0-15,1 0 0 16,1-1 0-16,1 1 1 16,0-2-1-16,0 0 0 15,2-2-1-15,-2 1 0 16,-2-1 1-16,2 1-1 16,0 2 0-16,0-2 1 15,0 4 0-15,0-2 1 16,0 1-1-16,1-2 0 0,-2-2 0 15,3 2 0-15,-2-3-1 16,0 2 0-16,-2 1 1 16,1-2-1-16,1 0 0 15,0-2 0-15,0-1 0 16,1 0 0-16,2-1 0 16,-3-2 0-16,2-1 0 15,1 0 0-15,-2-2 0 16,2 0-1-16,0 3-7 15,0 4-22-15,6-7-90 16,-1 0-239-16</inkml:trace>
  <inkml:trace contextRef="#ctx0" brushRef="#br0" timeOffset="103615.4445">20552 6628 309 0,'1'0'70'16,"8"6"-62"-16,8 24 59 16,5 14-25-16,5 22-15 15,-2 8 3-15,-10 13-7 16,-10 9-2-16,-5 8 4 16,-30 7-2-16,-20 6-7 15,-11-5-10-15,-5-12-6 0,4-8 0 16,8-22-6-16,13-17-34 15,16-26-150-15</inkml:trace>
  <inkml:trace contextRef="#ctx0" brushRef="#br0" timeOffset="103998.0717">21510 6708 427 0,'-45'8'72'0,"-7"39"-19"16,-7 15 36-16,-6 20-61 16,-1 15-4-16,5 12-10 15,14 6-6-15,19-2-3 16,23-13-5-16,12-14 0 0,42-13-22 15,15-17-111-15,5-17-312 16</inkml:trace>
  <inkml:trace contextRef="#ctx0" brushRef="#br0" timeOffset="106958.0258">15752 8131 310 0,'-10'-5'39'0,"4"5"1"16,1 0-2-16,2 0-29 15,0 0 0-15,1-1 12 16,-2 0 14-16,1-1 6 15,2-2 8-15,-1 3-11 16,2 1-10-16,2 0-7 0,22 12 13 16,13 6 6-1,9-1-8-15,4 0-7 0,-3-3-1 16,-13 1-8-16,-10 2-9 16,-15 4 0-16,-9 14 1 15,-15 16 1-15,-28 12-5 16,-18 13-2-16,-6 4-2 15,6-13 0-15,20-12-1 16,26-16 0-16,15-14-3 16,35-9-1-16,18-8 2 15,13-8 1-15,8 0 0 16,3 0-1-16,-5-7-11 16,-7 4-85-16,-17-6-129 0</inkml:trace>
  <inkml:trace contextRef="#ctx0" brushRef="#br0" timeOffset="107323.2063">16628 8432 489 0,'-51'19'40'0,"2"19"14"16,-6 2 8-16,4 7-49 15,11-3-1-15,11 0 12 16,19-4-8-16,10-5-10 16,1-2-2-16,26-8-3 15,9-3-1-15,9-3-3 16,8-7-22-16,-1-2-97 16,-4-10-88-16</inkml:trace>
  <inkml:trace contextRef="#ctx0" brushRef="#br0" timeOffset="107589.0581">16872 8653 458 0,'-9'13'64'0,"9"5"-25"15,21-7 2-15,21-6-23 16,9-5-4-16,3-2 2 15,-11-16 9-15,-10-2 11 16,-17-1-10-16,-14 1-8 0,-2 3 1 16,-27-2-3-16,-14 3-14 15,-5 4-2-15,9 8-4 16,15 4-7-16,13 0-24 16,9 0-44-16,4 3-67 15,23 0-95-15</inkml:trace>
  <inkml:trace contextRef="#ctx0" brushRef="#br0" timeOffset="107822.0367">17347 8471 446 0,'-21'-4'82'16,"5"4"-21"-16,5 0-5 15,4 9-26-15,7 2-4 16,0-2-19-16,7 4 2 0,11 1 1 15,1 0 5-15,-3 3 9 16,-9 2 9-16,-7 8-6 16,-15 6-4-16,-25 5-3 15,-14 2-18-15,2-10-2 16,13-15-20-16,22-10-88 16,17-5-106-16</inkml:trace>
  <inkml:trace contextRef="#ctx0" brushRef="#br0" timeOffset="108720.3489">17771 8372 105 0,'-2'-2'226'15,"-2"0"-166"-15,4 1-7 16,0-1-21-16,0 0 1 15,0 2 0-15,0 0 10 16,3 2 16-16,16 21-10 16,4 10-21-16,2 6-8 0,2 4-6 15,-2-2-9-15,-4-2-2 16,-2-3-2-16,-3-6-1 16,-2-3-2-16,2-1-5 15,-4-8-20-15,-1-2-106 16,-2-8-82-16</inkml:trace>
  <inkml:trace contextRef="#ctx0" brushRef="#br0" timeOffset="108870.2696">18086 8457 551 0,'-41'5'62'0,"-6"32"19"0,-15 11-36 15,-8 10-22-15,0-2-13 16,7-3-10-16,17-7-16 15,18-20-128-15,17-20-254 16</inkml:trace>
  <inkml:trace contextRef="#ctx0" brushRef="#br0" timeOffset="109534.646">17002 7262 331 0,'-7'0'36'16,"7"0"5"-16,0 0-24 16,3 0-7-16,10 12 44 15,5 2-5-15,4 8-1 16,1 4-16-16,1 4-7 15,-3 1-12-15,-5-1-11 16,2 1-2-16,0-2-4 16,-3-5-17-16,-3-10-144 15,-2-14-121-15</inkml:trace>
  <inkml:trace contextRef="#ctx0" brushRef="#br0" timeOffset="109684.396">17250 7296 370 0,'-51'14'97'0,"-4"22"-48"16,-8 10 19-16,-8 7-44 15,-1-1-13-15,17-4-11 16,27-12-3-16,28-30-196 16</inkml:trace>
  <inkml:trace contextRef="#ctx0" brushRef="#br0" timeOffset="111080.8668">18752 8216 290 0,'0'-21'54'16,"0"6"31"-16,0 4 10 15,0 4-22-15,0 4-5 16,-1 3-16-16,-12 10-22 15,-6 31 0-15,-6 24 3 16,-8 27-16-16,2 10 1 16,3 2 2-16,4-6-9 15,13-9-5-15,11-13-5 16,0-14-1-16,21-10-2 16,9-13-7-16,9-13-47 0,0-20-120 15</inkml:trace>
  <inkml:trace contextRef="#ctx0" brushRef="#br0" timeOffset="112045.1622">19309 8484 185 0,'-2'-10'102'16,"2"1"-52"-16,0-1 20 15,0 0-32-15,2 0 2 16,1 2-1-16,-3 2-8 16,0 4-1-16,0-1 3 15,0 3 7-15,0 0 8 16,-2 0-1-16,-8 0-12 16,-13 2-18-16,-9 21-11 15,-10 12-5-15,-7 9 0 16,1 9-1-16,8 7 0 15,8 2 0-15,13-2 0 16,18-9 0-16,1-9-4 0,35-11-13 16,16-12-54-1,12-11-81-15,1-8-114 0</inkml:trace>
  <inkml:trace contextRef="#ctx0" brushRef="#br0" timeOffset="112311.2216">19646 8609 497 0,'-27'16'28'15,"21"15"46"-15,6-3-50 16,25-1-18-16,25-8-2 0,17-10 2 16,7-9 5-16,-5 0 7 15,-14-12 3-15,-22-7 5 16,-21-3 3-16,-12-2-4 15,-10 3-10-15,-34 2-10 16,-16 3-5-16,-8 12 0 16,11 4-2-16,16 0-11 15,22 11-35-15,19 7-77 16,7 0-97-16</inkml:trace>
  <inkml:trace contextRef="#ctx0" brushRef="#br0" timeOffset="112576.9392">20225 8603 474 0,'-30'0'17'16,"14"0"53"-16,10 2-17 16,6 8-49-16,6 4-2 15,16-1 8-15,2 3 18 16,-5-3 13-16,-7 6-2 15,-12 3-4-15,0 8 1 16,-18 8-11-16,-18 1-17 16,-10-2-6-16,-2-9-2 15,5-11-3-15,11-11-13 16,15-6-42-16,14-4-13 0,3-15-55 16,18-3-28-16,13-2-12 15</inkml:trace>
  <inkml:trace contextRef="#ctx0" brushRef="#br0" timeOffset="112926.4675">20546 8565 190 0,'-3'-3'148'0,"-3"2"-73"0,4 1-22 16,2 0-32-16,0 0 2 16,0 0-2-16,6 1 35 15,16 16 10-15,13 9-18 16,10 4-10-16,8 1-1 15,4 0-11-15,-5 0-17 16,-7-1-7-16,-9 0-2 16,-6-4-2-16,-5-4-9 15,-4-2-85-15,-14-13-111 16,-5-7-227-16</inkml:trace>
  <inkml:trace contextRef="#ctx0" brushRef="#br0" timeOffset="113109.1898">20855 8482 572 0,'-63'21'38'16,"-3"23"66"-16,-4 6-57 16,-1 4-31-16,11 0-16 15,23-6 0-15,23-11-39 16,14-23-251-16</inkml:trace>
  <inkml:trace contextRef="#ctx0" brushRef="#br0" timeOffset="113741.0179">21371 8579 462 0,'0'-6'56'16,"19"6"40"-16,21 0-17 0,7 0-56 16,3 3 10-1,-2 5-20-15,-12-1-13 0,-8 5-3 16,-7-2-33-16,-5-6-173 15</inkml:trace>
  <inkml:trace contextRef="#ctx0" brushRef="#br0" timeOffset="114106.6666">22009 8294 344 0,'0'-4'210'16,"-3"4"-174"-16,3 6 14 15,-4 22-28-15,-4 13 6 16,-1 9-16-16,-7 6-1 16,-2 6-7-16,0-4-2 0,5 0-2 15,6-3-1-15,7-3-17 16,4-5-105-16,9-24-231 15</inkml:trace>
  <inkml:trace contextRef="#ctx0" brushRef="#br0" timeOffset="114339.6188">22372 8021 604 0,'10'0'113'16,"14"34"-104"-16,5 15 57 0,-4 16-51 16,-13 8 5-16,-12 11-6 15,-24 9-3-15,-28 3-3 16,-14-5-5-16,-1-9-3 16,7-14-7-16,17-16-81 15,16-28-190-15</inkml:trace>
  <inkml:trace contextRef="#ctx0" brushRef="#br0" timeOffset="115238.2686">22965 8334 60 0,'0'-8'252'0,"-1"1"-196"16,1 4 16-16,0-1-25 16,0 2 1-16,0 2-4 15,1 2-1-15,8 20-7 16,1 12 1-16,-6 11-13 0,-1 7-17 16,-3 3-4-1,0-4-3-15,-4-2 0 0,-7-7-6 16,-1-4-47-16,-6-16-157 15</inkml:trace>
  <inkml:trace contextRef="#ctx0" brushRef="#br0" timeOffset="115404.1848">22880 8491 435 0,'14'-6'198'0,"10"6"-165"16,15 0 72-16,7 8-74 15,4 3-8-15,3 0-6 16,-3-1-12-16,-5 4-5 16,-3 0-35-16,-11-10-182 0</inkml:trace>
  <inkml:trace contextRef="#ctx0" brushRef="#br0" timeOffset="115603.2569">23767 8169 571 0,'-24'34'42'0,"9"26"83"16,0 9-81-16,-3 9-26 16,0 5-9-16,3-1-8 0,8-6-1 15,7-3-14-15,0-14-122 16,9-14-237-16</inkml:trace>
  <inkml:trace contextRef="#ctx0" brushRef="#br0" timeOffset="115802.4489">24344 8013 667 0,'-19'0'35'0,"-11"34"26"15,-8 23-6-15,-9 28-36 16,-1 22-11-16,2 16-7 0,7 7-1 16,14-4 1-16,16-17-1 15,9-16-11-15,35-16-70 16,9-19-134-16</inkml:trace>
  <inkml:trace contextRef="#ctx0" brushRef="#br0" timeOffset="116451.2651">24740 8305 381 0,'-33'0'18'0,"4"0"43"0,0 7 1 15,3 13-16-15,1 2-4 16,4 6-2-16,9 3 5 15,5 5-16-15,7 4-10 16,1 2-7-16,27 0-4 16,12-2 4-16,10-6-5 15,7-10-6-15,1-3-1 16,-2-9-27-16,-12-11-129 16,-13-1-186-16</inkml:trace>
  <inkml:trace contextRef="#ctx0" brushRef="#br0" timeOffset="116684.1943">25097 8443 449 0,'0'0'92'15,"0"5"-31"-15,0 16 30 16,24 3-65-16,23-2-14 16,18-8-2-16,10-10-4 15,-10-4-2-15,-16 0-1 16,-24-18-2-16,-21-4 0 15,-4 0 0-15,-34-1 1 16,-23 1-2-16,-10 6 1 16,1 3-1-16,14 8 0 15,24 5-4-15,19 0-11 16,9 4-93-16,24 5-172 0</inkml:trace>
  <inkml:trace contextRef="#ctx0" brushRef="#br0" timeOffset="116813.9955">25574 8359 101 0,'-6'-7'219'16,"-2"7"-215"-16,8 0-4 16,0 0-75-16</inkml:trace>
  <inkml:trace contextRef="#ctx0" brushRef="#br0" timeOffset="117132.8872">25733 8296 431 0,'-39'0'38'0,"11"0"77"15,8 4-59-15,6 8-40 16,12 2-11-16,2 1-3 16,5 0 1-16,11 3 4 15,-1 0 24-15,-3 0 13 0,-12 7-2 16,0 7-10 0,-35 5 0-16,-17 3-14 0,-4-7-15 15,4-12-3-15,16-16-5 16,22-5-20-16,14-12-65 15,17-10-85-15,24-2-82 16</inkml:trace>
  <inkml:trace contextRef="#ctx0" brushRef="#br0" timeOffset="117415.2506">26060 8202 23 0,'-3'-2'468'15,"3"2"-445"-15,15 19 69 16,22 8-45-16,11 10-13 15,7-1-3-15,-3 4-18 16,-8-3-10-16,-9 0-3 16,-6 3-2-16,-8-8-8 15,-12-2-82-15,-8-14-198 16</inkml:trace>
  <inkml:trace contextRef="#ctx0" brushRef="#br0" timeOffset="117564.8104">26425 8198 198 0,'-64'4'442'0,"-19"30"-392"15,-7 14 58-15,1 9-84 16,11 1-24-16,27-3-3 16,30-16-137-16</inkml:trace>
  <inkml:trace contextRef="#ctx0" brushRef="#br0" timeOffset="118147.9012">26844 8323 518 0,'10'-2'202'16,"13"2"-196"-16,13 9 37 15,6 17-43-15,6 8-5 16,-6-8-114-16,-5-10-477 16</inkml:trace>
  <inkml:trace contextRef="#ctx0" brushRef="#br0" timeOffset="118546.4309">27462 7888 480 0,'-10'0'167'15,"2"19"-135"-15,-4 36 46 16,-8 21-31-16,-7 17-35 16,-2 4-10-16,8-1-2 15,14-4-10-15,7-15-136 16</inkml:trace>
  <inkml:trace contextRef="#ctx0" brushRef="#br0" timeOffset="119027.9859">27611 7724 231 0,'0'28'269'0,"5"18"-165"16,25 26 35-1,4 13-76-15,-6 11-27 0,-22 9-16 16,-12 7-5-16,-55 7-6 15,-37-5 2-15,-27-9-10 16,-4-17-1-16,22-21-21 16,31-36-152-16,40-31-514 15</inkml:trace>
  <inkml:trace contextRef="#ctx0" brushRef="#br0" timeOffset="122070.7181">28393 8210 425 0,'11'-13'10'0,"22"6"41"16,11-3-14-16,0 3-23 15,-3 3-8-15,-8 4-5 16,-12 0-1-16,-8 4-9 16,-13 15-139-16</inkml:trace>
  <inkml:trace contextRef="#ctx0" brushRef="#br0" timeOffset="122236.8542">28456 8448 495 0,'22'-11'70'15,"17"11"-57"-15,13-4 51 16,11 4-62-16,2 0-2 15,-2 0-148-15</inkml:trace>
  <inkml:trace contextRef="#ctx0" brushRef="#br0" timeOffset="122670.0611">29517 8173 425 0,'-53'41'101'0,"10"20"6"16,22 3-18-16,21-2-55 15,28-9-14-15,43-14 2 16,27-17-7-16,25-17-9 16,8-5-2-16,-10-24-4 15,-27-10 2-15,-39-2-1 16,-39 2 1-16,-23-2 3 15,-54 3 6-15,-29-7-11 16,-14 1 0-16,10 5 1 16,28 5-1-16,41 12-32 15,25-1-162-15</inkml:trace>
  <inkml:trace contextRef="#ctx0" brushRef="#br0" timeOffset="124980.1241">25020 9801 150 0,'0'-3'85'0,"-3"1"-72"16,3-2 17-16,0 2-21 15,0-2-7-15,0 0 1 16,0 1 31-16,0 0 13 16,0 1-9-16,0 2-8 15,0-2-4-15,-1 2-6 16,1 0-7-16,0 0-2 16,0 0-5-16,0 0-2 15,-2 0 1-15,2-2 8 16,-1 0 6-16,1 0-2 15,-2 1-3-15,2 1-5 0,0-2 4 16,0 1 1-16,0-3 12 16,6-4-4-16,22-6-2 15,15-1-7-15,10 0 12 16,7 3 4-16,-7 7-1 16,-9 5 2-16,-16 0-14 15,-15 0-12-15,-11 7-2 16,-2 16 0-16,-20 16 6 15,-19 17-4-15,-17 6-4 16,-13 3 0-16,-1-6-1 16,10-8 0-16,16-13-1 15,23-10 1-15,21-4-1 16,10-8-1-16,32-2-2 0,18-3 5 16,7-4 0-1,3 2-1-15,-6 2 0 0,-10 3-26 16,-13-5-134-16,-21-9-165 15</inkml:trace>
  <inkml:trace contextRef="#ctx0" brushRef="#br0" timeOffset="125329.639">25841 9865 215 0,'0'-7'216'0,"-8"3"-150"15,3 4 20-15,-8 0-60 16,-5 0-23-16,-6 2 2 15,-6 14-2-15,-1 9 1 16,1 6 11-16,4 5 4 16,8 3-1-16,9-1-1 15,9-4-9-15,0-2-7 16,14-4-1-16,13-3-6 0,8 0-29 16,-1-9-92-16,-3-13-149 15</inkml:trace>
  <inkml:trace contextRef="#ctx0" brushRef="#br0" timeOffset="125617.4055">26173 9967 305 0,'-13'0'50'0,"8"0"34"15,5 8-30-15,0 2-21 0,17-5 6 16,15 0-3-16,15-5-8 16,8 0-2-16,5-6-10 15,-10-12 4-15,-15 4 5 16,-19 6-10-16,-16 1-10 16,-12 4 12-16,-35-2-9 15,-16 1-8-15,-1 4-7 16,16 0-1-16,24 0-27 15,24 0-60-15,5 0-82 16</inkml:trace>
  <inkml:trace contextRef="#ctx0" brushRef="#br0" timeOffset="125879.4185">26770 9872 417 0,'-34'0'85'16,"10"6"-26"-16,12 8 5 16,10 0-52-16,2 2-9 15,12-3 2-15,14 4 5 16,-1 0 13-16,-6 0 2 16,-11 2 9-16,-8 7 4 15,-16 8-3-15,-29 8-3 16,-20 0-22-16,-6-9-10 0,10-13-2 15,22-16-20-15,28-4-67 16,11-13-126-16</inkml:trace>
  <inkml:trace contextRef="#ctx0" brushRef="#br0" timeOffset="126193.6681">27104 9806 207 0,'6'0'270'0,"6"0"-192"16,9 28 37-16,7 3-62 15,2 5-11-15,2 0-13 16,-3-2-17-16,0 0-10 16,-4-3-2-16,-3 0-5 15,-4-3-20-15,-3-8-98 16,-6-4-75-16,-6-16-154 16</inkml:trace>
  <inkml:trace contextRef="#ctx0" brushRef="#br0" timeOffset="126327.2271">27531 9777 558 0,'-46'0'123'0,"-15"31"-26"15,-22 19-35-15,-14 11-36 16,-5 1-10-16,14-2-16 16,27-6-8-16,29-20-157 15</inkml:trace>
  <inkml:trace contextRef="#ctx0" brushRef="#br0" timeOffset="126959.0126">27795 9675 423 0,'0'0'102'0,"0"7"-43"16,0 22 36-16,0 15-62 16,0 9-18-16,0 5-11 15,-13 1-2-15,0-3-2 16,5-4-2-16,2-1-19 16,-6-6-144-16,-6-14-222 15</inkml:trace>
  <inkml:trace contextRef="#ctx0" brushRef="#br0" timeOffset="127110.2055">27658 9906 565 0,'9'-3'102'0,"18"3"-48"16,16 5 0-16,11 10-46 15,10 3-7-15,1-2-1 16,-2 5-16-16,-15-12-137 15,-18-9-373-15</inkml:trace>
  <inkml:trace contextRef="#ctx0" brushRef="#br0" timeOffset="127291.5873">28307 9585 613 0,'0'24'45'16,"0"31"71"-16,-2 16-83 15,-1 8-28-15,-1 1-4 16,1-1-1-16,1-1-3 16,2-7-24-16,0-9-137 15,-8-17-260-15</inkml:trace>
  <inkml:trace contextRef="#ctx0" brushRef="#br0" timeOffset="127491.7563">28652 9316 495 0,'14'25'105'15,"11"41"14"-15,5 22-44 16,-5 19-60-16,-15 10-7 16,-10 9-3-16,-40-1-2 15,-21-4-3-15,-11-6-3 16,-9-9-35-16,-10-10-122 15,-9-19-213-15</inkml:trace>
  <inkml:trace contextRef="#ctx0" brushRef="#br0" timeOffset="128089.6083">24768 9549 491 0,'-67'107'76'15,"2"33"-24"-15,16 18 57 16,15-5-65-16,27-12-21 16,20-10-23-16,63-18 0 15,48-18-33-15,20-27-215 16</inkml:trace>
  <inkml:trace contextRef="#ctx0" brushRef="#br0" timeOffset="128687.4604">29333 9398 312 0,'-65'37'237'0,"-18"40"-192"15,-2 40 75-15,2 22-68 16,11 12-6-16,19-5-25 16,30-15-14-16,23-23-5 15,40-16-2-15,32-15-12 16,13-15-86-16,-7-26-204 0</inkml:trace>
  <inkml:trace contextRef="#ctx0" brushRef="#br0" timeOffset="129719.7928">29388 9881 275 0,'0'-9'177'15,"-1"3"-119"-15,-2 6 32 16,-6 0-57-16,-9 13-4 0,-6 11-4 15,-7 7-12 1,-3 6-3-16,-1 6-1 0,4 1 3 16,10 2-2-16,8-1-8 15,11-1-1-15,2-3-1 16,9-3-5-16,19-6-10 16,12-10-57-16,8-14-80 15,1-8-72-15</inkml:trace>
  <inkml:trace contextRef="#ctx0" brushRef="#br0" timeOffset="129951.5745">29693 10069 432 0,'-21'0'38'0,"10"4"30"16,7 14-35-16,4 4-18 0,9-2-2 15,24-2-1-15,17-7 13 16,9-6-5-16,0-5 2 15,-12 0 0-15,-19 0-6 16,-16 0-2-16,-12 0 0 16,-12 0 9-16,-24-5-8 15,-10-11-15-15,-2-1-8 16,14 3-37-16,22 3-69 16,12-4-123-16</inkml:trace>
  <inkml:trace contextRef="#ctx0" brushRef="#br0" timeOffset="130184.6242">30218 9967 541 0,'-33'4'37'0,"18"12"68"16,9-2-77-16,6 5-22 15,15 3 3-15,13-1-3 16,1 3 0-16,-10-4 6 15,-12 4-3-15,-7 7-7 16,-31 3 3-16,-21 2-3 16,-9-4-2-16,1-8-6 15,17-10-13-15,17-6-78 16,19-8-83-16,7 0-275 0</inkml:trace>
  <inkml:trace contextRef="#ctx0" brushRef="#br0" timeOffset="130417.8219">30516 9917 389 0,'0'0'126'0,"0"15"-63"16,12 18 37-16,14 9-68 0,5 0 4 15,6 2-19-15,2-4-12 16,-3 3-5-16,0-3-1 16,-7 1-16-16,-5-5-120 15,-13-17-187-15</inkml:trace>
  <inkml:trace contextRef="#ctx0" brushRef="#br0" timeOffset="130583.6087">30745 10000 572 0,'-63'11'72'0,"-3"31"31"15,-2 5-69-15,2 6-31 16,6 0-3-16,13-5-1 16,17-1-16-16,16-13-122 0,14-13-226 15</inkml:trace>
  <inkml:trace contextRef="#ctx0" brushRef="#br0" timeOffset="130832.9414">30934 10007 579 0,'19'-6'68'15,"16"6"45"-15,8 0-84 16,-1 0-24-16,1 6-5 16,0 7-16-16,-4 0-109 15,-11-10-219-15</inkml:trace>
  <inkml:trace contextRef="#ctx0" brushRef="#br0" timeOffset="130999.235">31427 9798 476 0,'-22'38'126'0,"3"29"-32"15,1 5-49-15,2 4-41 16,8-5-4-16,8-4-6 15,0-6-48-15,0-18-235 16</inkml:trace>
  <inkml:trace contextRef="#ctx0" brushRef="#br0" timeOffset="131215.0275">31811 9358 583 0,'0'67'85'0,"0"39"44"16,-1 25-58-16,-25 13-41 15,-16 9-15-15,-17-3-4 16,-23-9-11-16,-12-12 0 16,-3-6-16-16,3-18-99 15,15-32-228-15</inkml:trace>
  <inkml:trace contextRef="#ctx0" brushRef="#br0" timeOffset="131747.1348">32111 9928 650 0,'14'-9'19'0,"15"9"35"16,9 0-39-16,0 0-15 15,-2 4-36-15,-13 10-182 16</inkml:trace>
  <inkml:trace contextRef="#ctx0" brushRef="#br0" timeOffset="131913.7182">32089 10135 708 0,'7'0'46'16,"20"0"27"-16,9 0-54 0,7 2-19 16,11 7-7-16,-2-6-174 15</inkml:trace>
  <inkml:trace contextRef="#ctx0" brushRef="#br0" timeOffset="132229.8322">32690 9832 550 0,'-41'14'72'16,"4"28"26"-16,0 13-81 0,7 10-6 15,11 0 8-15,17-9 9 16,4-5-9-16,35-13-11 15,20-10 0-15,9-14-1 16,8-14-3-16,-11 0 3 16,-13-18 15-16,-19-8 7 15,-23-2 4-15,-8-7 0 16,-37-11-19-16,-17-8-12 16,-7 2-2-16,14 8-7 15,30 10-24-15,17-3-113 0,45 1-563 16</inkml:trace>
  <inkml:trace contextRef="#ctx0" brushRef="#br0" timeOffset="143984.291">25153 11165 344 0,'0'-6'60'0,"0"-2"9"0,0-4-19 15,1 2-18-15,4 0 3 16,-4 2 2-16,1 4 0 15,-2 1 8-15,0 3 3 16,-8 0-4-16,-23 12-20 16,-21 25-20-16,-17 19-3 15,-7 8 0-15,7 3-1 16,17-2 0-16,25-9 0 16,20-6-1-16,7-8-1 15,33-8-12-15,16-10-24 16,12-8-41-16,6-6-31 0,-3-10-105 15</inkml:trace>
  <inkml:trace contextRef="#ctx0" brushRef="#br0" timeOffset="144233.8644">25356 11427 367 0,'-14'0'167'15,"1"7"-136"-15,11 11 27 16,2-2-49-16,17-5-8 15,20-8 0-15,15-3 3 16,9-16-1-16,5-16-3 16,-9-2 4-16,-17 2 9 15,-24 8 9-15,-16 5 12 16,-28 9 0-16,-26 7-25 0,-8 3-9 16,-1 5-6-16,12 17-19 15,19 5-41-15,19-1-61 16,13-6-94-16</inkml:trace>
  <inkml:trace contextRef="#ctx0" brushRef="#br0" timeOffset="144466.6327">25954 11167 353 0,'-26'-2'239'16,"9"2"-232"-16,12 0 69 0,5 0-68 15,12 0-5-15,14 10 1 16,3 4 6-16,-3 3 21 16,-13 8 16-16,-13 12-8 15,-18 13-7-15,-28 12-18 16,-14 1-14-16,-3-5-5 16,7-18-36-16,10-16-50 15,13-17-23-15,21-7-118 16</inkml:trace>
  <inkml:trace contextRef="#ctx0" brushRef="#br0" timeOffset="144699.3792">26203 11115 168 0,'0'0'419'0,"14"16"-393"16,15 20 87-16,9 5-65 16,0 3-9-16,0 7-12 15,-4-4-17-15,-6-1-10 16,-5-1-13-16,-10-6-39 16,-5-2-63-16,-3-9-144 15</inkml:trace>
  <inkml:trace contextRef="#ctx0" brushRef="#br0" timeOffset="144865.6989">26499 11129 613 0,'-66'46'163'0,"-12"23"-101"16,-10 12 11-16,-1 4-66 15,10-2-7-15,22-9-40 16,36-17-145-16,21-26-438 15</inkml:trace>
  <inkml:trace contextRef="#ctx0" brushRef="#br0" timeOffset="145164.9666">26692 11282 706 0,'11'-8'35'15,"14"1"37"-15,10-3-39 16,0 7-32-16,-2 3-1 16,-6 0-44-16,-8 5-92 15,-10 9-142-15</inkml:trace>
  <inkml:trace contextRef="#ctx0" brushRef="#br0" timeOffset="145331.6782">26681 11421 739 0,'0'0'69'15,"1"4"16"-15,26 3-57 16,10-3-28-16,9-4 0 16,8 0-80-16,-6-6-236 0</inkml:trace>
  <inkml:trace contextRef="#ctx0" brushRef="#br0" timeOffset="146046.1783">27198 11173 448 0,'9'-2'50'0,"11"0"23"16,11-2-12-16,8 3-44 16,4 1-12-16,-7 0-5 0,-7 0-4 15,-8 11-52-15,-10 1-160 16</inkml:trace>
  <inkml:trace contextRef="#ctx0" brushRef="#br0" timeOffset="146261.8973">27780 10842 344 0,'0'0'129'15,"0"0"-93"-15,0 21 13 16,0 8-10-16,0 9-23 15,0 4-8-15,0 2-8 0,0-2-11 16,-8-1-41-16,2-5-123 16</inkml:trace>
  <inkml:trace contextRef="#ctx0" brushRef="#br0" timeOffset="146478.4934">28062 10888 462 0,'0'0'86'0,"-6"17"-17"16,-10 21-23-16,-7 14-34 15,-8 14 4-15,-9 10-7 16,-11 9-7-16,-9 7-2 0,-4 2-1 16,0-1-3-16,9-7-23 15,14-6-82-15,16-18-165 16</inkml:trace>
  <inkml:trace contextRef="#ctx0" brushRef="#br0" timeOffset="146827.2907">27932 11394 340 0,'0'0'41'15,"0"0"0"-15,14 0 10 16,13 0 4-16,9-6 28 16,8-6-23-16,1 4-4 15,-8 4 11-15,-14 4-14 16,-19 0-33-16,-4 24-10 15,-26 22 1-15,-18 24-2 16,-10 9-7-16,3 2-2 16,14-12 0-16,21-19-1 0,16-21-5 15,27-24-17 1,26-5-15-16,17-28-19 16,8-12-10-16,0 0-53 0,-14-2-155 15</inkml:trace>
  <inkml:trace contextRef="#ctx0" brushRef="#br0" timeOffset="147891.79">29529 11240 489 0,'-38'0'77'16,"-6"0"11"-16,-6 19-21 15,-4 12-50-15,4 9 4 16,8 6-4-16,11 10-10 16,13 5-5-16,15 3-2 15,3 2 0-15,16-2-2 16,17-6-6-16,7-8-31 15,9-13-28-15,-2-16-36 16,-3-18-60-16,-9-6-199 0</inkml:trace>
  <inkml:trace contextRef="#ctx0" brushRef="#br0" timeOffset="148092.0478">29671 11495 202 0,'1'0'230'0,"-1"0"-162"16,6 9 19-16,6 10-38 15,10-1-28-15,11-4 1 16,9-6-4-16,1-6-1 16,-9-2 0-16,-16 0 0 15,-16 0-9-15,-2 0 7 16,-30-7 7-16,-10-6-22 16,-7-6-31-16,7 2-19 15,16-2-15-15,23 8-53 16,5-2-151-16</inkml:trace>
  <inkml:trace contextRef="#ctx0" brushRef="#br0" timeOffset="148323.8304">30140 11320 662 0,'-24'10'40'16,"17"4"37"-16,7 3-66 15,20 5-6-15,9 3-1 16,0-1 5-16,-10 2 8 16,-16 4-8-16,-3 3-4 0,-34 6 0 15,-14-3-5-15,-3-7-19 16,3-10-60-16,13-10-62 16,20-9-119-16</inkml:trace>
  <inkml:trace contextRef="#ctx0" brushRef="#br0" timeOffset="148522.9542">30340 11394 619 0,'0'2'44'0,"8"24"39"15,10 10-39-15,4 8-19 0,5 5-5 16,0 1-14-16,1-2-6 15,1 1-13-15,-6-2-73 16,-2-4-91-16,-12-15-343 16</inkml:trace>
  <inkml:trace contextRef="#ctx0" brushRef="#br0" timeOffset="148672.4129">30634 11358 177 0,'-63'8'627'0,"-9"32"-568"16,-2 17 32-16,5 6-77 0,5 2-14 16,17-1-7-1,18-6-63-15,22-1-125 16,7-15-184-16</inkml:trace>
  <inkml:trace contextRef="#ctx0" brushRef="#br0" timeOffset="149788.0883">31562 11043 741 0,'0'8'39'0,"11"38"39"15,3 28-9-15,-3 23-43 16,-8 15-15-16,-3 1-11 16,-3-5-1-16,-11 2-53 0,3-11-128 15,-8-12-375-15</inkml:trace>
  <inkml:trace contextRef="#ctx0" brushRef="#br0" timeOffset="151001.6193">29684 11537 25 0,'0'0'37'0,"0"0"-7"16,0 0-3-16,0 0 24 15,0 0 17-15,4-4-9 0,5-3-3 16,1-2-4-1,0 3-28-15,0 0-19 0,0 3-5 16,-4 2-4-16,-3 1-5 16,-1-2 9-16,-2 2 0 15,0-2 35-15,0 0 24 16,0 2 3-16,0 0-22 16,0 0-16-16,-2 0-16 15,-7 0-3-15,-5 10 6 16,-10 12-2-16,-4 4 0 15,2 6 9-15,2 4 3 16,8 3 4-16,8 1-10 16,8-6-10-16,9-9-4 15,24-15 7-15,18-10 8 0,8-7 0 16,3-21-5-16,-9-3 4 16,-18 1-1-16,-25 6 3 15,-10 4-2-15,-45 4-8 16,-18 4-7-16,-5 0-42 15,14 12-50-15,29 0-60 16,25-7-347-16</inkml:trace>
  <inkml:trace contextRef="#ctx0" brushRef="#br0" timeOffset="152763.9594">26087 11031 132 0,'0'-2'28'16,"0"0"45"-16,0 2-24 15,0-2 6-15,-2 2 0 16,1-1 7-16,-2-1-7 0,1 2-13 15,1 0-19-15,-1 0-9 16,2 0-8-16,-1 0-5 16,-1 0-1-16,1 0 3 15,-3 0 3-15,-1 0 1 16,-6 0 2-16,-5 0 4 16,-4 9-8-16,-2 3 1 15,-2 5 2-15,5 0 2 16,0 1-4-16,8-2-6 15,8-3 0-15,3-4-15 16,0 0-52-16,10-6-96 16,10-3-242-16</inkml:trace>
  <inkml:trace contextRef="#ctx0" brushRef="#br0" timeOffset="161026.4614">30931 11425 175 0,'-4'-6'34'0,"-5"3"4"15,2-1 26-15,0 2-38 16,1 2 5-16,2 0 9 16,1-2-14-16,1 0-6 15,1 2-1-15,1-1-4 16,0 1 4-16,0-2 10 16,0 1-3-16,10 1-1 15,14-2-7-15,12 2 7 16,15-2 5-16,10 0-5 15,0 1-8-15,-5 0-9 16,-15 1-8-16,-20 0 0 16,-18 0-45-16,-3 16-137 0</inkml:trace>
  <inkml:trace contextRef="#ctx0" brushRef="#br0" timeOffset="161276.1663">30907 11698 557 0,'27'-12'67'15,"-3"2"29"-15,10 1-15 16,-2 4-64-16,-2 5-17 16,-2 0-20-16,8 2-151 15</inkml:trace>
  <inkml:trace contextRef="#ctx0" brushRef="#br0" timeOffset="174610.2892">29626 12533 146 0,'0'-8'65'0,"0"0"-19"15,0 1 13-15,0 0-23 16,0-4 8-16,4-6 3 16,1-2-1-16,-2-3-2 15,-2 2 0-15,1 3-4 16,-2 2-6-16,2 5-8 15,-2 4-10-15,2 4-5 16,2 2-5-16,5 0-5 16,9 19 5-16,3 6 15 15,5 7 5-15,-1 3-7 0,-4 3-8 16,-3 1-6-16,-1 2-5 16,-1 0-1-16,-2-2-15 15,-3-5-31-15,-7-3-49 16,-4-18-84-16,0-11-184 15</inkml:trace>
  <inkml:trace contextRef="#ctx0" brushRef="#br0" timeOffset="174826.4452">30008 12310 488 0,'-25'0'71'0,"-11"2"-28"0,-8 27 31 16,-6 13-54-16,-6 11-16 16,1 6-1-16,7-5-3 15,11-4 0-15,15-9-14 16,8-5-59-16,5-3-78 16,3-6-222-16</inkml:trace>
  <inkml:trace contextRef="#ctx0" brushRef="#br0" timeOffset="175160.0011">30094 12551 318 0,'35'-22'256'0,"12"8"-226"0,7-5 67 15,0 5-55-15,-7 11-34 16,-9 3-8-16,-12 2-7 16,-10 14-57-16,-8 8-95 15,-8-8-315-15</inkml:trace>
  <inkml:trace contextRef="#ctx0" brushRef="#br0" timeOffset="175458.2464">30218 12739 403 0,'31'-17'189'0,"4"10"-128"16,9-5 34-16,0 6-63 15,0 4-12-15,-5 2-20 16,-5 0-7-16,-7 7-58 16,-9 4-88-16,-4-2-366 15</inkml:trace>
  <inkml:trace contextRef="#ctx0" brushRef="#br0" timeOffset="175956.9394">31057 12418 455 0,'0'-6'132'15,"0"6"-75"-15,-13 0 8 16,-2 9-55-16,-2 13-8 16,-1 5 3-16,4 4 1 15,5 6 8-15,2 2 1 16,4-1 13-16,3-2 1 16,0-9-12-16,15-7-8 15,15-7-5-15,13-13-2 16,11 0-2-16,10-22 0 0,5-20 0 15,-5-6 0-15,-12-3 23 16,-19 0 16-16,-23 6-14 16,-10 5 1-16,-23 3-10 15,-26 12-8-15,-10 14-5 16,-1 11-2-16,12 0-1 16,18 0-13-16,11 0-80 15,13-1-187-15</inkml:trace>
  <inkml:trace contextRef="#ctx0" brushRef="#br0" timeOffset="180363.4757">24705 12177 454 0,'0'-1'41'0,"-3"0"-34"15,3 1 45-15,0 0-45 0,0 0-7 16,3 23 7-1,6 12 12-15,0 10 4 0,-3 10-2 16,0 6-1-16,-1 7-6 16,-4-1-7-16,-1-3-4 15,0-4-3-15,0-11-2 16,0-15-2-16,0-12-3 16,0-14-9-16,0-8-6 15,-1-13 19-15,-4-20-30 16,-3-14-11-16,5-9 16 15,3-9 19-15,0 0 5 16,17-3 4-16,10 1 1 0,3 3 0 16,6 2 7-1,2 7 12-15,-2 9 8 0,1 10-3 16,1 6-1-16,-4 6 4 16,-3 13 1-16,-5 11-12 15,-7 0-3-15,-11 33-8 16,-8 15 2-16,-16 22 2 15,-25 9-6-15,-10 6-4 16,-4-3 0-16,9-16-3 16,14-16-1-16,19-18-5 15,13-6-7-15,6-8-3 16,22 2 2-16,8-6 10 16,4 0 6-16,3-6-1 15,-7 3-4-15,-4 0-18 16,-10 0-48-16,-8-2-109 0</inkml:trace>
  <inkml:trace contextRef="#ctx0" brushRef="#br0" timeOffset="180829.1045">25424 12162 566 0,'-12'47'5'15,"-3"13"64"-15,-2 7-38 16,-3 3-27-16,1-1-3 16,1-7-1-16,4-14-1 15,4-16-4-15,7-20-11 16,3-12-31-16,0-22-7 15,19-26 2-15,8-19-1 16,3-11 49-16,1-2 4 16,-1 7 11-16,-3 12 26 15,-4 8 13-15,-1 15-2 16,-4 8-11-16,-6 10-6 16,-2 9-6-16,-1 9-8 15,0 2-11-15,-1 16-4 0,-1 18 2 16,-4 17 0-16,-3 11 1 15,0 9 2-15,0 7 6 16,-7-2-1-16,-4 0 0 16,0-4-7-16,0-9-5 15,0-5-4-15,2-10-27 16,-3-1-37-16,0-5-40 16,2-12-81-16</inkml:trace>
  <inkml:trace contextRef="#ctx0" brushRef="#br0" timeOffset="181045.7271">25372 12509 493 0,'0'-5'75'0,"0"4"-16"16,5-7 16-16,17-2-48 15,9 4-7-15,3 1 1 16,4 5-11-16,-2 0-10 16,0 0-14-16,-3 3-50 15,-5 12-74-15,-6 2-128 16</inkml:trace>
  <inkml:trace contextRef="#ctx0" brushRef="#br0" timeOffset="181233.3643">25914 12165 574 0,'-9'0'120'15,"6"6"-114"-15,0 10-6 16,3 6-2-16,0 9-125 15,0 1-289-15</inkml:trace>
  <inkml:trace contextRef="#ctx0" brushRef="#br0" timeOffset="181353.5958">25921 12549 587 0,'-24'-4'126'16,"5"4"-126"-16,2 0-86 15</inkml:trace>
  <inkml:trace contextRef="#ctx0" brushRef="#br0" timeOffset="183920.9747">26684 11968 303 0,'0'0'137'15,"0"0"-125"-15,0 20 23 16,0 8-17-16,0 7-15 15,0 5-1-15,-3 8-2 0,-5 2 0 16,-3 3 0-16,-2-5 0 16,7-6 0-16,3-11-13 15,-1-8-85-15,2-13-270 16</inkml:trace>
  <inkml:trace contextRef="#ctx0" brushRef="#br0" timeOffset="184137.1334">26900 11972 70 0,'0'-4'400'0,"0"4"-391"16,0 0 3-16,7 22 6 15,-1 9-7-15,0 5-7 16,0 3-3-16,0 0-1 15,1 2-3-15,-7 0-52 16,0-9-211-16</inkml:trace>
  <inkml:trace contextRef="#ctx0" brushRef="#br0" timeOffset="184369.9246">26615 12024 137 0,'0'-13'359'15,"0"1"-347"-15,30-2 44 16,17-4-4-16,16-3-37 16,10 7-5-16,2 6-6 15,-8 7-4-15,-9 1-1 16,-12 5-13-16,-11 15-117 15,-5 0-189-15</inkml:trace>
  <inkml:trace contextRef="#ctx0" brushRef="#br0" timeOffset="184569.5642">27337 11897 449 0,'0'-9'88'0,"0"9"-57"15,0 0 26-15,0 24-50 16,-12 20 5-16,-12 10 1 15,-8 15-4-15,-7 9-4 16,-6 7-2-16,-7 6-1 16,-1-5-2-16,4-9 0 15,6-11-8-15,12-15-38 16,5-13-91-16,13-20-68 16</inkml:trace>
  <inkml:trace contextRef="#ctx0" brushRef="#br0" timeOffset="185068.0982">27220 12356 250 0,'0'-1'115'16,"-1"1"-109"-16,1 0-1 15,0 0-4-15,0 0 0 16,0 0-1-16,0 0 0 16,-2 0 1-16,1 0 4 15,-1 0 21-15,1 0 7 0,1 0-11 16,0 0-3-16,0 0-1 16,0 0-5-16,0-3 10 15,7-5 9-15,14-4-8 16,3-3-1-16,5 0 6 15,-2 1 1-15,-4 1 3 16,-3 6-4-16,-10 3-3 16,-7 4-14-16,-3 0-10 15,0 9 1-15,0 15 8 16,-6 3-5-16,-5-3-3 16,4-6-1-16,7-9-2 15,0-6-2-15,23-3 2 0,11 0 0 16,6-4 1-1,-1-2 1-15,-9 6 4 0,-14 0 7 16,-16 16 4-16,-6 21 7 16,-40 12 3-16,-13 0-16 15,-4-6-11-15,15-18-6 16,20-14-44-16,20-11-101 16,8-5-239-16</inkml:trace>
  <inkml:trace contextRef="#ctx0" brushRef="#br0" timeOffset="187029.9174">23962 13529 75 0,'0'-6'263'16,"0"3"-224"-16,0 1-3 15,0 2-14-15,0 0-17 16,0 0-2-16,-1 0-1 16,-4 0 1-16,-7 2 6 15,-4 15 2-15,-6 11 4 0,-4 12 3 16,2 12 2-16,5 10-3 15,7 6-9-15,8 0-2 16,4-8 3-16,13-13 1 16,17-19-6-16,12-24-1 15,10-11 2-15,9-40 7 16,3-25-7-16,-1-14-3 16,-11-7 0-16,-13 4-1 15,-19 12 2-15,-20 13 0 16,-10 13-1-16,-33 13-1 15,-14 20-1-15,-2 18-1 16,3 4-17-16,19 32-52 16,13 10-46-16,18-3-172 15</inkml:trace>
  <inkml:trace contextRef="#ctx0" brushRef="#br0" timeOffset="187329.5395">24092 13870 432 0,'2'4'31'15,"11"8"1"-15,3 3 46 16,7 0-66-16,2 1-12 16,5 0 0-16,0 0-111 15,-9-6-255-15</inkml:trace>
  <inkml:trace contextRef="#ctx0" brushRef="#br0" timeOffset="187811.5204">24445 13705 429 0,'-10'-1'28'0,"9"-1"38"15,-1 2-33-15,2 0-30 0,0 5-3 16,0 17 2-16,0 9-2 16,5 3 1-16,3 0 3 15,5-5 3-15,0-9-3 16,0-4-2-16,1-10-1 16,1-6 2-16,-3 0-3 15,-1 0 2-15,-5-11 0 16,-4-1 0-16,-2-1-2 15,0 5 0-15,0 5 1 16,0 1 0-16,0 2 2 16,2 0-3-16,-1 0 0 15,5 0-3-15,7 2-26 0,-1 8-129 16,5-4-234 0</inkml:trace>
  <inkml:trace contextRef="#ctx0" brushRef="#br0" timeOffset="188160.6548">24793 13719 531 0,'-22'8'55'0,"11"16"2"15,10-1-36-15,1-5-19 16,15-11-2-16,23-7-3 15,15-26-4-15,10-28-27 0,5-21 6 16,-1-13 5-16,-6-2 23 16,-13 6 6-16,-18 12 11 15,-14 18-2-15,-13 18 13 16,-3 20 6-16,0 16 5 16,-7 7-13-16,-11 31-15 15,-3 13-6-15,6 12-1 16,6 6-3-16,5-2-1 15,4-2 0-15,0-7-2 16,0-13-6-16,15-5-24 16,2-9-66-16,-4-6-78 15,-4-11-170-15</inkml:trace>
  <inkml:trace contextRef="#ctx0" brushRef="#br0" timeOffset="188477.6984">25467 13261 409 0,'0'-6'307'16,"0"6"-288"-16,0 0-4 15,0 6-15-15,2 21-50 16,-2 6-230-16</inkml:trace>
  <inkml:trace contextRef="#ctx0" brushRef="#br0" timeOffset="188610.273">25503 13543 707 0,'-20'7'139'0,"6"10"-139"16,6 2 0-16,-3-10-147 15</inkml:trace>
  <inkml:trace contextRef="#ctx0" brushRef="#br0" timeOffset="194295.8343">26181 13249 220 0,'0'-3'65'15,"0"1"-53"-15,0-3 10 16,0 4-19-16,0-1-2 0,0 1 11 16,0-1 17-1,0-4 3-15,6 1-3 0,8-2-2 16,6-6-1-16,10-4 7 15,7-1-1-15,2-2 0 16,1 2 2-16,-2 2 5 16,-10 6-3-16,-10 6-8 15,-12 3-13-15,-6 1-11 16,0 19 1-16,-11 21 0 16,-17 20 2-16,-11 12-6 15,-1 4 0-15,7-7-1 16,16-9 0-16,14-19 0 15,3-11 0-15,19-16 0 16,13-9 0-16,11-5 1 0,8-5-1 16,3-12-8-16,0 4-75 15,-11 1-164-15</inkml:trace>
  <inkml:trace contextRef="#ctx0" brushRef="#br0" timeOffset="194428.6165">26707 13530 513 0,'0'0'106'0,"0"7"-15"16,-9 20-22-16,-7 14-35 15,-4 7-32-15,1 1-2 16,7 0-30-16,-1-16-158 16</inkml:trace>
  <inkml:trace contextRef="#ctx0" brushRef="#br0" timeOffset="194911.0865">27039 13127 337 0,'-5'-2'131'0,"5"-2"-83"16,0 0 21-16,5-2-35 15,18-7 5-15,9-4 4 16,2 0-7-16,-1 4-2 15,-8 5 8-15,-10 8-5 16,-9 0-19-16,-6 21-10 16,0 21 8-16,-18 11-2 15,-12 7-7-15,5-8-5 16,14-13-2-16,11-11-3 0,20-14-5 16,19-4 1-1,1-7 6-15,-6 2 1 0,-13 3 7 16,-18 14 9-16,-7 21 12 15,-44 13 5-15,-18 7-20 16,-5-13-13-16,8-20-14 16,20-30-123-16,26-20-447 15</inkml:trace>
  <inkml:trace contextRef="#ctx0" brushRef="#br0" timeOffset="215876.8862">3700 9250 29 0,'-9'-7'35'15,"0"0"-20"-15,-1 1 5 16,2 3 1-16,1-2-9 16,1 2-1-16,-1 2 17 15,2-3 4-15,-1 2-10 16,0 1 0-16,0 0 6 16,0-1 8-16,2 1-15 0,1-1-7 15,1 1 4-15,1 1-3 16,-1 0-7-16,2 0-3 15,0 0-1-15,0 8-4 16,0 20 1-16,0 14 9 16,5 17 1-16,2 14-3 15,5 13 5-15,-5 14-6 16,1 8 2-16,1 7-4 16,-3-6-2-16,4-12-2 15,2-19-1-15,3-23 0 16,-4-21-6-16,-3-21-20 15,-6-13-34-15,-2-21-31 16,0-26-122-16</inkml:trace>
  <inkml:trace contextRef="#ctx0" brushRef="#br0" timeOffset="216508.8158">3640 9117 268 0,'11'-8'35'0,"5"-6"-23"15,17-5 7-15,13-3 36 16,10-3-24-16,12 2-14 16,4-2 8-16,7-1-6 15,8 1 2-15,5-2-6 16,6-4-3-16,-8 4-4 15,-8 3-2-15,-13 6-1 16,-11 5-3-16,-9 3-1 16,-7 5 0-16,-5 5-1 0,-1 0 1 15,-2 28-1-15,2 17 3 16,3 20 3-16,-2 18-1 16,5 14-3-16,-3 12 0 15,-2 8-2-15,2 3 0 16,-1-4 1-16,-2-8-1 15,-3-14 1-15,-5-15-1 16,-2-10 0-16,-10-17 1 16,-4-12-1-16,-8-14 1 15,-4-8 4-15,-1-8 11 16,-36 0 10-16,-26-2-14 16,-37-4-12-16,-39-2-2 0,-19 0 1 15,2 8-1-15,21 10-5 16,43 14-3-16,35 9-35 15,28-4-97-15,16-8-183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25T18:02:04.3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2027 1686 454 0,'-4'0'5'0,"4"0"5"16,0 0 38-16,0 0-16 16,8 0-10-16,18-7 1 15,17-7 25-15,13-1 8 16,5 3-12-16,-7 8-9 16,-14 4-8-16,-10 6-18 15,-9 24-4-15,-14 14 7 0,-7 17 5 16,-9 20-11-16,-24 7-1 15,-2-8-3-15,5-18-2 16,13-28-4-16,13-20-2 16,4-11-2-16,0-3-3 15,13 0 5-15,8 6 6 16,0 7 0-16,-7 12 4 16,-13 19 5-16,-4 21 6 15,-40 18-3-15,-27 4-9 16,-13-11-3-16,0-22-7 15,14-29-29-15,22-22-45 16,23-3-54-16,24-12-57 16,3-15-171-16</inkml:trace>
  <inkml:trace contextRef="#ctx0" brushRef="#br0" timeOffset="1080.5826">3949 1902 515 0,'-1'-5'9'0,"-10"5"34"15,-11 0 31-15,-14 5-58 16,-11 26-3-16,-8 14 10 16,-1 17 5-16,8 4 3 0,11 0-11 15,13-11-10-15,14-18-2 16,10-16-8-16,0-21 0 15,23-6-5-15,16-29 5 16,10-15 0-16,1-4 0 16,-6 10 2-16,-14 19-2 15,-13 17 1-15,-8 8-1 16,-5 25 1-16,-4 25 3 16,0 20 2-16,-10 7-6 15,-4 3-20-15,11-18-129 16,3-34-183-16</inkml:trace>
  <inkml:trace contextRef="#ctx0" brushRef="#br0" timeOffset="1330.239">4119 2150 420 0,'-22'26'160'15,"11"12"-125"-15,4-8 57 16,6-10-73-16,1-12-16 15,23-8 1-15,26-24 5 16,19-18 1-16,14-5 1 16,-3 12 19-16,-10 21 3 15,-17 14-4-15,-19 20-15 16,-14 22 1-16,-18 11 4 16,-1-1-10-16,0-8-9 15,0-14-37-15,0-26-131 0,14-15-369 16</inkml:trace>
  <inkml:trace contextRef="#ctx0" brushRef="#br0" timeOffset="1546.2517">5099 1535 578 0,'-41'67'247'16,"-1"45"-246"-16,-10 41 46 16,-3 18-7-16,11 5-25 0,22-21-12 15,22-42-3-15,22-39-10 16,32-43-108-16,7-31-101 16</inkml:trace>
  <inkml:trace contextRef="#ctx0" brushRef="#br0" timeOffset="2111.7272">5390 1915 419 0,'-9'0'147'0,"9"0"-143"16,0 0 53-16,11 0-24 16,19 0 7-16,10-10 10 15,0 4-5-15,-7 4-9 16,-12 2-20-16,-9 3-13 15,-9 24 1-15,-3 19 6 16,-6 14-1-16,-22 17-5 16,-4 3-2-16,7-6-2 15,13-13 0-15,12-13-2 16,6-14-1-16,24-8 2 16,4-6 0-16,3-4 1 15,-1-5 0-15,0-4-1 0,3-7-3 16,1 0-37-16,2 0-118 15,-11-21-388-15</inkml:trace>
  <inkml:trace contextRef="#ctx0" brushRef="#br0" timeOffset="2295.1884">5948 2101 760 0,'26'29'6'16,"14"11"51"-16,5-2-25 16,-5-4-19-16,-1-3-13 0,-1-3-4 15,0-6-13-15,-4-2-65 16,1-8-67-16,-7-12-161 16</inkml:trace>
  <inkml:trace contextRef="#ctx0" brushRef="#br0" timeOffset="2427.6746">6257 2156 561 0,'-81'61'53'0,"1"14"11"15,0 2 15-15,8-10-62 16,23-16-17-16,29-25-78 16,20-26-168-16</inkml:trace>
  <inkml:trace contextRef="#ctx0" brushRef="#br0" timeOffset="2676.9966">6571 1562 548 0,'-5'30'125'15,"5"21"-113"-15,8 23 1 16,-4 26 37-16,-4 24 7 0,-16 20-25 16,-25 15 1-1,-17-1-1-15,-8-14-20 0,2-24-12 16,20-42-22-16,21-54-177 16</inkml:trace>
  <inkml:trace contextRef="#ctx0" brushRef="#br0" timeOffset="3209.0183">7478 1775 570 0,'0'0'28'16,"0"23"-3"-16,-8 18 61 15,-7 15-49-15,-7 15-17 16,-6 4-17-16,2-4-3 16,4-11 0-16,11-13-10 0,7-14-63 15,4-12-90-15,0-17-158 16</inkml:trace>
  <inkml:trace contextRef="#ctx0" brushRef="#br0" timeOffset="3375.2807">7300 2046 561 0,'8'0'60'0,"22"0"21"15,12 2 1-15,11 0-55 16,7-2 1-16,-1 0-25 15,-1-7-3-15,2-7-12 16,3-6-110-16,-7 2-215 0</inkml:trace>
  <inkml:trace contextRef="#ctx0" brushRef="#br0" timeOffset="3624.7575">7912 1861 753 0,'-27'24'0'0,"27"2"-6"15,24-6 6-15,18-2 3 16,4 0 4-16,-4 4 3 16,-16 9 0-16,-20 11-3 15,-9 11 9-15,-46 8 1 0,-15 0-12 16,-9-9-5-16,6-19-7 15,16-16-59-15,18-17-110 16,11-25-219-16</inkml:trace>
  <inkml:trace contextRef="#ctx0" brushRef="#br0" timeOffset="3757.5141">8183 1626 616 0,'57'-2'22'0,"10"2"74"16,-7 0-48-16,-8 4-48 16,5-4-4-16,-4-8-130 0</inkml:trace>
  <inkml:trace contextRef="#ctx0" brushRef="#br0" timeOffset="4223.0908">9083 1921 648 0,'22'0'10'16,"29"-2"2"-16,12-6 45 15,5-1-42-15,-7-4-15 16,-11 2-4-16,-10 2-43 15,-14-1-171-15</inkml:trace>
  <inkml:trace contextRef="#ctx0" brushRef="#br0" timeOffset="4389.2533">9232 2120 709 0,'28'3'20'15,"32"-3"-15"-15,12 0 31 16,4-11-36-16,8-16-5 16,2-14-126-16,2-5-424 15</inkml:trace>
  <inkml:trace contextRef="#ctx0" brushRef="#br0" timeOffset="4871.7703">10292 1577 298 0,'-35'0'177'16,"-1"0"-175"-16,-3 8 46 15,-8 9 0-15,-10 9-11 16,-4 4-17-16,8 4 16 16,15-5 16-16,20-5-20 15,16-4-21-15,2-1 6 16,22 0 7-16,18 3-1 16,9 0 3-16,8 6-2 0,-4 10 5 15,-9 11 2-15,-16 10-3 16,-19 8-11-16,-9 7-4 15,-24 6-4-15,-24 1-4 16,-8-7-5-16,3-18 0 16,13-24-2-16,13-32-5 15,20-28-4-15,7-58-6 16,16-43-6-16,26-25 13 16,15 7 8-16,5 17 2 15,4 33 0-15,-8 27 0 16,-9 22 0-16,-16 20-3 15,-16 9 1-15,-8 5-82 16,-9-3-191-16</inkml:trace>
  <inkml:trace contextRef="#ctx0" brushRef="#br0" timeOffset="5720.7255">8175 1582 139 0,'-6'3'46'0,"1"2"4"0,-1 1 14 16,-2 2-3 0,3-2-25-16,-1 0-13 0,0 2-4 15,-2 2-1-15,-5 6 16 16,-5 6 1-16,-8 5-8 16,-3 8-3-16,-9 6 1 15,1 1-14-15,0 0-9 16,10-4-2-16,10-8-10 15,11-21-135-15</inkml:trace>
  <inkml:trace contextRef="#ctx0" brushRef="#br0" timeOffset="10873.8368">3001 1789 335 0,'0'-3'70'16,"0"1"-39"-16,0 2 19 15,-2 0-16-15,-1 0-5 16,-3 13-17-16,-5 17-1 16,-5 22 16-16,-5 22-13 15,-4 23-8-15,-1 7-2 16,6-1 0-16,12-16-4 16,8-26 0-16,11-23 0 15,26-26-2-15,12-12 2 16,11-2 0-16,1-18 0 0,-4 2-5 15,-12 8-15-15,-14 9-47 16,-13 1-96-16</inkml:trace>
  <inkml:trace contextRef="#ctx0" brushRef="#br0" timeOffset="11106.5576">2736 2120 505 0,'27'-4'95'0,"30"-2"-79"15,30 0 68-15,15-2-46 16,6 2-38-16,0-4-14 15,-18-10-179-15</inkml:trace>
  <inkml:trace contextRef="#ctx0" brushRef="#br0" timeOffset="34749.0777">3882 3694 369 0,'5'-16'33'16,"2"0"22"-1,2 2 36-15,-5 5-33 0,-1 6-16 16,-3 3-10-16,0 0-2 15,-3 18-7-15,-17 31-7 16,-15 28-12-16,-10 26-3 16,-5 18-1-16,5 9 0 15,9 6-5-15,21-15-11 16,15-25-7-16,17-36-10 16,32-39 11-16,17-21 14 15,9-17 8-15,0-17 0 16,-8-2 2-16,-13 6 0 15,-17 12-2-15,-14 10 0 16,-19 8-24-16,-4 0-137 0,-6 20-60 16</inkml:trace>
  <inkml:trace contextRef="#ctx0" brushRef="#br0" timeOffset="35015.3337">3611 4069 431 0,'13'-13'122'0,"11"-6"-118"15,19-1 66-15,11-4-20 16,-2 0-32-16,3 2-10 15,0 2-8-15,3 0-3 16,5 2-13-16,7 1-44 16,12 8-79-16,11 5-77 15</inkml:trace>
  <inkml:trace contextRef="#ctx0" brushRef="#br0" timeOffset="35331.2499">4615 3772 446 0,'-56'45'21'0,"0"13"10"15,-1 11 42-15,5 4-33 16,3-2-5-16,14-9-8 16,16-17-17-16,18-14-9 15,2-23 0-15,32-8-1 16,16-34 5-16,11-20-2 15,4-9-3-15,-3 6 0 16,-11 15-3-16,-15 22 2 16,-15 20 1-16,-10 7 0 15,-10 31 11-15,0 14 10 16,-18 7-6-16,-7-1-13 0,2-12-2 16,8-14-30-1,11-20-39-15,4-12-69 0,9-3-134 16</inkml:trace>
  <inkml:trace contextRef="#ctx0" brushRef="#br0" timeOffset="35566.5433">4916 4037 523 0,'-7'0'36'0,"5"5"32"15,2-3-26-15,0-2-18 16,13-11 2-16,28-22 5 15,17-12 0-15,6 1-3 16,-4 12-6-16,-17 20-9 0,-13 12-7 16,-11 22-2-16,-11 24 4 15,-8 14-4-15,0 3-4 16,-15-5 0-16,3-13-30 16,7-18-55-16,5-18-71 15,17-9-149-15</inkml:trace>
  <inkml:trace contextRef="#ctx0" brushRef="#br0" timeOffset="35813.3105">5762 3336 221 0,'-39'58'401'15,"-10"29"-381"-15,6 25 74 16,1 17-18-16,9 2-35 16,17-9-26-16,16-25-13 15,3-30-2-15,36-31-8 16,16-27-47-16,16-9-38 16,13-23-122-16</inkml:trace>
  <inkml:trace contextRef="#ctx0" brushRef="#br0" timeOffset="36328.836">6062 3807 573 0,'0'0'48'0,"0"0"-11"16,10-11 6-16,23-13-15 15,12-10 18-15,10-4-8 16,2 2-5-16,-11 11 1 16,-15 10-3-16,-13 11-14 15,-11 4-14-15,-7 33 0 16,-5 24 3-16,-22 21-4 0,-12 11-2 15,3-1-2 1,13-11 0-16,15-16-3 0,8-18 0 16,8-14-4-16,17-10-1 15,5-9-1-15,4-6 2 16,4-4-6-16,0 0-17 16,-2-4-35-16,1-10-48 15,-2-8-119-15</inkml:trace>
  <inkml:trace contextRef="#ctx0" brushRef="#br0" timeOffset="36511.4313">6574 3955 552 0,'7'22'122'0,"5"8"-39"15,12 3-25 1,4-1-41-16,6-2 1 0,2-5-18 15,6-10-3-15,1-11-16 16,-1-4-40-16,0-12-43 16,-2-19-78-16,-3-13-177 15</inkml:trace>
  <inkml:trace contextRef="#ctx0" brushRef="#br0" timeOffset="36661.1758">6949 3947 368 0,'-80'78'137'0,"-5"11"-65"15,1 9 15-15,8-5-29 0,17-13-39 16,17-23-19-16,19-30-11 16,23-27-48-16,10-34-81 15,34-36-150-15</inkml:trace>
  <inkml:trace contextRef="#ctx0" brushRef="#br0" timeOffset="36860.2167">7012 3493 490 0,'5'7'185'0,"8"27"-142"15,11 21 76-15,3 20-65 16,0 15-20-16,-4 15-12 0,-9 5 9 16,-14 10-21-1,-9 5-7-15,-30-4 1 0,-4-12-4 16,4-29-9-16,14-42-48 15,23-38-148-15</inkml:trace>
  <inkml:trace contextRef="#ctx0" brushRef="#br0" timeOffset="37260.6195">7703 3752 490 0,'-2'2'193'0,"2"2"-168"0,15-1 36 15,15-1-15-15,6-2-33 16,4-2-10-16,-4-16-3 15,-3-4-2-15,-9 3-21 16,-11 5-49-16,-9 12-50 16,-4 2-70-16,-14 26-81 15</inkml:trace>
  <inkml:trace contextRef="#ctx0" brushRef="#br0" timeOffset="37392.8928">7754 3947 225 0,'-11'10'169'0,"5"-3"-83"16,5-4 58-16,1 3-56 15,7 2-24-15,19 0-14 0,7-6-34 16,5-2-7-16,4-7-9 16,7-22-46-16,7-17-114 15</inkml:trace>
  <inkml:trace contextRef="#ctx0" brushRef="#br0" timeOffset="38324.2286">8625 3437 622 0,'8'86'41'0,"8"36"32"15,6 21 18-15,-4 7-66 16,0 1-17-16,-1-12-8 0,-6-22-20 16,7-41-110-1,5-50-421-15</inkml:trace>
  <inkml:trace contextRef="#ctx0" brushRef="#br0" timeOffset="43611.1165">3090 5881 410 0,'0'30'19'16,"0"14"2"-16,-2 14 7 15,-1 9-15-15,-1 11-6 0,-1 7-3 16,-1 4-1-16,2 0 7 16,-2-13-3-16,2-18-6 15,2-24-1-15,-2-25-3 16,-9-14 3-16,-3-39-2 15,-3-22 2-15,2-22-6 16,8-13 6-16,9-9 5 16,0-3-1-16,18 5 5 15,24 9 6-15,14 5 7 16,12 8 3-16,5 11 2 16,0 17 4-16,-10 22-5 15,-14 21-11-15,-19 15-10 0,-21 22-4 16,-9 39 10-16,-25 26-1 15,-26 22-6-15,-15 12-3 16,-5-2-1-16,11-14 0 16,18-21 0-16,24-26-1 15,18-16-2-15,12-11 2 16,31-6 0-16,17-6 1 16,10-5 2-16,0 0-1 15,-9 0 0-15,-13 4-1 16,-16 4-1-16,-12 0-6 15,-12 0-63-15,-8 0-93 16,-2-7-238-16</inkml:trace>
  <inkml:trace contextRef="#ctx0" brushRef="#br0" timeOffset="43943.6382">3766 6290 438 0,'24'-24'156'0,"1"4"-149"15,2 0 58-15,-6 4-36 16,-9 2-25-16,-8-3-3 16,-4 0 0-16,0 1-1 15,-21 5-2-15,-12 11 0 16,-4 1 1-16,-3 33 1 0,1 9 1 15,9 9 0-15,12 2 1 16,9-3-1-16,8 0 0 16,1-7-1-16,0-9 0 15,15-10 0-15,7-10-2 16,6-15-3-16,5 0-13 16,2-21-53-16,-1-17-76 15,-6-7-169-15</inkml:trace>
  <inkml:trace contextRef="#ctx0" brushRef="#br0" timeOffset="44276.7039">4442 5443 468 0,'0'-42'20'0,"0"0"0"15,-14 1 22-15,-20 5-24 16,-12 11-12-16,-5 13 0 16,0 12 3-16,7 0-4 15,9 25-1-15,11 12-1 16,9 13 0-16,11 13-2 16,4 15 1-16,1 15-2 15,20 10 1-15,2 4 1 0,7 0 1 16,-1-2 14-16,3-4 18 15,-2-7-4-15,-8-10-19 16,-6-12-12-16,-10-13-2 16,-6-11-14-16,-5-12-55 15,-21-12-68-15,-13-17-134 16</inkml:trace>
  <inkml:trace contextRef="#ctx0" brushRef="#br0" timeOffset="44426.5752">4063 6138 383 0,'37'-10'106'0,"10"10"4"16,13 0-27-16,7-2-39 15,1-3-15-15,-3-7-23 16,-7-9-6-16,2-18-62 0,-9-17-288 16</inkml:trace>
  <inkml:trace contextRef="#ctx0" brushRef="#br0" timeOffset="45074.142">5250 5765 419 0,'6'-7'47'0,"-6"4"2"16,0 3 23-16,0 0-28 15,-12 6 2-15,-10 17-8 16,-17 18-31-16,-7 7-3 16,-3 8-3-16,5 0-1 15,14-12-4-15,14-15-3 0,15-14-2 16,1-6-12-16,25-6 18 15,21-3 3-15,11 3 4 16,8 5 0-16,-9 7-1 16,-9 7 2-16,-14 10 3 15,-12 2 0-15,-12 4-5 16,-9-3-3-16,-3-1-6 16,-21-10-10-16,-7-10-74 15,-3-11-76-15,4-3-92 16</inkml:trace>
  <inkml:trace contextRef="#ctx0" brushRef="#br0" timeOffset="45307.0211">5001 5850 102 0,'0'0'437'0,"15"17"-435"16,18 19 76-16,6 14-20 15,-3 12-16-15,-8 14-7 16,-13 12-8-16,-15 5-12 16,-9-2-10-16,-22-10-5 15,-8-18-7-15,1-21-40 16,2-25-29-16,10-17-46 16,13-15-58-16</inkml:trace>
  <inkml:trace contextRef="#ctx0" brushRef="#br0" timeOffset="45852.3381">5819 5577 555 0,'-5'5'153'0,"2"2"-151"16,0 3-2-16,-3-1-17 15,2-6-101-15,-2-3-140 16</inkml:trace>
  <inkml:trace contextRef="#ctx0" brushRef="#br0" timeOffset="46088.4355">5932 6004 701 0,'-25'31'68'15,"1"7"-68"1,-9-7-56-16,-4-31-280 0</inkml:trace>
  <inkml:trace contextRef="#ctx0" brushRef="#br0" timeOffset="55033.4806">6724 5208 238 0,'0'-2'15'0,"0"-2"44"15,0-1-12-15,0 2-12 16,0-1-8-16,7 0 0 16,-2 4 3-16,0 0-5 15,2 0-2-15,-1 10-6 16,4 13 5-16,-5 12-13 15,-4 5-6-15,-1 5-2 16,0 0 0-16,0-2-1 16,5-3-3-16,1-10-35 15,3-12-62-15,7-18-60 16</inkml:trace>
  <inkml:trace contextRef="#ctx0" brushRef="#br0" timeOffset="55282.9306">7026 5088 283 0,'0'0'146'0,"0"0"-139"15,0 14 0-15,0 13 24 16,3 4-15-16,-2 6-9 0,2 4-3 15,-3 3-3 1,2 2-1-16,-2-3-1 0,0-3-13 16,0-10-57-16,0-10-55 15,0-10-76-15</inkml:trace>
  <inkml:trace contextRef="#ctx0" brushRef="#br0" timeOffset="55565.5118">6481 5186 337 0,'0'-9'60'15,"18"-2"-30"-15,22-2 53 16,22-2-21-16,27-3-20 15,21 0-2-15,13-4-8 16,5 3-6-16,-12 0-18 16,-11 4-8-16,-17 5-5 15,-16 2-21-15,-13 2-33 16,-11 5-51-16,-11 1-2 16,-6 0-26-16,-11 22-132 15</inkml:trace>
  <inkml:trace contextRef="#ctx0" brushRef="#br0" timeOffset="55881.4288">6738 5917 408 0,'32'-17'39'0,"23"-12"-7"16,25-5 68-1,14-9-46-15,4-5-19 0,-3 4-17 16,-14 4-13-16,-16 10-5 15,-19 6-4-15,-17 9-14 16,-6 8-34-16,-1 7-64 16,-1 2-94-16</inkml:trace>
  <inkml:trace contextRef="#ctx0" brushRef="#br0" timeOffset="56280.512">7106 6041 445 0,'0'0'24'16,"0"0"3"-16,-9 19 14 0,-6 19-17 15,-8 16-12-15,-7 12-8 16,-3 8-4 0,5-3 1-16,11-13-1 0,15-20 0 15,5-20-2-15,33-18-5 16,18-12 7-16,12-22 2 15,4-8-2-15,-3 1 0 16,-12 1-2-16,-13 4-6 16,-12 6-52-16,-12 3-99 15,-12 4-164-15</inkml:trace>
  <inkml:trace contextRef="#ctx0" brushRef="#br0" timeOffset="56446.8238">7369 6007 345 0,'0'19'64'0,"0"22"-7"16,-12 25 41-16,-12 17-38 16,-7 13 6-16,-5 13-21 15,0-1-28-15,5-5-10 16,7-12-7-16,13-22-8 16,11-20-60-16,15-36-140 15</inkml:trace>
  <inkml:trace contextRef="#ctx0" brushRef="#br0" timeOffset="57228.6108">3608 7823 436 0,'-30'7'8'0,"0"24"22"16,-3 10 10-16,0 14-6 16,3 17 9-16,7 16-7 15,12 9-13-15,11 1-6 16,5-16-10-16,26-24-6 15,13-31 0-15,12-27 2 0,8-16 12 16,9-38 9-16,-1-21-10 16,-8-15-2-16,-12-5-2 15,-19 8 10-15,-22 14-5 16,-11 14-10-16,-32 11-5 16,-22 9-2-16,-9 13-10 15,1 15-9-15,10 11-23 16,14 8-11-16,16 19-67 15,14 7-91-15</inkml:trace>
  <inkml:trace contextRef="#ctx0" brushRef="#br0" timeOffset="57494.1381">3809 8343 397 0,'16'54'48'16,"-1"11"36"-16,0 2-13 15,-2-3-47-15,-6-8-17 16,-3-14-7-16,1-19-4 0,-2-11-18 15,3-12-45 1,8-9-33-16,9-25-91 0</inkml:trace>
  <inkml:trace contextRef="#ctx0" brushRef="#br0" timeOffset="57793.4184">4136 8258 440 0,'-8'18'95'0,"1"10"-43"15,-1 4 12-15,1 2-20 16,4 1-23-16,3-8-16 16,0-11-5-16,0-9-3 0,6-7-3 15,10 0 6-15,3 0 4 16,3-1-2-16,0 1-1 15,0 0-1-15,-7 9 0 16,0 13 3-16,-3 4-1 16,-1-4 0-16,-1-4-2 15,-1-10-23-15,-1-8-67 16,9-15-122-16</inkml:trace>
  <inkml:trace contextRef="#ctx0" brushRef="#br0" timeOffset="58142.565">4574 8297 484 0,'-28'57'100'0,"7"2"-26"16,12-5-31-16,9-20-28 15,3-24-13-15,27-12-1 16,10-44 1-16,12-29 3 15,5-23-5-15,-1-9-2 16,-4 0 2-16,-10 10 2 16,-16 20 13-16,-17 21 7 15,-9 20-4-15,-9 20 3 16,-17 16 2-16,-4 18-9 0,-3 24-11 16,2 17 3-16,8 15 2 15,10 12-5-15,13 8-1 16,0-3 2-16,17-11-4 15,18-24-1-15,10-13-14 16,5-18-28-16,1-14-45 16,-5-8-95-16,-4-3-48 15</inkml:trace>
  <inkml:trace contextRef="#ctx0" brushRef="#br0" timeOffset="58426.3265">5219 7783 702 0,'0'14'87'0,"0"1"-79"0,-1 3-8 15,-4-4-24 1,-1 0-69-16,-2 0-104 16</inkml:trace>
  <inkml:trace contextRef="#ctx0" brushRef="#br0" timeOffset="58541.0056">5310 8147 744 0,'-23'12'34'0,"6"-5"-34"16,3-7-26-16,2-10-180 16</inkml:trace>
  <inkml:trace contextRef="#ctx0" brushRef="#br0" timeOffset="62282.6065">6184 7649 248 0,'-5'0'145'0,"5"0"-119"15,0 0 46 1,0 0-26-16,2 0-18 0,21-7 8 16,23-13 7-16,19-9 4 15,17-5-2-15,6-2-6 16,-5 2-12-16,-16 12-17 16,-17 4-10-16,-21 10-5 15,-17 6-32-15,-8 2-36 16,-4 0-19-16,-7 4-25 15,-16 14-6-15,-11 6-5 16,0 0 54-16,0-4 48 16,2-2 22-16,1-1-23 0,4-4 10 15,4 1 17 1,6-2 38-16,4-4 16 0,6 1 7 16,6-3 2-16,1 1 7 15,0 2 17-15,0 7-8 16,4 8-8-16,4 12-22 15,-2 12-8-15,-6 7-13 16,0 7-13-16,0 3-15 16,-5-2 0-16,-5-1-17 15,-1 1-57-15,-1-1-97 16,-7-10-171-16</inkml:trace>
  <inkml:trace contextRef="#ctx0" brushRef="#br0" timeOffset="62465.4599">6383 8316 677 0,'25'-6'30'16,"15"-2"33"-16,6 2-11 16,-4 0-49-16,-7-1-3 15,-4-1-19-15,7-1-75 16,4-7-151-16</inkml:trace>
  <inkml:trace contextRef="#ctx0" brushRef="#br0" timeOffset="62648.4253">7072 8354 800 0,'-82'108'19'0,"3"13"-15"16,4-9-4-16,11-24-13 16,28-43-132-16,21-45-413 15</inkml:trace>
  <inkml:trace contextRef="#ctx0" brushRef="#br0" timeOffset="63264.1844">7846 7577 101 0,'-5'-2'391'16,"-3"2"-366"-16,6 0 9 15,2 14-5-15,0 15 20 16,0 15-8-16,3 11-15 16,6 8 0-16,-3 5-1 15,-3 7-12-15,-3-1-8 16,0 2-5-16,2-3-2 15,-1-13-16-15,1-14-33 16,1-20-59-16,3-26-81 16,4-8-135-16</inkml:trace>
  <inkml:trace contextRef="#ctx0" brushRef="#br0" timeOffset="63479.7309">8131 7637 388 0,'0'-4'107'0,"0"4"-36"16,0 7-17-16,0 22-19 15,0 14 12-15,0 11-21 16,0 8-19-16,0 6-5 16,0 1-2-16,0-1-2 15,0-5-5-15,0-6-26 16,0-18-49-16,6-17-68 0,7-22-79 15</inkml:trace>
  <inkml:trace contextRef="#ctx0" brushRef="#br0" timeOffset="63679.0015">8456 7562 478 0,'0'9'58'0,"0"20"-32"16,0 15 31-16,0 10-20 16,0 9-14-16,0 2-13 0,0 3-8 15,0-2-2 1,0-3-12-16,0 3-51 0,0-2-68 16,-7-7-84-16</inkml:trace>
  <inkml:trace contextRef="#ctx0" brushRef="#br0" timeOffset="63911.8305">7634 8521 136 0,'0'0'361'0,"5"-22"-329"15,42-15 33-15,31-16 26 0,35-11-20 16,28-7-10-1,14 3-8-15,7 9-14 0,-18 10-23 16,-25 18-12-16,-34 9-4 16,-36 14-23-16,-26 4-42 15,-15 4-42-15,-8 0-36 16,-4 12-76-16</inkml:trace>
  <inkml:trace contextRef="#ctx0" brushRef="#br0" timeOffset="64194.5519">7572 7783 572 0,'16'-22'75'0,"35"-7"4"16,29-7 34-16,31-4-46 16,30-5-27-16,18 1-17 15,0 1-19-15,-19 4-4 16,-32 5-7-16,-32 2-30 16,-22 3-65-16,0-3-61 15,-7-2-258-15</inkml:trace>
  <inkml:trace contextRef="#ctx0" brushRef="#br0" timeOffset="64960.1403">6169 8430 322 0,'17'-11'132'15,"11"-4"-110"-15,15-6 71 16,14-2-32-16,6-3-22 16,-4-2-5-16,-5 8-25 15,-12 4-9-15,-12 6-12 16,-4 3-66-16,-6-5-195 0</inkml:trace>
  <inkml:trace contextRef="#ctx0" brushRef="#br0" timeOffset="69382.064">13838 2385 325 0,'-3'-2'32'16,"0"2"23"-16,3-2-5 16,-2 2-35-16,2 0-2 15,-1 0 21-15,-1 0-1 16,1 0-17-16,-2 0-4 16,0 4-3-16,-2 6 4 15,1-1-6-15,3-6-2 16,1-3 0-16,0 0 4 15,4-7 3-15,14-13-3 16,12-9 3-16,9-10 11 0,11-1 5 16,5-2 3-16,0 6 1 15,-5 10 4 1,-13 12-7-16,-11 10-14 0,-10 4-10 16,-12 15-3-16,-4 28 0 15,-4 21 5-15,-29 22-1 16,-18 18-4-16,-13 6-2 15,-6 3-1-15,-3-10-3 16,6-14-2-16,7-21-9 16,15-22-9-16,15-22 0 15,16-16-3-15,11-8 14 16,3 0 9-16,13-2-2 16,23-15 5-16,19 0 1 0,12 3 1 15,3 8 3 1,-7 6 2-16,-11 0-5 0,-11 13-1 15,-13 6-6-15,-4-2-38 16,-5 2-91-16,1-9-101 16</inkml:trace>
  <inkml:trace contextRef="#ctx0" brushRef="#br0" timeOffset="69714.5245">14554 2545 387 0,'0'0'36'16,"1"0"-30"-16,20 0 32 15,12 12 10-15,13 2 11 16,9 3-3-16,10 5-8 16,-1 8-8-16,-5 4-8 15,-11 8-18-15,-12 0-11 16,-9 0-2-16,-6 2-1 16,-3-1-1-16,-8-5-7 15,-1-5-35-15,-7-12-44 0,-2-9-27 16,0-12-60-16</inkml:trace>
  <inkml:trace contextRef="#ctx0" brushRef="#br0" timeOffset="69947.4037">15093 2485 531 0,'-63'35'36'0,"-17"15"10"16,-18 14 30-16,-6 8-58 16,-3 3-12-16,13-5-3 0,22-14-3 15,23-18 0 1,28-14-7-16,21-18-23 0,18-6-65 16,38-22-9-16,19-17-63 15</inkml:trace>
  <inkml:trace contextRef="#ctx0" brushRef="#br0" timeOffset="70263.9925">15433 2562 165 0,'0'0'252'16,"0"0"-210"-16,0 0 33 15,1 0-34-15,23-4-11 16,12-11 29-16,8-2-21 15,4 0-16-15,-6 1-19 16,-5 3-3-16,-12 6-3 16,-11 7-25-16,-9 0-134 15,-5 16-258-15</inkml:trace>
  <inkml:trace contextRef="#ctx0" brushRef="#br0" timeOffset="70446.0102">15461 2794 667 0,'24'-14'41'16,"15"4"-34"-16,4 3 37 16,0 3-44-16,-7 1-6 15,-2-1-57-15,-5-6-138 0</inkml:trace>
  <inkml:trace contextRef="#ctx0" brushRef="#br0" timeOffset="72176.2419">16783 1829 162 0,'0'-2'109'0,"-2"0"-91"16,2 2 45-16,0-2-35 15,0 1-9-15,0-2 22 16,0-1 7-16,0-2-3 16,0 2-12-16,0 2 1 15,0 0-7-15,0 2-11 16,0 0-7-16,-1 0-3 15,1 11-2-15,0 11 6 16,0 5 5-16,0 5-7 0,0-3-6 16,-5 0-2-16,1 2-3 15,-3-4-19-15,2-3-32 16,4 1-74-16,1-6-101 16</inkml:trace>
  <inkml:trace contextRef="#ctx0" brushRef="#br0" timeOffset="72391.4461">17032 1717 302 0,'0'0'181'0,"0"0"-175"0,-3 23 31 15,-3 12 2 1,0 5-15-16,2 3-14 0,2-6-10 15,1-3-1-15,-1-1-20 16,-4-7-28-16,-3-3-82 16,-2-6-101-16</inkml:trace>
  <inkml:trace contextRef="#ctx0" brushRef="#br0" timeOffset="72607.5386">16471 1887 194 0,'33'-29'318'15,"22"0"-308"-15,26-3 86 16,24-1-48-16,13 1-17 16,8 3-2-16,-3 5-13 15,-10 6-11-15,-19 7-5 16,-20 4-5-16,-23 7-36 15,-17 0-83-15,-17 9-82 16</inkml:trace>
  <inkml:trace contextRef="#ctx0" brushRef="#br0" timeOffset="72890.2797">16662 2413 531 0,'24'-11'31'16,"25"-13"-5"-16,29-5 58 15,22-8-54-15,12-2 2 16,0-2-7-16,-10 3-18 15,-17 6-6-15,-25 7-1 16,-18 9-4-16,-15 8-15 0,-14 8-84 16,-7 0-125-16</inkml:trace>
  <inkml:trace contextRef="#ctx0" brushRef="#br0" timeOffset="73255.7646">17005 2475 432 0,'0'0'23'0,"0"0"-4"16,0 0 15-16,0 14-11 16,-13 15 16-16,-10 9-15 15,-8 8-14-15,-5 2-7 16,6-4-1-16,13-11-2 16,17-12 0-16,3-11-3 15,37-9-3-15,9-1 6 16,8 0 0-16,-2-11 0 15,-12 0-2-15,-11 4-16 0,-9 4-63 16,-6-2-99 0</inkml:trace>
  <inkml:trace contextRef="#ctx0" brushRef="#br0" timeOffset="73473.9258">17222 2504 459 0,'-5'0'61'16,"1"25"19"-16,-6 13 10 15,-6 13-33-15,-6 14-8 16,-8 7-15-16,-6 9-17 16,-1 2-10-16,4-4-7 15,9-12-3-15,17-18-43 0,7-19-107 16,12-26-184-16</inkml:trace>
  <inkml:trace contextRef="#ctx0" brushRef="#br0" timeOffset="74104.1991">18148 2256 178 0,'-1'0'67'0,"-1"1"-10"16,2-1 20 0,0 0-24-16,3 0-1 0,25-5 9 15,15-12 13-15,15-2-20 16,4-5-14-16,-2 4-3 16,-10 2-25-16,-14 6-12 15,-9 2-1-15,-9 2-12 16,-6 4-58-16,-3-1-88 15,-9 2-186-15</inkml:trace>
  <inkml:trace contextRef="#ctx0" brushRef="#br0" timeOffset="74303.4937">18436 2077 552 0,'-9'17'68'0,"5"17"-47"16,-4 12 56-16,-1 8-59 16,0-3-11-16,5-7-7 15,4-9-5-15,0-13-19 16,10-8-78-16,14-14-79 16</inkml:trace>
  <inkml:trace contextRef="#ctx0" brushRef="#br0" timeOffset="74818.8393">19012 1856 379 0,'0'0'105'0,"0"5"-97"16,-3 15 56-16,-8 3-35 0,4 0-9 15,1-9-5 1,6-6-3-16,0-6-3 0,12-2 3 15,22-4 8-15,15-12 9 16,5-2-1-16,1-2-3 16,-9 8 14-16,-13 8 1 15,-16 4-16-15,-12 0-20 16,-5 22-1-16,-17 23 11 16,-25 20 4-16,-13 19-15 15,-9 4-3-15,5-3-3 16,17-14-2-16,22-15 2 15,18-20-1-15,5-12-3 0,32-11 0 16,14-8 6 0,9-5 0-16,2 0 1 0,-6-14-3 15,-11 0 3-15,-12-4-18 16,-8-2-55-16,-13 0-47 16,-1-2-97-16,-5-2-107 15</inkml:trace>
  <inkml:trace contextRef="#ctx0" brushRef="#br0" timeOffset="75201.1886">19527 2102 370 0,'-8'-3'255'15,"3"3"-239"-15,5 0 64 0,-1 0-51 16,1 0-1-16,-2 3-8 15,0 19-11-15,-3 11 9 16,-1 4-8-16,-3-1-6 16,3-7-1-16,3-10-3 15,3-9-1-15,0-10-5 16,18-5-8-16,18-26 8 16,12-9 2-16,5-6 1 15,-5 4 3-15,-3 11 1 16,-14 10 2-16,-10 9 4 15,-9 12 0-15,-9 0-1 16,-3 17 7-16,-1 18 15 0,-14 3-12 16,-2-2-13-16,3-5-3 15,7-11-5-15,6-5-12 16,1-3-32-16,4-7-49 16,17-5-21-16,6 0-37 15,3-6-50-15</inkml:trace>
  <inkml:trace contextRef="#ctx0" brushRef="#br0" timeOffset="75417.4311">20162 1875 379 0,'0'0'76'0,"0"14"-26"15,0 16 23 1,-10 9-31-16,-2 9 5 0,-7 4-13 15,0 6-8-15,-3 2-18 16,0-4-5-16,2-3-3 16,6-9-5-16,3-12-26 15,9-16-44-15,2-16-77 16,17-6-42-16</inkml:trace>
  <inkml:trace contextRef="#ctx0" brushRef="#br0" timeOffset="75616.9247">20386 1921 460 0,'-11'20'80'16,"1"19"-3"-16,-2 13-30 16,-6 8-27-16,2 0-4 15,-2 0-9-15,4-5-7 16,3-8-3-16,2-8-22 15,3-7-31-15,1-8-91 16,-1-12-158-16</inkml:trace>
  <inkml:trace contextRef="#ctx0" brushRef="#br0" timeOffset="75882.8412">20092 1831 699 0,'7'-4'37'16,"34"0"60"-16,15 0-54 15,12 0-28-15,3-3 14 16,4-6-7-16,0-6-4 16,-5-4-6-16,-4-3-7 15,-6-2-5-15,-12 6-1 16,-17 7-3-16,-10 5-9 15,-15 10-38-15,-6 0-32 16,-1 9-35-16,-21 14-69 0,-14-1-320 16</inkml:trace>
  <inkml:trace contextRef="#ctx0" brushRef="#br0" timeOffset="77750.3156">13992 6715 290 0,'-14'15'59'15,"-1"3"-38"-15,5 2 22 16,1 0-27-16,3-3-7 15,3-10 9-15,3-3 0 16,0-4 15-16,9-15 2 16,16-18 9-16,14-13 20 15,10-9-4-15,13-3-14 16,3 6 3-16,-4 10-4 16,-15 14-10-16,-17 18-17 0,-16 10-16 15,-9 8-1-15,-4 31 2 16,-20 21 7-16,-28 24-9 15,-16 14-1-15,-12 9-3 16,-2 2-7-16,5-11 3 16,12-16-1-16,16-21-7 15,23-20-4-15,19-17 6 16,3-4 0-16,29-4 8 16,16-2 5-16,12-2 1 15,4-1 3-15,-4 0 1 16,-9 5-4-16,-11 1-1 15,-10 1-1-15,-8-3-10 16,-10-1-83-16,-4-8-74 16,-5-6-158-16</inkml:trace>
  <inkml:trace contextRef="#ctx0" brushRef="#br0" timeOffset="78027.4928">14528 6965 396 0,'0'0'305'0,"7"6"-303"16,36 8 62-16,18 3-15 15,12 4-30-15,5 1-2 0,-4 2-9 16,-8 3-5-16,-11 1-2 15,-13-1-1-15,-9-2-1 16,-10-5-4-16,-6-6-25 16,-5-6-50-16,-6-3-45 15,-3-5-55-15,-3-8-214 16</inkml:trace>
  <inkml:trace contextRef="#ctx0" brushRef="#br0" timeOffset="78210.6608">14991 6894 495 0,'-82'49'122'0,"-12"17"-64"0,-5 9 27 15,5 7-55 1,10-2-25-16,16-14-5 0,21-19-10 16,24-18-25-16,23-20-45 15,9-9-51-15,39-5-38 16,17-24-83-16</inkml:trace>
  <inkml:trace contextRef="#ctx0" brushRef="#br0" timeOffset="78543.6657">15325 6877 454 0,'0'-11'162'0,"14"1"-155"15,14-3 47-15,5 0-36 16,0 2-7-16,1 2-2 16,-3 2-7-16,-1 0-2 15,-3 3-11-15,1 2-68 0,-7 0-175 16</inkml:trace>
  <inkml:trace contextRef="#ctx0" brushRef="#br0" timeOffset="78726.0442">15385 7095 691 0,'0'1'58'16,"9"1"-17"-16,25-2 6 15,8 0-38-15,6-3-9 0,-3-17-13 16,-2-6-76-16,-9-7-131 15</inkml:trace>
  <inkml:trace contextRef="#ctx0" brushRef="#br0" timeOffset="85160.3469">16858 5939 188 0,'4'-3'35'15,"-1"-2"19"-15,0 1 1 16,-2 0-10-16,-1 1-13 16,0 2-2-16,0 1-1 15,0-2-8-15,0 0-3 16,0 2 5-16,0 0 5 15,-14 0 6-15,-8 19-13 16,-4 10-14-16,-6 8-4 16,7-1-2-16,9-6 0 15,8-7-1-15,8-8 0 16,0-8 2-16,18-4 0 0,10-1 5 16,7-2 11-16,-4 0 14 15,-6 2 1 1,-11 6-8-16,-13 10-15 0,-1 12 10 15,-23 8-5-15,-16 2-14 16,-6-6-1-16,0-10-21 16,8-14-28-16,10-10-16 15,6-4-36-15,15-18-35 16,6-4-101-16</inkml:trace>
  <inkml:trace contextRef="#ctx0" brushRef="#br0" timeOffset="85409.8789">16874 5796 331 0,'34'-10'171'15,"15"-4"-163"-15,12 0 102 16,14-4-61-16,6-2-34 16,-4-2-14-16,-2 0-1 15,-18 4-17-15,-16 10-87 0,-17 4-122 16</inkml:trace>
  <inkml:trace contextRef="#ctx0" brushRef="#br0" timeOffset="85742.506">17368 6051 392 0,'0'-5'157'0,"0"5"-151"15,0 0 23-15,3 0-14 16,1 25-8-16,-2 13 28 16,-2 10-14-16,0 7-14 15,-3-1-5-15,-6 0-2 16,1-7-4-16,4-6-22 15,3-8-84-15,1-21-91 16</inkml:trace>
  <inkml:trace contextRef="#ctx0" brushRef="#br0" timeOffset="85925.1731">17626 6041 549 0,'-12'39'21'0,"4"13"9"16,4 2 4-16,-2 3-24 15,3-6-10-15,2-6-4 16,1-7-29-16,-2-6-83 16,-2-8-55-16</inkml:trace>
  <inkml:trace contextRef="#ctx0" brushRef="#br0" timeOffset="86157.7945">17092 6158 630 0,'6'-14'59'0,"49"-2"-59"16,36-13 76-16,30-3-21 15,18-6-29-15,4 2-11 16,-15-1-11-16,-22 10-4 16,-25 12-4-16,-22 7-52 15,-14 8-71-15,-19 8-88 0,-18 17-235 16</inkml:trace>
  <inkml:trace contextRef="#ctx0" brushRef="#br0" timeOffset="86440.3307">16924 6875 638 0,'51'-27'41'0,"45"-11"3"0,32-9 52 16,20-8-66-16,4-3-12 15,-12 7-6-15,-28 9-11 16,-27 7-1-16,-27 12-20 16,-20 7-70-16,-13 14-47 15,-16 2-123-15</inkml:trace>
  <inkml:trace contextRef="#ctx0" brushRef="#br0" timeOffset="86806.6031">17462 6946 543 0,'0'-5'62'0,"-2"5"5"15,-12 2-18-15,-9 26-40 16,-10 14-4-16,-5 12-3 15,3 7-1-15,10-5-1 0,16-8-1 16,9-10 1 0,22-16-4-16,23-12-5 0,13-10 1 15,9 0 4-15,2-4-1 16,-8-6-32-16,-10 5-60 16,-15-4-152-16</inkml:trace>
  <inkml:trace contextRef="#ctx0" brushRef="#br0" timeOffset="86989.2524">17788 7036 556 0,'-41'53'152'0,"-6"22"-80"16,-3 15 12-16,-4 8-49 15,3 1-29-15,5-12-6 16,13-12-4-16,15-15-34 15,18-23-103-15,0-35-209 16</inkml:trace>
  <inkml:trace contextRef="#ctx0" brushRef="#br0" timeOffset="87687.7347">18576 6652 443 0,'26'-14'140'0,"13"2"-131"16,20-5 81-16,14-1-56 15,2 0-21-15,-10 5-5 0,-14 4-8 16,-17 4-8 0,-14 5-48-16,-13 0-117 0,-7 0-225 15</inkml:trace>
  <inkml:trace contextRef="#ctx0" brushRef="#br0" timeOffset="87887.9882">18864 6417 429 0,'-12'34'166'15,"2"17"-113"-15,1 20 35 16,0 10-57-16,0 13-22 15,4-3-7-15,4-9-2 16,1-16-12-16,6-18-42 0,18-18-94 16,1-22-183-16</inkml:trace>
  <inkml:trace contextRef="#ctx0" brushRef="#br0" timeOffset="88319.4965">19343 6350 592 0,'-7'0'31'16,"7"0"-14"-16,4-3 13 15,27-12-26-15,20-5 16 16,18-9 36-16,13-8-2 16,8 4-8-16,-7 6-4 15,-13 9-10-15,-21 12-21 16,-22 6-8-16,-19 20-2 16,-8 26 3-16,-30 20 2 15,-27 23-6-15,-15 9 0 16,-2 12 0-16,7 0 0 15,22-13 0-15,21-20-1 0,21-27-3 16,8-24-4 0,31-19 3-16,11-7 4 0,8-7 1 15,2-15 0-15,-5-4 0 16,-3 0-23-16,-5 4-62 16,-3 1-91-16,-12 3-261 15</inkml:trace>
  <inkml:trace contextRef="#ctx0" brushRef="#br0" timeOffset="88718.5327">20153 6575 426 0,'-9'0'281'0,"8"-2"-255"15,1 2 51-15,0-4-64 16,0 4-11-16,0 0-2 16,0 0 0-16,0 18 1 15,0 13 1-15,-6 7 2 16,-3-2 3-16,3-10-4 16,5-9-1-16,1-15-2 15,16-2-3-15,23-33 3 16,14-11 0-16,10-3 0 15,-3 5 0-15,-11 14 1 16,-14 10 7-16,-13 14 13 0,-11 4-3 16,-11 17-6-16,0 22 0 15,-10 13-1-15,-13 5-11 16,1 1 0-16,5-8-10 16,9-8-39-16,6-12-44 15,2-8-45-15,8-11-62 16,14-11-144-16</inkml:trace>
  <inkml:trace contextRef="#ctx0" brushRef="#br0" timeOffset="88917.7749">20844 6455 707 0,'0'0'50'16,"-2"18"-11"-16,-2 18-19 15,-3 12-11-15,-2 4-1 16,-2 4-5-16,-2 3-3 16,2 2-1-16,2-2-9 15,1-4-37-15,2-13-67 16,6-16-95-16,0-20-129 16</inkml:trace>
  <inkml:trace contextRef="#ctx0" brushRef="#br0" timeOffset="89117.9715">21056 6395 483 0,'0'0'140'16,"0"0"-103"-16,0 14-29 16,-5 18-4-16,-5 10 7 15,-2 6-3-15,-3 3-6 16,2 1-2-16,-2 4-3 15,3 0-14-15,0 6-57 16,0-9-112-16</inkml:trace>
  <inkml:trace contextRef="#ctx0" brushRef="#br0" timeOffset="89333.7529">20722 6348 149 0,'-7'-3'544'16,"7"3"-471"-16,2 0 24 16,29 5-63-16,17 4-4 15,17-2-2-15,9-7-11 16,2 0-3-16,0-14-9 16,-10-8-5-16,-14-2-4 15,-16-1-31-15,-11 0-75 16,-16-5-154-16</inkml:trace>
  <inkml:trace contextRef="#ctx0" brushRef="#br0" timeOffset="90547.4078">21463 2084 297 0,'0'0'111'0,"0"0"-97"15,0 0 29-15,0 0-15 16,0 0-4-16,9 0 4 16,12-2 6-16,10-1 0 15,11-2 2-15,16-1 4 16,17-2-6-16,13-2 0 15,15-4 2-15,-2 4-8 0,-14 2-12 16,-25 6-13 0,-24 2-3-16,-17 0-3 0,-15 13-14 15,-6 2-76-15,-6 7-54 16,-23-4-89-16</inkml:trace>
  <inkml:trace contextRef="#ctx0" brushRef="#br0" timeOffset="91029.6694">22127 1842 365 0,'-1'0'12'16,"1"0"-2"-16,0 0-8 16,0 0 0-16,0 0 0 15,0 0 4-15,0 0 4 16,-2-1 13-16,1-3 21 16,-1 3-7-16,-1-1 1 15,0 2 1-15,2 0-15 16,-2-1-2-16,3 1-6 15,-2-2-8-15,2 0-2 16,0 2 4-16,0 0 4 0,0 0-1 16,0 0-2-16,2 0-8 15,20 0 1-15,11 0 10 16,12 5 13-16,5 3 0 16,-5-1 0-16,-5 3-1 15,-17 2-8-15,-10 4-10 16,-13 18-2-16,-4 11 13 15,-39 21-1-15,-22 8-13 16,-9 1-5-16,1-14-7 16,20-25-41-16,28-26-71 15,22-13-127-15</inkml:trace>
  <inkml:trace contextRef="#ctx0" brushRef="#br0" timeOffset="91728.0199">23304 1800 413 0,'-3'0'79'16,"1"0"-29"-16,2 0 5 15,0 0-45-15,0 0 8 16,0 0 4-16,7 14-12 0,18 9 12 16,12 9 18-16,10 6-9 15,6-1 2-15,2 3-5 16,-1 0-20-16,-7 1-7 16,-10 0-1-16,-9-3-1 15,-9 1-3-15,-5-6-29 16,-2-10-66-16,-6-15-105 15,-3-8-251-15</inkml:trace>
  <inkml:trace contextRef="#ctx0" brushRef="#br0" timeOffset="91910.5231">23809 1716 656 0,'-81'46'10'15,"-20"19"89"-15,-13 15-69 16,-4 7-16-16,6 3-11 16,24-12-3-16,32-13-10 15,35-20-35-15,24-20-69 16,55-25-86-16</inkml:trace>
  <inkml:trace contextRef="#ctx0" brushRef="#br0" timeOffset="92343.8725">24169 1878 436 0,'0'0'57'0,"0"-1"18"15,17-5-35-15,13-2-17 16,8 1 23-16,1 0-14 16,-3-1-26-16,-1 3-6 15,-7 2-11-15,-3 3-76 16,-13 0-173-16</inkml:trace>
  <inkml:trace contextRef="#ctx0" brushRef="#br0" timeOffset="92493.7903">24243 2057 509 0,'-3'0'202'0,"3"0"-123"16,6 0-2-16,27 0-73 15,19 0-4-15,13 0-11 16,8-5-116-16,-9-14-219 16</inkml:trace>
  <inkml:trace contextRef="#ctx0" brushRef="#br0" timeOffset="93307.3673">21665 6611 462 0,'-5'0'16'16,"4"0"22"-16,1 0-1 16,0 0-28-16,0 0 18 15,16-2 4-15,14-5 39 16,15-2-4-16,14 1-13 15,10 3-10-15,1 2-16 16,-4 3-10-16,-13 0-16 16,-9 0-1-16,-12 0-1 15,-8 0-4-15,-7 0-12 16,-5 2-68-16,-5 1-54 16,-1-3-81-16,-4 0-206 0</inkml:trace>
  <inkml:trace contextRef="#ctx0" brushRef="#br0" timeOffset="93673.0524">22012 6481 528 0,'-3'0'60'15,"3"0"-37"-15,11 0 24 0,18 0-37 16,15 0 12 0,14-4 7-16,9-2-3 0,8-4 4 15,1 0-9-15,-3 0-8 16,-9 2-8-16,-16 4-4 16,-17 2-1-16,-15 2 1 15,-14 0-1-15,-2 18 10 16,-33 20 25-16,-22 14-17 15,-14 6-14-15,-10 1-1 16,6-5-3-16,10-8-1 16,16-10 0-16,16-14-8 15,15-11-19-15,15-5-30 16,1-5-34-16,30-1-71 16,19-5-151-16</inkml:trace>
  <inkml:trace contextRef="#ctx0" brushRef="#br0" timeOffset="94022.4149">22971 6294 365 0,'-3'0'168'0,"3"0"-116"16,0 14 10-16,17 15-19 16,10 6 4-16,6 4-1 15,3 3 4-15,4 2-11 16,-3 2-13-16,-3-1-16 15,-2-1-10-15,-4-2-4 16,-1-3-21-16,-3-2-43 16,-8-8-39-16,-1-8-39 15,-8-20-74-15</inkml:trace>
  <inkml:trace contextRef="#ctx0" brushRef="#br0" timeOffset="94188.5779">23476 6348 121 0,'-57'4'516'0,"-14"47"-444"16,-23 13 42-16,-13 16-61 16,-9 16-23-16,4 5-24 15,18-8-6-15,29-17-4 16,30-24-34-16,32-24-85 16,12-27-111-16</inkml:trace>
  <inkml:trace contextRef="#ctx0" brushRef="#br0" timeOffset="94570.9746">23731 6465 207 0,'0'-4'250'15,"0"2"-140"-15,0 2-6 16,3-3-59-16,18-2-15 16,12-2-1-16,7-3-17 15,-1 1-3-15,-5 1-5 16,-3 2-4-16,-7 4-15 16,-9 2-50-16,-8 0-71 15,-7 6-126-15</inkml:trace>
  <inkml:trace contextRef="#ctx0" brushRef="#br0" timeOffset="94737.1352">23818 6584 544 0,'-3'0'185'16,"3"0"-99"-16,10 0-37 15,20 0-40-15,8 0-7 16,4 0-2-16,1 0-47 15,-5-2-104-15,-10-14-262 16</inkml:trace>
  <inkml:trace contextRef="#ctx0" brushRef="#br0" timeOffset="102551.3785">25074 1275 242 0,'1'-5'86'0,"1"0"-26"16,-1 2-3-16,1 2-28 16,-2-1 6-16,0 2 4 15,0 0-8-15,0 0-11 16,0 0-8-16,0 0-7 15,0 16-2-15,0 8 12 0,0 9-1 16,0 8-7 0,-3 3-4-16,-6 2-1 0,1-2-2 15,-1-5-4-15,5-7-9 16,2-4-51-16,2-13-85 16,0-14-151-16</inkml:trace>
  <inkml:trace contextRef="#ctx0" brushRef="#br0" timeOffset="102784.3504">25354 1210 478 0,'0'0'32'16,"0"0"-26"-16,0 11-1 15,0 18-4-15,-3 10 1 16,-6 6-2-16,-1 2 0 16,-4-2-1-16,2-2-11 15,-5-4-67-15,-4-3-76 16</inkml:trace>
  <inkml:trace contextRef="#ctx0" brushRef="#br0" timeOffset="103033.8983">24925 1267 505 0,'22'-6'21'0,"27"0"26"15,20-2-3-15,20 1 1 16,13-1-7-16,-1 2-21 15,2 1-10-15,-12 1-5 16,-10 1-2-16,-11 3 0 16,-18 0-16-16,-10 6-89 15,-23 11-61-15,-14 3-84 16</inkml:trace>
  <inkml:trace contextRef="#ctx0" brushRef="#br0" timeOffset="103299.8649">24896 1965 394 0,'21'-10'148'0,"25"-9"-133"16,24-4 67-16,20-5-45 15,14-2 0-15,5 0-11 0,-9 2-13 16,-10 2-6 0,-17 5-7-16,-9 6 0 0,-12 7-14 15,-8 8-83-15,-13 0-105 16,-13 0-195-16</inkml:trace>
  <inkml:trace contextRef="#ctx0" brushRef="#br0" timeOffset="103864.8872">25490 2055 407 0,'-32'13'12'15,"-4"4"18"-15,-2 0-12 16,-2 2 5-16,-1 3 2 16,4-3-7-16,10 0-10 15,9-6 1-15,12-2 7 16,6-2-3-16,0-3 4 15,9 2 4-15,17 3-5 16,6 0 11-16,4 3 15 0,0 3 3 16,-7 5-19-16,-12 8-12 15,-11 8-7-15,-6 8-1 16,-12 10 3-16,-26 5-1 16,-16-1-8-16,-7-2 0 15,-1-9 0-15,9-13 0 16,12-14 0-16,16-14-1 15,10-8-1-15,12-3 2 16,3-25-5-16,18-16-10 16,26-14 8-16,17-9 7 15,18-7 1-15,4-4 1 16,2 0 2-16,-10 7 11 0,-23 13 3 16,-17 16-11-16,-22 19-5 15,-13 8-2-15,-2 7 0 16,-25 3-19-16,-7 3-39 15,-3 2-32-15,11-1-54 16,16-9-94-16</inkml:trace>
  <inkml:trace contextRef="#ctx0" brushRef="#br0" timeOffset="104280.8566">26484 1546 559 0,'0'0'26'0,"0"0"36"0,1 9-52 15,1 18 8-15,-1 13 5 16,-1 12-2-16,0 9-7 15,-9 2-4-15,-6-2-10 16,2-5-1-16,-2-4-29 16,-2-3-62-16,-5-7-98 15,-3-16-180-15</inkml:trace>
  <inkml:trace contextRef="#ctx0" brushRef="#br0" timeOffset="104430.4464">26361 1737 600 0,'9'-5'36'16,"15"3"63"-16,12 2-72 15,10 0-24-15,5 0-3 16,1 0-30-16,-13 0-232 16</inkml:trace>
  <inkml:trace contextRef="#ctx0" brushRef="#br0" timeOffset="105228.1857">27142 1572 35 0,'0'-4'343'0,"0"4"-292"16,0 0 43-16,0 0-33 15,-2 0-22-15,2 0-5 16,-1 0-4-16,1 0-15 15,0 0-7-15,0 4-2 16,0 20 15-16,0 10 8 16,0 19-3-16,-3 9-10 15,-10 8-7-15,0-2-3 16,3-15-4-16,2-20-2 16,8-17-5-16,0-14-4 15,0-2 0-15,21-30 3 16,18-20 4-16,12-13-5 15,7 0 7-15,2 10 0 16,-2 13 1-16,-5 10 0 0,-3 10 3 16,-9 10 8-16,-12 10 2 15,-13 0 0-15,-8 15-5 16,-8 25 7-16,0 17 0 16,-14 12-13-16,-13 3-3 15,-1-7-22-15,6-17-53 16,11-6-43-16,8-13-78 15,3-18-202-15</inkml:trace>
  <inkml:trace contextRef="#ctx0" brushRef="#br0" timeOffset="105461.2634">27973 1524 271 0,'0'-2'312'0,"0"2"-268"16,0 4 3-16,0 20-34 16,-5 14 27-16,-4 10-16 15,0 10-9-15,-4 7-11 16,-1-1-4-16,-2-4-3 16,2-7-12-16,1-11-39 15,9-13-68-15,4-20-75 16,0-9-118-16</inkml:trace>
  <inkml:trace contextRef="#ctx0" brushRef="#br0" timeOffset="105660.8691">28184 1518 462 0,'0'0'60'15,"-3"18"12"-15,-6 20-36 16,-4 16-6-16,-4 12-9 15,-2 9-2-15,0 5-8 16,-2-2-11-16,2-5-1 16,0-5-29-16,2-8-49 15,-2-7-58-15,-1-20-155 0</inkml:trace>
  <inkml:trace contextRef="#ctx0" brushRef="#br0" timeOffset="105909.8971">27780 1508 608 0,'0'0'22'0,"28"0"47"16,24 0-35-16,25 1 29 15,17-1 3-15,10 0-12 16,-1-10-20-16,-7-6-12 0,-13 1-10 15,-22 0-5 1,-20 6-7-16,-19 4 0 0,-15 4-1 16,-7 1-9-16,0 0-42 15,-22 0-37-15,-15 0-66 16,-12-7-306-16</inkml:trace>
  <inkml:trace contextRef="#ctx0" brushRef="#br0" timeOffset="116185.8285">24968 5633 119 0,'-2'0'24'0,"2"-1"10"16,0-1-19-16,0-1-9 16,0 0-5-16,0 0 7 15,0 0 16-15,0 1 9 16,0 2-8-16,0-3 3 16,0 1-1-16,0 0 2 15,0 1-5-15,0 1-8 16,0 0-4-16,0-1-5 15,0 1-1-15,0 0 1 16,0-2-2-16,0 1 1 16,0-3 2-16,0 1 6 15,0 2-2-15,0-2-1 16,0 1-4-16,0 2-3 0,0-2-1 16,0 2 0-16,0 0 5 15,0 0 0-15,0-1-2 16,0 1 0-16,0-2 0 15,0 1-3-15,0-2 0 16,0-2-2-16,0 1-1 16,0 0 2-16,3 1-2 15,-3 1 1-15,0 2 5 16,0-1 0-16,0 1-1 16,0 0 2-16,0 0-4 15,0 0 0-15,0 0-1 16,0 0-1-16,0 0 0 0,0 0 1 15,0 0-1-15,0 1-1 16,-10 21 1-16,-7 10 0 16,-3 5-1-16,1 0 1 15,6-1-1-15,7-9 0 16,6-6 0-16,0-7 2 16,19-6 0-16,10-1 0 15,5-4 2-15,3 3 11 16,-2 1 10-16,-10 7-7 15,-10 12-10-15,-13 8-1 16,-2 16 7-16,-29 7 1 16,-15 3-10-16,-15-6-5 15,1-12-5-15,5-14-16 0,12-15-35 16,13-13-20 0,13-13-37-16,10-21-66 0</inkml:trace>
  <inkml:trace contextRef="#ctx0" brushRef="#br0" timeOffset="116451.3167">25047 5513 481 0,'12'-20'14'16,"28"2"61"-16,15-1-3 16,8 4-30-16,1 1-15 15,-4 8-16-15,-8 5-9 16,-9 1-2-16,-10 0-6 16,-11 14-65-16,-11 9-106 15,-11 5-205-15</inkml:trace>
  <inkml:trace contextRef="#ctx0" brushRef="#br0" timeOffset="116933.6083">25560 5798 357 0,'0'0'42'16,"0"-2"23"-16,0 2-17 15,0 0-25-15,0 0-2 16,0 2-3-16,0 19 8 15,0 10 15-15,0 9-24 16,0 7-2-16,-6 5-6 16,-9 3-6-16,0 0-3 15,-1-4-2-15,4-3-14 0,0-11-50 16,5-13-78 0,7-21-123-16</inkml:trace>
  <inkml:trace contextRef="#ctx0" brushRef="#br0" timeOffset="117149.6763">25736 5786 313 0,'0'-3'166'15,"0"3"-149"-15,0 1 16 0,0 21-29 16,0 11 16-1,0 6-12-15,1 5-7 0,-1-1-1 16,0 7-9-16,-3-3-53 16,-16-2-85-16,-8-8-109 15</inkml:trace>
  <inkml:trace contextRef="#ctx0" brushRef="#br0" timeOffset="117348.5861">25427 5806 536 0,'42'-25'13'16,"30"1"82"-16,23-1-27 0,16-3-27 16,9 0-10-16,-2 0-20 15,-9 4-11-15,-13 5-3 16,-19 10-35-16,-25 9-114 15,-26 0-130-15</inkml:trace>
  <inkml:trace contextRef="#ctx0" brushRef="#br0" timeOffset="117632.029">24951 6538 605 0,'54'-27'39'16,"37"-4"13"-16,33-5 31 15,22-3-56-15,14 1 2 16,-5 3-18-16,-22 4-11 15,-23 8 0-15,-35 4-6 16,-26 6-30-16,-19 7-66 16,-18 6-47-16,-12 2-72 15</inkml:trace>
  <inkml:trace contextRef="#ctx0" brushRef="#br0" timeOffset="118247.4604">25643 6621 335 0,'-36'3'112'16,"-6"8"-71"-16,0 4 17 15,-4 5-48-15,4 3-7 16,6-1-1-16,7 0 3 15,9-2 0-15,8-3 11 16,9-3 4-16,3-1 0 16,1 0 10-16,23 3 4 15,9 2-1-15,0 4 2 0,-4 8-7 16,-6 5-3-16,-8 7-11 16,-11 10-7-16,-4 8 0 15,-16 10-2-15,-20 3-2 16,-10 1-3-16,-5-8-2 15,2-15 0-15,4-19-3 16,11-16 2-16,7-16 0 16,9-13 2-16,15-28-1 15,3-18-7-15,36-16 5 16,19-10 2-16,18-7 2 16,11-5 7-16,8 5 7 15,-2 9 1-15,-14 21 9 16,-27 22-8-16,-20 21-16 0,-22 14 0 15,-7 5-24-15,0 7-84 16,-18 10-92-16</inkml:trace>
  <inkml:trace contextRef="#ctx0" brushRef="#br0" timeOffset="119627.7319">26430 6281 251 0,'0'-9'149'0,"21"-3"-120"16,10-5 46-16,16 0-13 15,11-1-19-15,7 2-6 16,4 1-5-16,-5 8-15 15,-8 3-13-15,-9 4-4 16,-10 0-13-16,-11 6-79 16,-20 8-196-16</inkml:trace>
  <inkml:trace contextRef="#ctx0" brushRef="#br0" timeOffset="119826.3808">26752 6047 538 0,'0'0'13'16,"0"8"61"-16,1 24-8 15,4 13-34-15,-5 13-16 16,0 6-10-16,0-1-6 16,0-5-6-16,0-4-32 15,5-10-140-15,2-13-246 16</inkml:trace>
  <inkml:trace contextRef="#ctx0" brushRef="#br0" timeOffset="120225.5599">27277 6077 548 0,'-7'-1'28'0,"6"1"23"15,-1 0-31-15,2 15-20 16,-2 16 3-16,-2 9 3 16,-2 4 6-16,-2-2 4 15,-2-4-4-15,4-10-10 0,5-12-2 16,1-14-2-16,0-2 2 15,28-24 1-15,18-19-1 16,8-6 1-16,4 3 0 16,-6 9 9-16,-8 15 16 15,-10 13 8-15,-9 9-6 16,-9 11-20-16,-11 24-3 16,-5 11 4-16,0 6-5 15,-16 2-4-15,4-4-9 16,6-1-76-16,6-15-126 15</inkml:trace>
  <inkml:trace contextRef="#ctx0" brushRef="#br0" timeOffset="120507.9244">28044 5963 311 0,'0'0'234'0,"0"4"-187"16,-2 26 17-16,-5 16-42 15,1 9-10-15,-3 4-2 16,0 0-4-16,0-3-6 0,3-6-8 15,3-5-22-15,-1-11-54 16,4-10-80-16,0-20-27 16</inkml:trace>
  <inkml:trace contextRef="#ctx0" brushRef="#br0" timeOffset="120691.8712">28265 6021 448 0,'0'3'96'0,"0"24"-1"16,0 13-47-16,-6 11-23 15,-7 5-4-15,-3 3-11 0,-1 0-10 16,-2-5 0-16,5-7-19 16,-1-6-52-16,2-5-36 15,0-15-117-15</inkml:trace>
  <inkml:trace contextRef="#ctx0" brushRef="#br0" timeOffset="120957.0397">27826 6022 268 0,'0'-7'476'0,"26"1"-423"16,37-1 37-1,23-6-52-15,18-3-6 0,7-2-7 16,-6-6-8-16,-11 1-15 16,-17 5-2-16,-19 4-2 15,-18 8 1-15,-16 6-5 16,-11 0-7-16,-7 0-20 16,-6 1-41-16,0 17-20 15,-11 1-33-15,-18-10-255 16</inkml:trace>
  <inkml:trace contextRef="#ctx0" brushRef="#br0" timeOffset="154392.6572">2897 10390 447 0,'-4'-4'73'0,"-1"4"-68"16,5 0 23-16,0 0-10 16,0 2-12-16,0 22 3 15,2 12 21-15,2 18-7 16,-4 17-7-16,0 11-3 0,-10 13-4 16,-11 7-2-1,0-10-4-15,3-20-3 0,8-28-3 16,7-31-5-16,3-21-1 15,1-48-4-15,25-32-14 16,13-25 11-16,14-2 16 16,11 9 0-16,9 22 5 15,2 26 17-15,-6 25 5 16,-11 24 4-16,-11 9-16 16,-18 38-10-16,-17 28 13 15,-12 22 10-15,-6 19-11 16,-22 7-9-16,-7 2-6 15,1-7-2-15,-1-17-1 16,9-19-6-16,9-29-35 16,10-23-25-16,7-21-37 0,0-4-71 15</inkml:trace>
  <inkml:trace contextRef="#ctx0" brushRef="#br0" timeOffset="154625.4929">3630 10666 608 0,'25'-8'9'0,"22"1"1"15,9 2 27-15,1 2-24 16,-8 0-11-16,-4-1-2 15,-14 4-5-15,-10 0-20 16,-9 0-70-16,-12 0-102 16</inkml:trace>
  <inkml:trace contextRef="#ctx0" brushRef="#br0" timeOffset="154809.3556">3736 10950 162 0,'12'0'484'0,"9"0"-466"0,19 0 69 16,9 0-35-1,5 0-38-15,-4 0-14 0,-8-9-3 16,-13 0-63-16,-2-7-80 16,-12-4-201-16</inkml:trace>
  <inkml:trace contextRef="#ctx0" brushRef="#br0" timeOffset="155223.9098">4663 10412 412 0,'-32'30'199'0,"-4"20"-178"16,0 21 32-16,4 15-6 15,9 5-19-15,13-5-14 16,10-16 4-16,22-18 5 15,23-23-13-15,22-26-2 16,15-6-4-16,6-35-4 16,-2-13 0-16,-14-3 0 0,-17-2 8 15,-25 2 5-15,-22 3-1 16,-11 2-5-16,-42 4-5 16,-20 9-2-16,-16 12-6 15,0 13-6-15,17 11-11 16,22 0-56-16,30-5-78 15,12-15-344-15</inkml:trace>
  <inkml:trace contextRef="#ctx0" brushRef="#br0" timeOffset="155589.4445">5489 10361 202 0,'-14'0'630'0,"8"7"-630"15,6 1-10-15,0 2-33 16,0-2-111-16,0-6-383 15</inkml:trace>
  <inkml:trace contextRef="#ctx0" brushRef="#br0" timeOffset="155740.0654">5390 10750 847 0,'-25'29'22'15,"13"2"-22"-15,6-11-131 16,0-20-323-16</inkml:trace>
  <inkml:trace contextRef="#ctx0" brushRef="#br0" timeOffset="157169.3726">5823 11655 524 0,'0'0'76'0,"0"23"-68"15,19 10 47-15,14 14-7 16,8 5-12-16,8 6-11 15,0 0-1-15,-1 4-2 16,-11-2-11-16,-12-3-11 16,-9-3-2-16,-8-6-23 15,-6-4-66-15,-2-15-98 16,0-23-303-16</inkml:trace>
  <inkml:trace contextRef="#ctx0" brushRef="#br0" timeOffset="157335.5861">6284 11682 566 0,'-92'44'170'15,"-23"24"-155"-15,-15 21 47 16,-9 15-43-16,2 4-19 16,19-10-16-16,34-18-74 15,38-25-107-15,34-31-180 16</inkml:trace>
  <inkml:trace contextRef="#ctx0" brushRef="#br0" timeOffset="157651.6819">6535 11842 452 0,'19'0'216'15,"8"-3"-197"-15,12 0 54 16,1-1-54-16,-4-3-19 16,-6 2-9-16,-11 3-55 15,-7 2-125-15,-12 0-247 16</inkml:trace>
  <inkml:trace contextRef="#ctx0" brushRef="#br0" timeOffset="157834.2278">6605 12013 584 0,'0'14'96'16,"9"-1"-75"-16,22-5 15 16,8-8-28-16,8 0-8 15,0-16-22-15,-4-7-117 16,-9-7-412-16</inkml:trace>
  <inkml:trace contextRef="#ctx0" brushRef="#br0" timeOffset="160461.4746">7779 11165 517 0,'0'0'44'0,"0"0"-32"16,0 19 3-16,0 12 21 16,0 10-3-16,-6 6-21 15,0 4-3-15,-4 3-5 16,-4-1 0-16,1-1-4 16,1-10 0-16,0-8-8 15,6-12-32-15,1-14-103 16,5-8-138-16</inkml:trace>
  <inkml:trace contextRef="#ctx0" brushRef="#br0" timeOffset="160644.0481">7939 11179 437 0,'0'0'138'15,"3"3"-125"-15,6 19 33 16,4 6-2-16,-1 8-21 15,-1 2-16-15,-3 0-7 16,-2-1-2-16,-4-4-11 16,-2-3-47-16,0-4-116 15,-9-6-153-15</inkml:trace>
  <inkml:trace contextRef="#ctx0" brushRef="#br0" timeOffset="160861.2264">7485 11242 549 0,'42'-19'171'16,"29"7"-157"-16,26 1 68 16,14 6-48-16,5 5-18 15,-1 0-14-15,-10 0-2 16,-16 0-8-16,-22 0-38 15,-19 8-86-15,-18 7-141 16</inkml:trace>
  <inkml:trace contextRef="#ctx0" brushRef="#br0" timeOffset="161325.6327">7645 11892 444 0,'0'-2'92'0,"0"-4"-42"0,0 3-6 15,-2 2-25-15,-4-3-16 16,-1 4-1-16,-3 0 6 16,-1 0 8-16,2 0-1 15,3 0 5-15,6 0-3 16,0 0-12-16,7 5-2 15,28 4 15-15,20-5 21 16,18-3-1-16,11-1-9 16,5 0 0-16,-7 0-1 15,-9-1-11-15,-18-3-12 16,-23 4-5-16,-19 0-7 16,-13 0-34-16,0 0-87 0,-20 5-65 15,-15 12-265-15</inkml:trace>
  <inkml:trace contextRef="#ctx0" brushRef="#br0" timeOffset="161925.0452">7896 12186 338 0,'-19'5'167'16,"-1"4"-130"-16,-7 4 17 15,-4 3-27-15,-4 2-12 16,2 1-8-16,5-2-5 16,4 0 0-16,6-1 4 15,5-2 6-15,5-3-1 16,7-2-2-16,1 1 0 0,0-2 4 16,16 4 10-16,8-2 6 15,9-2 6-15,2 2-3 16,-2 3 3-16,-7 4 0 15,-5 8-12-15,-11 7-10 16,-6 3-4-16,-4 9-5 16,-7 5-3-16,-15 1-1 15,-10 2-2-15,-1-6-1 16,2-10 1-16,7-15-1 16,10-11-4-16,6-10 1 15,8-26 2-15,0-22-8 16,18-18 0-16,24-9 12 15,11-7 1-15,7 1 9 0,-2 7 7 16,-13 13 5 0,-14 19-4-16,-14 15-13 0,-17 10-5 15,0 4-16-15,-24 7-59 16,-10-1-133-16</inkml:trace>
  <inkml:trace contextRef="#ctx0" brushRef="#br0" timeOffset="162572.7265">5723 14963 616 0,'5'5'86'16,"17"27"-84"-16,8 15 54 16,9 11-14-16,-2 6-25 15,-4 2-11-15,-6 0-6 16,-7-9 0-16,-4-7-2 16,-2-16-11-16,-5-10-61 15,3-12-58-15,-5-12-168 16</inkml:trace>
  <inkml:trace contextRef="#ctx0" brushRef="#br0" timeOffset="162739.1914">6270 14937 733 0,'-59'44'50'16,"-20"22"-12"-16,-18 20-8 15,-12 12-19-15,-1 3-11 16,11-9-10-16,20-13-68 15,27-14-84-15,34-28-116 16</inkml:trace>
  <inkml:trace contextRef="#ctx0" brushRef="#br0" timeOffset="162988.3181">6529 14964 360 0,'12'0'360'0,"13"0"-342"15,18 0 61-15,10-1-54 16,0-4-25-16,-5 5-4 15,-11 0-38-15,-10 6-93 0,-24 15-165 16</inkml:trace>
  <inkml:trace contextRef="#ctx0" brushRef="#br0" timeOffset="163121.4389">6635 15157 427 0,'7'0'289'16,"4"0"-220"-16,11 8 13 15,12 4-71-15,13-2-11 16,14-6-46-16,2-4-175 16</inkml:trace>
  <inkml:trace contextRef="#ctx0" brushRef="#br0" timeOffset="163570.4457">7672 14360 708 0,'-42'34'82'16,"7"9"-70"-16,13 1-2 15,14-6-10-15,8-9-3 16,11-5-7-16,19-5 10 15,1-3 2-15,-2 1 9 16,-10 0 22-16,-10 9 4 16,-9 12-6-16,-12 10-7 15,-27 8-17-15,-14-1-7 0,-3-16-6 16,1-20-41 0,6-19-75-16,16-12-86 0,13-28-283 15</inkml:trace>
  <inkml:trace contextRef="#ctx0" brushRef="#br0" timeOffset="163703.3861">7698 14348 521 0,'33'-16'119'0,"0"5"-31"16,2 3-6-16,-1 7-37 16,-1 1-36-16,-3 0-9 15,-4 0-26-15,-3 11-71 16,-4 6-96-16</inkml:trace>
  <inkml:trace contextRef="#ctx0" brushRef="#br0" timeOffset="163902.9792">8180 14552 555 0,'-27'45'197'15,"7"15"-174"-15,0 6 17 16,8 2-32-16,0-3-8 16,4-13-26-16,2-8-84 15,6-15-89-15,0-24-259 16</inkml:trace>
  <inkml:trace contextRef="#ctx0" brushRef="#br0" timeOffset="164069.2077">8532 14362 578 0,'0'22'116'0,"0"24"-60"15,-4 16-26-15,-7 7-30 16,-3 1-1-16,-3-4-17 16,-5-3-74-16,-2-7-134 15</inkml:trace>
  <inkml:trace contextRef="#ctx0" brushRef="#br0" timeOffset="164235.8819">8016 14434 798 0,'0'0'132'0,"49"22"-99"15,25 8 2-15,28 4-10 16,12-6-25-16,2-13 0 15,-1-14-21-15,-3-1-78 16,-9-19-186-16</inkml:trace>
  <inkml:trace contextRef="#ctx0" brushRef="#br0" timeOffset="164767.5811">7312 15325 597 0,'52'-11'177'0,"50"0"-138"16,53-5 58-16,43 7-49 15,17 6-24-15,-6 3-15 16,-21 0-9-16,-36 9-13 16,-43 8-61-16,-43-4-143 15</inkml:trace>
  <inkml:trace contextRef="#ctx0" brushRef="#br0" timeOffset="165432.6957">8125 15631 531 0,'-21'0'55'16,"3"-4"-12"-16,-9 4-32 15,-4 0-8-15,-9 10-3 16,-6 13 0-16,-6 6 0 16,-1 3 0-16,7 2 0 15,12-8 0-15,11-4 2 16,16-5 5-16,7-4 17 15,0 1 11-15,28-3 10 0,12 0 11 16,14 0-8-16,3 3-9 16,-8 4-12-16,-7 10-6 15,-13 12-11-15,-15 10-5 16,-14 13 0-16,-12 6-2 16,-31 2-3-16,-11-2-2 15,0-18-1-15,11-20-4 16,14-25 1-16,9-20 4 15,14-49 1-15,6-32-4 16,34-21 5-16,33-3 3 16,24 3-2-16,9 8 5 15,-2 14 8-15,-17 16-7 16,-27 21-7-16,-26 15-2 0,-23 20-34 16,-5 2-150-16</inkml:trace>
  <inkml:trace contextRef="#ctx0" brushRef="#br0" timeOffset="169472.8431">13724 9823 610 0,'-16'-5'38'16,"13"5"-19"-16,2 0 21 16,-3 0-33-16,-3 6-6 15,-3 10 0-15,1 5 0 16,1 1-1-16,5 3 1 15,3 4 0-15,-3 10 4 16,-1 7 3-16,-2 5 3 16,-2 3-2-16,1-2-2 15,2-11-5-15,1-16-2 16,4-14 0-16,0-11-2 16,16-32-1-16,16-21 3 15,8-21 0-15,8-6 1 0,0 5-1 16,-2 5 2-16,-1 16 6 15,-4 15 22-15,-7 14 1 16,-8 17-11-16,-11 8-13 16,-8 22-3-16,-7 26 5 15,0 19 2-15,-10 15-7 16,-17 8-3-16,-3 2-1 16,-1-3-1-16,6-10-2 15,6-13-12-15,9-17-39 16,7-10-39-16,3-13-88 15,0-19-145-15</inkml:trace>
  <inkml:trace contextRef="#ctx0" brushRef="#br0" timeOffset="169672.0521">14411 9910 645 0,'10'-4'114'16,"8"4"-114"-16,3 0 13 15,0 16-11-15,1 1-2 16,-7 5-52-16,2 7-85 16,-17 0-128-16</inkml:trace>
  <inkml:trace contextRef="#ctx0" brushRef="#br0" timeOffset="169855.2812">14311 10270 304 0,'1'0'252'0,"17"0"-225"16,17 0 87-16,11-2-49 15,7-6-42-15,1 2-14 16,-3-2-9-16,-9 2-25 15,-1 2-89-15,-11-4-160 16</inkml:trace>
  <inkml:trace contextRef="#ctx0" brushRef="#br0" timeOffset="170104.6795">15145 9721 776 0,'-5'0'41'16,"4"11"-39"-16,1 25 4 15,-6 20 7-15,-2 14-7 16,-4 7-5-16,-8 8-1 16,-4-1 0-16,0-4-5 15,-2-7-13-15,4-7-54 0,3-5-36 16,4-8-59-16,6-18-98 15</inkml:trace>
  <inkml:trace contextRef="#ctx0" brushRef="#br0" timeOffset="170337.9482">15470 9820 192 0,'0'-2'658'16,"0"2"-650"-16,0 3-8 15,2 16-29-15,14 5-87 16,-7-4-192-16</inkml:trace>
  <inkml:trace contextRef="#ctx0" brushRef="#br0" timeOffset="170481.4054">15491 10105 736 0,'-2'2'118'0,"1"10"-83"0,-1 0-35 15,2 4-14-15,-3-12-219 16</inkml:trace>
  <inkml:trace contextRef="#ctx0" brushRef="#br0" timeOffset="179880.7017">12929 11036 570 0,'-30'8'71'0,"-3"30"-68"15,-11 19 37-15,-7 26-17 16,-9 23-11-16,-1 18-9 0,8 20-1 16,17 21 3-16,19 0 18 15,17 2 8-15,29-16-16 16,20-31-12-16,12-22-3 15,5-30-1-15,1-24-5 16,-1-19-22-16,1-20-68 16,-9-6-196-16</inkml:trace>
  <inkml:trace contextRef="#ctx0" brushRef="#br0" timeOffset="180363.1003">13402 11425 466 0,'-9'0'111'15,"5"13"-86"-15,1 17 23 16,-3 18-24-16,3 8-4 16,0 10-5-16,0 7-6 15,-2 10-5-15,-2 1-4 16,-2-2-2-16,2-7-16 15,-1-11-40-15,-1-12-96 0,-6-22-135 16</inkml:trace>
  <inkml:trace contextRef="#ctx0" brushRef="#br0" timeOffset="180529.427">13262 11814 570 0,'7'-4'121'15,"10"2"-91"-15,16 0 69 16,8 1-72-16,7 1-26 16,4 0-1-16,5 5-71 15,-6 1-182-15</inkml:trace>
  <inkml:trace contextRef="#ctx0" brushRef="#br0" timeOffset="181560.4189">14263 11222 253 0,'-3'0'197'16,"0"0"-147"0,1-2 24-16,2 2-38 0,0-2-25 15,-1 0 5-15,-2 2 0 16,-3 0 5-16,-7 0 0 16,-2 0-7-16,-11 4-8 15,-2 13 1-15,-3 5-3 16,2 3-4-16,3 1 1 15,5-2 1-15,7-2 1 16,5-3 0-16,6-4-1 16,3-2-1-16,2-4 5 15,16 1 3-15,7-5 4 16,8 0 11-16,0 1 1 16,3 0-7-16,-3 4 1 0,-5 6-2 15,-3 4-7-15,-4 5-5 16,-6-1-2-16,-3 4-2 15,-8 4-1-15,-4 2 0 16,-7 2-1-16,-17 1-3 16,-6-4-1-16,0-5-4 15,3-11-2-15,2-11 1 16,7-6 2-16,2 0 3 16,4-21-8-16,10-11 0 15,2-9 1-15,6-6 9 16,21-6 3-16,4-2 3 15,8-3-2-15,6 3 4 16,1 7 0-16,-5 8-2 0,-13 15-3 16,-10 13-1-16,-11 9-2 15,-5 3-8-15,-1 0-55 16,-1 12-66-16,0 12-47 16,0 4-159-16</inkml:trace>
  <inkml:trace contextRef="#ctx0" brushRef="#br0" timeOffset="181842.8852">14629 11350 165 0,'0'-2'318'0,"0"2"-272"16,0 6-9-16,0 14-2 16,0 8-12-16,0 2-9 15,0 6-5-15,-7 3 1 16,-4 1 1-16,-1-2-5 16,1-2-6-16,3-6-6 15,1-6-23-15,6-10-84 16,1-7-85-16</inkml:trace>
  <inkml:trace contextRef="#ctx0" brushRef="#br0" timeOffset="182042.3674">14790 11288 70 0,'0'-6'560'16,"0"6"-504"-16,0 0-28 15,0 11-20-15,1 14 2 16,4 11-8-16,-1-2-2 16,-1 3-4-16,-3-2-13 15,0-2-27-15,0-2-41 0,0 0-49 16,-7-3-79-16</inkml:trace>
  <inkml:trace contextRef="#ctx0" brushRef="#br0" timeOffset="182291.8434">14340 11480 613 0,'0'-12'53'15,"20"1"-20"-15,32-5 5 16,17-1-9-16,11-1-1 0,8 0-11 15,0 0 5 1,-2 2-13-16,-8-2-9 0,-9 5-1 16,-11 5-18-16,-9 8-60 15,-10 0-32-15,-10 8-83 16,-16 17-59-16</inkml:trace>
  <inkml:trace contextRef="#ctx0" brushRef="#br0" timeOffset="182657.6058">13945 12164 490 0,'22'-11'48'0,"16"-3"36"16,13-2-17-16,10 0-20 16,13-2-5-16,6 0-2 15,6-2-10-15,1 2-10 16,-13 3-10-16,-8 1-10 15,-12 4-1-15,-8 1-3 0,-4 3-9 16,-8-1-29 0,-6 3-33-16,-7 3-25 0,-4 1-105 15,-7 0-148-15</inkml:trace>
  <inkml:trace contextRef="#ctx0" brushRef="#br0" timeOffset="183339.2576">14636 12195 67 0,'-7'0'402'16,"-1"0"-333"-16,-1 0-22 15,-3 0-18-15,-4 7-24 16,-8 4-4-16,-9 4-1 15,-5 5 2-15,-7 7-1 16,-4 3 5-16,-1 6 5 0,5-5-1 16,11-1-5-16,14-6-2 15,10-5-1-15,9-4 0 16,1-5 3-16,0 2 7 16,17-6 16-16,10 1 11 15,3-1 3-15,7 2 0 16,-4 1-8-16,-1 5-6 15,-6 2-7-15,-6 3-10 16,-4 5-6-16,-7 3-3 16,-6 9-1-16,-3 3-1 15,0 1 0-15,-15 1 0 16,-7-5 0-16,-2-5-5 0,-1-6-5 16,-2-9-10-16,0-12-8 15,2-4 1-15,5-16 6 16,5-12 1-16,6-6 12 15,8-6 8-15,1-6 1 16,13-7 3-16,19-3-2 16,10-6 0-16,10-1 6 15,4 1 18-15,2 4 7 16,-2 14-3-16,-11 12-12 16,-7 13-16-16,-6 8-2 15,-4 5-14-15,-1 6-47 16,0 0-92-16,1 0-127 15</inkml:trace>
  <inkml:trace contextRef="#ctx0" brushRef="#br0" timeOffset="183738.0834">15313 10939 728 0,'0'24'25'0,"3"29"-18"16,20 26 14-16,0 29 8 15,-6 21-2-15,-10 22 1 16,-7 21-2-16,-17 9-2 16,-27 6-5-16,-17-3-7 15,-13-13-6-15,-3-19-6 16,6-28-1-16,14-34-28 15,15-42-98-15,14-48-132 16</inkml:trace>
  <inkml:trace contextRef="#ctx0" brushRef="#br0" timeOffset="199849.297">17332 11535 18 0,'-15'-20'463'15,"5"6"-423"-15,10 7 31 0,0 3-2 16,0 4-43-16,23 0-15 16,13 9 9-16,12 19 14 15,7 12-4-15,0 16-7 16,-6 8-11-16,-8 7-7 16,-10 5-5-16,-9 2 0 15,-3-3-18-15,-6-10-70 16,-7-16-94-16,-6-32-319 15</inkml:trace>
  <inkml:trace contextRef="#ctx0" brushRef="#br0" timeOffset="200015.5827">17875 11457 571 0,'-81'47'65'0,"-23"36"-49"16,-21 30 53-16,-16 17-49 15,-5 15-17-15,16 5-3 16,29-22-3-16,37-26-49 16,38-38-102-16,26-42-198 15</inkml:trace>
  <inkml:trace contextRef="#ctx0" brushRef="#br0" timeOffset="200314.8038">18102 11611 677 0,'34'-22'58'0,"17"10"-43"15,14-8 40-15,3 1-49 0,-7 7-6 16,-6 7-18 0,-18 5-91-16,-22 0-144 0</inkml:trace>
  <inkml:trace contextRef="#ctx0" brushRef="#br0" timeOffset="200481.0915">18218 11761 822 0,'11'0'42'0,"18"0"3"16,15 0-25-16,8 15-20 15,1-3-50-15,-8-10-267 0</inkml:trace>
  <inkml:trace contextRef="#ctx0" brushRef="#br0" timeOffset="201561.8222">19738 10910 258 0,'0'-5'143'15,"0"-4"-108"-15,0 1 41 16,0-6-37-16,6 3-11 16,-1-2 3-16,-5 3-3 15,0 0 0-15,0 2-7 16,-9 0-8-16,-13 2-4 16,-8 6-3-16,-9 0-3 15,-12 16-2-15,-3 19-1 16,2 9 0-16,5 3 1 15,14 2 0-15,15-5-1 16,13-10-1-16,5-10 1 16,26-18 1-16,21-6 4 15,15-20 2-15,6-20 1 16,7-7-6-16,-4-6-1 0,-6 2 3 16,-13 9 10-16,-18 12-6 15,-17 16-2-15,-12 12 5 16,-5 2 1-16,0 14-7 15,-14 16-2-15,-7 14-3 16,-2 10 1-16,2 5-1 16,2-1 0-16,3 4 0 15,2 0 0-15,5 3-10 16,5-4-53-16,-2-4-57 16,-7-15-147-16</inkml:trace>
  <inkml:trace contextRef="#ctx0" brushRef="#br0" timeOffset="201877.6113">19199 11577 241 0,'0'0'62'0,"0"0"5"0,0 0-5 15,7 0 5-15,15 0-14 16,24 0-4-16,26 0 15 16,28 0 5-16,30-8 2 15,15-8-16-15,4 1-19 16,-11 4-22-16,-24 10-11 15,-29 1-3-15,-22 19-44 16,-23 5-74-16,-22 1-110 16</inkml:trace>
  <inkml:trace contextRef="#ctx0" brushRef="#br0" timeOffset="202476.8666">19862 11996 427 0,'-1'-17'125'15,"-18"10"-53"-15,2 7 3 0,-10-4-64 16,-7 4-7-16,-11 2-3 16,-3 15 0-16,-2 5 1 15,-2 4 3-15,7 1 1 16,12 0 0-16,14-5 5 15,14-6 0-15,5 1-4 16,15-6 4-16,19-4 16 16,11 0 18-16,12-1-12 15,1 5-11-15,-9 3 0 16,-12 10-4-16,-19 8-8 16,-18 12-5-16,-6 12-2 15,-33 6-1-15,-13 2-1 16,-6-9-1-16,3-16-4 0,12-20-7 15,10-19 5-15,19-36 4 16,14-35-4-16,9-19-1 16,35-11 6-16,17 6 1 15,13 10 1-15,2 14 6 16,-5 15 0-16,-12 18 2 16,-17 16-9-16,-21 18 0 15,-8 4-18-15,-4 21-76 16,-9 7-117-16,0-7-375 15</inkml:trace>
  <inkml:trace contextRef="#ctx0" brushRef="#br0" timeOffset="202941.8584">20293 11038 412 0,'0'-3'65'15,"0"3"2"-15,0 0-17 16,6 18-17-16,-2 16 12 16,-4 12-13-16,0 10-9 15,-7 6-4-15,-8 4-16 0,4 0-3 16,5-1-22-16,1-9-115 16,1-23-196-16</inkml:trace>
  <inkml:trace contextRef="#ctx0" brushRef="#br0" timeOffset="203124.5092">20525 11035 480 0,'0'0'46'0,"-9"26"-5"15,7 10 23-15,-2 10-29 16,2 9-12-16,-1 1-14 0,2 5-9 15,1-2-3-15,-3-1-74 16,-9-11-191-16</inkml:trace>
  <inkml:trace contextRef="#ctx0" brushRef="#br0" timeOffset="203341.555">20028 10965 696 0,'13'-6'72'15,"48"6"-17"-15,42 4 30 0,33 5-45 16,24-3-15-16,-4-6-7 16,-17 0-14-16,-28 0-4 15,-41 0-7-15,-34 0-51 16,-32 12-149-16,-10-2-510 15</inkml:trace>
  <inkml:trace contextRef="#ctx0" brushRef="#br0" timeOffset="204255.2182">16601 14970 559 0,'-11'-4'56'0,"11"4"18"16,3 6-37-16,26 21-8 16,11 8 10-16,8 8-2 15,0 5-10-15,-4 1-17 0,-10 2-8 16,-7 3-2-1,-7-1-1-15,-5 1-12 0,-6-1-40 16,-6-11-86-16,-3-21-209 16</inkml:trace>
  <inkml:trace contextRef="#ctx0" brushRef="#br0" timeOffset="204421.3473">17247 14857 405 0,'-60'3'378'16,"-34"54"-353"-16,-13 20 47 0,-14 16-51 16,-3 9-20-1,12 4-1-15,26-15-11 0,32-14-48 16,28-23-71-16,21-25-143 16</inkml:trace>
  <inkml:trace contextRef="#ctx0" brushRef="#br0" timeOffset="204903.6783">17496 15097 486 0,'0'-16'157'16,"15"4"-74"-16,22-3-16 15,10 0-32-15,2 6-19 16,-4 6-16-16,-8 3 0 16,-6 10-45-16,-14 18-73 15,-16-5-199-15</inkml:trace>
  <inkml:trace contextRef="#ctx0" brushRef="#br0" timeOffset="205119.7802">17492 15358 432 0,'17'-26'294'0,"8"5"-204"16,16-3-1-16,5 1-72 15,0 6-17-15,-2 13-11 16,-11 1-105-16,-17 3-267 16</inkml:trace>
  <inkml:trace contextRef="#ctx0" brushRef="#br0" timeOffset="209592.8452">18854 14301 503 0,'0'-7'120'16,"0"7"-90"-16,0 15 19 16,0 18-24-16,0 15-5 15,0 12-5-15,0 4-8 16,0 3-1-16,-3 3-5 16,-6 2 0-16,0-2-1 15,3-7-9-15,3-15-38 16,1-12-80-16,2-22-104 15</inkml:trace>
  <inkml:trace contextRef="#ctx0" brushRef="#br0" timeOffset="210007.6871">19210 14404 24 0,'-6'-10'476'0,"-2"2"-460"16,8 2 54-16,0-2-25 15,7-2-8-15,17-6-25 0,10 0 10 16,6 2 12 0,-1 5 0-16,-6 9 0 0,-11 0-13 15,-13 14-11-15,-9 22 0 16,-9 15 3-16,-24 7-1 15,-7 4-6-15,11-13-6 16,10-18 0-16,18-14 0 16,4-15-3-16,28-2-1 15,11-2 4-15,7-7 0 16,-7 4 0-16,-10 5 4 16,-16 6 9-16,-16 32 11 15,-21 18-1-15,-36 15-3 16,-16 7-16-16,-4-10-4 15,14-18-6-15,21-20-27 16,18-14-38-16,20-16-55 0,4 0-40 16,10-16-100-16</inkml:trace>
  <inkml:trace contextRef="#ctx0" brushRef="#br0" timeOffset="210257.4173">19764 14563 516 0,'0'0'52'16,"0"1"46"-16,0 24-42 15,0 11-29-15,-6 6-17 16,-8 7-8-16,2 4-2 15,1-1-4-15,3-6-26 16,4-10-85-16,1-17-177 16</inkml:trace>
  <inkml:trace contextRef="#ctx0" brushRef="#br0" timeOffset="210423.8077">20014 14485 573 0,'0'0'22'16,"0"22"34"0,0 13-33-16,0 15-19 0,-1 11-4 15,-12 1 0-15,-5-1-28 16,-6-3-131-16,-8-19-223 16</inkml:trace>
  <inkml:trace contextRef="#ctx0" brushRef="#br0" timeOffset="210639.8472">19607 14573 625 0,'24'-21'68'0,"33"5"16"0,29-8-25 15,21-2-23-15,12 4-15 16,-1 0-12-16,-13 4-4 15,-19 9-5-15,-17 9-2 16,-18 5-45-16,-16 25-108 16,-18 5-228-16</inkml:trace>
  <inkml:trace contextRef="#ctx0" brushRef="#br0" timeOffset="210955.7303">18749 15175 327 0,'73'-44'341'0,"29"7"-275"16,41 4 45-16,36 2-56 15,14 7-21-15,3 6-13 16,-9 6-18-16,-30 6-3 0,-34 6 0 16,-36 0-7-16,-30 16-39 15,-27 12-92-15,-22-5-163 16</inkml:trace>
  <inkml:trace contextRef="#ctx0" brushRef="#br0" timeOffset="211654.5742">19567 15446 503 0,'-8'-16'54'16,"-4"1"40"-16,-4 8-56 15,-4 1-28-15,-9 4-3 16,-11 2-6-16,-8 2 0 16,-7 18-1-16,-2 12 1 15,6 2 0-15,11 3 0 16,15-4-1-16,16-8 0 16,9-6 1-16,6-8 7 15,27-3 11-15,16-3 10 16,15-4 15-16,5 3 7 15,-7 10-15-15,-17 8-9 16,-23 10-10-16,-20 18-9 0,-7 16-2 16,-35 13 0-16,-20 9-4 15,-11 0-2-15,1-9-1 16,13-19-3-16,17-29-4 16,13-31 0-16,19-31-3 15,8-51 2-15,33-26-1 16,28-14 10-16,21-4 1 15,8 7 4-15,-1 14 4 16,-12 21 5-16,-22 23-4 16,-21 21-10-16,-13 18-24 15,-20 0-175-15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25T18:08:55.2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7955 2090 96 0,'-3'0'4'0,"0"0"4"16,0 0 18-16,0 4-2 16,2 0-1-16,1 0-13 15,0 0-3-15,0 0 4 16,0 1 28-16,0-4-10 16,0-1-17-16,0 0-2 15,0 0 0-15,0 0 9 16,0 0 3-16,1 0-5 15,11-10-6-15,7-3 4 16,2-3 0-16,0 2-4 16,3 1 1-16,1-1 2 15,2 0-2-15,-2 5-1 16,-5 2-1-16,-7 3-3 0,-5 4-3 16,-4 0-1-16,1 0 1 15,0 0 1-15,-1 0 1 16,2 12 3-16,-2 7 8 15,-1 6-2-15,0 3-5 16,0 4-3-16,2-4-3 16,3-2-2-16,2-10-1 15,3-6 1-15,5-8-1 16,6-2 1-16,5-10 0 16,12-18 2-16,5-8-1 15,6 0-2-15,-1 6 1 16,-9 8-1-16,-12 13-1 0,-8 9 1 15,-8 0-1-15,-3 21 1 16,-3 3 4 0,-2 3 4-16,3-5-3 0,3-5-4 15,1-7-1-15,7-3-1 16,2-5-20-16,4-2-94 16,2-16-317-16</inkml:trace>
  <inkml:trace contextRef="#ctx0" brushRef="#br0" timeOffset="997.6501">12564 2009 305 0,'0'-7'0'16,"0"-1"4"-16,1 1 26 16,7-2-5-16,-2 4 4 15,-2 1 7-15,-3 2-3 16,1 1-8-16,-2 1-7 15,0-1-1-15,0 1-2 16,0 0-4-16,0 0-7 16,0 0-1-16,0 0-2 15,0 0 0-15,1 0 0 16,7-3 2-16,6-8-2 16,8 1 1-16,3-2 0 0,0 0 2 15,-3 4 3-15,-5 6 8 16,-6 2-2-16,-2 0-9 15,-6 24-1-15,-3 10 18 16,0 1-7-16,0 0-7 16,0-8 0-16,0-9 0 15,6-10-3-15,17-4-2 16,7-4-2-16,2-2-1 16,2-14-35-16,-1-6-170 15</inkml:trace>
  <inkml:trace contextRef="#ctx0" brushRef="#br0" timeOffset="1762.5079">15786 2004 203 0,'0'0'94'0,"0"0"-92"16,-4 9 14-16,-2 8 7 16,-5 5-8-16,2-2 9 15,2-2 9-15,4-4-3 16,3-5-14-16,0-9-9 16,6 0-1-16,19-7 10 0,11-13-6 15,7-6-1-15,-1 1 10 16,-4 6 10-16,-8 9-6 15,-11 4-14-15,-7 6-8 16,-5 9-1-16,-1 15 7 16,2 5 6-16,2-5-10 15,12-4 2-15,13-13-3 16,15-7 1-16,12 0-3 16,-4-11-6-16,-10 1-89 15,-23 2-380-15</inkml:trace>
  <inkml:trace contextRef="#ctx0" brushRef="#br0" timeOffset="19469.6256">5182 3589 473 0,'3'0'1'0,"-3"0"1"15,0 0 30-15,1 0 1 16,-1 0-12-16,0 0 2 16,0 0 9-16,0-1 11 15,0 1-8-15,0 0-3 16,-24 14-13-16,-19 30-12 16,-17 27-7-16,-4 24-2 0,5 14 2 15,15 3 0-15,20 1 0 16,23-7 0-16,1-15-1 15,25-19-4-15,9-23-11 16,8-30-13-16,6-19-14 16,4-19-19-16,2-27-71 15,3-15-182-15</inkml:trace>
  <inkml:trace contextRef="#ctx0" brushRef="#br0" timeOffset="19768.8913">5598 3976 514 0,'-20'42'11'0,"8"4"2"16,12-10 40-16,14-17-40 16,27-19-2-16,14-3 1 15,9-41 3-15,7-17 0 16,-5-13 11-16,-11 4 17 15,-19 16-9-15,-23 15-11 16,-13 17-2-16,-26 14 1 16,-24 8-10-16,-16 17-11 15,-3 16-1-15,7 3 0 16,19-6-12-16,19-15-25 16,21-7-27-16,3-4-29 0,39-4-48 15,25-10-7-15,23-18-129 16</inkml:trace>
  <inkml:trace contextRef="#ctx0" brushRef="#br0" timeOffset="20019.1453">6312 3632 260 0,'-28'13'162'16,"-8"20"-101"-16,0 5 12 16,5-6-21-16,10-6-2 15,17-10-15-15,4-2-21 16,20-5 1-16,13 2 9 15,2 2 18-15,-4 5 6 0,-11 10-13 16,-13 14-6 0,-7 10-12-16,-27 10-6 0,-17-6-11 15,-1-12 0-15,6-22-14 16,10-21-24-16,13-2-23 16,15-28-31-16,1-6-36 15,7-3-2-15,18-4-38 16</inkml:trace>
  <inkml:trace contextRef="#ctx0" brushRef="#br0" timeOffset="20433.8077">6536 3367 349 0,'0'0'12'0,"0"0"32"15,0 0 29-15,0 0-22 16,0 0-2-16,2-4-5 15,8-7-5-15,8-6 1 16,4-4 8-16,5 2-5 0,-6 7-1 16,-3 6-11-16,-9 6-12 15,-3 0-8-15,-5 17-4 16,-1 24 1-16,-4 23 1 16,-15 14-3-16,-4 7-4 15,11-10-1-15,12-20-1 16,3-22-1-16,29-24-9 15,13-9-22-15,11-18-28 16,4-17-50-16,2-10-106 16</inkml:trace>
  <inkml:trace contextRef="#ctx0" brushRef="#br0" timeOffset="21015.5018">7286 3618 265 0,'0'-8'242'0,"0"8"-238"15,0 0 40-15,2-4-1 0,6 1 0 16,4 2-6-16,5 1-4 15,7 0 7-15,4 8-7 16,1 16-2-16,5 8-12 16,-3 5-5-16,1 3-7 15,-2-4-4-15,-5-3-2 16,-4-7-1-16,-2-5-4 16,-5-5-10-16,-1-4-27 15,-5-5-35-15,-5-4-50 16,1-3-119-16</inkml:trace>
  <inkml:trace contextRef="#ctx0" brushRef="#br0" timeOffset="21281.8316">7725 3528 462 0,'0'0'28'0,"-3"0"19"16,-11 8 31-16,-13 16-26 15,-15 20-2-15,-18 16-12 16,-15 15-3-16,-8 7-4 16,0-2-20-16,11-10-11 0,15-16-16 15,23-18-53-15,22-25-73 16,13-19-201-16</inkml:trace>
  <inkml:trace contextRef="#ctx0" brushRef="#br0" timeOffset="21830.5338">8043 3841 0 0,'0'0'571'16,"12"0"-548"-16,22 0 30 15,14 11 35-15,12 2-44 16,3-1-19-16,2-6-21 0,1-2-4 16,4-4-69-16,1-8-124 15</inkml:trace>
  <inkml:trace contextRef="#ctx0" brushRef="#br0" timeOffset="22329.5936">9441 3608 257 0,'-22'-6'396'0,"-5"6"-374"16,-14 23-1-16,-6 10 9 15,-11 12-22-15,-5 9 5 0,9-2 2 16,12-10 5-16,20-12-15 16,21-14-5-16,4-8-6 15,28-4 6-15,9-4 18 16,2 0 10-16,-2 4 11 16,-7 8-5-16,-17 10-6 15,-16 17-8-15,-23 12-5 16,-37 9-6-16,-21-1-9 15,-13-15-5-15,6-20-22 16,14-24-32-16,26-5-26 16,24-24-25-16,23-5-36 15,8-2-141-15</inkml:trace>
  <inkml:trace contextRef="#ctx0" brushRef="#br0" timeOffset="22545.1543">9602 3748 380 0,'-15'20'403'16,"12"24"-401"-16,-3 5 46 16,-1 6-20-16,-3 0-20 15,4-9-8-15,1-12-4 16,2-13-39-16,3-10-34 0,0-8-17 15,0-3-55 1,0-3-178-16</inkml:trace>
  <inkml:trace contextRef="#ctx0" brushRef="#br0" timeOffset="22703.261">9675 3534 149 0,'-9'-9'585'0,"9"9"-583"16,-3 0-2-16,3 0-24 16,0 1-50-16,0 9-76 15,15 5-147-15</inkml:trace>
  <inkml:trace contextRef="#ctx0" brushRef="#br0" timeOffset="22951.2429">9856 3874 514 0,'-5'29'23'0,"1"-1"90"16,4-12-36-16,0-12-49 15,18-4-19-15,19-10-1 16,11-15 12-16,7-2 7 16,0 9 12-16,-10 14-6 15,-9 4-15-15,-11 22-3 16,-10 18-1-16,-11 7-4 15,-4 2-7-15,0-5-3 0,-3-3-10 16,-2-11-35-16,3-6-64 16,1-10-55-16,1-14-135 15</inkml:trace>
  <inkml:trace contextRef="#ctx0" brushRef="#br0" timeOffset="23310.9011">10402 3459 464 0,'0'-4'111'15,"3"2"-94"-15,13-6 34 16,10-2-1-16,7-2 0 16,1-2-4-16,3 8 11 15,-13 6-14-15,-3 6-14 16,-12 27-10-16,-9 14-4 16,-6 18-3-16,-19 6-8 15,0-6-4-15,11-14 0 16,14-22-11-16,22-20-43 15,27-9-60-15,21-33-77 16,13-23-318-16</inkml:trace>
  <inkml:trace contextRef="#ctx0" brushRef="#br0" timeOffset="23892.1354">11082 3761 492 0,'0'-1'30'0,"0"1"55"15,3 0-18-15,24 1-44 16,15 25 29-16,16 10 10 16,5 6-26-16,-7 4-13 15,-8 7-2-15,-6 0-11 16,-11-3-10-16,-4-7-9 16,-6-1-39-16,0-8-62 0,-6-6-49 15,-2-16-144-15</inkml:trace>
  <inkml:trace contextRef="#ctx0" brushRef="#br0" timeOffset="24025.1741">11561 3830 685 0,'-75'52'53'0,"-20"26"14"16,-14 15 13-16,-4 6-63 15,5-3-17-15,25-20-75 16,43-41-190-16</inkml:trace>
  <inkml:trace contextRef="#ctx0" brushRef="#br0" timeOffset="25571.1578">12239 3763 337 0,'7'0'252'0,"12"0"-245"16,14 0 3-16,15 0 35 0,5 0-36 15,-5 0-7 1,-6 0-2-16,-13 9-22 0,-12 7-83 16,-8 0-105-16</inkml:trace>
  <inkml:trace contextRef="#ctx0" brushRef="#br0" timeOffset="25755.1263">12361 3989 614 0,'1'-2'105'0,"10"2"-101"15,8 0 48-15,14 0-13 16,12 0-32-16,7 0-7 0,2-3-90 16,1-26-150-16</inkml:trace>
  <inkml:trace contextRef="#ctx0" brushRef="#br0" timeOffset="26336.2639">13620 3473 480 0,'0'0'87'0,"0"0"-59"16,-14 11 50-16,-11 16-50 15,-9 10-12-15,-2 8 2 16,6-1-6-16,15-5-12 16,15-9-2-16,21-10 2 15,30-5 1-15,11-4 12 16,1-3 7-16,-12 2 22 16,-16 8-2-16,-21 9-4 15,-14 13-9-15,-34 16-4 16,-30 6-12-16,-24-2-11 0,-6-7-1 15,6-22-29 1,12-21-36-16,19-10-28 0,9-25-37 16,23-15-75-16,22-9-194 15</inkml:trace>
  <inkml:trace contextRef="#ctx0" brushRef="#br0" timeOffset="26552.4215">13568 3379 614 0,'9'6'118'0,"30"12"-112"16,26 2 81-16,26-8-49 15,16-5-31-15,4-7-7 16,-7 0-3-16,-11 0-75 15,-14 0-117-15,-12-15-339 16</inkml:trace>
  <inkml:trace contextRef="#ctx0" brushRef="#br0" timeOffset="27017.909">14542 3787 611 0,'-73'25'141'16,"-5"23"-136"0,7 3 30-16,17-3-17 0,24-11-18 15,26-13-14-15,5-15-17 16,34-5 21-16,11-4 10 15,2 0 20-15,-4 0 16 16,-14 7 2-16,-21 14-2 16,-9 12-5-16,-37 17-8 15,-32 12-11-15,-15 6-12 16,-5-12-4-16,10-19-31 16,24-27-40-16,18-10-39 15,23-14-78-15,14-19-162 16</inkml:trace>
  <inkml:trace contextRef="#ctx0" brushRef="#br0" timeOffset="27217.3702">14801 3903 701 0,'8'4'31'0,"-8"27"6"15,0 8 19-15,0 4-49 16,0-1-7-16,-6-2-21 16,-3-8-45-16,2-5-73 15,-2-8-104-15</inkml:trace>
  <inkml:trace contextRef="#ctx0" brushRef="#br0" timeOffset="27367.7819">14969 3515 747 0,'0'-6'59'16,"0"6"-59"-16,0 0-4 16,0 13-167-16,0 1-52 15</inkml:trace>
  <inkml:trace contextRef="#ctx0" brushRef="#br0" timeOffset="27649.7848">15107 3889 679 0,'-13'36'24'0,"1"6"17"16,10-11-6-16,2-12-33 15,14-16-2-15,19-3 0 16,16-20 16-16,14-15 3 16,2-1 9-16,-5 10 17 15,-15 12 0-15,-20 14-18 0,-13 5-17 16,-12 28-3-16,-3 13 2 16,-19 10-9-16,-8-1-18 15,0-11-93-15,18-30-151 16</inkml:trace>
  <inkml:trace contextRef="#ctx0" brushRef="#br0" timeOffset="28913.4632">15789 3477 201 0,'-8'0'245'0,"6"0"-238"0,2 0 52 16,0 0-15-16,0 0-22 15,0 0-1-15,15-2 0 16,10-8 19-16,6-2 8 15,1 2-11-15,-10 4-6 16,-8 2-8-16,-8 4-16 16,-6 0-2-16,0 31 2 15,-8 16 4-15,-14 13-7 16,-2 5-4-16,4-7-1 16,16-14-1-16,4-14-3 15,34-16-13-15,22-13 7 16,13-1 5-16,5-9-11 15,-7-7-43-15,-10-3-122 0</inkml:trace>
  <inkml:trace contextRef="#ctx0" brushRef="#br0" timeOffset="29528.4994">16344 3760 669 0,'23'0'48'16,"11"28"-33"-16,8 13 94 15,4 11-78-15,-3 5-15 16,-11 5-7-16,-10 0-9 0,-10 0-1 16,-5-4-15-16,0-6-39 15,-2-7-47-15,-5-8-48 16,2-16-148-16</inkml:trace>
  <inkml:trace contextRef="#ctx0" brushRef="#br0" timeOffset="29678.1868">16844 3774 589 0,'-40'0'150'0,"-22"43"-128"15,-19 22 77-15,-21 17-67 16,-10 12-24-16,2 1-8 15,25-9-36-15,30-23-143 0,44-38-258 16</inkml:trace>
  <inkml:trace contextRef="#ctx0" brushRef="#br0" timeOffset="30044.6009">17311 3875 650 0,'6'-4'234'0,"15"4"-231"15,12 8 27-15,16 10 1 16,12 1-31-16,5-2-7 15,4-9-74-15,3-8-148 16</inkml:trace>
  <inkml:trace contextRef="#ctx0" brushRef="#br0" timeOffset="30576.8827">18363 3724 73 0,'0'-12'489'15,"-5"10"-473"-15,-8 2 76 16,-6 0-36-16,-14 18-44 16,-12 14 14-16,-12 10 0 15,-4 15-2-15,6 9-1 16,10 12-8-16,23-1-11 15,20-5-4-15,2-8-5 16,38-12-18-16,15-11-37 16,11-17-28-16,5-14-70 15,-2-10-207-15</inkml:trace>
  <inkml:trace contextRef="#ctx0" brushRef="#br0" timeOffset="30858.575">18715 4000 689 0,'-27'37'34'0,"14"7"45"15,13-13-36-15,35-11-43 16,22-10 0-16,18-10 0 16,3-10 2-16,-3-22 0 15,-13-2 2-15,-25-3 7 16,-23 8 4-16,-14 4 4 15,-30 3-9-15,-27 7-7 16,-13 6-3-16,3 5 0 0,17 4-6 16,22 0-22-16,22 0-42 15,6 0-59-15,24 0-114 16,22-6-192-16</inkml:trace>
  <inkml:trace contextRef="#ctx0" brushRef="#br0" timeOffset="31074.6382">19216 3831 337 0,'0'0'92'0,"-4"10"7"16,-19 16-18-16,-3 1-43 15,6 4 10-15,8-9 1 16,12-2-8-16,12-1-26 0,21-4 1 16,7 2 18-16,-1-2-22 15,-7 5 25-15,-13 3 8 16,-19 7-28-16,-8 8-12 15,-36 2 1-15,-13-3-6 16,-1-17-11-16,13-20-46 16,15-7-67-16,21-35-95 15</inkml:trace>
  <inkml:trace contextRef="#ctx0" brushRef="#br0" timeOffset="31523.5431">19618 3515 52 0,'-9'0'334'0,"5"0"-298"15,3 0 55-15,1 0-38 0,0 0-11 16,0-2 11-16,5 0-13 16,11-3-5-16,6 0 24 15,7 5-3-15,-2 0-14 16,-6 0-2-16,-5 2-15 15,-10 15-13-15,-6 14-8 16,-2 13 1-16,-21 13-2 16,-7 1-1-16,2-5-2 15,12-12-1-15,16-16-5 16,10-15-18-16,32-10-11 16,13 0 1-16,3-12-29 15,-6-6-21-15,-10-1-24 16,-14 11-35-16,-7 1-121 15</inkml:trace>
  <inkml:trace contextRef="#ctx0" brushRef="#br0" timeOffset="31839.4344">20053 3817 128 0,'0'-5'418'0,"0"5"-364"0,0 0 25 16,3 18-46-16,9 11-10 15,3 3 3-15,6 2 1 16,3 3 3-16,-3 1-3 15,0-2-9-15,-5-3-15 16,2 3-3-16,-3-2-15 16,-2-3-42-16,-2-4-43 15,-3-8-60-15,3-19-134 16</inkml:trace>
  <inkml:trace contextRef="#ctx0" brushRef="#br0" timeOffset="31988.9524">20380 3853 623 0,'-49'21'100'16,"-24"28"-2"-16,-15 9-21 0,-6 14-48 15,0 3-2-15,15-6-27 16,26-14-10-16,29-20-109 16,23-32-169-16</inkml:trace>
  <inkml:trace contextRef="#ctx0" brushRef="#br0" timeOffset="78028.7071">17763 5260 455 0,'-9'-3'23'0,"9"2"21"15,0 1 29-15,0 0-43 16,0 0-6-16,0 0-10 16,0 0-6-16,3 6 7 15,8 13 21-15,1 7-13 16,-4 9-14-16,-3 4-6 16,-4 7-3-16,-1 2-4 0,0 4-19 15,-1-2-36-15,-11 0-67 16,-6-12-122-16</inkml:trace>
  <inkml:trace contextRef="#ctx0" brushRef="#br0" timeOffset="78177.4107">17648 5464 328 0,'8'-23'198'16,"10"13"-167"-16,10 8 51 15,6 2-26-15,7 3-21 16,3 12-17-16,1-3-18 15,3 4-6-15,1-10-83 16,-3-6-349-16</inkml:trace>
  <inkml:trace contextRef="#ctx0" brushRef="#br0" timeOffset="78676.0998">18975 5177 261 0,'-12'-7'317'0,"-11"7"-289"16,0 4 39 0,-13 26-36-16,-11 16-17 0,-5 10 14 15,3 13 4-15,12 7 5 16,14 6-26-16,19-6-10 16,4-8-1-16,24-15-2 15,13-17-16-15,7-16-21 16,6-12-33-16,5-8-41 15,5-6-90-15,-4-24-177 16</inkml:trace>
  <inkml:trace contextRef="#ctx0" brushRef="#br0" timeOffset="78891.936">19179 5454 105 0,'0'0'223'16,"0"7"-139"-16,-12 25 13 0,0 16-17 15,5 0-20-15,5-4-14 16,2-11-22-16,17-15-21 15,16-17-3-15,9-1 1 16,5-22 2-16,-4-9 7 16,-7 3 30-16,-15 4 16 15,-12 7-16-15,-9 3-10 16,-23 3-6-16,-15 0-24 16,-7 6-4-16,8 3-22 15,17 2-56-15,20-3-60 16,12-16-184-16</inkml:trace>
  <inkml:trace contextRef="#ctx0" brushRef="#br0" timeOffset="79108.9589">19701 5194 687 0,'-38'44'77'16,"2"12"-18"-16,1 6-7 15,9-5-44-15,13-6-7 16,13-11-1-16,14-9-8 15,16-6-14-15,-2-5 18 16,-6-3 4-16,-14 4 4 16,-8 4 7-16,-9 4 1 15,-19 5-12-15,-4-10-1 16,2-12-49-16,17-12-111 0,13-14-178 16</inkml:trace>
  <inkml:trace contextRef="#ctx0" brushRef="#br0" timeOffset="79673.4254">20037 4981 391 0,'0'0'77'16,"0"0"-3"-16,12-3-3 16,1 1-27-16,2 2 2 0,-3 0-6 15,0 0-5-15,-2 0 1 16,0 0-11-16,-2 2-2 15,-2 11-8-15,-3 7-4 16,-3 7 0-16,0 10-3 16,-4 4-5-16,-8-2-1 15,6-6-1-15,6-7-1 16,0-12 0-16,5-7 0 16,14-1 0-16,5-1-1 15,2-1-1-15,-1 0-5 16,-3 2-13-16,-3 0-31 0,1 2-63 15,-1-3-124 1</inkml:trace>
  <inkml:trace contextRef="#ctx0" brushRef="#br0" timeOffset="80006.2724">20410 5276 198 0,'0'0'367'0,"0"16"-321"15,13 10 53-15,7 6-62 16,5 4-2-16,5-2-11 16,1-1-12-16,-4 3-3 15,0-1-6-15,-8 4-3 16,-4-2-2-16,0-2-7 16,-4-4-40-16,0-5-61 15,0-14-96-15</inkml:trace>
  <inkml:trace contextRef="#ctx0" brushRef="#br0" timeOffset="80155.8496">20613 5343 778 0,'-96'69'52'16,"5"21"39"-16,5 7-55 15,13-10-36-15,22-19-8 16,30-36-116-16,16-32-400 15</inkml:trace>
  <inkml:trace contextRef="#ctx0" brushRef="#br0" timeOffset="81320.5142">4486 5728 315 0,'0'0'192'0,"2"6"-179"15,7 22 39-15,3 13 13 16,0 9-37-16,-5 5-19 15,-4 4-9-15,-3 1 0 16,0-3-4-16,0-8-14 16,-10 0-61-16,-5-8-118 15</inkml:trace>
  <inkml:trace contextRef="#ctx0" brushRef="#br0" timeOffset="81469.4203">4418 6166 423 0,'22'-6'84'15,"3"3"-4"-15,10 3 26 16,4 0-52-16,7 0-28 16,3-7-26-16,0-11-1 15,8-15-58-15,-5-15-187 16</inkml:trace>
  <inkml:trace contextRef="#ctx0" brushRef="#br0" timeOffset="81751.9135">5395 5604 548 0,'-14'0'50'0,"3"14"-49"15,-6 18 33-15,-7 19-3 16,-6 18 1-16,-2 13 1 16,-4 11 5-16,1 13 4 15,6 7-10-15,8-9-23 0,13-16-9 16,8-27-15 0,11-25-57-16,32-28-80 0,9-13-256 15</inkml:trace>
  <inkml:trace contextRef="#ctx0" brushRef="#br0" timeOffset="82002.7233">5641 6049 677 0,'-14'42'38'15,"14"-11"8"-15,10-17-27 16,22-14-19-16,14-15 0 15,2-24 0-15,0-7 0 16,-14 7 3-16,-14 13 14 0,-11 11 14 16,-9 8 0-16,-20 7-13 15,-20 0-18-15,-11 0-4 16,6 7-4-16,14 4-25 16,13-7-51-16,18-4-61 15,11-8-162-15</inkml:trace>
  <inkml:trace contextRef="#ctx0" brushRef="#br0" timeOffset="82234.1988">6096 5736 624 0,'-27'58'32'0,"12"4"39"15,7 1 7-15,8-9-46 16,3-12-32-16,19-11-1 15,0-8 1-15,-1-5 3 16,-8 2 25-16,-5 5 1 16,-8 7-12-16,0 2-14 15,-21-9-3-15,-12-13-39 16,14-13-104-16,6-49-218 16</inkml:trace>
  <inkml:trace contextRef="#ctx0" brushRef="#br0" timeOffset="82683.0661">6423 5427 165 0,'-6'0'411'15,"6"0"-376"-15,0 0 9 16,13 0 9-16,12 0-5 15,4 0-7-15,0 0-1 16,-4 0 5-16,-6 0-8 16,-7 4-12-16,-5 18-11 15,-7 18-2-15,0 18-3 16,-14 17-7-16,-9 3-2 16,7-3 0-16,10-13 0 15,6-18-1-15,9-18-11 16,19-20-20-16,8-6-6 15,3-12-29-15,10-20-62 16,-1-6-176-16</inkml:trace>
  <inkml:trace contextRef="#ctx0" brushRef="#br0" timeOffset="83215.0949">6964 5638 510 0,'-1'0'49'16,"1"3"-4"-16,5 19 6 15,21 7 20-15,12 9-17 16,9 2-17-16,3-2-15 15,2-3-8-15,-3-5-14 16,-6-11 0-16,-1-8-13 16,-5-11-47-16,7-5-114 15,-10-29-333-15</inkml:trace>
  <inkml:trace contextRef="#ctx0" brushRef="#br0" timeOffset="83348.069">7358 5560 728 0,'-76'88'44'16,"5"26"-24"-16,-11 10 50 16,7-8-59-16,17-18-11 15,28-38-158-15,25-46-402 16</inkml:trace>
  <inkml:trace contextRef="#ctx0" brushRef="#br0" timeOffset="85925.11">4286 7101 609 0,'85'7'3'0,"72"-7"1"0,70-4 42 16,56-21-4-16,41-9-25 15,18-4-2-15,-8-4-15 16,-31-1-1-16,-43 7 1 15,-50 11-21-15,-53 8-151 16</inkml:trace>
  <inkml:trace contextRef="#ctx0" brushRef="#br0" timeOffset="87022.5037">17669 6370 572 0,'12'-9'38'0,"52"-8"-38"15,40-7 46-15,50-4 6 16,40-7-24-16,32-9 4 16,21-1-6-16,10-2-3 15,2 3-18-15,1 7-2 0,1-1-3 16,6-1-5 0,2 1 0-16,4 0-23 0,1-2-37 15,-7 7-45-15,-25 0-84 16</inkml:trace>
  <inkml:trace contextRef="#ctx0" brushRef="#br0" timeOffset="88269.4372">4003 8321 124 0,'-6'0'199'0,"0"0"-182"16,-1 3 14-16,1 1 17 16,0-2-2-16,4 0-3 15,1-2 7-15,1 0-3 16,0 0-10-16,0 0-10 15,0 0-3-15,0 0-2 16,7-4-4-16,20-12 2 16,13-4 3-16,17-4 3 15,12-2-5-15,13 0 2 16,2 5 5-16,-9 6-2 0,-18 7-13 16,-24 8-7-16,-23 17-3 15,-10 38 1-15,-45 31 4 16,-38 32-6-16,-23 18-2 15,-4 8-1-15,13-7-2 16,34-23 2-16,36-32-8 16,27-30 5-16,42-24-3 15,31-16 5-15,21-10 2 16,12-2 1-16,4-11-1 16,-5-9-8-16,-13-6-42 15,-13-3-124-15,-25-11-299 16</inkml:trace>
  <inkml:trace contextRef="#ctx0" brushRef="#br0" timeOffset="88752.4294">5771 8433 510 0,'-14'0'114'15,"-12"2"-98"-15,-7 23 23 16,-12 14-17-16,-10 16 0 15,0 8-2-15,6 4 4 16,11 4 8-16,17-3-9 0,18-4-10 16,3-4-9-16,14-9-1 15,17-10-3-15,8-13 0 16,8-12-11-16,9-15-33 16,4-1-54-16,4-25-103 15,-3-13-218-15</inkml:trace>
  <inkml:trace contextRef="#ctx0" brushRef="#br0" timeOffset="88984.5017">6165 8730 396 0,'0'36'111'16,"-6"4"-32"-16,6-3-27 0,12-8 0 16,26-13-22-16,16-14-19 15,15-2 2-15,-2-30-9 16,-7-4 11-16,-20 0 26 15,-19 8-15-15,-21 2-10 16,-5 6-3-16,-35-1 1 16,-18 6-14-16,-6 4-7 15,3 6-7-15,20 3-29 16,19 0-64-16,22-9-94 16</inkml:trace>
  <inkml:trace contextRef="#ctx0" brushRef="#br0" timeOffset="89218.468">6720 8336 514 0,'-38'49'151'15,"0"14"-117"-15,-1 9 8 16,12-5-9-16,9-8-3 16,18-17-30-16,2-18 0 15,26-8-2-15,6-8 2 16,1 0 5-16,-6 0 19 15,-6 1 12-15,-14 5-4 16,-9 3-20-16,-11 3-8 16,-28-2-4-16,-8-10-14 15,0-8-38-15,10-4-56 16,21-24-105-16</inkml:trace>
  <inkml:trace contextRef="#ctx0" brushRef="#br0" timeOffset="89699.1739">6958 8041 270 0,'-6'0'107'16,"3"0"-39"-16,0 0 13 16,1 0-11-16,0 0-24 15,1 0-5-15,1 0 0 16,0 0-4-16,0 0 8 15,0 0-6-15,7 0-10 16,11 0 10-16,6-4-12 16,0 0-6-16,1 4-5 15,1 0-3-15,2 0-3 16,-3 0-6-16,-1 5-1 0,-9 17-2 16,-3 13-1-16,-8 12 3 15,-4 6-2-15,0 0 0 16,0-5-1-16,6-18 0 15,9-8-4-15,5-14-13 16,3-8-11-16,7 0-25 16,6-30-89-16,-5-12-161 15</inkml:trace>
  <inkml:trace contextRef="#ctx0" brushRef="#br0" timeOffset="91112.5774">7560 8495 361 0,'-8'-2'94'0,"4"0"-87"16,4 2 27-16,0 0-13 15,0 0-15-15,0-2 2 16,0 2 3-16,0 0 5 0,0-2 11 16,0 2 1-16,0 0-2 15,0 0-8-15,0 0-3 16,0 0-4-16,0 0-1 16,0 0-3-16,-2 0 4 15,2 0 4-15,0 0 0 16,19 11-4-16,25 18 16 15,19 17 17-15,8 5-14 16,4 0-10-16,-7 1-4 16,-2-9-10-16,-9-5-6 15,-11-10 0-15,-15-8-15 16,-13-9-37-16,-10-8-74 0,-8-3-99 16</inkml:trace>
  <inkml:trace contextRef="#ctx0" brushRef="#br0" timeOffset="91262.2016">8112 8445 605 0,'0'0'148'15,"-15"22"-90"-15,-24 29 18 16,-22 28-28-16,-20 19-20 16,-8 4-24-16,2-11-4 15,11-20-45-15,24-46-181 16</inkml:trace>
  <inkml:trace contextRef="#ctx0" brushRef="#br0" timeOffset="92243.2229">8853 8385 447 0,'-3'0'231'15,"3"0"-210"-15,33 0 29 16,21 0 27-16,13 0-45 16,6-4-18-16,-6-1-9 15,-9 1-5-15,-7 4-12 0,-8-2-44 16,-1-9-111 0,-13-5-248-16</inkml:trace>
  <inkml:trace contextRef="#ctx0" brushRef="#br0" timeOffset="92841.7977">10045 7991 355 0,'0'-6'251'0,"0"5"-203"15,0 1 39-15,0 0-33 16,-4 0-29-16,-17 13-14 15,-9 17-9-15,-9 8 0 16,2 4 5-16,7-9 9 16,14-11-13-16,16-11-3 15,6-6-3-15,26 0 3 16,13 2 5-16,1 5 9 16,-5 3 21-16,-14 10-11 15,-20 19-3-15,-8 18-2 16,-43 17-4-16,-26 9-12 0,-12-12-3 15,0-25-7-15,13-29-26 16,22-22-34-16,23-10-27 16,24-22-33-16,21-1-85 15,34-1-114-15</inkml:trace>
  <inkml:trace contextRef="#ctx0" brushRef="#br0" timeOffset="93042.1697">10348 8183 711 0,'-3'3'54'16,"3"28"-45"-16,0 13 45 0,0 13-42 15,0 1-12-15,0-2-4 16,-7-4-29-16,-5-3-64 15,0-5-61-15,-4-8-192 16</inkml:trace>
  <inkml:trace contextRef="#ctx0" brushRef="#br0" timeOffset="93214.5699">10480 7825 831 0,'-14'-1'16'0,"12"1"-16"16,2 8-38-16,0 14-65 15,0 11-70-15,0-2-317 16</inkml:trace>
  <inkml:trace contextRef="#ctx0" brushRef="#br0" timeOffset="93490.2349">10669 8252 645 0,'-18'32'33'16,"12"3"4"-16,3-4-1 0,3-7-19 16,4-11 0-16,25-13 1 15,16-2 1-15,17-24 5 16,16-7 18-16,4 1-6 15,-8 14-7-15,-14 16-2 16,-21 4-12-16,-20 34 1 16,-19 19-4-16,-4 11-12 15,-29 5 0-15,-3-10-9 16,5-17-63-16,19-33-153 16</inkml:trace>
  <inkml:trace contextRef="#ctx0" brushRef="#br0" timeOffset="94038.8578">11576 7858 381 0,'-3'0'158'15,"3"0"-131"-15,0 0 45 16,0 0-35-16,0 0-9 16,0 0 10-16,9-6 10 15,15-7 0-15,7-2-8 16,11-1-3-16,4 5-4 15,-1 2-9-15,-8 5-11 0,-13 4-4 16,-12 2-3-16,-12 26-2 16,-4 15 4-16,-22 16-6 15,-9 9-2-15,5-1-1 16,12-11-1-16,16-9-2 16,4-15-9-16,29-16-10 15,12-8-10-15,8-8-17 16,1 0-50-16,-4-7-60 15,-9-10-148-15</inkml:trace>
  <inkml:trace contextRef="#ctx0" brushRef="#br0" timeOffset="94272.5201">12213 8087 737 0,'0'17'133'16,"10"8"-126"-16,23 8 23 16,8 2-24-16,6-4-2 15,1-1-4-15,0-4 0 16,-6-2-3-16,-4-4-3 16,-5-2-9-16,-6-3-33 15,-3-4-63-15,3-9-75 16,-3-6-222-16</inkml:trace>
  <inkml:trace contextRef="#ctx0" brushRef="#br0" timeOffset="94387.9965">12717 8011 644 0,'-83'76'167'16,"-20"20"-116"-16,-16 17 8 16,-2 7-42-16,18-13-17 15,25-17-7-15,44-42-173 16</inkml:trace>
  <inkml:trace contextRef="#ctx0" brushRef="#br0" timeOffset="95552.9745">13426 8038 436 0,'0'-1'102'16,"11"-1"-78"-16,17 0 50 16,15 0-20-16,8 0-21 15,10-2-10-15,-1 0-14 16,-5-2-7-16,-12 2-2 15,-13 4-11-15,-12 0-72 16,-18 0-133-16</inkml:trace>
  <inkml:trace contextRef="#ctx0" brushRef="#br0" timeOffset="95734.7167">13586 8246 479 0,'7'0'214'16,"11"0"-180"-16,15 2 88 16,7 3-84-16,6 0-33 15,1-2-5-15,3-3-33 16,-1-1-141-16,-13-32-506 16</inkml:trace>
  <inkml:trace contextRef="#ctx0" brushRef="#br0" timeOffset="96665.8669">14936 7764 597 0,'-39'8'19'15,"6"17"6"-15,2 6 19 16,9 2-33-16,12-4-9 0,10-3-2 15,25-5 0-15,27-7 4 16,10 0 7-16,-2-2 18 16,-11 4 24-16,-21 6-7 15,-22 18-6-15,-10 18 4 16,-47 18-10-16,-31 9-24 16,-16-5-10-16,-4-18-1 15,14-26-18-15,23-31-48 16,22-13-47-16,29-40-50 15,14-19-211-15</inkml:trace>
  <inkml:trace contextRef="#ctx0" brushRef="#br0" timeOffset="96848.7842">14991 7659 627 0,'0'0'70'0,"12"0"-25"15,27 14 41-15,24 3-33 16,23-4-24-16,21-8-22 16,11-5-7-16,7 0-10 15,-1-5-94-15,-19-20-249 16</inkml:trace>
  <inkml:trace contextRef="#ctx0" brushRef="#br0" timeOffset="97314.2508">16193 8086 492 0,'-44'0'209'0,"-4"1"-198"16,-4 25 73-16,1 8-54 15,9-1-21-15,17-3-7 16,21-8-2-16,4-6-10 16,29-8 1-16,9-1 9 15,0-4 7-15,-8 3 9 16,-13 4 18-16,-17 10-2 16,-6 19-2-16,-45 17 5 15,-24 16-27-15,-20-4-8 16,-5-14-2-16,16-18-17 0,23-17-26 15,25-16-36-15,26-3-33 16,12-10-60-16,38-16-218 16</inkml:trace>
  <inkml:trace contextRef="#ctx0" brushRef="#br0" timeOffset="97497.2427">16364 8242 732 0,'-17'32'35'0,"11"10"37"15,-1 5-36-15,1 5-36 16,1-4-2-16,2-7-30 16,0-6-103-16,-3-15-116 0</inkml:trace>
  <inkml:trace contextRef="#ctx0" brushRef="#br0" timeOffset="97648.1427">16413 7967 697 0,'0'0'18'15,"6"0"-18"-15,7 12-14 16,4 18-47-16,0 12-147 15</inkml:trace>
  <inkml:trace contextRef="#ctx0" brushRef="#br0" timeOffset="97880.3338">16617 8415 427 0,'9'0'175'16,"3"0"-106"-16,14 0 45 15,8-3-59-15,10-6-12 16,9-4-19-16,10-1-17 15,-2 3 3-15,-5 2-3 16,-8 5-3-16,-15 4-1 16,-11 4-1-16,-11 23 1 15,-11 17 5-15,-5 10-4 16,-23 7-4-16,-5-1-3 0,3-13-33 16,8-14-72-16,11-24-88 15,8-12-275-15</inkml:trace>
  <inkml:trace contextRef="#ctx0" brushRef="#br0" timeOffset="98228.7225">17341 7844 292 0,'0'-3'195'16,"0"0"-139"-16,0-1 24 16,1 2-48-16,19-4-4 15,8-1 18-15,9 0 0 16,2-2 7-16,-3 7-2 16,-8 2-6-16,-8 0-22 15,-14 25-9-15,-6 23 1 16,-11 18-9-16,-20 12-5 15,1-3-1-15,12-12-2 16,18-19-8-16,8-22-23 16,30-14-31-16,13-8-9 15,4-3-24-15,-1-10-10 0,-6 4-67 16,-11 1-47 0</inkml:trace>
  <inkml:trace contextRef="#ctx0" brushRef="#br0" timeOffset="98478.1626">17875 8197 438 0,'7'13'150'0,"22"7"-95"16,11 3 32-16,7 2-49 15,-1 3 21-15,0 0-25 0,-5 5-24 16,-5-1-10-16,-7 1-1 16,-10 0-15-16,-4-3-56 15,-9-4-70-15,-3-18-89 16</inkml:trace>
  <inkml:trace contextRef="#ctx0" brushRef="#br0" timeOffset="98611.0802">18360 8118 125 0,'-28'0'574'16,"-32"54"-471"-16,-19 20-9 16,-20 32-44-16,-14 16-29 15,1-1-18-15,20-14-3 16,29-39-72-16,27-46-264 0</inkml:trace>
  <inkml:trace contextRef="#ctx0" brushRef="#br0" timeOffset="124431.8971">14066 9934 359 0,'0'-9'155'16,"0"-1"-130"-16,30 5 58 16,13-5-19-16,6 2-23 15,-2 2-19-15,-7 6-12 16,-9 0-10-16,-7 2 0 15,2 11-24-15,0 1-93 16,-2-4-166-16</inkml:trace>
  <inkml:trace contextRef="#ctx0" brushRef="#br0" timeOffset="124764.3865">15021 9595 525 0,'-24'0'39'16,"3"10"-31"-16,3 23 18 0,-1 6-13 16,8 2-4-16,11-7-5 15,0-9-1-15,26-12-3 16,9-9 23-16,6-4 20 15,-4 2-1-15,-8 3 11 16,-13 12-12-16,-16 17-8 16,-15 19-14-16,-33 13-2 15,-22 10-12-15,-4-8-5 16,3-17-1-16,16-18-18 16,22-21-63-16,17-12-39 15,16-5-107-15</inkml:trace>
  <inkml:trace contextRef="#ctx0" brushRef="#br0" timeOffset="124930.6229">15073 9545 407 0,'0'-11'290'0,"0"11"-275"15,24 0 37-15,12 0-35 16,15 1-17-16,4 6-5 15,3-2-84-15,1-3-155 16</inkml:trace>
  <inkml:trace contextRef="#ctx0" brushRef="#br0" timeOffset="125279.8504">15840 9828 553 0,'-63'50'30'16,"28"2"6"-16,21-17-2 15,14-11-33-15,6-12 1 16,18-2 7-16,-3-4 36 0,-6 4 2 16,-11 4-2-16,-4 10-17 15,-22 16-3-15,-26 12-4 16,-18 5-17-16,-5-5-4 16,11-12 0-16,20-16-22 15,22-19-66-15,18-5-37 16,12-5-112-16</inkml:trace>
  <inkml:trace contextRef="#ctx0" brushRef="#br0" timeOffset="125446.3328">16101 9874 429 0,'0'0'232'16,"0"16"-228"-16,0 17 40 15,0 5-15-15,2 2-25 16,2 0-4-16,1-6-25 16,-5-4-156-16</inkml:trace>
  <inkml:trace contextRef="#ctx0" brushRef="#br0" timeOffset="125612.247">16164 9660 539 0,'0'-7'107'0,"3"7"-98"15,12 2-7-15,4 16-2 16,-1 15-46-16,-8 9-186 16</inkml:trace>
  <inkml:trace contextRef="#ctx0" brushRef="#br0" timeOffset="125795.2074">16301 10014 373 0,'19'-39'152'16,"11"-4"-68"-16,8 8 22 15,1 6-50-15,-8 13-7 0,-6 14-11 16,-7 2-19 0,-9 22-8-16,-6 14-4 0,-3 15-2 15,0 5-5-15,-8 2-2 16,5-2-63-16,3-12-87 15,3-11-170-15</inkml:trace>
  <inkml:trace contextRef="#ctx0" brushRef="#br0" timeOffset="126228.2421">16938 9525 357 0,'-8'-6'116'16,"5"2"-27"-16,3 1-24 16,0-4-26-16,11-7-2 15,14-2-1-15,7-6 6 16,-2 4-3-16,-7 8-3 0,-6 10-4 16,-9 0-18-16,-5 25-7 15,-3 22 3-15,-5 11-5 16,-16 7-4-16,-3 0 0 15,8-12-1-15,13-12 0 16,3-18 0-16,28-19-5 16,15-4-31-16,11-8-27 15,7-14-65-15,-7 4-99 16,-12 1-234-16</inkml:trace>
  <inkml:trace contextRef="#ctx0" brushRef="#br0" timeOffset="126443.7543">17485 9709 416 0,'0'0'96'0,"14"4"-47"15,17 12 27-15,1 5-43 16,1 9-7-16,-2 2-13 15,-3 4-11-15,1 4-2 16,-3-1-5-16,3-5-54 16,-4-14-172-16</inkml:trace>
  <inkml:trace contextRef="#ctx0" brushRef="#br0" timeOffset="126576.6814">17849 9585 125 0,'-55'8'554'0,"-19"43"-499"15,-8 38 12-15,-14 20-49 16,-3 10-16-16,8-3-2 16,25-22-12-16,21-33-217 15</inkml:trace>
  <inkml:trace contextRef="#ctx0" brushRef="#br0" timeOffset="127275.0346">9117 9963 600 0,'16'-26'40'0,"29"11"18"0,11 1 3 16,-1 9-36 0,-9 5-19-16,-5 0-6 0,-6 17-16 15,-8-2-72-15,-3 0-135 16</inkml:trace>
  <inkml:trace contextRef="#ctx0" brushRef="#br0" timeOffset="127524.4837">9884 9755 312 0,'-10'0'166'0,"-22"2"-129"15,4 23 45-15,-3 13-18 16,-1 8-4-16,10 0-26 15,14-8-30-15,8-12-3 0,14-10 0 16,16-5 0-16,4-3 17 16,-5 1 11-16,-7 4-2 15,-15 9-10-15,-7 12-7 16,-13 8-1-16,-29 9-7 16,-6-5-2-16,-1-16-2 15,9-18-60-15,10-12-65 16,6-24-122-16</inkml:trace>
  <inkml:trace contextRef="#ctx0" brushRef="#br0" timeOffset="127690.5986">9848 9678 486 0,'17'-15'92'0,"13"7"2"15,14 0-7-15,7 3-44 16,6 1-23-16,1 3-20 15,2 1-4-15,-5-4-42 16,-2 2-86-16,0-2-137 16</inkml:trace>
  <inkml:trace contextRef="#ctx0" brushRef="#br0" timeOffset="127923.3944">10542 9700 447 0,'-67'44'138'16,"21"4"-39"0,23-10-18-16,19-10-65 0,4-7-14 15,25-6-1-15,1-3 3 16,-1 4 3-16,-6 5 6 16,-13 15 5-16,-6 12-5 15,-16 6 1-15,-21 2-12 16,-2-8-2-16,9-19-6 15,16-13-56-15,11-16-157 16</inkml:trace>
  <inkml:trace contextRef="#ctx0" brushRef="#br0" timeOffset="128106.2983">10828 9835 651 0,'-16'41'28'16,"10"24"29"-16,-1 2-38 15,-1 0-19-15,4-7-4 16,-5-15-123-16,0-16-299 16</inkml:trace>
  <inkml:trace contextRef="#ctx0" brushRef="#br0" timeOffset="128289.9763">10824 9595 299 0,'-16'-10'421'16,"8"10"-418"-16,8 15-3 15,0 22-1-15,8 8-19 16,2 11-88-16,0 5-67 15,-4 5-72-15</inkml:trace>
  <inkml:trace contextRef="#ctx0" brushRef="#br0" timeOffset="128456.0402">10970 10031 319 0,'32'-17'138'0,"-1"-2"-38"16,5 9-4-16,-5 6-34 16,-7 4-9-16,-5 11 14 15,-5 16-30-15,-4 9-16 16,-4 9-10-16,-6 8-7 15,0 3-1-15,0-1-3 16,-7-9-2-16,7-12-21 16,0-15-63-16,18-19-118 15,9-40-343-15</inkml:trace>
  <inkml:trace contextRef="#ctx0" brushRef="#br0" timeOffset="128787.7215">11440 9649 355 0,'-7'-2'140'16,"5"2"-114"-16,2 0-5 15,0 0 16-15,15 0 11 16,5 0 5-16,4-5-4 15,-1 1-9-15,-6 4 5 16,-4 0-13-16,-7 11-13 16,-6 26-6-16,0 18-5 15,-12 10-3-15,-4 3-4 0,8-14-1 16,8-18 0 0,17-22 0-16,16-14 0 0,8-8-1 15,0-19-8-15,-4 4-25 16,-3 4-29-16,-10 4-76 15,-11-3-225-15</inkml:trace>
  <inkml:trace contextRef="#ctx0" brushRef="#br0" timeOffset="131582.0242">3884 12669 304 0,'-16'2'177'0,"3"-2"-170"16,12 2 30-16,1-2-11 15,0 0-18-15,22-11 48 16,12-11 3-16,14-5-3 15,8-1-1-15,5 3-5 16,0 8-14-16,-5 9-14 16,-7 8-10-16,-13 10-6 15,-15 27-3-15,-21 25 2 16,-16 25-3-16,-42 24 1 16,-14 19-3-16,-1 1-3 15,19-19 3-15,24-25-1 16,26-31 1-16,5-24 0 0,35-18 0 15,19-12 0-15,16-2 1 16,8-18-1-16,4-4 0 16,2-1-24-16,-8-7-99 15,-18-8-178-15</inkml:trace>
  <inkml:trace contextRef="#ctx0" brushRef="#br0" timeOffset="131930.4208">5050 12822 201 0,'-25'9'290'0,"-5"20"-284"16,2 15 43-16,-2 9 23 15,6 10-13-15,9 0-6 16,14-4-16-16,1-14-17 16,25-19-1-16,17-20 2 15,14-6 10-15,15-35-15 16,1-14-10-16,-7-2-2 16,-19 4-1-16,-21 11-1 15,-22 5 0-15,-3 9-2 0,-26 0-7 16,-10 8-15-1,3 2-61-15,6 4-75 0,17-4-201 16</inkml:trace>
  <inkml:trace contextRef="#ctx0" brushRef="#br0" timeOffset="132695.1515">4816 12831 349 0,'-21'0'100'15,"-7"0"-52"-15,-7 17 10 16,-11 18-4-16,-3 18-5 16,-2 14-7-16,7 6 9 15,15 0 3-15,16-9-11 0,13-16-30 16,14-13-13-1,31-15 0-15,20-9-13 0,21-11-34 16,11-1-84-16,3-34-271 16</inkml:trace>
  <inkml:trace contextRef="#ctx0" brushRef="#br0" timeOffset="133077.5557">5980 12649 483 0,'-44'22'101'16,"1"20"-62"-16,3 8 44 16,1 3-27-16,9-6-13 15,13-18-29-15,15-11-12 16,2-14-1-16,13-4 7 16,13 0 47-16,-1 0-10 15,-1 0-16-15,-8 20-11 16,-13 16-5-16,-3 17-2 0,-31 15-7 15,-17-5-2-15,-4-15-2 16,7-31-16-16,21-17-46 16,24-48-122-16,8-24-360 15</inkml:trace>
  <inkml:trace contextRef="#ctx0" brushRef="#br0" timeOffset="133559.7032">6186 12416 379 0,'-14'0'86'0,"10"3"-48"15,4-1 13-15,0-2-33 0,0 0 11 16,16 0 43-16,14-9 4 15,9-6-20-15,8-2-16 16,-3 7 0-16,-8 8-1 16,-11 2-21-16,-13 22-10 15,-12 22-3-15,0 17-1 16,-26 13-2-16,-6 1-2 16,6-8 0-16,11-12 1 15,15-17-1-15,7-18-1 16,24-16 1-16,13-4-4 15,6-2-22-15,2-16-52 16,0-2-85-16,-7-7-154 16</inkml:trace>
  <inkml:trace contextRef="#ctx0" brushRef="#br0" timeOffset="134008.7226">6896 12746 512 0,'0'-4'120'0,"6"4"-76"15,27 2 18-15,13 14-1 16,8 7-15-16,4 6-13 16,-3 7-6-16,-4 4-17 15,-8-3-7-15,-10-5-3 0,-2-7-2 16,-4-4-40-16,0-7-70 16,-8-14-113-16,-8-2-312 15</inkml:trace>
  <inkml:trace contextRef="#ctx0" brushRef="#br0" timeOffset="134124.9166">7279 12647 693 0,'-85'59'59'0,"0"26"16"16,-1 7-42-16,5 6-28 16,20-10-5-16,24-30-68 15,23-40-340-15</inkml:trace>
  <inkml:trace contextRef="#ctx0" brushRef="#br0" timeOffset="138547.7722">8335 12557 595 0,'0'-12'49'16,"47"8"-31"-16,20 3 51 15,12 1-30-15,-1 0-20 16,-8 0-14-16,-11 9-5 15,-6 2-15-15,-23-11-143 16</inkml:trace>
  <inkml:trace contextRef="#ctx0" brushRef="#br0" timeOffset="139113.0606">9787 12089 524 0,'0'-14'20'0,"0"12"7"15,-4-2 22-15,-11 4-30 16,-10 4-15-16,-13 26 2 16,-10 18 14-16,-7 19 28 15,-3 25-3-15,4 17-8 16,15 9-4-16,19-4-11 16,20-16-9-16,17-28-9 15,34-29-2-15,24-33 1 16,14-13 4-16,8-38 1 0,-6-13-6 15,-22-1 1-15,-35 7 0 16,-34 16-1-16,-31 14 4 16,-48 12-4-16,-22 8-2 15,4 0-9-15,29 12-51 16,38-12-162-16</inkml:trace>
  <inkml:trace contextRef="#ctx0" brushRef="#br0" timeOffset="139744.505">10723 12512 568 0,'-50'1'36'15,"0"34"-17"-15,-5 6 30 16,-4 7-15-16,11-1-12 0,16-9-4 16,20-11-14-16,12-15-3 15,19-7 1-15,17-5 34 16,4 0 13-16,-1 0-10 15,-13 2-10-15,-16 10-7 16,-10 16-9-16,-36 17 0 16,-27 16-4-16,-14 1-9 15,1-12-2-15,19-15-9 16,27-17-37-16,30-18-45 16,12-3-46-16,40-30-167 15</inkml:trace>
  <inkml:trace contextRef="#ctx0" brushRef="#br0" timeOffset="140012.0435">11160 12591 499 0,'-8'-7'109'16,"8"7"-66"-16,0 0 0 16,0 7-28-16,8 15 35 15,4 5-27-15,-6 4-18 0,-3 3-5 16,-3 2-2-16,0 3-2 16,0-1-18-16,0-1-41 15,-9-4-88-15,-3-17-161 16</inkml:trace>
  <inkml:trace contextRef="#ctx0" brushRef="#br0" timeOffset="140161.7087">11298 12240 751 0,'-19'-6'33'0,"16"6"-29"16,3 8-4-1,2 22-45-15,8 6-139 0</inkml:trace>
  <inkml:trace contextRef="#ctx0" brushRef="#br0" timeOffset="140560.0257">11516 12604 443 0,'-7'-5'98'0,"7"5"-75"0,0 0 4 16,0 0-24-16,0 0 3 15,0 0 19-15,-2 0 21 16,-1 0 5-16,1 0-8 15,-4 21-20-15,-2 8 6 16,0 6-14-16,4-6 3 16,4-7-10-16,4-15-4 15,29-7 3-15,19-13 12 16,16-18 6-16,5 0-1 16,-4 11 0-16,-14 13-8 15,-21 7 0-15,-19 17-5 16,-15 21-6-16,0 9-2 0,-21 2-3 15,-1-9-4-15,7-11-45 16,13-17-65-16,2-12-133 16</inkml:trace>
  <inkml:trace contextRef="#ctx0" brushRef="#br0" timeOffset="141191.1208">12104 12246 106 0,'-3'0'138'0,"2"0"-118"16,-1 0 19-1,1 0-16-15,-1 0-2 0,1 0 8 16,-2 0 8-16,-3-4 9 16,4 1-8-16,1 0-6 15,-1 1 0-15,1 1 1 16,-1-3-11-16,1 4 3 16,-1 0-4-16,1-1-4 15,1 1-3-15,0-2-5 16,0 2-1-16,0-2 4 15,0-5 22-15,7-7 16 16,19-3-28-16,8-4 14 16,9 3-7-16,-3 4 3 15,-7 8-4-15,-6 6-12 16,-16 17-7-16,-11 25-2 0,0 19-1 16,-27 11-5-16,-3-1 1 15,10-13-2-15,17-16 0 16,6-26-4-16,39-16-13 15,20-9-9-15,12-25-25 16,7-3-65-16,-10-6-89 16,-12-6-223-16</inkml:trace>
  <inkml:trace contextRef="#ctx0" brushRef="#br0" timeOffset="141839.62">12788 12408 421 0,'-10'-6'59'16,"9"4"22"-16,1 0-27 16,0 2-33-16,6 0 4 15,21 20 24-15,9 14 16 16,10 11-6-16,3 6-7 15,3 0-26-15,0 3-14 16,-5-5-12-16,-10-5 0 16,-5-5-15-16,-7-10-61 15,-3-12-64-15,-7-17-169 16</inkml:trace>
  <inkml:trace contextRef="#ctx0" brushRef="#br0" timeOffset="141972.4483">13299 12414 289 0,'-47'0'385'15,"-24"31"-280"-15,-15 37-10 16,-13 24-59-16,-12 14-16 16,1-1-17-16,15-9-3 15,24-21-22-15,32-39-145 16,30-36-274-16</inkml:trace>
  <inkml:trace contextRef="#ctx0" brushRef="#br0" timeOffset="142587.9003">12104 9766 359 0,'-3'0'77'16,"3"11"-56"-16,3 20 80 15,11 13-46-15,2 9-22 16,2 1-12-16,-3-1-17 16,9-2-4-16,2-7-5 15,7-15-75-15,5-21-131 0</inkml:trace>
  <inkml:trace contextRef="#ctx0" brushRef="#br0" timeOffset="142720.7642">12482 9868 357 0,'0'-22'77'0,"-33"22"31"15,-12 8-58-15,-21 35-40 16,-14 23-4-16,-7 18-3 16,7 5-3-16,14-2 0 15,26-22-68-15,31-32-326 16</inkml:trace>
  <inkml:trace contextRef="#ctx0" brushRef="#br0" timeOffset="143435.8706">14038 12419 235 0,'4'-11'389'15,"10"7"-375"-15,19 0 61 16,13 1-28-16,0 3-37 15,3 5-10-15,-7 16-14 16,-8 4-97-16,-19-3-156 16</inkml:trace>
  <inkml:trace contextRef="#ctx0" brushRef="#br0" timeOffset="143602.1066">14103 12579 528 0,'-3'0'155'16,"3"0"-114"-16,24 0 39 16,21 0-58-16,13 0-14 15,12 0-8-15,3 0-50 16,-6-8-161-16</inkml:trace>
  <inkml:trace contextRef="#ctx0" brushRef="#br0" timeOffset="144034.3353">15411 12060 317 0,'-29'14'35'16,"-7"11"30"-16,-6 9-15 16,-13 13 1-16,-4 17 0 15,-6 20 16-15,7 14-4 16,18 5 1-16,24-9-7 15,17-19-28-15,50-26-17 16,28-28 9-16,22-21-3 16,20-35-7-16,9-33-5 15,-9-18-2-15,-26-5-1 16,-38 7 16-16,-47 16 7 16,-28 15-13-16,-61 16-4 15,-25 11-9-15,-11 15 0 16,13 11-15-16,47 0-48 0,36-3-180 15</inkml:trace>
  <inkml:trace contextRef="#ctx0" brushRef="#br0" timeOffset="157469.4921">5942 14675 315 0,'2'-18'173'15,"-2"8"-147"-15,0 7 59 16,0 3-16-16,0 0-25 0,-12 0-5 16,-20 7-2-16,-18 29-25 15,-20 24-8-15,-8 25-2 16,2 15 4-16,6 11-1 15,18-8-3-15,22-14-2 16,20-16 0-16,10-22-1 16,38-18-3-16,18-17-11 15,17-16-61-15,7-2-63 16,-1-26-117-16</inkml:trace>
  <inkml:trace contextRef="#ctx0" brushRef="#br0" timeOffset="157750.9669">6242 15070 497 0,'-14'49'18'16,"14"3"15"-16,0-7 7 16,22-12-20-16,12-13-6 15,14-18-2-15,11-2 19 16,5-31-3-16,-1-12-15 15,-10-2 1-15,-19 6 1 16,-16 9-2-16,-18 10-6 16,-11 5 1-16,-35 4 2 0,-15 8-10 15,-3 3-7-15,9 2-15 16,19 9-33-16,24 1-63 16,12-8-78-16</inkml:trace>
  <inkml:trace contextRef="#ctx0" brushRef="#br0" timeOffset="158000.6379">7021 14914 543 0,'-52'38'102'0,"6"13"-83"16,1-2 51-16,12-9-22 15,18-11-23-15,15-12-22 0,8-6-1 16,21-2 5-16,9 6 1 15,-4-1 6-15,-5 8 3 16,-12 12-8-16,-17 9-5 16,-10 5-3-16,-29-1-1 15,-10-16-6-15,0-19-29 16,10-12-66-16,16-16-65 16,16-21-196-16</inkml:trace>
  <inkml:trace contextRef="#ctx0" brushRef="#br0" timeOffset="158366.3616">7357 14594 410 0,'-3'0'81'15,"3"-2"-41"-15,6-4 16 16,19-5-7-16,8-5-2 16,4-1-7-16,-1 3 6 15,-7 6-2-15,-7 8-16 16,-9 0-18-16,-8 32-1 0,-5 19 6 15,-3 17-2-15,-18 8-4 16,-3-3-3-16,9-11-5 16,15-20-1-16,0-18-1 15,34-18-5-15,7-6-17 16,11-10-57-16,0-20-83 16,-9-5-221-16</inkml:trace>
  <inkml:trace contextRef="#ctx0" brushRef="#br0" timeOffset="158699.4502">8028 14867 23 0,'-10'-5'520'0,"5"5"-465"15,5 0-32-15,12 16-5 16,11 10 37-16,10 10-7 16,3 7-12-16,2 6-6 15,-4 2 1-15,-4 1-8 0,-2-5-15 16,-4-5-8-1,-3-11-1-15,0-7-12 0,-2-7-55 16,1-13-93-16,-1-6-190 16</inkml:trace>
  <inkml:trace contextRef="#ctx0" brushRef="#br0" timeOffset="158831.9514">8470 14811 602 0,'-77'59'194'0,"-6"23"-179"15,-11 20 28-15,-9 4-29 16,12-9-14-16,20-18-2 0,32-34-105 16,27-38-222-16</inkml:trace>
  <inkml:trace contextRef="#ctx0" brushRef="#br0" timeOffset="159214.2916">9175 14976 763 0,'0'18'62'0,"21"9"-22"16,26 6 15-16,14-4-42 16,9-9-13-16,6-6-1 0,7-14-95 15,-9-6-339-15</inkml:trace>
  <inkml:trace contextRef="#ctx0" brushRef="#br0" timeOffset="159829.5221">10376 14643 409 0,'-22'0'115'15,"12"0"-68"-15,7 0 47 16,3 0-55-16,0 0-16 16,12-10-4-16,19-6 0 15,18-9 0-15,11 0 15 16,-4 5 4-16,-11 9-6 15,-19 11-16-15,-20 1-12 16,-6 35 2-16,-21 15 11 16,-18 12-4-16,-4 3-11 15,4-15-2-15,19-18-2 16,20-19 0-16,14-14-4 16,32 0 6-16,11 0 1 15,-3 0 2-15,-8 13 1 16,-19 19 10-16,-26 24 5 0,-16 20 4 15,-49 18-9-15,-22 3-12 16,-4-20-2-16,15-31-24 16,34-46-70-16,20-31-171 15</inkml:trace>
  <inkml:trace contextRef="#ctx0" brushRef="#br0" timeOffset="160278.3548">11722 14746 381 0,'-49'21'294'0,"4"11"-248"15,7 4 45-15,9-6-52 0,14-9-28 16,15-11-11-16,0-3-4 15,22-2 4-15,3 1 2 16,-6-2 11-16,-9 6 18 16,-10 8-3-16,-6 14 0 15,-36 15 2-15,-20 8-19 16,-14-6-11-16,3-13 0 16,18-18-7-16,23-14-24 15,22-4-29-15,10 0-38 16,28-8-69-16,20-13-176 15</inkml:trace>
  <inkml:trace contextRef="#ctx0" brushRef="#br0" timeOffset="160461.6925">11900 14932 655 0,'-9'20'46'0,"6"16"23"15,1 8-25-15,-1 7-24 16,2-1-16-16,-1-6-4 16,2-10-11-16,0-7-56 15,-3-14-134-15</inkml:trace>
  <inkml:trace contextRef="#ctx0" brushRef="#br0" timeOffset="160611.5788">11954 14629 284 0,'0'-5'417'0,"0"5"-380"15,0 0-22-15,0 1-15 16,0 15-32-16,10 10-148 16,2 6-299-16</inkml:trace>
  <inkml:trace contextRef="#ctx0" brushRef="#br0" timeOffset="160843.4118">12123 14952 479 0,'-13'22'120'0,"12"6"-24"16,1-8-38-16,0-6-45 16,30-11-6-16,14-3 4 15,17 0 7-15,6-12 7 16,-1 6 8-16,-9 6 8 15,-18 3-18-15,-16 27-11 16,-15 10 4-16,-8 10-4 16,-6 0-12-16,-9-6-5 15,12-17-80-15,3-27-227 16</inkml:trace>
  <inkml:trace contextRef="#ctx0" brushRef="#br0" timeOffset="161259.3196">12788 14588 381 0,'-6'-5'231'16,"6"5"-192"-16,7-3 5 16,17-5-27-16,7-1 8 15,1 1 7-15,-4 5 14 16,-7 3-2-16,-9 4-12 15,-9 29-7-15,-3 15 3 16,-3 17-9-16,-20 11-13 16,2 0-3-16,4-7-2 15,12-14-1-15,5-19 0 16,27-16-8-16,18-20-24 16,16 0-65-16,10-24-87 15,-4-16-279-15</inkml:trace>
  <inkml:trace contextRef="#ctx0" brushRef="#br0" timeOffset="161658.3132">13704 14724 571 0,'9'0'102'16,"13"33"-24"-16,9 16 32 16,5 10-72-16,-3 8-30 15,-2 1-7-15,-2-2-1 0,-6-7-15 16,1-15-115-16,-7-17-221 15</inkml:trace>
  <inkml:trace contextRef="#ctx0" brushRef="#br0" timeOffset="161791.1266">14023 14779 661 0,'-81'19'224'0,"-13"39"-182"15,-13 18 4-15,-1 9-42 16,17-1-4-16,29-20-39 15,33-25-184-15</inkml:trace>
  <inkml:trace contextRef="#ctx0" brushRef="#br0" timeOffset="162207.1176">14502 15028 591 0,'0'0'108'0,"18"0"-32"15,28-16 1-15,17-2-62 16,2 0-15-16,-4 5-3 16,-4 2-73-16,-26 3-215 0</inkml:trace>
  <inkml:trace contextRef="#ctx0" brushRef="#br0" timeOffset="162373.8084">14605 15160 774 0,'19'1'26'0,"29"-1"51"15,26 0-52-15,17 0-24 16,5-1-1-16,-1-8-87 16,-21-7-302-16</inkml:trace>
  <inkml:trace contextRef="#ctx0" brushRef="#br0" timeOffset="162655.9116">15419 14731 645 0,'-60'84'54'0,"31"9"49"16,24-9-44-16,13-19-39 15,47-31-15-15,39-34 0 16,31-21 4-16,20-47-1 0,4-26-7 16,-23-8-1-1,-38 5 2-15,-44 12 34 0,-44 16 5 16,-31 15-9-16,-53 16-29 16,-27 23-3-16,-18 15 0 15,15 18 0-15,34 12 0 16,50-18-36-16,38-12-190 15</inkml:trace>
  <inkml:trace contextRef="#ctx0" brushRef="#br0" timeOffset="273487.3158">5578 16420 277 0,'-9'0'168'0,"3"2"-159"15,6 4 6-15,0 7-6 16,0 9 10-16,0 9 17 0,0 11-3 15,0 10-1-15,0 7-8 16,0 5-1-16,-3 8 0 16,-13 1-11-16,2 1-6 15,0-7-6-15,8-12 0 16,6-8-16-16,0-17-121 16,4-24-396-16</inkml:trace>
  <inkml:trace contextRef="#ctx0" brushRef="#br0" timeOffset="273869.4966">6438 16684 258 0,'13'0'364'0,"7"5"-342"15,14 2 53-15,6 0-35 16,-3-3-40-16,5-2 0 16,7-2-50-16,-11 0-243 15</inkml:trace>
  <inkml:trace contextRef="#ctx0" brushRef="#br0" timeOffset="274451.775">7609 16633 258 0,'-25'0'341'0,"-8"0"-329"15,2 12 31-15,-8 20-19 16,-6 16-7-16,0 5-3 15,6-2-2-15,14-14-5 16,13-15-7-16,12-13 0 0,1-8 5 16,24 1 13-16,7 2 13 15,5 0-1-15,-5 8-14 16,-11 12-2-16,-8 10 7 16,-13 14 0-16,-9 10-5 15,-25 3-10-15,-12-5-5 16,-8-12-1-16,0-14-2 15,8-12-10-15,7-11-30 16,15-3-34-16,17-4-8 16,7 0-53-16,12-17-148 15</inkml:trace>
  <inkml:trace contextRef="#ctx0" brushRef="#br0" timeOffset="274701.0801">7669 16866 315 0,'0'0'231'0,"0"0"-178"16,3 16 41-16,6 12-40 15,-4 10-30-15,-5 10-19 16,0 2-3-16,0 3-2 15,0 1-2-15,-1-6-15 16,1-2-60-16,0-14-87 0,0-18-208 16</inkml:trace>
  <inkml:trace contextRef="#ctx0" brushRef="#br0" timeOffset="274851.1847">7773 16596 544 0,'-19'0'61'0,"11"10"-59"15,8 3-2-15,0 8-51 16,0 0-237-16</inkml:trace>
  <inkml:trace contextRef="#ctx0" brushRef="#br0" timeOffset="275183.2272">7990 16928 297 0,'-11'27'208'15,"5"6"-180"-15,6-2 41 16,0-2-24-16,0-9-8 15,0-11-24-15,17-9-3 16,12 0 15-16,16-25 0 16,4-6-4-16,4 2 8 0,-8 7-4 15,-10 14 1-15,-11 8-15 16,-8 4-5-16,-7 22 6 16,-7 8-1-16,-2 5-6 15,0-3-5-15,-5-7-5 16,2-3-21-16,3-13-46 15,0-7-41-15,17-6-90 16,2-10-60-16</inkml:trace>
  <inkml:trace contextRef="#ctx0" brushRef="#br0" timeOffset="275549.0074">8520 16477 463 0,'-7'0'63'16,"7"0"-15"-16,0-2-22 15,10-3 6-15,6-1 3 16,3 0-5-16,-1-2 5 15,-2 2 3-15,-2 3-9 16,-3 1-8-16,-3 2-6 0,-2 0-4 16,-3 13-3-16,0 15 8 15,-3 8-3-15,0 5-4 16,0-1 0-16,0-5 2 16,0-6-2-16,3-11-6 15,13-6-3-15,8-5 0 16,9-7-8-16,9 0-17 15,11-7-91-15,-5-29-250 16</inkml:trace>
  <inkml:trace contextRef="#ctx0" brushRef="#br0" timeOffset="276130.9475">9026 16849 335 0,'-7'0'115'15,"4"0"-34"-15,3 0-17 16,0 0-17-16,0 0-8 15,7 0-22-15,20 20 17 16,9 7 17-16,6 5-9 16,5 4-12-16,0 3-3 15,-1-1-16-15,-6 2-6 16,-5-4-5-16,-5-3-3 16,-1-4-21-16,-3-3-98 15,-10-14-131-15</inkml:trace>
  <inkml:trace contextRef="#ctx0" brushRef="#br0" timeOffset="276280.6371">9404 16776 121 0,'-60'11'633'0,"-10"41"-606"16,-3 19 44-16,0 15-39 16,3 5-24-16,12-9-8 15,20-18-5-15,24-22-77 16,14-32-161-16</inkml:trace>
  <inkml:trace contextRef="#ctx0" brushRef="#br0" timeOffset="276762.7637">10142 16833 388 0,'0'-8'190'16,"5"5"-89"-16,23-2 17 15,8 1-52-15,3 4-19 16,1 0-28-16,0 0-16 16,3 0-3-16,8 0-10 0,-1 0-147 15</inkml:trace>
  <inkml:trace contextRef="#ctx0" brushRef="#br0" timeOffset="277411.0414">11223 16524 407 0,'-16'0'76'16,"10"0"-39"-1,3 0 7-15,2 0-36 0,-2 0-4 16,3 0 0-16,0 0 3 15,0 0 7-15,17 0 32 16,14-12 38-16,15-6-16 16,5-1-16-16,-4 7-7 15,-12 7-13-15,-13 5-10 16,-14 10-15-16,-8 21-2 16,-2 13 1-16,-23 5-1 15,-8 6-4-15,0-7-1 16,6-14 0-16,13-16-3 15,12-10-3-15,2-8-2 16,25 0-1-16,10 0 9 16,6 0 0-16,-5 0 3 0,-6 14 1 15,-12 17 2-15,-16 18 1 16,-4 16 3-16,-37 9 0 16,-17-2-8-16,-7-15-2 15,2-21-3-15,8-24-17 16,12-12-55-16,21-22-93 15,19-20-167-15</inkml:trace>
  <inkml:trace contextRef="#ctx0" brushRef="#br0" timeOffset="277727.1175">11947 16671 662 0,'-71'52'37'0,"23"-2"63"15,21-10-77-15,27-15-23 16,14-14-5-16,29-9-4 16,8 2 9-16,-5-1 0 15,-13 5 7-15,-14 11 17 16,-14 10 14-16,-5 15-2 15,-30 8-8-15,-21 1-18 16,-10-6-8-16,3-18-2 0,5-20-7 16,19-9-42-16,19-14-101 15,15-17-112-15,5-5-204 16</inkml:trace>
  <inkml:trace contextRef="#ctx0" brushRef="#br0" timeOffset="277926.5543">12234 16757 386 0,'-7'7'201'0,"7"9"-135"0,0 6 17 16,0 7-29-1,4 6-23-15,2-1-21 0,0 0-10 16,-3-4 0-16,0-4-13 15,1-2-63-15,-4-8-133 16</inkml:trace>
  <inkml:trace contextRef="#ctx0" brushRef="#br0" timeOffset="278068.5924">12280 16408 783 0,'-16'-2'136'0,"16"2"-87"16,0 0-43-16,0 0-6 16,30-6-53-16,-2-10-247 0</inkml:trace>
  <inkml:trace contextRef="#ctx0" brushRef="#br0" timeOffset="278658.241">12483 16762 162 0,'-6'0'199'16,"-1"0"-104"-16,7 0-6 15,0 0-40-15,0 5-5 16,0 15-4-16,-2 13 8 16,-2 8-7-16,-2-2-9 15,0-7-10-15,6-16-16 16,0-12-5-16,9-4 2 15,22-22 11-15,12-14 7 16,9-2 5-16,-4 9 1 16,-6 15-3-16,-12 14-6 15,-12 7-7-15,-11 31-5 16,-7 16 0-16,0 11-2 0,-16-1-4 16,0-9-4-16,7-16-20 15,9-13-43-15,0-14-62 16,3-12-43-16,16-8-123 15</inkml:trace>
  <inkml:trace contextRef="#ctx0" brushRef="#br0" timeOffset="279057.3162">12918 16442 261 0,'-4'0'166'16,"0"0"-95"-16,4-3-3 15,0 0-23-15,12-5 5 16,6 0 8-16,1-1-5 15,-4 4-4-15,-3 4-21 16,-6 1-14-16,-3 1 2 16,-3 26 4-16,0 14-3 15,-5 11-6-15,-12 9-4 16,3-3 0-16,8-10-2 16,6-16-2-16,15-12-1 0,25-16-1 15,10-4 0-15,5 0-1 16,0-14-4-16,0-3-33 15,0-6-155-15,-16-15-439 16</inkml:trace>
  <inkml:trace contextRef="#ctx0" brushRef="#br0" timeOffset="279506.0048">13656 16560 285 0,'0'0'299'0,"0"0"-254"16,6 10 35-16,18 17-12 16,9 8-25-16,4 2-15 15,-5 7-8-15,-3 4-13 16,-8 0-6-16,0 4-1 16,-1-5-11-16,3-7-92 15,-8-18-186-15</inkml:trace>
  <inkml:trace contextRef="#ctx0" brushRef="#br0" timeOffset="279638.9934">14023 16574 399 0,'-43'3'402'15,"-16"48"-344"-15,-11 20 17 16,-9 25-55-16,3 6-14 16,15-7-6-16,25-17-8 15,29-31-76-15,7-30-284 16</inkml:trace>
  <inkml:trace contextRef="#ctx0" brushRef="#br0" timeOffset="280054.8977">14288 16765 457 0,'0'-9'118'0,"30"0"18"16,14-1-33-16,3-2-54 15,-2 2-25-15,-5 2-22 16,-12 6-2-16,-3 2-13 15,-3 0-127-15,-22 0-248 16</inkml:trace>
  <inkml:trace contextRef="#ctx0" brushRef="#br0" timeOffset="280204.5266">14439 16842 645 0,'0'7'103'16,"15"8"26"-16,25 3-93 15,11-3-34-15,13-4-2 16,9-3-4-16,5-4-80 16,-14-4-227-16</inkml:trace>
  <inkml:trace contextRef="#ctx0" brushRef="#br0" timeOffset="280570.2392">15295 16463 387 0,'-58'63'240'15,"8"21"-128"-15,17 7-9 16,30-6-43-16,23-18-34 16,57-28-5-16,37-39-13 15,34-37-3-15,27-49 0 16,23-28-1-16,-2-13-4 16,-33 13 34-16,-56 20-16 0,-67 25-18 15,-55 23 0-15,-85 20 0 16,-49 16 0-16,-33 10 0 15,1 20 0-15,40 4-2 16,53 0-110-16,55-17-249 16</inkml:trace>
  <inkml:trace contextRef="#ctx0" brushRef="#br0" timeOffset="309134.4243">1274 15169 106 0,'0'-4'331'0,"0"4"-305"15,-1 0 45-15,-7 0-21 16,-7 0-23-16,-7 9-2 16,-5 14-7-16,-3 5 7 15,3 7-1-15,5-2-6 16,11-3-10-16,7-8-6 16,4-8-2-16,8-6-2 0,17-5 2 15,5-2 2-15,3 2 4 16,-4 4 7-16,-9 5 3 15,-7 10 5-15,-13 13-1 16,0 10-2-16,-22 7-12 16,-14-4-6-16,-5-5-2 15,-3-10-12-15,8-15-21 16,12-10-3-16,11-8-39 16,13 0-37-16,6-15-70 15,23-12-176-15</inkml:trace>
  <inkml:trace contextRef="#ctx0" brushRef="#br0" timeOffset="309367.0836">1378 15246 170 0,'2'-4'200'0,"3"2"-161"16,2 2 37-16,3 0-13 15,-2 0-17-15,1 11-7 16,0 7-10-16,1 8-8 16,-4 2-11-16,-2 1-9 15,-2 1-1-15,-2-4-4 16,2-2-22-16,-2-6-53 16,0-7-71-16,0-11-159 0</inkml:trace>
  <inkml:trace contextRef="#ctx0" brushRef="#br0" timeOffset="309538.2598">1448 14958 486 0,'-5'0'19'0,"2"0"-15"16,0 0-4-16,1 8-21 15,2 12-59-15,0 8-127 16</inkml:trace>
  <inkml:trace contextRef="#ctx0" brushRef="#br0" timeOffset="309849.267">1631 15238 420 0,'0'5'29'16,"0"1"-14"-16,0 5 28 16,4 2-4-16,2-4-10 15,-3 0-2-15,-1-4-10 16,3-5-12-16,6 0-4 16,7 0 4-16,4-14 15 0,8-3 1 15,-3 1-5-15,0 9 1 16,-3 7 3-16,-5 0-10 15,-4 18-2-15,-7 8 3 16,-4-1-1-16,-4 1-10 16,0-5-3-16,0-9-29 15,0-6-38-15,0-4-51 16,-3-2-99-16</inkml:trace>
  <inkml:trace contextRef="#ctx0" brushRef="#br0" timeOffset="310198.4065">1814 14964 359 0,'0'0'41'16,"8"-12"-9"-16,9-1 33 15,2 0-19-15,-5 4-20 16,-4 6-9-16,-6 3-2 16,-4 0 1-16,0 4 5 15,0 22 3-15,0 11-7 16,-4 6-10-16,-6-4-2 16,7-7 0-16,3-10-1 0,0-8-3 15,5-10-1 1,13-4 0-16,7 0 0 0,-1-4-1 15,1-5-9-15,-2 1-28 16,-7 5-72-16,-1 1-115 16</inkml:trace>
  <inkml:trace contextRef="#ctx0" brushRef="#br0" timeOffset="310464.445">2208 14960 447 0,'23'8'36'0,"5"10"79"16,2-1-66-16,0 4-28 15,-2-1-8-15,-1-3-12 16,-5 1-1-16,-2-3-5 16,-3-4-22-16,-3-3-59 15,-4-7-75-15,-4-1-235 16</inkml:trace>
  <inkml:trace contextRef="#ctx0" brushRef="#br0" timeOffset="310648.0448">2465 14887 497 0,'-26'36'37'16,"1"7"42"-16,-1 5-39 15,0 3-22-15,0-2-13 16,4-6-5-16,8-9-4 16,10-10-27-16,4-14-68 15,9-10-73-15,22-9-189 16</inkml:trace>
  <inkml:trace contextRef="#ctx0" brushRef="#br0" timeOffset="310896.605">2635 14731 363 0,'0'0'67'16,"7"9"-20"-16,-1 11 20 16,2 7-17-16,-2 6-17 15,-1 3-5-15,-2 3-15 16,-1 0-10-16,-1-5-3 16,-1 1-3-16,0-6-20 0,0 0-52 15,0-7-75 1,0-10-191-16</inkml:trace>
  <inkml:trace contextRef="#ctx0" brushRef="#br0" timeOffset="311046.3484">2648 14983 158 0,'0'-13'322'16,"0"2"-254"-16,8-2-1 16,11 1-7-16,3-5-25 15,-1 1-19-15,3-3-16 16,0-1 0-16,1 1-25 15,1 2-70-15,5 0-132 0</inkml:trace>
  <inkml:trace contextRef="#ctx0" brushRef="#br0" timeOffset="311262.5794">2999 14673 503 0,'-28'48'65'15,"10"6"25"-15,1 5-46 16,11-3-26-16,6-9-8 16,12-12-6-16,22-15-3 15,7-10 1-15,8-10-1 0,-3-3-1 16,3-24-12-16,-5-6-49 16,-8-3-51-1,-8-3-121-15</inkml:trace>
  <inkml:trace contextRef="#ctx0" brushRef="#br0" timeOffset="311528.2752">3335 14621 386 0,'-8'30'307'0,"8"-4"-302"16,8-16 3-16,18-10-7 15,7 0 0-15,5-29 0 16,-4-4 1-16,-10 3 4 0,-11 10 8 16,-12 9 1-16,-1 8-1 15,-19 3 10-15,-17 2-23 16,-7 13-1-16,1 2-2 16,16-5-6-16,14-6-38 15,10-2-39-15,2-4-96 16,19 0-137-16</inkml:trace>
  <inkml:trace contextRef="#ctx0" brushRef="#br0" timeOffset="311728.6531">3595 14400 201 0,'0'30'288'16,"0"10"-193"-16,-6 2-19 0,2 2-20 15,4-9-27 1,0-9-23-16,12-2-5 0,6-7 1 15,-2 0 11-15,-3 2 5 16,-6 6-8-16,-7 7-8 16,-3 1-2-16,-15-2 0 15,-3-9-9-15,4-9-36 16,4-12-52-16,12-1-128 16</inkml:trace>
  <inkml:trace contextRef="#ctx0" brushRef="#br0" timeOffset="312110.4912">3749 14231 335 0,'0'0'183'0,"11"0"-166"16,13-12 34-16,4-3-10 15,-1 0-1-15,-6 4-4 16,-3 10 4-16,-5 1-14 16,-4 7-11-16,-5 22 11 15,-4 9-11-15,0 13-8 0,-4 3-4 16,-5-6 1-16,9-12 2 15,0-13-3-15,2-12-3 16,15-11-2-16,6 0-2 16,-1 0-4-16,-1-13-19 15,-3-4-46-15,-3-4-69 16,-6-2-272-16</inkml:trace>
  <inkml:trace contextRef="#ctx0" brushRef="#br0" timeOffset="312310.0247">4048 14442 473 0,'0'22'234'16,"10"-3"-180"-16,14-6-30 16,2-1-7-16,5-1-13 15,-3 0-4-15,5 3-1 16,-2-2-16-16,-1 1-33 15,-3-4-36-15,-2-2-69 16,-6-7-209-16</inkml:trace>
  <inkml:trace contextRef="#ctx0" brushRef="#br0" timeOffset="313041.4015">4179 14472 317 0,'-22'47'257'16,"-2"11"-214"-16,0 2 5 16,3 2-33-16,0-8-15 15,6-11-3-15,5-13-17 16,5-13-41-16,5-12-25 15,3-5-70-15,23-22-122 16</inkml:trace>
  <inkml:trace contextRef="#ctx0" brushRef="#br0" timeOffset="313275.1017">4458 14352 141 0,'17'-9'328'16,"5"-4"-258"-16,6-1 8 16,0 0-58-16,-7 5-20 15,-6 3-7-15,-6 4-31 16,-6 2-80-16,-3 4-153 15</inkml:trace>
  <inkml:trace contextRef="#ctx0" brushRef="#br0" timeOffset="313423.9771">4562 14430 486 0,'15'-7'71'15,"6"-3"-4"-15,8-3-54 16,-1-5-13-16,-3 1-13 15,-3 0-114-15,-8-1-363 16</inkml:trace>
  <inkml:trace contextRef="#ctx0" brushRef="#br0" timeOffset="313606.7988">4873 14061 310 0,'0'46'403'0,"0"10"-341"16,7 10-25-16,5 7-30 16,-1 1-7-16,0-4-1 15,-2-8-11-15,2-9-41 16,-1-12-61-16,-4-18-148 16</inkml:trace>
  <inkml:trace contextRef="#ctx0" brushRef="#br0" timeOffset="314770.6546">934 14845 104 0,'0'-3'17'0,"-2"-1"64"15,2 4-28-15,-2 0 0 16,2 0-8-16,-4 0-1 0,-2 0-2 16,-3 0-11-16,-7 0-24 15,-2 0-1-15,-3 0 3 16,2 0-1-16,1 2 3 16,-3 12-8-16,-1 5-2 15,-2 4-1-15,4 1 0 16,4-4 0-16,8-6 0 15,4-2 0-15,3-4 0 16,1 3 0-16,0 3 1 16,0 4 3-16,9 8 19 15,5 10 5-15,-1 7-14 16,0 14-5-16,2 9 1 16,-2 11-6-16,3 4-2 0,-3 10-1 15,1 5-1-15,0 3 0 16,0-4 1-16,-3-12-1 15,2-16 0-15,1-21 0 16,0-18 0-16,3-15 0 16,7-13-1-16,9 0 1 15,11-7 3-15,15-10 3 16,7 0 7-16,5 5 3 16,-2 5-9-16,-6 7-7 15,-7 0-10-15,-11 0-143 16</inkml:trace>
  <inkml:trace contextRef="#ctx0" brushRef="#br0" timeOffset="315834.7978">4926 13802 128 0,'-3'-10'157'0,"3"5"-155"15,0 0 34-15,0 1-7 16,0 2 4-16,0 0 4 16,0-3 8-16,0 1-3 15,3-5-21-15,11-1-9 16,4-3-2-16,1-1-1 16,2 0 4-16,1 0 4 15,1 1 3-15,-4 4-4 16,-2 4-3-16,-8 2-6 15,-5 1-5-15,-4 2-2 0,0 0 7 16,0 0 1 0,3 5-5-16,1 14-2 0,1 5 0 15,2 10 0-15,3 3-1 16,3 6 0-16,2 2 1 16,4 3-1-16,5 0 1 15,0-2 0-15,4 5 2 16,1 2 3-16,-3 0 7 15,0-1-6-15,-4-3 2 16,-4-8-5-16,-2-5-2 16,-7-9-1-16,-4-5-1 15,-5-8 0-15,0 0 1 0,0 0 1 16,-14 2 0-16,-3 2-1 16,-3 2-1-16,-2 0 0 15,1 2 0-15,4-2 0 16,1-4 2-16,-2-4-2 15,2-4 0-15,-5-2-2 16,0-6-3-16,-1 0-15 16,2 0-42-16,5-6-102 15</inkml:trace>
  <inkml:trace contextRef="#ctx0" brushRef="#br0" timeOffset="316998.652">3702 15486 340 0,'-2'-5'36'0,"2"0"33"16,0 1-18-16,0-2-27 16,0 4-4-16,0-1 4 15,0 3 0-15,0 0 3 16,0 0-5-16,0 0-11 16,0 11-8-16,3 11 1 15,9 8 2-15,1 7-4 16,7 9 1-16,2 10-1 15,7 6 5-15,1 2 0 0,1 0-3 16,3-7 0 0,0-3-1-16,-3-4 0 0,2-5-2 15,0-5 3-15,0-4 1 16,1-4 4-16,2 0-2 16,2-2-1-16,2 0-4 15,0-6-2-15,0-7 0 16,-1-4 0-16,3-4 0 15,-3-3-1-15,-2 0 1 16,3-1 0-16,-1-4 1 16,4 3 1-16,7-4 0 15,2 0 0-15,-1 0-1 16,1 0 1-16,-3-5 2 0,2 0 0 16,-2 2 1-16,-4 3 2 15,-1 0-2-15,-3 0-1 16,-4 0-2-16,-2 0-2 15,-4 0 0-15,-3 0 0 16,-4-2 1-16,-3-2-1 16,-5 1 2-16,-1-1 8 15,-4 3 5-15,-4 0-9 16,-2 1-1-16,-4 0 0 16,-1 0-4-16,0 0-1 15,0 0 0-15,0 0 1 16,0-3 0-16,0 3 3 15,0-6 0-15,-3 4-4 16,-3-3 0-16,0-2 0 0,0 3 0 16,0-5-2-16,-4-2 0 15,1-1-1-15,0-1-1 16,-3 0-1-16,1 0 5 16,-1 2 0-16,-2-1 0 15,-2-4 0-15,0 0 0 16,1 1 0-16,2 4 0 15,4 3 0-15,3 3 1 16,4 5 1-16,1-1 0 16,1 1-1-16,0 0-1 15,0 0 0-15,0 0-1 16,6 0 1-16,17 0 0 0,10-5 2 16,5 0 0-16,-2 1 3 15,-5 0 1-15,-7 4 1 16,-9 0-2-16,-3 0 0 15,-5 13 1-15,-4 6 4 16,-3 7 1-16,0 7-1 16,-4 4-2-16,-14 5 0 15,0-4 1-15,0-9-6 16,4-10-3-16,3-9-9 16,2-10-72-16,-3-25-238 15</inkml:trace>
  <inkml:trace contextRef="#ctx0" brushRef="#br0" timeOffset="342520.1195">17043 16281 121 0,'0'0'227'0,"0"0"-215"0,0 0-11 15,0 0 1-15,0 0-2 16,0 0 0-16,0 2 1 16,0 1 6-16,0 0 15 15,0-1 12-15,0 0 1 16,0 0-6-16,5-2-7 15,12 0 1-15,11 0-3 16,13-9-4-16,11-15 4 16,6-5-1-16,6-8-3 15,2 1-4-15,-2-1-6 16,-1-3 1-16,-1 2-2 16,-2-6-4-16,-3-5 1 15,-7-3 1-15,-6-8-2 0,-8-5 0 16,-8-5-1-16,-6-4 0 15,-8 3-3-15,-1-8 1 16,-4-7-2-16,0-8 4 16,3-10 0-16,-3-1 0 15,-3 1 0-15,-2 0 1 16,-4 6 2-16,0-1-1 16,0-3 0-16,-10-4-2 15,-2-3 0-15,-5-4 0 16,2-3 0-16,2-10-1 15,6-15 1-15,4-11 0 16,3-11 0-16,0-8 2 0,0-2 1 16,4-7 0-1,-1 0-1-15,-1 0-1 0,-2-5-1 16,0-2 0-16,-2-5 0 16,-7 2-1-16,-3 0 1 15,2 0 0-15,1 7 0 16,0 0 0-16,-3 7 0 15,1 7-1-15,0 14 1 16,3 13 1-16,4 10-1 16,1 10 0-16,1 3 0 15,2 4 0-15,0 0 0 16,0-1 0-16,3 2 0 16,9-3 0-16,7-1 0 15,2 3 0-15,3-1 0 16,0 9 1-16,0 3-1 0,-3 2 1 15,-5 0-1-15,0 0 0 16,1 0 0-16,-1-2 0 16,3-2 0-16,0-1 0 15,1-1 0-15,-3 7 0 16,1 7 0-16,-6 11 0 16,-2 10 0-16,-2 9 0 15,-4 6 0-15,1 7 0 16,1 7 0-16,-2 11 0 15,0 11 0-15,-2 15 0 16,-2 7-1-16,3 0 0 16,0 0-1-16,0 2 2 0,-1 7 1 15,-1-1 3-15,-1-1 1 16,0-2-4-16,0-1 1 16,0 1-2-16,0-2 0 15,0 0 2-15,0-2 5 16,0 1-1-16,3 0-1 15,2-2-2-15,8 2-2 16,10-2 5-16,16 0 10 16,18-7 6-16,24-12-1 15,18-4 2-15,17-3-5 16,11 3 24-16,4 1-25 16,-5 4-6-16,-3 4-4 15,-12 4-7-15,-16 0 0 0,-19 5-2 16,-28 2-3-1,-23 0-10-15,-20 2-20 0,-5-4 30 16,0-2 5-16,-5 1 3 16,-2 0 2-16,0 4 4 15,6 2-1-15,-1 0-6 16,2 0-2-16,-1 0 0 16,-2 0-1-16,2 0-5 15,-4-4-28-15,1-1-68 16,-7-1-127-16</inkml:trace>
  <inkml:trace contextRef="#ctx0" brushRef="#br0" timeOffset="342985.5983">19371 7244 245 0,'3'0'122'16,"-3"0"-84"-16,0 0 68 15,0 0-51-15,-1 0-27 16,1 0-6-16,-2 0-6 0,2 0-6 15,0 0-3-15,0 0 2 16,0-2 8-16,0 0 8 16,0 2-1-16,0-1 2 15,0 1-1-15,0 0-3 16,0 0-5-16,7 0-6 16,18 0 1-16,11 0 14 15,10 5-3-15,0 7-8 16,0 4-1-16,-7 2-3 15,-9 0-4-15,-9 0 3 16,-17 8-2-16,-4 10-1 16,-30 12-2-16,-31 13-3 0,-19 2-2 15,-7-10-12-15,16-18-52 16,32-21-106-16,29-14-173 16</inkml:trace>
  <inkml:trace contextRef="#ctx0" brushRef="#br0" timeOffset="344049.7582">20892 6812 453 0,'-8'-2'52'0,"8"2"13"0,0 0 12 16,0 0-49-16,0 0 0 16,0 0-4-16,0 7-8 15,0 32-7-15,0 24 33 16,0 23-13-16,0 18-17 16,-6 9 7-16,-11 4-7 15,0-4-8-15,-1-18-4 16,11-22-2-16,7-27-30 15,0-28-96-15,13-18-161 16</inkml:trace>
  <inkml:trace contextRef="#ctx0" brushRef="#br0" timeOffset="344299.2018">21329 7131 543 0,'22'-8'214'15,"17"7"-174"-15,12-3 79 16,7 4-104-16,0 0-15 0,-1 0-7 15,-9 0-127-15,-17-7-373 16</inkml:trace>
  <inkml:trace contextRef="#ctx0" brushRef="#br0" timeOffset="346769.9981">22445 6722 225 0,'0'-2'56'16,"0"0"-36"-16,0-1 9 16,4 0-5-16,1-5 9 15,-2 0 3-15,1 0 1 16,-2 2-6-16,-1 5-7 0,-1 1-1 15,0 0-9-15,0 0-1 16,0-2 2-16,0 2 4 16,0 0 2-16,0-1 1 15,0 1-1-15,0 0 3 16,0 0 0-16,0 0-7 16,-4 0-7-16,-8 23-3 15,-10 20-2-15,-13 23-5 16,-2 13 0-16,-1-1 0 15,9-7-2-15,11-20-3 16,13-18 0-16,5-17 2 0,17-10-6 16,21-6 9-16,10 0 3 15,8-18 4-15,-3 0-1 16,-8 3-5-16,-11 6-1 16,-10 5-4-16,-11 4-18 15,-5 0-59-15,-4 0-107 16,-4 0-124-16</inkml:trace>
  <inkml:trace contextRef="#ctx0" brushRef="#br0" timeOffset="346992.7032">22737 6615 186 0,'0'-2'444'0,"-4"2"-431"0,-2 25 22 16,-5 21-9-1,-5 22-1-15,-5 24 1 0,-5 15-6 16,-6 13-2-16,-10 9-9 16,0-3-5-16,5-9-4 15,12-17-11-15,11-18-71 16,13-25-121-16,1-27-263 16</inkml:trace>
  <inkml:trace contextRef="#ctx0" brushRef="#br0" timeOffset="347341.5992">23207 7038 408 0,'-30'0'249'0,"-8"15"-243"16,-4 21 53-16,-6 15-47 16,2 10 0-16,8-1 4 15,15-11-14-15,14-16-2 16,9-13-4-16,13-9 4 16,15-4 6-16,5 2 13 15,-4-2 21-15,-10 6 6 16,-12 10-11-16,-7 16-2 0,-22 14-11 15,-24 13-15-15,-14-3-7 16,-6-14-5-16,7-20-36 16,14-21-42-16,14-8-30 15,20-10-36-15,11-17-100 16</inkml:trace>
  <inkml:trace contextRef="#ctx0" brushRef="#br0" timeOffset="347557.906">23365 7170 646 0,'-7'6'54'16,"7"24"3"-16,0 10-4 15,0 9-43-15,3 4-10 16,-3 0 0-16,0-5-27 15,0-1-57-15,-9-10-57 16,-5-17-213-16</inkml:trace>
  <inkml:trace contextRef="#ctx0" brushRef="#br0" timeOffset="347707.8009">23531 6760 716 0,'-14'0'28'0,"13"19"-28"16,1 14-25-16,0 14-88 15,3 5-187-15</inkml:trace>
  <inkml:trace contextRef="#ctx0" brushRef="#br0" timeOffset="347973.5153">23665 7160 687 0,'-9'26'23'0,"9"5"60"0,0-2-68 16,2-1-7-16,14-10-2 16,7-10-2-16,11-8 3 15,5 0 12-15,6-14 6 16,-1-2 9-16,-10 5 3 15,-10 11-19-15,-9 2-3 16,-6 27-4-16,-9 15-1 16,0 10-10-16,-6-3-1 15,-9-8-26-15,7-14-93 16,2-27-159-16</inkml:trace>
  <inkml:trace contextRef="#ctx0" brushRef="#br0" timeOffset="348372.5275">24091 6812 568 0,'-6'0'56'16,"6"0"19"-16,0 0-46 16,7 0 2-16,15 0 25 15,5-2-9-15,0-3-6 16,-3 5-7-16,-5 0-6 15,-4 12-14-15,-4 26 4 16,-7 12-4-16,-4 12-6 16,0 2-4-16,-12-8-4 15,2-14-4-15,10-14-18 16,0-17-40-16,19-11-88 16,17-14-98-16</inkml:trace>
  <inkml:trace contextRef="#ctx0" brushRef="#br0" timeOffset="349286.9692">24276 7067 256 0,'-8'0'59'16,"5"0"-24"-16,1 0-18 15,2 0-17-15,0 0-8 0,0 0-6 16,0 0 14-1,0 0 2-15,0 0 12 0,0-2 12 16,0 2 8-16,0 0 3 16,0-1 10-16,2-3-12 15,15-1-6-15,20-3 32 16,14-4-10-16,11-4-3 16,2 1-2-16,-8 2-17 15,-15 7-25-15,-10 6-4 16,-12 0-9-16,-6 2-88 15,-7 13-116-15</inkml:trace>
  <inkml:trace contextRef="#ctx0" brushRef="#br0" timeOffset="349536.393">24771 6929 462 0,'-11'0'163'16,"11"6"-133"-16,5 16 27 15,23 6-32-15,10 11 1 16,6 6-7-16,0 6-3 16,0 2-1-16,-7-1-5 15,-4-3-10-15,-4-6-3 16,-4-6-35-16,-2-8-72 0,-6-22-104 15</inkml:trace>
  <inkml:trace contextRef="#ctx0" brushRef="#br0" timeOffset="349669.3995">25171 6944 679 0,'-84'73'56'15,"-14"25"54"-15,-5 13-75 16,6 2-28-16,25-13-7 15,30-18-34-15,38-36-165 16</inkml:trace>
  <inkml:trace contextRef="#ctx0" brushRef="#br0" timeOffset="350234.528">25517 7016 199 0,'0'-1'176'15,"0"-3"-99"-15,10-3 22 16,18-2-29-16,14 1-14 16,6-2-22-16,-5 4-19 15,-7 4-11-15,-12 2-4 16,-9 0-19-16,-9 10-92 0,-6 5-159 16</inkml:trace>
  <inkml:trace contextRef="#ctx0" brushRef="#br0" timeOffset="350417.634">25590 7174 566 0,'0'0'156'0,"7"0"-103"15,28 0 13-15,8 0-61 16,8 2-5-16,-2 8-33 15,0-3-130-15,-10-5-198 16</inkml:trace>
  <inkml:trace contextRef="#ctx0" brushRef="#br0" timeOffset="350783.3407">26408 6778 196 0,'-28'18'267'16,"-10"18"-196"-16,-7 12 33 15,-4 11-58-15,2 13 7 0,9 6-13 16,15-1-5-16,23-13-17 15,17-13-2-15,46-24-4 16,35-27 6-16,27-13 10 16,19-40-10-16,3-18-3 15,-21-4 1-15,-40 8 19 16,-47 11-4-16,-39 12-27 16,-48 12-4-16,-45 13 0 15,-21 13 0-15,-7 6-12 16,21 0-60-16,34 0-135 15</inkml:trace>
  <inkml:trace contextRef="#ctx0" brushRef="#br0" timeOffset="354740.5782">20792 8565 264 0,'-3'-3'48'0,"1"2"9"15,2-1-9-15,0 2-28 16,0 0 6-16,0 0-10 15,0 0-4-15,-1 0-3 16,-1 0 3-16,1-2 20 16,-1 0 1-16,2 1-6 15,-1 1-7-15,1 0-1 16,-2 0-7-16,1 0-4 16,1 0 0-16,-2 0 2 15,2 0 0-15,0 0-4 16,0 0-4-16,0 0-2 15,0 0 1-15,0 0-1 16,0 0 1-16,0-1 1 0,0 1 3 16,0 0 0-1,-1 0 1-15,-2 0 2 0,3 0-3 16,0 0-2-16,0 0-1 16,0 0-2-16,0 0 1 15,0 0-1-15,0 0 1 16,0 0-1-16,16 0 3 15,17 0 14-15,19 0 30 16,12 0-7-16,4 0-13 16,-7 6-16-16,-11 6-11 15,-15 8 0-15,-10 4-13 16,-11 7-108-16,-14-8-200 0</inkml:trace>
  <inkml:trace contextRef="#ctx0" brushRef="#br0" timeOffset="355123.9732">21551 8535 359 0,'0'0'126'15,"0"0"-88"-15,0 0 38 16,0 2-45-16,-9 20-13 16,-12 12 23-16,-9 15-13 15,-10 7-24-15,-5 2-3 16,11-8 0-16,12-10-1 15,19-16 0-15,3-12-3 16,33-12-1-16,17 0 4 16,11-6 2-16,4-11 3 15,-6 1-1-15,-9-1-3 16,-13 9-1-16,-11-2-4 16,-4 2-29-16,-6-2-124 0,-9-12-176 15</inkml:trace>
  <inkml:trace contextRef="#ctx0" brushRef="#br0" timeOffset="355289.0297">21968 8367 345 0,'0'0'261'0,"-2"3"-194"16,-13 36 23-16,-13 25-26 16,-11 25-30-16,-10 18-17 15,-5 6-15-15,3 1-2 16,8-11-9-16,15-9-39 15,19-23-131-15,9-30-449 16</inkml:trace>
  <inkml:trace contextRef="#ctx0" brushRef="#br0" timeOffset="355787.9537">22521 8656 375 0,'-25'0'308'0,"-3"6"-291"15,-5 23 66-15,-6 8-54 16,0 5-5-16,9-8 1 15,15-4-24-15,15-12-1 16,12-8-18-16,21-5 15 0,3-5 3 16,-5 0 15-16,-10 1 20 15,-14 3 7-15,-7 11-16 16,-19 11 2-16,-24 12-8 16,-14 2-19-16,-1-4-1 15,11-16-16-15,18-14-41 16,17-6-55-16,12-10-94 15,12-13-245-15</inkml:trace>
  <inkml:trace contextRef="#ctx0" brushRef="#br0" timeOffset="356004.1211">22709 8728 536 0,'-7'22'135'16,"5"10"-65"-16,2 7 3 15,-2 3-64-15,1 2-9 16,1-3-13-16,-3-4-70 16,1-5-79-16,-7-14-148 15</inkml:trace>
  <inkml:trace contextRef="#ctx0" brushRef="#br0" timeOffset="356157.8">22782 8503 495 0,'0'-5'219'15,"0"5"-188"-15,0 0-28 16,0 5-3-16,12 15-102 15,3 4-150-15</inkml:trace>
  <inkml:trace contextRef="#ctx0" brushRef="#br0" timeOffset="356436.381">22954 8744 438 0,'-8'14'173'15,"4"8"-99"-15,4 1-12 16,0 0-50-16,3 1 2 16,13-4-5-16,5-5 3 15,10-8 7-15,14-5 5 16,9-2 6-16,1 0 6 16,-7 0-2-16,-17 0-11 15,-17 5-15-15,-14 16 0 16,0 4 2-16,-8 4-10 15,-10-2-9-15,9-13-77 16,9-14-187-16</inkml:trace>
  <inkml:trace contextRef="#ctx0" brushRef="#br0" timeOffset="356835.2723">23561 8341 486 0,'-11'7'27'15,"10"-1"58"-15,1-1-50 16,0-3-2-16,3-2 7 16,16 0 8-16,11 0 3 15,7 0-4-15,1 0 1 16,-7-1-6-16,-7 1-9 16,-9 0-17-16,-12 19-5 15,-3 18 1-15,-2 16-3 16,-18 3-9-16,3-2 0 15,6-13 0-15,11-14 0 16,19-16-19-16,30-11-28 0,15-5-59 16,11-19-89-1,-8-8-256-15</inkml:trace>
  <inkml:trace contextRef="#ctx0" brushRef="#br0" timeOffset="357383.9698">24565 8567 80 0,'-6'-2'366'0,"2"2"-312"15,4 0 42-15,0 0-55 16,19 19 9-16,11 10 13 16,6 7-15-16,2 5-11 15,1 0-13-15,-6 3-10 16,-5-5-10-16,-5 1-4 16,-4-4-16-16,-2-8-50 0,-1-11-77 15,-4-17-117-15</inkml:trace>
  <inkml:trace contextRef="#ctx0" brushRef="#br0" timeOffset="357516.8317">24948 8555 538 0,'-26'-8'131'15,"-18"8"10"-15,-22 28-88 16,-17 22-42-16,-10 13-6 16,4 2-5-16,16-4-7 15,21-8-53-15,29-17-109 16,23-22-165-16</inkml:trace>
  <inkml:trace contextRef="#ctx0" brushRef="#br0" timeOffset="357882.7169">25229 8627 400 0,'24'0'111'16,"10"-5"5"-16,8 0-43 15,4 1-43-15,-4 4-10 16,-12 0-20-16,-13 0-17 16,-10 9-73-16,-7 7-186 15</inkml:trace>
  <inkml:trace contextRef="#ctx0" brushRef="#br0" timeOffset="358004.0149">25290 8788 509 0,'27'0'78'16,"9"0"-42"-16,8-2 2 16,7-1-38-16,6 0-16 15,-7-5-242-15</inkml:trace>
  <inkml:trace contextRef="#ctx0" brushRef="#br0" timeOffset="358265.8755">25935 8515 612 0,'20'0'69'16,"13"5"27"-16,8 0-45 16,3 3-51-16,1-2-6 15,1 2-96-15,-7-8-160 16</inkml:trace>
  <inkml:trace contextRef="#ctx0" brushRef="#br0" timeOffset="358415.725">26542 8172 118 0,'0'30'641'0,"0"38"-554"16,-9 32 10-16,-9 19-66 15,-4 7-20-15,2-10-11 16,5-13-10-16,9-29-116 15,5-28-466-15</inkml:trace>
  <inkml:trace contextRef="#ctx0" brushRef="#br0" timeOffset="362305.6712">21054 10157 680 0,'0'-4'79'15,"0"2"-8"-15,0 2-3 16,0 0-42-16,-13 0-16 16,-15 18-6-16,-17 19-3 15,-10 7-1-15,0-2-2 16,14-6-2-16,16-14-8 15,22-13-7-15,4-5-6 16,31-4 17-16,12 0 8 16,4 0 4-16,-6 0 11 15,-8 9 11-15,-22 13-7 16,-12 16-5-16,-24 22 0 0,-29 11-8 16,-17-1-6-1,-1-14-5-15,12-24-26 0,17-24-42 16,16-8-41-16,23-20-34 15,3-9-78-15,30-4-130 16</inkml:trace>
  <inkml:trace contextRef="#ctx0" brushRef="#br0" timeOffset="362488.2083">21308 10298 737 0,'0'0'12'0,"0"23"51"16,0 12-23-16,9 5-27 15,0 1-13-15,1-1-1 16,-5 0-30-16,-1 4-85 16,-4-10-101-16</inkml:trace>
  <inkml:trace contextRef="#ctx0" brushRef="#br0" timeOffset="362654.4207">21510 10031 730 0,'-8'0'2'15,"8"8"-2"-15,0 16-88 16,0 8-224-16</inkml:trace>
  <inkml:trace contextRef="#ctx0" brushRef="#br0" timeOffset="362904.0348">21703 10357 323 0,'-8'9'449'0,"5"8"-439"16,3-4 62-1,14-4-68-15,24-7-4 0,14-2 0 16,6 0 0-16,-3-6 0 16,-6 5 7-16,-17 1 30 15,-13 1 0-15,-11 25-11 16,-8 13-6-16,0 12-8 16,-18 5-10-16,-2 2-2 15,6-14-19-15,6-11-59 16,8-18-105-16,0-15-125 15</inkml:trace>
  <inkml:trace contextRef="#ctx0" brushRef="#br0" timeOffset="363219.955">22287 10015 190 0,'0'0'400'16,"7"0"-347"-16,23 0 51 15,4-1-54-15,1 1-3 16,-7 0-3-16,-6 0-8 16,-8 17-23-16,-8 13 1 15,-6 14-5-15,-3 11-7 16,-20 6-2-16,-2-6-3 0,7-10-2 15,14-14 3 1,4-17-3-16,25-8-17 0,17-6-10 16,11-4-11-16,4-10-46 15,0-6-94-15</inkml:trace>
  <inkml:trace contextRef="#ctx0" brushRef="#br0" timeOffset="363769.7104">23297 10252 418 0,'-2'2'130'16,"2"9"-65"-16,14 6-25 15,14 7 15-15,9 4-12 0,4 2-19 16,-1 2-12-16,-3-3-11 16,-6 4-1-1,-4-3-18-15,-7-4-57 0,-2-5-95 16,-11-19-195-16</inkml:trace>
  <inkml:trace contextRef="#ctx0" brushRef="#br0" timeOffset="363935.7869">23646 10201 555 0,'-35'0'99'0,"-14"22"-21"15,-15 19-9-15,-18 13-55 16,-7 11-8-16,2-4-6 0,16 0-18 15,23-9-75 1,24-15-121-16,24-20-175 0</inkml:trace>
  <inkml:trace contextRef="#ctx0" brushRef="#br0" timeOffset="364151.8252">23864 10248 396 0,'12'0'169'0,"25"0"-128"16,17-10 50-16,8 2-75 0,-3 2-16 15,-13 5-5-15,-18 1-99 16,-24 1-269-16</inkml:trace>
  <inkml:trace contextRef="#ctx0" brushRef="#br0" timeOffset="364284.0366">23961 10344 759 0,'19'-1'56'15,"20"0"39"-15,13 1-89 0,9 0-6 16,3-4-64-1,-11-14-296-15</inkml:trace>
  <inkml:trace contextRef="#ctx0" brushRef="#br0" timeOffset="365015.6866">25165 9520 205 0,'0'-8'325'15,"0"7"-272"-15,0-1 16 16,0 2-53-16,0 0-14 16,0 0 2-16,0 0 3 15,0 3 7-15,0 19 9 16,0 9 13-16,0 9-30 16,1 2-6-16,1 2-10 15,-2 5-64-15,0-7-140 16</inkml:trace>
  <inkml:trace contextRef="#ctx0" brushRef="#br0" timeOffset="365214.849">24798 10059 367 0,'0'0'287'16,"20"-1"-231"-16,40-12 13 15,27-5-37-15,16-4-11 16,7 2-14-16,-12-1-7 16,-17 9 0-16,-20 5-20 15,-21 5-117-15,-24 1-205 0</inkml:trace>
  <inkml:trace contextRef="#ctx0" brushRef="#br0" timeOffset="365630.4556">25017 10235 243 0,'-3'-7'399'0,"0"5"-348"16,3 0 30-16,-1 2-62 15,-6 6-15-15,0 20 2 16,-5 11-2-16,2 4-4 16,8-3 0-16,2-7 0 0,21-11-2 15,18-9-2 1,7-9 1-16,0-2-1 0,-7 0-9 16,-9-9-19-16,-6-4-39 15,-11-1-107-15</inkml:trace>
  <inkml:trace contextRef="#ctx0" brushRef="#br0" timeOffset="365780.4354">25344 10216 771 0,'-11'48'99'0,"-5"28"17"16,-9 25-79-16,-7 5-37 15,4-4 0-15,11-14 0 16,16-24-81-16,1-23-336 15</inkml:trace>
  <inkml:trace contextRef="#ctx0" brushRef="#br0" timeOffset="370452.1528">21023 11671 409 0,'-6'0'76'0,"2"0"-71"15,-1 0 25-15,4 0-25 16,-2 0-4-16,1-2 1 15,-1 2 10-15,-3-2 26 16,-3 2 16-16,2 0-11 16,-2-1-12-16,3-1-11 15,-3 0-7-15,3 0-5 16,1 2-6-16,-1 0-1 16,0 0 0-16,-5 0 0 15,-4 0 3-15,-8 7 2 16,1 12-3-16,-1-1-1 15,1 4-2-15,4 0 0 0,9-3 0 16,9 2 0-16,0-4-2 16,12 0 2-16,15 0 6 15,6 4 21-15,1 2 6 16,-8 8 1-16,-12 13-2 16,-14 16-5-16,-17 17-7 15,-30 12-9-15,-12 0-9 16,-6-14-2-16,7-21-6 15,9-30-23-15,12-24-40 16,5-20-46-16,19-20-102 16,13-6-73-16</inkml:trace>
  <inkml:trace contextRef="#ctx0" brushRef="#br0" timeOffset="370751.7122">21286 11897 657 0,'0'4'17'0,"-2"27"16"16,2 16-10-16,-1 14-20 16,1 2-2-16,0-5-1 15,0-6-3-15,0-11-15 16,1-3-56-16,7-19-88 16,-5-19-183-16</inkml:trace>
  <inkml:trace contextRef="#ctx0" brushRef="#br0" timeOffset="370901.5925">21424 11642 653 0,'-11'-5'56'0,"11"3"-27"15,0 2-29-15,0 5-24 16,14 19-96-16,0 5-147 15</inkml:trace>
  <inkml:trace contextRef="#ctx0" brushRef="#br0" timeOffset="371200.6182">21647 11917 647 0,'-14'15'32'0,"10"13"21"0,1 11-31 16,3 2-16-16,0-4-2 16,6-13-3-16,22-16-1 15,11-8 1-15,6-6 2 16,7-13 17-16,-6 4 13 16,-8 8 12-16,-15 7-9 15,-13 0-22-15,-10 25-3 16,0 9 4-16,-10 9-9 15,-3-3-6-15,7-10-17 16,6-10-75-16,3-10-53 16,23-10-83-16,2 0-191 15</inkml:trace>
  <inkml:trace contextRef="#ctx0" brushRef="#br0" timeOffset="371832.2656">22364 11671 585 0,'5'18'139'0,"19"16"-52"15,9 15-2-15,7 17-57 16,3 6-15-16,0 3-10 15,2-5-3-15,-3-6-2 0,-5-8-6 16,-2-13-35-16,-7-12-54 16,2-19-49-16,-13-12-161 15</inkml:trace>
  <inkml:trace contextRef="#ctx0" brushRef="#br0" timeOffset="371981.9924">22846 11696 384 0,'-64'27'344'0,"-16"39"-257"16,-18 20 0-16,-10 18-59 16,0 6-16-16,14-4-8 15,28-17-4-15,35-18-47 0,31-30-158 16,6-41-458-16</inkml:trace>
  <inkml:trace contextRef="#ctx0" brushRef="#br0" timeOffset="372897.3396">20094 10442 302 0,'-15'17'162'0,"5"16"-135"15,6 14 53-15,4 9-36 0,1 6-14 16,16-1-3-16,1-11-9 16,-5-14-11-16,-3-17-5 15,-5-16-1-15,-5-5 3 16,0-44 16-16,0-33-9 15,-13-26-11-15,-7-14-1 16,-5-8 1-16,1 7 2 16,15 11-1-16,9 19 3 15,53 25 6-15,41 15 3 16,40 14 29-16,35 12 0 16,22 15-8-16,10 9-16 15,-13 7-18-15,-25 24-2 16,-26 3-57-16,-42-9-211 0</inkml:trace>
  <inkml:trace contextRef="#ctx0" brushRef="#br0" timeOffset="373760.8054">24504 10649 564 0,'0'60'2'0,"9"7"18"15,22-1 11-15,8-12-25 16,2-18-2-16,-6-18-1 16,-7-18-1-16,-10-29 9 15,-6-40 2-15,-12-40-11 0,0-25-2 16,-30-19-40-16,-21-17-73 15,-17-9 64-15,-17-9 41 16,16 26 8-16,33 36 17 16,36 44 47-16,70 44-35 15,59 22 10-15,45 16 24 16,38 18 0-16,7 26-37 16,-18 8-18-16,-36 12-8 15,-51-5-26-15,-49-12-328 16</inkml:trace>
  <inkml:trace contextRef="#ctx0" brushRef="#br0" timeOffset="374642.3531">23231 11860 505 0,'-1'-8'107'0,"1"0"-41"16,14-4-15-16,21-4-32 15,11 0 5-15,8 0-4 16,-2 5-16-16,-9 5-4 16,-10 6-6-16,-12 0-39 15,-16 27-115-15,-9 4-253 16</inkml:trace>
  <inkml:trace contextRef="#ctx0" brushRef="#br0" timeOffset="374808.3708">23423 12023 409 0,'3'0'301'15,"6"0"-274"-15,18 0 82 0,11 0-85 16,8 1-24-16,5 15-2 15,1 1-86-15,-12-5-240 16</inkml:trace>
  <inkml:trace contextRef="#ctx0" brushRef="#br0" timeOffset="375340.3802">24933 11446 417 0,'-5'-8'196'16,"5"4"-128"-16,0 2 2 15,0 2-61-15,5 0-8 0,4 11 1 16,-1 12-2-16,-5 8 0 16,-3 7-4-16,0 2-27 15,0 9-72-15,-6-2-128 16</inkml:trace>
  <inkml:trace contextRef="#ctx0" brushRef="#br0" timeOffset="375557.3723">24726 11972 407 0,'-2'0'315'0,"5"-12"-275"16,41-12 20-1,22-7-36-15,20-4-8 0,2 9-7 16,-11 7-9-16,-14 14-7 15,-21 5-53-15,-14 0-73 16,-14 12-171-16</inkml:trace>
  <inkml:trace contextRef="#ctx0" brushRef="#br0" timeOffset="376072.1498">24717 12311 281 0,'0'0'151'0,"0"0"-86"16,9 0 5-16,19-13-30 15,13-7 16-15,15-5-8 16,10-3 12-16,3 1 6 15,-11 6-8-15,-21 13-20 16,-19 8-27-16,-15 0-7 16,-3 28-2-16,-14 21 6 15,-20 16-5-15,-10 7-3 16,2-5-1-16,16-11-1 16,25-19 1-16,11-20-2 15,46-17-4-15,18 0 7 16,14-20 0-16,-4-3 0 15,-16 3 0-15,-19 5-9 0,-20 7-61 16,-22 2-81-16,-8-2-241 16</inkml:trace>
  <inkml:trace contextRef="#ctx0" brushRef="#br0" timeOffset="377967.2788">24280 11454 435 0,'-3'0'90'16,"2"0"-41"-16,1 0-5 15,0 0-42-15,0 16-1 16,0 9 2-16,0 7 0 15,0-1 6-15,3 4 3 16,-3 1-2-16,0 2-7 0,0 4-3 16,0 3-6-16,0-1-24 15,-2-4-72-15,-5-16-91 16</inkml:trace>
  <inkml:trace contextRef="#ctx0" brushRef="#br0" timeOffset="378167.8379">24140 11633 447 0,'6'-8'78'16,"4"2"-9"-16,9 0 0 0,11 0-43 15,6 1-14-15,3 2-4 16,1 3-8-16,-4 0-3 15,-6 6-53-15,-12 12-154 16</inkml:trace>
  <inkml:trace contextRef="#ctx0" brushRef="#br0" timeOffset="378383.2419">24208 12119 585 0,'11'2'94'0,"14"2"-5"16,13-4 26-16,12 0-90 16,10 0-25-16,9 0-8 15,-7-4-189-15</inkml:trace>
  <inkml:trace contextRef="#ctx0" brushRef="#br0" timeOffset="424655.0515">18675 13318 489 0,'0'0'87'16,"0"0"-63"-16,0 0 16 16,5 0-29-16,5 6-7 15,2 18 16-15,-1 8 5 16,-3 13-13-16,-7 11-7 16,-1 10-3-16,0 2-2 15,-12 0 0-15,-4-16-3 16,2-19-13-16,-2-21-9 15,3-12 7-15,3-29 11 16,5-23-18-16,5-20 6 0,1-6 13 16,23-1 6-1,9 7 1-15,9 7 5 0,6 3 7 16,4 8 23-16,-1 8 7 16,-5 14 3-16,-15 18 4 15,-14 14-30-15,-14 8-16 16,-3 37 5-16,-25 21 7 15,-19 22-11-15,-11 8-5 16,4 1-2-16,9-13-4 16,21-16-4-16,18-21 5 15,3-16-5-15,17-12 0 16,14-9 5-16,7-5 4 16,3-3 1-16,-2 1 0 15,-5 2-3-15,-5 0-48 16,-7 2-61-16,-9-2-167 0</inkml:trace>
  <inkml:trace contextRef="#ctx0" brushRef="#br0" timeOffset="425186.7439">19544 13266 417 0,'-14'0'325'16,"-2"12"-307"-16,-6 28 36 16,-5 16-42-16,-8 20-11 15,-6 11-1-15,3-1-4 16,5-5-8-16,13-23-15 16,13-24-15-16,7-30-7 15,6-19 10-15,25-43 37 0,9-25 2 16,11-4 4-1,-2 9 11-15,-3 13 29 0,-5 17 15 16,-8 14-7-16,-8 13-24 16,-8 14-20-16,-4 7-4 15,-6 15-2-15,-2 22 5 16,0 17-4-16,-5 10-3 16,0 11-1-16,0-1-1 15,0 3 1-15,-8-4-2 16,-4-16-8-16,-1-11-23 15,-1-16-41-15,-4-18-29 16,0-10-85-16,-9-2-170 0</inkml:trace>
  <inkml:trace contextRef="#ctx0" brushRef="#br0" timeOffset="425336.9172">19430 13644 81 0,'0'-8'566'0,"0"6"-466"16,13 1 12-16,11 1-51 15,6 0-28-15,3 1-19 16,0 12-14-16,-2 1-1 16,-4 2-28-16,-2 0-86 15,-1-2-136-15</inkml:trace>
  <inkml:trace contextRef="#ctx0" brushRef="#br0" timeOffset="425471.0707">20058 13288 298 0,'-5'3'425'0,"-7"20"-399"15,2 7 9-15,6 8-35 16,-1 5-172-16</inkml:trace>
  <inkml:trace contextRef="#ctx0" brushRef="#br0" timeOffset="425607.3195">20098 13564 963 0,'-24'0'19'15,"9"6"14"-15,8 7-33 16,7-5-69-16,0-8-272 16</inkml:trace>
  <inkml:trace contextRef="#ctx0" brushRef="#br0" timeOffset="426100.9504">21046 13217 555 0,'-2'0'113'16,"2"2"-61"-16,-1 21-13 15,1 17-33-15,-3 10-3 16,-4 6-2-16,0 6-1 16,-3-5-7-16,-1 0-29 15,-1-7-53-15,0-13-100 16</inkml:trace>
  <inkml:trace contextRef="#ctx0" brushRef="#br0" timeOffset="426267.6202">21208 13197 137 0,'9'-10'399'16,"-1"10"-346"-16,6 0 36 15,1 24-47-15,0 13-13 16,-4 7-11-16,-7 8-15 16,-4 2-3-16,0 0-17 15,-3 1-52-15,-16-5-81 16,-15-14-235-16</inkml:trace>
  <inkml:trace contextRef="#ctx0" brushRef="#br0" timeOffset="426449.9383">20929 13271 651 0,'23'0'57'0,"24"-2"51"16,23 1-44-16,15 1-38 15,2 0-10-15,-8 0-16 16,-9 10-6-16,-18 8-56 16,-9 5-96-16,-13-1-200 15</inkml:trace>
  <inkml:trace contextRef="#ctx0" brushRef="#br0" timeOffset="426633.0743">21791 13123 589 0,'0'0'109'0,"0"21"-7"0,-16 28-54 16,-17 19-22-16,-16 23-19 16,-15 18-6-16,-12 11-1 15,-12 8-1-15,-3 4-7 16,1-9-26-16,11-14-25 16,18-21-42-16,18-18-71 15,24-25-145-15</inkml:trace>
  <inkml:trace contextRef="#ctx0" brushRef="#br0" timeOffset="427015.4229">21799 13587 271 0,'-18'28'181'16,"0"10"-88"-16,-3 11-2 16,-1 12-29-16,1 11 4 0,0 8 3 15,8-3-24 1,8-14-30-16,5-19-11 0,12-21-3 15,15-16-1-15,6-7 0 16,-1-15 0-16,0-14 2 16,-11-7 16-16,-12 1 10 15,-9 4-4-15,-17 7-9 16,-17 8-10-16,-6 8-5 16,4 5-6-16,9-1-20 15,18-8-72-15,9-12-143 16</inkml:trace>
  <inkml:trace contextRef="#ctx0" brushRef="#br0" timeOffset="427913.2362">23656 13289 612 0,'-53'52'18'15,"-10"23"55"1,-6 17-40-16,1 11-25 0,3 1-5 16,10-9-2-16,13-20-1 15,17-25 0-15,18-31-2 16,7-23-7-16,28-48 3 16,23-32 6-16,13-23 0 15,13-9 1-15,4 1 0 16,0 11 5-16,-2 15 36 15,-15 25 16-15,-18 20-27 16,-17 23-22-16,-15 21-7 16,-8 11-2-16,-4 39 0 0,-2 23-1 15,0 16 1-15,-6 15-1 16,-9 4 0-16,0 2-1 16,0-10-2-16,2-14-23 15,-5-14-37-15,1-15-21 16,-2-16-78-16,-15-18-121 15</inkml:trace>
  <inkml:trace contextRef="#ctx0" brushRef="#br0" timeOffset="428079.4801">23512 13693 465 0,'30'-10'184'15,"13"4"-107"-15,16 2 30 0,12 4-64 16,-4 0-12-1,-8 14-17-15,-11 12-14 0,-12 5-24 16,-9 2-80-16,-11-1-87 16,-13-13-305-16</inkml:trace>
  <inkml:trace contextRef="#ctx0" brushRef="#br0" timeOffset="428246.0007">24362 13363 500 0,'-24'49'61'0,"3"18"23"16,-6 13-38-16,0 10-33 15,-2 7-2-15,-1-3-8 0,0-6-3 16,2-8-2-16,5-15-33 16,10-16-160-16</inkml:trace>
  <inkml:trace contextRef="#ctx0" brushRef="#br0" timeOffset="428411.7192">24610 13390 473 0,'0'2'228'0,"-11"40"-161"16,-11 25 26-16,-9 19-69 15,-5 12-21-15,0-1-3 0,4-5-12 16,12-9-108-16,9-17-207 15</inkml:trace>
  <inkml:trace contextRef="#ctx0" brushRef="#br0" timeOffset="428944.1376">25396 13414 710 0,'-70'50'32'16,"10"16"44"-16,14 15-63 15,19 5-13-15,26-3 0 16,7-13-1-16,46-27-2 16,24-28 2-16,15-15 1 15,12-38 1-15,-5-26-1 16,-13-16-1-16,-21-5 1 16,-25 3 2-16,-28 9 26 15,-11 12 13-15,-35 6-21 16,-20 9-13-16,-4 11-7 15,3 17-23-15,12 18-34 16,15 0-74-16,16 25-97 0</inkml:trace>
  <inkml:trace contextRef="#ctx0" brushRef="#br0" timeOffset="429143.5941">25560 13726 367 0,'-8'0'352'0,"8"0"-301"16,0 14 7-16,3 19-51 15,14 10 2-15,5 6-4 16,2-4-5-16,1-5-1 16,0-9-26-16,-3-6-68 15,-4-9-52-15,-5-11-92 0</inkml:trace>
  <inkml:trace contextRef="#ctx0" brushRef="#br0" timeOffset="429393.0342">25922 13746 539 0,'0'0'134'16,"0"14"-27"-16,0 17-53 16,-7 11-24-16,1 4-13 15,6-5-11-15,0-11-6 16,0-12-4-16,13-8-20 15,4-10-13-15,1 0 7 16,-2 0 15-16,-4-6 12 16,-4 2 3-16,-5 2 2 0,0 2 0 15,1 0 4 1,2 0 12-16,0 0 3 0,0 8-13 16,5 2-8-16,0 0-12 15,4-6-105-15,-4-4-288 16</inkml:trace>
  <inkml:trace contextRef="#ctx0" brushRef="#br0" timeOffset="430191.0632">26405 13776 665 0,'-66'48'123'16,"5"10"-46"-16,16 8-31 15,21-6-42-15,23-9-4 16,7-19-1-16,40-31-13 15,28-12-14-15,25-48 11 16,14-26 17-16,-3-16-2 16,-20-4-24-16,-21 7 14 0,-29 5 12 15,-19 15 27-15,-18 20 15 16,-3 20-9-16,-8 26-11 16,-17 12-8-16,-3 32-13 15,-4 27 0-15,1 17-1 16,9 15 0-16,4 6-2 15,7-2-1-15,8-13-12 16,3-9-62-16,0-20-154 16</inkml:trace>
  <inkml:trace contextRef="#ctx0" brushRef="#br0" timeOffset="430317.3424">26961 13884 926 0,'-31'6'36'0,"11"10"23"16,9-2-59-16,4-2-14 16,7-9-168-16</inkml:trace>
  <inkml:trace contextRef="#ctx0" brushRef="#br0" timeOffset="432119.7049">19136 15068 229 0,'-6'-9'332'0,"6"9"-301"16,0 0 29-16,0 2-28 15,18 25-4-15,7 12 30 16,1 11-16-16,2 10-12 16,-1 6-14-16,-4-2-14 15,-3 1-2-15,-5-7 0 0,-3-2-16 16,-3-5-55-16,-5-7-54 16,-4-20-174-16</inkml:trace>
  <inkml:trace contextRef="#ctx0" brushRef="#br0" timeOffset="432269.2805">19503 15113 834 0,'-90'54'25'16,"-8"19"42"-16,-10 12-44 16,4 8-23-16,12 6-3 15,20-6-26-15,24-9-93 0,30-23-132 16</inkml:trace>
  <inkml:trace contextRef="#ctx0" brushRef="#br0" timeOffset="432585.2713">19718 15454 695 0,'11'-8'44'15,"18"-1"37"-15,11 0-49 16,7 3-29-16,-3 2-3 16,-10 4-25-16,-8 0-94 15,-22 14-183-15</inkml:trace>
  <inkml:trace contextRef="#ctx0" brushRef="#br0" timeOffset="432718.1996">19819 15502 638 0,'6'0'210'16,"12"0"-207"-16,18 0-3 15,21 8-17-15,8-8-200 16</inkml:trace>
  <inkml:trace contextRef="#ctx0" brushRef="#br0" timeOffset="433200.4347">21101 15177 417 0,'1'-3'92'16,"5"3"-4"-16,4 0-33 15,-1 6-20-15,2 23 11 16,-5 9-26-16,-6 8-10 15,0 8-8-15,-13 1-2 16,-6 1-23-16,-1 5-49 16,-3-1-107-16</inkml:trace>
  <inkml:trace contextRef="#ctx0" brushRef="#br0" timeOffset="433367.4566">21405 15070 552 0,'9'0'117'16,"3"0"-75"-16,1 31 18 15,2 14-49-15,-6 11-11 16,-6 7-4-16,-3 1-18 16,0-3-77-16,-10 1-122 15</inkml:trace>
  <inkml:trace contextRef="#ctx0" brushRef="#br0" timeOffset="433582.7829">20872 15167 696 0,'27'-9'30'0,"40"0"74"16,35-4-60-16,22 1-25 15,14 5-7-15,-6 4-12 16,-16 3 0-16,-21 5-18 16,-23 17-70-16,-18 6-97 15,-32 12-263-15</inkml:trace>
  <inkml:trace contextRef="#ctx0" brushRef="#br0" timeOffset="433832.7112">20817 15910 337 0,'11'0'349'0,"38"0"-274"15,34-8 45-15,31-8-81 0,24 0-13 16,10 4-10-1,-9 3-11-15,-26 9-5 0,-30 0-6 16,-34 0-68-16,-24 17-123 16,-25 0-295-16</inkml:trace>
  <inkml:trace contextRef="#ctx0" brushRef="#br0" timeOffset="434231.2244">21247 16215 517 0,'-54'36'59'0,"-2"6"26"16,3 11-33-16,7 7-26 15,13 2-2-15,21-6-11 16,12-12-8-16,15-17-3 16,26-16 8-16,15-11 16 15,11-19-1-15,6-23-4 16,-7-11 5-16,-21 9 9 0,-23 8-6 15,-22 14-10-15,-31 10-3 16,-36 10-16-16,-18 2 0 16,2 12-9-16,20 3-13 15,30-6-48-15,33-9-98 16,38-6-276-16</inkml:trace>
  <inkml:trace contextRef="#ctx0" brushRef="#br0" timeOffset="434480.6712">22109 15939 580 0,'0'19'181'0,"-15"25"-51"16,-9 17-58-16,-14 9-43 16,-9 0-13-16,-3-9-16 15,5-12-5-15,12-18-78 16,9-24-223-16</inkml:trace>
  <inkml:trace contextRef="#ctx0" brushRef="#br0" timeOffset="439069.3432">24544 15068 429 0,'-9'-2'16'16,"7"2"55"0,2 0-46-16,0 0-18 0,0 0-1 15,0 0 6-15,3 0 16 16,13 0 15-16,9 0 2 15,11 0 5-15,11-1-15 16,11-7-4-16,5-2-7 16,-5 4-8-16,-13 4-5 15,-17 2-9-15,-12 2-2 16,-15 23 0-16,-1 12 3 16,-23 15-2-16,-24 8-1 15,-11 4-1-15,-3 4-1 0,-2-5 0 16,9-3-4-1,8-8-10-15,10-11-16 0,12-14-19 16,9-12-12-16,5-5-51 16,10-8-93-16</inkml:trace>
  <inkml:trace contextRef="#ctx0" brushRef="#br0" timeOffset="439302.276">24994 15340 423 0,'0'0'123'0,"0"11"-33"0,-1 14-17 16,-8 7-53-16,0 4-13 15,0 6-7-15,0-1-2 16,0 0-26-16,2-2-58 15,-1-8-88-15,1-14-272 16</inkml:trace>
  <inkml:trace contextRef="#ctx0" brushRef="#br0" timeOffset="439468.542">25303 15267 617 0,'0'0'37'0,"0"12"30"15,0 20-32-15,-5 11-28 16,-11 7-7-16,-6 4-9 16,-6-2-41-16,1 1-52 15,-10-6-154-15</inkml:trace>
  <inkml:trace contextRef="#ctx0" brushRef="#br0" timeOffset="439651.3077">24963 15364 577 0,'48'-14'102'0,"19"0"15"16,15 1-35-16,2 1-53 16,-8 5-19-16,-12 1-10 0,-10-1-2 15,-14 5-38-15,-7 2-69 16,-15 0-139-16</inkml:trace>
  <inkml:trace contextRef="#ctx0" brushRef="#br0" timeOffset="439917.3107">24354 15956 571 0,'20'0'72'15,"41"0"33"-15,33 0-22 16,27-14-44-16,13-8 0 16,2-4-11-16,-8-1-11 15,-17 0-7-15,-23 9-10 16,-26 5-4-16,-18 8-46 15,-20 5-77-15,-14 0-86 16</inkml:trace>
  <inkml:trace contextRef="#ctx0" brushRef="#br0" timeOffset="440299.7193">24793 16162 500 0,'-42'23'50'15,"4"7"52"-15,-6 10-64 16,-2 10-20-16,-2 9-3 0,9 10-8 15,13-2 8-15,18-7 6 16,8-11-6-16,11-18-11 16,23-14 3-16,8-17 4 15,12-2 15-15,2-28-8 16,-4-8 0-16,-14-1 14 16,-22 3 3-16,-16 10-15 15,-24 4-10-15,-34 0-10 16,-19 5-8-16,-4 3-32 15,8 1-44-15,29 1-64 16,28-8-161-16</inkml:trace>
  <inkml:trace contextRef="#ctx0" brushRef="#br0" timeOffset="441047.7809">22903 15216 541 0,'-35'22'53'0,"6"7"29"0,8 2-54 15,15-1-20-15,6-6-7 16,33-6-1-16,13-4 2 16,11-2 1-16,-4 0 14 15,-9-2 24-15,-17 0 3 16,-23 4-3-16,-5 5-11 16,-40 6 4-16,-14 3-29 15,-8-1-5-15,-1-10-23 16,11-9-59-16,11-8-46 15,15 0-78-15,12-18-273 16</inkml:trace>
  <inkml:trace contextRef="#ctx0" brushRef="#br0" timeOffset="441264.998">22891 15124 429 0,'0'-3'195'0,"0"1"-146"16,21-1 22-16,21-2-48 16,16 3 14-16,8 2-22 15,-1 0-11-15,-7 0-4 16,-5 15-7-16,-10 7-35 16,-6 6-55-16,-4 7-93 15,-17 2-268-15</inkml:trace>
  <inkml:trace contextRef="#ctx0" brushRef="#br0" timeOffset="441497.1318">23412 15454 412 0,'-2'0'182'0,"2"0"-113"16,-1 9-26-16,-1 16-27 16,1 15-7-16,-2 7-7 0,-2 5-2 15,-4 3 0 1,0-2-3-16,-4-4-24 0,0-5-65 16,0-14-118-16</inkml:trace>
  <inkml:trace contextRef="#ctx0" brushRef="#br0" timeOffset="441696.1999">23570 15406 459 0,'0'16'66'0,"0"14"22"16,0 4-50-16,0 8-17 0,0 5-14 15,0-1-7-15,-5 2-4 16,-4-2-41-16,-1-6-70 16,-14-11-90-16</inkml:trace>
  <inkml:trace contextRef="#ctx0" brushRef="#br0" timeOffset="441879.2657">23258 15452 96 0,'18'-20'457'16,"9"6"-405"-16,24-1 53 15,23-2-66-15,17 2-5 0,4 6-3 16,-7 6-25-16,-17 3-6 16,-18 8-18-16,-17 15-70 15,-18 13-103-15</inkml:trace>
  <inkml:trace contextRef="#ctx0" brushRef="#br0" timeOffset="442128.6153">22737 16072 655 0,'52'-20'30'16,"33"-9"91"-16,26-6-63 16,11 3-23-16,-5 6-8 15,-20 10-23-15,-20 12-4 16,-22 4-8-16,-17 0-36 16,-19 22-66-16,-7 6-50 15,-12 6-161-15</inkml:trace>
  <inkml:trace contextRef="#ctx0" brushRef="#br0" timeOffset="442477.9573">23131 16157 612 0,'-46'19'15'0,"4"10"52"16,6 11-52-16,5 12-14 16,6 7 0-16,10 7-1 15,10 2 1-15,5-10-1 16,12-9 2-16,21-14 8 16,15-18 12-16,13-12-2 15,6-5 7-15,-3-19-7 16,-14-12-8-16,-24-5 2 0,-24-2 2 15,-10 4-8-15,-38 2-6 16,-22 6-2-16,-7 5-15 16,8 10-24-16,19 7-24 15,23 4-25-15,25 0-103 16</inkml:trace>
  <inkml:trace contextRef="#ctx0" brushRef="#br0" timeOffset="442777.1295">24008 15980 598 0,'0'24'106'0,"-14"11"31"16,-12 9-78-16,-13 8-32 15,-6-2-24-15,1-10-3 16,20-25-123-16,21-16-400 15</inkml:trace>
  <inkml:trace contextRef="#ctx0" brushRef="#br0" timeOffset="443409.1455">25942 15829 614 0,'-12'0'127'0,"-7"2"1"16,-9 21-72-16,-10 11-44 16,-2 0-12-16,5 0-1 15,8-5-54-15,13-6-111 16,12-14-192-16</inkml:trace>
  <inkml:trace contextRef="#ctx0" brushRef="#br0" timeOffset="443725.4415">26455 15213 590 0,'0'0'56'16,"0"0"26"-16,3 27-50 15,2 11 6-15,-1 9-15 16,-4 6-12-16,0 3-8 0,0 2-3 16,0 0-1-1,0-1-14-15,-1-4-45 16,-8-9-39-16,0-10-103 0</inkml:trace>
  <inkml:trace contextRef="#ctx0" brushRef="#br0" timeOffset="443924.3363">26731 15227 627 0,'0'0'63'16,"0"15"16"-16,-4 21-45 15,-4 11-16-15,-1 10-13 16,3 5-5-16,2 4-6 0,2-2-34 15,1-1-61-15,-2-4-121 16</inkml:trace>
  <inkml:trace contextRef="#ctx0" brushRef="#br0" timeOffset="444173.8963">27039 15546 535 0,'0'17'80'0,"0"10"13"16,0 9-53-16,0 3-37 15,0 1-3-15,-4 0-13 16,0-4-38-16,-6-2-48 15,1-7-98-15</inkml:trace>
  <inkml:trace contextRef="#ctx0" brushRef="#br0" timeOffset="444339.8994">27259 15502 562 0,'0'0'118'0,"2"10"-46"15,-1 24-14-15,-1 13-55 16,0 5-3-16,-1 0-35 16,-11-2-65-16,-9-6-153 15</inkml:trace>
  <inkml:trace contextRef="#ctx0" brushRef="#br0" timeOffset="444539.6287">26871 15563 572 0,'0'-15'233'15,"18"5"-146"-15,39-1-30 0,31 1-48 16,24 3-1-16,19-3-7 16,-3 0 0-16,-10 1-2 15,-21 3-6-15,-23 6-41 16,-24 3-104-16,-26 21-182 15</inkml:trace>
  <inkml:trace contextRef="#ctx0" brushRef="#br0" timeOffset="444822.236">26405 16067 685 0,'13'0'82'16,"42"-8"35"-16,36-15-62 16,34-1-21-16,30 0-6 15,8 0-9-15,-3 6-16 16,-22 2-3-16,-36 4 0 15,-33 10 0-15,-32 2-7 16,-22 6-60-16,-15 25-92 16,-12 6-128-16</inkml:trace>
  <inkml:trace contextRef="#ctx0" brushRef="#br0" timeOffset="445187.6807">27000 16218 290 0,'-49'22'217'16,"-8"9"-150"-1,2 11 26-15,1 11-56 0,-1 14 13 16,9 8-6-16,14 2-17 16,20-7-14-16,12-10 1 15,24-16 3-15,19-19 5 16,16-20 0-16,12-8-6 16,7-32 8-16,-10-7-2 15,-20 2-4-15,-36 8 4 16,-26 8-14-16,-54 8-8 15,-26 9 0-15,-15 7 0 16,13 0-10-16,43 5-57 0,51-5-176 16</inkml:trace>
  <inkml:trace contextRef="#ctx0" brushRef="#br0" timeOffset="476960.9369">28845 14934 39 0,'-7'-12'273'16,"-1"4"-247"-16,5 2 6 16,2 2 21-16,1 3-33 15,0 1-8-15,0 0 1 16,0 0-8-16,0 0-5 15,0 0 1-15,12 0 4 16,9 0 2-16,9 0 5 16,12 0 7-16,17 5 8 15,14 4-1-15,8 0 4 0,7-5-3 16,1 0-3-16,-2-2-8 16,-16 1-6-16,-15 4-9 15,-21 1-1-15,-14 2-5 16,-10 6 3-16,-8 4-2 15,-3 7 4-15,0 9-2 16,-5 4 1-16,-5 10-1 16,0 15 2-16,-1 10-1 15,-1 18 1-15,-4 16-1 16,-7 12 1-16,-2 14-4 16,-8 11 3-16,-3 3 0 15,-1 4-5-15,3 4-5 16,1-5 3-16,3 2 4 0,0 1 1 15,-1-2-1 1,-5 2 4-16,-3-11 0 0,-4-14 0 16,-2-15 0-16,-3-21 1 15,0-17-1-15,-4-21 0 16,-3-24 1-16,-7-25-1 16,-10-9 1-16,-9-33 2 15,4-7 3-15,12 8 0 16,19 12-4-16,23 11 1 15,14 9-2-15,7 2-1 16,2 0-15-16,5 0-40 16,20 3-44-16,14 4-29 0,5-7-205 15</inkml:trace>
  <inkml:trace contextRef="#ctx0" brushRef="#br0" timeOffset="477411.1354">29811 16082 346 0,'-13'15'94'0,"2"9"-39"16,6 4 4-1,5 5-36-15,0 8-10 0,0 3-5 16,5 5-1-16,5 3-7 16,-6 2-1-16,-2 1-2 15,-2-2-4-15,0-1-20 16,-2-5-44-16,-9-3-42 15,-10-4-118-15</inkml:trace>
  <inkml:trace contextRef="#ctx0" brushRef="#br0" timeOffset="477609.4922">29599 16480 457 0,'14'-16'140'16,"5"-4"-77"-16,9 0 20 0,3-1-47 16,4 6-32-16,1 3-4 15,2 8-28-15,4 4-63 16,-3 0-124-16</inkml:trace>
  <inkml:trace contextRef="#ctx0" brushRef="#br0" timeOffset="478274.2049">30173 15982 338 0,'-6'1'128'16,"2"-1"-86"-16,4 0 11 15,0 0-42-15,0 0-10 16,13-5 2-16,12-15-2 16,7-6 2-16,4-4 16 15,4-5 14-15,6-1 6 16,-3 1 6-16,-2 6 2 15,-8 9-17-15,-14 10-19 16,-10 6-7-16,-6 4-3 16,-3 0 0-16,0 31 0 15,0 16 4-15,-18 18-4 0,-10 13-1 16,-8 13-3-16,-6 5-3 16,0 7-6-16,0-5-6 15,2-4 0-15,6-12 2 16,6-13 6-16,10-15 6 15,6-12 1-15,9-16-1 16,3-10 4-16,4-6 0 16,19-6 3-16,8-1 0 15,8-1 1-15,1-1 0 16,-3 1 1-16,-7 0 0 16,-8 0-5-16,-5 2-1 15,-7-3-6-15,-4 0-14 16,2-1-85-16,-4 0-125 0</inkml:trace>
  <inkml:trace contextRef="#ctx0" brushRef="#br0" timeOffset="478790.8795">30661 16231 416 0,'0'0'64'15,"0"0"-10"1,0 0-19-16,0 6-30 0,0 12-1 16,0 8 8-16,1 4-5 15,-1 5 9-15,0 2 8 16,0 2-5-16,-1 0-2 15,-6-1-4-15,-1-5-6 16,2-6-5-16,3-11-2 16,0-4-2-16,3-7-4 15,0-5-6-15,0 0-14 16,11-25-5-16,12-14 13 16,6-11 13-16,-1-3 5 15,0 0 1-15,0 5 1 16,-3 11 6-16,-4 12 9 15,-8 12 9-15,-4 8-10 0,-5 5-7 16,-1 0-4-16,5 0-2 16,-3 17 2-16,3 13 8 15,-5 12 2-15,-3 8-4 16,0 3-5-16,0 3-2 16,0 0-1-16,0-8-3 15,-3-4-2-15,2-11-9 16,1-11-35-16,0-8-62 15,0-14-107-15</inkml:trace>
  <inkml:trace contextRef="#ctx0" brushRef="#br0" timeOffset="479089.2613">31162 16101 100 0,'0'1'357'0,"0"16"-286"16,0 12-1-16,0 5-45 15,3 5-18-15,3 7-5 16,0 5-2-16,-4 6 0 0,-2 2 0 15,0 3-3 1,0-2-1-16,-2-6-12 0,-5-5-45 16,1-10-52-16,0-12-58 15</inkml:trace>
  <inkml:trace contextRef="#ctx0" brushRef="#br0" timeOffset="479355.0148">31359 15988 304 0,'0'0'247'0,"0"24"-200"15,0 14 17-15,0 11-48 16,2 9-14-16,-1 5-2 15,-1 0-1-15,0 1-3 16,0-3-9-16,0-3-24 16,0-5-19-16,0-9-14 15,-10-8 0-15,1-7-29 16,-1-9-21-16</inkml:trace>
  <inkml:trace contextRef="#ctx0" brushRef="#br0" timeOffset="479621.3099">30882 16129 145 0,'-5'-11'472'16,"5"2"-383"-16,23-13-2 15,35-17-46-15,33-14-16 16,28-10 14-16,14-11 11 16,3-2-18-16,-16 3-8 15,-22 9-10-15,-25 9-9 0,-24 9-5 16,-18 8-36-16,-23 0-125 16,-8-4-494-16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25T18:19:10.1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23341 738 413 0,'0'-18'159'0,"0"15"-148"15,0 3 45-15,-14 0-28 16,-16 4-5-16,-23 22-17 0,-19 12-5 16,-11 11 1-16,7 1 0 15,18-7-2-15,27-12 0 16,25-13 0-16,6-5 0 15,28 0 5-15,13 1 4 16,5 1 17-16,-9 4 9 16,-12 3-12-16,-22 10-11 15,-9 12-5-15,-38 9 4 16,-20 5-7-16,-11-5-4 16,0-12-11-16,11-13-45 15,15-16-47-15,11-7-47 16,19-5-23-16,13 0-167 0</inkml:trace>
  <inkml:trace contextRef="#ctx0" brushRef="#br0" timeOffset="249.4977">23608 927 446 0,'0'-3'118'0,"0"3"-107"15,0 0 15-15,0 15-21 16,0 7 6-16,0 5 2 0,0 1-9 16,0 2-2-16,0-1-2 15,0 4 0-15,0-1-5 16,0-6-18-16,0-5-116 15,-7-14-159-15</inkml:trace>
  <inkml:trace contextRef="#ctx0" brushRef="#br0" timeOffset="432.143">23724 682 417 0,'0'-19'135'0,"0"12"-80"0,0 7-21 16,8 0-34-16,7 4-11 16,5 6-62-16,-4 2-45 15,-3 9-11-15,-7 8-44 16</inkml:trace>
  <inkml:trace contextRef="#ctx0" brushRef="#br0" timeOffset="715.582">23843 951 255 0,'0'4'40'0,"0"-1"44"15,0 0-26-15,1 0-6 16,-1-1 1-16,0 0-15 0,2-1-1 16,2 3-12-16,7-2-5 15,2 1 2-15,8-1-5 16,1 1-4-16,-1 2 1 15,2 1-3-15,-11 5-6 16,-2 6-2-16,-7 6 1 16,-3 4 2-16,0 5-2 15,0 2-3-15,0-6-1 16,3-4-11-16,3-10-41 16,0-10-47-16,1-4-47 15,-4 0-64-15</inkml:trace>
  <inkml:trace contextRef="#ctx0" brushRef="#br0" timeOffset="1080.716">24361 670 196 0,'0'-5'251'15,"0"3"-238"-15,0 2 25 16,0 0-35-16,0 0 6 16,0 0 10-16,0 0-3 15,3 0 1-15,6 0 22 16,4 0 4-16,2 0-6 16,3-3-1-16,-5 3-1 0,-3 0-14 15,-5 0-7-15,-2 12-6 16,-3 12-1-16,0 8-2 15,-6 10 1-15,-16 5-4 16,-1 1 0-16,7-7-1 16,10-6-1-16,6-10-16 15,22-11-60-15,26-9-42 16,9-5-47-16,5-3-184 16</inkml:trace>
  <inkml:trace contextRef="#ctx0" brushRef="#br0" timeOffset="1496.5057">24941 883 370 0,'0'-2'71'16,"0"2"-26"-16,13 0 23 15,17 17-11-15,12 12 5 16,0 2-17-16,-3 5-16 16,-8 0-17-16,-4 4-11 15,-4 4-1-15,-3-4-4 16,-5-2-46-16,-5-11-104 0,-10-23-163 15</inkml:trace>
  <inkml:trace contextRef="#ctx0" brushRef="#br0" timeOffset="1629.7316">25320 823 495 0,'-38'0'165'0,"-21"42"-130"15,-17 17 30-15,-14 19-47 16,2 12-17-16,21-5-1 15,30-19-108-15,34-32-373 16</inkml:trace>
  <inkml:trace contextRef="#ctx0" brushRef="#br0" timeOffset="1995.1802">25541 1029 270 0,'-3'-13'313'15,"3"11"-274"-15,30 2 38 16,17-4-58-16,10 4 7 16,0 0-17-16,-5 0-9 15,-3 0-8-15,-12 0-69 16,-10 0-162-16</inkml:trace>
  <inkml:trace contextRef="#ctx0" brushRef="#br0" timeOffset="2144.8482">25779 853 608 0,'-26'16'74'15,"-3"40"37"-15,-2 10-54 16,-3 18-52-16,10 3-5 15,13-10-8-15,11-23-141 16</inkml:trace>
  <inkml:trace contextRef="#ctx0" brushRef="#br0" timeOffset="2543.8647">26654 812 600 0,'-17'-1'31'0,"-11"11"41"16,-13 20-61-16,-14 17 1 16,-9 15 9-16,0 11 7 0,13 6-4 15,19-4-13-15,24-12-4 16,8-12-7-16,17-11-1 15,20-8-14-15,8-8-26 16,10-6-44-16,1-12-103 16,-5-6-124-16</inkml:trace>
  <inkml:trace contextRef="#ctx0" brushRef="#br0" timeOffset="2760.0325">26874 1104 262 0,'-41'14'352'0,"3"16"-245"0,22 3-30 16,16-11-71-16,18-5-5 16,29-11-1-16,15-6-1 15,-1 0 1-15,-12-12 1 16,-20 4 5-16,-22 1 0 16,-7 6 3-16,-34 1 10 15,-19-6-17-15,-6 2-2 16,5 4-26-16,27 0-38 15,24 0-80-15,11-1-268 16</inkml:trace>
  <inkml:trace contextRef="#ctx0" brushRef="#br0" timeOffset="2992.7687">27452 964 553 0,'-33'0'145'16,"-4"21"-66"-16,2 13-36 15,6 5-33-15,9 2-5 16,16-6-5-16,4-8 0 16,6-5-14-16,9-4 13 15,-5 4 1-15,-8 5 14 16,-2 10 10-16,-23 10-8 16,-22 8-7-16,-4-6-9 15,3-16-5-15,16-19-72 16,16-14-103-16,14-19-221 0</inkml:trace>
  <inkml:trace contextRef="#ctx0" brushRef="#br0" timeOffset="3358.4668">27649 881 324 0,'0'0'68'16,"-2"-2"-4"0,2-1-42-16,0-4 5 0,2 0 34 15,13-1 3-15,7 1-8 16,0 3 1-16,-5 1 5 15,-5 3-12-15,-11 0-16 16,-1 17-18-16,-4 17-7 16,-23 17 3-16,-6 11-4 15,0-5-5-15,12-14-3 16,21-12 0-16,9-18-9 16,36-9-27-16,15-4-11 15,5 0-33-15,-5-16-67 16,-14-6-242-16</inkml:trace>
  <inkml:trace contextRef="#ctx0" brushRef="#br0" timeOffset="3873.8774">28250 1104 340 0,'-6'0'135'0,"2"0"-49"16,4 0-47-16,1 10-25 15,23 14 45-15,12 8-12 16,9 6-7-16,2 1-15 16,0-2-10-16,-4-2-13 15,-7-1-2-15,-5-6-13 16,-1-4-65-16,-5-10-93 15,-14-14-232-15</inkml:trace>
  <inkml:trace contextRef="#ctx0" brushRef="#br0" timeOffset="4023.5636">28655 1019 397 0,'-53'0'208'0,"-18"41"-159"15,-9 23 34-15,-3 4-65 16,7 10-13-16,14-9-5 15,26-13-18-15,22-12-125 16,14-15-86-16</inkml:trace>
  <inkml:trace contextRef="#ctx0" brushRef="#br0" timeOffset="4338.7251">28938 1072 104 0,'13'-9'429'16,"11"6"-368"-16,19 3 35 15,13 0-69-15,-6 0-8 16,-9 6-19-16,-7 2-10 0,-10 0-93 16,-11-5-139-16</inkml:trace>
  <inkml:trace contextRef="#ctx0" brushRef="#br0" timeOffset="4522.3892">29081 1114 198 0,'13'0'423'15,"6"0"-370"-15,15 2 39 16,13 8-83-16,4 12-9 0,-2-2-6 15,2-3-123 1,-6-10-207-16</inkml:trace>
  <inkml:trace contextRef="#ctx0" brushRef="#br0" timeOffset="4788.3693">29873 648 470 0,'-3'15'80'0,"-6"40"92"15,-1 23-69-15,-7 26-32 16,-8 10-35-16,-3 7-25 15,1 1-6-15,6-4-5 16,15-10-26-16,5-21-117 16,1-29-168-16</inkml:trace>
  <inkml:trace contextRef="#ctx0" brushRef="#br0" timeOffset="5436.8005">29018 1332 132 0,'-3'0'69'16,"0"0"-6"-16,3 0-18 0,-1 0-22 15,1 0 4-15,-3 0 8 16,0 0 3-16,0-5-5 16,0-2 5-16,-1 2-5 15,1 1 4-15,1 0 2 16,2 4-7-16,0 0-9 16,0-1-4-16,0 0-6 15,13-5 6-15,23-2 9 16,19-4 11-16,13-2 1 15,5-1-2-15,-7 4-8 16,-11 4-18-16,-14 7-12 16,-14 0-1-16,-1 7-49 15,-16-3-113-15,-10-4-201 16</inkml:trace>
  <inkml:trace contextRef="#ctx0" brushRef="#br0" timeOffset="5853.0987">28966 1136 88 0,'-3'0'182'0,"3"0"-147"16,0 0 0-16,0 0 2 15,0 0 54-15,4 0-16 16,13 0-2-16,14-4 7 16,14-2-10-16,6 1-2 15,4-6-21-15,-4 0-27 16,-9 6-20-16,-10 5-1 0,-6 0-40 16,-6 0-77-16,-14 0-122 15</inkml:trace>
  <inkml:trace contextRef="#ctx0" brushRef="#br0" timeOffset="8763.1955">23509 2380 29 0,'4'-17'396'16,"-4"3"-368"-16,9-4 32 16,-2 1-12-16,0 8-14 15,-4 4 17-15,-3 5-6 16,0 0-8-16,0 0-8 15,-5 9-15-15,-17 27-6 0,-16 28-4 16,-14 26-3-16,-8 21-1 16,2 11 0-16,11-1 0 15,21-17-5-15,26-24-24 16,13-33-18-16,34-25 2 16,14-22 26-16,10 0 16 15,0-19 3-15,-7-3 3 16,-14 8 0-16,-15 6-3 15,-17 5-15-15,-15 1-124 16,-3-5-316-16</inkml:trace>
  <inkml:trace contextRef="#ctx0" brushRef="#br0" timeOffset="9011.4972">23254 2734 493 0,'12'0'11'16,"16"0"82"-16,16-2-36 16,3 2-47-16,-1 0-7 15,-4 0-3-15,-6 10-5 16,-3 7-28-16,-4 2-75 0,0-7-20 15,-4 0-75-15</inkml:trace>
  <inkml:trace contextRef="#ctx0" brushRef="#br0" timeOffset="9327.2433">23882 2728 535 0,'-42'24'30'0,"11"10"63"16,5 4-76-16,8 5-13 15,6-3-2-15,11-5-1 0,1-10-1 16,12-14 1 0,10-11 0-16,10 0 1 0,6-25 14 15,1-11-5-15,-2-1-5 16,-8 6-3-16,-13 11 3 15,-10 13 8-15,-6 7 4 16,0 0-2-16,0 5 0 16,0 12-6-16,-2 6-7 15,2 5-3-15,0 2-11 16,8-4-57-16,10-10-85 16,-2-8-98-16</inkml:trace>
  <inkml:trace contextRef="#ctx0" brushRef="#br0" timeOffset="9576.7496">24240 2811 392 0,'0'-4'136'15,"-5"4"-60"-15,5 0-10 16,0 0-58-16,0 0 3 16,8 0 17-16,9 0 7 15,5 0-17-15,4 0-3 16,4-2 6-16,0 0-4 15,-5 2-8-15,-5 0-6 16,-8 19-2-16,-8 14 5 16,-4 9-1-16,0 6-2 0,0-4-3 15,0-7-29-15,6-9-66 16,10-15-89-16,-2-13-283 16</inkml:trace>
  <inkml:trace contextRef="#ctx0" brushRef="#br0" timeOffset="9892.7559">24578 2425 421 0,'-3'2'16'0,"3"0"22"0,0-2 17 15,20 0 21-15,2 0-15 16,2 2-10-16,-3 5-12 16,-6 2-19-16,-3 6-1 15,-9 8-9-15,-3 12-3 16,0 10-1-16,-20 6-5 16,2-1 0-16,4-10 0 15,10-9-1-15,4-7-6 16,21-8-34-16,18-10-26 15,12-6-31-15,1 0-78 16,-7-5-133-16</inkml:trace>
  <inkml:trace contextRef="#ctx0" brushRef="#br0" timeOffset="10092.1848">24925 2582 464 0,'0'0'71'0,"0"9"-55"16,13 13 27-16,11 3-7 16,1 5 7-16,5 3-9 15,1 3-11-15,1 2-14 16,-1 0-6-16,5-4-3 16,-4-4-16-16,-6-6-100 15,-8-16-109-15</inkml:trace>
  <inkml:trace contextRef="#ctx0" brushRef="#br0" timeOffset="10241.7987">25205 2570 744 0,'-85'58'35'16,"-2"19"67"-16,5 8-90 15,17-2-12-15,26-11-35 16,29-33-193-16</inkml:trace>
  <inkml:trace contextRef="#ctx0" brushRef="#br0" timeOffset="10890.2118">26164 2272 466 0,'-1'-3'187'16,"-7"3"-149"-16,7 26-2 16,-2 15-34-16,-2 16 6 15,-1 7-1-15,-1 0-6 16,-2-3-1-16,5-8-4 0,1-3-67 15,-5-12-99-15,-7-16-289 16</inkml:trace>
  <inkml:trace contextRef="#ctx0" brushRef="#br0" timeOffset="11039.9291">26069 2511 569 0,'15'0'53'0,"11"2"68"15,24 9-70-15,7 0-37 16,5 2-12-16,-1-4-2 16,-4-2-101-16,-14-7-187 15</inkml:trace>
  <inkml:trace contextRef="#ctx0" brushRef="#br0" timeOffset="11207.161">26775 2148 346 0,'0'0'317'16,"0"24"-266"-16,-6 36 60 16,-4 19-69-16,-10 19-18 15,-9 11-16-15,1-1-8 16,7-7-11-16,5-18-110 16,8-28-216-16</inkml:trace>
  <inkml:trace contextRef="#ctx0" brushRef="#br0" timeOffset="11688.2119">27746 2427 574 0,'0'-8'31'0,"6"8"51"0,21 0-59 16,8 0-18-16,1 0-3 16,3 8-2-16,-8 3-37 15,-11 0-131-15,-14-9-319 16</inkml:trace>
  <inkml:trace contextRef="#ctx0" brushRef="#br0" timeOffset="11821.499">27824 2536 656 0,'0'0'33'0,"4"4"43"15,27 4-60-15,18 8-14 0,23-1-2 16,6-7-94-16,-1-8-333 16</inkml:trace>
  <inkml:trace contextRef="#ctx0" brushRef="#br0" timeOffset="12136.8808">28778 2203 373 0,'-58'0'240'15,"-9"25"-235"-15,13 10 11 16,5-5-14-16,15 2-1 0,16-10 0 15,18-10-1-15,0-7 0 16,24-2 0-16,5-1 29 16,3 2 14-16,-5 8 8 15,-8 5-2-15,-15 10 0 16,-4 15-16-16,-22 8-1 16,-21 8-17-16,-13-5-11 15,-2-6-4-15,12-16-1 16,17-11-36-16,18-11-57 15,11-9-47-15,6 0-100 16</inkml:trace>
  <inkml:trace contextRef="#ctx0" brushRef="#br0" timeOffset="12453.4834">28893 2531 249 0,'0'-2'299'15,"0"1"-217"-15,0-1-28 16,25-4-39-16,16-10 20 16,11-11-14-16,5-9 2 15,-8-3 10-15,-12 8 5 16,-19 11-18-16,-12 10-8 16,-6 6 4-16,-16 4 4 15,-30 0-13-15,-22 26-7 16,-8 13 0-16,2 10 0 15,14 7-2-15,15-6 2 0,15-1 0 16,13-3-1-16,17-6 0 16,0-2-4-16,28-2-11 15,18-7-17-15,10-8-35 16,9-8-53-16,-1-13-82 16,-3 0-238-16</inkml:trace>
  <inkml:trace contextRef="#ctx0" brushRef="#br0" timeOffset="12685.7255">29547 2451 634 0,'-56'9'82'16,"-5"35"15"-16,3 4-68 16,9 6-8-16,16-4-19 15,19-5-2-15,14-7 0 16,6-5-2-16,30-6 1 15,13-5 1-15,2-6 1 16,-8 4-1-16,-8-4-11 16,-9 0-25-16,-3-3-34 15,1-13-70-15,-3-1-197 16</inkml:trace>
  <inkml:trace contextRef="#ctx0" brushRef="#br0" timeOffset="13101.5567">29775 2292 285 0,'-8'-3'158'0,"3"2"-91"0,2-1-27 15,3 1-26 1,0-3 17-16,0 0 8 16,0-1-4-16,13-1 17 0,2 1 2 15,2 0 5-15,-4 1-7 16,-4 2-13-16,-5 2-21 15,-4 0-10-15,0 19-5 16,-7 17 0-16,-15 8-2 16,-3 4 0-16,4-5-2 15,15-10 1-15,6-8-9 16,23-14-19-16,17-2-20 16,9-6-12-16,-1-3-31 15,-5 0-46-15,-7 0-114 0</inkml:trace>
  <inkml:trace contextRef="#ctx0" brushRef="#br0" timeOffset="13484.0549">30213 2364 354 0,'-6'7'174'0,"5"11"-35"16,1 10-61-16,13 6-35 16,14-1-9-16,3-3-14 15,0 2-9-15,0-2-9 16,-8 2-2-16,-2 4 0 16,-4 3-14-16,-2 0-47 15,-1-9-32-15,-9-4-65 16,-1-14-140-16</inkml:trace>
  <inkml:trace contextRef="#ctx0" brushRef="#br0" timeOffset="13667.001">30552 2267 661 0,'-53'14'99'0,"-15"39"15"15,-14 22-70-15,-12 17-5 16,2 5-26-16,20-5-13 16,32-16-20-16,28-34-214 0</inkml:trace>
  <inkml:trace contextRef="#ctx0" brushRef="#br0" timeOffset="52988.0796">6996 2110 294 0,'-3'-4'30'15,"3"4"-2"-15,0 0 27 16,-2-2-27-16,1-3 6 16,-2 2 10-16,-2-3 2 0,2 1 8 15,-1 2-15-15,1 0-10 16,2 1-8-16,-2 2-4 16,3 0-6-16,-2 0-4 15,2 0-2-15,0 0-3 16,0 0 0-16,0 0-1 15,0 11-1-15,0 16 1 16,0 12 7-16,0 10 2 16,0 4 3-16,0 5 0 15,0 1-3-15,0-3-4 16,0 2 0-16,0-5-1 16,0-5-2-16,0-4 0 0,0-6-2 15,0-5 0-15,0-6-1 16,2 1 1-16,-2-6-1 15,0-3 0-15,0-5 0 16,0-6 0-16,0-5 0 16,0-3 0-16,0 0 1 15,0 0 1-15,-4-13-2 16,-8-8 0-16,-2-2-1 16,-1 1 1-16,3 5 0 15,1 1 1-15,2 5-1 16,-1 0 0-16,1 0 1 15,0-2-1-15,0 1 0 16,-1 0 0-16,1 0 1 0,-1 5-1 16,2 0 2-1,3 4-1-15,1 2 2 0,4 1 0 16,-2 0 0-16,2 0-3 16,0 0 0-16,0 0-1 15,0 16 1-15,8 10 0 16,8 8 0-16,4 1 1 15,2-3 0-15,5-7-1 16,7-13 2-16,8-12 1 16,9-3 4-16,7-27-1 15,3-10 7-15,-6-3-3 16,-11 9-6-16,-16 10-2 0,-14 14 0 16,-12 3-2-16,-2 7-6 15,-16 0-55-15,-16 0-154 16</inkml:trace>
  <inkml:trace contextRef="#ctx0" brushRef="#br0" timeOffset="53789.0676">6035 3525 304 0,'0'-3'84'0,"0"1"-35"16,0 0 29-16,0 0-39 15,0-3-5-15,0 3-5 16,0 0 8-16,0 1 2 15,0 1-3-15,0 0-6 16,-8 14-11-16,-15 28-7 16,-15 21-4-16,-12 18-7 15,-4 14 0-15,5-5-1 16,14-8 0-16,16-22-6 0,19-24-8 16,3-21-1-1,36-15 4-15,14 0 11 0,10-15 0 16,3-7 0-16,-8 3 0 15,-14 6 0-15,-12 7 0 16,-19 4-5-16,-8 2-57 16,-5 0-53-16,0 0-78 15</inkml:trace>
  <inkml:trace contextRef="#ctx0" brushRef="#br0" timeOffset="54068.6973">5745 3628 570 0,'35'-2'10'16,"23"-2"97"-16,7-1-48 15,3 2-30-15,-7 1-17 16,-9 0-11-16,-6 2-1 16,0 0-3-16,2 0-6 15,5 0-18-15,2 0-58 16,4 8-54-16,1 0-91 16</inkml:trace>
  <inkml:trace contextRef="#ctx0" brushRef="#br0" timeOffset="54500.975">6781 3559 316 0,'-20'14'70'16,"-2"5"-45"-16,1 1 44 15,-2 7-25-15,0 4-12 16,-4 9 0-16,-1 8 10 0,-4 6-4 16,3 3 1-1,2-3-12-15,9-10-13 0,10-16-14 16,8-12-1-16,0-16-2 16,14 0 3-16,11-22 6 15,9-18 1-15,4-5-5 16,-4 0-1-16,-6 9 0 15,-4 9 0-15,-10 11 3 16,-7 8 2-16,-4 8-1 16,-3 0 1-16,0 18 3 15,0 11 10-15,-9 7-10 16,-3-2-9-16,1-4-1 0,1-9-30 16,7-6-35-1,3-6-6-15,0-6-49 0,8-3-29 16,17 0 58-16,7-5-10 15,7-10-59-15</inkml:trace>
  <inkml:trace contextRef="#ctx0" brushRef="#br0" timeOffset="54800.9457">6978 3750 308 0,'0'0'162'16,"0"0"-97"-16,0 0 1 15,-3 10-19-15,-4 13-23 16,-3 13 12-16,-4 5-8 15,2 0-12-15,3-9-8 16,9-12-4-16,0-14-4 16,16-6 0-16,24-26 1 0,11-14 8 15,15-7 1-15,4 5 3 16,-5 15 8-16,-8 16 2 16,-18 11-12-16,-14 13-5 15,-17 21 5-15,-8 10 0 16,-11 8-6-16,-17-2-5 15,0-6-7-15,7-10-18 16,9-10-29-16,9-10-37 16,3-6-62-16,0-8-119 15</inkml:trace>
  <inkml:trace contextRef="#ctx0" brushRef="#br0" timeOffset="55199.3365">7552 3399 196 0,'-6'0'193'0,"2"0"-160"0,2 0 32 16,1 0-16-16,1 0-10 15,0 0-8-15,0 0 5 16,0 0 8-16,13 0 13 16,10 0 9-16,2 0-20 15,-4 0-8-15,-5 2-12 16,-10 22-14-16,-6 18-2 15,0 16 0-15,-22 13-4 16,-7 5-5-16,2-9-1 16,10-16 0-16,14-18-3 15,3-25-20-15,33-8-36 16,16-24-13-16,16-22-46 0,3-10-194 16</inkml:trace>
  <inkml:trace contextRef="#ctx0" brushRef="#br0" timeOffset="55897.6045">8113 3617 191 0,'0'7'351'15,"0"11"-342"-15,14 8 63 0,11 11-16 16,5 5-8-16,1 7-15 16,-3 1-15-16,-3-5-7 15,-3-1-7-15,-3-3-4 16,-2-2 0-16,0-1-10 15,2-7-26-15,0-15-64 16,5-16-101-16,2-14-146 16</inkml:trace>
  <inkml:trace contextRef="#ctx0" brushRef="#br0" timeOffset="56064.1065">8592 3634 497 0,'-64'41'29'16,"-9"14"66"-16,-11 16-31 15,-8 5-39-15,4 2-21 16,9-8-4-16,19-17-2 16,26-19-28-16,28-21-46 15,15-13-74-15,45-11-61 16</inkml:trace>
  <inkml:trace contextRef="#ctx0" brushRef="#br0" timeOffset="56363.1756">9064 3477 357 0,'-6'9'129'0,"3"12"-104"16,1 9 34-16,1 6-19 16,-2 6-5-16,-2 5-9 15,-5 1 4-15,-2 2-7 16,-4-3-14-16,2-3-9 16,0-2-5-16,0-4-29 0,0-12-49 15,-2-14-96-15,-1-12-50 16,-1 0 26-16</inkml:trace>
  <inkml:trace contextRef="#ctx0" brushRef="#br0" timeOffset="56513.0284">8841 3867 170 0,'15'0'157'0,"8"0"-16"16,7 0-21-16,5 0-46 16,8 0-22-16,1 0-25 15,0-6-6-15,-3-7-21 16,-7-8-3-16,-2-5-48 15,2-10-102-15,-1-8-142 16</inkml:trace>
  <inkml:trace contextRef="#ctx0" brushRef="#br0" timeOffset="56679.1842">9620 3301 611 0,'-34'84'111'15,"-7"34"-53"-15,-9 15-3 16,-10 1-49-16,1-10-3 16,11-22-3-16,16-15-34 15,29-26-134-15,3-29-327 16</inkml:trace>
  <inkml:trace contextRef="#ctx0" brushRef="#br0" timeOffset="57311.1541">10508 3493 361 0,'0'20'191'16,"-6"19"-188"-16,-2 15 34 15,-3 12-9-15,-3 5-18 16,-7-1-9-16,3-6-1 0,-1-8-4 16,5-5-17-1,0-9-73-15,3-12-81 0</inkml:trace>
  <inkml:trace contextRef="#ctx0" brushRef="#br0" timeOffset="57494.0362">10378 3782 643 0,'18'-3'9'0,"13"1"28"16,8 0-10-16,-2 2-27 0,1 0-2 16,2-1-18-1,2-3-33-15,7 2-60 0,3 2-34 16,8 0-51-16</inkml:trace>
  <inkml:trace contextRef="#ctx0" brushRef="#br0" timeOffset="57860.6461">10991 3419 29 0,'-9'0'370'0,"8"0"-369"0,1 0 21 15,15-6 2-15,21-8 38 16,14-5 29-16,16-4-15 16,1 2 14-16,-9 7-14 15,-17 11-26-15,-21 3-27 16,-20 32-16-16,-7 26 6 15,-39 24 1-15,-21 25-12 16,-11 12-1-16,2 2 0 16,19-12-1-16,30-25-2 15,27-26 1-15,26-27-4 16,32-15-1-16,12-14 5 16,9-2 1-16,0-2 0 0,-7-10-4 15,-8-2-27-15,-6-2-77 16,-7-11-106-16</inkml:trace>
  <inkml:trace contextRef="#ctx0" brushRef="#br0" timeOffset="58375.2349">12046 3437 641 0,'-27'3'3'15,"-1"32"28"-15,-6 10-20 0,-10 15-10 16,-5 6 3-16,4 5-1 15,12-5 3-15,19-11 8 16,14-16-12-16,23-15-1 16,25-12 14-16,9-9 14 15,11-3-5-15,1 0-8 16,-5-5-10-16,-9-5-6 16,-14 3-1-16,-15 0-6 15,-12-5-26-15,-12 0-44 16,-2-2-81-16,-11 2-248 15</inkml:trace>
  <inkml:trace contextRef="#ctx0" brushRef="#br0" timeOffset="58608.0107">11767 3662 639 0,'0'0'16'0,"8"0"20"16,33-3 19-16,20-11-1 16,14-5-15-16,4-3-14 15,-4 0-15-15,-4 2-10 16,-4 3-2-16,-6 1-12 16,-5 3-27-16,-2 8-44 0,-2 1-29 15,-3 4-30-15,0 0-38 16</inkml:trace>
  <inkml:trace contextRef="#ctx0" brushRef="#br0" timeOffset="58941.1814">12772 3464 544 0,'-14'0'53'15,"0"0"3"-15,-4 9-2 16,-7 13-34-16,-6 9 13 15,-5 9 5-15,-3 4-1 16,3 4-8-16,5-4-11 0,10-8-12 16,10-9-6-1,11-13 0-15,0-11-3 0,22-3-2 16,15-12 5-16,5-14 2 16,-1 1-2-16,-5 3 0 15,-15 9 0-15,-9 9 1 16,-9 4 0-16,-3 0 0 15,0 14 0-15,0 14 6 16,-2 4 0-16,-6-1-7 16,3-7-8-16,4-7-33 15,1-5-58-15,0-4-10 16,9-3-56-16,14-5-80 0</inkml:trace>
  <inkml:trace contextRef="#ctx0" brushRef="#br0" timeOffset="59173.2695">12902 3730 153 0,'5'-4'142'0,"-5"4"-33"16,0 0-23-16,0 0-14 16,-6 8-9-16,-2-1 12 15,7-2-3-15,1-5-31 16,0 0-16-16,4 0 9 16,22-18-2-16,11-5-2 15,3-1-7-15,-1 11-9 16,-9 11-4-16,-6 2-7 15,-8 22 1-15,-8 15-2 16,-7 8-2-16,-1 1-8 16,0-2-49-16,8-13-132 0,11-17-224 15</inkml:trace>
  <inkml:trace contextRef="#ctx0" brushRef="#br0" timeOffset="59522.4749">13559 3540 386 0,'0'14'225'15,"6"8"-164"-15,9 6 40 16,1 7-40-16,4 2-31 16,-1 3-27-16,-3-2-3 15,4-4-1-15,-4-6-4 16,5-6-21-16,3-7-45 15,0-1-31-15,1-12-84 16,1-2-290-16</inkml:trace>
  <inkml:trace contextRef="#ctx0" brushRef="#br0" timeOffset="59639.1706">13848 3588 600 0,'-101'68'129'16,"-13"24"-77"-16,-8 12 37 15,7-7-89-15,24-18-1 16,51-41-156-16</inkml:trace>
  <inkml:trace contextRef="#ctx0" brushRef="#br0" timeOffset="60222.6447">14221 3676 412 0,'-3'0'83'0,"3"0"16"16,0 0-26-16,5 0-36 16,20 0 7-16,15-1 9 15,12-2-27-15,1-3-8 16,-4 2-18-16,-12 1-1 16,-13 0-30-16,-13-1-85 15,-5 2-53-15,-6 2-143 16</inkml:trace>
  <inkml:trace contextRef="#ctx0" brushRef="#br0" timeOffset="60387.0625">14288 3780 515 0,'0'10'107'0,"2"4"-5"16,23-3-46-16,19-5-37 15,12-6-4-15,8 0-11 16,-2-9-4-16,-6-13-38 15,2-2-81-15,10-8-94 16</inkml:trace>
  <inkml:trace contextRef="#ctx0" brushRef="#br0" timeOffset="60769.5023">15233 3367 334 0,'-24'2'110'0,"-4"22"-73"15,-8 10 53-15,-4 12-45 16,-1 9-4-16,5 7 9 15,11 1-2-15,13-6 7 16,12-10-9-16,21-19-18 0,37-21-9 16,27-7 4-16,15-35-8 15,7-22-7-15,-14-7-3 16,-27 2 12-16,-32 11 4 16,-29 12-9-16,-19 8 0 15,-50 9-12-15,-27 6 0 16,-13 6-12-16,14 2-17 15,29 5-53-15,44-12-136 16</inkml:trace>
  <inkml:trace contextRef="#ctx0" brushRef="#br0" timeOffset="62066.1888">3603 5843 268 0,'2'-9'249'0,"-2"9"-229"16,0 0 48-16,0 0-21 16,0 0-14-16,-8 1-20 15,-13 29 1-15,-12 20-2 16,-13 24-10-16,-6 21-1 0,3 9 0 16,14 4-1-1,20-5 0-15,15-19 0 0,18-23-2 16,32-21 2-16,11-20 0 15,7-13 0-15,1-7 0 16,-2 0 1-16,-8-5-1 16,-12-6 0-16,-14 1-3 15,-15 0-19-15,-15 2-89 16,-3-4-76-16</inkml:trace>
  <inkml:trace contextRef="#ctx0" brushRef="#br0" timeOffset="62332.3161">3290 6213 562 0,'40'0'34'0,"23"0"88"16,16-5-56-16,0-9-25 16,-8 0-24-16,-10-1-17 15,-14 0-4-15,-3-3-19 16,0-5-51-16,2 1-84 16,8 0-90-16</inkml:trace>
  <inkml:trace contextRef="#ctx0" brushRef="#br0" timeOffset="62731.0783">4442 5967 577 0,'-24'18'3'0,"-3"16"29"15,-7 12 5 1,-8 9-18-16,-6 5-7 0,-1 6 12 16,1-2 5-1,14-4 10-15,14-16-6 0,13-14-26 16,7-19-7-16,16-11 1 16,22-26 0-16,12-20 1 15,8-9-1-15,-5 3-1 16,-9 14 0-16,-17 15 2 15,-12 14 4-15,-9 9-4 16,-2 2 0-16,-2 20 2 16,-2 14 19-16,0 4-13 15,0-2-8-15,0-9-2 16,-2-10-5-16,2-11-22 0,0-8-33 16,5 0-25-1,15-11-26-15,8-11-29 0,6-4-69 16</inkml:trace>
  <inkml:trace contextRef="#ctx0" brushRef="#br0" timeOffset="63014.0006">4750 6098 410 0,'-1'0'169'0,"-10"16"-93"16,-3 16-14-16,-3 8-5 15,-1 4-20-15,5-2-21 16,1-9-5-16,9-15 0 15,3-13-9-15,9-5-1 16,31-38 3-16,15-12 1 16,9-6 1-16,1 8 4 0,-9 21 15 15,-11 18 1-15,-7 9-12 16,-15 31-7-16,-10 15 1 16,-13 9-1-16,0 1-7 15,-13-8-4-15,3-15-28 16,5-21-51-16,4-12-55 15,1-11-62-15</inkml:trace>
  <inkml:trace contextRef="#ctx0" brushRef="#br0" timeOffset="63380.485">5196 5676 350 0,'-1'1'127'15,"-1"-1"-75"-15,2 0 9 16,0 0-22-16,12 0 14 15,11 0 16-15,5-5-11 16,0-2-12-16,-3 7 0 0,-5 0-15 16,-8 11-13-16,-6 23-6 15,-6 17 1-15,0 8-7 16,-15 6-5-16,2-6-1 16,4-10 0-16,9-18-3 15,7-18-8-15,24-13-26 16,11-15-20-16,10-16-61 15,8-7-120-15</inkml:trace>
  <inkml:trace contextRef="#ctx0" brushRef="#br0" timeOffset="63878.5156">5984 5875 738 0,'5'26'21'0,"29"15"76"16,5 10-47-16,1 2-34 16,-1 0-9-16,-1-8-7 0,-3-9-1 15,-2-10-3-15,4-14-25 16,2-12-54-16,6 0-59 15,-2-17-123-15</inkml:trace>
  <inkml:trace contextRef="#ctx0" brushRef="#br0" timeOffset="64011.3598">6293 5865 146 0,'-119'77'476'0,"-6"24"-430"16,8 11 63-16,11-7-53 15,28-17-56-15,37-29-15 16,41-51-145-16</inkml:trace>
  <inkml:trace contextRef="#ctx0" brushRef="#br0" timeOffset="64560.2148">7070 5834 222 0,'-8'0'455'15,"8"1"-433"-15,13 5 35 16,24 0 0-16,18-4-19 15,8-2-17-15,1 0-8 16,-6 0-7-16,-8-2-6 16,-7-8-24-16,-9 1-67 15,-1-11-106-15,-11 0-236 16</inkml:trace>
  <inkml:trace contextRef="#ctx0" brushRef="#br0" timeOffset="64726.5191">7357 5638 440 0,'-35'58'393'15,"3"23"-374"-15,11 13 49 16,7 4-52-16,4-10-16 16,10-19-1-16,9-30-75 15,27-38-181-15</inkml:trace>
  <inkml:trace contextRef="#ctx0" brushRef="#br0" timeOffset="65358.3322">8358 5546 353 0,'-23'9'148'0,"6"-1"-131"16,12-3 63-16,5-5-56 16,0 0-5-16,24-8 9 15,25-19 25-15,30-6 23 16,14-2-18-16,1 7-12 16,-11 11-8-16,-22 14-14 15,-22 3-14-15,-22 30-8 16,-17 25 0-16,-15 21 1 15,-27 23-3-15,-12 10-1 16,1 2-6-16,11-9-2 16,21-21 2-16,21-23 4 15,18-25-7-15,27-22 0 16,17-11 4-16,9-8-8 0,1-20-30 16,-1-5-45-16,-4-7-88 15,-7-6-254-15</inkml:trace>
  <inkml:trace contextRef="#ctx0" brushRef="#br0" timeOffset="66372.2262">9774 5387 465 0,'0'-6'200'0,"-5"6"-185"15,-13 32 13-15,-16 28 6 16,-15 23-23-16,-11 18-9 15,2 10-1-15,7 2-1 0,17-5 0 16,20-15 0-16,14-25-1 16,27-28-5-16,28-29 1 15,23-11 5-15,12-17 0 16,2-15 0-16,-5 6 0 16,-20 4-1-16,-24 7-6 15,-20 8-55-15,-14-4-82 16,-9-2-223-16</inkml:trace>
  <inkml:trace contextRef="#ctx0" brushRef="#br0" timeOffset="66655.1635">9276 5812 243 0,'-5'-6'300'0,"5"5"-297"16,33-5 39-16,20 1 13 16,21-6-5-16,18-2 4 15,8-3-5-15,0 5-30 16,-12 6-19-16,-16 5-3 0,-13 0-26 15,-8 0-56 1,-3 0-92-16,-5 0-163 0</inkml:trace>
  <inkml:trace contextRef="#ctx0" brushRef="#br0" timeOffset="67004.0251">10400 5690 642 0,'-8'0'22'16,"-1"0"31"-16,-4 14-26 16,-9 12-18-16,-9 12-6 0,-5 6 8 15,-1 3 6-15,1 0-1 16,13-6 2-16,10-13-16 15,13-10-2-15,0-18-1 16,19 0 1-16,14-18 6 16,5-12 3-16,1-1 3 15,-4 7-3-15,-7 9-3 16,-6 9 0-16,-8 6-3 16,-5 6-3-16,-6 22 1 15,-3 13-1-15,0 2 0 16,0 3-18-16,0-6-56 15,0-11-54-15,0-15-86 0</inkml:trace>
  <inkml:trace contextRef="#ctx0" brushRef="#br0" timeOffset="67253.7861">10646 5865 357 0,'0'-2'102'0,"0"0"-9"16,0 2-4-16,0 0-22 15,0 0-19-15,0 0-15 16,5 0-14-16,17 0 7 16,13-4 4-16,8-3-18 15,9-4-2-15,3 4 6 16,-5 7-7-16,-6 0-6 0,-11 25-1 16,-13 11-1-1,-13 7-1-15,-7 4-7 0,0-4-43 16,0-18-123-16,0-21-413 15</inkml:trace>
  <inkml:trace contextRef="#ctx0" brushRef="#br0" timeOffset="67902.6725">11372 5657 605 0,'-3'0'70'0,"3"5"-30"16,9 21-4-16,16 14 44 16,8 4-40-16,1 4-28 15,0-4 9-15,-2 3-6 16,-3-3-13-16,-4-6-2 15,0-5-4-15,-1-16-17 0,-2-14-47 16,1-6-47-16,0-36-30 16,0-20-32-16,-3-10 71 15,2-2 106-15,-2 1 39 16,0 15 45-16,-8 21 7 16,-12 23 6-16,-9 16 0 15,-37 39-13-15,-20 24-59 16,-21 22 0-16,-10 10 11 15,2-2-19-15,11-17-17 16,28-25-39-16,39-43-145 16</inkml:trace>
  <inkml:trace contextRef="#ctx0" brushRef="#br0" timeOffset="68883.0922">12813 5605 282 0,'0'-8'255'0,"0"8"-219"16,0 0 44-16,0 17-40 15,0 23-5-15,4 12 8 16,-1 10-35-16,-3 7-5 16,0-5-3-16,0-2 0 15,-4-10-7-15,-7-5-34 16,-5-10-51-16,-7-10-80 0,-3-17-127 15</inkml:trace>
  <inkml:trace contextRef="#ctx0" brushRef="#br0" timeOffset="69032.6856">12678 5906 470 0,'36'-5'104'16,"5"5"0"-16,12 0 6 15,4 4-72-15,0 6-10 16,-6 2-5-16,-5-2-16 15,-12 0-7-15,-10-2-31 16,-3-8-111-16,-6-6-176 16</inkml:trace>
  <inkml:trace contextRef="#ctx0" brushRef="#br0" timeOffset="69215.3965">13630 5445 732 0,'-56'97'44'16,"1"19"54"-16,1 10-68 15,6-4-24-15,6-7-6 16,16-18-1-16,14-17-50 16,12-19-91-16,7-26-57 15,29-26-262-15</inkml:trace>
  <inkml:trace contextRef="#ctx0" brushRef="#br0" timeOffset="69597.7368">14115 5618 707 0,'15'-9'31'15,"18"-1"6"-15,9-4-7 16,5 2-29-16,-5-1-1 16,-7 6-47-16,-7 3-106 15,-10-3-220-15</inkml:trace>
  <inkml:trace contextRef="#ctx0" brushRef="#br0" timeOffset="69780.763">14126 5856 822 0,'10'0'8'0,"35"0"6"15,22-3 6-15,8-9-20 16,-2-6-18-16,-3 0-112 16,-16-11-133-16</inkml:trace>
  <inkml:trace contextRef="#ctx0" brushRef="#br0" timeOffset="70280.7145">15118 5266 99 0,'-22'0'486'0,"-4"6"-480"15,-3 18 41-15,-7 5-13 16,-3 10-6-16,-5 10 7 15,1 16 13-15,7 6-9 16,13 4-10-16,20-7-8 16,3-14-9-16,37-17 5 15,23-22 3-15,22-15 2 16,21-28-10-16,11-36-9 0,3-21-2 16,-19-7 0-1,-24 5 9-15,-32 18 13 0,-29 14-9 16,-18 7-8-16,-47 6-6 15,-30 8 0-15,-21 18-18 16,0 15-3-16,18 1-58 16,38 0-187-16</inkml:trace>
  <inkml:trace contextRef="#ctx0" brushRef="#br0" timeOffset="94886.6962">5899 7039 44 0,'4'-12'360'16,"0"4"-333"-16,0-2 19 15,1 2 13-15,1 1-15 16,-5 0-9-16,-1 7 5 16,0-2 8-16,0 2-8 0,-1 6 0 15,-22 36-5 1,-17 38-24-16,-13 41-2 0,-6 35-3 16,1 29-2-16,7 8 1 15,12 2-3-15,20-22-2 16,19-33-3-16,8-37-20 15,39-42-71-15,14-42-128 16</inkml:trace>
  <inkml:trace contextRef="#ctx0" brushRef="#br0" timeOffset="95768.0394">6480 7575 175 0,'10'-22'209'0,"-3"7"-183"16,3 1 23-16,0 3-7 16,-6 7-18-16,-2 0-4 15,-2 4 8-15,0 0 9 16,0 4 2-16,-12 20-6 15,-8 22-6-15,-14 20-16 16,-9 21-8-16,-3 19-2 16,-2 13 1-16,9-3-2 15,15-20-2-15,21-24-1 16,5-33-4-16,31-23-1 16,16-16 3-16,10 0 5 15,4-18 1-15,-3-6 1 16,-12 4-2-16,-15 6 0 15,-14 8-25-15,-13 6-78 0,-6 0-74 16</inkml:trace>
  <inkml:trace contextRef="#ctx0" brushRef="#br0" timeOffset="96033.7242">6256 7890 467 0,'0'0'35'0,"7"0"-12"16,23 0 36-16,16 0-6 15,14-2-11-15,4-4-15 16,0-6-27-16,-1-1 0 15,-3-3-31-15,2-2-28 16,2 1-61-16,4 5-77 16</inkml:trace>
  <inkml:trace contextRef="#ctx0" brushRef="#br0" timeOffset="96482.6993">7452 7710 218 0,'-19'0'127'0,"1"0"-107"15,0 0 44-15,-2 0-9 16,-2 10-11-16,-5 7-2 16,-1 8 1-16,0 7-10 0,-2 8-7 15,3 5 2 1,9 3-10-16,3 0-6 0,11-4-3 16,4-12-4-16,4-16-5 15,22-16-6-15,10-12 6 16,8-25 0-16,2-10 0 15,-3-1 0-15,-7 7 0 16,-13 11 3-16,-7 12 2 16,-8 10 8-16,-4 8 0 15,-2 6-9-15,-2 20 0 16,0 13 13-16,0 2-17 16,0-5-3-16,0-6-31 15,0-9-46-15,0-8-77 16,0-11-99-16</inkml:trace>
  <inkml:trace contextRef="#ctx0" brushRef="#br0" timeOffset="96765.3844">7749 7690 270 0,'-2'6'255'15,"-15"26"-202"-15,3 10 32 16,-2 5-38-16,-3 4-15 15,4-4-10-15,7-14-11 16,8-16-7-16,8-17-4 16,34-13 2-16,17-27-1 15,14-9 2-15,3 3 4 0,-7 15 12 16,-11 17 12-16,-13 14-12 16,-20 11-13-16,-17 27-2 15,-8 9-2-15,-21 4-2 16,-8-3-14-16,4-8-70 15,9-16-122-15</inkml:trace>
  <inkml:trace contextRef="#ctx0" brushRef="#br0" timeOffset="97446.9817">8628 7575 332 0,'0'4'142'15,"0"6"-99"-15,19 8 41 16,14 8-14-16,8 3-17 15,5 5-22-15,-3 4-8 16,-4 0-9-16,-5 2-11 16,-5-4-3-16,-4-4-2 15,-3-5-18-15,-1-7-41 0,-6-7-56 16,3-13-75-16,-5-9-144 16</inkml:trace>
  <inkml:trace contextRef="#ctx0" brushRef="#br0" timeOffset="97613.179">9125 7579 354 0,'-51'39'191'0,"-17"21"-142"15,-10 12 38-15,-10 8-55 16,1 0-26-16,10-6-6 16,17-11 0-16,20-19-17 15,23-18-54-15,17-21-67 16,26-14-91-16</inkml:trace>
  <inkml:trace contextRef="#ctx0" brushRef="#br0" timeOffset="97912.6721">9529 7542 457 0,'-4'0'42'0,"4"0"-12"0,0 22 2 16,0 11 13-16,-2 12-8 15,-1 11-9-15,-4 10-4 16,-4 4-7-16,-2-2-12 15,-1-3-5-15,-2 1-9 16,1-10-35-16,-4-11-89 16,1-18-110-16</inkml:trace>
  <inkml:trace contextRef="#ctx0" brushRef="#br0" timeOffset="98079.0178">9374 7792 510 0,'18'3'34'0,"7"14"64"16,6 1-51-16,1-1-16 16,1-3-16-16,-4-3-15 15,-2-3-11-15,-4-6-40 16,-2-2-82-16,4-5-68 16</inkml:trace>
  <inkml:trace contextRef="#ctx0" brushRef="#br0" timeOffset="98261.9533">10053 7405 361 0,'-3'36'135'0,"-14"16"-54"0,-2 12-8 16,-2 10-38-16,2 10-7 16,-2 6-2-16,1 4-6 15,2-2-11-15,6-7-9 16,8-12-11-16,4-16-75 15,7-31-116-15,15-26-267 16</inkml:trace>
  <inkml:trace contextRef="#ctx0" brushRef="#br0" timeOffset="98494.6422">10257 7217 623 0,'18'29'57'16,"16"19"-46"-16,8 16 33 16,-3 16-22-16,-11 15 11 15,-16 20-1-15,-12 13 2 16,-25 19-10-16,-27 1-6 16,-17-7-15-16,-3-12-3 15,5-30-17-15,19-34-50 16,23-41-77-16,24-40-172 15</inkml:trace>
  <inkml:trace contextRef="#ctx0" brushRef="#br0" timeOffset="98993.1291">10750 7025 23 0,'-20'11'376'16,"1"2"-356"-16,4 2 7 15,6-8-16-15,1 0 7 16,7-6-2-16,-1-1 11 15,2 0 25-15,0 0 25 16,9 0-11-16,20 0 9 16,11 0-13-16,6-4-20 15,-7 4-3-15,-11 0-10 0,-14 18-16 16,-14 22-2-16,0 11 2 16,-18 9-10-16,-6-9-3 15,9-16-10-15,15-26-31 16,37-9-105-16,38-41-81 15</inkml:trace>
  <inkml:trace contextRef="#ctx0" brushRef="#br0" timeOffset="100157.0259">10897 7302 76 0,'-1'0'32'15,"1"0"0"-15,0 0 12 16,0 1-8-16,0 4-1 16,0 1-5-16,0 4-14 0,0-2-1 15,0-1 4 1,0 0 18-16,3-5-2 0,7 2 7 16,6-4-8-16,10 0 14 15,14 0-7-15,17-18 1 16,7-6-3-16,0 4-24 15,-7 4-12-15,-15 4-3 16,-11 6-9-16,-7 6-53 16,-3 0-118-16</inkml:trace>
  <inkml:trace contextRef="#ctx0" brushRef="#br0" timeOffset="100556.3491">11800 7750 526 0,'6'0'47'0,"35"-2"-28"15,19-14 49-15,12-4-48 16,-6 1-14-16,-11 0-6 16,-21 7-34-16,-15 1-126 15,-19 4-208-15</inkml:trace>
  <inkml:trace contextRef="#ctx0" brushRef="#br0" timeOffset="100722.6652">11970 7951 517 0,'24'0'82'0,"17"0"-13"15,24 0 8-15,9-3-66 16,-2-10-11-16,-17-1-34 16,-7-3-162-16,-11-5-262 15</inkml:trace>
  <inkml:trace contextRef="#ctx0" brushRef="#br0" timeOffset="101071.7021">12946 7581 367 0,'-41'16'182'16,"-5"15"-161"-16,0 17 52 15,1 16-45-15,6 13 17 16,20 5 23-16,19-6-27 16,21-14-29-16,42-23-9 15,26-29 1-15,29-12 0 16,13-41 7-16,5-21 0 15,-15-11 2-15,-42-2 14 0,-45 4 20 16,-34 7-29-16,-55 6-3 16,-33 9-15-16,-11 9 0 15,10 16-21-15,25 10-78 16,34 0-191-16</inkml:trace>
  <inkml:trace contextRef="#ctx0" brushRef="#br0" timeOffset="141457.2611">5449 9708 389 0,'-2'-9'27'0,"2"-2"-17"15,2 3 34-15,5 1 3 16,-2 3-6-16,-5 4-10 16,0 0 4-16,0 0-2 15,-12 28-10-15,-18 25 0 16,-16 21-13-16,-15 21-8 16,-7 6-2-16,6 1 0 15,15-11-1-15,25-20 0 16,22-23-1-16,27-19-2 0,29-18 0 15,10-9 4-15,6-2 0 16,-3-2 0-16,-7-6 1 16,-10 1-1-16,-17 6-1 15,-16 1-9-15,-16 0-79 16,-3 0-72-16,-27 0-130 16</inkml:trace>
  <inkml:trace contextRef="#ctx0" brushRef="#br0" timeOffset="141673.3405">5049 10073 546 0,'9'-4'44'0,"38"4"-22"16,18 0 52-16,5 0-52 15,0 0-15-15,-5 0-6 16,-8 0-1-16,-3 0-8 16,3 0-61-16,-2 0-107 15,0-4-122-15</inkml:trace>
  <inkml:trace contextRef="#ctx0" brushRef="#br0" timeOffset="141989.2986">6084 9967 500 0,'-22'0'55'15,"4"8"13"-15,-2 12-21 16,-6 14-19-16,-6 10 1 16,-1 7-7-16,3 1-4 15,8-10-7-15,12-10-7 16,10-16-4-16,0-16-5 15,28-1 2-15,11-30 3 16,6-10 0-16,1 1-1 16,-7 13 1-16,-12 10 3 15,-12 17-3-15,-5 0 2 16,-6 27 0-16,-4 13 12 0,-1 7-6 16,-15-2-8-16,1-7-1 15,8-12-37-15,7-14-111 16,3-12-126-16</inkml:trace>
  <inkml:trace contextRef="#ctx0" brushRef="#br0" timeOffset="142222.0668">6403 10055 288 0,'0'0'235'0,"-4"0"-164"15,1 0-13-15,0 4-1 16,3 0-24-16,0 0-18 0,7-4-3 15,19 0 12-15,8 0 13 16,2 0-5-16,-2 0-12 16,-4 6-10-16,-6 18 2 15,-10 10-1-15,-8 12 1 16,-6 1-10-16,0-3-2 16,0-6-20-16,0-18-129 15,0-20-234-15</inkml:trace>
  <inkml:trace contextRef="#ctx0" brushRef="#br0" timeOffset="142537.9921">6915 9894 570 0,'9'0'51'0,"15"23"13"16,6 12-8-16,-1 3-14 15,-1 3-8-15,-1 1-23 0,-7-4-7 16,-1-3-4-1,-5-2-1-15,2-8-3 0,4-8-22 16,5-6-82-16,2-11-131 16</inkml:trace>
  <inkml:trace contextRef="#ctx0" brushRef="#br0" timeOffset="142654.0583">7239 9912 660 0,'-115'78'70'15,"1"19"5"-15,1 5-31 16,15-5-44-16,32-31-40 0,38-40-309 16</inkml:trace>
  <inkml:trace contextRef="#ctx0" brushRef="#br0" timeOffset="143186.3353">7937 9866 462 0,'0'0'111'15,"0"0"-67"-15,0 18-6 16,0 15 11-16,0 13-19 15,-9 8-7-15,-4 2-20 16,-2 0-2-16,-5-1-1 16,-2-7-10-16,0-1-42 15,-1-8-103-15,-2-13-158 16</inkml:trace>
  <inkml:trace contextRef="#ctx0" brushRef="#br0" timeOffset="143335.9552">7791 10149 534 0,'24'-5'58'0,"12"2"33"16,13-1-15-16,3 3-33 15,2 1-24-15,-11 0-19 16,-6-3-4-16,-10-3-58 16,-1-12-128-16</inkml:trace>
  <inkml:trace contextRef="#ctx0" brushRef="#br0" timeOffset="143536.2201">8625 9529 599 0,'-19'42'99'0,"5"31"-18"15,-7 24-28-15,-1 18-25 16,-10 5-12-16,-2-1-13 15,2-12-3-15,9-15-6 16,10-12-46-16,13-24-157 16</inkml:trace>
  <inkml:trace contextRef="#ctx0" brushRef="#br0" timeOffset="143934.498">9097 9915 599 0,'20'-1'46'16,"18"1"23"-16,5 0-51 16,-3 0-18-16,-2 0-13 15,-13 0-184-15</inkml:trace>
  <inkml:trace contextRef="#ctx0" brushRef="#br0" timeOffset="144100.5422">9117 10126 407 0,'0'5'348'0,"11"7"-335"16,30-4 2-16,13-8-15 16,12 0 0-16,-1-14-69 15,-5-16-332-15</inkml:trace>
  <inkml:trace contextRef="#ctx0" brushRef="#br0" timeOffset="144516.5017">10011 9711 536 0,'-51'55'78'0,"10"14"7"16,2 11-14-16,12 0-11 0,16-6-27 15,11-14-14-15,24-22-4 16,33-20 2-16,22-18-7 16,23-28-3-16,12-32 0 15,3-17-1-15,-16 0 10 16,-28 10 33-16,-30 14-35 16,-30 6-14-16,-18 4 0 15,-46 1 0-15,-25 7 0 16,-22 21 0-16,-5 14 0 15,22 2 0-15,37 14-61 16,39-16-175-16</inkml:trace>
  <inkml:trace contextRef="#ctx0" brushRef="#br0" timeOffset="147908.2802">5347 11504 501 0,'0'-14'86'16,"0"6"-57"-1,1 5 37-15,-1 3-32 0,0 3-17 16,-4 32-2-16,-21 20 14 16,-8 26-11-16,-10 17-14 15,2 11-3-15,12-1-1 16,16-13 0-16,13-25-1 16,16-22-1-16,23-20 1 15,10-13 1-15,6-11 2 16,3-4 0-16,-4 0-1 15,-5-3-1-15,-13-4-1 16,-11 2-18-16,-10-10-53 0,-11-6-120 16</inkml:trace>
  <inkml:trace contextRef="#ctx0" brushRef="#br0" timeOffset="148141.9749">5064 11898 561 0,'0'0'23'16,"30"-4"10"-16,19-7 39 16,7 2-25-16,1 3-24 15,-6 2-21-15,-5 4-2 16,-6 0-1-16,-1 0-11 0,6 4-79 15,-3 9-102-15,1 4-82 16</inkml:trace>
  <inkml:trace contextRef="#ctx0" brushRef="#br0" timeOffset="148456.671">6111 11832 341 0,'-13'-7'255'0,"0"7"-194"16,-4 0 12-16,-5 11-34 16,-10 19-9-16,-2 10-7 0,1 10 2 15,5 3-6-15,9-7-4 16,11-6-9-16,8-12-6 16,0-14 0-16,18-14-1 15,13-2 1-15,8-29 3 16,8-10-1-16,-5 1-1 15,-9 11 0-15,-12 15 1 16,-12 14-4-16,-4 0 1 16,-5 25 1-16,0 13 0 15,0 6-1-15,0 0-12 16,0-4-117-16,0-14-152 16</inkml:trace>
  <inkml:trace contextRef="#ctx0" brushRef="#br0" timeOffset="148673.7293">6361 11987 427 0,'5'-7'167'0,"4"2"-79"16,7-2-11-16,2-1-35 15,6-4-20-15,5-2-1 16,3-1 11-16,0-2 0 16,-2 5-12-16,-5 12-6 15,-4 0-7-15,-3 12-2 16,-6 20 0-16,-4 13-3 15,-8 6-2-15,0 3-1 16,0-11-10-16,0-5-52 0,0-14-96 16,2-22-180-1</inkml:trace>
  <inkml:trace contextRef="#ctx0" brushRef="#br0" timeOffset="148889.1231">6887 11734 564 0,'-2'0'99'16,"2"3"-36"-16,20 16 11 15,7 9-35-15,4 8-11 16,-1 8-4-16,0 4 0 16,-2 1-13-16,-4-1-9 15,-3-11-2-15,-2-4-1 16,-1-11-8-16,-2-6-33 0,1-12-78 15,4-4-77-15,1-32-106 16</inkml:trace>
  <inkml:trace contextRef="#ctx0" brushRef="#br0" timeOffset="149022.2333">7375 11633 244 0,'-8'0'353'16,"-35"7"-196"-16,-17 46-78 15,-22 28-28-15,-13 23-11 16,-8 6-20-16,10-5-12 15,22-18-8-15,35-31-77 16,33-38-246-16</inkml:trace>
  <inkml:trace contextRef="#ctx0" brushRef="#br0" timeOffset="149487.7157">7722 11653 528 0,'14'-4'118'0,"14"2"-44"0,14 0 5 16,9 2-52-16,-5-1-13 16,-6 1-14-16,-6 0-1 15,-8 0-21-15,-10 0-138 16,-14 0-272-16</inkml:trace>
  <inkml:trace contextRef="#ctx0" brushRef="#br0" timeOffset="149637.4318">7861 11824 305 0,'-7'6'339'15,"5"6"-246"-15,2 6-33 16,28-3-49-16,19-2-11 0,21-11 0 15,5-2-117-15</inkml:trace>
  <inkml:trace contextRef="#ctx0" brushRef="#br0" timeOffset="150202.7849">8970 11761 583 0,'20'-3'90'16,"21"3"-17"-16,14 0-2 0,6 4-47 16,-3 4-16-1,-4 0-8-15,-5 0-3 0,-4-5-49 16,-11-3-174-16</inkml:trace>
  <inkml:trace contextRef="#ctx0" brushRef="#br0" timeOffset="150402.2596">10022 11244 498 0,'-22'40'247'16,"-3"30"-181"-16,0 22 14 15,-5 13-53-15,-4 11-21 16,-1 12-6-16,4-6 0 0,6-9-10 15,14-12-62-15,11-32-128 16,0-29-388-16</inkml:trace>
  <inkml:trace contextRef="#ctx0" brushRef="#br0" timeOffset="153960.3089">6380 13976 538 0,'-9'-4'47'16,"9"4"-35"-16,0 0 22 15,0 0-16-15,1 0-12 16,23 16 0-16,13 21 33 15,7 19-4-15,0 16-2 16,-3 16-7-16,-10 11-7 0,-9 5-7 16,-5-3-9-1,-7-9-3-15,-5-5-1 0,-2-10-5 16,-3-8-21-16,0-13-97 16,0-24-145-16</inkml:trace>
  <inkml:trace contextRef="#ctx0" brushRef="#br0" timeOffset="154176.4617">6829 14177 233 0,'-54'0'500'0,"-6"14"-488"16,-1 28 37-16,-6 14-22 0,-7 12-18 15,-1 7-7-15,5-6-2 16,10-11-5-16,21-20-11 16,21-14-50-16,18-20-78 15,22-10-148-15</inkml:trace>
  <inkml:trace contextRef="#ctx0" brushRef="#br0" timeOffset="154576.0371">7281 14243 516 0,'0'-5'173'0,"9"3"-134"16,25 1 18-16,14-5-20 16,10 3-25-16,-1-4-10 15,-7 1-2-15,-6 0-6 16,-11-1-50-16,-13-4-133 16,-18 0-276-16</inkml:trace>
  <inkml:trace contextRef="#ctx0" brushRef="#br0" timeOffset="154824.694">7316 14474 242 0,'11'-10'560'0,"19"0"-514"16,18 2 30-16,11-3-49 16,1-1-21-16,-2-7-6 15,-1-6-18-15,-17-9-166 16,-18-9-571-16</inkml:trace>
  <inkml:trace contextRef="#ctx0" brushRef="#br0" timeOffset="158398.7224">11618 11374 326 0,'-6'-8'79'16,"3"6"-25"-16,0-1 18 15,1 1-20-15,2 2-19 16,0 0-9-16,0 0 1 16,0 0-8-16,0 0-3 15,0 19 11-15,6 13-4 16,-3 8-9-16,-3 14-3 16,0 5-3-16,-10 7-4 15,-8 1-1-15,1-1 0 16,3-12-2-16,5-17 1 15,3-20-3-15,4-17 1 16,2-4 1-16,-1-32 1 0,1-16-7 16,0-13-1-1,4-4-1-15,17-3 6 0,6 2 3 16,12 2 0-16,4 8 2 16,9 4 2-16,4 14 4 15,-3 11 8-15,-11 12 9 16,-15 9-2-16,-15 10-12 15,-12 0-9-15,-2 32-1 16,-32 20 6-16,-21 20 0 16,-14 10-7-16,-4-1-1 15,18-13-2-15,21-12 0 16,25-20 0-16,9-11 0 0,22-11-1 16,18-4 3-16,12-6 1 15,6-4 1-15,-4 1 1 16,-4 1-2-16,-15 1 0 15,-9 2-2-15,-11 5-63 16,-10-6-119-16,-5-3-283 16</inkml:trace>
  <inkml:trace contextRef="#ctx0" brushRef="#br0" timeOffset="158682.2478">12142 11667 561 0,'31'-22'34'16,"19"-7"48"-16,7-5-20 16,-7 1-23-16,-13 5-16 0,-21 8-19 15,-16 4-4-15,-3 6 0 16,-37 9-2-16,-21 1 0 16,-12 16 0-16,6 21 2 15,10 3 2-15,23 4 1 16,20-8-3-16,14-1 0 15,6-4-2-15,27-8-1 16,9-10-4-16,14-8-21 16,9-5-38-16,0-5-61 15,-4-18-159-15</inkml:trace>
  <inkml:trace contextRef="#ctx0" brushRef="#br0" timeOffset="158981.4898">13020 10830 337 0,'-21'-22'103'0,"-2"17"-47"16,0 5-3-16,-4 9-24 15,2 21 1-15,1 13 1 16,2 9-2-16,4 16-12 15,-2 10 0-15,5 8 8 16,1 5-1-16,-2 3-8 16,0 0 6-16,3-5-12 15,-2-5-7-15,4-5-3 0,-3-7-1 16,-3-5-11-16,-4-14-56 16,-7-13-83-16,-3-25-51 15,1-15-166-15</inkml:trace>
  <inkml:trace contextRef="#ctx0" brushRef="#br0" timeOffset="159114.392">12501 11655 146 0,'22'-24'193'16,"4"4"-101"-16,11 8 2 15,3 2-30-15,9 6-10 16,1-2-29-16,2 1-7 0,-1-2-1 16,-5 0-11-1,-2-2-6-15,-5-4-66 0,-7-4-280 16</inkml:trace>
  <inkml:trace contextRef="#ctx0" brushRef="#br0" timeOffset="159380.5379">13363 11175 629 0,'-39'34'97'16,"-5"19"-66"-16,-14 11 1 15,-11 6-29-15,2 0-3 16,7-7-15-16,21-12-14 16,19-18-32-16,18-15-1 0,2-14 49 15,25-4 13-15,13 0 31 16,4 0 20-16,1 0-21 16,-6 0-9-16,-4 0-11 15,-5 5-10-15,-4 6-6 16,-7 2-73-16,-17-6-230 15</inkml:trace>
  <inkml:trace contextRef="#ctx0" brushRef="#br0" timeOffset="159546.4616">13145 11175 634 0,'5'36'77'0,"13"26"32"16,1 19-50-16,-7 12-27 15,-12 5-12-15,0-5-14 16,-15-5-6-16,-8-8-8 16,0-24-117-16,7-35-403 15</inkml:trace>
  <inkml:trace contextRef="#ctx0" brushRef="#br0" timeOffset="160003.8329">13871 11414 427 0,'0'-11'336'15,"0"8"-286"-15,0 1 9 16,0 2-59-16,0 0-2 15,8 5-67-15,-8 11-162 16</inkml:trace>
  <inkml:trace contextRef="#ctx0" brushRef="#br0" timeOffset="160146.1848">13904 11625 729 0,'0'0'77'15,"0"4"-52"-15,0 11-25 16,5-4-43-16,6-11-356 16</inkml:trace>
  <inkml:trace contextRef="#ctx0" brushRef="#br0" timeOffset="160544.2491">14563 11087 440 0,'4'-4'154'15,"1"4"-106"-15,4 6 26 16,1 20-56-16,-5 12-7 15,-5 10-6-15,0 3-5 16,-18 5 0-16,0-6-5 16,-3 0-34-16,0-10-136 15,5-9-254-15</inkml:trace>
  <inkml:trace contextRef="#ctx0" brushRef="#br0" timeOffset="160727.1589">14849 10994 498 0,'0'-7'146'16,"2"7"-76"-16,6 0-32 15,-1 18-31-15,0 13-4 16,-5 10-2-16,-2 6-1 16,0 4-4-16,-2-1-43 15,-15-4-134-15,-9-5-226 16</inkml:trace>
  <inkml:trace contextRef="#ctx0" brushRef="#br0" timeOffset="160926.5772">14444 11060 717 0,'0'-11'97'0,"47"6"-35"16,25-1-30-16,22 4-21 15,15-1-8-15,0 1-3 16,-8 0 0-16,-16 2-4 16,-19 0-62-16,-20 6-153 15,-23 6-378-15</inkml:trace>
  <inkml:trace contextRef="#ctx0" brushRef="#br0" timeOffset="161160.3149">14255 11691 654 0,'0'0'129'16,"47"0"-106"-16,33-13 24 15,29-6-27-15,21-5-8 16,1-6-10-16,-10 2-2 15,-22 2-1-15,-29 6-6 16,-25 6-65-16,-25 4-108 0,-20 0-268 16</inkml:trace>
  <inkml:trace contextRef="#ctx0" brushRef="#br0" timeOffset="161575.1292">14627 11790 238 0,'-5'4'45'0,"1"-2"-24"16,1-2 47-16,-3 0-2 15,3 0 4-15,0 0-3 16,0 0 1-16,-1 0-16 16,-4 20-23-16,-8 10 4 15,-5 16-3-15,0 7-15 16,0-4-5-16,14-2-6 15,7-14-4-15,18-12 1 16,25-15 2-16,10-6 5 16,7-6-3-16,-4-16-5 0,-6-5-1 15,-8-1-10-15,-14 0-75 16,-8 3-114-16,-13-2-246 16</inkml:trace>
  <inkml:trace contextRef="#ctx0" brushRef="#br0" timeOffset="161707.8889">14937 11788 241 0,'-13'15'473'0,"-14"36"-372"16,-6 25-13-16,-13 18-45 15,-7 13-10-15,0 1-26 16,7-6-7-16,19-17-18 16,18-29-132-16,9-34-412 0</inkml:trace>
  <inkml:trace contextRef="#ctx0" brushRef="#br0" timeOffset="163038.3107">16149 11208 500 0,'-18'-4'88'16,"0"4"-66"-1,0 11 36-15,-7 24-47 0,-2 16-6 16,3 16 13-16,7 9 9 15,13 3-14-15,4-9-2 16,23-16 5-16,18-14-1 16,12-18-3-16,15-18 7 15,10-4-2-15,5-22-9 16,-4-18-2-16,-9-12-1 16,-19-9-1-16,-21-3-3 15,-22-4 1-15,-10-2-1 16,-38 5-1-16,-20 14-1 15,-12 18-5-15,-3 21-9 16,6 12-22-16,15 14-36 16,23 19-42-16,16-4-181 0</inkml:trace>
  <inkml:trace contextRef="#ctx0" brushRef="#br0" timeOffset="163254.137">16206 11507 624 0,'-3'-2'142'16,"3"2"-133"-16,19 30 20 16,12 14-1-16,4 12-16 0,-3 5-11 15,-2 2-1-15,-1-2-6 16,-4-3-25-16,-6-8-126 15,-4-17-174-15</inkml:trace>
  <inkml:trace contextRef="#ctx0" brushRef="#br0" timeOffset="164151.903">16982 11332 434 0,'-7'-2'110'16,"6"2"-52"-16,1 0 7 15,0 0-43-15,0 0-10 16,5 0-3-16,15-2 15 16,13-4 13-16,9-2-3 0,7-2 0 15,5-1-5-15,-5 2-1 16,-4 1-6-16,-14 5-4 15,-17 3-11-15,-14 5-4 16,-5 34-3-16,-37 22 3 16,-25 21 0-16,-21 11-3 15,-6 11 0-15,11-7-1 16,27-13 1-16,38-19-2 16,24-21 0-16,51-16 2 15,28-11 2-15,23-7 1 16,8-8 6-16,-6-2-1 15,-15 0-4-15,-26-2-4 16,-21-3-3-16,-13 0-40 0,-18-7-188 16</inkml:trace>
  <inkml:trace contextRef="#ctx0" brushRef="#br0" timeOffset="171850.1555">8722 13677 247 0,'-6'-2'36'16,"4"-2"6"-16,2 2 12 15,0-2-20-15,0 3 12 16,0 1-1-16,-1 0 6 16,1-1 3-16,-2 1-14 15,1 0-17-15,1 0-4 16,0 0-12-16,0 0-4 16,0 0-2-16,0-6 9 15,20-2 9-15,11-4 10 16,10-2 14-16,1 2-8 15,-9 4-6-15,-11 8-3 16,-11 0-14-16,-11 19-8 0,0 18 1 16,-17 17 3-1,-15 2-8-15,-3-3 0 0,8-15-5 16,13-19-9-16,11-13-8 16,3-6 4-16,20-1 5 15,15-13 13-15,4-1 3 16,-5 4 13-16,-10 10 3 15,-14 1-1-15,-10 23-6 16,-6 23 0-16,-34 12-6 16,-17 4-6-16,-5-6-4 15,4-19-41-15,14-18-36 16,16-14-29-16,16-5-35 16,12 0 5-16,15-8-50 15,22-4 13-15</inkml:trace>
  <inkml:trace contextRef="#ctx0" brushRef="#br0" timeOffset="172099.6978">9334 13799 518 0,'0'0'54'16,"0"0"-20"0,0 19-8-16,3 9 26 0,-3 10-34 15,0 6-12-15,-11 4-6 16,-10-2 0-16,3-2-4 16,2-10-24-16,4-5-81 15,6-14-82-15</inkml:trace>
  <inkml:trace contextRef="#ctx0" brushRef="#br0" timeOffset="172266.2366">9592 13693 553 0,'0'0'77'15,"0"11"-27"-15,0 16-11 0,0 18-14 16,-3 7-17-16,-14 2-8 15,-3-1-24-15,-6 0-80 16,-1-4-112-16</inkml:trace>
  <inkml:trace contextRef="#ctx0" brushRef="#br0" timeOffset="172465.3406">9192 13826 306 0,'31'-20'395'0,"19"1"-347"0,27-3 48 16,21 0-54-1,15-2-21-15,3 4-19 0,-6 3-2 16,-16 10-42-16,-24 7-104 16,-24 0-113-16</inkml:trace>
  <inkml:trace contextRef="#ctx0" brushRef="#br0" timeOffset="172764.5436">8637 14539 572 0,'64'-36'73'16,"27"-6"-9"-16,37-7 34 16,23 2-42-16,1 8-18 15,-10 14-17-15,-21 12-19 16,-32 13-2-16,-26 1-33 15,-23 23-58-15,-10 11-88 16,-21 3-202-16</inkml:trace>
  <inkml:trace contextRef="#ctx0" brushRef="#br0" timeOffset="173113.8114">9268 14569 568 0,'0'0'80'16,"-11"19"-57"-16,-9 20-4 15,-13 23-15-15,-6 16-3 16,-4 11-1-16,5-5-1 16,16-12 1-16,16-21 0 15,8-26-1-15,35-22 1 16,17-3 2-16,13-12 0 16,4-10 0-16,-8 1-2 15,-12 7-6-15,-14 0-39 16,-13-2-164-16</inkml:trace>
  <inkml:trace contextRef="#ctx0" brushRef="#br0" timeOffset="173263.314">9556 14729 573 0,'-20'50'230'16,"-9"25"-178"-16,-6 25 6 15,-3 12-41-15,2-1-17 16,5-9 0-16,20-21-70 15,11-31-207-15</inkml:trace>
  <inkml:trace contextRef="#ctx0" brushRef="#br0" timeOffset="173679.1171">10708 14103 574 0,'0'0'108'0,"0"20"-88"15,0 24 11-15,0 20-10 16,-3 17-16-16,-12 9-4 16,-3 8-1-16,-6-1-11 15,-6-5-66-15,3-14-117 16</inkml:trace>
  <inkml:trace contextRef="#ctx0" brushRef="#br0" timeOffset="173828.7725">10627 14424 693 0,'30'-11'76'0,"7"6"14"15,11 5-33-15,3 0-51 16,4 0-6-16,-1 15-46 16,-1-4-147-16</inkml:trace>
  <inkml:trace contextRef="#ctx0" brushRef="#br0" timeOffset="174476.5726">11273 14185 477 0,'0'0'77'0,"0"0"-37"16,0 0-35-16,0 0-5 16,0 0 0-16,0 0 0 15,0 0 0-15,0 0 6 16,0 0 22-16,-3 0 19 15,0 0-5-15,2 0-14 0,1 0-10 16,0 0-5 0,-2 8-4-16,1 14 0 0,-4 12 23 15,-4 11-12-15,-1 9 4 16,-5-1-7-16,5-8-4 16,2-15-11-16,8-21-2 15,0-15-6-15,30-45-9 16,16-20 9-16,14-9 3 15,1 8 3-15,-4 20 1 16,-10 20 10-16,-12 18 19 16,-10 14-5-16,-13 16-14 15,-10 34 2-15,-2 13-6 16,-7 14-7-16,-12 2-1 16,3-7-14-16,1-9-41 15,7-13-101-15,8-19-149 0</inkml:trace>
  <inkml:trace contextRef="#ctx0" brushRef="#br0" timeOffset="174710.0703">11983 14085 352 0,'-9'12'365'16,"-1"20"-328"-16,6 19 20 0,-2 12-41 16,-2 10-11-16,-3 1-5 15,-3 0-5-15,0-8-10 16,-5-2-30-16,1-11-67 16,11-20-113-16</inkml:trace>
  <inkml:trace contextRef="#ctx0" brushRef="#br0" timeOffset="174876.1993">12247 13946 542 0,'14'-16'155'0,"-3"16"-52"16,2 7-61-16,-4 32-4 16,-5 17-20-16,-4 15-18 15,0 11-2-15,-15 6-20 16,-12-3-19-16,-7-1-33 0,-5-9-69 15,-5-14-126-15</inkml:trace>
  <inkml:trace contextRef="#ctx0" brushRef="#br0" timeOffset="175059.0949">11927 13920 829 0,'36'0'92'0,"19"8"-13"15,24 29-56-15,16 6-23 16,8-4 0-16,3-15 0 16,-6-16 0-16,0-8 0 0,2-42-72 15,-14-31-625-15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25T18:26:14.7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5850 3598 183 0,'-2'0'73'15,"2"0"-61"-15,0-2 30 0,-1 1 5 16,-2-2-5-16,0-5-3 16,-3-2 0-16,5 0 7 15,1-2 7-15,0 5-11 16,0 0-11-16,0 5-7 16,5 2-8-16,10 0-8 15,12 12 4-15,6 16 1 16,1 8 1-16,2 4-6 15,-4 0-5-15,-6 0-3 16,-3-4 0-16,-3 3-1 16,-3-5-8-16,-1-6-49 15,-2-8-86-15,2-20-92 16</inkml:trace>
  <inkml:trace contextRef="#ctx0" brushRef="#br0" timeOffset="183.4032">6302 3534 64 0,'-45'13'439'0,"-13"24"-429"15,-8 18 29-15,-8 8 19 16,-5 5-41-16,4 0-13 16,9-5-4-16,13-11-2 15,14-12-16-15,12-10-70 16,6-9-43-16,8-9-176 0</inkml:trace>
  <inkml:trace contextRef="#ctx0" brushRef="#br0" timeOffset="415.7084">5447 4250 400 0,'2'0'131'16,"41"-2"-103"-16,37-20 80 15,28-9-56-15,23-4-19 16,0-3 3-16,-13 4-15 16,-18 4-14-16,-26 8-7 15,-24 8-1-15,-16 5-10 0,-14 9-50 16,-19 5-65 0,-1 26-68-16,-31 18 53 0,-14 13-141 15</inkml:trace>
  <inkml:trace contextRef="#ctx0" brushRef="#br0" timeOffset="764.7725">5684 4553 537 0,'0'0'13'0,"5"0"26"15,26 0 46-15,16-17-33 0,8-8-19 16,4-1 5-16,-8 3-12 16,-15 8-11-16,-15 7-2 15,-11 8-9-15,-10 3-4 16,0 34 0-16,-22 26 6 16,-13 22-1-16,-2 7-4 15,6-1 0-15,13-16-1 16,18-17 0-16,6-20-4 15,31-19 2-15,14-12 1 16,10-7 1-16,8 0 0 16,-1-10 0-16,-5-3 0 15,-9 0-14-15,-7-1-68 16,-8 0-56-16,-6-2-129 0</inkml:trace>
  <inkml:trace contextRef="#ctx0" brushRef="#br0" timeOffset="1080.8514">7020 4377 665 0,'6'0'31'15,"28"8"20"-15,11 0-13 16,3-5-28-16,8-3-10 15,4-14-35-15,-1-31-294 16</inkml:trace>
  <inkml:trace contextRef="#ctx0" brushRef="#br0" timeOffset="1612.7349">8625 3603 478 0,'0'0'46'0,"0"0"-19"16,0 23-1-16,0 13 28 15,0 12-36-15,-5 3-4 16,-11 4-6-16,0-4-6 15,-1-3-2-15,5-4-3 16,6-5-7-16,2-8-49 16,4-15-110-16,3-16-207 15</inkml:trace>
  <inkml:trace contextRef="#ctx0" brushRef="#br0" timeOffset="1795.4075">8920 3584 403 0,'0'0'73'16,"2"12"-45"-16,-1 22 51 16,-1 11-45-16,0 8-14 15,0 2-15-15,-8 1-5 16,-1-2-4-16,-2-3-19 16,-5-2-107-16,-4-11-93 15</inkml:trace>
  <inkml:trace contextRef="#ctx0" brushRef="#br0" timeOffset="2012.3759">8467 3570 537 0,'53'-25'21'15,"34"3"74"-15,30 0-30 16,21 2-34-16,7 3-9 15,-2 0-15-15,-11 5-6 16,-24 8-1-16,-23 4-5 16,-27 9-42-16,-23 24-94 15,-28 16-74-15,-11 11-130 16</inkml:trace>
  <inkml:trace contextRef="#ctx0" brushRef="#br0" timeOffset="2244.5729">8241 4276 535 0,'0'0'63'0,"39"0"-45"16,48-6 64-16,41-21-36 16,38-10-8-16,16-1-10 15,-8 2-13-15,-28 6-8 16,-36 6-2-16,-35 8-5 15,-24 10-12-15,-19 6-54 16,-16 0-60-16,-16 30-47 16,-13 16 77-16,-28 17-52 15</inkml:trace>
  <inkml:trace contextRef="#ctx0" brushRef="#br0" timeOffset="2643.6715">8746 4453 500 0,'-9'-4'62'15,"7"2"-44"-15,2 0 48 16,0 1-43-16,0 1-13 16,3-2-4-16,18 0 4 15,16-3 30-15,8-1 4 16,3 0-2-16,-8 3-7 0,-10 3-14 15,-15 0-15-15,-6 24-5 16,-9 13 1-16,0 20 3 16,-22 10-4-16,-5-4 2 15,6-7-3-15,12-17 0 16,9-15-2-16,6-10 0 16,24-5 2-16,6-1 0 15,1 2 4-15,-12 3 3 16,-10 13 15-16,-15 13-6 15,-27 12 5-15,-34 9-10 16,-22-6-9-16,-7-13-2 16,9-24-5-16,17-17-18 15,18-32-61-15,31-23-91 0,15-12-175 16</inkml:trace>
  <inkml:trace contextRef="#ctx0" brushRef="#br0" timeOffset="3358.4901">10376 4194 282 0,'10'-6'217'0,"6"1"-191"15,17 2 89-15,13-2-47 16,5 3-57-16,-6 1-8 15,-7-3-3-15,-14 4-1 16,-3-4-6-16,-3 4-37 16,-8 0-105-16,-4 0-135 15</inkml:trace>
  <inkml:trace contextRef="#ctx0" brushRef="#br0" timeOffset="3524.7798">10475 4423 505 0,'6'0'124'16,"40"0"-114"-16,21-10 69 15,14-5-52-15,3-2-27 16,1-4-2-16,-4-2-60 16,-3-7-190-16</inkml:trace>
  <inkml:trace contextRef="#ctx0" brushRef="#br0" timeOffset="3940.8814">12083 3654 265 0,'0'0'178'0,"0"0"-152"16,0 2 36-16,0 20-1 15,0 12-12-15,0 12-7 16,-4 9-5-16,-11 4-24 16,-4 0-10-16,3-9-3 15,3-6-3-15,7-8-17 16,2-5-77-16,4-13-81 0,4-18-215 15</inkml:trace>
  <inkml:trace contextRef="#ctx0" brushRef="#br0" timeOffset="4139.9866">12394 3690 565 0,'0'13'19'15,"-3"25"4"-15,0 11 26 16,-5 4-34-16,1 0-12 16,2-4-3-16,4-5-7 15,-2-2-42-15,0-7-120 16,-8-9-258-16</inkml:trace>
  <inkml:trace contextRef="#ctx0" brushRef="#br0" timeOffset="4389.425">11798 3610 616 0,'15'0'16'16,"42"0"5"-16,28 0 49 15,25 0-27-15,16 0-13 16,8 0-15-16,2 0-8 15,-10-4-6-15,-12-6-1 0,-14-4-1 16,-15 2 0-16,-14 4-11 16,-12 4-60-16,-19 4-31 15,-13 0-54-15,-20 13-82 16</inkml:trace>
  <inkml:trace contextRef="#ctx0" brushRef="#br0" timeOffset="4705.2355">11733 4517 350 0,'9'-22'207'0,"31"0"-181"16,24-2 76-16,23-2-48 16,17-4-18-16,12 2-7 15,5-2-7-15,-6 4-1 16,-8 2-10-16,-17 4-5 16,-17 7-6-16,-16 4 0 15,-14 5-4-15,-10 4-29 16,-12 0-81-16,-12 20-95 0,-9 4-272 15</inkml:trace>
  <inkml:trace contextRef="#ctx0" brushRef="#br0" timeOffset="5137.6268">12435 4594 18 0,'0'-14'439'16,"3"5"-423"-16,2 6-9 16,-2-1 24-16,-3 1 8 15,0 2-9-15,0 1 7 16,-15 0 9-16,-17 11-27 15,-15 20-10-15,-10 13 14 16,-7 20 9-16,-5 13 1 16,2 12-4-16,6 6-5 15,13-3-9-15,22-11-12 16,23-19-2-16,7-22-1 16,39-20 0-16,17-20 0 15,18 0 1-15,10-34 0 16,-4-12 2-16,-16 1 13 15,-29 2 16-15,-35 11-9 0,-19 8-1 16,-52 15-7-16,-29 9-15 16,-17 8-2-16,11 15-8 15,31-1-68-15,37-22-190 16</inkml:trace>
  <inkml:trace contextRef="#ctx0" brushRef="#br0" timeOffset="19004.8833">19070 4011 160 0,'0'-10'10'15,"-1"2"36"-15,1 4 41 16,0 2-41-16,0 2 10 16,0-1-11-16,0-1-11 0,0 2 6 15,0-2-18-15,0 1-11 16,0 1 0-16,0 0-6 16,7 19-3-16,9 18 32 15,5 21 5-15,-1 19-17 16,-1 7-2-16,-5 9-8 15,-6-2-5-15,-3-4-6 16,-4-2-1-16,1-7-1 16,-2-9-21-16,3-20-42 15,1-17-43-15,3-22-54 16,6-10-161-16</inkml:trace>
  <inkml:trace contextRef="#ctx0" brushRef="#br0" timeOffset="19203.4122">19553 4180 349 0,'-14'0'51'16,"-40"22"-12"-16,-25 32 38 15,-21 19-31-15,-17 16-24 16,-3 10-11-16,-1 6-7 16,2 3-3-16,15-6-1 15,26-17 0-15,31-29-32 16,35-23-46-16,15-24-70 15,40-9-77-15</inkml:trace>
  <inkml:trace contextRef="#ctx0" brushRef="#br0" timeOffset="19735.3028">18680 5092 294 0,'22'-17'199'16,"24"-5"-194"-16,30-9 77 0,34-7 10 16,23-6-40-16,19-1-4 15,5 5-14-15,-8 11-15 16,-16 10-12-16,-24 9-7 15,-26 9-4-15,-20 1-23 16,-14 0-41-16,-11 0-28 16,-11 3-44-16,-11 8-90 15</inkml:trace>
  <inkml:trace contextRef="#ctx0" brushRef="#br0" timeOffset="20151.1395">19177 5281 518 0,'-7'0'28'16,"6"1"-26"-16,1-1 28 15,11 0-20-15,21 0-4 16,10-6 7-16,10-10 7 16,1-1 3-16,-5 2 3 15,-10 5 8-15,-16 4-18 0,-13 6-13 16,-9 6-3-16,-8 30 8 16,-24 16 9-16,-12 15-10 15,-5 9-5-15,12-5-1 16,18-8-1-16,19-17 1 15,19-15 0-15,36-12 2 16,15-6 2-16,8-6-3 16,1-4-2-16,-7 1-1 15,-11-4-6-15,-9 0-34 16,-12 0-64-16,-8-18-63 16,-9-10-286-16</inkml:trace>
  <inkml:trace contextRef="#ctx0" brushRef="#br0" timeOffset="20633.3155">20552 4993 459 0,'0'0'72'16,"19"0"-70"-16,27 0 75 15,20 0-33-15,15-6-20 16,6-5 2-16,-3-3-14 16,-17-1-12-16,-16 3-43 15,-18-5-104-15,-15-8-374 16</inkml:trace>
  <inkml:trace contextRef="#ctx0" brushRef="#br0" timeOffset="20965.8585">21647 4226 357 0,'4'0'22'0,"2"0"4"16,4 8 57-16,-2 21-37 0,-4 9-1 16,-4 13-7-1,0 10-7-15,-7 3-6 0,-14 8-13 16,-1-7-12-16,4-7-1 15,3-7-39-15,6-18-69 16,7-21-114-16</inkml:trace>
  <inkml:trace contextRef="#ctx0" brushRef="#br0" timeOffset="21149.0202">22018 4183 347 0,'0'7'153'0,"0"27"-146"16,-11 19 63-16,-6 10-46 0,-7 6-13 15,-1-2-8-15,1-8-3 16,0-11-29-16,5-7-90 16,-3-12-124-16</inkml:trace>
  <inkml:trace contextRef="#ctx0" brushRef="#br0" timeOffset="21364.768">21375 4272 627 0,'66'-16'15'0,"35"-1"63"15,29 4-13-15,13-3-36 16,2 0-9-16,-11-2-20 15,-13-4-2-15,-21 2-4 16,-19 0-78-16,-13 6-73 16,-15 6-153-16</inkml:trace>
  <inkml:trace contextRef="#ctx0" brushRef="#br0" timeOffset="21646.7935">21438 4933 522 0,'24'-4'79'0,"16"-7"-78"15,24-9 41-15,12-2 5 16,-3-2-17-16,-7 2-6 16,-12 7-20-16,-12 4-4 15,-6 4-4-15,-4 6-33 16,1 1-28-16,0 0-55 16,-2 0-99-16</inkml:trace>
  <inkml:trace contextRef="#ctx0" brushRef="#br0" timeOffset="22495.4834">21550 5180 58 0,'0'0'63'16,"-2"-2"33"-16,2 1-16 15,0 1-10-15,0-2-29 16,0 1-17-16,0 1-2 15,0 0-7-15,0 0-3 16,0 0 0-16,0 0 2 0,0 0 2 16,0 0 7-1,0-2 7-15,0 2 2 0,3-2-11 16,9 0-3-16,10-6 2 16,10-4 0-16,8 0 0 15,11-2 3-15,1 2 6 16,-1 4 4-16,-10 6-6 15,-15 2-11-15,-13 0-12 16,-13 12-1-16,-13 17 1 16,-24 8 3-16,-10 6-7 15,1-4-1-15,13-12-1 16,18-10-8-16,15-13-5 16,17-4 3-16,23 0 12 15,8-2 2-15,-3-3 2 0,-15 5 6 16,-20 0 3-16,-16 27 1 15,-49 15 5-15,-23 7-11 16,-13-4-8-16,15-16-18 16,25-20-67-16,38-18-87 15,20-42-370-15</inkml:trace>
  <inkml:trace contextRef="#ctx0" brushRef="#br0" timeOffset="24174.7146">22965 4896 516 0,'33'-17'13'0,"14"1"37"15,9 3 12-15,-4 4-55 16,-11 9-7-16,-14 0-16 16,-15 14-72-16,-7 15-43 15,-5 2-159-15</inkml:trace>
  <inkml:trace contextRef="#ctx0" brushRef="#br0" timeOffset="24341.0718">23075 5078 478 0,'13'0'13'0,"15"0"73"15,15-4-36 1,11-4-33-16,4 2-10 0,-8 4-7 15,-13 2-78-15,-6 0-140 16</inkml:trace>
  <inkml:trace contextRef="#ctx0" brushRef="#br0" timeOffset="24789.9569">24308 4324 376 0,'-48'24'41'0,"8"1"52"15,16-5-33-15,13-6-41 16,11-6-13-16,16-3-2 16,23 0 26-16,16-1 18 15,1 4 1-15,-9 2-6 0,-17 4-12 16,-27 9-19-16,-11 10-2 15,-38 11 17-15,-20 7-18 16,-10 1-9-16,4-10-2 16,16-14-8-16,16-14-26 15,23-14-23-15,17-8-13 16,8-24-27-16,23-8-36 16,11-1 27-16,-1 0-18 15</inkml:trace>
  <inkml:trace contextRef="#ctx0" brushRef="#br0" timeOffset="24972.8257">24292 4268 440 0,'12'-12'38'16,"27"-1"57"-16,20-4-31 15,19-1-18-15,10 0-8 16,4-6-18-16,-9 4-16 15,-12 4-4-15,-17 3-41 16,-14 6-66-16,-15 3-73 16</inkml:trace>
  <inkml:trace contextRef="#ctx0" brushRef="#br0" timeOffset="25238.7414">25110 4183 460 0,'1'7'108'16,"2"11"-100"-16,1 10 43 15,-4 12-36-15,0 7-4 16,-7 4-4-16,-13 2-5 15,-5 4-2-15,-2-2 0 16,2 1-5-16,1-1-25 16,3-6-59-16,2-14-68 15,11-26-196-15</inkml:trace>
  <inkml:trace contextRef="#ctx0" brushRef="#br0" timeOffset="25454.9349">25366 4158 104 0,'3'-5'350'15,"-3"5"-299"-15,0 0-4 16,0 22-42-16,0 11 23 16,0 11-2-16,-15 9-12 15,-4 5-8-15,-5 0-6 0,-1 0-7 16,-2 2-38-16,-2-1-74 15,-2-7-81-15</inkml:trace>
  <inkml:trace contextRef="#ctx0" brushRef="#br0" timeOffset="25687.5286">24993 4173 421 0,'27'-13'145'0,"28"3"-105"0,29 0 50 15,19 0-54-15,7-1-9 16,-2-3-14-16,-7-2-7 16,-10 2-5-16,-12 5-1 15,-13 4-8-15,-16 5-57 16,-17 0-83-16,-11 8-123 15</inkml:trace>
  <inkml:trace contextRef="#ctx0" brushRef="#br0" timeOffset="26153.2628">24344 4931 304 0,'0'0'36'0,"0"0"-6"15,4 0 5-15,1 0-10 16,3 0 20-16,-1 4-8 16,5 4 5-16,4-2-6 15,13-1-5-15,20-5-5 16,23 0-1-16,26-12 2 15,29-13 2-15,18-5 15 16,4 0-9-16,-9 6-13 16,-18 9-11-16,-25 14-11 15,-22 1 0-15,-23 6-22 16,-18 14-64-16,-10 2-57 16,-18-6-161-16</inkml:trace>
  <inkml:trace contextRef="#ctx0" brushRef="#br0" timeOffset="26635.4885">25159 5066 411 0,'0'-2'90'0,"-6"2"-41"15,-17 0-1-15,-11 10-46 16,-18 14 3-16,-12 12 7 16,-13 12 12-16,-3 13 1 15,5 11 5-15,19 10-6 16,23-4-7-16,28-13-6 16,8-20-7-16,41-21 3 0,23-17 5 15,18-7 5-15,6-16 3 16,-15-13-9-16,-24-1 9 15,-33 4 4-15,-29 0-2 16,-57 8-1-16,-35 6-21 16,-11 7-5-16,15 5-17 15,40 0-58-15,50-13-148 16</inkml:trace>
  <inkml:trace contextRef="#ctx0" brushRef="#br0" timeOffset="60470.2441">5413 6624 277 0,'-6'0'183'0,"3"0"-179"16,3-9 55-16,16-7-29 15,20-6-6-15,16-4 30 16,6 2-4-16,-1 8 17 16,-11 10-10-16,-10 6-23 15,-9 0-19-15,-12 24-6 16,-12 9 2-16,-3 11-1 16,-21 6-7-16,-15 6-2 0,-3-2-1 15,4-12 1-15,15-16-3 16,10-15 1-16,10-11-4 15,12 0-3-15,18-1 5 16,11-6 3-16,2 7 2 16,-7 0 4-16,-12 26 3 15,-15 19 0-15,-9 16 1 16,-22 9-4-16,-25 6-5 16,-12-10-1-16,-1-17-14 15,10-18-24-15,9-26-23 16,13-5-27-16,16-14-11 15,12-16-51-15,26-2-10 16,26-4-99-16</inkml:trace>
  <inkml:trace contextRef="#ctx0" brushRef="#br0" timeOffset="60719.2977">6084 6703 369 0,'0'0'154'0,"0"0"-143"15,14 1 53-15,12 13 0 16,10 2 0-16,6 4-12 0,1 5-4 16,-4 4-18-1,-6 4-23-15,-8-4-6 0,-6 0-1 16,-5-4-6-16,-3-5-21 15,-1-3-43-15,-6-5-43 16,1-12-103-16,-2 0-114 16</inkml:trace>
  <inkml:trace contextRef="#ctx0" brushRef="#br0" timeOffset="60885.7962">6420 6648 411 0,'-36'30'236'15,"-9"27"-190"-15,-11 18 35 16,-13 10-39-16,-4 3-31 16,4-11-11-16,16-17-24 0,21-23-63 15,29-20-34-15,12-17-151 16</inkml:trace>
  <inkml:trace contextRef="#ctx0" brushRef="#br0" timeOffset="61284.7136">5461 7726 243 0,'-2'0'269'16,"2"0"-228"-16,33 0 33 15,30-18 0-15,32-12 15 16,33-6-28-16,16-2-11 0,5 5-12 16,-8 5-19-1,-21 6-13-15,-29 4-6 0,-24 6-7 16,-19 1-20-16,-15 2-53 16,-3 3-77-16,-11 2-135 15</inkml:trace>
  <inkml:trace contextRef="#ctx0" brushRef="#br0" timeOffset="61766.9775">6247 7883 444 0,'-29'0'171'0,"-3"27"-167"16,-9 14 41-16,-5 17-15 16,-4 14 7-16,6 9-15 0,13 1-2 15,15-8 7-15,16-16-15 16,10-19-8-16,27-19 0 16,14-20 5-16,13 0 4 15,6-26-1-15,-4-9 5 16,-17 9-2-16,-21 6 7 15,-25 10-3-15,-13 10 3 16,-39 0-4-16,-24 8-18 16,-7 22-7-16,9 1 0 15,20-6-18-15,27-8-56 16,24-17-72-16,16-24-182 16</inkml:trace>
  <inkml:trace contextRef="#ctx0" brushRef="#br0" timeOffset="63479.4064">8370 6796 421 0,'-3'0'64'0,"3"0"13"16,0-2-17 0,9-7-32-16,22-10 5 0,21-10 18 15,20-4 0-15,11 0 5 16,-3 7-6-16,-16 12-12 15,-20 11-18-15,-21 3-19 16,-19 22 0-16,-4 20 1 16,-24 22-1-16,-22 16-1 15,-8 9 0-15,1-1-2 16,11-14-6-16,18-16 4 16,20-21-2-16,4-13-9 15,16-12 4-15,14-8 5 16,7-4 5-16,3 0-2 15,-2-7-2-15,-7-5-22 16,-6-1-33-16,-8 2-46 0,-2 2-77 16,-5-5-126-1</inkml:trace>
  <inkml:trace contextRef="#ctx0" brushRef="#br0" timeOffset="63695.5813">9071 6844 531 0,'0'0'74'0,"4"26"-46"15,2 12 36-15,-3 9-33 16,-3 2-17-16,0-2-9 0,0-2-4 16,0-7-1-1,0-8-6-15,0-10-23 0,0-9-67 16,0-11-94-16,5-13-128 15</inkml:trace>
  <inkml:trace contextRef="#ctx0" brushRef="#br0" timeOffset="63878.5448">9237 6754 443 0,'12'0'40'0,"4"3"76"16,5 16-51-16,-5 11-19 15,0 9-13-15,-5 6-16 16,-5 3-17-16,-4-3-1 16,-2-3-32-16,-8 0-48 0,-16 0-98 15,-8-9-183-15</inkml:trace>
  <inkml:trace contextRef="#ctx0" brushRef="#br0" timeOffset="64078.4395">8915 6889 609 0,'43'-23'51'0,"22"0"66"16,22-1-57-16,17 1-21 16,11-3-17-16,3 0-12 0,-7-3-10 15,-16 4-4-15,-15 3-14 16,-18 4-45-16,-19 5-67 15,-15 7-59-15,-16 6-123 16</inkml:trace>
  <inkml:trace contextRef="#ctx0" brushRef="#br0" timeOffset="64476.9855">8606 7647 86 0,'-2'0'359'16,"2"0"-317"-16,27-3 27 15,28-16-7-15,30-11 16 16,26-10 2-16,23-8-4 0,15-2-13 16,3 0-21-1,-16 8-20-15,-21 7-19 0,-33 10-3 16,-25 8-7-16,-18 3-16 15,-16 6-40-15,-8 6-71 16,-7 2-87-16,-8 10-214 16</inkml:trace>
  <inkml:trace contextRef="#ctx0" brushRef="#br0" timeOffset="64842.9709">9380 7564 504 0,'0'0'73'16,"0"0"-62"-16,-17 0 31 16,-9 22-23-16,-13 10-10 15,-10 16 12-15,-2 11 26 16,-1 13-1-16,3 10-4 15,10 8-8-15,16 0-21 16,17-12-7-16,6-17-2 16,20-21-4-16,15-22 1 15,14-14 2-15,13-4 1 16,5-28 2-16,-3-10 0 16,-17 2-1-16,-22 6 10 0,-25 8-1 15,-25 9 11-15,-37 13-18 16,-11 0-7-16,0 9-7 15,19 4-13-15,24-11-60 16,26-13-118-16</inkml:trace>
  <inkml:trace contextRef="#ctx0" brushRef="#br0" timeOffset="65757.1663">10651 7222 580 0,'30'-10'36'0,"10"4"37"16,2 3-29-16,-2 3-44 0,-13 0-2 16,-12 0-22-16,-6 5-78 15,-9 12-124-15</inkml:trace>
  <inkml:trace contextRef="#ctx0" brushRef="#br0" timeOffset="65907.0604">10730 7453 495 0,'16'0'165'0,"4"0"-122"15,16 0 54-15,7 0-83 16,6-4-14-16,9-15-66 0,-2-16-242 16</inkml:trace>
  <inkml:trace contextRef="#ctx0" brushRef="#br0" timeOffset="66222.8725">11658 6650 579 0,'0'6'52'16,"0"26"-30"-16,0 15 16 16,-3 14-20-16,-7 8 0 15,-2 1-10-15,-2-4-5 16,5-10-3-16,6-9-10 15,3-11-34-15,0-12-97 16,11-24-345-16</inkml:trace>
  <inkml:trace contextRef="#ctx0" brushRef="#br0" timeOffset="66405.2364">11816 6682 558 0,'-3'0'113'0,"3"11"-101"16,0 16 5-16,6 5-8 16,5 6-6-16,-1 4-3 15,3-1 0-15,-2-1-6 16,-5-7-21-16,1 1-52 16,-7-3-122-16</inkml:trace>
  <inkml:trace contextRef="#ctx0" brushRef="#br0" timeOffset="66605.6742">11424 6693 726 0,'6'-14'64'0,"47"0"-22"15,21-9-3-15,21-4-19 16,12-4-6-16,1-2-8 15,-4-1-5-15,-10 2-1 16,-13 0-5-16,-10 4-44 16,-3 4-87-16,-9 3-142 15</inkml:trace>
  <inkml:trace contextRef="#ctx0" brushRef="#br0" timeOffset="66988.1278">11507 7417 597 0,'0'7'57'0,"15"-6"17"15,31-1 27-15,23-11-28 16,24-20-32-16,10-9-26 15,2-1-11-15,-8-2-4 16,-10-2-1-16,-14-1-42 16,2-9-128-16,-8-11-243 15</inkml:trace>
  <inkml:trace contextRef="#ctx0" brushRef="#br0" timeOffset="67802.4137">12015 7625 297 0,'7'-12'83'0,"0"6"-64"16,-4 2 23-16,-1 2-30 15,-2 2 5-15,0 0 16 16,0 0 16-16,0 0-7 15,0 0-2-15,0-1-4 16,0 1-6-16,-2 0-4 16,-2 0-1-16,-6 0 0 0,-10 0-5 15,-10 17-16-15,-11 11 2 16,-7 11 6-16,-4 16 0 16,4 14 5-16,11 13-1 15,17 13-3-15,19-4-7 16,2-13-5-16,36-22-1 15,19-32-1-15,15-24 1 16,17-17 1-16,6-33 0 16,-4-13-1-16,-18 0 4 15,-26 15 16-15,-37 12 0 16,-20 14-4-16,-46 14-6 16,-28 8-10-16,-10 10-14 0,5 15-18 15,28-6-73-15,35-19-183 16</inkml:trace>
  <inkml:trace contextRef="#ctx0" brushRef="#br0" timeOffset="70196.6977">18933 6266 37 0,'-5'-2'320'0,"-2"-2"-292"15,4 3 35-15,0-2-25 16,0 1-24-16,-2 0 12 0,1 0-1 16,-1 2 10-16,2-2 0 15,1 0 4-15,0 2-5 16,2 0-6-16,0 0-2 16,0-3-12-16,6-2-1 15,18-1 2-15,14-3 8 16,14 1 17-16,0 3 0 15,-10 5-7-15,-16 0-12 16,-16 2-14-16,-10 21-3 16,0 14 2-16,-22 11-4 15,-17 7-1-15,-10-5-1 16,3-10-3-16,13-18-9 16,17-10-9-16,11-9 6 0,5-3 8 15,2 0 2-15,17 0 5 16,7 5 5-16,2 5 6 15,-7 11 3-15,-11 8-2 16,-10 15-1-16,-15 10-2 16,-31 11-7-16,-17 1-2 15,-7-15-3-15,4-18-29 16,10-27-39-16,17-7-15 16,17-32-10-16,22-9-16 15,3 2 13-15,34 7 31 16,20 12 11-16,8 9-129 15</inkml:trace>
  <inkml:trace contextRef="#ctx0" brushRef="#br0" timeOffset="70479.2213">19261 6538 502 0,'0'-7'44'16,"2"3"29"-16,23-1-26 16,8 4 7-16,10 1 3 15,2 0-9-15,-1 10-7 16,-2 5-8-16,-7 1-15 0,-7 1-14 16,-4 0-4-1,-6 0-5-15,-3-2-14 0,-6-6-34 16,-5-4-22-16,-4-5-21 15,0 0-4-15,0-8 0 16,-6-17-86-16,6-4-40 16</inkml:trace>
  <inkml:trace contextRef="#ctx0" brushRef="#br0" timeOffset="70611.9964">19665 6431 106 0,'11'-23'183'0,"-8"10"-43"16,-3 11 10-16,-6 2-40 15,-24 14-54-15,-15 20-9 16,-14 10-4-16,-10 9-16 0,-4 5-14 15,4 2-13 1,9-3-1-16,16-6-15 0,16-9-58 16,11-4-39-16,14-7-93 15</inkml:trace>
  <inkml:trace contextRef="#ctx0" brushRef="#br0" timeOffset="70878.2835">18782 7288 633 0,'54'-20'23'15,"38"-6"104"-15,22-8-78 16,21-1-7-16,6-1 1 15,-9 3-18-15,-21 8-12 16,-29 4-13-16,-31 8-11 16,-23 1-15-16,-12 6-51 15,-6 6-69-15,-9 0-113 16</inkml:trace>
  <inkml:trace contextRef="#ctx0" brushRef="#br0" timeOffset="71427.0256">19370 7377 33 0,'-12'0'551'16,"-4"0"-528"-16,8 0 50 15,3 3-41-15,-3 0-26 16,-1 4 13-16,-8 5-7 16,-7 5 1-16,-7 13 8 15,-9 10 7-15,-2 13-4 16,0 14-1-16,4 8-8 16,13 2-8-16,15-10-2 15,10-8-3-15,18-20-1 16,18-14-1-16,13-16 0 0,11-9 3 15,5-11 1 1,-5-14-2-16,-17-3 8 0,-20 2 7 16,-23 3 1-16,-18 1-3 15,-33 9-12-15,-17 7-3 16,-7 6-2-16,9 6-8 16,23 7-24-16,24-6-60 15,19-7-87-15,29-18-292 16</inkml:trace>
  <inkml:trace contextRef="#ctx0" brushRef="#br0" timeOffset="72723.8585">21468 6710 190 0,'-8'-2'160'0,"4"2"-125"16,2 0 34-16,2 0-30 16,0 0 23-16,0 0-7 15,0 0-20-15,0-4-2 16,3 1 4-16,18-6-1 16,18-4 22-16,10-1-12 15,9-1-10-15,-4 0 1 16,-14 6-12-16,-14 3-16 15,-16 2-7-15,-8 4-1 16,-2 5-1-16,-3 22-1 16,-20 17 1-16,-11 10 0 15,-5 8-1-15,5-3-1 16,10-10-2-16,16-10 1 0,8-12 1 16,11-8-2-1,23-5 2-15,8-6 0 0,3-4 2 16,-2-4-5-16,-9 0-19 15,-8 0-39-15,-10-11-59 16,2-1-74-16,-7-7-205 16</inkml:trace>
  <inkml:trace contextRef="#ctx0" brushRef="#br0" timeOffset="72974.1781">22108 6730 344 0,'-3'0'200'15,"1"0"-134"-15,2 0-5 16,0 12-46-16,0 12 16 16,2 6-24-16,-1 8-5 15,-1 3-2-15,0 0 0 16,-1-2 0-16,-6-5-5 15,-1-4-17-15,0-6-53 16,5-9-96-16,3-15-193 16</inkml:trace>
  <inkml:trace contextRef="#ctx0" brushRef="#br0" timeOffset="73172.7346">22373 6591 548 0,'0'10'25'16,"0"23"68"-16,0 11-63 15,-7 8-12-15,-4 3-17 16,-2-3-1-16,-1-4-21 16,-3-6-50-16,0-4-87 15,-4-9-187-15</inkml:trace>
  <inkml:trace contextRef="#ctx0" brushRef="#br0" timeOffset="73405.4215">21836 6827 658 0,'0'-5'40'0,"11"-5"24"15,38-4-30-15,21-3-2 16,18-1 5-16,14-3-15 16,2 2-9-16,-3 2-9 15,-5 3-4-15,-17 3-21 16,-18 2-56-16,-19 5-57 0,-14 0-94 16</inkml:trace>
  <inkml:trace contextRef="#ctx0" brushRef="#br0" timeOffset="73737.9452">21790 7240 588 0,'-6'4'21'0,"6"-4"46"16,31 0-30-16,31 0 7 16,24-22 13-16,18-12-13 15,10-3-3-15,-5-1-16 16,-17 7-15-16,-20 6-10 15,-22 6-7-15,-17 6-19 16,-16 4-53-16,-4 2-99 16,-13 2-184-16</inkml:trace>
  <inkml:trace contextRef="#ctx0" brushRef="#br0" timeOffset="75550.3115">22206 7451 81 0,'0'0'114'0,"0"0"-58"0,0 0-18 16,0 0-36-16,0-2-2 15,0 0-2-15,0 1 2 16,0 0 19-16,0-1 27 16,0 2 0-16,0 0-10 15,0 0-8-15,0 0-6 16,0 0-10-16,0 0-7 15,0 0-4-15,0 0 0 16,0-2 4-16,0 2 19 16,0 0 4-16,0 0 1 15,0 0-5-15,0-2-6 16,0 2-8-16,0 0-8 16,0 0-1-16,0 0 0 0,0-1 2 15,0 1 4-15,-4-2 3 16,-4 2-6-16,-2 0-1 15,-4 0-2-15,-3 3 0 16,-6 10 0-16,-2 6 1 16,-5 3 4-16,0 6 4 15,-3 4 4-15,-1 8 4 16,2 11-1-16,6 8-2 16,6 4-6-16,13-4-5 15,7-12-3-15,12-10-1 16,28-16 1-16,14-13 1 15,12-8 0-15,3-9-1 0,-9-21 1 16,-20-1 15-16,-19-1 15 16,-21 8 2-16,-16 2-7 15,-29 8-12-15,-23 8-15 16,-6 6-3-16,6 0-14 16,17 5-44-16,29 1-87 15,22-6-206-15</inkml:trace>
  <inkml:trace contextRef="#ctx0" brushRef="#br0" timeOffset="79108.1693">23166 7170 5 0,'6'-6'523'16,"8"-1"-514"-16,15-2 46 15,3 1-23-15,1 1-32 16,-4 2-6-16,-7 3-59 16,-4 0-127-16</inkml:trace>
  <inkml:trace contextRef="#ctx0" brushRef="#br0" timeOffset="79274.5348">23285 7259 498 0,'-3'7'148'0,"3"3"-121"15,10 6 11-15,20 0-38 16,10-2-1-16,8-10-40 16,6-4-225-16</inkml:trace>
  <inkml:trace contextRef="#ctx0" brushRef="#br0" timeOffset="79939.9833">24874 6538 381 0,'-9'-3'50'0,"4"1"-13"16,-4 2-2 0,-8 0-29-16,-5 0-1 0,-1 13 18 15,2 3 16-15,7-1 1 16,8-1-23-16,6 1-7 15,0-3-1-15,9 1 22 16,11-1 16-16,-2 2-4 16,-1 0-3-16,-9 5-6 15,-8 4-8-15,0 8-7 16,-18 8-5-16,-13 0-11 16,-3-6-3-16,1-13-16 15,6-15-40-15,4-5-34 16,5-24 6-16,9-5-75 15,9-2-20-15</inkml:trace>
  <inkml:trace contextRef="#ctx0" brushRef="#br0" timeOffset="80172.3939">24842 6536 417 0,'12'-5'88'0,"14"-7"-26"16,14-2 24-16,17-4-52 15,8-4-2-15,0 2-16 16,-7 4-14-16,-8 1-2 0,-9 2-16 16,-10 5-42-1,-1 3-65-15,-6 3-126 0</inkml:trace>
  <inkml:trace contextRef="#ctx0" brushRef="#br0" timeOffset="80421.8332">25439 6567 370 0,'-3'8'109'15,"2"8"-27"1,1 2-12-16,0 11-33 0,0 9-4 16,0 8-11-16,-2 4-12 15,-2 3-9-15,-5-1-1 16,3-5-7-16,-3-2-30 16,-2-9-51-16,0-3-48 15,0-14-21-15</inkml:trace>
  <inkml:trace contextRef="#ctx0" brushRef="#br0" timeOffset="80638.3231">25711 6567 138 0,'0'-7'362'16,"0"7"-327"-16,0 0 30 15,-2 0-55-15,-1 11-9 16,-4 17 11-16,-1 11-5 16,-2 5-6-16,-5 4-1 15,0 5-2-15,-3-2-17 16,0 0-86-16,-6-7-82 16</inkml:trace>
  <inkml:trace contextRef="#ctx0" brushRef="#br0" timeOffset="80870.4183">25172 6654 484 0,'30'-17'50'0,"22"1"52"15,26 1-31-15,22-2-25 16,19 1 9-16,9-4-26 15,-1-2-13-15,-8-4-16 16,-20-2 0-16,-19 2-7 16,-17-2-28-16,-18 6-57 15,-14 10-41-15,-20 3-144 16</inkml:trace>
  <inkml:trace contextRef="#ctx0" brushRef="#br0" timeOffset="81169.8585">24727 7240 481 0,'2'0'120'15,"37"-14"-76"-15,28-12 39 16,34-10-59-16,23-5 1 0,15-4 8 15,1-2-6 1,-8 1-8-16,-16 4-4 0,-18 6-8 16,-16 6-7-16,-18 8-2 15,-19 8-18-15,-16 7-34 16,-10 7-55-16,-8 0-34 16,-7 21-95-16,-4 13-74 15</inkml:trace>
  <inkml:trace contextRef="#ctx0" brushRef="#br0" timeOffset="81568.8106">25648 7178 173 0,'-37'15'254'15,"-9"10"-219"-15,-1 9 59 16,-8 9-56-16,-6 9-5 16,-2 10-6-16,5 1-18 15,9 3 3-15,16-4 11 16,19-13-3-16,14-10-11 15,17-15-2-15,29-10-5 0,12-14 10 16,13 0 2-16,0-22 1 16,-8-6 10-16,-22-3 14 15,-24 1-5-15,-17 4-13 16,-25-1-5-16,-29 3-16 16,-14 9-1-16,3 7-10 15,16 6-18-15,17 0-52 16,21 2-76-16,11-4-264 15</inkml:trace>
  <inkml:trace contextRef="#ctx0" brushRef="#br0" timeOffset="88236.2399">7427 7625 600 0,'22'-10'27'0,"8"4"44"16,17-5 11-16,14-1-28 15,7-3-23-15,-2 1-22 16,-8 2-9-16,-15 2-58 16,-13-14-147-16</inkml:trace>
  <inkml:trace contextRef="#ctx0" brushRef="#br0" timeOffset="89665.9304">20577 7226 738 0,'60'0'61'0,"1"0"23"16,1-4-20-16,-3-10-53 16,-10-1-11-16,-13 1-19 15,-15-16-208-15</inkml:trace>
  <inkml:trace contextRef="#ctx0" brushRef="#br0" timeOffset="118180.2844">6020 10085 94 0,'-12'-4'208'16,"0"3"-192"-16,-1-1 36 0,2 1-3 15,1 1-41-15,0 0 4 16,3 0 16-16,3-2 15 16,-2 2 2-16,-3 0-9 15,0 0-9-15,0 0-7 16,1 0-5-16,4 0 0 16,4 0 3-16,0-8 16 15,17-10 0-15,30-11-10 16,25-8 8-16,17 1 17 15,-1 9-10-15,-17 13-12 16,-26 14-8-16,-23 0-9 16,-18 29-7-16,-4 17-1 15,-40 15 2-15,-23 10-1 0,-16-2-2 16,-3-11-1 0,14-18-2-16,24-18-1 0,24-14 1 15,20-6 1-15,5-2-4 16,28 3-3-16,9 5 8 15,1 9 1-15,-10 8 3 16,-14 17 2-16,-19 15-1 16,-19 16 0-16,-35 6-3 15,-19-9-1-15,-1-19-1 16,2-24-13-16,14-24-25 16,15-3-29-16,20-21-31 15,23-7-4-15,15-3-88 0,37-5-193 16</inkml:trace>
  <inkml:trace contextRef="#ctx0" brushRef="#br0" timeOffset="118496.338">6551 10226 570 0,'0'0'60'0,"9"14"-39"0,22 10 42 16,10 4-21-1,6 1-8-15,1 2-6 0,-2 3-2 16,-5 7-10-16,-11-4-13 15,-7 1-3-15,-5-4-5 16,-4-5-15-16,-4-7-52 16,4-10-70-16,-7-12-171 15</inkml:trace>
  <inkml:trace contextRef="#ctx0" brushRef="#br0" timeOffset="118629.2765">6845 10264 745 0,'-91'71'31'16,"3"21"33"-16,-2 6-34 16,10-4-30-16,20-12-25 15,33-35-163-15</inkml:trace>
  <inkml:trace contextRef="#ctx0" brushRef="#br0" timeOffset="119127.8021">7614 10437 409 0,'17'-10'258'0,"12"-1"-232"15,17 0 54-15,15 0-20 16,-1 3-29-16,-5 3-24 16,-10 3-7-16,-2 1-18 15,-3 1-60-15,6-8-105 16,-8-3-409-16</inkml:trace>
  <inkml:trace contextRef="#ctx0" brushRef="#br0" timeOffset="119493.8795">8449 10069 376 0,'0'0'251'15,"21"0"-237"-15,29-6 25 16,15-8 7-16,8-4 4 0,-4 2-6 15,-17 6-2-15,-21 8-12 16,-20 2-21-16,-11 16 0 16,-16 23 3-16,-31 20-3 15,-22 17-8-15,-10 10 1 16,8 0-2-16,24-9 0 16,29-14 0-16,18-17 0 15,26-17-1-15,17-14 1 16,8-6 1-16,2-9-1 15,1 0 0-15,-6 0 0 16,-1-7-9-16,-6-11-41 16,-1-4-80-16,-4-10-158 0</inkml:trace>
  <inkml:trace contextRef="#ctx0" brushRef="#br0" timeOffset="119693.3582">9246 10089 718 0,'-3'32'20'15,"3"14"25"-15,-3 10-19 16,-5 3-10-16,-2 1-15 16,-4-4-1-16,1-2-1 15,1-3-22-15,4-8-65 0,8-16-97 16,0-25-284-1</inkml:trace>
  <inkml:trace contextRef="#ctx0" brushRef="#br0" timeOffset="119859.6036">9547 10022 615 0,'0'11'86'0,"-2"27"-58"16,-5 15-5-16,-3 11-19 15,-4 4-4-15,2-4-1 16,-1-3-10-16,-2-5-54 16,0-1-118-16,-6-12-227 15</inkml:trace>
  <inkml:trace contextRef="#ctx0" brushRef="#br0" timeOffset="120043.406">9196 10073 799 0,'-5'-2'108'16,"5"2"-64"-16,32-2-31 15,24-6-2-15,18-6-7 16,8-8-4-16,3-10-6 16,2-7-36-16,4-7-115 15,-6-10-250-15</inkml:trace>
  <inkml:trace contextRef="#ctx0" brushRef="#br0" timeOffset="120557.8823">10505 10091 675 0,'42'-13'21'16,"25"4"27"-16,7 1 1 16,-2 5-47-16,-18 3-2 15,-18 0-56-15,-11 0-132 16,-24 0-281-16</inkml:trace>
  <inkml:trace contextRef="#ctx0" brushRef="#br0" timeOffset="120724.2284">10750 10199 611 0,'20'7'72'0,"10"3"51"15,12 2-71-15,15-4-38 16,11-1-9-16,8-7-5 15,-3 0-46-15,-2-5-117 16,-12-22-334-16</inkml:trace>
  <inkml:trace contextRef="#ctx0" brushRef="#br0" timeOffset="120890.2374">11716 9928 280 0,'-18'17'382'15,"1"14"-328"-15,4 10 35 16,3 11-61-16,-2 6-20 16,3 4-2-16,2 1-6 15,-1-3-5-15,4-4-21 16,1 1-80-16,1-12-118 16</inkml:trace>
  <inkml:trace contextRef="#ctx0" brushRef="#br0" timeOffset="121073.2637">12013 9850 324 0,'0'7'435'0,"0"34"-425"16,0 17 18-16,-7 15-24 15,-7 3-4-15,-1-2-19 16,-7-8-70-16,-3-9-113 15,-14-13-227-15</inkml:trace>
  <inkml:trace contextRef="#ctx0" brushRef="#br0" timeOffset="121256.3109">11570 9850 542 0,'45'-29'337'16,"22"16"-261"-1,34 13-14-15,25 0-56 0,14 0-6 16,5 0 0-16,-14 0 0 16,-19-14-12-16,-23-1-101 15,-20-12-141-15</inkml:trace>
  <inkml:trace contextRef="#ctx0" brushRef="#br0" timeOffset="122320.3329">18822 9741 244 0,'-15'-6'119'15,"2"4"-94"-15,7 1 71 16,2-1-46-16,1 1-20 16,3 0 12-16,0 1-8 15,0-2 2-15,0-2 5 16,0 0 5-16,9-7-5 15,17-7-10-15,16-5-2 16,17-1 5-16,5 4-7 16,-5 7 0-16,-13 9-5 15,-20 4-11-15,-20 6-10 0,-6 27 0 16,-24 20 2-16,-28 16 0 16,-15 7-3-16,-5-6-1 15,14-18-1-15,22-21-8 16,24-18-10-16,12-12-3 15,25-1 8-15,23 0 15 16,12 0 3-16,4 0 9 16,-9 0 6-16,-18 20 2 15,-21 10-5-15,-16 18-5 16,-41 10-5-16,-26 7-3 16,-17-1-2-16,3-14-7 15,13-16-36-15,22-26-51 16,19-8-46-16,22-14-88 0</inkml:trace>
  <inkml:trace contextRef="#ctx0" brushRef="#br0" timeOffset="122602.9698">19389 9908 590 0,'0'0'65'15,"11"0"-3"-15,23 22-3 16,14 9-2 0,9 6-16-16,4 6-6 0,6 1-13 15,-5-2-14-15,-5-4-8 16,-6-5 0-16,-12-5-22 15,-9-6-50-15,-11-6-65 16,-8-10-69-16,-10-6-253 16</inkml:trace>
  <inkml:trace contextRef="#ctx0" brushRef="#br0" timeOffset="122735.9005">19920 9834 496 0,'-44'0'216'16,"-16"20"-139"-16,-15 27 9 15,-13 17-58-15,-9 8-12 0,6 2-16 16,20-6-19-16,35-17-142 16,36-25-272-16</inkml:trace>
  <inkml:trace contextRef="#ctx0" brushRef="#br0" timeOffset="123134.9809">21105 9953 550 0,'0'-10'163'15,"3"4"-99"-15,40 1 5 16,20 0-49-16,18 1 9 16,4 4-18-16,-8 0-11 15,-14 4-26-15,-15 8-121 16,-18-9-141-16</inkml:trace>
  <inkml:trace contextRef="#ctx0" brushRef="#br0" timeOffset="123517.1297">22032 9609 429 0,'-2'0'240'16,"2"0"-200"-16,3 0 39 15,27 0-55-15,16 0 6 16,17 0 2-16,9-5-3 16,-8-6-6-16,-18 5-5 15,-24 6-11-15,-22 0-7 16,-15 32 1-16,-35 18 0 16,-19 14 1-16,-10 11 0 15,0-2-1-15,21-5 0 0,22-12 0 16,25-10-1-1,11-12-1-15,14-6 1 0,22-6 0 16,8-6 1-16,3-4 0 16,2-4-1-16,-6-6-4 15,0-2-26-15,-7 0-74 16,-2-6-107-16,-11-17-311 16</inkml:trace>
  <inkml:trace contextRef="#ctx0" brushRef="#br0" timeOffset="123717.6698">22627 9792 584 0,'-5'12'77'0,"5"14"-12"16,0 10-17-16,0 6-14 15,0 3-15-15,-1 0-16 16,-6-1-3-16,-3-6-21 15,-2-3-62-15,1-9-65 16,3-16-210-16</inkml:trace>
  <inkml:trace contextRef="#ctx0" brushRef="#br0" timeOffset="123899.6772">22987 9721 502 0,'0'0'232'16,"0"9"-195"-16,0 21 9 16,0 14-18-16,0 10-21 15,-17 3-7-15,-5-1-5 16,-5-4-49-16,-3-4-75 16,-6-10-148-16</inkml:trace>
  <inkml:trace contextRef="#ctx0" brushRef="#br0" timeOffset="124082.7102">22546 9784 748 0,'2'-8'144'16,"17"8"-64"-16,22 0-45 15,21 3-31-15,25 4-3 16,8-1-1-16,-4-6-19 15,-6 0-67-15,-10-26-229 16</inkml:trace>
  <inkml:trace contextRef="#ctx0" brushRef="#br0" timeOffset="124514.9902">23740 9925 706 0,'30'-11'62'16,"31"5"38"-16,21 6-49 16,15 0-30-16,-5 2-15 15,-11 13-6-15,-17 3-70 16,-12-8-139-16</inkml:trace>
  <inkml:trace contextRef="#ctx0" brushRef="#br0" timeOffset="125046.8962">23901 10202 586 0,'27'-8'113'0,"12"2"5"15,10 3-32-15,2 2-56 16,-4 1-16-16,-8 0-14 16,-9 3-9-16,-8 9-65 15,-1 2-110-15,-10-6-289 16</inkml:trace>
  <inkml:trace contextRef="#ctx0" brushRef="#br0" timeOffset="125379.18">24893 9743 469 0,'-67'15'145'0,"3"15"-80"16,19 0 22-16,23 0-55 15,22-6-27-15,15-8-4 16,38-3 3-16,19-6 10 16,15 0 44-16,-2 1-3 15,-20 4-15-15,-27 6-7 16,-34 5-25-16,-21 10-3 0,-44 9-3 15,-24 0-2-15,-12-6 0 16,8-10 0-16,16-14-32 16,21-12-62-16,25-12-86 15,18-28-214-15</inkml:trace>
  <inkml:trace contextRef="#ctx0" brushRef="#br0" timeOffset="125562.4561">24845 9707 576 0,'32'-13'110'16,"14"4"14"-16,21-1-56 0,18 1-24 15,6 1-15-15,-1 3-14 16,-11 3-10-16,-17 2-5 16,-15 0-17-16,-16 0-61 15,-9 9-104-15,-13-3-227 16</inkml:trace>
  <inkml:trace contextRef="#ctx0" brushRef="#br0" timeOffset="125761.932">25602 9915 453 0,'0'0'351'15,"-2"10"-304"-15,2 10 3 0,-3 16-36 16,-3 14-7-16,-6 6-7 16,-5 4-1-16,0-1-36 15,1-8-44-15,-1 0-46 16,7-7-100-16</inkml:trace>
  <inkml:trace contextRef="#ctx0" brushRef="#br0" timeOffset="125978.1215">26063 9680 541 0,'0'0'174'16,"0"11"-143"-16,-6 24 6 15,-15 15 5-15,-10 10-23 16,-4 9-11-16,-2-1-8 15,0 0-11-15,1-2-55 16,-4-4-73-16,-1-3-180 16</inkml:trace>
  <inkml:trace contextRef="#ctx0" brushRef="#br0" timeOffset="126161.5753">25481 9856 854 0,'27'-22'76'16,"28"6"8"-16,22 6-75 15,17 6-9-15,11-1 0 16,1 2 0-16,-9-3 0 16,-13-2-30-16,-9-14-242 15</inkml:trace>
  <inkml:trace contextRef="#ctx0" brushRef="#br0" timeOffset="132777.5443">6700 11681 364 0,'-21'1'94'0,"-1"1"-84"16,5-2 38-16,1 0-13 16,4 0-11-16,1 0 6 15,3 0-3-15,3 0 5 16,4 0 10-16,-1 0-11 15,2-2-12-15,0-2-11 16,24-5-2-16,20-3 24 16,18-1 7-16,9 2-7 15,-6 11-2-15,-14 0-12 16,-18 22-3-16,-17 16-10 16,-16 18 4-16,-2 19 3 0,-35 9-7 15,-11 0-2-15,-5-9-1 16,3-17-2-16,9-19-2 15,8-19-1-15,3-15 3 16,2-5 1-16,8 0 1 16,5 0-1-16,11 0 1 15,4 0 0-15,0 0 0 16,0 0 0-16,0 0-1 16,0 0-3-16,0 2-12 15,0 13-11-15,0 4 25 16,-3 3-14-16,-2-1 3 15,-3-3 9-15,-1 2-6 16,0-4-14-16,2-4-9 16,4-5-12-16,3-2 2 15,0-5 6-15,8 0-2 0,10 0 39 16,6 0 2-16,0 0 0 16,-4 0 0-16,-4 0 4 15,-7 0 0-15,-5 0-4 16,-3 0-2-16,-1 0 1 15,0 0 3-15,0 0 7 16,0 0 2-16,0 0-8 16,0 0-1-16,0 0-1 15,0 0-1-15,0 0-2 16,0 0-1-16,0 0-34 16,0 0-136-16,2-4-106 15</inkml:trace>
  <inkml:trace contextRef="#ctx0" brushRef="#br0" timeOffset="132993.6423">6576 12246 36 0,'0'-2'43'15,"0"2"-43"-15</inkml:trace>
  <inkml:trace contextRef="#ctx0" brushRef="#br0" timeOffset="134108.4465">6632 11629 294 0,'-8'4'39'0,"4"-2"-31"15,1-2 10-15,3 0-10 0,0 0 0 16,0 0 13-16,0 0 28 16,0 0 6-16,-2 0-5 15,2 0-1-15,-1 0-16 16,1 0-13-16,0 0-4 15,-2 0-5-15,2 0-3 16,0 0 0-16,0 0 6 16,0 0 4-16,0 0 4 15,0 0-5-15,0 0-5 16,0 0-9-16,0 0-3 16,0 0 0-16,0 0-4 0,0 0-14 15,-8 5-21-15,-2 0-31 16,1 1-56-16,2-6 12 15,5 0 83-15,2 0 15 16,0 0 16-16,0 0 7 16,-2 0 11-16,0 0 10 15,-1 0-15-15,-1 8-5 16,-5 8 0-16,-2 2 1 16,-1 0 1-16,2-7 9 15,4-4 19-15,4-3 12 16,0-3-1-16,2-1-7 15,0 0-11-15,0 0-7 16,0 0-6-16,19 0 2 16,12-8 31-16,11-7-8 0,10-3-7 15,11-4-1-15,7 2-7 16,3 2-3-16,-9 6-13 16,-16 9-7-16,-14 3-3 15,-11 3-2-15,-6 18-1 16,-6 8 1-16,-8 9 0 15,-3 4 0-15,-15 7 0 16,-19 4 0-16,-14 0 1 16,-15 1 0-16,-8-5-1 15,-4-10 0-15,6-6-3 16,16-11-2-16,20-8 0 16,19-6-2-16,10-6 7 0,4-2-2 15,4 0-2-15,26-2 0 16,15-5 4-16,13 0 5 15,-1 7 3-15,-8 2-1 16,-13 25-2-16,-15 16-2 16,-20 13-1-16,-8 15 2 15,-38 5-3-15,-22 1 0 16,-12-10-1-16,-9-15 0 16,-1-17-1-16,-1-17 0 15,5-9-1-15,7-9-3 16,19 0-1-16,21 0-7 15,21 0-11-15,17 0-32 0,13-11-39 16,36-9-87 0,24-11-69-16</inkml:trace>
  <inkml:trace contextRef="#ctx0" brushRef="#br0" timeOffset="134457.5643">7208 12032 145 0,'0'-2'449'16,"0"2"-411"-16,34 7-1 16,21 13 53-16,14 7-14 15,5 4-18-15,-2 7-21 16,-11 6-15-16,-14 5-14 16,-12-1-6-16,-12-3-2 15,-6-2-4-15,-4-9-15 16,-5-7-35-16,-3-14-58 15,1-13-59-15,-2-8-84 16</inkml:trace>
  <inkml:trace contextRef="#ctx0" brushRef="#br0" timeOffset="134591.188">7791 12063 513 0,'-49'26'221'0,"-17"32"-154"15,-18 20 1-15,-14 11-38 16,-3 3-18-16,10-11-12 15,19-17-31-15,30-22-126 16,30-32-206-16</inkml:trace>
  <inkml:trace contextRef="#ctx0" brushRef="#br0" timeOffset="135371.6144">8249 12131 163 0,'-9'-2'229'16,"2"0"-169"-16,5 2 22 16,2-2-7-16,0-5-27 15,15-2-19-15,16-5 7 16,16-7 31-16,17 2-7 15,6 1-18-15,0 5-12 16,-9 8-19-16,-14 5-11 16,-12 0-11-16,-15 5-56 15,-9 14-80-15,-11 5-128 16</inkml:trace>
  <inkml:trace contextRef="#ctx0" brushRef="#br0" timeOffset="135554.9288">8452 12290 722 0,'0'5'73'15,"15"5"-18"-15,16 1-4 16,14 1-19-16,15-2-25 16,4-4-7-16,3-4-49 15,0-2-119-15,-16-14-206 16</inkml:trace>
  <inkml:trace contextRef="#ctx0" brushRef="#br0" timeOffset="140276.6771">9847 11711 64 0,'0'-3'74'0,"-2"1"0"16,1 2-10-16,-2-2-14 16,-1 2-16-16,1 0-18 15,0 0-12-15,0 0 0 16,-2 0-3-16,2 0 10 16,-3 0 34-16,0 0 5 15,2 0-8-15,1 0-9 16,0 0-5-16,1 0-10 15,2 0-10-15,0 0-4 16,0 0-1-16,0 0 8 0,0-1 2 16,0 1 2-16,0 0 6 15,0-2 4-15,0 2-7 16,0 0 1-16,0 0-9 16,0 0-5-16,0 0-2 15,0 0-2-15,-1 0 1 16,1 0 1-16,0 0-1 15,0 0-1-15,0 0-1 16,0-1 1-16,0 1 0 16,0 0 0-16,0 0 2 15,0 0 3-15,-2 0 3 16,1-2-3-16,1 2 0 16,-2 0-1-16,2 0-2 0,0 0 0 15,0 0-1-15,0 0-1 16,0 0 1-16,0 0-1 15,0 0 2-15,0 0-1 16,0 0 2-16,0 0 1 16,0-2 0-16,3-5 1 15,22-3 1-15,13-5 6 16,12-2 14-16,1 5-5 16,-3 2-7-16,-15 8-2 15,-12 2-8-15,-12 0-4 16,-8 10 0-16,-1 19 1 15,-10 15-1-15,-19 9-1 0,-4 2-1 16,4-8-5-16,9-18-5 16,13-14-1-16,7-14 1 15,0-1 7-15,15 0 0 16,15 0 4-16,4 0 9 16,0 0 1-16,-5 20 3 15,-15 17-1-15,-14 18-4 16,-16 16 1-16,-36 15-7 15,-18 1-2-15,-8-8-1 16,1-22-11-16,14-21-8 16,14-25-10-16,13-11-10 15,16-11-22-15,19-18-28 16,7-1-32-16,37 3-61 0,16 1-135 16</inkml:trace>
  <inkml:trace contextRef="#ctx0" brushRef="#br0" timeOffset="140592.5605">10405 12005 409 0,'0'-3'71'0,"0"3"-15"0,0 0-5 16,0 0-14-16,0 0-11 15,4 11 0-15,4 13 35 16,-4 12-13-16,-1 9-19 16,-3 6-15-16,0 6-8 15,-1-2-6-15,-5-8 0 16,1-9-7-16,4-10-21 15,1-10-52-15,0-11-47 16,1-7-128-16</inkml:trace>
  <inkml:trace contextRef="#ctx0" brushRef="#br0" timeOffset="140792.3044">10779 11884 476 0,'0'0'173'15,"0"28"-135"-15,0 18 53 16,-1 14-65-16,-7 9-21 16,1 3-5-16,0-3 0 15,2-3-9-15,0-8-25 16,1-8-32-16,-4-11-39 16,-3-10-61-16,-3-15-140 15</inkml:trace>
  <inkml:trace contextRef="#ctx0" brushRef="#br0" timeOffset="140975.1231">10217 12067 521 0,'40'-7'178'16,"33"0"-118"-16,47-5 58 15,35-6-58-15,28-15-20 16,17-5-19-16,-7-4-16 15,-23 4-5-15,-47 12-12 16,-54 10-104-16,-66-4-244 16</inkml:trace>
  <inkml:trace contextRef="#ctx0" brushRef="#br0" timeOffset="142604.216">7592 14006 106 0,'-8'-12'524'0,"0"6"-473"15,8 6 17-15,0 0-41 16,11 20-14-16,14 22 20 16,5 11-18-16,0 11-10 15,-5 9-5-15,-1 3 0 16,-5 0 0-16,-2-7-9 15,-4-11-37-15,2-11-64 0,2-16-62 16,-1-23-108-16</inkml:trace>
  <inkml:trace contextRef="#ctx0" brushRef="#br0" timeOffset="142770.4836">8079 14025 719 0,'-58'34'24'15,"-5"22"3"-15,-9 20-1 16,-8 17-19-16,-1 9-7 16,1 4-2-16,7-10-6 15,13-19-22-15,21-27-39 16,15-23-36-16,23-26-64 16,4-9-63-16</inkml:trace>
  <inkml:trace contextRef="#ctx0" brushRef="#br0" timeOffset="142986.6214">8419 14149 383 0,'7'0'266'16,"4"0"-254"-16,13 0 44 0,10 0-10 15,5 0-41 1,0 0-5-16,1 7-19 0,-7 4-51 16,-3 2-55-16,-5 4-68 15</inkml:trace>
  <inkml:trace contextRef="#ctx0" brushRef="#br0" timeOffset="143186.4865">8622 14434 845 0,'-3'0'33'16,"3"0"-26"-16,28 0-1 0,17-8-6 15,18-5-22-15,10-2-105 16,-8-7-205-16</inkml:trace>
  <inkml:trace contextRef="#ctx0" brushRef="#br0" timeOffset="145015.2503">9866 14025 562 0,'-7'-8'120'0,"4"5"-18"16,1 3-40-16,2 0-31 15,0 0-23-15,0 1-8 16,0 28 0-16,0 12 0 15,0 11 1-15,0 10-1 16,0 1 0-16,0 3 0 16,0-2-1-16,0-4-11 15,0-12-30-15,5-20-52 16,2-19-48-16,7-9-112 16</inkml:trace>
  <inkml:trace contextRef="#ctx0" brushRef="#br0" timeOffset="145199.5283">10099 13964 656 0,'0'0'72'0,"0"14"-29"16,0 22-6-16,-2 16-19 16,1 7-17-16,-2 7-1 15,3-2-2-15,-3-3-16 16,-3-7-40-16,-4-9-39 15,-4-8-77-15,-13-15-139 16</inkml:trace>
  <inkml:trace contextRef="#ctx0" brushRef="#br0" timeOffset="145415.3618">9435 13850 757 0,'0'-4'68'15,"48"1"-20"-15,35-4 12 16,40-3-15-16,26-6-17 16,22-6-13-16,-1-8-13 15,-14 1-2-15,-28 4 0 16,-31 6 0-16,-31 11 0 16,-32 2-35-16,-25 6-20 0,-12 0-59 15,-45-6-95-15</inkml:trace>
  <inkml:trace contextRef="#ctx0" brushRef="#br0" timeOffset="147459.3579">19443 11203 303 0,'-9'-2'36'16,"2"1"11"-16,2 1 10 0,3-2-22 15,1 0-2 1,1 2 0-16,0-1 15 0,0-1-4 16,0 2-12-16,0 0-5 15,0 0-3-15,0 0-1 16,0-2-5-16,0 0-2 15,12-5 2-15,27-6 2 16,18-1 11-16,13 1 6 16,1 2-4-16,-15 4-8 15,-18 6-8-15,-18 1-12 16,-17 8-4-16,-3 26-1 16,-21 15 1-16,-22 7-1 15,-4-3 0-15,4-12-3 16,17-17-16-16,13-10-7 15,13-14 5-15,0 0 13 0,26 0 5 16,13-4 3-16,7 1 23 16,-5 3 1-16,-11 0 0 15,-18 21-11-15,-12 21-7 16,-32 17 1-16,-28 15-4 16,-16-1-3-16,-2-11-7 15,10-16-30-15,11-24-33 16,12-22-35-16,11-2-18 15,10-21-96-15,16-2-80 16</inkml:trace>
  <inkml:trace contextRef="#ctx0" brushRef="#br0" timeOffset="147725.3858">20132 11372 262 0,'9'2'458'0,"6"5"-452"16,24 10 84-16,12 9-45 15,4 4-20-15,0 9-15 16,-7 3-7-16,-8 2-3 0,-7-2-6 15,-6-3-14 1,-8-4-42-16,-5-4-72 0,-4-10-102 16</inkml:trace>
  <inkml:trace contextRef="#ctx0" brushRef="#br0" timeOffset="147891.782">20538 11370 522 0,'-86'38'196'16,"-11"20"-155"-16,-5 9 35 16,5 3-69-16,17 3-7 0,23-4-31 15,29-9-100 1,28-17-133-16</inkml:trace>
  <inkml:trace contextRef="#ctx0" brushRef="#br0" timeOffset="148157.5647">21105 11414 631 0,'5'-4'88'16,"30"-4"-41"-16,13-4 24 15,7 3-50-15,2 4-16 16,-9 4-5-16,-8 1-26 16,-9 0-85-16,-17 5-149 15</inkml:trace>
  <inkml:trace contextRef="#ctx0" brushRef="#br0" timeOffset="148323.7719">21234 11446 773 0,'0'0'95'16,"5"8"-39"-16,12 13-28 15,13 8-28-15,17 4 0 16,7-5-46-16,3-14-156 15</inkml:trace>
  <inkml:trace contextRef="#ctx0" brushRef="#br0" timeOffset="149404.7323">21178 11615 162 0,'0'0'120'0,"0"0"-50"16,0 0-5-16,0 0-29 15,0 0-13-15,0 0 0 0,0 0 6 16,-2 0-7-1,2 0-10-15,0 0 4 0,0 0 5 16,0 0 0-16,0 0 0 16,0 0 1-16,0-2 0 15,0 0 1-15,0 2-3 16,0 0 0-16,4 0-1 16,21 0-5-16,17-4 16 15,19-2 8-15,15-6-9 16,9-2 4-16,-3 0-3 15,-13 5-6-15,-22 3-14 16,-22 5-7-16,-14 1-3 16,-9 0-3-16,-2 0-17 15,0 1-28-15,-2 6-33 16,-12 1-17-16,-2-2-82 0,-7-6-262 16</inkml:trace>
  <inkml:trace contextRef="#ctx0" brushRef="#br0" timeOffset="149787.0919">21302 11470 403 0,'-2'-2'32'16,"1"0"34"-16,1 2-58 16,0 0-8-16,0 0 0 15,0-1 2-15,0-1 12 16,0 0 26-16,0 2 17 15,1-1-9-15,18-5-4 16,15-1 10-16,18-6-16 16,9-2-3-16,6-1 3 15,-7 5-10-15,-11 7-9 0,-13 4-19 16,-11 0-2-16,-7 10-31 16,0 13-70-16,-4-6-117 15</inkml:trace>
  <inkml:trace contextRef="#ctx0" brushRef="#br0" timeOffset="152331.0209">22910 11138 381 0,'-16'-5'88'0,"4"3"-62"16,9 2 70-16,3 0-56 16,0 0-24-16,25 0-3 15,14-2 6-15,22-6 28 16,21-4 1-16,17 0-3 16,2-2-8-16,-5 2-14 15,-17 1-2-15,-23 2-12 0,-20 4-8 16,-18 2-1-1,-12 3 0-15,-6 0-5 0,0 14-5 16,-25 24 6-16,-23 18 4 16,-16 13 0-16,-11 6 0 15,-1 4 0-15,3 1 1 16,7-3 0-16,8-3-1 16,8-4 0-16,12-6-1 15,10-8 0-15,9-9-24 16,8-13-48-16,10-9-37 15,1-10-83-15,7-12-216 16</inkml:trace>
  <inkml:trace contextRef="#ctx0" brushRef="#br0" timeOffset="152549.4719">23601 11501 289 0,'0'-6'376'16,"-7"6"-367"-16,-1 6 45 16,-1 17-23-16,-1 13-22 15,1 7-1-15,0 9-3 16,2 1-5-16,-1 0-1 16,2-6-13-16,4-11-39 15,2-10-47-15,0-13-92 16,2-13-205-16</inkml:trace>
  <inkml:trace contextRef="#ctx0" brushRef="#br0" timeOffset="152746.5257">23909 11454 373 0,'10'-8'84'16,"-6"6"24"-16,-4 2-41 15,0 6-35-15,0 19 14 16,0 13-24-16,-7 10-10 15,-11 9-8-15,-3 4-4 16,-1 0 0-16,-1-5-12 16,3-6-24-16,-3-6-69 15,1-13-89-15,-2-13-207 0</inkml:trace>
  <inkml:trace contextRef="#ctx0" brushRef="#br0" timeOffset="152979.3456">23367 11480 616 0,'-6'-12'150'0,"6"4"-93"16,28-4 21-16,36 0-59 15,35 1-1-15,31 3 4 0,22 1-9 16,3 3-5-16,-12 1-8 15,-25 0 0-15,-27 3-23 16,-21 0-110-16,-30-2-140 16</inkml:trace>
  <inkml:trace contextRef="#ctx0" brushRef="#br0" timeOffset="153611.1184">20298 13302 539 0,'0'-5'77'0,"0"5"-6"16,16 3-21-16,17 23 5 15,6 13-20-15,0 12-13 16,-5 7-13-16,-2 5-6 15,-6 0-3-15,1-7-1 16,-5-3-10-16,-2 0-40 16,-5-6-79-16,-12-13-155 15</inkml:trace>
  <inkml:trace contextRef="#ctx0" brushRef="#br0" timeOffset="153795.2251">20848 13268 645 0,'-67'0'132'0,"-19"42"-108"16,-14 25 50-16,-10 17-65 15,-1 14-9-15,5 0-1 16,17-4-4-16,20-17-29 16,27-19-51-16,23-14-41 15,19-20-43-15,17-22-188 16</inkml:trace>
  <inkml:trace contextRef="#ctx0" brushRef="#br0" timeOffset="154043.4308">21157 13523 189 0,'6'0'397'0,"12"0"-343"16,18-13 22-16,19-3-14 15,14-1-24-15,4 4-18 16,-3 5-12-16,-16 8-8 16,-14 0-43-16,-19 6-80 15,-21 9-155-15</inkml:trace>
  <inkml:trace contextRef="#ctx0" brushRef="#br0" timeOffset="154193.4789">21300 13699 684 0,'17'0'164'16,"10"0"-111"-16,20-6 16 15,21 6-63-15,14 0-6 16,7 0-9-16,1 0-122 15,-14 0-359-15</inkml:trace>
  <inkml:trace contextRef="#ctx0" brushRef="#br0" timeOffset="155190.5235">22870 12741 214 0,'-9'0'167'0,"6"0"-141"15,3 0 54-15,0 0-42 16,0 0-9-16,8 0-6 15,9 0 13-15,10-2 8 16,6-2-6-16,8-2-9 16,12-1 2-16,8-2-4 15,8 1 3-15,-5 0-7 0,-10 2-9 16,-15 1-7 0,-20 5-7-16,-11 0 0 0,-5 0 0 15,-3 0-1-15,1 7 1 16,-1 13 0-16,0 6-1 15,-15 10 1-15,-15 7 1 16,-12 7 0-16,-8 7 1 16,-4 2-1-16,2 2-1 15,7-3 0-15,8-7-1 16,8-5-2-16,7-11-12 16,8-7-28-16,7-9-19 15,7-10-13-15,0-6-33 0,9-3-63 16,12 0-59-1</inkml:trace>
  <inkml:trace contextRef="#ctx0" brushRef="#br0" timeOffset="155589.5321">23594 12872 89 0,'1'-4'238'0,"-1"0"-157"16,0 3 29-16,0-1-43 16,0 1-25-16,0 1-12 15,0 0-10-15,0 6-10 16,0 20 25-16,-4 8-12 16,-5 5 2-16,-5 6-6 15,1 0-14-15,-6 3-4 16,-1-2-1-16,1-4-5 0,1-4-19 15,4-6-46-15,7-10-72 16,7-17-101-16</inkml:trace>
  <inkml:trace contextRef="#ctx0" brushRef="#br0" timeOffset="155822.5044">23812 12833 404 0,'0'-2'95'0,"0"2"0"16,0 0-45-16,0 0-41 15,0 17 11-15,0 13 9 0,0 10-14 16,-7 5-5-16,-2 4-4 16,-1-2-6-16,0-3-4 15,-4 0-23-15,-4-6-36 16,-5-1-53-16,-1-8-60 15</inkml:trace>
  <inkml:trace contextRef="#ctx0" brushRef="#br0" timeOffset="156089.3221">23273 12938 497 0,'0'-4'54'16,"4"-4"47"-16,32 0-60 16,19-10-14-16,28-2 32 15,27-5-9-15,21-2-9 16,17-1-13-16,-4 3-13 16,-12 6-4-16,-22 4-11 15,-26 5 0-15,-24 6-28 16,-19 4-28-16,-20 0-27 15,-16 0-32-15,-5 17-64 16,-11 2-95-16</inkml:trace>
  <inkml:trace contextRef="#ctx0" brushRef="#br0" timeOffset="156421.0153">22748 13765 438 0,'18'0'138'16,"16"-18"-92"-16,26-5 50 0,28-10-42 15,26-3-4-15,24-7-9 16,20-4-6-16,17-1-9 16,-1 1-13-16,-13 7-8 15,-26 12-1-15,-36 10-4 16,-35 10-7-16,-23 6-12 16,-19 2-27-16,-11 0-36 15,-7 4-61-15,-4 14-113 16</inkml:trace>
  <inkml:trace contextRef="#ctx0" brushRef="#br0" timeOffset="157036.0255">23319 13806 290 0,'0'0'109'16,"-1"0"-40"-1,-1 0-2-15,1 0-54 0,1 0-9 16,-2 0 0-16,1 0-2 16,-4 1 1-16,2 1 0 15,2-1 0-15,-1-1 2 16,2 0 2-16,0 0 9 16,-2 0 0-16,2 0 9 15,0 0 1-15,0 0-1 16,2 0 5-16,21-1 4 15,14-10-1-15,14-3 3 16,11-1-15-16,3 4 0 16,-9 4 10-16,-17 7-6 15,-20 0-13-15,-17 5-4 16,-2 24-5-16,-27 12 4 0,-9 5-5 16,-3 0-2-16,9-5-1 15,17-12 1-15,13-7-9 16,0-7 0-16,18-3 6 15,6 0 3-15,-5 0 4 16,-7 4 6-16,-12 10 9 16,-22 18 4-16,-35 13-4 15,-21 6-11-15,-8-6-7 16,7-21-2-16,13-26-24 16,18-10-74-16,13-42-173 0</inkml:trace>
  <inkml:trace contextRef="#ctx0" brushRef="#br0" timeOffset="160278.2063">25785 13515 150 0,'-4'0'258'0,"1"0"-232"15,1 0 37-15,1 0-34 16,1 0-18-16,0 0 3 16,-2 0 5-16,1 0 8 15,-2 0 7-15,1 0 0 16,-1 0-14-16,-1 0-6 16,-2 0-6-16,-5 3-7 15,-6 6 1-15,-3-4-2 16,2-2 1-16,6 1-1 0,8-4 0 15,4 0 0-15,0 0 0 16,18-11-4-16,12-10 4 16,6-3 0-16,-4 3 9 15,-9 7 14-15,-13 6 2 16,-7 4-6-16,-3 4-6 16,-7 6-2-16,-20 20-6 15,-13 9-5-15,-5-1 0 16,8-10-5-16,14-14-3 15,13-10-4-15,10-2 5 16,3-18-16-16,18-4 5 16,1 5 14-16,-4 9 4 15,-6 6 1-15,-11 4-1 0,-1 4-9 16,0 18-25-16,3 2-102 16,2-12-274-16</inkml:trace>
  <inkml:trace contextRef="#ctx0" brushRef="#br0" timeOffset="160876.7381">26473 13557 417 0,'0'0'98'16,"-12"5"-40"-16,-3 4-10 15,-6 7-40-15,-2 2-6 16,-3-1-1-16,5-3-1 0,5-6 1 16,10-5-1-16,4-3 3 15,2 0 17-15,0 0 11 16,12-13-8-16,8-4-9 15,-3 1 22-15,-4 6 2 16,-7 5-2-16,-5 2-11 16,-1 3-16-16,0 0-4 15,-6 3-4-15,-12 14 0 16,2 2-1-16,5-7-7 16,10-9-10-16,1-3 4 15,21-12 0-15,9-13 13 16,1 0 0-16,-9 9 7 0,-13 7 14 15,-9 9-5-15,0 0-8 16,-25 21-8-16,-11 11 0 16,-6 4-39-16,9-6-105 15,11-16-161-15</inkml:trace>
  <inkml:trace contextRef="#ctx0" brushRef="#br0" timeOffset="161442.2239">25857 14039 477 0,'0'-2'136'15,"-4"2"-88"-15,-4 0-5 16,-3 0-43-16,-2 10 0 16,0 0-2-16,4 2-2 15,6-6 4-15,3-4 0 16,0-2 0-16,1 0 3 16,17-13 13-16,6-7 2 15,3 3 21-15,-10 4 2 16,-9 5-7-16,-8 7-9 15,0 1-8-15,0 0-7 16,-7 7-8-16,-1 9 1 16,2-2-3-16,6-6-23 15,0-8-25-15,13 0-5 0,7 0 14 16,-1-8 5-16,-8 1-3 16,-11 6 1-16,0 1-35 15,-8 0-39-15,-11 15 47 16,3 5-106-16</inkml:trace>
  <inkml:trace contextRef="#ctx0" brushRef="#br0" timeOffset="162373.3201">25338 14705 468 0,'-9'6'39'0,"4"7"16"15,2 3-42-15,0 4-12 16,0 0 1-16,-1 1-1 16,1-6 0-16,0-5 2 15,1-4-1-15,2-6-1 0,0 0 2 16,0 0 2-1,0 0 10-15,5-1 3 0,5-14-8 16,5-2 8-16,0-4 0 16,6-4 2-16,3-1-4 15,0-4-6-15,1-2-5 16,4 2-2-16,-3-2 0 16,3 4-2-16,-3 3 1 15,-4 5-1-15,-3 7 0 16,-5 3 1-16,-1 3 3 15,0 1 5-15,3 0-2 16,0-1-1-16,6 0-2 0,2-2-1 16,-1 3-1-1,3 1-3-15,-2 3 0 0,0 0 0 16,-2 2 0-16,-4 0 0 16,1 0 0-16,-5 2 0 15,1 5 1-15,-2 2 3 16,-1-3 5-16,-1 5-5 15,-2-2-3-15,1 0 1 16,-1 5-1-16,0-1-1 16,3 1 0-16,-2 1 0 15,-2 3 0-15,-1-1 1 16,0 5 1-16,-4 3-1 16,0 3 1-16,-1 5-2 15,0 1 1-15,-1 3-1 16,-1 1-1-16,0 3 1 0,0 2 0 15,0-2-1-15,-1-3 0 16,-6-4-2-16,3-10-15 16,2-9-20-16,2-7-57 15,0-8-160-15</inkml:trace>
  <inkml:trace contextRef="#ctx0" brushRef="#br0" timeOffset="169689.02">6997 13464 233 0,'-19'8'236'0,"-4"21"-231"16,9 20-3-16,3 23 0 15,7 27 4-15,4 26 1 16,0 23 7-16,16 21-2 16,10 11 2-16,5 5 5 15,3 0-4-15,3-17-9 16,1-17-3-16,-3-23-3 16,-2-28 0-16,-7-32-1 15,-11-34-11-15,-12-32-47 0,-3-24-44 16</inkml:trace>
  <inkml:trace contextRef="#ctx0" brushRef="#br0" timeOffset="170520.2359">6872 13468 368 0,'19'-16'20'0,"17"-6"-19"16,28-8 3-16,27-12 20 16,26-6-4-16,17-6 7 15,18-5 2-15,11 1-7 16,19 0-6-16,19 3 11 16,21 3 6-16,16 4-25 15,1 4-7-15,-2 2 1 16,-3 4 2-16,-4 2 1 0,2 3 15 15,3 3-10-15,-7 3-4 16,-7 0-4-16,-10 1 0 16,-13-1 0-16,-13 2-1 15,-22 3-2-15,-25 8 2 16,-25 6-1-16,-31 7 1 16,-26 1-1-16,-27 4 0 15,-20 17-2-15,-9 10 1 16,-13 8 0-16,-17 11 1 15,2 8 0-15,2 17-1 16,8 17 1-16,4 22 0 16,3 17 0-16,3 11-1 15,-2 3 1-15,3-3 0 0,1-7 1 16,1-12-1-16,2-16 0 16,2-12 0-16,1-13 0 15,0-10 0-15,0-12 0 16,0-3-1-16,-8-8 1 15,-5-5-1-15,-9 0 1 16,-8 1 2-16,-6-3-2 16,-9 5 0-16,-9 3 2 15,-13 7-1-15,-13 4 1 16,-16 7-2-16,-20 6 1 16,-13 4-1-16,-18 6 1 15,-22 3 0-15,-23-3 3 0,-24-12 1 16,-25-22 3-16,-12-25 8 15,-10-25 3-15,-13-14-16 16,6-26 0-16,16-1-3 16,38 14 0-16,46 24 0 15,49 3-6-15,42 28-13 16,33 2-74-16,38-9-148 16</inkml:trace>
  <inkml:trace contextRef="#ctx0" brushRef="#br0" timeOffset="171783.3525">20728 15036 185 0,'0'-11'25'16,"0"2"-10"-16,0 3 1 16,-6 1 10-16,-1 3 27 15,2 1-2-15,2 1-3 16,1 0-10-16,-1 0-8 0,2 0-4 15,-2 0-2-15,-5 0-13 16,-5 3-6-16,-4 14-3 16,-3 8 1-16,0 7 3 15,2 3 5-15,8 4 4 16,10-1 6-16,0-6-7 16,13-9 0-16,22-14 1 15,11-9-1-15,8-10-1 16,2-26-1-16,-7-4-4 15,-16 0-2-15,-19 3-5 16,-14 8 1-16,-12 3-2 16,-24 8 0-16,-7 9-2 0,4 9-8 15,11 0-14-15,16 15-31 16,12 10-43-16,7 0-27 16,29-3-23-16,13-6-99 15</inkml:trace>
  <inkml:trace contextRef="#ctx0" brushRef="#br0" timeOffset="172099.5285">21178 15050 332 0,'-15'0'153'16,"3"0"-128"-1,5 18 23-15,1 5-36 0,6 0-6 16,0-1-3-16,19-7 2 16,13-11-3-16,10-4 0 15,4-3-1-15,-3-18 0 16,-7-1 0-16,-12 8-1 16,-11 9 0-16,-10 5 0 15,-3 4 1-15,0 18 1 16,0 6 6-16,0-3-3 15,0-1-5-15,7-8 0 16,11-9-10-16,0-7-99 16,0 0-77-16</inkml:trace>
  <inkml:trace contextRef="#ctx0" brushRef="#br0" timeOffset="172315.8222">21679 14729 400 0,'0'-4'40'0,"0"4"-3"15,0 6-10-15,0 21-24 16,3 11 11-16,4 11 2 16,-1 7-7-16,-2 2-4 15,-4 2-5-15,0-6 0 16,1-2-9-16,-1-4-107 0,0-16-261 15</inkml:trace>
  <inkml:trace contextRef="#ctx0" brushRef="#br0" timeOffset="172465.3339">21750 14930 557 0,'27'-34'52'16,"11"17"10"-16,8 5-20 15,2 10-42-15,3 2-7 16,-2 9-82-16,-10 9-164 16</inkml:trace>
  <inkml:trace contextRef="#ctx0" brushRef="#br0" timeOffset="172854.5419">22542 14886 502 0,'-18'28'22'16,"11"6"34"-16,7-2-31 15,7-10-18-15,24-10-3 16,12-12 0-16,4 0 1 16,-6-15 1-16,-12-10 0 15,-19 3 2-15,-10-2-1 16,-19 0 3-16,-21 4 0 15,-11 4-10-15,3 10-2 16,14 6-11-16,18 0-26 0,16 0-96 16,3 0-94-16</inkml:trace>
  <inkml:trace contextRef="#ctx0" brushRef="#br0" timeOffset="173130.5902">23092 14398 322 0,'-19'-4'79'0,"-3"4"-12"16,1 4-19-16,-2 18-27 16,1 4 3-16,5 4-7 15,3 8-8-15,5 6-1 16,3 7-2-16,3 5 3 0,3 4-1 15,0 1 1-15,0-2-9 16,10 4 0-16,1-5-6 16,-1 0-40-16,-10-10-80 15,0-15-62-15</inkml:trace>
  <inkml:trace contextRef="#ctx0" brushRef="#br0" timeOffset="173263.5318">22816 14900 389 0,'24'-41'170'0,"9"5"-78"16,9 4-26 0,7 6-48-16,3 12-7 15,10 12-11-15,-4 2-43 0,-11 4-268 16</inkml:trace>
  <inkml:trace contextRef="#ctx0" brushRef="#br0" timeOffset="173795.5283">21699 16004 271 0,'-12'8'273'15,"4"16"-264"1,8 14 15-16,0 6-13 0,0 5-9 16,3-3 0-16,2-4 0 15,-2-16-1-15,-3-12-1 16,0-14 0-16,0-18 2 15,0-30 1-15,5-21-2 16,5-9-1-16,5 2 1 16,7 12 4-16,2 17 34 15,6 14 5-15,1 15-21 16,3 10-19-16,2 8-4 16,5 0-1-16,2 12-22 15,-1 13-116-15,0 4-170 16</inkml:trace>
  <inkml:trace contextRef="#ctx0" brushRef="#br0" timeOffset="174078.1004">22361 15876 469 0,'-22'-1'90'0,"-2"1"-49"16,-3 25-4-16,-1 17-33 15,5 11-3-15,11 2 1 16,8-4 0-16,4-15-1 15,4-18 2-15,16-14 2 16,11-4 2-16,4-18 4 16,3-12-7-16,-5-1-2 0,-6 3-2 15,-12 8 0-15,-6 9 0 16,-5 6 1-16,-4 5 9 16,0 0 1-16,0 10 0 15,0 12-3-15,0 5-6 16,0 0-2-16,6-5-5 15,8-3-34-15,4-11-176 16</inkml:trace>
  <inkml:trace contextRef="#ctx0" brushRef="#br0" timeOffset="174344.2905">22686 15895 104 0,'0'-9'483'0,"0"6"-409"16,-1 3-18-16,-1 5-49 15,2 17-5-15,0 7-2 16,0-2 0-16,5-5-3 16,13-13-2-16,9-9-1 15,6-3 4-15,3-21 2 16,-4 0 3-16,-5 3 5 16,-11 12 31-16,-8 5-3 15,-6 4-18-15,-2 5-12 16,0 20-3-16,0 11-1 15,0 3-2-15,3-2-38 16,11-12-127-16,1-19-185 16</inkml:trace>
  <inkml:trace contextRef="#ctx0" brushRef="#br0" timeOffset="174726.0888">23325 15795 394 0,'-1'-2'35'16,"-1"2"5"-16,1 0-24 15,-4 0-13-15,-4 0 5 16,-6 5 5-16,-7 10 2 16,-4 8 19-16,-2 2 8 15,3 2 1-15,6-5-5 16,8-6-19-16,8-6-11 0,3-8-6 15,6-2-1-15,18-6 0 16,1-12 2-16,0-1 0 16,-6 7 0-16,-8 5 2 15,-2 7 6-15,-1 2-5 16,-4 32-3-16,-4 22 13 16,0 14 18-16,-19 8-13 15,-13 2-13-15,-8-1-8 16,0-12 0-16,0-11 0 15,1-16 0-15,11-23-12 16,8-17-49-16,13-13-52 16,7-27-130-16</inkml:trace>
  <inkml:trace contextRef="#ctx0" brushRef="#br0" timeOffset="175192.3224">23542 15866 299 0,'5'0'97'0,"15"-7"-15"16,13-15 1-16,10-11-40 16,2-11 10-16,-5-1-9 15,-10 4-11-15,-12 12-17 16,-12 11-14-16,-6 14 1 15,-8 4 5-15,-28 14-2 16,-19 26-6-16,-9 16-2 0,6 7 2 16,19-5 1-1,21-9 2-15,18-12 1 0,18-11 5 16,33-17 13-16,23-9-3 16,14-11 1-16,8-15-4 15,-2 5-16-15,-6 20-19 16,-15-1-141-16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25T18:31:39.7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4334 2945 450 0,'-19'0'144'16,"-6"0"-144"-16,-4 0 30 15,-1 19 10-15,1-1-26 16,-1 2-7-16,2 2-5 16,0 3 0-16,-3 10 0 15,-5 11 0-15,-3 14-2 16,-2 9 1-16,0 10 0 16,4 4 1-16,7 3 4 15,11-1 1-15,6-7-3 16,11-12-3-16,2-14-1 15,5-13-1-15,17-11-5 16,8-9-26-16,9-16-35 0,10-3-64 16,6-12-80-16,4-22-30 15</inkml:trace>
  <inkml:trace contextRef="#ctx0" brushRef="#br0" timeOffset="283.8116">4676 3399 22 0,'-9'0'369'16,"-14"3"-353"-16,4 22 20 15,4 7 17-15,3 4-11 16,11 2-3-16,1-5-14 16,6-9-2-16,24-8-4 0,14-16 3 15,13 0-4-15,5-28 1 16,-2-14 1-16,-10-5 3 15,-16 3 8-15,-13 6 1 16,-18 6-25-16,-3 8-3 16,-25 6 2-16,-25 12-4 15,-14 6-2-15,-6 0-9 16,14 8-26-16,18-2-18 16,24-3-32-16,14-3-82 15</inkml:trace>
  <inkml:trace contextRef="#ctx0" brushRef="#br0" timeOffset="565.3594">5444 2998 608 0,'-27'25'77'16,"-3"23"-73"-16,-4 17 23 15,-2 5 8-15,5-2-3 16,15-15-28-16,16-15-4 15,3-14-3-15,23-4 3 16,3-2 9-16,-7 8 18 16,-8 8 11-16,-14 13 2 15,0 9-14-15,-27 6-16 16,-14-11-8-16,-2-15-2 16,0-27-8-16,6-9-36 15,13-38-36-15,16-14-46 0,8-4-49 16,26 2-75-16</inkml:trace>
  <inkml:trace contextRef="#ctx0" brushRef="#br0" timeOffset="815.538">6140 2679 476 0,'3'-7'59'0,"-3"5"4"16,0 2 23-16,-6 33-29 0,-27 27-23 16,-14 34 1-16,-8 33 7 15,1 21 7-15,16 17-19 16,15-9-21-16,23-25-9 16,5-35 0-16,29-38-33 15,14-28-99-15,5-30-107 16</inkml:trace>
  <inkml:trace contextRef="#ctx0" brushRef="#br0" timeOffset="1562.6108">6769 2921 308 0,'0'-2'83'15,"0"2"-29"-15,0-2 21 16,0-1-34-16,0 0-3 16,0 1 0-16,0 0 4 15,0 2-8-15,0 0-11 16,-8 9 0-16,-17 28 7 16,-9 31-25-16,-9 23-2 15,7 14-1-15,11 7 3 16,15-14-2-16,10-18-1 0,14-23 0 15,19-28-1 1,8-22-1-16,7-7 2 0,4-26 1 16,-10-10-1-16,-12-1-1 15,-20 3 5-15,-10 7 4 16,-41 6-2-16,-19 7-8 16,-10 2-5-16,4 2-13 15,19 1-39-15,24 2-56 16,21 1-111-16</inkml:trace>
  <inkml:trace contextRef="#ctx0" brushRef="#br0" timeOffset="1828.941">7129 3095 510 0,'17'31'13'16,"24"15"87"-16,8 6-20 15,1-1-30-15,-2-2-23 16,2-6-20-16,-7-5-5 16,-3-8-2-16,3-10-1 15,-2-8-17-15,-7-8-52 16,-4-4-80-16,-11-14-146 15</inkml:trace>
  <inkml:trace contextRef="#ctx0" brushRef="#br0" timeOffset="1961.9774">7554 3221 196 0,'-67'49'393'16,"-15"22"-325"-16,4 13 12 16,1 4-38-16,12-8-28 15,20-17-14-15,23-29-34 16,21-19-72-16,8-15-91 15,33-39-229-15</inkml:trace>
  <inkml:trace contextRef="#ctx0" brushRef="#br0" timeOffset="2178.0683">7792 2608 625 0,'11'75'62'0,"8"17"45"16,-7 14-61-16,-9 19-18 16,-3 11 5-16,-22 16-1 15,-26 3-6-15,-16-9-9 16,-6-19-14-16,4-34-3 16,12-39-25-16,19-51-100 15,15-37-212-15</inkml:trace>
  <inkml:trace contextRef="#ctx0" brushRef="#br0" timeOffset="2843.1323">8421 3079 272 0,'0'-5'149'0,"4"2"-113"16,19-1 27-16,12-3 18 16,11 1-12-16,10-2-19 15,0-1-13-15,-5 1-26 0,-6-1-11 16,-11 0-1-16,-9 2-15 15,-6-1-49-15,1-2-80 16,-6-3-262-16</inkml:trace>
  <inkml:trace contextRef="#ctx0" brushRef="#br0" timeOffset="3059.254">8607 3366 677 0,'23'17'38'0,"18"2"9"16,10 0 4-16,3-5-51 15,-4-6-4-15,3-8-98 16,-6-20-275-16</inkml:trace>
  <inkml:trace contextRef="#ctx0" brushRef="#br0" timeOffset="9210.7468">9513 3148 528 0,'22'-2'38'0,"20"-4"-35"16,14 0 66-16,7 4-28 15,-2 2-27-15,-4 0-13 16,-9 0 0-16,-5 8-1 15,-4 0-15-15,-5-8-73 0,-6 0-292 16</inkml:trace>
  <inkml:trace contextRef="#ctx0" brushRef="#br0" timeOffset="9427.5474">10432 2679 684 0,'1'29'9'16,"17"22"21"-16,0 25 24 15,-10 20-30-15,-8 16-7 16,0 13-14-16,-7 2-2 0,-3-9-1 16,1-13-4-16,9-17-30 15,0-40-156-15</inkml:trace>
  <inkml:trace contextRef="#ctx0" brushRef="#br0" timeOffset="22296.0675">5289 5027 348 0,'0'-10'36'0,"0"-1"-24"16,1-2 42-16,2-2-11 16,-1-1-10-16,-1 1-6 15,-1 1 7-15,0 1 6 16,0 4 3-16,0 4-7 15,-4 5-13-15,-9 0-7 16,-7 25-9-16,-8 29-6 16,-7 27-1-16,1 25 1 15,6 16-1-15,11 13 0 16,14 0 1-16,3-17-1 0,21-28 1 16,14-37-1-16,5-37 3 15,4-16-1-15,3-40 10 16,-1-19 3-16,-15-11-1 15,-13 5-1-15,-18 9 2 16,-15 16-1-16,-31 12-9 16,-15 14-5-16,-6 14 0 15,4 0-3-15,17 16-7 16,19 6-21-16,27 0-62 16,14-5-64-16,32-5-86 15</inkml:trace>
  <inkml:trace contextRef="#ctx0" brushRef="#br0" timeOffset="22578.6874">5632 5235 288 0,'0'10'141'0,"18"5"-117"16,19 7 92-16,7 2-46 15,9 2-6-15,1 1-14 0,0 3-13 16,-4 2-12 0,-6 3-11-16,-6 2-9 0,-8 3-5 15,-6 0 0-15,-1-2-7 16,-3-8-45-16,-3-6-76 15,-8-19-118-15</inkml:trace>
  <inkml:trace contextRef="#ctx0" brushRef="#br0" timeOffset="22728.3037">6093 5235 503 0,'-63'53'141'0,"-5"28"-123"0,-8 21 69 16,-2 10-34-1,5-3-38-15,24-15-15 0,23-31-29 16,26-45-234-16</inkml:trace>
  <inkml:trace contextRef="#ctx0" brushRef="#br0" timeOffset="23243.438">7114 5292 354 0,'0'-2'111'0,"0"-4"-79"15,19-2 25-15,15-5-1 16,16 0 2-16,8-2-23 15,-3-1-12-15,-6 3-12 16,-12 4-11-16,-11 8 0 16,-11 1-21-16,-11 0-115 15,-4 10-233-15</inkml:trace>
  <inkml:trace contextRef="#ctx0" brushRef="#br0" timeOffset="23377.7956">7305 5432 665 0,'16'0'14'16,"27"5"2"-16,15-5 10 15,11 0-26-15,-5-17-61 16</inkml:trace>
  <inkml:trace contextRef="#ctx0" brushRef="#br0" timeOffset="23842.0669">9192 4911 493 0,'-6'0'48'16,"6"12"-36"-16,0 19 57 16,12 17 2-16,-3 10-36 15,-6 9-17-15,-3 5-11 16,0 1-5-16,-2-2-2 0,-2-5-2 15,2-2-23-15,1-8-120 16,-2-25-160-16</inkml:trace>
  <inkml:trace contextRef="#ctx0" brushRef="#br0" timeOffset="24025.1702">9514 4997 440 0,'0'1'305'16,"0"32"-300"-16,2 16 12 16,4 13 4-16,-3 10-16 15,0-1-5-15,0-6-6 0,1 0-59 16,-4-7-121 0,-7-9-201-16</inkml:trace>
  <inkml:trace contextRef="#ctx0" brushRef="#br0" timeOffset="24257.9336">8691 5047 747 0,'31'-20'12'15,"60"-1"-5"-15,40-9 86 0,50-4-43 16,28-3-22-16,13-1-12 15,-7 1-12-15,-39 6-4 16,-46 9 0-16,-47 10-2 16,-32 9-13-16,-18 3-65 15,-33 1-119-15</inkml:trace>
  <inkml:trace contextRef="#ctx0" brushRef="#br0" timeOffset="30159.4974">11191 4861 92 0,'-6'0'271'0,"-3"-2"-263"15,9 2 13-15,0-2 12 16,0 2-21-16,-1 0-2 16,-1-2 12-16,1-2 25 15,-1 1 7-15,1 0-14 16,1 1-5-16,-2 2-4 16,2 0-6-16,-1 0-8 15,1 0-5-15,-3 0-1 0,3 0-3 16,0 0-2-16,0 11-1 15,6 12 10-15,6 13 9 16,0 8-14-16,-4 8-4 16,-5 5-4-16,-3 1-2 15,0 0 0-15,0-5 0 16,0-9-13-16,0-8-69 16,0-11-110-16,0-18-154 15</inkml:trace>
  <inkml:trace contextRef="#ctx0" brushRef="#br0" timeOffset="30359.8634">11051 5116 417 0,'0'-19'284'0,"0"10"-239"15,28 1 40-15,14-1-25 16,10 2-33-16,2-2-16 15,1-2-11-15,2-4-2 16,-2-1-55-16,-12-8-192 16</inkml:trace>
  <inkml:trace contextRef="#ctx0" brushRef="#br0" timeOffset="31107.9972">12143 4663 463 0,'-9'-8'51'0,"6"6"-16"16,1 2 14-16,-2 0-33 16,-1 3 2-16,-2 9 3 15,3-3-4-15,2-4-2 16,2-5 4-16,15 0 3 16,25-5 44-16,23-11-14 15,13-4-15-15,6 1-4 16,-13 7-9-16,-17 7-5 15,-21 5-9-15,-19 7-8 16,-12 33-1-16,-9 22 3 0,-37 25-1 16,-24 15-2-16,-12 4 0 15,4-3-1-15,20-16-1 16,27-23-1-16,28-24-2 16,7-23 0-16,32-12 1 15,15-5 2-15,5 0 1 16,4-2 0-16,-6-7 0 15,-8 3 0-15,-5 4-5 16,-3-1-52-16,-7-2-115 16,-8-9-137-16</inkml:trace>
  <inkml:trace contextRef="#ctx0" brushRef="#br0" timeOffset="31490.3442">12834 4956 462 0,'-12'0'209'0,"12"0"-207"15,0 6 25-15,0 7 3 16,6 5 0-16,1 8-18 16,-4 4-6-16,-3 7 14 15,0 4-7-15,-1-4-3 16,-7-5-2-16,2-14-6 15,5-8-2-15,1-10 0 0,3-10 2 16,24-22 1-16,9-9-2 16,8-2-1-16,-2 11 1 15,-3 10 2-15,-12 11 9 16,-6 11 3-16,-8 0-4 16,-7 18-1-16,-5 16 5 15,-1 7-4-15,0 3-8 16,-4-4-3-16,-5-4-2 15,5-8-3-15,4-6-13 16,0-11-65-16,17-6-53 16,7-5-88-16,7-20-166 15</inkml:trace>
  <inkml:trace contextRef="#ctx0" brushRef="#br0" timeOffset="31673.8912">13434 4899 634 0,'0'0'51'16,"0"7"-29"-16,0 21 10 16,3 13 6-16,-3 6-18 15,0 6-9-15,0 1-6 16,-9 1-5-16,2-7 0 16,4-6-4-16,3-8-25 15,0-16-124-15,11-18-149 16</inkml:trace>
  <inkml:trace contextRef="#ctx0" brushRef="#br0" timeOffset="31855.9914">13774 4760 534 0,'-2'3'137'16,"-2"38"-96"-16,-4 14 20 15,1 13-41-15,-7 5-16 16,4 1-3-16,-2 0-1 15,5-4-2-15,2-6-15 16,2-1-65-16,-3-13-129 16,-6-16-238-16</inkml:trace>
  <inkml:trace contextRef="#ctx0" brushRef="#br0" timeOffset="32055.7956">13338 4945 530 0,'-3'-14'354'16,"3"14"-326"-16,31 0 17 15,27 0-29-15,24 0-13 16,20-2-1-16,7-16-2 16,1-14 0-16,-8-6-1 15,-8-4-13-15,-11 2-89 16,-18 2-151-16</inkml:trace>
  <inkml:trace contextRef="#ctx0" brushRef="#br0" timeOffset="36561.5679">5404 8432 346 0,'-18'-13'91'0,"3"7"-69"15,11 5 44-15,2-1-15 0,2 1-27 16,0 1-12-1,2 0-6-15,24 9 3 0,16 20 44 16,15 17-19-16,6 14-2 16,-2 12-13-16,-6 5-2 15,-11-2-9-15,-8-4-5 16,-6-6-2-16,-9-7-1 16,0-9-2-16,-2-15-13 15,-2-12-60-15,-4-22-123 16,-7-15-240-16</inkml:trace>
  <inkml:trace contextRef="#ctx0" brushRef="#br0" timeOffset="36727.7479">6047 8359 477 0,'-54'48'110'0,"-13"34"-96"15,-12 29 66-15,-12 15-38 16,-5 7-29-16,8-8-13 15,21-20 0-15,30-23-24 16,28-41-127-16,11-41-266 16</inkml:trace>
  <inkml:trace contextRef="#ctx0" brushRef="#br0" timeOffset="37043.6159">6635 8495 337 0,'0'0'264'0,"16"0"-261"16,33-8 39-16,12-5 3 0,3-4-17 15,-1 0-13-15,-12 3-15 16,-6 7-1-16,-17 4-31 16,-14 3-162-16</inkml:trace>
  <inkml:trace contextRef="#ctx0" brushRef="#br0" timeOffset="37209.8685">6841 8722 847 0,'16'8'23'0,"30"0"-22"0,20-5 1 16,16-3-2-1,0-31-60-15,-7-38-481 0</inkml:trace>
  <inkml:trace contextRef="#ctx0" brushRef="#br0" timeOffset="37659.7824">8573 7366 468 0,'-8'-1'66'0,"8"1"-42"15,0 18-2-15,0 18 8 16,0 12-8-16,0 8-8 16,3 5-5-16,-3 3-4 15,0 2-3-15,0-2-1 16,0-4-1-16,0-11-7 16,0-15-29-16,0-22-201 15</inkml:trace>
  <inkml:trace contextRef="#ctx0" brushRef="#br0" timeOffset="37875.4694">8810 7401 663 0,'-9'1'32'0,"9"30"-24"16,0 13 12-16,0 6-12 15,6 2-7-15,3-3-1 16,1-3-4-16,1-2-22 16,-7-3-118-16,-4-10-180 15</inkml:trace>
  <inkml:trace contextRef="#ctx0" brushRef="#br0" timeOffset="38124.0391">8139 7533 272 0,'-17'-14'360'0,"17"2"-335"16,28 2 38-16,38-5-18 16,34-4-4-16,32-6-15 15,18-3-6-15,8-2-1 16,-10-2-12-16,-21 3-3 15,-21 2-2-15,-24 7-2 16,-15 7-3-16,-18 8-18 0,-11 5-69 16,-12 0-48-1,-20 24-47-15</inkml:trace>
  <inkml:trace contextRef="#ctx0" brushRef="#br0" timeOffset="38423.5795">8289 8312 574 0,'5'-4'44'0,"48"-10"38"0,34-10 10 15,26-12-40-15,20-6-13 16,5-2-7-16,-8 0-12 16,-20 9-3-16,-22 7-12 15,-26 8-5-15,-21 8 0 16,-13 6-8-16,-7 2-31 16,-1 4-83-16,-4 0-127 15</inkml:trace>
  <inkml:trace contextRef="#ctx0" brushRef="#br0" timeOffset="38895.6497">9044 8306 557 0,'-31'0'35'16,"1"15"-15"-1,-9 20 18-15,-9 19-23 0,-7 13 7 16,-3 13-7-16,2 12 16 16,9 7 12-16,14-2-5 15,19-12-11-15,14-12-14 16,19-22-5-16,24-20-1 16,14-21 3-16,10-10 6 15,12-24-8-15,1-24 0 16,-9-6-3-16,-20-3-1 15,-23 10 11-15,-24 12 7 16,-10 9-18-16,-39 16 2 0,-23 10-5 16,-14 5-1-1,-2 22-1-15,22 3-4 0,26-10-26 16,34-19-72-16,11-10-125 16</inkml:trace>
  <inkml:trace contextRef="#ctx0" brushRef="#br0" timeOffset="39454.4608">10423 7644 82 0,'-8'-5'337'0,"1"5"-306"16,7 0 3-16,0 0-1 16,0 19 41-16,1 9-16 15,10 11-13-15,2 6-15 16,-1 8 5-16,-3 3-14 16,0 3-17-16,-3 0-4 15,-3 4-1-15,-3-3-6 0,0-7-30 16,0-7-92-1,-18-23-158-15</inkml:trace>
  <inkml:trace contextRef="#ctx0" brushRef="#br0" timeOffset="39603.9279">10369 7921 697 0,'23'-9'60'16,"26"7"24"-16,16-1-41 15,11 1-38-15,1-2-5 16,1-5-10-16,-7-15-130 0,-9-18-308 16</inkml:trace>
  <inkml:trace contextRef="#ctx0" brushRef="#br0" timeOffset="41633.1129">11662 7181 165 0,'-3'-3'45'0,"-1"-1"-24"15,1 3 15-15,0-1-18 16,0-1 5-16,-1 2-6 15,-1 0 0-15,2-1 4 16,2 0-1-16,-1 0-2 16,-1-1 6-16,2 2 6 15,-4-1 4-15,5 2-10 16,-1 0-9-16,1 0-3 16,0 0-2-16,-2-2-1 15,1 2-1-15,1-1-4 16,-2-1 1-16,2 1 8 0,-1-3 6 15,1 0 7-15,0 1-2 16,0-3-4-16,0-3-3 16,4-5-10-16,11-5 1 15,3 3 8-15,3-4 0 16,6 3 9-16,0 2 4 16,-1 3-13-16,-1 8-3 15,-6 4-6-15,-7 0-6 16,-2 0 0-16,-5 8-1 15,-5 12 2-15,0 12 2 16,-12 9 1-16,-17 7-4 16,-6 6-1-16,-1 4 0 0,2-3 0 15,5-8 0-15,7-2 0 16,5-9 0-16,11-11-1 16,6-5 1-16,0-7 0 15,17-7 0-15,14-1 1 16,14-5 1-16,4 0 0 15,2 0-1-15,-5 0-1 16,-10 0 0-16,-8 0-3 16,-7 3-41-16,-3 3-117 15,-7-6-184-15</inkml:trace>
  <inkml:trace contextRef="#ctx0" brushRef="#br0" timeOffset="43378.291">11684 8009 215 0,'-5'-5'118'0,"1"2"-71"16,4-2 9-16,0-4 3 15,26-4 8-15,26-2-5 16,31-6 5-16,38-4-15 16,42-6 9-16,25-7-14 15,10 0-7-15,-15 2-17 16,-25 5-9-16,-32 10-8 15,-37 7-3-15,-25 10-3 16,-22 4-3-16,-18 0-10 0,-5 8-44 16,-8 10-93-1,-11 0-163-15</inkml:trace>
  <inkml:trace contextRef="#ctx0" brushRef="#br0" timeOffset="43793.8601">12589 8053 469 0,'-55'31'34'0,"4"16"-15"15,0 8 37-15,2 9-9 16,12 12-17-16,13 5 5 16,18 3 2-16,6-6-12 15,22-18-11-15,19-18-3 16,12-19-1-16,11-19 3 15,7-4 0-15,-3-16-1 16,-12-15-3-16,-22-1 24 16,-25 0 2-16,-9 0-16 0,-40 6-4 15,-25 8-12-15,-9 5-3 16,1 10-1-16,22 3-11 16,27 3-56-16,18-3-161 15</inkml:trace>
  <inkml:trace contextRef="#ctx0" brushRef="#br0" timeOffset="48615.6516">12308 7266 269 0,'0'-2'81'0,"-7"-1"-55"16,4 0 43-1,0-1-23-15,-1 0-11 0,2-2 4 16,1 1 2-16,1-2-10 16,0 3-5-16,0 2-5 15,0 2-7-15,0 0-4 16,0 16-4-16,4 14 21 16,4 8-8-16,-1 9-6 15,-6 1-10-15,-1-1-1 16,2-3-2-16,1-7-5 15,3-10-33-15,2-12-44 16,2-15-51-16,0 0-17 16,2-30-24-16,5-4-22 15</inkml:trace>
  <inkml:trace contextRef="#ctx0" brushRef="#br0" timeOffset="48815.0888">12522 7218 165 0,'4'-8'113'0,"-4"6"-24"15,0 2-22-15,0 0-27 16,0 4-10-16,0 14 23 16,0 10-5-16,3 4-9 15,0 8-14-15,-3 2-12 16,0-1-9-16,2-1-4 16,-2-2-1-16,0-6-11 15,0-10-45-15,0-7-92 16,-5-11-83-16</inkml:trace>
  <inkml:trace contextRef="#ctx0" brushRef="#br0" timeOffset="49064.444">12123 7321 277 0,'-11'-11'243'16,"2"4"-222"-16,9 4 59 16,7-3-38-16,29-3-18 15,18-2 30-15,13 3-15 0,10-4-9 16,1 2-13-16,1 3-13 16,-4 2-4-16,-2 3-5 15,-8 2-52-15,-7-8-127 16,-8-18-397-16</inkml:trace>
  <inkml:trace contextRef="#ctx0" brushRef="#br0" timeOffset="49696.8496">13921 7582 202 0,'-4'-3'67'0,"-2"1"-30"15,3 0 21-15,-1 2-30 16,-2-4 24-16,1 0 3 16,1-3 11-16,-1 2-9 15,3 3-10-15,1 2-6 16,-1 0-8-16,1 0-11 16,1 9-9-16,0 18-1 15,-2 12 24-15,-2 6-20 16,-2 0-4-16,2-7-7 0,-1-11-2 15,5-13-2-15,0-14-1 16,2-11 0-16,23-35-1 16,14-14 0-16,13-9 1 15,2 11 0-15,-6 20 0 16,-6 22 3-16,-9 16 16 16,-11 26 1-16,-12 31-4 15,-9 13-5-15,-1 6-11 16,0-7-3-16,8-23-95 15,-1-37-248-15</inkml:trace>
  <inkml:trace contextRef="#ctx0" brushRef="#br0" timeOffset="61550.9088">5971 11468 501 0,'-11'-3'22'0,"11"3"-9"16,3 7 6-16,21 20 33 15,13 13-19-15,7 8-3 16,6 7-7-16,1 7 6 16,-2 7-8-16,-2 8-4 15,-7 3-8-15,-7-1-3 16,-7-6-5-16,-9 0-1 0,-2-8 0 16,-5-12-12-1,-7-15-90-15,-3-35-185 0</inkml:trace>
  <inkml:trace contextRef="#ctx0" brushRef="#br0" timeOffset="61717.3757">6753 11519 590 0,'-100'92'22'15,"-15"37"-18"-15,-10 21 26 16,-15 6-20-16,5 1-10 15,21-24-4-15,31-28-26 16,31-42-201-16</inkml:trace>
  <inkml:trace contextRef="#ctx0" brushRef="#br0" timeOffset="62365.398">6997 11764 317 0,'0'-15'269'0,"17"3"-243"16,29 4 40-16,17-4-21 15,6 1-32-15,-1 1-10 16,-7 7-3-16,-10 3-5 16,-17 0-67-16,-19 0-226 15</inkml:trace>
  <inkml:trace contextRef="#ctx0" brushRef="#br0" timeOffset="62548.5147">7240 11958 719 0,'-6'0'85'15,"6"12"-79"-15,20 0 7 16,19 3-5-16,14-1-8 16,1-12-71-16,-8-2-361 15</inkml:trace>
  <inkml:trace contextRef="#ctx0" brushRef="#br0" timeOffset="63046.9878">8714 11260 444 0,'0'-3'71'16,"0"3"-53"-16,10 3 27 16,1 21-7-16,-2 14-12 15,-4 10-16-15,-5 9 0 16,0 3-8-16,-2-2-1 0,-5-1-1 16,2-6-8-1,-2-4-47-15,1-18-162 0</inkml:trace>
  <inkml:trace contextRef="#ctx0" brushRef="#br0" timeOffset="63247.2804">8998 11240 609 0,'0'0'94'16,"0"10"-90"-16,0 18 3 15,0 11 1-15,3 8-6 16,2 3-2-16,-4 1-11 16,-1 1-71-16,0-2-117 0</inkml:trace>
  <inkml:trace contextRef="#ctx0" brushRef="#br0" timeOffset="63462.9797">8426 11363 397 0,'2'-29'274'0,"37"1"-263"16,33-4 53-16,26 3 5 16,21 2-29-16,14 2-17 0,3 3-14 15,-3 6-5-15,-17 10-4 16,-16 6-11-16,-18 10-62 15,-24 17-80-15,-22 10-79 16</inkml:trace>
  <inkml:trace contextRef="#ctx0" brushRef="#br0" timeOffset="63828.7227">8570 12180 425 0,'31'-29'124'16,"18"3"-69"-16,22-2 45 15,10 2-39-15,9-2-15 16,-2 1-25-16,-4 5-7 0,-5 7-8 16,-14 6-5-16,-11 9-1 15,-14 0-11-15,-11 20-43 16,-20 9-80-16,-9-2-109 15</inkml:trace>
  <inkml:trace contextRef="#ctx0" brushRef="#br0" timeOffset="64245.1433">9062 12264 412 0,'-21'11'28'0,"-3"11"24"16,-3 6 9-16,-7 13-9 15,-5 9-7-15,-4 16 4 16,4 11-13-16,9 1-8 16,16-2-6-16,14-13-1 15,13-19-11-15,29-20-5 16,14-22-1-16,12-7-2 16,3-32 4-16,-8-7-2 0,-18 1 5 15,-26 9 12-15,-19 12-1 16,-35 12 0-16,-30 10-17 15,-10 0-3-15,10 10-1 16,24 2-9-16,37-12-84 16,14-19-259-16</inkml:trace>
  <inkml:trace contextRef="#ctx0" brushRef="#br0" timeOffset="69165.6521">6306 14378 80 0,'-6'-8'108'16,"-1"0"-39"-16,1 0 12 15,2-3-16-15,-1 2-15 16,4-1-2-16,-1 0 12 0,0 3-2 16,2 2-3-1,0 1-9-15,0 4-5 0,0 0-14 16,5 0-15-16,25 23-9 15,15 14 17-15,11 13-6 16,0 8-1-16,-6 4-4 16,-8-1-4-16,-9 1-3 15,-8 0-2-15,-4-2-1 16,0-2-8-16,-2-7-70 16,-11-13-107-16,-7-24-189 15</inkml:trace>
  <inkml:trace contextRef="#ctx0" brushRef="#br0" timeOffset="69315.3857">6779 14340 304 0,'-58'0'406'0,"-13"53"-389"16,-5 24-5-16,-7 17 8 16,-3 13-19-16,4-2-1 15,16-8-9-15,20-28-115 16,21-35-320-16</inkml:trace>
  <inkml:trace contextRef="#ctx0" brushRef="#br0" timeOffset="69863.8151">7421 14510 274 0,'0'-2'241'15,"11"-5"-231"-15,20 2-5 16,7-5 11-16,6 3-1 15,-2 2-7-15,-2 5-6 16,-6 0-2-16,-9 14-19 16,-13 17-139-16</inkml:trace>
  <inkml:trace contextRef="#ctx0" brushRef="#br0" timeOffset="70063.5472">7526 14745 630 0,'-13'0'136'0,"13"1"-129"16,2 6 10-16,23-5-10 16,14 1-2-16,18-3-5 15,4 0-59-15,-6 0-206 16</inkml:trace>
  <inkml:trace contextRef="#ctx0" brushRef="#br0" timeOffset="74087.0385">8756 13726 349 0,'-10'-7'72'0,"4"3"-53"16,6 2 26-16,-2 2-21 15,2-2-8-15,-1 2-2 16,-2 0 4-16,1-2 1 16,0 0 3-16,0 2 7 15,2 0-2-15,0-2-3 16,0 1-9-16,0-3-2 15,0-1 8-15,16-3 7 16,17-4-13-16,12 0 22 16,4 0 0-16,-5 8-7 15,-13 4-7-15,-12 0-10 16,-11 2-8-16,-8 26-3 16,-3 14 1-16,-29 13 1 0,-13 7-4 15,-7-4 0-15,3-14 0 16,16-16-2-16,17-15 1 15,14-13-3-15,2 0-5 16,26-7-17-16,12-11 17 16,10 2 9-16,1 6 2 15,-11 10 4-15,-14 0 2 16,-18 31-2-16,-6 15-1 16,-24 6-2-16,-20 10-3 15,-11-8 0-15,0-18-15 0,10-16-38 16,14-20-29-16,17 0-16 15,14-30-88-15,14-6-48 16</inkml:trace>
  <inkml:trace contextRef="#ctx0" brushRef="#br0" timeOffset="74309.3157">9332 13791 535 0,'-18'22'21'0,"17"15"1"15,1-1 20-15,0 4-26 16,0 2-13-16,0-2-2 0,0-1-1 16,0-3 0-1,4-10-3-15,4-6-20 0,1-15-125 16,-3-5-239-16</inkml:trace>
  <inkml:trace contextRef="#ctx0" brushRef="#br0" timeOffset="74519.3623">9547 13768 342 0,'0'0'283'16,"-5"8"-264"-16,5 25 17 0,0 10-9 15,0 6-22 1,3 0-4-16,2 2-1 0,1 0-2 16,0-8-10-16,1-1-43 15,-7-6-125-15,0-18-249 16</inkml:trace>
  <inkml:trace contextRef="#ctx0" brushRef="#br0" timeOffset="74718.9736">9126 13782 565 0,'11'-19'141'0,"40"5"-130"16,34-6 75-16,23-4-37 0,14 1-21 15,1 2-17-15,-16 9-11 16,-16 10-5-16,-19 2-27 15,-15 9-67-15,-23 17-89 16,-16 3-156-16</inkml:trace>
  <inkml:trace contextRef="#ctx0" brushRef="#br0" timeOffset="74985.682">8771 14530 700 0,'50'-34'50'0,"46"-5"17"15,33-10-2-15,17-1-33 16,2 5-18-16,-13 11-11 15,-20 15-3-15,-25 14-10 16,-20 5-36-16,-19 11-61 16,-20 19-67-16,-19 6-109 15</inkml:trace>
  <inkml:trace contextRef="#ctx0" brushRef="#br0" timeOffset="75483.8413">9454 14651 422 0,'-38'0'228'16,"-5"12"-208"-16,-2 26 30 15,-9 14-35-15,-1 13 4 16,1 17-4-16,3 10-4 15,12 6-7-15,17-9-3 16,22-15 1-16,8-23 1 16,33-24 3-16,15-24 7 15,12-9 22-15,8-33-13 16,-2-8-6-16,-15-2-1 16,-23 8-4-16,-30 10 0 0,-16 11-4 15,-43 11-3-15,-20 9-4 16,-5 10-1-16,6 17-2 15,27-4-7-15,24-6-29 16,21-17-93-16,34-11-163 16</inkml:trace>
  <inkml:trace contextRef="#ctx0" brushRef="#br0" timeOffset="75966.8608">10400 14444 244 0,'0'-12'340'16,"9"-2"-293"-16,39-2 48 15,16-4-36-15,2-4-29 16,-7 8-20-16,-14 9-10 0,-12 7-26 15,-20 0-80 1,-13 17-158-16</inkml:trace>
  <inkml:trace contextRef="#ctx0" brushRef="#br0" timeOffset="76115.6876">10512 14559 696 0,'0'0'152'0,"21"0"-108"15,14 0-4-15,14 0-36 16,12 5-4-16,1-2-65 16,-9-3-219-16</inkml:trace>
  <inkml:trace contextRef="#ctx0" brushRef="#br0" timeOffset="78893.1695">11867 13561 503 0,'-18'-8'136'16,"9"8"-131"-1,8 0 20-15,1 9-19 0,0 21-5 16,0 14 1-16,0 7-1 15,0 3-1-15,0 3 0 16,0-1 0-16,0 0 0 16,0-1-1-16,0-6-8 15,0-11-49-15,0-20-100 16,0-18-136-16</inkml:trace>
  <inkml:trace contextRef="#ctx0" brushRef="#br0" timeOffset="79074.8182">12106 13570 569 0,'0'0'46'15,"0"8"-28"-15,-2 20 12 16,1 11-2-16,-2 7-23 16,0 4-3-16,0-2-2 15,1-1-1-15,2-1-5 16,0-4-40-16,-9-5-99 15,-6-15-113-15</inkml:trace>
  <inkml:trace contextRef="#ctx0" brushRef="#br0" timeOffset="79307.8501">11615 13614 393 0,'-15'-17'259'0,"8"4"-226"16,7 0 61-16,26-5-67 16,31-3-19-16,29-1 7 15,28 4-2-15,14 3-3 16,7 4-10-16,-9 10-1 16,-11 1-1-16,-18 22-19 15,-19 14-76-15,-26 8-46 16,-21 4-95-16</inkml:trace>
  <inkml:trace contextRef="#ctx0" brushRef="#br0" timeOffset="79575.117">11673 14340 402 0,'21'-31'283'0,"28"6"-268"16,33-6 41-16,21-3-7 0,11 0-28 16,-8 8-16-16,-18 11-4 15,-20 13-1-15,-22 2-15 16,-17 21-60-16,-20 20-45 15,-9 4-131-15</inkml:trace>
  <inkml:trace contextRef="#ctx0" brushRef="#br0" timeOffset="79973.1762">11827 14707 431 0,'-9'0'165'16,"9"2"-155"-16,9 0 16 16,27-2 17-16,17 0 5 15,13-9-12-15,6-13 9 16,-1 0-3-16,-14 5-5 15,-19 9-9-15,-18 8-12 16,-20 18-13-16,-7 38 0 16,-35 28-1-16,-20 21-1 15,-8 9 0-15,9-7-1 0,17-19-1 16,31-24 0 0,18-30-3-16,41-26-3 0,23-8 2 15,15-32 4-15,7-10 1 16,1-2-1-16,-10 8-2 15,-12 15-33-15,-22 9-104 16,-23 1-171-16</inkml:trace>
  <inkml:trace contextRef="#ctx0" brushRef="#br0" timeOffset="88086.3221">5729 10908 254 0,'-12'-20'27'16,"-3"10"-19"-16,9 6 63 16,5 4-32-16,-1 0-11 15,1 0-15-15,-7 7-3 16,-4 15-1-16,-3 9-2 16,-2 8-6-16,-4 10 0 15,0 8 0-15,-6 13 0 16,-4 16 12-16,-7 18-3 15,-6 17 0-15,2 13 2 16,4 16-7-16,10 7 10 0,12 2-10 16,5 1-4-16,5-12 0 15,1-12-1-15,0-11-1 16,-3-10 1-16,4-11-2 16,-2-9 1-16,6-9 1 15,0-12 0-15,3-6 0 16,15-3-1-16,1-5 1 15,0-8 0-15,-3-4 0 16,-7-6 0-16,-4-1 0 16,-5-6 0-16,0-4 0 15,2-7 0-15,-1-9 0 16,2-6 0-16,3-2-2 16,8-7 2-16,10 0 1 0,7-7 1 15,8-10 2 1,0-2-1-16,-4 2-2 0,-2 5 3 15,-4 1 1-15,2 0 1 16,3-1 2-16,7-3-1 16,8 0 3-16,4-4-2 15,7-3 0-15,4-3 5 16,0-3 12-16,-2 1-9 16,-7 5-9-16,-12 8-2 15,-4 6 0-15,-5 5 1 16,6 1 0-16,-1 2-5 15,2 0 0-15,3 0 2 0,3 0 0 16,11 0-1 0,12-9 2-16,10 1 12 0,4 8 5 15,-5 0-19-15,-6 0-1 16,-6 9 1-16,-6-1-1 16,-6 2 2-16,-5 0-3 15,-1 2 1-15,-2-5-1 16,5-6 1-16,3-1-1 15,-3 0 1-15,2-2 0 16,-4-3 0-16,4 0 1 16,-3 1 1-16,1 2 2 15,-1 2-1-15,-5 0-2 16,0 0-1-16,-1 0 0 16,6 0 0-16,10-5 0 15,12-7 3-15,9-4 6 0,4 1-6 16,0-4-4-16,5 8 1 15,3-3-1-15,5-1 4 16,0 3-2-16,-3-2-1 16,-2 2 0-16,-5 2 3 15,-4 2-1-15,-7 2-2 16,-1-6 3-16,6 0 2 16,5-6-2-16,3-3-4 15,-5 2 0-15,-11-1-4 16,-13 4-11-16,-14 2-37 15,-14 0-55-15,-20-10-105 16</inkml:trace>
  <inkml:trace contextRef="#ctx0" brushRef="#br0" timeOffset="89217.2115">5765 10923 284 0,'-6'-2'33'16,"-5"2"-12"-16,11 0 9 16,0-4-17-16,19-10 3 15,16-4 10-15,11-7 8 0,9 1-5 16,7-4-11-16,5 1 15 15,12-2-2-15,11 1-12 16,9 0 0-16,3 1-1 16,1 2-1-16,9-2 5 15,13 1 1-15,21 0-6 16,21 0-3-16,11 2-5 16,2 6 0-16,-8 4-1 15,-14 8-6-15,-8 2 0 16,0 1 0-16,10 0-1 15,14-5-1-15,1-3 1 16,-3 0 0-16,-13-1 4 0,-16 3 6 16,-14 1-3-16,-15 5-4 15,-10-1-2-15,-5 1-1 16,-12 1-1-16,-7-2-1 16,-8 0 1-16,0 2 0 15,-1-5 1-15,-2 4 3 16,-8 3-1-16,-13 0 3 15,-15 0-6-15,-14 10 0 16,-4 5 0-16,-1 6 0 16,2 2 0-16,-3 4 1 15,2 6-1-15,-6 1 0 16,0 12 0-16,1 7 0 16,-1 7 0-16,2 12 0 0,1 6 0 15,-2 15 1 1,-7 7-1-16,-3 6 1 0,0 7-1 15,-10 7 1-15,-9-1 0 16,-1 11 1-16,1 5-1 16,4-2 1-16,7 3-1 15,2-4-1-15,-1-7 0 16,-1-7 0-16,0-5 0 16,2-9 0-16,-2-5 0 15,0-12 0-15,-2-12-2 16,7-7-7-16,3-10-20 15,0-8-19-15,3-13-53 0,7-25-131 16</inkml:trace>
  <inkml:trace contextRef="#ctx0" brushRef="#br0" timeOffset="90031.7434">10957 13269 274 0,'-13'-16'86'0,"-3"11"-73"16,2 1 27-16,9 2 15 0,5 2-32 15,0 0-19 1,10 0-3-16,6 4 5 0,4 6 7 15,-2 5-3-15,2 5 0 16,0 11 3-16,3 13 0 16,5 16 4-16,2 20 6 15,0 20-7-15,-3 21-1 16,0 15 0-16,-5 16 6 16,-1 18-8-16,1 15-3 15,4 12-7-15,2 11-1 16,2-7-1-16,3-4 0 15,-5-18-1-15,-7-9 0 0,-3-13 0 16,-6-21 0 0,0-17-1-16,-3-25-1 0,-5-23-6 15,1-21-8-15,-4-23-11 16,3-24-22-16,-4-9-42 16,0-51-98-16</inkml:trace>
  <inkml:trace contextRef="#ctx0" brushRef="#br0" timeOffset="90746.89">10705 13388 394 0,'-6'-34'2'0,"6"8"2"16,13 0-2-16,21 2 3 16,13 4 5-16,13-2 13 15,6-1 4-15,8-6-3 16,3-1-4-16,8-4 8 15,11-2-1-15,14-3 4 16,17 0 4-16,28 1-10 0,26 2-3 16,10 7 1-16,3 4-1 15,-11 8-3-15,-11 6-1 16,-13 2 2-16,-6 1-3 16,-16 5-5-16,-22 3-4 15,-24 0-5-15,-26 16-3 16,-17 8 0-16,-15 18 0 15,-12 14 0-15,-11 26 0 16,-10 19 0-16,0 22 0 16,-10 19 0-16,-5 12 0 15,7 13 1-15,7 8-2 16,1 1 1-16,0 1 0 16,0-4-2-16,0-4-1 0,0-12-3 15,3-18 0 1,1-12-8-16,2-21 3 0,3-13 8 15,3-14 1-15,-3-14 0 16,3-4 2-16,-11-7 0 16,-1 1-1-16,-11-5 1 15,-21-5-2-15,-11-4 1 16,-21-9-2-16,-27-1 3 16,-24-9 0-16,-22-5 0 15,-17 0 1-15,-13-7-1 16,-9-9 2-16,-6-1-1 15,1-6 17-15,26-8 9 0,31 4-27 16,41 10-29 0,38-8-63-16,23-25-218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25T18:37:14.9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14901 3096 178 0,'0'-4'211'0,"0"4"-209"15,0 0 0-15,0 0 12 16,0 0-2-16,0 0-2 16,0 0-1-16,0 0 12 15,5 0-2-15,0 16-6 16,-2 15 36-16,-3 10-24 16,0 11-2-16,-11 8-10 15,-11 8-4-15,-3 3-6 16,0 1-3-16,3-6-1 0,6-13-19 15,7-11-85-15,7-18-81 16</inkml:trace>
  <inkml:trace contextRef="#ctx0" brushRef="#br0" timeOffset="355.6562">15367 3162 412 0,'-14'21'54'15,"0"8"-53"-15,-9 11 5 16,-5 3-5-16,-3 6-1 15,0-4 0-15,9-5 1 16,11-14-1-16,11-14 1 16,13-12 6-16,29 0 21 15,14-14 13-15,12-8-18 16,2 0 4-16,-7 9 3 16,-14 4-11-16,-17 7-7 15,-14 2-12-15,-12 0-6 0,-6 0-13 16,0 0-49-1,-6 0-50-15,-18 0-100 0</inkml:trace>
  <inkml:trace contextRef="#ctx0" brushRef="#br0" timeOffset="531.936">15594 3059 47 0,'38'-33'112'0,"-9"16"10"15,-11 14-25-15,-12 5-29 16,-6 42-2-16,-5 27 17 15,-29 25-17-15,-12 23-28 16,-16 12-11-16,-6 4-20 16,2-3-7-16,7-13-12 15,18-27-108-15,18-32-401 16</inkml:trace>
  <inkml:trace contextRef="#ctx0" brushRef="#br0" timeOffset="1945.2504">15173 4224 49 0,'0'-3'323'16,"0"3"-303"-16,0 0-1 15,0 0 17-15,0 0-17 0,0 0-1 16,-12 20 14-1,-10 16-4-15,-10 13-16 0,-8 10-7 16,-3 9 1-16,-2 1-4 16,2 0-2-16,4-5 0 15,9-11-3-15,9-13-25 16,9-18-66-16,5-18-12 16,7-4-10-16,0-15-89 15</inkml:trace>
  <inkml:trace contextRef="#ctx0" brushRef="#br0" timeOffset="2161.3921">15203 4241 368 0,'7'5'50'15,"10"30"-30"-15,13 14 58 16,8 14-32-16,4 8-7 15,-1-2-4-15,-1 0-14 16,-6-1-12-16,-4-2-9 16,-7-6-3-16,-6-6-19 15,-1-9-94-15,-5-13-272 16</inkml:trace>
  <inkml:trace contextRef="#ctx0" brushRef="#br0" timeOffset="4455.8089">14097 5136 33 0,'0'-7'140'15,"0"4"-112"-15,0-1 40 16,0 0-25-16,0-2-3 0,0 2 10 16,0 0-5-16,0 2 0 15,0 0 4-15,0 0-2 16,0 2-12-16,-3 4-15 15,-8 30-3-15,-9 22 12 16,-11 17-16-16,-11 12-9 16,-1 14-4-16,2 1 0 15,7-5-2-15,12-11-11 16,7-26-30-16,12-17-46 16,3-26-20-16,7-15-14 15,23-22-67-15</inkml:trace>
  <inkml:trace contextRef="#ctx0" brushRef="#br0" timeOffset="4771.791">14399 5226 212 0,'0'-5'254'16,"0"5"-253"-16,0 0 15 16,-6 19 1-16,-11 11 0 15,-8 14-6-15,-9 7-8 0,-2 5 0 16,1-1-3 0,12-7 0-16,14-14 1 0,9-12 1 15,12-9 2-15,25-7 4 16,12-6-4-16,4 0 0 15,0 0 0-15,-8 0-4 16,-14 0-4-16,-13 1-11 16,-3 3-82-16,-7-4-124 15</inkml:trace>
  <inkml:trace contextRef="#ctx0" brushRef="#br0" timeOffset="4954.5733">14775 5221 489 0,'0'7'51'0,"-21"28"-12"16,-9 20 32-16,-7 20-53 15,-8 15-12-15,0 9-3 16,3 3-3-16,4-9-5 16,10-6-33-16,15-17-113 15,13-19-204-15</inkml:trace>
  <inkml:trace contextRef="#ctx0" brushRef="#br0" timeOffset="5336.8437">15440 5332 569 0,'-7'16'39'0,"4"12"-33"16,1 11 13-16,-2 13-1 15,-4 8-9-15,-4 6-9 16,0 1 1-16,-2-6-2 16,2-10-4-16,1-11-12 15,4-15-117-15,1-12-28 16</inkml:trace>
  <inkml:trace contextRef="#ctx0" brushRef="#br0" timeOffset="5486.3357">15294 5636 99 0,'0'-27'278'15,"0"15"-221"-15,0 4 21 0,10 4-24 16,11 1-25 0,5 1-1-16,9 0-4 0,6 1-4 15,1-3-3-15,2 0-15 16,3-3-2-16,-1-4-39 15,-3-5-101-15,0-10-177 16</inkml:trace>
  <inkml:trace contextRef="#ctx0" brushRef="#br0" timeOffset="5652.7319">16019 5146 430 0,'16'12'77'0,"-11"36"5"16,-5 18-4-16,-9 24-30 15,-27 21-32-15,-6 15-13 0,-1 3-3 16,0 0-4-16,7-15-9 16,8-16-51-16,10-17-97 15,6-33-230-15</inkml:trace>
  <inkml:trace contextRef="#ctx0" brushRef="#br0" timeOffset="6317.8694">13502 5184 345 0,'-19'26'152'0,"-4"18"-138"16,3 12 66-16,1 7-50 16,2 7-26-16,0 2-4 15,1-2-1-15,2-9-17 16,1-13-24-16,6-16-38 16,-3-23-47-16,-1-9-138 15</inkml:trace>
  <inkml:trace contextRef="#ctx0" brushRef="#br0" timeOffset="6467.5595">13321 5442 465 0,'20'-3'59'0,"8"3"35"16,10 0 3-16,6 0-64 16,3 0 7-16,0 3-40 15,-5 4-16-15,-4-7-98 16,-18 0-395-16</inkml:trace>
  <inkml:trace contextRef="#ctx0" brushRef="#br0" timeOffset="9094.1746">1785 6726 235 0,'-4'0'22'16,"4"0"-2"-16,-4 0 0 16,-1 0-6-16,0 0 0 15,-3 0 16-15,2 0 3 16,1 2-10-16,-5 2 2 0,6 1-6 16,2-4-8-16,-1 1-4 15,3-2-4-15,0 0 9 16,0 0 12-16,0 0 0 15,0 0-6-15,0 0 4 16,19-10 1-16,14-12 7 16,12-2 1-16,7-1-6 15,0 1 3-15,-4 9-2 16,-5 6-8-16,-8 9-12 16,-10 0-4-16,-11 17-2 15,-13 23 0-15,-5 24 4 16,-38 25-2-16,-21 19-1 0,-14 12-1 15,3 2-4-15,3-5 1 16,23-15 0-16,18-23-6 16,20-23-5-16,10-16 9 15,18-16 5-15,24-9 0 16,14-8 4-16,7-7 1 16,1 2-2-16,-9 0-3 15,-11 3-1-15,-17 1-16 16,-4-4-103-16,-7-2-183 15</inkml:trace>
  <inkml:trace contextRef="#ctx0" brushRef="#br0" timeOffset="9527.4289">2775 7049 503 0,'-11'0'55'0,"-15"18"-26"16,-12 15 4-1,-12 12-7-15,-4 6 1 0,5 1-7 16,10-10-14-16,18-16-6 16,18-16 0-16,4-10 3 15,34 0 10-15,10-12-1 16,4 4 15-16,-4 8 4 16,-15 4-4-16,-14 32-14 15,-16 15 0-15,-21 12 4 16,-28 1-13-16,-17-9-4 15,0-17-13-15,7-24-22 16,20-14-24-16,17-2-11 16,22-20-45-16,10-4-60 15,29-4-92-15</inkml:trace>
  <inkml:trace contextRef="#ctx0" brushRef="#br0" timeOffset="9715.6381">2965 7236 606 0,'-11'47'7'0,"2"8"48"16,-3-1-38-16,2-7-15 16,-1-11-2-16,1-12-8 15,4-10-17-15,0-8-45 16,3-6-57-16,3 0-206 0</inkml:trace>
  <inkml:trace contextRef="#ctx0" brushRef="#br0" timeOffset="9881.3124">3021 6911 617 0,'-10'0'13'15,"0"0"-13"-15,3 0-40 16,1 8-103-16,0 2-34 16,6 5-86-16</inkml:trace>
  <inkml:trace contextRef="#ctx0" brushRef="#br0" timeOffset="10158.3021">3184 7188 218 0,'-20'40'302'16,"4"4"-282"-16,7-6 18 15,9-12-8-15,0-14-13 16,6-12-5-16,22-7 9 16,14-24 10-16,10-5-1 15,0 8 1-15,-7 16 2 0,-9 12-3 16,-13 12-14-1,-10 30 8-15,-13 14 3 0,0 5-10 16,-16-5-17-16,0-15-8 16,8-18-37-16,8-19-46 15,0-4-46-15,19-35-99 16</inkml:trace>
  <inkml:trace contextRef="#ctx0" brushRef="#br0" timeOffset="10557.4911">3706 6732 425 0,'0'0'37'0,"10"0"-7"15,7 0 36-15,2-2-19 16,-5 2-2-16,-1 0 5 16,-7 0-23-16,-3 8-8 0,-3 20 16 15,0 14-2 1,-14 15-17-16,-6 7-7 0,4-2-1 15,8-11-4-15,8-18-4 16,11-19 0-16,20-14-5 16,10-2-5-16,3-18-7 15,-7-4-27-15,-5 0-14 16,-10 7-34-16,-1-2-92 16,-8 7-253-16</inkml:trace>
  <inkml:trace contextRef="#ctx0" brushRef="#br0" timeOffset="10840.0992">4079 6973 464 0,'9'2'64'0,"1"22"-7"16,8 6 1-16,-1 8-11 15,0 8-8-15,0 3-7 16,-1 1-9-16,-5-3-19 16,2-6-4-16,-1-7-5 15,3-7-15-15,5-9-65 0,2-16-98 16,5-3-236-1</inkml:trace>
  <inkml:trace contextRef="#ctx0" brushRef="#br0" timeOffset="10973.385">4362 7113 629 0,'-94'90'57'0,"-4"17"35"15,-3 4-30-15,11-19-62 16,24-34-15-16,34-56-196 15</inkml:trace>
  <inkml:trace contextRef="#ctx0" brushRef="#br0" timeOffset="11771.3327">5071 7075 271 0,'-2'-8'31'0,"2"3"60"15,0-2-38-15,0 1-12 16,0 4 17-16,0 2-14 16,0 0-11-16,0 26 7 15,2 12 2-15,-2 17-14 16,0 9-15-16,-3 4-11 15,-9-1-2-15,0-7 0 16,2-8-14-16,1-8-26 16,0-6-42-16,1-15-67 15,-3-16-164-15</inkml:trace>
  <inkml:trace contextRef="#ctx0" brushRef="#br0" timeOffset="11954.2694">5043 7321 503 0,'18'-9'55'16,"4"5"37"-16,8 1-23 15,1 0-49-15,-2 3-20 16,-6-2-2-16,-4-3-26 16,0-4-23-16,3 1-48 0,5 2-103 15</inkml:trace>
  <inkml:trace contextRef="#ctx0" brushRef="#br0" timeOffset="12170.3661">5674 6894 480 0,'0'0'78'16,"0"25"-63"-16,0 16 59 15,-11 14-34-15,-8 5-28 16,-8 9-10-16,-5 1-1 16,-4-1-1-16,0-4-4 0,6-6-14 15,11-9-48-15,14-10-74 16,5-13-51-16</inkml:trace>
  <inkml:trace contextRef="#ctx0" brushRef="#br0" timeOffset="12437.3319">6072 6852 504 0,'0'0'9'0,"-3"34"16"15,-25 19 17-15,-11 17-31 0,-15 10-8 16,1 2-2-1,8-7-1-15,18-11 0 0,24-20-3 16,8-19-10-16,34-24-36 16,16-1 37-16,7-21 10 15,3-6 2-15,-6 0-1 16,-11 5-6-16,-9-2-89 16,-14-1-274-16</inkml:trace>
  <inkml:trace contextRef="#ctx0" brushRef="#br0" timeOffset="12635.7905">6341 6836 485 0,'-32'64'30'0,"3"16"43"15,-3 7-27-15,-2 10-28 16,1-3-14-16,0-4-3 15,3-8-1-15,8-15-5 16,11-15-43-16,10-15-97 16,1-17-49-16</inkml:trace>
  <inkml:trace contextRef="#ctx0" brushRef="#br0" timeOffset="13167.8469">6598 7138 525 0,'-36'35'143'0,"-2"9"-124"16,8 0 13-16,8-7-29 15,13-11-3-15,9-16-2 16,12-10 2-16,21 0 0 16,7 0 9-16,-3 0 13 15,-10 5 14-15,-15 24-9 0,-12 16-1 16,-9 9 2-1,-28 6-18-15,-15-6-10 0,0-15 0 16,8-17-9-16,14-17-26 16,16-5-24-16,14-16-17 15,5-14-62-15,27-6-48 16,10-6-138-16</inkml:trace>
  <inkml:trace contextRef="#ctx0" brushRef="#br0" timeOffset="13350.9213">6864 7210 587 0,'-14'42'15'0,"3"8"45"16,2 2-26-16,-4-3-29 16,2-9-5-16,4-14-10 15,1-8-54-15,2-8-73 16,2-8-100-16</inkml:trace>
  <inkml:trace contextRef="#ctx0" brushRef="#br0" timeOffset="13500.5285">6894 6929 548 0,'0'0'41'0,"0"6"-41"0,3 10-11 15,8 6-59-15,2 4-84 16,4 6-200-16</inkml:trace>
  <inkml:trace contextRef="#ctx0" brushRef="#br0" timeOffset="13719.218">7100 7312 447 0,'0'22'105'0,"0"10"-4"15,0-3-32-15,0 1-32 16,1-10-25-16,18-12-10 16,12-8 2-16,8 0 17 0,7-8 0 15,-6-2 1-15,-7 8-17 16,-9 2 1-16,-8 16 0 16,-7 10-2-16,-6 2-4 15,-3-2-29-15,0-12-55 16,0-10-73-16,5-4-134 15</inkml:trace>
  <inkml:trace contextRef="#ctx0" brushRef="#br0" timeOffset="13932.7616">7555 7154 584 0,'0'0'130'0,"12"16"-123"0,3 10 14 16,4 8 3-16,0 6-17 16,-2-4-7-16,2-1-1 15,0-2-7-15,-2-8-25 16,2 0-42-16,0-2-85 16,-2-9-111-16</inkml:trace>
  <inkml:trace contextRef="#ctx0" brushRef="#br0" timeOffset="14064.9678">7846 7193 489 0,'-41'39'164'0,"-17"23"-83"0,-11 16 6 16,-11 8-50-16,3-9-37 16,14-15-22-16,27-41-144 15</inkml:trace>
  <inkml:trace contextRef="#ctx0" brushRef="#br0" timeOffset="14614.3198">8112 7016 558 0,'0'0'54'0,"0"20"-3"16,0 19-1-16,0 19-13 16,0 9-31-16,-5-1-3 15,1 0-3-15,1-8-3 0,1-9-6 16,1-9-19-1,-2-6-75-15,1-14-69 0,-2-13-248 16</inkml:trace>
  <inkml:trace contextRef="#ctx0" brushRef="#br0" timeOffset="14747.5109">8079 7232 505 0,'7'0'173'16,"7"12"-141"-16,14 14 23 15,13 0-55-15,6-1 0 16,13-18-45-16,5-7-249 0</inkml:trace>
  <inkml:trace contextRef="#ctx0" brushRef="#br0" timeOffset="15279.2188">9032 7053 561 0,'-35'0'77'0,"-10"22"-46"16,-6 14 33-16,-1 13-36 16,5 3-8-16,13-6-14 0,16-16-6 15,18-15-3-15,5-13 1 16,25-2 2-16,11 0 14 16,0 0 13-16,-6 0 3 15,-11 17-4-15,-18 15-9 16,-6 17 1-16,-36 9-6 15,-19 0-10-15,-9-12-2 16,1-20-6-16,14-17-27 16,17-9-37-16,21-16-54 15,11-15-116-15</inkml:trace>
  <inkml:trace contextRef="#ctx0" brushRef="#br0" timeOffset="15462.3888">9207 7133 621 0,'-21'41'55'0,"4"15"-45"16,3 6 30-16,3 3-38 16,4-12-2-16,-1-14-22 15,7-14-82-15,-2-10-68 16,-2-13-109-16</inkml:trace>
  <inkml:trace contextRef="#ctx0" brushRef="#br0" timeOffset="15628.697">9271 6819 742 0,'-21'0'6'16,"9"11"-6"-16,2 14-22 15,-2 9-75-15,3 6-102 16,7 4-203-16</inkml:trace>
  <inkml:trace contextRef="#ctx0" brushRef="#br0" timeOffset="15861.5019">9489 7203 586 0,'0'0'39'0,"0"7"26"15,0 3-29-15,0 2-3 16,10-2-3-16,11-6-8 16,9-4 0-16,10 0 6 15,8 0-4-15,-2-2-12 16,-4 2-9-16,-12 0-3 16,-11 10-1-16,-8 14-1 15,-10 4-10-15,-1 0-37 16,0-1-33-16,-8-8-68 15,6-14-136-15</inkml:trace>
  <inkml:trace contextRef="#ctx0" brushRef="#br0" timeOffset="16077.5474">10065 7057 747 0,'4'7'28'16,"15"24"29"-16,4 12-12 16,-2 9-40-16,-2 4-5 15,-5-6-4-15,2-5-12 16,-3-12-28-16,5-13-35 16,-1-7-35-16,5-9-81 15,-4-4-130-15</inkml:trace>
  <inkml:trace contextRef="#ctx0" brushRef="#br0" timeOffset="16195.3627">10344 7057 184 0,'-38'0'405'0,"-24"32"-331"15,-19 24-2-15,-10 19-22 16,-3 5-10-16,8-6-37 16,23-17-3-16,39-30-66 15,24-28-271-15</inkml:trace>
  <inkml:trace contextRef="#ctx0" brushRef="#br0" timeOffset="16726.1417">10917 6870 407 0,'-5'0'94'0,"-1"0"-39"16,2 15-10 0,-4 14-22-16,-1 10 9 0,2 10 3 15,-4 7 15-15,-3 10-4 16,-5 5-12-16,-3-2-23 16,3-3-10-16,2-8-1 15,4-13-20-15,3-11-74 16,2-16-75-16,3-18-159 15</inkml:trace>
  <inkml:trace contextRef="#ctx0" brushRef="#br0" timeOffset="16893.1277">10776 7188 401 0,'9'-4'190'15,"5"4"-136"-15,11 0 37 0,15 4-50 16,4 4-15-1,3 0-15-15,-5 2-11 0,-6-7-11 16,-3-3-56-16,1 0-73 16,0-24-186-16</inkml:trace>
  <inkml:trace contextRef="#ctx0" brushRef="#br0" timeOffset="17191.6241">11218 6939 557 0,'13'0'41'0,"26"0"-17"0,18-10 20 16,4-2-20-16,3 2 1 16,-6 2-10-16,-11 6-3 15,-10 2-5-15,-9 5-2 16,-10 22-5-16,-13 17 0 15,-5 16 5-15,-17 18 5 16,-21 17-3-16,-9 5 6 16,-5 4 6-16,-2-11-2 15,9-12-10-15,10-18-7 16,11-21-22-16,10-17-74 16,12-21-69-16,2-8-212 15</inkml:trace>
  <inkml:trace contextRef="#ctx0" brushRef="#br0" timeOffset="17557.3837">11946 7214 256 0,'0'-6'364'0,"14"1"-330"16,23-3 46-16,6-1-41 16,0 2-22-16,0 2-17 15,-7-3-12-15,-4-2-52 16,-3-2-51-16,-2-8-194 16</inkml:trace>
  <inkml:trace contextRef="#ctx0" brushRef="#br0" timeOffset="17723.7192">12019 7344 671 0,'-3'14'134'16,"3"3"-111"-16,12 3-6 15,15 1-17-15,10-6-8 16,8-10-114-16,1-5-200 15</inkml:trace>
  <inkml:trace contextRef="#ctx0" brushRef="#br0" timeOffset="18339.2003">13092 7145 124 0,'-24'-8'365'0,"-7"8"-337"15,-7 15 23-15,-7 21-10 16,-2 20-13-16,-1 17-2 16,6 17 20-16,14 6 8 15,21-2 16-15,8-21-25 16,45-25-32-16,24-30-7 15,27-18 0-15,18-28 1 16,4-26-6-16,-15-11-1 16,-31-3 0-16,-39 4 2 15,-34 9 29-15,-27 7-10 16,-43 15-8-16,-9 10-11 16,6 15-2-16,23 8-10 15,39 0-121-15,11 0-263 0</inkml:trace>
  <inkml:trace contextRef="#ctx0" brushRef="#br0" timeOffset="42231.0902">1600 6347 257 0,'-68'52'202'0,"0"36"-195"15,3 32 2-15,5 30 38 16,15 22 1-16,19 25 9 16,25 18-15-16,10-9-14 15,44-21-19-15,22-29-9 16,26-33-11-16,27-36-63 15,24-43-148-15</inkml:trace>
  <inkml:trace contextRef="#ctx0" brushRef="#br0" timeOffset="43095.4169">7795 6544 50 0,'0'14'400'0,"5"13"-397"0,23 14-2 16,17 3 19-16,10 12 10 16,5 19 18-16,-3 21-11 15,-13 18-9-15,-16 20-6 16,-26 16-6-16,-14 12-7 16,-36 3-7-16,-14-15-2 15,-1-21-11-15,9-34-54 16,29-47-133-16</inkml:trace>
  <inkml:trace contextRef="#ctx0" brushRef="#br0" timeOffset="43727.2651">8879 6634 432 0,'-54'90'123'0,"-6"52"-121"15,9 47 65-15,13 24-2 16,17 15 10-16,21-4-33 16,16-25-28-16,38-42-14 15,25-43-5-15,12-36-51 16,11-49-104-16,6-29-335 15</inkml:trace>
  <inkml:trace contextRef="#ctx0" brushRef="#br0" timeOffset="44408.9236">11883 6679 693 0,'32'169'5'15,"-9"50"20"-15,-24 20 21 16,-62 10-31-16,-39 15-11 16,-31-6-4-16,-24-16-32 15,8-50-135-15</inkml:trace>
  <inkml:trace contextRef="#ctx0" brushRef="#br0" timeOffset="49762.7511">3181 10044 380 0,'-15'0'6'16,"12"1"21"-16,1-1 0 15,1 0-19-15,1 0 3 16,-4 0 18-16,4 0 19 16,-2-4 2-16,2-4 6 15,10-5-12-15,26-7-21 16,18-4 13-16,10 0-3 16,3 4-5-16,-7 10-8 15,-14 10-9-15,-14 0-7 0,-12 12 0 16,-14 18-2-1,-6 14 2-15,-21 13-1 0,-28 13 1 16,-16 6-4-16,-6-1 0 16,9-13 0-16,14-12 0 15,24-18 0-15,21-15-2 16,3-5-2-16,27-5 1 16,15-1 3-16,13-5 1 15,5-1 0-15,-1 0-1 16,-7 0 0-16,-10 2 0 15,-4 3-7-15,-8 0-85 16,-8-5-96-16,-8 0-191 16</inkml:trace>
  <inkml:trace contextRef="#ctx0" brushRef="#br0" timeOffset="50095.0079">4089 10085 444 0,'-49'20'9'0,"6"8"29"16,4 1 25-16,7-6-26 0,12-6-15 15,11-10-15-15,9-7-5 16,7 0 3-1,22 0 38-15,5-5 15 0,0 3-11 16,-4 2-11-16,-9 21-13 16,-12 20-8-16,-9 13-4 15,-12 13 1-15,-20 0-8 16,-9-6-4-16,-1-15-1 16,2-24-7-16,9-16-18 15,10-9-59-15,12-30-27 16,9-1-70-16,9-5-114 15</inkml:trace>
  <inkml:trace contextRef="#ctx0" brushRef="#br0" timeOffset="50310.4929">4387 10166 274 0,'0'14'274'16,"0"10"-263"-16,8 8 55 16,1 3-42-16,-4 0-19 15,-5-4-5-15,0-4 0 16,0-6-1-16,0-10-10 16,0 0-55-16,0-11-113 15</inkml:trace>
  <inkml:trace contextRef="#ctx0" brushRef="#br0" timeOffset="50466.9034">4397 9934 586 0,'-9'-11'9'0,"9"11"-9"16,4 0-136-16,5-1-178 15</inkml:trace>
  <inkml:trace contextRef="#ctx0" brushRef="#br0" timeOffset="50776.5717">4625 10299 394 0,'-3'14'110'16,"3"3"-93"-16,0-5 59 15,19-8-31-15,10-4-16 16,8-9-6-16,6-18-4 16,5-3 4-16,-6 7 16 0,-6 11-4 15,-8 10-18 1,-9 2-12-16,-8 22 2 0,-6 19-1 15,-5 5-4-15,0 2-1 16,0-7-1-16,0-7-19 16,0-10-65-16,0-14-100 15,11-10-219-15</inkml:trace>
  <inkml:trace contextRef="#ctx0" brushRef="#br0" timeOffset="51009.604">5174 10059 518 0,'22'21'57'0,"13"14"34"16,1 8-42-16,-5 8-29 15,-3-2-10-15,-4 1-8 16,-6-2-2-16,1-8 0 15,-5-4-6-15,1-2-55 16,-3-14-109-16,-6-20-299 16</inkml:trace>
  <inkml:trace contextRef="#ctx0" brushRef="#br0" timeOffset="51142.8623">5417 10117 636 0,'-67'60'75'15,"-4"19"-38"-15,0 2-1 16,7-2-35-16,21-17-1 16,18-37-129-16</inkml:trace>
  <inkml:trace contextRef="#ctx0" brushRef="#br0" timeOffset="51525.2748">6354 9442 674 0,'-58'64'82'0,"4"52"-74"15,-2 34 38 1,0 25-11-16,7 13 0 0,21-10-15 15,25-18-10-15,12-33-9 16,40-41-1-16,21-43-5 16,12-32-37-16,6-11-92 15,-4-25-98-15</inkml:trace>
  <inkml:trace contextRef="#ctx0" brushRef="#br0" timeOffset="52222.9475">6772 9912 586 0,'-58'31'13'0,"10"9"36"16,12-3-10-16,11-6-26 15,16-7-12-15,9-10 0 16,15-6 1-16,16-5 5 15,6-1 26-15,2-2 19 16,-10 5-13-16,-9 5-7 16,-15 16-12-16,-7 13-5 15,-30 11 3-15,-22 4-13 16,-4-10-5-16,4-13-1 16,15-16-1-16,16-13-16 15,15-2-36-15,8-2-34 16,6-13-47-16,27-2-32 0,10-4-40 15</inkml:trace>
  <inkml:trace contextRef="#ctx0" brushRef="#br0" timeOffset="52410.6822">7153 10008 605 0,'0'0'20'15,"4"28"15"-15,5 13 11 16,-5 8-32-16,-2 1-10 16,-2-8-4-16,0-8-2 15,1-9-37-15,-1-12-114 0,0-13-289 16</inkml:trace>
  <inkml:trace contextRef="#ctx0" brushRef="#br0" timeOffset="52572.55">7260 9732 690 0,'-12'0'20'0,"12"12"-20"16,3 16-8-16,16 6-57 15,1 3-169-15</inkml:trace>
  <inkml:trace contextRef="#ctx0" brushRef="#br0" timeOffset="52822.5972">7542 10149 456 0,'0'2'198'16,"6"0"-153"-16,13 2 28 15,12-4-39-15,13-8-7 16,8-17-8-16,0-6-2 15,-9 5 6-15,-11 10 2 16,-13 9-10-16,-5 7-9 16,-5 3 0-16,-2 23-4 0,-3 8-1 15,-4 10-1 1,0-2-8-16,0-5-34 0,0-2-58 16,0-12-78-16,0-12-110 15</inkml:trace>
  <inkml:trace contextRef="#ctx0" brushRef="#br0" timeOffset="53054.6924">8147 9963 569 0,'15'16'78'0,"11"17"28"16,4 6-55-16,1 5-27 15,-1 1-3-15,0-1-14 16,-4-2-5-16,-1-6-2 16,-2-6 0-16,0-4-10 15,-3-10-57-15,2-16-118 16,-5-11-255-16</inkml:trace>
  <inkml:trace contextRef="#ctx0" brushRef="#br0" timeOffset="53171.0625">8459 9925 580 0,'-74'42'132'16,"-5"20"-75"-16,-3 6-25 15,11-5-30-15,19-12-2 0,26-32-147 16</inkml:trace>
  <inkml:trace contextRef="#ctx0" brushRef="#br0" timeOffset="53603.078">8798 9850 605 0,'0'50'121'0,"4"23"-118"0,10 13 9 16,-1-4-7-16,-2-3-5 15,-1-15 0-15,1-16-15 16,-5-12-58-16,-2-16-82 15,-4-18-183-15</inkml:trace>
  <inkml:trace contextRef="#ctx0" brushRef="#br0" timeOffset="53753.4009">8725 10045 438 0,'0'11'389'0,"0"10"-378"15,31 2 2-15,17-4-13 16,13-9-10-16,-1-12-216 16</inkml:trace>
  <inkml:trace contextRef="#ctx0" brushRef="#br0" timeOffset="54451.2168">9420 9905 181 0,'-9'0'315'0,"6"0"-289"16,6 0 38-16,33 0-14 16,24-11 5-16,25-15-17 15,21-6 4-15,3 2 5 16,-10 6-5-16,-24 14-11 15,-27 10-21-15,-26 18-9 16,-16 30 2-16,-6 22 2 16,-37 19-3-16,-17 9-2 15,-9 1-1-15,5-7 1 16,15-14-5-16,25-22-22 16,18-24-38-16,6-25-97 0,25-10-159 15</inkml:trace>
  <inkml:trace contextRef="#ctx0" brushRef="#br0" timeOffset="54734.7218">10275 9445 655 0,'23'11'77'0,"20"42"-48"0,9 31 71 16,-3 30-59-16,-22 24-23 16,-27 17 12-16,-28 11-7 15,-51 2-6-15,-29 0-10 16,-11-19-7-16,10-35-4 15,34-51-46-15,35-63-206 16</inkml:trace>
  <inkml:trace contextRef="#ctx0" brushRef="#br0" timeOffset="55432.8733">11081 9886 636 0,'-8'22'45'15,"5"24"-35"-15,3 14 35 16,0 10-26-16,0 3-14 16,0-1-4-16,-4-7-1 15,-2-7 0-15,1-7-9 0,-2-9-54 16,-5-10-114-16,-8-18-240 16</inkml:trace>
  <inkml:trace contextRef="#ctx0" brushRef="#br0" timeOffset="55582.7185">10925 10240 620 0,'26'-6'58'0,"16"6"47"15,11 4-24-15,7 14-45 16,3 0-11-16,1 1-18 16,-2-4-7-16,3-5-14 15,-4-10-126-15,-5-20-266 0</inkml:trace>
  <inkml:trace contextRef="#ctx0" brushRef="#br0" timeOffset="56196.9933">12359 9699 553 0,'0'0'131'0,"-1"31"-125"16,-5 37 38-16,-5 28 6 16,-6 19-39-16,-6 5-9 15,1-6-1-15,-4-7-1 0,9-12 0 16,11-11-8-16,6-14-37 16,13-29-139-16,11-41-206 15</inkml:trace>
  <inkml:trace contextRef="#ctx0" brushRef="#br0" timeOffset="56413.2819">12983 9660 502 0,'-67'64'209'16,"-11"42"-192"-16,11 29 53 0,13 15-54 15,20 9-7-15,29-5-4 16,11-19-5-16,44-23-1 16,20-35-10-16,11-29-79 15,2-26-91-15</inkml:trace>
  <inkml:trace contextRef="#ctx0" brushRef="#br0" timeOffset="57011.693">13571 10085 559 0,'-42'0'65'0,"5"10"-55"16,5 19 74-16,10 2-72 16,12 2-11-16,10-3-1 15,1-6 0-15,24-4 1 0,5-3 2 16,0 0 16-16,-10 3 35 16,-15 7-23-16,-5 9-8 15,-28 10-9-15,-23 6-7 16,-10-2-6-16,0-12-1 15,11-16-2-15,15-22-22 16,20 0-68-16,15-24-79 16,1-8-57-16</inkml:trace>
  <inkml:trace contextRef="#ctx0" brushRef="#br0" timeOffset="57244.4628">13824 10262 487 0,'0'14'71'0,"0"11"-2"16,6 6 11-16,0 3-52 15,-1 5-18-15,-1-2-8 16,-4-2-2-16,0-5-8 15,0-6-50-15,-16-6-107 16,-6-16-351-16</inkml:trace>
  <inkml:trace contextRef="#ctx0" brushRef="#br0" timeOffset="57396.618">13869 9920 683 0,'0'0'0'16,"0"19"-9"-16,6 11-95 15,3 4-155-15</inkml:trace>
  <inkml:trace contextRef="#ctx0" brushRef="#br0" timeOffset="57660.9402">14094 10439 637 0,'-1'0'39'0,"1"0"11"16,12-5 4-16,25-13-14 16,15-8-8-16,8 4-10 15,-5 8 2-15,-8 12-17 16,-15 2-3-16,-9 5 0 15,-11 19 0-15,-9 9-2 16,-3 8-2-16,-2 3 0 16,-10 1-3-16,6 0-43 15,5 1-80-15,1-12-135 0</inkml:trace>
  <inkml:trace contextRef="#ctx0" brushRef="#br0" timeOffset="57892.9852">14663 10213 526 0,'22'1'45'0,"19"20"64"15,8 2-33-15,-1 7-43 0,-1 5-6 16,-6 3-20-16,-9 1-7 15,-5 2 0-15,-6-4-14 16,-3-2-53-16,-5-7-68 16,-4-14-133-16</inkml:trace>
  <inkml:trace contextRef="#ctx0" brushRef="#br0" timeOffset="58026.562">15085 10187 57 0,'-34'-3'511'0,"-18"3"-445"15,-8 36 14-15,-12 12-42 16,-7 14-22-16,3 2-10 16,13 8-6-16,23-16-72 0,22-20-359 15</inkml:trace>
  <inkml:trace contextRef="#ctx0" brushRef="#br0" timeOffset="58557.9474">15742 10191 436 0,'-8'7'109'0,"5"11"-97"15,3 16 58-15,0 12-25 16,0 10-23-16,-3 2-17 16,-4 4-4-16,-2-1-1 15,-2-3 0-15,4-6-6 16,-8-8-43-16,-3-16-111 16,-9-19-322-16</inkml:trace>
  <inkml:trace contextRef="#ctx0" brushRef="#br0" timeOffset="58724.9871">15549 10416 644 0,'17'0'64'0,"29"0"36"16,13 0-58-16,7 4-36 15,-3 3-6-15,-7-4-16 16,-2-3-96-16,-9 0-119 15</inkml:trace>
  <inkml:trace contextRef="#ctx0" brushRef="#br0" timeOffset="59056.6187">16098 10059 517 0,'37'-8'97'15,"25"-2"-24"-15,14-2 7 16,9 0-51-16,-8 6-5 16,-11 4-15-16,-18 2-8 15,-17 0-1-15,-16 22-1 16,-15 10-1-16,-6 20 2 0,-27 10 1 15,-10 11 0-15,-1 7-1 16,0 10 0-16,5 1 1 16,6-5-1-16,6-10 0 15,12-21-2-15,10-24-32 16,5-22-61-16,8-9-69 16,18-40-94-16</inkml:trace>
  <inkml:trace contextRef="#ctx0" brushRef="#br0" timeOffset="59273.276">16664 9684 470 0,'17'32'140'0,"8"15"-67"16,10 18-4-16,-5 15-59 15,-11 10-2-15,-15 16 25 16,-4 10 23-16,-32 6-10 15,-17 8-14-15,-14-5-19 16,-5-9-12-16,7-17-1 16,16-23-22-16,16-32-119 15,17-39-226-15</inkml:trace>
  <inkml:trace contextRef="#ctx0" brushRef="#br0" timeOffset="59688.5577">17076 10301 698 0,'35'-21'22'15,"22"5"40"-15,10-2-28 16,-3 7-32-16,-7 2-2 16,-12 4-39-16,-19-2-145 15</inkml:trace>
  <inkml:trace contextRef="#ctx0" brushRef="#br0" timeOffset="59871.5651">17232 10439 698 0,'3'11'78'0,"12"9"32"15,15 3-65-15,9-2-43 16,11-6-2-16,10-3-19 15,-2-12-106-15,-4-6-201 16</inkml:trace>
  <inkml:trace contextRef="#ctx0" brushRef="#br0" timeOffset="60237.2047">17907 10293 693 0,'-35'70'69'0,"17"11"25"16,18-8-74-16,12-11-17 15,36-22-1-15,20-26-2 16,12-14 0-16,8-36 0 16,-5-22 0-16,-13-6 4 15,-24 5 44-15,-27 7 12 16,-19 6-30-16,-20 2-30 16,-40 2 0-16,-20 8 0 15,-8 9 0-15,12 15 0 16,28 4 0-16,31-10-118 15,17-20-366-15</inkml:trace>
  <inkml:trace contextRef="#ctx0" brushRef="#br0" timeOffset="68234.5797">4735 12074 614 0,'0'0'57'16,"-14"8"-50"-16,-13 21 8 16,-9 15-9-16,-11 10 2 15,0 9-5-15,4 1 2 16,10-6-2-16,12-9 1 0,16-17-4 15,5-11 0-15,14-10 0 16,16-5 4-16,3-2 2 16,-5-2 9-16,-7 6 10 15,-14 10 9-15,-7 13 0 16,-21 14 6-16,-28 10-29 16,-21 0-11-16,-9-11-4 15,4-17-37-15,17-19-35 16,22-8-11-16,26-3-60 15,10-19-101-15</inkml:trace>
  <inkml:trace contextRef="#ctx0" brushRef="#br0" timeOffset="68500.6059">4876 12398 567 0,'3'0'22'15,"13"0"12"-15,5 10 43 16,0 8-30-16,-3 4-11 16,-5 12-10-16,-3 3-16 15,-5 1-7-15,-3 1-3 0,-2-6-3 16,0-1-22-1,0-6-42-15,-2-6-54 0,-8-5-94 16</inkml:trace>
  <inkml:trace contextRef="#ctx0" brushRef="#br0" timeOffset="68667.402">4983 12123 586 0,'0'-10'145'0,"0"2"-139"16,0 4-6-16,11 0-15 15,5 4-65-15,0 0-119 16,-1 10-237-16</inkml:trace>
  <inkml:trace contextRef="#ctx0" brushRef="#br0" timeOffset="68952.7101">5222 12398 546 0,'-3'28'123'0,"0"6"-113"16,3 3 28-16,0 3-21 15,0-12-6-15,9-11-7 16,4-15-4-16,11-2 2 0,9-29 7 15,9-5 13 1,4 5-2-16,-3 12 7 0,-4 16 6 16,-5 1-12-16,-11 30-5 15,-10 11-1-15,-10 7-10 16,-3 1-5-16,0-8-4 16,0-11-32-16,0-10-62 15,0-11-73-15,5-9-155 16</inkml:trace>
  <inkml:trace contextRef="#ctx0" brushRef="#br0" timeOffset="69182.2356">5728 12344 613 0,'6'28'49'0,"28"5"-1"15,11 5-15-15,3 1-9 16,-2-4-4-16,-1-4-15 16,-6-3-3-16,-6-6-2 15,-4-7-11-15,-8-5-45 16,0-10-109-16,-9 0-276 16</inkml:trace>
  <inkml:trace contextRef="#ctx0" brushRef="#br0" timeOffset="69299.0095">6178 12275 549 0,'-58'53'208'16,"-20"19"-176"-16,1 10 15 15,-4-1-37-15,8-10-10 16,16-22-29-16,25-32-233 16</inkml:trace>
  <inkml:trace contextRef="#ctx0" brushRef="#br0" timeOffset="69730.9287">6632 12281 540 0,'-9'30'215'16,"0"17"-215"-16,7 9 4 16,1 2-4-16,-2-1-2 15,-1-7-12-15,-6-6-50 16,1-3-107-16,-10-14-128 15</inkml:trace>
  <inkml:trace contextRef="#ctx0" brushRef="#br0" timeOffset="69880.5474">6510 12459 720 0,'16'0'68'0,"21"0"18"16,14 6-61-16,1-3-23 15,6-3-2-15,-3 0-18 16,-5-9-86-16,-7-16-160 16</inkml:trace>
  <inkml:trace contextRef="#ctx0" brushRef="#br0" timeOffset="70213.24">7091 12118 383 0,'30'0'169'16,"13"-5"-155"-16,14-9 36 15,4 0-10-15,-5 4 0 16,-7 9-9-16,-14 1 2 16,-6 13-8-16,-16 25 3 15,-7 17-2-15,-6 18-5 16,-15 16-10-16,-11 9-6 0,-7 3-3 16,3-5-2-16,5-13-3 15,11-21-27-15,8-20-88 16,6-32-151-16</inkml:trace>
  <inkml:trace contextRef="#ctx0" brushRef="#br0" timeOffset="70446.5751">7803 11802 621 0,'9'73'200'15,"4"24"-134"1,3 30-20-16,-6 18-17 0,-10 7-22 16,-14 1-7-16,-23-11 0 15,-14-15-1-15,-10-19-7 16,-3-14-28-16,-2-11-63 16,1-25-121-16,-6-28-379 15</inkml:trace>
  <inkml:trace contextRef="#ctx0" brushRef="#br0" timeOffset="70944.6247">4210 11925 518 0,'-73'60'40'15,"6"20"20"-15,4 31 0 16,15 29-16-16,17 26 6 16,24 16 4-16,14 2-16 15,40-14-13-15,26-25-12 16,28-33-11-16,26-35-2 0,37-37-28 16,27-34-119-16,1-14-454 15</inkml:trace>
  <inkml:trace contextRef="#ctx0" brushRef="#br0" timeOffset="71442.6506">8540 11997 718 0,'-57'74'54'15,"5"35"-8"-15,6 23 12 16,15 24-13-16,17 7-11 16,14-4-19-16,20-13-12 15,33-20-3-15,28-31-3 16,20-23-33-16,21-35-127 16,-1-32-399-16</inkml:trace>
  <inkml:trace contextRef="#ctx0" brushRef="#br0" timeOffset="74136.9889">9065 12390 245 0,'-3'0'97'0,"-1"0"-61"16,1 4-4-16,-2-1-5 15,1 2 0-15,2-2 0 16,2-3 4-16,0 0 5 0,0 0-2 16,11-7 11-16,18-11 8 15,16-2 19-15,18-2-13 16,4 6-15-16,-8 8-4 15,-14 8-11-15,-16 0-11 16,-17 24-11-16,-12 21-2 16,-17 24 2-16,-36 17-2 15,-24 18-5-15,-8 0-2 16,8-14-1-16,26-18-9 16,26-21 5-16,25-18-2 15,16-12 2-15,36-4 7 16,17-5 0-16,12-7 1 0,2-2-1 15,-7-2 0-15,-11-1-13 16,-16 2-81-16,-7-2-92 16,-16 0-259-16</inkml:trace>
  <inkml:trace contextRef="#ctx0" brushRef="#br0" timeOffset="74452.6754">10062 12680 502 0,'-48'20'178'0,"-4"7"-173"16,7 0 34 0,12-1-26-16,17-10-12 0,16-7-1 15,15-7-3-15,25-2 3 16,11 0 18-16,1 0 24 15,-12 0 13-15,-13 0-10 16,-20 7-15-16,-7 19-14 16,-31 11 8-16,-27 11-14 15,-15-1-10-15,-5-6 0 16,13-14-14-16,21-14-25 16,20-13-44-16,20 0-41 15,4-16-45-15,31-13-74 0</inkml:trace>
  <inkml:trace contextRef="#ctx0" brushRef="#br0" timeOffset="74652.5223">10375 12742 673 0,'-8'29'56'0,"8"14"5"15,-1 6-26-15,-3 2-18 16,1-3-14-16,0-6-3 16,-2-7-24-16,2-7-85 15,-7-12-128-15</inkml:trace>
  <inkml:trace contextRef="#ctx0" brushRef="#br0" timeOffset="74802.6214">10448 12456 305 0,'0'-4'491'15,"-6"4"-477"-15,5 2-14 16,1 14-37-16,0 13-46 16,0 1-161-16</inkml:trace>
  <inkml:trace contextRef="#ctx0" brushRef="#br0" timeOffset="75085.6092">10659 12811 346 0,'-21'31'265'0,"0"4"-215"16,9-6 20-16,9-7-40 15,3-7-14-15,4-13-11 16,28-2 3-16,15-19 6 15,14-17 10-15,7-6 7 16,-3 8 5-16,-6 10 3 16,-15 14-16-16,-13 10-14 15,-14 5 2-15,-9 22-5 0,-8 13-3 16,0 4-3-16,-6 0-6 16,-4-2-25-16,6-1-59 15,4-5-103-15,0-12-87 16</inkml:trace>
  <inkml:trace contextRef="#ctx0" brushRef="#br0" timeOffset="75300.5754">11378 12599 752 0,'5'19'71'0,"14"16"12"15,3 10-57-15,0 6-19 16,-2-2-6-16,-1 1-1 16,0-6-7-16,-4-4-21 15,2-5-40-15,-5-6-58 16,-3-18-81-16</inkml:trace>
  <inkml:trace contextRef="#ctx0" brushRef="#br0" timeOffset="75433.6714">11721 12647 231 0,'-2'-10'446'16,"-38"10"-317"-16,-15 30-52 16,-18 16-49-16,-15 12-14 15,-5 4-14-15,8-3 0 0,21-13-74 16,27-22-210-16</inkml:trace>
  <inkml:trace contextRef="#ctx0" brushRef="#br0" timeOffset="75866.1117">12158 12372 462 0,'-2'11'336'15,"1"30"-329"1,1 19 33-16,7 11-34 16,4 7-6-16,-7-4-1 0,-4-5-4 15,0-9-12-15,0-6-26 16,-18-4-44-16,-5-11-107 15,-7-19-310-15</inkml:trace>
  <inkml:trace contextRef="#ctx0" brushRef="#br0" timeOffset="76015.4896">12054 12625 686 0,'32'14'97'0,"11"16"-28"16,7 7-30-16,1-1-30 15,-4-9-5-15,-5-6-4 0,-8-9-19 16,-7-6-82-16,-2-6-145 16</inkml:trace>
  <inkml:trace contextRef="#ctx0" brushRef="#br0" timeOffset="76165.3526">12707 12356 621 0,'0'48'125'15,"-7"16"-20"-15,-7 17-53 16,-8 10-22-16,-5 0-23 16,0-4-7-16,4-9-18 15,6-9-76-15,6-17-204 0</inkml:trace>
  <inkml:trace contextRef="#ctx0" brushRef="#br0" timeOffset="76581.0006">13220 11930 730 0,'0'55'15'16,"24"33"65"-16,6 30-27 16,-8 25-15-16,-20 18-5 0,-10 3-10 15,-39-7-5 1,-18-17-13-16,1-27-5 0,11-33-15 16,18-45-102-16,22-37-300 15</inkml:trace>
  <inkml:trace contextRef="#ctx0" brushRef="#br0" timeOffset="76996.6305">13710 12512 623 0,'14'0'85'0,"25"-8"15"15,19 1-55-15,10 2-32 16,-6 5-5-16,-10 0-8 15,-16 0-11-15,-15 0-68 16,-20 5-154-16</inkml:trace>
  <inkml:trace contextRef="#ctx0" brushRef="#br0" timeOffset="77163.0271">13827 12686 752 0,'0'7'73'15,"12"5"21"-15,30 0-61 16,18 2-27-16,10-3-6 16,3-2-21-16,3-9-143 15,-18 0-341-15</inkml:trace>
  <inkml:trace contextRef="#ctx0" brushRef="#br0" timeOffset="77478.9082">14700 12342 536 0,'-58'48'149'16,"6"16"-64"-16,7 17-16 15,18 13-42-15,24 1-4 16,15-14-3-16,49-22-8 15,36-29 6-15,27-30 16 16,15-14-27-16,1-36-7 16,-21-17 1-16,-31-3 8 15,-38 0 24-15,-46 2-33 16,-28 5 0-16,-58-3 0 16,-34 1 0-16,-15 12 0 15,10 14 0-15,33 17 0 16,56 1-49-16,32-3-413 15</inkml:trace>
  <inkml:trace contextRef="#ctx0" brushRef="#br0" timeOffset="81170.6014">4506 14542 520 0,'-28'5'91'16,"-5"20"-89"-16,-8 0 1 15,-1 0 4-15,2-4 13 16,9-9-1-16,10-6-3 16,8-4 2-16,10-2 7 0,3 2 3 15,1-2-10-15,26 4-8 16,9 6-3-16,3 4 5 16,-9 9 2-16,-13 12 6 15,-9 12 5-15,-8 12-9 16,-21 7-12-16,-27-3-4 15,-12-13 0-15,-2-17-10 16,2-21-18-16,11-12-7 16,4-11-17-16,14-18-16 15,12-4-16-15,19-1-36 16,4 2-64-16</inkml:trace>
  <inkml:trace contextRef="#ctx0" brushRef="#br0" timeOffset="81452.5053">4815 14510 568 0,'0'0'43'16,"10"4"-3"-16,2 19 23 16,-1 13-25-16,-4 10-18 15,-7 8-9-15,0 2-4 0,0-3-7 16,-3-6-6-16,-4-8-36 16,-1-7-67-16,2-14-71 15</inkml:trace>
  <inkml:trace contextRef="#ctx0" brushRef="#br0" timeOffset="81612.6848">4926 14340 691 0,'-6'0'75'16,"6"0"-75"-16,0 0-6 0,11 6-74 15,10 15-78 1,-2 2-232-16</inkml:trace>
  <inkml:trace contextRef="#ctx0" brushRef="#br0" timeOffset="81918.3129">5235 14684 430 0,'-17'20'160'16,"4"3"-146"-16,9-1 26 16,4-4-26-16,0-5 0 0,0-13-7 15,9 0 17-15,19-15 15 16,11-17 6-16,10-4-11 16,5 4-2-16,-3 10-3 15,-4 8-3-15,-8 14-13 16,-10 0-10-16,-7 15-3 15,-10 12 0-15,-6 6 0 16,-6 3-7-16,0 3-21 16,0-3-28-16,-4 0-45 15,2-3-52-15,2-9-101 16</inkml:trace>
  <inkml:trace contextRef="#ctx0" brushRef="#br0" timeOffset="82134.2068">5743 14516 561 0,'19'0'123'0,"20"11"-94"16,19 14 40-16,6 4-36 15,2 9-9-15,-5 6-14 16,-10-3-9-16,-14 0-1 15,-9-7-5-15,-5-5-27 16,-3-6-65-16,-3-9-94 16</inkml:trace>
  <inkml:trace contextRef="#ctx0" brushRef="#br0" timeOffset="82283.8092">6209 14446 574 0,'-64'62'139'0,"-6"10"-95"16,5 7 24-16,3 5-30 16,10-11-38-16,18-16 0 15,20-26-133-15,14-29-224 16</inkml:trace>
  <inkml:trace contextRef="#ctx0" brushRef="#br0" timeOffset="82666.2016">6772 14372 465 0,'-19'30'283'0,"-1"24"-279"16,7 15 1-16,2 9-3 16,-2 6-2-16,4-4-5 15,-2-7-15-15,0-5-67 16,5-13-130-16</inkml:trace>
  <inkml:trace contextRef="#ctx0" brushRef="#br0" timeOffset="82832.5324">6618 14675 553 0,'0'0'335'15,"6"0"-287"-15,23 9-15 16,18 6-29-16,20-5-4 16,17-4-11-16,11-6-96 15,-6-14-278-15</inkml:trace>
  <inkml:trace contextRef="#ctx0" brushRef="#br0" timeOffset="83331.2057">7413 14410 710 0,'36'0'40'16,"31"0"42"-16,24 0-48 15,10-9-21-15,-6-4 7 16,-10 5-11-16,-19 8 1 15,-22 0-4-15,-20 6 0 16,-18 24 0-16,-6 18 8 16,-27 18-1-16,-25 20-6 0,-17 19-5 15,-14 14-2 1,0 0 0-16,8-10-1 0,21-30-1 16,24-30-23-16,23-27-78 15,7-22-114-15</inkml:trace>
  <inkml:trace contextRef="#ctx0" brushRef="#br0" timeOffset="83780.9075">8343 14809 618 0,'0'0'88'16,"14"-7"5"-16,32-4-26 15,18-1-28-15,11-2-17 16,2 2-17-16,-10 1-5 16,-10 4-7-16,-18 3-44 15,-11 4-119-15,-25 0-285 16</inkml:trace>
  <inkml:trace contextRef="#ctx0" brushRef="#br0" timeOffset="83946.2127">8539 15087 568 0,'0'0'241'15,"16"1"-183"-15,30-1-5 16,24 0-41-16,11-7-10 16,-1-13-2-16,-10 2-61 15,-10-9-162-15</inkml:trace>
  <inkml:trace contextRef="#ctx0" brushRef="#br0" timeOffset="84345.4862">9323 14701 567 0,'-49'59'122'0,"7"15"-26"16,12 4-21-16,14 0-29 15,16-10-28-15,22-17-10 16,36-19 10-16,24-24-6 15,15-10-4-15,10-42 0 0,0-20-3 16,-15-12 2-16,-23-3 14 16,-27 8-9-16,-26 11-12 15,-16 11 0-15,-36 6 0 16,-27 7 0-16,-17 11 0 16,-11 13 0-16,9 5 0 15,21 7-24-15,49-9-125 16,21-18-272-16</inkml:trace>
  <inkml:trace contextRef="#ctx0" brushRef="#br0" timeOffset="85392.9221">13999 14448 586 0,'9'-18'84'0,"21"-4"1"0,7-4-4 16,0 8-29-16,-7 8-21 16,-9 8-17-16,-6 2-10 15,-3 6-3-15,-5 16-1 16,-2 11 0-16,-5 11 0 15,-9 7-1-15,-23 10-1 16,-8-1-3-16,-3-5-1 16,6-8 0-16,10-11 6 15,13-5-1-15,10-8 2 16,4-2 1-16,10 2 5 16,17 0 6-16,12-3 7 15,10 0 0-15,5-4-9 16,4-2-5-16,-6 2-5 0,-8-2-1 15,-8 6-10-15,-10-3-31 16,-5 4-71-16,-7-12-118 16</inkml:trace>
  <inkml:trace contextRef="#ctx0" brushRef="#br0" timeOffset="85758.7756">14948 14647 457 0,'-11'-14'138'16,"-11"2"-109"-16,2 2 19 15,-2 6-31-15,-3 4 6 16,-5 0-4-16,0 4 0 15,3 12 3-15,9 0-2 16,10-2-13-16,8 2-6 16,7 4 4-16,20 4 8 15,4 5 16-15,-1 1 10 16,-8 0-6-16,-11 4-9 16,-11 4-7-16,-12 4-6 0,-30 2-4 15,-10-5-7-15,-5-10-3 16,6-15-23-16,11-14-48 15,12-3-51-15,20-19-85 16,8-5-218-16</inkml:trace>
  <inkml:trace contextRef="#ctx0" brushRef="#br0" timeOffset="85958.1429">15242 14659 714 0,'-15'28'30'0,"10"16"42"15,2 9-42-15,3 6-18 0,0 1-10 16,0-11-2-16,0-5-12 16,0-10-56-16,0-9-89 15,0-17-143-15</inkml:trace>
  <inkml:trace contextRef="#ctx0" brushRef="#br0" timeOffset="86112.5632">15327 14378 190 0,'0'-6'571'0,"0"6"-538"0,0 2-24 16,0 20-9-16,3 10-44 15,10 6-115 1,-1 4-184-16</inkml:trace>
  <inkml:trace contextRef="#ctx0" brushRef="#br0" timeOffset="86374.6349">15516 14751 399 0,'0'11'272'0,"0"9"-201"15,2 6 33-15,11-2-69 16,8 1-23-16,7-6-7 16,8-5-2-16,5-8-2 0,5-6 1 15,-4 0 1-15,-6 0 2 16,-10 0-4-16,-10 0-1 16,-8 0 0-16,-6 12 0 15,-2 12-1-15,0 8-1 16,-3 3-13-16,-7-4-36 15,7-4-61-15,3-14-100 16</inkml:trace>
  <inkml:trace contextRef="#ctx0" brushRef="#br0" timeOffset="86606.5182">16341 14507 268 0,'18'13'565'15,"3"15"-528"-15,15 13 30 16,3 9-51-16,-6 2-11 16,-5 0-5-16,-7-1-1 15,-8-5-17-15,-3-10-43 16,-2-2-66-16,-6-14-103 15</inkml:trace>
  <inkml:trace contextRef="#ctx0" brushRef="#br0" timeOffset="86755.5857">16752 14404 508 0,'-54'24'413'15,"-18"40"-370"-15,-16 27 16 16,-15 15-59-16,-6 1 0 15,12-13 0-15,29-18-71 16,32-36-191-16</inkml:trace>
  <inkml:trace contextRef="#ctx0" brushRef="#br0" timeOffset="88917.7524">17184 14649 484 0,'26'-6'110'0,"17"-1"-59"16,26 0 35-16,16 3-53 0,0 0-27 16,-12 2-6-1,-15 2-13-15,-17 0-53 0,-18 10-128 16</inkml:trace>
  <inkml:trace contextRef="#ctx0" brushRef="#br0" timeOffset="89134.9382">17454 14454 543 0,'-4'14'136'15,"4"19"-87"-15,0 18 48 0,0 10-73 16,0 6-15-16,-6 2-9 15,0-5-3-15,0-9-11 16,0-9-61-16,4-12-90 16,1-16-196-16</inkml:trace>
  <inkml:trace contextRef="#ctx0" brushRef="#br0" timeOffset="89350.1429">18006 14299 609 0,'-16'36'72'15,"4"15"6"1,0 17-22-16,3 14-40 0,-5 11-6 16,0 9-7-16,-3-4-3 15,2-5-4-15,5-12-16 16,4-9-100-16,2-20-170 15</inkml:trace>
  <inkml:trace contextRef="#ctx0" brushRef="#br0" timeOffset="89566.1568">18336 14636 682 0,'22'1'33'15,"27"-1"52"-15,20 0-59 16,9 0-26-16,-2-13-6 16,-7 2-59-16,-23 0-166 15</inkml:trace>
  <inkml:trace contextRef="#ctx0" brushRef="#br0" timeOffset="89732.5065">18372 14846 618 0,'31'6'210'0,"23"9"-121"15,22-4-60-15,9-2-29 16,-1-8-6-16,-5-1-61 15,-14-4-187-15</inkml:trace>
  <inkml:trace contextRef="#ctx0" brushRef="#br0" timeOffset="90164.5552">19392 14464 518 0,'-30'22'67'0,"-3"9"28"15,2 15-45-15,3 10-4 16,7 6-1-16,10 4-21 16,11-4-7-16,16-12-9 0,27-14 2 15,15-16 22-15,15-18-20 16,5-2-5-16,-1-35 2 16,-7-15 5-16,-10-9 5 15,-14-3 7-15,-19 6-2 16,-16 6-24-16,-11 3 0 15,-14-4 0-15,-20-2 0 16,-9 7 0-16,-5 16 0 16,5 19-11-16,13 9-6 15,15 2-18-15,15-3-67 16,18-14-173-16</inkml:trace>
  <inkml:trace contextRef="#ctx0" brushRef="#br0" timeOffset="91145.52">4950 15918 512 0,'-47'22'226'16,"2"6"-219"-16,13 2 21 15,13-5-1-15,12-12-18 16,7-4-4-16,0-6 6 16,7 5 8-16,14 1 3 15,3 8 24-15,-2 6-10 16,-5 15-11-16,-11 15-5 16,-6 15-4-16,-26 12-10 15,-20-4-6-15,-12-8-2 16,1-22-6-16,7-17-13 15,9-18-14-15,14-11-32 16,14 0-30-16,13-15-49 16,15-12-126-16</inkml:trace>
  <inkml:trace contextRef="#ctx0" brushRef="#br0" timeOffset="91345.2079">5361 16126 706 0,'0'29'60'0,"0"11"-36"16,0 12 11-16,0 7-30 16,-6-1-5-16,-5-3-16 15,-2-6-75-15,1-7-61 0,-3-16-192 16</inkml:trace>
  <inkml:trace contextRef="#ctx0" brushRef="#br0" timeOffset="91490.4658">5432 15856 678 0,'0'0'176'0,"0"0"-155"16,0 0-21-16,0 0 0 15,7 0-54-15,3 13-77 16,3 12-110-16</inkml:trace>
  <inkml:trace contextRef="#ctx0" brushRef="#br0" timeOffset="91744.3479">5650 16261 493 0,'0'10'108'16,"4"3"-32"-16,4 0 2 15,4-3-6-15,4 1-20 16,5-4-22-16,8-7-12 16,8 0-5-16,3-9 0 15,4-14-2-15,-2 1-6 16,-7 6-2-16,-7 6-2 16,-10 10-1-16,-3 0 0 0,-6 24 0 15,-6 13 0-15,-3 10 0 16,0 0-7-16,0-1-34 15,-1-6-88-15,1-12-118 16</inkml:trace>
  <inkml:trace contextRef="#ctx0" brushRef="#br0" timeOffset="91976.7486">6296 16032 630 0,'15'24'139'0,"12"9"-50"16,9 7-20-16,3 8-34 15,-1 6-20-15,-2 1-10 0,-3-2-1 16,-4-2-4-16,-4-7 0 16,-3-6-6-16,-4-8-16 15,-3-6-43-15,-4-5-69 16,-3-16-115-16</inkml:trace>
  <inkml:trace contextRef="#ctx0" brushRef="#br0" timeOffset="92126.3455">6663 16203 693 0,'-62'64'90'15,"-10"7"-24"-15,-10 7-40 0,-1 5-4 16,8-10-21-16,18-15-1 15,24-19-78-15,27-34-129 16</inkml:trace>
  <inkml:trace contextRef="#ctx0" brushRef="#br0" timeOffset="92509.1635">7117 16271 425 0,'0'-2'285'16,"4"2"-200"-16,41 0 16 0,19 0-51 15,12-2-16-15,3-4-22 16,-10 0-12-16,-16 2-14 15,-15 0-32-15,-13 4-79 16,-17 0-129-16</inkml:trace>
  <inkml:trace contextRef="#ctx0" brushRef="#br0" timeOffset="92708.6141">7230 16521 774 0,'0'9'63'0,"24"-3"-9"15,22-2-10-15,15-4-24 16,5 0-13-16,-6-6-7 16,-10-12-4-16,-11 1-52 15,-11-8-153-15</inkml:trace>
  <inkml:trace contextRef="#ctx0" brushRef="#br0" timeOffset="94720.4156">8085 16347 607 0,'0'0'139'0,"0"0"-114"15,27 0 0-15,14 2-1 16,6 5-2-16,0-2-22 16,-5 2 0-16,-4-4-13 0,-3-3-38 15,3 0-85-15,-7-2-181 16</inkml:trace>
  <inkml:trace contextRef="#ctx0" brushRef="#br0" timeOffset="95252.2269">8735 16050 153 0,'-7'0'217'0,"4"0"-198"16,3 4 4-16,-1-2-8 16,1-1-5-16,-2 1 7 15,2-2 16-15,0 0 20 16,0 0-1-16,0 0-8 16,0 0-8-16,0 0 1 15,19-7-11-15,16-2 6 0,14-2 0 16,8 2-6-16,14-2 3 15,5 1 8-15,2 2 3 16,-11 4-9-16,-13 4-6 16,-19 0-10-16,-16 12-8 15,-14 24-6-15,-5 23 3 16,-37 21-3-16,-17 16-1 16,-17 7-4-16,-2 1 1 15,8-14-1-15,16-15 0 16,18-25-6-16,19-20-18 15,10-16-48-15,4-14-98 16,22-21-216-16</inkml:trace>
  <inkml:trace contextRef="#ctx0" brushRef="#br0" timeOffset="96549.2864">15519 15968 249 0,'-42'0'423'15,"-17"0"-406"-15,-1 22 51 16,-1 11-40-16,3 3-15 16,12-5-7-16,16-5-3 15,22-9-3-15,8-7-2 0,19-4 2 16,20 0 12-16,9-1 22 16,-2 2 4-16,-8 0 1 15,-14 4-10-15,-18 13-7 16,-6 12-4-16,-27 16-3 15,-23 5-10-15,-14-3-5 16,-3-14-4-16,10-14-7 16,11-17-11-16,15-8-10 15,14-1-32-15,13 0-40 16,4-10-39-16,24-8-81 16</inkml:trace>
  <inkml:trace contextRef="#ctx0" brushRef="#br0" timeOffset="96748.5136">15737 16118 651 0,'-28'36'59'0,"6"6"-31"15,8 6 14-15,6-1-35 16,4 0-7-16,0-9-7 15,1-6-14-15,1-8-66 16,-4-12-97-16,-6-12-218 16</inkml:trace>
  <inkml:trace contextRef="#ctx0" brushRef="#br0" timeOffset="96914.9158">15883 15789 487 0,'0'-18'329'16,"0"16"-305"-16,0 2 11 16,0 0-35-16,0 22-33 15,0 18-68-15,3 15-53 16,-3 7-149-16</inkml:trace>
  <inkml:trace contextRef="#ctx0" brushRef="#br0" timeOffset="97130.8989">15928 16262 380 0,'15'0'266'16,"1"-1"-167"-16,14-11 14 16,15 3-65-16,4-2-17 15,3 5-10-15,-5 6-11 16,-7 0-8-16,-12 0-1 16,-7 16 0-16,-6 7-1 15,-12 6 0-15,-3 8-2 16,0 3-5-16,-12-2-13 15,-6-2-24-15,-1-4-60 16,5-6-89-16,4-16-237 0</inkml:trace>
  <inkml:trace contextRef="#ctx0" brushRef="#br0" timeOffset="97397.2002">16612 16077 700 0,'16'16'52'0,"21"6"47"15,12 3-58-15,5 0-20 0,3-1-10 16,1 4-10-16,-4-3-1 15,-8-1 0-15,-6-6-1 16,-12 0-14-16,-11-4-53 16,-5-1-87-16,-11-8-147 15</inkml:trace>
  <inkml:trace contextRef="#ctx0" brushRef="#br0" timeOffset="97546.8848">17177 15934 759 0,'-58'40'145'16,"-17"31"-85"-16,-20 24-11 16,-11 16-41-16,-2 4-8 0,14-15-7 15,29-20-48-15,36-36-131 16,29-39-422-16</inkml:trace>
  <inkml:trace contextRef="#ctx0" brushRef="#br0" timeOffset="97978.8703">17697 16309 462 0,'0'-3'192'0,"0"-1"-115"16,22-3 19-16,24-2-58 16,9-1-10-16,0 3-14 15,-3-1-11-15,-10 2-3 16,-15 6-24-16,-8 0-95 15,-19 14-207-15</inkml:trace>
  <inkml:trace contextRef="#ctx0" brushRef="#br0" timeOffset="98128.6358">17758 16488 891 0,'20'0'29'0,"34"0"32"15,21 0-56-15,20 0-5 16,14 0-29-16,2-13-181 16</inkml:trace>
  <inkml:trace contextRef="#ctx0" brushRef="#br0" timeOffset="98544.3707">18467 16060 746 0,'17'-12'14'0,"27"2"77"16,12-2-71-16,2 7-20 16,-6 3-7-16,-14 2-35 15,-6 0-114-15,-14 7-254 16</inkml:trace>
  <inkml:trace contextRef="#ctx0" brushRef="#br0" timeOffset="98727.2126">19088 15823 784 0,'-21'2'17'0,"11"27"40"16,-5 17-44-16,0 16-13 16,-6 10 0-16,-3 4-2 15,-3-4-6-15,5-9-26 16,-1-8-78-16,10-24-173 15</inkml:trace>
  <inkml:trace contextRef="#ctx0" brushRef="#br0" timeOffset="98926.8618">19616 15721 419 0,'-37'39'403'0,"-14"34"-347"15,-5 22-8-15,-10 22-47 16,-3 11-1-16,3 1-8 16,5-6-13-16,6-12-26 15,9-17-38-15,7-13-41 16,14-25-82-16</inkml:trace>
  <inkml:trace contextRef="#ctx0" brushRef="#br0" timeOffset="99425.4916">19403 16395 299 0,'0'-3'148'0,"0"-1"-67"0,0-1-21 15,1-2-16-15,8 3 2 16,6 0-1-16,3-3 2 15,8-3 5-15,5-2-11 16,3 0 1-16,2-2-6 16,-9 4-6-16,-3 5-8 15,-11 2-3-15,-6 3-8 16,-7 3-11-16,0 24 0 16,-9 16 0-16,-19 15 0 15,-12 12 0-15,1 1 0 16,9-3 0-16,23-10-7 15,8-11 4-15,40-16 3 16,18-15 1-16,16-16 5 16,-1-4-3-16,-6-20-3 0,-15-10 0 15,-18 0 0-15,-15-5-32 16,-8-7-145-16</inkml:trace>
  <inkml:trace contextRef="#ctx0" brushRef="#br0" timeOffset="104264.4994">5256 17396 429 0,'0'-2'184'0,"0"2"-159"15,0-2-5-15,0 2-4 16,0 0-9-16,0 18-3 15,0 16 5-15,0 14 8 16,-15 8-2-16,-1 4-7 0,-2-4-7 16,6-6-1-1,3-15 0-15,6-15-3 0,3-18-3 16,0-6-2-16,21-40 8 16,15-16 2-16,10-13 5 15,2 11 19-15,-2 14 26 16,-9 16-21-16,-4 17-15 15,-9 8-16-15,-7 7 0 16,-3 0-22-16,0 12-92 16,-10 10-167-16</inkml:trace>
  <inkml:trace contextRef="#ctx0" brushRef="#br0" timeOffset="104580.7788">5701 17601 504 0,'-3'19'92'15,"3"-5"-89"-15,4-5 9 16,22-9-6-16,11 0 6 16,7-16 7-16,1-17 20 15,-3-2 0-15,-13 4 34 16,-13 9-42-16,-13 10-16 15,-3 6-4-15,-25 6-3 16,-22 8-8-16,-19 32-3 16,-6 25 1-16,6 10 2 0,17-2-1 15,26-7-2-15,22-12-4 16,10-12-4-16,34-13-5 16,15-12-1-16,10-12-16 15,3-5-81-15,4-8-97 16</inkml:trace>
  <inkml:trace contextRef="#ctx0" brushRef="#br0" timeOffset="104796.5811">6377 17745 537 0,'-24'62'230'15,"1"11"-181"1,5 2 1-16,6 5-41 0,-1-1-5 15,-4-9-4-15,-3-7-1 16,-9-19-8-16,-2-22-16 16,-3-22-23-16,-4-22-37 15,5-38-46-15,7-24-102 16</inkml:trace>
  <inkml:trace contextRef="#ctx0" brushRef="#br0" timeOffset="104940.2344">6347 17377 569 0,'0'0'215'0,"0"0"-192"0,0 0-5 16,0 0-18-16,0 0-40 16,12 3-104-16,7 5-227 15</inkml:trace>
  <inkml:trace contextRef="#ctx0" brushRef="#br0" timeOffset="105294.6974">6717 17849 656 0,'0'9'37'15,"25"-9"-13"-15,16 0-2 16,8-14-13-16,0-15-4 16,-4-8 1-16,-13 2 23 15,-15 6-1-15,-11 6-11 16,-6 5-8-16,-10 12-6 16,-26 6-3-16,-12 18-4 15,-9 30 2-15,5 12 2 16,16 3 1-16,15-5 0 15,12-8 0-15,9-10 2 16,0-7-3-16,18-6 0 16,8-12-1-16,11-8-15 0,3-7-73 15,11 0-119-15,-2-25-320 16</inkml:trace>
  <inkml:trace contextRef="#ctx0" brushRef="#br0" timeOffset="105510.5024">7248 17714 699 0,'-45'57'73'0,"8"3"-10"16,5 5-44-16,12-4-18 16,11-10-1-16,9-14-4 0,0-12-6 15,16-12-2-15,9-10 10 16,4-3 1-16,-1 0-3 15,5-3-36-15,-3-8 18 16,-3-5-22-16,-1 5-50 16,-1-6-115-16</inkml:trace>
  <inkml:trace contextRef="#ctx0" brushRef="#br0" timeOffset="105726.7974">7620 17173 715 0,'-11'61'115'0,"2"12"-37"0,1 22-51 16,0 9-25-16,-3 4-1 16,-4-3-1-16,2-9-2 15,-3-9-7-15,2-10-34 16,-1-10-49-16,2-7-88 15,-8-21-79-15</inkml:trace>
  <inkml:trace contextRef="#ctx0" brushRef="#br0" timeOffset="105893.0819">7387 17535 106 0,'29'0'763'16,"1"29"-661"-16,9 1-50 15,9-1-52-15,0-11 0 16,1-18 0-16,-3-4 0 16,3-39-91-16,-14-17-474 15</inkml:trace>
  <inkml:trace contextRef="#ctx0" brushRef="#br0" timeOffset="115270.542">21728 3675 555 0,'-41'0'3'0,"2"13"36"16,-1 9-15-16,0 9-18 15,10-2-4-15,10-2-2 16,16-8 0-16,4-6 0 16,16-5 7-16,20-4 17 15,9 1 20-15,-2 1 16 16,-8 7-8-16,-13 9-18 16,-22 14-3-16,-3 16 1 0,-40 17-11 15,-20 9-18 1,-9-5-3-16,1-9-3 0,8-26-25 15,14-28-29-15,13-10-17 16,17-37-23-16,17-9-22 16,11-5-64-16,36 3-113 15</inkml:trace>
  <inkml:trace contextRef="#ctx0" brushRef="#br0" timeOffset="115503.2862">22114 3732 396 0,'-2'0'124'16,"2"6"-93"-16,0-1 31 16,5 6-24-16,11 7-2 15,-1 7-20-15,-3 7-13 16,-5 6-3-16,-2-1-16 15,-2 3-24-15,-2-2-76 16,-1-3-74-16</inkml:trace>
  <inkml:trace contextRef="#ctx0" brushRef="#br0" timeOffset="115669.6817">22354 3365 620 0,'-21'0'0'0,"16"4"-12"15,2 20-19-15,3 16-115 16,0 6-84-16</inkml:trace>
  <inkml:trace contextRef="#ctx0" brushRef="#br0" timeOffset="115952.1243">22631 3841 492 0,'-10'0'119'0,"4"0"-115"16,6 2 24-16,0 6-26 15,0-4 0-15,7-4 2 16,20 0 6-16,16-10 12 15,16-14 3-15,6-5 11 16,-5 7 3-16,-15 12 12 16,-15 8-22-16,-14 2-19 15,-10 19-4-15,-6 19 1 16,0 7-7-16,0 4 0 16,-6-1-20-16,0-4-63 0,6 0-62 15,0-9-113-15</inkml:trace>
  <inkml:trace contextRef="#ctx0" brushRef="#br0" timeOffset="116201.6781">23182 3681 274 0,'0'5'295'15,"0"17"-281"-15,22 11 69 16,15 8-50-16,2 8-6 0,3 7-8 16,-2 4-16-1,-4-6-3-15,-5-2-2 0,1-5-9 16,-1-5-22-16,-4-1-57 16,-7-12-83-16,-9-22-260 15</inkml:trace>
  <inkml:trace contextRef="#ctx0" brushRef="#br0" timeOffset="116334.497">23577 3684 655 0,'-79'48'34'0,"-4"19"51"0,-11 9-45 16,0 6-33-1,10-6-7-15,26-7-26 0,34-23-152 16</inkml:trace>
  <inkml:trace contextRef="#ctx0" brushRef="#br0" timeOffset="116834.2846">24149 3805 76 0,'-2'-4'524'16,"1"2"-485"-16,1-1 42 15,22-3-63-15,8 3 1 16,1-1-4-16,0 4-14 16,-5 0-1-16,-5 0-12 15,-5 2-37-15,-4 10-65 16,-9 4-120-16</inkml:trace>
  <inkml:trace contextRef="#ctx0" brushRef="#br0" timeOffset="117000.0039">24231 4000 549 0,'6'0'69'15,"7"0"10"-15,13 0-17 16,9 0-54-16,11 0-8 15,1 0-16-15,5-5-111 16,-7-9-272-16</inkml:trace>
  <inkml:trace contextRef="#ctx0" brushRef="#br0" timeOffset="117282.4699">24906 3509 652 0,'23'0'8'0,"22"0"68"16,3 0-62-16,-5 0-14 16,-7 0-12-16,-8 7-44 0,-4 0-150 15</inkml:trace>
  <inkml:trace contextRef="#ctx0" brushRef="#br0" timeOffset="117465.1962">25420 3272 634 0,'-11'37'20'0,"4"15"62"16,-5 10-59-16,0 4-12 0,3-4-11 15,3-3-18-15,6-3-76 16,0-8-155-16</inkml:trace>
  <inkml:trace contextRef="#ctx0" brushRef="#br0" timeOffset="117682.1929">25850 3232 334 0,'-14'0'350'0,"-11"31"-300"15,-1 20 18-15,-6 22-60 16,-13 15 8-16,-7 13-4 0,-4 7-6 16,1 5-6-1,6-3 0-15,4-6-9 0,8-7-39 16,10-11-96-16,7-24-246 16</inkml:trace>
  <inkml:trace contextRef="#ctx0" brushRef="#br0" timeOffset="118364.4353">25797 3977 241 0,'-3'0'57'0,"-1"0"8"16,4 0-19-16,0 0-1 0,0 0 16 15,0 0-4-15,2-1 9 16,21-4-2-16,15-2 3 15,12-2-14-15,-1 3-5 16,-10 4 1-16,-11 2-20 16,-17 2-14-16,-11 30-7 15,-6 18 3-15,-24 19-5 16,-7 4-4-16,5-1-2 16,13-15 0-16,19-16 0 15,18-21-3-15,36-20-2 16,19-3-3-16,6-28-16 15,-3-6-63-15,-18 1-109 16,-23-3-290-16</inkml:trace>
  <inkml:trace contextRef="#ctx0" brushRef="#br0" timeOffset="120276.3246">21211 5367 392 0,'0'-6'53'0,"0"1"45"16,0 2-32-16,0-2-42 15,0 2-2-15,0-3 0 16,0 1-8-16,0 1 1 15,0 2 1-15,0 2-6 16,0 0-4-16,0 0-3 0,0 0-3 16,0 0 0-1,0 22 0-15,0 4 6 0,0 10 1 16,0 8-5-16,0 5 3 16,0 2-2-16,0-3-3 15,0-12 0-15,0-16 1 16,0-10-1-16,0-10 0 15,0 0 4-15,0-15 2 16,0-26-4-16,0-17-2 16,1-9-1-16,4-2 0 15,6 5 1-15,5 0-1 16,6 10 1-16,4 4-1 0,4 10 1 16,1 4 0-1,0 12 0-15,2 2 0 0,-2 5 1 16,-1 3 2-16,-4 6 2 15,-7 5 7-15,-9 3-5 16,-5 3-5-16,-5 26-1 16,-6 13 6-16,-21 12-3 15,-12 8-4-15,-7 0 0 16,-5-1 0-16,8-3-6 16,14-4-9-16,13-10-11 15,16-11-5-15,0-10 10 16,30-10 12-16,12-9 9 15,8-4 1-15,3 0 1 16,-7 3 0-16,-9 3-2 16,-8 7-4-16,-10 3-47 0,-5 4-82 15,-10 4-106-15</inkml:trace>
  <inkml:trace contextRef="#ctx0" brushRef="#br0" timeOffset="120591.145">21790 5613 526 0,'21'-22'27'0,"20"-7"36"16,7-6 10-16,1 1-44 16,-13 5-17-16,-14 7-10 0,-12 7-2 15,-10 7 2-15,-2 0 23 16,-23 6 3-16,-14 2-22 15,-10 3-5-15,-3 22-1 16,7 9 0-16,12 2 0 16,14 4 0-16,11-4-1 15,8-1-3-15,6-5 0 16,23-4 0-16,13-1-1 16,13-3-9-16,4 0-33 15,-1 0-51-15,-3-3-61 16,-13-11-120-16</inkml:trace>
  <inkml:trace contextRef="#ctx0" brushRef="#br0" timeOffset="120906.6223">22634 4852 375 0,'-20'-5'72'16,"1"5"-32"-16,-9 0 2 16,-2 10-33-16,-1 12-1 15,1 2-2-15,5 4-1 16,6 8 15-16,3 8 16 0,7 9-2 16,4 7 0-1,5 4-4-15,0 2-2 0,0 0-8 16,7 0-13-16,0 2-7 15,1 0-2-15,-2 1-12 16,-3-6-17-16,-3-15-44 16,0-7-78-16,-7-16-39 15</inkml:trace>
  <inkml:trace contextRef="#ctx0" brushRef="#br0" timeOffset="121056.2536">22328 5465 17 0,'32'-24'437'16,"4"8"-407"-16,5 3 80 16,3 2-71-16,1 3-16 0,-2 4-19 15,-6 4-4-15,-7 0-19 16,-8 0-56-16,-5 0-173 16</inkml:trace>
  <inkml:trace contextRef="#ctx0" brushRef="#br0" timeOffset="121380.6626">23081 5136 331 0,'-17'0'290'15,"-5"12"-284"-15,-2 10 34 16,-9 12-36-16,-7 7-4 16,-5 2 1-16,2 4-2 15,8-4 1-15,15-4-3 16,15-7 0-16,5-10 0 16,21-4 3-16,12-7 3 15,4-2 6-15,-1-3 3 16,-2-2 2-16,-7 3-10 15,-8-4-4-15,-7 3-8 16,-6-3-21-16,-6 0-89 0,0-3-106 16</inkml:trace>
  <inkml:trace contextRef="#ctx0" brushRef="#br0" timeOffset="121588.7039">22906 5078 510 0,'9'10'34'0,"9"22"60"16,0 16-39-16,-2 10-18 15,-10 12 13-15,-6 13-14 16,-5 9-14-16,-23 3-15 16,-6-4-7-16,1-14-7 15,3-21-32-15,8-14-85 0,13-24-105 16</inkml:trace>
  <inkml:trace contextRef="#ctx0" brushRef="#br0" timeOffset="121821.724">23409 5219 545 0,'0'0'84'16,"0"0"-18"-16,0 9-66 16,0 11-2-16,0 2-70 15,1 2-152-15</inkml:trace>
  <inkml:trace contextRef="#ctx0" brushRef="#br0" timeOffset="121950.6697">23428 5467 555 0,'-9'9'41'0,"9"6"-41"15,0-9-199-15</inkml:trace>
  <inkml:trace contextRef="#ctx0" brushRef="#br0" timeOffset="122486.4138">24169 5005 429 0,'0'0'165'15,"0"8"-145"-15,0 14 40 16,6 14-38-16,1 4-11 16,-3 4-8-16,-2-2-3 15,-1-1-3-15,-1-7-10 16,0-5-14-16,0-4-43 15,0-6-80-15,0-14-141 16</inkml:trace>
  <inkml:trace contextRef="#ctx0" brushRef="#br0" timeOffset="122685.9923">24389 4984 375 0,'0'-1'200'15,"0"1"-165"-15,1 6 17 16,5 16-39-16,3 13 7 16,-1 4-15-16,-4 6-5 15,-2 0-5-15,-2-1-20 16,0-3-27-16,0-5-68 16,-15-9-62-16</inkml:trace>
  <inkml:trace contextRef="#ctx0" brushRef="#br0" timeOffset="122902.7388">24013 5056 543 0,'22'-17'63'15,"23"-3"10"-15,21-2 12 16,26-4-42-16,14 6-3 15,8 6-22-15,-9 10-17 16,-18 4-1-16,-17 0-13 0,-18 14-37 16,-12 4-63-1,-13 6-54-15,-15 6-53 0</inkml:trace>
  <inkml:trace contextRef="#ctx0" brushRef="#br0" timeOffset="123151.5153">24089 5670 623 0,'43'-26'25'0,"26"-7"97"0,22-5-76 16,12 5-21-16,-8 2-8 15,-11 15-17-15,-26 4-9 16,-18 10-17-16,-11 2-52 16,-9 0-57-16,-7 6-89 15</inkml:trace>
  <inkml:trace contextRef="#ctx0" brushRef="#br0" timeOffset="123467.2105">24498 5682 445 0,'-56'42'83'16,"0"13"-10"-16,10 11-11 15,11 11-47-15,17 3-6 16,17-6-1-16,1-15-4 15,27-17 3-15,21-18 2 16,11-17 10-16,11-7 7 16,2-16-8-16,-15-16 0 15,-19 0 14-15,-27-2 2 16,-11 7-9-16,-41 9-10 16,-24 9-14-16,-17 9-1 0,0 0-12 15,18 11-30-15,28 1-61 16,33-12-86-16</inkml:trace>
  <inkml:trace contextRef="#ctx0" brushRef="#br0" timeOffset="124266.1517">22621 6939 484 0,'-30'0'41'0,"-10"12"7"16,-8 28 3-16,-10 18-29 15,-2 16 1-15,7 13-8 16,11 11 3-16,18 4-3 15,21-10 10-15,6-13-7 16,37-23-3-16,21-27 7 16,20-25-2-16,16-8 0 15,11-39-8-15,-3-15-3 16,-18-16-6-16,-25-8 2 16,-30-6-1-16,-31 1-2 0,-5 5-2 15,-44 8 0-15,-15 11-13 16,-4 13-7-16,4 16-2 15,14 22-15-15,20 12-20 16,13 3-13-16,15 28-45 16,1 11-60-16,14 10-58 15</inkml:trace>
  <inkml:trace contextRef="#ctx0" brushRef="#br0" timeOffset="124531.454">22675 7533 571 0,'0'0'40'0,"19"12"25"15,11 8 11-15,7 4-44 16,5 4 7-16,0 2-30 15,-5-1-9-15,-4 5-7 16,-3-2-15-16,-5 2-32 16,-7 4-30-16,-3 2-64 15,-6-4-84-15</inkml:trace>
  <inkml:trace contextRef="#ctx0" brushRef="#br0" timeOffset="124930.5048">23324 7324 265 0,'-12'0'261'0,"-1"0"-234"16,0 17 25-16,3 14-37 16,2 8 16-16,4 5 7 0,4-2-9 15,0-4-9-15,12-11-8 16,15-12-1-16,8-13-2 16,12-2-1-16,2-20-1 15,-6-8-3-15,-10 6 1 16,-15 6-3-16,-13 10 3 15,-5 4 8-15,0 2-2 16,-4 14-9-16,-12 14 1 16,3 5-3-16,5-2-1 15,7-2-7-15,1-4-35 16,9-1-44-16,17-7-63 16,6-14-127-16</inkml:trace>
  <inkml:trace contextRef="#ctx0" brushRef="#br0" timeOffset="125280.2822">23877 7399 456 0,'-37'31'88'0,"1"13"-9"16,3 6-15-16,12-1-30 16,17-9-5-16,4-14-19 15,22-20-6-15,19-6 7 16,9-25 1-16,10-26-2 15,1-15-4-15,-1-12-6 16,-8-3 1-16,-12 5 9 0,-20 12 18 16,-16 9-6-1,-4 12-5-15,-12 12-6 0,-7 9-7 16,1 18 1-16,2 4-4 16,0 18 2-16,2 21-3 15,6 14-1-15,5 13 1 16,3 5 1-16,3 5 2 15,16-5-3-15,7-9 0 16,7-5-7-16,-1-8-25 16,1-8-55-16,-4-7-59 15,-7-18-67-15</inkml:trace>
  <inkml:trace contextRef="#ctx0" brushRef="#br0" timeOffset="125482.2371">24410 7035 662 0,'-8'-4'58'0,"8"4"12"16,8 0-70-16,10 0-35 15,1 5-77-15,-5 17-128 16</inkml:trace>
  <inkml:trace contextRef="#ctx0" brushRef="#br0" timeOffset="125624.1295">24458 7348 714 0,'-13'4'71'15,"13"-2"-4"-15,0 3-67 16,0 4-73-16,13-9-177 16</inkml:trace>
  <inkml:trace contextRef="#ctx0" brushRef="#br0" timeOffset="126377.0464">25117 7009 569 0,'0'0'27'15,"0"0"35"-15,0 24-34 16,1 16-2-16,4 15-5 16,-4 9-15-16,-1 6-3 15,0 0-3-15,0-3 0 16,0-8-5-16,0-6-14 15,0-11-43-15,2-13-101 16,4-22-135-16</inkml:trace>
  <inkml:trace contextRef="#ctx0" brushRef="#br0" timeOffset="126576.5412">25439 7015 450 0,'0'0'50'16,"0"0"11"-16,0 14-38 16,0 14 6-16,0 13 12 15,0 9-21-15,0 6-14 16,0 1-6-16,0-4 0 16,0-2-6-16,0-6-19 15,-1-4-66-15,1-12-106 16</inkml:trace>
  <inkml:trace contextRef="#ctx0" brushRef="#br0" timeOffset="126809.129">25684 6951 208 0,'0'-7'310'16,"0"7"-256"-16,0 0 12 15,0 21-60-15,0 13 4 16,0 12 5-16,4 5-11 16,2 4-4-16,-1 4-2 15,-2 1-7-15,-3 2-26 16,0 0-80-16,-14-1-73 0</inkml:trace>
  <inkml:trace contextRef="#ctx0" brushRef="#br0" timeOffset="127026.0931">25017 7689 113 0,'-1'-16'417'16,"1"-6"-330"-16,31-4-21 16,21-10-22-16,20 0-1 15,16-2 3-15,16-3-6 16,8 0-9-16,7 7-3 15,-8 7-14-15,-14 9-14 16,-21 5-3-16,-21 4-32 0,-18 7-51 16,-14 2-70-16,-17 0-130 15</inkml:trace>
  <inkml:trace contextRef="#ctx0" brushRef="#br0" timeOffset="127308.1185">25059 7023 565 0,'6'-14'39'16,"37"-4"30"-16,34-10 15 15,30-8-28-15,30-10-4 16,21-3-13-16,5-2-19 16,-8 4-15-16,-24 7-5 15,-31 13-5-15,-28 8-54 16,-19 6-86-16,-23 2-178 16</inkml:trace>
  <inkml:trace contextRef="#ctx0" brushRef="#br0" timeOffset="127656.8972">26594 7274 319 0,'-23'0'382'16,"-8"11"-349"-16,-5 25 60 15,-11 15-71-15,-5 10-22 16,2 0-1-16,7-2-15 16,13-12-67-16,14-11-72 15,16-23-169-15</inkml:trace>
  <inkml:trace contextRef="#ctx0" brushRef="#br0" timeOffset="128006.2925">26889 6708 373 0,'-6'0'141'16,"5"0"-104"-16,1 10 9 16,0 7-27-16,0 4 7 15,0 2 0-15,6 8 9 16,1 6 5-16,1 11-2 16,-4 10-11-16,1 10-12 0,-4 4-6 15,1 2-9-15,-2-2-2 16,0-6-7-16,0-12-18 15,0-14-36-15,0-18-55 16,6-22-114-16</inkml:trace>
  <inkml:trace contextRef="#ctx0" brushRef="#br0" timeOffset="128355.3701">27191 6783 102 0,'-5'-5'391'0,"1"5"-347"15,2-2 38-15,2 2-58 16,0 0-7-16,0 18-6 16,0 13 15-16,0 13-3 15,0 11-6-15,-4 8 12 16,-1 8-5-16,-1 5-5 15,5-4-5-15,1-10-9 16,0-16-3-16,12-21-1 16,22-21 0-16,12-15 1 15,16-40 1-15,8-26 9 16,6-14-9-16,-8-5 3 0,-9 3 9 16,-16 8-6-1,-13 14-9-15,-13 16-4 0,-9 23-21 16,-5 11-48-16,-3 11-49 15,0 10-107-15</inkml:trace>
  <inkml:trace contextRef="#ctx0" brushRef="#br0" timeOffset="128671.3901">26843 7497 327 0,'-6'-8'285'16,"6"4"-219"-16,18-14 24 15,24-8-83-15,26-10 12 16,16-10 8-16,16-3 10 15,3 0-9-15,-3 5 6 16,0 5-12-16,-9 9-10 16,-11 10-12-16,-14 7-1 15,-15 9-22-15,-19 4-49 16,-15 0-71-16,-8 0-88 16</inkml:trace>
  <inkml:trace contextRef="#ctx0" brushRef="#br0" timeOffset="129020.6528">26675 6907 470 0,'0'-17'153'0,"35"-4"-79"16,38-16 16-16,43-5-18 16,36-4-10-16,25 0-23 15,7 7-14-15,-13 4-8 16,-24 7-7-16,-30 5-7 15,-24 7-3-15,-20 2-13 16,-18 2-38-16,-9 5-70 16,-13-4-104-16</inkml:trace>
  <inkml:trace contextRef="#ctx0" brushRef="#br0" timeOffset="129918.4112">22833 9115 327 0,'-11'-11'185'16,"-1"4"-114"-16,9 3 31 0,3 4-54 16,0 0-24-1,12 7-8-15,23 20 6 0,20 17 30 16,12 9-21-16,10 7-8 15,0 2-4-15,-9 0-14 16,-11 1-5-16,-15 0-5 16,-15 3-8-16,-13-2-31 15,-14-9-58-15,0-9-49 16,-14-23-109-16</inkml:trace>
  <inkml:trace contextRef="#ctx0" brushRef="#br0" timeOffset="130102.4322">23432 9111 706 0,'-28'0'69'15,"-19"4"-41"-15,-25 39 20 16,-19 25-39-16,-9 20-6 16,4 10-3-16,17-5-9 15,26-19-18-15,26-20-48 16,25-16-47-16,7-21-85 15</inkml:trace>
  <inkml:trace contextRef="#ctx0" brushRef="#br0" timeOffset="130450.4558">23856 9302 476 0,'2'-10'140'16,"22"-6"-63"-16,25-5 19 0,17-2-66 15,9 1-14-15,-1 3-15 16,-12 8-1-16,-13 6-40 16,-17 5-69-16,-26 3-141 15</inkml:trace>
  <inkml:trace contextRef="#ctx0" brushRef="#br0" timeOffset="130633.9621">24020 9602 557 0,'21'0'164'15,"10"0"-134"-15,17-7 26 16,6-3-56-16,4 0-81 16,-11-9-195-16</inkml:trace>
  <inkml:trace contextRef="#ctx0" brushRef="#br0" timeOffset="134839.8785">24980 8710 385 0,'0'0'9'0,"0"0"38"15,0 0-12-15,0 0-25 16,0 0 8-16,0 0 6 16,1-4-4-16,11 0 4 15,6-6 12-15,12-2 1 16,9-2-11-16,11-5-4 16,8-3 7-16,8 0 0 0,0 0-1 15,-6 5 5-15,-11 4-8 16,-15 6-11-16,-14 3-10 15,-10 4-3-15,-7 0-1 16,-3 5 0-16,0 23 0 16,-18 14 3-16,-10 14-3 15,-8 7 0-15,-5 2-1 16,3-1-2-16,6-4-3 16,8-7-13-16,10-8-23 15,11-9-38-15,3-8-38 16,4-15-88-16</inkml:trace>
  <inkml:trace contextRef="#ctx0" brushRef="#br0" timeOffset="135105.6051">25784 8760 444 0,'-9'0'132'0,"6"3"-111"16,1 6 30-16,2 7-41 15,-1 8 9-15,1 7-12 16,0 3-4-16,-2-1 0 0,-1-1-3 16,2-5 0-1,1-3-9-15,0-4-28 0,0-6-66 16,0-12-74-16,13-2-154 15</inkml:trace>
  <inkml:trace contextRef="#ctx0" brushRef="#br0" timeOffset="135306.3674">26045 8660 425 0,'0'0'80'0,"-2"0"-10"15,-1 11-24-15,-1 12-17 16,1 5-6-16,2 5-3 0,-1 4-14 16,-2-1-6-16,-3 1-2 15,3-3-12-15,-1-3-31 16,0-2-50-16,-3-5-57 16,-2-11-158-16</inkml:trace>
  <inkml:trace contextRef="#ctx0" brushRef="#br0" timeOffset="135554.4879">25549 8761 638 0,'0'-13'28'0,"50"-1"41"15,30-6-20-15,29-6-6 16,28-6-9-16,14-4-9 16,0 2-10-16,-15 7-11 15,-25 8-4-15,-28 8-10 16,-25 7-52-16,-22 4-70 16,-17 0-76-16</inkml:trace>
  <inkml:trace contextRef="#ctx0" brushRef="#br0" timeOffset="136004.3038">25202 9481 389 0,'0'0'66'15,"0"0"-16"-15,0-8 7 16,7 0-54-16,7-3 7 16,7 2 11-16,7-2 12 15,14-3 8-15,16-7 1 16,20-6 6-16,23-5 2 16,16-6-7-16,12-2-9 15,6 2-10-15,-7 2-11 16,-13 8-10-16,-18 7-3 0,-24 9-5 15,-21 5-28 1,-19 6-61-16,-14 1-55 0,-14 0-159 16</inkml:trace>
  <inkml:trace contextRef="#ctx0" brushRef="#br0" timeOffset="136485.708">26134 9401 357 0,'0'-2'110'0,"-5"1"-41"16,-4 1-13-16,-5 0-42 16,-4 0-6-16,-6 0-2 15,-7 14 4-15,-6 9 1 16,-7 9 1-16,-8 10 1 16,-3 10-2-16,-3 11-3 15,1 9 3-15,12 4 13 16,13 2 2-16,17-9-2 15,15-13-12-15,15-12-2 0,26-18-6 16,21-15 5-16,10-11 2 16,5-5-1-16,-3-23-5 15,-20-2 9-15,-23 4 8 16,-27 6 3-16,-18 5 12 16,-43 8-27-16,-22 5-9 15,-15 2-1-15,6 7-6 16,20 6-29-16,33 3-58 15,31-12-97-15,7-4-395 16</inkml:trace>
  <inkml:trace contextRef="#ctx0" brushRef="#br0" timeOffset="137218.0815">23179 11662 589 0,'0'25'56'16,"18"16"-10"0,19 17 34-16,14 8-48 0,1 5-18 15,0 3-4-15,-2-4-10 16,-4 0 0-16,-8-3-1 16,-3-3-4-16,-4-8-20 15,-6-10-45-15,1-11-77 16,-10-21-110-16</inkml:trace>
  <inkml:trace contextRef="#ctx0" brushRef="#br0" timeOffset="137400.0096">23807 11854 438 0,'-45'0'290'0,"-18"32"-283"15,-6 16 67-15,-9 15-50 16,-3 11-18-16,5 10-5 15,5 3-1-15,15-7-4 16,13-14-9-16,21-20-43 16,22-17-30-16,10-17-77 15,34-12-122-15</inkml:trace>
  <inkml:trace contextRef="#ctx0" brushRef="#br0" timeOffset="137632.7585">23952 12043 627 0,'0'0'19'0,"16"-11"47"15,26-3-16-15,9 0-23 16,1 4-18-16,-6 6-9 15,-6 4-17-15,-10 0-41 16,-10 12-78-16,-20 4-259 16</inkml:trace>
  <inkml:trace contextRef="#ctx0" brushRef="#br0" timeOffset="137766.4569">24116 12200 647 0,'3'0'102'0,"10"0"-62"16,18-7-1-16,16 1-39 16,17 6-27-16,9-6-159 15</inkml:trace>
  <inkml:trace contextRef="#ctx0" brushRef="#br0" timeOffset="138431.052">25315 11480 3 0,'-3'-19'282'16,"3"10"-223"-16,0 0 51 15,0 4-50-15,0-1-19 16,0 6 4-16,0-2-5 16,0 2-5-16,0 0-1 15,0 0-4-15,0 9-10 16,0 24 29-16,9 16-17 15,-1 7-14-15,-2 4-8 16,-2-1-8-16,-2-1-2 16,-2 2-8-16,1-4-17 15,1-5-38-15,-1-12-33 16,4-16-52-16,-1-19-126 16</inkml:trace>
  <inkml:trace contextRef="#ctx0" brushRef="#br0" timeOffset="138680.6093">25594 11328 225 0,'0'-6'275'16,"-6"6"-203"-16,3 0 10 15,3 0-62-15,0 10-15 16,0 19 15-16,5 15 27 15,1 12-18-15,-2 6-6 0,-4 0-14 16,0 2-6-16,0-2-3 16,0 0-9-16,2-3-25 15,3-7-38-15,3-12-55 16,4-19-113-16</inkml:trace>
  <inkml:trace contextRef="#ctx0" brushRef="#br0" timeOffset="138929.9388">26038 11460 363 0,'0'0'135'0,"0"0"-65"16,0 8-27-16,0 14-25 15,0 12 1-15,0 2-15 16,-5 1-1-16,1 1-3 16,-2 0 0-16,-1-2-5 15,3-3-16-15,1-5-40 16,0-6-98-16,3-12-120 16</inkml:trace>
  <inkml:trace contextRef="#ctx0" brushRef="#br0" timeOffset="139146.2696">26231 11465 437 0,'0'1'51'0,"0"20"38"15,0 3-50-15,0 6-13 16,0 1-14-16,2 0-11 15,-2-1-1-15,0 1-9 16,0-6-23-16,0-1-45 16,-2-3-75-16,-15-8-191 15</inkml:trace>
  <inkml:trace contextRef="#ctx0" brushRef="#br0" timeOffset="139412.1175">25875 11547 19 0,'-6'-10'519'15,"6"-1"-443"-15,4-4 3 16,26-6-46-16,18-6 9 16,17-4 7-16,18-6-7 15,13 0-9-15,8 2-12 16,-4 7-10-16,-9 9-10 15,-10 9-1-15,-12 4-11 0,-12 6-23 16,-15 0-25-16,-12 0-31 16,-11 7-26-16,-9 4-70 15,-7-1-100-15</inkml:trace>
  <inkml:trace contextRef="#ctx0" brushRef="#br0" timeOffset="139827.9822">25490 12368 408 0,'0'0'80'15,"0"0"0"-15,0 0-21 16,3-2-43-16,10-8-6 16,7 0 8-16,3 0-3 15,9-1 12-15,14-6 11 16,17-5 7-16,17-10-5 0,17-9-3 15,17-3-3 1,9-8-2-16,1 4-7 0,-9 12-13 16,-15 10-12-16,-24 13-7 15,-19 7-2-15,-21 6-27 16,-15 0-32-16,-15 4-62 16,-6 13-78-16,0-5-151 15</inkml:trace>
  <inkml:trace contextRef="#ctx0" brushRef="#br0" timeOffset="140276.7418">26302 12275 243 0,'-2'0'225'0,"-1"0"-173"15,1 0 6-15,2 0-44 16,0 0-11-16,0 0-3 16,-1 0 1-16,-7 0-1 15,-6 6 8-15,-10 13 20 16,-9 6 0-16,-9 8-6 15,-8 13 3-15,-1 9-2 0,-3 9 0 16,8 6-2-16,12 1-8 16,15-6 2-16,15-12-3 15,4-16-4-15,27-15-2 16,16-15 1-16,14-7 10 16,8-12-8-16,3-22-2 15,-13-4 0-15,-21 1 17 16,-23 8-8-16,-13 7-1 15,-41 8-3-15,-23 9-12 16,-10 5-2-16,4 10-5 16,20 12-29-16,30-4-64 15,22-16-129-15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25T18:42:22.2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5283 4660 50 0,'-3'0'24'0,"2"0"13"16,-2 0 11-16,3 0-23 15,0 0-4-15,0 0-3 16,0 0-1-16,0-5-6 16,0 0 8-16,0 1 12 15,0 2-10-15,0 2-10 16,0-2-6-16,0-1-3 15,0 0-1-15,0 0 3 16,3 1 0-16,-2 1-3 16,2 1-1-16,0 0-1 0,0 0 1 15,1 0 1-15,2 4 2 16,2 4-2-16,1-4 0 16,-2-2 1-16,2-2-2 15,3 0 3-15,0 0 0 16,5-15-2-16,2-4 2 15,2-3 8-15,0 1 10 16,0 6 1-16,-7 6-9 16,-5 6-8-16,-3 3-3 15,-3 0 0-15,2 0-2 16,4 5 1-16,-2 10 0 16,1 3 0-16,2-2 0 15,1 0-1-15,-1-2 1 16,5-3-1-16,-3-2 0 15,2-2 0-15,0-6 0 0,0-1 0 16,2 0 0-16,1-14 2 16,0-3 2-16,1 2 2 15,-4 3 0-15,-2 5-4 16,-4 5-2-16,-1 2 0 16,-1 0 0-16,1 19 0 15,3 9 0-15,1 2 1 16,0-4-1-16,0-6 0 15,3-9 0-15,0-11-2 16,3 0 2-16,2-5 0 16,1-11 0-16,1-2 0 15,0 2 1-15,-3 4 0 0,-2 4-1 16,-7 6 0-16,1 2 0 16,-2 0-1-16,-2 6 1 15,1 6 0-15,1-1 0 16,2-3 0-16,2-7-5 15,1-1-1-15,1 0 6 16,2 0 0-16,1 0 1 16,-1 0 0-16,-2 0-1 15,0 2 1-15,-3 8-1 16,-2-2 0-16,1 0-1 16,-2-4 1-16,2-4 0 15,3 0-2-15,3 0 2 16,3 0 1-16,-1 0 0 0,1 0 0 15,-2 12 1-15,-2 6-2 16,-5 1 0-16,0-3 0 16,-1-5 1-16,-3-4-1 15,5-7 0-15,4 0-3 16,3-5 3-16,4-10 0 16,3-1 0-16,-1 7 3 15,-4 5-3-15,-2 4 0 16,-2 0 0-16,-7 4 0 15,-2 8 0-15,1 3 1 16,-1-4-1-16,1 1 0 16,-1-6-1-16,2 1 0 0,3-3-1 15,-1 1 2 1,-1 1 0-16,2-3 0 0,0-1 0 16,3-2 2-16,1 0-1 15,4 0 1-15,-4 0-2 16,2-4 0-16,-4 4 0 15,-1 0 0-15,0 0 0 16,0 0 0-16,0 7 0 16,-1-2 0-16,-1-3 0 15,5-2 0-15,1 0 0 16,5-2 0-16,-2-8 0 16,-2 0 0-16,-1 2 1 15,-3-1-1-15,0 0 1 0,-1 2 0 16,1-4 1-1,2-4 3-15,4-3-4 0,3-4-1 16,6 0 0-16,-1 6 0 16,0 5-1-16,-4 2 0 15,-3 5-5-15,-3 4 3 16,1 0 2-16,-1 0 0 16,5 0 0-16,2 0 1 15,-1 0-2-15,3 0 2 16,0 0-1-16,-2 0 1 15,-1 10-1-15,-5 2 0 16,2-2 1-16,1-6 0 16,4-2 0-16,-1-2 1 15,5 0 1-15,2-12-2 0,-1 0 0 16,-1 2 3-16,-3-2-1 16,-4 2-1-16,-2-2 0 15,-3 2-1-15,1 0 3 16,-1 6 0-16,-1 4-3 15,1 0-3-15,-3 10-4 16,2 11-15-16,2-1-12 16,0-6 6-16,3-5 3 15,-2-3 19-15,0 0 5 16,0 2-1-16,-4 2-15 16,-3 8-60-16</inkml:trace>
  <inkml:trace contextRef="#ctx0" brushRef="#br0" timeOffset="11089.5542">26046 1020 268 0,'0'-4'77'0,"0"0"-46"15,0 1 22-15,0-2-43 16,9-3-2-16,5-2 4 16,4-2 9-16,-2-1 12 15,-2 1 4-15,-7 9-7 16,-5 3 0-16,-1 0-13 16,1 1-8-16,2 25-4 15,-3 11 4-15,-1 13 2 16,0 4-6-16,-1 2-3 15,-11-5-2-15,-2-1 0 16,-2-4-2-16,1-9-24 16,2-8-49-16,5-14-54 15,4-15-121-15</inkml:trace>
  <inkml:trace contextRef="#ctx0" brushRef="#br0" timeOffset="11339.0946">26308 964 364 0,'0'0'91'0,"-2"4"-70"15,-4 16-5-15,6 10-11 0,0 4 1 16,0 4-5-16,0-2 0 15,0 3-1-15,-1-1-1 16,-6-4-18-16,-3-6-56 16,3-9-51-16,-4-8-132 15</inkml:trace>
  <inkml:trace contextRef="#ctx0" brushRef="#br0" timeOffset="11605.3703">25905 853 318 0,'14'-24'128'0,"8"6"-81"16,7 0 38-16,22 1-45 15,15 8 2-15,17-1-7 16,8 3-8-16,2 6-7 15,-7 1-12-15,-13 0-7 16,-10 7-1-16,-14 15-16 16,-18 7-28-16,-12 1-39 15,-15 6-59-15,-4 6-133 16</inkml:trace>
  <inkml:trace contextRef="#ctx0" brushRef="#br0" timeOffset="11920.8953">25618 1665 396 0,'25'-21'122'0,"13"15"-79"16,20-6 39-1,15-2-40-15,14 6 5 0,-1-2-12 16,-8 8-23-16,-5 2-12 16,-12 0-1-16,-12 0-10 15,-11 4-22-15,-13 6-40 16,-6-3-39-16,-8 0-91 15</inkml:trace>
  <inkml:trace contextRef="#ctx0" brushRef="#br0" timeOffset="12371.0732">26040 1844 153 0,'6'-19'297'0,"0"11"-264"15,-6 5 36-15,0-3-43 16,0 6-12-16,-3 0-2 16,-22 11-4-16,-9 19-6 0,-12 12 0 15,-4 13-1-15,4 5 3 16,6 6-1-16,13-1 2 16,13-6 4-16,11-10 1 15,3-19-4-15,28-16 7 16,21-14 6-16,16-4 5 15,1-20-10-15,-12-2-1 16,-25 7 10-16,-23 4-2 16,-10 8 13-16,-37 7-5 15,-23 2-29-15,-19 29 0 16,4 6-47-16,19 2-49 16,27-15-79-16</inkml:trace>
  <inkml:trace contextRef="#ctx0" brushRef="#br0" timeOffset="13219.0565">25530 3624 111 0,'-3'-16'297'0,"3"8"-251"16,0 0 40-16,8 2-42 15,-5 6-20-15,-3 0 2 16,-2 0-8-16,-10 10-6 16,-4 4-5-16,4 0-2 15,10-6-2-15,2-4-1 16,12-3 16-16,18 4 14 16,6 3 7-16,-1 6 6 0,-10 2-9 15,-12 4-11-15,-13 8-12 16,-2 7-2-16,-24 6-3 15,-9 0-7-15,-6-9-1 16,2-6-7-16,3-14-43 16,9-12-52-16,8-16-18 15,11-23-114-15</inkml:trace>
  <inkml:trace contextRef="#ctx0" brushRef="#br0" timeOffset="13434.1842">25594 3540 485 0,'23'-9'49'0,"16"7"84"16,19-7-62-16,9 4-27 16,-1 3-20-16,-17 2-24 15,-13 0-1-15,-10 2-21 16,-12 12-31-16,-8 2-50 15,-6-1-87-15,0-1-247 16</inkml:trace>
  <inkml:trace contextRef="#ctx0" brushRef="#br0" timeOffset="13633.6708">26076 3672 562 0,'-30'30'26'0,"0"20"51"16,2 2-35-16,10 3-32 16,5-3-9-16,0-4-1 15,7-7-5-15,6-10-47 16,0-14-53-16,10-16-62 16,11-3-77-16</inkml:trace>
  <inkml:trace contextRef="#ctx0" brushRef="#br0" timeOffset="13816.6007">26364 3610 346 0,'-10'24'167'0,"-16"14"-104"15,-3 7 14-15,2 3-65 16,6 2-12-16,6-10-7 15,0-4-65-15,0-6-105 16</inkml:trace>
  <inkml:trace contextRef="#ctx0" brushRef="#br0" timeOffset="14016.0418">26000 3586 653 0,'40'-10'14'16,"19"7"97"-16,26-4-61 16,9 7-26-16,-5 0-3 15,-11 0-21-15,-14 10-2 16,-15 14-46-16,-10 2-39 16,-11-2-27-16,-8 1-112 15</inkml:trace>
  <inkml:trace contextRef="#ctx0" brushRef="#br0" timeOffset="14381.3953">25217 4260 397 0,'18'-22'174'16,"12"16"-132"-16,26-9 59 15,35 2-51-15,29 3 7 16,18-4-4-16,9 0-17 16,3 0-15-16,-13 0-15 15,-21 4-6-15,-24 9-2 16,-28 1-33-16,-22 3-40 16,-32 13-43-16,-10 8-71 15</inkml:trace>
  <inkml:trace contextRef="#ctx0" brushRef="#br0" timeOffset="14797.5415">25757 4485 331 0,'-6'0'191'16,"-15"2"-173"-16,-7 22 47 16,-4 7-48-16,-2 18-8 0,1 8 6 15,-2 16 2-15,5 5-5 16,10-4-3-16,14-14 6 15,8-24-4-15,41-16 3 16,21-18 11-16,18-2-1 16,7-12 1-16,-11-13-4 15,-24 2 11-15,-33 1-1 16,-21 4-18-16,-33 1 4 16,-35 4-15-16,-28 3-2 15,-3 9-5-15,15 1-38 16,31 0-63-16,38 0-63 15</inkml:trace>
  <inkml:trace contextRef="#ctx0" brushRef="#br0" timeOffset="15894.9187">24933 1712 48 0,'-1'-6'109'0,"-2"-1"-51"16,3 2 24-16,0-3-22 0,0-2-1 16,6-1-10-1,3-2-19-15,-2 4 0 0,-2 2 6 16,-4 3-7-16,1 2-4 15,2 0 2-15,-2 2-8 16,4 0-6-16,3 0-7 16,5 0-4-16,3 0-1 15,2 0-1-15,-2 0 0 16,1 2-2-16,-9 12-9 16,-9 6-32-16,0 2-86 15,-5 6-154-15</inkml:trace>
  <inkml:trace contextRef="#ctx0" brushRef="#br0" timeOffset="16077.7211">24892 1982 388 0,'34'-20'168'16,"3"13"-128"-16,0 1 46 15,-7 6-86-15,-19 0-25 16,-11 20-120-16,0-1-247 16</inkml:trace>
  <inkml:trace contextRef="#ctx0" brushRef="#br0" timeOffset="16991.877">24484 4281 198 0,'8'-13'309'15,"1"5"-273"-15,-3 2 46 16,6-5-50-16,7 4-17 15,5 1 7-15,-3 0-15 16,0 1-4-16,-2 0-3 16,-1 3-1-16,1 2-2 15,-4 0-18-15,-9 0-37 16,-1 2-68-16,-5 10-101 16</inkml:trace>
  <inkml:trace contextRef="#ctx0" brushRef="#br0" timeOffset="17192.6334">24522 4517 434 0,'14'-10'213'16,"2"10"-167"-16,6 0 50 15,6 4-91-15,-3 14-5 16,-17 4-70-16,-5-5-128 16</inkml:trace>
  <inkml:trace contextRef="#ctx0" brushRef="#br0" timeOffset="31490.1812">22439 1405 5 0,'-9'-5'436'16,"6"3"-414"-1,3 1 61-15,0 1-37 0,0 0-37 16,0 0 7-16,0 0-4 16,0 0-4-16,12 1-5 15,6 22 1-15,9 12 23 16,6 13-3-16,-2 6-10 15,-1 4-10-15,-7 3-4 16,-2 2 0-16,-6-2 0 16,-4-1-6-16,-2-4-14 15,-5-8-23-15,-1-13-57 16,-3-13-45-16,0-22-152 16</inkml:trace>
  <inkml:trace contextRef="#ctx0" brushRef="#br0" timeOffset="31707.075">22861 1449 531 0,'-9'0'99'16,"-12"9"-80"-16,-13 22 11 15,-15 16-25-15,-16 16-4 16,-7 4-1-16,-3 6-1 15,7-6-11-15,16-8-19 16,15-9-54-16,16-8-11 16,15-12-17-16,6-17-87 0</inkml:trace>
  <inkml:trace contextRef="#ctx0" brushRef="#br0" timeOffset="32039.0457">23110 1489 463 0,'0'0'27'15,"-3"0"25"-15,3 8-39 16,0 11 0-16,0 6 5 16,0 8-6-16,0 5-6 15,-4 5-3-15,-2 5 2 16,-3 2-2-16,-3 3-3 16,0 5-2-16,-3 0-12 15,3-9-60-15,-3-13-72 16,-3-21-156-16</inkml:trace>
  <inkml:trace contextRef="#ctx0" brushRef="#br0" timeOffset="32222.01">23037 1679 465 0,'25'-7'31'16,"5"3"53"-16,6 0-20 15,0 2-50-15,-5 2-14 16,-2 0-6-16,-3 0-32 16,-2 3-111-16,-9 0-184 15</inkml:trace>
  <inkml:trace contextRef="#ctx0" brushRef="#br0" timeOffset="32487.7177">23718 1168 298 0,'0'-7'195'0,"0"4"-158"16,1 3 13-16,2 0-46 15,0 0 0-15,0 12 0 16,1 17 6-16,-2 9 3 15,-2 6 3-15,0 6-5 16,0 4-7-16,-10 2-4 16,-1 2-2-16,-1-2-27 0,2-5-64 15,4-21-33-15,3-18-143 16</inkml:trace>
  <inkml:trace contextRef="#ctx0" brushRef="#br0" timeOffset="32704.8491">23910 1074 347 0,'0'-6'173'0,"0"6"-122"16,0 0-13-16,0 0-37 0,0 14 0 15,10 8 4-15,2 10 0 16,0 6-4-16,0 5-1 15,-6 2-2-15,-6 4-13 16,0 3-94-16,-19-4-72 16</inkml:trace>
  <inkml:trace contextRef="#ctx0" brushRef="#br0" timeOffset="32921.1866">23498 1154 117 0,'25'-28'418'0,"13"6"-397"0,26-1 81 16,18-3-56-16,13 2-5 16,6 3-21-16,-7 2-18 15,-11 4-2-15,-16 5-8 16,-18 7-33-16,-17 3-73 15,-13 3-82-15</inkml:trace>
  <inkml:trace contextRef="#ctx0" brushRef="#br0" timeOffset="33202.9737">23349 1795 119 0,'34'-19'443'0,"28"-3"-426"16,27-5 105-16,20-6-79 15,3-3-9-15,-8 6-10 16,-19 4-21-16,-19 9-3 15,-21 2-21-15,-19 10-41 16,-9 2-55-16,-8 3-136 16</inkml:trace>
  <inkml:trace contextRef="#ctx0" brushRef="#br0" timeOffset="33585.2879">23861 1817 401 0,'-43'32'42'0,"1"8"36"15,-2 17-48-15,-2 6-6 16,6 8-3-16,8-1-7 16,16-12 3-16,16-11 2 15,6-14 3-15,31-13 7 16,17-13-2-16,13-7 8 16,0-3 1-16,-10-17 11 15,-23 1-6-15,-19 3-6 16,-15 3-12-16,-18 3-2 15,-34 4-18-15,-21 6-3 16,-6 0-21-16,18 6-37 0,26-1-77 16,34-5-131-1</inkml:trace>
  <inkml:trace contextRef="#ctx0" brushRef="#br0" timeOffset="36345.3287">22150 3694 440 0,'-3'-2'64'15,"1"2"16"-15,2 0 6 16,0 0-63-16,0 0-6 16,19 18-1-16,8 15 8 15,6 9 2-15,1 6-3 16,-1 2-13-16,-2 0-8 15,-1-1-2-15,-4-2-2 16,-5-3-11-16,-2-5-41 16,-7-3-43-16,-7-8-102 15</inkml:trace>
  <inkml:trace contextRef="#ctx0" brushRef="#br0" timeOffset="36528.9901">22672 3721 413 0,'-41'11'266'0,"-17"27"-264"15,-12 16 43-15,-10 11-34 16,-4 8-11-16,8 1-1 16,15-4-15-16,19-4-49 15,16-14-105-15,19-20-95 16</inkml:trace>
  <inkml:trace contextRef="#ctx0" brushRef="#br0" timeOffset="43627.7603">22894 4080 323 0,'27'-13'130'16,"7"4"-116"-16,8-2 80 16,3 0-71-16,2 3-20 15,-5 3-3-15,-4 0-2 16,-6 5-11-16,-5 0-46 16,-8 0-107-16</inkml:trace>
  <inkml:trace contextRef="#ctx0" brushRef="#br0" timeOffset="43843.8614">23163 3885 510 0,'-7'0'158'0,"3"4"-158"16,4 20 18-16,-3 10-5 15,-4 8-6-15,2 2-7 16,1 1-6-16,1-4-31 0,3-2-130 16,0-15-154-1</inkml:trace>
  <inkml:trace contextRef="#ctx0" brushRef="#br0" timeOffset="44159.7421">23670 3632 303 0,'0'-4'176'15,"0"4"-172"-15,0 0 23 16,0 4-21-16,0 16 33 16,0 8-6-16,-8 6-7 15,1 6-6-15,-4 3-6 16,0 1-10-16,-2 2-4 16,0-2-7-16,-3-2-47 15,-2-6-121-15,3-16-161 16</inkml:trace>
  <inkml:trace contextRef="#ctx0" brushRef="#br0" timeOffset="44342.3275">23773 3670 435 0,'1'-4'80'0,"-1"4"-28"16,0 0 0-16,3 0-44 15,0 14 4-15,3 6 1 16,-3 8-11-16,-3 2-2 16,0 4-11-16,0 1-55 15,-13-2-126-15</inkml:trace>
  <inkml:trace contextRef="#ctx0" brushRef="#br0" timeOffset="44575.3073">23392 3695 465 0,'3'-9'77'0,"20"-1"-18"16,15 0 2-16,15 2-37 16,11 0 6-16,10 0-7 15,4 2-8-15,-2 0-10 16,-4 1-5-16,-8 0 0 15,-9 3-11-15,-9 2-50 16,-9 0-90-16,-15 10-201 0</inkml:trace>
  <inkml:trace contextRef="#ctx0" brushRef="#br0" timeOffset="44907.8965">23416 4246 456 0,'9'-10'24'0,"12"-2"80"16,12 0-39-16,13-2-30 16,8 0 2-16,8 0-9 15,2 0-8-15,-4 4-6 16,-10 0-4-16,-10 6-10 16,-9 2-6-16,-8 2-17 15,-9 0-41-15,-5 2-126 16</inkml:trace>
  <inkml:trace contextRef="#ctx0" brushRef="#br0" timeOffset="45290.3241">23613 4420 375 0,'-34'31'46'0,"-5"9"18"16,3 7-7-16,5 7-35 16,4 4-1-16,9-2-7 0,9-6 0 15,9-12 0-15,0-7-2 16,23-11-1-16,11-13 7 15,15-7 1-15,6-9 3 16,3-19 11-16,-13-3 4 16,-15 3-2-16,-21 0-8 15,-9 8-1-15,-31 4-12 16,-22 7-14-16,-8 8-1 16,6 1 1-16,19 0-9 15,21 1-56-15,20-1-97 16,39-17-382-16</inkml:trace>
  <inkml:trace contextRef="#ctx0" brushRef="#br0" timeOffset="46374.9922">27137 1466 233 0,'-1'0'66'0,"1"0"-21"15,0 0 5-15,0 0-35 16,0 0 8-16,0 0 8 16,0 0-4-16,0 0 9 15,0 0 4-15,0 0-1 16,0 0-12-16,0 0-13 0,4 0-9 16,9 2 0-1,13 5 17-15,17 1 11 0,18-2-2 16,17-4-1-16,4-2 1 15,-3 0-11-15,-18 0-4 16,-18 0-10-16,-17 0-6 16,-14 0-1-16,-8 0-6 15,-4 0-25-15,0 3-51 16,0 3-33-16,-4 2-52 16,-8-7-182-16</inkml:trace>
  <inkml:trace contextRef="#ctx0" brushRef="#br0" timeOffset="46969.4053">27707 1383 95 0,'-2'0'169'15,"1"0"-149"-15,1 0 41 16,0 0-42-16,0 0-3 16,0 0 7-16,0 0 5 0,0 0 3 15,0 0-5-15,0 0-5 16,0 0 1-16,0 0 4 15,0 0 4-15,0-2 0 16,0 2-6-16,0-2-4 16,0 2 0-16,0 0-5 15,0 0-4-15,0 0-8 16,0 0-1-16,0 0-1 16,0 0 0-16,0 0 1 15,0 0-1-15,0 0 1 16,0 0 3-16,0 0 2 15,10 0 0-15,11 8 5 16,9 9 5-16,6-4 1 0,1 1 1 16,-2 1-7-1,-7-5 2-15,-9-2-3 0,-8-3-7 16,-8-3-3-16,-3 0 0 16,0-2 0-16,0 2-1 15,0 3-1-15,-9 4 0 16,-17 7 1-16,-8 6 1 15,-7 0 1-15,3-1-2 16,10-6-22-16,10-2-39 16,9 1-30-16,9 2-95 15,0 4-217-15</inkml:trace>
  <inkml:trace contextRef="#ctx0" brushRef="#br0" timeOffset="47701.2952">26995 4261 183 0,'-7'0'276'0,"4"0"-260"16,3 0 55-16,0 0-46 15,18 0-2-15,8-5 13 16,7-1 4-16,3 1 2 16,3-2-3-16,0 3-5 15,2 0-4-15,-3 2-22 16,-4 2-8-16,-4 0-1 15,-6 0-5-15,-7 4-13 16,-4 3-50-16,-6 2-45 16,-1-1-80-16</inkml:trace>
  <inkml:trace contextRef="#ctx0" brushRef="#br0" timeOffset="48233.2052">27396 4076 254 0,'-1'-3'163'0,"1"-1"-137"15,0 2 18-15,0 1-42 16,0-1-1-16,0 0 1 15,0 2 3-15,0 0 1 16,0 0 19-16,0 0 12 16,-3 0-5-16,2 0-12 0,1-1-5 15,-2 1-2-15,2 0 0 16,0 0-2-16,0 0-7 16,0 0-1-16,0 0 5 15,0 0 8-15,3 0 4 16,15 0 5-16,3 0-3 15,6 0-4-15,-3 6-3 16,1 0 0-16,-4 2-4 16,-4 0-6-16,-4 0 0 15,-4-2 0-15,-5 1 1 16,-2 0-1-16,-2 3 1 16,0 3-3-16,-2 8 0 0,-17 8-1 15,-14 7-1-15,-12 8-1 16,-7 1 1-16,-3 3-1 15,1-4 0-15,10-6 0 16,14-12-3-16,16-10-18 16,11-5-49-16,3-7-75 15,9-4-214-15</inkml:trace>
  <inkml:trace contextRef="#ctx0" brushRef="#br0" timeOffset="49030.9287">28569 1365 364 0,'-3'0'109'0,"3"0"-53"16,0 0 23-16,0 0-55 15,0 0-6-15,3 0-6 16,6 6-3-16,12 21 9 16,5 13 17-16,11 10-7 0,2 6-12 15,1 2-6-15,0 4 2 16,-3-5-10-16,-5 0-2 16,-6 1-5-16,-6-7-9 15,-7-13-49-15,-7-10-72 16,-4-28-96-16</inkml:trace>
  <inkml:trace contextRef="#ctx0" brushRef="#br0" timeOffset="49247.4257">29018 1439 282 0,'-25'0'341'0,"-12"0"-319"16,-5 22 54-16,-12 13-55 15,-11 7-4-15,-9 6-12 16,-5 6-5-16,6-2-5 16,10 1-21-16,14-5-26 15,20-10-28-15,12-8-32 16,8-12-31-16,9-6-117 16</inkml:trace>
  <inkml:trace contextRef="#ctx0" brushRef="#br0" timeOffset="49596.5364">29178 1590 426 0,'0'0'66'15,"9"0"-2"-15,16 0-19 16,9-4-7-16,5 0 5 15,2 0-31-15,-5 3-12 16,-10 1-7-16,-6 0-31 16,-8 0-87-16,-11 5-115 15</inkml:trace>
  <inkml:trace contextRef="#ctx0" brushRef="#br0" timeOffset="49780.3683">29218 1858 294 0,'0'0'292'0,"0"0"-251"16,18 0 34-16,12 0-64 15,9-2-11-15,3 2-15 16,-1 0-125-16</inkml:trace>
  <inkml:trace contextRef="#ctx0" brushRef="#br0" timeOffset="60470.4853">30294 1504 389 0,'0'-2'77'16,"0"0"-33"-16,-2 2 17 0,-9 0-49 16,-9 0 0-1,-11 7-7-15,-12 8 3 0,-8 9 5 16,-9 10 9-16,-3 12-3 15,4 14 2-15,8 16 3 16,15 9-8-16,18-1-1 16,18-9 2-16,20-24-10 15,42-26 7-15,32-22 10 16,29-11-6-16,14-39-3 16,-1-18-6-16,-23-7 7 15,-35 6 8-15,-44 6 0 16,-34 7 0-16,-56 4-7 0,-39 2-17 15,-17 14-3 1,8 16-21-16,29 15-62 0,46-2-77 16,29-10-390-16</inkml:trace>
  <inkml:trace contextRef="#ctx0" brushRef="#br0" timeOffset="62415.3113">28087 3941 416 0,'-4'-3'77'15,"4"3"-62"-15,0 0 36 0,10 6-42 16,17 17 13-16,12 8 21 16,6 10 0-16,1 4-4 15,2 7-7-15,-6 4-13 16,-5 2-13-16,-2 1-6 16,-7-5-5-16,-3-6-6 15,-6-5-30-15,-5-8-67 16,-3-15-70-16,-8-18-202 15</inkml:trace>
  <inkml:trace contextRef="#ctx0" brushRef="#br0" timeOffset="62615.0761">28611 3945 580 0,'-57'0'10'0,"-2"30"53"15,-11 12-35-15,-5 10-26 16,-3 7-2-16,10 1-2 16,14-3-19-16,15-6-40 15,15-7-64-15,24-15-85 16</inkml:trace>
  <inkml:trace contextRef="#ctx0" brushRef="#br0" timeOffset="62831.0802">28792 4080 571 0,'0'0'2'0,"28"0"19"16,14 1-8-16,13 4 3 15,3-1-3-15,-1 0-13 16,-9-1-4-16,-12 3-18 16,-14 1-129-16</inkml:trace>
  <inkml:trace contextRef="#ctx0" brushRef="#br0" timeOffset="62998.8316">28865 4329 146 0,'11'0'466'0,"6"0"-463"15,26-3 76-15,11-2-62 16,3 0-17-16,-1 4-29 16,-17-5-227-16</inkml:trace>
  <inkml:trace contextRef="#ctx0" brushRef="#br0" timeOffset="63429.6878">29745 3684 297 0,'-5'-1'129'0,"5"1"-68"16,0 0 13-16,0 0-57 15,0 0 14-15,-3 0-7 16,-7 11-14-16,-7 12 15 15,-8 8-11-15,-6 6-7 16,-2-1-5-16,5-2-2 16,10-10 0-16,15-9-1 15,3-6-3-15,18-9 4 16,18 0 7-16,7 0 1 16,3-7-3-16,-4-2-5 15,-6 1-2-15,-8 0-3 16,-4-2-14-16,-5 2-75 0,-5-4-113 15</inkml:trace>
  <inkml:trace contextRef="#ctx0" brushRef="#br0" timeOffset="63645.8733">30055 3526 51 0,'0'-3'405'16,"0"3"-375"-16,0 0 32 15,0 14-52-15,0 11 26 16,0 8-5-16,-6 9-8 16,-9 7-8-16,-3 4-7 15,-5 2-5-15,-3-1-3 0,-2 1 0 16,0-3-11 0,1-4-60-16,0-7-74 0,10-13-64 15</inkml:trace>
  <inkml:trace contextRef="#ctx0" brushRef="#br0" timeOffset="63861.8257">30273 3705 305 0,'0'0'182'15,"0"21"-139"-15,-9 11 15 0,-6 7-48 16,0 2-4-16,-1 3-6 16,-1-3-2-16,0 0-10 15,0-4-49-15,-2-2-89 16,8-7-137-16</inkml:trace>
  <inkml:trace contextRef="#ctx0" brushRef="#br0" timeOffset="64111.0928">30433 3648 261 0,'0'-3'201'0,"0"3"-167"16,0 0 7-16,0 17-39 15,0 11 16-15,-8 7-5 16,-4 5-8-16,-3 2-4 16,2 0-1-16,-2 0-5 15,-2 2-21-15,1-2-100 16,0-6-160-16</inkml:trace>
  <inkml:trace contextRef="#ctx0" brushRef="#br0" timeOffset="64344.086">30121 3645 457 0,'34'-8'18'0,"23"3"87"16,13-2-53-16,9 4-14 15,-1 1-5-15,-2-1-14 16,-5 0-13-16,-2-1-6 16,-8 0-2-16,-7 4-40 15,-7 0-173-15</inkml:trace>
  <inkml:trace contextRef="#ctx0" brushRef="#br0" timeOffset="64693.2109">29655 4399 107 0,'51'-25'413'16,"15"5"-368"-16,19 1 76 16,16 0-78-16,2 4-10 15,-4 1-7-15,-8 4-19 16,-12 5-7-16,-15 3-2 15,-12 0-17-15,-13-1-29 16,-9 3-82-16,-5 0-66 16</inkml:trace>
  <inkml:trace contextRef="#ctx0" brushRef="#br0" timeOffset="65076.6541">30161 4461 369 0,'-49'41'35'0,"0"6"44"16,5 9-47-16,1 7 1 0,6 3-8 15,9-3-10 1,12-6-8-16,16-12-4 0,4-11 4 16,28-16-3-16,10-10 5 15,10-8 14-15,2-3 12 16,-3-22 3-16,-8-1 9 16,-16 4 1-16,-17 2-18 15,-10 7-7-15,-28 2-8 16,-29 5-15-16,-16 6-3 15,-3 0 0-15,17 0-13 16,23 4-56-16,36-4-95 16,30-25-416-16</inkml:trace>
  <inkml:trace contextRef="#ctx0" brushRef="#br0" timeOffset="65640.7153">30716 4234 530 0,'0'0'22'16,"7"0"60"-16,22 0-53 15,8 0-3-15,7 0-6 16,-1 0-20-16,-4 0-2 16,-10 4-21-16,-5-1-96 15,-13 1-250-15</inkml:trace>
  <inkml:trace contextRef="#ctx0" brushRef="#br0" timeOffset="65840.2772">30749 4505 615 0,'0'4'53'0,"15"4"22"15,22 0-42-15,11-4-33 16,3 3-7-16,4-7-99 16,-9 0-501-16</inkml:trace>
  <inkml:trace contextRef="#ctx0" brushRef="#br0" timeOffset="68052.6232">29535 5299 99 0,'-2'0'72'0,"1"0"-57"16,1 0 32-16,0-1-27 15,0 1 24-15,0 0-2 16,0 0-18-16,0 0-11 16,0 0 2-16,0 0 3 15,0 0 3-15,0 0-7 16,0 0-6-16,-2 0-3 0,2 0 2 16,-1 0 7-16,-3 0 5 15,3 0 5-15,-1 0-2 16,1 0-1-16,1 0 1 15,0 0 3-15,0 0-4 16,1 0-2-16,19-4-2 16,13 0-1-16,10-2 6 15,5-2-7-15,6 2 2 16,-4 1 8-16,-9 5 2 16,-13 0-10-16,-14 0-11 15,-11 0-4-15,-3 5-1 16,-11 17 2-16,-26 16 3 0,-17 13-6 15,-7 9-3-15,0-3-6 16,14-4 0-16,17-11-2 16,20-13-2-16,10-10-12 15,13-8 4-15,20-5 17 16,9-4 4-16,7-2 5 16,1 0-1-16,-3 0-4 15,-6 0-1-15,-7 0-13 16,-12 0-77-16,-7 0-150 15</inkml:trace>
  <inkml:trace contextRef="#ctx0" brushRef="#br0" timeOffset="68301.1202">30221 5357 284 0,'0'0'190'0,"0"12"-144"15,0 6 28-15,-3 10-62 16,-3 6-4-16,-2 2-6 16,-2 6-2-16,0-3-1 15,1-5-3-15,-3-4-8 16,4-12-52-16,2-4-69 15,6-14-145-15</inkml:trace>
  <inkml:trace contextRef="#ctx0" brushRef="#br0" timeOffset="68500.7599">30440 5334 367 0,'2'0'95'0,"-2"0"-23"16,4 13-12-16,-1 10-33 16,-2 5-4-16,-1 3-19 15,0 4-4-15,0-1-5 16,0-3-15-16,-10 3-69 0,0-4-81 16</inkml:trace>
  <inkml:trace contextRef="#ctx0" brushRef="#br0" timeOffset="68800.0647">29915 5378 224 0,'-7'-7'253'0,"2"5"-195"15,5-3 41 1,14-3-69-16,21-3-19 0,16-2 12 16,15 1 5-16,13 0 7 15,6 5 4-15,0 4-19 16,-2 3-7-16,-7 0-6 16,-8 0-7-16,-10 0-5 15,-12 8-10-15,-8-2-32 16,-15 2-25-16,-8 0-56 15,-14 4-120-15</inkml:trace>
  <inkml:trace contextRef="#ctx0" brushRef="#br0" timeOffset="69102.9182">29554 6069 386 0,'30'0'219'0,"16"-9"-197"16,33-11 81-16,24-7-79 15,12-3-4-15,4-4-2 16,-4 2-13-16,-7 2-2 15,-19 6-3-15,-19 3 0 0,-16 4-10 16,-17 6-7-16,-10 5-9 16,-10 3-23-16,-10 3-49 15,-6 0-72-15,-1 9-191 16</inkml:trace>
  <inkml:trace contextRef="#ctx0" brushRef="#br0" timeOffset="69664.5777">29985 6212 260 0,'-6'0'64'0,"5"0"-12"16,1 0-25-16,0 0-23 16,0 0 0-16,-2 0 12 15,1 0 23-15,-1 0 12 16,1 0 0-16,1 0-19 16,0 0-15-16,1-2-3 15,17-9-5-15,2-2-2 16,3 1 8-16,3 0 8 0,1 0 11 15,4-2 6 1,2 2-2-16,3-3-6 0,-7 6-3 16,-8 5-15-16,-9 2-7 15,-9 2-3-15,-3 0-3 16,0 5 0-16,0 16 1 16,-13 7 0-16,-11 4-2 15,-1-2-1-15,3-3 0 16,9-8-2-16,10-9-6 15,3-4-11-15,21-6 3 16,12 0 17-16,4 4 3 16,-4 1 16-16,-9 8 14 0,-14 9-1 15,-10 12 9 1,-22 15-15-16,-30 7-8 0,-20 0-11 16,-2-12-7-16,9-22-1 15,16-22-36-15,27-30-147 16</inkml:trace>
  <inkml:trace contextRef="#ctx0" brushRef="#br0" timeOffset="84013.2269">5404 5063 70 0,'-52'5'448'0,"-10"16"-430"0,-3 12 13 15,-13 15 42-15,-13 18-44 16,-10 26-12-16,-6 33-2 16,6 31 4-16,24 36 6 15,40 24 15-15,37 1-9 16,66-22-19-16,41-45-9 16,29-67-3-16,24-67 2 15,27-54 9-15,18-81-2 16,8-57 4-16,-13-38-10 15,-45-14 0-15,-57 17 37 16,-63 34-11-16,-47 32-13 16,-76 29-4-16,-54 20-11 0,-43 29-1 15,-21 36-9-15,2 31-28 16,25 20-3-16,53 16-102 16,58-18-287-16</inkml:trace>
  <inkml:trace contextRef="#ctx0" brushRef="#br0" timeOffset="126775.9741">10182 9306 337 0,'-11'4'27'0,"9"0"-24"15,2-4 7-15,0 0 2 16,0 0-4-16,0 0-2 16,0 0 8-16,0 0 6 15,0 0 5-15,0 0-1 16,0 0 0-16,0 0 0 15,0 0-6-15,0 0 0 16,0 0 2-16,-1 0-2 16,1 0-4-16,0 0-3 0,0 0-3 15,0 0-3-15,0 0 2 16,0 0 4-16,0 0 3 16,0 0-1-16,0 0-3 15,13 0 3-15,18 0 9 16,17 0 21-16,12-8-13 15,10 2-7-15,6 2 3 16,-1 0-6-16,-10 4-3 16,-12 0-7-16,-19 0-8 15,-15 0-2-15,-11 0-2 16,-5 0-2-16,-3 0-12 16,0-8-23-16,0-16-68 15,0-7-132-15</inkml:trace>
  <inkml:trace contextRef="#ctx0" brushRef="#br0" timeOffset="127524.3926">10730 9079 198 0,'-1'0'130'15,"-2"0"-91"-15,1 0-6 16,1-1-4-16,-4 1-12 16,2 0-11-16,-3 0-5 15,2 0 5-15,-1 0 8 16,2 0 4-16,2 0 6 0,-1 0 2 15,1 0-8-15,1 0 1 16,-2 0-2-16,2 0-2 16,-1 0 6-16,-1 0 1 15,-1 0-4-15,2 0-5 16,-4 0-2-16,4 0-6 16,-1 0 6-16,-1-2 1 15,3 2 4-15,-1 0-4 16,1 0-1-16,0 0 0 15,0 0-3-15,0 0 0 16,0 0-1-16,0 0-3 16,0 0 0-16,0 0-3 0,0 0-1 15,0 0 0-15,15 3 5 16,9 13 5-16,5 2 0 16,9 0 0-16,1 0 1 15,4 1-3-15,-3-4-2 16,-1 1-2-16,-3-3 1 15,-6-1-4-15,-6-2-1 16,-7-1 0-16,-8-4 2 16,-6 3 0-16,-3 6 1 15,-20 13 1-15,-25 12-3 16,-15 9-1-16,-7 0-2 16,4-4 0-16,11-11-14 15,18-9-47-15,13-24-131 0</inkml:trace>
  <inkml:trace contextRef="#ctx0" brushRef="#br0" timeOffset="130318.3115">17391 3636 47 0,'8'0'429'15,"49"0"-421"-15,46-6 21 16,43-12 80-16,40-2-53 16,28-3-6-16,13-1 1 15,2 1-21-15,-14 1-21 16,-21 1-5-16,-37 7-1 16,-47 6 0-16,-52 6-3 15,-50 2-14-15,-29 14-50 16,-58 23 11-16,-41 9-33 0,-32 4-13 15,-19-6 42-15,14-7 41 16,41-14-29-16,50-8 45 16,57-14 31-16,36-1 25 15,55-22-13-15,39-12 45 16,30-2 17-16,17-1-45 16,5 10-5-16,5 10 11 15,-17 16 0-15,-25 1-40 16,-41 14-26-16,-47 6-3 15,-36 2-10-15,-12 2-58 16,-26-6-106-16,-2-12-413 16</inkml:trace>
  <inkml:trace contextRef="#ctx0" brushRef="#br0" timeOffset="145231.4944">12756 8870 578 0,'-1'0'62'0,"-5"0"-19"16,-6 0 4-16,-8 0-30 16,-5 0-10-16,-8 0 8 15,-4 0 15-15,-2 4-15 16,3 1-3-16,15 0-1 15,11-5-9-15,10 0-2 16,0 0 0-16,4 0 0 16,16 3 1-16,5 4 13 15,2 5 9-15,0 5-2 0,-9 11-9 16,-6 8 2-16,-11 12-1 16,-1 8-8-16,-24 4 0 15,-13 3-5-15,-8-9 0 16,4-14-1-16,2-14-5 15,4-20-5-15,4-6-6 16,4 0-15-16,6-12 2 16,12 5-14-16,9 5-36 15,0 2-36-15,23 0-134 16</inkml:trace>
  <inkml:trace contextRef="#ctx0" brushRef="#br0" timeOffset="145630.439">12913 9294 434 0,'13'-10'19'15,"8"-8"45"-15,12-5 5 16,10-4-12-16,5-4 1 15,3-5 2-15,-4 6-7 16,-11 0-22-16,-12 10-15 16,-14 8-10-16,-8 8 3 15,-2 4 19-15,-24 0-7 16,-25 11-15-16,-23 20-6 0,-5 12 0 16,4 8-3-16,17 4 1 15,13 0-2-15,13-2 1 16,17-4 0-16,11-8 0 15,2-4 1-15,18-4 1 16,17-4 0-16,11-6-5 16,6-5-19-16,8-7-26 15,-2-5-42-15,-1-6-36 16,1 0-60-16,-3-12-116 16</inkml:trace>
  <inkml:trace contextRef="#ctx0" brushRef="#br0" timeOffset="145846.7446">13762 9102 576 0,'-33'0'53'15,"-9"17"-7"-15,-13 25-8 16,-12 18-9-16,3 11 4 16,14-1-9-16,19-7-10 15,25-10 1-15,6-14-12 16,23-7-2-16,13-8-1 15,6-4 1-15,5-9-1 16,4-8-20-16,1-3-44 16,2 0-52-16,-2-16-104 15</inkml:trace>
  <inkml:trace contextRef="#ctx0" brushRef="#br0" timeOffset="146096.0094">14320 8719 660 0,'-55'23'85'16,"-2"34"-65"-16,-3 23 40 15,-1 20-37-15,6 12-11 16,10 8-10-16,17-3-2 15,19-15 0-15,9-15 0 0,17-25-2 16,19-15-5-16,14-20-13 16,12-11-63-16,10-16-156 15</inkml:trace>
  <inkml:trace contextRef="#ctx0" brushRef="#br0" timeOffset="146628.1136">14448 9064 448 0,'0'0'111'0,"0"-2"-71"0,31-11 4 16,17-7 4-16,13-4 7 16,9 0 9-16,-8 8-12 15,-16 8-22-15,-16 8-11 16,-17 2-9-16,-13 30-1 16,-6 16 3-16,-36 18-7 15,-14 14-4-15,-3 5 1 16,10-7-2-16,21-12 0 15,17-18-1-15,11-17-5 16,8-11 2-16,20-6 1 16,8-4 0-16,8-5-1 15,5 0-16-15,0-5-27 0,-1 0-41 16,-1 0-65-16,-11-20-178 16</inkml:trace>
  <inkml:trace contextRef="#ctx0" brushRef="#br0" timeOffset="146827.6558">15018 9139 742 0,'9'10'27'16,"27"9"48"-16,10-2-40 15,-1 5-16-15,-2 0-19 0,0 1-2 16,-5-1-11-16,-6-4-40 15,-5-4-58-15,-2-8-56 16,-6-6-131-16</inkml:trace>
  <inkml:trace contextRef="#ctx0" brushRef="#br0" timeOffset="146977.2721">15453 9071 11 0,'-25'0'390'0,"-18"7"-287"15,-14 30 0-15,-13 17-31 16,-4 11-27-16,-1 11-4 15,5 4-11-15,12-5-27 16,17-11-3-16,21-15-17 16,20-16-54-16,7-17-73 0,30-16-95 15</inkml:trace>
  <inkml:trace contextRef="#ctx0" brushRef="#br0" timeOffset="147193.4296">15567 8830 798 0,'-1'40'49'16,"1"23"8"-16,0 17-37 16,0 14-18-16,-12 10 4 15,-18 6 2-15,-11 4 6 16,-14-4-11-16,-3-11-3 0,-3-15-42 15,14-40-138-15,16-44-297 16</inkml:trace>
  <inkml:trace contextRef="#ctx0" brushRef="#br0" timeOffset="147742.0178">15715 9093 610 0,'0'0'70'0,"28"-9"-20"15,26-4 13-15,13-4-27 16,2 3-7-16,-11 3-14 16,-14 5-15-16,-15 3 0 15,-11 1-4-15,-7 2-39 16,-6 0-105-16,-5 13-166 0</inkml:trace>
  <inkml:trace contextRef="#ctx0" brushRef="#br0" timeOffset="147891.6893">15924 9221 205 0,'0'8'567'15,"0"11"-504"-15,17 7 35 16,12 6-71-16,9-6-27 16,9-4-6-16,5-22-142 15</inkml:trace>
  <inkml:trace contextRef="#ctx0" brushRef="#br0" timeOffset="148789.5362">16592 8819 427 0,'-15'7'13'15,"6"3"33"-15,3-6 5 16,6-1-22-16,-2-3-10 16,2 0 11-16,0 0 16 15,13-5 4-15,19-10 11 16,13-4-3-16,4 1-12 16,-7 9-1-16,-15 6-19 15,-12 3-20-15,-14 14-4 16,-1 30 5-16,-17 27 0 0,-25 22-6 15,-12 17-1-15,-1 8 0 16,10-10-2-16,20-20-2 16,25-27 1-16,4-27 0 15,39-18 2-15,15-13 1 16,13-3 1-16,2 0 1 16,-5-5-2-16,-7 3-1 15,-10 2-20-15,0 0-130 16,-8-8-286-16</inkml:trace>
  <inkml:trace contextRef="#ctx0" brushRef="#br0" timeOffset="149371.9973">17487 9158 475 0,'-2'-7'61'16,"2"0"24"-16,7-2-31 15,21 0-30-15,12-2 14 16,15-2 0-16,16 0 0 15,8 0-4-15,0 2-1 16,-6 7-7-16,-18 4-17 16,-16 0-9-16,-14 4 0 15,-8 10-3-15,-8 4-10 16,-2 0-39-16,-7-4-80 16,0-5-92-16</inkml:trace>
  <inkml:trace contextRef="#ctx0" brushRef="#br0" timeOffset="149837.8697">17926 8943 145 0,'-6'-10'317'16,"1"7"-298"-16,5 2 68 15,0 0-58-15,0 1-22 16,0 0 2-16,-1 0 0 16,-1 0 9-16,2 0 11 15,0 0-3-15,0-2-10 0,0 1 6 16,0 1 9-16,-1 0 2 16,1 0-5-16,0 0-8 15,-3 0-1-15,2 0-4 16,1 0-2-16,0 0-3 15,0 0-7-15,0 0-3 16,13 0 2-16,15 1 3 16,14 13 4-16,10 3 3 15,12 0 3-15,5 2 0 16,-5-1 0-16,-12-2-6 16,-19 2-5-16,-15 1-3 15,-18 8 0-15,-3 8 1 0,-36 5 0 16,-19 2-2-1,-12-4-7-15,1-16-16 0,17-14-47 16,25-8-99-16,18-18-191 16</inkml:trace>
  <inkml:trace contextRef="#ctx0" brushRef="#br0" timeOffset="151117.2681">20040 8865 123 0,'0'-17'386'0,"0"3"-327"15,0 3 45-15,0 2-44 16,-3 5-16-16,-12 4-7 16,-16 0-21-16,-16 16-15 15,-18 18 1-15,-5 14-2 16,9 11 1-16,12 5 0 15,23 2-1-15,20-2-1 16,6 1 0-16,22-11-2 16,20-8-1-16,13-11-13 15,17-15-35-15,4-13-51 0,4-7-113 16</inkml:trace>
  <inkml:trace contextRef="#ctx0" brushRef="#br0" timeOffset="151349.9689">20368 9064 408 0,'-23'7'77'0,"-2"20"5"16,4 10-9-16,11 5-29 15,10-5-7-15,12-5-27 16,28-10 0-16,16-13 8 16,9-9 5-16,2 0 2 15,-11-17 7-15,-18-2 5 0,-20-1-7 16,-18-1-5-16,-7-1-5 15,-34-1-19-15,-15-1-1 16,-3 8-16-16,10 3-27 16,24 4-43-16,25 5-48 15,6-6-128-15</inkml:trace>
  <inkml:trace contextRef="#ctx0" brushRef="#br0" timeOffset="151599.8112">21078 8910 465 0,'-25'2'139'0,"-17"26"-69"16,0 9-13-16,3 3-32 15,14-1 1-15,15-4-19 16,10-6-7-16,18-3-5 0,8-6 5 16,-3 0 3-16,-13 1 26 15,-10 5 19-15,-9 11-9 16,-29 5-18-16,-12-2-19 15,-8-8-2-15,5-17-11 16,9-15-39-16,16-1-50 16,22-18-77-16,6-10-212 15</inkml:trace>
  <inkml:trace contextRef="#ctx0" brushRef="#br0" timeOffset="152281.7977">21783 8551 647 0,'-26'0'26'16,"1"0"62"-16,-15 20-42 15,-13 20-35-15,-8 15 6 16,-2 15 3-16,11 18-5 16,19 11-9-16,23 7 4 15,10 3-3-15,16-4-7 16,16-10-1-16,2-8-2 0,0-15-11 16,1-18-26-16,-4-8-57 15,-1-17-45-15,-9-24-260 16</inkml:trace>
  <inkml:trace contextRef="#ctx0" brushRef="#br0" timeOffset="152746.6729">21933 8892 416 0,'-3'0'76'15,"0"0"-4"-15,2 0-17 16,1 0-26-16,0 0 8 15,1 0 0-15,24 0-6 16,13 0 9-16,8 0 3 16,-1-4-13-16,-9 3 6 15,-14 1-16-15,-11 0-10 0,-10 12-4 16,-1 22 7-16,-18 16-6 16,-25 10-4-16,-17 10-3 15,-1 0 2-15,15-5-2 16,17-13-3-16,23-12-2 15,9-14-4-15,30-7 5 16,15-6 4-16,9-3-1 16,-2-1 1-16,-6-3-2 15,-10-1-8-15,-5-1-55 16,-4-2-68-16,-8-2-132 16</inkml:trace>
  <inkml:trace contextRef="#ctx0" brushRef="#br0" timeOffset="152962.7954">22413 9076 490 0,'0'0'179'0,"17"0"-153"16,25 9 51-16,12 11-43 15,5 2-7-15,1 6-13 16,-3 0-11-16,-7 3-3 15,-8-1-8-15,-6-6-20 16,-8-10-44-16,-6-6-61 16,-2-8-96-16</inkml:trace>
  <inkml:trace contextRef="#ctx0" brushRef="#br0" timeOffset="153112.4132">22896 8979 123 0,'-50'6'385'16,"-14"32"-281"-16,-9 14-15 15,-5 11-35-15,1 10-19 16,7 0-20-16,10-1-15 16,21-8-5-16,15-11-65 15,23-15-103-15,5-26-214 16</inkml:trace>
  <inkml:trace contextRef="#ctx0" brushRef="#br0" timeOffset="153328.3837">23072 8682 780 0,'13'28'21'16,"12"22"69"-16,-2 20-62 15,-17 18-12-15,-6 12 2 16,-30 17-3-16,-23 6-2 15,-16-2-10-15,-12-9-3 16,2-20-14-16,16-35-127 16,20-42-364-16</inkml:trace>
  <inkml:trace contextRef="#ctx0" brushRef="#br0" timeOffset="153910.3783">23312 9155 221 0,'0'-11'283'15,"12"2"-225"-15,19-2 46 16,14 2-52-16,6 1-14 16,-1 6 2-16,-8 2-31 15,-11 0-9-15,-8 0-13 16,-9 8-53-16,-11 1-121 0</inkml:trace>
  <inkml:trace contextRef="#ctx0" brushRef="#br0" timeOffset="154076.3881">23453 9182 653 0,'-4'7'51'16,"4"8"47"-16,28 2-55 15,15 3-33-15,11-1-10 16,6-2-10-16,7 0-93 16,-10-14-180-16</inkml:trace>
  <inkml:trace contextRef="#ctx0" brushRef="#br0" timeOffset="154891.8863">24538 8636 165 0,'-2'-7'339'0,"-1"7"-257"15,3 0-11-15,0 4-42 16,0 21-21-16,0 12 34 16,0 12-15-16,-4 6-10 15,-9 0-9-15,-5-2-8 0,6-5-4 16,0-2-42-16,-1-4-79 16,7-14-158-16</inkml:trace>
  <inkml:trace contextRef="#ctx0" brushRef="#br0" timeOffset="155074.1929">24871 8736 35 0,'1'-8'489'16,"-1"8"-428"-16,-7 5 16 16,-11 26-39-16,-12 21 3 15,-10 14-17-15,-11 11-2 0,-12 13-13 16,-5 7-5-16,-8 5-4 15,2 6-3-15,12-7-31 16,16-9-109-16,20-28-217 16</inkml:trace>
  <inkml:trace contextRef="#ctx0" brushRef="#br0" timeOffset="155406.6227">24714 9326 549 0,'-28'19'65'15,"10"-6"-23"-15,13-1-26 16,5-8-16-16,5-4 5 0,22 0 3 16,12-2 22-16,7-14 15 15,-1 5-1-15,-8 4 2 16,-13 7 5-16,-14 0-18 15,-10 27-14-15,-12 23-3 16,-28 21-8-16,-14 12-4 16,2-1-4-16,16-9 0 15,26-20-3-15,13-20-4 16,49-25-9-16,27-8-15 16,23-24 17-16,2-12-36 15,-13 6-61-15,-22-2-118 16</inkml:trace>
  <inkml:trace contextRef="#ctx0" brushRef="#br0" timeOffset="165249.6153">26231 7905 67 0,'-3'-4'57'16,"-2"0"-18"-16,3 3-8 16,1 1-11-16,1 0-17 15,0-4 2-15,0 2 1 16,0-5-3-16,0 3 0 15,0-3 11-15,0 3 2 16,0 2 1-16,0-1-4 16,0-2-6-16,0-1-5 15,0 0 0-15,0-1-1 16,0 0 2-16,3 1-2 16,-1 3 1-16,-2-1 9 15,0 1 12-15,0-1 12 0,0 4 2 16,0 0-10-16,0 0-7 15,0 0-6-15,0 0-2 16,0 0 1-16,0 0 1 16,0 0-2-16,0 0-2 15,0 0 2-15,-2 0-3 16,2 0-1-16,-5 0-4 16,-1 4 8-16,-5 12 7 15,0-1-8-15,-1 1 4 16,1-2-5-16,2-3-3 15,5-7-5-15,4 0-1 16,0-4-1-16,0 0 0 16,3 0 1-16,16-6-1 0,6-12 6 15,10-6 6 1,7-1 6-16,7-4 3 0,0 1 13 16,0 2-2-16,-8 8 3 15,-13 6-15-15,-13 10-11 16,-9 2-5-16,-6 0-2 15,0 20-2-15,0 18 4 16,-3 12-1-16,-19 13-1 16,-11 10-2-16,-14 10-2 15,-12 6-2-15,-10-1-4 16,-2 0-6-16,3-9-4 16,12-11-11-16,17-19-6 15,15-20 4-15,15-14-2 16,9-10 22-16,0-5 11 0,4 0 0 15,20-10 9-15,11-5 7 16,11 2 0-16,6 9 1 16,0 4-10-16,-8 0-7 15,-10 8 0-15,-6 14-9 16,-7 0-35-16,-3 7-62 16,-8-8-105-16</inkml:trace>
  <inkml:trace contextRef="#ctx0" brushRef="#br0" timeOffset="165598.7884">26670 8186 473 0,'-1'0'16'16,"1"0"32"-16,3 11-33 16,14 11 22-16,6 5-7 15,7 5-11-15,3 2-8 0,2 2-6 16,-1-1-3-16,-1 1-1 15,-3-1-1-15,-6-2-4 16,-3-5-2-16,-5-6-24 16,-2-4-69-16,-5-4-69 15</inkml:trace>
  <inkml:trace contextRef="#ctx0" brushRef="#br0" timeOffset="165797.9931">27048 8203 504 0,'-44'3'41'16,"0"23"48"-16,0 8-44 0,-3 8-39 16,0 6-6-16,4 5-1 15,3-5-4-15,10-2-8 16,12-12-43-16,8-6-66 15,8-9-56-15</inkml:trace>
  <inkml:trace contextRef="#ctx0" brushRef="#br0" timeOffset="166213.9885">27311 8154 68 0,'7'-5'364'15,"3"2"-347"-15,12-3 69 16,5 0-55-16,1 3-26 15,-1 0-4-15,-4 3-1 16,-2 0-22-16,-2 0-107 16,-4 0-156-16</inkml:trace>
  <inkml:trace contextRef="#ctx0" brushRef="#br0" timeOffset="166496.3589">27304 8377 339 0,'4'0'114'0,"12"0"-57"16,7 0 30-16,7 0-69 15,2 0-18-15,-3 0-1 0,0 0-23 16,-6 0-137-16</inkml:trace>
  <inkml:trace contextRef="#ctx0" brushRef="#br0" timeOffset="167311.8717">28389 7768 298 0,'-2'0'74'0,"2"0"-15"15,0 0-5-15,0 0-42 16,0 0 3-16,0 0 7 16,0 0-2-16,0 0 6 0,0 0 4 15,0 0-1 1,0 4-13-16,0 14-6 0,0 4 1 16,0 4-6-16,0 4-3 15,-4 1-2-15,-2-1-1 16,0 0-11-16,6-7-42 15,0-2-62-15,0-13-79 16</inkml:trace>
  <inkml:trace contextRef="#ctx0" brushRef="#br0" timeOffset="167560.5105">28600 7722 344 0,'0'-4'110'16,"0"3"-47"-16,0 1-11 15,2 0-47-15,3 1 18 16,-1 13-2-16,2 6-12 16,-1 3-6-16,-4 3-3 15,-1-2-3-15,0 3-8 16,0 0-19-16,0-2-31 15,-4 0-28-15,-7-3-32 16,-4-13-156-16</inkml:trace>
  <inkml:trace contextRef="#ctx0" brushRef="#br0" timeOffset="167942.8369">28141 7768 231 0,'-5'-2'37'0,"4"0"37"15,1 2-47-15,0 0-20 0,0 0 1 16,0 0 2-1,0-2 13-15,0 2 0 0,0 0 2 16,0 0-3-16,3 0 5 16,8 0 8-16,2 0-6 15,9 0-6-15,13 0-5 16,12 0 9-16,14 0-2 16,16 0 6-16,12-8 1 15,10-6-3-15,0-1-13 16,-13 4-12-16,-18 3-4 15,-17 8-19-15,-16 0-62 16,-12 2-72-16,-18 7-174 16</inkml:trace>
  <inkml:trace contextRef="#ctx0" brushRef="#br0" timeOffset="168309.8041">28202 8234 294 0,'0'0'102'0,"0"0"-38"16,21 0 14-16,19-2-22 15,18-13 10-15,16-4-18 16,11-6-4-16,0-1-11 16,-12 7-7-16,-17 4-23 15,-18 8-3-15,-17 5-14 16,-12 2-65-16,-6 0-81 15,-3 14-258-15</inkml:trace>
  <inkml:trace contextRef="#ctx0" brushRef="#br0" timeOffset="168924.1026">28381 8392 212 0,'-2'0'46'16,"2"0"29"-16,0 0-43 15,0 0-20-15,0 0 0 16,0 0-5-16,0 0 0 16,0 0 2-16,-2 0 4 15,2 0 1-15,0 0 5 16,0 0 6-16,0 0-3 15,0 0 2-15,0 0-1 16,10 0-4-16,7-9 8 16,2 2 6-16,3-2 5 15,-2 1 6-15,-2 1 0 16,-6 5-13-16,-6 2-19 0,-5 0-8 16,-1 0-3-16,0 18 0 15,-12 6 2-15,-10 3-3 16,-1-1 0-16,4-6-3 15,8-4 3-15,11-8-4 16,0-1-8-16,23-5 2 16,10-2 10-16,5 0 4 15,-9 3 6-15,-13 1 12 16,-14 11 2-16,-7 12 6 16,-35 9 9-16,-18 8-24 0,-12-3-15 15,8-17-10 1,18-14-60-16,26-14-129 0</inkml:trace>
  <inkml:trace contextRef="#ctx0" brushRef="#br0" timeOffset="170702.9492">29332 8104 76 0,'0'-11'276'16,"0"4"-237"-16,0 1 40 16,0-1-61-16,1 3-17 15,3 2 6-15,-4-1-5 16,0 1-1-16,0 2 4 15,0-2 26-15,0 2 0 16,0-1-1-16,0-1-4 16,0 2 1-16,0 0-12 15,0 0-5-15,0 0-4 0,0 0-4 16,0 10-1-16,0 14 6 16,0 7 14-16,0 5-5 15,-1 3-7-15,-3-2-9 16,-1 4 0-16,1 0-1 15,-1-1-7-15,-2 0-21 16,2-9-28-16,0-3-72 16,-3-14-65-16</inkml:trace>
  <inkml:trace contextRef="#ctx0" brushRef="#br0" timeOffset="170919.8694">29253 8268 16 0,'0'-10'339'0,"0"4"-298"16,0 0 61-16,12-4-45 15,7 1-18-15,8-1 11 16,5 1-28-16,6 4-11 16,2-1-10-16,-1 3-1 15,-5 3-11-15,-3 0-61 16,-9 0-104-16,-8 0-198 15</inkml:trace>
  <inkml:trace contextRef="#ctx0" brushRef="#br0" timeOffset="171601.582">29669 7865 218 0,'-1'-2'117'0,"-1"2"-71"0,2 0 5 15,0 0-43-15,0 3 9 16,0 10 12-16,0 4-6 16,0 3 5-16,0 1 0 15,0 2-4-15,-6-1-6 16,0-3-12-16,3-4-4 16,0-6-2-16,3-7-1 15,0-2 1-15,0 0 3 16,4-6 0-16,10-14 1 15,5 0-3-15,3-4 3 16,1 4 1-16,6-1 3 16,0 2 1-16,1 5 3 15,-3 3 2-15,-6 5-1 0,-6 3-2 16,-4 1-5-16,-4 2-4 16,-4 0 0-16,-2 5 2 15,-1 17 3-15,0 6 0 16,0 9 1-16,-12 9-1 15,-9 4-4-15,-7 5-1 16,-5 3-1-16,-4 4-1 16,-5-2 0-16,5 1-11 15,4-12-5-15,6-10-13 16,10-15 0-16,6-12 7 16,8-7 9-16,3-5 8 15,0 0 1-15,13 0 4 0,13-11 9 16,9-3 8-16,6 0 2 15,1 5-4-15,0 2-3 16,-6 6-7-16,-7 1-5 16,-11 0-4-16,-5 3-35 15,-5 16-99-15,-7-2-71 16</inkml:trace>
  <inkml:trace contextRef="#ctx0" brushRef="#br0" timeOffset="172083.0844">30033 8172 361 0,'0'0'60'0,"0"0"16"15,0 0-50-15,0 0-19 16,0 0 3-16,0 0-7 16,0 0 15-16,1 4 18 15,-1 12 10-15,0 4-11 16,0 4-7-16,-7 1-8 16,-5 0-9-16,-1 1-7 15,4-6-4-15,4-7-3 16,3-8-7-16,2-5-12 0,2 0 7 15,16-14 5-15,9-6 2 16,4-4 4-16,-1 4 3 16,-2 1 1-16,-2 4 1 15,-3 4 2-15,-4 4 5 16,-3 4 3-16,-6 3 1 16,-2 0-2-16,-1 2-3 15,-4 15 1-15,0 5-1 16,-3 3-5-16,0 2-2 15,0-3-8-15,0-6-20 0,2-5-31 16,7-6-102 0,2-7-129-16</inkml:trace>
  <inkml:trace contextRef="#ctx0" brushRef="#br0" timeOffset="172316.0974">30499 8100 328 0,'0'0'91'0,"0"0"-34"16,0 7-19-16,0 14-4 16,0 2-12-16,0 6-7 15,0 1-8-15,0 4-5 0,-7 0-2 16,-2-2-5-16,-2-1-19 15,0-2-51-15,0-3-60 16,1-12-92-16</inkml:trace>
  <inkml:trace contextRef="#ctx0" brushRef="#br0" timeOffset="172548.4117">30684 8033 369 0,'0'0'57'16,"0"0"-3"-16,0 0-38 0,1 8-12 15,1 18 25-15,-2 3-10 16,0 8-13-16,0-1-2 16,-2 3-3-16,-7-1-1 15,0-1-1-15,-1-4-13 16,-2-1-41-16,1-4-21 15,-2-7-68-15</inkml:trace>
  <inkml:trace contextRef="#ctx0" brushRef="#br0" timeOffset="172897.8761">30149 8212 303 0,'0'-6'70'0,"5"-2"0"16,12-4-36-16,5 1 4 16,3-2 2-16,6-2-4 15,8-1 7-15,10-4 3 16,12 0 2-16,8-6-8 15,10-1-7-15,4 0-7 16,-3 5-4-16,-6 2 0 16,-18 10-9-16,-16 4-11 0,-16 6-2 15,-9 0 0-15,-8 0 0 16,-4 0-5-16,-3 12-32 16,0 7-55-16,-3-4-52 15,-9-3-227-15</inkml:trace>
  <inkml:trace contextRef="#ctx0" brushRef="#br0" timeOffset="174194.5594">26035 10235 299 0,'-3'-1'77'15,"0"-1"-10"-15,1 2-27 16,2 0-36-16,0 0-2 16,-1 0 2-16,-1 0 0 15,-3 3 19-15,-2 10 8 0,-2-3-13 16,2 3 7-16,-2 0 1 15,0 1-9-15,-2 0-8 16,-1 2-4-16,2-4-3 16,3-2-1-16,4-4-1 15,3-6 1-15,0 0 0 16,0 0 3-16,0-4 5 16,16-13-2-16,5-6-6 15,6-3 4-15,6 0 6 16,3-2 11-16,8 2 0 15,2-1 1-15,0 5-4 16,-7 8 4-16,-10 7-7 0,-13 7-12 16,-9 0-4-1,-7 15 1-15,0 16 6 0,-9 8 0 16,-19 8-3-16,-10 5-1 16,-7 7-2-16,-12 10-1 15,-6 5 0-15,-2-1-1 16,-4-4-2-16,5-13 2 15,9-11 1-15,12-14-3 16,13-12-3-16,18-8-11 16,7-7-3-16,5-2-3 15,8-2 7-15,22 0 16 16,14 0 4-16,9-4 8 16,6-8-3-16,4 6-1 0,-3 4-2 15,-5 2-6 1,-10 0-2-16,-8 0-12 0,-9 10-37 15,-8 8-60-15,-9-2-105 16</inkml:trace>
  <inkml:trace contextRef="#ctx0" brushRef="#br0" timeOffset="174477.2235">26480 10461 434 0,'2'0'105'0,"6"0"-65"16,9 6 13-16,6 19-39 15,7 8-6-15,4 5-4 16,-5-2-2-16,-1-2-2 15,-4-5 0-15,-7-3 0 16,-3-5-3-16,-2-2-3 16,-3-5-22-16,-5-6-53 15,2-1-59-15,-1-7-121 16</inkml:trace>
  <inkml:trace contextRef="#ctx0" brushRef="#br0" timeOffset="174660.2446">26850 10436 207 0,'-31'0'332'16,"-9"11"-262"-16,-8 23 14 15,-10 14-50-15,-8 10-14 16,-4 4-3-16,-1 0-12 16,10-3-5-16,17-11-5 15,17-8-37-15,18-10-73 16,9-12-125-16</inkml:trace>
  <inkml:trace contextRef="#ctx0" brushRef="#br0" timeOffset="175058.9947">26995 10459 87 0,'11'-9'386'16,"4"-5"-318"-16,9 1 28 16,5 0-63-16,1 3-13 15,-3 4-13-15,-3 0-7 16,-6 6-4-16,-2 0-19 15,-4 2-69-15,-3 13-101 0</inkml:trace>
  <inkml:trace contextRef="#ctx0" brushRef="#br0" timeOffset="175358.2777">27021 10660 99 0,'-3'0'469'16,"3"0"-397"-16,10 0 21 15,20-7-49-15,7-3-19 16,2-2-22-16,0-2-3 16,-6 6-45-16,-5-1-109 15,-7-2-318-15</inkml:trace>
  <inkml:trace contextRef="#ctx0" brushRef="#br0" timeOffset="182241.7734">28080 10009 331 0,'0'-1'80'16,"-3"0"-21"-16,1-1 12 16,1 0-40-16,1 0-6 15,0 2-7-15,-3 0-2 0,2 0 0 16,-1 0 3-16,-2 0-3 15,-2 0-8-15,-2 8-5 16,2 8-3-16,2-2 0 16,4-2 0-16,0-4 1 15,8 2 0-15,6-2 5 16,1 0 4-16,-6-4 8 16,-3 2 7-16,-6 4-3 15,0 9 1-15,-5 6-6 16,-15 8-13-16,-3-2-4 0,-2-4-1 15,2-9-7 1,7-6-20-16,0-6-18 0,5-5 5 16,1-1-25-16,4 0-3 15,4 0-3-15,2-7-14 16,5-9-80-16</inkml:trace>
  <inkml:trace contextRef="#ctx0" brushRef="#br0" timeOffset="182491.5332">28153 9925 330 0,'0'-6'96'15,"9"-1"-34"1,16-2-4-16,10 0-28 0,5 1 2 15,3-2-2-15,5 2-6 16,-3 2-14-16,-6 2-10 16,-5 4-3-16,-10 0-30 15,-8 14-99-15,-11 8-98 16</inkml:trace>
  <inkml:trace contextRef="#ctx0" brushRef="#br0" timeOffset="182723.9067">28610 9987 181 0,'0'-1'271'0,"0"1"-216"15,0 4 12-15,-2 20-39 16,-3 7-3-16,2 5-18 15,-1 0-4-15,-2 0-3 16,0 0-5-16,0-4-10 16,2-7-32-16,2-9-86 15,2-13-103-15</inkml:trace>
  <inkml:trace contextRef="#ctx0" brushRef="#br0" timeOffset="182940.0394">28759 9934 170 0,'0'0'267'15,"-6"0"-229"-15,0 3 29 16,1 16-33-16,2 6-3 16,0 3-5-16,0 4-14 15,2 0-12-15,-2 2-7 16,0-5-36-16,-3 0-65 15,-4-9-59-15,-3-11-130 16</inkml:trace>
  <inkml:trace contextRef="#ctx0" brushRef="#br0" timeOffset="183156.2179">28502 9985 412 0,'0'-9'114'0,"18"0"-41"16,19-2 5-16,17-2-38 15,16 2-2-15,12 2-10 16,-1 5-13-16,-11 4-15 0,-15 0 0 16,-16 11-16-16,-8 9-50 15,-7 5-58 1,-10 0-100-16</inkml:trace>
  <inkml:trace contextRef="#ctx0" brushRef="#br0" timeOffset="183455.5693">27996 10436 355 0,'5'0'86'16,"28"-6"-3"-16,23-12-1 16,28-4-31-16,22-2 0 15,12 4-6-15,-2 4-20 16,-11 7-25-16,-19 9 0 15,-20 0-13-15,-19 3-66 16,-14 17-43-16,-13 2-79 16</inkml:trace>
  <inkml:trace contextRef="#ctx0" brushRef="#br0" timeOffset="183954.0483">28379 10609 311 0,'-11'0'62'15,"6"0"-6"-15,5 0-9 16,0 2-38-16,0 0 2 0,0 0 6 16,0-2 16-16,0 0-3 15,0 0 14-15,0 0-12 16,18 0-1-16,5 0 12 16,5 0-10-16,-1 0-13 15,-5 0 0-15,-8 0-9 16,-8 0-4-16,-5 0-1 15,-1 7 3-15,0 11 0 16,0 4-1-16,-7 0-6 16,-1-5-2-16,7-5 0 15,1-4-10-15,3-1 2 16,16-3 8-16,-1-1 5 16,-2 2 9-16,-7 3 2 0,-9 8 7 15,0 10 8 1,-28 16-7-16,-18 9-15 0,-14-2-9 15,3-9-5-15,11-23-54 16,18-17-95-16,14-23-152 16</inkml:trace>
  <inkml:trace contextRef="#ctx0" brushRef="#br0" timeOffset="184503.1488">29284 10432 376 0,'18'-4'161'16,"13"-5"-104"-16,17-2 57 0,5 4-84 16,-1 2-16-16,-9-1-14 15,-11 4-2-15,-8 2-27 16,-6 0-112-16,-12 0-194 16</inkml:trace>
  <inkml:trace contextRef="#ctx0" brushRef="#br0" timeOffset="184685.9071">29493 10293 502 0,'-15'17'100'16,"1"11"-11"-16,3 12-29 15,3 9-46-15,4 5-11 16,4 0-3-16,0-2-15 0,0-8-69 15,7-6-126-15</inkml:trace>
  <inkml:trace contextRef="#ctx0" brushRef="#br0" timeOffset="185101.9305">29843 10196 381 0,'-12'0'117'0,"4"2"-69"16,5 6 2-16,3-1-40 15,0 1 0-15,11-1 4 16,19-6-1-16,9-1 1 15,9 0 18-15,-3 0 9 16,-11 0 6-16,-13 0-5 16,-15 0-20-16,-6 0-5 15,0 9-7-15,-23 21-4 16,-17 14 1-16,-14 9-7 16,-1 4-4-16,10-4-5 15,20-6-1-15,22-11 0 0,5-10-4 16,29-10 6-16,15-7 8 15,8-2 3-15,3-4 4 16,-2-1-2-16,-9-2-5 16,-4 0-1-16,-9 0-14 15,-12 0-100-15,-7 0-146 16</inkml:trace>
  <inkml:trace contextRef="#ctx0" brushRef="#br0" timeOffset="185450.7298">30454 10363 509 0,'-15'7'41'0,"4"9"59"16,1 6-57-16,0 4-23 15,-3 3-1-15,4-1-8 16,2-5-9-16,3-2-2 15,4-10 0-15,0-8-3 16,20-3-2-16,10-5 5 16,6-15 1-16,2-2 0 15,-6 5 5-15,-6 5 20 16,-9 8 18-16,-8 4-17 16,-6 0-11-16,-3 8-4 0,0 14-2 15,0 6-8 1,0 0-2-16,0-3-12 0,4-6-49 15,7-7-52-15,6-6-62 16,0-6-70-16</inkml:trace>
  <inkml:trace contextRef="#ctx0" brushRef="#br0" timeOffset="185683.4731">30946 10310 363 0,'0'0'103'16,"0"0"-12"-16,0 0-36 0,-3 13-12 15,-2 7-11-15,-3 5-7 16,-1 7-7-16,-1 2-4 16,-1 1-13-16,0 1-1 15,4-5-10-15,1-4-32 16,2-5-65-16,4-8-80 15,0-14-174-15</inkml:trace>
  <inkml:trace contextRef="#ctx0" brushRef="#br0" timeOffset="185899.5967">31165 10254 483 0,'-13'10'78'16,"1"12"7"-16,-2 5-46 16,0 10-20-16,0-1-8 15,-1 5-11-15,5-2-2 16,-1-3-7-16,3-3-15 16,1-5-44-16,1-4-54 15,0-11-144-15</inkml:trace>
  <inkml:trace contextRef="#ctx0" brushRef="#br0" timeOffset="186149.0569">30831 10206 292 0,'-3'-5'233'0,"3"5"-138"16,18 0-2-16,24-5-35 16,19-3 10-16,11-3-22 15,8-3-16-15,-2-2-12 16,-8 2-4-16,-18 2-6 0,-13 2-8 16,-17 4-7-16,-8 6-63 15,-14-6-135-15</inkml:trace>
  <inkml:trace contextRef="#ctx0" brushRef="#br0" timeOffset="187728.5196">27241 9083 179 0,'-2'-8'192'15,"0"4"-166"-15,2 2 42 16,0 2-42-16,0 0-16 16,-1-2 20-16,1 2 0 15,-2 0 5-15,2 0-4 16,0 0-4-16,2 11 6 0,14 16 4 16,5 9-13-1,-2 9-5-15,2 10-10 0,-3-2-6 16,-2 3-3-16,-3-5 0 15,-3-5 0-15,-4-4-2 16,1-4-8-16,-1-8-19 16,1-2-62-16,4-14-75 15,-2-14-131-15</inkml:trace>
  <inkml:trace contextRef="#ctx0" brushRef="#br0" timeOffset="187960.9942">27601 9191 449 0,'-24'-3'65'0,"-7"3"-2"16,-9 0 3-16,-14 22-47 16,-10 11 0-16,0 2-2 15,1 5-11-15,13-4-4 16,9-5-2-16,14-4-6 15,9-9-5-15,9-5-24 16,9-6-34-16,3-7-40 16,23 0-19-16,11-1-45 15</inkml:trace>
  <inkml:trace contextRef="#ctx0" brushRef="#br0" timeOffset="188410.1422">27828 9243 171 0,'-4'0'30'16,"1"0"14"-16,-1 0-25 16,3 0 0-16,-2 0 16 15,3-2 4-15,0 2 11 16,0 0 8-16,0 0-9 15,0-1-6-15,0 1-14 16,0-2-11-16,0 0 3 16,3 0-1-16,19 1-1 15,10-2 11-15,3-1-3 16,0 0-13-16,-11 3-10 0,-5 1-4 16,-7 0-7-16,-1 0-32 15,-8 9-68-15,-3 9-111 16</inkml:trace>
  <inkml:trace contextRef="#ctx0" brushRef="#br0" timeOffset="188626.136">27870 9450 427 0,'10'0'164'0,"5"-1"-105"0,12-1 50 15,5 2-97-15,0 0-12 16,-2 0-6-16,-2 3-104 16,-10-3-335-16</inkml:trace>
  <inkml:trace contextRef="#ctx0" brushRef="#br0" timeOffset="189291.4238">28792 8899 306 0,'-2'-1'85'16,"0"-1"-29"-16,2 0-20 15,0 0-35-15,0 2 1 16,0 0-1-16,0 0 7 15,0 0 12-15,0 0 10 16,0 0 2-16,-1 15 1 16,-1 6-16-16,-2 2-10 15,-3 2-4-15,-1 2-2 16,-1-3-1-16,2 2 0 16,-2-1-4-16,6 1-10 15,1-4-20-15,2-4-84 16,0-6-86-16</inkml:trace>
  <inkml:trace contextRef="#ctx0" brushRef="#br0" timeOffset="189557.3782">28993 8892 367 0,'0'-2'60'16,"0"2"6"-16,0 0-43 16,0 0-22-16,0 6 3 15,0 8 1-15,0 6 7 16,-1 3 2-16,-7 1 6 16,1 2-1-16,-4 0-4 0,-2 4-15 15,2 2-1-15,-2-3-24 16,1-3-37-16,3-6-56 15,0-12-123-15</inkml:trace>
  <inkml:trace contextRef="#ctx0" brushRef="#br0" timeOffset="189840.1138">28622 8879 221 0,'0'-2'159'15,"0"1"-110"-15,0-1 14 16,13 0-46-16,11 0 15 16,10 0 24-16,9 1-14 15,3-1-7-15,1 2 2 16,0 0-14-16,-5 0-11 15,-4 0-10-15,-7 3-2 16,-6 13-12-16,-5 4-38 16,-8 4-84-16,-5-4-167 15</inkml:trace>
  <inkml:trace contextRef="#ctx0" brushRef="#br0" timeOffset="190223.4334">29450 9005 339 0,'0'0'41'15,"0"0"11"-15,0 0 4 16,-6 0-28-16,-5 8 17 15,-4 6-26-15,-1 2-8 16,-2 2-8-16,-4 3-3 16,-4 2 1-16,-8 5 1 0,-3 3 6 15,-8 7 6-15,-6 6 6 16,-2 2-4-16,1 0-5 16,2 3-9-16,6-6-2 15,5 0-4-15,3-4-6 16,4-6-4-16,6-7-4 15,4-2 8-15,6-8 0 16,7-7-12-16,7-3-24 16,2-3-48-16,0-3-16 15,2 0-195-15</inkml:trace>
  <inkml:trace contextRef="#ctx0" brushRef="#br0" timeOffset="190704.3809">29417 9316 280 0,'1'0'18'0,"1"0"25"15,-1 0-21-15,-1 0-2 16,0 0 9-16,0 0 5 0,0 10-2 16,-15 0 2-16,-3 8-13 15,-4 0-10-15,-5 4-1 16,-1 4-3-16,-4 1 4 16,4 5 4-16,-3 4 3 15,2 2 7-15,3 6-7 16,3-1 0-16,8-1-6 15,9-6-6-15,6-4-4 16,3-5-1-16,24-12 1 16,7-5 5-16,4-10-5 15,4 0 1-15,-2-14 6 16,-8-9-8-16,-7 1 2 0,-12 0 9 16,-13 3-1-16,0 3 6 15,-28 7-10-15,-11 5-7 16,-7 4-2-16,5 0-2 15,10 0-25-15,13 5-57 16,14-3-167-16</inkml:trace>
  <inkml:trace contextRef="#ctx0" brushRef="#br0" timeOffset="191286.4939">29782 9138 399 0,'0'-3'70'0,"-1"3"11"0,-1 0-40 15,2 0-37 1,0 3 3-16,0 12 16 0,-1 9-3 16,-1 6-3-1,-2 4 5-15,-2 7-2 0,-1 0-7 16,-1 1-12-16,2-1-1 16,0-5-10-16,0-2-25 15,5-5-65-15,1-7-55 16,-3-10-174-16</inkml:trace>
  <inkml:trace contextRef="#ctx0" brushRef="#br0" timeOffset="191486.0282">29678 9346 338 0,'-2'-5'220'0,"2"2"-145"15,0 1-1-15,15 1-54 16,12 0 12-16,9 1-2 16,4 0-30-16,2 0 0 15,-2 0-35-15,-5 9-77 16,-6 2-119-16</inkml:trace>
  <inkml:trace contextRef="#ctx0" brushRef="#br0" timeOffset="191934.9267">30129 9233 338 0,'0'0'87'0,"-2"0"16"15,0 0-48-15,-1 10-41 16,-1 12 14-16,-1 5-12 16,-2 0-1-16,-3 0 6 15,1-3 2-15,-1-6-6 16,3-5-13-16,4-6-4 16,3-7-7-16,0 0-9 0,13-7-3 15,10-17 14-15,6-7 3 16,0-1 2-16,0 6 2 15,-4 4 6-15,-1 6 7 16,-2 7 12-16,-4 2 6 16,0 6-2-16,-8 1 6 15,-2 0-10-15,-2 13-10 16,-3 13-6-16,-2 8-7 16,-1 3-4-16,0-1-4 15,0-5-21-15,0-4-26 16,0-8-29-16,0-8-6 15,0-3-57-15,0-8-105 16</inkml:trace>
  <inkml:trace contextRef="#ctx0" brushRef="#br0" timeOffset="192234.0148">30625 9135 86 0,'2'-6'317'0,"-2"6"-220"15,0 0-3 1,0 0-61-16,0 0-12 0,0 2-2 16,0 16 5-1,0 10 0-15,-2 6-9 0,-5 7 4 16,-1 1-5-16,-2 0-7 15,-2-1-7-15,3-1-4 16,-2-7-14-16,3-2-19 16,5-12-44-16,3-10-61 15,0-9-111-15</inkml:trace>
  <inkml:trace contextRef="#ctx0" brushRef="#br0" timeOffset="192466.8541">30827 9095 303 0,'0'-2'99'0,"0"2"-1"15,0 0-39-15,0 0-27 16,0 4 0-16,-3 18 10 16,-7 10-16-16,-1 8-10 15,0 2-4-15,0 3-8 16,-2 3-4-16,0-4-2 15,-3-2-8-15,2-4-8 16,-1-9-20-16,6-7-40 16,3-10-49-16,6-10-54 15</inkml:trace>
  <inkml:trace contextRef="#ctx0" brushRef="#br0" timeOffset="192733.0327">30507 9079 281 0,'0'-3'209'15,"0"2"-97"-15,20 1-27 16,16 0-13-16,17 0-6 15,15 0-22-15,7 0-11 16,0-2-10-16,-8 2-8 0,-12-2-14 16,-9 0-1-16,-10 0-12 15,-10 0-86-15,-14-6-116 16</inkml:trace>
  <inkml:trace contextRef="#ctx0" brushRef="#br0" timeOffset="195110.6026">28973 11216 470 0,'-13'-5'64'0,"6"3"10"16,2 1-6-16,2 1-50 15,-1 0-13-15,-1 0-3 16,4 3-2-16,1 6 0 0,0-1 1 16,12 1 4-16,4 2 3 15,1-2 6-15,-5 2 12 16,-5 3 1-16,-7 5 4 16,0 8-3-16,-10 3-5 15,-13 4-10-15,-5-2-10 16,1-9-3-16,6-5-3 15,6-13-8-15,3-5-20 16,6 0-22-16,2-18-25 16,2-7-55-16,2-4-11 15,0 1-8-15,8 0-50 16</inkml:trace>
  <inkml:trace contextRef="#ctx0" brushRef="#br0" timeOffset="195196.2429">28973 11216 308 0</inkml:trace>
  <inkml:trace contextRef="#ctx0" brushRef="#br0" timeOffset="195293.8992">28973 11216 308 0,'-1'-70'170'0,"13"63"-74"0,13 1-9 16,13-2-41-16,6 4-3 16,3 0-14-16,-3 4-20 15,-8 0-9-15,-6 0-7 16,-7 18-60-16,-9 6-94 15,-9-2-197-15</inkml:trace>
  <inkml:trace contextRef="#ctx0" brushRef="#br0" timeOffset="195509.7552">29298 11250 427 0,'0'2'97'15,"0"8"-42"-15,4 6 4 16,0 7-39-16,2 6-2 16,-1 4-9-16,-5-1-8 15,0 1-1-15,0-7-9 16,0-1-35-16,0-7-97 16,1-10-95-16</inkml:trace>
  <inkml:trace contextRef="#ctx0" brushRef="#br0" timeOffset="195709.1959">29603 11171 157 0,'0'-4'416'16,"0"4"-358"-16,0 0 4 15,0 17-56-15,0 10-5 16,0 10-1-16,0 3-1 15,0-2-9-15,-4 0-29 0,-5-4-66 16,-6 2-59-16,-9-5-130 16</inkml:trace>
  <inkml:trace contextRef="#ctx0" brushRef="#br0" timeOffset="195941.9077">29185 11237 466 0,'0'-3'96'0,"12"-3"-1"16,23-4-40-16,21 0-22 0,25-3 12 16,17 2-10-16,8 2-13 15,-1 3-11-15,-14 6-11 16,-15 0-12-16,-13 6-47 15,-16 14-47-15,-14 0-87 16,-18-3-184-16</inkml:trace>
  <inkml:trace contextRef="#ctx0" brushRef="#br0" timeOffset="196241.0684">28884 11754 144 0,'0'0'329'15,"28"-12"-273"-15,20-2 47 16,24-1-53-16,12 0-5 15,15-2 8-15,7 2-11 16,-3-2-13-16,-10 5-18 16,-17 6-11-16,-23 4-6 15,-17 2-33-15,-16 0-62 16,-8 0-44-16,-12 6-138 16</inkml:trace>
  <inkml:trace contextRef="#ctx0" brushRef="#br0" timeOffset="196606.8241">29263 11924 463 0,'-46'41'81'0,"3"7"0"16,8 4-30-16,13 4-38 15,13-1-3-15,9-7-5 16,9-11-3-16,25-14-1 16,8-13 7-16,4-10 8 15,0 0 10-15,-10-19 0 16,-14 0 12-16,-17 0-5 15,-5 4-5-15,-27-1-8 16,-16 1-20-16,-9 5-6 16,7-2-24-16,12 7-43 15,27-8-80-15,6-9-330 16</inkml:trace>
  <inkml:trace contextRef="#ctx0" brushRef="#br0" timeOffset="197439.3016">30224 11552 326 0,'-5'0'58'15,"5"0"20"-15,0 0-47 16,0 0-13-16,0-1 19 16,-1 1-9-16,-1-2 8 15,1 0-1-15,1 1-7 16,0 1-9-16,-2 0-12 15,2 0-6-15,0 0 0 16,0 0 0-16,-1 0 1 0,1 0-1 16,0 0 3-16,0 0 6 15,0 0 12-15,0 0-4 16,0-1-11-16,0 1-6 16,0 0-1-16,0 0 0 15,0 0 0-15,0 0 0 16,0 0 0-16,0 0 2 15,0 0 1-15,0 0 2 16,0 0-1-16,0 0 1 16,0 0 0-16,0 0 0 15,-2 2-2-15,1 18-2 16,-2 6 14-16,1 6-1 0,1 2-4 16,-1 0-3-16,1 2-7 15,-1 1-1-15,0-5-8 16,2-4-18-16,-2-4-57 15,-2-8-49-15,-7-12-115 16</inkml:trace>
  <inkml:trace contextRef="#ctx0" brushRef="#br0" timeOffset="197621.2542">30082 11681 469 0,'3'0'152'15,"11"0"-61"-15,11 0-24 0,14 0-34 16,8 0-6 0,4 0-8-16,-5 1-19 0,-5 6-10 15,-7-1-60-15,-13 2-87 16,-11-7-184-16</inkml:trace>
  <inkml:trace contextRef="#ctx0" brushRef="#br0" timeOffset="198069.8125">30619 11488 371 0,'0'0'151'0,"-4"0"-79"16,-1 2-13-16,-1 17-36 16,-2 5 5-16,0 4-6 15,-3 2-6-15,1 2 1 16,-5 2 5-16,3-2-1 16,0-4-13-16,6-8-8 15,3-12 0-15,3-6-8 16,0-2 0-16,9-21-2 15,14-10 8-15,9-7 2 16,4 2 0-16,2 4 0 0,3 6 11 16,-2 4-2-16,0 8 7 15,-3 4 3-15,-6 6 6 16,-8 4-1-16,-7 0-8 16,-8 16-11-16,-5 12 7 15,-2 4-6-15,0 6-5 16,0-3-1-16,0-2-12 15,0-5-35-15,0-7-47 16,0-7-65-16,0-14-118 16</inkml:trace>
  <inkml:trace contextRef="#ctx0" brushRef="#br0" timeOffset="198315.5006">31135 11482 332 0,'0'0'145'16,"0"0"-43"-16,0 0-17 16,0 0-45-16,0 8 12 15,0 13-12-15,0 6-20 16,0 2-8-16,0 0-7 16,0-1-5-16,-3-3-1 15,-3 1-6-15,2-8-17 16,-2-2-34-16,5-7-4 15,1-7-18-15,0-2-31 16,1 0-12-16,15-16-104 16</inkml:trace>
  <inkml:trace contextRef="#ctx0" brushRef="#br0" timeOffset="198519.5005">31382 11434 304 0,'0'0'165'16,"0"0"-44"-16,0 0-48 15,0 0-43-15,0 0-14 16,0 14-11-16,0 10 8 16,-2 6 6-16,-7 6 1 15,-6 0-3-15,0 1-8 0,-1-6-9 16,2 2-13 0,-2 0-31-16,-1-4-48 0,-2-2-82 15,3-15-133-15</inkml:trace>
  <inkml:trace contextRef="#ctx0" brushRef="#br0" timeOffset="198735.6956">31085 11396 585 0,'0'-1'99'0,"4"1"2"16,30 0-51-1,11 0-24-15,16 0 10 0,7-3-19 16,4-3-9-16,2-4-6 16,-10 0-2-16,-8 0-7 15,-13 0-61-15,-14 6-106 16,-17-4-160-16</inkml:trace>
  <inkml:trace contextRef="#ctx0" brushRef="#br0" timeOffset="199553.479">28136 11306 199 0,'-4'-2'162'0,"4"2"-105"16,0 0 6-16,0 0-36 0,0 0-9 16,7 13 12-16,7 12 31 15,4 8-12-15,2 8-15 16,0 4-5-16,-2 4-12 16,-1 1-12-16,-4-1-5 15,-1-1-7-15,-2-2-11 16,-5-9-18-16,-1-10-31 15,-2-13-44-15,-2-14-57 16</inkml:trace>
  <inkml:trace contextRef="#ctx0" brushRef="#br0" timeOffset="199749.4318">28444 11354 510 0,'-27'0'46'0,"-7"5"25"15,-9 24-32-15,-8 13-35 16,-6 8-4-16,2 1 0 16,9 1-3-16,8-6-8 15,13-2-31-15,10-4-44 16,6-4-40-16,5-5-75 16</inkml:trace>
  <inkml:trace contextRef="#ctx0" brushRef="#br0" timeOffset="200115.7886">28390 11553 49 0,'0'0'275'0,"0"0"-207"15,0 0 17-15,11 0-47 16,8-2 2-16,6-2-8 16,-2 2-25-16,-1 0-7 15,-4 2-5-15,-7 0-35 16,-7 0-79-16,-4 4-177 16</inkml:trace>
  <inkml:trace contextRef="#ctx0" brushRef="#br0" timeOffset="200281.7195">28440 11687 580 0,'10'0'59'16,"14"0"34"-16,11 2-78 15,9 9-15-15,5 0-68 16,-10-11-280-16</inkml:trace>
  <inkml:trace contextRef="#ctx0" brushRef="#br0" timeOffset="240369.0194">5306 13202 422 0,'0'-15'28'0,"0"6"23"16,0-2 5-16,0 1-19 16,0 4-12-16,0 4 6 15,1 2 3-15,-1 0-3 16,2 0-11-16,1 0-9 16,5 22-2-16,0 12 7 0,-4 16 0 15,-2 11-6-15,-2 11-4 16,0 4-2-16,-12-5-2 15,0-14 1-15,4-22-3 16,5-20 0-16,3-15 0 16,0-28 3-16,5-27-3 15,19-16-5-15,9-3 4 16,7 6 1-16,5 8 0 16,-4 12 0-16,1 14 1 15,-9 13 0-15,-7 20-1 16,-7 3 0-16,-7 34 1 15,-5 18 2-15,-7 12 1 16,0 8 0-16,-3 2-2 0,-10-2-2 16,2-11 0-1,5-17-3-15,6-15-6 0,0-18-39 16,2-13-76-16,14-4-85 16</inkml:trace>
  <inkml:trace contextRef="#ctx0" brushRef="#br0" timeOffset="240583.6856">5993 13235 605 0,'18'-16'27'0,"17"8"-15"16,6-1 21-16,-2 5-28 15,-8 4-5-15,-2 0-6 16,-10 11-28-16,-6 9-54 16,-7 4-78-16</inkml:trace>
  <inkml:trace contextRef="#ctx0" brushRef="#br0" timeOffset="240750.8153">6102 13461 601 0,'0'0'57'0,"5"4"6"0,18 3-24 15,4-5-32-15,2 0-7 16,2-1-2-16,0-1-106 16,-9-1-226-16</inkml:trace>
  <inkml:trace contextRef="#ctx0" brushRef="#br0" timeOffset="241132.5232">6761 13106 297 0,'-28'39'290'0,"0"22"-269"16,4 19 53-16,6 10-7 15,8-1-5-15,8-7-31 16,2-17-9-16,18-21-17 16,13-23-1-16,13-21 0 15,9-8 0-15,5-34 0 16,-2-14-2-16,-6-3-2 15,-14 1 2-15,-16 6 9 16,-20 8 0-16,-7 5-5 0,-32 6-2 16,-13 7-4-1,-3 8-1-15,8 5-4 0,16 3-23 16,23-11-79-16,8-12-196 16</inkml:trace>
  <inkml:trace contextRef="#ctx0" brushRef="#br0" timeOffset="241524.8505">7625 13226 750 0,'0'-6'78'16,"0"6"-78"-16,0 0-8 15,2 7-126-15,-2-1-307 16</inkml:trace>
  <inkml:trace contextRef="#ctx0" brushRef="#br0" timeOffset="241658.9006">7661 13440 483 0,'-22'17'280'15,"14"2"-275"-15,8-7-5 16,11-12-167-16</inkml:trace>
  <inkml:trace contextRef="#ctx0" brushRef="#br0" timeOffset="242395.9213">8917 12968 397 0,'0'-11'138'15,"0"4"-108"-15,5 2 27 16,2 1-31-16,1 4-16 15,-2 0 0-15,1 7 4 16,-4 17 3-16,-1 7 13 16,-2 8-5-16,0 8-17 15,-5 1-5-15,-7 2-3 16,5-2-2-16,2-14-9 16,5-12-66-16,0-21-133 0,8-5-167 15</inkml:trace>
  <inkml:trace contextRef="#ctx0" brushRef="#br0" timeOffset="242578.8363">9146 12903 313 0,'0'-6'258'16,"0"6"-232"-16,0 0 0 15,3 17-12-15,6 9-5 16,-1 10-6-16,-2 3-3 15,-4 7 0-15,-2 2 0 16,0-1-10-16,0 1-81 0,-18-13-174 16</inkml:trace>
  <inkml:trace contextRef="#ctx0" brushRef="#br0" timeOffset="242778.1704">8786 13012 623 0,'26'-11'50'15,"24"8"12"-15,17-3-13 16,8 4-37-16,1-1-8 0,-4 1-4 16,-7 2-1-1,-3 0-45-15,-12 0-135 0,-11 7-186 16</inkml:trace>
  <inkml:trace contextRef="#ctx0" brushRef="#br0" timeOffset="242995.2797">9714 12954 479 0,'-15'25'118'0,"-4"19"-58"15,-8 14-2-15,-12 14-21 16,-13 14-19-16,-17 11-13 16,-11 9-3-16,-4 2-2 0,5-5-2 15,17-12-7-15,20-22-38 16,13-22-118-16,17-22-88 16</inkml:trace>
  <inkml:trace contextRef="#ctx0" brushRef="#br0" timeOffset="243326.8387">9611 13477 75 0,'-19'10'471'15,"-2"23"-443"-15,-2 16 2 16,1 9-9-16,3 4 2 15,5 0 6-15,10-9-9 16,4-11-2-16,4-14-4 16,20-12 4-16,11-14-5 15,7-2-4-15,5-20-3 16,1-6-4-16,-11-1 2 16,-13 7 28-16,-14 6 0 15,-10 2-11-15,-19 2-3 16,-23 5-7-16,-10 3-11 15,4 2-2-15,14 0-12 16,19 0-45-16,15-27-132 0,16-17-437 16</inkml:trace>
  <inkml:trace contextRef="#ctx0" brushRef="#br0" timeOffset="243677.2445">10588 13809 825 0,'-91'68'41'16,"8"7"8"-16,19-10-49 15,25-25-39-15,21-40-292 16</inkml:trace>
  <inkml:trace contextRef="#ctx0" brushRef="#br0" timeOffset="244141.9232">11372 13099 253 0,'-35'16'346'16,"4"3"-299"-16,19 0 34 15,12-8-64-15,4-11-16 16,31 0 1-16,11 0 4 15,6-10 19-15,-7 5 24 16,-12 5 2-16,-15 4-11 0,-18 27-22 16,-8 16 4-16,-34 14-3 15,-17-1-16-15,-11-10-3 16,10-17-10-16,11-23-59 16,14-10-102-16,13-29-191 15</inkml:trace>
  <inkml:trace contextRef="#ctx0" brushRef="#br0" timeOffset="244291.3168">11412 12962 608 0,'16'-6'60'0,"17"6"65"0,10 0-64 16,1 0-36-1,-1 0-22-15,-1 9-3 0,-4 3-30 16,1 3-89-16,-7-4-126 15</inkml:trace>
  <inkml:trace contextRef="#ctx0" brushRef="#br0" timeOffset="244457.4316">11931 13121 155 0,'-21'46'451'16,"-1"11"-349"-16,3 8 1 15,2 0-73-15,1-3-24 16,10-6-6-16,6-13-22 16,0-15-146-16,6-22-122 0</inkml:trace>
  <inkml:trace contextRef="#ctx0" brushRef="#br0" timeOffset="244623.7024">12230 13069 490 0,'0'4'147'0,"0"32"-64"16,0 12-25-16,-5 10-51 15,-4-2-7-15,-1 0-2 16,-1-6-13-16,-2-2-108 16,-8-11-106-16</inkml:trace>
  <inkml:trace contextRef="#ctx0" brushRef="#br0" timeOffset="244806.6635">11839 13055 693 0,'34'-1'106'0,"30"1"-23"16,24 0-37-16,15 0-15 15,2 0-20-15,-8-1-11 16,-14-4-6-16,-10 2-32 15,-4 1-132-15,-20 1-192 16</inkml:trace>
  <inkml:trace contextRef="#ctx0" brushRef="#br0" timeOffset="245139.1711">12691 13264 644 0,'-53'54'84'0,"-8"24"14"16,-12 12-39-16,-13 10-22 16,-4 1-24-16,8-4-13 15,7-13 0-15,14-12-11 16,16-14-29-16,14-14-60 16,12-16-16-16,7-12-60 15,10-11-74-15</inkml:trace>
  <inkml:trace contextRef="#ctx0" brushRef="#br0" timeOffset="245505.2066">12640 13584 392 0,'-23'25'81'16,"-7"15"22"-16,-2 13-13 15,-5 11-11-15,2 6-5 16,11 8-29-16,6-4-27 16,14-9-7-16,4-13-7 0,9-20-3 15,21-18 1-15,9-14-1 16,7 0 1-16,-1-28-1 15,-5-3 1-15,-15 2 11 16,-12-2 4-16,-13 7 1 16,-16 2-11-16,-23 1-5 15,-11 6-2-15,0 8-3 16,13-1-11-16,21-1-81 16,16-18-160-16</inkml:trace>
  <inkml:trace contextRef="#ctx0" brushRef="#br0" timeOffset="246884.9586">14937 13749 640 0,'-7'0'28'16,"7"0"14"-16,1 0-14 16,13 2-21-16,2 13-6 15,-2 8 0-15,-4 12 4 16,-7 7 7-16,-3 12 1 15,-2 7-7-15,-18 2-4 16,-1-10-2-16,7-16 0 16,8-24-2-16,6-13 1 0,8-32-1 15,23-24-1-15,16-13 1 16,9-3 2-16,4 6 0 16,0 12 2-16,-2 7 4 15,-3 7 3-15,-7 14 22 16,-14 12-5-16,-15 14-17 15,-9 7-7-15,-10 32-1 16,0 22 5-16,-7 18 0 16,-15 4-2-16,-2 0-4 15,2-11-1-15,7-9-1 16,10-14-8-16,5-16-38 16,0-10-89-16,4-20-110 0</inkml:trace>
  <inkml:trace contextRef="#ctx0" brushRef="#br0" timeOffset="247101.3459">15789 13627 729 0,'3'0'27'0,"12"0"10"15,12 10-16-15,7 9-19 16,4 2-2-16,0-1-7 0,-3 2-37 16,-7-3-90-1,-11-2-101-15</inkml:trace>
  <inkml:trace contextRef="#ctx0" brushRef="#br0" timeOffset="247268.9742">15770 13950 665 0,'0'0'68'0,"21"0"22"16,19 0-40-16,12-8-36 0,5-6-9 16,0 4-5-1,-2 0-43-15,-12-2-179 0</inkml:trace>
  <inkml:trace contextRef="#ctx0" brushRef="#br0" timeOffset="247483.6609">16532 13505 736 0,'-22'44'84'15,"3"29"-13"-15,1 10-43 16,-3 10-23-16,-3 1-5 16,0-3-2-16,3-8-4 0,9-12-31 15,5-11-112-15,2-28-168 16</inkml:trace>
  <inkml:trace contextRef="#ctx0" brushRef="#br0" timeOffset="247696.7139">16820 13557 759 0,'0'0'100'15,"0"4"-96"-15,3 5-4 16,6 8-45-16,-6-1-217 16</inkml:trace>
  <inkml:trace contextRef="#ctx0" brushRef="#br0" timeOffset="247839.0018">16792 13870 762 0,'-20'7'122'0,"7"9"-104"0,12-1-18 16,-2-15-102-16,0-2-676 15</inkml:trace>
  <inkml:trace contextRef="#ctx0" brushRef="#br0" timeOffset="258722.7647">17985 12926 172 0,'-4'-1'224'0,"-5"1"-190"15,2-4 32-15,4 1-20 16,3-1-33-16,0 2 6 16,0-6 1-16,0 7 2 15,0-2 9-15,0 3 2 16,6 0 11-16,8 0-9 0,13 3-6 15,18 4-7-15,18-3-2 16,14-2 1-16,11-2-6 16,2 0 0-16,-5 0-1 15,-11-4-5-15,-20 0-7 16,-25 4-2-16,-19 2 0 16,-10 24-1-16,-21 25 1 15,-31 19 0-15,-21 17-4 16,-14 5 1-16,4 0 3 15,8-6 0-15,14-6 0 16,14-15-1-16,18-19-21 16,17-18-22-16,12-17-42 15,27-11-40-15,15 0-138 0</inkml:trace>
  <inkml:trace contextRef="#ctx0" brushRef="#br0" timeOffset="258939.3727">18797 13251 371 0,'-12'-2'248'0,"-12"2"-240"16,2 22 51-16,5 6-31 16,7 7-24-16,-3 9-3 15,-1 3-1-15,4 0 0 0,5-4-15 16,4-5-56-16,1-13-61 15,0-17-157-15</inkml:trace>
  <inkml:trace contextRef="#ctx0" brushRef="#br0" timeOffset="259105.5207">18918 13198 488 0,'0'-3'83'0,"-1"6"-37"15,-3 21-5-15,4 7-19 16,-3 12-13-16,-3 4-7 16,-7 6-2-16,3 3 0 15,-3 0-37-15,-4 0-87 0,-10-13-168 16</inkml:trace>
  <inkml:trace contextRef="#ctx0" brushRef="#br0" timeOffset="259305.1201">18581 13318 50 0,'18'-36'476'0,"7"7"-435"16,11 12 54-16,23-2-42 16,25-1-20-16,13 1-2 15,9 6-9-15,-4 12-13 16,-16 1-9-16,-19 27-25 0,-13 9-92 15,-20 8-117-15</inkml:trace>
  <inkml:trace contextRef="#ctx0" brushRef="#br0" timeOffset="259604.3325">19615 13253 564 0,'-46'10'57'0,"-14"43"-8"15,-21 17-5-15,-10 18-35 16,-8 14-9-16,-5 7 3 15,4 4-3-15,6-5 0 16,8-6 0-16,13-9 0 16,14-9-6-16,17-6-59 15,17-12-38-15,14-19-77 16</inkml:trace>
  <inkml:trace contextRef="#ctx0" brushRef="#br0" timeOffset="259936.8053">19485 13785 284 0,'-20'0'260'0,"-23"7"-232"16,-12 36 42-16,-2 8-32 15,7 13-25-15,11 5-4 16,6 0 9-16,15-6-4 15,15-10-10-15,3-16-3 16,21-18 1-16,19-19 2 16,17-3-1-16,10-30 1 0,3-10-2 15,-17 3 0 1,-27 8 13-16,-26 12 21 0,-18 12 4 16,-45 8-19-16,-14 10-20 15,1 20-1-15,21 0-2 16,37-4-51-16,18-22-117 15,54-7-331-15</inkml:trace>
  <inkml:trace contextRef="#ctx0" brushRef="#br0" timeOffset="260386.6418">20444 14095 260 0,'0'-10'393'0,"-12"10"-296"16,-25 23 19-16,-13 27-57 15,-22 23-30-15,-16 14-22 16,10-1-7-16,23-16-15 16,33-27-95-16,22-35-181 15</inkml:trace>
  <inkml:trace contextRef="#ctx0" brushRef="#br0" timeOffset="263230.9745">21835 12912 556 0,'0'-9'55'0,"0"9"27"16,0 0-46-16,0 23-30 15,-2 21 22-15,-14 18-2 16,-4 11-9-16,-2 4-8 15,1-1 1-15,2-1-4 16,1 4-5-16,1-4-1 16,1-5-1-16,7-16-30 15,7-21-62-15,2-26-40 0,3-9-94 16</inkml:trace>
  <inkml:trace contextRef="#ctx0" brushRef="#br0" timeOffset="263428.3642">22088 13098 503 0,'0'-7'97'15,"-3"7"-24"-15,0 15-30 16,3 13-18-16,-1 20-1 16,-10 9-9-16,-10 8-11 15,1 1-3-15,-2 9-1 0,2-5-22 16,1-1-66-16,2-6-74 15,-2-25-218-15</inkml:trace>
  <inkml:trace contextRef="#ctx0" brushRef="#br0" timeOffset="263612.0619">22297 13365 430 0,'0'-2'144'16,"0"5"-106"-16,-9 25 43 16,0 6-58-16,2 12-20 0,-4 8-3 15,0-3-17 1,0 1-91-16,5-10-110 0</inkml:trace>
  <inkml:trace contextRef="#ctx0" brushRef="#br0" timeOffset="263793.9146">22555 13289 417 0,'0'0'179'0,"-7"7"-155"16,-5 25 19-16,-3 10-31 15,-2 14-11-15,-3 4-1 0,-4-3-16 16,1-2-113-16,-8-12-200 15</inkml:trace>
  <inkml:trace contextRef="#ctx0" brushRef="#br0" timeOffset="263977.0692">22206 13311 553 0,'25'-17'60'0,"10"11"38"15,20-2-50-15,17 6-17 16,8-1 2-16,1 3-20 16,-2 0-13-16,-14 2-11 15,-20 17-106-15,-11 1-122 0</inkml:trace>
  <inkml:trace contextRef="#ctx0" brushRef="#br0" timeOffset="264193.2058">23237 13020 510 0,'0'-16'185'0,"0"16"-93"16,-16 28-43-16,-14 24-29 15,-19 27-3-15,-24 22-11 16,-17 17-4-16,-12 15-2 16,-12 8 0-16,-10 5-1 15,0-5 1-15,9-11-2 0,20-8-10 16,24-19-24-16,28-25-27 15,22-24-22-15,21-32-46 16,3-22-78-16</inkml:trace>
  <inkml:trace contextRef="#ctx0" brushRef="#br0" timeOffset="264475.5443">23061 13697 488 0,'4'-24'98'0,"-4"22"-5"16,-6 2-45-16,-16 18-31 0,-15 22-10 16,-12 19 9-1,-9 18 13-15,5 8-15 0,13 2-9 16,20-13 0-16,20-16 2 16,5-22-1-16,29-17-5 15,13-19 3-15,8-2 0 16,-3-25 2-16,-16-1 20 15,-20 5 20-15,-16 8-13 16,-27 3-5-16,-26 7-22 16,-9 5-6-16,9 0-3 15,25 13-41-15,28-13-162 16</inkml:trace>
  <inkml:trace contextRef="#ctx0" brushRef="#br0" timeOffset="288135.2201">24374 12681 308 0,'-9'0'15'16,"-2"0"-15"-16,4 0 9 15,1 8 7-15,2 6-11 16,2 7 2-16,-1 6 2 15,-1 5 2-15,-1 5 3 16,1 11 11-16,-2 10-3 16,3 20-5-16,-3 21-2 15,-2 24-5-15,1 27-2 0,0 19-4 16,5 15-2-16,2 8-1 16,0-1 0-16,12 1 0 15,3-4 2-15,-2 5-1 16,-2-2 1-16,-4-1-2 15,-1-5 5-15,-2-2-6 16,-4-7-1-16,2-11-1 16,-1-10-1-16,2-18-10 15,4-19-2-15,0-16-6 16,2-18-16-16,-3-23-37 16,-3-21-72-16</inkml:trace>
  <inkml:trace contextRef="#ctx0" brushRef="#br0" timeOffset="289598.3542">24353 12753 146 0,'-12'0'24'15,"2"0"-13"-15,-1 5 15 0,4 0-5 16,5-4-7-16,2-1-1 16,0 0 17-16,0 0 2 15,2 0-14-15,11 0-6 16,4 0 8-16,5 0 2 15,6 0 2-15,7 0-5 16,6 0-3-16,4 0 1 16,7 0-1-16,1 0 2 15,0 0-3-15,1 0 9 16,1 0-4-16,5 0-5 16,5 0 0-16,4 0-7 15,1 0-4-15,2 0 0 16,-1 0-3-16,1 7 2 0,3-2 11 15,-2 1 4-15,2-5-13 16,4-1-3-16,2 0-2 16,0 0 1-16,-2 0-1 15,-6 0-1-15,-1 0-1 16,1 0 2-16,3 0-1 16,6-3 2-16,-1-8-1 15,-2 2 0-15,-2 2 0 16,-2 1 0-16,-5 5 0 15,-6 1 1-15,-10 0-1 16,-8 0 0-16,-5 0 0 16,-3 0 0-16,5 0-1 0,9 0 1 15,7 0 0 1,11-10 0-16,6-2-1 0,6-3 0 16,2 4-1-16,6 2 2 15,0 4 0-15,0 4 1 16,-4-1 0-16,-4 2 0 15,-2 0 1-15,-3 0-1 16,-2-3-1-16,2-6 0 16,2-3 0-16,11-3 0 15,2-2 2-15,-1 5-2 16,-3 2 1-16,-7 3-1 16,-5 6-2-16,0 1-1 15,-4 0 1-15,-1 0-4 16,-2 0 6-16,-1 0 1 0,1 0 0 15,0 0 2-15,4 0-1 16,0 0 0-16,3 0 2 16,6 0-3-16,5 0-1 15,-2 0 0-15,0 8-1 16,-2 0 1-16,2-2-4 16,5-2 4-16,4 0 0 15,4-4 2-15,9 2 5 16,3-2-1-16,4 2 4 15,7-2-8-15,3 2-1 16,6-2 0-16,3 3-1 16,-5 2 0-16,-7 3-1 15,-9 6 0-15,-18-2-2 0,-10-1 1 16,-7-2 2-16,-6-2 0 16,-3 0 1-16,-3-1-1 15,-3 0 0-15,-4-1 0 16,-12-2-3-16,-6-3-2 15,-11 6-29-15,-10-1 4 16,-8-2 6-16,-9 3-14 16,-2-4-34-16,-7-2-154 15</inkml:trace>
  <inkml:trace contextRef="#ctx0" brushRef="#br0" timeOffset="308701.774">25102 13280 355 0,'-6'-5'47'16,"6"-1"40"-16,0-3-23 16,0-2-41-16,0-2 1 15,0 4 0-15,1 1-6 0,3 4-3 16,-4 2-3-1,0 2-7-15,0 0 0 0,-4 20 0 16,-19 25 1-16,-13 21-5 16,-15 18-1-16,-1 9-1 15,1 0 1-15,12-12 0 16,15-18 0-16,18-22-3 16,6-16-2-16,22-14-2 15,21-10 2-15,12-1 5 16,6-3 0-16,0-12 0 15,-7 1 0-15,-8 4-1 16,-13 5-2-16,-9 5-68 16,-18 0-120-16</inkml:trace>
  <inkml:trace contextRef="#ctx0" brushRef="#br0" timeOffset="308968.1094">24760 13539 417 0,'23'-16'30'0,"12"-8"44"16,13-3 20-16,8 0-58 0,-1 7-22 15,0 5-13-15,-2 11-1 16,-3 4-4-16,-1 6-13 16,-4 20-71-16,-4 2-89 15</inkml:trace>
  <inkml:trace contextRef="#ctx0" brushRef="#br0" timeOffset="309350.484">25574 13450 363 0,'-25'0'63'16,"0"0"-4"-16,1 0 14 0,-1 22-42 15,0 5-6-15,4 6 2 16,3 5-16-16,4-1-7 15,7 0 0-15,6-10-3 16,1-5-1-16,4-11-4 16,15-10-3-16,10-1 6 15,4-20 1-15,-1-9 0 16,-2-2-2-16,-8 4 1 16,-9 8 1-16,-9 9 0 15,-1 5 2-15,-3 5 11 16,0 0 11-16,0 0 7 15,-9 22-11-15,0 7-11 0,0 5-9 16,6 2-4-16,3-4-20 16,0 4-71-16,1-4-98 15,7-8-229-15</inkml:trace>
  <inkml:trace contextRef="#ctx0" brushRef="#br0" timeOffset="309632.9492">25817 13514 512 0,'0'0'63'0,"0"0"7"0,-3 3-38 15,-5 17-29 1,1 10 2-16,-2 1-1 0,4-2-4 16,5-11 0-16,0-10-3 15,18-8-2-15,13-2 4 16,11-18 1-16,7-4 1 15,-2 8 2-15,-7 4 11 16,-10 9 6-16,-11 3-3 16,-7 0-5-16,-7 21 0 15,-5 9-1-15,0 2-10 16,0 4-1-16,0-5-27 16,0-4-73-16,0-7-108 15</inkml:trace>
  <inkml:trace contextRef="#ctx0" brushRef="#br0" timeOffset="309849.224">26240 13484 402 0,'0'0'102'15,"8"0"-52"-15,14 4 26 16,7 15-29-16,2 8-13 15,2 3-11-15,0 4-16 16,-4-1-7-16,-2-1 0 16,-3-2-8-16,-6-6-50 15,0-3-91-15,-11-13-162 0</inkml:trace>
  <inkml:trace contextRef="#ctx0" brushRef="#br0" timeOffset="309998.5331">26522 13470 550 0,'-53'35'96'0,"-6"10"-24"16,-3 14-20-16,0 3-45 15,9-6-7-15,15-6-13 16,18-11-61-16,20-14-120 16,3-22-188-16</inkml:trace>
  <inkml:trace contextRef="#ctx0" brushRef="#br0" timeOffset="310282.0507">26761 13448 381 0,'22'-14'156'15,"10"-2"-82"-15,8-2 13 16,2 2-63-16,-4 8-24 0,-9 6-1 16,-10 2-36-16,-2 6-92 15,-11 14-145-15</inkml:trace>
  <inkml:trace contextRef="#ctx0" brushRef="#br0" timeOffset="310480.9041">26940 13605 510 0,'0'2'112'0,"3"2"-25"16,15 0-37-16,6 1-50 16,3-2 0-16,1 1-26 15,6-4-90-15,-2 0-191 16</inkml:trace>
  <inkml:trace contextRef="#ctx0" brushRef="#br0" timeOffset="310929.73">27728 13313 588 0,'-42'55'74'0,"3"17"32"16,12 3-51-16,14-6-31 0,13-11-19 15,21-23-5-15,23-19-4 16,9-16-4-16,7-8 7 16,1-28 1-16,-5-13 2 15,-11-2 3-15,-15 1 16 16,-20 10 21-16,-10 6-13 16,-14 9-15-16,-27 9-11 15,-12 10-3-15,0 6-4 16,10 0-12-16,25 0-44 15,19-10-91-15,41-30-297 16</inkml:trace>
  <inkml:trace contextRef="#ctx0" brushRef="#br0" timeOffset="311662.1729">29467 13388 566 0,'-39'4'78'15,"1"16"24"-15,1 2-46 16,4 3-42-16,6-1-2 16,10-4-8-16,7-5-4 15,10-1 0-15,0-6 0 16,21-1 1-16,10-4 3 0,1 3 5 15,-7 2 5-15,-16 3-3 16,-9 9-2-16,-9 12 14 16,-29 10-2-16,-8 4-21 15,-4-10 0-15,8-16-3 16,9-13-6-16,9-7-18 16,12 0-31-16,9-4-33 15,3-8-12-15,11 1-54 16,19-2-74-16</inkml:trace>
  <inkml:trace contextRef="#ctx0" brushRef="#br0" timeOffset="311860.778">29682 13529 488 0,'-3'13'71'15,"3"7"33"-15,0 5-45 16,0 5-25-16,0 2-21 16,0 2-13-16,0-4-8 15,0-2-31-15,0-6-83 16,-8-12-187-16</inkml:trace>
  <inkml:trace contextRef="#ctx0" brushRef="#br0" timeOffset="312016.1922">29797 13294 531 0,'0'0'102'16,"-9"0"-66"-16,5 17-36 16,-1 15 0-16,5 5-108 15,0 4-246-15</inkml:trace>
  <inkml:trace contextRef="#ctx0" brushRef="#br0" timeOffset="312276.7762">29986 13615 389 0,'-11'0'269'0,"6"0"-206"16,5 2-2-16,0 0-49 15,19-2-11-15,13 0 3 16,4 0-3-16,1 0 2 15,-6 0 2-15,-8-2-1 16,-8 2 2-16,-7 0-1 16,-1 0-3-16,-1 10-2 15,-2 12 0-15,1 2 0 16,2 5-8-16,-1-2-32 16,0 0-53-16,6 2-95 15,-3-10-182-15</inkml:trace>
  <inkml:trace contextRef="#ctx0" brushRef="#br0" timeOffset="312476.1763">30488 13506 676 0,'0'12'91'0,"19"12"16"15,8 4-67-15,7 5-36 16,2-2-4-16,2 0-3 16,-4-3-21-16,-3-4-56 15,-2 2-60-15,-12-6-95 16</inkml:trace>
  <inkml:trace contextRef="#ctx0" brushRef="#br0" timeOffset="312625.8245">30736 13529 620 0,'-82'44'155'0,"-1"8"-58"15,11 1-54-15,19-4-43 16,22-8-13-16,22-13-93 16,9-18-179-16</inkml:trace>
  <inkml:trace contextRef="#ctx0" brushRef="#br0" timeOffset="313024.9219">31089 13532 529 0,'0'0'112'0,"11"0"-16"16,14 0-39-16,8 0-57 16,0-5-9-16,-1-1-70 15,-13 2-230-15</inkml:trace>
  <inkml:trace contextRef="#ctx0" brushRef="#br0" timeOffset="313192.2723">31106 13598 359 0,'-8'2'362'15,"8"3"-310"-15,25-3 5 16,25 0-37-16,14-2-18 15,3 0-2-15,-7 0-54 16,-10 0-123-16,-14 0-273 16</inkml:trace>
  <inkml:trace contextRef="#ctx0" brushRef="#br0" timeOffset="313556.9965">31601 13530 605 0,'-25'41'95'0,"22"5"-36"16,3-2-30-16,17-3-21 0,15-8-2 15,7-13 0-15,7-13-1 16,3-7 1-16,6-15 3 16,-10-13 16-16,-12-4 28 15,-15 2-17-15,-18 0-16 16,-5-2-6-16,-29-4-14 16,-15 0-2-16,-5 3-1 15,15 7-8-15,21 2-8 16,18 4-49-16,21-4-131 15,15-4-439-15</inkml:trace>
  <inkml:trace contextRef="#ctx0" brushRef="#br0" timeOffset="317930.1804">24963 14527 132 0,'-10'0'33'16,"4"-2"-3"0,3-1 18-16,1-3-13 0,2-5-1 15,0-4-14-15,0-1-4 16,0-4 16-16,0 6 24 16,0 4 5-16,0 4 19 15,0 5-20-15,0 0-26 16,0 1-8-16,-1 0-10 15,1 0-7-15,0 0-5 16,0 0-4-16,0 13 1 16,9 17 1-16,10 12 10 15,1 3 7-15,2 2 2 0,-1 1-6 16,-2-1-7 0,-1-3-5-16,-4-2-3 0,-3-4-2 15,-3-6-11-15,0-4-28 16,0-3-47-16,-5-6-108 15,-3-11-233-15</inkml:trace>
  <inkml:trace contextRef="#ctx0" brushRef="#br0" timeOffset="318178.9979">25306 14488 569 0,'-25'-2'54'0,"1"2"21"15,-10 14-23-15,-10 16-39 16,-9 13-9-16,-7 9-2 16,1 3-2-16,8-2-3 15,9 0-7-15,17-10-19 16,11-2-66-16,14-11-92 15,0-13-251-15</inkml:trace>
  <inkml:trace contextRef="#ctx0" brushRef="#br0" timeOffset="318528.2346">25481 14607 322 0,'12'-10'147'0,"3"-1"-117"16,12-3 49-16,6 1-47 16,-1 2-26-16,-2 8-6 15,-4 3-15-15,-7 2-139 16</inkml:trace>
  <inkml:trace contextRef="#ctx0" brushRef="#br0" timeOffset="318744.3783">25508 14760 642 0,'0'0'60'16,"10"0"32"-16,17 0-35 16,7 4-48-16,5 5-9 15,-1 7-20-15,0 4-104 16,-6-9-253-16</inkml:trace>
  <inkml:trace contextRef="#ctx0" brushRef="#br0" timeOffset="323116.9519">26273 14503 67 0,'0'-7'129'0,"0"-3"-63"15,0 5-8-15,0-2-24 16,0-2-5-16,5 1-19 16,-2 1 5-16,2-1 13 15,-2 1 4-15,-1 0 1 16,-1 1 7-16,-1 0-6 16,0 2 4-16,0 2-8 15,0 0-3-15,0 2-2 16,0 0 0-16,-13 0-8 15,-9 0-10-15,-12 14-7 0,-7 14 0 16,-1 8 0 0,2 8 0-16,12 11 1 0,5-1 2 15,16 6 1-15,7-6-2 16,9-9 1-16,30-14 0 16,14-17 1-16,18-14 0 15,12-12 3-15,2-30-1 16,-7-9 2-16,-22 0 5 15,-26 7 1-15,-27 6 1 16,-12 5-2-16,-43 2-5 16,-20 7-8-16,-13 10-19 15,11 11-25-15,20 3-22 0,30 5-42 16,24 15-81-16</inkml:trace>
  <inkml:trace contextRef="#ctx0" brushRef="#br0" timeOffset="323384.2512">26646 15022 715 0,'-31'17'93'0,"-6"10"-5"15,-7 6-54-15,-2 1-33 16,6 0-1-16,7 3-25 16,12-12-153-16,9-19-410 15</inkml:trace>
  <inkml:trace contextRef="#ctx0" brushRef="#br0" timeOffset="327988.6224">27352 14723 308 0,'0'-18'180'16,"-5"8"-150"-16,4 2 52 15,1 2-55-15,0 4-17 16,0 0-1-16,0 0-4 0,0 0 2 16,0 2 2-16,0-2 4 15,0 2 8-15,-2 0-1 16,2 0-6-16,-1 0 0 16,1 0-7-16,0 0-3 15,0 0-1-15,-2 6-2 16,-1 26-1-16,0 8 2 15,-1 5 0-15,1 1-2 16,2-4 0-16,1-6-1 16,0-2-4-16,0-6-12 15,0-6-44-15,1-7-79 16,8-13-142-16</inkml:trace>
  <inkml:trace contextRef="#ctx0" brushRef="#br0" timeOffset="328204.842">27686 14558 538 0,'-11'0'64'0,"8"27"-35"15,3 12 18-15,0 10-38 16,0 9-9-16,0 2-1 15,0-1-6-15,0-8-32 0,8 0-71 16,-7-15-75-16</inkml:trace>
  <inkml:trace contextRef="#ctx0" brushRef="#br0" timeOffset="328404.2839">27162 14699 594 0,'-6'-12'190'15,"14"0"-151"-15,50-8 20 16,44-8-33-16,47-4-8 16,27 0-3-16,-3 1-12 0,-11 7-3 15,-26 17-22-15,-48 7-191 16</inkml:trace>
  <inkml:trace contextRef="#ctx0" brushRef="#br0" timeOffset="330964.8741">29494 14607 258 0,'-15'-4'95'0,"3"4"-54"16,5 0 20-16,0 0-29 15,2 0-7-15,2 4 8 0,0 0-1 16,2-1-2-16,-2-1-6 16,1-1 0-16,-1 3-2 15,1-3-6-15,1 8-6 16,1 11-6-16,0 13-1 16,0 12 6-16,11 5-2 15,6 5-5-15,1-3 0 16,0-1-2-16,-3-3 0 15,-2-6-1-15,1-4-7 16,1-9-24-16,0-6-49 16,3-7-75-16,-6-14-80 15</inkml:trace>
  <inkml:trace contextRef="#ctx0" brushRef="#br0" timeOffset="331180.9515">29775 14667 181 0,'-58'0'369'0,"-4"24"-328"15,1 20 41-15,2 10-53 16,0 9-25-16,6 3-4 16,9-6-2-16,13-8-4 15,10-14-14-15,14-15-28 16,5-9-51-16,2-10-33 0,8-4-76 15</inkml:trace>
  <inkml:trace contextRef="#ctx0" brushRef="#br0" timeOffset="331413.7087">29887 14738 357 0,'0'-11'198'0,"7"7"-152"0,11-4 21 16,10 0-55 0,7 3-10-16,-1 5-2 0,3 0 0 15,-6 2-12-15,-1 10-63 16,-18 7-108-16</inkml:trace>
  <inkml:trace contextRef="#ctx0" brushRef="#br0" timeOffset="331596.5376">29909 14906 598 0,'-3'0'74'16,"6"0"-11"-1,32 0-41-15,10 0-20 0,11 0-2 16,-5 0-3-16,-1 14-27 16,-12 0-130-16,-13-8-183 15</inkml:trace>
  <inkml:trace contextRef="#ctx0" brushRef="#br0" timeOffset="331945.7592">30560 14673 295 0,'-35'22'154'0,"2"14"-69"16,2 9 1-16,6 10-50 15,13 4-7-15,12-1-2 16,4-10-11-16,32-10-7 16,18-15-5-16,16-15 1 15,15-8 2-15,1-24-1 16,-14-14-3-16,-24-5 9 16,-30 1 15-16,-18 0-7 15,-28-3-4-15,-27-2-16 16,-13-1-4-16,4 7-39 0,21 13-39 15,25 12-87-15,18 9-133 16</inkml:trace>
  <inkml:trace contextRef="#ctx0" brushRef="#br0" timeOffset="332693.9286">31041 15101 216 0,'-4'-2'107'15,"2"0"-38"-15,2-1 3 16,0 0-37-16,0 2-4 16,0-1 5-16,-1 1-3 15,1 1-11-15,-2 0 4 16,1 0-1-16,-3 0-6 16,-2 10-10-16,-6 22 10 15,-6 8-3-15,-3 6-13 16,-3-4-3-16,2-4-1 0,8-7-18 15,8-7-55-15,6-14-116 16,0-10-203-16</inkml:trace>
  <inkml:trace contextRef="#ctx0" brushRef="#br0" timeOffset="332959.9872">31364 14900 284 0,'0'-2'205'16,"-3"2"-127"-16,-2 8-18 16,1 20-34-16,-4 10 3 15,-2 9-11-15,-2 3-7 16,-3 2-9-16,-1-2-2 15,3-2-1-15,6-8-12 16,7-12-47-16,0-14-106 16,2-14-51-16</inkml:trace>
  <inkml:trace contextRef="#ctx0" brushRef="#br0" timeOffset="333142.541">31554 14914 242 0,'0'0'231'16,"0"0"-182"-16,0 28 26 16,0 11-50-16,0 8-20 15,-4 4-3-15,0-1-2 16,-2-2-4-16,1-1-10 16,0-4-72-16,-2-7-40 15,-9-19-188-15</inkml:trace>
  <inkml:trace contextRef="#ctx0" brushRef="#br0" timeOffset="333342.286">31191 14786 679 0,'26'0'71'16,"46"0"29"-16,34 0-18 15,25-6-55-15,7-19-16 16,-7-11-7-16,-15-3-4 16,-23 0-26-16,-27-3-260 15</inkml:trace>
  <inkml:trace contextRef="#ctx0" brushRef="#br0" timeOffset="335919.6925">16411 15472 125 0,'0'-9'63'16,"0"2"-14"-16,0 3 9 16,0-2-11-16,0 0-9 0,0-2-10 15,0-4 4-15,0-2 9 16,3 0 0-16,2 0-17 16,-4 0-11-16,-1 1-2 15,0-1 2-15,0-1-2 16,-13-3 3-16,-8 0 1 15,-10-1-5-15,-14-3-4 16,-19 4-1-16,-21 2-3 16,-24 7-1-16,-19 9 0 15,-23 7 0-15,-6 37 0 16,-2 25-1-16,9 24-1 16,30 22 1-16,30 16 2 0,42 19 5 15,41 14 3-15,28 2 4 16,55-10 2-16,33-33 2 15,35-44-4-15,31-57 3 16,39-41 5-16,29-69 11 16,11-43-15-16,-18-31-9 15,-46-5 15-15,-66 4 8 16,-78 11-24-16,-57 16-8 16,-85-1-20-16,-58-5-28 15,-24 9-29-15,4 16-28 16,45 27-69-16,61 30-201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25T17:04:21.0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7701 10647 349 0,'-3'0'54'16,"3"0"-37"-16,0 0 1 15,0 0-11-15,0 0 4 16,0 6 16-16,0 5 20 16,0 2-5-16,0 1-8 15,0 4-13-15,0 8-12 16,0 11-4-16,0 14-2 16,0 12 0-16,0 12-1 15,0 16 3-15,0 16 12 16,0 12-1-16,3 11-6 15,1 7-8-15,-3 7-2 16,-1 13 1-16,0 8-1 0,0 13-1 16,0 9-1-16,0-1 1 15,0-1 1-15,0-2 0 16,0 0 0-16,0 6-2 16,0 7-5-16,0 3 3 15,0-4 2-15,0-10 1 16,0-11 0-16,0-12-1 15,0-20-2-15,0-20-8 16,0-21-12-16,0-22-21 16,0-16-36-16,-5-13-41 15,-7-21-72-15</inkml:trace>
  <inkml:trace contextRef="#ctx0" brushRef="#br0" timeOffset="732.4521">7281 13169 349 0,'4'0'130'0,"5"0"-129"15,12 2 20-15,10 10 30 16,11-2-28-16,15-6 7 16,13-4-4-16,16 0-1 15,13-2-5-15,11-14 1 16,14 0-6-16,15-3-12 15,21 0-3-15,20-5 0 0,20-4-1 16,18-5 2-16,18-3-1 16,23-3 1-16,20-3 1 15,18-1-2-15,15 3 0 16,12 4 0-16,8 8 0 16,7 6-1-16,6 4 0 15,7-1 1-15,1-1 1 16,4-2-1-16,1-4 0 15,-5-3 1-15,-12-6-1 16,-14 2-12-16,-18 0-65 16,-33 1-229-16</inkml:trace>
  <inkml:trace contextRef="#ctx0" brushRef="#br0" timeOffset="9078.0176">7730 13231 13 0,'0'0'124'15,"0"0"-101"-15,0 0 32 16,-2 0 6-16,2 0-27 15,-1 0-6-15,1 0-11 16,0 0-9-16,0 0 0 16,-2 0 1-16,1 0 4 15,-1 0 3-15,-1 0-3 16,2 0 2-16,-1 0-7 16,2-5-1-16,0-8-2 15,0-2 1-15,0 0-3 0,5-3 1 16,4 0 7-16,3-6-3 15,1-6 1-15,2-6 2 16,1-3 4-16,1-7-2 16,2 0 7-16,4-2-4 15,5-3 0-15,5 0 0 16,3 0-8-16,1-1 4 16,0 4-7-16,-2-1 1 15,0 2-3-15,1-1-1 16,1-5 2-16,5 0-2 15,9-3 0-15,9-2-1 16,7-6 0-16,3 0 1 16,1 2-1-16,-6 7 0 0,-9 7 0 15,-8 8 0 1,-5 7 0-16,-7 6 2 0,-2 3-1 16,-2 4 0-16,2 1 0 15,0 0-2-15,7-1 4 16,2-1 0-16,-3 2-2 15,2 4 4-15,0 5 0 16,-3 5 0-16,-2 2-3 16,0 3 0-16,-1 0-1 15,-5 0-1-15,-3 11 1 16,-6 2-1-16,0 3-1 16,-3-1 0-16,1 3 1 15,2 0-1-15,5 4 1 16,1 0 2-16,2 0-2 0,4 0 0 15,2 1 2-15,5 3-2 16,5 0 1-16,0-1 1 16,3 4 0-16,-1-1-3 15,0 5 2-15,-2 2 0 16,-3 5-1-16,-1 0 0 16,1 3-1-16,-2 1 1 15,-1-2-1-15,5 0 1 16,-3 0-1-16,4 0 1 15,-1-4-1-15,1 5 1 16,0-1 0-16,3 2 0 16,1 1 2-16,2-2-1 15,-3 1-1-15,-3 0 0 0,-4 0 0 16,-2 0 1-16,1-3-2 16,-1 3 1-16,3-2-1 15,0 1 1-15,2 3-1 16,-2 2 1-16,-2-2-1 15,0 1 0-15,0 2 0 16,-2 0 1-16,-2 1 0 16,0 3 1-16,-1-2-1 15,0 4 0-15,-2-6 1 16,0-2-2-16,1 1 0 16,-1-4 0-16,2 1 0 15,-4 1 0-15,3-2 0 0,1-6 1 16,0-2-1-16,-1-4 0 15,1-5 0-15,1-7 1 16,-4-3-1-16,1-5 1 16,-4-2-1-16,-3-2 0 15,-6-1 0-15,-5 0 0 16,-5-4-1-16,-1-1 1 16,1-2 0-16,1 0 1 15,4-5 3-15,1-9 1 16,7-2 0-16,1-3-2 15,3-2 1-15,2-1 0 16,3-4-2-16,3 1-1 16,3 0 1-16,1 3-1 15,-3 2-1-15,-1 1 0 16,-3 2 0-16,0-1 1 0,-1 2 0 16,1-2 4-16,2 1 0 15,0-3-4-15,-2-2 0 16,0-2-1-16,-2-3 1 15,-1-2-1-15,-6 0 1 16,0 1-1-16,-5 0 7 16,-5 4 6-16,2 0-4 15,-1 2-3-15,4-4-5 16,1-2-1-16,-1-4 0 16,3-6 0-16,1-2 1 15,-2-4-1-15,3-3 0 16,-4 1 0-16,4 0 0 0,0 4 0 15,0 2 1-15,3 4-1 16,-3 3 0-16,1-1 1 16,-2-6 0-16,1 0 5 15,-4-1 0-15,-6 8-3 16,1 8-3-16,-9 10 0 16,-2 5-1-16,-1 5 0 15,-1 3-2-15,2 2-22 16,-1 0-72-16,6-7-76 15,-3-9-184-15</inkml:trace>
  <inkml:trace contextRef="#ctx0" brushRef="#br0" timeOffset="39604.1596">14718 8553 550 0,'-54'0'14'0,"-4"0"0"16,-3 11 69-16,-9 12-45 15,-10 10-13-15,-3 8 5 16,3 6-5-16,14-3-11 15,26-12-10-15,19-12-3 0,21-6 0 16,4-8 5-16,28 0 3 16,5 2 5-16,0 0 14 15,-7 8-4-15,-18 10-6 16,-12 15-2-16,-12 17-3 16,-34 11-3-16,-17 4-7 15,-10-3-3-15,3-14-1 16,16-19-5-16,17-25-30 15,19-12-28-15,16-16-38 16,2-12-65-16,20-3-19 16,19 4-68-16</inkml:trace>
  <inkml:trace contextRef="#ctx0" brushRef="#br0" timeOffset="39837.1367">14703 8912 566 0,'0'-2'73'16,"0"2"-61"-16,6 7 51 16,6 15-35-16,-4 6-16 15,-7 8-10-15,-1 8-2 16,0 2-1-16,-6-4-18 0,-8 3-85 15,1-14-127-15</inkml:trace>
  <inkml:trace contextRef="#ctx0" brushRef="#br0" timeOffset="40004.1539">14940 8535 751 0,'-13'0'9'16,"13"4"-9"-16,0 18-39 0,0 8-132 15,0-1-197-15</inkml:trace>
  <inkml:trace contextRef="#ctx0" brushRef="#br0" timeOffset="40319.2577">15045 8930 545 0,'-24'20'35'0,"9"9"-16"16,8-2 40-16,5-6-43 15,2-8-11-15,2-13-3 0,23 0 0 16,15-25 15-1,12-7 2-15,6-1 4 0,-6 11 6 16,-13 11 4-16,-14 11-11 16,-11 3-3-16,-14 25 0 15,0 13-3-15,-9 5-11 16,-11 6-5-16,2-1-1 16,10-4-17-16,8-6-50 15,0-7-59-15,9-14-92 16,5-14-163-16</inkml:trace>
  <inkml:trace contextRef="#ctx0" brushRef="#br0" timeOffset="40518.7158">15571 8810 439 0,'3'0'139'0,"8"16"-97"15,11 20 64-15,-4 9-67 16,0 9-16-16,-7 3-16 16,-3 4-6-16,0-1-1 15,1-5-13-15,0-8-72 16,0-10-100-16,-2-19-259 16</inkml:trace>
  <inkml:trace contextRef="#ctx0" brushRef="#br0" timeOffset="40668.456">15943 8832 370 0,'-32'0'331'0,"-20"13"-293"15,-13 34 49-15,-20 15-44 16,-11 11-31-16,7-2-12 16,22-8-11-16,26-20-110 15,32-37-227-15</inkml:trace>
  <inkml:trace contextRef="#ctx0" brushRef="#br0" timeOffset="41084.7124">16564 8818 510 0,'-4'-10'117'0,"4"6"-40"16,11 3-16-16,14-3-26 16,5 4-16-16,-3 0-16 15,-9 0-3-15,-3 5-20 16,-6 7-68-16,-9 2-54 15,0-1-148-15</inkml:trace>
  <inkml:trace contextRef="#ctx0" brushRef="#br0" timeOffset="41217.1504">16564 8818 576 0,'-26'100'51'15,"26"-100"9"-15,5 12-21 16,19 5-32-16,13-2-7 15,10-8-3-15,3-7-125 16</inkml:trace>
  <inkml:trace contextRef="#ctx0" brushRef="#br0" timeOffset="41550.5476">17413 8203 222 0,'-11'0'368'0,"0"11"-331"15,1 31 37 1,1 2-40-16,0 8-17 0,5 3-17 16,4-2-4-16,0-4-75 15,0-11-132-15</inkml:trace>
  <inkml:trace contextRef="#ctx0" brushRef="#br0" timeOffset="41782.9385">17881 8120 399 0,'0'0'186'0,"0"14"-152"0,-16 33 50 16,-13 20-48-16,-13 19-15 16,-16 17-11-16,-11 11-1 15,-8 8-6-15,1 1-1 16,10-7-2-16,13-17-8 16,14-17-94-16,16-29-165 15</inkml:trace>
  <inkml:trace contextRef="#ctx0" brushRef="#br0" timeOffset="42232.0257">17700 8804 548 0,'17'-21'52'0,"13"8"2"15,3 3-2-15,-10 3-11 0,-6 6 5 16,-11 1-22-16,-6 4-13 16,0 23-4-16,-13 11 8 15,-10 6-7-15,1 1-6 16,8-7-1-16,14-10 1 16,14-13 2-16,26-8 1 15,14-6 15-15,-4-1-12 16,-9 0 3-16,-15 0-10 15,-14 7-1-15,-5 10-2 16,-6 3-30-16,-1-12-145 16</inkml:trace>
  <inkml:trace contextRef="#ctx0" brushRef="#br0" timeOffset="45074.1409">7703 12557 136 0,'0'0'17'0,"0"0"-14"16,0 2 14-16,0 1-9 16,0-3-5-16,2 0 2 15,4 0 4-15,2 0 9 16,0 0 21-16,-2 0 10 16,-2 0-8-16,1 0-18 15,-1 0-10-15,1 0 2 0,1 0-3 16,0 0-1-16,3 0-3 15,2 0-5-15,3 0 2 16,4 0-1-16,-2 0 1 16,4-3-2-16,-1 1 0 15,-1 2 2-15,0 0 0 16,0 0 18-16,1 0-2 16,2 0 0-16,0 0-6 15,4 0-12-15,2 0-1 16,3 0-2-16,-2 2 1 15,-1-2 1-15,-2 0-2 16,-3 0 0-16,1 0 8 16,1-4 7-16,3-4-1 0,3-1-5 15,-2 3-6 1,-2 1-2-16,-2 4 0 0,-4 1 0 16,-2 0 3-16,0 0-3 15,0 0 1-15,2 0-1 16,8 0 1-16,6 0-1 15,6 0-1-15,4-8 1 16,2-3-1-16,0 3 0 16,-4 4 1-16,-6 4-1 15,-6 0 0-15,-5 0 1 16,-1 0 1-16,0 0 0 16,1 0-1-16,6 0-1 0,2 0 1 15,7 0 0 1,4 0 5-16,3 0 16 0,-2 0-14 15,0 0-7-15,-5 0 1 16,5 0-2-16,0 0 0 16,7 0 1-16,5 0-1 15,-2 0 0-15,2-10 0 16,-4 0 0-16,-4 3 0 16,1-1 5-16,-4 2 0 15,-6 4-1-15,-5 0-2 16,-7 0-2-16,-4 2 0 15,-2 0 0-15,-2-3 0 16,2 1 0-16,0-5 0 16,1 1 0-16,5-1 0 15,4-2 1-15,6 1-1 0,5 2 0 16,6 3 0-16,6 0 0 16,6 3 0-16,1-2 1 15,4 0-1-15,7-4 0 16,6 0 0-16,9 0 0 15,8 0 0-15,-1 0 0 16,0 2-1-16,1 4 1 16,-5 0 0-16,0 0 0 15,-3 0 0-15,0 4 0 16,5 4 0-16,1-4 0 16,5-1 0-16,3 2 0 15,0-2 1-15,-2 4-1 0,-5 5-3 16,-17-2-42-16,-19 1-113 15</inkml:trace>
  <inkml:trace contextRef="#ctx0" brushRef="#br0" timeOffset="59572.475">13103 12746 12 0,'2'-10'153'0,"0"3"-127"16,-1 3-9 0,2-2-8-16,0 2-5 0,0-2-3 15,3-1 0-15,-1-4 4 16,3-5 8-16,1-3 15 15,1-3 15-15,0 1-10 16,3-1-2-16,-2-2-6 16,-1 0-9-16,2-1 1 15,0-5-4-15,4-2 2 16,1 0 1-16,4-2-5 16,4 4-1-16,0-2-1 15,5 1-7-15,5-5 0 0,2-5-1 16,5-8-1-1,4-3 0-15,1-7 0 0,2-2 1 16,0 3-1-16,-3 3 14 16,-1 9 0-16,-8 14-7 15,-1 4-6-15,-5 4 0 16,1 4 0-16,0-3-1 16,3-4 0-16,1-4 0 15,2-3 0-15,-1 2 0 16,1 4 0-16,-1 8 0 15,1 8-2-15,-1 4 2 16,0 8 0-16,-3 0 0 16,-1 0 0-16,-4 12-2 15,-3 1-6-15,0 1 4 16,-2-2 4-16,1-1 0 0,0-1 0 16,2 0-1-16,-2 3 0 15,-2 4 1-15,-1 5 0 16,-2 7 0-16,-5 7-1 15,-1 3 1-15,2 5 0 16,0 1 0-16,6 1 0 16,7-2 1-16,5-2-1 15,3-1 0-15,2-2 0 16,0 2 0-16,1-2 1 16,-3 5-1-16,-1 5 0 15,0 2 0-15,0 6 0 16,1 0 0-16,0 1 0 0,2-5 0 15,3-2 0-15,1 0 0 16,-5-3 0-16,-1 0 0 16,-6 1 0-16,-2-1 0 15,0-4 0-15,-3-2 0 16,0-6 0-16,3-3 0 16,-4-7 0-16,1 1 0 15,-4-7 0-15,-3 1-1 16,-1-5-4-16,-6 1-19 15,-4 2 22-15,-2-1 2 16,-5 3 0-16,-1 0 0 16,2-1 0-16,1-1 0 15,1-4 0-15,5-5 0 0,0 3 0 16,0 3 0 0,3 4 0-16,0 6 0 0,1 0 0 15,2 0 0-15,4-5 1 16,3-4-1-16,1-5 0 15,7-4 0-15,3-1 0 16,5-3 0-16,6-3 0 16,6-1 0-16,3 0 1 15,2 0 3-15,2-10 8 16,-2-2-2-16,-3-2-5 16,-2 0 0-16,-4-4 3 15,-3-2-5-15,-3-5-2 16,1-8 0-16,-3-5-1 15,0-4 1-15,-7-4-1 0,-1 1 1 16,-3 3 1-16,-6 4 11 16,-2 5 0-16,-7 4-5 15,-2-2-6-15,-2-1-2 16,-1-6 0-16,5-6 0 16,2-7 0-16,5-5 0 15,4 0 0-15,8-2 0 16,7 4 1-16,1 6 0 15,0 3 1-15,-4 1-1 16,-1-3-1-16,4-5 0 16,3-8 0-16,4-2 0 15,2-6 0-15,1-1 0 16,-3 0 0-16,-2 2 0 0,0 4 0 16,-5 6 1-16,-1 6-1 15,-2 6 0-15,0-2 0 16,1-3 0-16,1 2 0 15,4-2 0-15,2 2 0 16,2 1 0-16,2 1 1 16,1 0-1-16,1 4 0 15,-2 4 1-15,-3 9-1 16,-2 4 0-16,3 5 0 16,0 1 0-16,2 3 2 15,1 0-2-15,1 0-2 16,-4 4 2-16,-2 4-1 0,-7 4 1 15,-3 4 0-15,-3 0 0 16,-8 0 0-16,-2 12 0 16,-11 12-2-16,-8 10-3 15,-1 5-17-15,0 2 11 16,-6 0 5-16,6-2 6 16,0-2-4-16,0 3-27 15,9-1 7-15,0 2 12 16,3 0 6-16,0 1 6 15,-5 0 0-15,-5 0 0 16,-2 0 0-16,0-2 1 16,-8-2-1-16,1-2 0 15,7 1 0-15,0-1-35 0,0 3 20 16,12 0 15 0,3 1 0-16,4 4 6 0,2 0 5 15,2 5-5-15,2 4-3 16,5 0-2-16,2 2-1 15,6 3 1-15,3 0-1 16,1-1 0-16,3-5-2 16,1 2 1-16,2-2 1 15,-2 1 0-15,3 2 1 16,-2 0 2-16,-3 3 3 16,-3 0-1-16,-2-2-4 15,1 1-1-15,2-5 3 16,3 2-3-16,5-4 0 15,4-1 0-15,-3 0 0 0,-1-6 0 16,-5-1 0-16,-2 1 0 16,-4-6 0-16,-3-1 0 15,0-3 0-15,1-9 0 16,-1-2-4-16,-2-4-5 16,0-8-1-16,1-5 4 15,-1-3 5-15,-2-2 1 16,-4 0 5-16,-1-7 3 15,-2-7 0-15,0-2 1 16,-1-4-7-16,-1-1-1 16,3-3-1-16,3-4 0 15,5-4 0-15,4-5 1 16,5-6-1-16,-2-4 1 0,1-2 2 16,1-4-3-16,1 3 0 15,0 2 0-15,-2-1 0 16,3 0-1-16,-2-3-1 15,2-9 1-15,1-3 0 16,-4-9 2-16,0-5-1 16,-2 0 2-16,-1-1 2 15,4 8-4-15,-4 10 0 16,-3 6 0-16,-8 9 0 16,-6 7 0-16,-5 0 0 15,1 0 0-15,3-10 0 16,4-12 0-16,4-10 4 0,2 0-2 15,3 3-1-15,5 8-1 16,0 9 0-16,0-3 0 16,2-1 0-16,4-2 2 15,1-5 2-15,5-2 16 16,1-5 0-16,6-2-4 16,3 0-2-16,5 0-5 15,6 7 4-15,-2 7-5 16,0 13-2-16,-7 11-6 15,-5 8 0-15,-3 5 0 16,6 4 0-16,8 2-1 16,4 2 1-16,6 4 0 15,-3 4 1-15,-3 4-1 0,-3 0 0 16,-4 4 0 0,-6 11 2-16,-9 2-2 0,-5 7 0 15,-9 1 0-15,-6 5 0 16,1-2-2-16,-2 2 2 15,1-2 0-15,0 2 0 16,2 0 0-16,0 0 0 16,-3 6 0-16,1 1 0 15,-4 4-1-15,-6 0 1 16,-5 3-1-16,-4-2 1 16,-1 2 0-16,1 1 0 15,4 1 0-15,6 0 0 16,1 0 0-16,5 0 0 15,3 4 0-15,2 3 0 0,3 9 0 16,-3 0 0-16,1 4 0 16,2-3 0-16,-2-1 0 15,1 0 0-15,-1 4 0 16,2 1 0-16,2 2 0 16,1 0 0-16,2 2 1 15,-3 0-1-15,-4 6 0 16,-1-1 0-16,-3 2 0 15,0-5 0-15,3-3 1 16,4-8-1-16,5-1 0 16,3 1-1-16,1-8 1 15,2 0 0-15,1-6 1 16,3-5-1-16,0-1 0 0,-1-6 2 16,-2-2-4-16,-5-2 2 15,-1-4 0-15,-1-4 0 16,1-8 0-16,2-3 0 15,4-6-1-15,-1-3 1 16,-2-1 0-16,-6-3 1 16,-5 0-1-16,-4 0-1 15,-3 0 1-15,1-7 1 16,0-13-1-16,-2-2 0 16,0-2-1-16,-3-3 1 15,1 0-2-15,-1-3 2 16,-2 0 0-16,1-5 1 0,-2-7 4 15,3-2-1-15,1-12-3 16,0-3-1-16,1 0 0 16,2-2 0-16,1 1-2 15,-3 2 0-15,1-2 1 16,-2 0 1-16,1-3 0 16,1-7 1-16,1-2-1 15,11-7 3-15,3-7 2 16,7-3-1-16,0-3-3 15,3 0 0-15,-3 5-2 16,-4 8 2-16,-1 6-2 16,0 6 1-16,7 2 0 15,6 0 0-15,13-7 1 16,8 0 12-16,8-5 10 16,3 4-17-16,-5 14-6 0,-12 16 0 15,-16 16 0-15,-23 12-37 16,-22 6-108-16,-14-5-250 15</inkml:trace>
  <inkml:trace contextRef="#ctx0" brushRef="#br0" timeOffset="61235.2622">14456 12565 264 0,'1'-2'40'16,"-1"2"-36"-16,9 0-3 15,1 0 2-15,8 0 0 16,5 0-3-16,7 0 1 15,4 0 7-15,11-3 3 0,7-8 6 16,5-1-1-16,5-6-12 16,5 2 0-16,-3 0-1 15,2 1 2-15,-5 8-3 16,-3 4 0-16,-8 3-2 16,-3 0 1-16,-3 0 2 15,0 0-1-15,4 0 1 16,7 0 0-16,8-6-2 15,9-5 1-15,7-4 17 16,3 4-15-16,-5 4-3 16,2 5-1-16,-2 0 0 15,-3 2 0-15,-1 0 0 16,-2 0 0-16,1 0 2 0,5 0-2 16,6 0 0-16,3-3 0 15,2-4 0-15,-1 3 0 16,1 2 0-16,2 2 1 15,-1 0-1-15,-2 0 0 16,1 0 0-16,1-2 0 16,2-4-1-16,2 2 1 15,-3 0 0-15,-2 2 0 16,-2 2 0-16,0 0 0 16,-2 0 3-16,1 0 13 15,6 0-1-15,9-2-10 16,7-4-4-16,8-2-1 0,4 0 0 15,2 0 0-15,0 2-2 16,-1 0 1-16,1 1 0 16,-2-1 0-16,3-2 1 15,10-3 0-15,8 1-1 16,12-5 0-16,8 2-1 16,-2-1 2-16,2 3 0 15,-7 2 0-15,-2 3 2 16,3 1-1-16,2 3-1 15,10-2 1-15,4 0-1 16,3-1-1-16,0-4-2 16,-5 2-13-16,2-4-7 15,4-2 21-15,5 0 2 0,7 3 1 16,-2 2-1 0,-5 4 5-16,-9 4-1 0,-3 0 1 15,-1 0-3-15,6 0-2 16,10 0 0-16,5 0 0 15,1 0-2-15,-3 0 2 16,1 0 0-16,4 0 1 16,10 0 0-16,10-2 1 15,8-5 6-15,3-4 0 16,0 0-3-16,3 0-2 16,4 0-3-16,5 2 0 15,-7-1-2-15,-8 1-1 0,-4 0-41 16,-6-5-65-1,1-4 43-15,1-2 55 0,-11 2 11 16,-18 5 4-16,-25 6-4 16,-24 7-209-16</inkml:trace>
  <inkml:trace contextRef="#ctx0" brushRef="#br0" timeOffset="63513.0154">11949 12364 209 0,'-6'-3'24'15,"6"0"8"-15,0 0-3 16,0-2-21-16,0-3-7 15,4 2 0-15,7-2-1 16,2 0 2-16,-1 4 19 16,5-2-4-16,-1 2-7 15,5 1 5-15,4 3-9 16,5 0 0-16,4-1-1 16,8-3-2-16,4-4 2 15,2-4 0-15,3-2 6 16,0-1 2-16,-2 0 0 0,-3 3-3 15,-6 3 0-15,-2 3 0 16,-1 3-8-16,2-1-1 16,0-1 3-16,4-3-4 15,3-3 0-15,2-3 0 16,3 1 0-16,-3-1 1 16,1 6-1-16,-6 6 0 15,-3 2 0-15,-4 0 0 16,-9 0 0-16,-3 2 0 15,-6 4 0-15,1 0 0 16,-1-5-1-16,3-1-2 16,1 0 3-16,3 0 0 15,4 0 0-15,2 0 0 16,3 0 3-16,2 0-3 16,5 0 0-16,3-1 0 0,-2-3 0 15,0 2 0-15,1 2 0 16,1 0 0-16,8 0 0 15,4 0 0-15,5-6 0 16,4 4 1-16,0 0-1 16,1-3 0-16,-2 2 0 15,2-1 0-15,0 4 1 16,6-2-1-16,3 0 0 16,3 0 0-16,1 1 1 15,1-4-1-15,1 1 0 16,4-2 0-16,5-4 0 15,-2 0 1-15,-4 1-1 0,-4 1 0 16,-4 4 0-16,-2-1 1 16,-3 0-1-16,1-3 2 15,5 1 4-15,5-1-4 16,7-3-1-16,2 1-1 16,3 3 0-16,-1 3 0 15,-4 3 0-15,2 1 0 16,-3 0-1-16,-4 0 2 15,1 0-1-15,0 0 0 16,0 0 0-16,0 0 1 16,6 0 0-16,3-3-1 15,6-4 1-15,-2 3-1 16,-2-4 0-16,-1 0-1 0,-4 2 1 16,-1-4 0-16,-2-1 0 15,-7-2 0-15,1 2 1 16,-1-2-1-16,-3-1 0 15,1 1 0-15,1 2 1 16,3 0-1-16,6 4 0 16,2 3 2-16,2 1-2 15,-2-2 0-15,1 2-2 16,2 0 2-16,3-1 0 16,2-1 0-16,-2-5 0 15,6-2 0-15,-3-1 2 16,1 1-2-16,3-1 0 0,1 5 1 15,1 0 12-15,-3 2 1 16,0 0-4-16,-3 0-8 16,1 1-1-16,-2 0-1 15,-2 2 0-15,1-4 0 16,2 2 1-16,0-3-1 16,5-1 1-16,3 2-1 15,2 0 0-15,-2 5 0 16,1 0 0-16,-1-2 0 15,-1 2-1-15,2-3 1 16,-6 0 0-16,0-3 0 16,-6-1 0-16,-2 0 0 15,-1-4 1-15,2 4-1 0,-1 1 0 16,1 0 0 0,1 2 0-16,1-2-1 0,5-2 1 15,3 0 0-15,4-3-2 16,4 2-4-16,-2-3-9 15,3-2 9-15,2 1 6 16,6-1 0-16,2 2 0 16,6 3 0-16,4-2 0 15,2 4 0-15,0 0 0 16,3 3 0-16,-7 2 0 16,4-1 1-16,4-1-1 15,6-1 0-15,10 0 0 0,7 0 0 16,3-3-1-1,4 3 1-15,-5 2 1 0,2 1 0 16,8-1-1-16,6-1 0 16,15-3-2-16,5-1-63 15,-1 0-80-15,-3-4-89 16</inkml:trace>
  <inkml:trace contextRef="#ctx0" brushRef="#br0" timeOffset="149571.1965">5868 8901 331 0,'-3'0'73'15,"3"0"-40"1,0 0 28-16,0-2-15 0,0 2-4 16,0 0-10-16,0 0-4 15,0 0 1-15,0 0-3 16,0 0-6-16,0 0-6 15,-1 14-3-15,-2 16 2 16,-2 14-3-16,-3 8-2 16,-1 7 4-16,-1 7-4 15,-2 8-3-15,-1 2-3 16,1 2-2-16,1-13 0 16,1-19-6-16,6-18-17 15,0-18-22-15,0-10-13 16,-1-8-55-16,-1-18-158 15</inkml:trace>
  <inkml:trace contextRef="#ctx0" brushRef="#br0" timeOffset="149803.9592">5646 9243 308 0,'0'-5'205'0,"4"-1"-198"16,23-4 58-16,7-1-2 16,5 0-14-16,-3 0-2 15,-3 4-7-15,-5 0-14 0,-7 6-15 16,-6 1-11-16,-6 0-1 16,1 0-10-16,-2 0-36 15,2 0-68-15,5 0-125 16</inkml:trace>
  <inkml:trace contextRef="#ctx0" brushRef="#br0" timeOffset="150468.7378">6165 8964 14 0,'0'-3'304'0,"3"-1"-288"0,3 0 39 16,1 1 0-16,-2 3-14 15,-2-2 5-15,-2 2-4 16,2 0-7-16,3-1-4 15,6-1 4-15,3-3 2 16,4-2-7-16,6 2 2 16,5 0-2-16,2-1-8 15,2 2 0-15,-6 4 3 16,-5 0-6-16,-5 0-4 16,-9 10-3-16,-6 14-2 0,-3 10-3 15,-8 18-3 1,-25 10-3-16,-10 12-1 0,-9 11 0 15,1 4 0-15,9-4 0 16,11-10-1-16,12-23-2 16,13-22-5-16,6-13 1 15,3-10-2-15,21-7 3 16,11 0 6-16,10-2 1 16,1-12-1-16,2 3 2 15,-8 2-1-15,-10 5-1 16,-6 0 0-16,-10 0-11 15,-5-6-63-15,-2-2-37 16,2-2-100-16,3-4-285 16</inkml:trace>
  <inkml:trace contextRef="#ctx0" brushRef="#br0" timeOffset="150967.8386">6742 9138 112 0,'0'-3'364'0,"0"3"-347"16,0 0 25-16,0 0-9 15,0 0 1-15,0 0-5 0,0 0 2 16,0 0 6-16,0 0-7 15,0 3-7 1,0 19-2-16,0 12 21 0,-6 8-18 16,-6 6-5-16,2 2-8 15,1-7-5-15,0-12-4 16,6-12-2-16,2-14 0 16,1-5 0-16,3-14-2 15,20-20 2-15,12-9 1 16,6-1-1-16,1 7 1 15,-1 10-1-15,-6 8 1 16,-8 7 2-16,-8 10 0 16,-6 2 2-16,-5 10 8 0,-5 20 2 15,-3 12-6 1,0 8-5-16,0 2-3 0,-4-2-1 16,-3-8 0-16,4-11-2 15,3-11-9-15,0-8-16 16,0-12-32-16,17-4-27 15,7-25-14-15,3-7-70 16,7-7-128-16</inkml:trace>
  <inkml:trace contextRef="#ctx0" brushRef="#br0" timeOffset="151250.4127">7361 9047 429 0,'8'0'127'0,"2"0"-99"16,2 0 66-16,-1 14-52 15,-3 4-5-15,-3 7-9 16,-4 2 0-16,-1 11-2 16,0 5 2-16,-3 8-9 15,-7 4-12-15,1-3-7 16,2-4 0-16,2-9-2 15,5-12-18-15,0-16-37 16,0-11-31-16,8-20 16 0,8-27-2 16,7-5-51-1,0-3-74-15</inkml:trace>
  <inkml:trace contextRef="#ctx0" brushRef="#br0" timeOffset="151466.3271">7558 9037 396 0,'0'0'116'0,"0"0"-50"16,0 2-28-16,0 16 1 16,0 12-1-16,0 7-5 15,0 8 3-15,0 7 5 16,0 5-8-16,0 5-10 16,0-4-14-16,-3-3-9 15,2-8-1-15,1-8-8 0,0-7-23 16,0-14-9-16,0-12-13 15,0-6-21-15,-5-2-50 16,2-18-118-16</inkml:trace>
  <inkml:trace contextRef="#ctx0" brushRef="#br0" timeOffset="151716.0226">7269 9089 333 0,'-15'-7'189'0,"8"1"-144"16,7 5 41-16,0 1-39 0,7 0-9 15,18 0-2-15,17 0 40 16,7 0-23-16,10 0-17 16,2-2-8-16,-3 0-14 15,-8 0-11-15,-9-3-3 16,-11-3-10-16,-10-6-30 15,2-7-68-15,-3-11-205 16</inkml:trace>
  <inkml:trace contextRef="#ctx0" brushRef="#br0" timeOffset="152897.4206">8846 8624 389 0,'-18'0'161'0,"-6"0"-155"16,0 18 69-1,-7 9-33-15,-5 12-3 0,-9 8 2 16,0 10-10-16,4 12 0 16,4 7-9-16,12 6-5 15,11-1-9-15,11-1 0 16,3-6-1-16,7-10-2 15,12-10-2-15,5-12 0 16,-1-11 0-16,-2-7 1 16,-1-8-2-16,-7-9-2 15,-3-7-6-15,-3 0-23 16,-2-12-70-16,5-18-75 0,8-6-289 16</inkml:trace>
  <inkml:trace contextRef="#ctx0" brushRef="#br0" timeOffset="153361.7452">9158 8777 379 0,'-20'9'51'0,"4"-1"10"16,2 2-15-16,-2-2-21 16,1 3 0-16,-1 0-3 15,2 1 15-15,2-2-3 16,6 2-3-16,3-3-13 15,2 1-4-15,1 1-7 16,0 1 5-16,0 3 13 16,7 2-1-16,5 2-5 15,-1 1 4-15,-2 4 4 16,-1 0-9-16,-6 6-10 16,-2-2 1-16,0 2-3 0,-2-6-5 15,-11-7-1 1,-2-7-4-16,-4-7-17 0,-3-3-24 15,2 0-26-15,2-13-2 16,6 1-11-16,9 1-72 16,3 2-69-16</inkml:trace>
  <inkml:trace contextRef="#ctx0" brushRef="#br0" timeOffset="153595.5527">9320 8925 483 0,'0'10'53'0,"0"5"1"16,3 4 19-16,3 1-38 16,-4 3-12-16,-2 0-10 15,0 3-9-15,0-2-4 16,0-3 0-16,-6-3-9 15,1-7-21-15,-4-4-30 16,3-5-70-16,0-2-125 16</inkml:trace>
  <inkml:trace contextRef="#ctx0" brushRef="#br0" timeOffset="153775.2371">9348 8810 38 0,'-5'-7'506'0,"2"4"-491"16,3 3 21-16,0-1-36 15,0-1-3-15,3 1-14 16,5 1-57-16,3 0-41 16,-2 8-132-16</inkml:trace>
  <inkml:trace contextRef="#ctx0" brushRef="#br0" timeOffset="154060.3735">9474 8969 400 0,'0'18'96'0,"0"2"-61"0,0 2 34 16,0-4-36-16,0-8-16 15,3-3-6-15,7-7 7 16,10 0 15-16,8-7 6 15,8-8-10-15,4-2-4 16,-1 4-5-16,-5 7 11 16,-5 6-2-16,-10 0-6 15,-5 6-12-15,-4 9-1 16,-4 1-10-16,0-3-5 16,-2-5-39-16,1-3-74 0,4-5-76 15,3 0-215 1</inkml:trace>
  <inkml:trace contextRef="#ctx0" brushRef="#br0" timeOffset="154459.0694">9178 9475 535 0,'0'0'49'16,"-15"12"8"-16,-8 16-25 16,-10 13-1-16,-7 10 15 15,1 11-12-15,0 9 7 16,6 3-12-16,11-7-24 16,10-7-4-16,12-12-1 15,0-14-5-15,9-8-4 0,19-12-20 16,10-14-25-16,6 0-41 15,4-16-95-15,6-17-199 16</inkml:trace>
  <inkml:trace contextRef="#ctx0" brushRef="#br0" timeOffset="154697.3755">9326 9794 561 0,'-3'27'62'15,"3"-10"-18"-15,25-9-18 16,10-8-24-16,5 0 9 16,4-18 3-16,-6-4 33 0,-12 0 11 15,-9 4-23 1,-13 7-21-16,-4 4 5 0,-17 2-1 16,-19 2-18-16,-1 3-3 15,6 0-6-15,11 0-30 16,7 0-46-16,13 0-78 15,0-2-151-15</inkml:trace>
  <inkml:trace contextRef="#ctx0" brushRef="#br0" timeOffset="154941.5505">9740 9507 185 0,'0'0'476'0,"-16"34"-420"15,-3 4 14 1,1 5-29-16,3-5-8 0,14-7-25 15,1-6-8-15,12-8-2 16,13 0 1-16,0-7 1 16,-1 2 4-16,-9 2 11 15,-6 6 1-15,-9 2-8 16,-4 4-8-16,-22-4 0 16,-5-10-8-16,1-12-33 15,6 0-58-15,10-18-82 16,11-4-201-16</inkml:trace>
  <inkml:trace contextRef="#ctx0" brushRef="#br0" timeOffset="155439.9747">10202 8571 517 0,'0'0'69'16,"2"0"-15"-16,14 20-7 15,3 20 1-15,5 19-17 16,-5 21-2-16,-6 20 5 16,-9 21 10-16,-4 19-14 0,-6 17-6 15,-22 4 0 1,-11 5-9-16,-5-7-5 0,-2-19-6 16,6-25-4-16,6-35-2 15,11-38-18-15,6-35-30 16,6-12-54-16,6-41-129 15</inkml:trace>
  <inkml:trace contextRef="#ctx0" brushRef="#br0" timeOffset="156703.9064">8717 8770 138 0,'-6'0'76'16,"0"0"-74"-16,3 0 16 16,2 0-9-16,1 0 4 15,0 0 6-15,0 0 7 16,0-2 21-16,0 0-6 16,0 0-10-16,0 2-12 15,0-1-1-15,0 1 9 16,0-3-7-16,0-2-14 15,0 0-6-15,3 1 0 16,1 0 1-16,1 0 1 16,-4 2 2-16,1 2 7 15,-2 0 9-15,0 0 2 0,0 0 15 16,0 10-15-16,-5 14 1 16,-14 9-1-16,-6 7-14 15,-5 11-5-15,-1 16 2 16,-1 15 13-16,3 28 12 15,1 23 7-15,5 16-15 16,2 15-12-16,10-6-8 16,10-18 1-16,1-23-3 15,21-29 2-15,16-24 2 16,8-19 11-16,5-11 2 16,-2-13 2-16,-6-7-1 15,-14-6-10-15,-11-3-8 0,-11-5-4 16,-6 0-50-16,0-13-81 15,-11-15-467-15</inkml:trace>
  <inkml:trace contextRef="#ctx0" brushRef="#br0" timeOffset="157385.5953">5088 10890 505 0,'0'0'84'16,"1"12"-73"-16,4 11 32 16,2 13 0-16,0 8-11 15,-2 11-6-15,-2 8 3 16,-3 3-7-16,0 5-3 15,0-1-13-15,-5-6-6 16,-4-11-3-16,1-13-20 16,2-22-40-16,-3-13-6 15,-1-5-49-15,3-9-164 16</inkml:trace>
  <inkml:trace contextRef="#ctx0" brushRef="#br0" timeOffset="157551.902">5043 11268 425 0,'16'-14'167'16,"8"4"-110"-16,7-5 26 15,2 6-40-15,-1-2-22 16,-4 2-16-16,-4 0-5 16,-6 2-21-16,-2 2-62 15,-1-1-98-15</inkml:trace>
  <inkml:trace contextRef="#ctx0" brushRef="#br0" timeOffset="157967.5291">5446 10930 280 0,'0'-2'216'15,"0"2"-175"-15,0 0 11 16,0 0-8-16,0 17 9 16,0 11-23-16,0 13-1 15,0 8 2-15,0 7 1 16,-5 0-13-16,-7 0-6 16,3-6-8-16,5-16-5 0,1-12 0 15,3-15-1 1,0-7-4-16,6-30 0 0,19-13 5 15,8-3-1-15,4 2 1 16,-1 12 0-16,-3 12 0 16,-3 10 0-16,-3 10 2 15,-7 5 1-15,-8 24 6 16,-7 7 0-16,-5 10 0 16,0 3-6-16,-1-3-2 15,-7-10-1-15,2-8-4 16,3-10-20-16,3-8-32 15,0-8-45-15,0-2-57 16,13-7-101-16</inkml:trace>
  <inkml:trace contextRef="#ctx0" brushRef="#br0" timeOffset="158379.12">5914 10985 299 0,'0'0'193'16,"0"0"-144"-16,3 2 0 0,-1 14-1 16,-2 14 1-1,0 10-24-15,0 6 1 0,-5 6-3 16,-7-3 0-16,3-9-3 15,5-12-15-15,2-13-5 16,2-15-3-16,5-7-1 16,19-30 4-16,8-13 0 15,6-6-1-15,0 5 0 16,-6 9 1-16,-8 11 1 16,-8 12-1-16,-8 11 1 15,-5 6 0-15,-3 2 6 16,0 0 5-16,0 13-9 15,-5 1-3-15,-1 0 0 16,2-2 0-16,0-2-8 16,3-2-8-16,1-2-21 0,0-1-40 15,0-4-85 1,0-1-290-16</inkml:trace>
  <inkml:trace contextRef="#ctx0" brushRef="#br0" timeOffset="158881.8935">6176 10932 264 0,'0'-2'18'0,"0"2"-18"16,0-2 6-16,0 1 9 15,0-3 57-15,0 4-1 0,0-1 0 16,2 1 4-16,-1 0-20 16,4 0-22-16,3 15 9 15,-1 15 0-15,5 13-6 16,-6 12-11-16,-2 5-5 15,-1 4-7-15,-1-3-3 16,-2-10-5-16,2-10-5 16,1-11-3-16,-2-14-19 15,1-8-51-15,-2-8-41 16,0 0-82-16</inkml:trace>
  <inkml:trace contextRef="#ctx0" brushRef="#br0" timeOffset="159164.6559">5802 10999 474 0,'0'0'90'15,"0"0"-27"-15,11 0-19 16,15 0 11-16,19 0 14 15,15 0-16-15,12 0-10 16,13 0-4-16,1 0-8 16,-1 0-13-16,-10-5-11 0,-16-2-7 15,-17 1 0 1,-16 3-12-16,-16-3-25 0,-7-3-75 16,-3-11-175-16</inkml:trace>
  <inkml:trace contextRef="#ctx0" brushRef="#br0" timeOffset="159763.1052">5137 12207 502 0,'3'-7'22'0,"0"4"51"16,-3-1-1-16,0 4-22 15,0 0 10-15,-3 9-11 16,-18 25-18-16,-6 20-12 0,-3 17 4 16,5 8-11-1,5 0-9-15,11-3 1 0,9-15 1 16,0-11-2-16,14-14-3 15,8-14-1-15,2-8 0 16,0-10 0-16,1-4-2 16,-1 0-7-16,0-18-22 15,-6 0-51-15,0-3-78 16,-3 1-204-16</inkml:trace>
  <inkml:trace contextRef="#ctx0" brushRef="#br0" timeOffset="160062.2923">5472 12207 274 0,'0'0'287'0,"0"0"-246"15,0 11 5-15,-10 20-1 16,-6 15-22-16,-7 12-13 15,-4 7-5-15,6 1-2 16,4-5 0-16,11-13 4 16,6-14-7-16,7-14 0 15,21-14 0-15,10-6 1 16,6-2 0-16,1-16-1 16,-3 0 0-16,-10-1-3 0,-12-1-11 15,-15 1-50-15,-5 0-115 16,0 2-307-16</inkml:trace>
  <inkml:trace contextRef="#ctx0" brushRef="#br0" timeOffset="160261.8507">5341 12450 509 0,'39'-22'62'0,"10"-2"47"16,6-2-62-16,-1 1-13 16,-9 5-30-16,-11 4-4 15,-8 5-18-15,-6 5-47 0,0 4-106 16,1 1-241-16</inkml:trace>
  <inkml:trace contextRef="#ctx0" brushRef="#br0" timeOffset="160607.1865">5962 12234 469 0,'-27'42'110'0,"-1"6"-48"0,4 3 1 16,5 0-19-16,6-7-10 15,7-10-22-15,5-13-12 16,1-14 0-16,3-7-5 16,18-5 5-16,6-19 3 15,7-7-2-15,-3 4-1 16,-4 3 2-16,-7 11 7 16,-8 7 4-16,-7 6-2 15,-3 0 12-15,-2 17 0 16,0 10-4-16,0 4-12 15,-2-4-7-15,-3-6-14 16,5-9-39-16,0-6-39 16,0-6-55-16,7 0-84 0</inkml:trace>
  <inkml:trace contextRef="#ctx0" brushRef="#br0" timeOffset="160860.7583">6187 12394 45 0,'0'0'484'15,"0"0"-383"-15,0 0-18 16,0 3-40-16,0 4-21 16,3-3-10-16,8-2 1 15,6-2 9-15,4 0 11 16,3-12-3-16,2 0-8 16,-4 2-3-16,-3 8 0 0,-4 2-12 15,-3 1-2 1,-1 16 1-16,-5 3-2 0,-2 2-4 15,-4-6-3-15,0-6-15 16,0-7-32-16,0-3-70 16,2 0-57-16,5-22-208 15</inkml:trace>
  <inkml:trace contextRef="#ctx0" brushRef="#br0" timeOffset="161093.313">6527 11946 657 0,'14'0'120'0,"10"1"-41"0,5 32-36 15,4 22-20-15,-1 21-7 16,-9 20 10-16,-10 14-6 16,-12 7-1-16,-1 1-5 15,-21-9-8-15,-7-16-6 16,-2-16-3-16,3-28-13 15,0-29-44-15,2-20-88 16,4-26-203-16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25T17:09:17.2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25455 4250 323 0,'0'0'25'16,"0"0"14"-16,0 0-21 16,0-2-15-16,0 2 1 0,0 0 13 15,0 0 2-15,0 0 2 16,3-5 0-16,3-2 20 15,-1-1 6-15,-3 4-7 16,-2 4-9-16,0 0-6 16,-4 0-8-16,-3 0-8 15,-6 0-8-15,-7 10-1 16,-7 10 0-16,-3 2 1 16,1 7 3-16,3-1 0 15,13-4 1-15,13-10-2 16,0-6-3-16,22-6 4 15,5 2 20-15,-5 7 14 16,-6 4 12-16,-8 7-16 0,-8 9-6 16,-20 11-9-1,-30 12-3-15,-15 5-11 0,-10-3-4 16,-1-10-1-16,21-22-16 16,19-23-52-16,24-4-69 15,12-28-90-15</inkml:trace>
  <inkml:trace contextRef="#ctx0" brushRef="#br0" timeOffset="365.6582">25759 4326 452 0,'8'-10'79'0,"-5"10"5"15,0 0-32-15,3 13-16 16,-4 13 15-16,-2 8-23 16,0 8-7-16,-11 6-13 0,-11 4-5 15,-3 0-3-15,-7-1-1 16,3-7-46-16,2-8-80 16,4-22-108-16</inkml:trace>
  <inkml:trace contextRef="#ctx0" brushRef="#br0" timeOffset="561.568">25900 4001 707 0,'0'-19'10'0,"0"19"-10"16,6 0-20-16,9 14-166 16,-8-3-216-16</inkml:trace>
  <inkml:trace contextRef="#ctx0" brushRef="#br0" timeOffset="1147.8037">26130 4323 520 0,'0'0'42'0,"0"0"23"15,0 14-46-15,0 9-2 16,-1 10 15-16,-16 1-13 16,-10 8-3-16,-4 0-2 15,0-9 1-15,13-16-4 16,18-17-11-16,7-3 0 15,36-35-6-15,22-13 6 16,3 0 2-16,-2 2 2 16,-11 17 13-16,-22 16 24 0,-17 16 0 15,-13 14-17-15,-3 27-9 16,-12 16-6-16,-22 15-5 16,-3 5-4-16,5-9-2 15,17-12-62-15,14-22-126 16,1-31-277-16</inkml:trace>
  <inkml:trace contextRef="#ctx0" brushRef="#br0" timeOffset="1546.022">26601 4324 340 0,'0'-5'247'0,"3"7"-218"16,9 22 74-16,12 7-65 16,1 14 3-16,-6-1-19 15,-9 4-10-15,-4-1-10 16,0-2-2-16,-6 2-2 15,0-3-50-15,4 0-53 16,-2-7-78-16</inkml:trace>
  <inkml:trace contextRef="#ctx0" brushRef="#br0" timeOffset="1712.0468">26882 4423 708 0,'-112'58'159'16,"-10"34"-116"-16,-2 9 21 16,12-5-63-16,33-18-1 15,49-37-60-15,30-41-266 16</inkml:trace>
  <inkml:trace contextRef="#ctx0" brushRef="#br0" timeOffset="2942.417">27444 4351 301 0,'0'-8'149'0,"0"-5"-96"16,20 1 49-16,17-2-63 15,17 6 14-15,13 2 2 16,9-1-18-16,0 5-4 15,-15 2-15-15,-19 0-18 0,-18 7-5 16,-20 15-66 0,-4 3-132-16</inkml:trace>
  <inkml:trace contextRef="#ctx0" brushRef="#br0" timeOffset="3292.0041">27689 4128 588 0,'2'0'35'0,"-2"18"88"15,0 26-44-15,-11 25-30 16,-17 12-19-16,-17 8-20 15,3-5-10-15,15-17-31 16,20-28-208-16</inkml:trace>
  <inkml:trace contextRef="#ctx0" brushRef="#br0" timeOffset="4771.3671">28313 4036 101 0,'-2'0'56'0,"2"0"-29"16,0 0-4-16,0 0-20 15,0 0 11-15,-1 0 11 0,-1 0-2 16,2 0 9-16,-1 0-5 16,1 0-5-16,0 0 1 15,0 0-7-15,-2 0-4 16,2 0 3-16,0 0 0 16,-1 0 0-16,1 0 2 15,0 0 7-15,0 0 0 16,12-10 4-16,7-1-3 15,8-1 2-15,3 0-3 16,7-2 1-16,12-4 1 16,8-3 2-16,-2 1 7 15,-4 6 7-15,-14 3-6 16,-11 9-15-16,-16 2-10 0,-10 5 0 16,0 20-1-1,-9 11-5-15,-27 14-2 0,-19 16-1 16,-17 14-1-16,-13 15-1 15,-7 5 1-15,-2-1-2 16,10-10 1-16,20-14 0 16,34-23-1-16,30-15-1 15,35-23-1-15,39-12 3 16,17-2 2-16,5-12 1 16,-5-10-3-16,-15 3 0 15,-16 2-4-15,-13-1-82 16,-5-8-217-16</inkml:trace>
  <inkml:trace contextRef="#ctx0" brushRef="#br0" timeOffset="5719.2417">29142 4136 456 0,'21'-11'73'0,"6"6"31"15,9-1-28-15,9 4-55 16,1 2 4-16,-4 0-18 16,-9 12-7-16,-17 8-39 15,-9-3-108-15,-7-6-303 16</inkml:trace>
  <inkml:trace contextRef="#ctx0" brushRef="#br0" timeOffset="6118.3742">29238 4332 699 0,'27'0'20'15,"4"3"114"-15,15 16-92 16,2 4-38-16,-10 7-4 16,4-6-91-16,2-20-283 15</inkml:trace>
  <inkml:trace contextRef="#ctx0" brushRef="#br0" timeOffset="36029.1922">24678 4069 17 0,'-3'-8'432'16,"-4"5"-427"-16,-2 3 49 16,-6 0-9-16,-5 0-37 15,-6 0-1-15,-10 0-4 16,-10 11 1-16,-8 1 6 15,-9 9 5-15,1 5-4 16,4 7-8-16,10 4-2 16,12 3-1-16,12-4 1 15,12-6 0-15,11-8 2 16,1-7 6-16,21-4 13 16,19-6 12-16,11-2-3 15,5-1-11-15,2 3 1 0,-8 2 3 16,-10 8 2-16,-10 7-11 15,-14 6-5-15,-7 10-3 16,-6 12-2-16,-3 11-3 16,-6 7-1-16,-13 2-1 15,-4-6 0-15,-3-4 0 16,-4-7 1-16,-2-5-1 16,-3-2-2-16,-3-5 1 15,1-8 0-15,-2-8-1 16,6-13 0-16,8-9 0 15,7-3-3-15,10-22 0 16,8-28-4-16,29-28 0 16,29-31 8-16,35-20 1 0,19-14 3 15,11 0 0 1,6 13 7-16,-19 27 6 0,-29 29 6 16,-32 33-12-16,-28 21-10 15,-21 17-2-15,0 3-60 16,-24 0-168-16</inkml:trace>
  <inkml:trace contextRef="#ctx0" brushRef="#br0" timeOffset="38489.8548">30485 3967 165 0,'4'-7'49'0,"6"0"14"15,4-5-34-15,1 4-25 16,6-6-2-16,1 2-1 16,0 1-1-16,3-2 7 15,-3 2 17-15,-1 0 19 16,-5 3 5-16,-5 1-13 16,-4 2-3-16,-4 2 2 15,-3 0-1-15,0-1 2 16,0 3 9-16,0-3-6 15,0 2-6-15,0 1-5 16,0 1-9-16,-24 0-3 0,-15 7-9 16,-20 26-5-16,-22 19-1 15,-11 22 2-15,-2 25-2 16,3 21 2-16,18 5 2 16,28-1 2-16,36-25-3 15,30-30-2-15,58-30 1 16,33-31 2-16,19-10 0 15,-2-34 3-15,-27-10 6 16,-39-3 13-16,-54 1 4 16,-43 6-6-16,-65 8-18 15,-41 14-6-15,-7 16-5 16,28 6-35-16,51 26-75 16,56-2-155-16</inkml:trace>
  <inkml:trace contextRef="#ctx0" brushRef="#br0" timeOffset="56013.8984">25071 4998 137 0,'-6'2'150'0,"1"0"-147"16,4-2 16-16,1 0-8 15,0 0-11-15,0-4-1 16,4-3 1-16,-2 3 4 0,-2 2 14 16,0 2 5-16,0 0 1 15,0 0-1 1,0 0-3-16,0 0-4 0,0-1-1 16,0 0 0-16,0-4 1 15,0 0 3-15,0-3-15 16,4 2-2-16,2-2 8 15,-1 2-2-15,0 1-4 16,0 2-1-16,-4 1-1 16,2 2 1-16,-1 0-1 15,1 0 2-15,3 2 0 16,3 10-1-16,1 3 0 16,1 2-2-16,-4 0-1 0,2 0 0 15,-4-1 1 1,-1-3-1-16,1-6 1 0,-1-2-1 15,1-1 0-15,0-4 1 16,0 0 2-16,1 0 2 16,2 0-1-16,-2 0-1 15,-1 0-2-15,1 0 0 16,2 0 0-16,2-7-1 16,4-4 4-16,-1-2 0 15,2 1-2-15,-1 1 0 16,-1 2 1-16,-1 1 1 15,0-2 0-15,0 4-2 16,-3 0-1-16,0 0 1 16,1 1 1-16,1 0-1 15,1-1-2-15,2 1 0 0,0 2 0 16,-2 3 0-16,-3 0 0 16,-3 0 0-16,0 0 0 15,-1 0 0-15,0 2 1 16,-2 6-1-16,1-1 0 15,1 4 0-15,1 2 0 16,-1 0-1-16,2 2 1 16,-4 1 0-16,0-3 0 15,0-1 0-15,0-1 0 16,0-3 0-16,0-3 0 16,0 2 1-16,0-3-1 15,0-1 0-15,-2-2 0 0,4-1 0 16,1 0 0-16,3 0 1 15,5 0-1-15,3-11 0 16,2-3 1-16,0 2-1 16,0-2 0-16,-3 6 0 15,-4 1 0-15,-1 2 0 16,-3 3 0-16,0 0 0 16,-1 2 0-16,-1 0 0 15,2 0 0-15,-2 0 0 16,0 0 0-16,0 0 0 15,0 8 0-15,1 0 0 16,-3-2 1-16,1 0-1 0,1-1 0 16,-1 0 0-16,2-5 1 15,0 2-1-15,2 0 0 16,0 0 0-16,3 1 0 16,-1 0 0-16,-1 0 0 15,-1 2 0-15,0-3 0 16,-1 1 0-16,-2 0 0 15,4 0 0-15,-1 0 0 16,0-1 0-16,3-1 0 16,-5-1 0-16,2 2 0 15,0-2 1-15,3 0-1 16,3 0 0-16,6-5 0 16,3-9 0-16,-1-4 2 15,0 2-2-15,-2 1 2 16,-3 4-2-16,-6 4 1 0,-6 2-1 15,-2 3 0-15,-1 2 1 16,-1 0 0-16,2 0 0 16,2 0 0-16,2 0 1 15,1 3-2-15,-1 6 0 16,-2 1 0-16,0 0 0 16,-1 1 0-16,1-3 0 15,0-3 0-15,1 0 1 16,1-3-1-16,1-2 1 15,2 0-1-15,3 0 1 0,4 0-1 16,-2-9 3 0,2-2-1-16,-1 0-1 0,-1-1 0 15,-1 4-1-15,0 1 0 16,-3 2 0-16,0 3 0 16,-5 0 0-16,-2 2 0 15,-2 0-1-15,0 2 1 16,1 10 0-16,3 0 0 15,1-2 0-15,1-2 0 16,0-4 1-16,3-4 0 16,1 0 0-16,5 0-1 15,4-4 3-15,1-6-1 16,-2 2 2-16,-3 4 12 16,-6 2 2-16,-8 2-11 15,1 0-7-15,2 0-5 0,-7 0-104 16</inkml:trace>
  <inkml:trace contextRef="#ctx0" brushRef="#br0" timeOffset="67286.7928">26455 5662 51 0,'12'0'3'16,"5"-8"62"-16,2-8-5 15,0 0 14-15,1-1 5 16,-2 0-1-16,-4 2-24 15,-3 4-2-15,-5 2 7 16,-2 5-14-16,-4 2-9 16,0 1-3-16,0 1-4 15,0-2 0-15,-8 2-7 16,-14 0-1-16,-14 0-17 16,-8 14-4-16,-5 17-1 15,6 10 0-15,10 1-1 0,12-4 0 16,16-8-4-16,5-12-2 15,14-4 0-15,18-10 8 16,12-3 0-16,6 1 11 16,-3 2 17-16,-8 5 9 15,-15 7-6-15,-13 11-19 16,-11 16-4-16,-1 13 4 16,-28 12-7-16,-11 1-5 15,-6-7 0-15,0-13 0 16,6-18-4-16,11-16-3 15,13-15-6-15,5 0-3 16,11-29-1-16,0-20-9 16,20-13 9-16,22-15 10 0,14-5 7 15,10 5 4-15,0 4 9 16,-7 12 3-16,-13 13-5 16,-14 11-11-16,-14 12 0 15,-7 14-3-15,-3 11-22 16,-2 0-85-16,-4 10-84 15,-2 10-148-15</inkml:trace>
  <inkml:trace contextRef="#ctx0" brushRef="#br0" timeOffset="67669.2704">26986 5708 518 0,'-49'20'90'0,"16"6"-64"16,17-6 8-16,16-4-34 15,3-1-5-15,28-6 2 16,7-2 3-16,-1 0 2 15,-8-3 5-15,-15 9 28 16,-12 9 6-16,-2 14 15 16,-36 16-3-16,-18 8-27 15,-7-2-17-15,3-9-9 0,13-16-1 16,13-16-6-16,16-15-13 16,7-2-27-16,9-9-33 15,0-12-17-15,11-2-2 16,16-2 5-16,4 0-32 15,3 0 10-15</inkml:trace>
  <inkml:trace contextRef="#ctx0" brushRef="#br0" timeOffset="67935.2051">27307 5748 401 0,'0'-5'127'0,"0"5"-69"16,0 0 11-16,0 11-50 16,0 11 20-16,0 5-25 15,0 7-11-15,-2 5-2 16,-12 5-1-16,-4 5-2 15,1-3-8-15,2-4-53 16,4-8-69-16,1-18-64 16</inkml:trace>
  <inkml:trace contextRef="#ctx0" brushRef="#br0" timeOffset="68118.1169">27388 5513 481 0,'0'-13'139'16,"0"11"-62"-16,0 2-32 15,0 0-45-15,0 0-3 16,0 11-29-16,1 20-81 16,-1 9-72-16,0 7-210 0</inkml:trace>
  <inkml:trace contextRef="#ctx0" brushRef="#br0" timeOffset="68384.228">27522 5772 400 0,'0'0'145'16,"-3"0"-105"-16,-3 14 20 16,5 8-53-16,1-7 4 15,0-3 2-15,0-4-6 16,16-4-3-16,14-4 3 15,12 0 14-15,7-6 3 0,-4-3 12 16,-11 7-1 0,-13 2-18-16,-12 7-5 0,-6 20 7 15,-3 10 2-15,-2 9-9 16,-14 2-12-16,-4 0-8 16,8-7-40-16,8-7-78 15,4-16-99-15</inkml:trace>
  <inkml:trace contextRef="#ctx0" brushRef="#br0" timeOffset="68633.4576">27956 5716 416 0,'0'0'49'15,"5"5"31"-15,15 16-26 16,6 9-17-16,4 10 5 16,-2 7-13-16,-3 6-13 15,-4 4-11-15,-4 1-5 16,-3-3-2-16,-1-5-22 16,-2-3-66-16,-8-11-118 15,-3-16-166-15</inkml:trace>
  <inkml:trace contextRef="#ctx0" brushRef="#br0" timeOffset="68783.0064">28377 5761 480 0,'-43'0'270'16,"-13"25"-198"-16,-15 23 12 15,-16 10-72-15,-5 8-12 16,8-2 0-16,20-2-43 15,31-17-170-15</inkml:trace>
  <inkml:trace contextRef="#ctx0" brushRef="#br0" timeOffset="69397.5441">28892 5806 144 0,'-6'-1'99'15,"3"-1"-55"-15,1 0 32 16,2-1-34-16,0-1 8 16,0 0 11-16,12 0 7 15,16-1 9-15,5 0-20 16,0 3-24-16,-3 2-23 16,-6 0-10-16,-5 0-4 15,-2 3-35-15,-13 10-122 16,-4 0-262-16</inkml:trace>
  <inkml:trace contextRef="#ctx0" brushRef="#br0" timeOffset="69547.9491">28948 5879 524 0,'0'7'44'0,"8"4"61"15,23 1-72-15,9-1-10 16,5-2-7-16,0-1-16 15,0 2-9-15,-2-6-109 16,-7-4-225-16</inkml:trace>
  <inkml:trace contextRef="#ctx0" brushRef="#br0" timeOffset="69897.1577">29878 5483 507 0,'-27'12'91'0,"-3"22"-58"16,-1 6 13-16,-2 9-42 15,0-5-3-15,9-7 0 0,15-8-1 16,9-15-5-16,26-13-1 16,24-1 3-16,16-8 2 15,6-13 1-15,-4-1 2 16,-10 6-2-16,-10 2 2 16,-14 2-2-16,-8 6-1 15,-8-3-47-15,-4-7-207 16</inkml:trace>
  <inkml:trace contextRef="#ctx0" brushRef="#br0" timeOffset="70063.3668">30317 5395 484 0,'-25'34'133'0,"-5"28"-20"15,-8 15-46-15,-8 13-41 0,-8 9-4 16,-4 1-13-16,1 2-7 15,9-6-2-15,14-11-12 16,16-15-85-16,15-28-163 16</inkml:trace>
  <inkml:trace contextRef="#ctx0" brushRef="#br0" timeOffset="70711.8096">27123 7134 227 0,'0'-11'265'0,"0"4"-196"16,0 6 35-16,0 1-60 15,-4 0-6-15,-15 0 10 16,-11 9-25-16,-9 13-13 15,-3 3 1-15,13-1-9 0,14-4-2 16,11-5-6 0,4-1-3-16,19-2 9 0,7 0 1 15,4 5 7-15,-7 0 16 16,-11 3 3-16,-12 10 3 16,-8 6-4-16,-28 6-5 15,-16 0-17-15,-6-5-4 16,5-19-1-16,10-12-16 15,14-6-32-15,12-10-36 16,11-11-44-16,6 1 8 16,3 5-18-16,17 1 1 15,9 4-90-15</inkml:trace>
  <inkml:trace contextRef="#ctx0" brushRef="#br0" timeOffset="70911.3395">27412 7159 319 0,'0'0'231'0,"0"7"-201"16,0 22 87-16,-5 12-84 16,-6 6-11-16,-3 0-15 15,-3 0-7-15,-2-1-4 16,1-6-25-16,1-1-85 15,-2-17-117-15</inkml:trace>
  <inkml:trace contextRef="#ctx0" brushRef="#br0" timeOffset="71077.3087">27479 6973 505 0,'0'-13'86'15,"3"10"-1"-15,2 1-70 16,4 2-15-16,1 5-13 16,0 20-68-16,-10 11-90 15,0 7-156-15</inkml:trace>
  <inkml:trace contextRef="#ctx0" brushRef="#br0" timeOffset="71343.7012">27552 7317 353 0,'1'0'105'16,"1"0"-40"-16,4 0 6 16,1 11-56-16,1 4 19 15,-1-1-8-15,2-5-10 16,6-1-4-16,6-7 3 16,7-1 5-16,10 0 7 15,3 0-1-15,1 0 5 16,-6 0-5-16,-9 2-13 15,-10 9-8-15,-8 4 0 0,1 5 3 16,-4 2-7-16,1 0-1 16,0-4-19-16,-1 0-72 15,0-6-86-15,-1-11-244 16</inkml:trace>
  <inkml:trace contextRef="#ctx0" brushRef="#br0" timeOffset="71577.1796">28201 7113 248 0,'0'0'332'16,"3"0"-290"-16,18 24 69 15,7 10-67-15,5 9-6 0,-2 5-17 16,2 6-12-16,-7 4-9 15,-6-2 0-15,-8 3-7 16,-5-3-18-16,-7 3-53 16,0-7-37-16,0-12-62 15,-11-21-98-15</inkml:trace>
  <inkml:trace contextRef="#ctx0" brushRef="#br0" timeOffset="71726.0676">28545 7198 410 0,'-59'0'364'0,"-13"42"-290"16,-13 13 13-16,-9 4-79 15,8-8-8-15,24-7-34 16,37-24-176-16</inkml:trace>
  <inkml:trace contextRef="#ctx0" brushRef="#br0" timeOffset="72672.996">29846 6742 510 0,'-7'0'75'16,"7"2"18"-16,0 28-42 0,0 12-19 15,0 7-5 1,0-1-19-16,0 4-8 0,0 2-2 15,0 0-28-15,-3 1-86 16,-2-12-103-16</inkml:trace>
  <inkml:trace contextRef="#ctx0" brushRef="#br0" timeOffset="72873.2953">30491 6726 693 0,'-28'9'17'0,"-8"39"55"16,-19 21-47-16,-19 18-13 15,-18 19-3-15,-11 6-7 16,0 9-2-16,14 0-12 16,18-2-68-16,21-15-134 15</inkml:trace>
  <inkml:trace contextRef="#ctx0" brushRef="#br0" timeOffset="73288.6224">30204 7449 401 0,'0'0'66'0,"0"0"16"15,22-2-21-15,16-2-16 16,5-3 4-16,2 6-1 0,-14 1 7 15,-11 0-4 1,-14 0-24-16,-6 25-13 0,-14 18 7 16,-25 16-7-16,-17 12-11 15,-2-2-3-15,14-10-2 16,25-14 1-16,19-19-6 16,52-20-8-16,24-6 3 15,12-13 10-15,-1-11 0 16,-17-2-24-16,-18 10-60 15,-24 5-104-15,-15 3-394 16</inkml:trace>
  <inkml:trace contextRef="#ctx0" brushRef="#br0" timeOffset="78875.2942">28912 7234 94 0,'0'-4'114'0,"0"4"-84"16,0 0 14-16,0 0-20 0,0-2 7 15,-1 0 2 1,-2-1-3-16,0 0 1 0,-3-2 7 16,3 2-2-16,2-1 1 15,-1 0-6-15,2 1-2 16,0 2-1-16,0-1 2 15,0 0-5-15,2-1-9 16,18-2-1-16,15-1 1 16,4 0 11-16,4-2-11 15,-4 4-9-15,-10 4-6 16,0 0-1-16,-4 10-35 16,-10 14-91-16,-12-5-149 15</inkml:trace>
  <inkml:trace contextRef="#ctx0" brushRef="#br0" timeOffset="79108.1592">28950 7467 561 0,'34'-16'90'0,"23"6"40"16,5 0-70-1,-5 9-40-15,-5 1-20 0,-13 8-36 16,-11-3-203-16</inkml:trace>
  <inkml:trace contextRef="#ctx0" brushRef="#br0" timeOffset="99807.1933">14942 8007 380 0,'0'-3'39'0,"0"-2"-18"15,4 1 40-15,4-4-13 16,1 0-13-16,-3 0-3 15,0 0 12-15,-3 2-11 16,-3 2-10-16,0 3 3 16,0 1 0-16,0 0 1 15,-8 0-11-15,-16 23-1 16,-13 27-12-16,-5 20-1 16,2 15-1-16,10 3-1 0,20 5 1 15,10-5-1 1,6-10 1-16,27-18-1 0,13-25 0 15,15-28 0-15,15-9 2 16,14-38 3-16,4-24 0 16,-6-12 3-16,-16-11 0 15,-25 2 6-15,-29 5 10 16,-18 5-10-16,-39 10-7 16,-27 7-4-16,-14 23-3 15,-8 19-2-15,3 16-2 16,13 6-3-16,20 19-21 15,24 7-33-15,25 8-57 0,3-3-101 16</inkml:trace>
  <inkml:trace contextRef="#ctx0" brushRef="#br0" timeOffset="100107.2059">15176 8410 590 0,'0'0'116'16,"0"5"-112"-16,15 17 64 16,7 15-27-16,-1 12-24 15,-6 4-16-15,0 2-1 16,2-2-3-16,3-4-47 16,-1-14-129-16</inkml:trace>
  <inkml:trace contextRef="#ctx0" brushRef="#br0" timeOffset="100539.5494">16162 7905 596 0,'-7'-4'110'0,"7"4"-96"15,0 12 50-15,0 24-31 16,-7 20 15-16,-7 19-20 16,-7 12-9-16,-4 6-4 15,1-1-14-15,4-6-1 16,16-7-1-16,4-9-39 15,15-24-166-15</inkml:trace>
  <inkml:trace contextRef="#ctx0" brushRef="#br0" timeOffset="101171.2615">17441 8210 57 0,'-14'-5'435'0,"-3"3"-424"16,5 2 23-16,1 0-13 16,-1 2-20-16,0 9-1 15,-1 0 2-15,-2 1 9 16,0 3 23-16,3 5 0 15,3 3-13-15,4 1-7 16,5-4-5-16,0-2 0 16,11-7 0-16,14-11 6 15,5 0 15-15,3-3 4 16,-6-16-1-16,-11-3-19 16,-9 6-7-16,-7 0 0 0,-2 5-1 15,-15 2-6-15,1 3-1 16,6 4-16-1,10 2-52-15,0 0-48 0,12 0-127 16</inkml:trace>
  <inkml:trace contextRef="#ctx0" brushRef="#br0" timeOffset="101387.4601">17628 8334 517 0,'-16'16'98'15,"6"4"-67"-15,6-3 30 0,4-8-56 16,0-9-5 0,8 0 1-16,19-26 3 0,9-5-2 15,4 0 0-15,-2 7 4 16,-4 8 8-16,-5 12-9 16,-4 4-5-16,-3 0-5 15,3 4-92-15,0 0-287 16</inkml:trace>
  <inkml:trace contextRef="#ctx0" brushRef="#br0" timeOffset="101886.1468">19218 7814 552 0,'-30'0'24'0,"-4"14"1"0,-7 23 28 16,-5 16-30-16,-2 18 7 15,5 16 8-15,12 9-4 16,16-2-17-16,15-15-10 16,10-25-5-16,31-21-1 15,15-20 2-15,15-13 4 16,14-22 2-16,10-27 1 15,2-17 0-15,-10-12-1 16,-23-4 22-16,-23 3 5 16,-29 5-27-16,-12 2-4 15,-31 3-4-15,-21 13-1 16,-14 19-1-16,-4 22-10 16,9 15-20-16,13 8-37 0,25 24-67 15,20-2-116-15</inkml:trace>
  <inkml:trace contextRef="#ctx0" brushRef="#br0" timeOffset="102151.6449">19297 8189 610 0,'0'23'79'15,"0"18"-19"-15,24 10 6 16,7 1-30-16,2 4-9 16,1 1-23-16,-7-1-4 15,3-2-8-15,-2-6-85 16,-5-17-170-16</inkml:trace>
  <inkml:trace contextRef="#ctx0" brushRef="#br0" timeOffset="102785.0117">20125 7959 521 0,'-23'26'55'0,"4"2"35"15,4 0-41-15,5 0-31 16,5-13-14-16,5-8-4 15,0-7-1-15,24-5 0 16,13-24 1-16,14-10 3 16,10-5 10-16,-1 1 8 15,-5 6 19-15,-6 8 3 16,-10 10 3-16,-9 9-7 16,-9 10-17-16,-10 0-13 0,-8 30-7 15,-3 22 3-15,-20 23 0 16,-29 18-2-16,-21 11-1 15,-14 6-2-15,-4-5-4 16,15-15 1-16,25-30 1 16,29-24 2-16,19-22 0 15,25-14-7-15,31 0 7 16,24 0 1-16,11-2 11 16,-2 1 5-16,-11 1-6 15,-20 0-7-15,-10 1-4 16,-3 9 0-16,-1-10-63 15,9-22-563-15</inkml:trace>
  <inkml:trace contextRef="#ctx0" brushRef="#br0" timeOffset="109833.6097">7373 8040 360 0,'0'-3'75'16,"0"3"-66"-16,0-2-9 16,0 2 14-16,0 0 16 15,0-2 0-15,0 2 11 16,0 0 9-16,0 0-5 15,0 0-13-15,0 0-8 16,0 5-12-16,0 26-8 16,6 18 25-16,3 17-8 15,-3 11-7-15,0 10-4 0,-1 8-1 16,-1 7-4-16,-4 2-3 16,0-5-2-16,0-24 0 15,0-26 0-15,0-22 0 16,0-25 0-16,0-9 0 15,0-39 0-15,0-32-10 16,0-26-1-16,0-17 0 16,3-9 4-16,6 1 5 15,6 12 2-15,7 19 0 16,5 16 0-16,6 16 4 16,1 9 1-16,2 10 0 15,3 8-1-15,0 7 3 0,-4 12 4 16,-3 12 5-1,-8 8-4-15,-8 12-5 0,-9 31 6 16,-7 16 5-16,-5 23 2 16,-28 23-9-16,-11 16-11 15,-9 9 0-15,2-8 0 16,8-27-7-16,16-31-17 16,18-33-7-16,9-22 3 15,6-9 2-15,22 0 16 16,10 2 10-16,5 8 5 15,2 7 1-15,-6 5-1 16,-4 5-2-16,-7-1-3 0,-8-3-1 16,-7-1-24-1,-4-9-138-15,-9-13-332 0</inkml:trace>
  <inkml:trace contextRef="#ctx0" brushRef="#br0" timeOffset="110282.453">8252 7894 748 0,'0'8'17'0,"0"33"-17"15,-8 25 13-15,-8 23 12 16,-11 11-20-16,-4 0-3 0,-2 3-1 15,0-11-1-15,7-14 0 16,9-22-2-16,8-32-10 16,9-24-5-16,0-44 13 15,19-30 3-15,13-19 0 16,5-11 1-16,5 2 1 16,3 5 5-16,5 11 1 15,3 14 11-15,0 9 3 16,-4 15 0-16,-10 12-8 15,-10 14-7-15,-12 17 0 16,-3 5 0-16,0 33 2 16,-1 26 9-16,-3 33-6 15,-4 21-6-15,0 17-5 0,-1 12 0 16,-2-1 0-16,-3-5 0 16,0-10-1-16,0-18-9 15,-14-24-19-15,1-26-45 16,-5-28-50-16,1-25-65 15,-2-10-112-15</inkml:trace>
  <inkml:trace contextRef="#ctx0" brushRef="#br0" timeOffset="110465.5025">8337 8567 500 0,'0'-5'197'16,"12"2"-182"-16,24-2 44 15,10 0-17-15,2 3-19 16,-4-1-20-16,-5-8-3 16,-6 3-33-16,2-8-93 15,-9-2-289-15</inkml:trace>
  <inkml:trace contextRef="#ctx0" brushRef="#br0" timeOffset="110798.5825">8889 8263 517 0,'0'0'193'0,"20"-2"-192"15,12-9 4-15,1 0-3 16,-3-1-2-16,-6-1-9 0,-8 5-77 15,-5 7-121-15</inkml:trace>
  <inkml:trace contextRef="#ctx0" brushRef="#br0" timeOffset="110932.3661">8980 8471 221 0,'-2'8'516'15,"2"4"-506"-15,9 1 9 16,20-8-19-16,2-5-5 16,0-13-156-16</inkml:trace>
  <inkml:trace contextRef="#ctx0" brushRef="#br0" timeOffset="122852.0062">9993 7652 389 0,'0'-4'45'16,"0"4"-17"-16,0 0 23 15,0 0-13-15,0 0-5 16,0 0-13-16,0 0-4 16,0 0 10-16,0 0-1 15,0 0-7-15,0 0-6 0,0 6-3 16,0 20 5-16,0 11 9 15,0 10-11-15,0 5-7 16,-4 0-3-16,-4-2-1 16,2-9-1-16,5-11-8 15,1-15-25-15,0-10-68 16,4-5-54-16,14-18-81 16</inkml:trace>
  <inkml:trace contextRef="#ctx0" brushRef="#br0" timeOffset="123068.7965">10259 7606 594 0,'-6'3'83'0,"4"21"-81"15,2 9 1-15,0 7 0 16,0 6-1-16,0 3-2 15,0-3-1-15,0 1-4 16,0-1-20-16,-6-2-65 16,0 1-80-16,-4-9-174 15</inkml:trace>
  <inkml:trace contextRef="#ctx0" brushRef="#br0" timeOffset="123334.3017">9766 7667 64 0,'-6'-3'546'16,"6"3"-533"-16,19 0 8 15,25 0 28-15,20 0 14 16,18 2-21-16,9-2-27 15,-2 0-3-15,-8 0-11 16,-12 0-1-16,-9-7-8 0,-11 2-32 16,-10 5-42-1,-6 0-78-15,-5 2-136 0</inkml:trace>
  <inkml:trace contextRef="#ctx0" brushRef="#br0" timeOffset="123601.0507">11005 7266 357 0,'4'-10'207'0,"-1"10"-194"16,-3 10 29-16,0 26 7 0,-18 23-5 16,-19 23-18-1,-20 22 2-15,-12 21 1 0,-11 15-5 16,-6 15-8-16,-1 3-10 15,5 3-6-15,10-9 0 16,15-15-1-16,10-18 0 16,14-27-5-16,14-26-10 15,10-26-23-15,9-22-30 16,3-18-55-16,22-12-58 16</inkml:trace>
  <inkml:trace contextRef="#ctx0" brushRef="#br0" timeOffset="124032.6439">11139 7843 157 0,'0'-7'266'0,"3"5"-242"16,0 2 17-16,-3 0 12 16,0 0 0-16,-2 0-3 15,-18 20-13-15,-12 16 4 16,-8 15-1-16,-5 19-5 16,-1 17-7-16,1 10-15 0,12 0-1 15,12-6-1-15,14-14-8 16,7-19-3-16,9-19 0 15,19-25-1-15,12-14 1 16,13-24 0-16,6-25 0 16,-2-11 0-16,-8 4 1 15,-17 10 11-15,-20 14 29 16,-12 12-17-16,-20 18-2 16,-30 3-16-16,-19 35-6 15,0 13-5-15,11-1 0 16,22-9-39-16,21-21-145 15</inkml:trace>
  <inkml:trace contextRef="#ctx0" brushRef="#br0" timeOffset="135188.9099">13004 10611 240 0,'-3'-7'69'0,"1"-3"-21"16,2 3 58-16,0 0-69 15,0 2 13-15,0 1 2 16,0 0-11-16,0 2 11 15,0-2-9-15,0 2-12 16,0 2-6-16,0 0-12 0,0 0-10 16,0 6-3-1,6 24 1-15,20 17 6 0,7 13 11 16,8 10-1-16,-1 10 1 16,-2 4-7-16,-5 2-5 15,-10 1-5-15,-3-7-1 16,-10-7-3-16,-1-12-9 15,-3-12-33-15,0-16-51 16,3-13-50-16,-3-20-160 16</inkml:trace>
  <inkml:trace contextRef="#ctx0" brushRef="#br0" timeOffset="135404.7995">13522 10642 614 0,'-36'0'61'16,"-5"16"-43"-16,-11 25 45 15,-17 17-38-15,-17 21-7 16,-13 15-13-16,0 7-3 16,5 3-2-16,17-11-1 15,22-20-5-15,21-20-46 16,20-22-47-16,14-22-87 15,14-9-131-15</inkml:trace>
  <inkml:trace contextRef="#ctx0" brushRef="#br0" timeOffset="135770.5449">13741 10852 396 0,'0'0'187'0,"0"0"-137"15,8 0 4-15,18 0-6 16,13 0-8-16,1 0-27 16,-1 0-12-16,-6 2-1 15,-6 7-12-15,-10 0-28 16,-6 5-59-16,-8 3-96 15</inkml:trace>
  <inkml:trace contextRef="#ctx0" brushRef="#br0" timeOffset="135937.0951">13750 11087 639 0,'0'0'166'0,"3"8"-146"15,25 1 7-15,14-2-20 16,7 1-7-16,8-6-55 16,-10-2-254-16</inkml:trace>
  <inkml:trace contextRef="#ctx0" brushRef="#br0" timeOffset="136635.4053">15219 10551 192 0,'-4'-5'111'16,"1"-2"-86"-16,3 3 43 16,0 0-28-16,0 2-10 15,0 2 8-15,0 0 10 16,-2 0 1-16,1 0-6 15,1 0-16-15,0 0-9 16,0 15 0-16,0 14 14 0,0 13-12 16,0 5-5-1,-3 4-12-15,-6 3-3 0,2-1 0 16,-2-1-9-16,2-5-27 16,0-14-38-16,7-12-72 15,0-17-84-15</inkml:trace>
  <inkml:trace contextRef="#ctx0" brushRef="#br0" timeOffset="136851.4954">15503 10483 481 0,'0'0'99'16,"0"2"-62"-16,0 20-4 0,0 12-2 15,-3 12-21-15,-3 7-10 16,1 1 0-16,-4 0-5 16,-2-4-25-16,-1-4-62 15,-5-4-51-15,1-7-113 16</inkml:trace>
  <inkml:trace contextRef="#ctx0" brushRef="#br0" timeOffset="137117.6045">15073 10430 515 0,'-6'-8'52'0,"6"5"15"15,12 0-31-15,21 3-9 16,13 0 11-16,18 0-2 15,17 7-1-15,14 2-9 16,16 0-10-16,8-6-12 16,2-3-4-16,-6 0-1 15,-21 0-9-15,-21 0-35 16,-21 0-51-16,-16 0-29 16,-14 0-63-16</inkml:trace>
  <inkml:trace contextRef="#ctx0" brushRef="#br0" timeOffset="137400.2481">14912 11242 425 0,'-1'0'80'15,"1"0"-35"-15,28 0 23 16,24 0-9-16,24-17-4 0,23-7-7 16,13-2-3-1,7-6-14-15,5 0-12 0,-8 3-9 16,-16 5-9-16,-21 7-1 16,-25 7-15-16,-16 6-30 15,-15 4-33-15,-7 0-31 16,-8 0-120-16</inkml:trace>
  <inkml:trace contextRef="#ctx0" brushRef="#br0" timeOffset="137815.895">15541 11262 598 0,'0'-5'25'15,"0"5"-10"-15,-5 0 7 16,-6 0-22-16,-9 14 2 16,-12 10-1-16,-5 7 1 15,-11 9 0-15,-6 10 7 16,-2 9 19-16,2 11 6 15,11 6-6-15,14 6-4 16,19-2-6-16,10-11-4 16,15-19-9-16,29-20-2 0,17-23 0 15,14-7-3-15,9-34 2 16,-8-13-2-16,-19-1 0 16,-28 5 2-16,-29 12-1 15,-29 8 8-15,-34 11 5 16,-17 12-10-16,2 0-4 15,20 0 0-15,26 5-32 16,32-5-92-16,33-15-167 16</inkml:trace>
  <inkml:trace contextRef="#ctx0" brushRef="#br0" timeOffset="139362.6922">19137 10726 93 0,'-9'-15'336'0,"3"10"-299"16,6 5 58-16,0 0-40 15,0 2-17-15,21 24 22 16,10 14-12-16,8 16-11 15,8 16-6-15,2 11-9 16,-4 9-9-16,-5 4-9 16,-9-2-4-16,-7-5-2 15,-9-4 0-15,-6-10-7 16,0-8-22-16,-6-8-72 16,1-15-74-16,-4-26-259 15</inkml:trace>
  <inkml:trace contextRef="#ctx0" brushRef="#br0" timeOffset="139578.1688">19655 10729 782 0,'-82'16'21'15,"-11"37"-7"-15,-11 23 30 16,-7 22-41-16,-8 17-3 15,4 4-3-15,12-8-4 16,21-18-30-16,32-21-61 0,24-25-53 16,23-24-75-16</inkml:trace>
  <inkml:trace contextRef="#ctx0" brushRef="#br0" timeOffset="139960.5312">19867 10967 389 0,'0'-1'203'0,"3"-4"-185"15,30-1 49-15,14-2-31 0,8-2-23 16,1 1-13 0,-7 2 0-16,-12 7-27 0,-13 0-132 15,-19 0-353-15</inkml:trace>
  <inkml:trace contextRef="#ctx0" brushRef="#br0" timeOffset="140159.9171">20016 11195 730 0,'19'-14'26'0,"12"8"26"16,2 2-34-16,-3 4-18 0,3 0-100 15,-13 0-257-15</inkml:trace>
  <inkml:trace contextRef="#ctx0" brushRef="#br0" timeOffset="147110.348">21732 10666 650 0,'-17'13'17'0,"10"10"23"15,-1 10-10-15,-3 10-20 16,-5 9-3-16,-1 3-4 0,-6 3-3 16,1-4-1-16,-1 0-7 15,3-10-38-15,6-8-100 16,7-18-179-16</inkml:trace>
  <inkml:trace contextRef="#ctx0" brushRef="#br0" timeOffset="147292.6491">21997 10551 455 0,'0'0'129'0,"0"10"-109"16,0 26 31-16,-1 16-9 15,-10 12-26-15,-6 4-11 16,-9 3-5-16,-1-4-9 0,-6-1-46 15,-1-8-101-15,-6-14-115 16</inkml:trace>
  <inkml:trace contextRef="#ctx0" brushRef="#br0" timeOffset="147492.4992">21538 10667 388 0,'19'-31'211'15,"12"8"-159"-15,22 3 40 16,18 2-41-16,23 4-12 16,23 2 1-16,11-6-10 15,3 1-19-15,-8 0-11 0,-22 3 0 16,-26 4-49-16,-20 9-126 16,-27-2-181-16</inkml:trace>
  <inkml:trace contextRef="#ctx0" brushRef="#br0" timeOffset="147791.5857">20777 11381 427 0,'0'0'210'16,"15"0"-184"-16,54-9 57 16,51-19-12-16,50-2-11 15,32-5-13-15,14 4-17 16,-1 1-11-16,-18 1-10 16,-27 0-9-16,-28 0 0 15,-41-1-13-15,-31 2-53 16,-28 10-75-16,-18 6-50 15,-24 4-207-15</inkml:trace>
  <inkml:trace contextRef="#ctx0" brushRef="#br0" timeOffset="148224.1314">22247 11182 463 0,'-29'7'44'16,"-10"19"11"-16,-10 9-19 0,-18 7-18 15,-11 10 14-15,-10 10 1 16,-3 9 7-16,6 10 1 16,17 5 2-16,23-7-23 15,25-12-12-15,20-15-5 16,17-16-1-16,23-17-1 16,20-15 2-16,8-4 2 15,7-26 0-15,-8-9 3 16,-24 5 23-16,-23-2 2 15,-20 8 0-15,-42 6-11 16,-22 7-14-16,-12 11-8 16,3 0 0-16,23 6-1 15,22 3-2-15,20-1-34 0,12-7-115 16,25-1-204-16</inkml:trace>
  <inkml:trace contextRef="#ctx0" brushRef="#br0" timeOffset="163554.0865">20995 10541 426 0,'0'-12'67'15,"-2"7"-21"-15,0-2 36 16,1 3-47-16,-6 4-15 16,-2 0-3-16,-3 8-10 15,-6 12-4-15,-1 8-2 16,4 0 3-16,4 0-3 15,9-7 0-15,2-7-1 16,13-7 3-16,16-3 14 16,6 2 19-16,-2-1 3 15,-8 7 8-15,-14 10-17 0,-11 16-13 16,-16 16 5-16,-27 12-9 16,-8 5-9-16,-2-11-2 15,9-18-1-15,14-18-1 16,11-20-9-16,16-4-34 15,3-2-84-15,14-20-63 16,11-13-140-16</inkml:trace>
  <inkml:trace contextRef="#ctx0" brushRef="#br0" timeOffset="163753.0362">21131 10396 755 0,'49'-10'42'0,"19"-2"83"16,13-6-80-16,-4 5-45 16,-3 0-9-16,-19-9-194 15</inkml:trace>
  <inkml:trace contextRef="#ctx0" brushRef="#br0" timeOffset="182474.3431">12204 13459 446 0,'-3'-3'63'15,"3"-1"-22"-15,0 4 5 16,0-2-12-16,0 2-1 16,0 0-1-16,0 0-1 0,8 0-7 15,14 24 5-15,8 17 8 16,4 15-15-16,1 10-5 15,-4 12-6-15,-3 1-2 16,-5 3-7-16,-6-1-2 16,-5-4-2-16,-3-10-2 15,2-10-20-15,-5-11-61 16,3-17-67-16,-2-21-153 16</inkml:trace>
  <inkml:trace contextRef="#ctx0" brushRef="#br0" timeOffset="182673.8569">12707 13537 657 0,'-39'0'169'0,"-12"36"-163"16,-20 27 43-16,-14 23-25 15,-17 14-24-15,2 4 0 16,9-3-18-16,21-16-55 15,27-16-77-15,28-24-118 16</inkml:trace>
  <inkml:trace contextRef="#ctx0" brushRef="#br0" timeOffset="183089.7453">12901 13872 359 0,'-2'-4'200'15,"2"-2"-160"-15,9-1 21 16,17 0-17-16,5-1-10 15,3 3-16-15,1 2-10 16,-5 3-8-16,-4 0-1 16,-3 0-10-16,-8 0-41 15,-2 8-124-15,-13 9-347 0</inkml:trace>
  <inkml:trace contextRef="#ctx0" brushRef="#br0" timeOffset="183255.7741">12954 14057 672 0,'0'0'188'15,"0"6"-170"-15,20-2 2 16,16-1-11-16,10-3-9 16,3 0-12-16,2-4-148 15,-12-25-498-15</inkml:trace>
  <inkml:trace contextRef="#ctx0" brushRef="#br0" timeOffset="183772.1523">14453 13490 499 0,'-8'-6'80'0,"8"1"-28"0,0 3 3 16,0 2-38 0,0 0-11-16,0 4-2 0,0 21 2 15,0 16 22-15,-4 12-16 16,-10 4-4-16,-4 7-6 16,-3 0-2-16,-2-1-4 15,-2-5-23-15,2-10-48 16,3-14-65-16,13-19-75 15</inkml:trace>
  <inkml:trace contextRef="#ctx0" brushRef="#br0" timeOffset="183987.3636">14649 13486 587 0,'0'0'51'0,"3"0"-10"15,5 13-9-15,-2 15-2 16,-2 9-22-16,-4 10-4 16,0 7-4-16,-4 5-2 15,-13-1-12-15,-3-2-43 16,0-4-88-16,1-14-128 16</inkml:trace>
  <inkml:trace contextRef="#ctx0" brushRef="#br0" timeOffset="184203.4533">14312 13365 476 0,'-8'-10'243'0,"8"5"-219"15,25 3 31-15,28 2-24 16,21-2 8-16,20 2-23 15,8 0-11-15,0 0-5 16,-5 0-3-16,-12 0-15 16,-19 6-87-16,-11 12-68 15,-24 11-216-15</inkml:trace>
  <inkml:trace contextRef="#ctx0" brushRef="#br0" timeOffset="184470.0653">13908 14173 522 0,'0'0'157'16,"26"0"-126"-16,40-15 40 15,34-12-7-15,38-11-27 0,19-2-11 16,3-1-7 0,-16 5-15-16,-36 12-4 0,-33 10-7 15,-30 8-34-15,-21 6-91 16,-9 0-101-16</inkml:trace>
  <inkml:trace contextRef="#ctx0" brushRef="#br0" timeOffset="184918.4807">14506 14430 101 0,'-15'-6'488'0,"-6"6"-478"16,1 8 22-16,-6 24-17 16,-8 12-10-16,-6 14 4 15,1 11 10-15,4 5 10 16,13 3 7-16,13-11-1 15,9-10-4-15,0-18-12 0,26-16-6 16,15-14 0-16,10-8-1 16,9-10 4-16,-2-22 2 15,-14-1 5-15,-22 0-5 16,-22 2-5-16,-6 2-3 16,-35-3-4-16,-11 7-6 15,-3 5-6-15,10 6-8 16,17 4-42-16,26-6-66 15,14-10-147-15</inkml:trace>
  <inkml:trace contextRef="#ctx0" brushRef="#br0" timeOffset="185583.4208">15674 13832 476 0,'-6'-3'76'0,"6"3"3"16,0 0-26-16,0 0-41 15,9 17 1-15,8 11 24 16,-5 6-8-16,-3 8-12 15,-6 5-9-15,-3 0-6 16,0 2-2-16,0 2-9 0,-8-2-41 16,-8-1-44-16,-7-7-82 15,-6-19-137-15</inkml:trace>
  <inkml:trace contextRef="#ctx0" brushRef="#br0" timeOffset="185749.7508">15566 14027 524 0,'16'-17'89'0,"12"4"-9"15,10 2-5-15,1 4-36 16,2 6-21-16,-5 1-18 0,-3 5-9 16,-3 15-53-16,-5 7-119 15</inkml:trace>
  <inkml:trace contextRef="#ctx0" brushRef="#br0" timeOffset="186248.398">16149 13777 375 0,'-5'-1'210'0,"5"1"-190"0,0 0 32 16,0 0-32 0,0 1-13-16,0 10 10 0,0 1-2 15,0-2-3-15,7-6-9 16,7-2 2-16,11-2 18 16,8-2 8-16,9-12 7 15,7-2-3-15,1 0 0 16,-3 4-4-16,-8 7-1 15,-10 5-7-15,-9 0-13 16,-9 12-4-16,-8 16-2 16,-3 16-1-16,-15 15-2 15,-28 17-1-15,-18 11-1 0,-16 15-1 16,-9 10-1-16,3-4 0 16,9-13-6-16,24-30-6 15,21-32-9-15,22-27-1 16,7-6 7-16,20-15 11 15,19-12 7-15,17-4 2 16,8 2 9-16,0 7 7 16,-4 6-6-16,-11 8-3 15,-12 8-3-15,-9 0-6 16,-10 0-3-16,-6 14-17 16,-7 5-79-16,-2-3-118 15,-3-7-392-15</inkml:trace>
  <inkml:trace contextRef="#ctx0" brushRef="#br0" timeOffset="186630.6179">16722 14085 559 0,'-5'0'70'0,"5"0"-13"15,0 0-27-15,0 3-18 16,0 17 10-16,-6 8 6 16,-6 9 0-16,-1 1-6 15,-2-3 0-15,6-8-7 16,6-12-13-16,3-10-2 0,3-5-3 16,25-16 2-16,10-12 1 15,8-5 1-15,-1 2 1 16,-6 9 7-16,-9 10 20 15,-11 12 1-15,-10 0-11 16,-9 22-3-16,0 20 2 16,-8 9-10-16,-11 6-8 15,2-8-1-15,7-8-14 16,7-12-32-16,3-15-55 16,0-14-37-16,21 0-19 15,7-26-62-15</inkml:trace>
  <inkml:trace contextRef="#ctx0" brushRef="#br0" timeOffset="187063.9061">17333 13934 562 0,'-7'3'120'0,"1"25"-66"16,-1 15-8-16,-2 8-16 15,-6 11-9-15,0 1-2 16,-3 2-9-16,4 0-7 16,1-5-3-16,7-11-3 15,6-16-19-15,0-19-50 0,2-14-12 16,17-18-3 0,3-28-17-16,6-12-22 0,2-3 16 15,3-4 48-15,0 2 56 16,1 4 6-16,-2 4 1 15,-3 7 14-15,-3 8 48 16,-11 17 45-16,-6 9 4 16,-6 9-10-16,-3 5-14 15,0 0-22-15,0 17-26 16,0 15-1-16,-4 14-15 16,-9 8-15-16,-3 11-6 15,0 5-2-15,-2 4-1 16,1 3 0-16,1-9-2 15,2-7-8-15,1-17-49 16,4-15-48-16,3-15-59 0,-3-14-166 16</inkml:trace>
  <inkml:trace contextRef="#ctx0" brushRef="#br0" timeOffset="187279.4111">17175 13923 612 0,'-10'-7'226'0,"10"3"-135"0,10 0-33 15,32 4-35 1,27-2-10-16,20 0-13 0,18-3 0 16,6-2 0-16,3-3 0 15,-6-6 0-15,-16 0 0 16,-19-2-70-16,-29-5-259 15</inkml:trace>
  <inkml:trace contextRef="#ctx0" brushRef="#br0" timeOffset="188127.2551">12227 16526 481 0,'-5'-2'102'15,"3"1"-13"-15,2 1-13 16,7 0-37-16,21 11-20 15,11 18 16-15,5 12-6 16,0 10-10-16,-7 14-5 16,-9 8-6-16,-4 9-5 15,-9-1-3-15,-3-7-1 16,-4-12-5-16,1-14-27 16,-4-13-57-16,1-21-76 15,-4-14-240-15</inkml:trace>
  <inkml:trace contextRef="#ctx0" brushRef="#br0" timeOffset="188294.2123">12705 16500 579 0,'-14'0'226'0,"-19"4"-171"16,-18 33 6-16,-16 23-45 16,-14 22-11-16,-7 15-4 15,2 6-1-15,11-6-6 16,21-10-33-16,24-22-67 15,24-16-84-15,6-25-162 16</inkml:trace>
  <inkml:trace contextRef="#ctx0" brushRef="#br0" timeOffset="188542.7543">12973 16629 401 0,'0'0'325'0,"10"0"-303"15,27 0 41-15,14-10-27 16,1 1-31-16,-3 2-5 15,-13 5-24-15,-8 2-101 16,-20 5-179-16</inkml:trace>
  <inkml:trace contextRef="#ctx0" brushRef="#br0" timeOffset="188683.9409">13116 16734 474 0,'3'-5'415'15,"7"1"-399"-15,23-3-16 16,16-6-5-16,20-13-82 16,-5-8-357-16</inkml:trace>
  <inkml:trace contextRef="#ctx0" brushRef="#br0" timeOffset="189407.3136">14326 15926 572 0,'-26'10'61'0,"16"0"12"16,10-2-37-16,16 0-31 15,23 2 10-15,9 0 6 16,3-2 18-16,-13 6 6 0,-11 6 2 16,-16 12-17-16,-11 13-10 15,-18 13-2-15,-31 4-12 16,-14-2-6-16,-4-14-3 16,7-19-24-16,12-17-36 15,14-10-32-15,13-15-34 16,19-16-95-16,2-7-223 15</inkml:trace>
  <inkml:trace contextRef="#ctx0" brushRef="#br0" timeOffset="189590.4957">14472 15862 367 0,'0'-3'162'0,"0"3"-86"15,1 0-15-15,15 0-52 16,9 0 16-16,8 2-1 15,10-2-11-15,5 0-7 16,4 0-6-16,-2 0 0 16,-6 0-8-16,-8 0-28 15,-4 9-95-15,-5 11-121 16</inkml:trace>
  <inkml:trace contextRef="#ctx0" brushRef="#br0" timeOffset="189824.2887">15115 16113 477 0,'-5'19'180'0,"-5"9"-113"16,1 10 1-16,-3 9-51 15,-3 3-15-15,3 1-2 16,2-7-4-16,2-4-23 16,4-10-58-16,1-10-81 15,1-20-168-15</inkml:trace>
  <inkml:trace contextRef="#ctx0" brushRef="#br0" timeOffset="190005.9385">15336 15888 359 0,'0'0'246'16,"-5"18"-200"-16,-2 20 29 15,-5 13-59-15,1 13-13 16,-3 6-3-16,-1 2 0 16,-5-4-7-16,2-3-23 15,-4-11-79-15,-3-17-121 16</inkml:trace>
  <inkml:trace contextRef="#ctx0" brushRef="#br0" timeOffset="190206.1766">14843 16070 680 0,'6'-5'77'16,"48"-10"-2"-16,28-9-5 15,26-1-30-15,9-4-21 16,0 7-12-16,-11 10-7 16,-14 10-2-16,-13 2-36 15,-16 24-91-15,-21 14-142 16</inkml:trace>
  <inkml:trace contextRef="#ctx0" brushRef="#br0" timeOffset="190754.2567">14266 16773 179 0,'0'-12'247'15,"0"0"-200"-15,0 3 2 0,5 2-18 16,0 1-11 0,-2 4-2-16,-1 2 1 0,-2 0 1 15,0 0 0-15,6 0-1 16,6 0 10-16,16 0 10 15,26 2-2-15,32-2 12 16,43-4 6-16,35-24-1 16,19-6-16-16,-4 3-10 15,-26 8-11-15,-40 8-12 16,-43 15-5-16,-31 0-6 16,-21 7-35-16,-18 20-94 15,-13 1-154-15</inkml:trace>
  <inkml:trace contextRef="#ctx0" brushRef="#br0" timeOffset="191170.0283">15012 16992 534 0,'-31'8'72'16,"-4"24"-3"-16,-5 10-22 15,-3 14-31-15,0 12-8 16,5 9 0-16,13 1-1 15,17-5 3-15,8-15 7 16,12-19-4-16,21-17-1 16,12-19 5-16,10-3 2 15,6-30 5-15,-4-14 3 16,-9 2 1-16,-23 4 1 16,-23 10-11-16,-13 8-5 15,-40 1-7-15,-17 1-6 16,-5 4-4-16,10 2-12 0,29-6-42 15,34-10-86-15,31-16-203 16</inkml:trace>
  <inkml:trace contextRef="#ctx0" brushRef="#br0" timeOffset="191618.2846">16592 16455 477 0,'-9'-2'98'15,"5"2"-10"-15,2 2-30 0,2 20-20 16,0 13 6-16,0 12-13 16,0 4-12-16,0 6-13 15,0 1-6-15,0 1 0 16,-6 3-7-16,-5-1-35 16,-9 0-71-16,-7-11-83 15</inkml:trace>
  <inkml:trace contextRef="#ctx0" brushRef="#br0" timeOffset="191768.4176">16347 16742 602 0,'38'-11'92'16,"15"1"21"-16,8 6-41 0,4 0-23 16,-4 4-26-16,-5 0-23 15,-6 5 0-15,-9 16-54 16,-9-3-154-16</inkml:trace>
  <inkml:trace contextRef="#ctx0" brushRef="#br0" timeOffset="192201.63">16996 16281 443 0,'-39'46'173'0,"6"3"-156"16,13-3 46-16,11-13-41 16,9-14-17-16,9-16-4 15,25-3-1-15,8-25 3 16,7-11 13-16,2-5 42 16,-2 2 3-16,-1 6-8 15,-8 11-8-15,-7 14-14 16,-11 8-12-16,-10 20-8 15,-12 33-9-15,-7 23-2 16,-35 23 0-16,-19 20 0 16,-15 21 0-16,-2 0-14 15,4-12-5-15,12-28-3 0,22-43 4 16,18-35 15 0,16-15 3-16,6-7 0 0,9-9 6 15,32-15 12-15,20-4 2 16,14 6 1-16,4 13-10 15,-6 9-11-15,-13 0 0 16,-8 17 0-16,-8 7 0 16,-5 4-2-16,2-10-130 15,-7-14-446-15</inkml:trace>
  <inkml:trace contextRef="#ctx0" brushRef="#br0" timeOffset="192815.8705">17826 16745 449 0,'0'-3'204'0,"0"3"-124"16,0 0-4-16,0 0-54 16,0 14-15-16,0 14-3 15,-6 15 5-15,-8 4-6 16,5-9-1-16,3-9 0 0,3-17-2 15,3-12 0-15,11-7-6 16,19-28 4-16,13-7 2 16,8-2 3-16,-1 8 0 15,-3 14 17-15,-11 14 20 16,-11 8-10-16,-9 12-17 16,-13 30-2-16,-3 17 2 15,-6 9-10-15,-18 4-3 16,2-10-4-16,4-10-10 15,5-14-23-15,7-19-41 16,1-18-38-16,5-2-27 16,11-32-132-16</inkml:trace>
  <inkml:trace contextRef="#ctx0" brushRef="#br0" timeOffset="193019.9384">18446 16560 155 0,'-13'0'501'0,"0"22"-454"16,7 15 28-16,1 13-37 15,0 10-13-15,-2 14-3 16,0 8-8-16,-4-1-8 16,1-6-6-16,2-13-2 15,5-17-18-15,3-22-82 0,0-19-62 16,0-10-83-1</inkml:trace>
  <inkml:trace contextRef="#ctx0" brushRef="#br0" timeOffset="193214.8929">18699 16474 169 0,'0'0'492'15,"0"1"-424"-15,6 30 15 16,2 19-54-16,0 15-18 15,-4 15-9-15,-4 12 0 16,0 3-2-16,0-3-5 16,-10-7-16-16,-9-11-77 15,-4-16-100-15</inkml:trace>
  <inkml:trace contextRef="#ctx0" brushRef="#br0" timeOffset="193416.0089">18239 16439 726 0,'-9'-3'129'0,"9"0"-57"16,37 2-23-16,32-5-33 16,38 4 9-16,26-2-19 15,16-5-6-15,4-4 0 16,-16-2 0-16,-22-4 0 0,-30 6 0 15,-32 8-72-15,-33-1-257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25T17:14:26.2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7303 4399 507 0,'3'-12'27'0,"2"7"-4"15,0 0 62-15,0-1-34 16,-5 4-22-16,0 1-6 16,-3 1 6-16,-34 13-2 15,-20 29-21-15,-24 26-4 0,-13 27-1 16,0 18 0-16,8 9-1 16,20-3 0-16,29-17-1 15,25-18 0-15,12-24 0 16,30-18-1-16,16-14-2 15,14-19-13-15,11-9-15 16,10-8-31-16,-2-15-82 16,0-5-112-16</inkml:trace>
  <inkml:trace contextRef="#ctx0" brushRef="#br0" timeOffset="286.5432">7598 4873 587 0,'-20'1'19'0,"11"23"-13"16,0 5 12-16,6 0-11 15,3-1-4-15,0-6 0 16,22-8 7-16,13-9 27 16,9-5 2-16,7-6-18 15,4-20 7-15,-7 0-3 16,-14-1-3-16,-14 5-1 15,-12 5-5-15,-8 1-2 16,-8 2 5-16,-22 2-13 16,-14 5-6-16,-9 7-2 0,3 0-1 15,10 0-7-15,21 0-40 16,19 0-45-16,13-1-102 16,38-31-328-16</inkml:trace>
  <inkml:trace contextRef="#ctx0" brushRef="#br0" timeOffset="516.2013">8338 4495 595 0,'-55'47'16'16,"5"13"7"-16,2-1 36 16,13-8-5-16,15-15-30 15,18-12-24-15,2-9 0 16,8-3 2-16,3 7 18 15,-3 11 23-15,-8 15 2 0,-8 13-12 16,-35 15-17-16,-15-1-13 16,0-13-3-16,9-22-7 15,20-35-82-15,23-26-141 16</inkml:trace>
  <inkml:trace contextRef="#ctx0" brushRef="#br0" timeOffset="965.1425">8688 4547 516 0,'1'0'73'0,"27"24"-60"16,13 11 74-16,3 12-42 16,1 6-1-16,1 7-6 15,-5 3-14-15,-7-1-8 16,-5-6-10-16,-7-5-6 16,-7-3 0-16,0-9-4 15,-5-13-27-15,-1-10-68 16,-3-16-78-16,-3-16-92 15,0-34 127-15</inkml:trace>
  <inkml:trace contextRef="#ctx0" brushRef="#br0" timeOffset="1098.0952">9123 4634 352 0,'-31'0'246'16,"-15"18"-174"-16,-16 42 18 16,-21 24-30-16,-19 21-28 15,-9 7-14-15,-1-7-18 16,16-17 0-16,35-24-55 15,37-36-146-15,24-28-395 16</inkml:trace>
  <inkml:trace contextRef="#ctx0" brushRef="#br0" timeOffset="1513.8143">9854 4625 590 0,'0'0'19'16,"36"0"36"-16,16 0-15 15,8-6-30-15,1-2-2 16,-10-1-6-16,-11 4-2 16,-15 3-4-16,-14 2-22 15,-10 0-88-15,-2 0-169 16</inkml:trace>
  <inkml:trace contextRef="#ctx0" brushRef="#br0" timeOffset="1663.4578">9807 4898 431 0,'0'9'272'16,"7"7"-263"-16,29 1 32 15,13-8-33-15,16-7-8 16,3-6-87-16,-7-34-512 16</inkml:trace>
  <inkml:trace contextRef="#ctx0" brushRef="#br0" timeOffset="2461.1339">11370 4124 457 0,'-6'0'17'15,"6"0"-7"-15,0 20 8 0,2 12 16 16,11 13-1-16,7 6-7 16,-3 9 0-16,0 4-5 15,-2-5 0-15,-5-8-8 16,-1-15-10-16,-2-16-2 15,-2-11-1-15,-2-9 1 16,1-18 3-16,3-24-4 16,-3-22-1-16,-1-9-1 15,-3-9-4-15,-1-6 3 16,-19-6 1-16,-5-5 1 16,-1 11 0-16,7 11 1 15,9 23 0-15,5 22 0 16,5 15 0-16,0 6 1 0,0 9-1 15,0 2 0-15,0 0 1 16,22 0-1-16,16 2 3 16,20 4 5-16,21-6 22 15,24 0 10-15,18 0-13 16,11-13 0-16,4-7-13 16,-9-2-12-16,-20 0-1 15,-25 1-1-15,-28 5-2 16,-15 4-7-16,-13 10-59 15,-6 2-98-15,-14 0-229 16</inkml:trace>
  <inkml:trace contextRef="#ctx0" brushRef="#br0" timeOffset="3076.3668">11960 4089 139 0,'0'0'94'16,"0"0"-53"-16,0 0-3 15,-6 0-13-15,-4 0-12 16,-4 0 16-16,-1 0 21 16,-2 0-16-16,1 0 5 15,3 0-4-15,7 0 0 16,3 0-9-16,3 0-11 15,0 0 3-15,25-6 23 16,12-5-14-16,12 1 15 0,1 1-12 16,-7 5 16-1,-13 4-9-15,-14 0-19 0,-16 18-8 16,-1 17 7-16,-31 13-7 16,-8 6-6-16,-3-4-3 15,12-14 0-15,15-16-1 16,13-12-1-16,3-8-1 15,17 0-3-15,16 0 4 16,7-2 1-16,-4 2 1 16,-8 0 0-16,-13 22 1 15,-15 22 2-15,-10 18 3 16,-34 12 2-16,-24 10-5 16,-11-9-4-16,3-14 0 15,12-22-9-15,17-24-48 16,14-15-78-16,11-5-73 0,6-22-222 15</inkml:trace>
  <inkml:trace contextRef="#ctx0" brushRef="#br0" timeOffset="3359.4063">10814 5146 651 0,'1'0'12'0,"69"0"34"0,53-16 18 15,50-18-8-15,35-9-6 16,16 3-10-16,-12 0-13 16,-25 7-12-16,-37 5-6 15,-44 7-7-15,-33 1-2 16,-31 10 0-16,-18 4-4 15,-9 6-25-15,-3 0-71 16,-11 0-85-16,-1 14-156 16</inkml:trace>
  <inkml:trace contextRef="#ctx0" brushRef="#br0" timeOffset="3873.9568">11507 5354 18 0,'8'-12'399'0,"-5"4"-371"16,3 2 30-16,-5 6-4 15,-1-2-23-15,0 2 8 16,0 0-1-16,-3 11-10 0,-15 19-1 16,-9 14 2-1,-7 6-16-15,0-4 2 0,10-9-5 16,8-15-7-16,11-15-1 16,5-7-1-16,9 0 9 15,26-24 13-15,20-10 7 16,10-2-5-16,5 4-4 15,-6 10 7-15,-14 10-3 16,-14 12-6-16,-15 8-9 16,-18 40-2-16,-8 27 2 15,-41 29 2-15,-29 20-9 16,-19 7-3-16,-1-7-2 16,16-22 2-16,31-33-2 15,29-35-3-15,19-26 0 16,35-8-8-16,28-19 11 0,14-12 2 15,5-4 2-15,-7 4-2 16,-5 6-6-16,3-9-85 16,-2-22-340-16</inkml:trace>
  <inkml:trace contextRef="#ctx0" brushRef="#br0" timeOffset="29662.2203">6747 7814 4 0,'-20'-4'336'16,"5"4"-317"-16,9-2-9 15,3 2 53-15,3 0-11 16,0-2-11-16,0 1 18 0,0 1-9 16,0-2-12-16,0 2-3 15,0 0-20-15,0 14-11 16,0 19 9-16,0 16 7 15,0 19-13-15,-4 18-2 16,-17 12-3-16,0 4 0 16,-1-12-2-16,5-28-2 15,7-26 0-15,1-32-4 16,1-17 5-16,5-45-20 16,-1-30-26-16,4-25 30 15,0-13 16-15,3-2 1 16,14 11 0-16,9 17 0 15,14 18 3-15,14 21 11 16,11 17 2-16,0 14 3 16,-8 19 2-16,-14 11-2 0,-18 22-10 15,-19 27 0-15,-6 24 4 16,-33 17-2-16,-20 14-6 16,-14 10-2-16,1-2-3 15,11-13 0-15,20-20-3 16,22-27-9-16,13-22-11 15,10-7 2-15,25-3 13 16,7 2 8-16,8 2 1 16,-5 2 0-16,-6 4-1 15,-12 4-1-15,-12 6-18 16,-9 4-62-16,-6-5-111 16</inkml:trace>
  <inkml:trace contextRef="#ctx0" brushRef="#br0" timeOffset="29978.5664">7199 8379 564 0,'26'-25'66'15,"18"-8"-66"-15,5-8 38 16,-4-1-6-16,-11 4-19 15,-12 7-9-15,-14 11-3 16,-8 8 7-16,-11 12 30 0,-25 2-21 16,-13 31-16-16,-6 19 2 15,0 8 2-15,9 6 3 16,11 0-5-16,13-8-1 16,16-9-2-16,6-13-4 15,2-12-2-15,23-10-5 16,9-9-2-16,8-5-10 15,6-4-29-15,0-11-54 16,4-6-74-16,-6-6-110 16</inkml:trace>
  <inkml:trace contextRef="#ctx0" brushRef="#br0" timeOffset="30476.9551">8131 7441 492 0,'-1'-11'117'16,"-4"4"-105"-16,-1-2 38 16,-9-3-26-16,-7-3-18 15,-2-6-5-15,-3 3 0 16,3 8 3-16,5 10 16 15,4 6-8-15,0 29-7 16,5 21 5-16,-2 20 4 16,1 19 1-16,1 14 7 0,-1 14-9 15,-2 10-4-15,-2 3-6 16,2-4-3-16,1-11-1 16,1-16-6-16,1-23-26 15,1-18-38-15,-2-29-13 16,-4-28-22-16,-1-9-28 15,-6-36-65-15,-5-22 47 16,2-12 146-16,6-2 6 16,9 10 48-16,10 18 26 15,0 17 66-15,18 11-39 16,9 10-25-16,6 8 3 16,4 0 5-16,3 2-23 0,3 7-27 15,1 1-12-15,3-7-12 16,3-3-10-16,-1 0-15 15,3-10-91-15,-9-8-201 16</inkml:trace>
  <inkml:trace contextRef="#ctx0" brushRef="#br0" timeOffset="31125.5059">9013 7640 680 0,'-52'26'79'0,"-7"12"-79"16,-3 14 28-16,-2 8-6 16,10-4-12-16,21-12-10 0,26-17-6 15,8-19-17-15,38-8 0 16,18 0 23-16,10-13 7 16,0 5 13-16,-7 8 8 15,-17 7 1-15,-21 25-5 16,-16 20-6-16,-6 16-1 15,-33 5-8-15,-11 4-9 16,-3-11-5-16,6-19-50 16,9-20-73-16,19-27-101 15</inkml:trace>
  <inkml:trace contextRef="#ctx0" brushRef="#br0" timeOffset="31342.4064">8630 7686 621 0,'0'29'70'0,"14"14"-6"15,30 5 6-15,12 4-35 16,4 5 5-16,-7 5-21 16,-17 16-9-16,-22 11-7 15,-14 6-1-15,-17 2-2 16,-17-6-5-16,-7-9-37 15,-1-18-62-15,7-24-79 16,7-31-104-16</inkml:trace>
  <inkml:trace contextRef="#ctx0" brushRef="#br0" timeOffset="31718.1214">9525 7664 930 0,'-5'2'12'16,"5"2"-12"-16,0 4-13 15,0 2-55-15,0-3-115 16,6-4-329-16</inkml:trace>
  <inkml:trace contextRef="#ctx0" brushRef="#br0" timeOffset="31830.2772">9693 7863 664 0,'0'0'108'0,"0"0"-106"16,0 2 6-16,2-1-8 15,-2-1-171-15</inkml:trace>
  <inkml:trace contextRef="#ctx0" brushRef="#br0" timeOffset="33885.0679">11254 7204 487 0,'0'-4'110'16,"0"4"-89"-16,0 0 25 16,0 1-34-16,1 21-4 15,8 11 21-15,0 11-1 0,-4 8-7 16,-4 5-9-16,-1 1-6 15,0 0-5-15,-3-1-1 16,-7-3-3-16,-4-9-12 16,5-12-39-16,0-15-53 15,8-18-65-15,1-2-89 16</inkml:trace>
  <inkml:trace contextRef="#ctx0" brushRef="#br0" timeOffset="34102.0588">11476 7151 402 0,'0'-3'98'15,"0"3"-73"-15,0 0 46 16,0 16-6-16,4 13-25 16,1 14-18-16,-5 9-8 15,0 7-7-15,0 4-6 16,-11-1-1-16,-5-3-2 15,-2-6-14-15,0-8-53 16,1-10-75-16,1-19-78 16</inkml:trace>
  <inkml:trace contextRef="#ctx0" brushRef="#br0" timeOffset="34317.6886">11088 7225 568 0,'-6'-2'97'16,"6"2"-68"-16,22 0 12 15,22 0-6-15,23 0-2 16,18 0-23-16,7 0-8 16,2-9-2-16,-6-4-1 15,-7 0-13-15,-3 7-74 16,-4 3-128-16</inkml:trace>
  <inkml:trace contextRef="#ctx0" brushRef="#br0" timeOffset="34533.757">12364 7021 455 0,'-21'0'151'0,"-9"26"-106"15,-18 20 33-15,-10 18-28 16,-12 16-27-16,-13 15-19 15,-11 14 0-15,-8 10 8 16,-1 7-3-16,3 0-7 16,12-3-2-16,12-14-6 15,15-20-19-15,17-22-40 16,16-25-18-16,16-20-81 0,12-22-73 16</inkml:trace>
  <inkml:trace contextRef="#ctx0" brushRef="#br0" timeOffset="34916.222">12150 7662 172 0,'2'-14'350'16,"-2"10"-333"-16,0 4 12 15,0 0 5-15,-6 0-3 16,-20 23-16-16,-17 14-8 16,-15 15 27-16,-15 16 18 0,-4 15 0 15,5 14-15-15,14 3-13 16,26-9-11-16,23-18-13 16,9-23 0-16,33-23-2 15,24-24-1-15,22-6 3 16,12-32 0-16,2-14 0 15,-16-2 3-15,-28 10 14 16,-29 8 14-16,-20 12-3 16,-44 15-5-16,-29 6-23 15,-15 6-1-15,3 19-8 16,15-1-53-16,30-10-118 16,25-14-321-16</inkml:trace>
  <inkml:trace contextRef="#ctx0" brushRef="#br0" timeOffset="37509.8523">7524 9678 629 0,'-43'2'13'16,"-2"31"-7"-16,-7 20 28 15,-8 21-22-15,-4 18-3 16,4 17-4-16,13 12 0 15,14 1 27-15,22-6 3 16,11-9-14-16,20-21-10 0,21-22-5 16,13-23-5-16,8-30 1 15,13-16 9-15,13-48 7 16,9-29-2-16,-1-17 4 16,-10-8-6-16,-19-2-8 15,-26 1-4-15,-25-1-2 16,-16 6 0-16,-28 17 0 15,-23 24-3-15,-11 30-7 16,-6 32-12-16,-2 6-22 16,3 33-26-16,10 12-32 15,18 9-105-15</inkml:trace>
  <inkml:trace contextRef="#ctx0" brushRef="#br0" timeOffset="37725.7632">7460 10400 485 0,'-9'0'106'16,"9"0"-85"-16,6 12 5 16,18 18-3-16,7 11 9 15,2 5-6-15,0 4-4 16,-5 0-15-16,-4-4-7 15,-9-3-7-15,-4-9-41 16,2-5-111-16,-4-14-134 16</inkml:trace>
  <inkml:trace contextRef="#ctx0" brushRef="#br0" timeOffset="37992.0649">7994 10257 26 0,'-21'0'561'0,"-4"17"-537"16,8 17 4-16,1 10 9 16,4 2-14-16,6-3-10 15,6-6-3-15,0-12-6 16,6-13-3-16,13-10-1 16,7-2 2-16,3-6 1 0,-3-5-1 15,-7 8 5-15,-5 3 1 16,-10 12 0-16,-4 23 15 15,0 6-4-15,0 3-19 16,-6-8-3-16,5-13-61 16,1-22-146-16</inkml:trace>
  <inkml:trace contextRef="#ctx0" brushRef="#br0" timeOffset="38324.5425">8364 10381 612 0,'-58'63'32'0,"15"7"24"0,10-4 3 16,18-17-43-16,15-27-16 15,13-22-16-15,26-26 2 16,13-34 14-16,12-20 0 16,9-17 1-16,2-5 0 15,-2 0 8-15,-13 3 31 16,-19 15 22-16,-19 22-37 15,-14 21-12-15,-8 22-1 16,0 19 5-16,-21 26-6 16,-7 23-8-16,-3 20-3 15,7 10 1-15,10-2 0 16,14-6-1-16,2-13-1 0,22-10-4 16,5-12-41-16,6-11-37 15,4-3-55-15,0-6-108 16</inkml:trace>
  <inkml:trace contextRef="#ctx0" brushRef="#br0" timeOffset="38558.1041">9147 9894 683 0,'-18'16'142'0,"11"6"-142"16,5-1-12-16,2 1-105 15,0-7-222-15</inkml:trace>
  <inkml:trace contextRef="#ctx0" brushRef="#br0" timeOffset="38661.9803">9165 10199 629 0,'-16'14'0'0,"8"-13"-15"0</inkml:trace>
  <inkml:trace contextRef="#ctx0" brushRef="#br0" timeOffset="39155.923">9948 9666 541 0,'18'0'154'16,"35"0"-152"-16,21 0 47 15,14-6-12-15,0-10-12 16,-6-2-17-16,-12-1-7 16,-17 3-1-16,-19 2-23 15,-16 6-57-15,-11 3-72 16,-7 5-229-16</inkml:trace>
  <inkml:trace contextRef="#ctx0" brushRef="#br0" timeOffset="39306.3347">10251 9542 621 0,'-15'29'70'0,"11"15"9"15,4 7-7-15,0 11-44 16,0 6-17-16,-2 2-11 16,-4-1-1-16,-6-4-32 15,-6 0-111-15,-5-1-115 16</inkml:trace>
  <inkml:trace contextRef="#ctx0" brushRef="#br0" timeOffset="39472.3417">9917 10340 595 0,'19'-2'84'16,"13"1"27"-16,11-1-34 0,12-3-42 15,8-4-15-15,6-4-17 16,-5 3-3-16,-8-4-16 15,-8 2-75-15,-9 5-104 16,-8-1-205-16</inkml:trace>
  <inkml:trace contextRef="#ctx0" brushRef="#br0" timeOffset="39604.8204">10639 10182 251 0,'16'-6'238'16,"-16"6"-97"-16,0 18-18 15,-20 28-37-15,-21 22-34 16,-18 16-26-16,-13 13-4 15,-5-2-22-15,9-12-4 0,16-27-149 16,22-45-388-16</inkml:trace>
  <inkml:trace contextRef="#ctx0" brushRef="#br0" timeOffset="42031.9996">11466 9534 190 0,'-8'0'324'0,"2"0"-295"15,6 0 29-15,11 0-18 16,25-1-20-16,20-1 33 15,19-2-5-15,11 2-4 16,5 0-9-16,-3 2-7 16,-12 0-21-16,-19 0-7 15,-15 0-4-15,-12 0-10 16,-8 0-47-16,-2 0-80 0,-3-10-95 16</inkml:trace>
  <inkml:trace contextRef="#ctx0" brushRef="#br0" timeOffset="42364.8434">11673 9607 309 0,'0'0'207'15,"0"0"-184"1,0 0 10-16,2 0-10 0,7 10-3 16,1 13-4-16,-4 14 15 15,-5 15-3-15,-1 13 3 16,0 11-3-16,-9 4-10 16,-8 4 4-16,-3 1-9 15,1-3-8-15,2-11-5 16,5-13-7-16,6-18-23 15,5-24-47-15,1-16-44 16,0-8-28-16,12-32-258 16</inkml:trace>
  <inkml:trace contextRef="#ctx0" brushRef="#br0" timeOffset="42747.2141">11813 9740 324 0,'-10'-2'146'0,"7"2"-126"16,3 0 38-16,0-2-40 15,0 2 8-15,0 0-2 16,0 0 0-16,0 0-2 16,0 18 3-16,0 12 11 15,4 12-11-15,5 11 1 16,2 11-4-16,-4 8-5 15,1 6-7-15,0-5-6 0,-3-7-3 16,0-18-1-16,1-18 0 16,-2-17-1-16,3-13 1 15,7-7 1-15,8-35 5 16,12-23-6-16,7-25 0 16,6-15 0-16,1-6 1 15,8 2 1-15,-1 15 1 16,-7 21 15-16,-11 24-7 15,-16 20-10-15,-11 15-1 16,-6 13-6-16,-4 1-44 16,0 8-100-16,0 19-118 15</inkml:trace>
  <inkml:trace contextRef="#ctx0" brushRef="#br0" timeOffset="43046.4549">11458 10502 151 0,'18'-30'462'0,"18"-3"-436"15,34-3 68-15,27-4-7 16,21-3-25-16,10-1-19 16,5 2-21-16,-15 2-14 15,-15 8-8-15,-23 5-3 16,-21 5-32-16,-19 8-84 16,-18-1-109-16</inkml:trace>
  <inkml:trace contextRef="#ctx0" brushRef="#br0" timeOffset="44177.0175">10226 10115 118 0,'-2'0'42'0,"2"-2"21"16,-1 0-33-16,-1 2-15 0,1-2-14 15,1 0-1-15,0 2-2 16,0-3-10-16,-2-1 2 15,1 3 0-15,-1-1-8 16,1 0 3-16,1 2 15 16,0 0 18-16,0-2 2 15,0 2-2-15,0 0 2 16,0 0-13-16,0 0-5 16,0 0 2-16,0 0 20 15,-2 0 10-15,1 0 0 16,1 0-7-16,-4 0-7 0,4 0-4 15,-3 2-4-15,1 10 34 16,-1 7 11-16,2 2-14 16,-3 5-11-16,1 5-12 15,0-1-14-15,0 1-6 16,2-2-4-16,-1 1-33 16,2-4-83-16,-7-4-197 15</inkml:trace>
  <inkml:trace contextRef="#ctx0" brushRef="#br0" timeOffset="90032.5791">18147 4728 165 0,'-19'-14'113'16,"9"2"-74"-16,6 2 29 15,1 2 3-15,0 4-24 16,1 1 2-16,-1 1-3 16,3 2-15-16,0 0-13 15,0 2-4-15,0 27-7 16,6 24 8-16,23 23 6 15,11 16-6-15,9 14 10 16,5 7-10-16,-3-1-7 16,-2-1-5-16,-4-5-3 15,-4-12-7-15,-8-11-30 16,-5-14-64-16,-14-25-152 0</inkml:trace>
  <inkml:trace contextRef="#ctx0" brushRef="#br0" timeOffset="90215.5911">18738 4610 724 0,'-66'20'15'0,"-18"40"-10"16,-19 27 35-16,-22 27-31 15,-16 19-7-15,-2 17-2 16,2 15-13-16,23 3-22 0,28-1-43 15,32-20-77-15,30-35-130 16</inkml:trace>
  <inkml:trace contextRef="#ctx0" brushRef="#br0" timeOffset="90614.216">18807 5051 573 0,'0'0'101'15,"22"0"-95"-15,22 0 78 16,16 0-32-16,5 0-31 15,-2 0-11-15,-9 0-10 0,-11 0-2 16,-12 0-53-16,-8 12-74 16,-20 3-202-16</inkml:trace>
  <inkml:trace contextRef="#ctx0" brushRef="#br0" timeOffset="90780.553">18923 5301 795 0,'0'2'82'16,"10"-2"-73"-16,23 0 30 15,15 0-34-15,8 0-5 16,5 0-83-16,-4-19-221 0</inkml:trace>
  <inkml:trace contextRef="#ctx0" brushRef="#br0" timeOffset="91944.4763">20125 4485 112 0,'6'-16'271'0,"-2"8"-267"16,2 0 49-16,3 2-20 15,0 3-19-15,-1 3 14 16,-2 0-5-16,-2 1 5 16,-1 16 13-16,-1 12 2 15,-2 15-14-15,0 10-9 0,-5 9-11 16,-8 1-7 0,1-1-2-16,3-10-2 0,4-11-8 15,5-10-34-15,0-13-75 16,0-19-100-16</inkml:trace>
  <inkml:trace contextRef="#ctx0" brushRef="#br0" timeOffset="92177.4016">20469 4365 354 0,'0'-2'155'0,"0"2"-143"16,0 10 38-1,0 13-33-15,0 10-11 0,0 7-4 16,0 4 1-16,0 12-2 16,-5 8-1-16,-4 7 0 15,-5 7-1-15,-4-1-1 16,2-9-8-16,-4-10-43 16,3-14-34-16,3-13-26 15,-1-20-77-15</inkml:trace>
  <inkml:trace contextRef="#ctx0" brushRef="#br0" timeOffset="92476.4281">19837 4341 553 0,'5'-18'22'0,"42"-4"-9"16,23 0 57-16,23 2-35 15,14 6-2-15,4 5 0 16,6 7 1-16,7 2-8 16,-1 0-7-16,-6 4-11 15,-9 6-8-15,-17 3-2 16,-14 0-14-16,-15 0-38 0,-17 2-23 15,-17 4-21-15,-21 6-23 16,-7 8-40-16</inkml:trace>
  <inkml:trace contextRef="#ctx0" brushRef="#br0" timeOffset="92759.3476">19679 5375 389 0,'65'-4'54'16,"30"-13"78"-16,28-9-25 16,19 2-45-16,1 1-6 15,-1 0-24-15,-11 5-10 16,-14-1-14-16,-22 4-6 15,-21 5-2-15,-22-2-12 16,-20 3-31-16,-8 0-28 16,-12 1-18-16,-2 3-51 15,-10 5-111-15</inkml:trace>
  <inkml:trace contextRef="#ctx0" brushRef="#br0" timeOffset="93158.2555">20265 5412 337 0,'3'-12'213'0,"-3"9"-209"16,0 1 38-16,0 2-17 15,0 0-19-15,-17 17-3 16,-18 20-1-16,-13 21-1 16,-10 18 2-16,-6 18 7 15,0 19 21-15,7 8 5 0,16-3-10 16,24-16-9-16,17-27-6 16,21-29-7-16,28-22-4 15,24-24 6-15,15-11 13 16,6-33-3-16,-12-9 9 15,-27 1 16-15,-39 5-7 16,-29 9-11-16,-55 9-3 16,-32 12-18-16,-15 17-2 15,13 0-13-15,31 22-40 16,47-7-110-16,24-15-355 16</inkml:trace>
  <inkml:trace contextRef="#ctx0" brushRef="#br0" timeOffset="95535.6367">17988 8361 120 0,'3'-11'185'16,"-1"-1"-143"-16,1-3 23 16,6-4-1-16,3-2-29 15,-2 4-1-15,0 3 4 16,0 1-6-16,-3 6-7 16,6 2 0-16,4 5-1 15,4 1-4-15,7 25-3 16,11 16 10-16,7 10 10 15,3 10-5-15,1 10-9 16,-10 7-7-16,-9-2-6 0,-4-1-6 16,-9-2-4-1,-8-2 0-15,-10-3 0 0,0-13-22 16,0-16-61-16,0-28-39 16,0-15-85-16</inkml:trace>
  <inkml:trace contextRef="#ctx0" brushRef="#br0" timeOffset="95752.2218">18628 8172 598 0,'-19'-3'53'0,"-8"17"-20"16,-5 31 59-16,-9 17-48 15,-11 22-26-15,-18 15-7 0,0 7-9 16,-8 7-2-16,-1-1 0 15,15-9-5-15,16-17-37 16,24-25-42-16,21-22-36 16,3-28-75-16,8-11-206 15</inkml:trace>
  <inkml:trace contextRef="#ctx0" brushRef="#br0" timeOffset="96150.9915">18667 8496 234 0,'9'-23'370'0,"17"1"-364"15,18 4 37-15,14-5 2 16,5 5-28-16,-9 13-6 16,-14 5-11-16,-13 7-6 15,-12 22-43-15,-12 5-81 16,-3 0-101-16</inkml:trace>
  <inkml:trace contextRef="#ctx0" brushRef="#br0" timeOffset="96334.0067">18754 8792 731 0,'16'-12'82'0,"17"6"-70"15,19-5 45-15,3 8-57 16,-6 3-7-16,-8 8-116 15,-14 1-149-15</inkml:trace>
  <inkml:trace contextRef="#ctx0" brushRef="#br0" timeOffset="102685.5443">20061 7633 233 0,'0'-10'126'16,"0"0"-115"-16,0 1 68 15,0-4-47-15,0-1-11 0,7 1 18 16,-4 2 7-16,0 3-1 16,-1 6 2-16,-2 2-15 15,0 0-17-15,0 6-11 16,0 22 1-16,0 18 10 15,0 13-2-15,-7 9-6 16,-3 6-2-16,0 4-2 16,-1 4-1-16,3-7-2 15,5-9 0-15,3-18-2 16,0-18-7-16,3-16-29 16,10-14-70-16,0-5-65 15,2-29-184-15</inkml:trace>
  <inkml:trace contextRef="#ctx0" brushRef="#br0" timeOffset="102917.9292">20461 7493 408 0,'0'-4'26'15,"0"4"21"-15,0 0-4 16,0 0-39-16,0 8 8 15,3 16 23-15,-1 8 4 16,0 15-5-16,-2 11-3 16,0 12-2-16,-15 14-16 0,-7 8-5 15,-2 7-6-15,-2-2-2 16,6-7-2-16,8-12-11 16,3-20-79-16,6-25-128 15</inkml:trace>
  <inkml:trace contextRef="#ctx0" brushRef="#br0" timeOffset="103255.4535">20810 7802 401 0,'0'0'30'0,"0"0"-13"16,0 10 22-16,0 12-11 15,0 4-4-15,0 8-2 16,0 9-3-16,-2 9-9 15,-14 6-6-15,1 1-1 16,-3-3-3-16,3-8 0 0,5-14-3 16,5-15-35-1,5-19-102-15,0-5-143 0</inkml:trace>
  <inkml:trace contextRef="#ctx0" brushRef="#br0" timeOffset="103466.4514">20987 7794 466 0,'-10'0'55'16,"7"12"-42"-16,0 16 37 16,1 8-34-16,2 10-10 15,-3 5-6-15,-1 3 0 16,-5 1-5-16,0-5-34 0,-5-4-114 15,-5-16-256-15</inkml:trace>
  <inkml:trace contextRef="#ctx0" brushRef="#br0" timeOffset="103699.4731">20650 7839 354 0,'-4'-13'166'16,"4"4"-125"-16,30 0 31 16,28-7-20-16,28-4-1 0,26-6 3 15,16 2-18-15,4 2-14 16,-15 10-12-16,-24 6-10 16,-26 6-3-16,-21 7-16 15,-20 18-68-15,-10 3-82 16,-16-2-164-16</inkml:trace>
  <inkml:trace contextRef="#ctx0" brushRef="#br0" timeOffset="104065.2694">20128 8607 399 0,'-7'2'136'15,"7"2"-132"-15,0-4 46 16,19 2-17-16,23-2 11 15,27 0 13-15,25-13-5 16,30-20-1-16,24-11-11 16,21-10-5-16,5-4-18 15,-11 1-10-15,-20 3-6 0,-31 15-1 16,-28 8-2-16,-28 11-21 16,-23 13-68-16,-15 4-71 15,-18 3-230-15</inkml:trace>
  <inkml:trace contextRef="#ctx0" brushRef="#br0" timeOffset="104497.6165">20866 8714 331 0,'0'-8'174'16,"0"6"-156"-16,0 2 64 15,-15 0-44-15,-11 12-16 16,-16 16-12-16,-13 18-1 15,-10 12 11-15,4 17 6 16,6 8-8-16,15 0-6 16,18-6 0-16,22-16 1 0,4-16-2 15,36-20-4-15,21-20 1 16,14-7 11-16,8-35-3 16,-8-8-4-16,-24 2 11 15,-32 6 12-15,-20 14-7 16,-56 6-5-16,-33 12-18 15,-14 5-5-15,10 5-2 16,35 17-27-16,40-9-84 16,19-13-206-16</inkml:trace>
  <inkml:trace contextRef="#ctx0" brushRef="#br0" timeOffset="108787.2443">15862 2421 376 0,'-31'12'11'16,"7"1"-6"-16,3-4 82 15,6-2-15-15,9-3-28 16,6 3-12-16,9 5-11 15,45-6 20-15,45-4 17 16,47-2-16-16,37-11-8 16,13-9-11-16,-13 2-10 15,-29 7-10-15,-39 7-3 16,-32-1 0-16,-22-3-51 0,-16-15-186 16</inkml:trace>
  <inkml:trace contextRef="#ctx0" brushRef="#br0" timeOffset="109186.2801">17912 2317 722 0,'-1'0'8'15,"8"12"-1"-15,53-5 72 16,56-6-22-16,67-1-10 16,61-25-8-16,39-12-16 15,8-3-12-15,-15 1-6 0,-28 5-2 16,-36 2-3 0,-42 4-2-16,-42 8-20 0,-44 6-68 15,-41-8-178-15</inkml:trace>
  <inkml:trace contextRef="#ctx0" brushRef="#br0" timeOffset="111796.2084">22209 5020 302 0,'-6'-20'211'0,"-4"3"-201"16,10 9 55-16,0-2-22 16,0 4-30-16,0 3 3 15,0 1 1-15,0 2 1 16,0 2-9-16,7 25-1 15,1 14 18-15,-2 12-5 16,-6 12-12-16,0 7-3 16,-8 4-5-16,-11 4-1 15,-1-1 0-15,0-8-1 16,3-13-8-16,1-17-27 16,-2-17-56-16,0-13-68 15,-14-11-103-15</inkml:trace>
  <inkml:trace contextRef="#ctx0" brushRef="#br0" timeOffset="111979.5019">21815 5373 186 0,'26'-20'94'0,"5"2"-19"16,8 1 17-16,13 6-21 16,8 2-5-16,8 3 1 15,8-1-14-15,-1-1-12 16,-5 1-16-16,-6 0-21 15,-13 7-4-15,-8 0-22 16,-13 0-126-16,-17 11-233 16</inkml:trace>
  <inkml:trace contextRef="#ctx0" brushRef="#br0" timeOffset="112561.7949">22860 4949 345 0,'-11'2'178'16,"1"11"-173"-16,1 7 18 16,1 7-5-16,1 3 0 15,-1-2 14-15,4-6-14 16,4-11-12-16,0-6-1 16,10-5 5-16,22-15 29 15,16-16-8-15,16-13-9 16,12-4 2-16,5 4-3 15,-1 3 5-15,-10 9 11 16,-19 13-7-16,-20 9-13 16,-16 10-10-16,-12 0-5 0,-3 22-1 15,-2 24 3-15,-25 17-1 16,-25 24-1-16,-24 12-2 16,-17 11 1-16,-11 11-1 15,-5 1-1-15,1-6 1 16,7-11-2-16,20-23 1 15,22-28 0-15,30-23-2 16,21-19 0-16,8-8-4 16,22-4-9-16,23 1 10 15,19 4 6-15,14 1 2 16,-2 7 2-16,-5 4-2 16,-9 5-2-16,-11 2-1 15,-2 0-35-15,-10-18-262 16</inkml:trace>
  <inkml:trace contextRef="#ctx0" brushRef="#br0" timeOffset="113209.732">23967 5357 391 0,'-6'-7'38'0,"4"2"36"15,1 0-16-15,-2 4-40 16,1-1 3-16,1 2 0 0,-1 0 1 15,1 0 1-15,-5 22-2 16,0 12 14-16,-5 16-12 16,-5 12-8-16,-4 2-2 15,-3 2 3-15,2-9-5 16,6-17-5-16,5-15-5 16,8-16-1-16,2-9 0 15,13-16 2-15,23-30-2 16,16-22 3-16,9-12-3 15,1 5 1-15,-3 11 0 16,-9 16 0-16,-7 18 19 16,-13 14 18-16,-14 16-14 0,-7 0-22 15,-9 34 3-15,0 24 2 16,-3 16-3-16,-16 10-3 16,-4 1-1-16,4-8-1 15,8-9-9-15,7-17-58 16,4-18-51-16,0-15-42 15,1-18-111-15</inkml:trace>
  <inkml:trace contextRef="#ctx0" brushRef="#br0" timeOffset="113874.7727">24862 4939 474 0,'-8'0'39'0,"1"18"14"16,-5 22-8-16,-2 19-8 16,-2 16 4-16,-2 12-10 15,-4 13-10-15,-2 9-5 16,0 2-3-16,0 1-9 15,3-1-4-15,8-13-6 16,3-20-32-16,7-24-97 16,3-30-15-16,0-24-30 0</inkml:trace>
  <inkml:trace contextRef="#ctx0" brushRef="#br0" timeOffset="114091.4308">25020 5153 502 0,'-4'-9'154'16,"-1"9"-106"-16,1 9 4 15,-3 28-49-15,-4 16-1 16,-3 16 0-16,1 14-1 16,-5 7-1-16,2 5 0 15,2-3-3-15,2-3-3 0,2-11-37 16,1-16-81-1,0-14-57-15,-2-24-42 0</inkml:trace>
  <inkml:trace contextRef="#ctx0" brushRef="#br0" timeOffset="114323.8844">24282 5015 544 0,'-6'-4'54'16,"19"4"4"-16,62-2 35 16,47-2-26-16,51-6-13 15,34-7-19-15,5-4-10 0,-17-1 3 16,-39-1-11-16,-52 6-1 16,-44 7-10-16,-33 6-6 15,-21 4-3-15,-6 2-12 16,-14 18-90-16,-26-6-97 15</inkml:trace>
  <inkml:trace contextRef="#ctx0" brushRef="#br0" timeOffset="115204.9852">22643 8264 449 0,'-1'-8'41'0,"1"0"23"16,31-1 9-16,23 2-31 15,16 0 2-15,15 4-11 16,4 0-9-16,-4 3-1 16,-8 0-14-16,-16 0-9 15,-21 6-2-15,-20 10-23 16,-20 6-95-16,-8-2-133 0</inkml:trace>
  <inkml:trace contextRef="#ctx0" brushRef="#br0" timeOffset="115387.9779">22912 7984 675 0,'0'0'10'16,"10"29"47"-16,7 23 21 15,-4 17-56-15,-4 14 0 16,-9 5-13-16,0 1-7 16,0-6-2-16,0-11-7 15,3-15-71-15,11-30-203 0</inkml:trace>
  <inkml:trace contextRef="#ctx0" brushRef="#br0" timeOffset="115986.4742">23679 7890 488 0,'0'0'109'0,"-6"0"-83"16,-6 22 35-16,1 6-45 16,7-5-13-16,2-5-2 15,2-10 1-15,14-8-1 16,19-4 5-16,14-19 9 0,13-9 16 16,3 1 12-16,-5 7-7 15,-15 10 2-15,-15 10 0 16,-14 4-20-16,-11 8-8 15,-3 28-4-15,-21 26 0 16,-25 24-2-16,-18 16-4 16,-10 10 0-16,0-5-1 15,17-14-3-15,17-19-1 16,23-24 1-16,17-20 4 16,2-8 0-16,31-7 3 15,19-3 2-15,11-3 1 0,4-1 8 16,-3-1-4-16,-9 0-9 15,-5 1-1-15,-4 3-9 16,-7-7-117-16,-16-4-374 16</inkml:trace>
  <inkml:trace contextRef="#ctx0" brushRef="#br0" timeOffset="116603.6208">24237 8356 559 0,'-9'-8'26'0,"9"6"36"15,0-3-39-15,0 2-21 16,0 3 3-16,0 0-1 16,0 3 1-16,0 23 5 15,0 12 15-15,0 9-11 16,-2 5-1-16,-5-3 0 16,2-11-8-16,4-14-1 15,1-15 0-15,7-9 2 16,29-19 19-16,18-27-16 15,16-12-4-15,6-5-3 16,-4 6 0-16,-13 10 12 16,-16 19 21-16,-17 12-15 15,-16 10-5-15,-8 6-6 16,-2 18-4-16,0 21 1 0,-8 16 3 16,-8 8-7-16,-2-1-2 15,0 0 0-15,0-4-1 16,3-8-2-16,3-10-7 15,4-8-38-15,6-11-36 16,2-8-51-16,5-13-99 16</inkml:trace>
  <inkml:trace contextRef="#ctx0" brushRef="#br0" timeOffset="116900.914">25113 8064 624 0,'-6'-9'62'16,"6"9"-12"-16,0 0-26 16,0 16-24-16,0 20 2 15,0 18 3-15,0 12 0 16,-6 9 2-16,-5 4 6 15,-2 0-5-15,-1-2 3 16,1-9-7-16,2-13-3 16,4-18-1-16,5-17-3 15,2-15-10-15,0-5-60 0,12-30-74 16,8-20-175 0</inkml:trace>
  <inkml:trace contextRef="#ctx0" brushRef="#br0" timeOffset="117100.1802">25332 8033 580 0,'0'0'58'0,"0"11"30"15,0 20-41-15,0 12-4 16,0 15-9-16,0 10-4 16,0 11-18-16,-5 3-8 15,-5 0-3-15,-1-4-1 0,1-5 0 16,1-11-6-1,1-7-21-15,-1-16-57 0,-5-10-51 16,-3-24-76-16</inkml:trace>
  <inkml:trace contextRef="#ctx0" brushRef="#br0" timeOffset="117316.3753">24823 8173 642 0,'-11'-9'130'16,"11"7"-31"-16,13-2-13 16,39-5-61-16,33-1 11 15,34-7-31-15,21-7-5 16,2-9 0-16,-12-5 0 0,-29 0 0 16,-29 8 0-16,-23 6 0 15,-24 15 0-15,-12 9-6 16,-23-3-171-16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25T17:17:24.7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6529 1953 284 0,'0'-2'43'16,"0"2"-16"-16,0-2 23 16,0 0-15-16,0 2 0 15,0 0 4-15,0 0 3 16,0 0-10-16,0 18-17 16,10 10 19-16,5 9-16 15,-1 5-11-15,3 7-3 0,-1 6 1 16,-2-1 0-16,-2-7-3 15,-3-13-1-15,-1-14 0 16,-5-12 0-16,-2-8-1 16,-1-10 4-16,0-34 2 15,0-27-6-15,0-23-4 16,-1-19-1-16,-17-13 1 16,0 7 0-16,-5 7 3 15,4 25 1-15,4 20-1 16,6 18 1-16,3 17 0 15,6 10 0-15,0 10-3 16,21-2-1-16,15-4 4 16,18-4 0-16,23-6 0 0,34-6 2 15,36-12 6-15,38-11 11 16,20-8 15-16,-5 4-7 16,-36 13-12-16,-51 15-5 15,-49 17-10-15,-34 16-2 16,-22 0-74-16,-8 12-198 15</inkml:trace>
  <inkml:trace contextRef="#ctx0" brushRef="#br0" timeOffset="914.3707">9769 2054 394 0,'0'0'31'15,"0"0"-30"-15,0 0 35 16,0 0-17-16,8 16 7 16,8 7 12-16,3 10-8 0,4 5 6 15,2 4-10 1,2 0-10-16,-2-4-6 0,-4-9-6 16,-6-10-1-16,-6-9 0 15,-4-10 0-15,-5-3 18 16,0-33 21-16,0-21-31 15,0-19-10-15,-5-14-1 16,-11-19 0-16,-6-13-4 16,-7-9-4-16,4 5 0 15,10 21 7-15,15 21 1 16,9 18 0-16,41 8-2 16,31 0 2-16,39-4 0 15,30-3 1-15,28 2 5 16,7 6 16-16,-17 16 6 0,-35 13-1 15,-54 14-16-15,-39 12-11 16,-38 2-21-16,-8 15-105 16,-30-1-203-16</inkml:trace>
  <inkml:trace contextRef="#ctx0" brushRef="#br0" timeOffset="2011.7952">7021 4385 417 0,'8'-9'14'0,"-1"0"45"15,0-3 36-15,-4 2-38 16,-3 0-10-16,0-1-5 15,-1 3 8-15,-21 8-6 16,-16 0-19-16,-20 29-16 16,-21 24-7-16,-8 24 0 15,-2 19-2-15,13 13 0 16,19 8 0-16,26-2 0 0,22-14 0 16,9-18-1-1,30-26-1-15,15-18-5 0,8-25-6 16,12-12-15-16,4-2-34 15,6-16-67-15,-2-12-159 16</inkml:trace>
  <inkml:trace contextRef="#ctx0" brushRef="#br0" timeOffset="2360.8747">7546 4630 85 0,'-30'0'542'16,"-8"9"-539"-16,0 18 3 16,-3 6 19-16,-1 2-4 0,4 1-12 15,10-3-6 1,12-11 1-16,11-7 6 0,5-4-4 16,8-3 3-16,11 0 7 15,5 2-1-15,-3 0 4 16,0 8 16-16,-4 4-7 15,-7 12 2-15,-7 8-8 16,-3 6-4-16,-13 8-9 16,-18-1-4-16,-13-3-4 15,-4-9 0-15,-3-15-1 16,4-19-2-16,3-9-9 16,5-18-26-16,5-18-32 0,9-7-18 15,11 2-14 1,14 5-61-16,15 2-185 0</inkml:trace>
  <inkml:trace contextRef="#ctx0" brushRef="#br0" timeOffset="2660.0879">8073 4531 781 0,'-69'53'0'0,"-1"26"25"16,-1 18 21-16,7 10-6 16,16-5-20-16,21-18-15 15,27-19 0-15,3-21-3 16,30-18-1-16,7-10 1 15,5-12 0-15,1-4-2 16,2 0-3-16,-3 0-34 16,2-11-73-16,-11-12-193 15</inkml:trace>
  <inkml:trace contextRef="#ctx0" brushRef="#br0" timeOffset="3192.0753">8859 4487 419 0,'-15'-3'20'0,"5"0"-18"15,2 3 24-15,3 0-12 16,2 0 18-16,1 0-1 16,2 0 14-16,0 10 11 0,2 12 7 15,18 9-6 1,10 11-8-16,4 10-12 0,5 10-3 15,1 8-10-15,-4 5-8 16,-6-3-6-16,-6-6-9 16,-9-10-1-16,-4-10-15 15,-1-15-44-15,-7-16-47 16,1-15-49-16,4-23-104 16</inkml:trace>
  <inkml:trace contextRef="#ctx0" brushRef="#br0" timeOffset="3341.8499">9219 4525 458 0,'-64'33'251'0,"-23"40"-240"15,-13 22 76-15,-12 20-43 0,-9 5-19 16,11-12-22-16,27-22-3 16,38-23-57-16,39-40-153 15</inkml:trace>
  <inkml:trace contextRef="#ctx0" brushRef="#br0" timeOffset="3757.5844">9423 4790 534 0,'31'0'20'0,"23"-5"42"0,13-8 24 16,8-3-51-16,-1 0 2 15,-6-1-21-15,-16 0-16 16,-19 8-27-16,-12 2-73 15,-16 0-252-15</inkml:trace>
  <inkml:trace contextRef="#ctx0" brushRef="#br0" timeOffset="3923.8377">9580 5035 851 0,'0'23'11'0,"14"-4"4"16,31-14-12-16,20-5-3 16,12-27-31-16,1-22-178 15</inkml:trace>
  <inkml:trace contextRef="#ctx0" brushRef="#br0" timeOffset="4938.1388">10884 4040 159 0,'0'-4'40'0,"0"1"-8"16,0-1 38-16,0 1-8 15,0-3-15-15,0-1-7 0,0 3 5 16,0 1 12-16,0 1-8 16,0 2-10-16,0 0-15 15,0 0-11-15,0 7-5 16,1 15 10-16,-1 9 11 15,0 8-17-15,0 6-5 16,0 5-3-16,-1 0-4 16,-7 3-1-16,4-8-17 15,-1-6-32-15,2-9-22 16,-3-12-55-16,2-14-55 16</inkml:trace>
  <inkml:trace contextRef="#ctx0" brushRef="#br0" timeOffset="5203.9909">10662 4294 459 0,'0'0'19'15,"1"0"17"-15,23 0 34 16,10 0 10-16,12 0-20 16,8 0-23-16,4-6-9 0,-1-5-17 15,-6-1-11-15,-14-1-3 16,-10 4-41-16,-11 2-65 16,-5 1-174-16</inkml:trace>
  <inkml:trace contextRef="#ctx0" brushRef="#br0" timeOffset="5552.9346">10823 4732 613 0,'17'6'16'15,"13"-1"91"-15,8-2-46 16,-1-3-46-16,3 0-15 16,-3 0-1-16,-4-5-46 15,-4-13-120-15</inkml:trace>
  <inkml:trace contextRef="#ctx0" brushRef="#br0" timeOffset="6235.9262">11548 4252 128 0,'-6'-4'462'15,"1"4"-461"-15,5 0 8 16,-1 4 5-16,1 11 18 16,-3 3-8-16,0 1-3 15,0 1 11-15,-2 1-14 0,-1 1 2 16,2-7-10-16,1-6-2 16,3-4-5-16,0-5-2 15,0 0 9-15,12-17 12 16,19-11-12-16,10-5-2 15,3 0 3-15,1 7 3 16,-2 1 13-16,-7 12-1 16,-6 4-2-16,-9 9-5 15,-11 0-6-15,-7 29-4 16,-3 20 7-16,-10 15-5 16,-26 17-6-16,-12 11-3 0,-12 11-2 15,-8 8-2 1,-5 2 2-16,-2-3 0 0,8-14-1 15,12-25 1-15,17-24-2 16,21-25-1-16,12-16-2 16,5-6-2-16,22 0 5 15,22-9 2-15,17 2 5 16,9 5 1-16,2 2 0 16,-5 4-4-16,-5 10-1 15,-3-1-1-15,-6-2-28 16,0-11-154-16,-3-9-531 15</inkml:trace>
  <inkml:trace contextRef="#ctx0" brushRef="#br0" timeOffset="57211.5853">7349 6774 198 0,'-10'9'12'0,"1"2"-8"15,1-2-3-15,2-6 0 16,2-1 0-16,1-2 59 16,-1 0 43-16,-1 0-14 15,-1 0-5-15,2 0-10 16,-5 0-1-16,-5 0-22 15,-13 2-5-15,-13 20-35 16,-11 16 8-16,-4 13 3 16,4 3-7-16,10-2-11 15,14-10-3-15,18-11-1 16,9-11 0-16,18-7 0 0,15-4 2 16,5 0 8-16,-2 4 10 15,-7 9-7-15,-15 17-2 16,-14 19 1-16,-17 17 8 15,-31 10-12-15,-16-5-6 16,-3-16-2-16,-1-23-2 16,10-25-9-16,10-16-35 15,11-5-29-15,21-19-13 16,16 0-12-16,10 0-33 16,32 0-91-16</inkml:trace>
  <inkml:trace contextRef="#ctx0" brushRef="#br0" timeOffset="57477.3341">7471 7159 379 0,'0'0'159'0,"0"0"-139"15,0 11 64-15,5 15-30 16,-2 12-21-16,-1 8-11 16,-2 6 0-16,0 6-5 15,0-2-11-15,-5-6-5 16,0-6-1-16,5-9-5 0,0-13-33 16,0-13-75-16,0-9-101 15,-4-35-187-15</inkml:trace>
  <inkml:trace contextRef="#ctx0" brushRef="#br0" timeOffset="57631.5917">7512 6750 750 0,'-11'-2'4'16,"11"2"-4"-16,0 2-8 15,12 12-24-15,6 7-107 16,-1 4-148-16</inkml:trace>
  <inkml:trace contextRef="#ctx0" brushRef="#br0" timeOffset="58009.3711">7761 7065 536 0,'-14'24'153'0,"7"22"-145"15,0 15 43-15,-1 11-11 16,-1 3-22-16,2-7-14 0,3-19-4 16,2-20 0-16,2-25 0 15,3-10-3-15,25-42 1 16,11-16 2-16,10-11 2 15,0 9 0-15,-5 20 9 16,-10 18 19-16,-9 19 2 16,-8 9-21-16,-7 23-5 15,-10 25 1-15,0 13 0 16,-4 8-6-16,-11 0-1 16,4-7 0-16,4-8-7 15,3-16-24-15,4-15-42 16,2-15-24-16,15-8-45 15,8-15-21-15,4-19-56 0</inkml:trace>
  <inkml:trace contextRef="#ctx0" brushRef="#br0" timeOffset="58242.2159">8221 7080 579 0,'0'0'89'0,"19"20"-55"16,17 9 52-16,4 9-42 16,2 5-9-16,1 6-22 15,-6 4-4-15,-4 1-6 0,-6-3-3 16,-3-3 0-16,-6-4-5 16,1-4-11-1,-4-10-44-15,-3-11-61 0,-3-19-85 16,-4-23-179-16</inkml:trace>
  <inkml:trace contextRef="#ctx0" brushRef="#br0" timeOffset="58391.6834">8668 6993 216 0,'-27'0'566'0,"-11"24"-521"15,-12 34 9-15,-20 24-13 16,-13 20-12-16,-7 7-17 15,1-3-12-15,13-18-8 16,29-24-70-16,35-46-162 0</inkml:trace>
  <inkml:trace contextRef="#ctx0" brushRef="#br0" timeOffset="59788.4285">9304 6977 493 0,'-5'-4'72'16,"5"0"-1"-1,3 0-29-15,20 2-2 0,6-3-1 16,7 2-21-16,0 1-11 15,0 0-7-15,0 0-1 16,1-4-17-16,-1-4-81 16,-5 1-193-16</inkml:trace>
  <inkml:trace contextRef="#ctx0" brushRef="#br0" timeOffset="60054.1848">9359 7385 726 0,'3'0'61'0,"37"0"8"16,9-4-37-16,2-3-29 16,-1-4-3-16,2-5-30 15,-6-14-130-15,0-13-423 16</inkml:trace>
  <inkml:trace contextRef="#ctx0" brushRef="#br0" timeOffset="63729.4276">10908 6135 124 0,'-3'-3'147'0,"1"0"-85"16,-1 0 24-16,0-3-19 16,2-1-9-16,-1 1-14 15,2 1 0-15,0 2 3 16,0 2-13-16,0 1-11 15,0 0-6-15,0 0-10 16,0 0-5-16,0 11 0 0,3 15 5 16,0 5-2-16,-3 7-3 15,0 1 0-15,0 2-2 16,-7 2 0-16,-5-3 0 16,4 1-7-16,2-8-31 15,2-9-55-15,1-8-57 16,-3-10-99-16</inkml:trace>
  <inkml:trace contextRef="#ctx0" brushRef="#br0" timeOffset="63961.6487">10788 6411 297 0,'-3'-6'326'15,"3"4"-306"-15,14 2 11 16,15 0 12-16,10 0-17 16,6-2-17-16,-2-4-6 15,-2-1-3-15,-7 0 0 16,-4 3-7-16,-11 4-43 16,-5 0-102-16,-11 0-178 15</inkml:trace>
  <inkml:trace contextRef="#ctx0" brushRef="#br0" timeOffset="64161.1312">10776 6724 283 0,'23'-16'500'0,"8"1"-485"16,18 1 72-16,8 0-61 15,-8 1-22-15,-7 1-4 16,-11 0-5-16,-4-1-35 16,-5-3-77-16,-8-4-136 15</inkml:trace>
  <inkml:trace contextRef="#ctx0" brushRef="#br0" timeOffset="64427.2838">11455 6062 503 0,'-12'22'89'0,"3"15"-75"16,6 10 64-16,-1 8-31 15,-2 8-24-15,-2 3-15 16,-2 1-3-16,1-5-5 0,1 1-2 16,1-5-11-16,1 5-82 15,-3-5-137-15</inkml:trace>
  <inkml:trace contextRef="#ctx0" brushRef="#br0" timeOffset="64643.4931">10976 7154 849 0,'0'0'46'0,"30"-6"-20"0,37-16-13 16,21-11-5-16,17-9-4 15,1-5-3-15,-11-2-1 16,-13 4-1-16,-15 1-10 15,-12 3-56-15,-7 4-64 16,-14 1-190-16</inkml:trace>
  <inkml:trace contextRef="#ctx0" brushRef="#br0" timeOffset="65093.2076">11107 7499 531 0,'0'-14'74'16,"14"-2"-16"-16,16-2 6 15,7-4-10-15,9-4-8 0,2 0-3 16,4 1-5-16,-7 5-14 16,-9 12-6-16,-15 5-5 15,-12 3-5-15,-9 13-1 16,0 32-2-16,-24 22 5 15,-11 12-4-15,-3 0-5 16,11-13-1-16,18-21 0 16,9-18-1-16,33-23 1 15,21-4 0-15,13-22 2 16,6-10 1-16,-5 2-3 16,-8 4 0-16,-11 7 0 15,1-5-35-15,-7-18-177 16</inkml:trace>
  <inkml:trace contextRef="#ctx0" brushRef="#br0" timeOffset="82400.8923">6596 9151 360 0,'-6'-2'21'16,"4"2"6"-16,2 0 4 0,-3-2-8 16,0-1 22-1,2 1 9-15,-2-1-6 0,1 3-7 16,2 0-18-16,-2 0-12 15,0 0-2-15,2 14-6 16,0 22-1-16,0 25 13 16,0 21-1-16,-1 14 2 15,-7 15-6-15,-2 3-4 16,-7-2-4-16,1-12-1 16,-2-20-1-16,6-28 0 15,2-26 0-15,4-20 0 16,0-6 2-16,-3-40-2 0,0-29-1 15,3-30-6 1,6-25 3-16,0-17 2 0,18-1 2 16,11 12 0-16,10 23 1 15,10 23 0-15,8 20 4 16,9 14-2-16,-2 13 3 16,-9 13 6-16,-6 14 2 15,-14 10-3-15,-13 5-4 16,-11 32 1-16,-11 19 11 15,-12 25-1-15,-37 29-10 16,-22 21-6-16,-9 12-2 16,1 1-1-16,14-19 0 15,22-30 0-15,25-27 0 16,18-28-1-16,11-16-4 16,28-8 4-16,11-4 2 0,7-2 0 15,3-1 1-15,-2 2 0 16,-9 1-1-16,-7 2-2 15,-11-2-60-15,-10-2-78 16,-8-8-132-16</inkml:trace>
  <inkml:trace contextRef="#ctx0" brushRef="#br0" timeOffset="82766.1182">7084 9901 577 0,'0'0'60'0,"12"0"-53"16,23-3 42-16,9-16-16 16,2-10-10-16,3-7-2 15,-7-2-6-15,-10-2 0 16,-13 6-9-16,-13 5-1 15,-6 9 1-15,-9 8 2 16,-26 12-2-16,-12 6-2 16,-6 35-3-16,4 15 2 15,10 6-2-15,14 2-1 16,10-6 1-16,12-5-2 0,3-5 1 16,0-4 0-16,12-4 0 15,5-6 0-15,6-5-1 16,9-7-1-16,5-9-10 15,9-8-69-15,-4-5-76 16,-4-32-267-16</inkml:trace>
  <inkml:trace contextRef="#ctx0" brushRef="#br0" timeOffset="83181.3964">8028 9131 323 0,'0'-4'100'0,"0"-3"-56"15,0-6 29-15,0-5-11 16,0-6-12-16,0-4-13 15,0-2-5-15,-12-1-11 16,-1 3-4-16,-3 5-1 16,0 6 5-16,-1 13-9 15,0 4-6-15,-5 9-6 0,0 28 0 16,0 18 2 0,2 15-2-16,3 15 1 0,7 15-1 15,2 6 2-15,5 3 8 16,3-1 2-16,0-7-4 15,0-11-3-15,9-8-4 16,0-10-1-16,0-15-1 16,-6-11-5-16,-3-10-12 15,0-12-57-15,-12-16-89 16,-17-8-232-16</inkml:trace>
  <inkml:trace contextRef="#ctx0" brushRef="#br0" timeOffset="83331.4899">7711 9755 722 0,'26'11'88'15,"20"7"-7"-15,7-3-35 16,-3-4-41-16,-4-7-5 16,-5-4-36-16,-10-16-215 15</inkml:trace>
  <inkml:trace contextRef="#ctx0" brushRef="#br0" timeOffset="85259.9402">9105 9129 189 0,'0'-3'366'16,"-5"1"-347"-16,3 2 2 15,1 0 6-15,-1 0 6 16,-2 0 1-16,-9 20-1 16,-12 18-8-16,-18 14 7 15,-19 20-14-15,-13 6-14 16,-6 8-2-16,6 0-2 0,11-2-1 15,17-15 1-15,19-12-3 16,21-17 2-16,7-16-3 16,32-8 2-16,20-5 2 15,14-6 4-15,9-3 3 16,2-1 3-16,-7 2 0 16,-13 3-3-16,-16 4-1 15,-17 0-6-15,-11 1-2 16,-8-1-17-16,-5 0-73 15,-6-7-77-15,-24-3-201 16</inkml:trace>
  <inkml:trace contextRef="#ctx0" brushRef="#br0" timeOffset="85525.9956">8792 9205 656 0,'-13'0'52'0,"13"2"-51"16,0 24 6-16,19 19 25 15,5 17-5-15,0 18-2 16,-6 17-13-16,-17 15-3 16,-1 14 6-16,-33-2 0 15,-14-6-11-15,-4-20-4 16,-1-20 0-16,10-23-4 15,9-25-7-15,15-17-54 0,17-13-57 16,1-19-111-16</inkml:trace>
  <inkml:trace contextRef="#ctx0" brushRef="#br0" timeOffset="85905.2794">9622 9248 842 0,'-8'-4'20'0,"8"4"-18"15,0 0-2 1,0 0-16-16,3 8-73 0,2 5-103 16,-5-1-324-16</inkml:trace>
  <inkml:trace contextRef="#ctx0" brushRef="#br0" timeOffset="86069.4434">9505 9722 911 0,'-9'0'16'0,"9"13"-16"16,7-13-143-16,16 0-548 16</inkml:trace>
  <inkml:trace contextRef="#ctx0" brushRef="#br0" timeOffset="141478.9312">10793 8951 412 0,'-5'-3'35'16,"4"3"-20"-16,1 0 23 15,0 0-17-15,0 0-9 16,0-1 1-16,0 1 8 0,0 0-1 15,0 0-7-15,0 3-2 16,0 16 17-16,0 7 2 16,0 10-18-16,0 4-6 15,0 6-2-15,-3 0-2 16,-2-5-2-16,2-13 0 16,3-12-4-16,0-9-16 15,0-7-59-15,6-3-53 16,14-20-34-16</inkml:trace>
  <inkml:trace contextRef="#ctx0" brushRef="#br0" timeOffset="141740.528">11060 8877 376 0,'0'-3'20'0,"0"3"7"15,0 0 4-15,0 0-15 16,3 5 7-16,1 12 20 16,4 7-8-16,-5 3-17 15,-3 7-2-15,0 3-10 16,0 2-5-16,-3-3-1 16,-9-2-6-16,1-10-33 15,1-7-55-15,-2-8-31 0,0-9-33 16</inkml:trace>
  <inkml:trace contextRef="#ctx0" brushRef="#br0" timeOffset="141989.2347">10715 8899 491 0,'-6'-7'21'16,"6"5"17"-16,5-4 2 16,18 1-30-16,10 0 7 15,5 3 6-15,2 2-14 16,5 0-5-16,1 0-1 0,8 5-3 16,4-3-2-16,3-2-6 15,0 0-31-15,-3 0-83 16,-8 0-91-16</inkml:trace>
  <inkml:trace contextRef="#ctx0" brushRef="#br0" timeOffset="142271.975">11642 8746 464 0,'-6'0'36'15,"0"2"-34"-15,-3 18 39 16,-2 6 0-16,-6 8-13 16,-6 10-3-16,-10 13-1 15,-13 13-2-15,-12 18-7 16,-11 17 0-16,-7 19-7 16,-5 10-3-16,4 3-5 15,7-3 0-15,10-15 0 16,12-16-10-16,13-17-12 15,14-24-14-15,10-17-22 16,11-15-59-16,0-20-102 16</inkml:trace>
  <inkml:trace contextRef="#ctx0" brushRef="#br0" timeOffset="142737.5588">11636 9254 420 0,'0'0'125'0,"-6"0"-120"0,-5 8 16 16,-1 10 2-16,-4 8-6 16,-5 11-1-16,-6 14-3 15,-6 9 5-15,-3 17 4 16,-2 9-5-16,5 8-2 16,9 3-3-16,8-4-6 15,11-13-2-15,5-19-3 16,5-22 0-16,20-20-1 15,9-17 0-15,10-2 2 16,5-29 1-16,-4-10-2 16,-7-2 7-16,-15 5 5 15,-14 9 20-15,-9 11-3 16,-15 10-4-16,-27 6-13 0,-15 22-13 16,-5 12-1-16,7 2-4 15,17-7-25-15,19-11-66 16,16-7-89-16</inkml:trace>
  <inkml:trace contextRef="#ctx0" brushRef="#br0" timeOffset="191635.5947">7172 10956 486 0,'0'-9'43'0,"0"6"-42"15,0 3 22-15,0 0 0 16,0 0-5-16,-9 0-1 0,-11 0 9 16,-12 26-18-16,-16 23-6 15,-5 23 7-15,-3 23 6 16,2 12 7-16,11 12-2 16,13 4 0-16,17-11-8 15,13-12-7-15,3-27-3 16,28-21 0-16,12-29 0 15,14-23 2-15,10-23 2 16,9-37 1-16,2-19 3 16,-11-14 0-16,-15-1-2 15,-21 0 4-15,-25 5 0 16,-6 5-9-16,-26 8-2 0,-18 11-1 16,-5 16-1-1,-1 23-4-15,6 18-15 0,10 8-24 16,8 18-19-16,13 16-68 15,6 6-100-15</inkml:trace>
  <inkml:trace contextRef="#ctx0" brushRef="#br0" timeOffset="191851.8064">7100 11470 410 0,'6'20'58'0,"22"6"-35"0,11 9 63 16,6 1-36-16,0 6-8 15,-6 2-13-15,-10 3-23 16,-8 2-6-16,-6-2-3 16,-3-2-20-16,-1-14-121 15,-7-18-271-15</inkml:trace>
  <inkml:trace contextRef="#ctx0" brushRef="#br0" timeOffset="192417.045">8091 11016 388 0,'-9'0'142'0,"8"0"-122"16,1 0 24-16,0 23 2 0,10 17 21 16,-1 14-21-1,-3 19-4-15,-6 9-3 0,0 5-20 16,-3 1-7-16,-9-4-9 15,0-10-3-15,8-11-10 16,4-13-44-16,3-26-116 16,13-24-374-16</inkml:trace>
  <inkml:trace contextRef="#ctx0" brushRef="#br0" timeOffset="192749.5577">8585 11649 531 0,'-23'10'234'0,"3"26"-227"16,-6 17 39-16,-10 15-30 0,-1 2-16 15,3 0-8-15,5-10-40 16,11-21-118-16,10-27-421 15</inkml:trace>
  <inkml:trace contextRef="#ctx0" brushRef="#br0" timeOffset="193281.4969">9065 11109 403 0,'-1'0'90'16,"-1"0"-26"-16,2 6 0 15,0 17-25-15,0 18 42 16,0 15-24-16,0 13-16 16,-1 10-10-16,-7 4-15 15,-2-3-10-15,1-7-6 16,3-10 0-16,6-9-9 0,0-16-16 15,0-18-52 1,6-20-60-16,16-36-105 0,8-33-77 16</inkml:trace>
  <inkml:trace contextRef="#ctx0" brushRef="#br0" timeOffset="193464.5232">9238 11257 81 0,'27'-61'4'16,"-3"16"-3"-16,-11 11-1 15,-7 16 79-15,-6 10 51 16,0 8-4-16,0 0-35 15,-3 14-17-15,-1 18-10 16,1 13-10-16,1 15-14 16,1 12-2-16,-1 6-5 15,-1 7-18-15,-1-4-9 16,-2-2-6-16,3-5-7 16,2-7-33-16,1 3-79 0,-5-16-124 15</inkml:trace>
  <inkml:trace contextRef="#ctx0" brushRef="#br0" timeOffset="193680.6377">8808 12075 724 0,'2'0'19'16,"52"-23"-5"-16,30-24 35 15,35-17-13-15,21-13-6 0,-1 3-10 16,-10 12-14-16,-24 12-6 16,-25 9-11-16,-19 7-59 15,-19 3-120-15,-24 4-294 16</inkml:trace>
  <inkml:trace contextRef="#ctx0" brushRef="#br0" timeOffset="193946.6182">8910 11075 542 0,'60'-39'140'16,"25"-2"-77"-16,34 1 47 16,6 6-69-16,-4 9-31 15,-12 5-10-15,-21 7-6 16,-15-2-71-16,-20-9-251 16</inkml:trace>
  <inkml:trace contextRef="#ctx0" brushRef="#br0" timeOffset="194312.407">10147 11695 394 0,'-20'14'420'0,"7"16"-408"16,3 15 33-16,-6 17-16 16,-4 11-28-16,-1 0-1 15,3-5-28-15,5-17-90 16,3-23-269-16</inkml:trace>
  <inkml:trace contextRef="#ctx0" brushRef="#br0" timeOffset="194761.4252">10669 10932 567 0,'-6'0'72'0,"6"0"-25"15,0 13-24-15,3 23 0 16,9 22 32-16,-3 19-28 16,-9 13-7-16,0 8-8 15,0 6-8-15,-14-5-4 16,1-9-1-16,7-11-13 0,4-18-53 15,2-26-86 1,3-31-154-16</inkml:trace>
  <inkml:trace contextRef="#ctx0" brushRef="#br0" timeOffset="194960.8608">11019 10921 667 0,'0'1'64'16,"0"36"-53"-16,0 25 39 16,0 22-29-16,0 14-16 15,0 7-4-15,-7 3-1 0,-11-8-2 16,5-11-9-16,1-7-51 16,12-18-82-16,0-26-196 15</inkml:trace>
  <inkml:trace contextRef="#ctx0" brushRef="#br0" timeOffset="195160.4685">11291 10966 696 0,'0'7'110'0,"0"39"-110"16,0 22 4-16,0 20-2 15,0 15-1-15,0 5-1 0,0-1-6 16,-3-7-23-16,0 0-66 16,-1-3-113-16</inkml:trace>
  <inkml:trace contextRef="#ctx0" brushRef="#br0" timeOffset="195393.9784">10521 12037 579 0,'0'0'198'16,"21"-8"-195"-16,54-24 11 0,40-19 11 16,37-17 12-1,19-5-17-15,-2-3-8 0,-11 11-2 16,-28 6-6-16,-30 12-4 15,-31 10-18-15,-29 11-72 16,-27 13-63-16,-13 3-246 16</inkml:trace>
  <inkml:trace contextRef="#ctx0" brushRef="#br0" timeOffset="195675.829">10336 11167 568 0,'-10'-18'38'0,"10"-2"28"16,18-8-19-16,19-8-3 15,21-5 12-15,24-6-2 16,26-9-7-16,36-9-12 15,24-3-16-15,15-2-10 16,-7 5-9-16,-25 14 0 16,-29 7-3-16,-24 13-42 15,-21-5-149-15,-16-3-400 16</inkml:trace>
  <inkml:trace contextRef="#ctx0" brushRef="#br0" timeOffset="196008.3464">12391 11669 828 0,'-47'32'57'0,"-9"36"-29"15,-12 25 9-15,-9 20-36 16,2 5-1-16,14-9-41 15,25-27-146-15,25-36-447 16</inkml:trace>
  <inkml:trace contextRef="#ctx0" brushRef="#br0" timeOffset="196556.7458">12814 10803 561 0,'-1'-3'55'16,"1"3"10"-16,0 8-42 16,6 26-6-16,10 18 28 0,-1 17-7 15,-3 15-12-15,-8 15-4 16,-4 6-6-16,0 2-5 15,-1-4-10-15,-9-6-1 16,1-10-5-16,6-17-12 16,3-26-63-16,0-29-60 15,0-16-80-15,7-44-128 16</inkml:trace>
  <inkml:trace contextRef="#ctx0" brushRef="#br0" timeOffset="196839.6085">13159 10978 595 0,'-14'21'104'15,"13"29"-95"-15,1 18 37 16,0 19-29-16,0 7-11 16,0 3-3-16,5-7-1 15,4-22-1-15,4-24-1 16,9-32 1-16,18-20 12 15,17-52 11-15,18-33 0 16,8-23-11-16,1-5-10 16,-13 7 0-16,-18 26 14 15,-19 23-1-15,-17 24-13 16,-10 18-3-16,-7 11-4 0,0 12-67 16,-4 6-121-1,-15 22-174-15</inkml:trace>
  <inkml:trace contextRef="#ctx0" brushRef="#br0" timeOffset="197105.6687">12671 12051 290 0,'-13'0'351'0,"13"-13"-303"0,20-28 18 15,36-22-22 1,33-21 4-16,39-7 0 0,24-1-3 16,17 7-9-16,0 10-19 15,-18 11-6-15,-27 15-10 16,-36 13-1-16,-30 15-5 16,-25 12-31-16,-17 9-62 15,-13 0-110-15,-3 6-173 16</inkml:trace>
  <inkml:trace contextRef="#ctx0" brushRef="#br0" timeOffset="197388.4453">12523 10886 718 0,'26'-28'55'16,"59"-8"36"-16,40-14-9 16,45 1-45-16,32-7-10 15,16 2-14-15,-5 6-13 16,-30 8 0-16,-39 10 0 15,-44 12-18-15,-33 5-91 0,-26-3-135 16</inkml:trace>
  <inkml:trace contextRef="#ctx0" brushRef="#br0" timeOffset="198320.2059">7841 11115 352 0,'0'0'51'0,"11"-4"-15"16,19-12 47-16,15 0-1 15,15-5-13-15,9 2-19 16,0 4-14-16,-11 2-28 16,-14 7-8-16,-10 6-3 15,-12 0-27-15,-7 0-125 16,-9 2-255-16</inkml:trace>
  <inkml:trace contextRef="#ctx0" brushRef="#br0" timeOffset="198635.1968">7913 11970 417 0,'0'-16'119'0,"9"-8"-65"16,27-8 36-16,18 0-35 15,5 2-13-15,3 6-10 16,-4 8-32-16,-6 9 0 15,-1 6-6-15,4 1-29 16,-4 0-141-16</inkml:trace>
  <inkml:trace contextRef="#ctx0" brushRef="#br0" timeOffset="216475.478">17195 3650 312 0,'-12'0'216'15,"10"0"-214"1,2 0 11-16,9 8 10 0,17 18-14 15,8 12 30-15,3 10-11 16,3 12 6-16,-7 7-12 16,-6 7 4-16,-9 2-16 15,-9 2-7-15,-6 1-3 16,-3-2 0-16,0-7-9 16,0-14-33-16,-9-16-102 15,2-26-101-15</inkml:trace>
  <inkml:trace contextRef="#ctx0" brushRef="#br0" timeOffset="216658.3037">17735 3728 265 0,'0'-12'304'0,"0"12"-264"16,-29 10 62-16,-21 32-46 15,-30 21-33-15,-27 22-8 16,-15 12-11-16,-3 14-4 15,14-1-1-15,23-7-12 16,31-17-50-16,29-25-75 16,28-28-114-16</inkml:trace>
  <inkml:trace contextRef="#ctx0" brushRef="#br0" timeOffset="217024.0164">17879 3962 426 0,'6'-3'139'0,"8"-1"-117"16,11-4 73-16,8 2-25 16,6-2-22-16,7 2-15 15,-4 4-16-15,-5 0-16 16,-7 0-1-16,-12 2-7 15,-7 0-26-15,-11 0-85 16,0 17-100-16,-27 10-85 16</inkml:trace>
  <inkml:trace contextRef="#ctx0" brushRef="#br0" timeOffset="217173.7688">17888 4139 361 0,'0'0'98'16,"0"0"4"-16,19 0-1 0,9 0 11 15,13 0-27-15,6 0-48 16,3 0-30-16,0 0-7 16,-7 7-29-16,-7-3-162 15,-12-4-457-15</inkml:trace>
  <inkml:trace contextRef="#ctx0" brushRef="#br0" timeOffset="219501.2182">19025 3419 567 0,'0'0'12'0,"0"0"40"16,0 0-14 0,0 10-32-16,0 10 29 0,2 8-8 15,-2 6-7 1,0 7-3-16,0 3-9 0,-15 0-7 16,1-1-1-16,-3-2-8 15,2-7-11-15,0-7-29 16,3-10-62-16,7-14-92 15</inkml:trace>
  <inkml:trace contextRef="#ctx0" brushRef="#br0" timeOffset="219684.2906">19185 3451 440 0,'3'-2'28'16,"0"2"73"-1,-1 2-23-15,-1 22-26 0,-1 12-14 16,0 11-28-16,0 5-10 16,-14 4-13-16,-6 2-61 15,-6-8-146-15</inkml:trace>
  <inkml:trace contextRef="#ctx0" brushRef="#br0" timeOffset="219933.4504">18807 3385 393 0,'0'-13'191'0,"29"1"-190"15,30-5 44-15,22-4-11 16,16 2 4-16,13 4 8 15,10 6-7-15,-3 4-12 16,-7 5-15-16,-16 0-12 16,-24 0-6-16,-18 11-27 15,-21 11-80-15,-16 14-84 16,-15 10-131-16</inkml:trace>
  <inkml:trace contextRef="#ctx0" brushRef="#br0" timeOffset="220216.3471">18531 4054 605 0,'23'-21'13'15,"41"3"36"-15,21-2 32 16,25 0-35-16,16 4 5 16,-4 4-20-16,-7 0-15 0,-23 6-7 15,-21 2-9 1,-19 4-4-16,-16 0-15 16,-10 0-44-16,-11 4-56 0,-7 8-38 15,-8 6-62-15</inkml:trace>
  <inkml:trace contextRef="#ctx0" brushRef="#br0" timeOffset="220598.5977">19086 4186 573 0,'-28'0'0'15,"0"24"21"-15,-11 9-1 16,-9 11-13-16,-5 12 12 16,-3 10 3-16,4 8 1 15,13 1 3-15,18-5 4 16,21-12-11-16,10-16-12 15,34-18-4-15,19-17 9 16,13-7 5-16,7-23-2 16,-9-7 5-16,-21 2 6 15,-29 5-8-15,-24 4 6 0,-49 7 7 16,-37 4-31-16,-27 8-11 16,-1 3-11-16,20 24-47 15,42-5-92-15,38-15-339 16</inkml:trace>
  <inkml:trace contextRef="#ctx0" brushRef="#br0" timeOffset="221330.2931">16932 6504 469 0,'-5'-4'45'15,"5"4"12"-15,17 0-1 16,18 2-6-16,9 21 2 15,4 14-5-15,-2 8-8 16,-6 13-9-16,-7 7-12 16,-10 10-6-16,-8 0-6 15,-4-6-6-15,-2-7-2 0,-1-9-18 16,1-11-56-16,-5-11-75 16,-1-26-161-16</inkml:trace>
  <inkml:trace contextRef="#ctx0" brushRef="#br0" timeOffset="221513.8787">17575 6385 687 0,'-41'0'100'16,"-12"26"-72"-16,-27 28 46 16,-21 17-48-16,-13 22-13 15,-3 8-10-15,13-1-3 16,20-11-18-16,31-19-55 0,32-17-81 15,21-20-85-15</inkml:trace>
  <inkml:trace contextRef="#ctx0" brushRef="#br0" timeOffset="221779.2046">17722 6684 699 0,'-2'0'45'15,"2"3"-5"-15,25 3 8 16,10-1-39-16,3-3-2 15,-2-1-7-15,-6-1-1 16,-9 0-20-16,-2 5-68 16,-13-1-127-16</inkml:trace>
  <inkml:trace contextRef="#ctx0" brushRef="#br0" timeOffset="221929.2461">17705 6985 811 0,'0'6'1'0,"15"-2"-1"15,23 2-15-15,6-6-152 16</inkml:trace>
  <inkml:trace contextRef="#ctx0" brushRef="#br0" timeOffset="223142.7794">17751 7057 100 0,'2'-4'182'16,"-2"4"-156"-16,1 0 20 16,2 0-24-16,0 0-18 15,3-4 15-15,5 0 17 16,5 1-2-16,4-4 12 16,3-1 6-16,6-2-19 15,3 0-6-15,1 0-7 16,-4 4-11-16,-6 2-8 15,-6 2-1-15,-2 2-10 16,-5-3-76-16,-5-6-286 16</inkml:trace>
  <inkml:trace contextRef="#ctx0" brushRef="#br0" timeOffset="223558.3106">18913 6107 260 0,'0'0'176'0,"-16"0"-136"16,-8 6 48-16,-4 14-38 16,1 2-3-16,8-1-11 15,17-4-24-15,2-4-9 16,27-4 6-16,13-3 8 16,0 1 27-16,-2-1 10 15,-11 2-8-15,-14 7-12 16,-13 7-15-16,-3 7-4 15,-28 10-3-15,-11-1-10 16,-7-9-2-16,4-10-10 16,7-16-49-16,13-3-34 15,12-27-26-15,12-7-109 0,1-7-154 16</inkml:trace>
  <inkml:trace contextRef="#ctx0" brushRef="#br0" timeOffset="223741.8141">18959 6085 35 0,'0'0'531'16,"0"0"-480"-16,10 0 31 15,6 6-24-15,13 2-1 16,12-1-32-16,4-4-17 16,6-3-7-16,-8 4-1 15,-3 1-23-15,-6 3-56 16,-4-1-67-16,-4-2-211 0</inkml:trace>
  <inkml:trace contextRef="#ctx0" brushRef="#br0" timeOffset="223924.0529">19440 6232 475 0,'-12'22'74'0,"-4"8"28"16,-1 5-34-16,3 5-35 15,0 0-23-15,2-5-10 16,5-2-6-16,-2-3-32 16,3-5-42-16,-5-9-78 0,7-16-216 15</inkml:trace>
  <inkml:trace contextRef="#ctx0" brushRef="#br0" timeOffset="224107.5512">19574 6193 261 0,'6'-3'300'16,"2"3"-261"-16,2 0 37 15,4 16-25-15,-5 10-19 16,-5 7-13-16,-4 7-19 16,0-1-2-16,0 0-38 15,-16-5-24-15,-11 0-57 0,-11-8-103 16</inkml:trace>
  <inkml:trace contextRef="#ctx0" brushRef="#br0" timeOffset="224289.5595">19119 6279 438 0,'33'-15'139'15,"18"-3"-76"-15,28-2 35 16,21 0-53-16,18-4-6 15,16 0-7-15,-3-2-16 16,-5 1-14-16,-20 2-2 0,-23 4-46 16,-25 9-119-1,-25 6-139-15</inkml:trace>
  <inkml:trace contextRef="#ctx0" brushRef="#br0" timeOffset="224555.0864">18630 6766 620 0,'6'0'41'0,"52"-14"21"15,32-3 19-15,35-3-46 16,24-3-5-16,17-1-6 0,1 1-11 15,-19 1-8-15,-22 1-5 16,-30 3-1-16,-31 1-8 16,-18 3-31-16,-19 5-70 15,-10 8-45-15,-17 1-94 16</inkml:trace>
  <inkml:trace contextRef="#ctx0" brushRef="#br0" timeOffset="224904.7303">19559 6801 117 0,'-16'-3'448'15,"-6"3"-443"-15,-7 12 27 16,-10 15-2-16,-13 13-10 15,-9 12 13-15,-6 20 11 16,-3 18 7-16,8 7-5 16,16 1-20-16,27-16-15 15,19-20-7-15,24-23-4 16,25-23 0-16,15-16 4 16,13-18 5-16,1-19-1 15,-13-1 6-15,-26 5 14 16,-35 10 12-16,-22 8-10 15,-48 8-24-15,-22 7-6 0,-12 12-11 16,11 21-15-16,23 7-96 16,29-14-168-16</inkml:trace>
  <inkml:trace contextRef="#ctx0" brushRef="#br0" timeOffset="225553.4806">17034 9033 634 0,'-6'0'52'16,"6"0"8"-16,7 6-27 15,20 20-4-15,9 15-9 16,7 9-11-16,-3 13-2 15,-2 8-3-15,-4 0-3 16,-6-7-1-16,-2-11-5 16,-3-16-35-16,-4-8-65 15,1-20-94-15,-5-9-225 16</inkml:trace>
  <inkml:trace contextRef="#ctx0" brushRef="#br0" timeOffset="225719.642">17542 9071 235 0,'-43'0'524'16,"-23"12"-494"-16,-14 32 59 16,-14 15-46-16,-12 23-25 15,-6 8-11-15,12 1-7 16,18-11-8-16,28-16-47 16,27-11-73-16,27-22-76 15,9-28-219-15</inkml:trace>
  <inkml:trace contextRef="#ctx0" brushRef="#br0" timeOffset="225985.7404">17657 9168 611 0,'6'0'89'15,"34"-4"-39"-15,18-5 10 16,5-2-45-16,-5 2-7 16,-13 5-8-16,-12 4-14 15,-15 0-50-15,-12 7-75 16,-6 13-207-16</inkml:trace>
  <inkml:trace contextRef="#ctx0" brushRef="#br0" timeOffset="226135.2249">17757 9341 440 0,'0'0'387'15,"4"0"-341"-15,15 4 8 16,11 3-46-16,5 3-8 15,5-4-39-15,2-6-154 16,-7-18-396-16</inkml:trace>
  <inkml:trace contextRef="#ctx0" brushRef="#br0" timeOffset="227056.1344">18865 8591 400 0,'0'0'87'0,"0"-2"-2"15,0 2-21-15,0 0-45 16,2 0-2-16,12 0 1 15,9 0 15-15,12 2-2 16,14 5 8-16,12 1-6 16,9-5-8-16,4-3-7 0,-6 0-8 15,-7 0-7-15,-15 2-3 16,-17 0 0-16,-16 4-5 16,-11 2-3-16,-2 11-15 15,-24 10 9-15,-19 10 9 16,-12 8-1-16,-5 6 4 15,6 1 2-15,2-1 0 16,4-5-1-16,9-11-12 16,8-8-29-16,13-8 5 15,9-8-22-15,9-6-62 16,5-7-88-16</inkml:trace>
  <inkml:trace contextRef="#ctx0" brushRef="#br0" timeOffset="227266.2678">19459 8888 363 0,'0'0'177'0,"0"4"-105"16,0 16 20-16,0 5-42 15,-7 9-20-15,-6 4-17 16,1 2-13-16,-5-4-2 15,5-6-27-15,2-7-44 16,1-8-78-16,6-8-92 16</inkml:trace>
  <inkml:trace contextRef="#ctx0" brushRef="#br0" timeOffset="227448.702">19770 8784 540 0,'0'0'82'0,"0"0"16"16,1 19-65-16,-1 12-8 16,0 12-18-16,0 6-7 15,-12 2-2-15,-7-1-31 16,-3-6-38-16,-8 0-53 16,-8-4-56-16</inkml:trace>
  <inkml:trace contextRef="#ctx0" brushRef="#br0" timeOffset="227648.2742">19257 8983 384 0,'26'-12'184'0,"12"5"-113"16,22-3 34-16,17-2-55 15,17-4 0-15,17-6-10 16,9-6-19-16,1 0-16 15,-8-1-5-15,-19 2-18 16,-25 10-109-16,-18 6-59 16,-24 5-221-16</inkml:trace>
  <inkml:trace contextRef="#ctx0" brushRef="#br0" timeOffset="227914.1117">18746 9487 578 0,'0'2'99'0,"33"-2"-66"16,37 0 69-16,35-11-65 15,24-14-9-15,18-8 2 16,11-8-8-16,-9-2-9 15,-10-1-7-15,-35 8-6 0,-29 10-2 16,-32 8-34-16,-19 11-60 16,-12 7-67-16,-12 0-135 15</inkml:trace>
  <inkml:trace contextRef="#ctx0" brushRef="#br0" timeOffset="228280.1106">19537 9467 599 0,'0'-11'118'0,"0"5"-91"16,0 6 30-16,-13 3-45 15,-25 23-12-15,-18 18-1 16,-13 18 1-16,-7 19 0 15,3 15 3-15,9 4 12 16,11-1 4-16,24-13 3 16,23-18-10-16,6-18-4 15,32-22-8-15,17-22 0 16,10-6 5-16,9-26 8 16,-7-14 2-16,-14 2 12 15,-23 6 1-15,-24 6-10 16,-24 11-2-16,-33 10-16 0,-16 5 0 15,-4 12-13-15,13 10-21 16,20 0-100-16,25-11-191 16</inkml:trace>
  <inkml:trace contextRef="#ctx0" brushRef="#br0" timeOffset="229011.6208">16946 11567 555 0,'-3'0'63'16,"3"16"-14"-16,3 22 1 15,16 14-3-15,3 12-17 16,-2 13-13-16,-2 10-10 16,-6 2-5-16,-5 0-2 15,-1-9 0-15,-3-11-3 16,-2-13-5-16,2-13-18 0,0-15-37 15,0-15-51-15,2-13-101 16</inkml:trace>
  <inkml:trace contextRef="#ctx0" brushRef="#br0" timeOffset="229194.6052">17290 11703 768 0,'-45'0'61'16,"-10"37"18"-16,-15 25-41 15,-15 22-27-15,-7 12-11 16,5 4 0-16,17-6-6 16,21-14-19-16,25-16-49 0,17-18-40 15,7-15-20 1,10-12-43-16,15-11-34 0</inkml:trace>
  <inkml:trace contextRef="#ctx0" brushRef="#br0" timeOffset="229527.1222">17459 11905 513 0,'6'0'237'0,"13"0"-206"16,17 0 30-16,12 0-39 15,-1 0-20-15,-5 0-2 16,-12 0-22-16,-15 0-74 0,-15 14-91 16</inkml:trace>
  <inkml:trace contextRef="#ctx0" brushRef="#br0" timeOffset="229693.4735">17460 12051 642 0,'0'0'196'16,"0"0"-134"-16,9 0-1 16,21 0-50-16,13 2-11 15,10 2-3-15,3-1-68 16,-7-3-178-16</inkml:trace>
  <inkml:trace contextRef="#ctx0" brushRef="#br0" timeOffset="230341.5159">18816 11046 137 0,'10'-13'85'0,"-2"1"-5"15,0 1 7-15,-4 3-6 16,-4 1 10-16,0 6-9 15,0 1-12-15,0 0-9 16,0 1-20-16,2 25-4 16,1 16 11-16,-3 12-32 15,0 10-11-15,-2 1-5 0,-10-1 0 16,-1-4-9-16,1-6-21 16,3-6-49-16,-1-4-49 15,2-14-101-15</inkml:trace>
  <inkml:trace contextRef="#ctx0" brushRef="#br0" timeOffset="230574.5237">19139 10927 1 0,'0'-8'665'0,"0"8"-625"0,0 0 30 15,0 17-51-15,2 22 4 16,0 15 1-16,-2 12-13 16,0 12-6-16,-10 1-5 15,-4-1 0-15,1-8-11 16,2-4-43-16,8-8-78 16,2-15-170-16</inkml:trace>
  <inkml:trace contextRef="#ctx0" brushRef="#br0" timeOffset="230890.4455">19640 11271 385 0,'0'15'124'0,"0"3"-16"16,0 10-44-16,-6 8-27 15,-3 4-14-15,-1 6-17 0,-5-5-6 16,1 1-8-1,2-7-14-15,-1-2-49 0,1-7-102 16,3-12-172-16</inkml:trace>
  <inkml:trace contextRef="#ctx0" brushRef="#br0" timeOffset="231090.0883">19858 11248 298 0,'0'0'320'16,"0"8"-280"-16,-6 22 24 0,0 7-53 16,-1 6-10-16,-3 1-1 15,-3 4-4-15,0-4-9 16,-5-1-39-16,-2-3-91 16,-5-10-165-16</inkml:trace>
  <inkml:trace contextRef="#ctx0" brushRef="#br0" timeOffset="231305.3881">19365 11270 630 0,'0'-3'109'15,"32"-2"-55"-15,30-6 13 0,26-5-39 16,22-3-5-16,9-2-7 15,2 1-5-15,-13 0-6 16,-19 8-5-16,-18 6-8 16,-20 6-40-16,-16 0-57 15,-12 10-66-15,-16 7-182 16</inkml:trace>
  <inkml:trace contextRef="#ctx0" brushRef="#br0" timeOffset="231605.4323">18451 11925 621 0,'-31'11'50'0,"31"0"-9"16,14-11 9-16,52 0-15 15,45-13 4-15,41-18-1 16,31-11 5-16,19-2-11 16,-1 3-12-16,-14 1-8 15,-22 4-5-15,-38 3-5 16,-39 11-2-16,-37 6-6 16,-27 8-2-16,-17 6-24 15,-7 2-72-15,0 0-80 0,-16 12-140 16</inkml:trace>
  <inkml:trace contextRef="#ctx0" brushRef="#br0" timeOffset="231987.8357">19470 12045 171 0,'-8'0'399'0,"-29"6"-371"0,-6 27 41 16,-13 20-33-16,-10 17-12 16,-9 18 12-16,-5 13 7 15,6 4-3-15,18-3-26 16,24-12-4-16,31-19 4 15,7-23-10-15,35-19-1 16,15-22 2-16,11-7 1 16,7-36 7-16,0-15-2 15,-15-4 6-15,-20 10 5 16,-32 9-2-16,-20 14-11 16,-48 12-5-16,-30 10-4 15,-15 0-13-15,7 10-18 0,25 0-42 16,41-10-167-16</inkml:trace>
  <inkml:trace contextRef="#ctx0" brushRef="#br0" timeOffset="233168.2745">20384 3867 465 0,'0'-6'65'16,"5"4"-4"-16,1 0 24 16,-1 2-60-16,2 0 1 15,-3 6-4-15,-1 22-2 16,-1 16-2-16,-2 10-9 0,0 6-8 15,-5 5-1-15,-5-6-10 16,-1-2-44-16,1-4-59 16,-5-10-100-16</inkml:trace>
  <inkml:trace contextRef="#ctx0" brushRef="#br0" timeOffset="233351.1547">20207 4122 654 0,'0'-5'37'15,"25"0"25"-15,19-1-10 0,11-3-38 16,8-4-6-16,-2 1-8 16,-5 1-7-16,-2 3-50 15,-3 0-128-15,-7-4-382 16</inkml:trace>
  <inkml:trace contextRef="#ctx0" brushRef="#br0" timeOffset="233699.8975">20901 3851 399 0,'-8'1'110'0,"7"-1"-79"15,1 1 65-15,3-1-66 16,19 0 15-16,10 0 8 16,5 0-11-16,3 0-6 15,-9 0 1-15,-10 0-16 16,-9 0-13-16,-12 16-3 16,0 24 8-16,-33 18-6 15,-16 19-4-15,-9 11-2 16,1 3-1-16,20-12 0 15,20-16-1-15,17-21-1 16,14-18 0-16,26-13 1 16,16-11 1-16,8 0 2 0,3-9-1 15,-3-11-1-15,-10 5-6 16,-7-2-45-16,-3-4-123 16,-13-7-239-16</inkml:trace>
  <inkml:trace contextRef="#ctx0" brushRef="#br0" timeOffset="234265.3836">22154 3976 139 0,'0'0'569'0,"0"3"-553"16,0 25 36-16,-4 19-24 15,-10 11-7-15,-4 13-15 0,-4 2-6 16,1-3-3-16,2-7-11 15,6-17-64-15,9-14-93 16,4-24-176-16</inkml:trace>
  <inkml:trace contextRef="#ctx0" brushRef="#br0" timeOffset="234465.9549">22419 3935 608 0,'0'0'86'16,"-4"12"-34"-16,-8 14-39 16,-3 12-3-16,-3 10 3 0,-1 9-7 15,-4 7-5-15,0 4-1 16,-3-3-6-16,2-5-18 16,3-8-77-16,4-15-109 15</inkml:trace>
  <inkml:trace contextRef="#ctx0" brushRef="#br0" timeOffset="234681.3814">21988 3863 231 0,'-4'9'525'16,"4"8"-482"-16,22 3 33 0,26-8-55 15,21-4 7-15,14-8-5 16,7 0-12-16,-4-11-11 16,-5-6 0-16,-8-1-8 15,-14 0-83-15,-18-8-263 16</inkml:trace>
  <inkml:trace contextRef="#ctx0" brushRef="#br0" timeOffset="235463.8209">20799 6303 420 0,'-1'-2'146'16,"-5"2"-93"-16,6 0 11 0,0 13-54 15,0 14 12-15,6 7 13 16,4 6-18-16,-4 4 0 16,-3 6-5-16,-3-1-12 15,0 2 0-15,0 2-6 16,-12-2-19-16,-3-7-32 16,0-11-49-16,-6-17-59 15,-4-12-5-15</inkml:trace>
  <inkml:trace contextRef="#ctx0" brushRef="#br0" timeOffset="235645.3827">20663 6596 504 0,'10'-16'100'0,"9"2"17"16,9-3-37-16,14 1-45 15,7 5 3-15,2 4-24 16,-2 5-14-16,-5 2-2 15,-9 4-34-15,-8 14-50 16,-4-2-37-16,-7 6-119 16</inkml:trace>
  <inkml:trace contextRef="#ctx0" brushRef="#br0" timeOffset="241082.5543">21535 3794 287 0,'-3'-4'93'0,"0"4"-36"16,1 0 4-16,2 0-36 15,-1 0 4-15,-1 0-10 16,1 0 0-16,-1 0 10 16,2 0 4-16,0 14 2 15,-1 12 6-15,-2 9-18 16,-4 11-8-16,-4 7-8 15,-3 9 3-15,-3 10 1 16,-3 10-3-16,1 6-5 16,1-1-3-16,7-5-1 15,4-12-13-15,1-15-41 16,5-20-47-16,1-18-65 0,0-17-75 16</inkml:trace>
  <inkml:trace contextRef="#ctx0" brushRef="#br0" timeOffset="241398.4757">21676 4084 281 0,'0'-1'182'0,"0"1"-157"0,-1 0 33 15,-2 7-29-15,-4 13 9 16,-7 8-5-16,-11 6-11 16,-8 6-10-16,-4 0-5 15,2-5-1-15,15-9-6 16,13-6 0-16,7-4 0 16,11 0 0-16,14 4 5 15,7 4 21-15,-6 9 11 16,-2 8-8-16,-10 11-13 15,-10 11-16-15,-4 11-12 16,0-8-152-16</inkml:trace>
  <inkml:trace contextRef="#ctx0" brushRef="#br0" timeOffset="242163.9375">21384 6278 437 0,'-24'25'86'0,"8"2"-80"16,8-7 30-16,8-6-29 15,0-12-6-15,18-2 1 16,19-24 6-16,11-13 10 16,10-8 29-16,4 5 17 15,-4 6-15-15,-10 16 15 16,-14 10-13-16,-18 8-22 0,-11 22-20 15,-5 28 1-15,-28 23 2 16,-25 19-9-16,-18 11-3 16,-9 4-1-16,2-1-5 15,10-13-4-15,19-21-17 16,22-28-7-16,18-23 17 16,9-15 10-16,33-6 4 15,18 0 3-15,10-3 12 16,5-5 6-16,-7 5-5 15,-8 3-5-15,-17 0-7 16,-9 0-1-16,-8 12-10 16,-4 2-68-16,-13-10-175 15</inkml:trace>
  <inkml:trace contextRef="#ctx0" brushRef="#br0" timeOffset="242463.768">22043 6088 541 0,'-11'5'65'0,"9"9"-44"15,2 7 25-15,0 11-17 16,0 14 4-16,0 10-6 15,0 12-5-15,-9 9 1 0,-6 3-4 16,-6 6-3-16,-2 6-4 16,-4 0-10-16,0-1-2 15,6-8-2-15,1-15-5 16,13-22-21-16,2-24-44 16,5-22-37-16,3-14-45 15,21-28-159-15</inkml:trace>
  <inkml:trace contextRef="#ctx0" brushRef="#br0" timeOffset="242712.3989">22312 6481 306 0,'0'-6'250'0,"-7"6"-168"0,-15 10 4 16,-17 20-59-16,-11 12-16 15,-8 7-6-15,-2 2-4 16,8-2-1-16,12-9-3 15,18-12-2-15,15-10-1 16,7-7-5-16,23 0 11 16,14 2 3-16,5 3 7 15,-1 2 6-15,-6 4-3 16,-7 5-4-16,-7 7-9 16,-1 7-6-16,-7 5-60 15,-10-12-211-15</inkml:trace>
  <inkml:trace contextRef="#ctx0" brushRef="#br0" timeOffset="242965.9355">22661 6567 525 0,'-9'20'62'16,"5"14"14"-16,-2 12-26 16,-2 10-37-16,-4 6-10 15,-2 0-2-15,0 1-1 0,-4-4-1 16,6-3-2-16,2-6-27 16,4-17-70-16,6-25-100 15,6-11-132-15</inkml:trace>
  <inkml:trace contextRef="#ctx0" brushRef="#br0" timeOffset="243161.3507">22916 6524 495 0,'0'0'94'16,"0"29"-40"-16,0 13-10 15,-4 15-22-15,-11 9 0 0,0 6-14 16,-4 3-8-1,1-7 0-15,-2-2-11 0,-3-3-51 16,4-14-125-16,-1-22-280 16</inkml:trace>
  <inkml:trace contextRef="#ctx0" brushRef="#br0" timeOffset="243343.629">22618 6566 693 0,'0'-9'63'0,"15"1"39"16,24 1-58-16,13 0-29 15,10 1-6-15,6-4-4 16,0 0-3-16,-2-4-2 0,-3 4-11 16,4-2-95-16,-12-2-246 15</inkml:trace>
  <inkml:trace contextRef="#ctx0" brushRef="#br0" timeOffset="244041.9739">20814 8838 405 0,'-6'0'94'0,"6"0"-42"16,0 0-2-16,0 8-38 16,0 14 16-16,8 13-1 15,-2 4-9-15,-5 8-3 16,-1 1-8-16,0 6-4 15,-15 1-3-15,-7 6 0 16,0 2-22-16,-5 3-55 16,-2-8-103-16,2-22-234 15</inkml:trace>
  <inkml:trace contextRef="#ctx0" brushRef="#br0" timeOffset="244174.6985">20634 9149 435 0,'42'-22'85'15,"11"8"4"-15,10 3 5 16,3 2-68-16,1 1-3 16,-1 5-13-16,-3 3-10 15,-13 0-42-15,-19 0-261 16</inkml:trace>
  <inkml:trace contextRef="#ctx0" brushRef="#br0" timeOffset="244906.5931">21542 8803 533 0,'-12'0'90'15,"12"1"-86"-15,11-1 42 16,23 0-37-16,14-5 5 16,11-8 18-16,6 2 4 15,-1 4 14-15,-9 5-2 16,-18 2-5-16,-19 2-22 15,-18 29-19-15,-21 18 8 16,-34 26-4-16,-18 11-6 16,-13 11-2-16,2 7-2 15,15-10-8-15,23-19-17 0,27-24-16 16,19-22 15-16,16-12 21 16,24-6 9-16,8-3 3 15,6-5 8-15,-2-1 9 16,-7-2-11-16,-5 3-6 15,-7 1-3-15,-7 0-9 16,-4-3-87-16,-11-1-199 16</inkml:trace>
  <inkml:trace contextRef="#ctx0" brushRef="#br0" timeOffset="245155.9084">22244 8708 630 0,'-8'0'35'0,"6"0"0"15,1 11-15-15,-2 18-9 16,0 13 12-16,0 11 0 16,-4 10 4-16,-4 7-5 15,-2 5 0-15,-8 7-5 16,-3 3-8-16,-1 3-9 15,0-2-1-15,3-7-6 16,6-13-29-16,7-18-68 16,9-26-73-16,0-22-134 15</inkml:trace>
  <inkml:trace contextRef="#ctx0" brushRef="#br0" timeOffset="245438.4328">22526 8943 636 0,'-50'28'19'0,"-8"13"63"15,-12 9-56-15,-5 7-23 16,4-1 0-16,14-4-3 16,23-16 0-16,17-15-5 15,17-13-7-15,14-8-3 0,21 0 15 16,10 0 11-1,1 0 9-15,-5 7 12 0,-8 6-7 16,-9 7-15-16,-2 5-10 16,-6 6-1-16,-2 2-27 15,-5-4-94-15,-9-9-177 16</inkml:trace>
  <inkml:trace contextRef="#ctx0" brushRef="#br0" timeOffset="245671.417">22806 9049 510 0,'0'7'103'16,"-4"24"-30"-16,-5 13-16 15,-4 14-41-15,-6 9-9 16,-5 9-2-16,-2 0-3 15,0 3-2-15,-2-1-2 16,7-6-5-16,7-16-41 16,14-21-118-16,0-35-162 15</inkml:trace>
  <inkml:trace contextRef="#ctx0" brushRef="#br0" timeOffset="245838.6019">23094 9001 211 0,'0'0'484'16,"0"5"-466"-16,-6 28 46 16,-7 17-45-16,-3 12-18 15,-1 13-1-15,-3 3 0 16,-1 1-1-16,-1-6-7 16,-2 0-31-16,-4 0-71 15,-5-17-127-15</inkml:trace>
  <inkml:trace contextRef="#ctx0" brushRef="#br0" timeOffset="246020.4933">22816 9069 711 0,'29'-7'115'0,"14"6"2"15,9 1-69-15,8 0-25 16,4 0-14-16,5 0-9 15,-2-8 0-15,-4-3 0 16,-5 3-61-16,-12-1-225 16</inkml:trace>
  <inkml:trace contextRef="#ctx0" brushRef="#br0" timeOffset="246752.1567">20722 11625 316 0,'0'-7'175'0,"22"0"-110"0,26-2 44 15,18-2-42 1,15 0-19-16,7 0-8 0,2 3-14 16,-15 2-9-16,-22 4-17 15,-21 2-1-15,-20 4-28 16,-12 14-146-16,-14 0-173 15</inkml:trace>
  <inkml:trace contextRef="#ctx0" brushRef="#br0" timeOffset="246934.7025">21078 11274 568 0,'0'0'112'0,"8"0"-83"16,2 26 38-16,1 18-30 15,-3 18-21-15,-8 11-8 16,0 3-7-16,-16 2-1 16,-5 0-7-16,6-3-23 15,5-7-61-15,8-10-97 16,2-23-299-16</inkml:trace>
  <inkml:trace contextRef="#ctx0" brushRef="#br0" timeOffset="247317.0981">21510 11414 341 0,'-9'0'363'0,"9"0"-338"15,13 0 48-15,29-8-48 16,19-6 8-16,11 3 0 16,-5 8-7-16,-17 3-12 15,-18 12-11-15,-25 28-3 16,-8 18 1-16,-38 17-1 16,-19 17-1-16,-14 12-1 15,3 5 1-15,14-9 0 16,22-19-1-16,29-27 0 0,10-24-2 15,37-16 4-15,15-14 0 16,11 0 2-16,4-7 3 16,-3-10-4-16,-9 3-1 15,-9 2-2-15,-10 4-40 16,-7 0-119-16,-15-6-249 16</inkml:trace>
  <inkml:trace contextRef="#ctx0" brushRef="#br0" timeOffset="247599.9975">22209 11599 529 0,'-4'0'137'0,"4"16"-83"16,0 6 14-16,0 7-52 15,0 3-13-15,0 6-3 16,0 2 0-16,0 0-4 15,-2-10 1-15,1-4 1 16,-2-8 2-16,1-7 1 16,-1 0 3-16,0 0 4 15,-1-6 14-15,2 1-8 16,2-6-12-16,0 0-2 16,0 0-1-16,0 0-20 15,0 0-80-15,0-11-196 0</inkml:trace>
  <inkml:trace contextRef="#ctx0" brushRef="#br0" timeOffset="247949.1319">22290 11268 326 0,'-9'-2'209'0,"6"2"-170"16,1 0 12-1,1 12-23-15,-1 13 12 0,-1 8-6 16,-1 7 4-16,-2 11-2 16,-4 7-9-16,1 10-6 15,-1 12-4-15,0 7-7 16,-6 9-3-16,-2 0-4 15,0-1-3-15,-3-7 0 16,4-14-2-16,1-18 1 16,9-19-4-16,2-18-2 15,5-17-22-15,0-2-34 16,0-24-47-16,11-6-85 16,2-1-255-16</inkml:trace>
  <inkml:trace contextRef="#ctx0" brushRef="#br0" timeOffset="248232.3834">22481 11715 474 0,'-5'0'97'0,"-11"5"-25"15,-9 20-22-15,-14 10-34 16,-11 3-6-16,-6 2 0 15,3-4-4-15,13-6-3 16,18-8-3-16,16-8-1 16,6-7-3-16,15-6 4 0,13 3 10 15,7 1 23-15,-3 3 8 16,-2 4-11-16,-4 7-4 16,-6 8-16-16,-3 5-10 15,1 4-3-15,1 2-57 16,-4-12-154-16</inkml:trace>
  <inkml:trace contextRef="#ctx0" brushRef="#br0" timeOffset="249731.5718">22922 11784 212 0,'0'0'127'0,"0"0"-97"15,0 0-21-15,0 0-9 16,0 0-6-16,0 5 2 16,0 4 4-16,-1 1 0 15,-5 0-27-15,3 4-71 16,-3 0-41-16</inkml:trace>
  <inkml:trace contextRef="#ctx0" brushRef="#br0" timeOffset="256212.3416">22846 11902 204 0,'0'-7'187'0,"0"4"-137"15,0 1 13-15,0-5-30 16,0-1-17-16,6-5 4 16,5-3-8-16,0 2 0 15,-3 6 18-15,-5 2-5 16,-1 5-12-16,-2 1-10 16,0 0-1-16,0 0-1 0,3 0-1 15,1 0 1-15,2 15 4 16,0 1 7-16,-3 10 1 15,0 2 2-15,-3 8 0 16,0 9-6-16,0 4-6 16,-8 3-1-16,-3-3-2 15,3-5-1-15,2-8-6 16,4-9-34-16,1-11-100 16,-4-14-191-16</inkml:trace>
  <inkml:trace contextRef="#ctx0" brushRef="#br0" timeOffset="256411.9213">23254 11737 644 0,'0'2'32'15,"0"35"-14"-15,0 15 29 16,0 8-40-16,0 2-7 15,-4-1-1-15,1-3-14 16,0-4-59-16,-3-10-67 16,-4-14-102-16</inkml:trace>
  <inkml:trace contextRef="#ctx0" brushRef="#br0" timeOffset="256611.2476">22755 11744 706 0,'12'-11'55'16,"48"4"19"-16,34 1 6 16,33-1-51-16,13-3-6 15,-1-6-11-15,-5-4-12 16,-12-2-7-16,-26-10-177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25T17:25:05.9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4116 3792 315 0,'0'0'77'16,"-1"0"-62"-16,-2 0 53 15,3 0-14-15,0-5-29 16,-6 1-10-16,-3 4-1 16,-2 0 1-16,-5 0 2 15,-2 9-7-15,-9 16-4 0,-6 11 2 16,-5 7-4 0,2-2-1-16,15-11-3 0,14-10 0 15,7-12 0-15,23-8 1 16,16 0 4-16,4 0 27 15,-4 5 11-15,-9 13 1 16,-16 13-7-16,-14 14-1 16,-8 11-14-16,-34 11-3 15,-19 4-13-15,-15-8-6 16,-3-15 0-16,3-22-5 16,15-24-18-16,19-2-24 15,23-22-10-15,19-12-18 16,23 1-51-16,28-1-23 15,10 0-55-15</inkml:trace>
  <inkml:trace contextRef="#ctx0" brushRef="#br0" timeOffset="299.3529">4462 3887 478 0,'5'-6'7'16,"1"6"44"-16,7 0 4 0,4 0-26 16,1 13 11-16,-8 12-14 15,-7 9 3-15,-3 8-1 16,0 3-12-16,0 3-12 15,-9-4-4-15,-3 0 0 16,-7-1-2-16,1-8-25 16,4-15-35-16,4-17-27 15,1-3-90-15</inkml:trace>
  <inkml:trace contextRef="#ctx0" brushRef="#br0" timeOffset="471.6924">4507 3678 235 0,'0'-12'429'0,"0"12"-429"16,0 6-1-16,0 3-19 15,0 2-48-15,0-1-75 16,10-4-124-16</inkml:trace>
  <inkml:trace contextRef="#ctx0" brushRef="#br0" timeOffset="764.1863">4737 3993 552 0,'-15'27'44'15,"-3"17"-19"-15,6-6 25 16,12-15-21-16,0-14-15 16,23-9-12-16,19-22 4 15,20-17 3-15,14-3-1 16,-3 7 10-16,-10 20 7 16,-18 15 9-16,-22 19-17 15,-17 25-3-15,-6 14-5 16,-22 8-5-16,-9 0-4 15,5-10-5-15,16-19-70 0,10-35-93 16,0-18-209-16</inkml:trace>
  <inkml:trace contextRef="#ctx0" brushRef="#br0" timeOffset="981.3718">5607 3416 743 0,'-63'113'7'15,"0"33"54"-15,10 16-2 16,11 1-21-16,14-2-17 0,14-20-17 16,14-26-4-16,0-36-8 15,24-36-46-15,25-33-60 16,14-10-38-16,1-43-248 15</inkml:trace>
  <inkml:trace contextRef="#ctx0" brushRef="#br0" timeOffset="1729.2364">5925 3872 408 0,'1'-12'38'0,"11"0"5"0,15-10 48 16,18-8-39-16,11 2 7 15,8-8-12-15,2 7 7 16,-3 6-4-16,-14 11-20 16,-18 12-19-16,-20 2-7 15,-11 30 2-15,-8 20 4 16,-28 20-4-16,-19 17-3 15,-12 11-3-15,-7 1 0 16,11-11 0-16,26-19 0 16,26-24-2-16,11-22-3 15,28-14-1-15,14-9 4 16,10-2 1-16,10-5 1 0,-1-9-3 16,-12 3-12-16,-9 8-17 15,-22 3-45-15,-15 0-60 16,-3 4-158-16</inkml:trace>
  <inkml:trace contextRef="#ctx0" brushRef="#br0" timeOffset="1995.1908">6523 3965 493 0,'6'2'63'0,"4"15"-19"15,11 0 21-15,10-5-28 16,4 1-10-16,-2 3-21 16,-5-2-4-16,-4 3-2 15,-5 4-1-15,2 1-27 16,4 1-55-16,-4-6-75 15,-7-13-137-15</inkml:trace>
  <inkml:trace contextRef="#ctx0" brushRef="#br0" timeOffset="2160.7601">6790 3940 486 0,'-43'22'69'15,"-17"20"0"-15,-3 13 7 16,-4 6-42-16,3 2-22 15,7-1-8-15,17-10-4 16,19-12-1-16,21-20-51 16,14-20-88-16,32-20-83 15</inkml:trace>
  <inkml:trace contextRef="#ctx0" brushRef="#br0" timeOffset="2377.4198">6994 3639 625 0,'3'27'16'15,"21"23"24"-15,1 11 16 16,-5 19-10-16,-14 18 16 16,-8 22-24-16,-36 22-5 15,-25 8-11-15,-25 1-14 16,-4-8-8-16,9-36-4 15,24-42-70-15,29-53-127 16,22-47-441-16</inkml:trace>
  <inkml:trace contextRef="#ctx0" brushRef="#br0" timeOffset="3192.41">7733 4114 397 0,'22'-20'50'0,"14"2"47"15,14-7-10-15,12 0-42 16,-7 10-5-16,-16 4-29 16,-21 7-11-16,-14 4 0 15,-4 0-16-15,0 8-49 16,-12 8-82-16,-7 6-271 0</inkml:trace>
  <inkml:trace contextRef="#ctx0" brushRef="#br0" timeOffset="3375.5369">7880 4290 594 0,'56'-34'27'0,"5"17"22"16,7-1-5-16,-11 9-44 15,-32 9-33-15,-14-4-77 0,-5-2-124 16</inkml:trace>
  <inkml:trace contextRef="#ctx0" brushRef="#br0" timeOffset="3675.2885">8713 3438 448 0,'6'19'26'0,"0"15"62"15,1 3-28-15,2 5-12 16,-6 2-14-16,-3-5-27 16,0-4-7-16,0 2 0 15,-1-8-18-15,-1-1-71 16,1-5-123-16</inkml:trace>
  <inkml:trace contextRef="#ctx0" brushRef="#br0" timeOffset="3891.2432">9231 3309 481 0,'-23'38'90'16,"-14"36"-40"-16,-14 27 28 16,-8 17-41-16,-18 17-10 15,-9 6-15-15,-10 5-10 16,-1 4-1-16,17-19-1 15,26-25-21-15,36-31-70 16,18-46-64-16,17-29-132 16</inkml:trace>
  <inkml:trace contextRef="#ctx0" brushRef="#br0" timeOffset="4239.6789">9047 4117 344 0,'-1'0'110'0,"1"0"-107"15,3-15 58-15,29-15 12 16,19 0-12-16,3 3-11 15,-3 7 10-15,-14 12-1 0,-15 8-22 16,-14 8-20-16,-8 33-5 16,-21 23-3-16,-25 26-5 15,-13 17-3-15,9-8-1 16,22-22 0-16,28-37 0 16,33-40-1-16,45-32 0 15,24-31 1-15,13-10-1 16,-7 7-18-16,-25 17-45 15,-27 1-165-15</inkml:trace>
  <inkml:trace contextRef="#ctx0" brushRef="#br0" timeOffset="31257.6688">4297 5786 172 0,'-14'-3'253'0,"8"-1"-238"16,5 2 28-16,1-1 16 16,0 1-23-16,-2-2 6 15,2 1-17-15,0 2-1 16,0 1 0-16,0 6-15 16,9 27 7-16,8 20 13 15,-2 18-17-15,-5 17-6 16,-3 10-3-16,-5 2 1 15,-2-5-2-15,0-15-1 16,0-25-1-16,0-25-3 16,-2-30-5-16,-9-14 3 0,-1-38-16 15,0-27-6-15,1-19 18 16,7-11 6-16,4-1 3 16,4 4-1-16,29 11 1 15,13 15 1-15,11 12 1 16,0 15 4-16,0 17 5 15,-10 18 6-15,-12 18-2 16,-15 9-4-16,-17 43 6 16,-3 28 9-16,-34 25-8 15,-15 17-11-15,-3 2-6 16,8-11 0-16,19-17-2 16,22-27 0-16,8-25-5 15,31-20-9-15,14-16 3 0,7-8 0 16,4-6 1-16,-5-11-14 15,-11 2-49-15,-10 7-80 16,-19 5-97-16</inkml:trace>
  <inkml:trace contextRef="#ctx0" brushRef="#br0" timeOffset="31573.557">5033 6204 557 0,'29'-38'77'15,"7"3"-69"-15,-10 0 64 0,-6 6-36 16,-12 9-30-16,-8 6-5 16,0 10 1-16,-21 4 5 15,-19 15-5-15,-7 28 0 16,-3 13 0-16,3 7 2 15,13-1-1-15,12-3 1 16,10-9-3-16,12-6-1 16,0-12 0-16,16-8 0 15,11-12-1-15,6-8-4 16,6-4-12-16,5-6-41 16,7-18-80-16,-2-10-217 15</inkml:trace>
  <inkml:trace contextRef="#ctx0" brushRef="#br0" timeOffset="31906.1829">5722 5435 507 0,'0'-18'123'0,"0"1"-120"15,0 4 26-15,-24 4 0 16,-12 6-22-16,-3 3-5 16,-1 4 0-16,6 23 2 0,4 14 3 15,3 17-3-15,4 19 3 16,3 13 5-16,3 12 5 16,5 7 1-16,6 1-5 15,3 3-3-15,3-7-6 16,0-10-4-16,0-18-1 15,11-15-4-15,-2-19-24 16,-6-18-47-16,-3-12-77 16,0-14-117-16</inkml:trace>
  <inkml:trace contextRef="#ctx0" brushRef="#br0" timeOffset="32022.283">5359 6120 518 0,'27'0'41'15,"12"0"41"-15,7 4-51 0,5 3-31 16,5-5-2-16,4-2-77 16,-8-11-352-16</inkml:trace>
  <inkml:trace contextRef="#ctx0" brushRef="#br0" timeOffset="32538.8503">6474 5556 620 0,'-33'35'48'0,"-5"18"-42"16,-14 16 30-16,-12 14-19 16,-9 8-8-16,-1-1-4 15,15-14-5-15,24-18 0 16,25-23-3-16,10-21-7 16,35-12-7-16,15-2 17 15,7 0 2-15,4 0 4 16,-4 0 1-16,-6 0-2 15,-11 3-1-15,-14 11-4 0,-13 3 0 16,-13 0-7 0,0-4-46-16,-21-11-64 0,-10-2-159 15</inkml:trace>
  <inkml:trace contextRef="#ctx0" brushRef="#br0" timeOffset="32720.8305">6239 5467 423 0,'36'38'110'0,"12"17"-3"16,-3 18-16-16,-11 18-14 15,-20 20-10-15,-14 19-26 16,-29 11-17-16,-23-5-16 16,-8-19-8-16,8-33-13 15,16-40-69-15,23-44-129 0</inkml:trace>
  <inkml:trace contextRef="#ctx0" brushRef="#br0" timeOffset="33730.6129">7002 5772 622 0,'0'0'38'16,"7"0"-30"-16,1 0 4 15,-1 0-12-15,1 5-18 16,-1 4-126-16,-4-3-350 15</inkml:trace>
  <inkml:trace contextRef="#ctx0" brushRef="#br0" timeOffset="34017.5319">7023 6107 599 0,'-14'6'219'0,"5"12"-205"15,2-3 18-15,1-3-32 16,3-2-22-16,3-10-110 16,4-25-248-16</inkml:trace>
  <inkml:trace contextRef="#ctx0" brushRef="#br0" timeOffset="34466.4637">7897 5354 646 0,'0'0'20'16,"0"21"-17"-16,0 11 19 15,0 10 5-15,-6 2-16 16,-5 3-11-16,1-5 0 16,0-5-10-16,2-2-31 15,8-9-111-15,0-12-189 16</inkml:trace>
  <inkml:trace contextRef="#ctx0" brushRef="#br0" timeOffset="34666.8924">8149 5312 650 0,'-13'30'71'16,"7"14"-68"-16,-3 12 10 15,-6 6-12-15,-2 2-1 16,1-3-9-16,-1-6-63 16,4-5-73-16,0-14-119 15</inkml:trace>
  <inkml:trace contextRef="#ctx0" brushRef="#br0" timeOffset="34865.6234">7805 5379 594 0,'11'-8'66'0,"28"1"-33"16,18-3 41-16,15 1-48 16,8-1-14-16,1-4-12 15,-1-1-2-15,-7-4-38 16,2-2-118-16,-2-5-139 15</inkml:trace>
  <inkml:trace contextRef="#ctx0" brushRef="#br0" timeOffset="35065.1202">8832 4984 361 0,'-27'35'136'0,"-5"15"-64"0,-9 15 8 15,-11 15-22-15,-9 13-21 16,-9 17-17-16,-8 15-11 15,2 10-7-15,-3 9 1 16,6-2-3-16,3-7-6 16,14-21-27-16,17-25-34 15,17-29-51-15,14-26-53 16,8-24-17-16</inkml:trace>
  <inkml:trace contextRef="#ctx0" brushRef="#br0" timeOffset="35613.6456">8822 5553 294 0,'-7'0'143'0,"0"0"-118"16,0 7 25-1,-5 6-5-15,-3 5-1 0,-4 7-11 16,-2 3 3-16,-3 7 3 15,2-1-5-15,5-2-13 16,4-5-8-16,5-3-8 16,5-1-2-16,0-3 0 15,2 4 1-15,-1 2 5 16,-2 7 3-16,1 4 4 16,0 9 0-16,0 0-3 15,2 2-7-15,1-9-2 16,0-9-2-16,1-12-1 15,20-6-1-15,9-12 4 16,8-2-1-16,10-26 1 16,0-11-3-16,-8-1 1 0,-11 8-1 15,-15 6 2-15,-14 10 6 16,-1 5 5-16,-30 9 5 16,-15 2-18-16,-7 13-1 15,-1 12-1-15,10 0-12 16,17-8-47-16,18-14-100 15,9-3-270-15</inkml:trace>
  <inkml:trace contextRef="#ctx0" brushRef="#br0" timeOffset="36744.9096">4658 7676 553 0,'-30'0'31'0,"3"16"0"16,-2 20 26-16,-6 14-29 16,2 16-2-16,7 16-9 15,9 13 3-15,14 10-6 16,3-4-11-16,15-18-3 15,16-28-3-15,14-33-2 16,11-22 5-16,13-28 3 0,12-39 7 16,4-20 0-16,-9-12 3 15,-17 4 0-15,-21 13-2 16,-26 14 7-16,-12 9-15 16,-30 3 2-16,-19 10-5 15,-10 8-10-15,6 15-24 16,12 12-19-16,15 11-43 15,18 1-105-15,8 22-238 16</inkml:trace>
  <inkml:trace contextRef="#ctx0" brushRef="#br0" timeOffset="36977.1425">4759 8180 478 0,'0'0'151'16,"26"17"-149"-16,12 8 66 15,3 6-15-15,-4 2-5 16,-6 5-20-16,-8 1-27 16,-10-3-1-16,-4-2-42 15,0-2-89-15,0-10-154 16</inkml:trace>
  <inkml:trace contextRef="#ctx0" brushRef="#br0" timeOffset="37246.8896">5243 8080 643 0,'-14'29'116'0,"8"16"-115"15,1 9 16-15,2-4-4 16,3-11-13-16,0-12-3 16,3-17-9-16,17-10-1 15,6 0 10-15,5-22 3 16,-3 2 0-16,-4 6 0 16,-9 11 1-16,-6 3 1 0,-9 19-1 15,0 15 3-15,0 8-4 16,-9-5-3-16,5-6-43 15,4-15-127-15,0-16-316 16</inkml:trace>
  <inkml:trace contextRef="#ctx0" brushRef="#br0" timeOffset="37593.1953">5583 8264 514 0,'-46'60'63'15,"16"-3"7"-15,15-6 16 16,15-14-53-16,0-21-33 0,30-16-20 16,11-18 0-1,4-33 20-15,6-11 0 0,-5-12 0 16,-1-4 3-16,-3 0 1 16,-8-1 12-16,-7 7 1 15,-12 1 2-15,-15 7-4 16,0 14-8-16,0 16 9 15,-3 22-10-15,-5 12 16 16,-2 34-17-16,-2 20-3 16,5 17-2-16,5 10 0 15,2 6 1-15,6-2-1 16,15-7-1-16,7-13-1 0,7-17-22 16,2-12-75-1,9-18-75-15,-7-16-253 0</inkml:trace>
  <inkml:trace contextRef="#ctx0" brushRef="#br0" timeOffset="37975.1858">6356 7783 807 0,'-15'5'6'0,"12"1"-6"15,3 2-63-15,0-2-77 16,9-6-196-16</inkml:trace>
  <inkml:trace contextRef="#ctx0" brushRef="#br0" timeOffset="38110.7616">6462 8087 802 0,'-12'13'42'0,"10"2"-42"15,2-15-171-15</inkml:trace>
  <inkml:trace contextRef="#ctx0" brushRef="#br0" timeOffset="41649.2361">7231 7600 499 0,'47'-16'93'0,"27"-1"-84"15,14-1 83-15,3-2-54 16,-8 0-25-16,-11 0-6 15,-16 2-4-15,-16 2-3 16,-16 2-7-16,-6 4-76 16,-15 0-178-16</inkml:trace>
  <inkml:trace contextRef="#ctx0" brushRef="#br0" timeOffset="41882.703">7527 7523 612 0,'-9'8'108'15,"9"12"-101"-15,0 6 36 16,0 12-7-16,0 11-22 16,0 7-12-16,-8 4-2 15,-2 3-2-15,-2-1-4 16,2-2-12-16,2 4-30 15,2-2-29-15,2 5-38 16,1-11-60-16</inkml:trace>
  <inkml:trace contextRef="#ctx0" brushRef="#br0" timeOffset="42130.8349">7234 8341 528 0,'29'-15'241'0,"19"1"-234"16,18 2 59-1,8 2-31-15,-4 0-25 0,-9-2-10 16,-7-6-1-16,-12 0-43 15,-1-4-104-15,-11-4-167 16</inkml:trace>
  <inkml:trace contextRef="#ctx0" brushRef="#br0" timeOffset="42347.3296">8052 8113 455 0,'-7'9'305'0,"5"16"-301"16,-2 14 17-16,-13 17 21 16,-10 7-39-16,-8 2-3 15,-3 0-30-15,7-13-117 16,10-26-304-16</inkml:trace>
  <inkml:trace contextRef="#ctx0" brushRef="#br0" timeOffset="42846.2468">8644 7463 467 0,'-7'16'241'0,"7"18"-241"16,0 13 19-16,0 13 8 16,0 10-18-16,0 6-7 15,-3 2-1-15,-8-3-1 16,1-3-1-16,3-3-4 0,5-11-36 16,2-14-65-16,0-22-75 15,13-22-83-15</inkml:trace>
  <inkml:trace contextRef="#ctx0" brushRef="#br0" timeOffset="43045.6745">8919 7524 637 0,'-6'0'90'0,"5"23"-81"16,-2 21 39-16,-2 23-6 15,-3 11-31-15,1 7-11 16,-3 3 0-16,4-2-4 16,3-1-16-16,3-6-50 0,0 1-71 15,0-13-107-15</inkml:trace>
  <inkml:trace contextRef="#ctx0" brushRef="#br0" timeOffset="43278.5398">8426 8374 781 0,'5'0'46'16,"50"-15"-21"-16,26-10 25 0,20-5-27 15,14-6-9-15,3-5-9 16,-6 2-1-16,-17-3-4 15,-15 0-1-15,-21 7-37 16,-14 7-64-16,-17 5-80 16,-17 4-274-16</inkml:trace>
  <inkml:trace contextRef="#ctx0" brushRef="#br0" timeOffset="43644.5154">8321 7531 675 0,'46'-12'48'16,"39"-5"74"-16,33-2-37 15,19 1-47-15,-1-1-12 0,-12 0-12 16,-27 2-11-16,-29 1-3 15,-26-1-5-15,-17-2-58 16,-19-11-165-16</inkml:trace>
  <inkml:trace contextRef="#ctx0" brushRef="#br0" timeOffset="50095.3494">13811 3845 368 0,'0'0'118'0,"0"0"-116"16,0 0 27-16,0 0 6 16,0 0-31-16,0 0-2 15,0 0 1-15,0 0 3 0,0 0 10 16,-3 6 1-16,-1 12 5 15,-7 12 17-15,-5 9-24 16,-5 2-9-16,-2-2-3 16,4-8-2-16,7-11-1 15,6-13 1-15,6-5-1 16,0-2 2-16,4-17 0 16,25-19-2-16,13-14 0 15,13-7 3-15,8-1 5 16,2 5 16-16,2 6 0 15,-4 8 15-15,-11 12-1 16,-17 13-6-16,-15 10-16 0,-12 4-13 16,-8 34-3-16,-2 22 9 15,-30 26-4-15,-25 19-5 16,-18 17-1-16,-13 12-4 16,0-3 0-16,9-14-3 15,12-21-7-15,16-30-8 16,16-28 4-16,18-18-1 15,15-16 6-15,2-2 3 16,32-17 1-16,16-4 10 16,16 4 3-16,7 9 0 15,0 8 3-15,-12 2 3 16,-14 5-2-16,-11 16-7 16,-13 7-5-16,-6 4-35 15,-4 0-119-15,-5-4-203 0</inkml:trace>
  <inkml:trace contextRef="#ctx0" brushRef="#br0" timeOffset="50510.8596">14433 4110 550 0,'-7'0'71'0,"7"0"-61"15,13 10 39-15,21 16 0 16,11 8-12-16,12 10 4 16,4 8-6-16,-1 4-11 15,-4 1-12-15,-8-6-4 0,-12-6-8 16,-9-3-3-16,-9-5-19 15,-4-3-70-15,-3-5-46 16,-8-14-105-16</inkml:trace>
  <inkml:trace contextRef="#ctx0" brushRef="#br0" timeOffset="50693.9783">14906 4047 517 0,'-86'36'315'0,"-16"31"-312"16,-13 22 44-16,-3 12-14 15,9-2-33-15,24-16-4 16,40-23-74-16,44-42-139 16</inkml:trace>
  <inkml:trace contextRef="#ctx0" brushRef="#br0" timeOffset="51259.2375">15301 4064 594 0,'0'0'51'16,"19"0"-1"-16,20 0 24 15,9 0-37-15,5 0-12 0,-8 0-5 16,-9 0-17-16,-14 0-3 15,-6 0-17-15,-6 0-76 16,-10 2-120-16</inkml:trace>
  <inkml:trace contextRef="#ctx0" brushRef="#br0" timeOffset="51458.8969">15381 4268 704 0,'-5'0'142'15,"5"2"-141"-15,18-2 38 16,15 0-15-16,7 0-21 16,9-14-3-16,1-4-46 15,-1-6-157-15</inkml:trace>
  <inkml:trace contextRef="#ctx0" brushRef="#br0" timeOffset="52424.1085">17283 3330 28 0,'-9'0'496'0,"3"0"-471"16,6 0 12-16,0 0 1 0,0 9-28 15,3 5 19 1,3 10-6-16,1 8-9 0,-4 10 3 15,-3 5 0-15,0 2-4 16,-4 0-8-16,-10-1-4 16,-2-4-1-16,5-10-9 15,5-12-27-15,6-9-76 16,2-13-100-16</inkml:trace>
  <inkml:trace contextRef="#ctx0" brushRef="#br0" timeOffset="52622.5619">17660 3301 345 0,'-4'2'235'16,"-7"28"-229"-16,1 11 55 16,-2 8-28-16,-2 3-20 15,-2 4-9-15,1-3-4 16,0-5-8-16,3-5-48 15,-1-8-143-15</inkml:trace>
  <inkml:trace contextRef="#ctx0" brushRef="#br0" timeOffset="52871.8552">17029 3265 646 0,'-3'-2'38'0,"8"2"-29"16,35 0 29-16,30 0 5 15,27 0 9-15,24 0-20 16,13 3-5-16,5 5-12 16,-11-1-14-16,-17 2-1 15,-20-4-2-15,-19-1-13 16,-14 2-52-16,-11 3-57 15,-3-1-74-15,-16 0-167 16</inkml:trace>
  <inkml:trace contextRef="#ctx0" brushRef="#br0" timeOffset="53204.9252">17129 4124 422 0,'0'-26'187'0,"21"0"-164"0,24-7 77 15,21-3-55-15,20 0-4 16,13 2-1-16,5 6-12 16,-3 5-3-16,-8 8-7 15,-16 7-12-15,-17 2-6 16,-20 6-1-16,-11 0-21 16,-11 0-40-16,-7 14-69 15,-3 6-100-15</inkml:trace>
  <inkml:trace contextRef="#ctx0" brushRef="#br0" timeOffset="53603.558">17617 4138 426 0,'-41'22'169'0,"-1"10"-147"16,-7 14 54-16,-3 6-43 16,-3 13-10-16,3 7 0 15,9 6-12-15,11-3 0 0,19-11-6 16,13-14 2-16,17-20-1 15,33-20 0-15,23-10 10 16,18-30-8-16,5-19-3 16,-14-2 14-16,-27 8 34 15,-30 17-13-15,-25 8-13 16,-21 12-2-16,-40 6-19 16,-24 2-6-16,-7 23-4 15,14 6-18-15,29 4-44 16,30-17-189-16</inkml:trace>
  <inkml:trace contextRef="#ctx0" brushRef="#br0" timeOffset="56131.1467">13674 7631 264 0,'-20'8'157'0,"8"-3"-149"15,9-4 16-15,3-1 12 16,0 0-16-16,23-23-4 15,9-10-11-15,12-11 18 16,6-4 33-16,6 2-2 0,4 2-2 16,1 5-3-16,-3 14-5 15,-12 12-10-15,-16 11-13 16,-10 2-12-16,-12 26-3 16,-6 21 8-16,-2 21 0 15,-30 20-10-15,-21 14-4 16,-16 7 0-16,-8 5-1 15,-4 0 1-15,2-12-1 16,11-14-3-16,17-28-7 16,17-26-14-16,19-20-6 15,13-11 10-15,0-3 10 16,23 3 11-16,17 3 0 16,17 4 10-16,7 2 1 0,3 5 5 15,-4 5-6 1,-10 1-9-16,-8 3-1 0,-12-1-6 15,-8 3-38-15,-2-8-105 16,-12-13-235-16</inkml:trace>
  <inkml:trace contextRef="#ctx0" brushRef="#br0" timeOffset="56396.8375">14406 7860 474 0,'0'0'328'15,"5"20"-324"-15,28 15 15 16,8 10 14-16,4 10-22 16,-2 5-5-16,-1 4-2 15,-8-1-4-15,-4-11 0 16,-6-6-2-16,0-12-4 15,-3-8-23-15,-4-9-45 16,-6-11-31-16,1-6-66 16,-3-16-96-16</inkml:trace>
  <inkml:trace contextRef="#ctx0" brushRef="#br0" timeOffset="56546.4245">14912 7819 357 0,'-56'22'342'0,"-16"33"-290"15,-15 20 37-15,-11 14-33 16,-5 5-34-16,7-4-22 16,17-8-4-16,27-12-82 15,32-36-156-15</inkml:trace>
  <inkml:trace contextRef="#ctx0" brushRef="#br0" timeOffset="56928.8272">15331 7870 722 0,'0'0'62'15,"15"-2"-23"-15,21-6-10 16,6 0-29-16,-2 0 0 16,-4 0-7-16,-5-2-33 15,-2 3-64-15,-3 2-69 16,-9 3-190-16</inkml:trace>
  <inkml:trace contextRef="#ctx0" brushRef="#br0" timeOffset="57095.1607">15403 8016 708 0,'0'11'129'0,"1"3"-106"16,26-2 17-16,11-12-40 16,9 0-5-16,14-26-92 15,2-17-289-15</inkml:trace>
  <inkml:trace contextRef="#ctx0" brushRef="#br0" timeOffset="58242.3288">16986 7057 81 0,'0'-4'422'0,"-9"4"-369"15,7 0 16-15,-1 0-13 16,-6 0-37-16,-7 25-8 16,-9 15-5-16,-4 13 0 15,5 1 0-15,14-7-6 16,10-13 1-16,22-14-1 15,21-8 1-15,7-7 4 16,4-4 15-16,-8 2 26 0,-11 2 2 16,-15 8-6-16,-17 9-12 15,-3 10-3-15,-27 12-11 16,-18 4-12-16,-10-6-4 16,-1-13-5-16,8-20-35 15,12-9-45-15,14-20-35 16,15-18-41-16,7-6-109 15</inkml:trace>
  <inkml:trace contextRef="#ctx0" brushRef="#br0" timeOffset="58441.8425">17157 6961 585 0,'14'0'77'15,"21"0"2"-15,15 0 18 16,11 0-75-16,-1-1-10 16,-7-1-12-16,-9 2-5 15,-4 0-14-15,-6 0-70 16,1 7-69-16,-6 5-159 16</inkml:trace>
  <inkml:trace contextRef="#ctx0" brushRef="#br0" timeOffset="58641.4479">17726 7035 228 0,'0'27'103'0,"-11"6"-21"0,-1 6 5 15,1 6-37-15,-1 8-4 16,-2 5 7-16,1 6-2 16,-1-2-6-16,-2-4-20 15,4-3-25-15,0-7-2 16,3-12-32-16,6-12-38 15,3-17-53-15,0-7-55 16,3-26-173-16</inkml:trace>
  <inkml:trace contextRef="#ctx0" brushRef="#br0" timeOffset="58808.6088">17882 7137 315 0,'0'0'237'15,"2"11"-215"-15,2 23 70 16,1 12-46-16,-2 9-25 16,-3 5-9-16,0-1-12 15,0-1-7-15,-6-7-36 16,-12 0-77-16,-5-13-122 16</inkml:trace>
  <inkml:trace contextRef="#ctx0" brushRef="#br0" timeOffset="59024.0226">17587 7157 156 0,'57'-31'485'0,"16"7"-455"16,24 2 95-16,12 2-62 15,-2 3-29-15,-6 3-8 16,-13 2-21-16,-17 4-5 15,-19 1-21-15,-16 4-63 16,-15 3-65-16,-13 0-119 16</inkml:trace>
  <inkml:trace contextRef="#ctx0" brushRef="#br0" timeOffset="59310.6677">16998 7982 617 0,'58'-13'66'16,"53"-16"17"-16,48-10 14 15,30-10-60-15,15-1-9 16,-6-2-8-16,-25 6-7 16,-39 4-9-16,-40 11-4 0,-39 7-11 15,-31 8-31-15,-12 11-45 16,-12 5-91-16,0 0-212 16</inkml:trace>
  <inkml:trace contextRef="#ctx0" brushRef="#br0" timeOffset="59688.8601">17866 8027 649 0,'-83'57'30'0,"2"13"15"16,0 12 32-16,10 6-53 15,19 3-18-15,26-8-5 16,26-14-1-16,17-23-1 16,31-17-1-16,14-22 2 15,16-7 3-15,6-16 7 16,0-20 13-16,-17-2 14 15,-26 2 13-15,-31 8-12 16,-16 7-17-16,-43 9-9 0,-24 5-12 16,-12 7 0-16,9 0-4 15,22 7-25-15,40-6-79 16,14-5-284-16</inkml:trace>
  <inkml:trace contextRef="#ctx0" brushRef="#br0" timeOffset="81253.3073">19033 4098 73 0,'1'-4'64'0,"-1"-1"-35"15,0 2-12-15,0 0-17 0,0-2-5 16,0 0-22 0,0 1 21-16,-3-1 1 0,-3 2 5 15,2 0 15-15,-2-1 7 16,2 1 0-16,-3 0-7 16,3-1-11-16,-1-1-4 15,4 3-9-15,-1 1 9 16,1 1 11-16,-1 0 18 15,1 0 17-15,-2 0 16 16,3-3-22-16,0 3-3 16,0 0 3-16,0 0-11 15,6 0 2-15,18-4 20 0,14 0 4 16,7-4-21 0,5 0 0-16,-9 2-10 0,-5 1-12 15,-10 0-12-15,-10 5 0 16,-4-2-8-16,-3 2-33 15,0 0-105-15,-9 0-143 16</inkml:trace>
  <inkml:trace contextRef="#ctx0" brushRef="#br0" timeOffset="81486.4118">19134 3853 518 0,'-9'14'81'0,"9"12"-80"16,0 8 23-16,0 10 7 15,0 8-10-15,0 5-8 16,2 1-9-16,-2-2-3 16,1-2-1-16,1-3-4 15,-1-9-34-15,7-12-127 16,-1-22-270-16</inkml:trace>
  <inkml:trace contextRef="#ctx0" brushRef="#br0" timeOffset="81900.878">19641 3780 462 0,'-7'2'74'16,"4"3"-74"-16,3-4 25 15,21-1 4-15,25 0 24 16,18-20 5-16,14-2-11 15,5 1 0-15,-11 6-7 0,-23 8-14 16,-24 7-16 0,-21 0-8-16,-4 31-2 0,-38 23 9 15,-20 19-5-15,-19 15-3 16,2-1-1-16,15-9 0 16,26-17-2-16,28-20 0 15,13-18-3-15,37-14 2 16,14-9 3-16,9 0 0 15,2-14 0-15,-6 3 0 16,-8-2-3-16,-12 1-24 16,-7 2-85-16,-14-3-131 15</inkml:trace>
  <inkml:trace contextRef="#ctx0" brushRef="#br0" timeOffset="82650.5348">20338 3998 359 0,'-10'0'4'0,"2"3"-8"15,4-1-25-15,1-2-117 16,3 0 57-16,0 0 37 15,0 0 52-15,0-8 114 16,1 2-26-16,-1 3-20 0,0 1 15 16,0 2-27-16,0-2-10 15,0 2-6-15,0 0-4 16,0-1-5-16,0 1-15 16,0 0 0-16,0-2 4 15,0 2 7-15,-1 0 1 16,-2-2-1-16,0 2 0 15,2 0 1-15,1 0-9 16,0 0-6-16,0 0-3 16,0 0 2-16,-2 0-2 15,2 0-6-15,0 0 0 16,-1 0-2-16,1 0-1 0,-2 0-1 16,0 0 0-16,1 0 0 15,-1 0 0-15,2 0 0 16,0 0 0-16,0 0 1 15,0 0 1-15,0 0 0 16,0 0 1-16,0 0-1 16,0 0 0-16,0 0-1 15,0 0 0-15,0 0-1 16,0 0 0-16,0 0 0 16,0 0 0-16,0 0 0 15,0 0 0-15,0 0 1 16,0 0-1-16,0 0 0 15,0 0 0-15,0 0 0 0,0 0 0 16,0 0 0-16,0 0 0 16,0 0 0-16,0 0 0 15,0 0 0-15,0 0 0 16,0 0 0-16,0 0 0 16,0 0 0-16,0 0 0 15,0 0 0-15,0 0 0 16,0 0 0-16,-1 0 0 15,-4 0-1-15,-2 5 0 16,-2 2-7-16,-1 8-30 16,-8-8-130-16,-2-7-488 15</inkml:trace>
  <inkml:trace contextRef="#ctx0" brushRef="#br0" timeOffset="83430.7365">20265 3979 274 0,'-7'-2'158'15,"5"2"-149"-15,2 0 53 16,0-1-34-16,0 1 3 16,-1-1 6-16,-1 1 2 15,0 0-10-15,2 0-9 16,0 14-3-16,0 14 26 15,-5 6-14-15,-4 7-6 0,-2 1-4 16,-3-1-8 0,3-10-7-16,3-11-3 0,8-12-1 15,0-8 0-15,19-15-8 16,22-28 7-16,15-9-3 16,5-3 1-16,-6 8 0 15,-12 14 3-15,-17 17 2 16,-12 10 8-16,-9 6 0 15,-5 24 0-15,-3 22 14 16,-19 15-6-16,-10 9-15 16,1 3-3-16,6-10-5 15,8-13-23-15,14-15-66 0,3-19-64 16,15-16-154 0</inkml:trace>
  <inkml:trace contextRef="#ctx0" brushRef="#br0" timeOffset="83697.3359">20784 4004 454 0,'-7'0'141'0,"0"19"-122"15,1 12 69-15,-4 10-52 16,0 6-4-16,-6 6-12 0,-2 4-11 16,0 0-6-16,0-6-3 15,4-7-5-15,7-11-25 16,5-13-62-16,2-18-69 16,11-7-52-16</inkml:trace>
  <inkml:trace contextRef="#ctx0" brushRef="#br0" timeOffset="83880.0721">20831 4140 44 0,'41'-54'45'0,"-3"7"-40"16,-3 4 54-16,-6 14 4 16,-12 7 38-16,-7 12 3 15,-10 8-1-15,0 2-12 16,0 5-31-16,0 26-4 0,-14 17-20 16,-2 11-9-16,-6 15-14 15,-2 8-9-15,0 1-4 16,1-2-4-16,3-8-21 15,1-6-62-15,11-17-110 16,5-25-227-16</inkml:trace>
  <inkml:trace contextRef="#ctx0" brushRef="#br0" timeOffset="84129.597">20641 3947 713 0,'-16'-2'67'0,"16"2"-16"15,0 0 9-15,32 0-51 16,28 0 11-16,25-5 1 16,23-14-10-16,9-6-6 15,4-4-5-15,-10-1 0 16,-13 3-4-16,-19 7-54 15,-13-4-159-15,-15-4-349 16</inkml:trace>
  <inkml:trace contextRef="#ctx0" brushRef="#br0" timeOffset="84827.9297">19265 7748 492 0,'26'-20'234'16,"17"4"-232"0,18-3 47-16,6 4-21 0,-8 4-28 15,-13 6-3-15,-13 4-18 16,-15 1-65-16,-8 0-83 16,-10 5-227-16</inkml:trace>
  <inkml:trace contextRef="#ctx0" brushRef="#br0" timeOffset="84994.1854">19494 7545 408 0,'-2'12'384'16,"-7"17"-367"0,4 16 78-16,-3 13-60 0,-4 12-31 15,-3 5-4-15,8-7-3 16,5-5-65-16,2-19-173 15</inkml:trace>
  <inkml:trace contextRef="#ctx0" brushRef="#br0" timeOffset="85725.576">20392 7529 407 0,'-22'16'60'15,"2"3"-1"-15,4-6 9 16,8-3-52-16,7-6-10 0,1-2-3 15,0-2 7 1,3 0 9-16,19-9 7 0,12-11 33 16,17-7-4-16,10-1-4 15,-2 4-6-15,-9 10-5 16,-18 10-21-16,-16 4-12 16,-13 10-4-16,-3 32 2 15,-28 25 3-15,-26 20-6 16,-18 14-2-16,-4 2-2 15,12-9-6-15,19-18-3 16,23-27 0-16,22-23 7 16,4-19-1-16,32-7 5 15,18-4 1-15,12-19 9 0,4-3 1 16,-3 5-6 0,-15 6-5-16,-12 8-2 0,-12-1-21 15,-11 2-114-15,-12-2-160 16</inkml:trace>
  <inkml:trace contextRef="#ctx0" brushRef="#br0" timeOffset="86107.9889">20933 7728 534 0,'-4'-3'44'0,"4"0"24"16,0 3-41-16,0-2-9 0,0 0-3 16,0 1-6-16,0-1 11 15,0 2 10-15,0 0 8 16,0 0-11-16,-6 10-9 16,-4 18-6-16,-8 14 8 15,-2 6-9-15,1-4-4 16,4-10 0-16,10-14-6 15,5-13-1-15,20-7-5 16,26-27 5-16,15-12 0 16,6-4 1-16,-7 10 1 0,-16 15 10 15,-16 16 5 1,-15 6-3-16,-13 31 0 0,0 20-2 16,-27 10-12-16,-1 1 0 15,7-12-15-15,15-15-48 16,6-19-96-16,12-20-124 15</inkml:trace>
  <inkml:trace contextRef="#ctx0" brushRef="#br0" timeOffset="86374.2039">21515 7589 622 0,'-7'18'31'15,"7"15"51"-15,0 9-37 16,-3 12-15-16,-5 2-9 16,-2 4-2-16,-3-2-13 15,4-6-4-15,3-3-2 16,4-5-13-16,2-15-58 15,0-13-80-15,6-16-130 16</inkml:trace>
  <inkml:trace contextRef="#ctx0" brushRef="#br0" timeOffset="86556.8374">21811 7446 386 0,'0'0'255'0,"0"6"-189"16,0 25 6-16,-2 15-40 15,-4 14-22-15,-4 7-5 16,-3 5-4-16,-1 1-1 16,-1-6-4-16,3-4-20 15,-3 3-74-15,2-8-96 16,-6-20-256-16</inkml:trace>
  <inkml:trace contextRef="#ctx0" brushRef="#br0" timeOffset="86773.2855">21211 7634 598 0,'-9'-14'257'16,"12"1"-216"-16,49-8 22 15,45-12-55-15,46-15 16 16,42-10-3-16,18-4-10 15,2 1-11-15,-12 5 0 16,-30 11-10-16,-54-2-224 16</inkml:trace>
  <inkml:trace contextRef="#ctx0" brushRef="#br0" timeOffset="105327.8875">22849 3971 342 0,'-9'0'8'0,"3"0"14"16,3 0 37-16,3 0-46 15,-1 0-10-15,1 0 7 16,0-2 16-16,0 2 6 15,0 0 15-15,0 0 0 16,0 0-10-16,0 0-10 16,0 0-5-16,0 0-9 15,0 0-9-15,0 0 0 0,0 0 1 16,4 0-2 0,20 7 5-16,18 4 20 0,15-2-3 15,19-5 6-15,7-4-6 16,1 0-6-16,-8 0-1 15,-18 0-5-15,-19 0-3 16,-15 0-8-16,-11 3-1 16,-4 5-1-16,1 1 0 15,0-3-1-15,-6-1-3 16,1-3-8-16,-4-2-24 16,-1 0-56-16,0 0-49 15,0-2-187-15</inkml:trace>
  <inkml:trace contextRef="#ctx0" brushRef="#br0" timeOffset="105959.7578">23479 3805 290 0,'-5'0'139'0,"2"0"-116"16,3-1 56-16,0-1-60 16,0 2-17-16,0-1 3 15,0 1 4-15,0-2 0 16,0 2 18-16,0-2 7 16,0 2-7-16,0 0 1 15,0 0-2-15,0 0-1 16,0 0-4-16,0 0-4 0,-1 0-2 15,1 0-4-15,0 0-1 16,0 0-3-16,0 0-2 16,0 0-2-16,0 0 0 15,0 0-1-15,0 0-1 16,1 10 0-16,20 6 3 16,13 0 5-16,11 2 7 15,12-3 1-15,0-2-5 16,-7 1-2-16,-12 0-1 15,-13-2 0-15,-13 1-6 16,-10 2-1-16,-2 5 1 16,-27 7 2-16,-27 9-2 15,-27 11-2-15,-13 8 0 0,-1 2-1 16,16-2 0 0,24-15-1-16,27-14-21 0,28-15-67 15,20-11-114-15</inkml:trace>
  <inkml:trace contextRef="#ctx0" brushRef="#br0" timeOffset="107522.7334">25120 4391 215 0,'-33'-9'0'0,"-3"1"-31"16,-1 1 29-16,-5 3-109 16</inkml:trace>
  <inkml:trace contextRef="#ctx0" brushRef="#br0" timeOffset="108087.9366">24542 3738 434 0,'8'-12'41'0,"-6"10"50"16,2 0-51-16,6 2-26 15,7 0 27-15,10 12 9 16,9 12-6-16,8 8-1 15,6 9-7-15,-1 10-5 16,-6 5-14-16,-9 10-8 16,-13 10-4-16,-10 6-3 15,-7 4-1-15,-4-7-1 16,0-11-8-16,0-14-25 16,-12-12-45-16,-1-16-34 15,-5-18-56-15,4-8-176 0</inkml:trace>
  <inkml:trace contextRef="#ctx0" brushRef="#br0" timeOffset="108304.5169">25139 3859 529 0,'5'-20'56'16,"-5"20"36"-16,0 0-26 15,-6 0-48-15,-21 28-5 16,-16 9-3-16,-15 14 13 15,-10 9-4-15,-8 14-8 16,0 9-6-16,3 4-3 16,3-3-2-16,12-2-6 15,15-12-47-15,13-12-57 16,16-19-60-16,14-27-158 0</inkml:trace>
  <inkml:trace contextRef="#ctx0" brushRef="#br0" timeOffset="109046.0886">25159 4173 462 0,'29'-17'31'0,"4"7"49"15,16-9-31-15,1 6-40 16,-7 9-2-16,-12 0-7 16,-13 4-9-16,-8 0-7 15,-6 6-30-15,-3 1-84 16,2-6-106-16</inkml:trace>
  <inkml:trace contextRef="#ctx0" brushRef="#br0" timeOffset="109252.0291">25236 4340 541 0,'27'-16'37'0,"8"7"74"15,12-7-66-15,11 5-32 16,3 0-9-16,-5 8-4 0,-19 3-25 15,-15 0-103-15,-11 0-215 16</inkml:trace>
  <inkml:trace contextRef="#ctx0" brushRef="#br0" timeOffset="109817.9988">26136 3681 256 0,'7'-7'107'16,"2"1"-45"-16,-1 2 21 15,2 1-46-15,-5 3 5 16,-1 0-13-16,1 5-3 15,1 17 0-15,-2 6 0 16,-4 8-7-16,0 4-11 16,-4 6-5-16,-10-2-3 15,-2 1-2-15,-4-1-21 16,-5-6-49-16,0-5-46 0,7-14-104 16</inkml:trace>
  <inkml:trace contextRef="#ctx0" brushRef="#br0" timeOffset="110050.3206">26339 3683 345 0,'0'0'59'0,"0"0"-10"16,3 0-32-16,6 7-7 0,-3 11 25 15,0 6-20-15,-3 9 0 16,-3 6-5-16,0 6-4 16,-9 3-1-16,-12 2-5 15,-4-1-2-15,0-5-41 16,3-6-118-16</inkml:trace>
  <inkml:trace contextRef="#ctx0" brushRef="#br0" timeOffset="110366.3687">25887 3787 449 0,'12'-7'35'16,"17"-5"49"-16,24-8-50 16,17 4 0-16,19-6 5 15,13-4-6-15,5 3-8 16,-4-1-10-16,-9 2-8 16,-13 0-6-16,-17 3-1 15,-16 5-4-15,-14 10-12 0,-13 4-27 16,-12 0-48-1,-6 10-75-15,-3 0-159 0</inkml:trace>
  <inkml:trace contextRef="#ctx0" brushRef="#br0" timeOffset="111080.9283">25966 4277 284 0,'0'-12'160'16,"16"3"-111"-16,8-2 67 15,19-8-52-15,11 7-9 16,16-7-7-16,6-3-13 16,2 2-17-16,-5 1-9 15,-9 4-7-15,-9 6-2 16,-13 4-6-16,-13 5-35 16,-19 0-61-16,-10 0-91 15</inkml:trace>
  <inkml:trace contextRef="#ctx0" brushRef="#br0" timeOffset="111579.8081">26155 4451 316 0,'8'-6'49'16,"-4"0"33"-16,5-2-54 16,0-3-15-16,-3 2 23 15,1 3 1-15,-2 4 0 16,-2 2-5-16,2 0-7 0,-1 10-5 15,-2 17-2-15,-2 10-1 16,0 11-6-16,-5 7-3 16,-12 4-7-16,-5 2-1 15,0 2-1-15,-5-3-26 16,-1-6-66-16,4-10-64 16,4-18-264-16</inkml:trace>
  <inkml:trace contextRef="#ctx0" brushRef="#br0" timeOffset="112061.8806">26348 4527 302 0,'1'0'46'16,"-1"0"-1"-16,0 0-8 15,0 11-8-15,0 0 5 16,0 2-10-16,0-2-6 16,0-4-9-16,0-7 3 15,11 0-1-15,9-9 13 0,12-13 18 16,4 0-10-1,4-2-4-15,-1 0-5 0,-8 6-5 16,-5 6 14-16,-12 8 5 16,-5 4-13-16,-7 6-15 15,-2 20 0-15,0 14 0 16,-22 12 0-16,-11 9-7 16,-8 8-1-16,1 2-1 15,0-6 0-15,10-13 0 16,13-18 0-16,16-16 0 15,1-17 0-15,20-1 0 16,17-3 4-16,5-13 5 16,-1 2-2-16,-5 5-5 0,-9 7-2 15,-9 2 0-15,-18 11-28 16,0 2-139-16,0-12-419 16</inkml:trace>
  <inkml:trace contextRef="#ctx0" brushRef="#br0" timeOffset="112943.142">27101 4230 108 0,'-1'0'145'15,"1"0"-78"-15,0 0-3 16,0 0-40-16,19-11 4 15,12-4 9-15,8 1-1 16,11-8 11-16,8 2-3 16,5 0-11-16,-1 0-1 15,-4 7-26-15,-15 8-6 16,-14 5-54-16,-10 0-134 16</inkml:trace>
  <inkml:trace contextRef="#ctx0" brushRef="#br0" timeOffset="113308.7323">27428 3965 425 0,'10'-3'68'0,"-2"3"31"15,1 3-48-15,3 23-8 16,-2 11-9-16,-5 8-9 16,-5 9-14-16,0 7-8 15,-5 5-3-15,-17-1-15 16,5-10-118-16,7-22-318 16</inkml:trace>
  <inkml:trace contextRef="#ctx0" brushRef="#br0" timeOffset="117184.27">28068 4011 179 0,'0'0'198'0,"-4"0"-164"16,1-5 57-16,3-1-49 15,0 4-9-15,0 0 1 16,0 2-4-16,0 0-6 16,0 0-8-16,3 8-2 0,-2 17 0 15,-1 10 3-15,0 11-5 16,-3 14 1-16,-14 9-5 16,0-3-6-16,3-12 0 15,6-24-1-15,6-20-1 16,2-10 1-16,2-15 1 15,24-28 2-15,9-16-3 16,11-11 0-16,2-3-1 16,2 9 0-16,-1 7 0 15,-7 12-1-15,-3 10 1 16,-9 12 0-16,-9 11 2 16,-6 6 4-16,-7 6 7 15,0 2-10-15,-2 24 1 0,2 16 3 16,-5 9 4-1,-3 9-2-15,0 2-4 0,0 8-2 16,-9-3-2-16,0-3-1 16,-1-1-2-16,5-13-10 15,5-11-33-15,0-17-38 16,0-22-77-16,0-4-104 16</inkml:trace>
  <inkml:trace contextRef="#ctx0" brushRef="#br0" timeOffset="117498.4056">28845 3951 514 0,'-12'-4'16'15,"9"4"41"-15,-1 2-45 16,-1 18 0-16,1 6 7 16,-3 8-2-16,-2 9 4 15,-4 9 2-15,-1 7-1 16,-3 6-5-16,1 0-12 16,1 1-4-16,3-3-1 15,8-3-7-15,4-15-24 16,0-17-73-16,0-25-94 0,13-6-189 15</inkml:trace>
  <inkml:trace contextRef="#ctx0" brushRef="#br0" timeOffset="117731.239">28987 4033 427 0,'-9'-8'119'0,"8"6"-73"16,1 2 35-16,0 0-68 16,3 21 7-16,4 18-4 0,-5 18-11 15,-2 19 0-15,-8 9-1 16,-13 1-1-16,0-6-1 16,-3-7-2-16,7-3-2 15,6-10-7-15,3-12-39 16,4-18-66-16,2-19-67 15</inkml:trace>
  <inkml:trace contextRef="#ctx0" brushRef="#br0" timeOffset="117980.9242">28553 4007 403 0,'0'-14'188'0,"22"7"-138"15,58 2 48-15,42-5-20 16,36-2-16-16,12-7-21 16,-7-3-21-16,-31 0-14 15,-32 8-6-15,-36-1-50 16,-34-6-190-16</inkml:trace>
  <inkml:trace contextRef="#ctx0" brushRef="#br0" timeOffset="135886.8754">22873 7724 244 0,'0'-6'68'16,"-3"0"-60"-16,1-2 37 16,-2 2-25-16,1 0-11 0,2 2 1 15,-4 0-3-15,2 1-2 16,-1 3 0-16,-4 0 14 16,-1 0-3-16,0 0 2 15,2 0 9-15,2 0 24 16,2 0 1-16,2 0-14 15,1-1-10-15,0-1-3 16,0 2-3-16,0 0 8 16,0 0-10-16,3-2-10 15,19 2 0-15,13-2 13 16,11 2-1-16,7 0-5 16,4 0-4-16,2 0-2 15,-1 10-6-15,-5 4-5 0,-5 0-3 16,-11 2-7-1,-7-4-26-15,-12-2-41 0,-6-1-32 16,-3-7-96-16</inkml:trace>
  <inkml:trace contextRef="#ctx0" brushRef="#br0" timeOffset="136303.1539">23307 7455 297 0,'0'0'50'0,"0"0"-21"16,0 0 5-16,0 0-12 15,0 0 14-15,0 0 0 16,0 0 5-16,0 2-11 16,0 1 7-16,0 2-1 15,0 1-5-15,8 2 1 16,5 0-11-16,7-1 0 16,6 2-6-16,7 1 0 0,3 1-1 15,0 0-5-15,-6 1 4 16,-8 6-1-16,-14 4-2 15,-8 13 3-15,-19 10 2 16,-30 12-6-16,-13 5-7 16,-9-1-2-16,12-12 0 15,17-18-25-15,21-20-69 16,21-11-100-16</inkml:trace>
  <inkml:trace contextRef="#ctx0" brushRef="#br0" timeOffset="136785.4028">24137 7388 411 0,'-11'-1'111'0,"8"1"-67"15,3 0 46-15,0 0-68 16,8 3-3-16,16 17 25 16,14 9 0-16,6 9-8 15,2 8-6-15,0 6-7 16,-5 6-13-16,-10-1-8 15,-9 3-2-15,-10-4-5 16,-5-5-18-16,-4-9-51 0,-3-8-56 16,0-18-128-1</inkml:trace>
  <inkml:trace contextRef="#ctx0" brushRef="#br0" timeOffset="136951.6889">24734 7303 646 0,'-66'21'97'0,"-18"30"-43"16,-22 19 34-16,-15 12-64 15,-5 13-19-15,6-2-5 16,25-5-7-16,23-12-42 16,31-17-80-16,30-22-90 15</inkml:trace>
  <inkml:trace contextRef="#ctx0" brushRef="#br0" timeOffset="137434.2324">24793 7424 104 0,'18'-10'397'15,"5"1"-362"-15,14-2 76 16,6 0-72-16,0 5-21 16,-1 3-2-16,-8 3-15 15,-7 0-1-15,-9 9-35 16,-6 10-108-16,-12-4-208 16</inkml:trace>
  <inkml:trace contextRef="#ctx0" brushRef="#br0" timeOffset="137633.3395">24841 7617 763 0,'-2'0'22'0,"5"5"33"15,26-1-21-15,8-2-29 16,9-2-5-16,5 0-16 15,-6-8-145-15,-12-12-414 16</inkml:trace>
  <inkml:trace contextRef="#ctx0" brushRef="#br0" timeOffset="141124.7472">26015 6760 389 0,'-6'-6'223'16,"-4"6"-215"-16,-4 0 45 0,-7 20-43 16,-5 6-8-1,-4 10 3-15,5 0 0 0,8 0-1 16,12-5-1-16,5-10-1 15,11-8 0-15,20-11 5 16,8-2 16-16,1 0 0 16,-9 0 7-16,-9 7 3 15,-14 5-4-15,-8 15 0 16,-20 14 3-16,-28 15-16 16,-9 5-13-16,-6-4-3 15,8-13-17-15,15-21-35 16,17-21-39-16,13-2-14 0,10-24-95 15,16-13-212 1</inkml:trace>
  <inkml:trace contextRef="#ctx0" brushRef="#br0" timeOffset="141374.2177">26084 6700 150 0,'3'-12'280'0,"6"6"-248"15,10-2 80-15,9-1-53 16,11-2-15-16,7-3 2 16,5 0-23-16,1 1-16 0,-7 4-5 15,-8 4-2-15,-12 5-12 16,-8 0-36-16,-6 0-67 15,-4 21-96-15</inkml:trace>
  <inkml:trace contextRef="#ctx0" brushRef="#br0" timeOffset="141598.0004">26339 7039 443 0,'-6'19'56'0,"1"10"32"16,1 7-14-16,-2 5-50 15,-4 3-6-15,2 4-9 16,0-6-9-16,2-6-5 16,2-11-15-16,3-9-34 15,1-10-59-15,0-6-55 16,0 0-116-16</inkml:trace>
  <inkml:trace contextRef="#ctx0" brushRef="#br0" timeOffset="141822.8632">26582 6890 317 0,'0'0'192'15,"0"0"-165"-15,-1 12 35 16,-1 13-30-16,-3 8-7 16,-1 4-8-16,-5 5-12 15,-3 3-5-15,0 0-1 16,0-3-9-16,-1-5-34 16,0 3-82-16,-3-7-75 15</inkml:trace>
  <inkml:trace contextRef="#ctx0" brushRef="#br0" timeOffset="142089.2041">26198 7091 99 0,'-1'-13'391'0,"1"0"-348"15,0 3 35-15,20-2-48 16,14-2-10-16,14-2 12 16,11-3 1-16,11 0-2 15,5-1-11-15,-4 3-10 16,-9 4-10-16,-16 7-2 16,-10 3-23-16,-12 3-45 0,-7 0-36 15,-4 8-93-15</inkml:trace>
  <inkml:trace contextRef="#ctx0" brushRef="#br0" timeOffset="142405.1171">25897 7664 488 0,'48'-31'32'0,"31"-9"75"16,21 0-50-16,10-2-12 15,4 3 8-15,-11 6-17 16,-15 7-17-16,-18 5-10 15,-21 8-9-15,-15 2-6 16,-11 6-29-16,-5 1-61 16,-5 4-41-16,-1 0-100 15</inkml:trace>
  <inkml:trace contextRef="#ctx0" brushRef="#br0" timeOffset="142770.6786">26163 7816 487 0,'0'-2'132'0,"0"0"-98"16,0 2 17-16,0 0-44 16,-5 18 1-16,-7 13 14 15,-7 12-8-15,-4 12-9 16,-5 2-2-16,0 4-3 15,1-5 0-15,6-13-11 16,8-9-38-16,5-16-70 16,8-14-97-16</inkml:trace>
  <inkml:trace contextRef="#ctx0" brushRef="#br0" timeOffset="143153.2699">26314 7798 202 0,'0'-1'353'0,"-3"1"-320"16,-2 1 17-16,-1 13-34 16,0 2-13-16,3-3-3 15,3-4 0-15,0-5-4 0,11-4 3 16,17 0 1-1,9-11 16-15,8-8 27 0,-5 3-1 16,-7 6 6-16,-12 7 7 16,-14 3-15-16,-5 0-14 15,-2 26-10-15,-11 16 3 16,-22 18-11-16,-11 12-8 16,-3 2-3-16,10-9-11 15,16-18-8-15,20-22-4 16,2-21-4-16,37-4 7 15,15-29 20-15,8-15 3 16,1-4 0-16,-8-3-18 16,-8 10-74-16,-10 3-130 15</inkml:trace>
  <inkml:trace contextRef="#ctx0" brushRef="#br0" timeOffset="143618.8269">27330 7513 503 0,'25'-4'97'16,"21"-3"-50"-16,14 1 19 0,1-1-57 15,-9 3-5-15,-6 1-4 16,-16 3-23-16,-6 0-79 15,-17 0-186-15</inkml:trace>
  <inkml:trace contextRef="#ctx0" brushRef="#br0" timeOffset="143818.2586">27559 7332 612 0,'-7'36'42'0,"1"19"91"16,-2 2-78-16,-8 8-32 15,-5 1-10-15,-3-7-13 16,8-4-36-16,5-21-190 16</inkml:trace>
  <inkml:trace contextRef="#ctx0" brushRef="#br0" timeOffset="144599.746">28229 7529 35 0,'0'-6'420'16,"-4"6"-380"-16,4 0 33 0,0 0-54 15,0 0-15-15,0 0 9 16,0 14 12-16,0 8 17 15,0 6-3-15,0 7 2 16,0 5-17-16,-9 2-4 16,-5-2-7-16,-2-6-8 15,4-10-5-15,7-14 0 16,5-10-6-16,0-6-5 16,25-32-12-16,11-15-2 15,8-8 4-15,2 0 12 0,-6 6 9 16,-2 13 4-1,-2 11 6-15,-5 11 12 0,-6 8 3 16,-4 12 3-16,-6 0-2 16,-5 19-4-16,-4 18 0 15,-6 14-6-15,0 7-11 16,-14 3-5-16,-5-3-1 16,3-5-24-16,6-11-50 15,4-8-67-15,6-17-101 16</inkml:trace>
  <inkml:trace contextRef="#ctx0" brushRef="#br0" timeOffset="144865.8334">28895 7308 489 0,'-3'0'52'16,"3"17"20"-16,0 12-30 15,-2 12-25-15,1 5 6 16,-4 2-15-16,-3 3-3 16,-3-2-2-16,-3-4-3 15,0-5-2-15,3-4-12 16,3-14-44-16,4-10-100 0,4-12-77 15</inkml:trace>
  <inkml:trace contextRef="#ctx0" brushRef="#br0" timeOffset="145048.4531">29081 7288 377 0,'0'0'87'0,"0"0"4"16,0 20-15-16,0 11-33 15,0 13-7-15,-7 8-18 16,-6 7-9-16,-3 2-5 16,1-3-4-16,0-4-6 15,2-7-15-15,-2-5-71 0,3-8-117 16</inkml:trace>
  <inkml:trace contextRef="#ctx0" brushRef="#br0" timeOffset="145281.3208">28674 7319 35 0,'-8'-11'693'15,"8"3"-634"-15,21 2 40 16,46-5-77-16,35-4-1 15,31-7 7-15,13-2-23 0,0-3-3 16,-15 0-2-16,-21 5-22 16,-30-2-213-16</inkml:trace>
  <inkml:trace contextRef="#ctx0" brushRef="#br0" timeOffset="161010.0548">9359 10100 287 0,'-18'-9'145'16,"0"7"-121"-16,5-3 58 15,11-12-20-15,2-1-32 16,15-4-2-16,5 2 9 15,5 2 4-15,-6 10-5 16,-7 8-8-16,-3 0-9 0,5 28 1 16,6 12-1-1,9 8-6-15,-1 12-6 0,1 3-3 16,-2 3-3-16,-1 5 0 16,1-3-1-16,-2-2 0 15,-6 4 0-15,-6 2-2 16,-7-1-28-16,1-8-57 15,4-20-47-15,-7-21-98 16</inkml:trace>
  <inkml:trace contextRef="#ctx0" brushRef="#br0" timeOffset="161225.8563">9960 10047 54 0,'-10'-13'654'0,"-26"20"-647"0,-12 33 26 16,-13 20 11-16,-17 22-38 15,-14 10-6-15,-5 9-1 16,0 5-7-16,12-9-10 16,21-14-18-16,24-23-23 15,28-29-42-15,12-16-56 16,0-15-84-16</inkml:trace>
  <inkml:trace contextRef="#ctx0" brushRef="#br0" timeOffset="161559.8173">10035 10334 478 0,'-2'-6'107'0,"2"6"-78"0,6 0 23 16,27 0-9-16,16-2-18 16,7-11-15-16,0-1-7 15,-7 3-3-15,-14 11-16 16,-23 0-83-16,-12 14-116 16</inkml:trace>
  <inkml:trace contextRef="#ctx0" brushRef="#br0" timeOffset="161709.9751">10168 10489 751 0,'-2'0'24'0,"2"22"-23"16,16 2-1-16,22-4-19 15,-1-20-212-15</inkml:trace>
  <inkml:trace contextRef="#ctx0" brushRef="#br0" timeOffset="162273.5267">11402 9649 404 0,'0'-7'98'0,"0"7"-57"16,0 0 11-16,0 11-29 16,11 13-2-16,-2 10-3 15,-9 15 5-15,0 9-5 16,-10 0-9-16,-5-2-7 15,0-1-2-15,3-9-12 0,5-6-73 16,-1-16-73-16,8-22-211 16</inkml:trace>
  <inkml:trace contextRef="#ctx0" brushRef="#br0" timeOffset="162456.5261">11648 9609 467 0,'0'0'113'16,"0"6"-86"-16,-2 21 28 16,2 16-19-16,-1 16-28 15,-13 9-5-15,-8 6-3 0,-2-3-7 16,6-8-57-16,0-5-93 16,-6-15-183-16</inkml:trace>
  <inkml:trace contextRef="#ctx0" brushRef="#br0" timeOffset="162655.8271">11161 9542 592 0,'43'-31'79'0,"20"20"-31"16,40 0 35-16,23 6-46 0,15 4-20 15,11-1-13 1,-13 0-4-16,-18 2-5 0,-36 12-73 16,-43 19-77-16,-21 0-136 15</inkml:trace>
  <inkml:trace contextRef="#ctx0" brushRef="#br0" timeOffset="162905.3737">11100 10383 662 0,'55'-20'27'15,"36"-8"25"-15,42-9 9 16,27-3-43-16,13-5-10 15,-9 1-5-15,-27 6-3 16,-40 7-6-16,-43 12-44 16,-36 7-71-16,-18-1-95 15</inkml:trace>
  <inkml:trace contextRef="#ctx0" brushRef="#br0" timeOffset="163238.0344">11406 10569 498 0,'0'-8'141'0,"0"8"-123"15,-3 12 32-15,3 15-9 0,0 16-6 16,0 10-8-16,-12 10-18 16,-19 0-7-16,-1 3-2 15,5-4 0-15,8-5-33 16,13-9-72-16,6-20-86 15,0-26-301-15</inkml:trace>
  <inkml:trace contextRef="#ctx0" brushRef="#br0" timeOffset="163603.723">11640 10647 401 0,'0'-11'294'15,"-7"11"-288"1,4 10 20-16,3 6 3 0,0 9-11 16,0-3-10-16,0-2-5 15,7-6 0-15,21-9 13 16,13-5 9-16,6 0 7 16,-3 0-12-16,-14 0 10 15,-13 4-11-15,-17 11-10 16,0 10-1-16,-14 7-1 15,-19 12-4-15,-8 4-3 16,1-3 0-16,11-6-2 16,13-8 2-16,12-10 0 0,4-8-5 15,6-1-1 1,19-6 5-16,14-6 0 0,13 0-1 16,8-1 1-16,-3-8-5 15,-9 9-27-15,-1-4-89 16,-11-18-153-16</inkml:trace>
  <inkml:trace contextRef="#ctx0" brushRef="#br0" timeOffset="164351.9117">12749 10193 90 0,'-9'-5'166'15,"0"2"-140"-15,6 3 55 16,-2-3-5-16,5-3-31 16,5-4 0-16,25-3 22 0,19 3-2 15,13 0-32 1,6 4-13-16,-3 6-5 0,-3 0-1 16,-16 0-14-16,-18 9-7 15,-11 6-60-15,-16-4-84 16</inkml:trace>
  <inkml:trace contextRef="#ctx0" brushRef="#br0" timeOffset="164567.8569">13001 9915 207 0,'0'0'448'0,"0"15"-424"16,0 25 54-16,1 17-9 15,-1 11-45-15,-13 4-19 16,-17 7-5-16,2-13-86 16,7-26-185-16</inkml:trace>
  <inkml:trace contextRef="#ctx0" brushRef="#br0" timeOffset="165515.7765">14157 9457 304 0,'0'-7'63'15,"0"7"4"-15,0-1 7 16,0-3-40-16,0 4-7 16,0 0-8-16,6 0-5 15,2 8 15-15,-4 18 0 0,-4 15-3 16,0 10 0-16,-4 7-17 16,-10 7-4-16,-2 3-5 15,1-2 1-15,0-8-1 16,4-1 0-16,0-8-7 15,8-12-53-15,1-11-86 16,2-26-173-16</inkml:trace>
  <inkml:trace contextRef="#ctx0" brushRef="#br0" timeOffset="166051.6592">14442 9544 138 0,'-6'5'50'16,"1"-1"10"-16,0-1 11 0,2-2-26 15,1-1-9-15,1 0 5 16,-2 0-3-16,1 0-10 16,2 0 6-16,0-4-5 15,24-7 0-15,13-4 8 16,15-5-4-16,7-1-1 15,-1 4 4-15,-12 4-1 16,-14 7-8-16,-12 6-18 16,-12 0-7-16,-8 21 0 15,0 11 1-15,-19 7 0 16,-14 8-2-16,-11 10 0 16,-6 8-1-16,-5 8 0 15,-1 0 1-15,6-10 0 16,17-18-1-16,30-13 0 0,7-18 0 15,41-10 1-15,16-4 3 16,8 0 0-16,-5-4-4 16,-10-2 0-16,-16 6-24 15,-23 0-70-15,-13 0-81 16,-2 0-322-16</inkml:trace>
  <inkml:trace contextRef="#ctx0" brushRef="#br0" timeOffset="166447.5228">15030 9680 391 0,'1'-14'163'16,"1"12"-132"-16,-1 2 35 15,10 0-45-15,1 16-10 16,-6 11-4-16,-6 14-1 16,0 3-4-16,-15 2-1 15,-3 0-1-15,-4-5 0 16,6-9-9-16,9-3-49 16,4-10-46-16,3-13-87 15</inkml:trace>
  <inkml:trace contextRef="#ctx0" brushRef="#br0" timeOffset="166679.6354">15206 9668 373 0,'0'0'198'15,"0"0"-181"-15,0 18 46 16,0 17-13-16,0 9-30 15,0 3-10-15,-10 3-9 16,-1-4-1-16,-3 2 0 16,-2-7-14-16,6-5-51 15,-4-13-42-15,1-14-76 16</inkml:trace>
  <inkml:trace contextRef="#ctx0" brushRef="#br0" timeOffset="166913.6557">14803 9646 552 0,'23'-11'66'15,"21"9"3"-15,28-2 14 16,34 2-45-16,12-5-13 15,-2 4-14-15,-16 1-6 16,-21 2-4-16,-27 0-1 16,-24 12-38-16,-15 7-59 15,-12-3-62-15,-1-7-155 0</inkml:trace>
  <inkml:trace contextRef="#ctx0" brushRef="#br0" timeOffset="167411.0753">14230 10356 355 0,'-6'0'110'16,"2"0"-68"-16,4 0 16 0,7 0-6 16,37-8 15-16,33-10-10 15,35-4-2-15,39-12-5 16,29 0-8-16,2 1-16 15,-16 10-18-15,-38 10-5 16,-44 8-3-16,-32 5-9 16,-28 7-55-16,-20 8-47 15,-4-2-96-15</inkml:trace>
  <inkml:trace contextRef="#ctx0" brushRef="#br0" timeOffset="167926.2669">14522 10595 495 0,'-11'-6'46'0,"0"6"9"15,5 6-15-15,5 20-9 0,-1 13 10 16,-8 10-16-16,-5 6-6 15,-7-1-12-15,-5 2-6 16,-5-2-1-16,4-4-1 16,11-6-41-16,9-17-60 15,8-25-77-15</inkml:trace>
  <inkml:trace contextRef="#ctx0" brushRef="#br0" timeOffset="168275.7167">14742 10631 377 0,'-2'-2'139'0,"-1"2"-130"15,3 0 27-15,0 0-18 16,17 0 8-16,14-8 8 15,10-4 10-15,9-6 5 16,11 0 7-16,-4 8-4 16,-15 4-13-16,-15 6-20 15,-26 14-13-15,-2 22 0 16,-37 17 6-16,-15 16-6 16,-16 3-5-16,9-1-1 0,20-16 1 15,27-16-1 1,19-22-1-16,43-17-1 15,20-6 0-15,16-26-2 0,3-3-13 16,-12 3-33-16,-20 10-65 16,-13-2-116-16</inkml:trace>
  <inkml:trace contextRef="#ctx0" brushRef="#br0" timeOffset="169073.8542">15657 10155 188 0,'0'-6'157'16,"0"4"-119"-16,0 1 20 0,0 1-25 16,0-2-12-16,0-1 10 15,0-5 15-15,1 1 3 16,12-2-3-16,-5 5-3 15,-7 2-11-15,-1 2-6 16,0 0-11-16,0 8-9 16,0 14 5-16,0 10 7 15,0 4-9-15,0 5 3 16,-7 2 0-16,-8-8 0 16,3-11-10-16,8-15-2 0,4-9 0 15,10-11 0 1,35-24-1-16,16-14 1 0,15-6-1 15,4 7 1-15,-9 14 4 16,-15 12 27-16,-18 22 3 16,-18 8-17-16,-18 30-8 15,-2 16-1-15,-28 11-5 16,-14 6-3-16,8-6-20 16,19-26-131-16,15-38-301 15</inkml:trace>
  <inkml:trace contextRef="#ctx0" brushRef="#br0" timeOffset="193963.4494">20580 9834 249 0,'-11'-10'101'16,"-3"0"-39"-16,8 2 55 15,1 0-54-15,5 6-24 16,0-2-1-16,-1 4-9 16,1-2-7-16,0 0-5 15,0 2-4-15,0 0-7 16,19 24-3-16,18 18 17 0,14 19 13 15,6 11-9 1,0 6 0-16,-4 3-8 0,-8-1-6 16,-8-4-7-16,-11-2-1 15,-7-2-2-15,-7-5-5 16,-2-5-16-16,1-17-61 16,-4-14-63-16,-7-31-158 15</inkml:trace>
  <inkml:trace contextRef="#ctx0" brushRef="#br0" timeOffset="194162.9924">21253 9736 711 0,'-57'10'15'15,"-13"45"39"-15,-26 25-16 16,-18 28-33-16,-18 18-3 15,1 9-2-15,16 1 0 16,26-11-15-16,37-21-58 16,26-31-94-16,22-37-195 15</inkml:trace>
  <inkml:trace contextRef="#ctx0" brushRef="#br0" timeOffset="194595.2321">21417 10029 535 0,'0'-17'24'0,"31"2"26"15,15-11 14-15,11 5-36 16,1 1 1-16,-7 7-10 16,-8 11-16-16,-13 2-3 0,-12 7-52 15,-18 20-139 1</inkml:trace>
  <inkml:trace contextRef="#ctx0" brushRef="#br0" timeOffset="194744.7647">21529 10162 675 0,'0'-7'101'15,"7"7"-70"-15,16 0 38 16,6 8-61-16,7 11-8 15,7 0-19-15,-10-11-202 16</inkml:trace>
  <inkml:trace contextRef="#ctx0" brushRef="#br0" timeOffset="195643.2834">22669 9511 585 0,'-27'0'22'0,"6"2"47"15,-2 18-37-15,4 8-27 16,7-2-3-16,12-2-1 16,3-6-1-16,30-10 3 15,9-4 7-15,4-3 9 0,-7 4 23 16,-12 3 7-16,-17 10-10 16,-10 16-7-16,-18 13-4 15,-29 13-13-15,-16 2-14 16,-4-8-1-16,8-13-2 15,19-19-26-15,16-22-57 16,15-7-61-16,8-30-134 16</inkml:trace>
  <inkml:trace contextRef="#ctx0" brushRef="#br0" timeOffset="195809.673">22705 9470 334 0,'13'-8'206'0,"3"5"-125"16,20 3 27-16,7 0-76 16,1 0 0-16,-1 2-18 15,-3 15-14-15,-4 3-13 16,-8 2-98-16,-13-3-196 16</inkml:trace>
  <inkml:trace contextRef="#ctx0" brushRef="#br0" timeOffset="195991.8782">23158 9593 192 0,'-22'22'376'0,"-4"14"-355"0,10 20 74 16,-2 3-62-16,0 11-28 15,0 4-5-15,3-6-3 16,3-7-40-16,5-16-169 15</inkml:trace>
  <inkml:trace contextRef="#ctx0" brushRef="#br0" timeOffset="196191.3971">23376 9464 572 0,'0'0'40'15,"0"20"-19"-15,0 19 28 16,0 17-31-16,0 14-10 16,-5 9-5-16,-8-1-3 15,-1 2-15-15,-5-10-87 16,0-23-225-16</inkml:trace>
  <inkml:trace contextRef="#ctx0" brushRef="#br0" timeOffset="196374.2536">23012 9513 694 0,'39'-18'26'0,"35"2"77"16,23-6-59-16,16 0-36 15,1 4-5-15,-4 8-3 16,-4 9-1-16,-18 1-74 15,-22 4-213-15</inkml:trace>
  <inkml:trace contextRef="#ctx0" brushRef="#br0" timeOffset="196641.0895">22336 10396 463 0,'63'-44'191'0,"42"-4"-160"15,39-10 88-15,21 1-73 16,7 3-20-16,-5 4-9 15,-22 12-13-15,-24 13-4 16,-32 12-6-16,-26 13-84 16,-33 0-127-16</inkml:trace>
  <inkml:trace contextRef="#ctx0" brushRef="#br0" timeOffset="196957.089">22909 10430 655 0,'-12'-2'38'0,"12"2"14"16,0 17-28-16,-4 23-11 16,-7 14 6-16,-8 14-13 15,-5 4-3-15,-5-1-2 16,4 1-1-16,7-4-8 16,8-6-50-16,7-19-136 15</inkml:trace>
  <inkml:trace contextRef="#ctx0" brushRef="#br0" timeOffset="197272.0507">23136 10495 378 0,'-22'-4'201'0,"14"4"-184"16,8 0 36-16,4-6-35 15,26-4 39-15,16-6-18 16,8-1-3-16,0 2-1 16,-10 8 1-16,-12 7-4 15,-17 5-10-15,-15 37-13 16,-8 24 2-16,-34 18-5 16,-14 14-5-16,-1-5-1 15,17-20 0-15,28-22-7 0,18-33-13 16,43-18-18-16,18-29-15 15,14-18 9-15,2-9-25 16,-8 2-37-16,-11 3-41 16,-15-2-182-16</inkml:trace>
  <inkml:trace contextRef="#ctx0" brushRef="#br0" timeOffset="197721.237">24035 10121 385 0,'18'-14'128'16,"14"-2"-34"-16,17-2 12 15,6 1-62-15,5 3 4 16,-2 5-16-16,-8 9-27 16,-8 0-5-16,-6 12-23 15,-13 10-113-15,-17-9-210 16</inkml:trace>
  <inkml:trace contextRef="#ctx0" brushRef="#br0" timeOffset="197920.5392">24254 9915 609 0,'-20'35'155'0,"3"27"-88"16,1 11 5-16,-2 8-60 16,6 3-12-16,9-11-26 15,3-22-226-15</inkml:trace>
  <inkml:trace contextRef="#ctx0" brushRef="#br0" timeOffset="198569.4667">25212 9372 333 0,'0'-7'269'15,"0"7"-244"-15,0 19 38 16,0 18-27-16,2 15-21 16,-2 4-9-16,0 8-4 15,0 3-2-15,0 5-2 0,0-2-12 16,0-6-33 0,-3-13-90-16,-4-26-124 0</inkml:trace>
  <inkml:trace contextRef="#ctx0" brushRef="#br0" timeOffset="198934.8304">25427 9450 401 0,'-7'-5'97'0,"7"5"-65"15,0-2 24-15,10 1-36 16,18-1 30-16,10-4-13 16,7 2-6-16,2 2 5 15,-8 2 3-15,-15 0-13 16,-16 19-20-16,-8 15 2 16,-23 19 9-16,-19 15-9 15,-10 10-7-15,7-1 0 16,12-10-1-16,20-17-1 15,13-18 1-15,13-19-1 16,25-13 1-16,14 0 1 16,6-9-1-16,-4-1-1 15,-3 7-15-15,-8 3-60 16,-11 0-76-16,-13 0-215 0</inkml:trace>
  <inkml:trace contextRef="#ctx0" brushRef="#br0" timeOffset="199150.8376">26052 9556 198 0,'-7'-9'387'16,"-2"9"-378"-16,9 0 44 0,0 14-39 15,0 16 10 1,0 8-10-16,0 6-12 0,-9 11-1 15,-2 1-1-15,4 0-1 16,1-4-18-16,3-9-113 16,2-21-170-16</inkml:trace>
  <inkml:trace contextRef="#ctx0" brushRef="#br0" timeOffset="199333.7624">26269 9462 438 0,'0'0'54'16,"0"5"-2"-16,0 21 9 15,-3 14-29-15,-2 9-4 0,-5 7-9 16,-4 5-12 0,0 6-7-16,0 2-1 0,-1-4-72 15,-10-13-166-15</inkml:trace>
  <inkml:trace contextRef="#ctx0" brushRef="#br0" timeOffset="199516.6363">26000 9522 647 0,'36'-25'114'0,"21"12"-41"16,20-2-14-16,6 0-49 15,-3 6-6-15,-7 7-4 0,-2 2-18 16,-21 0-178-16</inkml:trace>
  <inkml:trace contextRef="#ctx0" brushRef="#br0" timeOffset="200314.7845">25204 10324 411 0,'0'-12'142'0,"29"-1"-101"0,43-2 64 16,37-7-41-1,39 2-5-15,27-6 0 0,18 1-19 16,-2 1-20-16,-24 6-15 16,-39 9-5-16,-41 9-4 15,-32 9-47-15,-29 11-117 16,-26-7-217-16</inkml:trace>
  <inkml:trace contextRef="#ctx0" brushRef="#br0" timeOffset="200614.096">25759 10493 513 0,'0'-7'101'16,"0"7"-54"-16,0 0-2 15,0 19-41-15,0 13 17 16,0 12 2-16,-5 6-7 16,-9 3-9-16,-3-3-3 15,0 2-1-15,2-1-3 16,9-2-22-16,6-10-109 0,0-21-174 15</inkml:trace>
  <inkml:trace contextRef="#ctx0" brushRef="#br0" timeOffset="200947.1948">26082 10481 443 0,'0'-12'169'0,"0"6"-96"15,11 1 2-15,9-1-38 16,4 4 0-16,-3 2-13 16,-4 0-16-16,-7 5-5 15,-7 21 2-15,-3 12 1 0,-10 10-3 16,-19 6-2-16,-2-4 1 16,7-10-1-16,11-9-1 15,13-11 1-15,0-10 0 16,23-3 1-16,16-5 0 15,12-2 8-15,1 0 7 16,1 0-11-16,-13 0-3 16,-10 0 0-16,-13 5-3 15,-6 7-1-15,-5 2-9 16,6 6-74-16,-12-4-126 16,0-12-318-16</inkml:trace>
  <inkml:trace contextRef="#ctx0" brushRef="#br0" timeOffset="201479.5102">26876 10107 88 0,'-5'-3'379'0,"-2"1"-321"15,7 2 16-15,-3-2-58 16,2 1 1-16,1 1 17 16,-2 0 6-16,2 0-1 15,-1 10-8-15,-2 12 2 16,-4 9-8-16,-3 5-5 16,0 0-5-16,-1-2-2 15,-1-8-6-15,5-10-4 16,5-11-3-16,2-5 1 0,11-16 3 15,27-21 1-15,15-12-3 16,10-2-1-16,-2 8 4 16,-9 13 11-16,-10 16 8 15,-8 14 0-15,-12 2-5 16,-8 28-3-16,-13 14-13 16,-1 11-2-16,-1-1-1 15,-2-2-28-15,3-21-94 16,4-24-294-16</inkml:trace>
  <inkml:trace contextRef="#ctx0" brushRef="#br0" timeOffset="221613.1494">5947 12441 337 0,'0'-3'68'15,"0"-1"-14"-15,0-2 2 16,8 2-9-16,2-1-7 15,-4 5-11-15,-3 0-9 16,1 0-1-16,-1 21 6 16,-1 13-2-16,-2 17-11 15,0 8-5-15,-12 6-5 16,-6 1-2-16,3-12 0 0,7-18 0 16,8-19-8-16,0-17-9 15,14-22-6-15,19-29 17 16,9-15-4-16,10-4 0 15,1 4 8-15,-1 14 2 16,-10 19 4-16,-9 16 4 16,-11 13 7-16,-8 4-3 15,-9 29 2-15,-5 14 3 16,0 13-4-16,-9 4-11 16,-8 0-2-16,4-8 0 15,5-8-13-15,7-15-28 16,1-9-64-16,7-18-109 15</inkml:trace>
  <inkml:trace contextRef="#ctx0" brushRef="#br0" timeOffset="221845.8908">6626 12487 567 0,'16'0'30'0,"11"0"-23"16,-1 0 16 0,-3 0-23-16,-5 10-20 0,-7 6-66 15,-2 1-34-15,-9 7-82 16</inkml:trace>
  <inkml:trace contextRef="#ctx0" brushRef="#br0" timeOffset="222028.5089">6644 12731 492 0,'0'5'103'0,"9"1"-54"16,14-1 25-16,6-3-43 15,0-2-24-15,0 0-7 16,-3 0-40-16,-1 0-122 0,-4-7-255 16</inkml:trace>
  <inkml:trace contextRef="#ctx0" brushRef="#br0" timeOffset="222377.9563">7255 12408 505 0,'-35'62'143'15,"9"23"-127"-15,7 9 56 16,13 3-15-16,6-17-36 15,9-23-17-15,24-26-3 16,13-31 0-16,9-10 5 16,12-33 3-16,-1-18 5 15,-7-4-3-15,-15 1 1 16,-22 11 14-16,-19 9 0 16,-9 7-13-16,-34 3-7 15,-11 8-6-15,-9 8-9 16,10 7-22-16,17 8-53 15,27-10-78-15,6-15-272 0</inkml:trace>
  <inkml:trace contextRef="#ctx0" brushRef="#br0" timeOffset="223508.2409">5593 13492 619 0,'42'13'74'16,"63"2"-69"-16,71-8 96 15,65-7-36-15,53-31-22 16,31-25-21-16,4-14-20 15,-28-4-2-15,-49 7-14 16,-74 31-91-16,-93 32-289 0</inkml:trace>
  <inkml:trace contextRef="#ctx0" brushRef="#br0" timeOffset="224855.3306">9972 12735 580 0,'0'-8'68'0,"18"8"-66"16,28 2 27-16,14 22 24 16,3 11-25-16,-2 13-9 15,-9 10 8-15,-12 10-12 16,-13 9-2-16,-12 4-10 16,-7 4-3-16,-4-4-5 15,-3-9-28-15,-1-9-76 0,0-25-141 16</inkml:trace>
  <inkml:trace contextRef="#ctx0" brushRef="#br0" timeOffset="225038.0209">10493 12763 699 0,'-72'33'35'16,"-4"32"-28"-16,-13 22 26 15,-10 22-30-15,-7 18-3 16,14 10-3-16,19-10-35 16,24-21-93-16,32-33-146 0</inkml:trace>
  <inkml:trace contextRef="#ctx0" brushRef="#br0" timeOffset="225287.5131">10694 13035 449 0,'0'0'131'16,"14"0"-124"-16,26 0-4 15,15 0 17-15,12-2 4 16,1-3-16-16,-3 2-8 16,-14 3-2-16,-23 0-141 15</inkml:trace>
  <inkml:trace contextRef="#ctx0" brushRef="#br0" timeOffset="225437.0622">10894 13222 418 0,'17'-15'371'0,"8"15"-364"0,26 0-5 16,13 0-2-16,-11-2-138 16</inkml:trace>
  <inkml:trace contextRef="#ctx0" brushRef="#br0" timeOffset="225936.0209">11906 12615 495 0,'-11'0'17'15,"11"29"-5"-15,-4 8 32 16,-2 9-24-16,-6 7-16 16,-3 1-2-16,0 6-2 15,3 0 0-15,3-6-14 16,3-14-177-16</inkml:trace>
  <inkml:trace contextRef="#ctx0" brushRef="#br0" timeOffset="226103.1238">12189 12538 597 0,'-10'0'59'16,"7"16"-43"-16,-2 21 23 16,-2 11-28-16,-4 11-9 15,3 1-2-15,-1 0-10 16,-2-6-87-16,-7-7-127 15</inkml:trace>
  <inkml:trace contextRef="#ctx0" brushRef="#br0" timeOffset="226318.4453">11733 12678 478 0,'28'-19'121'15,"26"5"-41"-15,25-2 12 16,21 0-47-16,18-1-21 16,6-3-13-16,-4 1-8 15,-14 9-3-15,-25 8-12 16,-23 2-111-16,-27 10-159 0</inkml:trace>
  <inkml:trace contextRef="#ctx0" brushRef="#br0" timeOffset="226567.4709">11694 13388 654 0,'72'-42'45'16,"36"-4"20"0,25-10 3-16,10 1-44 0,-14 3-12 15,-25 12-11-15,-28 18-1 16,-26 12-27-16,-21 10-89 16,-18 0-98-16</inkml:trace>
  <inkml:trace contextRef="#ctx0" brushRef="#br0" timeOffset="226867.0007">12006 13592 517 0,'-17'23'70'15,"4"19"-4"-15,-5 14-19 16,-2 7-31-16,-8 2-12 16,-2 2-2-16,0-3-2 15,10-4-1-15,11-17-10 16,7-19-89-16,2-24-146 15</inkml:trace>
  <inkml:trace contextRef="#ctx0" brushRef="#br0" timeOffset="227249.5865">12136 13687 332 0,'-7'8'94'0,"3"-4"-46"15,4-4-2-15,0 0-13 16,12 0 4-16,15-12-5 16,9-8 13-16,7-2 1 15,2 0 2-15,-6 6 2 0,-14 12-12 16,-13 4-17-16,-12 17-5 15,-3 27 9-15,-25 14-12 16,-13 11-12-16,1 2-1 16,7-7 1-16,17-16-2 15,16-17 1-15,16-24-1 16,32-7 1-16,16-20 0 16,7-10 0-16,-5 2 0 15,-12 10 0-15,-14 16-13 16,-4 2-60-16,-11 0-117 15,-11 1-425-15</inkml:trace>
  <inkml:trace contextRef="#ctx0" brushRef="#br0" timeOffset="227964.113">10065 15829 404 0,'0'0'105'0,"0"0"-41"15,19 22 28-15,13 13-36 16,3 15-25-16,-1 12-6 16,-1 8-6-16,-4 5-5 15,-7-5-10-15,-4-2-2 16,-6-9-1-16,-2-5-1 16,-1-10-10-16,2-12-71 15,-10-22-131-15</inkml:trace>
  <inkml:trace contextRef="#ctx0" brushRef="#br0" timeOffset="228130.636">10596 15771 462 0,'-33'-4'350'0,"-27"26"-324"16,-5 31 12-16,-14 29-25 15,-12 20-7-15,-5 13-5 16,7 6-1-16,20-11-32 15,27-18-75-15,29-30-83 16,13-34-278-16</inkml:trace>
  <inkml:trace contextRef="#ctx0" brushRef="#br0" timeOffset="228429.9088">10769 16016 557 0,'4'-18'132'15,"25"0"-61"-15,16-8 1 0,10 4-39 16,-2 2-17-16,-8 13-14 16,-15 7-2-1,-11 0-42-15,-13 13-73 0,-9 15-156 16</inkml:trace>
  <inkml:trace contextRef="#ctx0" brushRef="#br0" timeOffset="228563.4591">10981 16065 722 0,'15'-6'117'15,"8"6"-86"-15,18 4 10 16,9 10-41-16,9-4-18 0,-11-10-191 16</inkml:trace>
  <inkml:trace contextRef="#ctx0" brushRef="#br0" timeOffset="229078.4028">11809 15281 564 0,'-39'0'52'0,"8"25"-2"16,5 9-12-16,8 4-5 0,12-8-20 15,6-6-11-15,9-12-2 16,24-10 1-16,9-2 5 15,3 0 11-15,-8 2 26 16,-12 8-7-16,-14 13-8 16,-11 15-8-16,-22 22 1 15,-26 8-14-15,-15 1-7 16,0-10-7-16,13-25-42 16,11-21-69-16,7-17-126 15</inkml:trace>
  <inkml:trace contextRef="#ctx0" brushRef="#br0" timeOffset="229244.9633">11788 15247 485 0,'21'-23'98'0,"16"4"-12"16,8 1-27-16,5 6-24 16,1 6-20-16,0 4-13 15,1 2-2-15,-2 0-10 16,2 10-59-16,-10 7-110 15</inkml:trace>
  <inkml:trace contextRef="#ctx0" brushRef="#br0" timeOffset="229427.4902">12461 15454 633 0,'-29'44'84'16,"12"26"-26"-16,6-3-35 16,2 3-23-16,9-6 0 15,0-10-79-15,0-13-140 16</inkml:trace>
  <inkml:trace contextRef="#ctx0" brushRef="#br0" timeOffset="229610.4778">12805 15246 615 0,'-20'23'52'16,"9"23"-6"-16,-1 10-31 16,-1 10-13-16,-5 7-2 15,-2 7 0-15,1 4-3 16,-3-9-60-16,-2-15-154 15</inkml:trace>
  <inkml:trace contextRef="#ctx0" brushRef="#br0" timeOffset="229792.9609">12380 15371 684 0,'0'-17'160'16,"3"11"-90"-16,36-5-22 15,19 0-35-15,21-1-8 16,18-7-3-16,9-9-1 16,3-1-1-16,3 0-16 15,1 7-88-15,-14 4-154 16</inkml:trace>
  <inkml:trace contextRef="#ctx0" brushRef="#br0" timeOffset="230242.838">11336 16293 456 0,'0'0'87'0,"19"0"-38"15,35-4 28-15,30-14-16 16,33-9-9-16,35-14-1 16,23-10-10-16,11 3-23 15,-17 9-11-15,-36 15-7 16,-38 21-10-16,-35 3-107 15,-31 12-137-15</inkml:trace>
  <inkml:trace contextRef="#ctx0" brushRef="#br0" timeOffset="230625.4909">11894 16456 663 0,'-9'-3'94'0,"7"6"-31"16,-1 31-21-16,-10 22-5 15,-8 17-28-15,-10 13-9 16,-6 6 0-16,9-3-12 15,9-12-45-15,15-15-56 0,4-33-91 16</inkml:trace>
  <inkml:trace contextRef="#ctx0" brushRef="#br0" timeOffset="231056.9514">12107 16534 375 0,'0'0'62'0,"-3"0"-29"16,3 0-23-16,0 0-7 15,0 0-1-15,0 0 18 16,9 0 21-16,10 0 15 16,10-11 8-16,8-7-7 15,9-4-9-15,1-1 0 16,-5 4-1-16,-8 6-11 16,-18 13-14-16,-10 6-11 15,-6 37 0-15,-16 21 0 16,-16 14-9-16,-2 8-2 0,12-10 0 15,22-19 0 1,13-26-1-16,42-29-3 0,26-10-1 16,13-30 0-16,0-3 3 15,-11 10-15-15,-17 11-131 16,-27-4-140-16</inkml:trace>
  <inkml:trace contextRef="#ctx0" brushRef="#br0" timeOffset="238006.748">16610 12454 402 0,'0'-8'45'0,"0"3"17"16,0 5-16-16,0 0-22 16,0 0-12-16,0 0-4 15,0 0 2-15,0 0 13 16,0 0 10-16,0 0 1 16,-2 0-3-16,1 0-10 0,1 9-8 15,0 15 3-15,0 12 19 16,-3 9-20-16,-8 13-5 15,-3 0-4-15,0 7-5 16,1-9 0-16,4-15-1 16,6-16 0-16,3-19-2 15,0-6-4-15,10-37 1 16,16-21 5-16,8-16 0 16,7-3 1-16,4 7-1 15,4 6 0-15,3 8 3 16,0 10 11-16,-3 10 7 15,-9 12-6-15,-7 10-9 0,-11 12-4 16,-4 2-2-16,-6 19 0 16,-7 24 1-16,-5 15 2 15,0 15-2-15,-20 5 1 16,-2 2-1-16,-1-6-1 16,3-5 0-16,7-9-7 15,3-14-22-15,4-16-39 16,6-14-38-16,0-16-15 15,2 0-40-15,16-20-207 16</inkml:trace>
  <inkml:trace contextRef="#ctx0" brushRef="#br0" timeOffset="238238.831">17195 12490 458 0,'0'-11'97'15,"27"0"-67"-15,14-5 43 16,9 2-21-16,2 2-23 16,-4 4-11-16,-4 4-13 15,-9 4-5-15,-13 0-3 16,-10 18-20-16,-11 15-84 0,-5 12-111 15</inkml:trace>
  <inkml:trace contextRef="#ctx0" brushRef="#br0" timeOffset="238423.094">17308 12739 612 0,'14'-15'62'16,"17"2"-17"-16,6 2-2 16,-3 9-43-16,-5 2-3 15,-7 9-40-15,2 15-81 0,-9 5-109 16</inkml:trace>
  <inkml:trace contextRef="#ctx0" brushRef="#br0" timeOffset="238688.4507">17877 12177 277 0,'0'0'324'16,"0"0"-301"-16,0 34 8 15,0 17 28-15,0 20-22 0,-6 12-14 16,-9 8-5-16,-6 5-11 16,-4 3-6-16,-2-3-1 15,4-2-7-15,4-4-52 16,8-13-134-16</inkml:trace>
  <inkml:trace contextRef="#ctx0" brushRef="#br0" timeOffset="239344.9671">18318 12372 639 0,'-18'0'129'16,"14"3"-129"-16,4 5 0 15,0 3-20-15,14 7-88 16,2 2-162-16</inkml:trace>
  <inkml:trace contextRef="#ctx0" brushRef="#br0" timeOffset="239494.9789">18277 12705 689 0,'-10'0'58'16,"10"6"-40"-16,0 3-18 15,20 12-6-15,1-1-145 16</inkml:trace>
  <inkml:trace contextRef="#ctx0" brushRef="#br0" timeOffset="239952.9683">16477 13595 664 0,'52'-9'29'16,"59"-8"90"-16,57-5-31 16,50 3-38-16,27 3-23 15,-4 7-17-15,-23 7-9 16,-33 2-1-16,-38 4-36 16,-36 12-152-16,-42-7-336 0</inkml:trace>
  <inkml:trace contextRef="#ctx0" brushRef="#br0" timeOffset="240912.9401">8125 12441 561 0,'0'-1'69'16,"0"1"-57"-16,0 0-12 16,0 12-23-16,0 13-75 15,0 4-196-15</inkml:trace>
  <inkml:trace contextRef="#ctx0" brushRef="#br0" timeOffset="241054.7531">8161 12725 578 0,'-14'0'61'15,"9"2"-54"-15,5 9-7 16,0-3-107-16,0-8-302 0</inkml:trace>
  <inkml:trace contextRef="#ctx0" brushRef="#br0" timeOffset="242578.9637">19867 12605 31 0,'0'-10'230'16,"0"2"-226"-16,0 3 34 15,3 0-16-15,-3 5-2 16,0-1-6-16,0 1 12 15,0-2 25-15,0 1-6 0,0-1-2 16,-2 0-6-16,2 2-2 16,0 0-10-16,0 0-5 15,0 0-6-15,0 0-3 16,0 0-1-16,0-2 4 16,0 2-1-16,0 0 2 15,0 0-7-15,5 18-6 16,22 20 8-16,16 17 23 15,8 8-15-15,8 4 4 16,-1 3-7-16,-5 2-6 16,-12 1-4-16,-9-5-4 15,-11-8-1-15,-9-4-4 16,-5-8-19-16,-5-7-63 0,3-10-64 16,-5-15-84-1</inkml:trace>
  <inkml:trace contextRef="#ctx0" brushRef="#br0" timeOffset="242811.7252">20449 12675 597 0,'-39'0'73'0,"-15"23"-44"15,-26 23 38-15,-26 21-50 16,-23 18-10-16,-9 15-2 0,12-3-5 16,29-11 0-16,36-17-22 15,36-26-58-15,25-16-95 16,18-24-145-16</inkml:trace>
  <inkml:trace contextRef="#ctx0" brushRef="#br0" timeOffset="243293.9244">20735 12890 207 0,'-4'-6'152'0,"1"2"-99"16,3 1 51-16,0 1-35 15,0-3-21-15,17-2-9 16,12-1 18-16,11 1-4 15,8-5-18-15,9 2-15 16,1-2-7-16,-5 3-13 16,-11 4-2-16,-12 5-42 15,-15 0-124-15,-15 14-254 16</inkml:trace>
  <inkml:trace contextRef="#ctx0" brushRef="#br0" timeOffset="243476.9116">20880 13045 397 0,'1'0'364'16,"8"0"-313"-16,20-2 36 16,15-2-53-16,9-2-24 15,5 3-10-15,2 1-32 16,-16-5-217-16</inkml:trace>
  <inkml:trace contextRef="#ctx0" brushRef="#br0" timeOffset="254084.4782">22266 12249 186 0,'0'-10'207'0,"1"0"-138"16,5 1 23-16,4-4-37 16,-3 6-12-16,-3 2 0 15,-2 1-6-15,-2 4-4 0,0 0-6 16,0 0-13-16,0 13-10 15,0 22 3-15,-8 16 7 16,-8 15-8-16,-4 6-2 16,-5 7-3-16,-2 1-1 15,0-2-1-15,5-10-4 16,8-18-16-16,8-17-55 16,6-18-44-16,5-15-95 15</inkml:trace>
  <inkml:trace contextRef="#ctx0" brushRef="#br0" timeOffset="254583.2068">22618 12278 264 0,'0'-2'153'0,"0"2"-124"15,0 0 21-15,0 0-39 16,7 0-1-16,5-4 11 16,11-4 19-16,11-5 15 15,8-4 5-15,5-2-5 16,0 4-7-16,-7 6-5 0,-16 9-12 15,-11 0-12-15,-13 22-10 16,0 16 2-16,-30 14 2 16,-13 8-10-16,-3-5-3 15,9-8 0-15,13-17-3 16,22-13-6-16,2-14-8 16,33-3 2-16,9-2 15 15,7-10 1-15,-7 3 5 16,-11 9 10-16,-13 0 4 15,-16 21-2-15,-4 26 3 16,-38 18-3-16,-27 8-13 16,-14 0-5-16,-2-16-2 0,12-15-7 15,19-22-35-15,21-14-37 16,14-6-40-16,15-2-14 16,2-14-27-16,25-6-125 15</inkml:trace>
  <inkml:trace contextRef="#ctx0" brushRef="#br0" timeOffset="254882.6422">23283 12430 354 0,'0'0'236'0,"-1"0"-182"15,1 0 0-15,0 10-43 16,-2 15 0-16,-2 9 13 16,-9 8-12-16,-6 8-4 15,-4-1-6-15,-4 2-2 16,5-7-7-16,6-5-33 15,10-11-92-15,6-20-178 16</inkml:trace>
  <inkml:trace contextRef="#ctx0" brushRef="#br0" timeOffset="255065.4277">23477 12327 517 0,'0'0'100'0,"0"0"-36"15,0 6-35-15,8 21-5 16,-5 13-1-16,-3 10-18 16,0 7-3-16,-3 5-2 15,-11-6-3-15,1-3-19 16,0-4-59-16,0-12-113 16</inkml:trace>
  <inkml:trace contextRef="#ctx0" brushRef="#br0" timeOffset="255281.2782">23081 12378 608 0,'28'-20'85'15,"36"-2"-14"-15,31-2 13 16,23-2-53-16,18-1-4 15,1 4-12-15,-4 4-9 16,-21 8-6-16,-22 8-6 16,-22 3-57-16,-16 15-149 0,-26 9-346 15</inkml:trace>
  <inkml:trace contextRef="#ctx0" brushRef="#br0" timeOffset="255614.1165">22142 13374 614 0,'94'-48'50'15,"51"-3"85"-15,32 2-62 16,17 7-27-16,0 9-20 16,-13 11-8-16,-29 10-11 15,-27 6-7-15,-31 6-16 16,-27 0-64-16,-15 9-92 15,-25 4-188-15</inkml:trace>
  <inkml:trace contextRef="#ctx0" brushRef="#br0" timeOffset="256013.0449">22691 13589 502 0,'0'0'97'0,"0"0"-7"16,0 0-40-16,-2 17-25 16,-8 19 5-16,-6 17 6 15,-8 10-21-15,-6 7-6 16,-3 0-3-16,2-2-6 15,4-6-4-15,7-12-30 16,7-9-91-16,13-21-99 16</inkml:trace>
  <inkml:trace contextRef="#ctx0" brushRef="#br0" timeOffset="256478.6441">22870 13685 248 0,'0'0'106'16,"0"0"-37"-16,0 0-7 15,0 0-38-15,1 0-10 0,-1 0 5 16,3 2 15-16,-3 2-3 15,2-2 4-15,1-2-1 16,1 0 3-16,13 0-7 16,8 0 7-16,14-10-2 15,10-8-1-15,10-2 0 16,5 2-1-16,-6 5 2 16,-15 5-10-16,-22 8-11 15,-16 0-10-15,-5 35 0 16,-32 23 3-16,-23 27-2 15,-18 13-5-15,-3 4-1 16,10-9-3-16,26-21 0 0,25-24 0 16,15-21-1-16,31-22-1 15,26-5 2-15,19-10 4 16,6-16 1-16,-6-2-1 16,-15 5-1-16,-16 6-3 15,-22 6-54-15,-9 5-112 16,-14 6-227-16</inkml:trace>
  <inkml:trace contextRef="#ctx0" brushRef="#br0" timeOffset="257043.8236">20426 15782 198 0,'-3'0'225'16,"3"0"-151"-16,0 0 2 16,9 0-31-16,17 0 18 15,7 7 1-15,10 22-13 0,3 14-7 16,0 12-12-16,-6 11-13 15,-7 6-9-15,-7 3-7 16,-10-1-3-16,-3-8 0 16,-2-2-11-16,-2-9-42 15,1-15-96-15,-2-22-131 16</inkml:trace>
  <inkml:trace contextRef="#ctx0" brushRef="#br0" timeOffset="257210.1338">21077 15745 794 0,'-72'8'24'16,"-8"35"45"-1,-13 25-45-15,-5 20-23 0,-1 12-1 16,13 2-11-16,23-9-37 16,24-13-66-16,21-19-66 15,15-25-137-15</inkml:trace>
  <inkml:trace contextRef="#ctx0" brushRef="#br0" timeOffset="257559.4048">21250 15932 420 0,'22'-8'192'15,"17"-6"-144"-15,21-2 46 16,10-3-45-16,0 2-19 16,-10 4-22-16,-19 10-8 0,-20 3-21 15,-9 3-68-15,-12 18-125 16</inkml:trace>
  <inkml:trace contextRef="#ctx0" brushRef="#br0" timeOffset="257725.4864">21414 16043 819 0,'0'0'83'0,"13"0"-58"16,14 0 0-16,13 0-25 15,8 7-28-15,3 4-155 0,-15-11-374 16</inkml:trace>
  <inkml:trace contextRef="#ctx0" brushRef="#br0" timeOffset="261715.987">22542 15194 147 0,'0'-5'44'15,"0"3"10"-15,0 0 3 16,0 0-31-16,0 1 11 15,0-4 18-15,0 1 2 16,0-4-10-16,0 3 14 16,0 0-10-16,0 3-10 15,0 0-5-15,0 2-13 16,0 0-10-16,0 0-9 16,0 0-3-16,0 0-1 15,0-2 0-15,0 2 1 16,0-2 0-16,0 2 0 15,0 0 1-15,0 0 0 16,0 2 0-16,0 26 0 0,0 16 22 16,0 17-1-16,-8 13-13 15,-5 12-4-15,2 4-5 16,4-3-1-16,2-13-9 16,5-18-52-16,0-19-89 15,0-27-147-15</inkml:trace>
  <inkml:trace contextRef="#ctx0" brushRef="#br0" timeOffset="262614.799">22813 15207 128 0,'0'0'94'0,"0"0"-63"16,0 0-2-16,0 0-24 16,0 0 0-16,0-2 11 15,0 2 1-15,0 0 10 16,0 0 9-16,0 0 16 16,0-1-13-16,0 1-15 0,0-2-7 15,0 2-11-15,0 0-2 16,0 0-3-16,0 0 3 15,0 0-3-15,-1 0 1 16,1 0 3-16,0 0 1 16,0 0-3-16,0 0 4 15,0-1 8-15,0 1 1 16,0-2-8-16,0 2-1 16,0 0-3-16,0 0 0 15,0 0-2-15,0 0-2 16,0 0 0-16,0 0 1 15,0 0-1-15,0 0 0 16,0 0 0-16,0 0 0 0,0 0 3 16,0-2 5-16,1-1-1 15,13-4 0-15,10 0-1 16,8-2 4-16,10-4 6 16,9 1 4-16,6-3 1 15,1-2 0-15,-2 4 4 16,-8 2-10-16,-10 2-5 15,-14 5-3-15,-11 2-6 16,-9 2-1-16,-4 0 1 16,0 0-1-16,0 12 0 15,-6 23 0-15,-22 20 5 16,-15 14-5-16,-8 10 2 0,-6 6-2 16,5 3 0-16,15-3 0 15,8-7-8-15,15-14-35 16,11-20-41-16,3-13-70 15,3-20-146-15</inkml:trace>
  <inkml:trace contextRef="#ctx0" brushRef="#br0" timeOffset="262929.6289">23415 15347 458 0,'-2'0'80'15,"1"1"-20"-15,-5 22-13 16,0 12-22-16,-2 9-9 15,-4 8-7-15,3 3-7 16,-4-1-2-16,4 0 0 16,1-10-4-16,2-13-21 15,6-14-78-15,0-17-94 16</inkml:trace>
  <inkml:trace contextRef="#ctx0" brushRef="#br0" timeOffset="263112.5434">23673 15273 464 0,'0'0'101'15,"0"11"-35"-15,-6 21-24 16,-2 10-34-16,1 6-8 16,-2 7 0-16,-3 3-6 15,1-2-13-15,-2-5-57 16,-2-10-72-16,-3-19-144 15</inkml:trace>
  <inkml:trace contextRef="#ctx0" brushRef="#br0" timeOffset="263312.9181">23348 15322 665 0,'29'-21'56'15,"36"-2"48"-15,22-4-44 16,20-3-29-16,4 5-13 16,-2 4-12-16,-12 7-6 15,-12 6-2-15,-16 8-29 16,-13 0-113-16,-24 18-141 0</inkml:trace>
  <inkml:trace contextRef="#ctx0" brushRef="#br0" timeOffset="263661.3057">22500 16184 609 0,'64'-25'40'16,"48"-2"78"-16,37-6-41 15,30-6-23-15,14-7-22 16,-2 0-9-16,-14 0-17 15,-26 7-6-15,-29 7 0 16,-32 10-20-16,-28 10-67 16,-20 6-95-16,-27 6-200 15</inkml:trace>
  <inkml:trace contextRef="#ctx0" brushRef="#br0" timeOffset="264060.3502">22979 16402 261 0,'0'-5'231'16,"0"5"-173"-16,0 0-8 15,-6 19-33-15,-6 20-1 16,-9 14 7-16,-6 13-2 15,-6 8-1-15,-2 7-4 16,0 3-1-16,2-3-15 16,11-13 0-16,9-16-14 15,5-10-61-15,8-17-134 16,3-21-184-16</inkml:trace>
  <inkml:trace contextRef="#ctx0" brushRef="#br0" timeOffset="264459.4179">23167 16572 192 0,'-1'0'255'15,"1"0"-200"-15,0 0 11 0,0 0-38 16,14-5-7 0,13-5 10-16,9-2 14 0,4-7 1 15,8-2 2-15,-2 0 11 16,-10 7-8-16,-14 5-15 16,-14 8-12-16,-8 1-14 15,-3 37-2-15,-27 28-3 16,-12 28-3-16,-8 16-2 15,11-10-2-15,21-18 0 16,18-29-2-16,33-30-5 16,30-22 2-16,15-14 7 15,7-26 0-15,-2-12 1 16,-12-4 0-16,-17 0-1 16,-12 3-3-16,-5 7-75 0,-7 6-177 15</inkml:trace>
  <inkml:trace contextRef="#ctx0" brushRef="#br0" timeOffset="395475.2107">9238 12311 229 0,'-7'9'35'16,"4"3"-29"-16,1 2 25 15,2 10 7-15,-3 6-17 16,2 11-5-16,-4 6-1 16,1 8 2-16,-2 5 4 15,0 2-2-15,-3 6 3 16,3 4-11-16,0 1-7 0,1 9-2 16,1 9 4-16,2 7 6 15,-1 6 0-15,2 6 6 16,-1 3-3-16,-3 6-1 15,-1 8-5-15,-2 8-5 16,2 5-1-16,-3-1 1 16,0 5-4-16,3 0 0 15,-1 1 0-15,0 9 1 16,-4 5-2-16,-1 7 1 16,-6 7-4-16,-3-2 3 15,3 2 1-15,-2-1 0 16,3-3-1-16,2 0 1 15,6-11 0-15,6-13 0 0,3-17-1 16,0-15 1 0,11-12 0-16,3-10 0 0,-2-2-2 15,1-1-1-15,-3 1-2 16,-3-2 0-16,-1-6-1 16,-1-11-2-16,-4-16-18 15,1-23-32-15,-2-31-80 16</inkml:trace>
  <inkml:trace contextRef="#ctx0" brushRef="#br0" timeOffset="397304.13">9217 12398 126 0,'-9'8'0'0,"5"-2"0"16,1 1 19-16,0-2 18 16,1-3 8-16,2-2 5 15,0 0-19-15,0 0-12 16,5 2-9-16,14-2 17 15,13 0 10-15,12 0-9 16,13-10-1-16,10-8-4 16,15 1 8-16,6 2 3 15,3 5-7-15,2 4-10 0,-7 2-1 16,-2 2 0 0,-2-2 3-16,-4 0-12 0,-1-2-3 15,-4-1-3-15,3 2 0 16,5 2 2-16,7 3 8 15,6 0-8-15,3 0 9 16,8 0 24-16,3 10-33 16,4-1-2-16,-1 1 0 15,-4 2 1-15,-4-4 1 16,-5 1-2-16,-1-1 0 16,2-1 0-16,-1-1-1 15,2-2 1-15,-1 1 0 16,-4-2-1-16,1 1 0 15,-1 2 0-15,0-1 0 16,-4-2 0-16,-4-1 0 0,-3 2 1 16,-5-2-1-16,-9 2 0 15,-11-1 0-15,-8 4 0 16,-11-3 0-16,-7 3 0 16,-4-4 1-16,-3-2-1 15,-4-1 0-15,-3 0 0 16,0 0 0-16,-1-4 0 15,5-9 0-15,-1-1 0 16,1 3 0-16,2 2 0 16,0 1 0-16,3 2 0 15,-2 2-1-15,-4 0 1 16,-4 4 1-16,-5 0-1 0,-4 0 0 16,-4 0 1-16,-2 0 2 15,0 0 1-15,-3 0-1 16,1 0 0-16,-1 0 0 15,0 0 5-15,0 12-2 16,0 10 0-16,0 10 4 16,0 7 2-16,0 3-3 15,0 8 4-15,0 10-1 16,0 12 0-16,0 11-3 16,0 7-5-16,-7 8-3 15,1 3-1-15,1 5 0 16,2-1-1-16,-1-1 0 15,3-5-1-15,-1-6 1 0,-1 4 1 16,-1-1 0 0,-4 1 0-16,-5 5 0 0,1 1 0 15,1 6 0-15,-4 1 0 16,5 1 0-16,-2-4 0 16,6-8 0-16,2-7 0 15,2-9 0-15,2-1-2 16,0-5-5-16,0-1-1 15,0-4 3-15,0-3 4 16,0 4 1-16,-4 3 0 16,-3 3 0-16,-1-1-4 15,3-3 3-15,2-1 1 0,2-2-2 16,1-1 2 0,-2-2-2-16,-1-2-4 0,-1 1-4 15,-4 2 6-15,-2 5 2 16,1 2 1-16,-3 0 1 15,3-4-1-15,5-5-2 16,2-7 2-16,2-1-2 16,0-4-7-16,0 4-2 15,0 1 3-15,0 3 3 16,0 5 1-16,0 4-2 16,-3 4 5-16,2-3 1 15,1-4 1-15,0-10-1 16,0-10 0-16,0 0 1 15,0-6 0-15,0-1-1 16,0 1 0-16,0-6-1 0,0-4-8 16,0-6-21-16,-10-9-19 15,-3-4-40-15,-6-11-83 16</inkml:trace>
  <inkml:trace contextRef="#ctx0" brushRef="#br0" timeOffset="398251.8116">9207 17536 132 0,'-12'0'21'0,"-1"-1"-18"15,0-2-3-15,3 3 30 16,3 0 19-16,1 0 6 16,1 0-8-16,2 0-8 15,2 0-7-15,-1 0-3 16,0 0-2-16,-2 0-3 16,3 0-2-16,-4-4-19 15,1 4-2-15,2 0 0 16,-2 0 1-16,1 0-2 15,1 0 0-15,1 0 1 0,-1 0-1 16,2 0 0-16,0 0 0 16,0 0-1-16,23 0-1 15,23 8 2-15,23 10 13 16,19 2 7-16,25 0-3 16,20-2 9-16,19-7-1 15,14-9-8-15,5-2-1 16,8-13-3-16,8-15-3 15,4-6 2-15,4 2 0 16,-7 6 2-16,-6 11 2 16,-10 12-12-16,-8 3-2 15,-7 0-2-15,-11 5 2 16,-10 8-2-16,-7-1 0 0,-18 0 4 16,-10 6 5-16,-16 0-2 15,-10 2-7-15,-11 2-3 16,-9-4-17-16,-10 4-43 15,-11-7-118-15</inkml:trace>
  <inkml:trace contextRef="#ctx0" brushRef="#br0" timeOffset="400196.3341">19215 12074 289 0,'-8'-3'9'16,"0"1"24"-16,5 2 24 16,0-2-27-16,3 2-23 15,0 0-5-15,0 0-2 16,0 0 2-16,-2 8 6 16,-1 8 10-16,-3 10 10 0,-3 6-14 15,-3 12-7-15,0 9-1 16,-3 9 2-16,5 6 12 15,-1 12-1-15,3 2-3 16,0 5 1-16,0 7-6 16,2-1 0-16,1 1-2 15,2 1-1-15,0 2-6 16,1 3 1-16,1 6-3 16,1 4 2-16,0 6-1 15,0 1 0-15,0 1 1 16,0-4 1-16,0-3 2 15,0-2-3-15,0-4-1 16,0-3-1-16,0-4 0 0,-6 1 0 16,-2 0 1-16,3 1 1 15,-2 4 4-15,0 4-1 16,-2 3-2-16,-6-1-2 16,3-5-1-16,0-7 0 15,2-4 0-15,4-5 1 16,0 3-1-16,3 6 0 15,-2 2 0-15,-1 9 0 16,-1 1 0-16,-2 0 0 16,0-3 0-16,-1-8 0 15,3-9 0-15,4-7 0 16,3-6 0-16,0-4 0 0,6-5 0 16,9 4 0-16,5 4 0 15,2 2-1-15,0-1 0 16,0-7-1-16,-3-5 0 15,-6-6 1-15,1-4 1 16,-5-9-2-16,0-7 2 16,2-11 0-16,2-6 0 15,3-2 1-15,5-1-1 16,10 0 0-16,8 0 0 16,6 0 0-16,5-1 0 15,4 0 1-15,1-4-1 16,7-1 1-16,7-2 4 15,8 0 4-15,8-2 0 0,6 0 0 16,1 0 1-16,2 2-1 16,-4 2-4-16,-4 1-4 15,-4-1 0-15,-1 2 3 16,-2-2 0-16,3-4 8 16,6-4 3-16,1-5 3 15,7 0 2-15,4 0-7 16,6-6 4-16,1-6-10 15,4 3-3-15,-5 2-3 16,-2 1-1-16,-4 4 0 16,-2 2 0-16,1 0 0 15,10 0 1-15,3 2 5 16,4 4 0-16,5 0 2 0,0-6 0 16,3 0-5-16,-1 0-1 15,0-12 0-15,-5-4-1 16,-4-2 0-16,-3-1-1 15,7-1 1-15,1-2-1 16,3-2 0-16,2 6 0 16,-7 2-2-16,-7 10-2 15,-7 6-6-15,-21 0-11 16,-22 0-15-16,-24 0-44 16,-28 2-102-16</inkml:trace>
  <inkml:trace contextRef="#ctx0" brushRef="#br0" timeOffset="402774.1882">19046 11987 170 0,'-4'-8'214'0,"2"-1"-211"16,2 0 30-16,2-2-4 15,16-1-12-15,4 0-7 16,5 5 10-16,8 0 2 16,3 0-1-16,4 4 9 15,7 2-4-15,-1 1-9 16,4 0-6-16,5 2-7 15,4 7 1-15,11-7 7 0,12-2 5 16,15 0 1-16,10-2 4 16,1-8-7-16,1-2-4 15,-5 6-4-15,-9 2-2 16,-5 4 1-16,-2 0-2 16,-4 0-3-16,-1 6 0 15,-2 3-1-15,-3-1 0 16,-1-3 0-16,-3-3 0 15,1-2 0-15,-5 0 6 16,-8 0 1-16,-7 0-1 16,-6 2-3-16,-6 5-2 15,0-2-1-15,0-3 1 16,9-2-1-16,6 0 2 0,7 0 0 16,8 0 1-16,4 0 8 15,2 0-3-15,2 2 3 16,3-2-3-16,-4 0-3 15,1 0-2-15,-5 0-1 16,-4-9-1-16,-4 2-1 16,-11-3 0-16,-3 0 1 15,-3 2-1-15,1 0 0 16,1 0 1-16,6-2-1 16,3 4 0-16,5-2 5 15,0 2 6-15,-3 0-6 16,-4 2-1-16,-1 2-4 15,4 1 0-15,3 1 1 0,-2-1-1 16,-2-3-1-16,0 1 1 16,0-4 0-16,5 0 0 15,5-2 0-15,3-4 0 16,-3 4 2-16,-8 1 0 16,-14 3-1-16,-7 4-1 15,-10-1 0-15,0-2 0 16,-1 0 0-16,-2 3 0 15,-9 1 0-15,-9 0 0 16,-5 2-1-16,-8 15 0 16,-1 9 1-16,0 8 0 15,-6 6 0-15,-9 2 0 0,6-3 0 16,3-7 0 0,6-4 0-16,0-3-1 0,0 0 1 15,0 5-1-15,0 2 0 16,0 11 1-16,-4 8 0 15,-6 5 0-15,-4 5 0 16,-1-1 0-16,0-2 0 16,0-3 0-16,2-4 0 15,-3-1 0-15,-1-1 0 16,-1 4 0-16,0 2 0 16,0-5 0-16,2 3 0 15,-2-3 1-15,-1 4-1 16,-1 3 0-16,-2 2-1 15,1-2 1-15,4-3 1 0,3-5-1 16,3-7 0-16,4-2 0 16,1-10 0-16,3-4 0 15,1-8 0-15,1-4 0 16,1 0 0-16,-2-4 0 16,2 2 0-16,0-3 0 15,0-3 0-15,0 1 0 16,0-2 0-16,2-1 0 15,4-1 0-15,0-1 0 16,-5-1 0-16,-1 0 1 16,0 1 2-16,0 0-1 15,0 0-1-15,2 7 0 16,-1 2-1-16,-1 2 0 0,2 2-1 16,-1 2 1-16,-1-1 0 15,0 4 0-15,0 2 0 16,0 3 1-16,0 6-1 15,0 1 1-15,0 1-1 16,0 2 0-16,0 1 1 16,0 1-1-16,0 2 0 15,0 0 0-15,0-1 0 16,0 3 0-16,0 0 0 16,0-2 0-16,0 0 0 15,11-2 0-15,0 8 0 16,0 2 0-16,1 9 1 15,1 4-1-15,1 3 0 0,2 3 0 16,-1-3 2 0,0 5-2-16,-1 0 0 0,-1 2 0 15,-3-1 1-15,2-5-1 16,0-4 0-16,0-8 1 16,-1-3 0-16,0-6 0 15,-5-2 1-15,-1-7-1 16,-5-2-1-16,0-3 0 15,0-2 1-15,0-3-1 16,-5-4 2-16,-1-4 0 16,3-4 2-16,0-4-3 15,3-3-1-15,0-5 0 16,0 1 0-16,0 0 0 16,0-1 0-16,0 6 2 0,0 2-2 15,0 2 0-15,0 2 0 16,0 3 1-16,0-6 0 15,0-1-1-15,3-2 0 16,3 0 0-16,1 2 0 16,-1 6 0-16,2 8 0 15,1 12 0-15,0 16 0 16,0 14 4-16,0 13 6 16,0 11-2-16,2 7-6 15,0 4-1-15,3 5-1 16,2 2 1-16,-5 6-1 15,-2 3 0-15,-3 6 0 0,-5 9 0 16,-1 5 0-16,0 7 0 16,0-2 0-16,0-1 1 15,0-4-1-15,-4-5 0 16,-4 1 1-16,-2-1-1 16,-5-10 0-16,1-7-1 15,-2-20 1-15,3-20 0 16,1-18 1-16,-2-11 0 15,4-11 1-15,1-6-2 16,-1-5 0-16,3-6 0 16,4-3 0-16,2-7 0 0,1-3 0 15,0-3 0 1,0 0-2-16,0 0 2 0,0 0-1 16,0 0 1-16,0 0 0 15,0 0 0-15,0 0 0 16,0 0-2-16,-2 0-2 15,-2 0-15-15,-8 0-43 16,-4-7-69-16,-14-19-172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25T17:34:17.4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3303 1650 357 0,'-4'0'80'16,"1"0"-78"-1,0 0 29-15,1 4 19 0,-1 0-4 16,-1 4-5-16,1-2-14 15,-1 3-4-15,2-4-8 16,2-5-6-16,0 0 3 16,0 0-2-16,0 0-2 15,27 0 8-15,17 0 16 16,22-7 9-16,12-8 3 16,4-3-14-16,-15 7 3 15,-18 6-9-15,-22 5-6 16,-20 0-10-16,-7 18-1 15,0 30 2-15,-23 32-3 16,-22 31-2-16,-22 23-4 0,-8 11 1 16,5-3-1-16,18-14-3 15,30-21-4-15,22-28-5 16,29-25 0-16,28-24-8 16,10-17-1-16,6-13 8 15,-3-2 3-15,-1-19-12 16,-3-1-57-16,-10-8-106 15</inkml:trace>
  <inkml:trace contextRef="#ctx0" brushRef="#br0" timeOffset="482.453">5149 1960 554 0,'0'0'86'16,"-3"0"-84"-16,-18 16 30 15,-15 17-2-15,-13 16-15 16,-11 16-2-16,0 10-2 15,8 8 17-15,16 0 15 16,17-6-21-16,19-9-14 16,0-13-2-16,27-13-3 15,4-14 2-15,7-14-5 16,6-12 0-16,10-2-13 0,7-27-47 16,12-12-109-1,-6-9-255-15</inkml:trace>
  <inkml:trace contextRef="#ctx0" brushRef="#br0" timeOffset="731.8789">5480 2245 526 0,'-22'47'119'16,"19"0"-87"-16,3-11 29 15,25-14-54-15,20-19-2 16,16-6 7-16,12-35-1 0,0-10-5 15,-10-4 14 1,-17 10 6-16,-18 11 2 0,-19 15-14 16,-9 8 2-16,-17 8 14 15,-24 0-29-15,-9 12-1 16,2 14-7-16,15-1-30 16,20-8-65-16,13-17-104 15</inkml:trace>
  <inkml:trace contextRef="#ctx0" brushRef="#br0" timeOffset="931.2537">6299 2009 651 0,'-33'54'6'0,"20"1"80"0,13-3-10 15,7-6-56-15,22-6-15 16,0-6-1-16,-11-1 2 15,-13 5 11-15,-5 5 16 16,-27 4-7-16,-14 0-20 16,-3-17-6-16,8-27-37 15,14-25-181-15</inkml:trace>
  <inkml:trace contextRef="#ctx0" brushRef="#br0" timeOffset="2377.8623">7382 1297 558 0,'0'-8'43'16,"0"8"-43"-16,0 17 1 16,-9 38 13-16,-25 45 23 15,-23 60 3-15,-16 46-27 16,-5 43-6-16,19 12 14 0,27-18-9 16,32-31-10-16,38-55-2 15,41-49-44-15,22-37-66 16,4-37-81-16</inkml:trace>
  <inkml:trace contextRef="#ctx0" brushRef="#br0" timeOffset="2926.3695">7746 1891 449 0,'-16'-13'24'0,"10"4"-6"15,6-15 59-15,27-9-47 0,25-6 27 16,24-6 0 0,13 7-2-16,-9 13 1 0,-21 15-12 15,-29 10-25-15,-30 24-14 16,-4 31 5-16,-38 22 9 15,-16 19-11-15,-7 3-8 16,12-26 0-16,21-24-2 16,29-29 0-16,16-20-6 15,39-2 3-15,21-18 5 16,13 0 2-16,-5 13-2 16,-20 7 0-16,-27 29 3 15,-32 35 3-15,-17 25 6 0,-49 15 1 16,-32 9-9-1,-10-10-4-15,8-25 0 0,17-27-14 16,32-36-35-16,27-16-47 16,18-35-57-16,6-9-106 15</inkml:trace>
  <inkml:trace contextRef="#ctx0" brushRef="#br0" timeOffset="3225.7868">8438 1951 493 0,'29'-7'158'16,"14"10"-152"-16,20 12 89 15,13 11-48-15,-9 10 2 16,-12 6-23-16,-16 8-14 16,-15 0-7-16,-11 3-5 15,-4-6 0-15,-3-4-7 16,6-5-40-16,4-10-57 16,-2-14-71-16,2-14-162 15</inkml:trace>
  <inkml:trace contextRef="#ctx0" brushRef="#br0" timeOffset="3358.6575">9013 1859 490 0,'-73'52'173'15,"-23"39"-137"-15,-20 22 60 16,-17 16-52-16,3-2-30 16,23-16-14-16,41-29-7 15,48-33-88-15,20-40-106 16</inkml:trace>
  <inkml:trace contextRef="#ctx0" brushRef="#br0" timeOffset="3608.2266">9335 1038 768 0,'21'14'4'16,"10"42"-2"-16,2 33 27 16,-19 31 19-16,-19 41-6 15,-47 40-6-15,-30 29-15 16,-27 13-6-16,-22-4-5 16,1-32-10-16,20-47-1 15,44-69-71-15,44-85-223 0</inkml:trace>
  <inkml:trace contextRef="#ctx0" brushRef="#br0" timeOffset="6118.4906">9887 1960 412 0,'-3'0'19'0,"3"0"5"16,9-2 45-16,26-7-20 0,18-4 11 15,10-6-19 1,-2 1-14-16,-9 2-6 0,-16 6-13 16,-15 6-8-16,-9 4-3 15,-6 0-16-15,-5 8-113 16,-7 12-187-16</inkml:trace>
  <inkml:trace contextRef="#ctx0" brushRef="#br0" timeOffset="6284.9378">10011 2174 427 0,'12'2'217'0,"9"12"-206"16,6 1 106-16,4-1-62 15,0-3-44-15,2 1-11 0,6-6-1 16,7-6-67-16,-2-32-252 16</inkml:trace>
  <inkml:trace contextRef="#ctx0" brushRef="#br0" timeOffset="23011.029">10703 1679 731 0,'34'0'12'15,"31"7"59"-15,17 3 11 0,12-10-71 16,9-6-11-16,1-54-74 15,0-48-674-15</inkml:trace>
  <inkml:trace contextRef="#ctx0" brushRef="#br0" timeOffset="71061.4819">4874 4661 289 0,'0'-6'42'16,"0"-3"6"-16,9-3 21 0,-1 2-2 15,-2-4-17-15,-2 2-8 16,-1 3 1-16,-3 2 6 15,0 1-11-15,0 1-6 16,0 3-6-16,0 1-10 16,-10 1 1-16,-23 1-5 15,-16 34-10-15,-14 21 0 16,-3 25-1-16,10 15-1 16,14 6 1-16,16-3 0 15,22-7-1-15,4-12-1 0,17-18-1 16,21-16-1-1,8-21 0-15,11-18 0 16,7-7-12-16,7-24-30 0,1-18-37 16,-4-6-85-16,-12 0-57 15</inkml:trace>
  <inkml:trace contextRef="#ctx0" brushRef="#br0" timeOffset="71344.1452">5235 4989 295 0,'-22'36'99'16,"10"-1"-81"-16,12-6 49 0,0-8-20 15,22-11-12 1,11-10 4-16,7 0-5 0,5-16 5 16,3-17-2-16,-11-3 0 15,-8-2-16-15,-16 6-5 16,-13 6 4-16,-3 4-9 15,-28 6-4-15,-14 8-4 16,-7 8-2-16,-2 0-1 16,6 13 0-16,15 2-3 15,17-5-7-15,16-8-31 16,6-2-35-16,33-8-96 16,22-24-90-16</inkml:trace>
  <inkml:trace contextRef="#ctx0" brushRef="#br0" timeOffset="71576.7627">5968 4620 249 0,'-51'26'220'15,"-4"14"-200"-15,9 8 37 16,8-3-9-16,16-9-15 16,19-10-6-16,3-8-20 15,22-4 2-15,5-2 10 16,0 2 21-16,-8 5 7 15,-11 10-16-15,-8 9-7 16,-21 12-3-16,-24-2-11 16,-5-13-10-16,6-20 0 15,16-15-20-15,25-36-76 0,6-22-104 16,36-10-222 0</inkml:trace>
  <inkml:trace contextRef="#ctx0" brushRef="#br0" timeOffset="71926.8871">6789 4066 512 0,'-19'0'95'16,"-1"12"-35"-16,-15 44 2 15,-18 44-9-15,-19 47-7 16,-10 40-11-16,1 19-15 15,18-11-17-15,37-33-3 16,26-45-1-16,62-47-38 16,29-43-134-16,14-27-351 15</inkml:trace>
  <inkml:trace contextRef="#ctx0" brushRef="#br0" timeOffset="72591.0594">6903 4469 446 0,'-7'0'68'0,"7"0"-46"16,-3 0 16-16,0 0-24 15,-2 2-7-15,-2 11 9 0,1 1 26 16,0-1-13 0,1-7-15-16,5-6-12 0,8 0 2 15,28-28 20-15,20-7 28 16,15-6-10-16,5 9-7 15,-12 14 3-15,-18 18-12 16,-17 11-13-16,-21 38-5 16,-8 19 4-16,-30 14-4 15,-19 5-5-15,-4-11-1 16,8-22-2-16,19-19-3 16,16-23-4-16,10-12-5 15,12 0-1-15,25 0 7 0,17 0 6 16,6 0 0-1,-4 11 0-15,-12 26 1 16,-21 17 3-16,-23 14-1 0,-22 8-1 16,-36-4-2-16,-9-13 0 15,3-23-1-15,12-32-17 16,14-13-80-16,20-36-51 16,16-14-87-16</inkml:trace>
  <inkml:trace contextRef="#ctx0" brushRef="#br0" timeOffset="72890.3937">7652 4752 477 0,'0'20'24'0,"4"12"45"16,21 1-1-16,10 1-7 16,3 1-21-16,3-4-14 15,1-6-8-15,-2-4-4 16,-2-6-10-16,-4-6-4 16,-1-1 0-16,-3-3-6 15,-2-5-22-15,-3 0-46 16,-4-18-58-16,-6-17-11 15,-3-11-34-15</inkml:trace>
  <inkml:trace contextRef="#ctx0" brushRef="#br0" timeOffset="73007.0169">8091 4745 375 0,'-51'1'156'15,"-10"45"-66"-15,-21 25 17 16,-13 19-31-16,-10 10-31 16,0-3-24-16,14-12-19 15,29-22-2-15,29-27-16 16,33-31-102-16,18-18-163 15</inkml:trace>
  <inkml:trace contextRef="#ctx0" brushRef="#br0" timeOffset="73272.8264">8377 4072 478 0,'20'80'93'0,"5"33"39"16,-7 17-18-16,-18 21-44 16,-11 13-25-16,-41 2-10 15,-27 4-11-15,-18-17-13 16,0-29-11-16,19-42-11 15,28-67-94-15,34-57-294 16</inkml:trace>
  <inkml:trace contextRef="#ctx0" brushRef="#br0" timeOffset="73771.2995">9098 4498 287 0,'-14'0'39'0,"10"0"53"0,4-2-15 15,0-1-16-15,9 1 15 16,21-2 2-16,10 0-37 16,8-4-9-16,-2 2-10 15,-7-1-14-15,-14 7-8 16,-13 0-1-16,-12 3-30 15,-3 16-73-15,-34 10-114 16</inkml:trace>
  <inkml:trace contextRef="#ctx0" brushRef="#br0" timeOffset="73904.6517">9175 4763 564 0,'16'21'67'0,"21"9"24"16,14-11-67-16,13-5-18 15,12-14-6-15,-3-10-128 16</inkml:trace>
  <inkml:trace contextRef="#ctx0" brushRef="#br0" timeOffset="74387.1498">10293 4241 523 0,'0'0'75'16,"28"-5"-57"-16,29-7 55 15,13-2-42-15,2 2-17 16,-10 6-14-16,-11 2-5 15,-11-2-58-15,-13-8-191 0</inkml:trace>
  <inkml:trace contextRef="#ctx0" brushRef="#br0" timeOffset="75683.5516">10642 4907 730 0,'34'8'9'15,"85"-8"80"-15,67-12-29 16,45-29-28-16,21-9-10 15,-13 0-7-15,-53 7-9 16,-54 10-6-16,-49 11-3 16,-31 4-18-16,-10 5-78 15,-13-8-186-15</inkml:trace>
  <inkml:trace contextRef="#ctx0" brushRef="#br0" timeOffset="76831.3537">11309 5184 257 0,'-9'0'130'0,"4"0"-117"16,5 0 44-16,-1-2-18 0,1 0-15 15,0-1-6-15,0-4 3 16,11 0 8-16,14-3 12 16,8-1 2-16,6 0-12 15,7 0 2-15,2 1 1 16,1 0 1-16,-7 4-4 16,-11 3-2-16,-13 3-3 15,-14 0-15-15,-4 23-5 16,-19 29 10-16,-23 22-4 15,-12 14-9-15,-1 5-3 16,16-1 1-16,30-16-1 16,21-17 0-16,53-31-1 15,30-28-1-15,33-13-1 0,14-28-14 16,9-4-100 0,-14-8-137-16</inkml:trace>
  <inkml:trace contextRef="#ctx0" brushRef="#br0" timeOffset="92658.9803">11379 2029 350 0,'-3'0'43'0,"3"0"-33"16,0 0 28-16,0 12-14 15,0 17 12-15,0 9 5 0,12 10-11 16,2 4-2-16,0 6-5 15,3-2 8-15,-1-11-14 16,-1-12-8-16,-2-16-3 16,0-13-1-16,1-4 2 15,1-28 3-15,6-28-3 16,0-20-5-16,-1-17-2 16,-8-10-1-16,-7-9 1 15,-5 0 0-15,-8 1 0 16,-11 9-1-16,-1 18 1 15,8 18 0-15,9 14 0 16,3 11 0-16,9 7-1 0,17 4-2 16,10 4 2-16,15 2 1 15,12 0 0-15,20-6 1 16,26-3 2-16,18-3 0 16,15 2 4-16,-5 3-2 15,-16 6-5-15,-26 12 0 16,-27 6-12-16,-19 7-39 15,-17 2-51-15,-3 16-16 16,-13 6-106-16</inkml:trace>
  <inkml:trace contextRef="#ctx0" brushRef="#br0" timeOffset="93157.8363">12209 1599 326 0,'-15'3'6'16,"10"-1"-3"-16,5-2 25 15,0 0-22-15,0 0 2 0,0 0 22 16,0 0 25-16,0 0 0 16,0 0-5-16,11-5-8 15,12-8-19-15,12-3 3 16,7 1 3-16,7 1 0 16,-3 3 1-16,-7 8-3 15,-14 3-8-15,-13 3-14 16,-12 22-4-16,-3 14 18 15,-24 13-7-15,-7 8-9 16,1-4-3-16,11-10 0 16,16-17-7-16,6-17-8 15,33-12 0-15,16 0 13 16,5-7 2-16,-5 7 1 16,-15 0 4-16,-23 21 10 15,-13 25 11-15,-44 14 14 0,-35 15-27 16,-16-3-13-16,0-12-5 15,15-20-45-15,27-21-84 16,22-19-103-16</inkml:trace>
  <inkml:trace contextRef="#ctx0" brushRef="#br0" timeOffset="94039.0172">10869 4236 368 0,'-5'0'99'0,"1"12"-88"15,2 14 50-15,2 7-15 16,0 5-20-16,0-1-7 15,14 1 3-15,5-9-2 16,1-3-12-16,0-10 1 16,0-11-5-16,-4-5 3 15,1 0 10-15,-2-19 9 16,-1-13-12-16,-3-15-10 16,-6-10 1-16,-5-10-4 15,-2-9 0-15,-23-3 0 0,-7-7-1 16,1 2 1-16,6 14-1 15,11 14 0-15,14 15 0 16,0 11 0-16,19 3-1 16,20 4-1-16,19-1 1 15,19-1 1-15,18-6 0 16,15-7 2-16,10-6 13 16,1-1 13-16,-9 3-6 15,-15 5-13-15,-21 14 1 16,-23 9-10-16,-23 10-1 15,-16 4-21-15,-11 0-48 16,-3 12-27-16,0 20-17 0,-6 11-96 16</inkml:trace>
  <inkml:trace contextRef="#ctx0" brushRef="#br0" timeOffset="94454.9404">11406 3989 235 0,'-10'2'168'0,"3"-2"-162"0,7 0 49 15,0 0-3 1,5-2-16-16,14-12-18 0,8-6 8 15,7-6 21-15,2 2 1 16,0 2 8-16,-8 8-10 16,-11 8-14-16,-8 6-20 15,-9 8-11-15,0 22 11 16,0 10 1-16,-3 5-11 16,-6-5-1-16,8-10-1 15,1-11-5-15,16-10-4 16,15-5 5-16,0-2 4 15,-2 8 1-15,-14 10 9 0,-15 26 17 16,-25 22 24 0,-41 21-30-16,-27-1-15 0,-8-20-6 15,8-32-6-15,31-36-83 16,29-24-204-16</inkml:trace>
  <inkml:trace contextRef="#ctx0" brushRef="#br0" timeOffset="98278.4854">5390 7042 375 0,'0'-7'41'15,"0"3"-37"-15,0 2 36 16,0 2-2-16,0 0-1 15,0 0-7-15,0 2-6 16,10 20 25-16,3 7-16 16,-3 13-18-16,1 15 1 15,-4 10-6-15,-6 10-4 16,1 7-4-16,-2-4-2 16,0-2 0-16,2-14 0 0,-2-22-3 15,0-20-7-15,0-22-4 16,0-25 11-16,0-28-13 15,-7-21-18-15,-3-16 19 16,4-9 14-16,6 1 1 16,0 4 0-16,19 10-1 15,20 8 1-15,15 7 1 16,7 6-1-16,3 14 5 16,-1 13 5-16,-11 10 16 15,-8 15 7-15,-12 11 0 16,-11 0-9-16,-16 35-14 15,-5 26 15-15,-35 22 0 0,-23 15-18 16,-16 10-6-16,-2-16-1 16,13-15-5-16,24-22-11 15,24-22-13-15,15-12 2 16,33-8 10-16,19-6 15 16,17 0 2-16,1-2 2 15,0 1 0-15,-12 5 0 16,-11 1-2-16,-15 3 0 15,-11-1-3-15,-12-2-46 16,-9-1-149-16</inkml:trace>
  <inkml:trace contextRef="#ctx0" brushRef="#br0" timeOffset="98611.107">6403 7281 160 0,'6'-7'487'16,"-2"1"-473"-16,7 2 8 15,3-6 23-15,-4-2-19 16,1-7-17-16,-5-6-4 16,-2 0 2-16,-1 3-1 15,-3 5 8-15,0 6 0 16,-9 8-3-16,-13 3-8 0,-5 14-3 15,-4 22 0 1,2 8 0-16,7 8 0 0,4 3 0 16,9-2-1-16,6-3 1 15,3-7-1-15,0-9-4 16,4-10-5-16,15-6-18 16,3-8-28-16,3-10-51 15,3 0-79-15,-2-11-97 16</inkml:trace>
  <inkml:trace contextRef="#ctx0" brushRef="#br0" timeOffset="98976.8572">7205 6436 297 0,'0'-36'286'0,"0"9"-281"16,0 6-2-16,-10 6 5 16,-4 5 7-16,-3 5-11 15,-2 5 5-15,-2 0-4 16,3 8 7-16,-1 18 0 16,1 11-5-16,1 14-3 15,4 12 4-15,1 10 4 16,6 14-2-16,3 9 7 15,0 4 7-15,0 8-9 0,-2-1-4 16,-3-6-6-16,-3-6-4 16,-3-12-1-16,-2-17-5 15,-1-18-12-15,-3-17-32 16,-4-17-37-16,-4-14-28 16,-3-5-47-16,-2-24-12 15,3-10 71-15</inkml:trace>
  <inkml:trace contextRef="#ctx0" brushRef="#br0" timeOffset="99127.3134">6738 7322 51 0,'0'-36'39'0,"9"0"57"16,20 3 15-16,9 6 8 16,6 5-1-16,1 5-32 15,0 4-34-15,-2-1-8 16,5 1-5-16,-3-2-17 0,-3-1-19 16,-4-2-3-1,-5-2-16-15,-6-3-41 0,-3 5-85 16,-2 4-117-16,2 4-47 15</inkml:trace>
  <inkml:trace contextRef="#ctx0" brushRef="#br0" timeOffset="99559.0981">7854 6596 478 0,'0'0'60'15,"0"0"-23"-15,-2 0 12 16,-16 3-13-16,-11 18-23 15,-13 9-9-15,-7 8-3 16,1 9 1-16,7 1 2 16,14-6 3-16,11-12-1 15,15-10-3-15,1-9 5 16,9-7 12-16,18 1 17 16,4 5 1-16,3 4-11 0,-4 10-10 15,-6 6 5-15,-6 8 1 16,-8 4-7-16,-8 0-12 15,-2-6-4-15,0-13-24 16,-6-11-39-16,-3-12-55 16,0-15-69-16,6-25-98 15</inkml:trace>
  <inkml:trace contextRef="#ctx0" brushRef="#br0" timeOffset="99741.9964">7682 6507 195 0,'0'6'204'0,"3"21"-99"16,7 10 18 0,3 9-44-16,0 9-4 0,-6 19-9 15,-7 10-24-15,0 11-6 16,-33 5-15-16,-13-9-15 16,-5-15-6-16,5-24-31 15,17-36-106-15,24-30-194 16</inkml:trace>
  <inkml:trace contextRef="#ctx0" brushRef="#br0" timeOffset="100177.1458">8821 6659 847 0,'0'0'0'0,"5"3"-3"16,6 6-10-16,4 4-80 15,-5-1-167-15</inkml:trace>
  <inkml:trace contextRef="#ctx0" brushRef="#br0" timeOffset="100323.6973">8976 6953 243 0,'0'12'541'16,"-18"17"-536"-16,-3 8-5 15,1-4-124-15,2-24-404 16</inkml:trace>
  <inkml:trace contextRef="#ctx0" brushRef="#br0" timeOffset="102851.0954">10051 6381 368 0,'0'0'100'0,"0"0"-78"16,0 0 41-16,0 0-16 15,0 0-27-15,0 4-13 16,3 16 30-16,3 6-5 16,-3 12-14-16,-1 8-6 15,-2 2-11-15,0 0-1 0,0-2-1 16,0-5-13-16,-6-5-41 16,4-7-68-16,-4-16-105 15</inkml:trace>
  <inkml:trace contextRef="#ctx0" brushRef="#br0" timeOffset="103067.2625">10327 6356 412 0,'0'0'154'15,"0"0"-150"-15,0 7 4 16,2 20 34-16,-1 12-2 15,-1 5-30-15,0 4-9 16,0-4-1-16,-6-2-2 0,-3-6-18 16,-3-7-75-16,-1-7-81 15,-11-10-202-15</inkml:trace>
  <inkml:trace contextRef="#ctx0" brushRef="#br0" timeOffset="103282.61">9926 6388 558 0,'24'-15'14'0,"29"1"22"16,22 0 40-16,18-1-41 0,8 2-15 15,0-1-9-15,-7-1-11 16,-9 1-1-16,-8 4-32 15,-9 2-79-15,-6 2-93 16,-12 0-194-16</inkml:trace>
  <inkml:trace contextRef="#ctx0" brushRef="#br0" timeOffset="103516.03">11263 6007 63 0,'0'0'452'0,"-15"0"-397"15,-10 29-26-15,-17 15 20 0,-16 18-10 16,-14 12-8-16,-12 16-10 16,-8 12 5-16,-8 11-7 15,-2 14 5-15,3 8-13 16,13-2-11-16,13-7-3 16,18-23-5-16,15-22-12 15,13-21-32-15,13-24-19 16,11-22 0-16,3-14-20 15,17-2 6-15,19-24-78 16</inkml:trace>
  <inkml:trace contextRef="#ctx0" brushRef="#br0" timeOffset="103832.1017">11204 6516 454 0,'-29'0'191'16,"-9"28"-191"-16,-12 26 27 16,-8 20 4-16,-5 24-12 15,5 12-13-15,10 1-5 16,15-9 1-16,18-24 0 16,15-24 0-16,15-27 1 15,31-23 4-15,19-6-3 16,13-30 1-16,-3-9 1 0,-18 5 15 15,-26 9 11 1,-31 9 1-16,-28 9 3 0,-38 9-31 16,-19 2-5-16,-1 21-5 15,17 6-36-15,29-4-88 16,26-17-189-16</inkml:trace>
  <inkml:trace contextRef="#ctx0" brushRef="#br0" timeOffset="104879.1871">5933 8728 80 0,'-28'-1'481'0,"-5"1"-470"16,-5 17 25-16,-3 22 16 0,-1 16-23 16,-1 17-22-16,4 16-4 15,10 9 0-15,13 5 4 16,16-3 4-16,3-18-4 15,33-26-4-15,16-34-2 16,16-21 5-16,13-46 14 16,7-25-2-16,-8-15-5 15,-16-8 2-15,-23 3-3 16,-27 11-8-16,-14 8-1 16,-28 11 0-16,-23 13-3 15,-7 14-5-15,4 19-31 16,8 15-39-16,15 11-57 15,12 19-218-15</inkml:trace>
  <inkml:trace contextRef="#ctx0" brushRef="#br0" timeOffset="105112.026">5905 9219 678 0,'18'29'4'15,"22"13"52"-15,8 9-1 0,0 2-41 16,-8-4-14 0,-4-5-9-16,-3-9-42 0,-5-8-52 15,-1-5-56-15,-6 0-104 16</inkml:trace>
  <inkml:trace contextRef="#ctx0" brushRef="#br0" timeOffset="105411.3015">6465 9255 373 0,'-5'0'387'0,"-7"15"-378"15,3 21-7 1,2 8 2-16,2 0-2 0,5-8-2 16,0-13-3-16,14-14-5 15,16-9-3-15,7-9 7 16,8-17 4-16,-4 2 1 16,-6 9 0-16,-11 14 2 15,-12 1 0-15,-11 20-3 16,-1 13 2-16,-4 0-2 15,-10-3-9-15,2-10-82 16,11-16-112-16</inkml:trace>
  <inkml:trace contextRef="#ctx0" brushRef="#br0" timeOffset="105760.6049">6930 9240 379 0,'-27'30'98'0,"-6"21"-46"15,-7 12 10-15,3 7-4 16,7-7 9-16,17-15-30 16,13-20-37-16,20-24-3 15,25-12-4-15,18-42 6 16,10-28 0-16,5-20-3 16,5-9 3-16,-3 0 1 15,-11 7 6-15,-18 12 5 16,-24 9 3-16,-18 18-2 15,-9 22-6-15,-12 20 9 0,-13 19 6 16,-7 20-17-16,0 27-4 16,2 15 2-16,8 11-1 15,6 9 1-15,6 4 0 16,5 2 1-16,5-7 0 16,0-9-3-16,18-12-8 15,9-16-26-15,1-13-39 16,-2-13-34-16,-1-14-42 15,-8-4-63-15</inkml:trace>
  <inkml:trace contextRef="#ctx0" brushRef="#br0" timeOffset="105960.6811">7660 8884 729 0,'0'10'48'0,"0"4"-48"16,0 7-42-16,-2 1-120 16</inkml:trace>
  <inkml:trace contextRef="#ctx0" brushRef="#br0" timeOffset="106094.164">7706 9230 505 0,'-25'20'185'0,"5"2"-185"16,10-12-121-16</inkml:trace>
  <inkml:trace contextRef="#ctx0" brushRef="#br0" timeOffset="113741.4296">8941 8682 323 0,'0'-7'48'0,"0"3"-11"16,0 2 35-16,0 1-14 15,0 1-11-15,0 0-21 16,0 0 1-16,0 0 0 15,7 20 1-15,4 14 13 16,0 14-16-16,-5 16-11 16,-4 6-8-16,-2 5-3 15,0-1-2-15,0-3-1 16,0-4-1-16,0-10-6 0,0-9-29 16,0-16-69-16,5-25-98 15,2-10-143-15</inkml:trace>
  <inkml:trace contextRef="#ctx0" brushRef="#br0" timeOffset="113990.9557">9283 8595 463 0,'-6'0'104'0,"6"12"-98"16,0 19 9-16,0 11 29 16,3 11-19-16,3 6-8 15,-5 5 2-15,-1-2-8 16,0 3-7-16,0-6-4 16,-1-4-2-16,-2-3-19 15,2-9-44-15,-1-6-46 16,1-6-57-16</inkml:trace>
  <inkml:trace contextRef="#ctx0" brushRef="#br0" timeOffset="114239.9118">8768 9585 648 0,'0'0'47'15,"9"-12"-31"-15,42-16 22 16,30-14-10-16,30-11 11 16,21-3-10-16,8 3-7 15,-6 6-6-15,-12 8-8 16,-23 8-8-16,-25 9-3 16,-21 6-13-16,-22 7-40 15,-13 6-64-15,-12 3-69 0,-6 0-163 16</inkml:trace>
  <inkml:trace contextRef="#ctx0" brushRef="#br0" timeOffset="114522.9884">8610 8799 542 0,'23'-31'79'15,"38"-6"-67"-15,33-6 78 16,28-3-21-16,23 1-15 0,11 2-9 16,3 6-18-16,-9 1-14 15,-18 0-13-15,-27 4-1 16,-27 2-12-16,-24 6-35 15,-20 3-34-15,-9 6-45 16,-7 4-128-16</inkml:trace>
  <inkml:trace contextRef="#ctx0" brushRef="#br0" timeOffset="114822.4255">10163 9425 575 0,'0'22'75'15,"-6"10"-65"-15,-19 12 46 16,-14 10-21-16,-13 6-27 16,-8 3-8-16,-1-5-8 15,10-14-36-15,19-20-88 0,16-24-188 16</inkml:trace>
  <inkml:trace contextRef="#ctx0" brushRef="#br0" timeOffset="115138.8726">10600 8529 341 0,'0'0'124'0,"0"20"-120"15,0 15 51-15,0 16-3 16,2 11-19-16,-2 11-3 16,0 9 5-16,-12 8-10 15,-4-5-12-15,2-3-12 16,6-8-1-16,7-11-16 15,1-15-81-15,0-26-132 16</inkml:trace>
  <inkml:trace contextRef="#ctx0" brushRef="#br0" timeOffset="115354.2111">10952 8537 492 0,'-11'27'100'0,"3"15"-79"16,2 13 34-16,0 8-32 15,-3 3-17-15,2-2-6 16,2-5-1-16,2-7-4 16,3-10-21-16,0-15-82 15,8-18-121-15</inkml:trace>
  <inkml:trace contextRef="#ctx0" brushRef="#br0" timeOffset="115536.7076">11240 8421 544 0,'0'26'53'0,"0"16"-3"15,0 20-27-15,-6 7-15 16,-4 6 3-16,3 0-9 15,1-5-2-15,2-3-5 16,4-3-24-16,0 0-144 16,0-6-178-16</inkml:trace>
  <inkml:trace contextRef="#ctx0" brushRef="#br0" timeOffset="115820.721">10348 9541 671 0,'-18'6'22'16,"18"-6"-13"-16,18-2 20 16,43-38-8-16,48-33 21 15,36-25 0-15,34-10 1 0,12 1-4 16,-4 11-9-16,-13 15-10 15,-25 9-13-15,-30 14-6 16,-31 16-1-16,-32 13-10 16,-23 10-16-16,-20 9-22 15,-13 10-42-15,-13 0-66 16,-28 16-144-16</inkml:trace>
  <inkml:trace contextRef="#ctx0" brushRef="#br0" timeOffset="116136.5567">10330 8872 76 0,'0'-34'532'0,"23"-16"-477"16,44-19 20-16,49-17 16 16,45-8-24-16,41 3-12 15,12 10-30-15,-13 12-15 16,-35 15-10-16,-46 7-8 0,-39 3-77 15,-38 0-144-15</inkml:trace>
  <inkml:trace contextRef="#ctx0" brushRef="#br0" timeOffset="121755.3655">16035 1706 319 0,'-3'-1'115'0,"3"-1"-113"16,0 2 27 0,0 0 6-16,0-2-20 0,0 2 10 15,0-2 3-15,0 1 1 16,3-3-7-16,15-4 0 15,20-6 9-15,17-6 17 16,16 2-6-16,-2 2-4 16,-11 8-8-16,-23 8-8 15,-20 0-14-15,-15 30-4 16,-9 24 7-16,-27 27-2 16,-18 9-7-16,-6 0-2 15,7-19-2-15,17-25-29 16,22-19 5-16,14-16 7 15,9-8 3-15,26-1 16 0,9-1 0 16,6 7 13-16,-4 5 5 16,-12 10 3-16,-16 15-9 15,-18 19-2-15,-19 15 5 16,-41 8-9-16,-22-2-6 16,-10-17-20-16,5-25-39 15,12-28-48-15,14-8-11 16,19-30-45-16,22-9-145 15</inkml:trace>
  <inkml:trace contextRef="#ctx0" brushRef="#br0" timeOffset="122121.0663">16674 2098 529 0,'-1'0'32'0,"1"0"-9"15,10 4 11-15,18 22-5 16,13 6 30-16,9 8-13 16,7 5-6-16,1 3-9 15,-3 2-15-15,-9-4-14 16,-8-6-2-16,-10-6-6 16,-5-8-16-16,-8-8-44 15,-5-9-54-15,-4-9-87 16</inkml:trace>
  <inkml:trace contextRef="#ctx0" brushRef="#br0" timeOffset="122287.3978">17148 2090 644 0,'-74'45'45'0,"-18"23"-15"15,-18 14 55-15,-7-2-78 16,6-4-7-16,24-16-36 15,31-18-65-15,32-17-77 16,24-22-126-16</inkml:trace>
  <inkml:trace contextRef="#ctx0" brushRef="#br0" timeOffset="122836.9254">17438 1937 445 0,'15'-4'104'15,"16"0"-77"-15,11-3 73 16,7 0-64-16,-4 5-21 0,-8 0 1 16,-8 2-16-16,-9 0-7 15,-7 0-17-15,-3 4-92 16,-10 8-193-16</inkml:trace>
  <inkml:trace contextRef="#ctx0" brushRef="#br0" timeOffset="123035.465">17448 2261 545 0,'9'0'212'15,"29"0"-210"-15,15-6 81 16,7 3-60-16,-2-1-23 15,-13 4-10-15,-8 0-80 16,-24-4-258-16</inkml:trace>
  <inkml:trace contextRef="#ctx0" brushRef="#br0" timeOffset="124798.5626">19215 1332 394 0,'0'0'18'16,"0"0"16"-16,0 0 11 15,0 0-28-15,0 0 6 16,0 0 7-16,0 0-6 16,4 11-10-16,2 9 12 15,-3 10-8-15,-3 3-6 16,0 5-7-16,0 2-4 0,-1 0-1 15,-8 0 0-15,1-8-13 16,5-10-34-16,3-10-52 16,3-12-55-16,17-16-165 15</inkml:trace>
  <inkml:trace contextRef="#ctx0" brushRef="#br0" timeOffset="125031.0707">19591 1208 394 0,'-14'20'26'0,"4"11"40"16,1 1-26-16,-2 4-20 0,1 2-5 15,3 1-5-15,-1-7-8 16,4 0-2-16,0-7-12 15,4-5-40-15,0-3-54 16,-3-6-35-16</inkml:trace>
  <inkml:trace contextRef="#ctx0" brushRef="#br0" timeOffset="125330.0199">19049 1201 333 0,'-3'-13'193'16,"3"8"-190"-16,14-2 26 16,15 1-17-16,13 2-2 15,16 1 23-15,21 3 4 16,18 0-9-16,16 0-2 15,14 0-1-15,2 0-12 16,-5-6-8-16,-12-3-5 16,-20 2-2-16,-19 0-20 15,-23 1-34-15,-13 6-68 16,-16 0-95-16</inkml:trace>
  <inkml:trace contextRef="#ctx0" brushRef="#br0" timeOffset="126061.2533">19108 1814 233 0,'-5'0'116'16,"4"0"-112"-16,1 0 20 15,0 0 1-15,0 0 14 16,0 0 12-16,20 0 23 16,19-5 11-16,22-6-10 15,18-1-21-15,11-4-11 16,-1 5-18-16,-6 1-14 15,-15 3-6-15,-16 2-5 16,-11 3 0-16,-10 2-11 16,-3 0-28-16,-4 0-47 15,-2 0-62-15,1 0-104 16</inkml:trace>
  <inkml:trace contextRef="#ctx0" brushRef="#br0" timeOffset="128105.795">18588 1842 162 0,'-4'-3'118'0,"1"1"-94"16,3 1 14 0,0 1-10-16,0-2-4 0,0 1 4 15,0-1 2-15,0-2-1 16,0 4-11-16,0 0-8 16,0-2-2-16,0 0 3 15,4 2 0-15,3 0 3 16,4 0 3-16,4 0-4 15,6 0 4-15,9-1 4 16,7-7 1-16,8-1-2 16,1-4-8-16,3 0-1 15,-2 4-4-15,0-2-2 16,1 5-3-16,-5 3-1 16,1 3-1-16,-3 0 0 0,-5 0 1 15,-2 3-1-15,2-2 0 16,2-1 1-16,5 0 0 15,0-5-1-15,3-9 2 16,-2 6-1-16,-4-2-1 16,0 0 0-16,-7 2 0 15,-8 3-1-15,-5 3-1 16,-5 2 0-16,-6 0-7 16,1 0-95-16,-7 0-230 15</inkml:trace>
  <inkml:trace contextRef="#ctx0" brushRef="#br0" timeOffset="128788.3543">19530 1987 9 0,'0'-10'376'0,"-2"6"-359"16,-1 4 22 0,2 0-1-16,-7 0-20 0,-4 0 8 15,-7 0-1-15,-13 0-7 16,-8 16 4-16,-6 9-4 16,-6 9-6-16,-2 8-1 15,0 11 0-15,-4 10-4 16,0 8-2-16,4 3 5 15,8-1 0-15,13-1-2 16,15-11-3-16,18-14-3 16,2-16-2-16,35-16 2 15,20-13 4-15,13-2 3 16,9-26-3-16,-4-12 0 16,-17 0 1-16,-21 4 17 0,-22 7 19 15,-17 9-8-15,-42 10-12 16,-29 8-20-16,-23 3-3 15,1 24-6-15,17 0-21 16,39-4-78-16,30-14-145 16</inkml:trace>
  <inkml:trace contextRef="#ctx0" brushRef="#br0" timeOffset="131747.7695">18666 1126 380 0,'-12'0'36'0,"-3"2"-20"16,-2 15 0 0,-6 3-11-16,-1 3-3 0,6 3 0 15,4-5 0-15,14-1 1 16,0-6-3-16,24-10 2 16,14-4 15-16,6 0 10 15,0 0 32-15,-9 0-10 16,-12 0-3-16,-16 11-21 15,-7 11-15-15,-15 14 15 16,-26 11 12-16,-19 3-30 16,-13-1-5-16,1-11-2 15,12-14-1-15,19-14-9 16,17-10-16-16,13 0-9 16,11-24-17-16,8-7-27 0,30-5-34 15,12 0-5-15,10 0-6 16</inkml:trace>
  <inkml:trace contextRef="#ctx0" brushRef="#br0" timeOffset="131946.9765">18736 1050 595 0,'22'0'9'0,"24"16"57"0,14 4-21 16,7 0-39-16,3 0-6 15,-2-6-1-15,-10-13-96 16,-21-1-403-16</inkml:trace>
  <inkml:trace contextRef="#ctx0" brushRef="#br0" timeOffset="133643.1161">20353 1827 251 0,'-1'-2'96'0,"1"0"-89"16,6 1 35-16,20-6-3 15,15-2 1-15,11-7 6 16,14-4-1-16,8-1-17 16,5-1 1-16,-8 1-10 15,-15 3-17-15,-13 2-2 16,-12 6-4-16,-9 3-52 15,-12 2-103-15,-10 1-244 16</inkml:trace>
  <inkml:trace contextRef="#ctx0" brushRef="#br0" timeOffset="133859.3044">20621 1613 347 0,'-5'5'62'0,"5"21"-31"16,0 11 72-16,0 10-67 15,0 9-14-15,0-1-9 16,0-3-11-16,0-7-2 16,0-5-1-16,5-7-10 15,9-16-141-15</inkml:trace>
  <inkml:trace contextRef="#ctx0" brushRef="#br0" timeOffset="134557.4117">21452 1519 397 0,'-8'0'13'15,"8"7"-6"1,-3 0-4-16,-3 4-1 0,1-1 5 16,2-6 3-16,2-4 0 15,1 0-2-15,0 0 38 16,10-9 9-16,20-7-36 16,14-3 1-16,11 1 7 15,4 0 3-15,1 1-3 16,-2 5 0-16,-9 5-6 15,-13 6 4-15,-15 1-10 16,-12 0-11-16,-9 22-3 16,-16 12 3-16,-26 18 1 15,-27 17-1-15,-25 18-3 16,-18 8-1-16,-2 2 0 16,12-10 1-16,26-21-1 0,34-28-1 15,30-18 1-15,12-13-4 16,40-7 3-16,20 0 1 15,16-2 0-15,8-5 1 16,-8 3-2-16,-12 4 1 16,-16 0-23-16,-14 4-97 15,-15-4-178-15</inkml:trace>
  <inkml:trace contextRef="#ctx0" brushRef="#br0" timeOffset="135006.4437">21938 1858 413 0,'-8'-2'87'0,"7"2"-78"16,-2 11 16-16,-5 7-20 15,-4 10 13-15,-1-1-3 16,-3-1 2-16,0-3-8 16,5-5-3-16,5-7-4 15,6-9-1-15,0-2 1 16,25-14 3-16,17-16-2 0,12-6-1 16,1 1-2-1,-2 5 1-15,-9 8 21 0,-11 8 13 16,-11 9-6-16,-12 5-22 15,-7 2-5-15,-3 20 1 16,0 9 1-16,-13 5 0 16,-8 1-3-16,3-5-1 15,0-4 0-15,6 0 0 16,7-7-8-16,5-6-26 16,0-7-57-16,7-8-36 15,11-2 24-15,7-18 28 16,6-2-6-16,2-2-102 0</inkml:trace>
  <inkml:trace contextRef="#ctx0" brushRef="#br0" timeOffset="135222.5886">22507 1730 387 0,'0'-2'56'0,"0"2"-9"16,0 0-12-16,0 12-26 15,0 9 11-15,0 7-4 16,0 10 1-16,-7 6-6 16,-9 0-7-16,-4 1-1 15,1 1-2-15,1-2-1 16,3-1-2-16,6-10-11 16,9-15-97-16,0-16-38 0,20-4 1 15</inkml:trace>
  <inkml:trace contextRef="#ctx0" brushRef="#br0" timeOffset="135438.7296">22819 1705 323 0,'0'0'53'16,"-3"2"-20"-16,-7 19-22 15,-5 10 21-15,-6 8 6 16,-3 7-7-16,-6 5-3 15,0 3-12-15,1 1-11 0,0 3-4 16,5-2-1-16,5-2-22 16,3-6-148-16,2-16-176 15</inkml:trace>
  <inkml:trace contextRef="#ctx0" brushRef="#br0" timeOffset="135704.8131">22319 1761 417 0,'0'-16'90'0,"42"3"-38"0,30-7 14 16,28-4-16-16,16 1-5 15,7 0-3-15,-5 3-5 16,-14 8-18-16,-26 6-9 16,-25 6-10-16,-17 0-2 15,-17 2-36-15,-8 14-84 16,-11-8-161-16</inkml:trace>
  <inkml:trace contextRef="#ctx0" brushRef="#br0" timeOffset="136818.7402">16104 6087 257 0,'-8'-3'186'16,"0"1"-176"-16,6 2 16 0,1 0 9 15,-1 0-18 1,2-4-8-16,0-1 3 0,5-3 23 16,22-8 10-16,16-4 9 15,9-2-3-15,0 6-1 16,-10 8-15-16,-15 8-12 16,-21 0-18-16,-6 22-3 15,-23 19 6-15,-21 12-4 16,-10 2-2-16,-1-5-2 15,13-16 0-15,21-15-2 16,19-12-3-16,5-7-2 16,33 0-1-16,12-2 8 15,7-1 1-15,-5 3 0 16,-15 3 6-16,-17 25 0 16,-18 14-1-16,-22 16 4 0,-33 8-3 15,-23-3-5-15,-9-7-2 16,9-20 0-16,12-15-7 15,19-18-18-15,19-3-30 16,18-15-17-16,10-10-5 16,25-1-20-16,24 3 18 15,19 2-19-15,8 0-112 16</inkml:trace>
  <inkml:trace contextRef="#ctx0" brushRef="#br0" timeOffset="137035.045">16595 6180 564 0,'0'12'72'16,"10"24"-56"-16,23 6 58 16,7 5-48-16,1 6 3 15,-4 2-12-15,-6-2-13 16,-5 0-4-16,-7-11 0 15,-4-2-7-15,1-8-32 16,-2-9-96-16,-3-12-93 16</inkml:trace>
  <inkml:trace contextRef="#ctx0" brushRef="#br0" timeOffset="137201.1776">16947 6268 437 0,'-84'42'101'0,"-7"26"-59"16,-14 7 38-16,2 5-49 16,5-2-31-16,23-8 0 15,31-14-48-15,30-33-231 16</inkml:trace>
  <inkml:trace contextRef="#ctx0" brushRef="#br0" timeOffset="137567.0347">17457 6158 572 0,'0'-8'33'15,"33"2"-16"-15,11-3 11 16,2 3-24-16,-8 3-4 16,-8 3-11-16,-9 0-83 15,-9 0-87-15,-12 0-177 16</inkml:trace>
  <inkml:trace contextRef="#ctx0" brushRef="#br0" timeOffset="137733.5261">17505 6272 458 0,'0'-8'320'0,"16"8"-306"16,11-2 16-16,8 2-20 16,3 0-10-16,7-2-79 15,-12-21-339-15</inkml:trace>
  <inkml:trace contextRef="#ctx0" brushRef="#br0" timeOffset="138947.0713">19022 5690 334 0,'-4'-5'36'0,"4"4"-18"15,0-1 23-15,0 0-26 16,0-1 15-16,0 3 7 16,0 0-8-16,0 0-8 15,0 7-2-15,0 17 14 16,0 11-19-16,-12 6-5 15,-3 7-3-15,-4 3-3 16,-4-1-1-16,7 0-2 16,3-6-1-16,3-9-11 15,10-13-107-15,0-18-85 16</inkml:trace>
  <inkml:trace contextRef="#ctx0" brushRef="#br0" timeOffset="139146.334">19265 5721 354 0,'0'0'51'16,"0"11"-26"-16,0 18 26 16,-2 6-33-16,-1 10-9 15,-3 3-4-15,-5 2-3 0,-4 2-2 16,2-6 0-1,-5-5-3-15,3-6-74 0,-7-13-156 16</inkml:trace>
  <inkml:trace contextRef="#ctx0" brushRef="#br0" timeOffset="139412.5975">18852 5611 310 0,'-6'-9'166'0,"6"9"-159"16,8 0 24-16,23 0 10 0,21 2-2 16,22 5 9-16,17-2-9 15,16-2-11-15,3 2-17 16,-7 1-8-16,-18 2-3 15,-22 4-6-15,-24 1-18 16,-17 1-113-16,-13 3-115 16</inkml:trace>
  <inkml:trace contextRef="#ctx0" brushRef="#br0" timeOffset="139778.2924">18087 6511 318 0,'-1'-4'63'15,"1"-3"-58"-15,17 1 22 16,11-3-11-16,10-3 17 15,12-3 17-15,18 0 6 16,21-6-10-16,30 0 3 16,31-3-9-16,29-3 3 0,16-1-10 15,2 0-6 1,-10 2-6-16,-21 2-12 16,-23 1-7-16,-32 3-2 0,-33 5 1 15,-27 3-1-15,-24 6-1 16,-14 4-4-16,-5 2-27 15,-1 0-53-15,-6 0-41 16,-1 6-116-16</inkml:trace>
  <inkml:trace contextRef="#ctx0" brushRef="#br0" timeOffset="140243.86">19245 6571 413 0,'0'-6'28'0,"0"6"-6"16,0 0-1-16,-5 0-18 16,-14 1 7-16,-14 17 3 15,-14 11-11-15,-11 17 3 0,-4 13 19 16,-1 17 7-16,8 8-1 16,16 1-3-16,14-5-11 15,20-12-7-15,5-17-3 16,24-17-4-16,21-16 5 15,15-17 3-15,7-1 4 16,0-23-7-16,-15-9 12 16,-22 1 25-16,-29 6 6 15,-15 8-8-15,-44 9-23 16,-20 8-19-16,-6 0 0 16,20 10-8-16,31 7-36 15,33-17-80-15,19 0-233 16</inkml:trace>
  <inkml:trace contextRef="#ctx0" brushRef="#br0" timeOffset="150402.395">18131 5556 24 0,'0'0'72'16,"0"0"-66"-16,0 0 16 0,0 0-18 15,0-1 1-15,0-1-2 16,0 0-1-16,0 2 5 16,-3-2 19-16,2 0 6 15,-1 1-2-15,0 1 1 16,2 0-11-16,0 0-1 16,0 0-3-16,0 0-5 15,0 0-9-15,0 0 0 16,0 0 3-16,0-2 8 15,-2 0 7-15,1 2-3 16,1-1-4-16,-2 1-4 16,2-1-2-16,0-1-2 0,0 2-2 15,0 0 0 1,0-2-2-16,9-5 6 0,9-2 0 16,7-4 11-16,5 3 17 15,5-2 5-15,1 0-8 16,3 0-7-16,-1 0-2 15,-2 4-2-15,-6-1-4 16,-8 4-12-16,-7-1-3 16,-7 5-2-16,-3 0 1 15,-2 1-1-15,0 0 1 16,-1 2-1-16,-1 22 4 16,-1 16 3-16,0 11-1 15,-9 13-1-15,-9 10-1 16,-2 7-1-16,0 9-3 15,-4 6 0-15,7-4-2 0,12-11-14 16,5-24-218-16</inkml:trace>
  <inkml:trace contextRef="#ctx0" brushRef="#br0" timeOffset="152829.7372">20728 6234 99 0,'17'-16'341'0,"8"-1"-333"15,19 2 49-15,6-9-3 16,6-2-39-16,-1 3-4 16,-3 3-10-16,-8 3-1 15,-13 4-33-15,-10 7-93 0,-13 0-73 16</inkml:trace>
  <inkml:trace contextRef="#ctx0" brushRef="#br0" timeOffset="153045.9631">21007 5959 177 0,'-11'0'129'0,"1"0"-86"16,4 16 26-16,1 13-28 15,2 11 15-15,-1 9-10 0,-1 6-22 16,-3 1-15-16,-2-3-7 15,4-2-2-15,2-3-1 16,4-7-7-16,0-9-111 16,0-16-198-16</inkml:trace>
  <inkml:trace contextRef="#ctx0" brushRef="#br0" timeOffset="153561.4223">21535 5911 177 0,'0'0'276'0,"0"-6"-262"15,16 1 31 1,20-8-8-16,10 1-15 15,8-2 18-15,-3 3 2 0,-9 2-2 16,-14 3-13-16,-15 6-15 16,-13 0-9-16,-6 21-3 15,-28 26 3-15,-23 21-2 16,-14 10-1-16,-10 4-1 16,13-11 1-16,20-13 0 15,27-12 0-15,21-16-1 16,34-11 2-16,30-10-1 15,17-9 5-15,7 0-1 16,-4 0-3-16,-12-5-1 16,-13 2 0-16,-18-1-12 15,-14 4-79-15,-13-5-167 0</inkml:trace>
  <inkml:trace contextRef="#ctx0" brushRef="#br0" timeOffset="154010.313">22117 6142 370 0,'-6'-2'95'16,"6"2"-85"-16,0 0 18 15,0 0-24 1,0 0-1-16,0 0 1 0,0 0 7 16,-2 0 10-16,1 0 8 15,-2 0-5-15,-6 6-11 16,-2 18 9-16,-7 8 19 16,-4 4-21-16,3-2-7 15,7-12-9-15,7-8-2 16,5-12-1-16,12-2 1 15,24-14 1-15,16-14 1 16,3-3-2-16,-4 2 1 16,-11 11 9-16,-17 7 6 0,-10 11-2 15,-13 0-10 1,0 27 0-16,-15 13 5 0,-11 10-6 16,1-4-4-16,6-5-1 15,12-12-10-15,7-10-46 16,0-13-58-16,16-6-58 15,16-8-99-15</inkml:trace>
  <inkml:trace contextRef="#ctx0" brushRef="#br0" timeOffset="154278.4684">22633 6031 487 0,'-11'-2'48'0,"11"2"2"15,0 7-17-15,-1 17-19 16,-3 9 21-16,-2 7-23 16,-7 4-6-16,-3 3-2 15,0-3-3-15,-4-2-1 16,1 0 0-16,7-8-5 15,1-8-11-15,7-11-65 16,4-15-50-16,0-2-44 16</inkml:trace>
  <inkml:trace contextRef="#ctx0" brushRef="#br0" timeOffset="154492.6701">22803 6021 159 0,'21'-21'61'0,"-11"12"74"16,-4 3-44-16,-4 6-15 15,-2 0-33-15,1 15-16 16,-1 14-4-16,0 15 1 16,-3 7-5-16,-18 7-6 15,-2 0-9-15,-1-2-3 16,1-4-1-16,5-3-3 16,2-3-13-16,-1-6-72 15,4-7-76-15,-3-18-205 0</inkml:trace>
  <inkml:trace contextRef="#ctx0" brushRef="#br0" timeOffset="154708.6591">22308 6077 627 0,'1'-20'114'0,"50"4"-72"15,31-4 50-15,33-4-68 16,22 2-4-16,3-4-4 16,-7 2-3-16,-27 0-8 0,-29 6-5 15,-29 6-1 1,-19 12-14-16,-13 0-67 0,-16 0-132 16</inkml:trace>
  <inkml:trace contextRef="#ctx0" brushRef="#br0" timeOffset="177669.6229">24147 1727 282 0,'-10'-2'127'15,"5"0"-119"-15,4 0 61 16,-2 2-53-16,3 0-11 15,0 0 3-15,0 0 2 16,0-1 4-16,0 1-2 16,0 0 5-16,0 0 3 15,0 0-3-15,0 0 2 16,13 0-3-16,21 0 4 16,23 0 20-16,19 0 10 15,11-3-1-15,-7 0-10 16,-19 1-19-16,-23 2-18 15,-19 0-2-15,-13 0-2 16,-1 0-25-16,-2 9-91 0,-3 0-126 16</inkml:trace>
  <inkml:trace contextRef="#ctx0" brushRef="#br0" timeOffset="178402.4692">24666 1546 182 0,'-1'0'74'16,"1"0"-59"0,0 0 22-16,0 0-23 0,0 0 4 15,-2 0 9-15,1 0 0 16,-2 0-2-16,0 0 1 16,1 0 8-16,0 0-1 15,2 0 0-15,0 0-10 16,-2-2-6-16,1 2-5 15,1-1 1-15,-2 1-2 16,2 0 0-16,0 0-1 16,-1 0-3-16,1 0 1 15,0 0 2-15,0 0-1 16,0 0 2-16,0 0 4 16,0 0 0-16,0 0-2 15,1 0-1-15,14 0-2 0,6 9-3 16,6 7 3-16,3 1 3 15,1 4 1-15,2-1-6 16,-3 0-4-16,-5-1-1 16,-4-3-1-16,-8-3 2 15,-6-8 2-15,-4-1 6 16,-3-1 0-16,0 3-3 16,-11 10 2-16,-28 13 5 15,-22 12-3-15,-18 10-9 16,-5 4-2-16,10-6-2 15,21-8-3-15,31-9-38 16,22-25-117-16,33-7-505 0</inkml:trace>
  <inkml:trace contextRef="#ctx0" brushRef="#br0" timeOffset="179149.5878">23565 6089 458 0,'-10'-2'75'16,"8"2"-63"-16,2 0 41 15,0 0-44-15,0 0-3 16,0 0 17-16,3 0 1 16,24 0 5-16,20 0 12 15,24 0 12-15,20 1-1 16,10-1-8-16,-2 3-8 16,-17 2-11-16,-28 1-15 15,-23 1-9-15,-15-2-1 16,-11 5-5-16,-5 8-42 0,0-3-142 15,-31-7-273 1</inkml:trace>
  <inkml:trace contextRef="#ctx0" brushRef="#br0" timeOffset="179764.7958">24149 5973 241 0,'-6'0'155'0,"4"0"-142"15,2 0 44-15,0 0-36 16,0 0-5-16,0 0 4 16,0 0-4-16,0 0-3 15,0 0-7-15,-1 2 3 16,-1-2 2-16,2 0 5 15,0 0-1-15,0 0-7 0,0 0-5 16,0 0 4 0,0 0 9-16,0 0 5 0,0 0-3 15,0 0-2-15,0 0-3 16,0 0-2-16,0 0 0 16,0 0-3-16,0 0 0 15,3 6 0-15,14 4 6 16,7 1 13-16,8 2-2 15,8 1-1-15,1 1 2 16,-1-1-1-16,-7 1-6 16,-9 3-9-16,-8 0-4 15,-8 8 1-15,-8 4 2 0,-3 9 0 16,-29 9-2 0,-23 6-3-16,-17 1-4 15,-8-5-1-15,4-10-2 0,22-18-9 16,23-15-50-16,21-7-110 15,10-31-376-15</inkml:trace>
  <inkml:trace contextRef="#ctx0" brushRef="#br0" timeOffset="186814.2243">26527 723 220 0,'0'-6'165'0,"0"6"-124"15,0-2 19-15,0 2-28 16,0 0-1-16,0 0-10 16,0 0-7-16,-5 0-2 15,-4 0-2-15,-8 6-1 16,-6 15-3-16,-5 7-2 15,5 0-2-15,9-5-2 16,9-4 2-16,5-8-2 0,7-5 2 16,17 2 10-16,9-4 7 15,3 0 21-15,-6 6-3 16,-9 0-1-16,-11 8-11 16,-10 9-7-16,0 10 1 15,-24 12 8-15,-12 4-16 16,-7-6-6-16,4-9-5 15,8-16-1-15,10-14-12 16,8-8-28-16,1-7-17 16,9-24-30-16,3-9-80 15,3-4-23-15,24-6-92 16</inkml:trace>
  <inkml:trace contextRef="#ctx0" brushRef="#br0" timeOffset="187063.861">26697 552 515 0,'7'-10'53'0,"14"9"-4"16,12-2 4-16,10-1-40 15,6 2-3-15,4-2-10 0,-1 2 0 16,-1-4-4-16,-8 5-36 16,-10 1-101-16,-17 1-132 15</inkml:trace>
  <inkml:trace contextRef="#ctx0" brushRef="#br0" timeOffset="187379.8731">27021 857 393 0,'-5'0'55'15,"5"0"-6"-15,0 0-16 16,0 8-7-16,0 6-2 16,0 7 1-16,0 12-3 15,0 8-1-15,-7 5 0 16,-13 4-9-16,-4 1-8 16,-3-2-4-16,2-5 0 15,4-3-9-15,8-12-42 16,10-16-112-16,3-13-148 15</inkml:trace>
  <inkml:trace contextRef="#ctx0" brushRef="#br0" timeOffset="187579.1962">27283 829 440 0,'-19'16'90'0,"7"20"-51"16,-1 7 2-16,1 6-34 16,-1 2-3-16,-1-3-4 15,2 1 0-15,-1-2-10 16,0-8-70-16,0-7-96 16</inkml:trace>
  <inkml:trace contextRef="#ctx0" brushRef="#br0" timeOffset="187828.6335">26800 862 464 0,'0'-5'90'0,"10"5"-42"15,35-3 2-15,25 3-7 16,24 0 23-16,18 0-20 15,9 0-18-15,-3 0-14 0,-8 0-10 16,-17 0-4 0,-23 3-3-16,-25 7-24 0,-20 6-70 15,-19 6-67-15,-12 0-143 16</inkml:trace>
  <inkml:trace contextRef="#ctx0" brushRef="#br0" timeOffset="188062.0586">26240 1566 396 0,'-3'0'297'15,"26"0"-273"-15,54 0 56 0,49-4-48 16,36-9 14-16,17 0-10 15,-7 4-22-15,-28 3-12 16,-36-1-2-16,-35 2-3 16,-25 3-17-16,-17 2-83 15,-19 0-94-15,-12-7-368 16</inkml:trace>
  <inkml:trace contextRef="#ctx0" brushRef="#br0" timeOffset="189840.4063">26516 1962 71 0,'0'-9'398'16,"-3"5"-358"-16,3 4 45 15,0-2-50-15,0 2-20 16,0 0 1-16,0 0-6 16,0 0 2-16,-1 0 7 15,-1 0 4-15,-1 0 6 16,0 0-8-16,-4 8-12 15,-2 22 3-15,-6 15 1 16,-4 9-1-16,-5 6-7 16,2 1-3-16,2-5-1 15,1-5-1-15,2-5-2 16,7-9-8-16,7-8-43 0,3-12-70 16,0-12-105-16</inkml:trace>
  <inkml:trace contextRef="#ctx0" brushRef="#br0" timeOffset="190405.5782">27007 1958 299 0,'-25'0'133'16,"-3"0"-128"0,-2 5 13-16,-2 8-18 0,-2-1 2 15,4 0-2-15,3 1 0 16,5 0 1-16,4-3-1 16,7 2 2-16,3-3 1 15,6-3 8-15,2 1 10 16,0-1 6-16,13 2 28 15,7 1 4-15,7 4-8 16,3 4-10-16,-2 3-6 16,-4 2-5-16,-9 7-10 15,-5 5-12-15,-10 8-1 0,0 11 0 16,-22 9-1 0,-13 6-1-16,-9 0-5 0,1-7 0 15,4-13 0-15,6-14 0 16,9-13-2-16,9-12 0 15,8-7-1-15,7-2-1 16,0-13 2-16,6-28-3 16,19-17-5-16,9-17 10 15,12-5 1-15,6-2 0 16,1-2-1-16,-1 7 9 16,-7 14 3-16,-15 14-3 15,-12 19-9-15,-17 14 1 16,-1 6-2-16,-10 5 0 0,-14 3-21 15,3 2-41 1,15 0-30-16,6 0-114 0</inkml:trace>
  <inkml:trace contextRef="#ctx0" brushRef="#br0" timeOffset="191735.788">27951 1618 234 0,'-4'0'49'16,"4"0"-27"-16,0 0-5 16,0 0-14-16,0 0 7 15,0 0 19-15,0 0-4 16,0 0-4-16,-1 0-2 15,1-2-3-15,0-1 17 16,0 0 6-16,18-1 12 16,17-3-12-16,13 0-8 15,6 1 3-15,0 2 1 0,-8 4-10 16,-12 0-18 0,-14 0-7-16,-4 0-1 15,-4 6-34-15,-12 4-177 0</inkml:trace>
  <inkml:trace contextRef="#ctx0" brushRef="#br0" timeOffset="192035.0734">28101 1477 350 0,'-5'0'43'0,"5"0"10"15,0 0-6-15,0 5-20 16,0 10 36-16,0 10-13 16,0 9-2-16,0 12-2 15,-13 7-21-15,-11 10-16 16,-4 3-5-16,3-1-4 15,5-1-13-15,7-20-122 16,13-24-403-16</inkml:trace>
  <inkml:trace contextRef="#ctx0" brushRef="#br0" timeOffset="195660.1562">28942 1140 153 0,'-3'0'45'15,"3"0"-1"-15,0 0-22 16,0 0-9-16,-1 0 1 16,1 0 5-16,0 0 1 15,-2 0 7-15,1 0 3 16,-3 0 0-16,2 0-11 15,0 0-6-15,1 0-2 16,1 0 3-16,0 0 1 16,0 0 7-16,0 0 8 15,0 0 12-15,25-4-18 0,14 0 7 16,10 0 2 0,-1 2-5-16,-6 2-3 0,-11 0-6 15,-13 0-2-15,-6 2-8 16,-6 5-5-16,-6 3-3 15,0 8 0-15,-2 11-1 16,-21 7 4-16,-12 6-3 16,-5-1-1-16,-2-5-1 15,13-10-1-15,13-6 0 16,16-8 0-16,5-4-6 16,32-4 0-16,20-2 8 15,7-2 2-15,0 0 7 16,-10 0 1-16,-17 3-5 15,-13 2-5-15,-15 7-2 16,-2 2-10-16,-7 6-70 0,-5 1-135 16</inkml:trace>
  <inkml:trace contextRef="#ctx0" brushRef="#br0" timeOffset="195991.9433">28766 1727 275 0,'8'-11'206'16,"28"1"-139"-16,30-2 37 16,24-5-55-16,13 2 7 15,2 1-10-15,-11 4-20 16,-20 6-15-16,-19 4-11 16,-16 0 0-16,-6 1-19 15,-5 14-68-15,-4 0-72 16,-10-1-206-16</inkml:trace>
  <inkml:trace contextRef="#ctx0" brushRef="#br0" timeOffset="196806.1855">29099 1937 77 0,'-6'0'195'16,"-1"0"-162"-16,5 0 9 15,2 0-36-15,0 0-5 16,0 0 4-16,0 0 5 16,0 0 7-16,-1 0 8 15,-2 0 4-15,1 0-1 16,2-1 3-16,0 1-1 15,-1 0-5-15,1 0-10 16,0 0-1-16,0 0-5 16,0 0 0-16,0-1 3 15,0-3 8-15,0 2 5 16,19-6-6-16,12-2-6 0,4 1 15 16,-1 0 11-16,-9 7-4 15,-11 2-14-15,-8 0-11 16,-6 0-7-16,0 20 0 15,0 9 4-15,-15 4-1 16,-4 0-3-16,5-9-3 16,9-6-5-16,5-11-4 15,0-2 1-15,19 0 4 16,1 1 4-16,1 3 2 16,-6 7 4-16,-7 6 3 15,-8 12 3-15,-5 12 7 16,-32 8 7-16,-18-3-17 15,-10-10-9-15,4-18-2 0,15-17-28 16,13-6-36-16,14-28-71 16,11-6-142-16</inkml:trace>
  <inkml:trace contextRef="#ctx0" brushRef="#br0" timeOffset="197455.197">29641 1306 182 0,'0'-5'130'0,"0"2"-67"15,0 0-7 1,0-1-11-16,0 4-4 0,0-2 4 16,0 2-20-16,0 0-6 15,0 0-3-15,0 0-5 16,0 4-4-16,0 16 2 15,0 9 2-15,0 2-3 16,-5 5-3-16,-4-1-3 16,0-2-2-16,0-2 0 15,5-4-7-15,4-7-64 16,0-10-109-16,0-10-198 16</inkml:trace>
  <inkml:trace contextRef="#ctx0" brushRef="#br0" timeOffset="197687.9186">29833 1255 370 0,'-2'-2'135'16,"1"2"-85"-16,1 0-27 15,0 2-21-15,0 18 1 16,0 6-3-16,0 5 1 15,-6 8-1-15,-1-3 0 16,-2 6 0-16,-2-3-1 16,-2-1-9-16,-2-2-58 15,-2-6-43-15,-8-4-42 0</inkml:trace>
  <inkml:trace contextRef="#ctx0" brushRef="#br0" timeOffset="197969.9532">29426 1228 421 0,'-3'-2'34'0,"3"2"37"16,16 0-26-16,20 0-5 15,19 2 13-15,17 9-6 16,16-2-4-16,4-2-12 0,-1 2-17 16,-13-3-12-16,-18 0-2 15,-16 1-5-15,-14-1-23 16,-9-2-45-16,-11 4-89 16,-8-2-101-16</inkml:trace>
  <inkml:trace contextRef="#ctx0" brushRef="#br0" timeOffset="198535.9249">29384 1638 201 0,'0'-3'50'0,"0"0"7"16,0-1-47-16,0 4 3 15,3-2 1-15,-3 2 4 16,1 0 5-16,-1-2 9 16,5 0 2-16,4 2 3 15,6 0 5-15,13 0-8 16,10 0-2-16,11-1 0 16,10-2 1-16,7-2 4 0,1 2 2 15,-6-1-12-15,-10 4-17 16,-15 0-10-16,-14 0 0 15,-10 0-7-15,-1 7-25 16,-7 6-129-16,-4-7-325 16</inkml:trace>
  <inkml:trace contextRef="#ctx0" brushRef="#br0" timeOffset="199200.4485">30242 1533 324 0,'-6'-3'63'16,"4"3"-3"-16,2-1-26 16,0 1-4-16,-1 0 0 15,1 0-18-15,0 0-7 16,0 0-1-16,0 0 10 16,0 0 6-16,-3 0 5 15,1 1-7-15,-3 18 7 16,-2 4 10-16,-2 5-12 15,0 6-6-15,-2-4-1 0,2-2-9 16,2-8-4-16,4-9-3 16,3-7 0-16,0-4 0 15,0 0 2-15,16-24-2 16,7-7 1-16,9-11-1 16,2 4 0-16,3 4 0 15,-5 8 2-15,-4 8-2 16,-4 11 5-16,-7 5 3 15,-1 2 4-15,-3 4-2 16,-1 22 5-16,-3 9 6 16,-6 8 1-16,-3 5-11 15,0-3-11-15,0-1-2 0,2-8-52 16,8-22-168 0</inkml:trace>
  <inkml:trace contextRef="#ctx0" brushRef="#br0" timeOffset="203224.5876">25660 5214 93 0,'-6'-4'138'15,"3"4"-126"-15,1-2 39 16,2 2-18-16,-1-2-12 16,-2 2 12-16,0 0-2 15,-1 0-7-15,1-2 9 0,0 0 7 16,3 2-14-16,-2 0-10 16,1 0 2-16,1 0-2 15,0 0-3-15,0 0 4 16,0 0 0-16,0-5 1 15,30 0 6-15,28-7 10 16,22-5 1-16,23-6 9 16,9-7-10-16,-3-2-13 15,-9 5-8-15,-16 3-5 16,-20 8-7-16,-18 7 1 16,-18 2-2-16,-14 5-1 15,-11 2 0-15,-3 0-1 16,-6 20 1-16,-24 16 1 15,-18 20 1-15,-13 7-1 16,-6 4 0-16,0 1 0 0,3-1-1 16,5 0 0-16,13-4-4 15,7-8-27-15,17-14-34 16,7-15-17-16,11-12-39 16,4-12-50-16,3-2-106 15</inkml:trace>
  <inkml:trace contextRef="#ctx0" brushRef="#br0" timeOffset="203473.895">26446 5274 444 0,'0'-2'34'15,"0"2"9"-15,0 0-10 16,0 16-8-16,0 10-4 16,0 5-14-16,0 8-5 15,-15 4-2-15,-3 5 0 16,-6 3-1-16,-2-2-2 16,0 0-23-16,1-3-80 15,7-15-84-15</inkml:trace>
  <inkml:trace contextRef="#ctx0" brushRef="#br0" timeOffset="203706.4059">26797 5170 408 0,'-5'0'127'15,"1"16"-120"-15,-4 14 21 16,-2 10-14-16,-1 7-4 16,-5 3-7-16,-2 6-1 15,-3 4-2-15,-1-3 0 0,4-6-7 16,-1-6-93-16,-3-13-117 16</inkml:trace>
  <inkml:trace contextRef="#ctx0" brushRef="#br0" timeOffset="203956.0635">26292 5281 301 0,'-8'-11'233'0,"6"7"-189"15,2 1 49-15,32-3-58 16,26-1-15-16,27-5 18 0,16-2 6 15,6 0-13 1,-3 0-12-16,-10 0-9 0,-12 2-10 16,-15 6 0-16,-15 6-10 15,-13 0-89-15,-16 6-94 16,-23 10-201-16</inkml:trace>
  <inkml:trace contextRef="#ctx0" brushRef="#br0" timeOffset="204255.3635">25745 6107 31 0,'0'0'596'16,"31"-1"-575"-16,44-17 68 16,38-10-21-16,29-8-38 15,13-5-4-15,3-3-14 16,-13 5-11-16,-21 4 0 16,-26 11-1-16,-24 8-7 15,-19 8-43-15,-19 8-53 16,-19 0-100-16,-17 8-149 15</inkml:trace>
  <inkml:trace contextRef="#ctx0" brushRef="#br0" timeOffset="204604.563">26096 6243 513 0,'0'-1'32'16,"0"1"-22"-16,0 0 3 15,0 1-11-15,0 18 13 16,0 9 16-16,-8 12 7 15,-14 5-2-15,-6 9-9 16,-4 0-1-16,1 3-1 16,5-2-13-16,-1 0-9 15,4 1-3-15,2-6-2 16,7-8-9-16,5-10-30 16,9-15-38-16,0-8-46 15,5-9-74-15</inkml:trace>
  <inkml:trace contextRef="#ctx0" brushRef="#br0" timeOffset="205169.855">26555 6286 379 0,'-26'0'68'16,"-7"10"-18"-16,-9 13-9 15,-7 0-34-15,-2 4 4 16,3-3-8-16,9-2-3 16,14-1-2-16,14-6-6 0,10-7-3 15,1 0 7 1,1-2 4-16,16-1 27 0,10 0 36 16,6-1-5-16,4 3-9 15,1 3-5-15,-6-1-11 16,-5 5-15-16,-8 6-11 15,-1 6-4-15,-6 7-2 16,-4 6 1-16,-7 2-2 16,-1 3 0-16,0 0-1 15,0-8 1-15,-3 2 1 16,-10-3 0-16,-7-4 1 16,-2-1 1-16,-8-3 0 15,-3-3-3-15,-4-4-1 16,3-4-1-16,2-8-4 0,5-4-4 15,11-4 0-15,3 0 1 16,10-22 4-16,3-14-10 16,11-20 1-16,24-14 10 15,13-8 3-15,10-5 1 16,7 1 2-16,7 6 7 16,-5 9 16-16,-12 8 2 15,-16 17 0-15,-18 15-15 16,-17 10-9-16,-4 8 0 15,-22 2-3-15,-15 3-16 16,-9 4-37-16,5 0-70 16,13 0-168-16</inkml:trace>
  <inkml:trace contextRef="#ctx0" brushRef="#br0" timeOffset="206117.5113">27512 6055 306 0,'0'-4'128'16,"3"4"-73"-16,28-2 17 15,17 2-44-15,8 0 2 16,5 0 2-16,-6 0-8 16,-11 0-17-16,-13 0-7 15,-10 4-4-15,-7 3-35 0,-10-4-198 16</inkml:trace>
  <inkml:trace contextRef="#ctx0" brushRef="#br0" timeOffset="206333.4245">27810 5832 436 0,'-12'7'129'15,"5"23"-72"-15,-2 10 20 16,-2 14-52-16,-2 7-10 16,1-1-8-16,1-4-7 15,2-8 0-15,6-4-12 16,3-6-41-16,0-14-127 0,0-18-255 16</inkml:trace>
  <inkml:trace contextRef="#ctx0" brushRef="#br0" timeOffset="206833.7427">28207 5437 340 0,'-3'0'35'0,"3"0"30"15,4 0-13-15,23 0 14 16,13 0-11-16,11 0-12 15,4 0 2-15,-1 0-2 16,-8 0-9-16,-13 0-7 16,-12 0-17-16,-14 0-7 15,-7 8-2-15,-1 18 1 0,-26 10 2 16,-16 13-2-16,-13 6-2 16,-3 0 1-16,1-3 1 15,9-6-2-15,16-12 0 16,18-9 0-16,15-6-1 15,0-4-2-15,22-1 3 16,14-4 1-16,6-1 0 16,4-2-1-16,-1-4 0 15,-8 2-3-15,-9-2-27 16,-5 1-61-16,-5-4-123 16,-4 0-233-16</inkml:trace>
  <inkml:trace contextRef="#ctx0" brushRef="#br0" timeOffset="207215.687">28187 6098 473 0,'-3'0'100'15,"3"0"-18"-15,27 0-7 16,22 0-46-16,23-7 25 15,19-6-17-15,12-3-8 16,9-2-5-16,-3 3-12 16,-11 1-7-16,-20 6-5 15,-23 8-4-15,-19 0-23 16,-14 0-60-16,-11 4-84 16,-11 4-158-16</inkml:trace>
  <inkml:trace contextRef="#ctx0" brushRef="#br0" timeOffset="207730.369">28401 6350 234 0,'-12'0'173'0,"0"0"-151"16,7 0 28-1,1 0-45-15,1 0-4 0,1 0-1 16,1 0 1 0,1 0 9-16,0 0 32 0,0 0 19 15,0 0-4-15,0 0-11 16,15-3-2-16,12-5-1 15,6-1-4-15,-2 6-7 16,-6-1-3-16,-9 4-12 16,-9 0-13-16,-7 9-4 15,0 17 2-15,-20 6 1 16,-2 5-3-16,-1-6-1 16,7-4-1-16,12-10-12 15,4-6-8-15,19-5 4 0,17 0 15 16,4 2 3-16,2 5 3 15,-11 6 21-15,-16 5-4 16,-15 16 4-16,-24 10 10 16,-34 9-14-16,-17 4-14 15,-10-10-6-15,9-15 0 16,13-22-14-16,19-16-43 16,16-19-93-16,14-27-115 15</inkml:trace>
  <inkml:trace contextRef="#ctx0" brushRef="#br0" timeOffset="208162.6399">28927 5648 244 0,'-4'-2'134'0,"1"2"-82"15,3 0-4-15,0 0-21 16,0 0 26-16,0 14-9 16,0 10-7-16,0 4-9 15,-3 5-8-15,0 1-9 16,-3-1-8-16,0 4-3 15,3-3-6-15,0-2-40 16,-3-5-141-16,2-14-135 16</inkml:trace>
  <inkml:trace contextRef="#ctx0" brushRef="#br0" timeOffset="208362.1888">29117 5585 505 0,'0'0'82'16,"0"0"3"-16,0 22-33 15,0 11-25-15,0 6-16 16,0 6-10-16,0 3-1 16,0 1-15-16,0 1-71 15,-8-1-133-15</inkml:trace>
  <inkml:trace contextRef="#ctx0" brushRef="#br0" timeOffset="208561.6564">28804 5655 637 0,'0'-7'102'0,"36"7"6"15,22 0-43-15,19 0-52 16,14 0-6-16,3 0-6 16,-1 0-1-16,-6-12-7 15,-7-10-114-15,-10-10-265 16</inkml:trace>
  <inkml:trace contextRef="#ctx0" brushRef="#br0" timeOffset="209559.179">29329 6053 405 0,'-5'-2'49'0,"5"2"14"15,0 0-21-15,0 0-21 0,0 0 9 16,0 0 4-16,0 0-5 16,0 7-12-16,0 13-8 15,0 11 11-15,0 8-6 16,0 1-4-16,0 0-4 15,-4-3 1-15,-2-8 1 16,0-6-2-16,4-12-4 16,2-7-2-16,0-4 1 15,9-7 1-15,23-24 5 16,13-17-5-16,16-12-1 16,1 2-1-16,0 3-1 15,-6 15 1-15,-10 16 6 16,-7 20 17-16,-8 4 5 0,-7 22 5 15,-9 20-11-15,-10 13-4 16,-5 7-12-16,0 2-6 16,-8-6-1-16,8-11-87 15,0-29-286-15</inkml:trace>
  <inkml:trace contextRef="#ctx0" brushRef="#br0" timeOffset="243477.0924">25174 1453 114 0,'-3'0'25'16,"1"0"27"-16,2-4-8 0,-1 2-9 16,-1-3 8-16,-1-1-10 15,-1-1 44-15,-1 4-38 16,4-1 9-16,-1 3-5 16,1 1-18-16,1 0-9 15,0 0-10-15,-2 6-4 16,2 20 1-16,0 15 19 15,0 6 8-15,9 4-8 16,0 5-3-16,-1 4-4 16,-4 8-10-16,-4 1-3 15,0 1-2-15,0-3-1 16,-6-9-14-16,0-12-73 16,3-19-84-16,0-27-179 15</inkml:trace>
  <inkml:trace contextRef="#ctx0" brushRef="#br0" timeOffset="243659.12">25445 1486 386 0,'0'-11'189'16,"0"11"-152"-16,-1 0 27 15,-17 19-55-15,-18 23 1 16,-15 20 3-16,-15 14-10 15,-6 9-3-15,1 1 0 16,10-2-7-16,9-2-70 16,13-11-147-16</inkml:trace>
  <inkml:trace contextRef="#ctx0" brushRef="#br0" timeOffset="243992.179">25455 1679 497 0,'0'-9'14'15,"11"3"59"-15,16-4-27 16,4 6-21-16,5-4-1 16,-2 1-14-16,-1 7-10 15,-1 0 0-15,-12 0-57 16,-17 8-153-16</inkml:trace>
  <inkml:trace contextRef="#ctx0" brushRef="#br0" timeOffset="244142.0428">25579 1803 686 0,'18'-3'8'15,"12"3"60"-15,8 12-41 16,11 17-27-16,-7-1-65 15,-4-6-347-15</inkml:trace>
  <inkml:trace contextRef="#ctx0" brushRef="#br0" timeOffset="244973.4719">24695 5978 457 0,'0'-11'59'16,"0"7"33"-16,6 2-23 15,6 2-47-15,4 0 9 16,5 14-2-16,-2 16-5 15,4 9 6-15,-4 10-9 16,-7 8-2-16,-4 3-10 16,-4 2-6-16,-4 2-3 15,0-5 0-15,0-5-3 16,0-9-13-16,0-8-35 0,0-15-42 16,7-12-76-16,2-10-205 15</inkml:trace>
  <inkml:trace contextRef="#ctx0" brushRef="#br0" timeOffset="245156.3533">25077 6009 594 0,'-38'0'109'16,"-7"32"-28"-16,-14 20 1 16,-14 17-68-16,-2 11-7 15,-1 3-2-15,12-1-5 16,18-12-1-16,17-16-11 15,23-16-61-15,6-23-116 16,24-15-174-16</inkml:trace>
  <inkml:trace contextRef="#ctx0" brushRef="#br0" timeOffset="245472.2411">25262 6066 322 0,'0'0'208'15,"1"-6"-132"-15,25-1 18 16,3-2-67-16,6-4-11 16,-4 3-7-16,-6 2-7 15,-7 6-2-15,-6 2-3 16,-9 4-36-16,-3 21-121 16,-10 4-305-16</inkml:trace>
  <inkml:trace contextRef="#ctx0" brushRef="#br0" timeOffset="245605.1638">25364 6180 470 0,'13'-9'326'15,"-1"9"-231"-15,5 0-28 16,6 0-66-16,5 8-1 16,-4-8-124-16,3-19-630 15</inkml:trace>
  <inkml:trace contextRef="#ctx0" brushRef="#br0" timeOffset="253453.0279">28363 7465 270 0,'0'-8'175'16,"-4"4"-152"-16,1 3 60 15,3 1-44-15,0-3-22 16,0 0 6-16,0-4-12 15,0-1-6-15,4 4 6 16,-1 0 11-16,-1 2 2 16,-2 2 3-16,0 0 0 15,0 0-4-15,0 0-4 0,0 0-5 16,0 0-7-16,0 0-4 16,0 0-1-16,0 2-2 15,0 13 0-15,-3 7 2 16,-2 7 0-16,1 6 0 15,-2 8 2-15,-1 7 1 16,-2 3 0-16,-1 3-2 16,2-2 1-16,3-4-1 15,4-6 0-15,1-3-2 16,0-3 1-16,0 0 0 16,3-4-1-16,3 0 1 15,-1-7 0-15,1-7-1 16,-2-8 0-16,-3-4-1 0,1-5 0 15,-1-3-1 1,-1 0 0-16,0 0 0 0,0 0-3 16,0 0-4-16,0 0-10 15,0 0-35-15,-1 0-30 16,-7 0-33-16,3 0-130 16</inkml:trace>
  <inkml:trace contextRef="#ctx0" brushRef="#br0" timeOffset="253955.3446">28116 7995 70 0,'-9'-8'397'0,"2"8"-389"16,7-2 31-16,0 2-20 15,0 0-17-15,0-1 3 16,0 1 8-16,0 0 4 16,0 0 5-16,0 0 5 15,0 0-2-15,0 0-5 16,0-2-3-16,0 2-3 0,0 0-3 15,0 0-5-15,0 0-2 16,0 21 6-16,5 7 7 16,4 6-7-16,2 7-1 15,0 2-1-15,-1 0-1 16,2-1-2-16,1-8 1 16,-1-6-1-16,6-8-4 15,1-10 1-15,11-10 5 16,12 0 11-16,6-34-1 15,8-12 3-15,1-10-11 16,-9 2-3-16,-11 9 0 16,-16 13-1-16,-9 14-5 15,-9 10 0-15,-3 2-7 0,0 6-56 16,0 0-124-16,0 0-435 16</inkml:trace>
  <inkml:trace contextRef="#ctx0" brushRef="#br0" timeOffset="259295.3605">27665 8724 100 0,'2'-10'161'0,"-2"4"-105"16,0 2 14-16,0-2-32 16,0 2-14-16,0 1 10 15,0 2-7-15,0 1-8 16,0 0-3-16,0 0 0 15,0 0-2-15,0 0-1 16,0 0-3-16,0 0 5 16,0 0 2-16,0 0-6 15,-2 5-6-15,-4 16 4 0,-3 9 14 16,-4 4-8-16,-1 5-7 16,-2 2 3-16,1 0-7 15,-3 1-3-15,5-2-1 16,1-5 0-16,0-4-2 15,3-7-6-15,4-6-12 16,2-9-23-16,3-7-49 16,0-2-30-16,0-4-73 15</inkml:trace>
  <inkml:trace contextRef="#ctx0" brushRef="#br0" timeOffset="259920.4875">27929 8642 328 0,'0'0'111'16,"0"0"-91"-16,0 0 19 16,0 0-35-16,2 0 2 0,-2 0 7 15,0 0 9 1,0 0 3-16,0 0-1 0,0 0-2 16,0 7-9-16,0 12 10 15,-3 4-16-15,-9 0-3 16,3-1-3-16,0-6-1 15,4-7 2-15,5-6-2 16,0-3 1-16,0 0 0 16,11 0 8-16,16-14 3 15,10-3-2-15,8-2 10 16,-2 3-3-16,1 6 2 16,-6 4 3-16,-8 2 0 0,-9 2-9 15,-9 2-10 1,-9 0-3-16,-3 18 0 0,-12 15 5 15,-19 10-4-15,-14 10-1 16,-7-2-2-16,4 0-3 16,5-11-1-16,14-9 6 15,14-12-1-15,11-9-5 16,4-4-8-16,4-6 4 16,21 0 10-16,11 0 1 15,8 0 5-15,2-6-1 16,-7-1-4-16,-9 4-1 15,-10 1-3-15,-8 2-8 16,-6 0-46-16,-1 0-46 16,1 0-85-16,-2 0-106 15</inkml:trace>
  <inkml:trace contextRef="#ctx0" brushRef="#br0" timeOffset="260241.4671">28483 8777 481 0,'0'-2'35'0,"0"2"43"0,0 0-55 16,0 0-21-16,0 0 0 15,0 7-1-15,0 8 8 16,0 7 3-16,0 2-4 16,0 3 2-16,-6 6-1 15,-6-3 0-15,0 6-4 16,-3-6-5-16,5-2-2 16,0-10-12-16,7-6-44 15,3-8-44-15,0-4-49 16,2 0-125-16</inkml:trace>
  <inkml:trace contextRef="#ctx0" brushRef="#br0" timeOffset="260485.7416">28693 8710 364 0,'0'0'70'15,"0"0"-29"-15,0 0-11 16,0 1-27-16,0 18 27 16,0 7-10-16,0 4-2 15,-6 5-2-15,-3 0-6 16,-3 3-6-16,-4 0-4 16,4-3-15-16,-4-7-32 0,2-6-54 15,2-8-41 1</inkml:trace>
  <inkml:trace contextRef="#ctx0" brushRef="#br0" timeOffset="260785.0724">28280 8794 411 0,'0'-11'77'16,"15"-6"-11"-16,14-1-7 16,10-6-29-16,9 5 5 15,3 4-6-15,1 7-14 0,2 6-13 16,0 2 0-16,1 0-2 16,4 0 0-16,1 4 1 15,-2 2-1-15,0-4 0 16,-3 1 0-16,-5-3-9 15,-4 0-11-15,-7 0-24 16,-12 0-56-16,-4 0-76 16</inkml:trace>
  <inkml:trace contextRef="#ctx0" brushRef="#br0" timeOffset="261215.0657">27504 9567 357 0,'0'0'130'0,"0"0"-103"0,6 0 23 15,16-4-39-15,10-3 4 16,2 2 5-16,3 1-6 16,3-1-2-16,5 0 2 15,9 1 12-15,10-4-2 16,13-2 0-16,14-4 6 15,16-6-3-15,2-2 0 16,-4 2-8-16,-12 4-17 16,-21 5-2-16,-17 2-6 15,-13 2-2-15,-12 3-11 16,-10-1-36-16,-12 5-46 16,-3 0-95-16,-5 1-149 0</inkml:trace>
  <inkml:trace contextRef="#ctx0" brushRef="#br0" timeOffset="261583.1598">27911 9776 377 0,'0'0'75'16,"0"0"-32"-1,0 0-10-15,0 0-30 0,0 0 11 16,0 0 11-16,0 3 5 16,-4 12-5-16,-2 12 5 15,-5 10-7-15,0 8-12 16,-5 5 0-16,-1 0 0 15,-1 2-4-15,-2-2-3 16,4-4-3-16,6-9-1 16,4-11-2-16,4-8-7 15,2-12-16-15,0-6-45 16,0 0-61-16,15-9-25 16</inkml:trace>
  <inkml:trace contextRef="#ctx0" brushRef="#br0" timeOffset="262181.6675">28442 9607 16 0,'-4'-8'395'16,"-12"8"-349"-16,-5 0 2 15,-6 5-39-15,-3 6-9 16,-3 7 0-16,0 0 1 16,-2 2 0-16,0 0 0 0,4 0 0 15,6 1 3 1,8-3 9-16,7-2 1 0,7 0-1 16,3-2 4-16,0 0 13 15,16 0 6-15,12 2 8 16,5-2-2-16,3 4-5 15,-3-2-7-15,-6 4-15 16,-8 2-6-16,-1 4-1 16,-4 4-3-16,-3 1-2 15,-3 3-2-15,-4-4-1 16,-2 2 0-16,-2-1 0 16,0 1 0-16,0 1 0 0,-12-2 0 15,-3-3 0 1,-3-2 0-16,0-10 0 0,2-5 0 15,1-6-3-15,1-5 1 16,3 0 0-16,2 0 1 16,4-18 0-16,5-18-4 15,9-12-7-15,24-19 2 16,11-12 4-16,8-9 3 16,1-4 3-16,-2 0 0 15,-8 12 3-15,-12 14 5 16,-13 19-1-16,-13 13-1 15,-5 11-2-15,0 4-1 16,-9 2-3-16,-2 2-12 16,2-3-39-16,6 7-65 15,3-1-175-15</inkml:trace>
  <inkml:trace contextRef="#ctx0" brushRef="#br0" timeOffset="263312.3087">29000 9234 421 0,'0'0'18'0,"0"2"10"16,0 10 3-16,2 5 13 15,2 4-12-15,1 7-15 16,-4-1-1-16,-1 2 2 15,0-1 3-15,0-8 1 16,0-4-10-16,0-7-6 16,0-7-2-16,3-2-4 15,17-8 3-15,13-26 2 16,10-12-1-16,6-3 2 0,-2 4 4 16,-3 12 13-16,-8 13 21 15,-8 10-3-15,-7 10-12 16,-6 5-10-16,-6 24-4 15,-2 17 1-15,-7 9-8 16,0 6-8-16,-4-1 0 16,-8-9-16-16,3-2-71 15,6-20-155-15</inkml:trace>
  <inkml:trace contextRef="#ctx0" brushRef="#br0" timeOffset="283719.2207">2900 11582 291 0,'0'-2'125'0,"-3"2"-100"15,3 0-1-15,-1 0-4 16,-1-1-1-16,-1-1-3 15,2 0 5-15,-2 1 11 16,1-1 1-16,1 2-7 16,1 0-6-16,0 0-3 0,0 0-6 15,0 0 16-15,3 0-12 16,1 0-7-16,-1 0-2 16,2 0 0-16,-2 0 0 15,0 0 6-15,0 0 3 16,0 0-2-16,-2 0-3 15,-1 0-4-15,0 0-3 16,0 0 2-16,0 0-2 16,0 0-2-16,0 0-1 15,0-1 1-15,0 1-1 16,0 0 0-16,0 0 0 16,0 0 0-16,0 0 0 15,0 0 0-15,0 0 1 16,0 0-1-16,0-2 0 15,0 2 0-15,0 0 1 0,0 0-1 16,0 0 0-16,0 0 0 16,0 0 1-16,0 0 0 15,0 0 0-15,0 0-1 16,0 0 1-16,0 0 1 16,0 0-2-16,0 0 2 15,0 0 3-15,0 0 0 16,0 0 0-16,0 0 0 15,0 0-2-15,0 0 0 16,0 0-1-16,0 0 1 0,0 0-3 16,0 0 0-1,0 0 0-15,0 0 0 0,0 0 0 16,0 0 0-16,0 0 0 16,0 6 0-16,2 22 0 15,-1 16 0-15,-1 18 1 16,0 13 0-16,0 11 0 15,-7 7-1-15,2-5 0 16,1-21 0-16,2-24 0 16,2-24 0-16,0-19 0 15,0-27 0-15,15-37-1 16,8-24-1-16,7-11 2 16,4 5-2-16,6 15 2 15,2 17 0-15,0 22 0 0,-1 18-1 16,-3 19 1-16,-7 6 0 15,-7 37 1-15,-11 21-1 16,-10 19 2-16,-3 14-1 16,-9 3 0-16,-13-5-1 15,4-12 0-15,2-18-9 16,7-22-44-16,9-16-43 16,0-18-63-16,12-6-156 15</inkml:trace>
  <inkml:trace contextRef="#ctx0" brushRef="#br0" timeOffset="284011.8588">3612 11689 111 0,'10'-8'342'16,"4"-2"-326"-16,13 3 59 16,7-4-3-16,2 3-44 0,-2-2-15 15,-5 6-9-15,-6 2-4 16,-9 2-13-1,-5 0-58-15,-9 4-109 0</inkml:trace>
  <inkml:trace contextRef="#ctx0" brushRef="#br0" timeOffset="284195.0366">3672 11980 744 0,'6'-13'28'0,"28"2"-22"16,8-4 9-16,1 8-15 15,0-1 0-15,-7 6-49 0,-9-5-144 16</inkml:trace>
  <inkml:trace contextRef="#ctx0" brushRef="#br0" timeOffset="284627.3075">4349 11574 502 0,'-45'64'43'0,"12"26"29"15,10 8 0-15,13-5-31 16,10-18-28-16,25-28-10 15,28-37 1-15,18-18 12 16,12-47 5-16,6-23-14 16,-2-16-4-16,-9-2-2 0,-17 11 5 15,-27 17 18-15,-28 18-15 16,-21 18-4-16,-51 15-1 16,-22 17-4-16,-12 9-8 15,8 27-12-15,23 6-51 16,25-8-133-16</inkml:trace>
  <inkml:trace contextRef="#ctx0" brushRef="#br0" timeOffset="285026.3639">3085 12754 241 0,'-13'0'342'0,"7"0"-328"16,7 0 37-1,38-5 13-15,34-17 1 0,41-19-6 16,39-12 0-16,32-9-13 16,16 3-18-16,4 3-13 15,-14 8-12-15,-28 10-3 16,-32 14-3-16,-32 12-27 15,-22 8-53-15,-18-1-89 16,-16-6-151-16</inkml:trace>
  <inkml:trace contextRef="#ctx0" brushRef="#br0" timeOffset="285576.7804">5228 11546 804 0,'-18'19'6'0,"18"7"-6"16,0 1-50-16,0-7-177 16</inkml:trace>
  <inkml:trace contextRef="#ctx0" brushRef="#br0" timeOffset="285734.974">5171 11894 765 0,'-25'25'50'15,"25"4"-50"-15,0-23-105 16</inkml:trace>
  <inkml:trace contextRef="#ctx0" brushRef="#br0" timeOffset="289449.0979">6336 11561 530 0,'-24'-3'34'15,"4"3"16"-15,-7 22-26 0,-6 11-10 16,0 5 9-16,6-2 2 16,17-8-15-16,10-9-9 15,9-8 0-15,29-7 28 16,9-2-1-16,2 1 12 16,-6 9 3-16,-11 14-11 15,-18 20-2-15,-14 19-3 16,-19 17-11-16,-31 6-11 15,-16-10-5-15,-3-16 0 16,6-24-2-16,11-21-22 16,13-17-26-16,13-28-35 15,14-21-40-15,12-7-8 16,9-5-97-16</inkml:trace>
  <inkml:trace contextRef="#ctx0" brushRef="#br0" timeOffset="289665.1433">6286 11609 528 0,'29'0'50'0,"25"-7"34"15,13-4-16-15,0-3-44 16,-5 2-19-16,-13 4-4 0,-12 8-1 15,-12 0-25-15,-9 8-62 16,-12 9-106-16,-4 0-215 16</inkml:trace>
  <inkml:trace contextRef="#ctx0" brushRef="#br0" timeOffset="290567.1709">6955 11852 353 0,'0'-6'112'0,"0"6"-101"15,0 0 9-15,0 0-14 16,0 0-4-16,0-4 8 16,0 0 26-16,0 0 13 15,-1 2-6-15,1 0-18 16,-2 2-9-16,1 0-6 16,1 0-4-16,-2 0 1 15,1 0 2-15,-1 0-1 16,2 0-3-16,-2 0-2 0,0 0 1 15,2 0-1-15,-1 0 0 16,-1 0-2-16,2 0 0 16,0 0 2-16,0 0 1 15,0 0 3-15,0 0 5 16,0 0 6-16,0 0-3 16,0 2-5-16,0 12-6 15,0 8 11-15,5 13 5 16,-1 8-8-16,-4 7-4 15,0 3-3-15,0 1-4 16,-7-2-1-16,-2-1-1 16,0-6-6-16,4-6-53 15,5-10-42-15,0-24-87 0,0-9-315 16</inkml:trace>
  <inkml:trace contextRef="#ctx0" brushRef="#br0" timeOffset="290762.1838">7231 11805 141 0,'0'-5'453'15,"0"5"-410"-15,0 14-33 16,0 22 20-16,3 16 5 16,0 7-26-16,-3 4-7 15,0-2-2-15,0-1-1 0,0-8-14 16,0-9-69-1,0-11-52-15,-12-16-156 0</inkml:trace>
  <inkml:trace contextRef="#ctx0" brushRef="#br0" timeOffset="291011.7849">6688 11790 591 0,'0'-12'66'16,"39"7"-58"-16,30 1 37 15,19-1-9-15,10 0-19 16,5 2-3-16,-3-4-7 0,-6 3-2 16,-12 1-5-16,-13 3 0 15,-12 0-13-15,-13 6-68 16,-13 13-71-16,-12 8-81 15</inkml:trace>
  <inkml:trace contextRef="#ctx0" brushRef="#br0" timeOffset="291344.4294">6053 12794 405 0,'37'-23'86'16,"33"-4"2"-16,35-10 6 15,29-1-18-15,15 0-14 16,9 6-19-16,-13 7-13 15,-15 6-12-15,-24 9-5 16,-26 2-12-16,-20 6-1 16,-18 2-1-16,-12 0-15 15,-8 17-39-15,-5 4-22 0,-3-1-18 16,-11 2-73 0,-3-4-155-16</inkml:trace>
  <inkml:trace contextRef="#ctx0" brushRef="#br0" timeOffset="292891.263">6542 13069 81 0,'0'-21'414'16,"0"6"-352"-16,-1 11 13 15,-1 4-20-15,1 0-25 16,-1 4-9-16,-1 22-4 16,-1 14 23-16,-4 14-10 15,-5 8-13-15,-1 9-6 16,-2 1-6-16,0 5-5 16,-2-4 1-16,3-3-1 0,2-12 0 15,3-12-3-15,9-15-28 16,1-17-41-16,6-14-38 15,19-5-25-15,10-26-123 16</inkml:trace>
  <inkml:trace contextRef="#ctx0" brushRef="#br0" timeOffset="293372.9383">7096 13084 298 0,'0'-9'131'0,"-11"3"-77"16,-2 6-1-16,-5 0-39 16,-6 0-7-16,-1 4 2 15,-5 10 3-15,-3 5 0 16,3 4-2-16,3 1 2 16,8-2 3-16,7-4 3 15,6-2 6-15,6 1 0 16,0-5 6-16,24-1 9 15,7 3-5-15,7 1-7 16,-1 6-1-16,-6 4-7 16,-10 7-6-16,-5 12-3 15,-13 10-1-15,-3 9-4 16,-22 7-2-16,-17 2-2 0,-7-5 0 16,0-13-1-16,8-15-1 15,10-18-1-15,7-20-1 16,11-6-3-16,5-37-5 15,5-25-4-15,20-23 10 16,20-12 2-16,12-7 3 16,6 1 0-16,8 7 1 15,-3 18 6-15,-8 18 3 16,-16 22-5-16,-15 16-5 16,-15 13 0-16,-9 11-20 15,0 3-74-15,0 3-50 16,-9 13-203-16</inkml:trace>
  <inkml:trace contextRef="#ctx0" brushRef="#br0" timeOffset="294170.8308">4796 12783 501 0,'0'0'42'0,"14"0"7"16,8 5 28-16,5 17-23 16,1 8-21-16,-1 8-2 15,-5 10-2-15,-3 7-18 16,-9 3-8-16,-4 6-2 0,0-3-1 15,-2-3 0-15,4-6-22 16,3-15-48-16,-1-12-61 16,-4-25-153-16</inkml:trace>
  <inkml:trace contextRef="#ctx0" brushRef="#br0" timeOffset="294353.5511">5146 12763 501 0,'-55'31'115'0,"-6"23"-77"16,-4 17 34-16,-3 13-50 15,2 4-16-15,6 0-5 0,17-7-1 16,14-20-8 0,21-19-50-16,8-19-34 0,16-17-19 15,21-6-76-15</inkml:trace>
  <inkml:trace contextRef="#ctx0" brushRef="#br0" timeOffset="294619.7467">5287 12868 357 0,'12'-7'146'16,"9"-6"-65"-16,20-4 12 15,9-3-56-15,3-1-14 16,-4 5-11-16,-13 6-12 16,-13 10-2-16,-15 0-39 15,-8 11-64-15,-25 18-94 16</inkml:trace>
  <inkml:trace contextRef="#ctx0" brushRef="#br0" timeOffset="294752.7539">5384 13095 444 0,'16'-12'180'0,"4"4"-84"16,9 4-40-16,3 4-40 15,9 0-16-15,6 0-14 16,-6-9-179-16</inkml:trace>
  <inkml:trace contextRef="#ctx0" brushRef="#br0" timeOffset="295334.7441">4765 15735 387 0,'0'-8'231'0,"0"8"-191"15,14 0 11-15,20 15-15 0,9 16 11 16,-1 16-21-1,-6 13-15-15,-6 8 4 0,-6 10-7 16,-8-5-2-16,-3-5-6 16,-4-10 0-16,-1-8-6 15,1-12-51-15,1-15-49 16,-7-23-104-16</inkml:trace>
  <inkml:trace contextRef="#ctx0" brushRef="#br0" timeOffset="295500.6537">5124 15723 597 0,'-52'48'21'0,"3"25"15"16,-6 7 3-16,-3 13-8 0,1 8-19 16,7-4-12-16,17-12 0 15,18-21-60-15,15-25-114 16,9-30-104-16</inkml:trace>
  <inkml:trace contextRef="#ctx0" brushRef="#br0" timeOffset="295733.5525">5411 15878 561 0,'12'-6'63'0,"26"3"-24"15,17-8 27-15,6 1-32 16,-1 1-21-16,-11 3-11 16,-17 6-2-16,-7 0-26 15,-18 6-114-15,-7 14-271 16</inkml:trace>
  <inkml:trace contextRef="#ctx0" brushRef="#br0" timeOffset="295883.32">5574 16057 555 0,'1'0'211'0,"17"8"-207"15,26 1-4-15,18-3-11 16,6-6-130-16</inkml:trace>
  <inkml:trace contextRef="#ctx0" brushRef="#br0" timeOffset="296431.8059">6159 15193 315 0,'9'-10'208'0,"7"-6"-170"16,23 1 56-16,11-4-47 15,7-3-14-15,-1 3-9 16,-3 4-3-16,-8 6-1 16,-12 2-13-16,-11 7-4 15,-5 0-2-15,-8 0-1 16,-2 5 1-16,-1 9 0 16,-5 7 1-16,-1 11 4 15,0 12-1-15,-7 10 0 16,-12 6-2-16,-10 7-1 0,-2-1-1 15,0-2-1-15,5-9-1 16,7-10 0-16,10-10-25 16,9-12-47-16,0-17-40 15,8-6-93-15</inkml:trace>
  <inkml:trace contextRef="#ctx0" brushRef="#br0" timeOffset="296632.6803">6806 15286 323 0,'-13'0'244'15,"1"0"-213"-15,12 17 13 0,-2 11-17 16,2 8-5-16,-1 7-4 16,-5 1-4-16,-2 5-7 15,-3-2-6-15,8 0-1 16,3-6-11-16,0-12-93 15,0-21-149-15</inkml:trace>
  <inkml:trace contextRef="#ctx0" brushRef="#br0" timeOffset="296814.1833">7070 15205 419 0,'0'0'212'16,"0"16"-183"-1,0 20 9-15,0 8-32 0,0 3-3 16,0 3-3-16,-8 2 0 16,-6 0-4-16,-4 1-20 15,-7-7-72-15,-6-9-114 16</inkml:trace>
  <inkml:trace contextRef="#ctx0" brushRef="#br0" timeOffset="296997.2929">6721 15332 682 0,'13'-23'77'0,"23"9"-2"15,18-6-23-15,13 4-27 16,11-6-17-16,8-6-8 16,5-2 0-16,0 0-4 15,0 5-44-15,-13 0-144 16,-11-2-350-16</inkml:trace>
  <inkml:trace contextRef="#ctx0" brushRef="#br0" timeOffset="297429.5938">6361 15910 534 0,'32'-12'110'16,"30"4"-65"-16,36-7 48 15,25-6-36-15,21-10-20 16,11-6-16-16,-1-5-19 15,-19 2-1-15,-30 11-1 16,-32 19-4-16,-27 10-59 16,-19 0-85-16,-13 14-124 15</inkml:trace>
  <inkml:trace contextRef="#ctx0" brushRef="#br0" timeOffset="297762.1732">6797 16215 656 0,'-13'2'51'0,"7"34"-19"15,1 17 24-15,-2 17-26 16,-3 9-18-16,-4 6-7 0,-2-2-2 16,1-3-3-16,4-2-1 15,6-8-9-15,5-9-67 16,0-11-75-16,0-30-133 15</inkml:trace>
  <inkml:trace contextRef="#ctx0" brushRef="#br0" timeOffset="298310.8477">7363 16196 277 0,'0'-7'112'0,"0"-1"-64"15,0 1-2-15,0 2-11 16,0 1 6-16,-5 1 16 16,-11 3-27-16,-7 0-23 15,-8 9-6-15,-7 15 2 16,-3 6 3-16,5 0-3 15,5 1-2-15,9-4 1 16,8-2-1-16,9-5 6 16,5-3 7-16,0-2 8 0,10-7 22 15,13 0-3-15,12-2-10 16,7 1-2 0,2 0-3-16,-5 8-3 0,-5 2-8 15,-7 11-9-15,-10 7 0 16,-5 7 0-16,-12 8-3 15,0 6 0-15,-17 8-1 16,-14 1-1-16,-3-5-1 16,-1-10 0-16,2-20 0 15,5-16-2-15,6-14 1 16,5-12-1-16,13-36 0 16,4-22-1-16,12-19 0 15,25-15 0-15,12-7 2 0,9-1 1 16,-4 3 1-1,-6 16 0-15,-17 19 5 0,-17 23-3 16,-14 20-3-16,-6 19 0 16,-21 12-19-16,-4 2-92 15,1 8-261-15</inkml:trace>
  <inkml:trace contextRef="#ctx0" brushRef="#br0" timeOffset="309350.8254">11136 11417 198 0,'9'-19'47'0,"-6"4"-37"15,1 2 17-15,1 1 17 16,-2 0-31-16,3 3 11 16,-3 0 23-16,0 1 2 15,0 2 2-15,-3 2 13 16,1 2-6-16,-1 2-19 16,3 0-20-16,3 24-6 15,-1 10 33-15,-2 17-23 0,-2 4-1 16,-1 8-7-16,0 1-4 15,0-1 1-15,-3-10-6 16,-1-17-6-16,2-18-1 16,2-18 0-16,0-22-7 15,5-34-1-15,19-19-12 16,4-10 2-16,5 1 13 16,0 11 6-16,-1 9 0 15,3 14 5-15,2 15 12 16,-3 13 2-16,-3 20-1 15,-6 5-4-15,-9 43-2 16,-10 18 1-16,-6 17-4 0,0 11-7 16,-14 1-2-16,0 0-2 15,3-12-4-15,6-7-30 16,5-19-46-16,0-13-45 16,0-20-70-16</inkml:trace>
  <inkml:trace contextRef="#ctx0" brushRef="#br0" timeOffset="309616.7632">11807 11326 607 0,'18'0'25'16,"1"0"11"-16,6 8 20 15,7 6-39-15,5-3-13 16,4-4-4-16,-4-1-4 16,-5-2-20-16,-12 3-57 15,-8 0-56-15,-7 6-105 16</inkml:trace>
  <inkml:trace contextRef="#ctx0" brushRef="#br0" timeOffset="309799.7524">11863 11681 640 0,'20'-5'62'0,"9"5"-8"16,13-5 17-16,10 1-57 15,3-3-14-15,-1 2-2 16,-7 5-67-16,-17 0-82 16,-12 2-88-16</inkml:trace>
  <inkml:trace contextRef="#ctx0" brushRef="#br0" timeOffset="310231.2698">12577 11113 562 0,'0'0'199'16,"0"6"-194"-16,0 26 42 16,0 18-8-16,0 16-29 15,0 11-7-15,-3 11-2 16,-12 11 0-16,-6-6-1 16,3-6-6-16,2-12-51 0,5-11-80 15,1-8-99-15</inkml:trace>
  <inkml:trace contextRef="#ctx0" brushRef="#br0" timeOffset="310618.8933">12907 11231 117 0,'-12'3'659'0,"12"17"-659"15,-5 0-3-15,0 4-70 16,-4 4-165-16</inkml:trace>
  <inkml:trace contextRef="#ctx0" brushRef="#br0" timeOffset="310763.7667">12925 11515 817 0,'0'0'13'0,"0"0"16"16,0 18-29-16,-3 6-53 15,-14 1-140-15,-6-11-343 16</inkml:trace>
  <inkml:trace contextRef="#ctx0" brushRef="#br0" timeOffset="311046.8702">11311 12519 714 0,'129'-34'87'0,"58"11"-8"16,60-11 6-16,22-2-50 15,-17-1-22-15,-43 2-9 16,-60 12-4-16,-56 7-51 16,-46 4-189-16</inkml:trace>
  <inkml:trace contextRef="#ctx0" brushRef="#br0" timeOffset="326359.2756">13696 12176 488 0,'0'-5'117'0,"0"5"-86"15,0 0 26-15,0 0-31 0,14 12-18 16,12 18 28-16,13 16 9 15,7 14-16-15,4 11-3 16,-3 7-5-16,-3 5-6 16,-11 0-11-16,-8 2-3 15,-9-6-1-15,-10-5-1 16,-4-8-5-16,-2-14-16 16,0-16-46-16,0-14-65 15,-5-22-140-15</inkml:trace>
  <inkml:trace contextRef="#ctx0" brushRef="#br0" timeOffset="326525.7579">14205 12240 736 0,'-61'41'74'16,"-13"24"-66"-16,-15 27 46 15,-14 13-38-15,-6 9-16 16,8-3-3-16,20-18-26 15,36-20-90-15,34-42-148 16</inkml:trace>
  <inkml:trace contextRef="#ctx0" brushRef="#br0" timeOffset="326991.3331">14763 12394 485 0,'-2'0'121'16,"2"0"-72"-16,26-10 16 16,20-6-8-16,13-2-9 15,7 1-18-15,-2 3-11 16,-9 5-12-16,-13 7-7 16,-10 2-7-16,-9 0-73 15,-18 19-124-15,-13 10-383 0</inkml:trace>
  <inkml:trace contextRef="#ctx0" brushRef="#br0" timeOffset="327124.0896">14937 12559 703 0,'23'6'63'16,"19"3"29"-16,14 4-44 15,5-2-46-15,5 2-2 16,3-9-64-16,-11-4-281 15</inkml:trace>
  <inkml:trace contextRef="#ctx0" brushRef="#br0" timeOffset="327589.9004">16104 11474 150 0,'0'-6'455'0,"0"6"-433"16,0 0 34-16,0 15-40 15,6 18 9-15,-1 11 2 16,-5 7-6-16,0 7 1 16,-3 7-11-16,-14 3-8 0,-1-2-3 15,1-8-5-15,0-9-32 16,2-9-67-16,9-20-108 16</inkml:trace>
  <inkml:trace contextRef="#ctx0" brushRef="#br0" timeOffset="327972.0307">16356 11513 93 0,'-3'-3'394'16,"0"3"-364"-16,3 0 10 16,3 0-26-16,16 1 2 15,10 5 1-15,10-4 6 16,12-2 19-16,10 0 3 16,6-2-3-16,-2-6 1 15,-8 1-9-15,-12 7-8 16,-15 0-19-16,-14 3-6 15,-16 23 1-15,0 10 4 16,-30 18 4-16,-17 12-10 0,-10 16 0 16,-4 7-3-1,0 5-2-15,6-6-7 0,10-17-9 16,12-13-29-16,15-18-51 16,15-15-75-16,3-15-132 15</inkml:trace>
  <inkml:trace contextRef="#ctx0" brushRef="#br0" timeOffset="328254.9206">17020 11747 475 0,'-3'0'70'15,"3"9"-28"-15,0 19 11 16,-6 10-22-16,0 12-13 16,-6 3-10-16,-1 2-4 15,-2-3-3-15,0-7-1 16,3-5-12-16,9-8-74 15,2-14-137-15</inkml:trace>
  <inkml:trace contextRef="#ctx0" brushRef="#br0" timeOffset="328437.7973">17248 11627 370 0,'0'-2'225'16,"0"2"-201"-16,2 20 26 15,-2 16-10-15,0 14-23 16,-3 9-14-16,-11 7-3 16,-3 1-3-16,-1-7-19 15,3-5-55-15,-4-4-132 16</inkml:trace>
  <inkml:trace contextRef="#ctx0" brushRef="#br0" timeOffset="328653.7397">16858 11723 687 0,'5'-12'112'16,"43"4"-86"-16,23-6 42 15,20 4-39-15,17 0-16 16,5 1-13-16,-3 2 0 15,-9 1-4-15,-10 4-39 16,-12-1-170-16</inkml:trace>
  <inkml:trace contextRef="#ctx0" brushRef="#br0" timeOffset="329086.3351">15800 12443 260 0,'28'0'331'0,"44"0"-253"16,53-2 82-16,45-5-81 0,24 3-38 16,10 2-11-16,-3 0-19 15,-20 0-10-15,-21-6-1 16,-30 2-52-16,-39-6-171 16</inkml:trace>
  <inkml:trace contextRef="#ctx0" brushRef="#br0" timeOffset="329851.1329">16391 12738 140 0,'0'-7'364'15,"0"3"-295"-15,0 4 15 16,0 0-32-16,0 0-20 15,0 4-9-15,0 26 3 16,0 17 28-16,0 15-25 16,0 9-15-16,-14 11-1 0,-5 4-10 15,-3 2-3-15,2-2 0 16,2-11-11-16,6-12-48 16,7-12-81-16,5-25-117 15</inkml:trace>
  <inkml:trace contextRef="#ctx0" brushRef="#br0" timeOffset="330366.469">16946 12852 542 0,'-20'0'22'0,"4"0"20"16,-5 0-19-16,0 8-19 15,-4 2-1-15,-2 2 0 16,-2 3 3-16,1 4 4 16,6 1 5-16,8 1 6 15,10-2-8-15,4 0 5 16,7-1 19-16,20-1 7 15,12 1 0-15,8 1-7 16,3-2-3-16,-2 8-11 0,-14 3-5 16,-12 6-5-16,-11 10-7 15,-11 10-2-15,-8 9-1 16,-29 11-2-16,-15 1-1 16,-9-6 0-16,2-10-1 15,16-21-3-15,13-24 3 16,12-14-1-16,12-24 1 15,6-30-3-15,20-24-1 16,29-19 5-16,20-17 1 16,11-1 0-16,4 5 1 15,-8 11 2-15,-15 25-1 16,-22 22-1-16,-20 18-2 16,-19 14-1-16,-13 8-26 15,-24 8-105-15,-13 1-244 16</inkml:trace>
  <inkml:trace contextRef="#ctx0" brushRef="#br0" timeOffset="331780.5657">13390 15179 132 0,'-13'-14'365'16,"4"9"-297"-16,9 3 24 0,0 2-49 16,0 0-26-16,15 0-11 15,13 19 37-15,11 9 2 16,1 14-19-16,-1 7-4 16,-6 7-6-16,-5 9-7 15,-7 6-6-15,-6 6-3 16,-3-3 0-16,-6-2-3 15,0-10-19-15,0-13-55 16,3-13-55-16,-5-24-154 16</inkml:trace>
  <inkml:trace contextRef="#ctx0" brushRef="#br0" timeOffset="331962.3896">13976 15161 648 0,'-35'0'130'15,"-19"35"-115"-15,-18 20 30 16,-17 17-29-16,-11 15-12 16,-3 13-4-16,11 5-5 15,15-7-23-15,22-11-54 16,22-15-62-16,20-26-106 16</inkml:trace>
  <inkml:trace contextRef="#ctx0" brushRef="#br0" timeOffset="333475.2976">14141 15468 184 0,'0'-9'350'0,"0"2"-310"16,13-5 2-16,17 0 20 16,10 1-21-16,4 2-13 15,3 1-12-15,-5 3-4 16,-6 2-12-16,-8 3-1 16,-7 0-9-16,-2 0-72 15,-13 0-157-15</inkml:trace>
  <inkml:trace contextRef="#ctx0" brushRef="#br0" timeOffset="333692.7033">14229 15679 710 0,'-2'3'71'15,"8"-2"-43"-15,29-1 26 16,17 0-33-16,4 0-21 16,2-11-2-16,-3 2-51 15,-13-1-161-15</inkml:trace>
  <inkml:trace contextRef="#ctx0" brushRef="#br0" timeOffset="335803.2277">15785 14595 520 0,'-3'-1'69'15,"3"1"0"-15,0 0-29 16,0 0-28-16,0 19-8 16,9 13 31-16,-3 16-5 15,-6 10-9-15,0 7-5 16,-16 9-7-16,-4-1-7 15,-2-4-2-15,-1-4-1 16,5-9-12-16,2-7-61 16,10-16-90-16,6-22-176 0</inkml:trace>
  <inkml:trace contextRef="#ctx0" brushRef="#br0" timeOffset="336302.1864">16511 14721 420 0,'0'-4'66'16,"0"4"-1"-16,0 0 6 0,0 0-32 15,0 0-17-15,0-1 2 16,-4-4 4-16,-14-1-4 15,-9 3-22-15,-13 3 2 16,-8 0-2-16,-9 15 3 16,1 21-3-16,1 7 1 15,11 9-2-15,11 3 0 16,17-4-1-16,16-6-1 16,0-14 0-16,28-14-2 15,14-14 2-15,12-3 1 16,6-26 0-16,1-17 3 15,0-8-3-15,-6-3 0 16,-10 4-1-16,-10 6 0 0,-15 11 1 16,-8 15 1-1,-9 8 4-15,-3 8 13 0,0 2-2 16,0 17-4-16,-12 22-3 16,-6 10 0-16,-4 14-2 15,-2 2 3-15,0 0-3 16,1-2-6-16,4-7-1 15,4-7-3-15,3-10-10 16,8-8-48-16,4-8-75 16,0-19-123-16</inkml:trace>
  <inkml:trace contextRef="#ctx0" brushRef="#br0" timeOffset="336484.7547">16832 14884 427 0,'-19'9'256'0,"3"22"-235"15,-1 11 34-15,2 9-46 16,2 2-9-16,-2 1 0 16,7-7-12-16,2-7-45 15,5-6-108-15,1-20-170 16</inkml:trace>
  <inkml:trace contextRef="#ctx0" brushRef="#br0" timeOffset="336667.7992">17084 14755 328 0,'0'0'243'0,"-3"24"-194"15,-9 18 27-15,-1 15-57 16,-3 9-16-16,-4 2-3 15,-2 3-3-15,-5-2-12 16,-1-2-72-16,-14-5-141 16</inkml:trace>
  <inkml:trace contextRef="#ctx0" brushRef="#br0" timeOffset="336850.7899">16725 14878 647 0,'34'-18'64'16,"27"6"50"-16,20-1-50 16,11 4-29-16,8 1-22 15,5 1-12-15,-4 5-1 16,-7 2-5-16,-16 0-73 16,-25 9-122-16,-29 11-318 15</inkml:trace>
  <inkml:trace contextRef="#ctx0" brushRef="#br0" timeOffset="337150.521">15673 15621 739 0,'72'-31'21'0,"62"-4"77"16,42 1-28-16,27 1-36 15,2 6-19-15,-17 10-8 0,-28 5-5 16,-39 10-2-16,-33 2-7 15,-30 4-67-15,-19 18-113 16,-25 0-189-16</inkml:trace>
  <inkml:trace contextRef="#ctx0" brushRef="#br0" timeOffset="337582.3542">16088 16072 489 0,'-12'0'129'16,"3"0"-82"-16,-3 5 20 0,1 20-42 15,-5 14-12-15,0 13-5 16,-7 12 2-16,0 10 0 15,-3 6-2-15,-1 5 1 16,2-6-5-16,4-6-4 16,7-16-4-16,10-15-16 15,4-18-51-15,3-11-56 16,22-13-102-16</inkml:trace>
  <inkml:trace contextRef="#ctx0" brushRef="#br0" timeOffset="338081.0981">16567 16008 523 0,'-42'0'51'15,"2"16"-36"-15,2 8 6 16,2 8-21-16,5 3 0 15,7-1-3-15,9-1-4 16,8-4 3-16,7-7 3 16,0-6 1-16,13-8 7 15,17-4 31-15,12-4 23 16,12 0-3-16,5 0-4 0,-2 6-9 16,-11 8-7-16,-13 10-12 15,-14 11-9-15,-13 13-2 16,-6 12-8-16,-15 11-5 15,-22 7-2-15,-12 8-1 16,-5-5-2-16,2-12-4 16,10-19-2-16,14-25 2 15,6-25 3-15,11-23-3 16,10-37-2-16,1-23-9 16,26-16 12-16,21-6 6 15,12-7 3-15,7-1 4 16,-2 5 7-16,-4 8 8 15,-14 18-5-15,-21 17-7 16,-20 19-10-16,-10 22 0 16,-35 17-2-16,-15 7-13 0,-6 22-31 15,6 9-54-15,23-7-61 16,25-22-208-16</inkml:trace>
  <inkml:trace contextRef="#ctx0" brushRef="#br0" timeOffset="344166.4503">20580 11226 436 0,'-15'-4'52'0,"12"2"0"15,1 2 13-15,2 0-47 16,0 0-14-16,0 8-4 15,0 23 2-15,0 14 17 16,3 14 6-16,-3 6-8 16,0 6-1-16,0 1-3 15,-10-10-5-15,3-13-5 16,2-20-2-16,5-22-1 16,0-7 1-16,14-29 0 15,17-27 0-15,17-25-1 0,5-17-1 16,4-6 1-16,-2 2 0 15,1 11-1-15,-3 21 1 16,-8 24 3-16,-5 22 4 16,-9 24 5-16,-6 5-5 15,-6 33 0-15,-7 17 12 16,-6 11-4-16,-6 5-6 16,-2 3-6-16,-16 0-1 15,-2-8-2-15,-2-6 0 16,2-9-5-16,2-9-11 15,6-6-44-15,7-4-52 16,5-4-73-16,0-9-154 16</inkml:trace>
  <inkml:trace contextRef="#ctx0" brushRef="#br0" timeOffset="344465.7322">21361 11245 377 0,'0'0'100'16,"7"0"-62"-16,8 3 53 15,10 8-50-15,8-2-16 16,6-3-4-16,4-2-14 16,-6-3-6-16,-9-1-1 15,-7 3-4-15,-9 3-30 16,-10 10-139-16,-5 10-311 16</inkml:trace>
  <inkml:trace contextRef="#ctx0" brushRef="#br0" timeOffset="344632.4166">21326 11605 30 0,'10'0'599'16,"8"-6"-580"-16,21-2 68 16,9-1-45-16,1-2-32 15,-4 5-10-15,-9 2-6 16,-8 4-88-16,-16 0-197 15</inkml:trace>
  <inkml:trace contextRef="#ctx0" brushRef="#br0" timeOffset="345180.5579">21920 11109 431 0,'-14'0'163'16,"7"7"-158"-16,-2 19 35 15,-6 7-22-15,-2 8-7 16,-3 3-4-16,-3 0 0 15,4-4-4-15,6-14-2 16,5-10-1-16,8-14 0 16,0-2 1-16,12-12 7 0,22-16 6 15,9-6 9 1,14 1 14-16,0 3 0 0,-2 5-5 16,-6 8 3-16,-11 8 1 15,-16 5-17-15,-10 4-14 16,-12 18-5-16,0 25 3 15,-33 26 0-15,-28 21-2 16,-24 11-1-16,-15 9-1 16,0 5 0-16,7-11-2 15,19-18 1-15,19-30-2 16,23-26-5-16,22-24-5 16,10-6 4-16,28-15-7 0,21-14 17 15,11 1 0 1,4 6 2-16,-4 6 0 0,-5 12 0 15,-7 4-2-15,-6 0-1 16,-10 6-6-16,-5 10-121 16,-21-9-189-16</inkml:trace>
  <inkml:trace contextRef="#ctx0" brushRef="#br0" timeOffset="345436.5444">22491 11178 410 0,'0'0'304'0,"0"0"-275"16,0 0 7-16,0 0-36 15,3 17-35-15,-3 10-137 16</inkml:trace>
  <inkml:trace contextRef="#ctx0" brushRef="#br0" timeOffset="345579.4737">22419 11497 416 0,'-1'0'332'16,"-1"0"-315"-16,2 8 30 15,0 8-47-15,2 9-23 16,-2-6-202-16</inkml:trace>
  <inkml:trace contextRef="#ctx0" brushRef="#br0" timeOffset="345878.966">20523 12526 680 0,'84'-17'97'15,"65"0"-19"-15,66 4 30 16,43 4-66-16,12 6-24 16,-15-2-18-16,-34-5 0 15,-48-2 0-15,-45 2 0 16,-49 10-35-16,-35 0-141 0,-44 0-347 15</inkml:trace>
  <inkml:trace contextRef="#ctx0" brushRef="#br0" timeOffset="352762.3366">22994 12350 139 0,'-7'-4'287'16,"4"2"-274"-16,0 0 78 15,3 2-45-15,-2 0-25 16,2 0-1-16,-1 0 2 15,-3 0 4-15,3 0 0 16,1 4-4-16,0 20-4 16,5 16 33-16,17 12-25 15,5 12-6-15,2 5-2 16,4 3-5-16,-1-4-7 16,-6-6-4-16,0-9-2 0,-4-7 0 15,-1-10-5-15,-3-11-7 16,-2-6-65-16,2-8-78 15,-10-11-173-15</inkml:trace>
  <inkml:trace contextRef="#ctx0" brushRef="#br0" timeOffset="353011.8785">23547 12378 554 0,'-30'0'52'0,"1"5"17"0,-14 28-2 16,-14 18-54-16,-19 12-2 15,-18 16 4-15,-5 5-1 16,7-1-8-16,10-3-6 16,25-11-1-16,18-15-5 15,17-10-26-15,16-8-48 16,6-20-88-16,19-16-158 15</inkml:trace>
  <inkml:trace contextRef="#ctx0" brushRef="#br0" timeOffset="353310.8943">23770 12569 531 0,'10'0'30'0,"33"0"32"16,18-9 1-16,10-3-40 16,-3 1-20-16,-13 6-3 0,-19 5-28 15,-30 8-234-15</inkml:trace>
  <inkml:trace contextRef="#ctx0" brushRef="#br0" timeOffset="353477.1809">23850 12844 437 0,'8'-11'451'0,"-2"9"-442"16,22-1 22-16,18-1-31 16,16-2-8-16,-6-10-170 0</inkml:trace>
  <inkml:trace contextRef="#ctx0" brushRef="#br0" timeOffset="388675.2286">24823 11917 101 0,'-8'0'37'16,"4"0"-34"-16,2 0 29 15,1 0-22-15,1 0-8 16,0 0 1-16,0 0 3 16,-3 0 34-16,0 0 2 15,0 0 15-15,0 0-9 0,2-3-10 16,-1 1-16-1,1 2-5-15,1 0-2 0,0 0-8 16,0 0 0-16,0-2-3 16,0 0 0-16,0-1 9 15,0-1 16-15,10-3-15 16,14-1-10-16,10 0 15 16,4 0 7-16,2 2 3 15,-1 3 0-15,-3 2-8 16,-10 1 0-16,-6 0-7 15,-11 0-10-15,-6 0-3 16,-3 10 0-16,-5 18 0 0,-29 15 4 16,-21 8-5-1,-14 12-3-15,-5 3-1 0,11-6 2 16,16-8 1-16,22-16-3 16,18-13 3-16,7-12 0 15,22-6 0-15,24-5 1 16,11 0 5-16,6 0 0 15,-5-3-2-15,-9 0 1 16,-10 3-4-16,-8 0 0 16,-14 9-29-16,-10-1-180 15</inkml:trace>
  <inkml:trace contextRef="#ctx0" brushRef="#br0" timeOffset="389290.4006">25717 11744 470 0,'-18'-13'16'0,"6"8"35"16,-5-1-18-16,-10 3-31 15,-5 3-1-15,-8 0 0 16,-2 0-1-16,-4 9 0 16,2 13 1-16,2 4 0 15,4 8-1-15,11-2 1 16,9 2 1-16,9-6-1 16,9-6 4-16,1-8-3 15,29-13 22-15,11-1 1 0,11-11-18 16,0-16 0-1,3-8-1-15,-4-1 0 0,-8 4-2 16,-8 4-2-16,-13 10-2 16,-12 10 0-16,-5 4 2 15,-5 4 1-15,0 7 5 16,-11 22 1-16,-7 13-1 16,-4 8-3-16,-5 6 1 15,0 3 1-15,-2 3-1 16,-1 2-1-16,3 2-4 15,6-1-1-15,6-3-4 16,7-9-53-16,4-14-151 16</inkml:trace>
  <inkml:trace contextRef="#ctx0" brushRef="#br0" timeOffset="389589.6292">25954 11982 224 0,'0'0'271'0,"-6"0"-236"15,-3 23 41-15,0 9-39 16,-3 8-19-16,-1 2-10 16,-2 4-6-16,0 4-2 15,3-1-2-15,2-5-16 16,2-10-96-16,4-12-140 16</inkml:trace>
  <inkml:trace contextRef="#ctx0" brushRef="#br0" timeOffset="389788.9231">26121 11980 6 0,'3'-15'494'16,"-3"4"-446"-16,0 11 28 16,0 0-52-16,0 7-17 15,0 19 18-15,0 11-11 16,-15 6-9-16,-6 11-3 15,2 2-2-15,-1 1-10 16,1-3-73-16,-1-8-120 16</inkml:trace>
  <inkml:trace contextRef="#ctx0" brushRef="#br0" timeOffset="390038.5747">25811 11963 525 0,'-2'-15'81'0,"2"13"-8"16,24-3 0-16,22-2-60 16,23 3 27-16,10-1-20 15,6-3-12-15,-6 1 1 16,-7-1-5-16,-16 3-4 15,-12 5-1-15,-8 0-35 16,-14 8-92-16,-12 6-173 16</inkml:trace>
  <inkml:trace contextRef="#ctx0" brushRef="#br0" timeOffset="390587.2675">24762 12462 403 0,'0'-6'113'15,"0"2"-53"-15,33 4 26 16,34 0-34-16,37 0 6 15,34 4 0-15,15 3-12 16,5-2-17-16,-7-3-5 16,-24-2-15-16,-26 0-9 15,-28 2 0-15,-25 7-9 16,-9 7-57-16,-20 6-99 16,-8-3-253-16</inkml:trace>
  <inkml:trace contextRef="#ctx0" brushRef="#br0" timeOffset="391135.9614">25077 12596 377 0,'0'-7'135'16,"0"2"-77"-16,0 3 28 15,0 2-61-15,0 0-15 16,-3 14-3-16,-6 19 2 16,-8 13 5-16,-2 6-3 15,-8 6 4-15,-4 5 0 16,-1-3-5-16,4 2-5 16,4-2-4-16,9-4-1 15,9-11-7-15,6-15-60 16,0-15-97-16,14-15-115 15</inkml:trace>
  <inkml:trace contextRef="#ctx0" brushRef="#br0" timeOffset="391701.2155">25526 12783 436 0,'0'-8'74'0,"0"4"-1"16,0 1-29-16,-9 1-39 15,-11 2-5-15,-3 0 0 16,-9 0 0-16,-4 0 0 16,0 10 0-16,4 0 0 0,9 0 0 15,11-2 0-15,7-2 0 16,5-2 1-16,0 1 0 15,7 0 16-15,14-1 46 16,10 2-21-16,2 2-6 16,-1 2-5-16,-7 2-2 15,-8 4-7-15,-3 8-5 16,-5 7-9-16,-5 8-4 16,-4 7-3-16,0 5 0 15,-14 5-1-15,-10 0-1 16,-2-4 0-16,-1-9 1 15,4-8 0-15,2-10 0 16,4-8 0-16,4-7 0 0,4-5 0 16,0-5-1-1,3 0 1-15,2-22-1 0,4-8-2 16,0-11-3-16,16-12 5 16,15-12-1-16,8-8 2 15,12-7 0-15,8 0-1 16,7 2 2-16,1 12 1 15,-9 11-2-15,-14 14 2 16,-19 17 1-16,-13 11-3 16,-12 11 0-16,0 2-1 15,-3 4-16-15,-18 16-105 16,-6 0-182-16</inkml:trace>
  <inkml:trace contextRef="#ctx0" brushRef="#br0" timeOffset="392998.288">21855 14704 204 0,'-10'-9'61'0,"1"1"-46"0,5 1 58 15,2 0-10-15,1-5-10 16,1 2-15-16,0 0 12 15,0 5 6-15,0 4-12 16,0 1-20-16,3 9-15 16,17 26 2-16,8 17 19 15,5 16-12-15,-1 3-8 16,-1-2-6-16,-4-5-3 16,0-4-1-16,-3-2-2 15,-2-5-5-15,-2-8-38 16,-7-13-73-16,-7-23-132 15</inkml:trace>
  <inkml:trace contextRef="#ctx0" brushRef="#br0" timeOffset="393180.9515">22333 14694 535 0,'-37'-13'175'0,"-22"19"-166"16,-14 30 20-16,-12 19-8 15,-10 13-19-15,-4 12-1 16,8 4-1-16,17-4-4 16,24-9-21-16,19-11-84 15,12-17-102-15</inkml:trace>
  <inkml:trace contextRef="#ctx0" brushRef="#br0" timeOffset="393563.3656">22667 14828 664 0,'18'-10'10'0,"12"8"-6"16,9 2-4-16,-4 2-10 15,-9 18-120-15,-20-2-385 16</inkml:trace>
  <inkml:trace contextRef="#ctx0" brushRef="#br0" timeOffset="393729.6115">22705 15019 759 0,'0'0'33'16,"23"0"-12"-16,18 0 7 16,21 11-28-16,8-4-76 15,-9-7-365-15</inkml:trace>
  <inkml:trace contextRef="#ctx0" brushRef="#br0" timeOffset="402740.843">24098 14153 387 0,'-12'-4'49'16,"6"4"-41"-16,1 0 14 0,2 0-14 16,2 0-6-16,-1 2-2 15,2-2 1-15,0 0 0 16,0 0 2-16,0 0 14 16,0 0 25-16,20-4-14 15,11-6 2-15,12 0 3 16,5-2 2-16,4 4-4 15,-5 2-2-15,-7 6 2 16,-12 0-5-16,-14 0-11 16,-11 14-11-16,-3 20 1 15,-14 16-2-15,-17 14-2 16,-6 3-1-16,3-7 0 16,9-13-1-16,12-20-2 0,10-15-4 15,3-10-3-15,11-2-11 16,17-2 17-16,11-9 4 15,-5 3 8-15,-6 3 11 16,-13 5 10-16,-15 4-10 16,0 26-10-16,-31 12 1 15,-14 8-4-15,-9 1-6 16,-1-9 0-16,6-9-2 16,13-10-10-16,14-12-43 15,9-11-25-15,13 0-48 16,0-7-93-16</inkml:trace>
  <inkml:trace contextRef="#ctx0" brushRef="#br0" timeOffset="403090.2391">24909 14041 417 0,'-13'-9'74'0,"6"7"-39"0,4 2 29 16,1 14-46-16,-1 23 13 15,-4 19 7-15,-7 16-7 16,-5 10-15-16,-8 3-7 16,-1-2-1-16,4-8-6 15,5-2-2-15,11-9-2 16,7-11-24-16,-1-13-113 16,2-28-139-16</inkml:trace>
  <inkml:trace contextRef="#ctx0" brushRef="#br0" timeOffset="403406.2272">25268 14343 189 0,'0'-8'294'0,"0"7"-260"15,0 1 33-15,5 12-37 16,1 16-15-16,-4 8-3 16,-2 8-2-16,0 3-3 0,-2 4-3 15,-12-1-2-15,2 1-2 16,4-2-1-16,5-11-21 15,3-16-146-15,0-22-248 16</inkml:trace>
  <inkml:trace contextRef="#ctx0" brushRef="#br0" timeOffset="403589.0722">25605 14243 476 0,'-5'3'23'16,"-2"28"42"-16,-1 10-35 16,-2 8-26-16,-2 4-3 15,0 1-1-15,0 0 0 0,-1-5-23 16,-5-7-132-16,-2-12-186 16</inkml:trace>
  <inkml:trace contextRef="#ctx0" brushRef="#br0" timeOffset="403821.7185">25108 14332 536 0,'0'-23'37'0,"6"8"63"0,39-6-46 16,23 1-39-16,20 0 5 15,11 3 15-15,7-2-13 16,-5 2-6-16,-11 2-9 16,-13 11-7-16,-17 4-7 15,-15 6-65-15,-26 22-111 16,-19 3-237-16</inkml:trace>
  <inkml:trace contextRef="#ctx0" brushRef="#br0" timeOffset="404204.0931">24162 14986 515 0,'0'-14'74'15,"48"6"-36"-15,38 0 30 16,40 4-21-16,33 2 5 15,25 2-18-15,5 0-15 16,-1-2-10-16,-24 0-5 16,-34 2-4-16,-31 0-2 15,-29 12-34-15,-30 11-140 16,-28 1-219-16</inkml:trace>
  <inkml:trace contextRef="#ctx0" brushRef="#br0" timeOffset="404686.4751">24510 15388 250 0,'-3'-14'328'15,"-8"6"-277"-15,11 8 15 16,-1 0-46-16,-1 0-18 16,1 12-2-16,-8 14 0 15,-2 14 1-15,-5 11-1 16,-9 6 2-16,-1 4 2 15,1-2 0-15,-2-2-4 16,3 1 0-16,6-8-2 0,6-4-12 16,5-12-65-16,4-12-80 15,1-11-65-15</inkml:trace>
  <inkml:trace contextRef="#ctx0" brushRef="#br0" timeOffset="405467.9041">24994 15404 194 0,'-14'0'95'0,"-3"0"-62"15,-4 2 5-15,-2 4-26 16,-4 2-6-16,-3 6 1 16,0 2 7-16,2 0 3 15,5 6 1-15,7-5 1 16,5 0-7-16,7-5-3 15,4-2 4-15,0 0 11 0,0-1 9 16,0-2 13-16,10 3-9 16,11-2 4-16,3-2-12 15,10-1-8-15,2-2-7 16,1 2 2-16,-2 1-1 16,-8 4-6-16,-7 2 2 15,-9 4 4-15,-5 5-2 16,-6 6-3-16,0 1-1 15,0 4-4-15,0-2-3 16,-9 1-2-16,0 2 0 16,-6 0 0-16,-4-1-2 15,-5 2 0-15,-9-1 0 16,-3-4 0-16,2-7 1 16,0-4 0-16,4-12 1 15,5-6-2-15,3 0 2 0,5-1-3 16,5-12 2-16,1-1-2 15,10-4 2-15,1-4-1 16,0-6 1-16,15-6 0 16,7-6-3-16,8-5 1 15,6-4 3-15,6-9 0 16,7-5 0-16,0-5 1 16,3-3 1-16,-5 7-1 15,-4 6-1-15,-9 10 1 16,-7 13-1-16,-12 8 0 15,-6 9 0-15,-9 5 1 16,0 4 3-16,0 0-4 0,-8 3-1 16,-2 3-1-16,-2 3-4 15,3 0-36-15,3 0-56 16,-2 1-79-16,1 5-212 16</inkml:trace>
  <inkml:trace contextRef="#ctx0" brushRef="#br0" timeOffset="457225.6104">10554 12856 228 0,'-7'-1'164'0,"2"-1"-136"0,5 2 17 16,0 0-23-16,0 0-18 15,0-1-2-15,0 1 22 16,-1 0 21-16,-1-2 3 16,2 2-9-16,-1 0-8 15,-1 0-16-15,2 0-4 16,-3 0 3-16,-3 0 1 15,-7 0-5-15,-5 8-10 16,-8 16-1-16,-3 12 1 16,-4 11 0-16,0 11 0 15,3 8 0-15,6 4 0 16,8 0-1-16,4-2 1 0,11-9 0 16,1-7-1-16,0-4 1 15,9-8 0-15,7-4 0 16,3-3 6-16,-1-5 5 15,-2-1-1-15,-2-3-1 16,-5-3 3-16,0-1-7 16,-6-6-3-16,-3-6-1 15,0-2-1-15,0-6-4 16,0 0-22-16,0 0-29 16,0-4-72-16,0-6-82 15,0-4-148-15</inkml:trace>
  <inkml:trace contextRef="#ctx0" brushRef="#br0" timeOffset="457711.3966">10665 13184 297 0,'0'-15'44'0,"0"2"-2"15,1 1 5-15,2 3-20 16,-3 3-8-16,3 4 7 16,-2 0 0-16,-1 2 1 15,0 0 2-15,0 0-2 16,0 0-4-16,0 0-5 16,0 8-5-16,0 10-3 15,0 9-3-15,0 4-2 16,0 6-1-16,0 3-2 0,-4 0-1 15,3 0 4 1,-1 0 3-16,2-3-4 0,0 1-3 16,0-5-1-16,0-5-1 15,0-3-12-15,0-11-25 16,0-6-49-16,0-4-51 16,0-4-145-16</inkml:trace>
  <inkml:trace contextRef="#ctx0" brushRef="#br0" timeOffset="458007.2028">10508 13386 94 0,'-3'0'389'0,"3"0"-362"16,0 0 17-16,19 0-10 15,11 0 9-15,6-2-1 16,3-5-8-16,-2 0 1 16,-4-3-9-16,-3 4-16 15,-5 0-10-15,-4 2-7 16,-6 3-29-16,-2 1-61 15,-5-2-184-15</inkml:trace>
  <inkml:trace contextRef="#ctx0" brushRef="#br0" timeOffset="458472.7838">11172 12918 145 0,'0'-4'313'16,"0"2"-279"-16,0 0 17 15,0 2-23-15,0 0-11 16,0 0-6-16,0 8 31 0,0 9-9 15,0 8-8 1,0 3 2-16,0 10-11 0,-2 3-8 16,-8 4-5-16,1 4-3 15,0-5 0-15,4-10-17 16,2-10-44-16,3-12-55 16,0-12-73-16</inkml:trace>
  <inkml:trace contextRef="#ctx0" brushRef="#br0" timeOffset="458904.9103">11263 12908 320 0,'0'-2'89'0,"0"0"-55"16,0 2 6-16,0-1-25 16,0-5 4-16,12 1-3 15,5-5 21-15,5-2 12 16,3-2 3-16,3 2-9 16,-3 2-4-16,-4 4-12 15,-4 6-11-15,-4 0-7 16,-5 0-4-16,-2 10 0 15,-6 10 2-15,0 6-3 0,-8 11-4 16,-14 4-1-16,0 0-3 16,5-1 0-16,4-6-2 15,8-8-3-15,5-10 2 16,0-8 1-16,5-2 1 16,12-6 5-16,4 0 4 15,-1 0 0-15,2 0-2 16,-7 0-2-16,0-2-4 15,-6 2-33-15,-7 0-60 16,1 0-82-16,0 0-178 16</inkml:trace>
  <inkml:trace contextRef="#ctx0" brushRef="#br0" timeOffset="459121.7824">11652 12910 127 0,'0'0'419'0,"0"0"-376"16,0 9 10-16,0 12-8 15,0 6-20-15,0 4-19 16,-4 4-3-16,-1 3-2 16,-2 0-1-16,2-5-1 15,2-6-14-15,2-9-44 16,1-8-66-16,0-10-65 0</inkml:trace>
  <inkml:trace contextRef="#ctx0" brushRef="#br0" timeOffset="459337.3269">11785 12877 350 0,'0'0'161'16,"0"0"-115"-16,0 15 3 15,0 7-12-15,1 7-19 16,-1 4-10-16,0 4-4 16,0 1-4-16,0 2-1 0,0-4-16 15,0 0-47 1,-3-10-88-16,-5-8-186 0</inkml:trace>
  <inkml:trace contextRef="#ctx0" brushRef="#br0" timeOffset="459570.1374">11549 12962 394 0,'0'0'207'0,"16"-2"-186"15,22-15 39-15,14-7-25 16,15-5-10-16,6-3-6 15,-2 1 0-15,-10 8-10 0,-14 5-9 16,-12 7-19-16,-10 7-35 16,-7 4-37-16,-2 0-85 15,-13 21-171-15</inkml:trace>
  <inkml:trace contextRef="#ctx0" brushRef="#br0" timeOffset="459852.7285">11263 13507 561 0,'42'-31'55'15,"19"-9"37"-15,13-4-16 16,8 0-19-16,-4 9-16 16,-13 7-24-16,-11 11-17 15,-17 10 0-15,-7 6-12 16,-7 1-21-16,-4 0-40 16,-3 1-30-16,-3 6-59 15,-6 3-93-15</inkml:trace>
  <inkml:trace contextRef="#ctx0" brushRef="#br0" timeOffset="460201.862">11460 13611 344 0,'0'0'135'0,"0"0"-97"16,0 6-2-16,0 11-3 16,0 5-5-16,-5 7-11 15,-1 7 5-15,2 3 0 16,-5 1 1-16,1 0-4 15,4-4-7-15,-2-6-10 16,4-2-2-16,1-12-3 16,1-4-18-16,0-8-35 15,0-4-51-15,13 0-40 16,8-4-66-16</inkml:trace>
  <inkml:trace contextRef="#ctx0" brushRef="#br0" timeOffset="460750.4004">11803 13623 26 0,'10'-11'365'15,"-7"2"-340"-15,0 4 15 16,-3 2-5-16,0 1-4 16,0 1-2-16,0 1-3 15,-10 0-7-15,-8 0-14 16,-4 3 2-16,-5 9-3 15,-2 8-2-15,0 4-2 16,0 2-1-16,7 1 0 16,7-7-1-16,7-3 1 15,7-7 1-15,1 1 1 0,0-5 5 16,0-3 8-16,13-1 17 16,7-2 12-16,3 0 0 15,3 1-14-15,-1 2 4 16,2 5-3-16,-4 1-8 15,-4 6-8-15,-3 5-4 16,-4 5 0-16,-6 5-5 16,-4 4-4-16,-2 0-1 15,-5 0 0-15,-13-3-1 16,-4-4-2-16,1-5-3 16,-3-7-3-16,2-4-5 15,2-10-3-15,2-1-3 16,6-1 7-16,2-20-5 0,6-9-2 15,4-8 9-15,0-9 6 16,7-7-6-16,14-2 4 16,4-1 6-16,2 1 1 15,4 2 6-15,-4 9 12 16,-3 11-2-16,-6 10-13 16,-6 12-3-16,1 7-3 15,0 5-28-15,3 2-61 16,5 23-110-16,7 0-258 15</inkml:trace>
  <inkml:trace contextRef="#ctx0" brushRef="#br0" timeOffset="461083.1125">12219 12791 233 0,'-2'-6'328'0,"2"6"-316"15,5 1-11-15,7 24 14 16,4 12 27-16,-2 9-13 16,-2 14 9-16,-6 18 12 15,-2 15-1-15,-4 13 0 16,0 11-9-16,-18 9-9 15,-10 6-7-15,-6-1-4 0,-7-11-8 16,-4-9-8-16,-4-16-4 16,2-17 0-16,-1-20-13 15,0-22-58-15,8-18-74 16,9-18-106-16</inkml:trace>
  <inkml:trace contextRef="#ctx0" brushRef="#br0" timeOffset="461941.1829">20212 12741 488 0,'-2'-5'136'15,"2"0"-102"-15,0 1 28 0,-3 4-43 16,-5 0-8-16,-9 12-6 16,-10 20-3-16,-12 11 0 15,-9 13-1-15,-3 14 10 16,1 10 18-16,8 7-4 16,12 3-3-16,11-2-5 15,13-10 1-15,6-9-7 16,3-7-3-16,18-9-3 15,1-9-4-15,5-10-1 16,0-10-2-16,-3-2-10 16,-2-8-19-16,-7 0-37 15,-6-6-31-15,-6-2-46 0,-3-6-99 16</inkml:trace>
  <inkml:trace contextRef="#ctx0" brushRef="#br0" timeOffset="462296.8128">20279 12988 339 0,'0'0'42'0,"0"0"6"15,2 0-27-15,1 7 8 16,-1 5 15-16,-1 7 2 16,-1 5 0-16,0 9-9 15,0 5-10-15,-4 6-6 16,-6-2-12-16,-1 0-9 15,0-2 0-15,3-5-13 16,-1-5-26-16,0-7-65 16,0-8-66-16,-2-11-139 0</inkml:trace>
  <inkml:trace contextRef="#ctx0" brushRef="#br0" timeOffset="462463.0302">20152 13229 446 0,'15'-5'179'16,"4"-4"-111"-16,11 0 29 16,7 1-57-16,0 3-17 15,-2 3-23-15,-4 0-5 16,-7 2-55-16,-4 0-78 16,-12 0-248-16</inkml:trace>
  <inkml:trace contextRef="#ctx0" brushRef="#br0" timeOffset="462762.3768">20653 12768 353 0,'-6'-2'208'0,"6"2"-163"16,0 0 7-16,0 17-48 15,-3 12-1-15,-3 12 0 0,-3 5 2 16,-4 3 0-16,-1 2 2 16,-2 0-2-16,1-4-5 15,3-7-6-15,2-13-37 16,2-13-93-16,8-14-138 15</inkml:trace>
  <inkml:trace contextRef="#ctx0" brushRef="#br0" timeOffset="463111.4978">20723 12846 419 0,'0'0'82'0,"0"0"-35"16,0 0-24-16,0-2-14 16,12-2 12-16,7-3 14 15,4-2 0-15,-2 1 1 16,0 2 6-16,-4 3-2 16,-6 3-15-16,-5 0-9 15,-4 7-4-15,-2 21-4 16,-5 13-8-16,-20 10-1 15,-4 3-8-15,3 0-3 16,7-10 7-16,13-13 2 16,6-11-5-16,0-12-2 0,14-8 2 15,10 0 6 1,3 0-1-16,-2-6-13 0,-2-4-30 16,-7 4-27-16,-3 3-96 15,-1 0-224-15</inkml:trace>
  <inkml:trace contextRef="#ctx0" brushRef="#br0" timeOffset="463294.4285">21068 12904 535 0,'-3'14'83'0,"0"13"-10"16,0 4-42-16,3 6-27 15,-3 3-4-15,-2-2-8 0,0-2-37 16,0-4-52-16,2-8-93 16</inkml:trace>
  <inkml:trace contextRef="#ctx0" brushRef="#br0" timeOffset="463493.7434">21244 12834 57 0,'0'0'527'16,"-5"14"-475"-16,-5 16 2 15,1 8-43-15,0 3-10 0,-1 3-1 16,1-2-3-16,1 1-12 16,2-4-27-16,0-8-55 15,5-3-94-15</inkml:trace>
  <inkml:trace contextRef="#ctx0" brushRef="#br0" timeOffset="463693.4525">21035 12775 561 0,'0'0'82'0,"0"7"-9"0,21 5-27 15,9 1-21 1,8-8-12-16,3-5-10 0,-1 0-3 16,-1-14-3-16,-5-6-67 15,-3-9-175-15</inkml:trace>
  <inkml:trace contextRef="#ctx0" brushRef="#br0" timeOffset="464192.0599">20511 13518 20 0,'0'0'448'0,"0"0"-380"16,0-3 10-16,11-5-37 15,27-5-16-15,22-7 22 16,18-6 0-16,14-6 1 15,10 0-12-15,-1 2-15 16,-8 6-21-16,-14 10-1 16,-16 8-22-16,-17 6-36 15,-20 0-38-15,-14 0-112 0</inkml:trace>
  <inkml:trace contextRef="#ctx0" brushRef="#br0" timeOffset="464541.4824">20745 13667 373 0,'0'0'172'0,"0"0"-107"15,-5 6 5-15,0 16-50 16,-2 10 0-16,-4 9-6 16,-2 2-1-16,-1 4 0 15,-3-1 3-15,1-5-7 16,2-5-9-16,5-7-2 15,4-7-26-15,4-9-46 16,1-11-51-16,10-2-85 16</inkml:trace>
  <inkml:trace contextRef="#ctx0" brushRef="#br0" timeOffset="465090.1475">21074 13584 349 0,'-33'0'68'15,"6"11"-30"-15,4 0-13 16,4 0-19-16,3-1-6 16,4 0 1-16,0 2 5 15,2-2 26-15,5-4 18 16,1 0-9-16,4-4-18 15,0 2-11-15,0 2 4 0,1 0 0 16,11 0 8-16,4 1 1 16,4-2 9-16,1-1-2 15,4 0-12-15,3 2-6 16,1 2-2-16,-2 1-2 16,-5 4-3-16,-4 1 0 15,-5 1 0-15,-5 5 1 16,-5 4 0-16,-3 2-1 15,-2 1-5-15,-17 2-2 16,-6-7 0-16,-3 0-2 16,-5-7-5-16,1-8-4 15,1-3-3-15,7-4 0 0,3 0-3 16,9-8 7-16,3-14 6 16,9-9 0-16,0-8-7 15,18-9 3-15,13-7-5 16,10-3-1-16,5-2 8 15,-3 3 6-15,-7 9 7 16,-11 13 20-16,-13 12-14 16,-12 8-10-16,0 10-2 15,-13 5-1-15,-11 0-17 16,3 15-54-16,6 5-70 16,15-2-191-16</inkml:trace>
  <inkml:trace contextRef="#ctx0" brushRef="#br0" timeOffset="465389.3848">21723 12831 533 0,'16'55'140'0,"-4"33"-41"16,-7 31 14-16,-5 26-63 16,-30 15-15-16,-26-1-21 15,-16-3-11-15,-6-17-3 16,-1-19-9-16,15-21-64 15,9-31-145-15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25T17:43:40.7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19771 1250 327 0,'-1'0'27'16,"1"0"-12"-16,0 0 12 15,0 0-13-15,0 0 35 16,7 0 2-16,13 3 14 16,6 3-3-16,7-1-15 15,3 1-12-15,0-1-23 16,0 1-11-16,0 0-1 16,1 0-10-16,0 4-61 15,-4-4-142-15</inkml:trace>
  <inkml:trace contextRef="#ctx0" brushRef="#br0" timeOffset="448.854">20836 840 177 0,'0'-7'155'15,"0"3"-141"-15,0 4 43 16,0-4-24-16,0 4 12 0,0 0 18 16,-1 0-17-16,-5 0-13 15,-4 0-8-15,-13 12-10 16,-9 16-9-16,-17 14 2 15,-9 15 1-15,-1 17 1 16,-1 14-3-16,11 5 2 16,16 0 1-16,17-8-4 15,16-18-2-15,7-17 6 16,32-21-4-16,22-20 1 16,21-9-1-16,11-25 2 15,-2-13-6-15,-20-2-1 16,-25 10 11-16,-29 6 3 0,-17 7 7 15,-42 8 5 1,-32 7-27-16,-20 2-16 0,-3 11-40 16,22 9-71-16,24-9-264 15</inkml:trace>
  <inkml:trace contextRef="#ctx0" brushRef="#br0" timeOffset="1380.0851">20428 2099 233 0,'-6'0'132'0,"3"0"-112"16,1-1 59-16,2 1-38 16,-1-2 2-16,-1 2 0 15,-2 0-10-15,-5 0-5 16,-9 22-8-16,-10 17 8 15,-17 16-1-15,-9 16-4 16,-10 9-7-16,-9 6-7 16,4-1-7-16,10-9-2 15,14-12-2-15,21-24-16 16,18-24-49-16,6-16-46 16,17-13-52-16,20-23-7 0,9-10-68 15</inkml:trace>
  <inkml:trace contextRef="#ctx0" brushRef="#br0" timeOffset="1646.4201">20471 2179 372 0,'-9'-1'190'0,"9"1"-186"15,0 0 55-15,0 0-40 0,2 5-3 16,23 20 17-16,18 14 6 16,14 9-3-16,13 8 7 15,2-2-3-15,-5-1-12 16,-12-2-9-16,-15 0-17 16,-11-1-2-16,-10-1-9 15,-10 0-29-15,-4-1-73 16,-5-12-140-16</inkml:trace>
  <inkml:trace contextRef="#ctx0" brushRef="#br0" timeOffset="8246.6441">18722 3652 530 0,'-7'0'22'16,"7"0"-16"-16,0 2 30 15,15 2-30-15,16 0-1 16,14 0 27-16,7 2-6 16,3-2-14-16,1 0-7 15,-3 0-5-15,-3 0 0 16,0-4-5-16,-3 0-71 16,-6 0-146-16</inkml:trace>
  <inkml:trace contextRef="#ctx0" brushRef="#br0" timeOffset="8595.8819">19804 3052 379 0,'-27'-1'118'16,"-1"1"-116"-16,-3 28 37 15,-7 16-22-15,-4 16-10 16,-2 11 14-16,2 16-9 16,8 9 1-16,10 1 1 15,16-7 3-15,8-19-9 16,11-22-3-16,20-21-1 0,14-20 8 16,9-8 16-16,5-19-3 15,-4-16-2-15,-16 1 1 16,-19 1-3-16,-20 6 0 15,-21 5-1-15,-30 8-9 16,-17 10-11-16,-3 4-9 16,16 10-25-16,22 6-49 15,33 0-87-15,24-16-166 16</inkml:trace>
  <inkml:trace contextRef="#ctx0" brushRef="#br0" timeOffset="8945.0392">20701 3333 592 0,'-9'0'51'0,"9"18"-46"0,0 13 27 15,0 11-23-15,0 7 6 16,0 7-4-16,0-1-8 15,-3 1-3-15,-13-2-4 16,-1-5-19-16,-4-5-100 16,-6-12-176-16</inkml:trace>
  <inkml:trace contextRef="#ctx0" brushRef="#br0" timeOffset="9095.1347">20510 3702 481 0,'20'-10'138'0,"15"4"-107"16,17-4 82-16,10-5-92 16,4-6-18-16,-3-5-3 15,-3 0-16-15,-6-10-130 16,-7-3-308-16</inkml:trace>
  <inkml:trace contextRef="#ctx0" brushRef="#br0" timeOffset="9244.8824">21421 3031 511 0,'15'51'133'0,"0"33"-42"15,-12 22 12-15,-3 16-82 0,-19 4-16 16,-11-6-5-16,0-6-6 16,8-20-84-16,1-19-273 15</inkml:trace>
  <inkml:trace contextRef="#ctx0" brushRef="#br0" timeOffset="12720.4377">3833 3533 318 0,'-15'0'32'16,"6"0"-17"-16,6 0 50 15,1 0-22-15,2-2-25 16,0 2-6-16,0 0-7 16,0 0-3-16,0 0 2 15,0 0 5-15,0 0 8 16,-2 0 5-16,2-2 2 16,0 1-4-16,0-5 1 15,27-5-4-15,14 0 6 16,10-5 12-16,6 1-2 0,-2 6 0 15,-9 2 6-15,-7 7-11 16,-11 0-11-16,-11 2-9 16,-11 24-1-16,-6 16 0 15,-9 27 8-15,-30 23-7 16,-22 26-8-16,-14 13 0 16,2-2-2-16,12-15-1 15,25-30-2-15,23-31 1 16,13-25 2-16,37-17-3 15,18-8 5-15,15-3 1 16,5 0 5-16,-1 0 3 16,-8 5-2-16,-4-3-4 15,-3-2-3-15,-4 0-4 0,8-13-64 16,-10-24-188-16</inkml:trace>
  <inkml:trace contextRef="#ctx0" brushRef="#br0" timeOffset="13351.0303">5317 3666 251 0,'-7'0'199'0,"3"0"-179"0,4 2 44 16,-2 0-15-16,2 0-17 15,-2-2-6-15,-4 3-5 16,-4 5 10-16,-11 3-12 15,-6 5 1-15,-7 8 1 16,-5 8 0-16,-4 6 0 16,6 4 0-16,10-1 1 15,13-9-11-15,14-4-8 16,0-11-2-16,21-6 2 16,13-7 0-16,2-1 3 0,2 2 7 15,-4 3 6 1,-9 10 1-16,-11 14-3 0,-14 12 3 15,-9 15-5-15,-33 10-10 16,-15-1-5-16,-1-10 0 16,6-24-4-16,15-22-18 15,13-12-41-15,16-27-74 16,8-12-54-16,27-7-225 16</inkml:trace>
  <inkml:trace contextRef="#ctx0" brushRef="#br0" timeOffset="13933.0044">5516 3389 335 0,'-5'0'45'0,"5"2"-20"15,0-2 16-15,0 0-3 16,3 0-1-16,13 0 18 15,6 0-6-15,4-2-4 16,7-4 6-16,-1 3-8 16,-6 3 3-16,-5 0-7 0,-7 7-16 15,-8 19-2 1,-6 14 1-16,0 13-5 0,-8 5-11 16,-4-5-2-16,8-12-3 15,4-18-1-15,19-21-5 16,26-7-16-16,13-34-18 15,12-11-60-15,-3-6-100 16,-11 0-381-16</inkml:trace>
  <inkml:trace contextRef="#ctx0" brushRef="#br0" timeOffset="14697.8456">6317 3986 514 0,'0'-5'39'16,"21"-1"-12"-16,19-5 83 15,15-4-50-15,3-1-12 16,-3 4-24-16,-13 4-18 15,-12 2-6-15,-8 4 0 16,3-2-8-16,6-1-67 16,4-4-139-16</inkml:trace>
  <inkml:trace contextRef="#ctx0" brushRef="#br0" timeOffset="15229.8108">7318 3507 254 0,'-9'0'156'0,"5"0"-153"16,2 2-3-16,-2 0 4 15,1 2-4-15,0-4 0 16,1 1 1-16,2-1 1 16,-1 0 13-16,1 0 8 15,-2 0 12-15,2 0 9 0,-2 0-3 16,1 0 11-16,-2 0-3 16,3 0-16-16,-1 0-18 15,1 0 5-15,0 0 1 16,-2 0 0-16,2 0-5 15,-1 0-5-15,-1 0-4 16,1 0-1-16,-7 13 0 16,-2 14-3-16,-5 7 0 15,7 8-2-15,8-8-1 16,0-6-1-16,27-8 1 16,8-2 0-16,2-4 1 15,-1 0 3-15,-3 5 5 0,-11 6 10 16,-14 10 7-16,-8 15-6 15,-23 8-7-15,-28 6-8 16,-11-2-5-16,-1-13 0 16,9-19-5-16,14-20-19 15,12-10-41-15,10-16-52 16,16-20-93-16,2-13-233 16</inkml:trace>
  <inkml:trace contextRef="#ctx0" brushRef="#br0" timeOffset="15429.1695">7309 3453 545 0,'22'9'100'0,"27"0"-74"16,20-3 73-16,9-6-70 15,2 0-20-15,1-17-9 16,-5-12-27-16,-15-11-216 16</inkml:trace>
  <inkml:trace contextRef="#ctx0" brushRef="#br0" timeOffset="16028.4698">8476 3593 346 0,'-15'0'108'16,"-5"0"-99"-16,-6 15 44 15,-7 9-27-15,-6 5 7 0,-2 2-9 16,5 2-2-16,13-4 2 15,11-8-3-15,12-6-18 16,6-1 1-16,20-5 9 16,5-1 30-16,2 1 18 15,-6 4-18-15,-8 9 3 16,-16 12-6-16,-6 14-15 16,-40 8-9-16,-21 0-11 15,-13-12-5-15,4-20-2 16,16-24-35-16,29-13-90 15,25-34-165-15</inkml:trace>
  <inkml:trace contextRef="#ctx0" brushRef="#br0" timeOffset="16560.4615">8904 3843 663 0,'19'6'79'15,"22"4"-42"-15,8 0 37 16,0-2-66-16,0-3-8 15,-1-5-5-15,4-13-118 16,2-30-490-16</inkml:trace>
  <inkml:trace contextRef="#ctx0" brushRef="#br0" timeOffset="17191.4836">10149 3507 315 0,'4'0'277'0,"11"0"-272"15,18-7 43-15,11-4 26 16,0 1-23-16,-9 6-7 16,-12 4-22-16,-16 0-14 0,-7 18-3 15,0 18 14 1,-12 9-3-16,-7-1-9 0,5-8-7 15,10-10 0-15,4-12 0 16,16-8-8-16,17-3 8 16,6-1 1-16,1 5-1 15,-9 6 3-15,-11 12 10 16,-17 13 14-16,-10 19 3 16,-41 11-12-16,-24 8-12 15,-7-9-6-15,0-15 0 16,13-22-2-16,13-22-11 15,17-8-29-15,19-10-24 16,17-12-41-16,20 0-42 16,27-1-189-16</inkml:trace>
  <inkml:trace contextRef="#ctx0" brushRef="#br0" timeOffset="17446.4985">10812 3675 337 0,'5'0'233'0,"25"-9"-223"0,19-5 101 16,13-2-65-16,9-3-17 15,-4 2-6-15,-11 1-18 16,-15 3-5-16,-14 8-11 16,-10 1-53-16,-17 4-171 15</inkml:trace>
  <inkml:trace contextRef="#ctx0" brushRef="#br0" timeOffset="17624.0715">11064 3860 741 0,'23'7'23'0,"22"3"86"15,8-6-82-15,5-4-27 16,0 0-4-16,-1-21-92 16,-10-12-186-16</inkml:trace>
  <inkml:trace contextRef="#ctx0" brushRef="#br0" timeOffset="17923.3285">11734 3513 735 0,'-66'93'28'0,"22"11"34"0,20 1-8 15,17-17-41-15,8-26-12 16,45-34-1-16,26-28 2 16,28-26-2-16,16-32 3 15,8-24 0-15,-5-7 5 16,-25 3 17-16,-31 16 8 16,-33 21 0-16,-30 14-16 15,-39 12-11-15,-44 17-6 16,-28 6 0-16,-10 15 0 15,14 12-40-15,37-13-128 16,41-14-456-16</inkml:trace>
  <inkml:trace contextRef="#ctx0" brushRef="#br0" timeOffset="26470.224">3354 5489 228 0,'-18'4'165'0,"6"3"-162"15,9-3 0 1,3-3 6-16,0-1 2 0,2 0 7 16,21 0 23-16,15-1 27 15,15-16-7-15,13-3-5 16,1 2-7-16,-6 1 1 15,-14 8-17-15,-19 6-11 16,-16 3-12-16,-11 14-6 16,-1 28 6-16,-28 31 12 15,-26 21-18-15,-19 17-3 16,-15 8-1-16,3-12-1 16,20-18 0-16,23-26-2 15,27-24 2-15,15-16-3 16,36-7 0-16,27-6 4 15,15-2 1-15,4-6 0 0,-10 5 1 16,-12 0-2 0,-15 3 0-16,-9-4 0 0,-8-2-18 15,-4-4-102-15,-11-2-155 16</inkml:trace>
  <inkml:trace contextRef="#ctx0" brushRef="#br0" timeOffset="26884.9077">4658 5614 340 0,'-20'0'81'15,"-5"0"-70"-15,-5 18 50 16,-6 2-3-16,-7 5-7 16,0 6-17-16,-3 4-6 15,7-2 7-15,8-4-8 16,14-9-14-16,14-8-10 16,3-2-3-16,17-1 7 15,12 0 13-15,4 5 6 16,-3 2-2-16,-5 8-1 15,-11 10 5-15,-11 13 4 16,-3 16-10-16,-36 7-8 0,-16 1-6 16,-11-13-7-16,5-20-1 15,4-26-8-15,13-12-15 16,15-22-35-16,13-20-28 16,13-7-12-16,22 0-78 15,23-5-74-15</inkml:trace>
  <inkml:trace contextRef="#ctx0" brushRef="#br0" timeOffset="27333.8244">4887 5353 33 0,'-4'-3'312'15,"0"3"-278"-15,4 0-1 16,0-2 13-16,0 2 12 15,0-1-9-15,0-1-23 0,13 0 10 16,12-4 6 0,7-5-14-16,4-3-1 0,-1 0 4 15,-6 1 6-15,-13 7-4 16,-5 3-9-16,-10 3-13 16,-1 11-5-16,0 20 3 15,-6 18 17-15,-15 11-21 16,-1 2-3-16,7 2-2 15,10-9 0-15,5-15 0 16,18-18-3-16,20-22-11 16,12-2-31-16,12-36-63 15,-6-14-181-15</inkml:trace>
  <inkml:trace contextRef="#ctx0" brushRef="#br0" timeOffset="28131.93">5537 5859 418 0,'3'0'174'16,"32"0"-165"-16,24 0 116 16,8 0-62-16,2 0-30 15,-7 0-14-15,-10-2-11 0,-11-5-8 16,-13-2-2 0,0-5-13-16,5-10-102 0,-5-5-197 15</inkml:trace>
  <inkml:trace contextRef="#ctx0" brushRef="#br0" timeOffset="28497.6612">6676 5111 568 0,'-13'0'37'15,"6"0"-26"-15,-7 8 15 16,-10 17-19-16,-4 9 4 0,-8 16 1 16,-5 12 16-16,-4 19 9 15,0 23 4-15,9 10-5 16,15 3-4-16,18-13-14 16,3-27-8-16,30-23-6 15,15-30 1-15,13-24 4 16,9-6 2-16,3-34-4 15,-7-12 1-15,-14-1 5 16,-21 5 0-16,-23 6 3 16,-7 10 0-16,-35 8-12 15,-15 11-1-15,-5 13-3 16,6 0-3-16,14 15-4 0,21-3-37 16,16-10-68-16,16-4-119 15</inkml:trace>
  <inkml:trace contextRef="#ctx0" brushRef="#br0" timeOffset="28913.8555">7425 5320 410 0,'-43'8'256'15,"-8"29"-238"-15,-11 19 73 16,-7 16-33-16,5-3-10 15,16-15-32-15,23-22-16 16,24-22-1-16,1-10-6 16,31 0 7-16,12-3 6 15,5 2 14-15,-2 1 1 0,-12 11 3 16,-16 22-1 0,-18 12-6-16,-21 10-4 0,-29 4-9 15,-12-13-4-15,4-29-11 16,21-17-54-16,28-49-155 15</inkml:trace>
  <inkml:trace contextRef="#ctx0" brushRef="#br0" timeOffset="29628.5289">8137 5439 323 0,'0'-12'136'0,"0"5"-91"16,0 0 53-16,0 6-43 15,0 1-10-15,0 1-14 16,2 23-10-16,6 14 21 16,-2 13-25-16,-1 8-8 15,-4 2-6-15,-1-1-3 0,0-9 0 16,0-3-6 0,0-10-40-16,0-5-43 0,-3-16-93 15,-6-13-202-15</inkml:trace>
  <inkml:trace contextRef="#ctx0" brushRef="#br0" timeOffset="29778.5675">8091 5706 597 0,'19'0'26'0,"13"0"111"16,6 8-74-16,3-2-46 15,5-6-7-15,8-4-10 16,4-16-13-16,12-6-86 15,4-6-222-15</inkml:trace>
  <inkml:trace contextRef="#ctx0" brushRef="#br0" timeOffset="30110.3314">9087 5403 534 0,'-44'16'114'0,"-1"8"-95"16,3 8 59-16,8-2-46 0,10-6-25 16,16-9-7-16,8-8-2 15,17-7 2-15,16 2 20 16,7 3 19-16,-3 5-3 15,-5 8-1-15,-16 10-5 16,-13 10-3-16,-3 14-12 16,-34 8-2-16,-19 1-8 15,-9-10-5-15,4-18-7 16,16-28-17-16,22-11-50 16,20-43-155-16</inkml:trace>
  <inkml:trace contextRef="#ctx0" brushRef="#br0" timeOffset="30575.9732">9656 5591 469 0,'22'0'136'0,"18"-2"-81"16,21-2 62-16,11-3-88 15,-3-2-10-15,-9-4-15 16,-8-3-4-16,-10-7-21 0,4-1-91 16,-7-10-158-16</inkml:trace>
  <inkml:trace contextRef="#ctx0" brushRef="#br0" timeOffset="30992.164">10350 5218 143 0,'-8'0'381'0,"7"1"-380"16,1 1 19-16,6-2 15 15,20 0 28-15,12 0-23 16,2-13 15-16,-1 5 14 16,-14 5-21-16,-10 3-17 15,-12 0-17-15,-3 17-3 16,-9 17 10-16,-16 10-10 16,-5 3-10-16,8-10-1 15,16-8-1-15,6-13-10 16,31-8-9-16,17-3 10 15,6 2 9-15,-1 1 1 0,-12 14 1 16,-16 14 4 0,-25 19 13-16,-9 12 8 0,-46 10-8 15,-17-2-13-15,-7-11-5 16,13-24-2-16,21-33-13 16,25-14-78-16,20-50-183 15</inkml:trace>
  <inkml:trace contextRef="#ctx0" brushRef="#br0" timeOffset="31373.8696">11394 5248 655 0,'6'0'27'0,"31"0"55"16,11 0-41-16,-3-8-31 15,-4-2-6-15,-6-2-4 16,-8 0-21-16,-6 2-123 16,-14 0-306-16</inkml:trace>
  <inkml:trace contextRef="#ctx0" brushRef="#br0" timeOffset="31524.0831">11464 5573 773 0,'15'26'39'0,"24"8"-15"16,17-10-2-16,21-19-22 15,14-5-28-15,3-43-243 16</inkml:trace>
  <inkml:trace contextRef="#ctx0" brushRef="#br0" timeOffset="31922.4407">12364 5094 151 0,'-67'28'560'15,"3"25"-554"-15,5 13 79 16,14 11-25-16,20 5-10 15,25-4-22-15,11-9 3 16,50-19-17-16,37-28-9 16,35-22 2-16,34-46 2 15,12-32-2-15,-16-11-4 0,-41 6 4 16,-53 18-7 0,-56 21 0-16,-38 22 0 0,-69 14 0 15,-51 8 0-15,-25 12 0 16,13 8 0-16,50-13-37 15,65-12-271-15</inkml:trace>
  <inkml:trace contextRef="#ctx0" brushRef="#br0" timeOffset="35962.7362">3424 5110 409 0,'-58'0'34'0,"-5"26"-15"16,-7 32 29-16,-2 32 0 16,4 41-19-16,8 37 1 15,18 35 15-15,17 26-9 16,21 6 1-16,7-10-17 15,38-32-16-15,22-39-4 0,15-47-2 16,19-42-16 0,20-42-35-16,20-25-80 0,-2-46-275 15</inkml:trace>
  <inkml:trace contextRef="#ctx0" brushRef="#br0" timeOffset="36744.3977">7557 4898 260 0,'16'35'136'15,"8"16"-114"-15,4 23 98 0,-4 24-39 16,-10 31-10 0,-14 35-16-16,-29 22-19 0,-26 14-5 15,-11-6-23-15,7-33-8 16,15-39-10-16,28-44-54 16,16-47-108-16</inkml:trace>
  <inkml:trace contextRef="#ctx0" brushRef="#br0" timeOffset="37260.4951">8896 5049 367 0,'-31'2'189'0,"-3"43"-179"16,-8 25 66-16,5 34-17 15,7 38-10-15,22 29 0 16,11 18-8-16,45-5-10 0,28-29-17 16,23-38-14-16,22-45-30 15,20-42-73-15,-3-30-138 16</inkml:trace>
  <inkml:trace contextRef="#ctx0" brushRef="#br0" timeOffset="37991.3974">10985 4832 377 0,'3'19'64'0,"36"21"-40"15,18 22 100-15,5 16-57 16,-2 11-14-16,-15 12 6 16,-24 13-5-16,-21 24-16 15,-42 18-1-15,-46 13-17 16,-30-4-20-16,-10-29-4 0,10-49-83 16,19-63-247-16</inkml:trace>
  <inkml:trace contextRef="#ctx0" brushRef="#br0" timeOffset="41932.3096">2450 7910 481 0,'-8'0'21'0,"8"0"25"16,2-8-3-16,26-6-27 0,18-6 16 16,17-5 13-16,7-4-5 15,-4 3 8-15,-15 6 2 16,-20 10-21-16,-19 8-13 15,-12 2-5-15,0 27-3 16,-20 28 15-16,-24 30-11 16,-17 25-9-16,-10 11-3 15,7 0 0-15,18-14-3 16,25-22 1-16,21-25-2 16,17-18-1-16,30-14 0 15,16-19 1-15,6-9 1 16,1-8 0-16,0-17-3 0,-6-6-14 15,-3 0-39-15,-7-4-73 16,-16-3-189-16</inkml:trace>
  <inkml:trace contextRef="#ctx0" brushRef="#br0" timeOffset="42231.8027">3400 7973 636 0,'-65'38'5'0,"11"8"25"16,14-1 20-16,18-13-24 16,22-10-23-16,3-12-3 0,27-10 7 15,6 0 3-15,0 1 19 16,-6 5 11-16,-6 13-1 15,-17 14-3-15,-7 20-8 16,-28 17-6-16,-26 8-16 16,-8-6-6-16,4-23 0 15,19-34-26-15,25-16-74 16,14-47-155-16</inkml:trace>
  <inkml:trace contextRef="#ctx0" brushRef="#br0" timeOffset="43312.135">4221 7497 516 0,'-3'0'45'15,"-9"34"-1"-15,-9 35 40 16,-7 33-30-16,-1 32-26 0,4 29 3 16,8 11-12-16,9 3-9 15,8-16-7-15,10-36-3 16,24-37-3-16,11-37-11 15,12-32-19-15,12-19-23 16,2-11-82-16,-7-36-452 16</inkml:trace>
  <inkml:trace contextRef="#ctx0" brushRef="#br0" timeOffset="44009.7974">5231 7728 412 0,'-5'0'54'0,"-3"0"-12"15,-8 14 11-15,-4 8-18 16,-2 6 0-16,-3 1 1 16,0 2-9-16,0-3-2 15,4-4-2-15,10-7-11 16,8-7-12-16,3-3 0 16,12-2 0-16,15 3 6 15,6 1 10-15,1 2 11 16,-8 7-4-16,-10 6 3 15,-13 12 2-15,-3 17 3 16,-21 6-14-16,-16 4-12 16,-7-9-5-16,-3-16-1 15,5-20-3-15,5-18-19 16,10 0-32-16,13-26-20 0,14-10 3 16,15-4-46-16,29 0-67 15,12-1-116-15</inkml:trace>
  <inkml:trace contextRef="#ctx0" brushRef="#br0" timeOffset="44209.6842">5754 7880 570 0,'8'5'148'0,"29"0"-147"0,18-5 46 15,10 0-36-15,-3-13-11 16,-2-10-1-16,-6-5-23 16,-8-3-105-16,-11-2-131 15</inkml:trace>
  <inkml:trace contextRef="#ctx0" brushRef="#br0" timeOffset="44608.7082">6330 7575 530 0,'-16'6'131'16,"16"-1"-128"-16,6-5 3 0,27 0 18 15,13-4 4-15,3-9 0 16,-4 6 7-16,-14 7 10 15,-16 0-19-15,-12 17-13 16,-3 21 14-16,-18 9-3 16,-13 4-18-16,0-2-6 15,10-15 0-15,12-15-1 16,9-11-4-16,16-8-5 16,20 0 10-16,9-8 1 15,2 3 2-15,-3 5 2 0,-10 7 7 16,-13 24 10-1,-18 16 0-15,-5 15-3 0,-35 10-12 16,-12 0-7-16,-3-14-1 16,5-22-1-16,11-30-25 15,10-15-42-15,13-36-91 16,13-17-114-16</inkml:trace>
  <inkml:trace contextRef="#ctx0" brushRef="#br0" timeOffset="44824.8496">6958 7278 771 0,'0'38'16'16,"21"18"35"-16,14 21-23 15,-4 11 1-15,-7 9 0 16,-18 11-2-16,-8 10-6 15,-42 6-6-15,-24-5-11 16,-9-19-4-16,2-31-12 16,23-55-121-16,25-44-287 15</inkml:trace>
  <inkml:trace contextRef="#ctx0" brushRef="#br0" timeOffset="45323.3192">7907 7543 526 0,'-6'-1'59'16,"6"1"-19"-16,0 0 1 16,0 0-14-16,2 15 14 15,8 14 19-15,-1 7-26 16,-3 9-20-16,-3 3-9 15,-3 5-5-15,0-2 0 0,0-2-6 16,-10-1-21-16,-5-2-65 16,-3-9-47-16,-7-13-186 15</inkml:trace>
  <inkml:trace contextRef="#ctx0" brushRef="#br0" timeOffset="45489.8789">7742 7826 489 0,'21'-5'227'0,"18"5"-172"16,22-5 53-16,16 1-79 15,9-10-24-15,0-6-4 16,-4-6-1-16,-9-9-54 0,-16-9-190 16</inkml:trace>
  <inkml:trace contextRef="#ctx0" brushRef="#br0" timeOffset="46287.9517">9049 7278 312 0,'-6'-4'115'15,"1"2"-59"-15,5 2 37 16,0 0-27-16,0 0-34 16,0 8-15-16,12 22 47 15,0 23-9-15,-7 14-24 16,-5 14-13-16,0 8-11 0,-8-3-3 16,-4-8-3-16,0-14-1 15,8-12-9-15,4-17-36 16,0-15-74-16,10-20-110 15</inkml:trace>
  <inkml:trace contextRef="#ctx0" brushRef="#br0" timeOffset="46553.6759">9847 6929 435 0,'-35'0'288'16,"-9"29"-288"-16,-13 37 30 15,-7 32 10-15,-2 24-21 16,5 22-11-16,13 8-3 16,18-6-2-16,20-15-2 15,10-19-1-15,21-22-4 16,19-23-4-16,9-22-10 15,7-20-4-15,6-19-13 16,4-6-42-16,-6-14-114 16</inkml:trace>
  <inkml:trace contextRef="#ctx0" brushRef="#br0" timeOffset="47119.2959">10311 7326 557 0,'-36'13'57'0,"5"6"-54"15,4-3 40-15,4 0-28 16,6-3-9-16,8 0-5 16,3-4 2-16,6-1 9 15,0 2 5-15,10-1 13 16,11 6-4-16,1 1 10 0,-2 4-3 16,-7 8 0-16,-11 8-2 15,-2 10-5-15,-20 5-12 16,-17-3-9-16,-9-7-2 15,3-14-3-15,5-17-2 16,7-10-5-16,7-10-11 16,9-17-21-16,9-4-5 15,6 2-8-15,15 3-18 16,15 4 5-16,10 8-30 16,11 1-132-16</inkml:trace>
  <inkml:trace contextRef="#ctx0" brushRef="#br0" timeOffset="47286.1678">10600 7463 617 0,'0'6'76'16,"26"4"-14"-16,7-2 5 15,5-6-59-15,1-2-7 16,-2 0-1-16,1-18-8 15,-2-2-79-15,-7-6-99 16</inkml:trace>
  <inkml:trace contextRef="#ctx0" brushRef="#br0" timeOffset="47734.4017">11148 7184 518 0,'0'0'36'15,"0"0"30"-15,12 2 4 16,15-2-9-16,4 0-19 15,3 0-12-15,-2-2 5 0,-7 0-4 16,-6 2 4-16,-7 6-9 16,-7 20-12-16,-5 12 2 15,-3 6-6-15,-20 6-8 16,-1-8-2-16,7-9-2 16,14-16-5-16,3-14-19 15,25-3-7-15,14-5 12 16,4-8 21-16,-3 7 2 15,-5 6 4-15,-13 19 13 16,-13 25 8-16,-9 18-5 16,-31 14-10-16,-27 6-11 15,-16-6-1-15,1-16-6 16,15-24-28-16,19-25-74 0,20-15-138 16</inkml:trace>
  <inkml:trace contextRef="#ctx0" brushRef="#br0" timeOffset="48066.6743">11697 6929 106 0,'-8'-2'557'0,"6"2"-497"16,2 31 16-16,5 22 8 16,9 25-23-16,4 23-27 15,-8 19-3-15,-10 16-17 16,0 7-14-16,-31-10 0 15,-11-16 0-15,0-23 0 16,11-30-36-16,16-43-205 16</inkml:trace>
  <inkml:trace contextRef="#ctx0" brushRef="#br0" timeOffset="48599.7137">12220 7551 370 0,'-1'0'116'0,"1"0"-60"16,11 0 10-16,21-6-6 15,16-2 6-15,9-2-29 16,0 1-12-16,-5 2-9 16,-12-2-14-16,-10 1-2 15,-11 1-30-15,-10-1-87 16,-9 0-174-16</inkml:trace>
  <inkml:trace contextRef="#ctx0" brushRef="#br0" timeOffset="48764.9703">12428 7672 610 0,'16'9'81'0,"23"3"8"16,15-2-28-16,6-9-47 16,1-1-11-16,-2-8-3 15,-2-15-57-15,-15-11-182 16</inkml:trace>
  <inkml:trace contextRef="#ctx0" brushRef="#br0" timeOffset="49064.3465">13192 7144 629 0,'-69'74'85'0,"20"24"-21"16,22 2 16-16,25-7-57 16,10-20-11-16,40-24-4 15,25-28-2-15,13-21-3 16,14-8-2-16,5-38 0 16,-6-12 0-16,-22-5 1 15,-28 5 23-15,-34 11 9 0,-20 7-4 16,-45 4-22-1,-20 6-8-15,-9 4-5 0,15 4-23 16,31-3-88-16,28-12-271 16</inkml:trace>
  <inkml:trace contextRef="#ctx0" brushRef="#br0" timeOffset="55831.18">3630 9324 355 0,'0'-6'74'0,"0"4"-49"15,-3 2 37-15,-6 0-11 16,-6 8-10-16,-9 24-17 16,-12 18-8-16,-10 23 9 15,-6 26 3-15,1 23-7 16,12 14-7-16,16 6 0 15,18-11-8-15,5-19-5 0,24-25-1 16,12-29-2-16,6-19-10 16,5-25-33-16,5-14-39 15,-10-16-105-15</inkml:trace>
  <inkml:trace contextRef="#ctx0" brushRef="#br0" timeOffset="58874.0705">4841 9673 616 0,'-28'0'11'0,"0"12"3"16,2 7 34-16,4-1-22 16,6-2-12-16,10-6-9 15,6-6-5-15,0-1 1 16,6 0 3-16,16 2 5 16,6 4 16-16,-3-1 3 15,-6 10-1-15,-11 10 6 16,-8 16 10-16,-10 13-16 15,-29 8-15-15,-17-1-9 16,-10-11-2-16,2-16-1 0,4-21-5 16,11-15-5-16,10-1-10 15,14-6-13-15,16-11-7 16,9-6-34-16,27-1-37 16,22-2-25-16,16 1-42 15</inkml:trace>
  <inkml:trace contextRef="#ctx0" brushRef="#br0" timeOffset="59073.7185">5102 9816 549 0,'0'0'47'0,"20"2"-19"15,13-2 41-15,8 0-43 16,1-2-16-16,0-15-5 15,-5-3-4-15,-4-4-1 16,-3-1-8-16,0-1-76 16,-9 0-163-16</inkml:trace>
  <inkml:trace contextRef="#ctx0" brushRef="#br0" timeOffset="59439.1141">5577 9513 589 0,'-2'0'109'15,"5"0"-108"-15,30-6 9 16,12-10-2-16,3 4 11 16,-4 0 0-16,-11 10 11 15,-15 2-6-15,-9 18-8 16,-9 16 6-16,0 10 0 15,-21 2-11-15,2-7-8 16,7-14-3-16,9-12 0 16,3-13-5-16,20 0 2 15,16-6 3-15,9-1 1 0,0 5 1 16,-8 2 2-16,-11 20 7 16,-17 27 12-16,-9 18-4 15,-27 13-5-15,-22 2-12 16,-7-12-2-16,6-22-3 15,9-22-15-15,15-21-32 16,12-3-37-16,14-31-77 16,14-11-95-16</inkml:trace>
  <inkml:trace contextRef="#ctx0" brushRef="#br0" timeOffset="59672.1543">6141 9149 749 0,'15'0'23'0,"31"26"6"15,18 21 12-15,2 23-20 16,-12 21-6-16,-20 19 12 16,-25 24 4-16,-15 11-10 15,-43 2-8-15,-16-13-13 16,-2-25-1-16,12-36-21 15,24-48-109-15,18-35-245 16</inkml:trace>
  <inkml:trace contextRef="#ctx0" brushRef="#br0" timeOffset="59954.6365">6985 9082 633 0,'-25'18'119'0,"-3"42"-87"16,-11 32 42-16,-7 28-30 15,-1 25-3-15,10 11-15 0,13-11-9 16,24-22-12-16,15-35-5 16,46-39-5-16,27-38-49 15,16-25-158-15</inkml:trace>
  <inkml:trace contextRef="#ctx0" brushRef="#br0" timeOffset="60636.5974">7432 9372 455 0,'-3'0'68'16,"3"0"-32"-16,3 0 14 15,23-7-9-15,19-10 23 16,9-5 11-16,6 2-12 16,-5 4-16-16,-11 8-18 15,-13 8-11-15,-9 0-13 16,-9 10-3-16,-9 24-1 0,-4 16 4 16,-1 9-1-16,-21 9-4 15,-4 0 1-15,3-8-1 16,7-3 0-16,9-5-2 15,7-8 0-15,0-7 1 16,18-10-1-16,9-9 2 16,7-6 0-16,8-9-2 15,3-3 2-15,2 0-2 16,-3-3-5-16,-5-13-34 16,-5 0-52-16,-3-6-108 15,-7-10-377-15</inkml:trace>
  <inkml:trace contextRef="#ctx0" brushRef="#br0" timeOffset="61235.1035">8529 9374 254 0,'0'-2'168'0,"0"0"-149"16,0 0 13-16,0-1-12 15,0 0 23-15,0-2-4 16,0 4 0-16,0-1 8 15,0 2-11-15,0 0-1 16,-12 0-2-16,-7 0-8 0,-11 9-20 16,-7 15 9-16,-5 7 7 15,5 1 2-15,10-1 1 16,15-7-9-16,12-7-11 16,3-5-1-16,25 1 5 15,11-1 4-15,9 0 1 16,-2 2-1-16,-7 5 5 15,-15 3 4-15,-17 8-3 16,-9 10-7-16,-36 5-4 16,-17-4-7-16,-4-15-4 15,7-24-17-15,15-8-35 16,28-35-116-16,9-14-193 0</inkml:trace>
  <inkml:trace contextRef="#ctx0" brushRef="#br0" timeOffset="61551.0059">8978 9381 602 0,'0'0'194'16,"26"0"-192"-16,17 0 8 15,5-9-5-15,3-6-1 16,-8 1-4-16,-3-1-1 15,-6 1-31-15,-4 0-75 16,-12 0-168-16</inkml:trace>
  <inkml:trace contextRef="#ctx0" brushRef="#br0" timeOffset="61718.0346">9175 9280 772 0,'-22'86'76'16,"7"17"8"-16,0 1-58 16,3-6-24-16,5-15-2 15,7-19-34-15,0-30-170 16,15-34-404-16</inkml:trace>
  <inkml:trace contextRef="#ctx0" brushRef="#br0" timeOffset="62082.7825">9922 8892 613 0,'-13'0'234'0,"9"34"-226"16,-6 27 58-16,-2 19-36 15,-5 13-16-15,5 5-12 16,3-6-2-16,5-12-8 16,4-13-46-16,10-27-156 15,19-22-480-15</inkml:trace>
  <inkml:trace contextRef="#ctx0" brushRef="#br0" timeOffset="62432.1351">10165 8668 478 0,'0'7'356'0,"6"38"-354"16,21 18 40 0,1 21 4-16,-10 14-20 0,-18 16-8 15,-17 23-5-15,-39 9-3 16,-22 1 2-16,-9-12-12 15,10-35-1-15,34-42-46 16,31-58-202-16</inkml:trace>
  <inkml:trace contextRef="#ctx0" brushRef="#br0" timeOffset="62831.229">10851 9163 657 0,'22'-5'69'0,"26"2"-10"15,15-1-21-15,4 2-36 16,-5-5-2-16,-3-2-4 16,-10 2-98-16,-16-4-158 15</inkml:trace>
  <inkml:trace contextRef="#ctx0" brushRef="#br0" timeOffset="62997.4958">10908 9412 721 0,'6'11'116'0,"43"3"-90"15,24-4-7-15,20-10-18 16,11-5-1-16,0-22-58 16,-16-16-265-16</inkml:trace>
  <inkml:trace contextRef="#ctx0" brushRef="#br0" timeOffset="63396.5679">11755 8991 714 0,'-76'63'92'16,"9"25"-65"-16,7 18 35 15,23 7-36-15,29-9-11 16,26-20-9-16,57-34 2 15,31-32-8-15,27-18 1 16,11-42 0-16,-1-32-1 0,-17-17 0 16,-34-1 1-16,-34 12 16 15,-41 16 27-15,-26 17-35 16,-57 11-9-16,-35 4 0 16,-22 10 0-16,-3 8 0 15,29 4 0-15,40 2-51 16,48-16-167-16</inkml:trace>
  <inkml:trace contextRef="#ctx0" brushRef="#br0" timeOffset="65092.1066">3384 11306 323 0,'0'-8'257'16,"0"8"-236"-16,0 0 31 15,-16 2-8-15,-13 20-9 16,-10 8-19-16,-7 6 2 15,-3 3 27-15,10-6-3 16,14-5-22-16,12-7-16 16,13-4-4-16,3-2 0 15,24 4 3-15,5 0 6 16,2 1 4-16,-1 4 1 0,-9 4 3 16,-12 8 1-16,-12 6 0 15,-12 13-4-15,-37 3-7 16,-20-5-6-16,-15-14-1 15,1-23-3-15,13-16-7 16,18-9-16-16,23-13-8 16,25 0-24-16,7 0-24 15,41 1-38-15,25 1-49 16,19 0-122-16</inkml:trace>
  <inkml:trace contextRef="#ctx0" brushRef="#br0" timeOffset="65325.1591">3772 11468 171 0,'0'0'333'15,"18"4"-272"-15,17 3 74 16,15-3-65-16,1-2-17 15,2-2-21-15,-1 0-25 16,-8-5-7-16,-11-10-3 16,-5-4-60-16,-10-6-139 15</inkml:trace>
  <inkml:trace contextRef="#ctx0" brushRef="#br0" timeOffset="65723.9943">4276 11147 708 0,'0'0'36'0,"10"0"-35"16,32 0 6-16,9-10 9 15,1-2 4-15,-7 10 6 0,-7 2 6 16,-10 8-7-1,-11 25 3-15,-14 11-9 0,-3 10 1 16,-13 6-8-16,-12-4-5 16,1-10-7-16,10-20 0 15,11-15-4-15,3-11-3 16,20-3-5-16,14-14 10 16,8 3 1-16,-2 8 2 15,-4 6-1-15,-9 11 2 16,-14 29 4-16,-13 17 5 15,-18 13 0-15,-32 9-5 16,-12-5-5-16,0-8-1 16,2-20-2-16,8-24-10 15,9-22-30-15,14-10-39 16,26-26-50-16,16-8-113 0</inkml:trace>
  <inkml:trace contextRef="#ctx0" brushRef="#br0" timeOffset="65973.5583">5092 11308 498 0,'3'2'120'0,"26"-2"-41"15,10 0-24-15,6 0-28 16,4 0-21-16,-5-15-2 16,-7 1-4-16,-8 0-21 15,-4-1-97-15,-16 3-195 16</inkml:trace>
  <inkml:trace contextRef="#ctx0" brushRef="#br0" timeOffset="66156.4129">5240 11533 234 0,'0'4'603'16,"7"2"-559"-16,29-3 15 16,9-3-48-16,0 0-11 15,2-20-1-15,1-7-40 16,1-6-108-16,-8-8-192 15</inkml:trace>
  <inkml:trace contextRef="#ctx0" brushRef="#br0" timeOffset="66555.4641">6033 11093 136 0,'-39'52'624'0,"3"19"-572"15,11 16 19-15,11 2-23 16,14-7-29-16,0-17-14 15,25-17-3-15,11-22 5 16,8-16 6-16,10-10 1 16,9-20 1-16,1-20-8 15,-3-12 3-15,-10-5-10 16,-17 1 0-16,-16 2 0 0,-16-2 0 16,-2-3 0-16,-32 3 0 15,-8 6 0-15,-5 10 0 16,3 12 0-16,8 8 0 15,7 2-38-15,13 6-44 16,12-6-171-16</inkml:trace>
  <inkml:trace contextRef="#ctx0" brushRef="#br0" timeOffset="67486.2942">8689 10928 352 0,'-21'2'268'0,"12"0"-212"16,9-2 23-16,0 0-49 15,9 0-2-15,24 0-5 16,13-15 17-16,9 1 3 16,0 1-11-16,-10 9-2 15,-12 4-6-15,-12 0-6 16,-15 19-18-16,-6 19 0 16,-24 18 0-16,-24 16 0 15,-16 10 0-15,-4-1 0 16,14-7 0-16,24-16 0 0,27-19 0 15,15-17 0-15,40-13 0 16,20-7 0-16,14-2 0 16,2-2 0-16,-8-12 0 15,-12-3 0-15,-5-8 0 16,2-16-96-16,-5-19-330 16</inkml:trace>
  <inkml:trace contextRef="#ctx0" brushRef="#br0" timeOffset="67951.9606">9756 10937 717 0,'-35'11'56'0,"1"13"-16"15,-3 4-3-15,0 7-15 16,4-3-7-16,12-8-6 16,10-6-8-16,11-11-1 15,11-4 0-15,19 1 1 16,11-2 17-16,1 4 12 16,-3 8 1-16,-12 6-6 15,-15 11-4-15,-12 10-21 16,-27 4 0-16,-21-1 0 15,-7-11 0-15,6-22 0 16,6-11 0-16,20-34-51 16,23-18-87-16,11-6-56 15,39-3-219-15</inkml:trace>
  <inkml:trace contextRef="#ctx0" brushRef="#br0" timeOffset="68201.5735">10311 10748 613 0,'0'17'64'0,"0"21"31"16,0 13-50-16,0 14-22 0,0 5-18 15,-5 4-5-15,-8-6-3 16,1-6-17-16,-3-7-67 16,2-3-59-16,-13-13-175 15</inkml:trace>
  <inkml:trace contextRef="#ctx0" brushRef="#br0" timeOffset="68351.0587">10181 11097 504 0,'17'-8'222'0,"9"8"-138"16,15 0-42-16,6 6-34 16,1 3-2-16,-2-4-6 15,-2-5-15-15,0 0-120 0,-5-14-206 16</inkml:trace>
  <inkml:trace contextRef="#ctx0" brushRef="#br0" timeOffset="68500.8136">10866 10635 590 0,'0'20'144'0,"0"41"-44"16,0 26-31-16,-19 20-28 15,-11 12-14-15,-5-1-3 16,-2-3-22-16,7-19-2 16,11-22-39-16,11-31-193 15</inkml:trace>
  <inkml:trace contextRef="#ctx0" brushRef="#br0" timeOffset="68949.6928">11504 10958 622 0,'6'-3'127'0,"12"3"-84"0,9 0-14 15,5 3-27-15,0 8-2 16,4 1-29-16,-4-1-143 16,-12-3-243-16</inkml:trace>
  <inkml:trace contextRef="#ctx0" brushRef="#br0" timeOffset="69099.2996">11518 11181 601 0,'-2'15'100'16,"2"7"16"-16,20-2-60 16,18-6-50-16,19-9-6 15,18-5-11-15,13-7-80 0,-3-23-173 16</inkml:trace>
  <inkml:trace contextRef="#ctx0" brushRef="#br0" timeOffset="69431.9212">12379 10814 309 0,'-41'54'297'15,"4"17"-213"-15,16 7 8 0,15-4-28 16,6-18-36-16,42-21-23 16,36-28-4-16,31-14 1 15,16-40 14-15,3-23-7 16,-16-5-7-16,-27 1 23 16,-30 4 14-16,-28 12 2 15,-27 7-32-15,-30 2-9 16,-43 5 0-16,-31 16 0 15,-21 19 0-15,1 9 0 16,25 4-50-16,47 2-187 16</inkml:trace>
  <inkml:trace contextRef="#ctx0" brushRef="#br0" timeOffset="70695.2956">3799 12810 419 0,'-56'17'254'0,"9"8"-234"16,9 5 59-16,13-6-45 15,10-2-22-15,14-2-7 16,1-5-3-16,22-1 14 16,8-1 14-16,3 0 1 15,-5 7-1-15,-9 7-1 0,-11 18-2 16,-8 19-2-16,-27 12-15 16,-21 3-10-16,-12-11 0 15,2-22 0-15,8-20 0 16,12-23-9-16,17-3-23 15,21-27-26-15,11-7-56 16,35-7-21-16,20 0-15 16,17-2-16-16</inkml:trace>
  <inkml:trace contextRef="#ctx0" brushRef="#br0" timeOffset="70944.8347">4261 12831 422 0,'0'0'165'15,"29"0"-52"-15,16 0-34 16,11 0-46-16,-2-1-20 15,-5-10-13-15,-10 0 0 16,-14 7-36-16,-11 4-108 16,-14 0-192-16</inkml:trace>
  <inkml:trace contextRef="#ctx0" brushRef="#br0" timeOffset="71077.8403">4343 13040 332 0,'0'11'288'15,"22"5"-164"-15,14-2-28 16,6-4-56-16,7-10-40 16,9-2-7-16,-3-32-179 15</inkml:trace>
  <inkml:trace contextRef="#ctx0" brushRef="#br0" timeOffset="71709.6905">5186 12739 254 0,'-9'0'182'0,"3"0"-144"16,2 0-2-16,2 0-9 15,0 0 1-15,2 0 19 16,0 0 7-16,0-1-2 16,0-4 1-16,16-6-20 15,23-6-16-15,19-5 10 16,7 1 6-16,1 6 3 0,-14 13-10 15,-16 2-7-15,-17 14-11 16,-17 18-2-16,-2 10 3 16,-29 8-3-16,-5-2-6 15,4-9-1-15,14-12 1 16,16-10-3-16,4-10-3 16,35-2 4-16,12 7 2 15,4 6 1-15,-7 7 2 16,-18 14 5-16,-30 18 12 15,-20 20-8-15,-44 10-12 16,-17-12 0-16,-2-28 0 16,13-40-13-16,19-25-82 15,17-63-203-15</inkml:trace>
  <inkml:trace contextRef="#ctx0" brushRef="#br0" timeOffset="74270.1884">9340 12691 701 0,'-39'0'50'16,"0"0"-35"-16,-3 22 23 15,0 6-25-15,-1 6-5 16,3 1-5-16,7-3 0 16,14-6-3-16,13-11-1 15,6-6-1-15,15-5 2 16,20-1 4-16,7 1 13 0,4 3 7 15,-7 9 8-15,-10 6-2 16,-20 17-3-16,-9 14-4 16,-39 16-8-16,-25 5-13 15,-14-8-2-15,-4-24-9 16,12-28-22-16,15-14-23 16,23-31-28-16,28-17-23 15,14-5-19-15,47 5-98 16,15 0-108-16</inkml:trace>
  <inkml:trace contextRef="#ctx0" brushRef="#br0" timeOffset="74503.8002">9735 12780 360 0,'25'-9'333'0,"19"4"-311"15,18-3 71-15,10-1-55 16,-5-2-23-16,-9 2-12 16,-16 7-3-16,-15 2-45 15,-20 0-126-15,-10 8-244 0</inkml:trace>
  <inkml:trace contextRef="#ctx0" brushRef="#br0" timeOffset="74669.9067">9878 12912 615 0,'5'4'193'0,"15"6"-154"15,15 0 20-15,14-6-48 16,12-4-11-16,9 0-10 15,-6-26-163-15,-13-18-557 16</inkml:trace>
  <inkml:trace contextRef="#ctx0" brushRef="#br0" timeOffset="80322.176">10760 12484 345 0,'-3'0'266'0,"3"0"-250"16,27 0 10-16,13 0 15 15,9 0-23-15,3 0-16 16,-5 0-2-16,-4-3-8 16,-7-1-56-16,-14-3-138 0</inkml:trace>
  <inkml:trace contextRef="#ctx0" brushRef="#br0" timeOffset="80538.2819">11379 12133 621 0,'-12'0'87'16,"8"18"-78"-16,1 18 11 16,0 11-12-16,0 3-8 15,3 2-7-15,0-6-10 0,0-10-58 16,9-6-66-1,7-15-94-15</inkml:trace>
  <inkml:trace contextRef="#ctx0" brushRef="#br0" timeOffset="80737.6464">11806 12117 203 0,'0'0'261'0,"-11"20"-168"16,-5 20-5-16,-4 16-36 15,-5 9-22-15,-6 12-19 16,-4 10-5-16,-2 3-1 0,-7 7-4 16,-3 3-1-16,-3-3-2 15,0-2-5-15,7-6-17 16,9-8-32-16,10-10-67 16,7-22-113-16</inkml:trace>
  <inkml:trace contextRef="#ctx0" brushRef="#br0" timeOffset="81286.6155">11806 12760 478 0,'-18'6'78'16,"9"-1"-73"-16,5-2 8 15,4-2-10-15,0-1-2 16,0 0 5-16,0 0 17 16,0 0 19-16,0 0 2 0,0 0-5 15,0 0 0-15,8-4-6 16,12-9-6-16,8-3-2 16,10-2-2-16,5 0 4 15,-1 3-3-15,-2 2-2 16,-6 6-6-16,-13 5-3 15,-6 2-3-15,-12 0-7 16,-3 34 3-16,-19 21-1 16,-20 18-3-16,-10 6-2 15,7-7 0-15,19-14 0 16,23-21 0-16,24-23-1 16,33-14 0-16,12-24 0 15,6-20 0-15,-4-7-7 0,-10 5-16 16,-8-5-91-1,-18-2-285-15</inkml:trace>
  <inkml:trace contextRef="#ctx0" brushRef="#br0" timeOffset="84013.1508">3654 14753 302 0,'-7'-4'188'0,"5"4"-153"15,2 0 16-15,0 0-3 16,0 0-1-16,-1 0-5 15,-3 0-6-15,-2 0 8 16,-4 0-1-16,-12 11-14 16,-13 17-16-16,-5 8-2 15,-6 8 3-15,7-2-5 0,11-6-5 16,13-12-3-16,12-9-1 16,3-10-2-16,21-1 2 15,14 4 0-15,10 0 5 16,-5 7 0-16,-5 6 0 15,-12 6 0-15,-13 13 7 16,-10 7 2-16,-20 8-9 16,-28-3-2-16,-16-10-3 15,-5-15-3-15,8-19-2 16,14-8-12-16,21 0-10 16,22-18-32-16,5-7-35 15,47-5-52-15,13-6-130 0</inkml:trace>
  <inkml:trace contextRef="#ctx0" brushRef="#br0" timeOffset="84245.7035">4025 14932 444 0,'0'12'107'16,"0"8"-59"-16,6 10 38 16,-3 6-40-16,-3 4-25 15,0 4-14-15,0 2-5 16,-3-9-2-16,-4-9-2 0,4-11-11 16,0-8-76-16,3-9-112 15</inkml:trace>
  <inkml:trace contextRef="#ctx0" brushRef="#br0" timeOffset="84393.7116">4076 14704 583 0,'-7'0'112'0,"7"0"-101"15,0 0-11 1,0 0-57-16,10 0-180 0</inkml:trace>
  <inkml:trace contextRef="#ctx0" brushRef="#br0" timeOffset="84701.9304">4376 14966 467 0,'-11'37'157'15,"8"8"-104"-15,0 2 25 16,3-6-29-16,0-12-31 16,0-9-15-16,9-18-3 15,21-2 0-15,14-34 4 0,12-10 3 16,8-4-2-16,1 9 6 16,-9 16 16-16,-10 12 1 15,-18 11-17-15,-11 6-5 16,-12 24 2-16,-5 12 1 15,-9 5-9-15,-15-5 0 16,6-8-9-16,5-12-37 16,10-8-48-16,3-10-86 15,4-4-188-15</inkml:trace>
  <inkml:trace contextRef="#ctx0" brushRef="#br0" timeOffset="84911.5577">4865 14823 326 0,'9'19'385'0,"14"13"-319"15,14 11 28-15,6 4-63 16,-1 1-17-16,-2-1-5 16,-5-3-5-16,-5-8-4 15,-7-6-2-15,-2-12-7 16,-4-11-62-16,2-7-70 15,2-21-98-15</inkml:trace>
  <inkml:trace contextRef="#ctx0" brushRef="#br0" timeOffset="85060.6893">5356 14773 205 0,'-16'3'404'0,"-17"42"-303"16,-12 26-22-16,-16 20-34 15,-15 11-12-15,-5 2-9 16,2-9-2-16,14-20-22 15,21-24-32-15,25-39-139 16,19-26-358-16</inkml:trace>
  <inkml:trace contextRef="#ctx0" brushRef="#br0" timeOffset="85459.9071">5611 14936 677 0,'6'-6'58'0,"36"-4"-15"16,13-4 9-16,-2 1-46 16,-3 1-6-16,-8 1-17 15,-9 6-95-15,-18 2-142 16</inkml:trace>
  <inkml:trace contextRef="#ctx0" brushRef="#br0" timeOffset="85609.7183">5722 15022 498 0,'0'10'263'16,"19"8"-162"-16,29 1-30 15,11-7-58-15,12-10-13 16,6-2-10-16,-1-25-129 16,-13-27-356-16</inkml:trace>
  <inkml:trace contextRef="#ctx0" brushRef="#br0" timeOffset="86224.4882">6578 14536 500 0,'-9'0'58'16,"3"0"-8"-16,5 0-1 16,1 0-9-16,0 0-7 15,1 0 14-15,23-4-8 16,10-8 20-16,10 0-10 15,-1 2-14-15,-9 10-10 16,-12 0-11-16,-10 19-11 16,-12 19 2-16,0 10 0 15,-15 7-2-15,-10-2-3 0,6-13 0 16,11-13-3-16,8-14-5 16,15-2-3-16,18 2 9 15,10 4 2-15,-5 5 2 16,-7 12-1-16,-16 17 8 15,-15 15 4-15,-39 16-5 16,-23-2-8-16,-10-14 0 16,5-28-3-16,14-34-35 15,22-24-74-15,10-53-228 16</inkml:trace>
  <inkml:trace contextRef="#ctx0" brushRef="#br0" timeOffset="86806.4918">9668 14400 496 0,'-54'20'208'16,"1"12"-153"-16,-1 8 31 15,8-2-46-15,13-10-9 16,16-11-27-16,14-7-4 0,3-6-4 15,23 6 4-15,10 2 15 16,1 6 11-16,-3 4 3 16,-8 8-7-16,-17 20-7 15,-6 15-15-15,-42 15 0 16,-26 8 0-16,-15-11 0 16,0-24 0-16,12-26 0 15,13-27 0-15,18-4-47 16,14-26-18-16,20-9-32 15,9-1-22-15,35 2-61 16,20 2-29-16</inkml:trace>
  <inkml:trace contextRef="#ctx0" brushRef="#br0" timeOffset="86973.4814">9884 14629 458 0,'-15'20'312'0,"12"18"-278"16,3 6 33-16,0 7-39 16,0 1-19-16,0-7-9 15,2-9-2-15,5-11-30 16,1-7-100-16,-8-16-140 16</inkml:trace>
  <inkml:trace contextRef="#ctx0" brushRef="#br0" timeOffset="87124.0762">10009 14279 895 0,'-10'0'27'0,"8"0"-27"16,2 5-8-16,6 10-132 15,8-5-322-15</inkml:trace>
  <inkml:trace contextRef="#ctx0" brushRef="#br0" timeOffset="87754.0802">10141 14769 545 0,'-6'0'127'16,"6"4"-70"-16,0 17-20 16,-2 14-3-16,-1 10-18 15,-4 1-9-15,-3-2-2 0,1-9-1 16,2-15-3-16,4-14-1 16,3-6-1-16,17-31-8 15,17-23 7-15,14-7 2 16,4 2 2-16,-4 12 14 15,-3 17 16-15,-11 16 6 16,-9 14-13-16,-8 2-15 16,-8 32-2-16,-8 10 1 15,-1 15-5-15,-3 1-4 16,-10-5-3-16,-2-6-9 16,3-11-30-16,4-7-46 15,7-11-61-15,1-14-134 0</inkml:trace>
  <inkml:trace contextRef="#ctx0" brushRef="#br0" timeOffset="87970.3661">10645 14675 435 0,'0'5'364'0,"27"24"-308"16,13 9 14-16,11 6-52 15,1 3-10-15,0 1-8 16,-5-6-1-16,-4-4-8 16,-6-12-35-16,-4-8-43 0,-3-11-83 15,-6-7-157-15</inkml:trace>
  <inkml:trace contextRef="#ctx0" brushRef="#br0" timeOffset="88103.0385">11107 14673 691 0,'-72'60'114'16,"-14"22"-26"-16,-10 21-45 16,-6 9-26-16,10-11-17 15,20-16-2-15,27-22-60 16,36-36-137-16,9-27-491 16</inkml:trace>
  <inkml:trace contextRef="#ctx0" brushRef="#br0" timeOffset="88502.3953">11416 14765 557 0,'6'-3'182'0,"24"1"-147"15,12-1 14-15,7 3-42 16,-5 0-7-16,-4 0-46 16,-15 5-120-16,-18 8-212 15</inkml:trace>
  <inkml:trace contextRef="#ctx0" brushRef="#br0" timeOffset="88635.2975">11515 14917 207 0,'4'6'488'0,"22"7"-386"16,20 3-31-16,14-4-67 16,4-6-4-16,7-6-7 15,3-2-93-15,-21-24-254 16</inkml:trace>
  <inkml:trace contextRef="#ctx0" brushRef="#br0" timeOffset="88817.8955">12171 14523 848 0,'8'0'64'15,"33"0"-36"-15,13 0-28 16,2 0-3-16,3 0-138 16,-11 0-343-16</inkml:trace>
  <inkml:trace contextRef="#ctx0" brushRef="#br0" timeOffset="89000.8408">12789 14181 714 0,'-7'14'195'15,"7"17"-170"-15,0 16-16 16,-2 18-9-16,-1 1-7 16,1 0-87-16,1-16-141 15</inkml:trace>
  <inkml:trace contextRef="#ctx0" brushRef="#br0" timeOffset="89433.7804">13369 14092 460 0,'-50'59'432'0,"-4"36"-396"16,-13 27 17-16,-15 20-39 15,-11 15-14-15,-2-3-7 16,8-15-17-16,20-20-29 15,21-27-38-15,23-25-50 16,16-26-74-16,7-31-240 16</inkml:trace>
  <inkml:trace contextRef="#ctx0" brushRef="#br0" timeOffset="89998.697">13114 14890 250 0,'-4'0'210'15,"4"0"-148"-15,0 2-11 16,0-1-15-16,0 2 5 15,0-1 2-15,1-2 16 16,17 0-5-16,8 0-11 16,5-14-9-16,3-2-15 0,1 2-7 15,-4 3-4-15,-6 6-3 16,-4 5 0-16,-7 0 2 16,0 0-3-16,-3 12 5 15,-7 11-4-15,-4 12-3 16,-7 15-1-16,-21 8-1 15,-5 3 0-15,4-7 1 16,14-8 2-16,15-12 6 16,8-14-3-16,35-14-4 15,27-6 3-15,12-21 7 16,5-16-12-16,-11-4 0 16,-14-6-41-16,-17-12-258 15</inkml:trace>
  <inkml:trace contextRef="#ctx0" brushRef="#br0" timeOffset="119659.7982">3849 16560 363 0,'-7'14'56'16,"1"-3"0"-16,2 0 10 0,2 0-23 16,2 1-12-16,0-1-1 15,0 2-6-15,-1-5-4 16,-1-4 0-16,0-2-1 15,2-2-2-15,-1 0-6 16,-2-12 2-16,0-24 8 16,3-19-18-16,0-11-3 15,14-3 0-15,9 10 4 16,1 15 4-16,-2 15-4 16,-7 15-4-16,0 10 0 15,-3 4 0-15,0 0-17 16,3 17-60-16,0 13-81 15,-3 1-168-15</inkml:trace>
  <inkml:trace contextRef="#ctx0" brushRef="#br0" timeOffset="119943.495">4144 16548 364 0,'13'11'80'16,"6"-8"-43"-16,8-3 18 15,13-19-11-15,3-18 3 16,-1-6-1-16,-9 4-17 16,-14 9-14-16,-14 9-15 15,-5 12 4-15,-17 9 2 0,-22 7 4 16,-14 27-6-16,-7 16 0 16,7 7 4-16,11 3-2 15,16-4-2-15,16-11-1 16,10-5-3-16,0-6-1 15,16-8-5-15,20-4-7 16,13-11-52-16,13-11-123 16</inkml:trace>
  <inkml:trace contextRef="#ctx0" brushRef="#br0" timeOffset="120175.6194">4628 16390 294 0,'0'34'256'0,"12"16"-231"16,11 12 11-16,-3 9 4 15,-5 6 17-15,-11 4-15 16,-4 5 9-16,-7-3-11 16,-18-9-15-16,-8-15-14 15,-4-25-7-15,-5-17-4 16,-3-17-3-16,-4-17-12 15,5-32-40-15,15-19-55 16,18-11-107-16</inkml:trace>
  <inkml:trace contextRef="#ctx0" brushRef="#br0" timeOffset="120341.4144">4597 16174 700 0,'-9'10'63'16,"9"4"-34"-16,0 3-11 16,9 5-18-16,13 2-14 15,12-1-58-15,12 0-108 16,4-2-294-16</inkml:trace>
  <inkml:trace contextRef="#ctx0" brushRef="#br0" timeOffset="120624.5373">5047 16530 533 0,'2'-4'51'0,"28"-25"7"16,7-12-2-16,-1-3-8 15,-8 4-6-15,-13 14-3 16,-14 9-22-16,-1 12-6 15,-25 5 19-15,-17 18-14 16,-15 30-16-16,1 18-1 16,7 12 1-16,16-6 3 0,16-9-1 15,17-15-2-15,0-16-6 16,27-16-10-16,18-16-26 16,13-8-48-16,9-31-103 15</inkml:trace>
  <inkml:trace contextRef="#ctx0" brushRef="#br0" timeOffset="120823.9891">5480 16283 225 0,'-63'66'470'0,"17"13"-411"16,16-2 32-16,23-12-38 15,7-14-33-15,14-21-18 16,19-18-2-16,8-8-5 0,8-4 0 15,5-12-5-15,3-13-25 16,-1-8-37-16,2-10-66 16,-14-7-190-16</inkml:trace>
  <inkml:trace contextRef="#ctx0" brushRef="#br0" timeOffset="121023.4641">5869 15725 457 0,'-10'37'271'16,"10"19"-224"-16,6 14 10 0,12 10-39 15,1 12-8 1,-5 2-10-16,-7 3-1 0,-4-8-7 16,-3-4-18-16,0-10-64 15,-18-15-101-15,-15-24-341 16</inkml:trace>
  <inkml:trace contextRef="#ctx0" brushRef="#br0" timeOffset="121139.7205">5728 16152 491 0,'15'-25'312'0,"12"14"-190"16,25 10-53-16,15 1-40 16,9 0-29-16,-5-4 0 15,-8-13 0-15,-9-14-91 16,-20-13-416-16</inkml:trace>
  <inkml:trace contextRef="#ctx0" brushRef="#br0" timeOffset="148789.5283">18761 5832 338 0,'0'-5'295'0,"-6"5"-290"16,-13 0 42-16,-11 7-5 16,-15 24-36-16,-16 19-4 15,-9 16 0-15,-1 4 2 0,15-5-2 16,19-15-1-1,28-14-1-15,9-15-1 0,19-7 1 16,12-1 1-16,-1-1 18 16,-3 5 33-16,-15 9-12 15,-12 14-4-15,-20 16 2 16,-32 12-19-16,-19 3-14 16,-10-5-5-16,2-16-3 15,11-18-32-15,14-14-49 16,17-16-26-16,14-2-21 15,22 0-82-15</inkml:trace>
  <inkml:trace contextRef="#ctx0" brushRef="#br0" timeOffset="148973.2627">18878 6237 731 0,'-23'35'48'16,"5"13"-8"-16,5 2-1 16,5 1-37-16,1-3-2 15,2-8-16-15,0-6-64 16,-1-6-50-16,-5-11-69 16</inkml:trace>
  <inkml:trace contextRef="#ctx0" brushRef="#br0" timeOffset="149147.1709">18943 5949 689 0,'0'-7'70'0,"0"7"-59"16,0 0-2-16,3 7-9 15,6 15-35-15,2 11-59 16,-4 6-76-16,2 7-120 15</inkml:trace>
  <inkml:trace contextRef="#ctx0" brushRef="#br0" timeOffset="149387.794">19124 6348 441 0,'1'22'123'0,"-1"7"-58"16,0 1 16-16,0 0-32 15,0-11-26-15,0-10-15 16,23-9-8-16,17-22 0 15,20-14 6-15,10-3 21 16,1 8 25-16,-11 14-1 16,-18 17-23-16,-17 0-17 15,-14 31 0-15,-11 18 0 16,0 9-7-16,-24 2-4 16,-3-2-5-16,6-11-39 15,5-11-81-15,5-11-81 0,8-21-264 16</inkml:trace>
  <inkml:trace contextRef="#ctx0" brushRef="#br0" timeOffset="149620.8279">19786 6114 779 0,'23'38'25'0,"11"8"76"16,12 4-73-16,1 2-24 16,-3-4-2-16,-5-1-2 15,-8-5-1-15,-7-6-12 0,-4-5-38 16,-7-8-63-16,-2-10-59 16,-4-13-369-16</inkml:trace>
  <inkml:trace contextRef="#ctx0" brushRef="#br0" timeOffset="149753.9038">20228 6131 224 0,'-81'51'576'15,"-22"29"-529"-15,-10 16 45 16,-2 5-69-16,12-7-18 16,24-16-5-16,33-23-48 15,35-33-184-15</inkml:trace>
  <inkml:trace contextRef="#ctx0" brushRef="#br0" timeOffset="150186.2394">20839 6252 642 0,'0'2'36'0,"14"0"5"15,22-2 38-15,19 0-41 0,8 0-16 16,1-2-13-1,-11-2-9-15,-15 4-13 0,-17 0-62 16,-12 0-50-16,-9 0-136 16</inkml:trace>
  <inkml:trace contextRef="#ctx0" brushRef="#br0" timeOffset="150319.0418">20969 6339 479 0,'0'13'49'0,"12"-1"41"15,18-3-43-15,12-4-32 16,10-5-8-16,8 0-7 16,9-6-20-16,-8-16-227 15</inkml:trace>
  <inkml:trace contextRef="#ctx0" brushRef="#br0" timeOffset="150601.8551">21808 5654 580 0,'7'0'171'0,"25"4"-169"16,15 0 35-16,7-4-37 16,-2 0-5-16,-9 0-66 15,-10 0-70-15,-7 0-177 16</inkml:trace>
  <inkml:trace contextRef="#ctx0" brushRef="#br0" timeOffset="150900.8066">22604 5301 499 0,'0'0'183'15,"0"27"-147"-15,-19 26 57 16,-15 20-74-16,-11 17-14 16,-9 6-3-16,-1-2-2 15,4-8-36-15,10-5-86 0,15-11-158 16</inkml:trace>
  <inkml:trace contextRef="#ctx0" brushRef="#br0" timeOffset="151299.9332">23203 5487 716 0,'-53'55'26'0,"-12"24"85"16,-20 20-75-16,-21 24-28 15,-12 15-6-15,-9 5-2 16,11-3 0-16,18-18-4 0,32-21-19 15,27-28-61-15,25-20-40 16,14-24-118-16</inkml:trace>
  <inkml:trace contextRef="#ctx0" brushRef="#br0" timeOffset="151667.1929">22786 6310 423 0,'0'0'77'0,"23"-4"-2"16,13-8-8-16,9-4-13 15,7 0 10-15,-9 6 8 16,-10 8-8-16,-14 2-29 16,-19 22-14-16,-1 23-1 15,-32 19-5-15,-13 13-12 16,-1 1-3-16,14-8 0 16,29-20 0-16,21-24 1 15,55-26-2-15,31-10 1 0,12-30-8 16,-10-8-13-1,-25 7-41-15,-30 7-92 0,-22 6-147 16</inkml:trace>
  <inkml:trace contextRef="#ctx0" brushRef="#br0" timeOffset="154325.8708">17890 7987 601 0,'-8'-2'19'15,"3"2"13"-15,0 2 26 16,2 22-42-16,-1 20-10 16,2 14 12-16,2 12-1 15,0 5-7-15,0 6-4 16,0 6-2-16,-6 0-4 15,-2-2 0-15,0-12 0 16,2-22-15-16,3-23-31 0,0-22-28 16,0-6-23-1,1-28-80-15</inkml:trace>
  <inkml:trace contextRef="#ctx0" brushRef="#br0" timeOffset="154641.9958">17987 7982 277 0,'30'-15'172'16,"6"5"-147"-16,10 1 91 15,6 1-48-15,-1 6-17 16,-9 2 5-16,-14 13-23 16,-18 21-17-16,-10 21 2 15,-30 18-2-15,-28 12-13 16,-18 5-3-16,-6-8-1 0,5-12-16 15,19-21-13-15,22-15-14 16,25-17 0-16,11-10 7 16,23-5 21-16,23-2 16 15,12 0 5-15,6 2 9 16,-3 8 6-16,-6 4-1 16,-14 8-12-16,-14 3-7 15,-15 6-8-15,-11 4-60 16,-1-9-195-16</inkml:trace>
  <inkml:trace contextRef="#ctx0" brushRef="#br0" timeOffset="154908.8076">18550 8567 24 0,'47'-27'653'16,"8"-2"-629"-16,1-6 81 15,-9 0-52-15,-18 4-47 16,-20 8-6-16,-9 3-6 16,-23 7-9-16,-26 9-3 15,-17 4 11-15,-11 20 7 16,7 22 0-16,13 8 0 16,21 1 0-16,21 1 0 0,15-4-7 15,7-12-38-15,28-9-24 16,11-9-29-16,17-17-86 15</inkml:trace>
  <inkml:trace contextRef="#ctx0" brushRef="#br0" timeOffset="155223.8862">19459 7617 392 0,'-28'-16'43'0,"-11"1"-15"16,-7 4 38-1,0 11-41-15,3 0-5 0,10 16 8 16,6 19-5-16,7 12 1 16,4 12 1-16,7 14 5 15,5 12 3-15,2 14 6 16,2 5-6-16,0 3-15 15,0-1-9-15,5-3-7 16,-4-7-2-16,-1-8-7 16,-4-10-41-16,-22-18-54 15,-8-11-84-15,-15-23-229 16</inkml:trace>
  <inkml:trace contextRef="#ctx0" brushRef="#br0" timeOffset="155373.5092">18972 8368 549 0,'56'-3'81'16,"8"-1"-8"-16,14-1 17 15,9-3-72-15,-1 1-4 16,-4 0-14-16,-15 3-66 16,-12-8-164-16</inkml:trace>
  <inkml:trace contextRef="#ctx0" brushRef="#br0" timeOffset="155823.1033">20182 8169 531 0,'-51'0'126'16,"-12"25"-111"-16,-4 19 70 16,3 8-65-16,11 3-18 15,21-8-2-15,23-10-1 16,12-14-4-16,40-10 2 16,15-5 3-16,9-4 7 15,2 4 21-15,-12 8 3 16,-18 10 3-16,-22 11-15 15,-17 6-11-15,-14 6-8 16,-28-5-2-16,-10-6-49 16,-3-13-93-16,7-20-135 15</inkml:trace>
  <inkml:trace contextRef="#ctx0" brushRef="#br0" timeOffset="156021.8753">19919 8173 93 0,'14'0'486'16,"6"21"-452"-16,10 17 63 16,1 10-45-16,-4 8-16 15,-9 9 6-15,-12 7-15 16,-6 2-3-16,-10-1-5 16,-18-9-16-16,-7-10-3 15,-4-18-27-15,2-18-70 0,5-18-73 16,13-15-201-16</inkml:trace>
  <inkml:trace contextRef="#ctx0" brushRef="#br0" timeOffset="156324.822">21002 8115 666 0,'0'0'205'16,"0"0"-205"-16,6 5 0 16,7 14-24-16,-1 4-145 15,-9 3-302-15</inkml:trace>
  <inkml:trace contextRef="#ctx0" brushRef="#br0" timeOffset="156453.2948">21036 8394 480 0,'-1'3'369'16,"-7"9"-366"-16,8 0 28 16,0 2-31-16,11-11-171 15,13-3-511-15</inkml:trace>
  <inkml:trace contextRef="#ctx0" brushRef="#br0" timeOffset="156936.4611">21893 7828 695 0,'-19'32'46'15,"-8"15"-36"-15,-2 15 20 16,1 9-30-16,2 2-1 15,4-8-25-15,6-4-61 16,2-8-77-16,-2-11-189 16</inkml:trace>
  <inkml:trace contextRef="#ctx0" brushRef="#br0" timeOffset="157119.4278">22069 7890 234 0,'1'-5'464'16,"-1"5"-440"-16,0 7 37 16,0 25-51-16,0 11-8 15,0 8-2-15,0 4-20 16,0-2-69-16,0-1-92 16,-10-5-181-16</inkml:trace>
  <inkml:trace contextRef="#ctx0" brushRef="#br0" timeOffset="157302.2531">21636 7909 579 0,'0'-4'81'16,"14"3"-62"-16,35-2 59 15,29-1-38-15,25 1-1 16,14-1-20-16,-2 4-19 15,-10 0-3-15,-20 0-89 16,-8 0-127-16</inkml:trace>
  <inkml:trace contextRef="#ctx0" brushRef="#br0" timeOffset="157519.1919">23013 7617 592 0,'-28'31'35'0,"-8"16"32"16,-9 16-18-16,-16 17-35 15,-18 22 0-15,-15 13-1 16,-12 14-7-16,-7 11-6 0,7-4 0 16,13-5-14-1,19-17-73-15,26-22-97 0,26-26-231 16</inkml:trace>
  <inkml:trace contextRef="#ctx0" brushRef="#br0" timeOffset="157850.7868">23061 8077 446 0,'-46'52'119'16,"-8"14"-76"-16,-1 13 16 0,1 12-44 15,11 7 10-15,13-2-2 16,18-11-15-16,12-23-3 16,32-24-4-16,23-21 11 15,18-17-9-15,9-6 0 16,-3-23-2-16,-14-6 3 15,-21 2 27-15,-25 4 26 16,-19 11-13-16,-37 10-15 16,-30 8-23-16,-11 0-6 15,1 17-19-15,24-1-67 16,29-14-138-16</inkml:trace>
  <inkml:trace contextRef="#ctx0" brushRef="#br0" timeOffset="159264.8306">18100 10014 633 0,'-43'6'34'0,"-6"25"-20"16,-2 20 37-16,2 18-38 16,4 16-12-16,12 11-1 15,16 11 1-15,17-5 1 16,7-14-2-16,32-24 1 15,19-32 2-15,16-32 3 16,16-19 4-16,5-41 0 16,-7-19-4-16,-20-8 5 0,-27-1 0 15,-30 10 7-15,-19 4-9 16,-44 5-7-16,-28 9-2 16,-11 14-10-16,4 20-38 15,16 23-33-15,26 3-31 16,25 29-125-16</inkml:trace>
  <inkml:trace contextRef="#ctx0" brushRef="#br0" timeOffset="159513.5404">18114 10541 661 0,'0'24'21'0,"24"10"77"15,11 9-34-15,10 2-26 16,1 3-12-16,3-4-22 16,-2-7-4-16,-3-3-42 15,-3-6-114-15,-7-12-129 16</inkml:trace>
  <inkml:trace contextRef="#ctx0" brushRef="#br0" timeOffset="159796.2763">18721 10458 544 0,'-31'45'95'15,"4"7"-24"-15,9-2 12 16,14-9-50-16,4-12-30 16,16-17-3-16,24-12-14 15,14-3 0-15,4-23 12 16,-6 4 2-16,-13 10 1 0,-19 12 4 16,-13 5 3-1,-7 24 9-15,-12 12 5 0,-10 2-22 16,4-6-15-16,16-10-105 15,2-23-185-15</inkml:trace>
  <inkml:trace contextRef="#ctx0" brushRef="#br0" timeOffset="160112.8589">19112 10647 708 0,'-43'73'25'16,"17"-6"56"-16,23-14-41 15,9-21-36-15,39-30-4 16,18-17-17-16,10-44-20 16,6-26-14-16,-6-14 13 0,-9-2 38 15,-16 9 8-15,-20 11 68 16,-22 11-1-16,-6 11-23 16,-16 19-21-16,-13 20-21 15,-8 20-6-15,0 31-3 16,2 25-1-16,9 12 0 15,12 10-2-15,11 5 0 16,3-1 0-16,11-4 2 16,14-13 0-16,6-9-3 15,1-13-9-15,-3-8-25 16,-3-4-65-16,-5-4-56 16,-2-10-165-16</inkml:trace>
  <inkml:trace contextRef="#ctx0" brushRef="#br0" timeOffset="160294.738">19959 10167 773 0,'0'0'93'0,"0"18"-64"15,0 4-29-15,0 11-83 16,0-2-211-16</inkml:trace>
  <inkml:trace contextRef="#ctx0" brushRef="#br0" timeOffset="160421.1176">19988 10442 265 0,'-21'10'626'0,"-6"11"-582"15,12-5-22-15,9-8-22 16,6-8-261-16</inkml:trace>
  <inkml:trace contextRef="#ctx0" brushRef="#br0" timeOffset="170853.0731">20962 9937 105 0,'-17'0'371'0,"4"0"-360"16,6 0 73-16,7 0-16 16,0 0-47-16,0 0-7 15,14 0-2-15,28 0 6 16,30 0 30-16,26-2 10 15,28-10-10-15,11-5-19 0,2-3-10 16,-8 0-11-16,-16 6-4 16,-23 4-4-16,-26 6 0 15,-23 4-18-15,-23 0-51 16,-11 0-65-16,-9 7-117 16</inkml:trace>
  <inkml:trace contextRef="#ctx0" brushRef="#br0" timeOffset="171201.988">21157 10055 511 0,'0'0'54'16,"0"0"-11"-16,0 0-2 15,5 0-36-15,9 8-1 16,0 13 13-16,1 12 8 16,-9 15 2-16,-5 8-9 15,-1 7-8-15,-1 3-3 16,-14 1-4-16,-1 7-3 0,-2-4 0 15,3-6-10 1,2-12-32-16,2-20-52 0,5-13-86 16,4-19-216-16</inkml:trace>
  <inkml:trace contextRef="#ctx0" brushRef="#br0" timeOffset="171417.996">21591 10037 475 0,'-16'14'175'15,"-2"22"-174"-15,3 13 51 16,9 11-29-16,3 8-16 16,2 3 3-16,-2 2-6 0,-3 0-4 15,-2-3 0-15,1-6-12 16,1-17-39-16,3-18-68 15,3-24-75-15,0-10-167 16</inkml:trace>
  <inkml:trace contextRef="#ctx0" brushRef="#br0" timeOffset="171617.5291">21787 10078 562 0,'0'0'63'0,"0"11"-9"0,0 22-6 16,3 18-21-16,-3 11-18 16,0 7-9-16,0 1 0 15,-7 4-17-15,-10 3-60 16,-10 5-111-16,-19-3-237 16</inkml:trace>
  <inkml:trace contextRef="#ctx0" brushRef="#br0" timeOffset="171766.8126">20984 10874 512 0,'45'0'183'0,"33"0"-68"16,40 0-1-16,32 0-74 16,13 0-14-16,-1-2-8 15,-18-4-16-15,-26 0-2 0,-28-2-91 16,-33-10-227-16</inkml:trace>
  <inkml:trace contextRef="#ctx0" brushRef="#br0" timeOffset="172099.7338">22283 10832 721 0,'-42'28'189'0,"-20"22"-174"16,-11 10 34-16,-3 1-49 15,12-7-10-15,31-23-129 16,33-30-254-16</inkml:trace>
  <inkml:trace contextRef="#ctx0" brushRef="#br0" timeOffset="172802.8661">23182 9953 389 0,'0'0'170'0,"0"0"-134"16,4 0 27-16,10 18-46 15,1 18 36-15,-3 12-5 16,-12 16-18-16,0 11-1 16,-18 3-5-16,-11 6-10 15,-2-4-10-15,4 1-4 16,3-4-9-16,9-9-36 15,7-21-45-15,6-19-36 16,2-25-87-16,18-3-181 16</inkml:trace>
  <inkml:trace contextRef="#ctx0" brushRef="#br0" timeOffset="173103.0314">23539 10099 160 0,'0'-10'333'16,"0"6"-312"-16,0 4 60 16,0 0-60-16,0 24-21 15,3 18 23-15,2 13 7 16,0 10-1-16,1 8-1 16,0 3-7-16,3-10-12 15,6-19-6-15,7-23-3 16,11-24 0-16,16-28 4 15,14-32 13-15,5-19-1 0,-2-3-8 16,-14 4-4-16,-10 11 9 16,-15 15-3-16,-12 19-10 15,-9 18-2-15,-6 10-29 16,0 5-77-16,-6 1-114 16</inkml:trace>
  <inkml:trace contextRef="#ctx0" brushRef="#br0" timeOffset="173363.4579">23030 10885 616 0,'0'0'51'0,"16"0"20"16,45-19 2-16,35-11-28 15,39-10 9-15,34-6-23 16,15 0-12-16,4 2-6 16,-21 6-7-16,-38 10-6 15,-38 13 0-15,-38 9-42 16,-32 6-66-16,-20 0-51 16,-11 0-89-16</inkml:trace>
  <inkml:trace contextRef="#ctx0" brushRef="#br0" timeOffset="173596.879">22831 10328 716 0,'0'-13'50'16,"52"-14"38"-16,63-5-20 15,66-4-25-15,50 3-8 16,29 9-14-16,-21 7-19 16,-37 4-2-16,-48 6 0 15,-39 5-59-15,-39-9-156 16,-36-9-458-16</inkml:trace>
  <inkml:trace contextRef="#ctx0" brushRef="#br0" timeOffset="175258.5195">18611 12426 67 0,'-11'-18'495'15,"3"8"-469"-15,5 8 62 16,3 2-27-16,0 0-43 15,3 10-14-15,19 20 1 16,9 11 16-16,6 8 8 16,2 4-6-16,-5 2-5 0,-7 2-10 15,-6 6-5-15,-12 2-3 16,-6 0-1-16,-3 3-24 16,0-5-71-16,0-7-65 15,0-21-210-15</inkml:trace>
  <inkml:trace contextRef="#ctx0" brushRef="#br0" timeOffset="175441.6053">19115 12635 463 0,'-27'0'223'16,"-24"0"-186"-16,-14 24 65 15,-19 17-74-15,-10 10-23 0,-4 8-3 16,4 1-2-1,15-4-1-15,25-12-8 0,25-13-45 16,22-12-58-16,8-14-98 16</inkml:trace>
  <inkml:trace contextRef="#ctx0" brushRef="#br0" timeOffset="175773.9238">19351 12707 509 0,'0'0'78'0,"7"0"-22"15,26 0-3-15,16-5-11 16,14-8-12-16,1 0-10 16,-6 1-20-16,-13-1-6 15,-16 7-66-15,-12 3-88 16,-17 3-289-16</inkml:trace>
  <inkml:trace contextRef="#ctx0" brushRef="#br0" timeOffset="175907.1548">19514 12987 775 0,'16'11'63'15,"9"1"7"-15,11-1-32 16,13-2-38-16,7-2-20 15,7-7-179-15</inkml:trace>
  <inkml:trace contextRef="#ctx0" brushRef="#br0" timeOffset="179232.8424">21074 12350 274 0,'0'-2'51'0,"0"2"5"16,0 0-28-16,0 0-27 15,0 0-1-15,0 0-5 16,0 0-20-16,4 5-52 16,2 6-112-16</inkml:trace>
  <inkml:trace contextRef="#ctx0" brushRef="#br0" timeOffset="179631.2194">21267 12303 275 0,'0'-1'50'0,"2"1"32"16,-2 0-24-16,2 0-26 0,1 0-12 15,0 6 9-15,0 14 30 16,-3 8-14-16,0 6-15 16,0 8-9-16,-8-2-7 15,-7 3-8-15,3-6-3 16,1-2-3-16,5-7-5 16,3-8-43-16,3-8-95 15,0-12-180-15</inkml:trace>
  <inkml:trace contextRef="#ctx0" brushRef="#br0" timeOffset="179814.3286">21565 12207 436 0,'3'0'104'0,"-2"0"-70"15,5 13 19-15,-2 14-30 16,1 10-7-16,-4 9-12 15,-1 0-4-15,0 2-5 16,0-4-51-16,-10-3-83 16,-8-7-137-16</inkml:trace>
  <inkml:trace contextRef="#ctx0" brushRef="#br0" timeOffset="180047.2022">21090 12292 227 0,'0'-2'285'15,"25"-2"-258"-15,26 1 61 16,28-4-25-16,23-1-26 16,17-6-3-16,2-1-14 15,-8 0-14-15,-20 2-6 16,-26 5-4-16,-25 7-53 15,-20 1-91-15,-22 4-162 16</inkml:trace>
  <inkml:trace contextRef="#ctx0" brushRef="#br0" timeOffset="180329.5383">20544 12904 423 0,'-25'19'47'16,"14"-10"0"-16,11-9 41 15,21 0-50-15,33 0-1 16,31-16 16-16,24-6-7 16,21-4-2-16,10-2-5 15,0-1-15-15,-5 4-9 16,-15 3-9-16,-17 5-4 0,-22 5-2 15,-18 4-6-15,-17 8-38 16,-11 0-59-16,-5 0-6 16,-1 0-60-16,-4 0-139 15</inkml:trace>
  <inkml:trace contextRef="#ctx0" brushRef="#br0" timeOffset="180779.0507">21238 13030 551 0,'0'-4'37'0,"-26"4"-12"16,-5 7 28-16,-9 25-41 16,-8 12-10-16,-5 12 3 15,-3 10 4-15,5 11 10 0,8 7-1 16,17-6 1-16,18-13-10 15,8-17-8-15,24-22 0 16,21-18-1-16,13-8 2 16,10-19 0-16,-2-18 3 15,-12-6 3-15,-23 1 17 16,-27 8 2-16,-18 6-11 16,-46 10-8-16,-16 14-8 15,-8 4-3-15,17 10-25 16,28 11-29-16,26-4-32 15,13-11-120-15</inkml:trace>
  <inkml:trace contextRef="#ctx0" brushRef="#br0" timeOffset="181659.8953">20286 12416 255 0,'0'0'63'0,"0"0"-12"16,0-2 9-16,0 0-51 16,0-2-8-16,0 4 3 15,0 0 7-15,0-2 19 16,0 2-2-16,0 0-4 16,0 0-3-16,0 0-7 15,1 0 0-15,10 0 0 16,11 0 23-16,10 0-8 15,13 0-1-15,14-4 2 16,19-6 3-16,2 0-1 0,-4-2-2 16,-19 6-8-1,-24 5-14-15,-21 1-8 0,-12 17 1 16,-12 27 0-16,-31 16 4 16,-17 11-4-16,-3 5-1 15,5-5 0-15,18-9-17 16,18-14-40-16,17-14-86 15,5-20-273-15</inkml:trace>
  <inkml:trace contextRef="#ctx0" brushRef="#br0" timeOffset="182607.7162">22597 12412 153 0,'0'0'330'0,"-10"6"-327"15,1 12 60-15,1 13-27 16,5 6-16-16,3 7 12 15,0 3-12-15,0 2-12 16,2-2-6-16,2-3-2 16,-2-4 0-16,-1-5-16 15,-1-5-56-15,0-6-95 16,0-11-185-16</inkml:trace>
  <inkml:trace contextRef="#ctx0" brushRef="#br0" timeOffset="182790.3379">22458 12742 412 0,'17'-17'184'16,"11"3"-151"-16,17-2 52 16,16-3-46-16,6 2-26 15,0 0-6-15,-7 6-7 16,-15 5-10-16,-17 6-77 15,-14 0-176-15</inkml:trace>
  <inkml:trace contextRef="#ctx0" brushRef="#br0" timeOffset="183206.2232">23134 12481 485 0,'0'4'138'0,"-15"20"-130"15,-1 8 51-15,1 6-40 16,3 0-14-16,9-4-3 16,3-10-2-16,21-13-2 15,27-11 0-15,22-3 0 16,13-24 2-16,8-4 0 15,-1-1 4-15,-11 8 8 16,-21 7 31-16,-22 10 7 0,-23 7-21 16,-13 4-17-1,-24 32-2-15,-34 23 4 0,-21 12-14 16,-15 12-1-16,3 9-11 16,16-8-13-16,26-10-8 15,24-19 0-15,25-21 17 16,3-18 12-16,31-12 4 15,14-4 2-15,12-4 5 16,1-16-2-16,0-6-5 16,-4 2-6-16,-15 2-83 15,-11-6-188-15</inkml:trace>
  <inkml:trace contextRef="#ctx0" brushRef="#br0" timeOffset="183574.8403">23855 12758 380 0,'0'0'242'0,"0"3"-225"16,-9 18 60-16,0 7-45 15,-3 3-26-15,-1 3-1 16,2-1-4-16,3-6 0 15,3-6-1-15,5-10 0 16,0-11-2-16,16 0-5 16,17-21 2-16,12-7 0 0,7-2 2 15,-2 3 3-15,-6 7 3 16,-8 5 6-16,-11 5 22 16,-10 5 14-16,-9 5-16 15,-6 0-13-15,0 19-4 16,-5 11 5-16,-11 6-16 15,1 2-1-15,2-2-11 16,4-7-31-16,6-5-35 16,1-10-23-16,2-6-59 15,0-8-70-15</inkml:trace>
  <inkml:trace contextRef="#ctx0" brushRef="#br0" timeOffset="183788.0772">24462 12697 403 0,'2'0'177'0,"-2"5"-135"16,0 20 34-16,0 11-45 16,-5 11-16-16,-7 4-10 15,-1 4-5-15,-1-1 0 16,5-7-18-16,-1-10-64 15,8-10-115-15</inkml:trace>
  <inkml:trace contextRef="#ctx0" brushRef="#br0" timeOffset="183987.69">24698 12722 4 0,'4'-11'452'0,"-4"11"-370"16,2 0-16-16,1 0-52 15,-3 16-13-15,0 6-1 16,0 12 1-16,0 7-1 16,-12 5 2-16,-5 9 1 15,-1 4-3-15,-4 2-9 16,0 0-68-16,-5-11-222 0</inkml:trace>
  <inkml:trace contextRef="#ctx0" brushRef="#br0" timeOffset="184203.7446">24271 12727 578 0,'6'-5'247'0,"43"5"-203"15,41 0 25-15,36 0-43 16,31-2-21-16,15-12-1 15,-7-11 0-15,-20-7-4 0,-39-2-5 16,-39 1-55-16,-40 8-134 16,-27-2-235-16</inkml:trace>
  <inkml:trace contextRef="#ctx0" brushRef="#br0" timeOffset="185250.9342">18067 14848 333 0,'0'-6'200'0,"0"6"-141"16,0 0 25-16,5 0-43 15,5 6-22-15,10 20 8 16,3 15 11-16,5 14-14 16,0 7-8-16,-3 7-10 15,-4-3-3-15,-6 0-3 16,-3-6-3-16,-6-6-10 16,-2-9-52-16,-4-9-54 15,0-20-161-15</inkml:trace>
  <inkml:trace contextRef="#ctx0" brushRef="#br0" timeOffset="185434.6457">18445 14996 703 0,'-79'50'60'0,"-2"3"3"15,-5 8-12-15,4 3-47 16,12-4-4-16,14-7-8 15,21-12-47-15,15-9-79 16,17-14-139-16</inkml:trace>
  <inkml:trace contextRef="#ctx0" brushRef="#br0" timeOffset="185750.7956">18655 15069 454 0,'28'-6'249'0,"17"-10"-228"0,20-1 71 15,7-3-55-15,-7 6-34 16,-19 6-3-16,-18 8-39 16,-18 0-69-16,-15 14-163 15</inkml:trace>
  <inkml:trace contextRef="#ctx0" brushRef="#br0" timeOffset="185916.0116">18989 15316 647 0,'41'-8'204'0,"-2"-5"-200"16,0-3-4-16,-1 2-5 15,-7-9-143-15,-12-6-416 16</inkml:trace>
  <inkml:trace contextRef="#ctx0" brushRef="#br0" timeOffset="189074.9947">20384 14240 497 0,'0'-14'41'0,"0"5"25"16,0 5-10-16,0 2-30 15,0 2-11-15,0 0-2 16,0 0-5-16,0 24-4 16,0 12 24-16,0 17 1 15,0 9-6-15,-1 4-10 16,-15 4-7-16,1-1-4 15,-5-2-2-15,7-1 0 16,3-8-2-16,4-14-28 0,6-14-61 16,0-19-64-16,4-11-125 15</inkml:trace>
  <inkml:trace contextRef="#ctx0" brushRef="#br0" timeOffset="189324.6727">20708 14243 497 0,'0'-2'102'16,"0"2"-57"-16,0 0 10 0,0 2-46 16,0 21-7-1,2 18 8-15,-2 10 3 0,0 9-4 16,0 7-3-16,-11-4-3 15,-2 2-2-15,1-5-1 16,3-2-14-16,4-5-45 16,1-11-59-16,4-17-126 15</inkml:trace>
  <inkml:trace contextRef="#ctx0" brushRef="#br0" timeOffset="189591.0602">21093 14517 525 0,'0'0'45'0,"0"3"24"16,0 16-31-16,0 9-29 15,3 4-2-15,0 4-5 16,-1-2-2-16,-2-1 0 16,0-6-6-16,0-5-22 15,0-6-62-15,0-4-74 16,-5-11-194-16</inkml:trace>
  <inkml:trace contextRef="#ctx0" brushRef="#br0" timeOffset="189773.4185">21248 14558 102 0,'5'-6'401'0,"-2"6"-353"15,4 0 31-15,2 0-42 16,0 15-22-16,0 10-6 16,-4 8-7-16,-3 5-2 15,-2 0-21-15,0-4-62 16,0-4-89-16,-10-6-210 15</inkml:trace>
  <inkml:trace contextRef="#ctx0" brushRef="#br0" timeOffset="189989.4178">20945 14470 671 0,'11'-11'23'16,"35"-2"71"-16,24 1-36 16,23 1-28-16,14 1-10 15,-1 1-11-15,-10 3-7 16,-19 1-2-16,-22 5-27 0,-22 0-90 16,-19 17-96-16</inkml:trace>
  <inkml:trace contextRef="#ctx0" brushRef="#br0" timeOffset="190289.0277">20083 15124 624 0,'27'0'79'0,"56"0"-29"15,49-15 47-15,51-15-41 16,35-8-19-16,16-3-8 16,-10 4-21-16,-34 4-6 15,-49 11-2-15,-51 9-1 16,-42 6-39-16,-28 7-74 15,-20 0-86-15,-8 0-333 16</inkml:trace>
  <inkml:trace contextRef="#ctx0" brushRef="#br0" timeOffset="190704.6256">21014 15238 536 0,'-73'43'133'0,"-2"12"-82"16,8 12 34-16,13 11-65 0,19 7-17 16,26-6-2-16,10-17 1 15,41-22 2-15,16-20-3 16,17-20-1-16,8-10 2 16,0-29-2-16,-14-8 3 15,-24 0 11-15,-37 3 17 16,-23 10-7-16,-49 10 2 15,-27 12-18-15,-9 10-8 16,10 2 0-16,25 0-12 16,27 11-47-16,38-8-121 15,33-3-289-15</inkml:trace>
  <inkml:trace contextRef="#ctx0" brushRef="#br0" timeOffset="191519.2823">22513 14705 295 0,'0'22'325'0,"0"16"-265"15,-1 15 36-15,-11 7-63 16,-1 4-28-16,-2 0-3 0,0-2-2 16,4-5-5-1,2-3-33-15,-2-8-59 0,-2-7-93 16</inkml:trace>
  <inkml:trace contextRef="#ctx0" brushRef="#br0" timeOffset="191669.2779">22484 14956 711 0,'34'-8'91'15,"5"4"-9"-15,12 4-23 16,5 0-50-16,5 0-9 15,3 8-26-15,-1 6-131 0,-6-6-369 16</inkml:trace>
  <inkml:trace contextRef="#ctx0" brushRef="#br0" timeOffset="192400.6061">23429 14834 19 0,'-6'0'425'0,"2"0"-417"15,4 0 78-15,0-2-45 16,0 2-31-16,0-1 13 15,0-1-3-15,3-1 4 16,7-3 2-16,14-3 0 16,12-4 7-16,12-3-2 15,10-4 0-15,2 1-1 16,-10 3 0-16,-15 8-2 0,-14 5-10 16,-18 3-14-1,-3 8-3-15,-14 26 5 0,-24 17 2 16,-18 16-6-16,-11 7-2 15,-6 3 0-15,5-3-4 16,18-12-2-16,23-16-1 16,26-13 1-16,10-15 2 15,35-9 2-15,16-7 1 16,10-2 1-16,2 0 0 16,-3-4 0-16,-8 1-1 15,-17 1-73-15,-12 0-89 16,-13-5-214-16</inkml:trace>
  <inkml:trace contextRef="#ctx0" brushRef="#br0" timeOffset="192733.0856">24150 14930 735 0,'-15'16'15'0,"5"6"54"15,7 9-49-15,1 9-18 16,-2 8-1-16,1-2 1 16,-2-2-2-16,5-10-2 15,0-14 0-15,11-18-9 0,19-2-1 16,10-20 11 0,9-8 1-16,2 0 1 0,-6 7 5 15,-9 7 12-15,-16 8 18 16,-12 6-7-16,-7 0-14 15,-1 15-9-15,-4 15 4 16,-11 11-9-16,-3-1-1 16,6-7-7-16,9-4-32 15,3-11-49-15,0-8-44 16,6-10-119-16</inkml:trace>
  <inkml:trace contextRef="#ctx0" brushRef="#br0" timeOffset="192915.9192">24769 14986 561 0,'0'0'86'15,"-3"19"-6"-15,-6 13-30 16,2 10-38-16,-2 4-3 16,0 4-4-16,-2-1-4 15,-2-4-1-15,1-6-3 16,-1-10-32-16,1-8-67 15,4-19-123-15</inkml:trace>
  <inkml:trace contextRef="#ctx0" brushRef="#br0" timeOffset="193098.8784">25091 14859 599 0,'2'0'103'16,"-2"14"-26"-16,0 21-3 15,-12 16-53-15,-1 9-18 16,-4 2-3-16,1 0-2 16,-6-6-20-16,-4-4-37 15,-5-7-59-15,-13-9-110 16</inkml:trace>
  <inkml:trace contextRef="#ctx0" brushRef="#br0" timeOffset="193265.0047">24584 14832 556 0,'45'-23'160'0,"18"5"-61"15,28 6 1-15,24 0-57 16,16 3-17-16,0 4-8 16,-13 5-13-16,-19 0-5 15,-26 2-43-15,-27 19-144 16,-33 1-292-16</inkml:trace>
  <inkml:trace contextRef="#ctx0" brushRef="#br0" timeOffset="194212.7786">22228 14939 333 0,'0'-2'69'0,"6"1"16"15,5-3-22-15,13 0-19 16,12 0 5-16,14 2 2 15,18-2 2-15,10 1-5 16,6 2-12-16,-2 1-25 16,-6 0-11-16,-12 0-69 15,-29 1-245-15</inkml:trace>
  <inkml:trace contextRef="#ctx0" brushRef="#br0" timeOffset="300355.6803">25345 11689 365 0,'22'-10'37'0,"13"-3"-16"16,18-8 66-16,21-1-33 16,17-5-18-16,13-2 8 15,13-7-15-15,3 0-9 16,-3 6 1-16,-10 6-6 16,-19 11-11-16,-22 13-4 15,-16 0 0-15,-15 32-1 16,-10 18 1-16,-11 23 2 0,-8 33-1 15,-6 31-1 1,0 36 0-16,0 26 1 0,-8 15-1 16,2 8 7-16,-1 10 5 15,-1 1-7-15,-4 6-4 16,0 1 0-16,-7-7-1 16,-2 0 0-16,-3-4-2 15,-4-2 1-15,-4-3 1 16,-3-8-4-16,-1-10 3 15,2-8 0-15,1-4-2 16,5-3 3-16,6-4-3 16,9-18-2-16,10-25 5 15,3-24 0-15,0-25 1 16,8-20-1-16,-4-17 0 16,0-12 0-16,-4-12 1 0,0-12-1 15,-8-8 3-15,-15-11 3 16,-14-3 0-16,-14-23 3 15,-26-27 6-15,-25-21-8 16,-23-9-7-16,-17 5-5 16,-3 22-25-16,10 36-36 15,12 19-25-15,17 44-30 16,17 18-4-16</inkml:trace>
  <inkml:trace contextRef="#ctx0" brushRef="#br0" timeOffset="301535.87">17888 11667 328 0,'-47'0'132'0,"-7"-1"-129"16,-6-6 7-16,-8-1 7 16,-4-5-16-16,0-2 0 15,1 3-1-15,8 2 1 16,8 5-1-16,9 3 4 16,7 2 2-16,8 0 2 15,7 0 20-15,6 0-6 16,4 17-4-16,5 14 2 15,-1 20-3-15,-3 36 1 16,-8 35-3-16,-7 43-9 16,-11 43-6-16,-8 30 2 15,-3 27-2-15,-6 18 3 16,0 12-1-16,3 12 0 0,3-2-2 16,4-2-1-1,5-11-1-15,7-12 1 0,4-10-3 16,6-12-1-16,6-13 0 15,5-16-1-15,8-18-3 16,5-28 8-16,3-28-2 16,23-28 3-16,8-27 3 15,9-25 1-15,10-22 13 16,19-18 0-16,19-19 18 16,17-16 19-16,16-2-27 15,10-27-7-15,3-9-6 16,-5-10-14-16,-14-5-14 0,-20-7-80 15,-32-11-259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57.28412" units="1/cm"/>
          <inkml:channelProperty channel="Y" name="resolution" value="1137.74304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7-07-25T17:50:55.1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5477 3675 308 0,'-18'-5'0'0,"6"3"0"15,3 0 0-15,0-3-2 16,3-2 2-16,2 3 11 16,-1-2 22-16,1-1 33 15,1 2-5-15,-3-1-14 0,0 4 6 16,-2 0-3-16,-6 2-8 16,-7 0-9-16,-15 17-11 15,-13 19-3-15,-10 13 3 16,-2 7 11-16,9-1-13 15,19-9-10-15,26-14-5 16,7-10-3-16,33-10 1 16,6-4 6-16,-1 2 9 15,-8 2 5-15,-18 12-6 16,-12 12-3-16,-27 13 1 16,-32 11-10-16,-19-6-5 15,-9-9-2-15,7-23-30 0,19-22-43 16,20-8-53-16,29-21-62 15,12-7-117-15</inkml:trace>
  <inkml:trace contextRef="#ctx0" brushRef="#br0" timeOffset="282.6626">5626 3754 409 0,'0'18'150'0,"0"14"-101"16,0 12 46-16,0 5-53 15,-10 3-14-15,-1-5-20 16,-1-4-8-16,2-10 0 15,7-5-5-15,1-6-24 16,2-4-54-16,0-12-97 16,5-6-233-16</inkml:trace>
  <inkml:trace contextRef="#ctx0" brushRef="#br0" timeOffset="444.4657">5677 3497 650 0,'-17'-6'83'15,"14"6"-83"-15,3 0-5 16,0 0-47-16,8 2-54 16,10 3-112-16</inkml:trace>
  <inkml:trace contextRef="#ctx0" brushRef="#br0" timeOffset="864.4748">5926 3732 520 0,'-6'7'51'16,"6"4"-44"-16,0 5 38 15,0 6 16-15,0 7-34 16,0 6 0-16,-9 4 9 16,-7-1 1-16,4-10-14 15,7-10-15-15,5-18-8 0,12-8 0 16,33-30 2-16,18-14 1 15,13-2-1-15,0 6 3 16,-14 21 16-16,-18 20 7 16,-16 7-10-16,-16 29-8 15,-12 18 2-15,-6 13-1 16,-24 3-8-16,-4-5-3 16,4-14-11-16,10-13-23 15,10-15-44-15,10-13-45 16,0-3-79-16,12-17-182 15</inkml:trace>
  <inkml:trace contextRef="#ctx0" brushRef="#br0" timeOffset="1263.6247">6490 3341 369 0,'-3'3'35'15,"3"0"4"1,0-1 29-16,3 0 4 0,10-2-22 15,5 0 1-15,2 0 10 16,2-5-1-16,-1 3-10 16,-9 2-13-16,-3 0-13 15,-6 23-16-15,-3 19 3 16,-4 16-5-16,-19 9-4 16,-7 2-2-16,2-8 0 15,8-15 0-15,16-17-2 16,4-20-21-16,21-9-47 15,18-14-9-15,16-20-70 16,0-12-285-16</inkml:trace>
  <inkml:trace contextRef="#ctx0" brushRef="#br0" timeOffset="1778.9757">7097 3823 378 0,'0'0'95'16,"3"0"-56"-16,21 0 40 0,15 14-4 16,7 4-27-16,9 8 0 15,2 0-9-15,-3 2-17 16,-4 2-14-16,-8-6-8 15,-6-2-4-15,-10-4-19 16,-3-7-52-16,1-6-45 16,-3-5-102-16</inkml:trace>
  <inkml:trace contextRef="#ctx0" brushRef="#br0" timeOffset="1912.0583">7646 3787 510 0,'-54'3'131'0,"-15"38"-57"16,-22 19-8-16,-16 16-13 15,-4 8-17-15,11-1-34 16,22-15-2-16,39-24-75 16,39-40-154-16</inkml:trace>
  <inkml:trace contextRef="#ctx0" brushRef="#br0" timeOffset="2510.553">8622 3698 361 0,'1'-4'153'16,"-1"4"-129"-16,-4 3 46 16,-21 24-25-16,-11 12-8 0,-10 14-17 15,-4 12 5-15,9 5 2 16,15 2 1-16,16-6-22 16,10-16-6-16,13-13-4 15,15-15-7-15,10-14-2 16,7-8-12-16,11-9-39 15,10-20-74-15,0-9-138 16</inkml:trace>
  <inkml:trace contextRef="#ctx0" brushRef="#br0" timeOffset="2760.0231">9037 3996 589 0,'-5'40'10'15,"7"-9"37"-15,35-15-18 16,12-16-14-16,13 0-4 16,0-29 16-16,-5-8 10 15,-18-3 2-15,-19 4-12 16,-20 8-3-16,-10 6-12 16,-35 5 3-16,-14 8-15 15,-2 5-3-15,9 4-4 16,16 0-18-16,19 0-53 15,17 0-36-15,9 0-118 16</inkml:trace>
  <inkml:trace contextRef="#ctx0" brushRef="#br0" timeOffset="2992.8067">9799 3678 497 0,'-45'17'67'16,"-1"18"-20"-16,6 5 10 15,10-1-18-15,14-10-12 16,14-6-26-16,2-3 0 16,3-5 9-16,7 4 33 15,-5 4 8-15,-5 10-12 16,-5 5-20-16,-26 4-13 16,-10-3-6-16,-6-12-11 15,5-12-30-15,11-15-46 0,13 0-44 16,18-18-138-16</inkml:trace>
  <inkml:trace contextRef="#ctx0" brushRef="#br0" timeOffset="3292.0207">9931 3676 397 0,'0'0'164'0,"10"24"-84"0,11 8 8 16,9 8-48-16,7-2 5 15,3 0-20-15,2-4-13 16,1-5-5-16,-7-7-7 15,-5 0 0-15,-2-2-10 16,-6-4-19-16,-6-3-54 16,-1-8-73-16,-5-5-108 15</inkml:trace>
  <inkml:trace contextRef="#ctx0" brushRef="#br0" timeOffset="3408.2124">10312 3714 371 0,'-61'18'323'0,"-13"29"-300"15,-9 13 65-15,-5 2-67 16,8-8-21-16,20-18-28 16,36-23-137-16,24-13-446 15</inkml:trace>
  <inkml:trace contextRef="#ctx0" brushRef="#br0" timeOffset="3907.1714">11113 3896 448 0,'0'0'181'15,"5"1"-120"-15,28 9 31 16,16 1-28-16,15-2-33 15,9-5-21-15,5-4-10 16,0 0-10-16,3-24-117 16,-1-16-145-16</inkml:trace>
  <inkml:trace contextRef="#ctx0" brushRef="#br0" timeOffset="4322.7417">12626 3668 102 0,'-7'-2'512'16,"-26"2"-507"-16,-10 31 62 15,-11 15-32-15,-16 10-12 16,-2 10 12-16,7 2 15 15,16 3-6-15,22-6-22 16,25-7-19-16,5-15-3 16,34-9-3-16,10-14-1 15,11-14-8-15,11-6-23 0,8-4-56 16,5-22-85-16,-3-6-264 16</inkml:trace>
  <inkml:trace contextRef="#ctx0" brushRef="#br0" timeOffset="4555.3343">12883 3995 583 0,'-23'38'184'0,"22"1"-181"16,10-16 11-16,37-16-10 15,20-7-3-15,15-21 3 0,-3-16 0 16,-15-3 18-16,-22 5 19 15,-29 7-12-15,-12 10-5 16,-32 2-9-16,-22 5-14 16,-10 4-1-16,4 7-13 15,20 0-45-15,27 0-83 16,13-4-168-16</inkml:trace>
  <inkml:trace contextRef="#ctx0" brushRef="#br0" timeOffset="4756.1523">13611 3620 431 0,'-5'36'255'0,"-24"22"-184"0,-6 16-9 15,-1 5-35 1,13-2-11-16,20-14-15 0,4-11-1 16,24-14-4-16,-3-8 4 15,-12-4 0-15,-10-1 11 16,-19 1 15-16,-20-2-24 15,-10-13-2-15,2-11-91 16,10-35-199-16</inkml:trace>
  <inkml:trace contextRef="#ctx0" brushRef="#br0" timeOffset="5270.4237">14102 3775 477 0,'0'0'210'15,"0"15"-195"-15,22 21 95 16,14 5-61-16,9 3-21 16,10 0-4-16,3-8-16 15,-1-5-8-15,-1-8-1 0,-8-9-8 16,-5-6-35-16,-7-8-63 15,-7-5-48-15,-10-26-87 16,-6-18-39-16</inkml:trace>
  <inkml:trace contextRef="#ctx0" brushRef="#br0" timeOffset="5370.358">14626 3810 36 0,'-20'-38'291'0,"-8"23"-137"16,-15 15 8-16,-17 20-84 16,-22 29-26-16,-18 18-7 15,-9 9-21-15,-1 2-17 16,17-9-7-16,29-19-59 15,34-30-261-15</inkml:trace>
  <inkml:trace contextRef="#ctx0" brushRef="#br0" timeOffset="5836.5809">15531 3686 541 0,'0'0'117'0,"16"0"-91"15,23 0 7-15,13 0-6 0,5 0-6 16,-7 0-18-16,-7 0-3 16,-11-6-20-16,-3-4-89 15,-14-4-265-15</inkml:trace>
  <inkml:trace contextRef="#ctx0" brushRef="#br0" timeOffset="5985.9607">15543 3861 636 0,'0'4'163'15,"24"2"-160"-15,27-5 15 0,13-1-18 16,12 0-30-16,0-21-159 15</inkml:trace>
  <inkml:trace contextRef="#ctx0" brushRef="#br0" timeOffset="6384.481">16521 3482 331 0,'-55'41'195'16,"-7"18"-127"-16,1 13 35 15,9 12-29-15,16-3 2 16,31-11-15-16,19-21-27 16,59-27-21-16,43-22-3 15,39-42-2-15,27-38-3 0,0-22-3 16,-31-4 21 0,-52 5-11-16,-58 17-4 0,-41 22-8 15,-55 18 0 1,-48 22 0-16,-28 22 0 0,-4 0 0 15,27 16-53-15,44-10-200 16</inkml:trace>
  <inkml:trace contextRef="#ctx0" brushRef="#br0" timeOffset="14548.1196">3897 5821 96 0,'7'-9'178'16,"2"-2"-167"-16,6-2 52 0,3 1-3 15,0-2-10 1,-3 2 5-16,-2 2 3 0,-5 2-9 15,-4 4-6-15,-4 0-4 16,0 3-6-16,0-1 1 16,0 2-3-16,0 0-4 15,-4 0-3-15,-18 0-11 16,-17 21-9-16,-24 21-4 16,-14 28 0-16,-9 25 0 15,7 19 0-15,20 5 1 16,29-9-1-16,30-16-1 15,22-24 0-15,33-21 0 16,12-23-4-16,7-24-5 16,2-2-10-16,-8-31-26 15,-6-10-50-15,-21-8-176 0</inkml:trace>
  <inkml:trace contextRef="#ctx0" brushRef="#br0" timeOffset="14864.1345">4410 6058 387 0,'-15'29'136'15,"4"12"-131"-15,7 1 47 0,4-4-14 16,12-14-15-16,21-13-6 15,12-11-8-15,9-22-3 16,2-22 8-16,-3-15 18 16,-12 1 8-16,-17 7 12 15,-21 15-11-15,-10 12-14 16,-37 16-7-16,-17 6-16 16,-6 2-4-16,12 3-8 15,22 6-22-15,27-2-61 16,12-6-62-16,43-1-138 15</inkml:trace>
  <inkml:trace contextRef="#ctx0" brushRef="#br0" timeOffset="15096.5349">5121 5856 403 0,'-30'13'96'16,"-12"15"-18"-16,-12 8-40 15,-1 2-5-15,9-4 5 16,17-10-5-16,19-7-24 15,10-10-9-15,1 0 5 16,14 2 30-16,1 6 18 16,-3 5-3-16,-10 11-17 15,-3 13-11-15,-33 9-10 16,-18-1-12-16,-6-13 0 16,5-18-19-16,16-21-67 0,25-5-71 15,11-26-138 1</inkml:trace>
  <inkml:trace contextRef="#ctx0" brushRef="#br0" timeOffset="15362.7664">5165 5886 509 0,'0'25'184'0,"27"15"-140"16,13 8 31-16,7-3-34 15,3 0-19-15,1-6-11 0,-5-7-6 16,-1-6-5-16,-8-6-5 16,-4-6-9-16,-2-6-48 15,-1-2-64-15,-5-6-78 16,-8-8-127-16</inkml:trace>
  <inkml:trace contextRef="#ctx0" brushRef="#br0" timeOffset="15479.9319">5556 5947 144 0,'-62'2'517'0,"-10"44"-454"16,-5 30 21-16,-11 17-38 16,-7 8-18-16,4-7-24 15,18-20-4-15,30-22-77 0,32-42-174 16</inkml:trace>
  <inkml:trace contextRef="#ctx0" brushRef="#br0" timeOffset="15961.1462">7030 5194 559 0,'0'-24'46'16,"-3"22"44"-16,-25 4 11 0,-19 47-83 15,-18 36 7-15,-10 42 7 16,5 33-6-16,15 23-9 16,21 10 0-16,25-24-6 15,9-27-11-15,35-39 0 16,22-37-15-16,10-28-52 16,11-28-55-16,4-16-146 15</inkml:trace>
  <inkml:trace contextRef="#ctx0" brushRef="#br0" timeOffset="16526.6075">7849 5619 561 0,'-58'36'23'16,"0"13"27"-16,1 2 2 15,11-3-45-15,14-10-7 16,21-16-8-16,11-15 1 16,17-7 7-16,21 0 2 0,9-3 48 15,-2 3 16-15,-9 0-9 16,-14 12-15-16,-22 24-11 16,-4 16-8-16,-38 10-13 15,-19 3-9-15,-12-13-1 16,1-21-9-16,13-18-33 15,17-13-47-15,19-6 5 16,23-13-5-16,16 0-59 16,28 1-53-16</inkml:trace>
  <inkml:trace contextRef="#ctx0" brushRef="#br0" timeOffset="16759.4614">8094 5856 570 0,'-5'5'66'0,"5"10"-39"16,0 9 24-16,5 12 9 16,-2 5-40-16,-2 3-12 15,-1-2-8-15,0-5-4 16,0-2-25-16,-1-6-41 15,-4-1-52-15,-1-12-142 16</inkml:trace>
  <inkml:trace contextRef="#ctx0" brushRef="#br0" timeOffset="16920.0925">8175 5524 783 0,'-14'-4'16'0,"14"4"-16"16,0 0-25-16,0 0-48 15,14 7-56-15,6 10-47 16</inkml:trace>
  <inkml:trace contextRef="#ctx0" brushRef="#br0" timeOffset="17308.0629">8479 5736 514 0,'0'-2'137'0,"0"2"-115"15,0 1 14-15,0 25-8 16,0 9 18-16,0 11-25 16,0 7 1-16,-11 1 1 0,1-10-4 15,4-13-9-15,6-19-10 16,16-12-1-16,23-25 1 16,18-19 4-16,7-4-3 15,3 7 5-15,-10 17 8 16,-14 22 12-16,-16 2-10 15,-15 35-6-15,-12 19 0 16,-2 10-7-16,-20 0-3 16,1-11-16-16,9-15-48 15,8-14-64-15,4-22-91 16,3-2-265-16</inkml:trace>
  <inkml:trace contextRef="#ctx0" brushRef="#br0" timeOffset="17823.4601">9026 5348 158 0,'-3'-1'229'16,"0"1"-182"-16,2 0-3 15,1 0-22-15,0 0-2 16,0 0 2-16,0 0 7 16,0 0 11-16,0-2 0 15,0 2 0-15,0-2-5 16,0-2-4-16,4-7-4 16,14 1 6-16,8-4-4 15,2 2-3-15,0 2-1 0,-2 7-2 16,-7 3-3-16,-7 3-3 15,-10 25-13-15,-2 15 5 16,-8 9-6-16,-16 4-3 16,3-2-1-16,8-13-2 15,11-11-31-15,2-20-46 16,29-10-43-16,16-14-69 16</inkml:trace>
  <inkml:trace contextRef="#ctx0" brushRef="#br0" timeOffset="18372.1706">9578 5662 333 0,'-4'-2'179'15,"-1"2"-87"-15,5 0-18 16,0 8-39-16,20 18 55 16,11 14-26-16,14 5-30 15,4 4-5-15,5 2-19 0,-1-3-8 16,-6-4-2-16,-6-2-3 16,-6-8-12-16,-5-3-31 15,-7-10-56-15,-6-7-43 16,-2-14-68-16,-6-15-138 15</inkml:trace>
  <inkml:trace contextRef="#ctx0" brushRef="#br0" timeOffset="18505.1546">9923 5734 693 0,'-88'60'67'16,"-9"24"40"-1,-9 15-53-15,-3 1-41 0,18-13-13 16,35-27-41-16,42-38-144 15,23-25-372-15</inkml:trace>
  <inkml:trace contextRef="#ctx0" brushRef="#br0" timeOffset="18887.4992">10344 5796 728 0,'26'0'27'15,"21"0"57"1,10 0-62-16,2 0-22 0,1 0-9 15,2-8-127-15,-3-26-319 16</inkml:trace>
  <inkml:trace contextRef="#ctx0" brushRef="#br0" timeOffset="19452.7473">11358 5276 369 0,'-4'-6'54'15,"1"6"38"-15,0 0-18 16,1 0-27-16,2 12-3 15,0 23 30-15,0 19 1 16,-3 17-38-16,-7 18-12 16,-9 10-14-16,-7 1-3 0,-1 0-8 15,5-15-1-15,10-11-21 16,12-12-56-16,0-26-81 16,13-34-165-16</inkml:trace>
  <inkml:trace contextRef="#ctx0" brushRef="#br0" timeOffset="19685.8582">11670 5013 315 0,'0'14'485'0,"12"30"-482"16,27 23 59-16,4 16-27 15,-7 17-17-15,-18 24-5 16,-18 14-9-16,-42 17 2 16,-25 2-5-16,-12-16-1 15,0-20-9-15,7-30-55 16,14-43-102-16,16-43-203 16</inkml:trace>
  <inkml:trace contextRef="#ctx0" brushRef="#br0" timeOffset="20899.3544">9133 5619 67 0,'-1'-3'63'0,"-2"3"-20"0,2 0 4 16,1 0-14-16,0-2-22 15,0 2-6-15,0-1 18 16,0 1 17-16,0-2-4 16,0 2-13-16,0-2-6 15,0 2 0-15,0 0-5 16,0 0 4-16,0 0 5 16,0 0-4-16,0-1-4 15,1 1 0-15,14-1 15 16,9 1 16-16,0-2-6 15,3 2-5-15,-2 0-22 16,2 0-11-16,9 0-6 16,3-25-101-16</inkml:trace>
  <inkml:trace contextRef="#ctx0" brushRef="#br0" timeOffset="21564.3782">12391 5509 113 0,'1'-11'383'0,"17"2"-348"15,15-4 51-15,14 2 3 16,7 2-58-16,2 0-15 16,-12 4-16-16,-14 5 0 15,-15 0-37-15,-10 1-125 16,-5 5-293-16</inkml:trace>
  <inkml:trace contextRef="#ctx0" brushRef="#br0" timeOffset="21730.6868">12418 5740 718 0,'13'0'50'0,"38"0"-23"16,16 0 7-16,10 0-34 15,-2-5-4-15,-5-10-122 16,-12-9-182-16</inkml:trace>
  <inkml:trace contextRef="#ctx0" brushRef="#br0" timeOffset="22212.6196">13638 5228 457 0,'-16'0'30'16,"2"0"-6"-16,-2 0 16 16,-1 6-23-16,-7 5 1 15,-4 4-5-15,-3 9 13 16,-5 10 12-16,0 17 9 16,6 15 0-16,5 14 6 15,14 7-11-15,11-10-3 16,20-16-24-16,40-22-9 15,28-26-1-15,25-13-2 16,14-42-3-16,-5-29 0 0,-19-15 2 16,-34 0 26-16,-38 6-3 15,-31 17-6-15,-40 11-5 16,-40 8-14-16,-18 12-2 16,4 12-12-16,30 8-41 15,36-8-189-15</inkml:trace>
  <inkml:trace contextRef="#ctx0" brushRef="#br0" timeOffset="44458.8437">3400 7949 485 0,'0'-3'29'0,"-4"3"15"16,-13 0 51-16,-7 0-42 16,-8 0-46-16,-6 5 6 15,-3 11 5-15,-3 12-9 16,-2 12-5-16,0 18-2 15,5 11-1-15,7 11 0 16,16 2-1-16,18-3 0 16,0-5-1-16,33-11 0 15,11-16-10-15,8-19-20 16,6-19-42-16,-2-9-47 0,1-11-41 16,-4-15-106-1</inkml:trace>
  <inkml:trace contextRef="#ctx0" brushRef="#br0" timeOffset="44742.2807">3793 8205 306 0,'0'-3'159'0,"0"3"-133"16,0 8-3-16,3 14 21 15,5 7 5-15,4 0-32 16,8-7-10-16,2-8-4 15,8-10 1-15,1-4 2 16,-1-9 3-16,-3-18 7 16,-9-4 9-16,-11-2-4 0,-7 5-3 15,-3 1-3-15,-20 5-3 16,-10 3-8-16,-2 2 0 16,4 6-4-16,7 1-1 15,9 3-9-15,8-1-32 16,7 0-63-16,15 0-69 15,22-2-237-15</inkml:trace>
  <inkml:trace contextRef="#ctx0" brushRef="#br0" timeOffset="44974.2997">4385 7952 340 0,'-34'29'85'15,"-5"9"-29"1,1 3-8-16,9 1 2 0,11-10-24 15,18-5-21-15,0-4-1 16,21-2 12-16,5-1 25 16,0 3 2-16,-10 4-6 15,-11 8-18-15,-10 7-1 16,-34 3-11-16,-16-2-7 16,-3-14-17-16,10-21-38 15,14-8-47-15,16-17-110 16</inkml:trace>
  <inkml:trace contextRef="#ctx0" brushRef="#br0" timeOffset="45240.3638">4605 7941 316 0,'0'19'209'16,"26"10"-165"-16,13 9 35 15,6 4-29-15,1 2-12 16,-3-3-14-16,-4 0-12 16,-9-4-10-16,-8-3-2 0,-3-4-2 15,-5-8-15-15,0-4-58 16,-1-8-96-16,-9-10-131 15</inkml:trace>
  <inkml:trace contextRef="#ctx0" brushRef="#br0" timeOffset="45389.9651">4939 7959 645 0,'-71'60'44'16,"-5"24"11"-16,-9 11-5 15,-3 3-32-15,9-15-18 16,24-19-47-16,25-30-170 16</inkml:trace>
  <inkml:trace contextRef="#ctx0" brushRef="#br0" timeOffset="45855.5485">5381 8031 403 0,'12'-4'174'15,"9"2"-153"-15,11 0 77 0,5-2-80 16,-6 0-17-16,-2-2-1 16,-9 0-11-16,-6-2-50 15,2 2-51-15,-7 4-142 16</inkml:trace>
  <inkml:trace contextRef="#ctx0" brushRef="#br0" timeOffset="46021.8453">5434 8216 25 0,'0'0'621'0,"0"0"-584"0,35 0 9 16,12 0-32-16,8-10-10 15,0-10-4-15,-9 0-20 16,-1-2-145-16,-6-5-254 16</inkml:trace>
  <inkml:trace contextRef="#ctx0" brushRef="#br0" timeOffset="46370.6264">6150 7843 457 0,'-45'54'65'0,"3"22"-8"15,8 11 34-15,9 4-7 16,17-12-26-16,8-19-39 15,23-27-14-15,26-30-4 16,15-3 9-16,13-36-2 16,7-16-1-16,0-11 5 15,-11 1 12-15,-20 4 3 16,-23 14 9-16,-27 6-20 16,-7 5 0-16,-41 9-6 0,-22 10-10 15,-8 14-5-15,2 0-1 16,16 8-20-16,29-5-69 15,27-3-132-15</inkml:trace>
  <inkml:trace contextRef="#ctx0" brushRef="#br0" timeOffset="47518.1924">10217 7861 634 0,'-72'18'66'0,"-8"24"-63"16,-8 16 56-16,-2 10-37 15,10 2-16-15,24-11-6 16,29-15-1-16,27-16-15 16,9-15-1-16,33-8 10 15,11-3 7-15,-1 2 13 16,-7 2 21-16,-16 4 6 16,-17 10-1-16,-12 10-8 15,-33 14-1-15,-26 6-18 0,-19-5-12 16,-4-13-7-16,7-30-51 15,20-2-63-15,27-34-56 16,25-6-170-16</inkml:trace>
  <inkml:trace contextRef="#ctx0" brushRef="#br0" timeOffset="47734.0172">10417 7931 731 0,'-3'6'24'15,"3"22"-16"-15,0 16 26 16,-3 9-25-16,-3 0-7 16,-2 1-2-16,-2-6-6 15,-1-7-23-15,1-5-35 16,-3-2-60-16,1-12-89 15</inkml:trace>
  <inkml:trace contextRef="#ctx0" brushRef="#br0" timeOffset="47906.0464">10499 7746 665 0,'-2'-7'68'15,"2"7"-67"-15,0 0-1 16,0 14-14-16,2 13-59 16,7 5-112-16,3 10-109 15</inkml:trace>
  <inkml:trace contextRef="#ctx0" brushRef="#br0" timeOffset="48183.9658">10651 8139 257 0,'15'0'156'0,"-5"-2"-78"15,-1-4 25-15,0 4-41 0,0 2-9 16,-1 0-2 0,1 5-15-16,1 9-14 0,3-3-3 15,4-1-10-15,2-3-6 16,8-7 2-16,6 0 7 16,4 0 10-16,2 0 3 15,-2 0-5-15,-8 0-10 16,-7 2-5-16,-3 17 0 15,-6 3-1-15,-5 3-4 16,-6-1 0-16,-2-2-6 16,0-2-32-16,-16-6-58 15,-5-2-74-15,-5-12-123 16</inkml:trace>
  <inkml:trace contextRef="#ctx0" brushRef="#br0" timeOffset="48515.5062">11275 7600 450 0,'0'0'80'0,"0"0"-20"0,10 0-2 16,17 0 3-16,6 0-21 15,0 0-1-15,-6 0 11 16,-8 0-7-16,-10 6-21 16,-9 25-7-16,-6 14 3 15,-24 15-12-15,-6 0-6 16,5-8 0-16,15-18-1 15,16-21-10-15,28-13-49 16,32-19-48-16,14-24-130 16</inkml:trace>
  <inkml:trace contextRef="#ctx0" brushRef="#br0" timeOffset="48931.457">11721 7860 397 0,'1'12'209'0,"35"12"-196"16,21 7 91-16,2 7-53 15,0 6-6-15,-9 2-23 16,-9 2-15-16,-10-5-7 16,-6-8-2-16,-2-6-34 15,-4 0-96-15,-7-16-117 16</inkml:trace>
  <inkml:trace contextRef="#ctx0" brushRef="#br0" timeOffset="49064.2495">12168 7732 60 0,'-59'16'687'0,"-18"39"-659"16,-15 27 53-16,-15 20-37 15,-4 6-31-15,13-5-13 16,32-19-63-16,29-40-219 16</inkml:trace>
  <inkml:trace contextRef="#ctx0" brushRef="#br0" timeOffset="50192.8553">13564 7593 408 0,'-19'4'208'0,"6"2"-203"16,7-2 13-16,5 0-18 0,1-4 0 16,0 0 0-16,0 0 2 15,0 0 5-15,0 0 13 16,0 0 5-16,0 0-11 16,0 0-8-16,0 0 1 15,0 0 5-15,0 0 8 16,0 0-5-16,0 0 5 15,0 0 2-15,0 0-11 16,0 0-4-16,-2 0 0 16,1 0 4-16,1 0 3 15,0 0-7-15,0 0-5 0,0 0 1 16,0 0-1 0,0 0 1-16,0 0-1 0,0 0-1 15,0 0 0-15,0 0 0 16,0-2 6-16,0 2 1 15,0 0 0-15,-2 0-5 16,2 0-3-16,-1 0 0 16,1 0-2-16,0 0-2 15,0 0-5-15,0 0-7 16,0 0-40-16,0 0-83 16,1-12-267-16</inkml:trace>
  <inkml:trace contextRef="#ctx0" brushRef="#br0" timeOffset="55166.2755">12543 7987 83 0,'4'-3'572'0,"10"3"-542"16,15 0 16-1,18-2 28-15,13-5-30 0,1-1-14 16,-5-7-26-16,-7 3-4 16,-11-2-46-16,-8-5-164 15</inkml:trace>
  <inkml:trace contextRef="#ctx0" brushRef="#br0" timeOffset="55814.768">13639 7613 380 0,'0'5'214'0,"0"3"-176"16,-1 10 63-16,-8 8-19 15,-11 18-28-15,-9 12-11 16,-13 17-8-16,-9 10-7 16,2 2-13-16,13-5-14 15,14-15-1-15,19-18-39 16,3-22-141-16,25-25-276 16</inkml:trace>
  <inkml:trace contextRef="#ctx0" brushRef="#br0" timeOffset="56230.3078">14141 7806 73 0,'1'-5'594'16,"4"1"-540"-16,11-1 24 15,8-3-35-15,7-1-36 16,5-2-4-16,-3 0-3 16,-3 4-4-16,-8 1-37 15,-10 5-58-15,-1 1-80 16,-11 1-287-16</inkml:trace>
  <inkml:trace contextRef="#ctx0" brushRef="#br0" timeOffset="56380.0528">14168 8023 722 0,'0'10'53'0,"20"-3"6"16,13 0-24-16,6-7-34 15,3 0-1-15,-1 0-94 16,3-14-154-16</inkml:trace>
  <inkml:trace contextRef="#ctx0" brushRef="#br0" timeOffset="56762.1132">14901 7689 247 0,'-34'31'305'16,"-3"7"-272"-16,1 7 57 15,3 6-24-15,7 10-17 0,7 3-2 16,13-2-7-16,6-8-22 15,22-16-17-15,22-22 0 16,14-16-1-16,14-20 0 16,13-29 3-16,1-18 16 15,-6-3 4-15,-19 2 23 16,-27 10-11-16,-22 7-35 16,-12 2 0-16,-19-1 0 15,-19 3 0-15,-3 4 0 16,0 11 0-16,10 10 0 15,6 10-37-15,14 3-119 16,5 1-274-16</inkml:trace>
  <inkml:trace contextRef="#ctx0" brushRef="#br0" timeOffset="57677.8035">10906 9376 338 0,'-24'0'310'15,"-18"8"-310"-15,-13 26 17 16,-12 17 14-16,-13 7-14 0,0 10 0 16,12 1 2-1,22-7 4-15,31-12-18 0,15-14-5 16,37-13-1-16,15-8 1 16,5-3 9-16,-2-2 26 15,-12 2 12-15,-16 5-10 16,-19 12-1-16,-13 12-4 15,-43 11-14-15,-20 3-14 16,-13-9-4-16,8-17-3 16,18-17-23-16,22-12-47 15,23 0-23-15,10-21-86 16,31-4-156-16</inkml:trace>
  <inkml:trace contextRef="#ctx0" brushRef="#br0" timeOffset="57910.1186">11163 9651 668 0,'0'9'64'16,"4"17"-20"-16,-2 14 18 15,-2 6-39-15,0 2-23 16,0-4 0-16,-9-7-25 16,1-6-54-16,-1-7-40 0,3-2-97 15</inkml:trace>
  <inkml:trace contextRef="#ctx0" brushRef="#br0" timeOffset="58076.336">11227 9473 86 0,'0'-8'581'0,"0"8"-529"15,0 0-37-15,0 0-15 16,3 16-49-16,7 10-87 16,-1 8-269-16</inkml:trace>
  <inkml:trace contextRef="#ctx0" brushRef="#br0" timeOffset="58329.8498">11424 9828 584 0,'0'10'72'16,"0"2"-4"-16,0 3 2 16,6 1-46-16,9-5-22 15,10-11-2-15,14 0 0 16,6-20 0-16,4-4 5 15,-1 0 20-15,-4 12 16 16,-9 8 1-16,-10 4-15 0,-10 18-11 16,-12 14-6-1,-3 11-4-15,-6 1-6 0,-15-6-1 16,5-9-26-16,2-12-63 16,11-13-107-16,3-4-284 15</inkml:trace>
  <inkml:trace contextRef="#ctx0" brushRef="#br0" timeOffset="58657.8841">11927 9379 312 0,'-3'0'300'15,"3"0"-280"-15,1-7 17 16,20-8-11-16,9-1 16 16,3-2-6-16,0 1 18 15,-10 7 2-15,-6 6-12 16,-7 4-16-16,-8 14-15 16,-2 28 1-16,-9 20-5 15,-18 15-7-15,-7 3-1 16,11-10-1-16,13-18-1 15,10-22-9-15,28-21-23 16,18-9-41-16,12-31-30 16,2-2-69-16,-3-4-116 0</inkml:trace>
  <inkml:trace contextRef="#ctx0" brushRef="#br0" timeOffset="59123.4253">12568 9450 622 0,'24'29'97'0,"13"12"-53"0,11 10 43 16,0 4-66-16,-4 4-11 16,-5-3-10-16,-9-1-2 15,-6-9-33-15,-10-14-60 16,-5-6-60-16,-6-20-214 15</inkml:trace>
  <inkml:trace contextRef="#ctx0" brushRef="#br0" timeOffset="59273.6112">12885 9484 728 0,'-72'65'35'0,"-7"17"53"16,-9 11-32-16,-2 1-43 0,11-9-13 15,27-19-22-15,34-26-140 16,18-30-215-16</inkml:trace>
  <inkml:trace contextRef="#ctx0" brushRef="#br0" timeOffset="59572.3381">13253 9609 169 0,'0'2'671'0,"6"2"-670"16,31 0-1-16,16-4 5 16,8-2-5-16,0-16-1 15,-6-8-28-15,-16 2-73 16,-15 2-40-16,-23 8-187 16</inkml:trace>
  <inkml:trace contextRef="#ctx0" brushRef="#br0" timeOffset="59705.2687">13410 9699 779 0,'22'1'77'0,"14"-1"-47"16,13 0-18-16,3-1-12 16,1-18-73-16,-6-10-182 15</inkml:trace>
  <inkml:trace contextRef="#ctx0" brushRef="#br0" timeOffset="59954.4684">14155 9113 775 0,'6'43'74'0,"-2"28"2"16,-4 32-11-16,-13 24-32 15,-25 11-33-15,-7-5 0 16,0-16 0-16,10-15-5 16,16-29-157-16,8-32-446 15</inkml:trace>
  <inkml:trace contextRef="#ctx0" brushRef="#br0" timeOffset="61983.121">11440 11290 552 0,'-13'0'27'0,"5"2"-1"16,7-2 37-16,1 0-36 15,-3 0-21-15,-3 0-4 16,-1 3 1-16,-6 2 0 15,-3 1 4-15,-5 3 4 16,-6 8 6-16,-1 1-2 16,3 2-9-16,5-2-2 15,11-8-2-15,8-3-2 16,1-6 0-16,4 1 0 0,17 2 10 16,4 5 29-16,0 2-3 15,-3 9-7-15,-7 8-3 16,-9 11-2-16,-6 9-5 15,-15 9-10-15,-21 3-6 16,-6-5-2-16,-2-14-1 16,2-18-1-16,4-16-7 15,5-7-17-15,5-24-3 16,3-4 3-16,10-1 4 16,9 8-24-16,6 4-24 15,3 8-22-15,28 2-105 16,12-2-212-16</inkml:trace>
  <inkml:trace contextRef="#ctx0" brushRef="#br0" timeOffset="63313.1724">11979 11374 779 0,'-3'0'58'16,"-3"9"-30"-16,0 18-2 15,2 15-22-15,-4 7-4 16,2-3 0-16,1-2-4 16,1-4-18-16,0-11-27 15,4-7-20-15,0-4-40 16,0-7-58-16,-5-9-170 16</inkml:trace>
  <inkml:trace contextRef="#ctx0" brushRef="#br0" timeOffset="63481.8886">12079 11091 775 0,'-11'0'8'15,"7"0"-8"-15,4 0-7 16,0 11-121-16,1 11-91 15</inkml:trace>
  <inkml:trace contextRef="#ctx0" brushRef="#br0" timeOffset="63761.977">12292 11398 39 0,'0'12'614'0,"-9"3"-585"15,8 4 15-15,1-2-23 16,0-4-17-16,16-8-4 16,16-5 0-16,14-11 3 15,7-11 13-15,3 0 16 16,-4 6 13-16,-12 10 4 0,-13 6-15 16,-11 3-16-1,-11 20-8-15,-5 6-4 0,0 4-6 16,-3-2-2-16,-5-7-29 15,3-6-64-15,5-6-64 16,0-2-132-16</inkml:trace>
  <inkml:trace contextRef="#ctx0" brushRef="#br0" timeOffset="63962.0754">12811 11222 290 0,'11'18'418'0,"5"10"-366"16,14 12 53-16,6 2-72 0,-5 8-25 15,1 4-6-15,-6-4-2 16,-5-5-3-16,-4-7-17 16,-7-9-44-16,0-8-48 15,-3-11-96-15</inkml:trace>
  <inkml:trace contextRef="#ctx0" brushRef="#br0" timeOffset="64111.7438">13162 11237 577 0,'-87'53'193'16,"-5"16"-155"-16,-9 16 32 0,1 2-47 15,7-3-23-15,21-10-21 16,35-32-139-16,36-36-317 15</inkml:trace>
  <inkml:trace contextRef="#ctx0" brushRef="#br0" timeOffset="64759.6386">13826 11276 0 0,'21'-3'613'16,"13"-4"-574"-16,15-3 60 15,11 2-45-15,-3 2-45 16,-11 2-8-16,-13 3-1 15,-17 1-48-15,-8 0-68 16,-8 1-138-16</inkml:trace>
  <inkml:trace contextRef="#ctx0" brushRef="#br0" timeOffset="64943.3943">13872 11390 260 0,'12'6'450'0,"10"3"-428"16,14 2 76-16,12-2-65 16,4-2-26-16,-1-5-7 15,-8 0-30-15,-4-2-123 16,-8-4-209-16</inkml:trace>
  <inkml:trace contextRef="#ctx0" brushRef="#br0" timeOffset="65258.5314">14723 10709 561 0,'-5'2'22'15,"5"25"22"-15,0 6 9 16,3 8-16-16,5 7-6 0,0 8-3 16,-5 1-2-16,-3 3-19 15,0-6-7-15,0-3-12 16,0-5-78-16,-1-2-95 15,-14-12-172-15</inkml:trace>
  <inkml:trace contextRef="#ctx0" brushRef="#br0" timeOffset="65458.0384">14531 11013 695 0,'5'0'95'0,"29"-8"-53"16,22-7 15-16,15-3-46 0,10-4-10 15,-3 2-1-15,-7 2-36 16,-20 8-92-16,-10 7-63 16,-19 3-274-16</inkml:trace>
  <inkml:trace contextRef="#ctx0" brushRef="#br0" timeOffset="65673.9019">14694 11396 611 0,'11'-4'268'16,"16"-5"-244"-16,16-4 19 16,9 1-43-16,5-2-7 15,-2 2-88-15,-12-5-213 16</inkml:trace>
  <inkml:trace contextRef="#ctx0" brushRef="#br0" timeOffset="67403.8698">15385 10878 531 0,'3'2'67'15,"4"28"-44"-15,5 26 80 16,0 25-37-16,-4 21-24 15,-5 13-6-15,-3 2-12 16,0-4-24-16,0-8-5 16,0-17-92-16,0-24-316 15</inkml:trace>
  <inkml:trace contextRef="#ctx0" brushRef="#br0" timeOffset="78693.4822">3308 9559 440 0,'-5'-10'16'0,"2"5"38"0,3 2 13 16,0 3-30-16,0 0-10 16,5 0-6-16,19 0 19 15,7 14 4-15,8 14-19 16,4 11-4-16,-1 12 0 15,-5 11-9-15,-5 7-7 16,-6 3-1-16,-5-3-4 16,-6-7 0-16,-3-11-8 15,-3-14-28-15,-5-10-46 16,-4-13-41-16,0-14-83 16</inkml:trace>
  <inkml:trace contextRef="#ctx0" brushRef="#br0" timeOffset="78875.2421">3719 9671 627 0,'-58'55'37'0,"-12"17"-29"16,-9 16 35-16,-3 9-34 15,3 1-9-15,5-6-5 16,16-15-21-16,17-19-61 15,21-26-52-15,20-22-80 16</inkml:trace>
  <inkml:trace contextRef="#ctx0" brushRef="#br0" timeOffset="79207.7899">4052 9798 583 0,'1'0'19'0,"19"0"27"0,10 0 13 16,4-6-24-16,5 0-13 15,-6-1-15-15,-4-2-7 16,-6-3-7-16,-7 0-51 16,-8-1-82-16,-8 2-210 15</inkml:trace>
  <inkml:trace contextRef="#ctx0" brushRef="#br0" timeOffset="79357.6497">4199 9957 671 0,'22'21'42'0,"5"-1"61"16,4-1-68-16,3-7-35 15,5-12-15-15,3-2-112 16,-3-46-223-16</inkml:trace>
  <inkml:trace contextRef="#ctx0" brushRef="#br0" timeOffset="79972.8846">5352 9224 466 0,'0'-3'48'15,"0"3"4"1,4 0 1-16,4 8-6 0,5 13-11 16,-4 9-16-16,0 9 3 15,-4 8 1-15,-5 4-10 16,0-4-13-16,0-6-1 16,0-12-18-16,0-7-44 15,0-7-33-15,0-15-102 16</inkml:trace>
  <inkml:trace contextRef="#ctx0" brushRef="#br0" timeOffset="80156.1268">5592 9222 432 0,'0'0'155'15,"1"7"-141"-15,4 18 41 16,-1 9-22-16,1 6-13 15,-1 6-13-15,1-5-7 16,-2-6-13-16,1-6-28 16,-3-3-51-16,-1-4-86 15</inkml:trace>
  <inkml:trace contextRef="#ctx0" brushRef="#br0" timeOffset="80388.3116">5238 9250 562 0,'12'-6'44'16,"21"0"-18"-16,12-2 46 15,10 0-44-15,9 0-8 16,3-1-8-16,-6 1-12 15,-7 0-5-15,-14 4-59 16,-10 4-86-16,3 0-172 16</inkml:trace>
  <inkml:trace contextRef="#ctx0" brushRef="#br0" timeOffset="80638.9153">6204 9039 637 0,'-8'45'38'15,"-14"18"-12"-15,-5 20 19 16,-15 19-27-16,-9 19-3 16,-9 13 2-16,-4 9-2 15,-1-1-12-15,11-9-3 16,10-19-5-16,12-22-35 0,14-19-36 15,6-22-59 1,9-23-98-16</inkml:trace>
  <inkml:trace contextRef="#ctx0" brushRef="#br0" timeOffset="81036.9264">5996 9925 436 0,'0'0'43'0,"3"0"-7"15,14-6-6-15,9-8 3 16,9-7 25-16,6-2-11 16,1 4 6-16,-3 5 4 15,-9 10-11-15,-9 4-13 16,-12 18-13-16,-9 26 4 16,-9 23-7-16,-20 16-11 15,-2 7-4-15,6-10-2 16,17-16 1-16,8-24-1 15,29-24-2-15,16-16-1 0,11-11-6 16,2-24-15-16,-4 0-51 16,-14-1-47-16,-11 6-67 15</inkml:trace>
  <inkml:trace contextRef="#ctx0" brushRef="#br0" timeOffset="83164.8201">3537 11810 363 0,'-7'-4'66'0,"1"4"-17"16,5-1 28-16,1 1-24 0,0 0-11 15,0 0-11 1,0 3-9-16,19 23 11 0,12 20 26 16,10 12-29-16,2 11-13 15,-3 5-4-15,-4 0-7 16,-3-1-4-16,-2-4-2 15,-3-5-2-15,-2-11-10 16,-4-8-27-16,-5-16-48 16,-3-20-35-16,-3-9-60 15,-7-25-16-15</inkml:trace>
  <inkml:trace contextRef="#ctx0" brushRef="#br0" timeOffset="83331.3238">3994 11868 429 0,'-16'0'141'0,"-10"20"-80"16,-11 31-10-16,-15 26-15 16,-11 24-8-16,-6 13-18 15,1 1-10-15,5-5-6 16,12-19-21-16,19-21-53 16,19-18-94-16,13-26-112 15</inkml:trace>
  <inkml:trace contextRef="#ctx0" brushRef="#br0" timeOffset="83680.5635">4152 11987 512 0,'24'-17'17'15,"12"3"71"1,4-3-36-16,-1 4-42 0,-8 10-10 16,-8-1-5-16,-11 4-54 15,-5 7-120-15,-7 19-153 16</inkml:trace>
  <inkml:trace contextRef="#ctx0" brushRef="#br0" timeOffset="83829.8695">4228 12242 576 0,'0'0'78'0,"9"0"-34"15,21 0 5-15,10-3-42 16,4-8-7-16,0-4-44 0,-13-7-226 16</inkml:trace>
  <inkml:trace contextRef="#ctx0" brushRef="#br0" timeOffset="85243.4606">5274 11229 270 0,'-4'-3'180'0,"-1"2"-144"15,4-1 40-15,1 2-30 0,0-7-17 16,0-1-10-16,12-11 1 16,14-5 28-16,7-3-7 15,3 0 0-15,-3 7-6 16,-5 8-4-16,-7 8-12 15,-6 4-13-15,-8 4-4 16,-7 24 2-16,0 14 1 16,-20 13 0-16,-15 7-5 15,-2-5 0-15,2-14-1 16,13-17-3-16,13-16 1 16,8-9-1-16,1-1-4 15,9 0-3-15,14-8 11 16,7 1 1-16,0 7 0 0,-6 0 0 15,-4 6 6 1,-11 21 3-16,-9 9 0 0,-5 12 2 16,-25 2-9-16,-10-3-3 15,-2-12 0-15,2-17-13 16,6-16-20-16,11-2-3 16,11-10-22-16,12-10-18 15,0-2-28-15,21 2-33 16,12 2 2-16,4 0-75 15</inkml:trace>
  <inkml:trace contextRef="#ctx0" brushRef="#br0" timeOffset="85476.121">5672 11352 87 0,'5'-8'298'0,"4"4"-254"15,-2 4 4-15,1 0 4 16,1 0 6-16,-4 8-3 16,2 10-6-16,-3 10 3 15,-4 8-20-15,0 2-14 16,0 3-15-16,0-5-3 16,0-9-18-16,0-8-28 15,0-5-36-15,0-10-78 0,11-4-158 16</inkml:trace>
  <inkml:trace contextRef="#ctx0" brushRef="#br0" timeOffset="85659.6644">5950 11260 481 0,'0'0'126'15,"0"18"-100"-15,0 12 16 16,5 10-24-16,0 2-15 15,-2 0-3-15,-1 0 0 16,-2-7-19-16,0-1-45 16,0-3-89-16,-15-9-98 15</inkml:trace>
  <inkml:trace contextRef="#ctx0" brushRef="#br0" timeOffset="85842.0046">5643 11356 530 0,'3'-2'91'0,"31"0"-59"15,18-6 27-15,12 0-38 16,5-5-16-16,5 0-5 16,-5 1-4-16,-8 4-49 15,-3-1-142-15</inkml:trace>
  <inkml:trace contextRef="#ctx0" brushRef="#br0" timeOffset="86024.8773">6507 11165 578 0,'-35'51'41'16,"-4"21"35"-16,-10 15-25 15,-9 15-19-15,-9 10-15 16,-8 10-14-16,-4 3-3 15,4-3 0-15,13-7-9 16,16-21-23-16,19-17-71 16,19-24-121-16</inkml:trace>
  <inkml:trace contextRef="#ctx0" brushRef="#br0" timeOffset="86390.631">6286 11834 352 0,'0'0'68'16,"0"0"-1"-1,6-4-15-15,20-18 22 0,12-3-4 16,9 0-14-16,0 4 6 16,-6 12 4-16,-9 9-14 15,-14 3-21-15,-11 36-13 16,-7 27-1-16,-25 22-7 16,-21 14-5-16,1 1-4 15,10-17-1-15,24-23 0 16,12-29-3-16,47-34-16 15,19-10-20-15,18-38-27 16,7-13-95-16,-12-5-182 16</inkml:trace>
  <inkml:trace contextRef="#ctx0" brushRef="#br0" timeOffset="96017.6729">12185 12596 397 0,'0'-9'65'15,"0"1"6"-15,0 2 11 16,0-2-13-16,0 3-21 16,-8 2-10-16,-5 1 3 0,-8 2-15 15,-9 0-15-15,-7 22 1 16,-2 14-5-16,2-2-3 15,10-1-1-15,11-11-3 16,13-11 0-16,3-5 1 16,7 0 4-16,9 0 11 15,-2 4-1-15,-7 3 1 16,-7 13-2-16,-6 8 2 16,-25 10-12-16,-12-2-2 15,-5-7-2-15,6-11-2 16,12-13-7-16,14-9-19 15,12-2-37-15,4 2-19 0,7-2-13 16,20 0-63-16,7 0-53 16</inkml:trace>
  <inkml:trace contextRef="#ctx0" brushRef="#br0" timeOffset="96250.2043">12398 12731 569 0,'-4'-2'37'0,"4"2"-11"16,0 12-4-16,0 13 13 0,1 9-13 16,-1 6-19-1,0 0-2-15,-7 1-1 0,-7-3-1 16,1-5-13-16,2-8-118 15,-4-17-267-15</inkml:trace>
  <inkml:trace contextRef="#ctx0" brushRef="#br0" timeOffset="96416.0251">12470 12523 411 0,'0'-13'255'0,"-6"9"-203"15,6 4-4 1,0 0-48-16,3 0-6 0,13 7-30 16,4 10-86-16,-7 8-75 15,-4 5-180-15</inkml:trace>
  <inkml:trace contextRef="#ctx0" brushRef="#br0" timeOffset="96682.4097">12650 12785 320 0,'0'0'72'16,"-4"9"-20"-16,-4 4 16 15,4-2-11-15,-1-2-9 16,5-5 1-16,0 1-5 16,8-5-3-16,17 0 4 0,13 0-8 15,5-5-2-15,2 4-10 16,-4 1-5-16,-11 6-14 15,-9 24-4-15,-9 10 1 16,-9 10 0-16,-3 0-3 16,0-1-3-16,0-6-29 15,0-4-97-15,0-17-85 16</inkml:trace>
  <inkml:trace contextRef="#ctx0" brushRef="#br0" timeOffset="96931.8486">13178 12709 613 0,'0'0'43'0,"14"13"27"16,19 7-13-16,4 4-23 15,0 4-19-15,2 2-12 16,-5-1-3-16,-2-2-1 16,-7-1-5-16,0-4-40 15,-4 0-78-15,-10-9-99 16</inkml:trace>
  <inkml:trace contextRef="#ctx0" brushRef="#br0" timeOffset="97064.6509">13556 12617 648 0,'-55'12'94'0,"-6"39"-30"16,-14 18-14-16,-12 13-32 15,1 3-9-15,14-9-9 16,29-13-19-16,30-32-165 16</inkml:trace>
  <inkml:trace contextRef="#ctx0" brushRef="#br0" timeOffset="97480.3459">13923 12768 622 0,'3'-19'40'0,"34"6"21"16,14-1-21-16,4 1-25 16,-1 2-12-16,-9 4-3 15,-7 5-8-15,-9 2-79 16,-18 0-224-16</inkml:trace>
  <inkml:trace contextRef="#ctx0" brushRef="#br0" timeOffset="97630.16">14061 12842 728 0,'-1'0'74'0,"2"0"-11"15,25 0-37-15,14 0-22 16,10 6-4-16,15-6-16 15,4 0-172-15</inkml:trace>
  <inkml:trace contextRef="#ctx0" brushRef="#br0" timeOffset="97979.1791">15099 12320 661 0,'-3'35'148'0,"0"33"-58"16,1 22-16-16,-2 14-38 16,-1 6-22-16,3-6-14 15,2-9 0-15,11-13-71 16,14-28-237-16</inkml:trace>
  <inkml:trace contextRef="#ctx0" brushRef="#br0" timeOffset="99359.1975">18138 12538 153 0,'-13'-19'419'16,"-23"12"-386"-16,1 7 77 16,-11 1-68-16,-11 24-21 0,-6 8 6 15,4 3-10-15,13-4-8 16,20-10-8-16,23-10-1 15,7-5 0-15,28-3 9 16,4 3 4-16,-2 2 5 16,-10 2 7-16,-15 11-7 15,-9 13-3-15,-36 13 4 16,-31 8-10-16,-18 0-8 16,1-14-1-16,20-17-6 15,31-16-19-15,29-9-57 16,13 0-57-16,34-14-195 0</inkml:trace>
  <inkml:trace contextRef="#ctx0" brushRef="#br0" timeOffset="99543.4585">18254 12667 407 0,'-12'0'250'0,"8"4"-230"15,1 23 47-15,0 11-24 16,-2 6-25-16,0 0-17 16,2-2-1-16,-1-4-17 15,1-6-99-15,-7-8-209 0</inkml:trace>
  <inkml:trace contextRef="#ctx0" brushRef="#br0" timeOffset="99701.1535">18368 12398 479 0,'0'-8'233'0,"0"8"-228"16,5 2-5-16,10 27-3 16,-4 10-68-16,-6 5-287 15</inkml:trace>
  <inkml:trace contextRef="#ctx0" brushRef="#br0" timeOffset="99925.3409">18506 12780 648 0,'0'-6'86'16,"2"6"-18"-16,18-3-42 16,13-2-21-16,12-1 3 15,10-5-2-15,0 1-3 16,-7 2 5-16,-13 4 8 15,-12 4-3-15,-11 0-9 16,-10 22 1-16,-2 7-1 16,0 9-4-16,-14 2 0 15,5 1-31-15,3 3-94 16,3-15-122-16</inkml:trace>
  <inkml:trace contextRef="#ctx0" brushRef="#br0" timeOffset="100123.841">19067 12573 380 0,'3'0'254'0,"5"0"-190"16,11 22 26-16,5 8-40 16,1 6-16-16,2 8-15 15,-1 4-17-15,-1 3-2 16,-1-2 0-16,-4 2-12 0,-3 2-98 15,-7-11-130 1</inkml:trace>
  <inkml:trace contextRef="#ctx0" brushRef="#br0" timeOffset="100256.9011">19439 12640 35 0,'-63'0'763'0,"-7"16"-708"16,-9 35 8-16,-5 16-54 15,5 5-9-15,18-2-21 16,25-21-162-16</inkml:trace>
  <inkml:trace contextRef="#ctx0" brushRef="#br0" timeOffset="101021.708">20035 12547 621 0,'38'-14'60'0,"18"7"49"15,-2 4-81-15,-6 3-28 16,-14 0-4-16,-16 20-90 16,-18 2-261-16</inkml:trace>
  <inkml:trace contextRef="#ctx0" brushRef="#br0" timeOffset="101171.4908">20055 12739 728 0,'10'-6'109'0,"13"4"-21"16,13 2-51-16,10 0-35 16,6 0-2-16,5 0-14 15,-10 0-208-15</inkml:trace>
  <inkml:trace contextRef="#ctx0" brushRef="#br0" timeOffset="101437.48">20751 12488 724 0,'14'0'139'16,"16"0"-99"-16,14 0 1 16,1 0-35-16,1 0-6 15,1 0-13-15,-3 7-136 0,-12-7-246 16</inkml:trace>
  <inkml:trace contextRef="#ctx0" brushRef="#br0" timeOffset="101636.9933">21463 12013 847 0,'-15'50'64'0,"6"38"20"15,-4 27-56-15,-8 13-28 16,-6 3 0-16,-4-7 0 0,3-10 0 15,9-17-111-15,3-29-244 16</inkml:trace>
  <inkml:trace contextRef="#ctx0" brushRef="#br0" timeOffset="104031.2713">11409 13794 247 0,'-3'-7'215'16,"-3"4"-169"-16,6 1 21 16,0 2-33-16,0-2-12 15,0 2 13-15,0 0-2 16,0 0 2-16,0 0-5 16,13 20 0-16,10 15 3 15,5 14-14-15,1 5-9 16,-3 6-7-16,-5-1-1 15,-4-5-2-15,-4-7-1 0,-2-8-1 16,-2-7-14-16,5-8-70 16,-5-12-113-16</inkml:trace>
  <inkml:trace contextRef="#ctx0" brushRef="#br0" timeOffset="104213.9534">11762 13780 584 0,'-31'0'183'16,"-2"26"-165"-16,-10 20 39 15,-12 20-36-15,-14 14-14 0,-1 3-7 16,6-5-1-16,13-8-8 16,24-17-49-16,19-12-74 15,8-22-95-15</inkml:trace>
  <inkml:trace contextRef="#ctx0" brushRef="#br0" timeOffset="104546.5857">11963 13930 291 0,'-2'-9'403'0,"2"4"-379"15,21-1 6-15,19-2 1 16,6-1-18-16,2 0-13 16,-5 2 0-16,-8 7-13 0,-12-1-98 15,-23 1-249 1</inkml:trace>
  <inkml:trace contextRef="#ctx0" brushRef="#br0" timeOffset="104696.2904">11985 14121 729 0,'0'0'99'0,"19"0"-63"15,19 0-25-15,20-7-11 16,6-16-68-16,-9-16-468 16</inkml:trace>
  <inkml:trace contextRef="#ctx0" brushRef="#br0" timeOffset="108404.0589">13356 13532 264 0,'0'-3'123'0,"0"3"-93"15,0 0 0-15,0 0-23 16,0 0-5-16,0-1 2 15,0 0 19-15,-2-1 16 16,1-2 6-16,-2 4-2 16,2 0-1-16,1-1-17 0,-2 1-9 15,2 0-7 1,-1 0-3-16,-1 0-3 0,-1 19-2 16,-1 7 4-16,-4 10 1 15,0 2-3-15,-3 1 0 16,2-2-2-16,0-1-1 15,1-3 0-15,7-10-4 16,1-6-20-16,0-9-117 16,9-8-165-16</inkml:trace>
  <inkml:trace contextRef="#ctx0" brushRef="#br0" timeOffset="108603.504">13559 13474 520 0,'0'0'74'0,"0"0"-64"15,0 20 0-15,0 9 7 16,0 5-5-16,0 1-10 16,0-2-2-16,0-3-1 15,0-3-11-15,0-4-54 16,-3-11-120-16</inkml:trace>
  <inkml:trace contextRef="#ctx0" brushRef="#br0" timeOffset="108836.0918">13199 13553 478 0,'-10'-3'93'0,"10"2"-65"16,9-3 40-16,25-1-42 16,11-5 4-16,12 0-4 15,5-2-12-15,1 3-9 16,-3 0-4-16,-2 5-1 16,-5 4-15-16,-8 0-116 15,-10 0-155-15</inkml:trace>
  <inkml:trace contextRef="#ctx0" brushRef="#br0" timeOffset="109052.4239">14008 13362 247 0,'0'0'359'0,"-12"8"-323"16,-3 28 40-16,-9 14-31 15,-13 15-19-15,-11 14-19 16,-10 6-5-16,-14 7 0 15,-2 3-1-15,-5-1-1 16,9-3-1-16,11-4-1 16,20-14-16-16,17-17-65 0,13-20-86 15,9-25-83 1</inkml:trace>
  <inkml:trace contextRef="#ctx0" brushRef="#br0" timeOffset="109384.9555">13802 13978 123 0,'-12'-2'434'0,"6"-2"-402"16,6 4 4-16,0 0-24 15,4-4-9-15,19-2 21 16,13-6 21-16,6-3-8 15,7-2 4-15,-1 1 2 0,-11 8-3 16,-12 7 1-16,-13 1-22 16,-12 11-13-16,0 30-1 15,-25 14 9-15,-15 15-9 16,-4 1-3-16,8-12-1 16,14-13 0-16,22-13-1 15,2-16 0-15,29-14-3 16,16-3-4-16,12-12-33 15,5-22-92-15,-5-8-186 16</inkml:trace>
  <inkml:trace contextRef="#ctx0" brushRef="#br0" timeOffset="110382.5969">18557 13620 328 0,'-6'-3'55'0,"3"0"-19"15,3 3 1-15,-1-2-26 16,1 1 10-16,-2-1 8 15,-1 0 15-15,3 2-1 16,0 0 2-16,0 0-7 16,6 7-10-16,18 18 3 15,9 11 6-15,4 6-5 16,3 4-13-16,-1 1-5 16,-3 0-4-16,-6-2-9 15,-5-2-1-15,-4-4-1 16,-3-1-12-16,-1-4-83 0,-10-7-98 15,-7-13-316-15</inkml:trace>
  <inkml:trace contextRef="#ctx0" brushRef="#br0" timeOffset="110548.3825">19072 13647 405 0,'-35'-6'330'16,"-13"6"-285"-16,-13 18 52 15,-16 22-68-15,-11 10-21 16,-2 10-8-16,9-3 0 16,20 1-6-16,21-10-31 0,25-5-87 15,15-13-100 1</inkml:trace>
  <inkml:trace contextRef="#ctx0" brushRef="#br0" timeOffset="110781.6055">19146 13756 665 0,'9'-9'46'15,"27"3"6"-15,18-2-7 16,16 1-30-16,6 2-11 0,-9-1-4 15,-12 6-1-15,-18 0-10 16,-13 0-100-16,-24 7-200 16</inkml:trace>
  <inkml:trace contextRef="#ctx0" brushRef="#br0" timeOffset="110931.2624">19422 13844 821 0,'8'-9'53'0,"24"6"26"16,15-1-63-16,7 4-16 15,2 0-9-15,-10-2-171 0</inkml:trace>
  <inkml:trace contextRef="#ctx0" brushRef="#br0" timeOffset="112560.4225">20364 13205 221 0,'-8'-3'142'0,"1"1"-106"15,-2 2 0-15,1 0-28 0,1 0-5 16,-1 0 4-16,1 2 9 16,3 0 3-16,2-2 2 15,2 0-4-15,0 0 0 16,6-6 26-16,21-9-7 16,11-4 5-16,6-1 10 15,1 3 0-15,-7 7 0 16,-13 4-8-16,-11 4-13 15,-11 2-16-15,-3 3-9 16,-14 24-3-16,-17 12-1 0,-7 5-1 16,0-3 0-1,12-8-2-15,13-13-2 0,13-8-2 16,2-7-2-16,25-5 5 16,10 0 3-16,1 0 3 15,-4 0 3-15,-10 10 2 16,-15 10 7-16,-9 15-5 15,-12 9 4-15,-29 8 1 16,-12 3-15-16,-1-12-1 16,11-10-3-16,16-14-25 15,16-14-69-15,11-5-47 16,5 0-110-16,17-22-134 16</inkml:trace>
  <inkml:trace contextRef="#ctx0" brushRef="#br0" timeOffset="112760.1403">20792 13420 338 0,'0'-6'129'0,"0"6"-29"16,0 0-56-16,0 16-26 16,0 11 33-16,0 8-21 15,-6 1-18-15,0 1-7 16,-3-1-4-16,2-4-1 15,0-4-5-15,6-6-38 16,-4-10-174-16</inkml:trace>
  <inkml:trace contextRef="#ctx0" brushRef="#br0" timeOffset="112943.0663">21141 13313 430 0,'-6'0'263'0,"-8"11"-250"16,-2 27 41-16,0 8-50 15,-4 8-4-15,4-2-21 16,-7-10-155-16,-8-14-391 16</inkml:trace>
  <inkml:trace contextRef="#ctx0" brushRef="#br0" timeOffset="113159.2298">20720 13322 677 0,'-5'-9'49'0,"7"1"58"15,29 0-82-15,16-3-19 16,14 0-3-16,2 5-3 15,1 3 0-15,-4 3-2 16,-4 0-38-16,-1 14-137 16,-10-3-210-16</inkml:trace>
  <inkml:trace contextRef="#ctx0" brushRef="#br0" timeOffset="113341.9541">21681 13125 620 0,'-40'29'56'16,"-10"24"30"-16,-14 20-56 16,-15 12-23-16,-8 7-3 15,-8 5-2-15,-3 0-1 16,4-5-1-16,13-7-4 16,18-12-24-16,17-10-98 15,13-21-109-15</inkml:trace>
  <inkml:trace contextRef="#ctx0" brushRef="#br0" timeOffset="113857.3343">21325 13727 202 0,'-8'0'224'0,"2"0"-183"16,4 0 16-16,1 0-40 15,1 0-12-15,0 0 1 16,0 0 18-16,9 0 1 16,15-3 38-16,9-6-1 15,6-2-16-15,2 0-3 16,-2 5-9-16,-5 4-6 15,-10 2-8-15,-9 4-7 0,-10 22-10 16,-5 10-1-16,-17 13 1 16,-20 9-3-16,-5-4-1 15,11-10 0-15,20-14-1 16,14-22-2-16,46-8-6 16,22-11 1-16,12-22-10 15,2 1-45-15,3 0-73 16,-16-4-177-16</inkml:trace>
  <inkml:trace contextRef="#ctx0" brushRef="#br0" timeOffset="156221.1159">20537 2969 337 0,'-10'-14'174'15,"6"10"-136"-15,4 4 45 16,0 0-64-16,14 4-18 15,14 21 26-15,8 13 10 16,4 12-19-16,2 12-3 16,-3 4 7-16,-10 6-13 15,-6 3-5-15,-11 1-1 16,-9 2-3-16,-3-1 0 16,0-5-8-16,0-13-19 0,0-20-127 15,0-31-139-15</inkml:trace>
  <inkml:trace contextRef="#ctx0" brushRef="#br0" timeOffset="156420.9601">21112 2942 631 0,'-26'0'23'15,"-14"18"18"-15,-22 35-12 16,-21 24-11-16,-19 14-7 15,-4 8-8-15,-1 1-3 0,15-3-2 16,23-8-10-16,24-21-67 16,26-26-125-16,19-32-248 15</inkml:trace>
  <inkml:trace contextRef="#ctx0" brushRef="#br0" timeOffset="156687.0392">21278 3219 422 0,'19'-9'133'0,"17"7"-111"16,21-6 92-16,9 0-86 16,-2 2-12-16,-8 1-4 15,-12 5-12-15,-14 0-6 16,-13 7-49-16,-12 11-126 16</inkml:trace>
  <inkml:trace contextRef="#ctx0" brushRef="#br0" timeOffset="156853.2065">21377 3375 529 0,'14'-4'205'16,"15"4"-198"-16,13 11 69 16,11 8-76-16,1 3-5 15,1-14-150-15,-1-8-398 16</inkml:trace>
  <inkml:trace contextRef="#ctx0" brushRef="#br0" timeOffset="157501.7606">23073 2626 438 0,'-4'-10'57'16,"4"7"32"-16,0 2-34 16,0 1-42-16,0 0 7 15,0 0-9-15,0 20-1 16,0 12 10-16,0 9 2 16,-11 2-9-16,-4 1-10 15,2-3-3-15,-1-1-4 16,5-4-13-16,3-7-75 15,6-12-89-15,0-17-103 16</inkml:trace>
  <inkml:trace contextRef="#ctx0" brushRef="#br0" timeOffset="157684.2839">23313 2596 584 0,'0'0'15'0,"0"8"10"16,0 20-11-16,-3 14-1 16,-12 9-3-16,-4 5-8 15,-5 0-2-15,0 0-5 16,-1-4-76-16,-1-11-191 16</inkml:trace>
  <inkml:trace contextRef="#ctx0" brushRef="#br0" timeOffset="157917.2744">22927 2564 533 0,'0'-7'18'15,"6"7"37"-15,35 0-1 16,31 0-23-16,19 0 6 15,13 0-16-15,-7 0-13 0,-12 7-8 16,-19 5-2-16,-16 5-21 16,-19 5-97-16,-18 3-104 15</inkml:trace>
  <inkml:trace contextRef="#ctx0" brushRef="#br0" timeOffset="158149.8204">22630 3217 499 0,'-9'4'80'16,"12"5"-29"-16,45-9 37 0,34 0-32 16,27-9 8-16,13-14-33 15,-1 3-17-15,-20 2-6 16,-28 10-8-16,-22 2-5 15,-20 6-19-15,-10 0-53 16,-7 10-69-16,-14 10-67 16,-2 7-101-16</inkml:trace>
  <inkml:trace contextRef="#ctx0" brushRef="#br0" timeOffset="158449.3143">22891 3531 630 0,'0'-5'37'0,"18"2"59"15,24-5-34-15,8 2-32 16,0 3 6-16,-12 1-16 16,-17 2-13-16,-13 5-7 15,-8 28 0-15,-23 17 1 16,-19 16 0-16,-8 4-1 15,4-6 0-15,18-15 0 16,21-16 0-16,9-18-1 16,42-11 1-16,21-4 1 15,16 0 0-15,5-12-1 16,-4 2-11-16,-7 0-87 16,-4-10-163-16</inkml:trace>
  <inkml:trace contextRef="#ctx0" brushRef="#br0" timeOffset="158931.3453">24156 3174 464 0,'0'0'127'0,"30"4"-96"15,21-4 81-15,11 0-80 16,6 0 5-16,-6 2-27 16,-13 3-10-16,-10 0-13 15,-12 3-54-15,-8-4-93 16,-10-4-225-16</inkml:trace>
  <inkml:trace contextRef="#ctx0" brushRef="#br0" timeOffset="159114.5247">24501 2902 587 0,'-26'25'36'0,"4"28"51"16,1 9-38-16,0 8-24 16,0-1-11-16,5-7-14 15,7-11-5-15,9-6-20 16,0-12-87-16,5-16-171 15</inkml:trace>
  <inkml:trace contextRef="#ctx0" brushRef="#br0" timeOffset="159513.1141">24834 2891 564 0,'1'-14'59'0,"32"8"-27"16,18-7-4-16,11 2-4 16,11 1 24-16,-6 4 0 15,-13 4-7-15,-18 2-19 16,-23 0-16-16,-13 22-2 15,-20 16 4-15,-31 26-1 0,-24 14-1 16,-13 13-4-16,1-1-1 16,13-5-1-16,28-16 0 15,25-19-1-15,21-15 0 16,4-13-1-16,28-8 1 16,9-8-1-16,7-4 2 15,4-2 0-15,-5 0-1 16,-1 0-12-16,-4-4-60 15,-8 0-59-15,-6-8-110 16</inkml:trace>
  <inkml:trace contextRef="#ctx0" brushRef="#br0" timeOffset="159829.0702">25356 3232 458 0,'-12'5'117'0,"1"26"-15"16,-5 8-31-16,-3 6-40 16,-3 2-7-16,2-3-14 15,8-10-8-15,7-10-2 16,5-16 0-16,20-8-1 16,23-9 1-16,8-18 1 15,1-1 0-15,-10 8 6 16,-14 8 30-16,-13 10-2 0,-9 2-19 15,-6 16-10 1,0 17-3-16,-5 8 6 0,-12 0-5 16,1-3-4-16,3-12-3 15,7-6-10-15,6-6-34 16,0-8-34-16,11-4-28 16,14-2-106-16,2-9-73 15</inkml:trace>
  <inkml:trace contextRef="#ctx0" brushRef="#br0" timeOffset="160012.0811">25827 3319 261 0,'0'0'242'0,"-7"5"-194"16,1 24 44-16,-3 12-35 0,-6 8-10 15,-3 5-19-15,-4-2-18 16,-1 1-10-16,5-9 0 15,3-6-20-15,9-6-89 16,6-18-142-16</inkml:trace>
  <inkml:trace contextRef="#ctx0" brushRef="#br0" timeOffset="160211.7717">26087 3268 310 0,'0'-7'155'0,"0"7"-85"0,-2 11-43 16,-8 22-5-16,-10 14 6 16,-5 8-3-16,-3 5-11 15,-5 7-8-15,3-1-6 16,-4 6-8-16,-2-8-119 16,0-15-378-16</inkml:trace>
  <inkml:trace contextRef="#ctx0" brushRef="#br0" timeOffset="160394.6211">25796 3206 652 0,'18'-14'109'0,"15"14"16"16,13 0-85-1,6 0-32-15,8 8 6 0,4 2-12 16,6-1-2-16,3 2-1 15,4 2-8-15,9 2-52 16,6 6-112-16,-1-3-137 16</inkml:trace>
  <inkml:trace contextRef="#ctx0" brushRef="#br0" timeOffset="161192.7937">20008 5937 591 0,'-11'-4'41'0,"11"5"6"0,7 26-14 16,16 14-21-16,11 15 37 15,9 10-16-15,0 6-7 16,2 4 0-16,-8 2-13 16,-5-3-11-16,-9-6-2 15,-1-3-3-15,-3-5-14 16,-4-4-80-16,-5-17-121 16</inkml:trace>
  <inkml:trace contextRef="#ctx0" brushRef="#br0" timeOffset="161358.3007">20478 6073 610 0,'-37'0'100'15,"-10"36"-23"-15,-19 23-8 16,-22 23-43-16,-15 13-5 16,-6 4-14-16,14-1-7 15,29-11-23-15,34-26-155 16,32-35-347-16</inkml:trace>
  <inkml:trace contextRef="#ctx0" brushRef="#br0" timeOffset="161624.8977">20715 6174 647 0,'0'0'64'16,"8"0"-42"-16,23 5 41 15,10 0-58-15,3-3-3 16,0-2-2-16,-2 0-10 15,-2 0-68-15,-12 0-140 0</inkml:trace>
  <inkml:trace contextRef="#ctx0" brushRef="#br0" timeOffset="161791.2802">20748 6336 627 0,'-16'0'241'16,"16"9"-238"-16,15-2-3 16,36-4-1-16,12-8-115 15,11-39-590-15</inkml:trace>
  <inkml:trace contextRef="#ctx0" brushRef="#br0" timeOffset="162423.2456">22060 5613 403 0,'-14'-2'31'0,"11"2"25"16,3 0-9-16,0 0-35 0,16-4 29 15,18-6 36-15,12 1-16 16,6-2-8-16,-9 3-2 15,-11 7-11-15,-17 1-21 16,-15 17-15-16,-6 24 4 16,-27 13 1-16,-6 2-7 15,0-6-2-15,15-19 0 16,17-16-6-16,7-10-1 16,20-5-8-16,21 0 13 15,6-7 2-15,-5 2 0 16,-14 5 3-16,-15 0 6 15,-13 31 1-15,-28 16 5 0,-24 15 2 16,-14 2-15-16,5-16-2 16,16-18-3-16,19-21-46 15,25-9-88-15,2-9-137 16</inkml:trace>
  <inkml:trace contextRef="#ctx0" brushRef="#br0" timeOffset="162622.5968">22678 5808 629 0,'-14'6'40'16,"11"29"14"-16,-1 3-20 15,-5 8-25-15,1-2-8 0,-2 1-1 16,2-5-11-16,1-8-55 15,1-12-165-15</inkml:trace>
  <inkml:trace contextRef="#ctx0" brushRef="#br0" timeOffset="162805.5654">22913 5641 713 0,'-3'16'22'16,"-3"29"36"-16,-2 14-51 0,-1 7-7 16,-2 0-6-16,-7-1-74 15,-1-12-242-15</inkml:trace>
  <inkml:trace contextRef="#ctx0" brushRef="#br0" timeOffset="163005.0093">22424 5746 618 0,'52'-18'150'16,"35"6"-110"0,25 0 27-16,9 4-61 0,-7 2-1 15,-12 1-4-15,-13 5-1 16,-11 0-24-16,-10 0-135 15,-16 7-214-15</inkml:trace>
  <inkml:trace contextRef="#ctx0" brushRef="#br0" timeOffset="163270.9578">21858 6449 720 0,'60'-24'25'16,"46"-1"55"-16,37-3-39 16,12-2-26-16,1 4 12 15,-20 4-17-15,-29 9-4 16,-34 6-6-16,-22 7-7 15,-17 0-58-15,-16 0-118 16,-11 0-243-16</inkml:trace>
  <inkml:trace contextRef="#ctx0" brushRef="#br0" timeOffset="163603.5036">22275 6615 631 0,'0'-11'75'0,"8"5"-11"16,33-7-9-16,16-3-19 16,7-2 6-16,-2 5-18 15,-15 4-4-15,-17 9-7 16,-17 0-7-16,-13 22-4 15,-13 26 2-15,-29 25 3 16,-16 18-4-16,-5 0-2 0,14-10-1 16,25-22 0-16,24-20-1 15,18-23-1-15,39-16-1 16,20 0-1-16,10-24-10 16,1 0-30-16,-6 5-56 15,-14-2-84-15,-8-7-291 16</inkml:trace>
  <inkml:trace contextRef="#ctx0" brushRef="#br0" timeOffset="164151.4309">23810 6284 523 0,'24'-12'106'0,"32"10"-69"0,24-4 44 16,12-1-54-16,1 4 3 15,-11 1-17-15,-17 2-13 16,-11 0-17-16,-21 0-102 16,-21 0-183-16</inkml:trace>
  <inkml:trace contextRef="#ctx0" brushRef="#br0" timeOffset="164318.5764">24152 6078 313 0,'-6'4'314'0,"1"27"-259"16,5 18 78-16,0 9-95 16,0 8-29-16,11 0-9 15,5-7-1-15,4-9-31 16,2-20-181-16,3-22-385 16</inkml:trace>
  <inkml:trace contextRef="#ctx0" brushRef="#br0" timeOffset="164718.757">24696 5881 379 0,'-21'0'314'16,"18"2"-306"-16,6 1 39 16,42-3-39-16,19 0 0 15,17-21 8-15,5-2 18 16,-5 6 6-16,-23 6 14 16,-24 9-28-16,-23 2-12 15,-11 30-9-15,-33 26 2 16,-30 24 2-16,-25 15-5 15,-7 8-3-15,10-9-1 0,24-14 0 16,37-21-2-16,24-24-2 16,18-21-2-16,37-14 4 15,12 0 2-15,7-9 0 16,-5-4 0-16,-11 0 1 16,-10 4-1-16,0 3-2 15,-2 3-56-15,-6-3-175 16</inkml:trace>
  <inkml:trace contextRef="#ctx0" brushRef="#br0" timeOffset="165183.0397">25366 6168 476 0,'-9'-6'24'15,"9"6"30"-15,-1 0-40 16,1 0-7-16,0 0 17 16,0 0 21-16,-2 0-2 15,1 0 9-15,-2 0-2 16,0 0-21-16,0 0-6 15,-5 15-1-15,-5 14 2 16,-5 8-4-16,-6 6-9 0,3-2 0 16,6-9-5-16,9-10-4 15,6-11-2-15,14-11-1 16,28-7 1-16,13-26 0 16,6-11 1-16,-3 6 0 15,-15 8 3-15,-13 13 15 16,-12 12 6-16,-10 5-11 15,-8 10-9-15,0 26-2 16,-8 10 2-16,-13 7-3 16,0-2-2-16,2-6-3 15,11-7-29-15,8-11-60 16,2-22-150-16</inkml:trace>
  <inkml:trace contextRef="#ctx0" brushRef="#br0" timeOffset="165532.2073">25973 6154 594 0,'-7'-4'77'16,"7"4"-2"-16,0 16-58 16,0 17 12-16,-3 10-5 15,-5 9-11-15,-6 2-4 16,-2 1-5-16,3-3-4 15,1-5-1-15,6-5-5 16,5-4-50-16,1-16-116 16,0-22-237-16</inkml:trace>
  <inkml:trace contextRef="#ctx0" brushRef="#br0" timeOffset="165731.4435">26295 5955 303 0,'0'-11'384'16,"-1"11"-324"-16,-2 5-4 16,-6 26-48-16,-3 16 15 15,-10 11-13-15,-8 7-8 16,-3 3-2-16,0 0 0 16,1 1-6-16,0-2-22 15,2-2-84-15,-2-9-86 16,3-19-304-16</inkml:trace>
  <inkml:trace contextRef="#ctx0" brushRef="#br0" timeOffset="165931.2273">25876 5905 747 0,'0'0'35'0,"18"10"49"15,30 16-35-15,20 4-13 16,15-4-15-16,5-6-10 16,-9-4-8-16,-15 0-3 15,-13-2-9-15,-20-12-138 16,-12-7-458-16</inkml:trace>
  <inkml:trace contextRef="#ctx0" brushRef="#br0" timeOffset="182590.8609">26352 2608 214 0,'-3'-4'131'0,"-3"2"-95"16,6 1 18-16,0 0-30 15,0-3-3-15,0 1 17 16,0-4-1-16,11-5-7 16,28-4-10-16,28-7 19 15,22-3 10-15,18-6-10 16,12 4-1-16,1 3-11 16,-8 8-8-16,-18 10-5 15,-22 7-6-15,-21 7-8 16,-16 32 0-16,-11 24 0 15,-16 28 3-15,-8 29 1 16,-18 35-1-16,-18 24-2 0,-1 15 0 16,1 9 0-1,2-8-1-15,-1-3 2 0,-1-4 1 16,-1 7 0-16,1 1 3 16,-1 4-3-16,3 1-3 15,-4-6-1-15,-2 2 1 16,1 2 2-16,4-6-2 15,3-5 2-15,8-7-2 16,8-17 3-16,4-11-3 16,6-16 0-16,3-18 0 15,3-13-1-15,-1-12 1 16,1 1-1-16,-2-1 1 16,0 2 0-16,2 1 0 15,0-6 0-15,0-8 0 16,0-9-1-16,0-15-3 0,0-10-3 15,-3-8-1-15,-1-7 0 16,-3-2 2-16,1-6 6 16,0-1 0-16,0-3 1 15,1-2 0-15,4-4 0 16,-1-4-1-16,0-4-1 16,2-2-1-16,0-4-1 15,0 0-1-15,0-2 2 16,0 0 2-16,0 2 1 15,0-2 2-15,0 2-1 16,0-2 0-16,-4 2 5 16,-2 3 5-16,-7-2 1 0,-9-1 5 15,-16 0 4-15,-18 4-10 16,-22 3-8-16,-13-2-4 16,-1-7-7-16,14-2-78 15,18-47-190-15</inkml:trace>
  <inkml:trace contextRef="#ctx0" brushRef="#br0">27538 4690 274 0,'-9'-2'191'0,"2"2"-169"16,7 0 78-16,0 0-73 15,0 16-25-15,9 16 23 16</inkml:trace>
  <inkml:trace contextRef="#ctx0" brushRef="#br0" timeOffset="188060.8073">28025 4756 592 0,'-49'6'55'0,"-31"36"10"16,-30 23-1-16,-29 19-41 16,-15 14-6-16,10 1-16 15,31-9-1-15,41-20-27 16,47-21-79-16,25-30-148 16</inkml:trace>
  <inkml:trace contextRef="#ctx0" brushRef="#br0" timeOffset="188443.313">28172 4978 542 0,'0'0'13'15,"9"0"47"-15,14 1-33 16,3 4-18-16,-1 2-4 16,-3 4-5-16,-4 2-6 15,-6 5-26-15,-6 4-43 16,-5 3-77-16,-1-1-173 16</inkml:trace>
  <inkml:trace contextRef="#ctx0" brushRef="#br0" timeOffset="188991.992">27492 4678 104 0,'0'0'356'0,"0"0"-324"16,15 26 27-16,9 20 15 15,7 12-18-15,2 13-22 16,-3 4-10-16,-5 6-16 16,-7-4-6-16,-5-3-2 15,-3-10-1-15,-3-11-28 16,-1-11-67-16,-5-11-108 15,-1-16-204-15</inkml:trace>
  <inkml:trace contextRef="#ctx0" brushRef="#br0" timeOffset="189558.5498">28131 4987 244 0,'7'0'285'0,"8"0"-243"15,15 0 57-15,12 0-59 16,7 0-9-16,0 0-13 16,-7 6-15-16,-9 3-3 15,-6-2-18-15,-14 4-39 16,-3 4-73-16,-10-3-169 0</inkml:trace>
  <inkml:trace contextRef="#ctx0" brushRef="#br0" timeOffset="189856.6858">28105 5236 133 0,'11'2'404'15,"9"5"-327"-15,10 2 59 16,6 2-75-16,-1 3-23 16,-1-1-23-16,-4 2-15 15,-7-1-19-15,0-7-127 16,-4-7-305-16</inkml:trace>
  <inkml:trace contextRef="#ctx0" brushRef="#br0" timeOffset="190438.3535">28863 4505 387 0,'0'-2'53'0,"0"1"23"15,6 1-35 1,6 0-6-16,0 0-9 0,0 0-6 15,-2 9-8-15,-4 9 6 16,-3 9-4-16,-3 8-6 16,0 2-5-16,-6 5-3 15,-10 0-3-15,1 0-22 16,3-6-75-16,-1-11-141 16</inkml:trace>
  <inkml:trace contextRef="#ctx0" brushRef="#br0" timeOffset="190638.457">29194 4465 556 0,'0'0'16'0,"0"4"37"15,0 16-39-15,0 9-7 16,0 9-1-16,-1 4-6 15,-7 1-3-15,-2-2-27 16,-3-2-55-16,-7-4-105 16</inkml:trace>
  <inkml:trace contextRef="#ctx0" brushRef="#br0" timeOffset="190887.1068">28787 4399 393 0,'14'-10'168'16,"26"6"-135"-16,27-2 62 16,17 3-62-16,11 3-3 15,3 0-6-15,-4 8-17 16,-11 11-5-16,-15 1-2 15,-17 2-32-15,-20 2-68 16,-14 2-78-16,-17 3-188 0</inkml:trace>
  <inkml:trace contextRef="#ctx0" brushRef="#br0" timeOffset="191170.1704">28707 5047 484 0,'4'0'59'16,"35"-5"14"-16,21-8-6 15,23 1-30-15,16-2 5 16,8 0-7-16,-4 1-9 0,-12 4-12 15,-18 3-9-15,-24 2-5 16,-19 4-15-16,-15 0-58 16,-11 0-49-16,-4 2-87 15,0 8-184-15</inkml:trace>
  <inkml:trace contextRef="#ctx0" brushRef="#br0" timeOffset="191552.4937">29006 5318 198 0,'0'0'402'0,"0"0"-389"16,16 0 67-16,22 0-54 15,10 0 2-15,6-6-3 16,-4 1-13-16,-13 4 1 16,-17 1-8-16,-10 0-3 15,-10 6-1-15,-7 21 5 16,-24 13 6-16,-17 16-6 16,-7 9 0-16,0-2 6 15,13-4 2-15,15-9 5 0,15-10-12 16,12-9-6-16,0-8 0 15,25-6-1-15,6-8 0 16,7-5-1-16,1-4-6 16,-2 0-27-16,1-4-79 15,-3-23-140-15</inkml:trace>
  <inkml:trace contextRef="#ctx0" brushRef="#br0" timeOffset="191868.646">29867 4807 521 0,'0'1'23'15,"0"21"62"-15,0 11-42 16,0 7-8-16,0 4-8 16,0 6-8-16,-3 2-12 0,-8 4-6 15,-3-1-1 1,1-3-7-16,-2-4-45 0,1-4-67 15,-5-8-104-15</inkml:trace>
  <inkml:trace contextRef="#ctx0" brushRef="#br0" timeOffset="192051.2606">29712 5013 647 0,'5'-2'69'0,"17"-4"29"16,12 1-74 0,10-4-24-16,8 1 0 0,1 0-42 15,0-8-171-15</inkml:trace>
  <inkml:trace contextRef="#ctx0" brushRef="#br0" timeOffset="192746.3659">30301 4973 28 0,'0'-4'467'0,"0"4"-422"16,0 0 33-16,0 0-64 15,0 18-7-15,0 8 9 16,0 5 5-16,0 3-1 16,-7 2-7-16,-5 2 0 15,2-4 2-15,0-4-11 16,3-12-4-16,6-12 0 0,1-6-4 16,5-8 1-16,18-20 1 15,10-12 1-15,7-4 1 16,-1 4 0-16,0 4 1 15,0 7 0-15,-5 12 3 16,-9 6 8-16,-7 9 7 16,-7 2 0-16,-7 2-8 15,-1 24 2-15,-3 10 8 16,0 11-9-16,-3 3-8 16,-9 0-4-16,-2-5 0 15,3-4-2-15,3-11-21 16,5-10-41-16,3-9-38 15,0-11-78-15,9-11-111 16</inkml:trace>
  <inkml:trace contextRef="#ctx0" brushRef="#br0" timeOffset="193000.7271">30889 4895 359 0,'0'0'145'16,"0"0"-71"-16,0 0-11 16,0 0-43-16,3 17 1 15,2 13 15-15,1 9-12 16,-5 7-7-16,-1 7-5 16,0 3-5-16,-1 0-4 0,-11-3-1 15,1-6-2-15,0-7-6 16,6-13-27-16,0-11-38 15,4-15-41-15,1-1-90 16</inkml:trace>
  <inkml:trace contextRef="#ctx0" brushRef="#br0" timeOffset="193215.138">31125 4848 492 0,'0'0'93'15,"0"0"-11"-15,0 11-63 16,0 17-12-16,-2 14 11 0,-8 12-5 16,-3 9-5-16,-7 5-5 15,1 2-2-15,-2 0-1 16,2-1-7-16,0-3-53 16,0-4-131-16,2-13-287 15</inkml:trace>
  <inkml:trace contextRef="#ctx0" brushRef="#br0" timeOffset="193447.8932">30734 4865 629 0,'0'0'85'16,"24"0"-27"-16,25 8 23 15,21 4-46-15,13-1-8 16,9-1-12-16,2-7-8 16,-4-3-6-16,-16 0-1 15,-22 0-4-15,-19-2-39 16,-17-2-70-16,-16-8-81 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304C7-447F-43F3-8893-72F83C95C8A0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BCF7F-A3AD-4BD7-931A-8072C6E59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3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304C7-447F-43F3-8893-72F83C95C8A0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BCF7F-A3AD-4BD7-931A-8072C6E59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122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304C7-447F-43F3-8893-72F83C95C8A0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BCF7F-A3AD-4BD7-931A-8072C6E59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358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304C7-447F-43F3-8893-72F83C95C8A0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BCF7F-A3AD-4BD7-931A-8072C6E59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984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304C7-447F-43F3-8893-72F83C95C8A0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BCF7F-A3AD-4BD7-931A-8072C6E59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838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304C7-447F-43F3-8893-72F83C95C8A0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BCF7F-A3AD-4BD7-931A-8072C6E59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713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304C7-447F-43F3-8893-72F83C95C8A0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BCF7F-A3AD-4BD7-931A-8072C6E59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955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304C7-447F-43F3-8893-72F83C95C8A0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BCF7F-A3AD-4BD7-931A-8072C6E59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81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304C7-447F-43F3-8893-72F83C95C8A0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BCF7F-A3AD-4BD7-931A-8072C6E59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2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304C7-447F-43F3-8893-72F83C95C8A0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BCF7F-A3AD-4BD7-931A-8072C6E59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490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304C7-447F-43F3-8893-72F83C95C8A0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BCF7F-A3AD-4BD7-931A-8072C6E59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022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304C7-447F-43F3-8893-72F83C95C8A0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BCF7F-A3AD-4BD7-931A-8072C6E59B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01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MATH 1330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6.3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7819920" y="2051640"/>
              <a:ext cx="1227600" cy="1357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11640" y="2039040"/>
                <a:ext cx="1247760" cy="15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7969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1557"/>
            <a:ext cx="10515600" cy="11588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Popper 11: </a:t>
            </a:r>
            <a:br>
              <a:rPr lang="en-US" dirty="0" smtClean="0"/>
            </a:br>
            <a:r>
              <a:rPr lang="en-US" dirty="0" smtClean="0"/>
              <a:t>Solve the following. Give all answers on [0,2</a:t>
            </a:r>
            <a:r>
              <a:rPr lang="el-GR" dirty="0" smtClean="0"/>
              <a:t>π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0431"/>
            <a:ext cx="10515600" cy="4776531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8 sin (x) = -4</a:t>
            </a:r>
          </a:p>
          <a:p>
            <a:pPr marL="457200" lvl="1" indent="0">
              <a:buNone/>
            </a:pPr>
            <a:r>
              <a:rPr lang="en-US" dirty="0" smtClean="0"/>
              <a:t>a. </a:t>
            </a:r>
            <a:r>
              <a:rPr lang="el-GR" dirty="0" smtClean="0"/>
              <a:t>π</a:t>
            </a:r>
            <a:r>
              <a:rPr lang="en-US" dirty="0" smtClean="0"/>
              <a:t>/6 and 7</a:t>
            </a:r>
            <a:r>
              <a:rPr lang="el-GR" dirty="0" smtClean="0"/>
              <a:t>π</a:t>
            </a:r>
            <a:r>
              <a:rPr lang="en-US" dirty="0" smtClean="0"/>
              <a:t>/6 	b. 5</a:t>
            </a:r>
            <a:r>
              <a:rPr lang="el-GR" dirty="0" smtClean="0"/>
              <a:t>π</a:t>
            </a:r>
            <a:r>
              <a:rPr lang="en-US" dirty="0" smtClean="0"/>
              <a:t>/6 and 7</a:t>
            </a:r>
            <a:r>
              <a:rPr lang="el-GR" dirty="0" smtClean="0"/>
              <a:t>π</a:t>
            </a:r>
            <a:r>
              <a:rPr lang="en-US" dirty="0" smtClean="0"/>
              <a:t>/6 	c. 7</a:t>
            </a:r>
            <a:r>
              <a:rPr lang="el-GR" dirty="0" smtClean="0"/>
              <a:t>π</a:t>
            </a:r>
            <a:r>
              <a:rPr lang="en-US" dirty="0" smtClean="0"/>
              <a:t>/6 and 11</a:t>
            </a:r>
            <a:r>
              <a:rPr lang="el-GR" dirty="0" smtClean="0"/>
              <a:t>π</a:t>
            </a:r>
            <a:r>
              <a:rPr lang="en-US" dirty="0" smtClean="0"/>
              <a:t>/6 	d. </a:t>
            </a:r>
            <a:r>
              <a:rPr lang="el-GR" dirty="0" smtClean="0"/>
              <a:t>π</a:t>
            </a:r>
            <a:r>
              <a:rPr lang="en-US" dirty="0" smtClean="0"/>
              <a:t>/3 and 4</a:t>
            </a:r>
            <a:r>
              <a:rPr lang="el-GR" dirty="0" smtClean="0"/>
              <a:t>π</a:t>
            </a:r>
            <a:r>
              <a:rPr lang="en-US" dirty="0" smtClean="0"/>
              <a:t>/3 </a:t>
            </a:r>
            <a:endParaRPr lang="en-US" dirty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2cos</a:t>
            </a:r>
            <a:r>
              <a:rPr lang="en-US" baseline="30000" dirty="0" smtClean="0"/>
              <a:t>2</a:t>
            </a:r>
            <a:r>
              <a:rPr lang="en-US" dirty="0" smtClean="0"/>
              <a:t>(x) – cos(x) – 1 = 0</a:t>
            </a:r>
          </a:p>
          <a:p>
            <a:pPr marL="914400" lvl="1" indent="-457200">
              <a:buAutoNum type="alphaLcPeriod"/>
            </a:pPr>
            <a:r>
              <a:rPr lang="en-US" dirty="0" smtClean="0"/>
              <a:t>2</a:t>
            </a:r>
            <a:r>
              <a:rPr lang="el-GR" dirty="0" smtClean="0"/>
              <a:t>π</a:t>
            </a:r>
            <a:r>
              <a:rPr lang="en-US" dirty="0" smtClean="0"/>
              <a:t>/3, 4</a:t>
            </a:r>
            <a:r>
              <a:rPr lang="el-GR" dirty="0" smtClean="0"/>
              <a:t>π</a:t>
            </a:r>
            <a:r>
              <a:rPr lang="en-US" dirty="0" smtClean="0"/>
              <a:t>/3,</a:t>
            </a:r>
            <a:r>
              <a:rPr lang="el-GR" dirty="0" smtClean="0"/>
              <a:t> </a:t>
            </a:r>
            <a:r>
              <a:rPr lang="en-US" dirty="0" smtClean="0"/>
              <a:t>and 0		b. </a:t>
            </a:r>
            <a:r>
              <a:rPr lang="el-GR" dirty="0" smtClean="0"/>
              <a:t>π</a:t>
            </a:r>
            <a:r>
              <a:rPr lang="en-US" dirty="0" smtClean="0"/>
              <a:t>/3, 5</a:t>
            </a:r>
            <a:r>
              <a:rPr lang="el-GR" dirty="0" smtClean="0"/>
              <a:t>π</a:t>
            </a:r>
            <a:r>
              <a:rPr lang="en-US" dirty="0" smtClean="0"/>
              <a:t>/3,</a:t>
            </a:r>
            <a:r>
              <a:rPr lang="el-GR" dirty="0" smtClean="0"/>
              <a:t> </a:t>
            </a:r>
            <a:r>
              <a:rPr lang="en-US" dirty="0" smtClean="0"/>
              <a:t>and 0 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c. 2</a:t>
            </a:r>
            <a:r>
              <a:rPr lang="el-GR" dirty="0" smtClean="0"/>
              <a:t>π</a:t>
            </a:r>
            <a:r>
              <a:rPr lang="en-US" dirty="0" smtClean="0"/>
              <a:t>/3, 4</a:t>
            </a:r>
            <a:r>
              <a:rPr lang="el-GR" dirty="0" smtClean="0"/>
              <a:t>π</a:t>
            </a:r>
            <a:r>
              <a:rPr lang="en-US" dirty="0" smtClean="0"/>
              <a:t>/3,</a:t>
            </a:r>
            <a:r>
              <a:rPr lang="el-GR" dirty="0" smtClean="0"/>
              <a:t> </a:t>
            </a:r>
            <a:r>
              <a:rPr lang="en-US" dirty="0" smtClean="0"/>
              <a:t>and </a:t>
            </a:r>
            <a:r>
              <a:rPr lang="el-GR" dirty="0" smtClean="0"/>
              <a:t>π</a:t>
            </a:r>
            <a:r>
              <a:rPr lang="en-US" dirty="0" smtClean="0"/>
              <a:t> 		d. </a:t>
            </a:r>
            <a:r>
              <a:rPr lang="el-GR" dirty="0" smtClean="0"/>
              <a:t>π</a:t>
            </a:r>
            <a:r>
              <a:rPr lang="en-US" dirty="0" smtClean="0"/>
              <a:t>/3, 5</a:t>
            </a:r>
            <a:r>
              <a:rPr lang="el-GR" dirty="0" smtClean="0"/>
              <a:t>π</a:t>
            </a:r>
            <a:r>
              <a:rPr lang="en-US" dirty="0" smtClean="0"/>
              <a:t>/3,</a:t>
            </a:r>
            <a:r>
              <a:rPr lang="el-GR" dirty="0" smtClean="0"/>
              <a:t> </a:t>
            </a:r>
            <a:r>
              <a:rPr lang="en-US" dirty="0" smtClean="0"/>
              <a:t>and </a:t>
            </a:r>
            <a:r>
              <a:rPr lang="el-GR" dirty="0" smtClean="0"/>
              <a:t>π</a:t>
            </a:r>
            <a:r>
              <a:rPr lang="en-US" dirty="0" smtClean="0"/>
              <a:t> </a:t>
            </a: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3 tan (2x) + 5 = 8</a:t>
            </a:r>
          </a:p>
          <a:p>
            <a:pPr marL="914400" lvl="1" indent="-457200">
              <a:buAutoNum type="alphaLcPeriod"/>
            </a:pPr>
            <a:r>
              <a:rPr lang="el-GR" dirty="0" smtClean="0"/>
              <a:t>π</a:t>
            </a:r>
            <a:r>
              <a:rPr lang="en-US" dirty="0" smtClean="0"/>
              <a:t>/4, and 5</a:t>
            </a:r>
            <a:r>
              <a:rPr lang="el-GR" dirty="0" smtClean="0"/>
              <a:t>π</a:t>
            </a:r>
            <a:r>
              <a:rPr lang="en-US" dirty="0" smtClean="0"/>
              <a:t>/4		 b. </a:t>
            </a:r>
            <a:r>
              <a:rPr lang="el-GR" dirty="0" smtClean="0"/>
              <a:t>π</a:t>
            </a:r>
            <a:r>
              <a:rPr lang="en-US" dirty="0" smtClean="0"/>
              <a:t>/8, and 5</a:t>
            </a:r>
            <a:r>
              <a:rPr lang="el-GR" dirty="0" smtClean="0"/>
              <a:t>π</a:t>
            </a:r>
            <a:r>
              <a:rPr lang="en-US" dirty="0" smtClean="0"/>
              <a:t>/8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c. </a:t>
            </a:r>
            <a:r>
              <a:rPr lang="el-GR" dirty="0" smtClean="0"/>
              <a:t>π</a:t>
            </a:r>
            <a:r>
              <a:rPr lang="en-US" dirty="0" smtClean="0"/>
              <a:t>/8, 5</a:t>
            </a:r>
            <a:r>
              <a:rPr lang="el-GR" dirty="0" smtClean="0"/>
              <a:t>π</a:t>
            </a:r>
            <a:r>
              <a:rPr lang="en-US" dirty="0" smtClean="0"/>
              <a:t>/8, 9</a:t>
            </a:r>
            <a:r>
              <a:rPr lang="el-GR" dirty="0" smtClean="0"/>
              <a:t>π</a:t>
            </a:r>
            <a:r>
              <a:rPr lang="en-US" dirty="0" smtClean="0"/>
              <a:t>/8, and 13</a:t>
            </a:r>
            <a:r>
              <a:rPr lang="el-GR" dirty="0" smtClean="0"/>
              <a:t>π</a:t>
            </a:r>
            <a:r>
              <a:rPr lang="en-US" dirty="0" smtClean="0"/>
              <a:t>/8 	d. 3</a:t>
            </a:r>
            <a:r>
              <a:rPr lang="el-GR" dirty="0" smtClean="0"/>
              <a:t>π</a:t>
            </a:r>
            <a:r>
              <a:rPr lang="en-US" dirty="0" smtClean="0"/>
              <a:t>/8, 5</a:t>
            </a:r>
            <a:r>
              <a:rPr lang="el-GR" dirty="0" smtClean="0"/>
              <a:t>π</a:t>
            </a:r>
            <a:r>
              <a:rPr lang="en-US" dirty="0" smtClean="0"/>
              <a:t>/8, 7</a:t>
            </a:r>
            <a:r>
              <a:rPr lang="el-GR" dirty="0" smtClean="0"/>
              <a:t>π</a:t>
            </a:r>
            <a:r>
              <a:rPr lang="en-US" dirty="0" smtClean="0"/>
              <a:t>/8, and 11</a:t>
            </a:r>
            <a:r>
              <a:rPr lang="el-GR" dirty="0" smtClean="0"/>
              <a:t>π</a:t>
            </a:r>
            <a:r>
              <a:rPr lang="en-US" dirty="0" smtClean="0"/>
              <a:t>/8 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297080" y="1324080"/>
              <a:ext cx="10551600" cy="37141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89160" y="1311840"/>
                <a:ext cx="10575360" cy="373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69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680040" y="435600"/>
              <a:ext cx="9628200" cy="54651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9240" y="424440"/>
                <a:ext cx="9654480" cy="549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518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113" y="236215"/>
            <a:ext cx="5791200" cy="6762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53080" y="686520"/>
              <a:ext cx="11201040" cy="57146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3360" y="675720"/>
                <a:ext cx="11224800" cy="573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9766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817" y="221799"/>
            <a:ext cx="4695825" cy="5238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184400" y="233280"/>
              <a:ext cx="9814680" cy="53146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74320" y="224280"/>
                <a:ext cx="9836280" cy="533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895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867" y="216264"/>
            <a:ext cx="8343900" cy="6667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945440" y="1235160"/>
              <a:ext cx="7585200" cy="46890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35720" y="1221840"/>
                <a:ext cx="7605360" cy="47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887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220" y="192404"/>
            <a:ext cx="10515600" cy="71447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377720" y="938880"/>
              <a:ext cx="3734640" cy="48859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65480" y="927720"/>
                <a:ext cx="3758400" cy="490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528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314" y="280771"/>
            <a:ext cx="10515600" cy="177341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56120" y="1082160"/>
              <a:ext cx="9677160" cy="55108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4240" y="1074240"/>
                <a:ext cx="9699840" cy="553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94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112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Popper 11: </a:t>
            </a:r>
            <a:br>
              <a:rPr lang="en-US" dirty="0" smtClean="0"/>
            </a:br>
            <a:r>
              <a:rPr lang="en-US" dirty="0" smtClean="0"/>
              <a:t>Give all answers between [0, 2</a:t>
            </a:r>
            <a:r>
              <a:rPr lang="el-GR" dirty="0" smtClean="0"/>
              <a:t>π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6292"/>
            <a:ext cx="10515600" cy="52475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4</a:t>
            </a:r>
            <a:r>
              <a:rPr lang="en-US" dirty="0" smtClean="0"/>
              <a:t>. sin(x +</a:t>
            </a:r>
            <a:r>
              <a:rPr lang="el-GR" dirty="0" smtClean="0"/>
              <a:t> </a:t>
            </a:r>
            <a:r>
              <a:rPr lang="en-US" dirty="0" smtClean="0"/>
              <a:t>(</a:t>
            </a:r>
            <a:r>
              <a:rPr lang="el-GR" dirty="0" smtClean="0"/>
              <a:t>π</a:t>
            </a:r>
            <a:r>
              <a:rPr lang="en-US" dirty="0" smtClean="0"/>
              <a:t>/6)) = ½ </a:t>
            </a:r>
          </a:p>
          <a:p>
            <a:pPr marL="0" indent="0">
              <a:buNone/>
            </a:pPr>
            <a:r>
              <a:rPr lang="en-US" dirty="0" smtClean="0"/>
              <a:t>	a. 0 and 2</a:t>
            </a:r>
            <a:r>
              <a:rPr lang="el-GR" dirty="0" smtClean="0"/>
              <a:t>π</a:t>
            </a:r>
            <a:r>
              <a:rPr lang="en-US" dirty="0" smtClean="0"/>
              <a:t>/3	b. </a:t>
            </a:r>
            <a:r>
              <a:rPr lang="en-US" dirty="0"/>
              <a:t>0</a:t>
            </a:r>
            <a:r>
              <a:rPr lang="en-US" dirty="0" smtClean="0"/>
              <a:t> and 5</a:t>
            </a:r>
            <a:r>
              <a:rPr lang="el-GR" dirty="0" smtClean="0"/>
              <a:t>π</a:t>
            </a:r>
            <a:r>
              <a:rPr lang="en-US" dirty="0" smtClean="0"/>
              <a:t>/6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c. </a:t>
            </a:r>
            <a:r>
              <a:rPr lang="el-GR" dirty="0" smtClean="0"/>
              <a:t>π</a:t>
            </a:r>
            <a:r>
              <a:rPr lang="en-US" dirty="0" smtClean="0"/>
              <a:t>/6 and 5</a:t>
            </a:r>
            <a:r>
              <a:rPr lang="el-GR" dirty="0" smtClean="0"/>
              <a:t>π</a:t>
            </a:r>
            <a:r>
              <a:rPr lang="en-US" dirty="0" smtClean="0"/>
              <a:t>/6</a:t>
            </a:r>
            <a:r>
              <a:rPr lang="el-GR" dirty="0" smtClean="0"/>
              <a:t> </a:t>
            </a:r>
            <a:r>
              <a:rPr lang="en-US" dirty="0" smtClean="0"/>
              <a:t>	d. 0 and 11</a:t>
            </a:r>
            <a:r>
              <a:rPr lang="el-GR" dirty="0" smtClean="0"/>
              <a:t>π</a:t>
            </a:r>
            <a:r>
              <a:rPr lang="en-US" dirty="0" smtClean="0"/>
              <a:t>/6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5. sec (2x) – 2 = 0 </a:t>
            </a:r>
          </a:p>
          <a:p>
            <a:pPr marL="0" indent="0">
              <a:buNone/>
            </a:pPr>
            <a:r>
              <a:rPr lang="en-US" dirty="0" smtClean="0"/>
              <a:t>	a. </a:t>
            </a:r>
            <a:r>
              <a:rPr lang="el-GR" dirty="0" smtClean="0"/>
              <a:t>π</a:t>
            </a:r>
            <a:r>
              <a:rPr lang="en-US" dirty="0" smtClean="0"/>
              <a:t>/3, 5</a:t>
            </a:r>
            <a:r>
              <a:rPr lang="el-GR" dirty="0" smtClean="0"/>
              <a:t>π</a:t>
            </a:r>
            <a:r>
              <a:rPr lang="en-US" dirty="0" smtClean="0"/>
              <a:t>/3		</a:t>
            </a:r>
            <a:r>
              <a:rPr lang="el-GR" dirty="0" smtClean="0"/>
              <a:t> </a:t>
            </a:r>
            <a:r>
              <a:rPr lang="en-US" dirty="0" smtClean="0"/>
              <a:t>b. </a:t>
            </a:r>
            <a:r>
              <a:rPr lang="el-GR" dirty="0" smtClean="0"/>
              <a:t>π</a:t>
            </a:r>
            <a:r>
              <a:rPr lang="en-US" dirty="0" smtClean="0"/>
              <a:t>/6, and 5</a:t>
            </a:r>
            <a:r>
              <a:rPr lang="el-GR" dirty="0" smtClean="0"/>
              <a:t>π</a:t>
            </a:r>
            <a:r>
              <a:rPr lang="en-US" dirty="0" smtClean="0"/>
              <a:t>/6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c. </a:t>
            </a:r>
            <a:r>
              <a:rPr lang="el-GR" dirty="0" smtClean="0"/>
              <a:t>π</a:t>
            </a:r>
            <a:r>
              <a:rPr lang="en-US" dirty="0" smtClean="0"/>
              <a:t>/6, 5</a:t>
            </a:r>
            <a:r>
              <a:rPr lang="el-GR" dirty="0" smtClean="0"/>
              <a:t>π</a:t>
            </a:r>
            <a:r>
              <a:rPr lang="en-US" dirty="0" smtClean="0"/>
              <a:t>/6, 7</a:t>
            </a:r>
            <a:r>
              <a:rPr lang="el-GR" dirty="0" smtClean="0"/>
              <a:t>π</a:t>
            </a:r>
            <a:r>
              <a:rPr lang="en-US" dirty="0" smtClean="0"/>
              <a:t>/6, and 11</a:t>
            </a:r>
            <a:r>
              <a:rPr lang="el-GR" dirty="0" smtClean="0"/>
              <a:t>π</a:t>
            </a:r>
            <a:r>
              <a:rPr lang="en-US" dirty="0" smtClean="0"/>
              <a:t>/6		d. No Answer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6</a:t>
            </a:r>
            <a:r>
              <a:rPr lang="en-US" smtClean="0"/>
              <a:t>. </a:t>
            </a:r>
            <a:r>
              <a:rPr lang="en-US" dirty="0" smtClean="0"/>
              <a:t>tan(x) sin(x) = 0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a. 0, </a:t>
            </a:r>
            <a:r>
              <a:rPr lang="el-GR" dirty="0" smtClean="0"/>
              <a:t>π</a:t>
            </a:r>
            <a:r>
              <a:rPr lang="en-US" dirty="0" smtClean="0"/>
              <a:t>/2, </a:t>
            </a:r>
            <a:r>
              <a:rPr lang="el-GR" dirty="0" smtClean="0"/>
              <a:t>π</a:t>
            </a:r>
            <a:r>
              <a:rPr lang="en-US" dirty="0" smtClean="0"/>
              <a:t>, 3</a:t>
            </a:r>
            <a:r>
              <a:rPr lang="el-GR" dirty="0" smtClean="0"/>
              <a:t>π</a:t>
            </a:r>
            <a:r>
              <a:rPr lang="en-US" dirty="0" smtClean="0"/>
              <a:t>/2		</a:t>
            </a:r>
            <a:r>
              <a:rPr lang="el-GR" dirty="0" smtClean="0"/>
              <a:t> </a:t>
            </a:r>
            <a:r>
              <a:rPr lang="en-US" dirty="0" smtClean="0"/>
              <a:t>b. 0 and </a:t>
            </a:r>
            <a:r>
              <a:rPr lang="el-GR" dirty="0" smtClean="0"/>
              <a:t>π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c. 0 only			d. 0, </a:t>
            </a:r>
            <a:r>
              <a:rPr lang="el-GR" dirty="0" smtClean="0"/>
              <a:t>π</a:t>
            </a:r>
            <a:r>
              <a:rPr lang="en-US" dirty="0" smtClean="0"/>
              <a:t>/4, </a:t>
            </a:r>
            <a:r>
              <a:rPr lang="el-GR" dirty="0" smtClean="0"/>
              <a:t>π</a:t>
            </a:r>
            <a:r>
              <a:rPr lang="en-US" dirty="0" smtClean="0"/>
              <a:t>, and 5</a:t>
            </a:r>
            <a:r>
              <a:rPr lang="el-GR" dirty="0" smtClean="0"/>
              <a:t>π</a:t>
            </a:r>
            <a:r>
              <a:rPr lang="en-US" dirty="0" smtClean="0"/>
              <a:t>/4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667880" y="269640"/>
              <a:ext cx="9877680" cy="56782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54200" y="256680"/>
                <a:ext cx="9902880" cy="570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3632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398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Solving Trigonometric Equations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207283"/>
            <a:ext cx="10515600" cy="198289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802880" y="2923200"/>
              <a:ext cx="8302680" cy="24768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87400" y="2912760"/>
                <a:ext cx="8320680" cy="249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57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042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Steps: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15546"/>
            <a:ext cx="10515600" cy="5361417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Use basic algebra techniques to solve the equation of the trigonometric function [trig(x) = number]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Determine the reference angle and quadrants.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Use your knowledge of the unit circle to give answers.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Adjust (if needed) for </a:t>
            </a:r>
            <a:r>
              <a:rPr lang="en-US" i="1" dirty="0" smtClean="0"/>
              <a:t>all solutions</a:t>
            </a:r>
            <a:r>
              <a:rPr lang="en-US" dirty="0" smtClean="0"/>
              <a:t> or for multiple angle questions.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2654280" y="1376280"/>
              <a:ext cx="8411400" cy="49413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41680" y="1362960"/>
                <a:ext cx="8438760" cy="496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92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504" y="263504"/>
            <a:ext cx="9248775" cy="6381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370240" y="736560"/>
              <a:ext cx="6901200" cy="31503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58000" y="725400"/>
                <a:ext cx="6930000" cy="316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2195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764" y="367506"/>
            <a:ext cx="3448050" cy="5619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319840" y="320760"/>
              <a:ext cx="6204960" cy="43048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06880" y="306720"/>
                <a:ext cx="6231240" cy="433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143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662" y="339832"/>
            <a:ext cx="7239000" cy="6667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301040" y="1174680"/>
              <a:ext cx="9356040" cy="54392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88080" y="1160280"/>
                <a:ext cx="9381240" cy="546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1043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038240" y="186840"/>
              <a:ext cx="9933480" cy="59270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6000" y="175320"/>
                <a:ext cx="9956520" cy="594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3280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580" y="431221"/>
            <a:ext cx="5276850" cy="5334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879120" y="297000"/>
              <a:ext cx="8650080" cy="58658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9040" y="285480"/>
                <a:ext cx="8673120" cy="589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973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867" y="159887"/>
            <a:ext cx="4638675" cy="6477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085400" y="864000"/>
              <a:ext cx="10222920" cy="42994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2440" y="849960"/>
                <a:ext cx="10249200" cy="432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553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91</Words>
  <Application>Microsoft Office PowerPoint</Application>
  <PresentationFormat>Widescreen</PresentationFormat>
  <Paragraphs>34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MATH 1330</vt:lpstr>
      <vt:lpstr>Solving Trigonometric Equations</vt:lpstr>
      <vt:lpstr>Steps: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Popper 11:  Solve the following. Give all answers on [0,2π)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Popper 11:  Give all answers between [0, 2π)</vt:lpstr>
    </vt:vector>
  </TitlesOfParts>
  <Company>UH Math Dept.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1330</dc:title>
  <dc:creator>Matthew Caputo</dc:creator>
  <cp:lastModifiedBy>Mike</cp:lastModifiedBy>
  <cp:revision>8</cp:revision>
  <dcterms:created xsi:type="dcterms:W3CDTF">2016-04-12T14:38:21Z</dcterms:created>
  <dcterms:modified xsi:type="dcterms:W3CDTF">2017-07-25T18:49:37Z</dcterms:modified>
</cp:coreProperties>
</file>