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16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26T18:26:31.0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11339 8886 217 0,'-11'-5'81'0,"11"4"-69"0,0-1 32 15,0 2-18-15,0-4-7 16,0 4-2-16,-8-2 1 15,2 0-3-15,-2 2 3 16,2-3 5-16,6 3 5 16,0 0 0-16,0-2-7 15,0 2 0-15,0 0-3 16,0-2-4-16,0-2-1 16,0 2 0-16,0-8 3 15,14-7-1-15,43-6-6 16,3-4 11-16,11 3 0 15,-11 5 2-15,-8 11 1 16,-11 1-7-16,-22 7-7 0,-5 0-3 16,-14 7 1-1,0 29 3-15,-9 6-3 0,-61 10-5 16,-9 0-1-16,-11-4-1 16,24-15-1-16,25-10 1 15,28-17-2-15,13-6-1 16,0 0-1-16,46-19 4 15,19-4 0-15,-5 8 0 16,-8 10 2-16,-19 5 2 16,-28 8-1-16,-5 34 7 15,-5 20 10-15,-88 11-13 16,-19 2-6-16,-10-10-1 0,15-21-2 16,15-24-15-1,15-20-21-15,23 0-23 0,21-13-8 16,22-5-16-16,11-1-44 15,27 3-147-15</inkml:trace>
  <inkml:trace contextRef="#ctx0" brushRef="#br0" timeOffset="532.7606">12203 8867 297 0,'-82'27'33'0,"14"3"6"0,3 3 3 15,13 2-7-15,0 1-2 16,11 3-4-16,8 7 2 15,14 0-1-15,14-5 1 16,5-4 2-16,5-14-13 16,61-14 0-16,18-9 4 15,23 0 0-15,4-15 0 16,7-14 2-16,-39-2-1 16,-22 5-7-16,-30-4-10 15,-27 0 1-15,-46 0-5 16,-63 6-4-16,2 7-2 15,9 3-2-15,33 8-12 16,38-8-25-16,21 3-36 0,6 0-67 16,52-8-142-16</inkml:trace>
  <inkml:trace contextRef="#ctx0" brushRef="#br0" timeOffset="1088.1825">12748 8985 289 0,'-27'17'34'0,"-6"-1"10"15,9 5-11-15,2-2-4 16,3 1-4-16,8-8 0 16,11 1 14-16,0-6 4 15,0-2-17-15,0-2-6 16,38-3 12-16,14 0-2 15,-6 0-2-15,-8-5-3 16,-18-3 2-16,-12-4-1 16,-8 2-4-16,0 2-9 15,-8-1-8-15,-22-1-5 16,2 0-9-16,15-5-32 16,7 2-34-16,6-3-82 0,25-5-233 15</inkml:trace>
  <inkml:trace contextRef="#ctx0" brushRef="#br0" timeOffset="5542.7049">16555 4483 289 0,'-19'-7'43'0,"5"0"3"16,-5-2 31-16,5 4-18 15,1 1 1-15,7 1-20 16,6 1-1-16,0 2-6 15,0 0-10-15,0 0-9 16,-5 0-4-16,-3 0-2 16,2 0-3-16,6 0-2 15,0 19-2-15,0 15 2 16,0 19 1-16,0 0-2 0,-8-4 0 16,-3-11-1-1,11-11-1-15,-8-12 1 0,8-11-1 16,0-4 1-16,0 0 1 15,0-17 1-15,0-28-1 16,13-18-2-16,7-5-1 16,7 0 0-16,0 11 1 15,3 13 0-15,-3 15-1 16,-13 12 1-16,-9 7 0 16,-5 10 0-16,19 0-1 15,3 12 1-15,3 20 0 16,2 9 0-16,-8 12 2 15,-5-1 0-15,-1-5-1 16,-7-11 2-16,13-13-3 16,0-12 0-16,8-11 0 0,12 0-1 15,20-29 0-15,7-19 1 16,13-4-3-16,0 9 2 16,-27 19 0-16,-6 18 1 15,-5 6-2-15,-8 12-1 16,-9 31 3-16,-18 11 0 15,-6 5 0-15,0-3-1 16,-11-7 0-16,3-11-13 16,2-6-57-16,1-4-82 15,5-11-82-15</inkml:trace>
  <inkml:trace contextRef="#ctx0" brushRef="#br0" timeOffset="5768.8849">17793 4516 335 0,'0'-10'205'16,"0"10"-200"-16,0 4 0 15,2 20 11-15,9 11-6 16,-3 1-10-16,-8-2-1 15,0 1-19-15,0-6-66 16,0-4-29-16,-21-12-172 0</inkml:trace>
  <inkml:trace contextRef="#ctx0" brushRef="#br0" timeOffset="5910.8681">17893 4332 411 0,'-19'0'21'16,"19"0"-21"-16,0 0 0 16,0 0-15-16,0 15-105 15</inkml:trace>
  <inkml:trace contextRef="#ctx0" brushRef="#br0" timeOffset="6308.9076">18384 4383 233 0,'-71'33'214'15,"-10"11"-205"-15,4 13 43 16,12 4-27-16,13 0-15 16,30-10 1-16,11-15-6 15,11-19-2-15,0-17 0 16,25 0 1-16,35-40 21 15,24-21-8-15,20-18-6 0,8-12-4 16,-9 6 0-16,-21 0 7 16,-25 9 13-16,-16 17-5 15,-22 15-12-15,-19 19-5 16,0 17 3-16,0 8 1 16,0 0-3-16,0 15-5 15,-38 30 2-15,-3 13-1 16,-5 2 0-16,13 2-2 15,14-9 0-15,19-5 0 16,0-7-3-16,6-1-13 16,40-2-54-16,14-12-57 15,-8-4-6-15,8-13-15 16,-3-9-55-16</inkml:trace>
  <inkml:trace contextRef="#ctx0" brushRef="#br0" timeOffset="6638.2533">19104 4381 380 0,'-71'12'99'0,"6"32"-45"16,-1 11 7-16,20 5-42 15,13-7-3-15,33-12-12 16,0-19-4-16,0-16 0 16,60-6 0-16,25-37 3 15,13-27-1-15,6-15 0 16,-6-4 3-16,-25 2-3 15,-21 2 4-15,-25 9 9 16,-16 14 0-16,-11 19-5 0,0 14-8 16,0 16 4-1,0 7 7-15,0 6-8 0,-24 30-2 16,-14 22 1-16,2 10-4 16,3 8 1-16,28-7-1 15,5-7-1-15,0-5 1 16,8-7-10-16,44-14-37 15,5-9-81-15,-5-17-34 16,0-10-155-16</inkml:trace>
  <inkml:trace contextRef="#ctx0" brushRef="#br0" timeOffset="7006.4287">19987 4013 52 0,'-19'0'347'0,"-11"10"-336"16,17 27 13-16,-14 13 7 15,-12 13-11-15,4 6-8 16,5 7 3-16,3 4 6 16,13-8-3-16,14-10-4 15,0-16-8-15,33-19-5 16,32-19 2-16,6-8 1 15,22 0 4-15,-14-23 6 16,5-12-2-16,-24 0 2 16,-21 2 0-16,-20 11 0 0,-19 3 3 15,0 10 8-15,-63 9-9 16,-35 4-10-16,0 38-6 16,-1 13 0-16,45 0-1 15,21-2 0-15,33-8-4 16,0-8-16-16,71-7-57 15,30-8-75-15,24-12-58 16</inkml:trace>
  <inkml:trace contextRef="#ctx0" brushRef="#br0" timeOffset="7950.9595">21509 4204 267 0,'14'-9'209'0,"5"3"-201"16,22 4 17-16,2-4-11 15,4 5-13-15,-1 1-1 16,-13 0-3-16,-1 0-54 16,-23 12-130-16</inkml:trace>
  <inkml:trace contextRef="#ctx0" brushRef="#br0" timeOffset="8386.9481">21569 4484 501 0,'38'-8'16'0,"28"-3"52"16,2 1-39-16,14 3-29 15,-9 0-1-15,-2-3-64 16,-16-5-221-16</inkml:trace>
  <inkml:trace contextRef="#ctx0" brushRef="#br0" timeOffset="8962.9268">23134 3942 536 0,'-79'27'55'0,"16"15"-52"16,31-7 2-16,18-1 1 16,14-14-6-16,14-10 7 15,67-5 13-15,12-3 22 16,5-2-4-16,-11 8-6 15,-29 6 1-15,-31 20-2 16,-27 14-9-16,0 16 1 16,-79 6-9-16,-25 0-9 15,-8-15-5-15,14-23-4 16,30-21-19-16,22-11-48 0,27-17-27 16,19-27-113-1,0-7-110-15</inkml:trace>
  <inkml:trace contextRef="#ctx0" brushRef="#br0" timeOffset="9150.8289">23148 3965 179 0,'0'-6'376'0,"0"4"-352"15,38 2 28-15,74-8-4 16,21-6-16-16,14-13-21 15,6 1-11-15,-3-1-2 0,-14 4-41 16,-21 5-129-16,-36 5-252 16</inkml:trace>
  <inkml:trace contextRef="#ctx0" brushRef="#br0" timeOffset="9578.7356">24287 4071 505 0,'-27'54'15'0,"27"16"42"0,0 3-9 16,0-4-27-16,16-11-13 15,23-12-7-15,12-17-1 16,-4-16 0-16,-1-13 5 15,25-6 9-15,-6-38 6 16,9-23-14-16,-8-14-6 16,-23-9 2-16,-24-5-1 15,-19 6 0-15,0 8-1 16,-11 16-1-16,-16 18 0 16,3 15 1-16,15 10-2 15,4 8 2-15,5 2-1 16,0-4-1-16,38-3 0 0,36-3 2 15,24-6 2 1,27-5 1-16,23 0 3 0,-1-2 12 16,3 3-1-16,-19 7-6 15,-20 6-11-15,-26 10-1 16,-20 9-20-16,-18 0-138 16,-28 9-327-16</inkml:trace>
  <inkml:trace contextRef="#ctx0" brushRef="#br0" timeOffset="10298.1723">25296 3971 318 0,'-11'0'103'16,"11"0"-74"-16,-8 0 21 15,8 0 9-15,0-12 2 16,0-3-25-16,14 6-2 15,10-3 4-15,-2 8-9 16,5-1-5-16,22-1-10 16,-2 5-6-16,13-5-3 0,5 5-1 15,-5-6-1-15,-8 6 1 16,-6 1 2-16,-13 0-4 16,-14 0 0-16,-5 1 1 15,-14 21 3-15,0 12 5 16,0 5-1-16,-27-4-7 15,2-6-1-15,-8-7-2 16,6-8 0-16,8-7 0 16,5-2 0-16,1-3 0 15,5 1 0-15,-12 2 0 16,1 2 0-16,-13 4 0 16,4-2 0-16,-10-1 0 0,11-1-1 15,2 0 1-15,20-3 0 16,5-2 0-16,0-2-1 15,0 0 1-15,0 0 1 16,0 0 0-16,0 2 1 16,0 1 0-16,11-3-1 15,41 0 2-15,8 0-1 16,11 0 1-16,-17 3 3 16,-13 9 2-16,-17 6 2 15,-10 8-1-15,-14 9 1 16,-8 12-2-16,-71 6 0 15,-25-4-5-15,-21-9-2 16,13-13-1-16,3-17-3 0,22-10-18 16,2-6-43-16,47-32-90 15,24-15-310-15</inkml:trace>
  <inkml:trace contextRef="#ctx0" brushRef="#br0" timeOffset="11168.4039">17768 6303 568 0,'-104'0'17'16,"6"20"2"-16,6 21 32 15,-7 10-28-15,15 3-7 16,29-2-10-16,36-6-6 0,19-17 1 16,71-10 0-16,55-6 8 15,18-6 7-15,-13 3 0 16,-38 0 7-16,-42 10 15 16,-37 8-8-16,-14 17-3 15,-41 6-4-15,-71 7-18 16,-24-12-3-16,-8-11-2 15,26-20-8-15,26-15-15 16,21 0-27-16,33-15-10 16,38-15-20-16,0 1-50 15,65-1-90-15</inkml:trace>
  <inkml:trace contextRef="#ctx0" brushRef="#br0" timeOffset="11768.7941">18193 6462 323 0,'0'0'106'0,"0"0"-99"16,0 0 17-16,0 0-6 15,0 0 12-15,9 0 11 16,-4 0-2-16,0 0-18 15,-5 0 7-15,9 0 3 0,-9 0 2 16,0 0-6-16,0 0-7 16,0 0-6-16,0 0-6 15,0 0-2-15,0 0-4 16,13 0-2-16,-7 20 7 16,2 9 2-16,-3 8 0 15,-5 7-2-15,0 6 1 16,0 6-1-16,0-5 1 15,0-13-6-15,-5-13-1 16,5-15-1-16,0-10 0 16,0-6 2-16,38-38-2 15,28-16 1-15,18-3-1 16,-5 2 0-16,-13 16 1 16,-20 15-1-16,-22 16 0 0,-15 7 0 15,-9 7 1-15,0 0-1 16,0 21 1-16,-9 16 1 15,-10-2 0-15,0-6 0 16,19-18-2-16,0-11 0 16,0 0-1-16,52-7 1 15,27-20 2-15,14 3-1 16,-22 5 2-16,-25 17-2 16,-21 2 1-16,-17 25 1 15,-8 24 1-15,-8 14 0 16,-36-2-4-16,3-13 0 15,17-14-16-15,24-17-62 16,0-13-49-16,5-4-65 0</inkml:trace>
  <inkml:trace contextRef="#ctx0" brushRef="#br0" timeOffset="12052.7352">19516 6538 407 0,'-71'15'132'0,"0"17"-87"16,0 3 27-16,17 2-45 15,7-6-16-15,23-10-8 16,16-8 0-16,8-8-3 0,0-5 0 16,19 0 1-16,41 0 5 15,5-7 8-15,0-4-8 16,-18 9-2-16,-14 2 0 15,-14 0 0-15,0 22 0 16,-19 7-2-16,0 0-2 16,13-12-6-16,-4-13-47 15,23-4-135-15,1-43-185 16</inkml:trace>
  <inkml:trace contextRef="#ctx0" brushRef="#br0" timeOffset="12279.0945">20200 5988 434 0,'0'0'26'16,"0"26"24"-16,0 19 2 16,0 13-9-16,0 13-9 15,-3 13-17-15,-27 3-5 16,-2-2-10-16,-1-8-2 15,11-13-2-15,22-7-5 16,0-14-16-16,0-19-95 16,6-24-85-16</inkml:trace>
  <inkml:trace contextRef="#ctx0" brushRef="#br0" timeOffset="12450.9397">20686 6061 235 0,'-28'7'248'16,"-4"34"-238"-16,4 16 31 16,-4 10-13-16,4 8-18 15,-2-3-8-15,17 0-2 16,13-8-3-16,0-2-22 16,0-8-133-16</inkml:trace>
  <inkml:trace contextRef="#ctx0" brushRef="#br0" timeOffset="12698.9343">20860 6567 215 0,'46'-36'181'16,"14"-7"-134"-16,6 1 47 15,-20 7-30-15,-13 13-20 16,-28 13-18-16,-5 5 12 15,-13 4-3-15,-72 11-27 16,-35 29-8-16,-22 15 0 16,12 9-1-16,37-4 1 15,36-9-3-15,57-10-12 16,0-14-66-16,65-19-67 0,52-8-121 16</inkml:trace>
  <inkml:trace contextRef="#ctx0" brushRef="#br0" timeOffset="12922.7711">21621 6323 387 0,'-14'0'92'0,"-43"18"-31"15,10 16-15-15,7-3-22 16,15-7 0-16,25-8-17 16,0 0-1-16,0 0 12 15,0-2 25-15,19 12 3 16,-19 6-6-16,0 10-15 15,-27 6-15-15,-44-3-7 16,-8-10-3-16,13-11-6 16,9-14-26-16,22-10-47 0,24 0-44 15,11-6-109-15</inkml:trace>
  <inkml:trace contextRef="#ctx0" brushRef="#br0" timeOffset="13192.2604">22270 5930 170 0,'0'0'222'0,"0"22"-180"15,0 11 32-15,0 11-21 16,0 11-18-16,-14 10-11 15,-11 2-6-15,-2-1-7 16,3 0-8-16,2-8-3 16,8-2 0-16,9-9-5 15,5-8-11-15,0-13-64 16,0-12-66-16,-8-10-96 16</inkml:trace>
  <inkml:trace contextRef="#ctx0" brushRef="#br0" timeOffset="13478.5498">22087 6293 348 0,'0'-3'106'15,"0"1"-56"-15,0-1-20 16,14-2-15-16,16-3-3 16,5-2 15-16,9 3-5 15,7 2-7-15,15 0-2 16,2 0-11-16,17 0-2 0,7 1 0 16,6-3-7-1,1-1-22-15,-9-2-144 0,-17-8-222 16</inkml:trace>
  <inkml:trace contextRef="#ctx0" brushRef="#br0" timeOffset="13651.1707">23219 5947 533 0,'-14'5'74'15,"14"2"-70"-15,0 6-4 16,14-4-2-16,-1 8-92 16,1-6-230-16</inkml:trace>
  <inkml:trace contextRef="#ctx0" brushRef="#br0" timeOffset="13778.6745">23232 6317 298 0,'-33'8'242'0,"9"7"-180"16,16 1-34-16,2-3-28 16,-7-13-204-16</inkml:trace>
  <inkml:trace contextRef="#ctx0" brushRef="#br0" timeOffset="14370.7385">24470 5911 96 0,'-71'0'379'0,"-22"8"-330"15,17 31 18-15,-11 3-17 16,21 0-28-16,28-9-19 15,30-13-3-15,8-5 1 16,27-1 3-16,47-4 34 16,5 5 7-16,16 3-3 15,-29 16-7-15,-39 10-5 16,-27 14-4-16,-19 5-13 16,-74 1-9-16,-24-16-4 15,5-20-12-15,20-21-48 16,13-7-62-16,27-14-91 0,19-31-224 15</inkml:trace>
  <inkml:trace contextRef="#ctx0" brushRef="#br0" timeOffset="14528.5894">24366 5877 552 0,'93'-8'66'0,"63"2"59"16,7-2-72-16,14-4-23 15,-18-2-23-15,-1-8-7 16,-8-3-16-16,8-15-112 16,-22-5-233-16</inkml:trace>
  <inkml:trace contextRef="#ctx0" brushRef="#br0" timeOffset="15352.355">18856 7866 478 0,'0'0'56'0,"-6"0"-29"0,6 17 4 16,-13 36-5-16,-20 25 8 16,-13 11-14-16,-25 19 3 15,-3 1-6-15,3-1-8 16,17-19-7-16,16-27-2 16,32-33-1-16,6-29-2 15,44-1 3-15,62-44 0 16,39-5 4-16,10 1 0 15,-16 16 3-15,-30 19 9 16,-30 14-3-16,-24 0-4 16,-31 35-2-16,-24 11 7 15,0 12-6-15,-38-5-3 16,-16-4-5-16,16-15-3 16,18-17-13-16,20-10-29 0,0 4-57 15,0-11-86-15,0 0-240 16</inkml:trace>
  <inkml:trace contextRef="#ctx0" brushRef="#br0" timeOffset="15540.792">19505 8483 539 0,'24'0'105'0,"36"0"-19"0,19 19-29 16,6 0-49-1,-14-5-8-15,-11-3-3 16,-14-1-17-16,-8-2-36 0,-10-8-75 16,-1 0-66-16,-8 0-44 15</inkml:trace>
  <inkml:trace contextRef="#ctx0" brushRef="#br0" timeOffset="15690.9455">20214 8512 140 0,'19'-5'67'0,"-14"5"3"15,-5 0 18-15,0 0-6 16,0 14-1-16,-27 27-20 15,-17 17-8-15,-10 13-8 16,-12 14-19-16,-13 2-12 16,17-4-10-16,7-8-4 15,9-10-2-15,35-11-15 16,11-17-106-16,0-24-168 0</inkml:trace>
  <inkml:trace contextRef="#ctx0" brushRef="#br0" timeOffset="16080.7626">20724 8528 453 0,'-22'51'32'0,"6"20"31"15,7 8-17-15,-10 2-23 16,0-3-16-16,-16 1-4 0,-9-9-3 15,11-17 0 1,12-15-3-16,-4-28-7 16,11-10-15-16,9-42-34 0,5-31-25 15,0-26 45-15,33-18 25 16,32-12 14-16,14 6 66 16,6 14-62-16,13 19 22 15,0 21 24-15,-5 18 16 16,-14 22-4-16,-14 18-2 15,-27 11-16-15,-32 34-15 16,-6 37 1-16,-52 28-5 16,-65 13-15-16,-17 1-8 15,-2-16-2-15,24-20-5 16,55-31-29-16,24-26-76 0,33-20-54 16,19-22-123-16</inkml:trace>
  <inkml:trace contextRef="#ctx0" brushRef="#br0" timeOffset="16328.5767">22223 8044 571 0,'-27'9'110'0,"27"13"-110"16,0-5-17-16,0 1-74 16,8-6-183-16</inkml:trace>
  <inkml:trace contextRef="#ctx0" brushRef="#br0" timeOffset="16454.7541">22114 8417 58 0,'-46'0'472'0,"13"9"-373"16,20 0-5-16,13-4-94 0,0-5-32 16,0 0-155-16</inkml:trace>
  <inkml:trace contextRef="#ctx0" brushRef="#br0" timeOffset="17100.8434">23854 8132 319 0,'0'-2'102'0,"0"2"-33"15,0 0 9-15,0 6-38 16,0 32 20-16,0 18-10 16,0 15-22-16,-38 11-7 15,-9-2-11-15,9 1-8 16,-3-11-2-16,11-12-5 16,17-8-10-16,13-19-38 15,0-11-78-15,5-20-104 16</inkml:trace>
  <inkml:trace contextRef="#ctx0" brushRef="#br0" timeOffset="17384.7071">24459 8299 394 0,'-73'40'152'16,"21"14"-118"-16,33 9 26 15,19-5-48-15,13-12-6 16,66-22 1-16,30-18 15 16,22-6 8-16,14-15 2 15,-6-25 0-15,-16-10 4 16,-36 5-1-16,-54 10-8 16,-33 6 1-16,-33 7-10 15,-84-1-10-15,-22 5-8 16,13 4-1-16,17 3-7 0,54 0-38 15,55-1-76-15,0-17-177 16</inkml:trace>
  <inkml:trace contextRef="#ctx0" brushRef="#br0" timeOffset="18090.4744">26234 6159 41 0,'0'5'254'0,"-5"-2"-238"15,5-3 40-15,0 0 22 16,30 0-15-16,35 0 5 16,9-1-13-16,5-9-18 15,-6 3-20-15,-15 1-11 16,-20 5-6-16,3 1-1 16,-17 0-29-16,4 0-121 15,-23 0-256-15</inkml:trace>
  <inkml:trace contextRef="#ctx0" brushRef="#br0" timeOffset="18309.0615">26621 6340 449 0,'19'-10'77'16,"20"7"-58"-16,7 3 19 16,-13 0-38-16,5 0-3 15,3 0-2-15,11 0-53 16,-17-2-132-16</inkml:trace>
  <inkml:trace contextRef="#ctx0" brushRef="#br0" timeOffset="18631.022">27480 5900 294 0,'0'13'102'16,"0"7"-80"-16,0 6 46 15,33 10-24-15,13 1-8 16,12 3-8-16,2-2-3 16,-9-3-12-16,1 1-8 15,-11-4-5-15,5 0-4 16,-7-5-7-16,4-2-40 15,-7-5-79-15,-17-19-119 16</inkml:trace>
  <inkml:trace contextRef="#ctx0" brushRef="#br0" timeOffset="18802.8002">27944 5921 564 0,'-183'79'30'0,"6"23"65"16,0-1-48-16,8-7-42 16,51-22-5-16,64-24-12 15,54-32-105-15,0-16-253 16</inkml:trace>
  <inkml:trace contextRef="#ctx0" brushRef="#br0" timeOffset="19544.8499">25912 8339 262 0,'20'0'177'16,"15"0"-156"-16,36-16 50 15,0-1-37-15,8 1-24 16,-8 3-7-16,-17 10-3 16,-21 1-8-16,-14 2-79 15,-19 0-136-15</inkml:trace>
  <inkml:trace contextRef="#ctx0" brushRef="#br0" timeOffset="19732.8021">25992 8551 597 0,'0'0'70'0,"19"0"-54"16,65 0 8-16,28 0-24 15,-6 0-6-15,-8 0-97 16,-21 0-203-16</inkml:trace>
  <inkml:trace contextRef="#ctx0" brushRef="#br0" timeOffset="21270.7272">27308 8248 202 0,'-8'-1'129'0,"3"1"-87"16,-1-4 14-16,-7 1-20 16,7-1 0-16,6 1 9 15,-2 3 3-15,2 0 0 16,0 0-8-16,32 32 16 16,17 9-4-16,-2 7-21 15,2 2-7-15,-14-3-16 16,-2-11-8-16,11-2 0 15,-4-11-5-15,4-11-55 16,5-6-108-16,14-6-136 16</inkml:trace>
  <inkml:trace contextRef="#ctx0" brushRef="#br0" timeOffset="21412.9097">28148 8281 411 0,'0'0'124'0,"-27"28"-29"15,-30 40-12-15,-36 30-21 16,-38 18-24-16,-32 15 1 15,-1 10 0-15,-19-1-26 16,25-3-13-16,46-23 0 16,58-24-27-16,54-51-159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26T18:27:46.49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4094 8881 249 0,'0'-7'142'0,"0"3"-128"0,0 1 26 15,0 3-2-15,0-4-11 16,0-2-3-16,-8 1 3 15,8 0 7-15,0 3 0 16,-6 0-2-16,4 2-11 16,-9 0-7-16,11 0-4 15,0 0-4-15,0 0-3 16,0 0 0-16,0 12-2 16,0 20 4-16,-8 22 3 15,-12 26-4-15,-18 24-2 16,3 23-2-16,-9 4 0 15,22-9-1-15,22-23 0 0,0-31-1 16,33-28-1-16,49-18 0 16,27-12 1-16,3-10 2 15,0 3 0-15,-28 7-2 16,-10 2-15-16,-22 0-58 16,-33 1-73-16,-19-12-98 15</inkml:trace>
  <inkml:trace contextRef="#ctx0" brushRef="#br0" timeOffset="278.0492">3658 9294 430 0,'49'-21'32'0,"35"-3"42"15,20 3 1-15,8-2-47 16,-6 0-12-16,-16 2-10 16,-16 4-4-16,-17 6-2 15,3 6 0-15,19 1-26 16,-14 4-96-16,1 0-117 0</inkml:trace>
  <inkml:trace contextRef="#ctx0" brushRef="#br0" timeOffset="1066.2433">5430 9113 12 0,'0'-5'167'0,"0"2"-156"15,0-1 8-15,0 1 22 16,0-2-11-16,0 1-7 16,-8-2 18-16,8 1 7 15,-11 0-8-15,8 3 5 16,-2-2-1-16,5 4-15 16,-8 0-11-16,8-5-2 15,-6 5-4-15,1-4-1 16,-1 2-1-16,4 2 3 15,2-2-2-15,0 2-3 0,0 0 0 16,0 0 2-16,0 0-2 16,0 0 0-16,-11 0-2 15,11 0-2-15,0 0 1 16,0 0 0-16,0 0 3 16,0 0 0-16,0 0 0 15,0 0 2-15,-9 0 0 16,9 0-5-16,0 0-1 15,0 0 1-15,-13 0-1 16,-1 0-1-16,-10 2-1 16,-15 20-1-16,4 15-1 15,-17 9 1-15,6 18-1 16,-6 9 1-16,0 3 0 16,25-4-1-16,8-15 1 15,13-18-1-15,6-16 0 0,0-21 0 16,44-2 2-16,30-39 3 15,24-36 1-15,14-14-5 16,-6-2 0-16,-16 11-1 16,-19 23 2-16,-30 19-2 15,-17 20 0-15,-21 16 0 16,-3 2-2-16,0 32 1 16,0 26 1-16,-22 11 1 15,-21 4-1-15,15-13 0 16,9-10-10-16,19-10-33 15,0-16-29-15,14-15-43 16,38-9-43-16,-1-2 6 0,9-32-12 16</inkml:trace>
  <inkml:trace contextRef="#ctx0" brushRef="#br0" timeOffset="1344.1192">6084 9176 130 0,'0'-16'234'16,"-5"5"-153"-16,-9 11 15 15,1 0-33-15,7 0-15 16,-7 27-25-16,-1 16 6 16,-5 14-6-16,-3-5-3 15,11-13-8-15,11-15-10 16,0-21-2-16,11-3 0 16,76-42 1-16,36-21 3 0,22-7-2 15,-1 21-2-15,-27 25 5 16,-29 24 6-16,-31 3-6 15,-38 45 1-15,-19 17 0 16,0 4-1-16,-52-3-5 16,8-22-16-16,23-22-52 15,10-22-81-15,11-3-147 16</inkml:trace>
  <inkml:trace contextRef="#ctx0" brushRef="#br0" timeOffset="1628.0852">6916 8850 371 0,'6'0'128'0,"7"0"-82"16,23 0 23-16,-12 0-51 15,3 7-14-15,-8-5-4 16,-5 4 0-16,11-1-7 16,7-3-23-16,1 0-107 15,13-2-213-15</inkml:trace>
  <inkml:trace contextRef="#ctx0" brushRef="#br0" timeOffset="1769.815">7663 8625 474 0,'-46'46'94'0,"13"24"-23"16,0 9 0-16,14-3-60 15,19-10-11-15,0-20-18 16,0-31-175-16</inkml:trace>
  <inkml:trace contextRef="#ctx0" brushRef="#br0" timeOffset="2287.9015">9209 8103 462 0,'-43'0'113'0,"-45"15"-67"16,-15 67 31-16,-31 37-18 15,-21 39-15-15,24 31-16 16,14 19-11-16,37 7-9 16,48-22-2-16,32-29-5 15,32-38-1-15,72-43-6 16,30-34-35-16,-3-23-60 15,-3-26-113-15</inkml:trace>
  <inkml:trace contextRef="#ctx0" brushRef="#br0" timeOffset="2850.1027">9754 8706 338 0,'-8'-15'164'0,"-11"13"-107"16,14 2-2-16,-3 0-14 15,-12 10-10-15,-12 32-6 16,-34 16 6-16,-18 23-18 16,-14 9-9-16,-1 7-2 0,26 6-1 15,35-13-1-15,24-23 0 16,14-24-1-16,46-19-1 15,39-19 2-15,19-5-2 16,2 0 1-16,-8-2-2 16,-19-6-2-16,-8 0-20 15,-19 3-40-15,-25-4-98 16,-27-12-179-16</inkml:trace>
  <inkml:trace contextRef="#ctx0" brushRef="#br0" timeOffset="3070.0434">9078 9061 291 0,'0'-15'199'0,"88"6"-172"16,48-5 64-16,33 1-48 15,-5 2-15-15,-25-3-10 16,-36-1-15-16,-16 4-3 15,-16 3-1-15,0 1-14 16,-11 1-61-16,6-1-106 16,5 0-148-16</inkml:trace>
  <inkml:trace contextRef="#ctx0" brushRef="#br0" timeOffset="3354.4255">10529 8886 400 0,'-87'38'81'0,"-6"13"-1"16,14 11 17-16,8 2-42 16,14-6-42-16,29-15-12 15,15-15 0-15,13-18-1 16,0-10 0-16,32-12 1 16,42-34 2-16,16-8-3 15,8-1 0-15,-19 10 0 16,-13 19 1-16,-25 16-1 0,-28 10 0 15,-7 10 1 1,-6 32 1-16,0 7 4 0,-41 4-4 16,11-5-2-16,22-2-15 15,8-17-47-15,0-9-98 16,0-20-131-16</inkml:trace>
  <inkml:trace contextRef="#ctx0" brushRef="#br0" timeOffset="3586.2017">10927 9018 591 0,'-33'0'36'0,"33"0"23"16,0 0-43-16,25-3-6 0,40-13 8 16,9-8-12-16,16 0-4 15,-8 4-1-15,-12 12-1 16,-4 8 4-16,-20 0-1 15,-13 8-1-15,-14 23-1 16,0 6-1-16,0 3-7 16,-5-4-46-16,-9 2-112 15,-5-13-135-15</inkml:trace>
  <inkml:trace contextRef="#ctx0" brushRef="#br0" timeOffset="3818.0178">11759 8900 486 0,'19'0'72'0,"46"9"18"16,1 23-19-16,13 0-41 15,8-3-23-15,-3-6-4 16,1-4-3-16,-1-1-2 15,4-2-2-15,2-8-18 16,-17-8-64-16,-10 0-89 16,-17-24-83-16</inkml:trace>
  <inkml:trace contextRef="#ctx0" brushRef="#br0" timeOffset="3959.8348">12664 8764 210 0,'-126'31'305'0,"-37"37"-226"16,7 26 3-16,4 7-24 15,21 1-36-15,38-10-22 16,36-21-1-16,43-20-51 16,14-28-80-16,27-23-152 15</inkml:trace>
  <inkml:trace contextRef="#ctx0" brushRef="#br0" timeOffset="4170.0701">13062 8277 594 0,'3'64'11'16,"46"41"25"-16,-14 27 20 16,-24 16-3-16,-11 20 12 15,-30 16-22-15,-57-4-18 16,-25-15-22-16,14-31-3 15,19-59-51-15,35-68-271 16</inkml:trace>
  <inkml:trace contextRef="#ctx0" brushRef="#br0" timeOffset="4777.1859">13863 8817 485 0,'0'-12'43'0,"0"6"4"15,39 1-2-15,40-2-3 16,5 0-11-16,1-2-16 16,-20 3-9-16,-5 0-6 15,6 6 0-15,-6 0-21 16,-14 0-120-16,-27 0-401 15</inkml:trace>
  <inkml:trace contextRef="#ctx0" brushRef="#br0" timeOffset="4928.0843">14158 9046 525 0,'0'5'201'0,"33"6"-199"15,84 2-2-15,-5-13-22 16,0-17-281-16</inkml:trace>
  <inkml:trace contextRef="#ctx0" brushRef="#br0" timeOffset="6157.9429">16045 8555 126 0,'-41'0'199'16,"8"0"-194"-16,20 1-2 15,7 5-2-15,1-4 0 16,5-2-1-16,-14 0 22 15,9 0 26-15,-9 0 5 16,14 0-19-16,-8 0-11 16,8 0 3-16,-6 0-2 15,1-2-3-15,2 2 1 16,3 0-3-16,0 0-3 0,-5 0 2 16,5 0-4-16,0-2-8 15,-6 2 2-15,6 0 1 16,0 0 1-16,0 0-2 15,-5 0-3-15,5-4 4 16,0 3 7-16,0-3 2 16,0 4-5-16,0 0 0 15,-8 0-1-15,8 0-3 16,0 0-2-16,0 0-3 16,0 0-3-16,0 0 1 15,0 0-1-15,0 0 1 16,0 0 4-16,0 0 1 15,-6 0-1-15,6 0 1 0,0 0-1 16,0 0-2-16,0 0 1 16,-3 0 3-16,3 0-3 15,0 0-2-15,0 0 1 16,0 0-1-16,0 0 2 16,0 0 1-16,0 0 0 15,-11 0-3-15,-2 27-2 16,-25 21 1-16,-17 32-1 15,-21 13 0-15,-6 17-1 16,0 4 0-16,17-1-1 16,32-12 1-16,30-26-2 15,3-25-4-15,28-25-1 0,56-18 3 16,22-4 2-16,4-3 0 16,1 0 1-16,1 0-6 15,-19 0-20-15,-1 0-44 16,-26 0-48-16,-33-14-153 15</inkml:trace>
  <inkml:trace contextRef="#ctx0" brushRef="#br0" timeOffset="6381.8706">15401 8964 528 0,'68'-23'42'16,"50"5"53"-16,18-2-27 15,3 3-53-15,-8 1-12 16,-19 9-3-16,5 3-6 16,-13 0-24-16,-6-1-96 15,0-4-124-15</inkml:trace>
  <inkml:trace contextRef="#ctx0" brushRef="#br0" timeOffset="6689.3042">16942 8773 288 0,'-117'28'322'15,"5"21"-286"-15,33 12 19 16,0 7-35-16,27-3-7 15,14-13-8-15,24-12-2 16,14-16-2-16,0-14 0 16,38-10 2-16,36-2 5 15,16-28-4-15,-3-7-3 16,-11 2-1-16,-7 8 0 16,-31 13 0-16,-11 10 0 15,-16 4 0-15,-11 7 0 16,0 23 0-16,0 8 2 15,-11-3-2-15,3-6-2 0,8-5-23 16,0-8-109-16,19-11-151 16</inkml:trace>
  <inkml:trace contextRef="#ctx0" brushRef="#br0" timeOffset="6915.9674">17348 9058 470 0,'-24'-12'182'16,"24"10"-97"-16,0-5-18 16,70-9-45-16,29-6-7 15,18-3 3-15,3 1 1 0,-17 5-2 16,-23 8-6 0,-15 7-4-16,-5 4-6 0,-27 0-1 15,-9 14-2-15,-5 13-7 16,9 1-45-16,-28-5-92 15,0-21-144-15</inkml:trace>
  <inkml:trace contextRef="#ctx0" brushRef="#br0" timeOffset="7169.9999">18232 8505 542 0,'0'0'72'0,"2"2"43"16,50 12-74-16,0-7-27 15,5-6-10-15,-2-1-4 16,5 0-3-16,5 0-17 15,6-8-61-15,-6-14-160 16</inkml:trace>
  <inkml:trace contextRef="#ctx0" brushRef="#br0" timeOffset="7328.0754">19137 8240 713 0,'-47'73'60'0,"15"26"-3"16,-6 6-49-16,10-8-8 16,23-17-9-16,-14-33-150 15</inkml:trace>
  <inkml:trace contextRef="#ctx0" brushRef="#br0" timeOffset="7897.9811">19898 8211 274 0,'-28'-11'255'0,"-4"6"-208"0,21 5 31 15,-3 0-34 1,-24 37-23-16,2 27 22 0,-21 32 11 16,-3 26-14-16,0 23-16 15,-5 8-12-15,27-3-5 16,18-16-5-16,20-15-2 16,25-21-3-16,68-14-27 15,24-31-35-15,-5-18-56 16,-6-27-136-16</inkml:trace>
  <inkml:trace contextRef="#ctx0" brushRef="#br0" timeOffset="8296.7094">20560 8119 438 0,'-22'-1'129'15,"17"1"-92"-15,5 4-4 16,0 28 19-16,0 14-22 16,0 2-21-16,0 8-6 15,0-4-1-15,-11 0-2 16,11-8-2-16,0-5-29 15,0-5-90-15,11-15-153 16</inkml:trace>
  <inkml:trace contextRef="#ctx0" brushRef="#br0" timeOffset="8639.968">20947 8114 373 0,'0'-7'43'15,"0"-4"-19"-15,38-6 23 16,28-6 0-16,-6 5 6 16,5 5 1-16,-18 10-15 15,-17 3-18-15,-9 6-8 16,-21 27-5-16,0 20-1 15,-27 13-3-15,-25 1-3 16,1-2 0-16,23-16-1 0,28-17 0 16,0-15 0-16,47-17 0 15,43 0 0-15,21-12 0 16,7-10 0-16,-12 8-7 16,-8 8-7-16,-5 4-25 15,-36 2-82-15,-24 0-124 16</inkml:trace>
  <inkml:trace contextRef="#ctx0" brushRef="#br0" timeOffset="8879.2203">20225 8872 332 0,'0'0'142'0,"87"-15"-78"16,82-8 41-16,27-12-54 16,28-11-19-16,-9 1-2 15,-13 3-4-15,-38 6-13 16,-53 14-13-16,-37 15 0 16,-14 5-15-16,-22 2-55 15,-24 0-138-15</inkml:trace>
  <inkml:trace contextRef="#ctx0" brushRef="#br0" timeOffset="9269.9393">20775 9086 175 0,'-5'0'201'0,"5"0"-166"16,0 0 21-16,33-20 1 15,32 0-8-15,25-8-4 16,3 4 15-16,5 3-15 15,-19 3-6-15,-22 4-13 16,-16 10-16-16,-27 4-8 16,-14 4-2-16,0 36 3 15,0 18 0-15,-41 11-1 16,-5 3-2-16,7-3-1 16,7-6-6-16,26-8-30 15,6-16-40-15,0-19-63 16,0-20-134-16</inkml:trace>
  <inkml:trace contextRef="#ctx0" brushRef="#br0" timeOffset="9525.9636">22242 7836 518 0,'0'0'68'16,"19"61"-66"-16,50 35 41 15,-12 41 4-15,-19 39 5 16,-38 30 15-16,-19 18-18 0,-98 19-14 16,-39-5-20-16,-15-20-15 15,21-33-7-15,24-87-133 16,61-86-572-16</inkml:trace>
  <inkml:trace contextRef="#ctx0" brushRef="#br0" timeOffset="44385.0048">10848 12011 283 0,'-19'0'57'16,"5"-3"-50"-16,6-2 30 16,-3 5-12-16,3-6 3 15,8 6 8-15,0 0 5 16,0-1-6-16,-11 1 1 15,8 0-4-15,3 0-9 16,-5 0-2-16,-1 0-2 0,6 0-2 16,0 0-1-1,-5 0-3-15,5 0-5 0,0 0-7 16,0 0 0-16,0 0 0 16,0 0 0-16,0 0 2 15,0 0-1-15,0 22 0 16,38 22 21-16,22 19 6 15,25 9-12-15,-6 8-3 16,5 6-2-16,-13-1-4 16,3-1-4-16,-9-2-3 15,-8-10-1-15,-10-6-1 16,-15-13-6-16,-10-15-17 0,-11-22-35 16,-11-11-38-1,0-5-75-15,0-29-193 0</inkml:trace>
  <inkml:trace contextRef="#ctx0" brushRef="#br0" timeOffset="44603.669">11595 12172 569 0,'-60'27'97'0,"-3"28"-90"15,-16 18 42-15,-33 15-25 0,-18-2-7 16,10-5-11 0,10-20-6-16,37-18-7 0,32-21-27 15,30-17-34-15,11-5-102 16,60-29-235-16</inkml:trace>
  <inkml:trace contextRef="#ctx0" brushRef="#br0" timeOffset="44999.7288">12473 12199 490 0,'0'5'55'0,"14"1"1"16,51-5 14-16,6-1-24 16,13 0-22-1,-15 0-18-15,-4 0-6 0,-13 0 0 16,-14-9-14-16,-5 2-46 16,-11 4-111-16,-22 3-308 15</inkml:trace>
  <inkml:trace contextRef="#ctx0" brushRef="#br0" timeOffset="45149.4434">12931 12396 216 0,'0'0'462'0,"0"10"-432"0,22-1 34 16,30-3-44-1,27-6-20-15,5 0-26 0,25-22-102 16,-16-27-340-16</inkml:trace>
  <inkml:trace contextRef="#ctx0" brushRef="#br0" timeOffset="45713.5961">14706 12040 561 0,'-49'0'66'15,"22"35"-41"-15,-14 9 20 16,-6 12 5-16,-2-7-28 16,22-7-18-16,24-12-3 15,3-15-1-15,3-2 1 16,54-5 7-16,3 2 19 16,6 9-3-16,-28 5 0 15,-5 9-1-15,-33 15 8 16,0 8-16-16,-63 9-10 15,-43-7-5-15,-25-10-2 16,0-22-24-16,19-26-32 0,19 0-23 16,42-33-26-16,45-10-46 15,6-1-153-15</inkml:trace>
  <inkml:trace contextRef="#ctx0" brushRef="#br0" timeOffset="45945.8776">14559 12048 425 0,'0'-5'171'0,"38"2"-149"16,60-7 41-1,28 1-1-15,29-11-29 0,-2-6 5 16,-6 2-19-16,-22-6-19 15,-37 1-1-15,-12-2-17 16,-22 7-73-16,-2 7-89 16,-19 6-229-16</inkml:trace>
  <inkml:trace contextRef="#ctx0" brushRef="#br0" timeOffset="46545.6607">16413 11839 215 0,'-55'-8'302'0,"-2"6"-261"16,-3 2 11-16,-24 0-8 0,-1 0-3 15,-13 23-9-15,0 13 4 16,10 18-4-16,4 7-7 15,10 9-4-15,17-2-4 16,24-12-9-16,25-13 0 16,8-17-6-16,0-11-2 15,27-12-2-15,33-3 2 16,20-18 2-16,15-24-1 16,-2-10-1-16,-9-1 0 15,-10 2 2-15,-22 4 1 16,-12 9 0-16,-20 9 5 15,-1 14 6-15,-19 10-4 0,0 5 3 16,0 0 7-16,0 27-8 16,0 27-4-16,-19 22 6 15,-20 17-4-15,-7 10 0 16,-14-4-8-16,14-2-1 16,-6-19-1-16,14-20-2 15,10-13-6-15,9-22-21 16,19-7-40-16,0-9-70 15,0-7-46-15,33 0-130 16</inkml:trace>
  <inkml:trace contextRef="#ctx0" brushRef="#br0" timeOffset="47033.6461">16642 12627 202 0,'-36'10'258'16,"12"-2"-232"-16,-3 2 28 0,8-5-10 15,-1-1-4 1,12-2-13-16,-3-2 3 0,11 0 9 16,0 0-5-16,0 0-9 15,0-6 3-15,0-9-20 16,14 7 5-16,-3 0 3 16,-3 8-2-16,-8 0 3 15,0 0 0-15,0 14-4 16,-46 16-5-16,-1 3-5 15,9-13-3-15,16-13-5 16,17-7-3-16,5-3 2 16,0-27 0-16,46-6-1 15,1 2 6-15,-9 16 1 16,-11 10 2-16,-27 8-1 16,0 0-1-16,0 19-1 0,-41 13 0 15,3-1-3-15,11-11-54 16,21-16-77-16,6-4-120 15</inkml:trace>
  <inkml:trace contextRef="#ctx0" brushRef="#br0" timeOffset="47603.9409">17225 12055 381 0,'-8'0'69'0,"3"0"-34"15,5 0-11-15,0 0 10 16,0 0 0-16,0-2 8 15,0-1-7-15,5-7-10 16,61-2 8-16,21-5 7 16,17-8-7-16,7 0 3 15,12-2 1-15,-6 2 1 16,-16 4-12-16,-22 8-7 16,-13 9-5-16,-23 4-9 15,-7 0-2-15,-17 32 2 16,-19 32-1-16,-3 24 2 0,-73 23 0 15,-22 10-2 1,-1-9 3-16,12-10-2 0,22-24-5 16,32-30-3-16,22-30-18 15,11-18-54-15,11 0-96 16,44-41-181-16</inkml:trace>
  <inkml:trace contextRef="#ctx0" brushRef="#br0" timeOffset="48337.8942">19104 11619 275 0,'-14'0'112'15,"1"0"-74"-15,2 0-13 16,-3 0-5-16,-5 4 7 16,-8 6 14-16,0 5 4 15,2 10 4-15,-2 3 2 16,21 8-14-16,6-3-19 16,0-5 3-16,19-16-8 15,47-7 2-15,18-5 12 16,15-26-1-16,-1-18-3 0,-30-2 2 15,-44 5-8 1,-24 9 2-16,-32 12 5 0,-58 8-24 16,-11 2-8-16,22 5-51 15,35-16-119-15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26T18:30:06.87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9872 5417 192 0,'-14'0'43'16,"-5"0"-24"-16,5 0 10 15,3 6-6-15,-2 5-2 16,5 3 13-16,-6-2-6 16,-5 2 0-16,0 4 7 0,5 14-6 15,-5 6-6 1,5 8-3-16,-5 10-4 0,-2 6-6 16,2 11-2-16,-6 5-2 15,17 8 0-15,2 4-3 16,6 2 1-16,0 6-1 15,6 0 2-15,21 5 0 16,0 6-3-16,1 10 0 16,2 5 2-16,-3 8-2 15,6 4 0-15,-6 7-2 16,3 3 0-16,-3 3 0 16,0-2 0-16,-2-3-1 15,-3-1 1-15,-3 1 0 16,-6 1 0-16,-2-1-1 15,-2 1 1-15,1 10 0 0,-1-4 0 16,-4 3 0-16,-5-7-1 16,3-19-1-16,-3-15 0 15,11-25-8-15,-11-20-16 16,0-21 5-16,0-12-16 16,0-10-27-16,0-8-33 15,0-17-77-15</inkml:trace>
  <inkml:trace contextRef="#ctx0" brushRef="#br0" timeOffset="952.1413">9877 5501 150 0,'-19'-9'21'16,"-14"-1"45"-16,6 4-18 15,-11-4-13-15,5 0 5 16,9 2-16-16,-4 1 9 16,15 2 13-16,-1 0-18 15,3 3-4-15,-2-4-3 16,4 2 4-16,4 2 5 16,5 2-5-16,0 0-7 15,0 0-4-15,0 0-8 16,0 0-4-16,0 9 0 15,38 18 8-15,28 12 5 0,7 11-2 16,17 4 0-16,8 5-1 16,14 8 0-16,19 5 2 15,8 9 4-15,6 13 1 16,-1 11-1-16,6 7-1 16,-5 5-1-16,-1 2-2 15,11 5-4-15,-2 5-6 16,-11-5-1-16,2-4 0 15,20-4 0-15,19 5 2 16,8 6 0-16,19 2 0 16,-14 2-1-16,3-6-4 15,-5 1 0-15,-9 4 2 0,-2 2 0 16,2-3 0-16,-8-1 1 16,6-6 0-16,-14-2 1 15,-5-9 0-15,-14-6-4 16,-25-13 0-16,-13-9 0 15,-39-8 0-15,-7-10-2 16,-23-7-2-16,-23-18-13 16,-12-7-34-16,-3-10-68 15,-5-16-120-15</inkml:trace>
  <inkml:trace contextRef="#ctx0" brushRef="#br0" timeOffset="1814.0349">9877 9364 198 0,'0'0'120'15,"0"0"-107"-15,8 0 47 16,31 0-5-16,12 0-23 15,17 0 6-15,12 0 4 16,15 0 0-16,6 0-2 16,13 0-4-16,12 0-3 15,7 0-4-15,9 0-2 0,-3 0-10 16,-8 0-4-16,14 0-3 16,-9 0-1-16,3 0-2 15,6 0-1-15,-4 0-3 16,9 0 1-16,3 0 0 15,16 0 0-15,8 0-2 16,9 0 0-16,-9 0-1 16,-3 0-1-16,-2 0 0 15,-8 0 0-15,-1 0 0 16,1 0 1-16,-11-2 4 0,-12-4 0 16,-21-2 0-1,-16 1 0-15,-39 0-5 0,-26 1 0 16,-12 5-3-16,-13 1-7 15,-14 0-16-15,5 0-26 16,0 0-26-16,-5 0-55 16,0 0-185-16</inkml:trace>
  <inkml:trace contextRef="#ctx0" brushRef="#br0" timeOffset="2789.9561">9157 9328 502 0,'0'-1'65'0,"0"1"31"16,-38 0 10-16,-41 0-41 16,-27 41-44-16,-36 32-5 0,-3 25 0 15,15 18-2 1,51 3-9-16,70-12-5 0,31-28 0 16,134-32 2-16,48-37 0 15,25-10-2-15,14-48-3 16,-14-8-15-16,-38 1-51 15,-55-2-86-15,-76-3-403 16</inkml:trace>
  <inkml:trace contextRef="#ctx0" brushRef="#br0" timeOffset="4551.8439">8718 4758 277 0,'0'-17'70'0,"0"2"-18"15,-5 0 32-15,5 4-27 16,-3 3-10-16,3 2-5 16,0 4-11-16,-5 2-2 0,-1 0-3 15,6 0-9 1,0 14-5-16,0 32 0 0,0 23 9 16,0 11-8-16,0 11-5 15,-5 1-2-15,-9-1-2 16,1-15-3-16,4-28-1 15,9-22 0-15,0-26-1 16,0-9 1-16,0-52 0 16,0-30-3-16,9-24-2 15,18-3 3-15,6 2 1 16,10 7 1-16,-2 9 0 16,3 8 0-16,-3 11-1 0,5 11 1 15,-13 15 0 1,-6 9 0-16,-16 17 1 0,2 8-1 15,-7 16 0-15,-6 5 2 16,0 0 1-16,22 4-1 16,2 26 1-16,17 22 7 15,6 6-1-15,4 15 1 16,-4 5-1-16,10 6-3 16,-11 6-2-16,-8-5-1 15,-5-2-3-15,0-3 0 16,-6-3-3-16,6-9-13 15,-14-8-26-15,0-7-45 16,-19-10-35-16,0-13-81 16</inkml:trace>
  <inkml:trace contextRef="#ctx0" brushRef="#br0" timeOffset="4770.0218">8724 4942 555 0,'-25'-2'20'0,"25"2"53"15,6 0-20-15,59-4-25 16,22 4 17-16,12 0-35 16,-1-5-10-16,-14 3 0 15,1-4-2-15,13-1-12 0,6 1-60 16,21-10-129-16</inkml:trace>
  <inkml:trace contextRef="#ctx0" brushRef="#br0" timeOffset="5953.817">15292 8974 354 0,'0'0'132'16,"0"0"-88"-16,0 0 30 16,0 0-28-16,0 0-18 15,0 0-11-15,0 25 10 0,11 15 4 16,3 14-14-16,-1 13-4 15,-4 14-4-15,-4 12-4 16,-5 0-2-16,0-2-2 16,0-20-1-16,0-16 0 15,0-20-1-15,0-21-1 16,0-7 0-16,0-7 2 16,0-12-1-16,-19-27-5 15,-3-13-5-15,-2-10 9 16,21-10 2-16,3-4 0 15,0-13 0-15,3 1 1 16,43-4 0-16,17 2 1 16,10 0-2-16,20 4 7 0,5 10 6 15,11 13 8-15,-22 19 6 16,-2 17-11-16,-33 15-7 16,-6 12-1-16,-5 0-4 15,-8 19 2-15,-20 33 2 16,-13 18 0-16,-2 11-4 15,-69 4-3-15,0-14-1 16,22-25-2-16,11-22-4 16,32-13-3-16,6-11 0 15,0 0-6-15,33-31 3 16,51-6 12-16,23 2 0 16,2 16 4-16,-11 16 1 0,-19 3 4 15,-27 39 0 1,-30 31 4-16,-22 23-4 0,-41 16-5 15,-71 3-4-15,-30-14-4 16,-16-26-31-16,8-32-30 16,6-28-40-16,5-12-37 15,27 0-149-15</inkml:trace>
  <inkml:trace contextRef="#ctx0" brushRef="#br0" timeOffset="6635.9184">14747 9121 172 0,'0'0'120'16,"0"3"-95"-16,0-2 21 16,0 2-25-16,0 0-11 0,0-1-7 15,0-2 17 1,0 0 10-16,0 0 2 0,0 0 5 16,0 3-10-16,0-3 4 15,0 2-4-15,0 4-7 16,0-3 5-16,14 4-1 15,-1-1-12-15,1 0-4 16,2 0-5-16,-8-1-3 16,1-2 1-16,-9-3-1 15,0 0 0-15,0 0 1 16,0 0-1-16,0 0-2 16,0 2-7-16,10 0-19 15,-10 4-52-15,0 9-78 16,0-1-202-16</inkml:trace>
  <inkml:trace contextRef="#ctx0" brushRef="#br0" timeOffset="6943.774">14313 9383 287 0,'28'-9'62'16,"10"-1"-14"-16,8-2 34 16,14-6-19-16,11 1-21 15,8-2-5-15,6 1 0 16,-6 0-16-16,-14 5-11 15,-18 5-4-15,-15 7-6 16,-13 1-10-16,-5 0-20 16,-6 1-58-16,-8 16-129 15</inkml:trace>
  <inkml:trace contextRef="#ctx0" brushRef="#br0" timeOffset="7904.1027">10120 8903 169 0,'-6'0'76'0,"6"0"-45"16,0 0 10-16,0 0-13 15,0 0 3-15,0-3 2 16,0 3 8-16,0 0-6 0,0 0-8 16,0 0 1-1,0 0 2-15,0-6 4 0,41-1-2 16,36-8-7-16,21-5 0 15,22-4 3-15,11 1-4 16,-20 5 3-16,-15 7-10 16,-44 1-9-16,-17 10-5 15,-16 0-1-15,-5 28 0 16,-14 23 2-16,0 19-1 16,-14 11-3-16,-24 9-3 15,5-4-4-15,6 2-7 16,19-13-44-16,8-19-76 15,-19-29-337-15</inkml:trace>
  <inkml:trace contextRef="#ctx0" brushRef="#br0" timeOffset="21399.6729">10022 6308 104 0,'8'-5'111'0,"-3"5"-82"16,-5 0 7-16,0 0-8 16,0 0 3-16,0 0-6 15,0 0-2-15,0 0 9 16,14-6-8-16,5 2 0 15,-5-4 0-15,-1 0-1 0,-7 3 0 16,-6 2-8-16,5 0 0 16,-5 3-4-16,0 0 0 15,0 0-6-15,8 0-1 16,-2 0 5-16,2 0 2 16,-3 0-4-16,-5 9 0 15,0 17 4-15,-5 7-2 16,-36 17-5-16,-16 3-3 15,-3 1-1-15,14-7 0 16,18-14 0-16,23-13-1 16,5-13-1-16,0-7-4 15,46 0 3-15,11 0 3 16,9-7 0-16,-12-1 1 0,-15 3-1 16,-18 5-1-1,-21 0-8-15,0 14-33 0,-8 0-37 16,-19-9-40-16,2-5-175 15</inkml:trace>
  <inkml:trace contextRef="#ctx0" brushRef="#br0" timeOffset="21721.5055">10109 6440 89 0,'11'-7'188'0,"8"1"-141"16,16-6 2-16,4-2 1 16,-12 5-16-16,-8-3-2 15,-14 8-7-15,-5 3 1 16,0 1-7-16,0 0-1 16,0 0-5-16,0 5-6 15,0 13 6-15,0 14-4 16,0 0 3-16,-13 6 0 15,-20 8-4-15,0 0 1 16,-5 2-4-16,0-3-5 16,5-5 0-16,-8-8-18 0,0-12-33 15,17-10-34 1,10-7-42-16,14-3-134 16</inkml:trace>
  <inkml:trace contextRef="#ctx0" brushRef="#br0" timeOffset="22299.7023">10679 6383 221 0,'0'0'57'15,"5"0"3"-15,3-7-17 16,12 6-12-16,-10-2-3 15,-10 3-1-15,0 0-4 16,0 0-5-16,0 0-8 0,0 0 1 16,0 0 5-1,0 11 0-15,-10 1-3 16,-4 2 0-16,-13 9-5 0,-6 7-3 16,-13 5 0-16,-6 8 1 15,8 9 6-15,-5 6 8 16,5 6-1-16,4-5-6 15,15-8-4-15,25-18-7 16,0-25-1-16,0-8 1 16,38 0 5-16,19-24 4 15,-8-11 0-15,9-5-3 16,-17 3-5-16,-17 0-1 16,-24 9 1-16,0 9-2 15,-11 12-1-15,-24 7 0 16,-12 0-6-16,1 2-13 0,8 11-28 15,5-4-42-15,33-7-56 16,0-2-64-16</inkml:trace>
  <inkml:trace contextRef="#ctx0" brushRef="#br0" timeOffset="22749.8032">10829 6546 189 0,'0'0'44'0,"0"0"11"16,0 10-11-16,-6 5-5 16,-10-1-8-16,5 7-2 15,3-6 2-15,8 2-1 16,0-15-2-16,22-2 1 15,24 0-4-15,6-11 0 0,-6-4 3 16,-2-8-4-16,-11 1-6 16,-12 3-2-16,-15 7-2 15,-6 2-6-15,0 9-3 16,-38-2-5-16,-17 3-8 16,-2 0-28-16,10 0-57 15,42-8-165-15</inkml:trace>
  <inkml:trace contextRef="#ctx0" brushRef="#br0" timeOffset="26445.8496">7606 7334 220 0,'0'-15'137'0,"5"1"-106"15,14-7 39-15,1 4-33 16,1-10-7-16,-10 11-1 15,-8-1 2-15,8 4 2 16,-11 5 3-16,0 4 1 16,5 4-14-16,-2 0-7 15,8 12-4-15,8 20 13 16,-5 19 3-16,-12 12-8 0,9 9-7 16,-5 9-3-16,-6 3-2 15,2-5-5-15,4-6-2 16,-1-9-1-16,9-11 0 15,-14-17-17-15,0-12-39 16,0-24-28-16,-14 0-3 16,1-23-131-16,13-19-134 15</inkml:trace>
  <inkml:trace contextRef="#ctx0" brushRef="#br0" timeOffset="26887.6945">8274 7229 256 0,'0'0'50'0,"0"0"-11"15,0 0 3-15,0 0 0 16,0-5-16-16,19-15 2 16,8 0 25-16,11-3 5 15,-5 1-14-15,14 8 15 0,10-8-15 16,8 6-8 0,-5 1 1-16,-13 4-3 0,-15 11-10 15,-13 0-7-15,-19 3-7 16,0 46-3-16,-13 22 9 15,-66 28-11-15,-25 17-3 16,0-4-2-16,25-12 1 16,47-26 0-16,32-27-1 15,43-20 0-15,75-21 0 16,26-6 0-16,14-6 0 16,-19-12 0-16,-27 7-7 15,-41 11-48-15,-52 0-94 16,-19 0-269-16</inkml:trace>
  <inkml:trace contextRef="#ctx0" brushRef="#br0" timeOffset="29389.8723">12026 10046 242 0,'-30'-4'169'16,"22"-1"-158"-16,8-1 24 16,0-3-8-16,19-6-16 15,13 0-1-15,-18 3 7 16,0 5 16-16,-14 1 1 0,0 4-7 16,0 2-3-16,0 0-8 15,0 0-5-15,0 0-5 16,8 0 1-16,16 19 13 15,17 12-2-15,-3 4-3 16,1 2 4-16,21 1-6 16,-9 3-5-16,1-3-1 15,8-1-4-15,-22-5-2 16,-10-10-1-16,-7-7-4 16,-10 2-22-16,-11-2-35 15,0-1-30-15,-32-6-54 16,-1-8-146-16</inkml:trace>
  <inkml:trace contextRef="#ctx0" brushRef="#br0" timeOffset="29689.8758">12506 9967 162 0,'0'-9'201'0,"5"-11"-135"16,22 5 10-16,6-3-4 0,-14 18-19 15,-19 0-9 1,-11 41 8-16,-62 23-12 0,-17 5-16 15,-11 5-16-15,-3 7-8 16,-8 3-25-16,20-24-90 16,26-28-231-16</inkml:trace>
  <inkml:trace contextRef="#ctx0" brushRef="#br0" timeOffset="61671.4793">19529 4591 466 0,'0'0'71'16,"0"0"-54"-16,0 0 19 16,0 0-18-16,-5 0-13 15,-9 12 0-15,-18 17 18 16,-15 15 1-16,-32 21-10 15,-38 17-11-15,-33 22-2 16,-27 25-1-16,-11 17-1 0,24 2 0 16,44-22-1-16,63-28-1 15,57-27-1-15,24-27-5 16,74-18-5-16,33-12 14 16,8-14 2-16,-2 0 4 15,-12 0 2-15,-21 0-3 16,-25 0-3-16,-22 0-2 15,-30 0-15-15,-5 0-89 16,-22 0-92-16</inkml:trace>
  <inkml:trace contextRef="#ctx0" brushRef="#br0" timeOffset="62001.1475">18496 5121 405 0,'0'-3'22'16,"52"-1"43"-16,32-8 11 0,23-2-24 16,15-3-3-16,-4 2-18 15,-7 0-13-15,-4 1-15 16,-9-4-3-16,-8-3-1 16,3-3-17-16,13 2-75 15,-16 3-137-15</inkml:trace>
  <inkml:trace contextRef="#ctx0" brushRef="#br0" timeOffset="62451.4853">20167 4987 387 0,'-19'0'29'0,"3"0"33"15,-14 0-12-15,-3 6-21 16,-21 17-12-16,-4 13 10 16,-15 14 10-16,-6 15-11 15,8 11 0-15,5-1-3 16,12-4-7-16,24-14-9 15,22-25-7-15,8-12 0 16,0-17-7-16,13-3 6 0,28-23 1 16,25-24 3-1,-1-5-2-15,1-1-1 0,-15 15 0 16,-18 15 0-16,-14 12 0 16,-13 11 2-16,-6 0-1 15,0 6 5-15,0 29 2 16,-6 4 2-16,-13 2-10 15,0-12-5-15,16-10-19 16,3-11-25-16,0-8-43 16,33 0-57-16,35-20 4 15,-2-8-64-15</inkml:trace>
  <inkml:trace contextRef="#ctx0" brushRef="#br0" timeOffset="62721.3883">20467 5102 257 0,'-8'0'166'0,"-16"0"-96"16,5 4 5-16,5 22-18 16,-11 13-10-16,-2 7-19 15,0 2 3-15,8-6-7 16,11-18-11-16,8-11-10 16,8-13-2-16,76-20 7 15,42-28 9-15,18-1-6 16,1 12 2-16,-28 21 11 15,-32 16-10-15,-31 0 2 16,-29 34-5-16,-25 12-5 0,0 5-6 16,-14-6-1-16,-11-16-39 15,12-13-68-15,13-16-78 16,19-23-288-16</inkml:trace>
  <inkml:trace contextRef="#ctx0" brushRef="#br0" timeOffset="63201.3817">22112 4586 141 0,'0'-1'284'0,"0"1"-261"16,0 0 54-16,0 0-14 16,0 22-17-16,-6 13-14 0,-40 14-3 15,-20 16-8-15,-26 8-10 16,2 3-6-16,19-4-4 16,30-18-1-16,35-16-5 15,6-16-6-15,39-15-8 16,40-7 17-16,5 0 2 15,1 0 0-15,-6 0 0 16,-25 0-1-16,-2 0-8 16,-19 0-38-16,-1 0-53 15,-7-5-68-15</inkml:trace>
  <inkml:trace contextRef="#ctx0" brushRef="#br0" timeOffset="63471.405">22649 4573 448 0,'-11'0'49'0,"-3"30"32"16,-8 16-16-16,-10 16-23 15,-26 11-16-15,-13 9 0 16,-8 16 4-16,-5 7-1 15,-3 1-8-15,10-2-12 16,15-8-9-16,10-20-3 0,27-18-6 16,17-19-23-16,8-18-31 15,0-20-36-15,68-1-71 16,9-20-99-16</inkml:trace>
  <inkml:trace contextRef="#ctx0" brushRef="#br0" timeOffset="63981.3821">23306 4603 312 0,'0'0'85'16,"0"0"-46"-16,0 0 0 15,0 0-11-15,0 0-9 16,0 0-1-16,-14 0 11 16,-5 0 3-16,-8 8 0 15,-6 13-1-15,-5 6 0 16,-3 4-3-16,3 3-14 15,-3 5-7-15,-3 5-3 0,-2 13 3 16,-6 2 6 0,-8 18 1-16,8 14 5 0,-8 10-2 15,3 7 2-15,24-10-4 16,20-18-9-16,13-24-6 16,0-16-3-16,32-18-2 15,39-21 1-15,14-1 4 16,8-34 3-16,-1-20-3 15,-21-14 0-15,-24 3 0 16,-37 7 0-16,-10 12-1 16,-24 17-3-16,-42 13-11 15,-7 16-4-15,2 0-11 16,19 3-44-16,14 17-63 0,24-5-69 16</inkml:trace>
  <inkml:trace contextRef="#ctx0" brushRef="#br0" timeOffset="64437.4191">23895 4585 271 0,'-19'22'98'16,"-22"10"-50"-16,16 5 25 16,-2 2-12-16,13-1-17 15,14-11-9-15,0-4-14 16,14-15-5-16,46-8 6 16,11 0 5-16,2-14-1 0,-10-10-8 15,-22 0 10-15,-27 6 2 16,-14 2-8-16,0 7-6 15,-47 1-16-15,-24 7-1 16,-2 1-20-16,13 0-85 16,22-5-76-16</inkml:trace>
  <inkml:trace contextRef="#ctx0" brushRef="#br0" timeOffset="65322.4653">24923 4879 347 0,'0'0'143'0,"0"-2"-92"16,0 0-16-16,0-2 5 15,35-2 4-15,22-1-29 16,3 4 1-16,-13 0-1 15,5 1-11-15,-9 2-4 0,9-2-3 16,-6-4-19 0,-5 6-49-16,6 0-106 0,-23 0-210 15</inkml:trace>
  <inkml:trace contextRef="#ctx0" brushRef="#br0" timeOffset="65533.7198">24931 5118 480 0,'0'20'84'0,"0"-2"21"16,0 0-38-1,0-10-23-15,24-8-36 0,31 0-8 16,21-11-12-16,12-24-64 15,-9-8-138-15</inkml:trace>
  <inkml:trace contextRef="#ctx0" brushRef="#br0" timeOffset="66207.5222">26987 4347 402 0,'0'0'72'0,"0"0"-26"16,0 0-7-16,0 0-11 16,13 0 14-16,39 14 0 15,3 12-6-15,10 5 1 16,-8 4-4-16,-16 2-12 15,-3-3-16-15,-16-1-5 16,3-4-1-16,2-4-9 16,-2-4-33-16,-4-8-53 15,18-9-76-15,-15-4-154 16</inkml:trace>
  <inkml:trace contextRef="#ctx0" brushRef="#br0" timeOffset="66417.5033">27715 4237 463 0,'-38'7'66'16,"-9"34"-27"-16,-18 15 20 16,-33 16-20-16,-28 9-25 15,-18 3-7-15,-1 5 2 16,14-18-7-16,41-13-2 15,36-25-13-15,43-18-58 16,11-15-146-16</inkml:trace>
  <inkml:trace contextRef="#ctx0" brushRef="#br0" timeOffset="66785.6547">26616 5041 322 0,'0'4'188'0,"30"-4"-144"15,95 0 50-15,53 0-31 16,70-18 1-16,27-15-18 16,-13 1-9-16,-25 1-12 15,-35 5-16-15,-44 3-9 16,-35 0-8-16,-31 8-43 15,1-1-110-15,-47 1-276 0</inkml:trace>
  <inkml:trace contextRef="#ctx0" brushRef="#br0" timeOffset="67243.1909">27052 5474 425 0,'0'0'132'0,"0"18"-95"16,-24 30 67-16,-17 17-41 0,-6 15-18 16,-24 6-26-16,-2 4-7 15,2-8-9-15,6-11-3 16,18-18-4-16,34-22-13 16,13-8-73-16,0-23-117 15</inkml:trace>
  <inkml:trace contextRef="#ctx0" brushRef="#br0" timeOffset="67767.2886">27328 5692 86 0,'0'-3'186'16,"0"3"-141"-16,0 0 3 15,-6 0-12-15,6 0-3 0,0 0-9 16,0 0 5 0,0 0 8-16,0-4-11 0,0-3 8 15,38-7 6-15,22 3-7 16,6-4-1-16,-6 4 2 16,-9 4 5-16,-7 1-1 15,-8 6-13-15,-17 0-12 16,-6 0-5-16,-2 0 4 15,-11 29 1-15,0 11-3 16,-30 13 0-16,-43 18-6 16,-12 9-3-16,6 0-1 15,27-12 1-15,33-19-1 16,19-19 2-16,38-25 2 0,88-5 3 16,35-27 0-1,24-23-7-15,-8 0-18 0,-8 10-55 16,-38 1-117-16</inkml:trace>
  <inkml:trace contextRef="#ctx0" brushRef="#br0" timeOffset="91259.1972">19156 8463 303 0,'0'0'154'16,"0"0"-124"-16,0 0 31 16,0 0-9-16,0 0-11 15,0-2-9-15,0 2-1 16,0 0 3-16,0 0-7 15,0 30-10-15,-6 22 6 16,-13 25 6-16,-22 16-14 16,-5 6-6-16,-6 5-6 0,0 3-1 15,1-2-2-15,4-3 0 16,1-15-5-16,21-17-22 16,12-30-47-16,13-21-38 15,0-19-69-15,5-32-67 16</inkml:trace>
  <inkml:trace contextRef="#ctx0" brushRef="#br0" timeOffset="91701.1898">19614 8599 331 0,'-6'0'63'16,"1"0"-38"-16,5 0 12 15,0 0-2-15,0 0 2 16,0-2 4-16,0-5-2 15,19-5 7-15,38 1 6 16,3-1-12-16,-5 1 6 0,2 6-9 16,-30 5-7-1,-16 0-13-15,-11 23-4 0,0 40 7 16,-38 30-4-16,-55 26-13 16,-10 18-3-16,5 2 0 15,38-16-1-15,41-28-4 16,19-29-4-16,27-29-4 15,57-25-8-15,23-12 4 16,15 0-4-16,9-12-12 16,0-11-45-16,19-5-41 15,-38-7-204-15</inkml:trace>
  <inkml:trace contextRef="#ctx0" brushRef="#br0" timeOffset="92159.079">20928 8812 498 0,'-27'0'110'0,"8"0"-106"16,-3 5 1-16,3 13-1 15,0-8 2-15,19-5 5 16,0-3-4-16,0-2-3 16,0 0 3-16,0 0 1 15,0 0-3-15,0 0-4 0,0 3-1 16,0 1-7-16,0 7-43 15,11-9-186-15</inkml:trace>
  <inkml:trace contextRef="#ctx0" brushRef="#br0" timeOffset="92533.0204">21823 8538 405 0,'0'0'76'16,"0"0"-61"-16,0 1 18 15,-20 27 18-15,-23 9-25 16,-12 8-10-16,-24 14 2 15,-19 11-1-15,0 9-1 16,0 10-7-16,19 2-6 16,27-13-3-16,38-11-1 15,14-13-2-15,8-17-1 16,52-13 3-16,30-4 1 16,17-9 0-16,-4-4 0 15,-5-1-2-15,-13-6-6 16,-20 0-26-16,-18 0-65 0,-28 0-48 15,-19-13-239-15</inkml:trace>
  <inkml:trace contextRef="#ctx0" brushRef="#br0" timeOffset="92811.3076">21242 8852 418 0,'11'-5'44'0,"62"-1"5"15,25-1-4-15,20-3-25 16,-1 3-2-16,-11 2-14 15,-21 3-4-15,-1-1-1 16,-16 3-12-16,31 0-119 16,-15 0-209-16</inkml:trace>
  <inkml:trace contextRef="#ctx0" brushRef="#br0" timeOffset="93253.2051">22610 8773 269 0,'-40'0'206'0,"-23"26"-180"15,3 9 44-15,-11 5-35 16,-3 9-8-16,3 2-2 15,-2 3-2-15,13 4 5 16,3-4-4-16,18-12-6 0,31-12-12 16,8-10-4-16,0-12-2 15,0-8 0-15,38 0 4 16,22-3 4-16,6-22-5 16,-1 2-2-16,-10-5-1 15,-3 5 0-15,-9 0 0 16,-10 9 0-16,-19 3 1 15,-6 7 0-15,-8 4 4 16,0 0 11-16,0 0 0 16,0 12-1-16,0 11-5 15,-8 0-9-15,8-13-1 16,0 4-12-16,0-6-28 16,0-4-35-16,27-4-46 15,19 0-67-15,1 0-38 16</inkml:trace>
  <inkml:trace contextRef="#ctx0" brushRef="#br0" timeOffset="93547.1876">22848 8970 227 0,'5'-8'164'16,"-5"3"-98"-16,0 5 19 16,0 0-27-16,0 0-15 15,0 0-18-15,0 17 18 16,0 19-3-16,-13 10-8 15,-12-1-6-15,11-6-20 16,14-18-6-16,0-14-3 16,0-7-8-16,58-19 2 0,29-17 9 15,16-4 3-15,-13 11-2 16,-21 13 2-16,-23 16 1 16,-27 0 1-16,-13 43 2 15,-6 11 6-15,-20 11-10 16,-26-3-3-16,8-9-35 15,5-17-64-15,33-10-58 16,0-23-78-16</inkml:trace>
  <inkml:trace contextRef="#ctx0" brushRef="#br0" timeOffset="93876.4646">24026 8529 384 0,'0'0'16'16,"0"21"23"-16,-19 15 23 15,-28 14-18-15,-18 8-14 16,-1 4 5-16,-5-2-7 15,25-6-13-15,5-15-11 16,41-14-4-16,0-13-2 0,0-12-1 16,52 0 3-16,8 0 3 15,5 0 0-15,1-2-3 16,-1-4 0-16,-13 5 0 16,0-5-12-16,-3 2-61 15,-3-3-96-15</inkml:trace>
  <inkml:trace contextRef="#ctx0" brushRef="#br0" timeOffset="94117.1746">24721 8435 332 0,'-22'9'133'0,"-8"30"-91"16,-3 13 38-16,-8 14-23 0,-19 16-21 15,-16 11-6-15,-11 9-1 16,-17 6-6-16,1 7-16 16,10 3-7-16,14-6-5 15,19-9-10-15,22-22-23 16,19-24-42-16,19-21-36 16,0-24-11-16,19-12-102 15</inkml:trace>
  <inkml:trace contextRef="#ctx0" brushRef="#br0" timeOffset="94551.3533">25533 8348 99 0,'0'-6'356'16,"0"6"-312"-16,0 0-13 15,-21 9-3-15,-9 16 3 16,-22 9-11-16,-8 12 15 16,-6 19-1-16,-18 15 4 15,5 15 6-15,-14 10-7 0,9 9-3 16,15-8-16-16,18-6-7 15,21-21-1-15,27-19-8 16,3-26-2-16,14-15-1 16,40-19 0-16,17-1 1 15,8-42 0-15,-3-9 0 16,-21 1 0-16,-22 6 0 16,-33 4 0-16,0 12 0 15,-33 10-2-15,-41 12-10 16,-5 7-2-16,3 6-3 15,24 21-27-15,25-2-36 16,21-3-45-16,6-6-84 0</inkml:trace>
  <inkml:trace contextRef="#ctx0" brushRef="#br0" timeOffset="94940.9939">26065 8499 69 0,'-8'0'300'0,"-11"0"-246"16,-8 3-8-16,2 20 25 16,-2 3-1-16,8 1-26 15,11-6-11-15,8-5-3 16,0-2-4-16,0-7-1 16,8-1 2-16,24-6 4 15,7 0-3-15,-7 0-1 16,1-13-6-16,-19-1-7 15,-14 6-4-15,0 0-4 16,-28 0-6-16,-37 1-22 16,-11 7-56-16,24-12-99 0</inkml:trace>
  <inkml:trace contextRef="#ctx0" brushRef="#br0" timeOffset="95533.3673">26725 8920 372 0,'0'0'154'0,"0"0"-109"16,19 0 26-16,46 0-28 16,15-9-16-16,7 1-10 0,-3-8-11 15,-26 3-6 1,-4 4-1-16,-21 1-18 0,-3 8-64 15,-22 0-126-15</inkml:trace>
  <inkml:trace contextRef="#ctx0" brushRef="#br0" timeOffset="95707.1389">26823 9146 589 0,'0'0'65'0,"55"0"-10"0,43 0-32 16,0 0-22 0,6-10-1-16,-14-13-20 0,-3 3-113 15,-27-7-223-15</inkml:trace>
  <inkml:trace contextRef="#ctx0" brushRef="#br0" timeOffset="95999.1773">28028 8613 57 0,'0'0'504'15,"14"0"-471"-15,40 29 58 0,17 7-52 16,8 12-7-16,6 2-1 16,-1-2 0-16,-4 2-7 15,-15-8-8-15,-13-1-14 16,-6-6-2-16,-8-9-8 16,9 2-34-16,-20-1-65 15,-8-7-85-15</inkml:trace>
  <inkml:trace contextRef="#ctx0" brushRef="#br0" timeOffset="96175.7425">28849 8629 363 0,'-106'53'326'0,"-12"29"-284"15,-18 19 54-15,-28 13-52 16,-13 3-23-16,19-8-21 15,46-17-31-15,47-43-140 16,54-49-294-16</inkml:trace>
  <inkml:trace contextRef="#ctx0" brushRef="#br0" timeOffset="97417.3059">27428 11580 138 0,'-21'-8'441'15,"2"8"-395"-15,19 0-2 16,0 0-17-16,0 0-14 16,19 20 0-16,35 17 16 15,9 11 3-15,10 15 1 16,-7 19-1-16,-6 15-10 16,-3 9-1-16,-16-2-8 15,-3-12-12-15,0-13-1 0,-10-18-3 16,10-16-24-16,-16-19-39 15,2-10-50-15,9-16-85 16</inkml:trace>
  <inkml:trace contextRef="#ctx0" brushRef="#br0" timeOffset="97603.2663">27976 11723 545 0,'-103'35'178'16,"5"31"-149"-16,-28 24 44 0,-18 17-56 16,-12 4-17-1,4-3-2-15,7-16-32 0,42-16-48 16,43-21-36-16,49-26-147 16</inkml:trace>
  <inkml:trace contextRef="#ctx0" brushRef="#br0" timeOffset="98083.1306">26411 12045 316 0,'0'-2'176'0,"0"-4"-99"16,0-1 7-16,19 2-48 15,20 1-11-15,2-2-11 16,-14 4-14-16,-14 2-2 16,-2 0-11-16,-2 0-21 15,1 0-53-15,-1 17-130 16</inkml:trace>
  <inkml:trace contextRef="#ctx0" brushRef="#br0" timeOffset="98256.3626">26417 12300 690 0,'0'5'60'0,"0"1"-45"16,60-1-13-16,24-5-2 15,15-5-85-15,-20-43-274 16</inkml:trace>
  <inkml:trace contextRef="#ctx0" brushRef="#br0" timeOffset="113338.4902">22027 11225 456 0,'0'0'75'15,"0"0"-57"-15,0 0 22 16,-25 26-10-16,4 18-4 16,-26 13 1-16,-18 18 3 15,-14 13-6-15,-25 16-3 16,-8 14-2-16,-5 6-5 15,0 1-5-15,19-11-6 16,19-17-3-16,27-24-3 16,11-19-10-16,30-28-19 15,11-13-19-15,0-13-53 16,11 0-82-16</inkml:trace>
  <inkml:trace contextRef="#ctx0" brushRef="#br0" timeOffset="113818.816">22191 11580 102 0,'0'0'189'0,"0"0"-155"16,0 0 14-16,0 0-13 16,0 0-6-16,0 0-1 15,5-3-4-15,22-2 2 16,14-6 30-16,25-2 0 16,10-6-9-16,11 2-10 15,3 2 4-15,-5 2 3 16,-20 7-14-16,-29 2-6 15,-17 4-14-15,-8 4-5 16,-11 33 10-16,-11 28 6 0,-74 26-12 16,-40 19-8-1,-25 18-1-15,0 3 0 0,19-5 0 16,36-15 0-16,43-31-2 16,38-23-1-16,14-26-2 15,36-10-3-15,56-15 3 16,25-6 4-16,6 0 1 15,14 0-2-15,-26 0-5 16,-18-5-30-16,-28-5-61 16,-13-2-68-16,-30-3-248 15</inkml:trace>
  <inkml:trace contextRef="#ctx0" brushRef="#br0" timeOffset="114194.8854">23287 12281 360 0,'-28'11'95'0,"9"2"-67"15,-13 6 25-15,-1-1-20 16,6-3-8-16,8-3-12 16,5-5-2-16,14-7 5 0,0 0 4 15,0-3 11 1,38-20-12-16,28-1-8 0,-12 3 13 16,-21 12 10-16,-14 9 5 15,-19 0-25-15,0 20-7 16,-6 14 5-16,-54 9-11 15,6-15-1-15,10-9-21 16,31-19-38-16,13 0-16 16,5-19-64-16,61-26-184 15</inkml:trace>
  <inkml:trace contextRef="#ctx0" brushRef="#br0" timeOffset="115162.889">24195 11503 368 0,'0'0'161'0,"0"1"-155"15,-17 27 9 1,-18 17 23-16,-31 14-20 0,-18 11-12 15,-14 9-2-15,0 4-1 16,13-4-2-16,39-15 1 16,27-22 1-16,19-19-1 15,24-16 1-15,50-7 1 16,16 0 5-16,22-7 0 16,-14-7-3-16,-11 0-2 15,-16 3-4-15,-25 4 0 16,-21 1-9-16,-12 3-35 15,-13-5-107-15,0-2-219 16</inkml:trace>
  <inkml:trace contextRef="#ctx0" brushRef="#br0" timeOffset="115387.0381">24661 11579 464 0,'0'0'79'16,"0"0"-33"-16,0 1 9 15,0 30-2-15,-14 16-19 16,-29 18-9-16,-17 19-4 16,-33 15 2-16,-11 16-7 15,-16-2-6-15,6-6-4 16,21-10-6-16,25-20-1 16,24-20-7-16,23-20-38 15,15-17-38-15,6-17-52 16,6-3-93-16</inkml:trace>
  <inkml:trace contextRef="#ctx0" brushRef="#br0" timeOffset="116436.7875">25086 11671 130 0,'0'0'16'16,"0"0"8"-16,0 0 4 15,0 0 7-15,-11 0 17 16,11 0 2-16,-8 0-7 16,8 0-12-16,0 0-7 15,-5 0-4-15,-1 0-12 16,4 0-4-16,-4 0 3 16,-2 0-2-16,2 0 1 15,6 0 6-15,-5 0 4 0,5 0 4 16,0 0-5-16,0 0 2 15,0-3 14 1,25-15-19-16,26-6-3 0,18-5 9 16,1 4 5-16,4 7 0 15,-9 6 5-15,-7 6-5 16,-17 6-10-16,-17 0-1 16,-24 29 1-16,0 25 3 15,-38 10-10-15,-47 16-8 16,-13-2 0-16,17-3-2 15,18-17 0-15,27-17-1 16,25-16 1-16,11-10-1 16,0 1-3-16,39-4 4 0,15 8 0 15,3 3 0 1,-5 12 2-16,-25 15 5 0,-27 13 6 16,0 11-2-16,-98 5-7 15,-27-5-2-15,-17-14-2 16,9-20-4-16,15-27-18 15,26-13-33-15,21-10-35 16,33-28-15-16,38-4-40 16,19-5-128-16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26T18:34: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16072 5431 105 0,'0'-9'133'16,"6"-3"-106"-16,21-2 11 15,-3-3-6-15,4-3 3 16,4 2-8-16,-7 1-4 16,-12 10-5-16,-13 1 7 15,0 6 11-15,0 0-7 0,0 0-8 16,0 0-9-16,0 0-7 16,-19 3 1-16,0 17 7 15,-13 7 1-15,-7 8-1 16,-1 15-1-16,-26 15-3 15,-13 16 3-15,-6 19-2 16,-26 15-3-16,-9 25-2 16,-22 22 0-16,-22 17 4 15,-27 21 1-15,-24 21-2 16,-22 34 0-16,-33 25-4 16,-3 22-1-16,-10 9-2 15,21-21-1-15,22-27 1 16,35-44-1-16,34-36 0 0,15-22 0 15,12-19 0-15,7-5 0 16,23-6 0-16,10-11-1 16,14-15 0-16,41-13-6 15,19-16-7-15,11-9-28 16,16-12-25-16,-2-18-21 16,5-14 13-16,-8-14-7 15,8-9-127-15</inkml:trace>
  <inkml:trace contextRef="#ctx0" brushRef="#br0" timeOffset="1650.0157">16105 5383 177 0,'-8'0'24'15,"8"0"2"-15,-6 0-6 16,3 0-5-16,3 0-5 16,0-1 7-16,0-5 12 15,0-1 17-15,3-3-3 16,11-2-21-16,-3 5 5 15,-3 1-4-15,-8 3-5 16,0 3-8-16,0 0-6 16,0-1-1-16,0-3 3 0,0 2 2 15,0-5-2 1,0 1-6-16,0 3 1 0,0 2 0 16,0 1-1-16,0 0 1 15,0 0 8-15,0 0-1 16,0 0-5-16,0 0 1 15,0 0-4-15,0 0 0 16,0 0 3-16,0 0 3 16,0 0 4-16,0 0-5 15,0 0-3-15,0 0 1 16,0 0 1-16,0 0-1 16,0 0 4-16,24 1 16 0,4 9-11 15,10-2-6-15,-11 3 3 16,6-1 2-16,-6 7-3 15,11 2-1-15,-10 9 16 16,10 3-10-16,0 8-3 16,-5-4-3-16,13 1 1 15,-13-1-1-15,8-2-4 16,-3-4 2-16,3 0-1 16,-3 5 2-16,-11 1 2 15,11 0-3-15,-10 1-1 16,10-1-2-16,3-1 2 15,2 0 0-15,9-3-3 16,-3-2 1-16,14 4-1 16,-3 4 2-16,0 1 3 15,-3-1 5-15,-2 4-1 0,2 3-3 16,-5 3-5-16,-6-2 0 16,0 0-1-16,-5-1 0 15,8-3 3-15,-2 3 0 16,-12-5 1-16,9-2-3 15,-3 1 1-15,5 0-3 16,0 0 1-16,6 0 0 16,0 1-1-16,-8 1 1 15,5 5-1-15,2-1 3 16,-4 4-1-16,5 1 0 16,-1 4-2-16,7 2 1 15,-4 0 0-15,-2 9 0 0,8-6 1 16,0 5 2-16,11-5 3 15,0 4 0-15,8-3-5 16,-6 1 4-16,4 2-4 16,10-3-2-16,-11 6 1 15,12 1-1-15,-4 8 0 16,1 7 2-16,2 0-2 16,-2 6 1-16,-1 0 0 15,1 0-1-15,2-1 0 16,8-8 0-16,-8 2 1 15,17-4 0-15,-6 2 2 16,0-6-1-16,6-3 0 16,-17-8 0-16,-2 3-2 0,-6-3 1 15,11 11-1-15,-3 5 0 16,11 5 0-16,0-3-2 16,-5-10-3-16,-17-16-3 15,-7-13-31-15,-31-8-84 16,-38-16-39-16,0-16-276 15</inkml:trace>
  <inkml:trace contextRef="#ctx0" brushRef="#br0" timeOffset="3420.2179">11982 9771 0 0,'0'0'182'15,"0"-8"-155"-15,19-1 28 16,6-1-13-16,-12 5-9 15,15 0 9-15,10-3-1 16,16-2-10-16,17-2-16 16,27-4 29-16,6 0-19 0,16 1-6 15,3-3 10-15,16 1 1 16,5-1-6-16,1 8-6 16,-1 2 2-16,1 5-4 15,-17-1-9-15,-8 0 5 16,5 1 2-16,-2 1-5 15,16-3 2-15,-3 5-2 16,3-5-2-16,3-4 2 16,-3 0 2-16,0-5 0 15,-8 4-2-15,-19-1 1 16,-3 4-2-16,-24 5-3 16,-6 2-1-16,5 0-2 0,-2 0 2 15,0 0-1 1,0 0 0-16,-6 0 0 0,3 2 1 15,-5 5 0-15,5 1 0 16,3-2 2-16,-1 1-2 16,-2-2-2-16,17-5-1 15,2 0 0-15,8 0 0 16,-2 0 3-16,-6 0 6 16,-5-2-2-16,-9-8-1 15,-5 7 0-15,0-5-1 16,-5 3-4-16,2 5-2 15,-5-2 2-15,3 2-1 16,-9-3-1-16,1-1 0 16,-6 1 1-16,-8 1 2 15,5-1-1-15,3 0 2 0,11-1-1 16,-3 1-2-16,22-2 0 16,-16 3-1-16,-9-1 1 15,0 3 0-15,-5 0-1 16,3 0 0-16,-17 0 1 15,9 0-1-15,-17 0 1 16,9 0 0-16,4 0-1 16,7 0 0-16,-9 0 1 15,16 0 0-15,-8 0 3 16,3 0-1-16,-2 0 1 16,2 0-2-16,-9-2 0 15,-4-1 1-15,-1-3 0 0,0 5-2 16,-2-5 1-16,2-1 2 15,6 2-3-15,3 1 0 16,5-7 0-16,-3 6 1 16,3-3-2-16,-14 0 1 15,-2 3-1-15,-11-1 0 16,2 4 1-16,-5 0-1 16,3 2 0-16,-6 0 0 15,11 0 0-15,-2 0 0 16,2 0 0-16,-5 0 0 15,-6 0 0-15,11 0 0 16,0 0 0-16,-5 0 0 16,-11 0-1-16,10 0 2 0,-2 2-1 15,6 0 0-15,2 1 0 16,3-3 0-16,11 0 0 16,5 3 0-16,-11-3 0 15,9 0 0-15,-3 0 0 16,-20 0 0-16,7 0 0 15,-26 0 0-15,6 0-1 16,9 0 1-16,-9 0 0 16,13 0 0-16,1 0 0 15,5 0 0-15,-5 2-1 16,-6 1 1-16,6-3 0 16,0 0 0-16,-1 0-1 0,-4 0 2 15,2 0-1 1,-8 0 0-16,5 0-1 0,-8 0 1 15,5 0-2-15,-2 2 2 16,-3 0-2-16,9 2 2 16,2-3 0-16,-3-1 0 15,0 3-1-15,-2-3 1 16,-6 0 0-16,3 4-3 16,-3-4-4-16,-6 0-6 15,-7 0-1-15,-1 0-8 16,3 2-12-16,6 1 4 15,0 0-29-15,-3 5-43 16,-11-8-140-16</inkml:trace>
  <inkml:trace contextRef="#ctx0" brushRef="#br0" timeOffset="5181.9233">13187 6012 4 0,'8'-9'218'16,"9"-2"-195"-16,-9 7 38 15,0-7-8-15,3 3-16 16,-3-2-6-16,6-2 8 15,-3 2 3-15,-6 3 2 16,-5-1-8-16,3 8-10 16,-3 0 2-16,5 0-9 15,4 18-9-15,-4 23 9 16,-5 16-3-16,0 15-6 16,0 15-5-16,-38 6-2 15,-17 1-1-15,-2 0-2 0,11-11 0 16,13-19 0-16,25-22-2 15,8-21-10-15,0-21-63 16,22 0-88-16,24-33-133 16</inkml:trace>
  <inkml:trace contextRef="#ctx0" brushRef="#br0" timeOffset="5528.2033">14005 6032 294 0,'0'0'9'15,"0"32"13"-15,-38 13-1 16,-8 6-6-16,-6 7-1 15,-5-1-2-15,10-9 5 16,28-15 8-16,19-9-8 16,0-20-8-16,90-4 11 15,36 0 23-15,24-25-12 16,-6-2-22-16,-13 7-5 16,-33 5-4-16,-38 8 0 0,-22 2 0 15,-19 5-9-15,-13 0-60 16,-6 0-47-16,0-3-134 15</inkml:trace>
  <inkml:trace contextRef="#ctx0" brushRef="#br0" timeOffset="5708.0535">14706 5963 497 0,'-38'51'37'0,"-6"27"24"15,3 18 0-15,-10 13-22 16,-4 3-24-16,17-10-15 0,11-17 0 16,27-19-10-16,0-23-42 15,40-36-179-15</inkml:trace>
  <inkml:trace contextRef="#ctx0" brushRef="#br0" timeOffset="6337.3719">19085 5837 102 0,'0'0'382'0,"-8"6"-355"0,-22 37 16 15,-3 22 26 1,-13 16-22-16,-9 11-24 0,3 0-17 15,14-7-4-15,0-11-2 16,16-16 0-16,17-9-6 16,5-18-8-16,0-4-49 15,0-11-71-15,0-16-129 16</inkml:trace>
  <inkml:trace contextRef="#ctx0" brushRef="#br0" timeOffset="6651.7423">19622 6050 355 0,'0'0'24'0,"0"30"5"15,-24 9-8-15,-12 9-13 16,-10 6-7-16,8-6-1 15,10-6 0-15,17-7 1 16,11-17 0-16,0-7 3 16,52-11 18-16,27 0 48 15,6-11-35-15,2-5-9 16,3 0-14-16,-16 2-4 0,-12 8-4 16,-15 5-4-1,-9-2 0-15,-22 3-3 0,1 0-17 16,-1-4-114-16,-16-7-87 15</inkml:trace>
  <inkml:trace contextRef="#ctx0" brushRef="#br0" timeOffset="6839.3681">20200 5972 92 0,'0'-3'352'0,"0"3"-297"16,-13 16-12-16,-7 36-14 15,-7 20 31-15,-11 28-18 16,-3 14-19-16,-5 7-10 16,-12 4-8-16,18-11-5 0,21-17-7 15,19-20-64 1,0-33-201-16</inkml:trace>
  <inkml:trace contextRef="#ctx0" brushRef="#br0" timeOffset="7816.0836">17269 10287 145 0,'19'0'63'16,"-5"-3"0"-16,5 2 1 16,-6 1-18-16,-13-2-2 15,0-2-14-15,0 4 10 16,0-1 5-16,0-2-8 16,0 3-3-16,0-3 5 15,-10 3-8-15,1 0-3 16,-4-5-3-16,-20 2 0 15,-24 3-8-15,-30 0-13 16,-36 15-4-16,-22 27 0 16,1 13 1-16,7 7 1 0,26 3 0 15,32-5-2-15,27-12 0 16,30-10-1-16,22-13 1 16,0-15-1-16,14-8-1 15,46-2 2-15,11-14 6 16,13-26 1-16,9-10-1 15,-9-4-4-15,-5 6 1 16,-19 15-2-16,-22 12 1 16,-10 13 0-16,-23 8 2 15,17 5-2-15,-3 35 2 16,6 14 12-16,-12 15-1 16,1 2-8-16,-14 1 2 0,5-2-3 15,-5-3 2 1,3-3-5-16,-3-5-2 0,0 1-1 15,0-3-2-15,0-6-5 16,25-12-22-16,13-25-108 16,16-14-304-16</inkml:trace>
  <inkml:trace contextRef="#ctx0" brushRef="#br0" timeOffset="13817.7458">16157 5366 86 0,'0'-2'26'16,"0"-1"35"-16,0 3-26 15,0 0-19-15,0 0-2 0,0-2 13 16,0 2-9-16,-9 0 4 16,9 0 0-16,0 0-3 15,0 0-2-15,-5 0-8 16,5 0 4-16,0 0 4 16,0 0 0-16,0 0-5 15,0 0-4-15,0 0-6 16,0 0 0-16,0 0-2 15,0 5 4-15,0 7-2 16,0 3 4-16,0 4 2 16,0-6-4-16,0 4 2 15,0-4-1-15,0 0 4 0,0 2-1 16,0 2-4 0,0 1-1-16,0 0 2 0,0 4 0 15,0-4 0-15,-6 4 3 16,6-5 1-16,-8 1-4 15,3-4-2-15,-1-3-3 16,6 2 0-16,0 3 1 16,-2-1-1-16,2 0 1 15,0 6-1-15,0 2 1 16,0 0-1-16,-6 1 1 16,-7-1-1-16,13-1 0 15,-6 0 2-15,3-5-2 16,3 1 0-16,0-4 0 0,-10 1 0 15,10-1 0 1,0-2 0-16,0-1 0 0,0 4 0 16,0 1 0-16,0 1 0 15,0 3 0-15,0-1 0 16,0 1 0-16,0 1 0 16,0-2 0-16,0-2 0 15,-6 1 0-15,6 0 0 16,0-3 0-16,0 5 0 15,0-4 0-15,0 2 1 16,0-3-1-16,0 2 0 16,0-2 0-16,0-1 0 15,0 5 0-15,0-1 0 16,6 3 0-16,4 0 0 0,-7 2 0 16,-3-2 0-16,0 4 1 15,0-7-1-15,0 4 0 16,0-1 0-16,0-3 0 15,0 1 0-15,0-2 0 16,0-1 0-16,0-1 1 16,0 5-2-16,0 0 2 15,0-3-1-15,0 5 1 16,0-1-1-16,0 1 0 16,0 2 1-16,0-2-1 15,0 4 0-15,0-4 0 16,0 3 0-16,0 1 0 15,0 0 0-15,0 2 0 0,0-2 0 16,0 2 0 0,0-1 1-16,0 0 1 0,0 0-2 15,0 1 1-15,0-3-1 16,0 1 0-16,0 1 0 16,0-1 1-16,0 2 0 15,0 2-1-15,-13 2 2 16,7 4-2-16,-8-6 1 15,6 3 1-15,3-4-1 16,5-3-1-16,0-1 0 16,0-5 1-16,0 2 0 15,-6 1 2-15,-2-2 2 0,8 2 4 16,-5-2-4-16,5 5-2 16,0-4-1-16,0 3-2 15,0 1 0-15,0 0 1 16,0 1 0-16,0-2-1 15,0 3 0-15,-14-4 0 16,14 3 0-16,-14 3 1 16,9 0-1-16,-3-2 0 15,2 0 1-15,1-1-1 16,5-1 1-16,-3-1-1 16,-2 0 1-16,-1-3 1 15,6-1 0-15,-2 6-2 16,2-3 1-16,0 5 0 15,-6-5 0-15,6-1 0 0,0 1 0 16,0-4 1-16,0 0 0 16,0-1-1-16,-5 3 1 15,-1-1 1-15,-2-1 0 16,8-1 0-16,0 2-1 16,0-2 0-16,0-3 0 15,0-4-1-15,0 2 0 16,0 1 3-16,0 0-2 15,0-1 0-15,0 8 1 16,0-3 0-16,0-2 1 16,0 3 1-16,0-4-1 15,0 3-3-15,0-4 0 16,0 2 0-16,0-5-1 0,0 4 0 16,0 2 1-16,0-1-1 15,0-1 0-15,0 3 1 16,0 0-1-16,0-3 1 15,0 2-1-15,0 6 0 16,0-2 2-16,0-4 0 16,0 4 0-16,0-2 1 15,0-6-2-15,0-1 1 16,0-1 1-16,0-1-1 16,0-3-1-16,0 3 0 15,0 0-1-15,8 4 2 16,-2 4 0-16,-1-5-1 0,1-3 0 15,-6 2 1-15,8-5-2 16,-3-2 0 0,-5-2 0-16,3 1 0 0,2 0 0 15,9 5 2-15,-9 2 0 16,1 7 0-16,2-3 0 16,-8 0-1-16,11-3-1 15,-11-5 0-15,3 0-1 16,-3-3 2-16,0 2-2 15,5-5 1-15,-5 4-3 16,8-1-5-16,3-5-12 16,-3 7-51-16,6-7-126 15</inkml:trace>
  <inkml:trace contextRef="#ctx0" brushRef="#br0" timeOffset="15138.1084">15933 9002 64 0,'0'-6'73'0,"0"-2"-45"0,0 1-5 15,0 0 0-15,0 3-11 16,0-2 3-16,0 6 4 15,0-2-5-15,0 2-5 16,0 0 1-16,0 0 5 16,0 0 4-16,0 0 5 15,0 0 9-15,0 0-11 16,0 0-7-16,0 0-10 16,0 0 1-16,0 0 2 15,0 0 2-15,0 0-1 0,0 8 1 16,0 8-1-16,0 7-3 15,0-1 0-15,0 5-3 16,0 4 2-16,0 1 1 16,0 6-2-16,0 0 4 15,-5 2-3-15,5-2 2 16,0-7-1-16,0-2-2 16,0-8-3-16,0-3 0 15,0-9-1-15,0 2 0 16,-3-6 0-16,3-2 0 15,-11 5 0-15,11-7 0 16,0 2 0-16,0-3-1 16,0 0 1-16,0 4-1 15,0-4 1-15,0 0 0 16,0 0 0-16,0 0 1 0,0 0 0 16,0 0 0-16,0 0 0 15,0 0 0-15,0 0-1 16,0 0 0-16,0 0 0 15,0 0 0-15,0-14 0 16,0-1 0-16,0-6 0 16,0 1 0-16,14 0 0 15,-9 4 0-15,-5-2 0 16,0 4 1-16,0-1-2 16,0 8 1-16,0-2-2 15,0 7-19-15,0 2-55 16,0 0-190-16</inkml:trace>
  <inkml:trace contextRef="#ctx0" brushRef="#br0" timeOffset="19968.0556">13266 9961 62 0,'0'-1'91'16,"0"-1"-32"-16,0-2-10 15,0 2-20-15,0 0 5 16,0-2 2-16,0 4 6 16,0 0-1-16,0 0-3 15,0 0 4-15,0 0-4 16,-5 0-4-16,5 0-7 15,-3 0-3-15,-8 0-12 16,11 0-7-16,0 0-1 16,-8 0-1-16,3 23-1 15,-14 18 1-15,-3 17-2 0,-11 6-1 16,3-5 0 0,16-10-1-16,12-16-3 0,2-17 1 15,0-13-2-15,46-3-2 16,9 0 3-16,15-16 3 15,-4-8 1-15,-1 3 0 16,-13 1 0-16,0 0-1 16,-17 2-13-16,-10 5-28 15,-6 4-39-15,-16 9-32 16,2 0-73-16</inkml:trace>
  <inkml:trace contextRef="#ctx0" brushRef="#br0" timeOffset="20253.8919">13659 9938 269 0,'-5'0'63'0,"5"0"-24"16,0 14-14-16,0 21 8 15,0 7-9-15,-3 8 3 16,-14 7 0-16,4 5-5 16,-9 0 1-16,3-3-1 15,8-4-16-15,3-10-6 16,8-9 0-16,0-7-4 0,0-7-7 16,0-4-38-16,0-6-75 15,0-5-169-15</inkml:trace>
  <inkml:trace contextRef="#ctx0" brushRef="#br0" timeOffset="20575.8875">13907 10349 367 0,'0'0'80'0,"0"0"-48"15,0 7-10-15,0 18-12 16,0 4-7-16,-19-3-2 16,0-5 0-16,13-9-1 15,6-5 0-15,0-7 1 16,0 0 4-16,0 0 26 16,0 0 16-16,25 0-5 15,-6-2-11-15,-5-1-8 16,-14 3-8-16,8 0-5 15,-8 0-5-15,0 5-3 16,0 11-2-16,0-7-14 16,0-9-63-16,24 0-91 15,17-19-93-15</inkml:trace>
  <inkml:trace contextRef="#ctx0" brushRef="#br0" timeOffset="20906.016">14368 10026 172 0,'-22'13'88'0,"3"1"-51"0,14-3 6 16,5-1-15-16,0-5-19 15,0-3 21-15,19-2 4 16,19 0 24-16,3 0 4 16,-14 6-17-16,-2 9-6 15,-12 15-11-15,-13 9-4 16,0 9-11-16,0 9-6 16,-27-6-7-16,-11-14 0 15,10-15-9-15,15-16-23 16,13-6-53-16,-6-14-16 15,6-19-90-15</inkml:trace>
  <inkml:trace contextRef="#ctx0" brushRef="#br0" timeOffset="21078.0692">14477 9961 192 0,'8'-3'317'0,"11"3"-268"15,22 0 26-15,22 0-19 16,-3 0-31-16,13-4-25 16,-2-12-2-16,3-7-32 15,-9-17-114-15</inkml:trace>
  <inkml:trace contextRef="#ctx0" brushRef="#br0" timeOffset="22053.8058">18313 9808 38 0,'0'-6'259'0,"-8"6"-183"16,8-1-20-16,0-1-31 16,0-2 2-16,0 3 5 15,0 1 3-15,0 0-4 16,0 0 0-16,-5 0-2 0,2 0-7 15,-8 1-9-15,-3 25-7 16,-5 11-3-16,0 5-3 16,-3-4 1-16,12-2-1 15,10-11-1-15,0-11-1 16,0-12-2-16,51-2 0 16,26-2 3-16,5-22 1 15,2 0-1-15,-5 4 1 16,-22 5-2-16,-10 2-11 15,-9 4-34-15,-16-1-54 16,-17 0-63-16,-5 3-169 16</inkml:trace>
  <inkml:trace contextRef="#ctx0" brushRef="#br0" timeOffset="22301.9542">18796 9701 324 0,'0'0'105'16,"-5"0"-69"-16,5 0-4 16,0 7-16-16,0 22 16 15,0 8 2-15,0 12-5 16,-14 10-10-16,-13 11-1 16,2 0-5-16,-8-5-10 15,6-8-3-15,3-10-1 0,4-7-4 16,12-13-4-1,8-9-12-15,0-10-56 0,0 0-48 16,19-8-81-16</inkml:trace>
  <inkml:trace contextRef="#ctx0" brushRef="#br0" timeOffset="22637.911">19085 10124 310 0,'0'0'82'0,"0"5"-49"0,-19 14-14 16,-3 1-13-16,3-5-3 15,14-9-3-15,5-6 1 16,0 0 1-16,0 0 9 15,0 0 43-15,24-16-17 16,9 1-21-16,-6 8 10 16,-19 4 1-16,-8 3-2 15,0 0-6-15,0 3-6 16,-2 17-4-16,-23 3-9 16,17-9-7-16,-3-6-37 15,11-8-93-15,0 0-64 16,44-20-80-16</inkml:trace>
  <inkml:trace contextRef="#ctx0" brushRef="#br0" timeOffset="22983.9159">19551 9841 301 0,'-32'17'60'15,"18"-5"-30"-15,14-4-10 0,0-8-8 16,0 0 2 0,5 0 30-16,23 0 21 0,10 0-10 15,-11 0 6-15,-2 0-22 16,-12 16-14-16,-13 25 10 15,0 16-11-15,-11 4-12 16,-35 1-11-16,-9-11-1 16,17-21-4-16,11-15-17 15,13-10-26-15,14-5-31 16,0 0-26-16,0-20-76 16,0-8-11-16</inkml:trace>
  <inkml:trace contextRef="#ctx0" brushRef="#br0" timeOffset="23215.9108">19682 9794 340 0,'33'-7'82'15,"13"6"31"-15,17-4-49 16,11 5-16-16,5 0-19 16,0 0-29-16,11 0-1 15,-11 0-12-15,0 0-47 16,-8-3-131-16</inkml:trace>
  <inkml:trace contextRef="#ctx0" brushRef="#br0" timeOffset="39869.7583">20075 9023 133 0,'-8'0'35'15,"8"0"0"-15,-6 0-3 16,-2 0-13-16,2 0 5 15,-4 0 11-15,7 0 1 16,-8 0 4-16,11-2-7 16,0-1-15-16,0 2-4 0,0 1-4 15,0 0-5-15,0 0 3 16,-8 0 1-16,8-2 6 16,-11-3 14-16,11 4 2 15,0-5 0-15,0-1 6 16,0-1-3-16,19 5-13 15,0-3-6-15,-14 6-6 16,-5 0-7-16,0 0 1 16,0 0 2-16,0 0 3 15,0 6-1-15,0 12-3 16,-24 2-2-16,-12-4-2 16,6-4-1-16,3-7 1 0,8-5-2 15,11 0 0-15,3 0-2 16,5 0-2-16,0 0 0 15,0-5-5-15,0-9 4 16,0-5 7-16,19 0 1 16,2 1 1-16,9 7 1 15,-11 5 3-15,-10 4 3 16,-9 2-1-16,0 0-1 16,0 0 0-16,0 17 1 15,0 14 7-15,0-1-7 16,0 1-5-16,-14-9-1 15,0-10-2-15,3-7-1 0,3-5 1 16,-5 0 0-16,-1 0 0 16,3-5 0-16,6-17-1 15,5 0-5-15,0-2 2 16,0 2 4-16,11 1 1 16,8 6 1-16,2 6 2 15,-10 3 1-15,-11 4 4 16,0 2 0-16,0 0-3 15,0 0-2-15,0 12-1 16,0 16 5-16,0 7-1 16,-32-6-7-16,-6-5 0 15,10-6 0-15,-2-13-2 16,14-5 2-16,5 0 0 16,3-5 0-16,8-25-4 15,0-4 0-15,0-1 0 0,8 1 4 16,17 10 0-16,7 7 2 15,-4 7-1-15,-15 9 3 16,-2 1 1-16,-11 0-1 16,0 0 2-16,0 21 3 15,0 9 3-15,0 5-6 16,-16-7-5-16,-1-11-1 16,-2-9-1-16,19-4-1 15,0-4 0-15,0 0 0 16,0-10 0-16,0-9-3 0,0 0 3 15,0 10 2 1,0 3 2-16,0 6 0 0,0 0 0 16,0 0 1-16,-19 5 1 15,8 10 0-15,3-1-2 16,3-5-2-16,5-9-6 16,0 0-41-16,-14-9-173 15</inkml:trace>
  <inkml:trace contextRef="#ctx0" brushRef="#br0" timeOffset="47109.7183">16058 8867 36 0,'0'0'3'0,"0"-4"2"0,0-2 11 16,0 4 20-16,0 2 11 15,0 0 14-15,0 0-24 16,0 0-16-16,-8 0 6 16,8 0 7-16,0 0-12 15,0 0 2-15,0-3 0 16,0 1 4-16,0-1 15 15,0-3-12-15,28-1-8 16,18-7 3-16,6-1-1 16,27 0 2-16,-8 1-4 15,-6 2-8-15,-24 1-3 16,-8 3-2-16,-14 6 4 0,-6 0 0 16,12 2-4-16,-17 0-2 15,11 0-1-15,-5 10-2 16,-9 17 2-16,14 11-1 15,-10 9 0-15,-9 10 0 16,0 11 0-16,0 6-4 16,0 8 0-16,0-1-2 15,0 0 0-15,0-8 0 16,13-18-6-16,25-26-91 16,9-29-245-16</inkml:trace>
  <inkml:trace contextRef="#ctx0" brushRef="#br0" timeOffset="53741.7031">22976 4300 136 0,'8'-11'108'0,"6"-2"-69"15,-1 1 42-15,-7 2-22 16,-1-2-16-16,-5-4-4 16,0 6 9-16,0-7 3 15,0 10-10-15,0 7-6 16,0 0-4-16,-11 0-9 0,3 0-3 16,-16 0-1-1,-23 7-8-15,-18 31-9 0,-14 14-1 16,5 17 0-16,9 6-1 15,18-2 1-15,23-6-1 16,16-12 0-16,8-9 0 16,0-9 1-16,0-7 0 15,2-6-5-15,28 4-8 16,11-8-20-16,11-7-38 16,13-7-69-16,-5-6-120 15</inkml:trace>
  <inkml:trace contextRef="#ctx0" brushRef="#br0" timeOffset="54131.5664">23363 4569 173 0,'0'6'198'0,"0"5"-188"16,0 8 21-16,-5 4 22 16,-14 6-29-16,10-7-12 15,4-4-2-15,5-8 4 16,0-3 4-16,27-7 8 16,39 0 13-16,4-24 1 0,29-9-6 15,-15-4 3-15,-10-5-2 16,-9 4-7-16,-27 4-7 15,-24 4-11-15,-14 5-3 16,0 7 1-16,-46 5-3 16,-33 4-5-16,8 9 0 15,0 0-5-15,11 0-6 16,33 0-11-16,21 0-14 16,6 0-15-16,6 0-37 15,54 0-89-15,10-10-203 16</inkml:trace>
  <inkml:trace contextRef="#ctx0" brushRef="#br0" timeOffset="54409.567">24516 4226 292 0,'-109'40'139'0,"-11"5"-113"15,11-1 55-15,36-6-40 16,35-13-35-16,29-14-5 15,9-11-1-15,0 0 6 16,47 0 26-16,26-5 16 16,-10 5 6-16,-17 0-12 15,-27 9-10-15,-19 30-7 16,-32 12 2-16,-53 2-17 0,-21 5-8 16,10-21-2-16,23-17-6 15,26-14-42-15,37-6-17 16,10-13-29-16,5-17-74 15,47-8-140-15</inkml:trace>
  <inkml:trace contextRef="#ctx0" brushRef="#br0" timeOffset="55797.6654">25217 4067 211 0,'0'7'29'16,"-5"-6"-5"-16,5 4 30 15,0-3 3-15,-6-2-19 16,-2 0 8-16,-6 0-3 15,4 0-5-15,7 0 9 0,-8 0-11 16,11 0-13-16,0 6-16 16,0 4 0-16,0 13 12 15,33 4-7-15,5 10-3 16,8-1 5-16,-5 4-1 16,-3-1-5-16,3-6-5 15,-11-2-2-15,3-5-1 16,-6-3 0-16,0-3-11 15,3-12-51-15,-13-1-51 16,-17-7-67-16</inkml:trace>
  <inkml:trace contextRef="#ctx0" brushRef="#br0" timeOffset="55999.595">25651 4080 202 0,'0'0'357'0,"-58"0"-321"16,-10 28 29-16,-8 23-28 16,-30 15-18-16,-12 16-14 15,7-2-4-15,7-5-1 16,25-13-5-16,38-17-29 16,27-21-37-16,14-7-40 15,0-17-84-15</inkml:trace>
  <inkml:trace contextRef="#ctx0" brushRef="#br0" timeOffset="56433.3209">26150 4098 353 0,'11'0'121'16,"2"0"-91"-16,28 0 44 15,3 0-54-15,2 0-12 0,-5 0-7 16,-3-3-1-1,-5-2-1-15,5-3-10 0,3 1-39 16,-8-1-92-16,-12 1-228 16</inkml:trace>
  <inkml:trace contextRef="#ctx0" brushRef="#br0" timeOffset="56659.5696">26248 4347 404 0,'24'0'41'16,"4"0"53"-1,23 0-59-15,1-4-31 0,8-9-4 16,6-5-10-16,-6 3-82 15,-9-6-177-15</inkml:trace>
  <inkml:trace contextRef="#ctx0" brushRef="#br0" timeOffset="57551.3114">27769 3024 302 0,'0'0'86'16,"0"0"-34"-16,0 0 7 15,0 0-24-15,0 0-10 16,-8 20 11-16,-11 6-15 15,-8 2-12-15,-11 3-3 16,-9 10-4-16,1 3-1 16,5 2-1-16,11-6 2 15,22-7-2-15,8-12-2 16,0-9-2-16,60-12 1 16,24 0 3-16,20-6 2 15,-17-10 0-15,-8 3-2 16,-27 7 0-16,-19 6 0 0,-9-2-19 15,4-3-43 1,4-5-42-16,-18-8-84 0</inkml:trace>
  <inkml:trace contextRef="#ctx0" brushRef="#br0" timeOffset="57799.4326">28279 3044 179 0,'0'0'185'16,"0"0"-160"-16,0 0 23 16,0 8 5-16,-8 18-6 15,-11 5-13-15,-14 17 3 16,-10 13 5-16,-12 11-16 16,-10 9-7-16,-1-3-8 0,14 0-6 15,6-14-4-15,13-7-1 16,14-10-4-16,11-6-21 15,8-6-40-15,0-8-44 16,0-4-97-16</inkml:trace>
  <inkml:trace contextRef="#ctx0" brushRef="#br0" timeOffset="58113.6037">28462 3657 349 0,'0'0'61'15,"0"12"-37"-15,-33 12 17 16,0-2-24-16,1-4-14 16,7-6-2-16,17-9 0 15,8-3 1-15,0 0 2 16,5-12 4-16,42-14-3 15,7-3 16-15,9 9 22 16,-41 15 6-16,-22 5-20 16,0 10-14-16,-52 21 1 15,-3 3-2-15,17-8-13 16,16-4-1-16,12-15-49 0,10-7-55 16,0 0-67-1</inkml:trace>
  <inkml:trace contextRef="#ctx0" brushRef="#br0" timeOffset="58443.3698">28985 3231 265 0,'0'0'17'0,"0"0"2"0,0 0 45 16,36-22 7-16,29 2-5 15,-2 6 11-15,-9 14-5 16,-7 0-24-16,-36 46-3 16,-11 9-9-16,0 14-11 15,-58 9-14-15,-29-4-7 16,3-8-4-16,5-20 0 15,27-16-9-15,19-22-21 16,33-8-34-16,0-6-58 16,0-31-77-16,27-8-156 15</inkml:trace>
  <inkml:trace contextRef="#ctx0" brushRef="#br0" timeOffset="58653.5107">29116 3125 454 0,'36'0'14'15,"54"0"58"-15,35-17-15 16,25-11-9-16,14 0-18 16,-12 4-15-16,-24 8-12 15,-27 12-3-15,-30 4-12 16,-30 0-45-16,-16 1-81 15,-25 23-183-15</inkml:trace>
  <inkml:trace contextRef="#ctx0" brushRef="#br0" timeOffset="59163.4207">28107 4095 431 0,'69'-5'125'15,"26"-3"-40"-15,30 8 18 16,34-11-59-16,18-14-6 16,11 2-16-16,8-12-12 15,-13 4-6-15,-30 9-4 16,-17 10-7-16,-19 11-48 15,-24 1-58-15,-20 0-104 16</inkml:trace>
  <inkml:trace contextRef="#ctx0" brushRef="#br0" timeOffset="59951.4264">28470 4355 450 0,'-27'0'88'0,"-25"34"-51"16,11 14 49-16,-16 2-32 15,-3 13-24-15,-19 7-8 16,13 1-7-16,1-4-8 15,18-6-6-15,23-14-1 16,21-12-12-16,3-5-45 16,0-6-46-16,0-13-31 15,3-4-72-15</inkml:trace>
  <inkml:trace contextRef="#ctx0" brushRef="#br0" timeOffset="61121.2881">27546 4185 79 0,'0'-4'73'0,"0"4"-4"16,0 0-32-16,0 0-3 15,0 0 16-15,5 0-1 16,9-1 3-16,5-6-3 15,22-3 3-15,16-3-2 16,36 0-6-16,19 1-1 16,29 2-13-16,7-3-15 15,-7 9-7-15,-23 4-8 16,-12 0-1-16,-22 0-11 0,-5 17-51 16,-13 0-82-1,-39-4-320-15</inkml:trace>
  <inkml:trace contextRef="#ctx0" brushRef="#br0" timeOffset="66955.7694">28923 4437 80 0,'0'0'184'0,"0"-3"-143"16,0 2 17-16,0-1-25 15,0 0-20-15,0 2 3 16,0 0 5-16,0 0 10 16,0 0-6-16,0-4-2 15,0 4 3-15,0-1-6 16,0 1-11-16,0 0-3 15,0 0-3-15,0 1 2 16,0 15 1-16,0 12 2 16,-9 1 3-16,-29 7 1 15,-11 8-4-15,-3-1-5 16,9-1-2-16,15-7-1 0,15-18-1 16,13-6-4-1,0-11-3-15,33 0 6 0,46-15 2 16,5-10 0-16,3 0 3 15,-10 9-2-15,-23-1-1 16,-21 13-8-16,-19 4-21 16,-14 0-54-16,0 0-40 15,0 10-63-15</inkml:trace>
  <inkml:trace contextRef="#ctx0" brushRef="#br0" timeOffset="67195.3879">29274 4460 14 0,'0'-2'335'0,"0"-3"-303"16,0 3 27-16,0 2-1 16,6 0 2-16,-3 14-2 15,-3 27-14-15,0 13 5 16,-22 14-13-16,-38 11-11 15,-11 1-18-15,0-9-7 16,11-10-3-16,14-7-40 16,16-11-65-16,30-20-170 15</inkml:trace>
  <inkml:trace contextRef="#ctx0" brushRef="#br0" timeOffset="69917.4303">23442 7510 12 0,'8'-11'282'0,"-8"3"-246"15,0 5 10-15,0-3-3 16,0 0-13-16,0 6 5 16,0 0 9-16,0-1-1 15,0-1-3-15,-8 2 1 16,3 0-13-16,-14 0-13 15,-28 0 0-15,-26 31-6 16,-20 14-9-16,-16 14 1 16,5 9 0-16,17 8 1 15,8 9 2-15,13 7-3 16,20 0-1-16,22-6 0 0,18-10 0 16,6-16-1-1,0-9 0-15,19-18-5 0,38-6-7 16,3-11-24-16,17-5-45 15,10-7-67-15,6-4-151 16</inkml:trace>
  <inkml:trace contextRef="#ctx0" brushRef="#br0" timeOffset="70277.3485">23835 7936 318 0,'-19'0'98'0,"-9"4"-92"15,-2 24 12-15,3 10-10 16,0 0-1-16,13-2 1 16,9-4 13-16,5 1 8 15,0-6 6-15,27-4-6 16,44-11-7-16,27-8-3 15,19-4 7-15,9 0-5 16,-6-23-5-16,-22-13 1 16,-27 2 3-16,-33-2-2 15,-30 5 3-15,-8 1-5 0,-27 2-2 16,-52 5-8 0,-25 10-6-16,6 0-12 0,14 3-8 15,34 0-17-15,31-5-27 16,19-2-68-16,14 2-43 15</inkml:trace>
  <inkml:trace contextRef="#ctx0" brushRef="#br0" timeOffset="70555.466">24904 7729 412 0,'-93'33'25'0,"14"0"52"15,27-4-15 1,22-12-42-16,30-7-18 0,0-4 8 16,30-1 19-16,25-1 14 15,21 1 6-15,-22 6-2 16,-21 8-18-16,-19 10-15 16,-14 15 6-16,-27 4-4 15,-58-2-13-15,-2-7-3 16,2-20-14-16,14-19-41 15,30 0-18-15,17-8-18 16,24-18-41-16,0 0-64 16</inkml:trace>
  <inkml:trace contextRef="#ctx0" brushRef="#br0" timeOffset="70877.4763">25318 7284 407 0,'38'0'28'0,"22"0"50"16,11 0-20-16,8 0-29 15,-2 0-7-15,-12 0-17 16,-16-1-5-16,-11 1 0 16,0-2-14-16,-10-6-49 15,-9 2-115-15</inkml:trace>
  <inkml:trace contextRef="#ctx0" brushRef="#br0" timeOffset="71049.2765">26174 7010 440 0,'0'36'77'15,"-5"15"-6"-15,-14 16-14 16,-3 7-40-16,-3-4-17 15,6-10-8-15,6-14-55 16,13-19-156-16</inkml:trace>
  <inkml:trace contextRef="#ctx0" brushRef="#br0" timeOffset="71635.3803">27368 6901 447 0,'0'-3'67'0,"0"3"-2"16,-32 0-11-16,-28 35-25 15,-11 20-7-15,-30 29 7 16,-3 28 5-16,-7 29-7 16,-1 25-2-16,3 22-11 0,11 7-2 15,24-3-9-15,28-25-2 16,32-27-1-16,14-36-9 16,22-30-32-16,35-21-29 15,28-19-41-15,-12-18-91 16</inkml:trace>
  <inkml:trace contextRef="#ctx0" brushRef="#br0" timeOffset="72325.1685">27720 7005 247 0,'8'-10'56'15,"6"3"-19"-15,0 5 2 0,-9-3-10 16,-5 5-2-16,0 0 4 15,0 0 2-15,0 0-2 16,0 0-2-16,-8 5 3 16,-22 20 2-16,-11 21-15 15,-11 14-15-15,-13 7-2 16,5 0-1-16,8-10 0 16,27-14-1-16,23-19 0 15,2-15-2-15,35-9 2 16,50 0 0-16,26-19 5 15,-7-6-4-15,-25 0-1 16,-13 11-1-16,-23 2 1 16,-21-1-11-16,-8 8-74 0,-9-1-114 15</inkml:trace>
  <inkml:trace contextRef="#ctx0" brushRef="#br0" timeOffset="72565.2516">28102 6986 196 0,'0'0'235'0,"-6"0"-211"16,-2 23 36 0,0 15-3-16,-22 12-24 0,3 14-16 15,-20 6 3-15,4 7 0 16,-3-2-6-16,-9-3-12 15,17-7-2-15,5-11-12 16,6-9-27-16,16-10-73 16,11-11-95-16</inkml:trace>
  <inkml:trace contextRef="#ctx0" brushRef="#br0" timeOffset="72887.008">28195 7480 322 0,'-19'0'75'0,"5"13"-55"15,-8 5-2-15,3-5 0 16,14-4-11-16,2-8 3 15,3-1 13-15,0 0 13 16,0 0-10-16,22-10-2 16,5-3 13-16,-13 6 4 15,-14 7-1-15,0 0-9 16,0 0-9-16,-14 24-13 0,-27 5-9 16,3-1-6-1,5-9-60-15,33-16-84 0,0-3-225 16</inkml:trace>
  <inkml:trace contextRef="#ctx0" brushRef="#br0" timeOffset="73209.3143">28645 7115 49 0,'-11'7'310'16,"2"9"-292"-16,9-8 15 0,0-1-13 15,0-4 12-15,20 1 10 16,7 0 38-16,5 4-1 16,-4 6-20-16,-9 14-5 15,-19 9-11-15,0 15-18 16,-8 7-11-16,-63 6-7 15,-14-7-7-15,6-16-5 16,19-19-23-16,22-18-17 16,24-5-29-16,14-31-33 15,0-17-50-15,28-10-57 16</inkml:trace>
  <inkml:trace contextRef="#ctx0" brushRef="#br0" timeOffset="73411.3647">28645 7115 401 0,'65'-100'148'15,"-43"100"-108"-15,54-6 12 16,25-8-25-16,11-8-17 16,16-6-2-16,-8 2-4 15,-11 1-4-15,-22 3-5 16,-8 4-20-16,-21 5-49 15,-18 8-119-15,-15 5-186 16</inkml:trace>
  <inkml:trace contextRef="#ctx0" brushRef="#br0" timeOffset="74267.7003">27243 8082 347 0,'74'6'44'16,"35"-2"87"-16,30-4-40 0,30 0-25 16,22-12-17-16,0-10-6 15,-14-3-8-15,-41 6-22 16,-38 5-13-16,-38 7-1 16,-13 2-6-16,-23 1-21 15,-5-5-55-15,-5 4-50 16,-1 1-101-16</inkml:trace>
  <inkml:trace contextRef="#ctx0" brushRef="#br0" timeOffset="74641.1858">27625 8317 476 0,'0'0'75'0,"0"0"-32"16,0 2-21-16,0 21 20 0,-14 18 1 16,-19 15-14-16,-2 4 1 15,-14 3-22-15,8-5-7 16,0-12-1-16,8-11-10 16,9-14-18-16,18-9-20 15,6-12-47-15,0 0-71 16,0-5-133-16</inkml:trace>
  <inkml:trace contextRef="#ctx0" brushRef="#br0" timeOffset="74927.4689">27949 8323 520 0,'0'0'53'0,"0"0"-35"15,0 12-4-15,-24 22 11 16,-14 7-21-16,-9 5-4 16,1 3-1-16,13-11-2 15,28-14 2-15,5-12 1 16,5-12 0-16,55 0 2 16,16 0 8-16,12-19 2 15,-9 2 0-15,-8 2 0 16,-11-1-8-16,-17 1-4 15,-2-3-3-15,-3-5-28 16,-19 2-79-16,-5 2-95 0</inkml:trace>
  <inkml:trace contextRef="#ctx0" brushRef="#br0" timeOffset="75085.3115">28437 8277 289 0,'0'0'171'0,"-13"32"-65"16,-28 15-16-16,-17 9-32 15,-7 11-13-15,-9 10-7 16,-5-3-19-16,8 2-19 16,11-17-1-16,28-17-26 15,26-12-68-15,6-20-100 16</inkml:trace>
  <inkml:trace contextRef="#ctx0" brushRef="#br0" timeOffset="75767.3691">29667 6743 440 0,'41'0'143'0,"38"37"-143"16,30 37 28-16,-8 30 13 0,-17 40-4 16,-45 30-6-1,-39 41 15-15,-25 31-1 0,-100 15-22 16,-53 6-10-16,-26-20-12 16,8-30-1-16,27-31-10 15,62-35-45-15,55-41-85 16,28-56-227-16</inkml:trace>
  <inkml:trace contextRef="#ctx0" brushRef="#br0" timeOffset="86055.213">23900 10439 371 0,'0'-5'20'16,"0"5"11"-16,0-6 12 15,0 2-13-15,0-4 9 16,14 2-9-16,38-7 2 16,21 1 9-16,20-5-9 15,19-6-5-15,10-3-6 16,4-6 3-16,-3-3 2 15,-12 7-6-15,-12 2-6 16,-34 14-6-16,-11 9-4 0,-29 3-1 16,-17 20-1-16,-8 39 10 15,-19 33-3-15,-60 21-3 16,-22 18-4-16,-8 11-2 16,-8-3 0-16,5 5 0 15,19-12-1-15,20-13-3 16,21-25-12-16,14-26-28 15,16-25-10-15,22-19-29 16,0-23-48-16,0-1-26 16</inkml:trace>
  <inkml:trace contextRef="#ctx0" brushRef="#br0" timeOffset="86399.065">25618 10432 327 0,'5'-16'213'0,"4"16"-182"15,-9 0 15-15,0 0-13 0,0 25 11 16,0 18-12-16,0 12-6 16,-9 19 6-16,-23 18-6 15,-6 9-7-15,-9 6-6 16,1 3-7-16,8-12-6 16,5-1-2-16,27-10-19 15,-2-17-41-15,8-12-35 16,0-24-40-16,14-20-144 15</inkml:trace>
  <inkml:trace contextRef="#ctx0" brushRef="#br0" timeOffset="86969.5213">26071 11398 228 0,'-20'0'213'15,"1"12"-197"-15,-8 11 23 16,8-9-15-16,-8-5-18 0,13-2 4 16,9-7 8-16,-3 0 7 15,8 0 4-15,0 0-8 16,0-19 0-16,0-4-9 16,13 1-8-16,14 2 11 15,-2 1 4-15,-11 6 2 16,-1 11-1-16,-13 2-8 15,0 0 2-15,0 0-2 16,0 5-1-16,-8 15 1 16,-22 2-7-16,11-7-3 15,11-8-2-15,2-7-1 16,6 0-3-16,0-22-1 0,14-18-1 16,30 1 3-16,-4 11 3 15,-15 13 2-15,-11 14 2 16,-14 1 1-16,0 14 1 15,-6 21-1-15,-35 7 0 16,3-3-5-16,-8-11-12 16,27-12-41-16,11-16-21 15,8 0-20-15,0-29-119 16,40-17-158-16</inkml:trace>
  <inkml:trace contextRef="#ctx0" brushRef="#br0" timeOffset="87555.2916">26698 10590 292 0,'-25'10'81'0,"1"5"-74"16,15-4 26-16,9-7-19 0,0-4-3 15,0 0 5-15,0 0 22 16,0-8 26-16,9-13-12 15,40-5-16-15,11-3 4 16,5-3-13-16,14 3 0 16,-5 7 4-16,10 11 2 15,-18 4-5-15,-14 7-7 16,-25 0-9-16,-8 26-3 16,-19 18 0-16,0 21 1 15,-19 13-5-15,-55 12-4 16,-16 3 0-16,3 5 0 15,-11-2-1-15,5 0 0 16,9 2-2-16,-1-7-4 0,6-12-6 16,27-22-4-16,19-22-8 15,20-20 14-15,13-13-3 16,0-2 4-16,46 0 9 16,28 0 1-16,21 0 5 15,17 0 2-15,-14 0-3 16,-5 0-4-16,-9 0-1 15,-15 0-5-15,-12 6-49 16,-5-1-85-16,-14-5-139 16</inkml:trace>
  <inkml:trace contextRef="#ctx0" brushRef="#br0" timeOffset="88057.5116">27919 10318 391 0,'-22'12'28'15,"-16"12"22"-15,0 7-4 16,3 3-11-16,10-1-12 16,20-3 5-16,5-11 7 15,0-10-8-15,46-9-6 0,44 0 4 16,14-26-3-16,7-13 0 16,-23-2 7-16,-31 7 0 15,-35 13-9-15,-22 9-4 16,-22 5-7-16,-49 2-9 15,-22 5-15-15,9-2-47 16,24-2-64-16,22-18-217 16</inkml:trace>
  <inkml:trace contextRef="#ctx0" brushRef="#br0" timeOffset="93705.0235">22101 10966 394 0,'-14'0'23'15,"14"0"-22"-15,0 0 4 16,0 0 3-16,0 0 16 16,0 0 12-16,-8 0 8 15,-3 0-1-15,11-3-6 16,0 3-12-16,0 0-11 0,38 0 2 16,3 0 0-16,16 0-7 15,3 0-5-15,3 0-3 16,-3-6 1-16,-8 1-1 15,-6 0 0-15,-13-3-1 16,0 4-2-16,-1-3-5 16,-5-5-48-16,-2-4-97 15,-22-3-225-15</inkml:trace>
  <inkml:trace contextRef="#ctx0" brushRef="#br0" timeOffset="94447.1064">22668 10718 137 0,'0'0'107'15,"-6"0"-94"-15,1 0 29 16,-1 0-7-16,6 0 4 15,0 0-9-15,0 0-1 16,-2 0-1-16,-9 0 2 16,8-4-7-16,-8 4-1 15,-3 0-4-15,14 0-5 16,0 0 0-16,-5 0 2 16,5 0-3-16,0 0-5 15,0 0-1-15,0 0-3 16,0-1 2-16,-3 1 2 15,3 0 3-15,0-3 2 16,0 3 1-16,0 0-1 0,0 0 1 16,0 0-5-16,0 0-3 15,0 0-2-15,0 0-1 16,0 0 3-16,0 0-1 16,14 0 9-16,38 0 9 15,-6 0-10-15,9 3-6 16,2 2 0-16,-16-1 4 15,5-3 3-15,-8 3-7 16,-10-4-1-16,-15 0-2 16,-7 2-2-16,-6-2 0 15,0 0 0-15,0 1 1 16,0-1 1-16,0 10 1 0,0 13-1 16,-28 6 1-16,-29 13-2 15,-3 5-1-15,-5 0-1 16,13-5 0-16,6-8 0 15,18-8 0-15,15-14-1 16,7-4-1-16,6-5-11 16,0-3-77-16,0 0-162 15</inkml:trace>
  <inkml:trace contextRef="#ctx0" brushRef="#br0" timeOffset="95234.9847">22035 14072 188 0,'-33'-5'215'16,"17"5"-195"-16,5-2 3 16,11 2 7-16,0 0-18 15,-5-4-3-15,2 4 12 16,-8-2 20-16,8 2 9 0,3 0-10 16,0-5-4-16,0 3-9 15,9-4-7-15,61-3 3 16,23-2 0-16,13-4-5 15,4 2-6-15,-18 6-1 16,-7 6-5-16,-25-2-5 16,-14 3-1-16,-19 0 0 15,-2 0-3-15,2 0-8 16,-8 0-64-16,9-13-60 16,-9-10-94-16</inkml:trace>
  <inkml:trace contextRef="#ctx0" brushRef="#br0" timeOffset="95721.1174">22788 13657 320 0,'-8'0'58'0,"8"0"-29"16,0 0-4-16,0 0-4 15,-11 0 3-15,2 0 10 16,4 0 3-16,0-4 6 16,-4 2-7-16,9 2-10 0,0 0-9 15,0 0-8-15,0 0 1 16,0 0 8-16,14 0-3 15,19 0-9-15,-6 0 0 16,6 0 4-16,5 0-3 16,-11 6 6-16,3-2 0 15,-3 5-3-15,-5 0-3 16,-3-4-1-16,0 3-2 16,-8-8-2-16,-8 2 0 15,-3-1 0-15,0-1 3 16,0 8 3-16,0 7 1 15,0 12-2-15,-33 24 7 16,-27 13-8-16,-24 11-4 0,5 1-2 16,5-8-1-16,11-13-5 15,36-19-36-15,27-23-110 16,0-13-198-16</inkml:trace>
  <inkml:trace contextRef="#ctx0" brushRef="#br0" timeOffset="96500.9604">24451 13557 282 0,'-19'0'88'0,"-6"0"-69"15,23 0 15-15,-4 0-14 16,1 0-9-16,2 0 4 16,-2 0 19-16,-1-1 19 0,6 1-10 15,0-6-17-15,0 0-6 16,52-2 9-16,32-1-10 15,15 0-6-15,18-6 9 16,3-1 0-16,5 0 3 16,-8-4 4-16,-7 6-7 15,-18-1-9-15,-24 12-5 16,-24 3-3-16,-25 0-4 16,-11 0 1-16,-2 0 1 15,-6 0-1-15,0 32 3 16,0 23 7-16,-44 21-2 15,-30 19-8-15,-29 16 0 16,2 10-2-16,-11 8 0 0,9-8 0 16,13-17 0-16,24-24-3 15,31-24-3-15,10-22-5 16,6-13-24-16,19-16-33 16,0-5-15-16,19-18-76 15,41-27-129-15</inkml:trace>
  <inkml:trace contextRef="#ctx0" brushRef="#br0" timeOffset="96825.2092">25972 13513 346 0,'0'0'179'16,"0"0"-160"-16,0 9 3 15,-13 27 20-15,-6 18 5 16,-14 15-9-16,-13 15 4 16,-20 17-9-16,1 7-2 15,-6 1-11-15,11-9-7 16,14-16-9-16,18-17-4 15,15-20 0-15,13-20-5 0,0-10-12 16,21-15-50 0,50-2-105-16,3 0-28 0,10-20-175 15</inkml:trace>
  <inkml:trace contextRef="#ctx0" brushRef="#br0" timeOffset="97477.246">26294 14263 450 0,'-3'4'25'16,"3"-1"-16"0,0-1-5-16,-5-2-2 0,-9 0 4 15,9 5 26-15,-20 3 18 16,12-3-4-16,5-3-16 15,2 1-11-15,6-3-5 16,0 0 12-16,0 0 2 16,0 0 1-16,0 0 10 15,0 0-11-15,0 0-9 16,0 0-8-16,0 0-5 16,-8 0-4-16,8 0-1 15,0 0 0-15,-6 0 0 16,-7 4 1-16,-6 7 1 15,0-4-1-15,0 3-2 16,16-8 0-16,3-2 0 0,0 0 0 16,0 0 1-16,0-9 4 15,13-9-5-15,1 6 1 16,0 4 3-16,-14 8 3 16,0 0-3-16,0 0 0 15,0 10-2-15,-33 23-1 16,-8 2 1-16,11-10-2 15,16-14-1-15,14-8-2 16,0-3 3-16,0 0-1 16,0 0 1-16,0-10-3 15,20-1 3-15,-1 2 1 16,-6 4-1-16,-13 5-1 0,0 0-1 16,0 0-2-16,0 0-2 15,0 0-2-15,0 0-6 16,0 0-2-16,0 0 12 15,0 0 4-15,0 0 1 16,0 0-1-16,6 0 0 16,-6 0-2-16,13 0-2 15,-4 0-20-15,10 0-71 16,0 0-84-16,0-7-171 16</inkml:trace>
  <inkml:trace contextRef="#ctx0" brushRef="#br0" timeOffset="97971.058">26823 13673 248 0,'-14'0'267'16,"9"-3"-223"-16,5-3 3 16,0-7-17-16,33-7 4 0,27-2 0 15,0-2 13-15,16 1 13 16,-10 9-13-16,-15 7-14 15,-18 7-9-15,-11 0-14 16,-11 15-4-16,-11 30 1 16,0 20 1-16,-11 30-4 15,-76 19-3-15,-12 17 0 16,-10 5-1-16,11-6 0 16,38-23-1-16,22-30-3 15,35-26-2-15,3-29 0 16,14-15 1-16,41-6 4 15,15-1 1-15,4 0 0 16,8-1 1-16,-9-10 0 0,-21 0-1 16,0 4-2-16,-11-9-27 15,3-3-50-15,-4-12-88 16,1-11-134-16</inkml:trace>
  <inkml:trace contextRef="#ctx0" brushRef="#br0" timeOffset="98330.4631">28069 13510 198 0,'-38'0'218'16,"-8"25"-179"-16,5 5 32 16,3 2-17-16,5-3-7 15,19-6-28-15,14-2 12 16,0-7 2-16,0-6-13 16,38-8-2-16,31 0 9 15,21-8 3-15,2-25-7 16,-7-2 5-16,-33 6-9 15,-33 7-3-15,-19 5-8 0,-11 4 0 16,-49 5-8 0,-6-1-11-16,15 5-41 0,23 3-78 15,20-14-258-15</inkml:trace>
  <inkml:trace contextRef="#ctx0" brushRef="#br0" timeOffset="113271.1282">3137 12450 297 0,'0'0'153'15,"0"0"-130"-15,0 0 2 16,0 0 14-16,0 5 20 15,0 23-12-15,0 11-12 16,19 18 0-16,-19 13-15 16,0 16-4-16,0 11 0 15,0 4-3-15,-19 4-7 16,-8-5-5-16,5-8-1 16,3-16 0-16,13-24-9 15,6-22-29-15,0-30-67 16,6 0-35-16,29-45-58 0</inkml:trace>
  <inkml:trace contextRef="#ctx0" brushRef="#br0" timeOffset="113750.9014">4053 12577 348 0,'0'-7'156'15,"0"3"-143"-15,0 4 19 16,-19 0 6-16,-33 13-10 16,-16 22-23-16,-22 6-3 0,6 7 8 15,10-3 13-15,17-5-5 16,29-15-10-16,23-9-3 16,5-8-2-16,0-6 1 15,57 2 15-15,17-4 7 16,16 2-5-16,8 5 4 15,0 8-1-15,-13 14 0 16,-25 13 2-16,-22 14-11 16,-35 19-3-16,-3 17-5 15,-52 6-3-15,-44 0-3 16,1-19-1-16,8-22-1 16,16-32-2-16,24-21 2 15,9-4 0-15,19-47-6 16,19-32-6-16,0-24 0 15,52-15 7-15,38 4 6 0,8 6 0 16,19 13 0-16,-10 18 1 16,-9 19 2-16,-25 16-1 15,-21 16-2-15,-19 12 0 16,-14 11-4-16,-5 3-31 16,10 0-91-16,-2 0-65 15,24 3-100-15</inkml:trace>
  <inkml:trace contextRef="#ctx0" brushRef="#br0" timeOffset="114021.0854">4923 12716 468 0,'-57'79'46'0,"18"13"20"15,31-5-8-15,8-15-29 16,14-23-15-16,57-26-6 15,27-23 0-15,27-10 13 16,14-43-8-16,3-13 9 16,-22-5 8-16,-43 11 8 15,-37 12 5-15,-40 15-15 16,-8 8-11-16,-82 8-8 16,-35 5-9-16,-11 2-2 15,24 0-17-15,38 0-56 16,60-23-97-16,14-23-235 0</inkml:trace>
  <inkml:trace contextRef="#ctx0" brushRef="#br0" timeOffset="114492.9511">6616 12752 498 0,'33'4'175'0,"38"11"-122"15,21 4 1-15,7-4-53 16,-15-6-1-16,-18-9-22 16,-15-9-137-16,-18-48-231 15</inkml:trace>
  <inkml:trace contextRef="#ctx0" brushRef="#br0" timeOffset="116098.8634">7996 12266 83 0,'0'0'118'0,"0"0"-63"0,0 0-20 15,0-8-21-15,0 4-11 16,0 1 0-16,8 0 5 16,-8 2 7-16,0 1 14 15,0 0 5-15,0 0-12 16,0-2-9-16,0 2 0 15,0 0 4-15,0 0 9 16,0 0 3-16,0 0-9 16,0 0-12-16,0-4-3 15,0 4 3-15,0-1 1 16,0 1 1-16,0-5 1 16,0 5-4-16,0 0 0 15,0-1-1-15,0 1 1 16,0 0-2-16,0-2 2 15,0 2 3-15,-5-4 4 0,5 4 1 16,-3 0-2-16,3 0 3 16,-6 0 1-16,-7 0 0 15,13 0 0-15,-19 0-1 16,-9 23-2-16,-23 29-6 16,-15 24-4-16,9 23-3 15,11 20 0-15,18 7 1 16,17 10 1-16,11 6 3 15,0-5-3-15,39-13-2 16,26-19-1-16,9-29 0 16,-4-21-2-16,-12-20-1 15,15-11-4-15,-13-19-23 0,17-5-88 16,-42-8-158-16</inkml:trace>
  <inkml:trace contextRef="#ctx0" brushRef="#br0" timeOffset="116675.0817">8418 12641 328 0,'-16'0'58'16,"0"0"-53"-16,13 0 12 0,3 0 10 15,-5 0 0-15,5 0 4 16,0 0 11-16,46-11 32 16,47 0-8-16,10-2-12 15,-5 8-12-15,-13 5 0 16,-20 0-20-16,-18 5-8 15,-26 27-2-15,-15 17 0 16,-6 16-4-16,-27 15-4 16,-58 5-3-16,6 1 0 15,-5-6-1-15,29-14 0 16,25-16 0-16,22-15-1 16,8-13-1-16,22-11-2 15,35-9 1-15,14-2 1 16,-3 0-1-16,-11 0-10 0,-10 0-27 15,-1-10-46-15,-8-2-86 16,-5-5-154-16</inkml:trace>
  <inkml:trace contextRef="#ctx0" brushRef="#br0" timeOffset="117029.2237">9564 12948 247 0,'0'0'171'0,"0"0"-164"16,0 3 23-16,-14 12 4 16,-5-5-15-16,5-5 2 15,9-2 16-15,5-3-2 16,0 0-11-16,0 0 4 15,0-5 6-15,0-2-12 16,0-1 1-16,5 8-4 16,-5 0-10-16,0 0 0 15,0 8 5-15,0 7 6 16,0-1-15-16,-5-12-5 16,5-2 0-16,0 0-3 15,0 0-9-15,24-7-55 16,17-10-75-16,11-1-10 0,-6 3-57 15</inkml:trace>
  <inkml:trace contextRef="#ctx0" brushRef="#br0" timeOffset="117493.1204">10022 12527 322 0,'0'5'37'15,"0"-2"-4"-15,0-3 4 16,19 0 2-16,35 0 19 16,17-6-10-16,22-9 3 15,11-1-5-15,2 3-4 16,-8 0-11-16,-8 8-16 16,-35 4-13-16,-17 1 0 15,-14 0-1-15,-10 0 0 0,-6 26 0 16,-8 17 7-16,0 14-1 15,-27 15-4-15,-39 9 0 16,6 9-2-16,-16 4-1 16,11-4 0-16,5-6 0 15,13-10-1-15,15-17-4 16,21-14-13-16,11-28-42 16,0-15-58-16,24-17-68 15</inkml:trace>
  <inkml:trace contextRef="#ctx0" brushRef="#br0" timeOffset="117763.0053">11249 12514 342 0,'0'0'85'15,"0"15"-36"-15,0 22 46 16,0 16-41-16,0 9-13 16,-28 13-5-16,-10-2-9 15,6 1-13-15,4-3-5 16,9-10-5-16,11-5-4 16,8-5-2-16,0-10-9 15,8-7-42-15,39-11-91 16,-4-13-117-16</inkml:trace>
  <inkml:trace contextRef="#ctx0" brushRef="#br0" timeOffset="117980.9814">11491 13220 452 0,'0'0'55'15,"0"0"-1"-15,0 0-23 16,0 0-14-16,6 0-7 16,-1 0-5-16,-5 1 0 0,0 15 2 15,8 3-7-15,3 0-2 16,-8-9-52-16,8-10-217 16</inkml:trace>
  <inkml:trace contextRef="#ctx0" brushRef="#br0" timeOffset="118557.047">11843 12579 228 0,'0'0'139'0,"-5"-6"-81"16,5 3-6-16,0-6 0 16,0 0 14-16,19 0-9 15,41-5-9-15,11 1-2 16,8 2-3-16,5 4-6 15,14 3-11-15,-10 4-8 16,-9 0-6-16,-17 11-3 16,-26 23-3-16,-31 20 1 15,-5 25-4-15,-41 8-1 16,-43 13-2-16,-6-3 0 16,24-13 0-16,31-19-2 15,30-22 0-15,5-24-8 0,32-16-4 16,53-3-8-16,16-15-16 15,2-27-27-15,1-5-36 16,-6-8-47-16,-24-10-187 16</inkml:trace>
  <inkml:trace contextRef="#ctx0" brushRef="#br0" timeOffset="118791.1344">13024 12274 606 0,'38'35'17'15,"49"27"60"-15,-8 20-32 16,-22 19 11-16,-16 18-16 16,-35 13-8-16,-6 9-4 15,-27 1-18-15,-39-18-10 16,9-24 0-16,24-29-22 15,6-43-98-15,8-28-183 16</inkml:trace>
  <inkml:trace contextRef="#ctx0" brushRef="#br0" timeOffset="119217.1649">13883 12788 163 0,'-6'-8'386'0,"6"2"-327"15,0 5 24-15,52-5-36 16,5-2-32-16,9 0-11 16,-20-8-2-16,0 9-2 15,-7 2-6-15,-7 5-76 16,-10 0-145-16</inkml:trace>
  <inkml:trace contextRef="#ctx0" brushRef="#br0" timeOffset="119360.2921">14065 13003 561 0,'0'4'103'15,"28"3"-28"-15,56-2-70 16,6-5-5-16,11-12-100 16,-17-42-420-16</inkml:trace>
  <inkml:trace contextRef="#ctx0" brushRef="#br0" timeOffset="120394.8673">15336 12485 354 0,'-19'0'49'0,"13"0"1"15,-2 0-6-15,-3 0-16 16,11 0 2-16,0 0 4 16,0 0-5-16,0 0 1 15,19-7 15-15,39-2 1 16,21-3-3-16,5 0-6 15,9 4-7-15,-14 8-6 16,-19 0-5-16,-14 6-10 16,-27 28-2-16,-19 16-2 0,0 10-1 15,-60 5-1-15,-10-4-3 16,10-16 0-16,19-17-1 16,27-21 1-16,14-7 0 15,0 0 0-15,8-5-1 16,52-10 1-16,11 8 0 15,-6 5 1-15,-5 2 0 16,-13 17 1-16,-17 29 2 16,-30 16 2-16,0 13 1 15,-77 7-4-15,-21-5-3 16,-3-20 0-16,11-25-3 16,20-27-6-16,18-5-24 0,38-40-47 15,14-7-58-15,25-6-62 16,48 8-58-16</inkml:trace>
  <inkml:trace contextRef="#ctx0" brushRef="#br0" timeOffset="120746.7416">16367 12467 342 0,'0'0'98'0,"0"0"-83"16,0 0 15-16,51 0 51 15,42-10-22-15,30-10-3 0,21-2-2 16,6 0-10-16,8 5 0 16,-27 5-15-16,-27 11-19 15,-31 1-8-15,-34 13-2 16,-31 26 4-16,-8 21 2 15,-41 17-2-15,-49 14-2 16,-16 11-1-16,-6 9 0 16,8-6-1-16,11 0 0 15,23-12-1-15,23-22-4 16,20-16-18-16,27-20-65 0,0-19-26 16,0-11-75-1,41-5-205-15</inkml:trace>
  <inkml:trace contextRef="#ctx0" brushRef="#br0" timeOffset="121144.6492">17414 13247 407 0,'0'0'60'0,"-14"0"-2"16,0 16 1-16,-5 9-23 16,-11-4-11-16,14-2-1 15,5-9-12-15,5-5-9 16,6-5-1-16,0 0 8 15,0-15 20-15,25-12-9 16,16 6-7-16,-11 3 17 16,-16 12 2-16,-6 6-11 15,-8 3-17-15,0 31-2 16,-36 9 4-16,-26 3-2 16,15-14-5-16,20-18-9 0,19-14-22 15,8 0-35 1,0-30-75-16,35-11-95 0</inkml:trace>
  <inkml:trace contextRef="#ctx0" brushRef="#br0" timeOffset="126184.6111">18431 12300 396 0,'0'0'87'16,"0"0"-83"-16,0-2 7 16,0 2-4-16,0-2 4 15,-9-2 6-15,4 4 14 16,0 0 9-16,-4 0-11 0,-15 0-5 16,-17 24-10-16,-19 29-9 15,-16 21 3-15,-17 19 7 16,22 14 9-16,3 9 3 15,24-3 0-15,31-13-15 16,13-25-7-16,0-21-3 16,65-28 1-16,14-21 2 15,19-5 9-15,0-21-2 16,-5-21 4-16,-22 3-1 16,-27 5 6-16,-42 6-6 15,-2 8-1-15,-54 5-6 16,-42 7-8-16,-10 8 0 15,21 0-13-15,39 0-30 0,41 0-55 16,5 0-84 0,19-8-283-16</inkml:trace>
  <inkml:trace contextRef="#ctx0" brushRef="#br0" timeOffset="127196.8698">18870 12187 269 0,'0'0'58'15,"0"0"-6"-15,0 0-10 16,0 0-15-16,0 0 3 16,-28 5 7-16,1 24 5 15,-3 12 13-15,16 2-3 16,6-6-23-16,8-8-19 16,0-15-1-16,41-13 5 0,5-1 4 15,-2 0 3 1,-3 0 3-16,-22-8-5 0,-13-1-10 15,-6-3-4-15,-20 3-5 16,-26-7 0-16,2 0-55 16,9-8-106-16,30-17-266 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26T18:37:12.57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8732 6340 352 0,'0'-17'25'16,"0"5"-6"-16,0 4 37 16,0 0-30-16,0 1-8 15,0 1 2-15,0 1 4 16,0 3-3-16,-5 2-3 15,2 0 3-15,-3 0 4 0,6 0-10 16,0 5-6-16,0 26 0 16,0 7 8-16,0 22-6 15,0 18-4-15,0 13-3 16,-8 23-2-16,-16 13 2 16,-9 16 0-16,0 17-3 15,0 9 1-15,14 13 3 16,0 13 6-16,17 1-2 15,-9 8 1-15,5 11-2 16,3-3-2-16,-2-11-6 16,5-3 0-16,-5 1 1 15,2-3-1-15,3 6 0 16,0-14 0-16,0-9 1 0,0-20-1 16,0-18 0-1,13-22 0-15,7-26 0 0,-4-11-1 16,-11-19 1-16,-5-3-1 15,0-5-3-15,0-9-12 16,0-12-22-16,0-17-26 16,0-17-58-16,-21-25-185 15</inkml:trace>
  <inkml:trace contextRef="#ctx0" brushRef="#br0" timeOffset="2369.6301">8980 6397 19 0,'-5'-5'51'16,"5"5"-25"-16,0-3 2 0,-9 1-19 16,4-1 4-1,0-1 3-15,5-4-7 0,-9 0-1 16,4 0 4-16,5-2 4 15,0-2-1-15,0-4 1 16,-6 9-1-16,6-3-7 16,-2-1-4-16,-4 3 2 15,6 3-1-15,-5 0 2 16,5 2 13-16,-8 3 5 16,2-3 12-16,-7-2 2 15,-6 2-9-15,5 0-10 16,0 2-1-16,-5-3-12 0,14-1 3 15,-9 0-1 1,0 0 5-16,6 1 1 0,3-2-1 16,-1 2 5-16,-2 1-3 15,3 1 3-15,-1 2 0 16,6 0 2-16,-8-3-7 16,8 3-2-16,0 0-1 15,0 0-4-15,0 0-2 16,0 0 3-16,0 5 6 15,33 10 5-15,0 6-4 16,5-3-6-16,-3 7 0 16,3 1 0-16,-5 4 2 15,13 4-1-15,-7 1-1 16,1 5 3-16,-1 4-4 0,2 0 0 16,2 6 3-16,9 3-4 15,2-1 3-15,4 1-1 16,15 1-3-16,-7-6-3 15,-1-2 0-15,1-1 1 16,-1-5 4-16,1 4-2 16,-1-1 2-16,-5 1-3 15,3-2-2-15,-14-2 1 16,8 2-2-16,-5 1-1 16,-6-5 1-16,9 5-1 15,2-1 0-15,-5 1-1 16,13-1 1-16,-10 4 2 15,7 0-1-15,-7 4 2 0,2-2 0 16,3 8-2-16,-2 1 0 16,-4 2-1-16,-2 1 0 15,8-1-1-15,0 1 0 16,-3-2 1-16,9 0 1 16,-6 2 3-16,2 3-3 15,-7-5 1-15,-3 2-2 16,-1-3 2-16,-10-4-3 15,-3-3 0-15,3-4 1 16,3 2 0-16,-3-3 1 16,11-2 0-16,-6 0 1 15,0-1-3-15,-7 1 1 16,1 1 0-16,4 2 0 0,-3-2 0 16,-3 1 1-1,-5 4-1-15,13 2-1 0,1 2 1 16,4 2 1-16,20-2-2 15,-3-6 1-15,9-2-1 16,10-4 0-16,-8 2 0 16,0 2 0-16,6 4 0 15,-6-2 1-15,3 1 0 16,-9-2 0-16,1 1 0 16,-3-1 0-16,-11 4-1 15,5 1 0-15,-13-3 0 16,-6-7 0-16,-16-7 0 0,-8-6-1 15,-8-2-8 1,-1-2-16-16,-7-3-49 0,-6-6-80 16,-33-15-133-16</inkml:trace>
  <inkml:trace contextRef="#ctx0" brushRef="#br0" timeOffset="3981.9553">8574 10563 198 0,'0'0'55'0,"8"0"-25"16,-8 0 34-16,14 0-20 16,-9 0-6-16,6 0-7 15,-8 0-7-15,-3 0-7 16,5 0 2-16,-5 0 7 16,8 0 4-16,3 0 2 15,3 0-1-15,10 0-7 16,-15 0 0-16,23 0 2 0,1 0-4 15,8 0-1 1,16 0-5-16,-2 0-4 0,-3 0 3 16,5 0-4-16,-3 0-2 15,-2 0 1-15,5-6 1 16,3 2 0-16,6-1-4 16,-1 0 2-16,-5 1 3 15,11-2-5-15,-5 4 0 16,-1-1 0-16,-10 3-2 15,2 0-1-15,-5 0-2 16,-1 0-1-16,4 0 1 16,8-2 1-16,-14 0 1 15,16 2-1-15,-13 0 2 16,5 0 1-16,-10 0 0 16,4 0-1-16,-4 0-2 0,7 0-3 15,9 0 3-15,-3 4 0 16,-8-1-1-16,8-3 0 15,0 2-1-15,-8 1-1 16,5-3 3-16,-5 3-2 16,-17 0 0-16,3-2 2 15,0 4-2-15,-2 0 1 16,8-3 0-16,2 0 0 16,8-2-1-16,-2 0-1 15,-5 0 0-15,-9 0 1 0,0 0-1 16,-5 0 0-1,-6 0 0-15,0 0 1 0,6 0-1 16,-9 0 0-16,9 0 0 16,5 0 1-16,-2 0 1 15,2 0 1-15,8 0-2 16,-8 0 1-16,3 0-2 16,-22 0 0-16,14 0 0 15,-6-2 0-15,6 2 0 16,0 0 1-16,5-2-1 15,0 0 0-15,3-1 0 16,3-2 0-16,5-2 0 16,8-1 0-16,9-2 2 15,13-2-2-15,0 5 0 16,5-2 0-16,-18 1 0 0,-1 0 0 16,-13-3 0-16,2 5 1 15,-2-2 0-15,-5 0-1 16,10 1 1-16,-5-1 0 15,-6 1-1-15,0 2 1 16,1 1-1-16,-6-2 0 16,8 1 0-16,-3-2 0 15,6 4 0-15,-6-1 2 16,-10-3-2-16,2 6 0 16,3-6 0-16,-3 7 0 15,-5 0 0-15,-1-6 0 16,1 5 0-16,0-2 0 0,-1 3 0 15,1-6 0 1,0 1 1-16,11-2-1 0,-9 2 0 16,-8 0 0-16,-2 5 0 15,-12-2 0-15,1 2 0 16,-8 0 0-16,2 0 0 16,-8 0-1-16,11 0-1 15,-11 0 1-15,8 0-3 16,-8 0-7-16,0 0-14 15,0-5-25-15,0-4-42 16,-8-18-102-16,-31-14-239 16</inkml:trace>
  <inkml:trace contextRef="#ctx0" brushRef="#br0" timeOffset="4497.8112">13182 10020 37 0,'5'0'200'16,"-5"0"-173"-16,6 0 1 15,-6 0 7-15,0 0 1 16,2 0-21-16,-2 0-5 15,0 0 11-15,0 0 8 16,0 0 8-16,0 0-1 16,0 0 4-16,6 0-3 15,13 2-9-15,8 9-7 0,-2 8-3 16,2 1-1-16,6 3 2 16,13 2 0-1,1 8-2-15,-4 5-2 0,-7-2-5 16,-4 6-5-16,1-9-3 15,-8-1-2-15,2-2 0 16,-8-8-17-16,0-6-35 16,-5-6-61-16,-14-10-119 15</inkml:trace>
  <inkml:trace contextRef="#ctx0" brushRef="#br0" timeOffset="5405.8913">8667 9888 109 0,'0'0'40'0,"0"0"16"16,0 0-11-16,-14 0-10 15,8 0 6-15,-2 0-4 16,-3 0-3-16,3 0 0 16,3 0-2-16,2 0-8 0,-2 0-4 15,5 0-6 1,0-2-4-16,0 2-1 0,0-4 6 16,0 3 16-16,-6-2-6 15,6 3-9-15,-5 0-1 16,5 0-1-16,0 0-2 15,0-3-5-15,0 2-3 16,0 1 10-16,43-4 4 16,4 1-8-16,13 2-1 15,5-7 0-15,1 1 0 16,13-3 4-16,5-2 2 16,-5 0 2-16,-8 8-6 15,-19-1-5-15,-6 5-3 16,-13 0-1-16,-6 0 0 0,-16 15 3 15,-3 25 4-15,-8 22 1 16,0 20-2-16,-19 18-6 16,-33 4-1-16,12-3-1 15,7-9-3-15,33-14-57 16,0-32-59-16,0-35-196 16</inkml:trace>
  <inkml:trace contextRef="#ctx0" brushRef="#br0" timeOffset="54711.3986">11470 6974 441 0,'0'0'37'15,"0"0"7"-15,8 0-10 0,5 0-5 16,-7 0-2-16,-1 0-12 16,3 0 7-16,-8 0 4 15,0 0 1-15,0 0-5 16,0 12 2-16,0 13-8 16,-32 14-9-16,-6 8-5 15,-9 9-2-15,1 10 0 16,-1-1 0-16,15-1 0 15,13-14 0-15,19-15-2 16,0-19-2-16,13-10-4 0,39-6 5 16,19-3 3-1,3-19 1-15,5-4 3 0,-8 5 1 16,-20 3-2-16,-4 6-3 16,-23-1-2-16,-2-4-11 15,-16-1-37-15,2 4-37 16,-8 4-46-16,0 6-33 15,0 4-70-15</inkml:trace>
  <inkml:trace contextRef="#ctx0" brushRef="#br0" timeOffset="54973.6543">11903 7032 33 0,'0'-17'377'0,"0"12"-320"15,0 4 7 1,0 1-9-16,6 0-10 0,7 0-10 15,1 0-5-15,-9 1 3 16,3 28-1-16,-8 19 2 16,0 16-9-16,-40 21-5 15,-12 13-4-15,-19 6-5 16,-3-3-6-16,-2-9-4 16,16-13-1-16,14-17-3 15,7-18-13-15,26-15-21 16,7-15-21-16,6-9-19 15,0-5-35-15,0 0-47 16,6-10-99-16</inkml:trace>
  <inkml:trace contextRef="#ctx0" brushRef="#br0" timeOffset="55467.5098">12879 7060 66 0,'8'-7'312'16,"-8"7"-260"-1,0 0 5-15,6 0-19 0,-6 0-11 16,0 0-14-16,0 0 2 16,0 11 9-16,-8 10 2 15,-36 9 0-15,3 6 0 16,-19 12 2-16,-11 14-2 16,6 11-3-16,-28 11-5 15,9 9 1-15,4 3-1 16,10-5-7-16,31-10-4 15,31-14 1-15,8-19-6 16,14-14 0-16,70-33 0 0,36-1 8 16,22-35-2-1,-11-14 4-15,-33 4 1 0,-38 10 4 16,-46 13-1-16,-14 1-3 16,-33 11-8-16,-51 8-3 15,-15 2-2-15,26 0-3 16,7 0-22-16,23-2-55 15,7 1-60-15,25-6-114 16</inkml:trace>
  <inkml:trace contextRef="#ctx0" brushRef="#br0" timeOffset="63387.0583">11767 9612 205 0,'0'0'105'16,"0"0"-63"-16,0 0-2 16,0 0-22-16,0 0-6 15,0 0 4-15,0-3 20 16,0 3 6-16,0 0-1 16,0 0-1-16,0 0-8 15,0 0-9-15,0 0-6 16,0 0-6-16,0 0-5 15,-8 0 1-15,-12 20-4 16,-26 21 0-16,-11 12-3 16,-3 15 0-16,-14 15 0 0,3-3-1 15,6-1-1-15,13-15 0 16,25-23 1-16,27-16-3 16,0-12-4-16,8-8 7 15,44-5 1-15,0 0 1 16,13 0 0-16,-5-2 1 15,-8-4-2-15,-19 4 0 16,-6 2-1-16,-16 0-3 16,-3 0-25-16,-8 0-49 15,0 0-60-15,5 0-138 16</inkml:trace>
  <inkml:trace contextRef="#ctx0" brushRef="#br0" timeOffset="63703.1316">11843 9915 138 0,'0'-5'230'16,"0"3"-193"-16,0-4 15 16,0 4-9-16,0 0 1 15,0-2-15-15,0 4-2 16,0 0 9-16,0 0-9 15,0 6-10-15,0 24-6 16,-5 13 4-16,-28 8-6 0,6 8-3 16,-12 11 0-1,-7 11 3-15,-6 3 0 0,0 0-1 16,1-8-6-16,10-15-2 16,14-14-7-16,16-20-26 15,2-12-27-15,9-11-34 16,0-4-54-16,14-4-114 15</inkml:trace>
  <inkml:trace contextRef="#ctx0" brushRef="#br0" timeOffset="64098.6526">12427 9982 242 0,'5'-13'80'0,"11"5"-27"15,-5 5-7-15,-3-1 3 16,-2 4-4-16,-1 0-8 16,-5 0 6-16,0 0-2 0,0 0-8 15,0 11-11-15,0 23 4 16,-19 19 1-16,-33 10-10 16,-18 16-5-16,-9 3-6 15,-1-2-5-15,15-4-1 16,5-18-3-16,27-22-26 15,9-11-52-15,16-15-68 16,8-10-119-16</inkml:trace>
  <inkml:trace contextRef="#ctx0" brushRef="#br0" timeOffset="64715.3441">12871 9913 220 0,'0'0'124'16,"0"0"-88"-16,0 0-3 15,0 0-16-15,0 0-2 16,0 0-2-16,0 0 12 16,0 0 4-16,0 0-2 15,-5 0-5-15,-1 4 0 16,-13 11 1-16,0 3 4 16,5 5-9-16,-8 0-6 15,12 5-1-15,1 0 0 0,9-1-2 16,0-8-3-16,0-5-2 15,0-7 3-15,0-7 9 16,33 0 6-16,19-17 2 16,-6-11-5-16,-5-2-11 15,-14 6-3-15,-16 3 0 16,-11 4 6-16,0 2-5 16,0 2-6-16,-11 2-2 15,-16-2-15-15,8 4-17 16,5-2-20-16,6 6-24 15,3 5-69-15,-1 0-214 16</inkml:trace>
  <inkml:trace contextRef="#ctx0" brushRef="#br0" timeOffset="71911.0462">7279 8312 389 0,'0'0'19'0,"-3"0"22"16,-2 0 6-16,5 0-6 16,0 0 7-16,0 0-6 15,0 0-15-15,0 0-4 0,0 0-3 16,0 0-6 0,0 0-5-16,0 0 1 15,0 5-1-15,0 9 1 0,0 11-2 16,32 11 28-16,15 12-16 15,-4 3-13-15,4 1-1 16,-1-2-3-16,-5 0-2 16,-3-2-1-16,-5-10 0 15,-1-8-5-15,-12-3-26 16,1-14-47-16,-10-2-40 16,-3-4-117-16</inkml:trace>
  <inkml:trace contextRef="#ctx0" brushRef="#br0" timeOffset="72353.2326">7821 8361 182 0,'0'-7'212'16,"0"1"-197"-16,0 6 34 16,0-2 0-16,0 2 2 15,0-4 4-15,0 4-11 16,0 0-7-16,0 0 0 16,-8 9-1-16,-36 40 1 15,-40 28-5-15,-55 32-5 16,-38 17-10-16,-28-4-13 15,9-22-4-15,27-31-25 0,52-40-96 16,57-29-149-16</inkml:trace>
  <inkml:trace contextRef="#ctx0" brushRef="#br0" timeOffset="95009.1272">17664 5787 423 0,'-133'36'156'0,"2"24"-151"16,0 12 20-16,19 2 3 15,28-8-22-15,32-23-4 16,38-14-2-16,14-14 1 16,6-8 1-16,54 0 13 15,5-6 4-15,1 3 8 16,-12 6 2-16,-10 14-2 16,-31 16-4-16,-13 19 11 15,-13 16-10-15,-77 3-16 16,-17-7-8-16,-10-14 0 15,19-17-5-15,19-20-9 16,27-10-12-16,39-7-15 0,13-3-8 16,0 0-28-16,32 0-80 15,28-13-72-15</inkml:trace>
  <inkml:trace contextRef="#ctx0" brushRef="#br0" timeOffset="95309.0553">18076 6095 474 0,'-19'26'19'16,"19"17"27"-16,0 6 11 16,-8 7-21-16,-3-2-22 15,-3-2-12-15,-5-5-2 16,6-2 0-16,-1-12-1 16,6-9-10-16,8-10-71 15,0-14-79-15,0 0-175 16</inkml:trace>
  <inkml:trace contextRef="#ctx0" brushRef="#br0" timeOffset="95505.149">18049 5771 606 0,'-25'-2'25'0,"25"2"-24"16,0 0-1-16,0-8-9 16,33 1-60-16,5 0-98 15,9 2-138-15</inkml:trace>
  <inkml:trace contextRef="#ctx0" brushRef="#br0" timeOffset="95848.879">18436 6117 203 0,'-5'17'228'16,"5"13"-216"-16,0 7 41 15,0 5-9-15,0-3-14 16,0-6-21-16,0-10 0 0,0-13-6 15,0-10 2 1,32 0 9-16,34-14 39 0,18-16-10 16,20 3-21-16,-11 8 7 15,-14 15 2-15,-19 4-7 16,-17 1-13-16,-21 34-4 16,-16 9 8-16,-6 5-5 15,0-5-10-15,0-12 0 16,-14-14-20-16,14-11-42 15,0-7-48-15,38 0-85 16,3-25-127-16</inkml:trace>
  <inkml:trace contextRef="#ctx0" brushRef="#br0" timeOffset="96238.5338">20023 5631 305 0,'-8'0'184'0,"-17"1"-174"0,3 33 29 16,-16 14 12-16,-14 15-23 16,-21 8-23-16,2 2 6 15,16-6 12-15,25-20-14 16,30-18-9-16,0-13 0 16,33-12 0-16,33-4 1 15,-1 0 11-15,6 0-5 16,-17-4-3-16,-5-4-4 15,-13 4 0-15,-3 0-7 16,5-3-46-16,-11-5-85 16,-8-13-122-16</inkml:trace>
  <inkml:trace contextRef="#ctx0" brushRef="#br0" timeOffset="96456.8526">20440 5610 320 0,'0'0'157'0,"0"0"-121"16,0 17 4-16,0 25 34 16,-24 15-19-16,-4 19-18 15,-18 26-2-15,-17 6-8 16,-5 9-8-16,-11-3-14 16,3-11-5-16,16-17-2 15,21-18-7-15,20-18-23 16,19-22-58-16,0-25-86 0,30-3-125 15</inkml:trace>
  <inkml:trace contextRef="#ctx0" brushRef="#br0" timeOffset="96786.7718">21122 5614 439 0,'-11'17'48'0,"-3"21"54"16,1 15-14-16,-20 12-34 15,-5 17-26-15,-9 7 3 16,-13 6-9-16,-5 5-15 16,-1-8-7-16,15-7 0 15,4-14-9-15,28-10-25 16,11-19-41-16,8-19-56 16,0-23-100-16</inkml:trace>
  <inkml:trace contextRef="#ctx0" brushRef="#br0" timeOffset="97281.1038">21724 5488 383 0,'-38'0'65'15,"25"7"-11"-15,-7 18 23 16,7-3-16-16,13-1-34 16,0-10-4-16,0-5-1 15,13-6 5-15,39 0 5 16,-5 0 0-16,-6 0-13 0,-11 0-7 15,-17-3 2 1,-10-2-6-16,-3 3 3 0,0-4-3 16,-33 4-2-16,-13-3-6 15,-1-2-15-15,7-1-29 16,34-6-80-16,6-13-143 16</inkml:trace>
  <inkml:trace contextRef="#ctx0" brushRef="#br0" timeOffset="97925.9607">22231 5807 426 0,'0'0'37'0,"33"0"36"16,38-1-13-16,0-4-27 15,-3 3-15-15,-11-3-16 16,-10 5-2-16,-9 0-1 16,3 0-7-16,-8 0-70 15,-20 5-190-15</inkml:trace>
  <inkml:trace contextRef="#ctx0" brushRef="#br0" timeOffset="98099.0663">22368 6014 504 0,'0'0'133'15,"57"0"-79"-15,22 0-13 16,0 0-37-16,0-9-4 15,6-15-3-15,8-2-51 16,-14-8-145-16</inkml:trace>
  <inkml:trace contextRef="#ctx0" brushRef="#br0" timeOffset="98677.1084">24287 5037 429 0,'0'0'23'16,"0"0"41"-16,28 12-9 15,23 5-7-15,-4 3-13 16,10 3-3-16,-11 0-10 16,1 8-14-16,-15-7-6 15,7 4-2-15,-12-4-1 16,0-3-4-16,11-7-18 16,3-9-88-16,3-5-81 15,2-10-64-15</inkml:trace>
  <inkml:trace contextRef="#ctx0" brushRef="#br0" timeOffset="98878.6598">25127 4940 204 0,'-22'-4'252'0,"-29"4"-194"15,-7 16 16-15,-26 25-5 16,-17 11-16-16,-11 9-31 15,-19 8-10-15,14-5-8 16,13-3-4-16,33-17-10 16,50-13-14-16,21-10-68 15,0-12-90-15</inkml:trace>
  <inkml:trace contextRef="#ctx0" brushRef="#br0" timeOffset="99149.2753">23764 5666 412 0,'13'0'152'0,"105"0"-39"15,64 0-11-15,28 0-48 0,19 0-13 16,-13 0-18-16,-36 0-9 16,-17 0-12-16,-32-2-2 15,-5 0-12-15,-9 2-80 16,-33 0-163-16</inkml:trace>
  <inkml:trace contextRef="#ctx0" brushRef="#br0" timeOffset="100056.8252">23843 6181 368 0,'-19'-2'135'15,"19"2"-117"-15,0 0 16 16,-8 0 2-16,8 0-9 16,0 0-8-16,-6 0 6 15,-7 17-2-15,-20 18-6 16,-13 14 3-16,-6 9-14 15,0-9-5-15,16-12 0 16,26-9-1-16,10-13-2 16,0-12 0-16,46-3 2 15,25 0 0-15,2 0 2 0,4 0-2 16,-17 0 0-16,5-3-5 16,-8-5-52-16,-7 1-74 15,-7-8-133-15</inkml:trace>
  <inkml:trace contextRef="#ctx0" brushRef="#br0" timeOffset="100280.981">24386 6156 315 0,'-28'0'182'15,"12"10"-164"-15,2 21 47 16,-8 15 6-16,-8 4-33 0,-5 11-15 15,-17 7-1-15,-5 1-4 16,-8-4-11-16,5-6-7 16,13-4-2-16,28-13-6 15,5-11-17-15,14-16-69 16,6-12-91-16,40-3-103 16</inkml:trace>
  <inkml:trace contextRef="#ctx0" brushRef="#br0" timeOffset="100752.1476">25343 5969 233 0,'0'-2'130'0,"0"2"-80"16,0-2 1-16,0 2-11 16,0 0-15-16,0-2-3 15,-6 2 6-15,-8 0 2 16,-5 0-3-16,0 4-12 16,-22 21 0-16,-16 10 3 15,-3 6-2-15,-11 15 5 0,3 8 0 16,-8 9 6-1,8 4-4-15,2 0-6 0,9-10-6 16,35-14-2-16,11-10-5 16,11-15-3-16,19-14 0 15,52-13 3-15,22-1 3 16,24-15-2-16,0-28-2 16,-10-4 1-16,-23 1 9 15,-29 6 5-15,-42 8-3 16,-13 10-8-16,-32 12-5 15,-61 10-2-15,-13 0-4 16,2 17-6-16,25 1-30 16,33 3-73-16,21-13-60 15,25-8-333-15</inkml:trace>
  <inkml:trace contextRef="#ctx0" brushRef="#br0" timeOffset="102983.3933">18109 8423 440 0,'0'-3'132'16,"0"3"-117"-16,-6 0 3 15,-10 19 6-15,-14 10 0 16,-5 8-15-16,-17 8-5 15,5 4-3-15,-2 1 0 16,14-3 0-16,2-7-1 16,22-12 0-16,11-9-1 15,0-7 1-15,38-2 1 16,42-3 2-16,10 1 9 0,10 0 6 16,-1 1-3-16,-29 1-1 15,-4 0-6-15,-25-2-5 16,-17-1-3-16,-10-5-1 15,0-2-7-15,5 0-22 16,8 0-93-16,6-17-90 16</inkml:trace>
  <inkml:trace contextRef="#ctx0" brushRef="#br0" timeOffset="103245.1414">18717 8404 272 0,'0'0'235'0,"-6"12"-212"16,-7 28 49-16,-6 18 12 15,-28 14-37-15,-4 14-24 16,-20 7-3-16,-8 5-1 16,0-4-9-16,5-7-3 15,17 0-4-15,5-8-3 16,19-13-1-16,6-11-3 15,13-19-5-15,14-20-27 16,0-10-51-16,0-6-42 16,38 0-56-16,3-22-100 15</inkml:trace>
  <inkml:trace contextRef="#ctx0" brushRef="#br0" timeOffset="103659.0873">19445 8426 420 0,'0'0'71'15,"-6"0"-36"-15,-15 0-2 0,-23 20 4 16,-2 6-15-16,-9 11 11 15,-10 10 9-15,-1 10-12 16,-5 12-1-16,6 8 1 16,-6 14-4-16,6 9-5 15,10 4-4-15,17 1 1 16,24-17-7-16,14-23-7 16,0-21-4-16,60-30 0 15,30-14 2-15,22-16 2 16,0-33 2-16,-9-15-2 15,-29 7-1-15,-33 11 1 16,-36 9 3-16,-5 9-1 16,-38 16-4-16,-49 7-2 0,2 5-2 15,12 0-6 1,21 0-24-16,52 6-88 0,0-6-101 16</inkml:trace>
  <inkml:trace contextRef="#ctx0" brushRef="#br0" timeOffset="104272.7716">20658 8778 276 0,'-54'0'237'0,"-9"0"-189"15,-2 9 25-15,-9 24-22 16,-16 6-6-16,8-2-22 16,11-2-20-16,25-9-3 15,19-13 0-15,27-9 0 16,0-3 3-16,16 5 9 16,36 1 25-16,13 7-1 15,-18 2-9-15,-1 12 2 0,-35 6-7 16,-11 17-7-16,-27 7-5 15,-63-6-6-15,-22-4-4 16,8-17-4-16,17-23-7 16,24-8-18-16,36-1-19 15,27-29-23-15,0-5-70 16,76-2-101-16</inkml:trace>
  <inkml:trace contextRef="#ctx0" brushRef="#br0" timeOffset="104483.5311">20803 8988 589 0,'-8'27'34'16,"8"9"36"-16,0 3-44 15,0-1-18-15,0-5-7 16,-6 0-1-16,-2-8-2 15,2-4 0-15,6-9-11 16,0-2-60-16,0-10-144 16</inkml:trace>
  <inkml:trace contextRef="#ctx0" brushRef="#br0" timeOffset="104649.6972">20985 8622 633 0,'-19'-2'40'16,"19"2"-40"-16,0 0-5 15,0 0-19-15,39 2-112 16,-12 18-53-16</inkml:trace>
  <inkml:trace contextRef="#ctx0" brushRef="#br0" timeOffset="104924.5968">21234 8981 516 0,'-20'15'80'16,"20"4"-13"-16,0-3-31 16,9-8-14-16,48-8-15 15,27 0 6-15,28-8 16 16,19-15 4-16,-14 0-3 15,-10 2 8-15,-34 12 0 16,-24 5-21-16,-32 4-12 16,-12 6-2-16,-5 23 1 15,0 2-4-15,0-2-4 16,0-8-28-16,0-8-57 16,0-4-29-16,19 0-36 15,14-9-82-15</inkml:trace>
  <inkml:trace contextRef="#ctx0" brushRef="#br0" timeOffset="105218.9018">22769 8475 465 0,'-47'17'96'0,"1"30"-57"15,-14 11 14-15,-5 6-19 16,-12 4-27-16,9-11-6 16,30-9-1-16,30-19 0 0,8-14 0 15,46-15 0 1,41 0 3-16,25 0 7 0,5-8-3 16,-13-3 7-16,-17 7 3 15,-8-1-14-15,-13 0-3 16,-9-6-8-16,3-6-64 15,-14-13-96-15,-8-8-228 16</inkml:trace>
  <inkml:trace contextRef="#ctx0" brushRef="#br0" timeOffset="105412.9433">23475 8416 468 0,'-33'19'120'0,"9"33"-35"0,-9 16-22 15,-13 13-23-15,-14 9-21 16,-11 8-2-16,-8 5-6 16,-1-7-9-16,10-1-2 15,23-11-10-15,20-13-39 16,27-24-60-16,0-21-65 16,0-26-99-16</inkml:trace>
  <inkml:trace contextRef="#ctx0" brushRef="#br0" timeOffset="105674.8228">24039 8320 375 0,'-32'49'101'15,"-9"21"6"-15,-3 12-17 16,-16 12-35-16,-5 9-26 16,-9 1-3-16,3-3-10 15,19-15-16-15,20-12 0 16,18-19-11-16,14-23-33 16,0-20-52-16,33-12-87 15,18-21-109-15</inkml:trace>
  <inkml:trace contextRef="#ctx0" brushRef="#br0" timeOffset="106020.9185">24484 8339 237 0,'-33'26'186'15,"0"7"-116"-15,20 4 11 16,2-9-15-16,11-6-31 16,0-10-20-16,43-10 6 15,36-2 6-15,0-8 12 16,6-28-6-16,-17-2-4 15,-16 6 7-15,-27 5-8 16,-25 10-12-16,0 7-7 16,-33 4-7-16,-33 4-2 15,-10 2-23-15,21 0-105 16,23-19-255-16</inkml:trace>
  <inkml:trace contextRef="#ctx0" brushRef="#br0" timeOffset="106620.8512">25468 8906 396 0,'0'-6'79'15,"19"-2"-23"-15,55 2 17 16,16-6-19-16,-3 3-16 15,-3 1-11-15,-18 6-22 16,-14-1-5-16,-6 3-6 16,-8 0-49-16,-11 0-164 0</inkml:trace>
  <inkml:trace contextRef="#ctx0" brushRef="#br0" timeOffset="106792.9085">25683 9066 464 0,'0'0'204'16,"47"0"-123"-16,65 0-37 15,13 0-31-15,11 0-11 16,-10-12-2-16,5-11-21 16,-9 0-85-16,-15-11-149 0</inkml:trace>
  <inkml:trace contextRef="#ctx0" brushRef="#br0" timeOffset="107071.007">26987 8638 552 0,'0'5'46'0,"0"35"49"16,35 6-43-1,28 8-17-15,5-2-15 0,3 1-11 16,-6 3-6-16,-13-6-2 16,0-5-1-16,0-6-3 15,-11-4-12-15,-3-4-72 16,-3-22-125-16</inkml:trace>
  <inkml:trace contextRef="#ctx0" brushRef="#br0" timeOffset="107218.0674">27428 8696 512 0,'-177'68'259'0,"-8"18"-205"0,-3 5 7 16,16-7-61-16,55-16-35 15,43-37-207-15</inkml:trace>
  <inkml:trace contextRef="#ctx0" brushRef="#br0" timeOffset="118570.7998">19333 10830 251 0,'-5'0'32'15,"-1"0"-30"-15,6 0 7 16,0 0-1-16,0 0 1 16,-8 0 2-16,8 0 7 0,0 0 5 15,-11 0-3-15,8 0 4 16,-2 0 4-16,-9-1-5 15,9 1-5-15,2 0-1 16,-2 0-2-16,-1 0-1 16,1-2 3-16,5 2-1 15,0 0 3-15,0-3 2 16,0 3-2-16,0 0 3 16,0-7 8-16,5-8 2 15,47-11-12-15,19-2-14 16,22-6 6-16,-9 12 3 15,-5 9 0-15,-13 11-4 0,-20 2-3 16,-13 0 0-16,-25 33-3 16,-8 20 3-16,-8 13-2 15,-71 9-4-15,-6 6-2 16,-5-13 0-16,36-21 0 16,15-23 0-16,31-15-2 15,8-9 1-15,0 0 0 16,8 0-2-16,44-2 2 15,8-5 1-15,-3 7 2 16,-16 0-1-16,-16 31 1 16,-25 27 0-16,0 20 1 15,-60 6-2-15,-49 4-1 16,-27-15 0-16,2-17-6 0,9-22-18 16,21-24-29-16,19-10-11 15,39-13-39-15,21-24-54 16,25-1-64-16</inkml:trace>
  <inkml:trace contextRef="#ctx0" brushRef="#br0" timeOffset="119006.8811">20410 10797 338 0,'-33'0'145'0,"-2"0"-123"15,-3 8 21-15,-22 21-24 16,-17 16 5-16,-2 11 7 15,-5 17 4-15,18 9-5 16,31 2 2-16,24-11-14 16,11-15-11-16,44-25-1 15,62-21 0-15,30-12 6 16,17-20 4-16,11-28 5 16,-20-13-14-16,-21-5 0 0,-44 13 12 15,-46 5 1-15,-33 6-9 16,-6 9-4-16,-92 6-7 15,-14 14 0-15,-8 2-11 16,30 11-19-16,36 0-42 16,48 0-41-16,6 0-77 15,28 0-259-15</inkml:trace>
  <inkml:trace contextRef="#ctx0" brushRef="#br0" timeOffset="119470.9089">21103 11447 417 0,'-19'-3'111'16,"19"3"-63"-1,-6 0-8-15,-2 0-8 0,-3 0-12 16,-16 0 3-16,0 12-11 15,-6 0-5-15,19-6-3 16,9-2 0-16,5-4 2 16,0 0 7-16,13-14 17 15,34-6-15-15,-28 4 2 16,0 13 6-16,-19 3-3 16,0 0-9-16,0 8-8 15,-27 22-1-15,-17 1-2 16,3-4-13-16,22-12-44 0,19-15-75 15,19 0-69-15,47-28-191 16</inkml:trace>
  <inkml:trace contextRef="#ctx0" brushRef="#br0" timeOffset="119860.6608">22013 10662 399 0,'-19'0'151'0,"19"14"-109"16,0 20 42-16,0 9-32 15,-13 10-21-15,-12 8 6 16,-2 15-4-16,-14 4-1 16,3 5-11-16,5-11-12 15,14-12-9-15,14-18-4 16,5-19-2-16,0-12-8 15,0-13-33-15,19 0-43 0,38-10-17 16,3-14-20-16,-3-8-60 16</inkml:trace>
  <inkml:trace contextRef="#ctx0" brushRef="#br0" timeOffset="120236.5629">22343 10670 393 0,'-8'0'102'0,"8"0"-71"0,0 0 11 16,19 0 30-1,33-4-11-15,13-7-14 0,15-8-3 16,18-2-10-16,0 1-9 15,3 0-8-15,-25 8-3 16,-11 4-4-16,-24 6-4 16,-2 2 0-16,-12 2-1 15,-27 35 0-15,0 18 5 16,0 18-1-16,-38 6-3 16,-31 4-3-16,-7 3-2 15,-6 3 0-15,6-2-1 16,11-15-1-16,24-14-4 0,16-27-18 15,17-13-44 1,8-15-39-16,0-3-44 0,35-18-108 16</inkml:trace>
  <inkml:trace contextRef="#ctx0" brushRef="#br0" timeOffset="121976.5588">23848 10305 446 0,'-13'44'41'15,"-6"23"40"-15,-14 14-17 16,8 0-36-16,4-4-28 15,15-10-5-15,6-23-54 16,0-30-245-16</inkml:trace>
  <inkml:trace contextRef="#ctx0" brushRef="#br0" timeOffset="123154.7681">24988 10887 539 0,'79'-6'11'16,"38"4"28"-16,-10 2-11 15,-9 0-28-15,-27 0-7 16,-25 0-68-16,-27 0-108 16</inkml:trace>
  <inkml:trace contextRef="#ctx0" brushRef="#br0" timeOffset="123340.764">25007 11174 665 0,'27'8'14'15,"72"-1"30"-15,26-2-31 16,0-5-13-16,12 0-14 15,-12-11-125-15,-13-24-200 16</inkml:trace>
  <inkml:trace contextRef="#ctx0" brushRef="#br0" timeOffset="123850.5468">26128 10894 425 0,'0'0'61'0,"8"0"6"16,57 23 27-16,15 12-29 0,10 2-36 16,-6 6-6-16,3-2-12 15,-8 0-9-15,-2-2-2 16,-12-9-3-16,-5-5-10 15,-5-2-50-15,-17-10-94 16,-5-10-193-16</inkml:trace>
  <inkml:trace contextRef="#ctx0" brushRef="#br0" timeOffset="124024.631">26869 10946 726 0,'-163'84'25'0,"5"19"30"16,2 8-44-16,23-10-11 15,35-18-52-15,40-27-103 16,45-36-157-16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26T18:40:55.55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10660 5656 58 0,'0'-1'120'0,"0"1"-88"0,0-2-24 16,0-2 86-16,0 4-54 16,0-1-7-16,0-2 3 15,0 3 0-15,0 0-7 16,-3 0-8-16,-2 0-5 15,5 0 0-15,0 0-9 16,0 0-3-16,0 0-1 16,0 4-1-16,0 16 8 15,0 8-3-15,19 4-2 16,-11 3 4-16,3 3-1 0,-9 8 0 16,-2 6 0-1,0 6 1-15,0-2-3 0,0 5 1 16,6 1-3-16,-1 2-3 15,-5-3 0-15,9 4 0 16,1 3 0-16,-1-1 1 16,2 2-2-16,-3 0 0 15,-3 1 0-15,-2-1 0 16,-3 4 0-16,0-2 0 16,0-1 1-16,0-3-1 15,0-2 0-15,5 3 0 16,1 3 0-16,2 6 0 15,3-2 0-15,-3 8 0 16,-8-1 0-16,0 1 0 16,0-4 0-16,0 1 0 0,11-1-1 15,-8 3 1-15,2-4 1 16,1 3-1-16,-6 1-1 16,2-2 1-16,-2 1 0 15,6 3 0-15,5 0-1 16,5 6 1-16,-5 2 0 15,11 2-1-15,-9 2 2 16,-2-1-2-16,-3 10 1 16,3 3 0-16,-2 10 1 15,4 1-1-15,-2-2 0 16,8-8 0-16,-5-7 0 16,8-6 0-16,-11 3 0 15,-3 0-1-15,5 1 0 16,-7-12-5-16,-6-10-16 0,0-16 7 15,0-11-14-15,0-7-52 16,0-2-28-16,0-5-93 16</inkml:trace>
  <inkml:trace contextRef="#ctx0" brushRef="#br0" timeOffset="1650.1018">10712 5703 157 0,'-14'-3'57'0,"14"-5"-40"15,0-6 7-15,0 0-22 16,0-2 1-16,0 2 1 16,0 7 12-16,0 5 19 15,0 2-16-15,0 0 7 16,0 0-8-16,0 2 29 15,0 11-16-15,0-5-1 16,0 0 0-16,0 5-4 16,5-4-1-16,23 2-6 15,-1 1-3-15,22 2 12 16,-8 7-6-16,0-1-2 16,-3 8-3-16,3 2 0 15,-3 1-2-15,8 1-2 0,-2 2-2 16,2-2-5-16,1-1 3 15,13 1 3-15,-9 7-2 16,20-3 4-16,3 9-2 16,5 3 1-16,11 3-4 15,-5 4 0-15,7-3 2 16,1 3-3-16,11-5-5 16,2-3 1-16,11 0 0 15,6-7 0-15,2 0-1 16,-7-2 3-16,-7-4 0 15,-13 3-1-15,3 1-2 16,-2 5-1-16,-15-3 0 16,6 5 1-16,-3 0-3 0,-2-2 3 15,8 3 1 1,-9 1-1-16,-5 1 1 0,0 1-2 16,0 8 3-16,-2-2-3 15,2-1-1-15,-6-1 1 16,4-3-1-16,-12-1 0 15,14-3 0-15,-13 4 0 16,4-1 1-16,-4 2 1 16,-6 1 0-16,5 5-1 15,-5 2 2-15,6 7-1 16,-6 3-2-16,11 3 0 16,2-3 1-16,4-1 1 0,-4-3-1 15,4-1 1-15,2-7-1 16,5-3-1-16,-5 1 1 15,8-2-1-15,-2 2 0 16,0 6 1-16,2 0-1 16,-3 4 0-16,14 0-1 15,-5-1 0-15,5 1 0 16,0 5 0-16,6 1 0 16,-11 7 0-16,-3 9 0 15,-3-5 0-15,-11-1 1 16,-10-4-1-16,7-11 0 15,-2-3-2-15,-11-12-1 16,-8-10-5-16,0-8-13 16,-11-12-22-16,5 0-46 15,-16-14-82-15,-22-7-272 0</inkml:trace>
  <inkml:trace contextRef="#ctx0" brushRef="#br0" timeOffset="3307.9105">11262 10449 203 0,'0'0'54'0,"0"-2"-3"16,0 0 2-16,0-7-20 16,0-1-14-16,0 0-5 15,0 0 5-15,0 8 10 16,0 0-1-16,0 2-2 15,0 0-6-15,-8 0-5 16,3 0-3-16,5 0-2 16,-14 0-7-16,0 0 2 15,-5 0-4-15,11 0-1 16,3 0 1-16,-1 0 0 16,-2 0 0-16,3 0 1 15,-1 0 6-15,3 0 4 0,-7 0 0 16,7 0-1-16,-14 0-5 15,4 0-4-15,-1 0-1 16,6 0 4-16,8 0 7 16,0 0 2-16,0 0-4 15,0-3-6-15,0 1 5 16,22 2-2-16,21 0 1 16,9 0 1-16,3 0-1 15,10 0 2-15,14 0-3 16,19 0 3-16,-5 0 0 15,5 0 2-15,-2 0 1 16,-4 0-2-16,15 0-5 16,-4 0 7-16,9 0-3 0,5 0-3 15,-5 0-4 1,5 0 0-16,1 0-2 0,-7 2 0 16,4-2-1-16,-11 3 1 15,5-3 1-15,-11 0-1 16,-5 0 3-16,-6 0 0 15,-11 2-1-15,3 4-2 16,0-6 1-16,-5 2-1 16,10 2 0-16,-5-4-1 15,-8 3 1-15,8-3-1 16,-13 0 1-16,-1 0 1 16,-5 0-1-16,3 0 2 0,2 0-1 15,4 0 0-15,2 0-1 16,-1 0 2-16,-1 0-3 15,-12 0 0-15,8 2 0 16,1 1 1-16,-1-1-1 16,9-2 1-16,-3 0 2 15,2 0 1-15,-7 0-1 16,10 0-1-16,-8 0 0 16,9 0-1-16,-17 0-1 15,5 0 1-15,0 0-1 16,-5 0 0-16,6 0 1 15,-1 0-1-15,14-2 0 16,-8-1 2-16,3 3 0 0,10-5 1 16,1 5-1-16,8-2 0 15,-3 0-2-15,2 2 0 16,-7-2 0-16,-1 2 0 16,9 0 0-16,11-4-1 15,-3 0 1-15,8-1 1 16,2-3-1-16,-4 4-1 15,-4 0 1-15,-4 1 0 16,-20 3 0-16,-8 0 0 16,-11 0-1-16,-3 0-1 15,-8 0-3-15,-6 0-6 16,-2 0-21-16,3 0-44 16,-9 0-66-16,-24-1-131 15</inkml:trace>
  <inkml:trace contextRef="#ctx0" brushRef="#br0" timeOffset="4184.1272">16876 9715 63 0,'-8'0'115'0,"-3"0"-42"15,3 0-29-15,3 0-11 16,-1 0 7-16,4 0-12 16,-4 0-3-16,1 0-3 15,-4-3-2-15,9 3 1 16,-5 0-3-16,0 0-2 15,5 0 1-15,0-4-3 16,-9 4-4-16,9 0 1 16,0 0-3-16,0 0 2 15,0 0 8-15,0 8-3 0,14 6-2 16,11 5 2-16,-4 1 0 16,12 2-4-16,0 3 0 15,5 0-1-15,-5-3-5 16,2 3 1-16,14-5-1 15,-13 2-3-15,2-2 2 16,0 3 4-16,3 0-4 16,-3 3 4-16,3-2 1 15,11-2-3-15,-11 0-4 16,2 0-2-16,-2-2 0 16,3-4 1-16,-11-1-1 15,-1 1 1-15,4 1-1 0,-6-2 0 16,-3 1 2-16,0 3-2 15,6-3 0-15,-6 5 0 16,3-9 0-16,-3 0 0 16,-13-1 0-16,0-6 0 15,-3-3 0-15,-11-2 0 16,2 0-8-16,4 0-20 16,18 0-75-16,-24 0-176 15</inkml:trace>
  <inkml:trace contextRef="#ctx0" brushRef="#br0" timeOffset="6996.1544">11115 9692 70 0,'0'0'128'0,"0"0"-62"16,0 0-25-16,-11 0-6 16,11 0 3-16,0-4-6 15,0 4-4-15,0 0-4 16,0 0 2-16,14 0 20 16,29 0-12-16,17 0-8 15,0 0-5-15,6 0-5 16,-1 0-3-16,-13 0 0 15,-6 0-5-15,-13 0-4 16,-8 0-2-16,-4 0-1 16,-15 4 0-16,2 12 2 0,-8 6 0 15,0 8 1-15,0 11-1 16,0 4 0-16,0 14-1 16,0 5 3-16,0 4-2 15,0 5 0-15,0 0-2 16,0-1 2-16,0-2-3 15,0-10-2-15,0-11-7 16,0-20-63-16,0-25-190 16</inkml:trace>
  <inkml:trace contextRef="#ctx0" brushRef="#br0" timeOffset="16855.8599">9536 7720 282 0,'-5'5'102'0,"5"11"-92"0,0 0 33 16,19 12 9-16,27 7-11 15,6 7-17-15,-6 8 6 16,1 6-6-16,-9 1-10 16,-5 0 2-16,-6-1-9 15,-22-6-5-15,9-6-2 16,-6-7-4-16,11-5-10 15,0-8-87-15,-13-14-136 16</inkml:trace>
  <inkml:trace contextRef="#ctx0" brushRef="#br0" timeOffset="17073.9782">9943 8006 496 0,'-104'60'49'16,"-8"19"-6"-16,-5 8 6 16,11-6-49-16,29-6-3 15,45-19-54-15,23-30-225 16</inkml:trace>
  <inkml:trace contextRef="#ctx0" brushRef="#br0" timeOffset="38783.763">13585 10903 409 0,'0'-7'29'0,"0"7"-11"0,0 0 5 15,0-2-5-15,0 2 0 16,0 0 6-16,0 0 4 16,0 0 1-16,0 16 9 15,0 24 7-15,-16 14-25 16,-33 11-11-16,-14 14-6 15,-16 7-1-15,0-2-2 16,8-7 0-16,11-16 0 16,19-13-3-16,28-20-12 15,13-17-55-15,0-11-59 16,35-4-102-16</inkml:trace>
  <inkml:trace contextRef="#ctx0" brushRef="#br0" timeOffset="39293.825">14158 10975 268 0,'0'-2'110'0,"0"2"-78"15,0 0-7-15,0 0-3 16,0 0 37-16,11 0-5 16,11 0-6-16,-3 0-1 15,0 0-19-15,-6 0-9 16,1 6-4-16,5 0-5 15,-13 5-3-15,2 3-2 16,-3 1-3-16,-5 2 0 16,0 10 1-16,-27 6 2 15,-36 12-1-15,-16 7-3 16,-5 8 0-16,10-3 1 16,9-5-2-16,32-10 0 0,14-9 0 15,19-9-1 1,0-7 1-16,5-4 0 0,50-2 3 15,10 0 2-15,12-1 7 16,-4 0-4-16,-7-6-6 16,-20 3-2-16,-8-3-1 15,9-4-8-15,-9 0-55 16,-6 0-123-16,1-20-177 16</inkml:trace>
  <inkml:trace contextRef="#ctx0" brushRef="#br0" timeOffset="39653.8423">14853 11068 284 0,'-68'34'104'0,"-3"3"-56"16,25-2 24-16,27-15-35 16,11-10-24-16,8-6 4 15,13-4 26-15,47 0 15 16,6 0-7-16,-6 5-10 16,-14 13-5-16,-27 17-20 15,-19 15-1-15,-8 13 5 0,-58 9-12 16,-18-8-5-16,5-15-3 15,13-21 0-15,9-23-5 16,24-5-10-16,14-8-24 16,19-32-27-16,0-10-53 15,39-6-41-15,18-5-37 16</inkml:trace>
  <inkml:trace contextRef="#ctx0" brushRef="#br0" timeOffset="39915.5623">14788 10960 285 0,'0'0'53'15,"0"0"-14"-15,24 0 33 16,17 0 1-16,30 0 2 15,19 0-5-15,8-8-10 16,17 3-27-16,-12-3-17 16,-18 4-11-16,-20 2-5 15,-24 2-2-15,-8 0-12 16,0 0-78-16,-14 0-169 16</inkml:trace>
  <inkml:trace contextRef="#ctx0" brushRef="#br0" timeOffset="52725.6412">16176 9586 231 0,'-14'0'104'0,"-11"0"-47"16,4 0-5-16,-4 0-34 16,-8 0-1-16,-13 0 8 15,-6 0 10-15,-8 0 1 16,8 0-15-16,-8 3-4 15,3 17-5-15,11 3 1 16,5-3-6-16,16 0-1 16,4 0-3-16,15 0-3 15,-2-6 1-15,8-1 2 16,0-1 14-16,0 2 7 16,3 2 3-16,29 2-7 15,15-1 5-15,-9 0 0 0,8 1-10 16,6 5-3-16,-19 1-4 15,0 6-3-15,-9 2 0 16,-16 7 2-16,-8 1 1 16,0 0-5-16,0-7-2 15,-5-1 0-15,-28-5-1 16,-13-4 1-16,-6-6-1 16,-8-2 0-16,5-6 0 15,4-4 0-15,12-4-2 16,20-1 0-16,11 0 0 15,8-22-1-15,0-18-12 16,0-14 5-16,47-3 7 0,13-4 3 16,5-1 0-16,0 3 0 15,6 6 0-15,3 6 0 16,-22 12 0-16,-20 10 0 16,-7 7 0-16,-17 10-6 15,11 1-30-15,9 7-13 16,10-1-13-16,3 1-49 15,5 0-70-15</inkml:trace>
  <inkml:trace contextRef="#ctx0" brushRef="#br0" timeOffset="53121.8494">16451 9741 251 0,'-14'30'31'15,"1"-2"25"-15,2-3-16 16,11-4-8-16,0-14 10 16,0-7-4-16,44 0 3 0,7-28 2 15,4-5 1-15,2 1-11 16,-24 7 0-16,-14 3 0 16,-19 10-15-16,0 4 6 15,-44 8-12-15,-21 0-9 16,-9 0-3-16,28 0-3 15,21 12-9-15,25-4-31 16,0-4-82-16,39-4-184 16</inkml:trace>
  <inkml:trace contextRef="#ctx0" brushRef="#br0" timeOffset="54989.6826">19257 10381 13 0,'5'-3'168'0,"-5"2"-150"0,0 1 1 15,0 0 10-15,0-3 2 16,0 3 21-16,0-4 4 16,-5-2 7-16,-17-2-7 15,3 1-10-15,11 5-21 16,-11 0-5-16,8 2-14 15,-11 0 6-15,-3 0-6 16,4 0-3-16,-12 0 1 16,0 11-2-16,-5 7 0 15,0 5 0-15,-9-1 3 16,9 0 3-16,5 0 0 16,6 0-2-16,8 0 1 15,11 4 0-15,3 2-2 0,5 1-2 16,0 2 8-1,0 3 4-15,19-2-6 0,27-5 2 16,6-1-4-16,13-7 0 16,9-6 2-16,16-5-1 15,8-8 3-15,8 0-2 16,12-17 2-16,-7-17-2 16,-2-5 1-16,-16 1-1 15,-14 1 0-15,-24 2-5 16,-12 1-2-16,-5-2 0 15,-21-3 3-15,2-4 1 16,-5 1-4-16,-14 3 0 0,0 4-2 16,-3 4 1-1,-49 5-1-15,-8 6 0 0,-11 9-3 16,6 5 1-16,-1 6-3 16,6 0 0-16,3 0-12 15,5 1-18-15,6 15-6 16,8 4-15-16,10-5-33 15,20-1-21-15,3-1-11 16,5 0-76-16</inkml:trace>
  <inkml:trace contextRef="#ctx0" brushRef="#br0" timeOffset="55431.4783">19276 10493 16 0,'0'0'308'15,"0"0"-247"-15,0 0-2 16,0 0-14-16,0 0-8 16,0 0-23-16,0 0-2 15,0 0-2-15,0 6-4 16,0 1-6-16,0-3 0 16,19 0-57-16,0-4-84 15</inkml:trace>
  <inkml:trace contextRef="#ctx0" brushRef="#br0" timeOffset="55702.0728">19276 10493 195 0</inkml:trace>
  <inkml:trace contextRef="#ctx0" brushRef="#br0" timeOffset="55799.4283">19276 10493 195 0,'300'-94'94'0,"-300"94"-46"0,0 0-16 16,0 11 9-16,0 0-3 16,0 7 0-16,-6 0-22 15,-7 1-15-15,13-3-1 16,0-9-13-16,0-5-56 16,0-2-84-16</inkml:trace>
  <inkml:trace contextRef="#ctx0" brushRef="#br0" timeOffset="56459.5289">19189 10628 45 0,'0'0'118'16,"0"0"-85"-16,0 0-20 16,0 0-12-16,8-2-1 15,-8-5-3-15,11 1-10 0,-3 1 0 16,5 3 13-16,-13 2 8 15,0 0 17-15,0 0 14 16,0 0 6-16,0 0-9 16,0 0-1-16,0 0-4 15,0 0-8-15,0 0-12 16,0 0-6-16,0 0 15 16,0 0-6-16,0 2 8 15,0-1 5-15,0 9 4 16,0-3-6-16,20-1-8 15,4 2-10-15,-2-4 0 16,-3-1 1-16,14-3-1 16,-1 0-4-16,15 0 2 15,5-21-4-15,-6-4 4 0,0 4 0 16,-8 4-3-16,-16 2-2 16,3 10 0-16,-12 4-20 15,-2-2-39-15,-8 3-60 16,-3 0-72-16</inkml:trace>
  <inkml:trace contextRef="#ctx0" brushRef="#br0" timeOffset="57471.4887">19322 10882 70 0,'0'-3'81'15,"0"-2"-34"-15,0 2-21 0,0-1 7 16,0 4 22-1,0 0-10-15,0 0-3 0,0 0 7 16,0 0-16-16,0 0-7 16,-8 0-3-16,8 0-9 15,-14 7 10-15,9 7-7 16,-3 7-1-16,2 5-5 16,-7 2-4-16,-6 5-3 15,-1 6 2-15,-1-1 1 16,2 6-2-16,8-6-1 15,3-3-3-15,2-7-1 16,6-7 0-16,-8-7 1 16,8-7-1-16,0-1 0 15,0-3 0-15,0-3 0 0,-6 0 0 16,6 0 1-16,0 0 1 16,-13 0 2-16,7-9 3 15,-15-5-7-15,-4-3 1 16,-2-8-1-16,2-1 1 15,-2 3-1-15,-11-2 0 16,10 4 0-16,1 9-1 16,8-1 1-16,8 8 1 15,3 2-1-15,3 0 0 16,5 3 0-16,0 0 1 16,0 0 1-16,-9 0 1 15,9 0-1-15,0 0-2 0,0 0 3 16,0 0 2-16,0 0 6 15,0 0 0-15,0 0-3 16,0 0-4-16,0 0-2 16,0 0-1-16,0 0 0 15,0 0 1-15,14 6-2 16,-6 6 1-16,11-1-1 16,-8 4 0-16,3-1 0 15,-1-1 0-15,15 4 0 16,-9-1-17-16,0-6-71 15,0-10-107-15</inkml:trace>
  <inkml:trace contextRef="#ctx0" brushRef="#br0" timeOffset="58035.3465">19229 11277 75 0,'20'-7'76'0,"4"-3"-55"16,17-3 27-16,-3-3 3 15,9-3 16-15,4-4-9 16,4-3 6-16,-9 4-37 15,-2 2-15-15,2 8 1 16,-19 3-12-16,1 0 0 16,-4 4-1-16,-10 5-6 15,-6-2-21-15,8 2-51 16,-16 0-74-16</inkml:trace>
  <inkml:trace contextRef="#ctx0" brushRef="#br0" timeOffset="58919.687">19216 11316 74 0,'0'0'77'16,"0"0"-27"-16,0 0-3 16,0 0 11-16,0 0-9 15,0 0-15-15,0 0-6 16,0 0-7-16,0-3 0 16,0-5 5-16,-14 2 2 15,1 2 1-15,13 1-3 0,-6 3-9 16,6 0-7-16,-13 0 1 15,13 21-7-15,-14 1-2 16,8 7-1-16,-13 6 1 16,11 9 1-16,-11 4 11 15,0 9 7-15,-8 1-7 16,2 1-10-16,-2-1-3 16,13-1 0-16,1-6-1 15,2-7 1-15,3 2-1 16,2-12 0-16,1-3 0 15,-4-6 1-15,9-11-1 16,0-3 0-16,-5-4 0 0,5-5 2 16,0 1 0-1,0-3 5-15,0 2 1 0,0-2-3 16,0 0-2-16,0 0 1 16,0 0-1-16,0 0 5 15,-8 0 5-15,8 0 4 16,-6 0-5-16,6 0-4 15,0 0-2-15,-19 0 0 16,-8 3 0-16,-19 17-1 16,-12 4-5-16,-2 4 0 15,-5-1 2-15,13-4-2 16,6-6 0-16,8-4 0 16,10-1 0-16,15-8 0 15,5-1 1-15,8-3-2 16,0 0 2-16,0 3-2 0,0-3 2 15,0 0-1-15,-11 5 0 16,11-2-1-16,0 3 1 16,0 4-2-16,0 1-18 15,0-4-22-15,0-6-39 16,13-1-29-16,17 0-67 16</inkml:trace>
  <inkml:trace contextRef="#ctx0" brushRef="#br0" timeOffset="59369.5976">18968 12095 111 0,'0'0'187'16,"0"0"-139"-16,0 0-8 15,-8 0-4-15,8 0-9 16,0 0-13-16,0 0-7 16,0 0 4-16,0 5 24 15,0 13 7-15,0 5 2 16,8 5-10-16,11 5-15 16,0-3 1-16,0 1-4 15,0-2-11-15,-5-10-4 16,-6-3 0-16,-3-5-1 15,9-7-8-15,0-4-37 16,-3 0-64-16,-11-7-178 0</inkml:trace>
  <inkml:trace contextRef="#ctx0" brushRef="#br0" timeOffset="60427.5853">17885 10628 281 0,'8'-2'79'16,"12"2"-71"-16,4-4 10 16,-2 4-10-16,-3 0-6 15,6 0-2-15,-4 0-8 16,12 0-26-16,0-1-39 16,-1-5-76-16</inkml:trace>
  <inkml:trace contextRef="#ctx0" brushRef="#br0" timeOffset="60673.5197">18384 10506 247 0,'14'0'40'0,"0"-3"28"16,5 1-48-16,0 0-18 15,0 0-1-15,0-2-1 16,3 4-5-16,-3 0-40 16,-14-3-105-16</inkml:trace>
  <inkml:trace contextRef="#ctx0" brushRef="#br0" timeOffset="60854.3512">18763 10410 387 0,'14'0'23'15,"13"0"42"-15,-2 0-51 16,2 0-14-16,-8 0-2 15,0-8-56-15,-5-1-51 16</inkml:trace>
  <inkml:trace contextRef="#ctx0" brushRef="#br0" timeOffset="61281.5959">19137 10273 179 0,'-6'0'138'0,"-13"0"-84"15,6 0-5-15,-1 0-34 16,-5 0-14-16,-8 0-1 0,8 0-4 16,-9 0-1-16,9 0-21 15,-5 0-51-15,-4-4-221 16</inkml:trace>
  <inkml:trace contextRef="#ctx0" brushRef="#br0" timeOffset="61507.6259">18496 10136 194 0,'-27'0'68'0,"2"0"-60"15,3 0 2-15,3 0-10 16,6-3-2-16,7-1-18 16,-7-5-100-16</inkml:trace>
  <inkml:trace contextRef="#ctx0" brushRef="#br0" timeOffset="61709.5468">18161 9950 218 0,'0'-4'43'0,"0"-4"5"16,-11 0-42-16,3-1-6 15,-12-7-31-15,1 3-54 16,-8 9-28-16</inkml:trace>
  <inkml:trace contextRef="#ctx0" brushRef="#br0" timeOffset="61851.3382">18161 9950 282 0,'-158'-141'59'0,"147"141"-36"16,-3 0-23-16,14 0-25 15,-8 0-77-15</inkml:trace>
  <inkml:trace contextRef="#ctx0" brushRef="#br0" timeOffset="64577.3583">10600 5714 151 0,'-8'0'86'0,"-17"0"-46"15,6 0-12-15,-22 0-23 16,-11 0-3-16,-8 0-1 16,-5 0 1-16,-25 0 7 15,3 0 17-15,-6 0-7 16,-3 0-4-16,-10 5 1 15,16-2-8-15,-16 4-4 16,8 0 13-16,-1 4-6 16,1-2-5-16,-5-1-3 15,10-1-2-15,14 1 1 16,13-1-2-16,28 1 0 16,6-1 0-16,18-2 1 15,6 5-1-15,2 4 0 0,1 9 0 16,-3 10 6-16,8 9 3 15,-6 10-1-15,-7 6 2 16,-1 14-4-16,0 6 3 16,3 6 2-16,3 0-1 15,3 6-3-15,2 2-2 16,-8 5-3-16,11 3 1 16,-13-4 4-16,7 4 2 15,-13-7-3-15,3 8 0 16,5 3-4-16,-3 4-1 15,6 7 0-15,-8 0 0 16,13-6-1-16,-3 5 1 0,1 1-1 16,2 1 1-1,-8 2 0-15,-2-5 3 0,4-7 12 16,-1-3-2-16,1-2-3 16,9-2-8-16,0-2-1 15,0 0-2-15,0-2 2 16,0-6-2-16,0 0 0 15,0-2 0-15,0 8 0 16,0-3 5-16,0-6 3 16,0 1-4-16,0-7 1 15,9-1-2-15,1 0-3 16,-1 2 1-16,4 3-1 16,-2-1 1-16,-3 0-1 15,6 0-1-15,-3-5 1 16,-8-5 1-16,2-2-1 0,3-14-1 15,3-8 1-15,8-9 0 16,-5-7 0-16,-6-6 1 16,6-3-2-16,-9-1 1 15,6-2 0-15,3-2-2 16,-6-3 1-16,6-10 1 16,5-1-1-16,0-2 0 15,13-3 1-15,15 0 1 16,18 0-1-16,14-6 0 15,14-11 5-15,24-12-1 0,25-4 13 16,11-2 9 0,10 2 4-16,1-6-10 0,-14 12-4 15,-19 5-11-15,-14 5-3 16,-19 9-1-16,-5 3-1 16,0 1-14-16,-14 4-48 15,-36-12-97-15,-40-16-255 16</inkml:trace>
  <inkml:trace contextRef="#ctx0" brushRef="#br0" timeOffset="65130.6">9283 6571 380 0,'142'-15'57'0,"24"-1"-11"16,49 0 9-16,1-4-35 0,-17 0-11 15,-11 3-7-15,-38-6-2 16,-33 3-12-16,-30 5-118 16,-35 1-291-16</inkml:trace>
  <inkml:trace contextRef="#ctx0" brushRef="#br0" timeOffset="65431.5434">9013 7615 352 0,'177'-38'91'16,"28"-11"-66"-16,24 1 51 16,-9 1-35-16,-29 6-14 15,-33 19-21-15,-21 5-6 16,-39 12-23-16,-30 5-104 16,-24-2-203-16</inkml:trace>
  <inkml:trace contextRef="#ctx0" brushRef="#br0" timeOffset="65748.6411">8770 8369 454 0,'112'0'49'16,"46"-18"0"-16,58-6 19 15,7-2-49-15,6-3-12 16,-13 0-4-16,-17 0-3 15,-19 4-17-15,-41-3-119 16,-47-3-271-16</inkml:trace>
  <inkml:trace contextRef="#ctx0" brushRef="#br0" timeOffset="66055.7731">8909 9513 340 0,'104'-47'100'16,"40"-13"-26"-16,47-7-18 16,11 4-7-16,-3 6-17 0,-5 6-18 15,-14 7-4-15,-25 6-10 16,-19 8-2-16,-21 5-38 16,-31-7-126-16</inkml:trace>
  <inkml:trace contextRef="#ctx0" brushRef="#br0" timeOffset="66429.4911">9512 7221 338 0,'52'184'7'16,"-1"26"31"-16,-10 16-4 0,-22 6-20 16,-19 1-1-1,0-1-9-15,0-17-3 0,0-17 0 16,-8-18-1-16,3-17-37 16,-3-16-116-16</inkml:trace>
  <inkml:trace contextRef="#ctx0" brushRef="#br0" timeOffset="66775.485">10147 7175 399 0,'19'184'22'0,"8"28"20"16,-13 18-2-16,-14 7-26 15,0 2-7-15,0-7-6 0,0-12 0 16,0-12-1 0,0-14-1-16,0-27-29 0,6-19-69 15,2-22-44-15</inkml:trace>
  <inkml:trace contextRef="#ctx0" brushRef="#br0" timeOffset="67149.5144">9839 6638 256 0,'46'95'66'16,"6"31"-29"-16,14 42 17 15,-9 38-24-15,-16 17-19 16,-14 28 0-16,-16-1-3 0,-11-5-6 16,0-7-2-1,0-19-21-15,0-21-145 0</inkml:trace>
  <inkml:trace contextRef="#ctx0" brushRef="#br0" timeOffset="80045.2462">21727 3988 86 0,'0'-4'403'15,"0"4"-395"-15,0 0 23 0,0 0 27 16,0 0-22-16,0 0-11 15,0 0-9-15,0 0 5 16,0 15-3-16,-8 24-3 16,-44 23-2-16,-27 18-5 15,-25 19-4-15,-21 15-1 16,0 10-3-16,13 5 0 16,22-10 0-16,30-18 0 15,41-22 0-15,19-24-6 16,27-24 0-16,52-11 3 0,30-13 3 15,17-7 0 1,-1 0 1-16,6 0-1 0,-22 0 0 16,-27-2 0-16,-20-5-2 15,-15-5-28-15,-28-3-48 16,8-4-59-16,-27 3-149 16</inkml:trace>
  <inkml:trace contextRef="#ctx0" brushRef="#br0" timeOffset="80345.3046">20934 4575 381 0,'0'0'32'16,"0"-2"31"-16,13-6 0 16,53-5-13-16,37-5-8 15,23 0-16-15,10-4-4 16,9 4-14-16,-20 2-4 16,-2 2-4-16,-25 2-1 15,3 9-5-15,-3-3-18 16,-8 5-69-16,8 1-65 15,-19 0-55-15</inkml:trace>
  <inkml:trace contextRef="#ctx0" brushRef="#br0" timeOffset="80735.5172">22635 4395 401 0,'-49'10'52'16,"-6"18"-30"-16,-5 4 21 16,-16 9-7-16,-8 8-13 15,4 6-1-15,7 6 12 16,16-1-7-16,24-7-15 16,11-8-9-16,22-15-2 15,0-14-1-15,0-14 0 0,33-2 2 16,27-12 5-16,13-27 1 15,9-11-6-15,-14 2-2 16,-5 11 1-16,-27 13-1 16,-12 11 0-16,-16 8 2 15,-8 5 0-15,0 0 2 16,0 3 1-16,0 21 10 16,0 7-1-16,0 3-14 15,0-7 0-15,0-11-8 16,0-4-20-16,19-11-25 15,28-1-72-15,10 0-34 16,3-7-95-16</inkml:trace>
  <inkml:trace contextRef="#ctx0" brushRef="#br0" timeOffset="81029.5616">23044 4545 255 0,'0'0'244'16,"-22"0"-199"-16,11 7 19 15,-8 27-16-15,-3 8-15 16,3 6-9-16,0-3-4 16,11-5-2-16,8-17-12 15,0-10-6-15,0-13-1 16,41-7 0-16,43-39 1 16,20-1 4-16,2-1 1 0,-13 15 5 15,-27 24 13-15,-23 9-5 16,-21 3-6-16,-3 33 1 15,-19 16 7-15,0 8-13 16,0 1-7-16,-14-15-12 16,1-13-31-16,13-16-41 15,0-13-34-15,8-4-90 16</inkml:trace>
  <inkml:trace contextRef="#ctx0" brushRef="#br0" timeOffset="82445.4607">25043 3868 43 0,'-36'-3'446'15,"6"3"-444"-15,8 0 9 0,9 0-5 16,-6 0-6-1,0 0 1-15,0 4-1 0,5-2 7 16,0 6 15-16,3-3-9 16,-2-5-2-16,13 2 2 15,-8-2-2-15,8 0 2 16,0 0 6-16,-11 4 4 16,11-2-8-16,-3-1 1 15,-3 3 2-15,1-1-5 16,2-3 1-16,3 1-4 15,0-1-4-15,0 0-3 16,0 0-1-16,0 0 8 16,0 0 9-16,-5 0 2 15,5 0 1-15,-6 0 2 16,-2 0-3-16,8 0-4 0,0 0-2 16,-11 0 1-16,3 0-4 15,8 0-2-15,-14 0-1 16,-10 0-2-16,-28 6-2 15,-13 16-5-15,-9 9 1 16,-16 12-2-16,16-2 2 16,9 2-2-16,19-13 1 15,32-10-3-15,14-7 2 16,0-5-1-16,33-3-5 16,32-1 7-16,20 3 2 15,-3 6 1-15,-3 4 1 16,-14 11 4-16,-13 12 2 0,-14 12-2 15,-19 7-2 1,-19 13-3-16,0 11-2 0,-33 0-1 16,-38 7 0-16,-2-11 0 15,7-11-4-15,1-21 1 16,21-25-1-16,17-20-1 16,5-2 2-16,11-35-2 15,11-30-8-15,0-20 7 16,25-10 5-16,40-13 1 15,28-4-1-15,0 1 1 16,5 10 2-16,-14 18 1 16,-18 20 2-16,-25 15-1 15,-9 12-4-15,-7 6 0 16,-6 3-3-16,3 9-16 16,8 3-65-16,16 10-57 0,28 5-63 15,-9 0-231-15</inkml:trace>
  <inkml:trace contextRef="#ctx0" brushRef="#br0" timeOffset="82783.2665">25645 3824 457 0,'-60'38'54'16,"0"8"36"-16,3 3-14 15,30-3-38-15,16-11-15 16,11-15-8-16,0-14-6 16,71-6 8-16,27-20 11 15,19-21-9-15,-11-13-5 16,-10 5 5-16,-28 9 11 15,-49 15-3-15,-19 11-10 16,0 0-7-16,-46 7-4 16,-25 1-6-16,-16 2-9 15,21 4-38-15,20-4-66 16,40-7-112-16</inkml:trace>
  <inkml:trace contextRef="#ctx0" brushRef="#br0" timeOffset="83336.6633">26627 4289 254 0,'-6'0'187'15,"6"0"-170"-15,0 0 27 16,0 0 2-16,47-3 16 16,18-4-1-16,11-4-9 15,4 7-5-15,-1-3-7 16,-6 4-24-16,-7 0-14 16,-9 2-2-16,-5 1-3 15,-25-3-25-15,-8 3-76 16,-11 0-58-16,-8 0-95 15</inkml:trace>
  <inkml:trace contextRef="#ctx0" brushRef="#br0" timeOffset="83519.2096">26842 4472 543 0,'0'4'119'16,"19"0"-54"-16,49 0-3 15,12-4-44-15,4 0-9 16,9 0-9-16,5-15-1 16,-14-17-16-16,9-2-84 15,-11-5-161-15</inkml:trace>
  <inkml:trace contextRef="#ctx0" brushRef="#br0" timeOffset="83901.1405">28415 3602 425 0,'-5'0'112'0,"5"0"-62"16,0 0 2-16,19 9 15 15,33 7-28-15,22 6-6 16,-4 7 3-16,9 0-13 15,6 2-9-15,-20 2-11 16,1-4-3-16,-12-3-4 16,-7 1-20-16,2-11-49 15,-8-1-69-15,-17-15-159 16</inkml:trace>
  <inkml:trace contextRef="#ctx0" brushRef="#br0" timeOffset="84081.6377">29116 3440 575 0,'-103'62'93'15,"-1"15"-25"-15,-2 13-4 16,-25 4-53-16,5-4-11 16,23-17-3-16,29-11-31 15,30-12-53-15,31-13-85 16,13-12-307-16</inkml:trace>
  <inkml:trace contextRef="#ctx0" brushRef="#br0" timeOffset="84305.1351">27887 4343 558 0,'0'8'201'0,"46"-1"-176"15,77-7 27-15,48 0-27 16,26-15-13-16,18-20-8 16,-5-1 0-16,-14-4 10 15,-18 4-4-15,-20 3-10 16,-17 0-5-16,-21-2-25 0,-2 5-98 16,-20 3-105-1</inkml:trace>
  <inkml:trace contextRef="#ctx0" brushRef="#br0" timeOffset="84695.3129">28154 4726 421 0,'-41'30'190'15,"11"17"-128"-15,-11 15 30 16,-5 8-29-16,-1 5-37 16,-10 1-24-16,16-9-2 15,-3-10-1-15,23-13-3 16,10-8-12-16,11-12-29 0,0 2-29 16,0-13-33-16,19-2-54 15,14-11-60-15</inkml:trace>
  <inkml:trace contextRef="#ctx0" brushRef="#br0" timeOffset="85101.7907">28355 4916 234 0,'0'0'162'16,"0"0"-94"-16,0 0 29 16,55-16-27-16,30-7-16 15,7 4-5-15,-13 3 7 16,-8 6-2-16,-19 7-12 16,-33 3-11-16,-11 0-14 15,-8 6-11-15,0 31 0 16,-27 14-2-16,-44 19-4 15,-13 6 0-15,5-1-2 16,13-9 0-16,39-18-2 16,8-18-2-16,19-13-2 15,19-14 0-15,41 0 8 16,16-3 0-16,3 0 0 0,0 0 1 16,0 0 0-1,-5 0-1-15,-3 0-2 0,-11 0-6 16,-3-16-55-16,-2 0-84 15,10-9-87-15</inkml:trace>
  <inkml:trace contextRef="#ctx0" brushRef="#br0" timeOffset="85392.9066">29531 4790 600 0,'-71'25'30'16,"49"-5"-17"-16,22-11-3 0,0-9-8 16,27 0-2-16,39 0 19 15,18 0 38-15,-5 0 4 16,0 0-6-16,-13 0-3 16,-20 27-13-16,-27 14-11 15,-19 18-10-15,-8 15-9 16,-68 2-7-16,-12-10-2 15,-10-10-3-15,8-27-19 16,22-13-23-16,16-16-38 16,6-5-28-16,21-18-12 15,25-16-108-15</inkml:trace>
  <inkml:trace contextRef="#ctx0" brushRef="#br0" timeOffset="85595.4635">29708 4676 418 0,'33'-2'249'15,"18"2"-156"-15,34 0 20 16,8 0-67-16,5 0-29 16,8-3-14-16,11-22-3 15,-8-14 0-15,-2-11-9 16,-9-8-33-16,0 0-97 15,-32 0-148-15</inkml:trace>
  <inkml:trace contextRef="#ctx0" brushRef="#br0" timeOffset="86481.6311">21013 7298 447 0,'0'0'32'16,"0"0"-7"-16,0 0 14 15,0-2 6-15,0 2-8 0,0 0 10 16,-8 0 0-16,8 0-11 16,0 29-7-16,0 21 22 15,0 20-28-15,0 12-10 16,-11 6-4-16,-17 9-7 16,1-4-2-16,3-1 0 15,7-5-4-15,6-11-13 16,11-11-43-16,0-19-55 15,19-28-92-15,22-18-216 16</inkml:trace>
  <inkml:trace contextRef="#ctx0" brushRef="#br0" timeOffset="86937.5604">21733 7480 458 0,'0'0'38'0,"0"-4"6"15,46 1 6 1,14-11 15-16,24 1-21 0,-5 1 9 16,11 0 5-16,-24 8-13 15,-25 4-21-15,-9 0-7 16,-21 7-6-16,-11 38-1 16,0 20 2-16,-51 27-6 15,-34 16-3-15,-19 2-3 16,31-10 0-16,21-14 0 15,38-25 0-15,14-21-3 16,6-15 1-16,54-11-2 16,24-13 2-16,15-1 2 0,1 0-1 15,9-20-6 1,-16-7-15-16,-3-8-37 0,-22 1-62 16,-2-5-76-16,-20 3-206 15</inkml:trace>
  <inkml:trace contextRef="#ctx0" brushRef="#br0" timeOffset="87245.1622">23069 7539 616 0,'-80'38'37'0,"15"6"-6"16,8-7-4-16,30-10-18 15,21-14-8-15,6-11 2 0,6-2 18 16,40 0 24-16,28 0-4 16,-12 8-4-16,4 9 0 15,-20 8-12-15,-24 18-5 16,-22 10-5-16,0 18-8 16,-68 3-5-16,-22-7-2 15,-3-15-4-15,8-19-15 16,20-24-18-16,13-9-19 15,30-9-47-15,22-31-35 16,0-3-58-16,22-11-88 16</inkml:trace>
  <inkml:trace contextRef="#ctx0" brushRef="#br0" timeOffset="87441.342">23129 7473 553 0,'19'-6'96'16,"52"-6"-25"-16,29-5-6 15,4-7-25-15,0 0-18 16,-6-1-19-16,-11 0-3 16,-2 3-20-16,-6 7-68 15,-8 1-131-15</inkml:trace>
  <inkml:trace contextRef="#ctx0" brushRef="#br0" timeOffset="88281.2837">24208 7434 369 0,'-5'0'185'16,"-3"0"-151"-16,-11 0 22 16,5 7-15-16,-24 28-9 15,-9 16-6-15,-13 13-4 16,-5 8-7-16,8 17 1 16,5 5-6-16,33-4-4 15,19-11-6-15,0-21 0 16,71-24-4-16,32-16 2 0,23-11 1 15,-1-7 1 1,-8 0-2-16,-32 0 0 0,-20 0-16 16,-24 0-28-16,-16 0-30 15,-3 0-102-15,-22 0-225 16</inkml:trace>
  <inkml:trace contextRef="#ctx0" brushRef="#br0" timeOffset="88520.9753">23835 7820 580 0,'0'0'47'16,"65"-4"-5"-16,61 1 21 15,24-9-25-15,0 1-15 16,-17-3-15-16,-24-3-8 15,-27 2-1-15,0 1-5 16,-9 2-27-16,1-3-45 16,5 3-30-16,3 5-19 15,11-1-50-15</inkml:trace>
  <inkml:trace contextRef="#ctx0" brushRef="#br0" timeOffset="88881.2456">25427 7584 467 0,'-52'8'66'16,"-5"27"1"-16,-8 10 13 15,-14 12-28-15,-1 7-15 16,-4 5-5-16,5-1-15 16,19-12-1-16,33-17-11 15,16-13-4-15,11-19 0 16,0-7-1-16,57 0 8 15,17-25-6-15,10-15-2 16,-5-3 0-16,-8-1-1 0,-25 12 0 16,-5 9 1-16,-22 13 0 15,-8 6 2-15,-8 4-2 16,-3 0 1-16,0 0 1 16,0 8-1-16,0 17 2 15,-3 2-3-15,-8-2 0 16,-2-7-6-16,13 1-18 15,0-4-53-15,0-3-24 16,13-2-63-16,26-6-34 16,1-4-57-16</inkml:trace>
  <inkml:trace contextRef="#ctx0" brushRef="#br0" timeOffset="89127.3738">25730 7809 85 0,'0'-15'528'0,"5"0"-439"15,36-2 12-15,11 5-46 16,-6-1-25-16,-8 5-10 16,-10 4-6-16,-9 1-1 15,8 3-9-15,-8 0-4 16,8 0 0-16,-8 15-1 16,1 10 0-16,-1 7-3 15,0 4-3-15,0-4-2 16,-6-2-3-16,1-3 0 15,-8-10-18-15,2-3-43 16,-8-5-34-16,19-4-52 16,-19-5-147-16</inkml:trace>
  <inkml:trace contextRef="#ctx0" brushRef="#br0" timeOffset="89721.3772">26869 7226 288 0,'-79'0'226'0,"-5"14"-194"16,10 11 16-16,12-1-10 15,21-1-9-15,22-5-18 16,5 0-5-16,14-6 10 16,0 3 2-16,8 0 11 15,36 1 10-15,16 5-4 16,11 7-1-16,2 6 3 15,-2 10-5-15,-16 7-11 16,-12 8 0-16,-21 8-7 16,-22 6-9-16,0 3-1 15,-8-1-3-15,-49-3 0 0,2-10-1 16,-2-12-1-16,16-19-1 16,8-9-1-16,14-21-2 15,6-1-2-15,2-11-5 16,8-28-4-16,3-15 2 15,0-8 5-15,33-14 6 16,32-3 3-16,3-6 0 16,9 3 0-16,2-1 0 15,-14 3 1-15,-10 14-1 16,-17 10 2-16,-14 19 0 16,-10 15-1-16,-9 5-1 15,-5-1-6-15,0 4-54 16,0 0-62-16,3 5-47 0,22 2-149 15</inkml:trace>
  <inkml:trace contextRef="#ctx0" brushRef="#br0" timeOffset="90013.384">27543 7160 387 0,'-30'41'89'0,"-3"2"4"0,6-4-12 15,27-10-46 1,0-18-7-16,14-11-18 0,51 0 19 16,25-30 8-16,-3-16-11 15,-2 0-4-15,-25 9 7 16,-22 11 6-16,-24 6-15 15,-14 11-5-15,-14 2-10 16,-46 0-5-16,-3 2-28 16,3 5-60-16,19-10-103 15</inkml:trace>
  <inkml:trace contextRef="#ctx0" brushRef="#br0" timeOffset="90627.3407">28391 7658 462 0,'5'-4'187'15,"47"0"-174"-15,33-3 38 16,21 0-38-16,-2-3-13 15,2-5 0-15,-21 2-13 16,-25 0-42-16,-14 9-47 16,-27 4-121-16</inkml:trace>
  <inkml:trace contextRef="#ctx0" brushRef="#br0" timeOffset="90807.138">28625 7862 591 0,'0'4'145'16,"39"1"-103"-16,53-5-14 15,20 0-22-15,19-12-6 16,5-19-3-16,-10-4-47 16,-14-6-80-16,-20-3-244 15</inkml:trace>
  <inkml:trace contextRef="#ctx0" brushRef="#br0" timeOffset="91055.4368">30035 7335 620 0,'52'0'60'0,"32"0"-50"15,9 7 28-15,0 26-7 16,-9 6-6-16,-18 10-5 16,-6-1-8-16,-14 3-10 15,-8-5-2-15,0-4-6 0,3-5-29 16,-8 1-49-16,0-1-84 16,-14-16-178-16</inkml:trace>
  <inkml:trace contextRef="#ctx0" brushRef="#br0" timeOffset="91213.1354">30624 7289 536 0,'-169'76'196'16,"-16"29"-165"-16,10 9 40 15,-5 2-71-15,25-11-7 16,37-22-109-16,53-27-160 0</inkml:trace>
  <inkml:trace contextRef="#ctx0" brushRef="#br0" timeOffset="92015.0624">26758 7346 238 0,'8'-6'81'16,"3"3"-41"-16,-3 0-12 15,-3-4-22-15,4 5-2 16,1 0 20-16,4 2 10 16,0-5-14-16,10 2 13 15,4 1-4-15,18-6-16 16,6 6 11-16,2-5-7 0,-2 4-10 15,-14 3-5 1,0 0-2-16,-10 0 0 0,-9 0-3 16,-6 0-33-16,-7 0-124 15</inkml:trace>
  <inkml:trace contextRef="#ctx0" brushRef="#br0" timeOffset="93747.1099">29261 10805 258 0,'-25'-6'200'0,"22"6"-173"15,3 0 27-15,0-2-4 16,0 0-10-16,0 2-13 16,0 0 4-16,0 0 5 0,0 0-5 15,0 10-17 1,28 29 6-16,51 13 27 0,24 15-26 16,9 5-13-16,5 5 5 15,-10 1-5-15,-9 1-8 16,-5-13 0-16,-22-6-3 15,-6-12-13-15,-10-12-37 16,-4-7-62-16,-4-12-86 16</inkml:trace>
  <inkml:trace contextRef="#ctx0" brushRef="#br0" timeOffset="94003.2167">30133 10751 530 0,'-120'15'122'16,"-8"40"-112"-16,-25 20 47 15,-21 14-22-15,2 16-11 16,9 4-22-16,26-10-2 15,45-18-8-15,32-27-36 16,40-27-59-16,20-23-87 16,0-4-197-16</inkml:trace>
  <inkml:trace contextRef="#ctx0" brushRef="#br0" timeOffset="94491.5071">28064 10939 85 0,'-14'-4'427'16,"0"4"-378"-16,14 0 5 0,0 0-17 16,60-2-8-16,20-6 24 15,-4-1-26-15,8-3-19 16,-15 0-8-16,-12-1-1 15,3-2-20-15,-8 0-77 16,-20 0-174-16</inkml:trace>
  <inkml:trace contextRef="#ctx0" brushRef="#br0" timeOffset="94804.6574">27944 11199 559 0,'0'2'98'0,"0"2"-33"15,52-4 7-15,40 0-49 0,15 0-19 16,15-8-4-16,4-12-55 16,-14-13-121-16</inkml:trace>
  <inkml:trace contextRef="#ctx0" brushRef="#br0" timeOffset="98527.0408">23862 10666 79 0,'0'-4'130'16,"0"1"-95"-16,0 3 2 16,0 0 9-16,0 0-3 15,0 0-20-15,0-1-3 16,0 1 8-16,0-3-3 15,0 3 0-15,-5 0 2 0,-4-3 4 16,4 3-6-16,-3 0 5 16,8 0-5-1,0 0-2-15,0 0-2 0,-6 0 0 16,1 0-1-16,5 0-3 16,-8 15-2-16,8 38-2 15,0 24 18-15,-6 23-9 16,-7 15-5-16,-20 12-11 15,6 4-2-15,2-2-2 16,6-13-2-16,11-18-6 16,8-26-12-16,0-25-57 15,0-24-61-15,0-23-147 16</inkml:trace>
  <inkml:trace contextRef="#ctx0" brushRef="#br0" timeOffset="99029.0244">24347 10787 315 0,'-8'0'116'15,"8"0"-99"-15,0 0 9 16,0 0-12-16,0 0-4 15,0 0 1-15,0 0 24 16,14-14 17-16,51-1 5 16,33-13-10-16,14 0-9 15,0-2 0-15,5 8-1 16,-24 8-5-16,-14 10-14 16,-22 4-8-16,-16 18-3 0,-16 34 11 15,-25 22-1-15,0 17-10 16,-58 21-5-16,-29 11-1 15,3 6-1-15,5-8-1 16,13-17-6-16,28-28-23 16,30-31-31-16,8-25-52 15,0-20-71-15,46 0-130 16</inkml:trace>
  <inkml:trace contextRef="#ctx0" brushRef="#br0" timeOffset="99599.099">25487 11323 419 0,'-19'0'131'0,"11"-3"-85"15,8 3 1-15,-11 0-27 16,-3 0 1-16,-8 10 7 16,-16 7 9-16,14-1-7 15,10-9-5-15,9-2-12 16,5-5-11-16,0 0 2 0,0-15 7 15,43-12 0 1,12-1-6-16,-6 8 8 0,-33 12 4 16,-10 8-4-16,-6 0-2 15,0 21-7-15,-19 19-1 16,-28-2-3-16,9-9-1 16,11-13-14-16,27-16-15 15,0 0-28-15,33-16-38 16,43-25-19-16,17 0-69 15,5 0-110-15</inkml:trace>
  <inkml:trace contextRef="#ctx0" brushRef="#br0" timeOffset="100354.6031">26351 10609 363 0,'0'0'91'16,"0"0"-59"-16,0 0-9 15,0-1-2-15,0 1-5 16,0-2 10-16,0-3 18 16,0 4 0-16,0 1-9 15,-5 0-4-15,-17 0-4 16,-11 26-2-16,-18 14-4 16,-1 7-1-16,0-1-3 15,19-3-9-15,20-11-8 16,13-8 0-16,0-8 1 0,60-3 2 15,5-3 8-15,11 6 6 16,-2 4 6-16,-9 10 2 16,-18 8-8-16,-20 6 1 15,-27 11-9-15,0 4-7 16,-35-2-2-16,-31-14-2 16,-13-17-6-16,3-26-18 15,16-2-22-15,8-40-23 16,19-17-44-16,25-4 1 15,8 9-61-15,0 1-64 16</inkml:trace>
  <inkml:trace contextRef="#ctx0" brushRef="#br0" timeOffset="100679.0788">26338 10584 264 0,'-14'0'192'16,"14"0"-155"-16,0 0 27 15,0 0 19-15,66 0-8 0,32 0-16 16,35-11-2-16,23-9-18 16,2-5-20-16,-8 0-17 15,-19 0-2-15,-11-1-33 16,-30 2-76-16,-25 0-86 16,-43 1-286-16</inkml:trace>
  <inkml:trace contextRef="#ctx0" brushRef="#br0" timeOffset="102501.5031">27677 10402 376 0,'0'0'79'16,"-14"0"-33"-16,8 0 3 15,-7 0-21-15,-6 0-9 16,-17 10-9-16,-10 23 10 0,-19 12 4 16,-20 16-4-1,-13 14 2-15,-11 17 3 0,8 11 9 16,3 4-8-16,27 7-9 15,16-1-9-15,17-17-3 16,24-14 2-16,14-28-2 16,0-27-4-16,33-20 3 15,46-7 0-15,6-18 4 16,-3-28-3-16,-6-6 3 16,-35 0 0-16,-22 7 3 15,-19 7-3-15,-38 9 0 16,-41 12-8-16,0 10-7 0,8 4-13 15,35 3-17 1,17 0-46-16,19 0-38 0,8-12-116 16</inkml:trace>
  <inkml:trace contextRef="#ctx0" brushRef="#br0" timeOffset="102929.1635">27990 10241 295 0,'-27'48'399'15,"-3"16"-362"-15,22 4-2 16,8-4-35-16,0-13-36 16,0-19-163-16</inkml:trace>
  <inkml:trace contextRef="#ctx0" brushRef="#br0" timeOffset="103889.1917">25501 11464 227 0,'-19'0'93'16,"-3"14"-50"-16,-3-6-3 15,3-3-11-15,-8 3-15 16,-2-3-4-16,4-3 8 15,20-2 1-15,-3 0-4 16,11 0-5-16,0 0 11 16,0-15-2-16,11-8-11 15,22-2 6-15,2 0 25 16,9 5-12-16,-22 7 9 0,-3 7-9 16,-19 6-14-16,0 0 2 15,0 16 2-15,0 16 7 16,-19 4-12-16,-17-8-8 15,6-11-4-15,17-17-4 16,13 0-10-16,5-9-43 16,69-23-79-16,10-7-252 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26T18:43:38.6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24846 12592 195 0,'0'-5'123'0,"-2"5"-100"15,2 0 22-15,0 0-26 16,0-3-3-16,0 3 6 16,-11-2 9-16,11 2 6 15,0 0-6-15,0 0-8 16,0 0-1-16,0 0-5 15,0 0-5-15,0 5-4 16,0 24 2-16,0 21 9 16,0 14-10-16,0 16-1 0,19 17 0 15,0 26 3-15,-5 18-5 16,5 29-1-16,0 16 4 16,-11 19 0-16,5 8-4 15,-2 5-1-15,-2-2 0 16,4-15 1-16,-2-17-3 15,-3-17-2-15,11-19-1 16,9-21 1-16,4-23-4 16,1-23-2-16,-8-21-1 15,2-23-10-15,0-11-6 16,-10-14-20-16,-9-9-22 16,0-3-106-16,-8-38-195 15</inkml:trace>
  <inkml:trace contextRef="#ctx0" brushRef="#br0" timeOffset="938.3914">24885 12577 39 0,'-6'-4'271'15,"-2"4"-259"-15,8-2 23 16,0 2 1-16,0 0-19 16,0 0-1-16,0 8 11 15,0 0 3-15,0 2-1 16,0-3 7-16,0 3-6 16,0 3 3-16,19 5-2 15,14 6-12-15,2 0-6 16,3 6 6-16,14-1-9 15,-6 0 4-15,12 0 0 0,-4-2 1 16,12-5-8-16,5 6 4 16,-1-1 1-16,-4 3 4 15,2 5-3-15,-2 5-5 16,-1 0-3-16,6 6 6 16,2 10-4-16,7 0 2 15,4 2 2-15,1 2-1 16,5-4-7-16,2 2-1 15,6 1 3-15,1-2 0 16,-1 2-2-16,-6 1 2 16,-7 8 1-16,-1 1-1 15,-4 3-2-15,-1 2 1 16,5-3-2-16,-10 3 0 16,16-9-1-16,-6-1 0 15,4-1-1-15,4 2 1 0,6-1 1 16,1 4-1-16,4-3 0 15,4 3 0-15,-9-8 1 16,24 3-1-16,-10-6 1 16,5-3-2-16,-10 1-2 15,-9-4 2-15,0 5 0 16,-5 1 0-16,2 1 2 16,-13 1-2-16,-3-5 1 15,-8-2-1-15,-14-11-1 16,-5-2-6-16,-11-16-10 15,-8-11-31-15,-6-4-52 16,-22-8-67-16,-5 0-304 0</inkml:trace>
  <inkml:trace contextRef="#ctx0" brushRef="#br0" timeOffset="1584.3745">24825 15047 145 0,'0'0'49'16,"0"-3"-12"-16,0 3 6 15,0 0-28-15,0 0-6 16,0 0 3-16,0 0 6 16,0 0 3-16,0 0-3 15,0 0-8-15,0 0 4 0,-11 0 12 16,11 0-8-1,0 0-5-15,0 0-13 0,0 0-1 16,-3-3-43-16,3-6-26 16,0 3-60-16,0-2-42 15</inkml:trace>
  <inkml:trace contextRef="#ctx0" brushRef="#br0" timeOffset="2588.3937">24825 15047 61 0,'0'-70'59'0,"8"67"-13"15,-8 1-33-15,11 0-7 16,-9-3 7-16,9 1-7 15,-5-3 6-15,-4 3 16 16,12-3 18-16,-3 2 11 16,-3 0-18-16,-2 5-8 15,2 0-8-15,-8 0-15 0,0 0-7 16,0 0-1-16,11 0-2 16,-11 0-4-16,8 0 3 15,5 0 2-15,-2 0 1 16,-2 0 1-16,4 0 0 15,-2 7 3-15,-3 3 10 16,3 1 4-16,-8 8 5 16,-3 1-3-16,5 5-2 15,-5 10-5-15,0 4-1 16,0 8 1-16,0 11-2 16,0 0 1-16,0 1 3 15,0 3-4-15,0-11-7 0,0-4-2 16,0-5-2-16,0-6 1 15,0-8-1-15,0-6 0 16,0-7 0-16,0-1 1 16,9-7 1-16,7 0 2 15,-2 0-1-15,7-1 5 16,26-1 4-16,15-5 1 16,12 0 4-16,16 0-3 15,3 0 5-15,10-5-4 16,4-3-2-16,-1 2 6 15,-8 0-2-15,0 4-5 16,-13 2-7-16,-6 0-2 16,5 0 1-16,-4 0 2 0,-10 0 2 15,4 0-2-15,-3 0 5 16,-6 0 1-16,-10 0-2 16,8 2-1-16,-9-2-7 15,3 0-1-15,9 0 0 16,-1 0 2-16,-10 0-1 15,10 0-1-15,-18 0-1 16,-4 0 1-16,9 0 0 16,-11 3 1-16,3-3-1 15,2 0 2-15,-5 3-3 16,11-3 1-16,-6 0-1 16,0 1 0-16,-2 3 1 15,-3-3 1-15,0 1 0 0,-9 2 3 16,7-2-1-16,7 1-3 15,6-1 0-15,8 0 0 16,-8-2 0-16,-1 0-1 16,1 0 1-16,-5 0-1 15,4 0 0-15,4 0 2 16,-3 0-2-16,8 0 0 16,2 0 0-16,-2 0 1 15,-2 0-1-15,2-7 1 16,-14 1-1-16,0 4 2 15,1 1-1-15,4-3 0 16,7 3 1-16,7-7-2 0,3 0 0 16,9-3 0-16,10-3 1 15,-3 3-1-15,-4-1 0 16,-15 0 0-16,-13 6 0 16,-19 2 0-16,-14 1 0 15,2 0-1-15,-10 0-1 16,-2 1-3-16,-4-3-11 15,-5 3-22-15,0-4-11 16,5-1-5-16,-5-10 1 16,0-6-3-16,0 2-25 15,0-3-90-15</inkml:trace>
  <inkml:trace contextRef="#ctx0" brushRef="#br0" timeOffset="3600.2979">28238 15341 105 0,'-5'0'249'15,"5"0"-206"-15,0 0-6 16,0 0-21-16,0 0-3 15,0 0 4-15,-6 0 15 16,-7 0 6-16,13 3 2 16,-19 4-9-16,-3 4-13 15,-3-1-6-15,-2 1-6 16,8-7-2-16,5-4-3 0,9 0 2 16,5 0 4-1,0 0 4-15,0-18-8 16,5-4 0-16,23 3 7 0,4-2 7 15,1 12 12-15,-14 4 0 16,-5 5 2-16,-9 0-10 16,3 5 0-16,-8 25-1 15,0 7-5-15,-8-1-9 16,-25-10-3-16,9-11-3 16,10-13-2-16,14-2 2 15,0 0 0-15,0-22 0 16,0-10-2-16,14 2 2 15,19 11 1-15,-14 6 2 16,-6 11-3-16,-13 2 0 16,0 0-3-16,0 0-4 0,0 0-36 15,0 0-63-15,0-9-118 16</inkml:trace>
  <inkml:trace contextRef="#ctx0" brushRef="#br0" timeOffset="8084.1333">25967 12599 191 0,'0'0'108'16,"0"0"-73"-16,0 0 7 15,0 0-9-15,0 0-5 16,0 0-3-16,-14 0 4 16,1 0-2-16,-9 7-3 15,-3 1 2-15,-7-1 6 16,4 1-5-16,-4 0-12 15,7-2-7-15,6-4-1 16,-3 4-1-16,11-6 0 16,3 0-1-16,8 0 4 15,0 0 6-15,0 0-6 0,0-2-1 16,0-12-3-16,22-2 6 16,8 5 7-16,-3 2 0 15,-8 3 2-15,-5 5-5 16,-14 1-5-16,0 0 4 15,0 0-1-15,0 0-3 16,0 1-4-16,0 18-2 16,0-2-1-16,0-3-3 15,-14-8 0-15,-5-4-1 16,14-2-1-16,-9 0 1 16,14 0-1-16,0 0-5 15,0 0-1-15,0-2 3 0,0-9 4 16,0 3 1-1,0 8 0-15,0 0 0 0,0 0 0 16,0 0-17-16,0 0-66 16,0 0-61-16,0-11-233 15</inkml:trace>
  <inkml:trace contextRef="#ctx0" brushRef="#br0" timeOffset="9538.3107">23134 12467 114 0,'0'-1'43'15,"5"-4"9"-15,12 1 8 16,2 2-25-16,11 0 8 15,-8 2-11-15,10 0-15 16,1 0-1-16,0-3 12 16,5 3-13-16,3 0-7 15,-8 0-4-15,-1 0 2 16,15 0 0-16,-4 0 3 0,4 0 5 16,7 0-5-16,4 0-4 15,-7 3 1-15,15-1-3 16,-1 4 2-16,-5-1 0 15,0 1-1-15,-3 0 1 16,-2 2 12-16,8 4-6 16,-3-5 1-16,0 0-7 15,5-3 0-15,-5 4-3 16,6-3 0-16,-1 1 0 16,-8-5-1-16,-5 6 2 15,0-7 0-15,-6 0 2 16,9 0-1-16,2 0-1 0,3 0 0 15,5 0 0-15,6 0-1 16,-5 0-2-16,-1 0 4 16,-5 0 3-16,6 0 0 15,4 0-1-15,-4 0-3 16,2 0-2-16,-2 0-1 16,-1 0 2-16,0 0-2 15,-7 0 3-15,2 0 0 16,0-7 1-16,-3 0 1 15,3-2-1-15,-3-2-2 16,9 3-1-16,7-3-1 16,6 4 0-16,0 2 0 15,0 4 0-15,0 1 0 0,3 0 0 16,-8-2 0-16,0-1 1 16,-4 0-1-16,1 1 0 15,-5 2 1-15,13 0-1 16,5 0 0-16,1 0 0 15,10 0 0-15,1 0 0 16,2 0 1-16,8 0 4 16,6 0 1-16,5 0 5 15,9 0-2-15,15 0-6 16,-1 0-1-16,-1 0-2 16,-17 0-1-16,-15 0 1 15,-23 0-1-15,-18 0-3 0,-20 0-9 16,0 0-56-1,-35 0-186-15</inkml:trace>
  <inkml:trace contextRef="#ctx0" brushRef="#br0" timeOffset="10792.1083">23208 15941 71 0,'19'0'136'0,"-6"0"-133"16,6 0 54-16,1 0-27 15,-1 0-26-15,2 0-2 16,-1 0 26-16,4-3 2 16,3-2 5-16,6-1-2 15,-6 5-14-15,6-5-9 16,0 6-3-16,-1 0 7 0,-2 0-2 15,11 0 4-15,0 0 0 16,11 0-3-16,5 0 4 16,17 4-12-16,10-2 1 15,9-2-2-15,-8 0 0 16,-1 0-3-16,-5 0-1 16,-13 0 0-16,-6 0-2 15,-17 1 0-15,4 5 0 16,-6-1-15-16,-3 1-47 15,3 4-83-15</inkml:trace>
  <inkml:trace contextRef="#ctx0" brushRef="#br0" timeOffset="11967.9294">29381 15711 88 0,'-3'-1'29'0,"-2"1"20"16,-1 0-16-16,6 0-23 16,0 0-8-16,0-3 2 15,-5-1 16-15,-4 4 5 16,1-3 2-16,-3-2-5 16,11 3-4-16,-8-1 5 15,3 3-16-15,-1 0-4 0,-7 0-3 16,4 0-1-16,-4 0-5 15,2 0-1-15,3 0-4 16,-3 0 3-16,3 0-9 16,2 0 9-16,3 0 8 15,3 0 7-15,0 0 4 16,0 0 3-16,0 0-1 16,0 0 3-16,0 0 1 15,17-8 0-15,54-2 16 16,32 1 26-16,23-3 2 15,24-4-9-15,8 2-9 16,0-4-25-16,-16 2-15 16,-22 0-3-16,-41 4-25 15,-22 5-75-15,-30 2-151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26T18:45:00.48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11202 12733 221 0,'0'-7'168'0,"0"4"-148"16,0 3 29-16,-8-2-10 15,-11 2-10-15,-25 0 3 16,-29 12 2-16,-17 22-24 16,-11 8 7-16,11-6 14 15,35-7-2-15,31-7-19 16,24-8-8-16,0 1 3 16,60-8 12-16,22-1 14 15,-3-2-3-15,-14-2-3 16,-29 7-4-16,-36 14-8 15,0 17 1-15,-79 13 3 16,-55 5-10-16,-30-2-7 0,3-18-5 16,36-9-12-1,60-16-31-15,51-6-14 0,14 0-3 16,52-4-51-16,40-3-36 16,15 0-25-16</inkml:trace>
  <inkml:trace contextRef="#ctx0" brushRef="#br0" timeOffset="404.2231">11609 12880 338 0,'-14'0'79'0,"8"0"-56"15,-7 0 5-15,-6 13 4 16,5 19 7-16,6 9 5 16,3 9-6-16,5 3-12 15,0-11-2-15,19-11-13 16,35-20-9-16,22-11 0 15,4-7-1-15,4-34 2 16,-10-1 2-16,-23 9-2 16,-23 10 1-16,-17 12 3 0,-11 11 0 15,0 0-4-15,0 15-1 16,-6 21-1-16,-13 8-1 16,11-5-3-16,8-10-16 15,8-17-83-15,44-6-53 16,13-6-84-16</inkml:trace>
  <inkml:trace contextRef="#ctx0" brushRef="#br0" timeOffset="689.8347">12702 12597 262 0,'-5'0'118'0,"-4"0"-87"16,9 0 1-16,0 0-8 15,0 0 13-15,-11 24 9 16,9 7-2-16,-4 12-13 16,-5 5 2-16,-2-1-13 15,10-2-13-15,-2-8-7 16,5-5-1-16,0-4-4 15,0-9-13-15,5-4-54 16,17-5-76-16,-9-10-25 16</inkml:trace>
  <inkml:trace contextRef="#ctx0" brushRef="#br0" timeOffset="891.8389">12833 12820 389 0,'33'-27'96'16,"13"7"-12"-16,19 3-28 15,1 9-11-15,-14 8-1 16,-12 0-14-16,-15 25-7 16,-25 22 8-16,0 7-16 15,-76 5-10-15,-44-2-4 16,-11-17-1-16,8-24-10 16,36-16-27-16,43-11-20 15,44-23-121-15,33-14-108 0</inkml:trace>
  <inkml:trace contextRef="#ctx0" brushRef="#br0" timeOffset="34617.5519">25416 4993 290 0,'-13'0'29'16,"7"0"-13"-16,6 0 9 15,0 0-7-15,0 0-3 16,-8 0 2-16,8-5 13 16,-6 4 0-16,6 1-7 0,-8-3-2 15,3 3 5 1,-1 0-7-16,4 0-4 0,2-3-3 16,-6 3-4-16,6 0 2 15,-5 0-3-15,5 0-2 16,0 3-3-16,0 16 10 15,0 5 1-15,0 5-7 16,24 6 0-16,9 3 1 16,-11 8 2-16,16 1 0 15,0 5 1-15,9 5-3 16,13-5 5-16,5 1-3 16,14-1-1-16,-8-2 1 15,3-1-2-15,10-4-2 16,1 1-2-16,5-9 1 15,-3 2-3-15,3-7 1 0,2-2 0 16,-12-1-1-16,4-5 0 16,1-6 4-16,-6 3-1 15,5-8 0-15,3-11-2 16,12-2 1-16,18-30 2 16,8-40 6-16,25-27 0 15,6-15-5-15,-12 2-1 16,-24 6-1-16,-22 22 0 15,-40 24-1-15,-18 20 2 16,-26 18-3-16,-14 13-2 16,0 7 0-16,0 0-5 15,0 0-12-15,0 6-51 0,0 15-29 16,-19 7-52 0,-8-6-78-16</inkml:trace>
  <inkml:trace contextRef="#ctx0" brushRef="#br0" timeOffset="35937.5103">25315 5023 195 0,'-11'0'86'0,"11"0"-75"16,0 0 17-16,0 0 0 15,0 0-8-15,39 0 21 16,-7-1-11-16,6-4-15 15,-2 3 1-15,-3-3 10 16,-3 1-6-16,5 1-2 16,-2 2-4-16,5-1 3 15,8-1-5-15,1 0 1 0,-1 2-2 16,-2 1-3-16,10 0-5 16,-2 0-1-16,0 0 0 15,-6 0 0-15,11 0 1 16,-2 0 3-16,2 0 4 15,-2 0-1-15,2 0-4 16,-11 0-3-16,6 0 0 16,0 0 0-16,-6 0 2 15,1-5 2-15,4-2 3 16,1 3 4-16,-5-2-5 16,13 1-3-16,-9 3 0 15,1 0-3-15,8-2 2 16,-8-2 0-16,8 1-2 15,5-2 0-15,6-2 0 16,-5 5 1-16,-12-4-3 0,-2 4 1 16,-6-3 0-16,6-1 0 15,-5 1 0-15,-1 1 1 16,-2-2-1-16,-4 6 0 16,-1-3-1-16,2 4 0 15,-3-6 1-15,8 1-1 16,0 0 0-16,6 2 0 15,-5-2 0-15,10-1 0 16,-11 0 1-16,1-1 0 16,-1-1 0-16,-8 1 4 15,-5 1-2-15,-6 1-2 0,-8 3-1 16,-5 0 1-16,-9 3-1 16,3 0 0-16,-8 0 0 15,0 0 0-15,0 0 0 16,0 0-1-16,0 0 1 15,0 0 0-15,6 3 0 16,8 17 0-16,-6 9 0 16,-3 7 0-16,-5 8 0 15,0 10 0-15,0 7 1 16,-27 9 0-16,-30 14 0 16,-12 0 1-16,-1 0 0 15,4-8-2-15,9-20 0 0,11-8-1 16,13-12-3-1,6-13-9-15,7-7-44 0,12-4-39 16,-5-11-98-16</inkml:trace>
  <inkml:trace contextRef="#ctx0" brushRef="#br0" timeOffset="37011.6081">26842 5000 240 0,'0'0'121'0,"-5"0"-107"16,5 0 29-16,-6-13-8 16,-2-12-30-16,8-2 5 15,-14 0 9-15,4-2 6 16,1 0-3-16,-4-1-5 15,7-6 1-15,-2-4 2 16,-3-6-9-16,3-6 6 16,-3-4-12-16,3-5 0 15,8-3 7-15,-11 0-1 16,8-4-5-16,3-1 2 0,-5-3-4 16,5 1 3-16,0-6-2 15,0 4-1-15,0 3 5 16,0 11-3-16,0 11 1 15,0 11 0-15,0 8 6 16,-8 4-7-16,-3 3 1 16,3-2 0-16,8 6-1 15,-11-1-3-15,3 8 1 16,8 1-2-16,0 5 0 16,0 2 3-16,0 3 1 15,-11 0 0-15,11 0-2 16,0 0 1-16,0 0 1 15,0 0-3-15,0 0 0 0,0 0-1 16,0 0-1-16,0 0 0 16,0 0 0-16,0 0 0 15,0 0-1-15,0 0 1 16,0 0 0-16,0 0 0 16,0 0-1-16,0 0-1 15,30 0 1-15,35 0 0 16,14 8 1-16,14 2-1 15,0 0 1-15,-3 3-1 16,-11-4 1-16,-6-1 0 16,-16 4 2-16,-10-3-1 15,-6 2 0-15,-3 0-1 0,-5-3 0 16,-9 2 0-16,-2-5-1 16,-11-2 0-16,-3 0 0 15,3-2 0-15,-11 3 0 16,0 3 2-16,0 2-2 15,0 10 2-15,0 3 2 16,-30 9 1-16,-30 10 1 16,-25 1-1-16,-13 3-2 15,-3-9-2-15,3-6-1 16,14-9 0-16,21-14-1 16,41-7-3-16,22-2-31 15,14-56-208-15</inkml:trace>
  <inkml:trace contextRef="#ctx0" brushRef="#br0" timeOffset="63555.352">13168 12532 43 0,'19'-10'40'0,"0"0"-3"16,3-1 11-16,-11 2-17 15,8 2-2-15,-5-6-10 16,8 2-6-16,-3-5 12 16,0-2-8-16,8 1-7 15,6-2-4-15,-3 1 0 16,5-2 1-16,12-1 12 15,4-2-5-15,-4 1-1 0,5 1-4 16,-6 2 1-16,-8 0-10 16,8 1 5-16,-7 0 1 15,15-2 0-15,-2-4 3 16,5-6 0-16,17 0 0 16,-3-5 1-16,2 3-6 15,-2 1-2-15,8-1-1 16,-8 3 2-16,-3-3 2 15,9-2-1-15,2 5 3 16,-14 0-2-16,9-5 0 16,2 5-3-16,-8-5 2 15,9 3 0-15,-4-4-3 16,-7 4 0-16,13-1 0 0,-3-4 0 16,-10 1-1-16,7 1 1 15,6-4-1-15,-2 1 2 16,10-2 0-16,-8-3 1 15,5 0-1-15,1 2 0 16,-6 1-1-16,6 1-1 16,2 0 1-16,3 1-1 15,3-2 0-15,5 2 0 16,0-1 0-16,-8 1 0 16,8 1 0-16,0-5 0 15,-5 2 0-15,-6-2 1 16,9 0 2-16,2 3 1 0,-11-1-2 15,17-4-1 1,-12-1 0-16,12-1 1 0,-6 1-1 16,0-2-1-16,-11 3 4 15,-2 3-1-15,13-6 5 16,-8 4 0-16,3-5-3 16,0 0-1-16,5 0 2 15,-6-2-3-15,-7 3 1 16,-6-1-3-16,0 0 0 15,-3 3 0-15,-10 4 1 16,7-2-1-16,-7 4 2 16,10-4-2-16,-2-6 0 15,5-1-1-15,-8-5 1 16,8-3 1-16,-5-1 4 16,5 1 5-16,-3-3-4 0,-2 8 0 15,-4 3-2-15,1 1-2 16,-3 5-1-16,9-1-1 15,-9 0-1-15,17-4 1 16,13-3 0-16,0-7 0 16,5-6 3-16,4-1 3 15,-9 0 5-15,0 4-5 16,11 0-5-16,-22 7-1 16,17-2 1-16,2 1 0 15,-7-3-1-15,18-3-1 16,-5-7 1-16,13-1 0 15,6 0 0-15,-8-1 1 0,-12 3 1 16,7 7-1-16,-18 0-2 16,-1 1 1-16,-1 2 0 15,-5 3 0-15,2-1-1 16,-8 1 0-16,9-3 0 16,-9-4 0-16,6 0 1 15,5 0-1-15,-14 2 0 16,9 2 0-16,-8-1 1 15,-1 0-1-15,-5 2 0 16,-3 5 0-16,6 1 0 16,-5-1 1-16,2 0-1 15,19-5 0-15,0-6 0 16,14-3 2-16,5 0-2 0,0 4 1 16,-5 3-1-16,-19 6 0 15,-9 10 0-15,-18 1 1 16,-1 8 1-16,3-2-1 15,-2 0 0-15,10 0 0 16,-2-2 0-16,16-5 0 16,-3 0 0-16,-3 5 3 15,1 4-1-15,-25 8-3 16,-16 8 1-16,-28 9-1 16,0 5 1-16,-7 2-1 15,-9-3-1-15,8 4 0 16,-3 0-5-16,1 0-11 15,2 0-27-15,-8 4-64 16,0 4-68-16</inkml:trace>
  <inkml:trace contextRef="#ctx0" brushRef="#br0" timeOffset="64441.3448">18510 10722 299 0,'-17'-9'100'0,"12"-4"-77"15,5 3 13-15,0-1 4 16,0 2 10-16,0 5-6 16,0 0-3-16,0 4-7 15,0 0-14-15,0 0-8 16,0 0-5-16,0 28-4 0,0 22 8 15,0 12-3-15,5-3-6 16,-5-11-2-16,8-18-4 16,20-22 0-16,18-8-5 15,20-15 3-15,37-29 6 16,14-3 2-16,-5 8-1 16,-19 10-1-16,-36 19 0 15,-24 5-1-15,-19 0 0 16,-6 5-10-16,-3 0-35 15,-5 0-51-15,0 0-14 16,0 0 5-16,-5 0-135 16</inkml:trace>
  <inkml:trace contextRef="#ctx0" brushRef="#br0" timeOffset="64665.3928">19150 10476 290 0,'-19'0'113'0,"6"0"-67"15,5 0-3-15,-12 23-10 16,15 9 4-16,5 12-9 16,0 9-1-16,0 6 2 15,0 7 3-15,0 8-11 16,0-4-7-16,-8 1-10 16,-11-9-4-16,0-13-2 15,5-9-5-15,9-15-20 16,5-16-41-16,0-9-58 15,24-5-64-15</inkml:trace>
  <inkml:trace contextRef="#ctx0" brushRef="#br0" timeOffset="65055.1665">19628 10469 380 0,'-20'0'60'16,"20"0"-32"-16,0 0-5 15,-5 0-10-15,5 0 4 16,-8 7-3-16,-6 20 13 0,-5 12-2 16,14 3-7-1,-9 4 0-15,14 1 2 0,0-4-1 16,0-12 1-16,38-9-4 15,9-14-3-15,21-8-4 16,8-9-1-16,11-34-2 16,3-10 2-16,-16-8 0 15,-11 1 1-15,-36 11-7 16,-19 10 2-16,-8 8-2 16,-8 11 3-16,-49 8-5 15,-12 7-4-15,4 5-16 16,13 0-15-16,22 0-27 0,22 0-53 15,8 0-50-15,0 0-110 16</inkml:trace>
  <inkml:trace contextRef="#ctx0" brushRef="#br0" timeOffset="65371.3594">20429 10240 241 0,'-52'0'205'0,"6"30"-187"16,-6 7 31-16,17 5-16 16,5 1-14-16,22-3-5 15,8-5 17-15,0-3 0 16,24-13 0-16,36-9-5 16,11-10-7-16,8 0-3 0,-5-2-2 15,10-23 2-15,-24 0-1 16,-22-2-8-16,-24 4 2 15,-14 1-1-15,0-4 1 16,-33 4-5-16,-24-2-4 16,3 2-5-16,15 1-13 15,20 5-20-15,19 1-26 16,0-2-32-16,14 7-72 16,57-5-102-16</inkml:trace>
  <inkml:trace contextRef="#ctx0" brushRef="#br0" timeOffset="65671.2926">21209 10066 365 0,'-52'45'26'15,"17"7"28"-15,16 1 0 16,19-7-12-16,0-9-8 15,41-11-4-15,49-19 3 16,21-7-10-16,28-7 5 16,22-35-3-16,-3-10-5 15,-13-6 6-15,-33 5-1 16,-47 7-8-16,-51 11-4 0,-14 6-1 16,-79 3 1-16,-58 9-13 15,-21 4-13-15,0 4-34 16,14 1-25-16,40 6-84 15,25-12-186-15</inkml:trace>
  <inkml:trace contextRef="#ctx0" brushRef="#br0" timeOffset="67387.5011">11660 7009 304 0,'0'0'88'16,"0"0"-81"-16,0 0 23 15,0 6 5-15,0 3 14 16,0 5-23-16,0 5 0 16,0 6-2-16,0 8-5 0,0 3-9 15,0 7 9 1,0 7-5-16,0 2 0 0,0 5 1 15,0 0-2 1,0-3-5-16,0 6 2 0,0 0-1 16,0 5-1-16,0 1-2 15,-13 6-3-15,2 5-1 16,-3-3 3-16,6 2-1 16,-3-5-1-16,3-2 0 15,8 3 0-15,-6-2 0 16,-7 3 0-16,5 2-1 15,-11-2 2-15,0 3-2 16,-1 0 1-16,-7-8 0 16,8 0-1-16,5-6-1 0,4-5 0 15,1 0-1-15,9 2 0 16,-5 2 0-16,5-2 1 16,-8 4-1-16,2-4 0 15,-2 0 0-15,3 2 0 16,-1-3 0-16,6 2 0 15,0 6 0-15,0-3-1 16,0 3 1-16,0 3 0 16,0-1 0-16,-8 5-1 15,8-6 1-15,0-2 0 16,-5-3 1-16,5-8-1 16,0-1 0-16,-6 2 0 15,6-6 0-15,-3 2 0 16,3 4 1-16,-5 2-1 15,5 1-1-15,0-1 1 0,0-3 0 16,0 2 0-16,0-2 0 16,0-5 0-16,0 1 0 15,0-5 1-15,0 2-1 16,0 5 0-16,0-2 0 16,0 2 0-16,0 1 0 15,0 1 0-15,0-1 0 16,0 0 0-16,0-7 0 15,-6 3 0-15,-7-3 0 16,5 4 0-16,-3 1 0 16,3 3 0-16,-3-3 0 15,2-5 0-15,-4-6 0 0,13-9 0 16,-6 3-1-16,4-3 1 16,-9 7 0-16,-3 4 0 15,0 0 0-15,4 5 0 16,-4 0-1-16,11-3 1 15,-8 1 0-15,11-5-1 16,-8-3 0-16,8 3 1 16,-11-5 0-16,11 6 0 15,-13 1 1-15,4 2-1 16,-4-2 0-16,2 0 0 16,-3-3 0-16,9-4 0 15,2-7 0-15,3-6-1 16,0-9 1-16,0-4 0 0,0-1 0 15,-11-2 0 1,11 2 0-16,0 0 1 0,0-1-1 16,0 2 1-16,0-5-1 15,0 1 0-15,0-3 0 16,0-2-1-16,0 0-1 16,0-22-22-16,0-31-95 15,0-20-212-15</inkml:trace>
  <inkml:trace contextRef="#ctx0" brushRef="#br0" timeOffset="68551.1654">13468 12494 56 0,'-19'0'171'16,"14"-2"-161"-16,-4-4 21 16,4-2-24-16,-3 5-7 15,-11-6-11-15,8 0-5 16,3 5-3-16,2-4 17 16,1 3 2-16,2-1 7 15,3 4 2-15,-5 0 2 16,-1-1-7-16,6 1 2 0,0-2 5 15,0 4-3 1,-3 0 7-16,3 0 10 0,-5 0 12 16,-6 0 0-16,-3 0 12 15,-7 0-9-15,-7 11-19 16,-10 5-8-16,0-1 4 16,-3-1-11-16,-5 7-1 15,-6-5 1-15,6 6 5 16,-6 1-5-16,-11 2-5 15,14 3 0-15,-17-2 0 16,1 0-1-16,0 0 3 16,-12 3 0-16,-2-3 3 0,0 2-3 15,-5 1 2 1,-4-2-2-16,9 3 1 0,-5 0 4 16,18-2 1-16,6-3 0 15,3-3-3-15,-3-2-3 16,8-1-2-16,0 3 0 15,1-1 2-15,-1-1-1 16,5 2 1-16,-4-2-1 16,-9 4 0-16,0-1-1 15,-11-1-1-15,3 0 0 16,-9-4 0-16,12-3 0 16,13 0 1-16,-8-3 0 15,22-1-1-15,-8 9 0 0,7-6 0 16,12 6-1-1,0-3 0-15,2-4 1 0,-2 2-2 16,0-5-2-16,8-4 1 16,0 2 3-16,10-3 0 15,-1-2-1-15,1 0 1 16,4-3-1-16,-1 0 0 16,6 0-7-16,-2 0-1 15,-4 0 3-15,1 0-19 16,2 0-7-16,-8 0-28 15,11 0-54-15,0-21-114 16</inkml:trace>
  <inkml:trace contextRef="#ctx0" brushRef="#br0" timeOffset="68941.3065">10796 12501 163 0,'0'0'57'0,"11"0"-33"16,-3 0 6-16,0 0-9 15,3 0-17-15,-5 0-1 16,-4 0-3-16,4 0 0 15,2 0-13-15,3 0-5 16,-3 4-36-16,11-1-90 16</inkml:trace>
  <inkml:trace contextRef="#ctx0" brushRef="#br0" timeOffset="69217.3378">10796 12501 105 0,'355'-69'68'0,"-355"74"-43"16,10 3 11-16,12 2 12 15,-3 7-5-15,-5 3-11 16,0 4-1-16,-4 10-6 16,-1 0-9-16,-9 9 1 15,0 6 0-15,0 3-6 16,0 6 0-16,0 3 3 15,0 2 4-15,0 6 0 0,0-5-15 16,0-4-3-16,0-14-7 16,19-8-26-16,-6-8-34 15,-7-17-79-15</inkml:trace>
  <inkml:trace contextRef="#ctx0" brushRef="#br0" timeOffset="110912.2722">22079 6748 190 0,'0'0'35'0,"0"0"-16"15,0 0 25-15,0 0 0 16,0 0-6-16,0 0-12 15,0 0 0-15,0 0-3 16,0 0 8-16,0 0 9 16,0 0 1-16,0 0-4 15,27 0-13-15,0 0 2 16,6 0-3-16,11-9 4 16,-3 3 1-16,-3-2-3 0,0 1-5 15,-11 3-4-15,-8 4-5 16,-5 0-4-16,-6 0-1 15,3 0-1-15,-3 0 1 16,-8 6 2-16,0 17-1 16,0 7 2-16,-27 11-4 15,-30 2-4-15,2-5-1 16,11-7-1-16,25-12-7 16,11-11 2-16,8-5-2 15,0-3 2-15,0 0 2 16,19 0 4-16,22 0 1 15,-3 0 4-15,1 10 2 16,-12 15 4-16,-8 7 2 0,-19 17-1 16,0 17-4-1,-33 0-6-15,-32 1-2 0,-1-15-1 16,1-16-8-16,8-23-20 16,16-10-19-16,8-3-3 15,8 0-9-15,23-15-26 16,2-8-57-16,2-9-42 15</inkml:trace>
  <inkml:trace contextRef="#ctx0" brushRef="#br0" timeOffset="111362.4884">22780 6642 170 0,'0'0'160'16,"0"0"-118"-16,0 0 6 15,0 0 2-15,0 3 6 16,0 16-13-16,-11 13 2 16,-17 5-13-16,-10 10-9 0,-3 2-9 15,-5-1-4-15,13-6-7 16,9-16-2-16,24-9-1 16,0-13 0-16,0-4-4 15,57-4 4-15,22-27 0 16,14 1 7-16,-3 6-5 15,-25 6 0-15,-19 8 5 16,-24 2-5-16,-11 8-1 16,-11 0-1-16,0-2-8 15,8-1-20-15,-8-7-43 16,0 3-68-16,0-6-65 16</inkml:trace>
  <inkml:trace contextRef="#ctx0" brushRef="#br0" timeOffset="111437.6425">22780 6642 138 0</inkml:trace>
  <inkml:trace contextRef="#ctx0" brushRef="#br0" timeOffset="111602.9055">22780 6642 138 0,'354'-35'274'0,"-365"35"-232"0,11 0 13 0,0 0-19 16,0 0 2-16,0 0-11 16,0 0 5-16,0 18 3 15,0 21 10-15,-8 15-14 16,-25 12-7-16,-8 9-3 15,-8-3-10-15,8-3-6 16,3-12-5-16,11-7-4 16,8-13-10-16,19-14-32 15,0-14-43-15,0-9-50 0,13 0-57 16</inkml:trace>
  <inkml:trace contextRef="#ctx0" brushRef="#br0" timeOffset="120250.6203">23363 6535 9 0,'3'0'62'0,"-3"0"-5"15,5 0-13-15,-5 0 9 16,0 0-14-16,0 0 19 16,0 0-21-16,0 0 5 15,0 0-3-15,0 0-6 16,0 0-4-16,0 0-1 15,0 0-1-15,0 0-4 16,0 0-8-16,0 0-3 16,0 0 5-16,0 0 6 15,0 0 1-15,0 0 1 16,0 0-1-16,0 0 0 16,0 0-4-16,0 0-6 15,0 0 0-15,0 0-5 16,0 0-2-16,0 3-4 0,0 5-2 15,0 2 0-15,-8 8-1 16,-11 4 0-16,14 3 1 16,5 4-1-16,0-7 1 15,0-2-1-15,0-7-1 16,27-9 1-16,11-4 5 16,8 0 6-16,12-17 5 15,-7-14-7-15,-4-5 0 16,-6-4-2-16,-22 5 0 15,-14 6-3-15,-5 7-2 16,0 5 0-16,-19 10 0 16,-19-1-2-16,-8 4 0 0,13 4-2 15,-5 0-6-15,-3 0-20 16,16 0-23-16,12 0-40 16,4 0-97-16</inkml:trace>
  <inkml:trace contextRef="#ctx0" brushRef="#br0" timeOffset="122072.7655">11731 6604 47 0,'0'-16'30'0,"8"3"-30"15,12 1 0-15,-12-1 0 16,-3 3-1-16,-5 3 1 15,0 1 7-15,0-3 30 16,0 7 5-16,0-3-13 16,0 3-12-16,0 2-2 0,0-3-14 15,0 1-1-15,0-2-9 16,0 4-7-16,0-1 8 16,0 1 8-16,0 0 7 15,0-2 0-15,0-4 6 16,0-3 13-16,6-3-17 15,7 4 16-15,-5 0 16 16,-2 2-16-16,-6 4 3 16,0 2-3-16,0 0-5 15,0 0-5-15,0 0 2 16,0 0 1-16,0 0-1 16,0-2 0-16,0 2-3 15,0 0-3-15,0 0 2 0,0 0-1 16,0 0 3-1,0 0-1-15,0 0 0 0,0 0-4 16,0 0-2-16,0 19-4 16,0 15-1-16,14 4-2 15,-9 12 0-15,9 7 5 16,-9 4 6-16,3 2-2 16,-8 2-1-16,0-5-3 15,0-6-2-15,0-8-3 16,0-13 0-16,0-10-1 15,0-13 0-15,0-6-9 16,0-4-36-16,0 0-47 0,19-1-85 16</inkml:trace>
  <inkml:trace contextRef="#ctx0" brushRef="#br0" timeOffset="122762.5403">11791 6419 229 0,'-13'5'52'0,"-6"3"-46"16,19 1 15-16,0-4-11 16,0 1-5-16,0 1 4 15,0 3 9-15,0 3-1 16,0 2 5-16,0 1 7 15,0 4-6-15,0 5-8 16,0 2 4-16,0 9-4 16,0 10 6-16,0 12-1 15,0 4 0-15,-20 10-6 16,-7 7-3-16,3 3 2 16,-4-3-4-16,4-6-1 15,10-9-4-15,6-23-2 0,3-13 3 16,5-15-1-1,0-12-2-15,0-1-1 0,0 0-1 16,0 0 3-16,0 0-3 16,0-7-2-16,13-12-9 15,1 2-8-15,5-8-6 16,-5-7-11-16,-4-8-6 16,-10-7-1-16,14 0-30 15,5 0-112-15</inkml:trace>
  <inkml:trace contextRef="#ctx0" brushRef="#br0" timeOffset="123136.9163">11922 6397 30 0,'0'0'0'15,"0"-5"-24"-15</inkml:trace>
  <inkml:trace contextRef="#ctx0" brushRef="#br0" timeOffset="125650.5877">11838 6075 42 0,'-6'0'47'16,"-2"0"-46"-16,8 0 8 16,0-1-4-16,-5-1-5 15,5 2 0-15,0-4-8 16,0 4 7-16,0 0-7 15,0-1 7-15,0-2 1 16,0 3 2-16,0-3 6 0,0 3 14 16,0 0-17-1,0 0-5-15,0 0 0 0,5 0-3 16,3 0-3-16,3 0-16 16,-3 0-20-16,3 0 36 15,-8 0 6-15,8 3 17 16,-3 0 27-16,-3-2-16 15,9 3-9-15,-14-1 8 16,6 6-3-16,-6 2 7 16,8 4 4-16,5 4-10 15,6 3 1-15,14 4 3 16,0 3-2-16,5 0-4 16,8 2 3-16,20-12-15 15,13-7-3-15,24-8-3 16,9-4 11-16,19-13 4 0,3-21-7 15,-3-11 0-15,0-5-3 16,-1-2 0-16,-12 4-2 16,-1 3-5-16,-24 11-3 15,-17 1 1-15,-16 7-1 16,-6-1 1-16,-2 2-1 16,0 1 1-16,-6 5-1 15,-7-5 0-15,-7 9 1 16,1 7-1-16,-19 1 2 15,-6 6-2-15,-8 1 0 16,0 0 0-16,0 0 1 16,0 0-1-16,5 0-1 0,9 0 1 15,-3 0 0-15,16 11 8 16,19 9 3-16,12 14-2 16,10 3-5-16,8 6 2 15,3 4-5-15,0-4 0 16,0 1-1-16,1-10 2 15,4-8 2-15,6-5 1 16,3-15 6-16,5-6 1 16,0 0 3-16,-11-16-6 15,-10-10-4-15,2-12-2 16,-14-10-1-16,9-2 2 16,-17 2-4-16,-2-2 1 15,-12 7 0-15,-10 7-1 0,-6 4 1 16,-2 8-1-1,-9 6 0-15,-5 4 0 0,-3 5 0 16,6-2 1-16,-14 3 0 16,5 6 0-16,-5 0 1 15,0-4 1-15,0 6 0 16,6-1-2-16,-6 1 0 16,8 0-1-16,-8 0 0 15,0 0 0-15,11 0-1 16,5 0 0-16,14 4 1 15,16 22 2-15,14 3-1 16,6 5 1-16,5 4-1 16,22-3 0-16,13-3 1 15,-3-5-2-15,15-7 1 0,7-9 1 16,17-11 5-16,11 0 1 16,5-36 1-16,3-6-5 15,-3-5-3-15,-8-3 1 16,-17-1 0-16,-10 6 9 15,-25 4 6-15,-30 12-7 16,-16 4-4-16,-19 7 0 16,-14 9-2-16,-5 4-1 15,-9 3 0-15,1 0-1 16,-4 2-1-16,4 0-1 16,-1 0 0-16,1 0 0 15,-4 0-1-15,12 0 1 16,-3 0-1-16,16 7 1 0,6 19 1 15,19 6 0-15,19 4-1 16,10 2 0-16,23-3 0 16,13-4 1-16,14-1-1 15,0-8 0-15,0-6 1 16,0-11 2-16,0-5-1 16,-6-3 1-16,-5-34-2 15,3-18 0-15,-25-5 0 16,-19-2 0-16,-19 8 0 15,-36 14 0-15,-10 12 1 0,-8 14 3 16,-6 6 8 0,0 5-2-16,0 3-6 0,0 0-5 15,0 0 0-15,2 0-2 16,9 0 1-16,-3 19-1 16,22 13 2-16,-8 10 0 15,16-1 1-15,3 1 0 16,16-3-1-16,9-11 0 15,27-2 0-15,-3-10 0 16,8-9 0-16,3-3 1 16,2-4-1-16,23-12 0 15,18-33 1-15,20-7 1 16,18-10 14-16,-18-4-13 0,-28 7-2 16,-24 0 0-1,-44 13 1-15,-35 11-1 0,-19 12 0 16,-14 8 2-1,0 6 4-15,0 5 3 0,0-1-7 16,0 0-2-16,0 5 0 16,0-5-1-16,0 5 1 15,0 0-1-15,0 0 1 16,0 0-1-16,0 0 0 16,0 0-1-16,0 5 1 15,0 26 0-15,30 7 0 16,2 1 0-16,15-8 1 15,-1-4-1-15,20-10 0 16,18-3 0-16,28-7 5 0,24-7 15 16,11 0-18-16,-2 0-1 15,-9-22 0-15,-10-10 0 16,-42-3-1-16,-24-6 1 16,-35 3-1-16,-25 2 1 15,0 6-1-15,0 13 0 16,0 9 0-16,-6 8 0 15,6 0 0-15,0 0 0 16,0 0-1-16,0 0 1 16,0 0 0-16,0 0 0 15,0 7 0-15,0 16 0 16,0 12 0-16,0 5 1 16,19-4-1-16,9 0 0 15,2-8 1-15,16-5-1 16,6-8 0-16,21-14 0 0,7-1 4 15,18 0-3-15,5-7 0 16,-5-18 1-16,-13-2 3 16,-25 1-2-16,-27 11-1 15,-20 7 0-15,-7 8-1 16,-6 0 2-16,0 0-1 16,0 0-2-16,0-3 0 15,0 3 0-15,0-4 0 16,0 4 0-16,0 0 1 15,0 0-1-15,0 0 0 16,0 0 0-16,0 0-1 16,0 0 1-16,19 12 0 0,3 14 0 15,16 4 0-15,27-3 0 16,1-6 0-16,45-2 0 16,39-2 0-16,41-5 2 15,38 2 9-15,14-10-11 16,5-4 0-16,-16 0 1 15,-30 0-1-15,-58-8 1 16,-65-4-1-16,-54 2 0 16,-25 2 0-16,0-9 1 15,0-1-1-15,-6 4-1 16,-7-2 1-16,7 5-2 16,-7 4 2-16,13 3-17 15,-6 4-42-15,-7-3-111 0,-15-17-287 16</inkml:trace>
  <inkml:trace contextRef="#ctx0" brushRef="#br0" timeOffset="127360.3375">14504 6081 234 0,'-13'14'21'15,"13"1"-21"-15,0-4 0 16,0-6-2-16,0 0-1 15,0-2 3-15,0 0 5 16,0-2 18-16,0 4 10 16,0-5-2-16,13 0 7 15,1 0 3-15,10 0-7 0,4-14-9 16,4-17-2-16,-10 0-5 16,3-7-5-16,-6-10-3 15,0-10-4-15,0-10-4 16,-5-10-1-16,7-2 0 15,4 0 0-15,2 1-1 16,11 7 0-16,-5 4 0 16,0 7 0-16,2-2 0 15,9-1 0-15,-11-7 0 16,-1 3 0-16,15-1 0 16,-9 2 1-16,3 7-1 15,5 11 0-15,-2 2 1 0,2 4-1 16,1 4 0-1,4-1 0-15,-4-4 0 0,7 0 0 16,12-2 0-16,-1 0 0 16,6 3 0-16,-6 12 0 15,6 6 0-15,-5 8 0 16,-1 3 0-16,-5 4 0 16,6 3 0-16,-1-6 1 15,14-4 2-15,14-4-3 16,-3-7 1-16,16-2-1 15,-8 4 0-15,-8 4-1 16,8 5 1-16,1 4 0 16,-18 4 0-16,-15 5 0 15,-23 4-7-15,-23 0-18 16,-7 0-49-16,-5 0-63 0</inkml:trace>
  <inkml:trace contextRef="#ctx0" brushRef="#br0" timeOffset="128904.7485">16961 4199 43 0,'52'-14'161'0,"-11"3"-151"15,0 4 47-15,8-1-22 0,-8 5-15 16,10-1-8 0,4 4-6-16,2 0 2 15,-2 0 1-15,2 0-3 0,-5 0-2 16,-11 0 3 0,2 0 0-16,-15 0 11 0,-1 0-1 15,5 0-8-15,-4 7-4 16,2 8-4-16,-3-2-1 15,-8-4-5-15,0-1-6 16,0-8 5-16,-16 4 6 16,2-4 0-16,-5 0 3 15,0 0 4-15,0 0 0 16,0 0-2-16,0 0 4 16,-27 0-6-16,-30 0-2 15,2 2-1-15,-15 13 0 0,-10 4 0 16,1 3 0-1,3 7 0-15,8-4 0 0,5 6 1 16,9-1-1-16,10 0 1 16,9-4 2-16,2 2-3 15,19-9 1-15,3-4-1 16,11-8 0-16,0-3 0 16,0-4 0-16,38 0 8 15,1 0 13-15,7 0 0 16,14-16-9-16,5-2 0 15,9-3 2-15,5-1-6 16,-8 2-5-16,-14 5-2 16,-10 4-1-16,-9 5 0 15,-16 3 0-15,-14 1 0 16,-3 2 0-16,-5 0 0 0,0 0 0 16,0 0 4-16,-33 17-1 15,-18 3-3-15,-4 1 0 16,-10 5 0-16,5-3 0 15,-3 4 1-15,11 1-1 16,17-6 0-16,2-4 0 16,22-5-1-16,3-6 1 15,8-6-3-15,0-1 3 16,0 0 0-16,19 0 1 16,33 0 8-16,8-1 6 15,0-11-2-15,-14 4-3 16,-8 6-3-16,-24 2-4 0,-3 0-3 15,-11 0 1-15,0 0 6 16,0 15 0-16,0 5-2 16,-44 6-4-16,-16 4 0 15,-16 3-1-15,-6 3-1 16,-16 4 0-16,13-5-5 16,1-5-3-16,24-6 0 15,14-4 2-15,16-7-1 16,13-1 0-16,6-3 3 15,11-5-2-15,0 2-2 16,0-4 2-16,0-2 7 16,11 0 0-16,30 0 0 15,11-4 0-15,8-15 0 0,5-2 6 16,1-1 14 0,-14 9 3-16,-31 3-6 0,-4 4-1 15,-17 6-3-15,0 0 2 16,0 0-2-16,-6 0-6 15,-45 16-5-15,-20 14-2 16,-17 3 0-16,4 7-6 16,-1 2-2-16,12-5-1 15,7 0 0-15,23-2 3 16,15-3 4-16,23-3 0 16,5-6-4-16,0-3-5 15,11-5-3-15,22-1 4 0,-6 1 5 16,6-2 4-1,-14-1 1-15,-6-8 0 0,-7 1 0 16,-6-3 0-16,0-1 1 16,0-1-1-16,8 0 0 15,16 0 0-15,9 0-4 16,13-8 3-16,1-1 1 16,-9 4 0-16,-16 3 0 15,-3 2 1-15,-11 0 0 16,3 0 2-16,3 0 4 15,-1 0-1-15,12 12-2 16,16 4-1-16,16-11-1 16,22 0-2-16,0-5 0 15,19 0 0-15,0 2 2 0,-5-2 6 16,-8 0 3-16,-12 1-9 16,-15-1-2-16,-18 0 0 15,-10 0-4-15,-8 0-42 16,3-18-104-16</inkml:trace>
  <inkml:trace contextRef="#ctx0" brushRef="#br0" timeOffset="129302.9518">17525 5422 227 0,'71'0'113'15,"3"0"-80"-15,-3 0 35 16,-6 7-55-16,-10 4-13 15,-23-9-93-15,-12-2-235 16</inkml:trace>
  <inkml:trace contextRef="#ctx0" brushRef="#br0" timeOffset="130434.665">15881 4431 261 0,'-13'6'37'15,"-7"10"2"-15,1 1 10 16,-8-3-19-16,3 5-9 16,-9-5-5-16,-8 1 1 15,-5 0 2-15,-14 5-8 16,-6 3-2-16,-10 3-2 16,-11 10-2-16,-6 4-4 15,-5 6-1-15,-11 0 2 16,2-2 4-16,9-7 1 15,5-8-4-15,9-4-1 16,8-8 0-16,10-6-2 16,12-11 2-16,10 0 0 15,9 0-2-15,2 0 0 0,14-18-3 16,13 1 2-16,6-8-2 16,0-4 1-16,0-9 0 15,6-3 0-15,35-10 1 16,10-1-2-16,1-3-4 15,0 7 3-15,0-2 0 16,-3 4 3-16,16 6 1 16,12 1 1-16,10 5-1 15,-8 2-1-15,6 2 1 16,5 2 1-16,2 1-1 16,6-7 1-16,9-1 0 15,7-6 2-15,-7 2-2 0,4 1-1 16,-12 7 0-1,4 2 0-15,-16 13 1 0,-8 3-1 16,-13 7 0-16,-9 6 0 16,-5 0-1-16,-6 0 1 15,-13 0 0-15,-11 0-1 16,-3 4 1-16,-8 5 0 16,-3 7 0-16,6 3 0 15,-14 4 1-15,0 6 1 16,0 1 0-16,0 0 0 15,-14 1 0-15,-19-2-1 16,-13 2 3-16,-19 0-1 0,-15 7-2 16,-10 2 1-1,-16 8 0-15,3 4 0 0,-9 3-1 16,0-1 3-16,6-3-1 16,10-8-1-16,9-3-1 15,16-11 0-15,11-7-1 16,14-13-1-16,13-9-1 15,0 0-27-15,20-9-43 16,13-18-77-16</inkml:trace>
  <inkml:trace contextRef="#ctx0" brushRef="#br0" timeOffset="131312.6407">15194 4398 48 0,'0'-3'117'16,"0"3"-93"-16,0-2 16 15,0 2 13-15,0 0-20 16,0-3 1-16,0 3 13 16,0 0-9-16,0 0-12 15,0 0-5-15,0 0-2 0,0 0-3 16,0 0 4-1,0 0 2-15,0 0 4 0,0 0-9 16,0-1-9-16,0-7-2 16,-3-2 6-16,-2-3-12 15,-1-2 0-15,4 2 3 16,2-5-2-16,0 6 1 16,-6-6 1-16,6-7-2 15,0-6-1-15,0 1 0 16,0-1 0-16,-5 3 1 15,-3 6-1-15,8 2 0 16,-11 4 0-16,3-3 0 0,-6 1 1 16,3-6-1-16,3 1 0 15,8-3 0-15,-6-4 1 16,6 5-1-16,0 1 0 16,-8 3 0-16,3 7 3 15,-1 3 1-15,4 2 0 16,-4 0 7-16,-8 4-4 15,14-2-3-15,0 2-3 16,-10 2 0-16,10-2-1 16,0 2 0-16,0-3 1 15,-9 0-1-15,9 6 1 16,-11 0 2-16,11 0 3 16,-2 0-1-16,2 0-3 15,0 0-2-15,0 0 0 16,0 0 0-16,0 0-2 0,0 0-4 15,0 0-34-15,0 0-90 16,2 0-114-16</inkml:trace>
  <inkml:trace contextRef="#ctx0" brushRef="#br0" timeOffset="132346.944">15502 4221 169 0,'0'0'35'16,"0"0"8"-16,0 0-9 16,0 0 5-16,0 0-4 15,0-3 19-15,0-7-42 16,0-3-8-16,0-2 10 16,0 2 7-16,-3 2 0 15,3-2-3-15,-5 0-9 16,5-2-3-16,-8-2 2 15,-3-2-1-15,-8-2-5 16,0 1 0-16,5 0 2 0,0 5-2 16,6 0 0-1,-3 3-1-15,-2-1-1 16,5 4 1-16,8-1-1 0,-11 3 0 16,11 0 5-16,0 3 4 15,0-3 6-15,0 0-7 16,0-4-2-16,0 3-5 15,0 1 0-15,0 3-1 16,0 1 1-16,0 1 2 16,0 2 1-16,0 0-1 15,0 0 3-15,0 0-1 16,0 0 1-16,0 0-1 16,0 0-4-16,0 0 0 15,0 0 3-15,0 0 0 16,0 0 1-16,0 0 0 0,0-2-1 15,0-8-1-15,0 0-3 16,-8-1 0-16,2 3 0 16,-2 1 1-16,-3 4 0 15,3 1 4-15,-6 0 0 16,3 2-4-16,-2 0-1 16,10-1 0-16,-8 1 0 15,6-3 0-15,-4-1 0 16,1 4 0-16,-8 0 0 15,2 0 0-15,14 0 1 16,-8 0-1-16,8 0 0 16,0 0 0-16,-14 0 1 0,9 0-1 15,-3 0 0-15,-3 0 2 16,-8 0-1-16,11 0 2 16,-6 0 0-16,0-1-1 15,-2-3-1-15,2 2 0 16,6 2-1-16,-6 0 0 15,14 0 0-15,0 0-2 16,0 0-14-16,0 0-29 16,0 0-24-16,0 0-59 15,0 0-61-15,9 0-38 16</inkml:trace>
  <inkml:trace contextRef="#ctx0" brushRef="#br0" timeOffset="133329.9563">15009 3842 114 0,'0'0'96'0,"0"0"-75"0,0-2 30 16,-6-6-41-1,-2 2 8-15,-3 4 14 0,11 0 4 16,-8 1 2-16,8 1-13 16,-11-3-7-16,3-2 3 15,0-2-5-15,-3-7 1 16,3 0-4-16,-6-3-3 15,-5 1 2-15,8 2 5 16,3-3-5-16,-6-2-5 16,3-3 0-16,3-3-2 15,-6-3-3-15,14-1-1 16,-19-6 0-16,6-1 0 16,-12 5 3-16,3 4 0 0,-10 5 6 15,7 5-2 1,-2 6-5-16,-6 3-2 0,9 1 0 15,2 2-1-15,16 1 0 16,-7-2 0-16,7 6 0 16,6-1 1-16,0-3 0 15,0 4-1-15,0 0 0 16,0 0-1-16,0 0-1 16,0 0 1-16,0 0 1 15,0 8-1-15,0-1-1 16,0 1-2-16,0-4 3 15,0-1 0-15,0 1 1 16,0-4 0-16,0 0 0 16,0 0 0-16,0 0 0 0,0 0 0 15,0 0 1-15,0 0-1 16,0 0 1-16,0 0-1 16,0 0 1-16,0 0-1 15,0 0 1-15,0 0 1 16,0 0 2-16,0 1-1 15,0 2 1-15,0 0 0 16,0 2 0-16,0-5-2 16,-5 0 1-16,5 0 3 15,-3 0 3-15,3 0-2 16,-5 5 0-16,-1 1-3 16,-7 8-2-16,-15 5-1 15,1 3-1-15,-6 1 0 0,-5 5 2 16,5-2-2-16,1-3 0 15,13-8 0-15,-1-7 0 16,18-1 0-16,-4-6 0 16,6 3 0-16,0-2 0 15,0-1 0-15,-5 6 0 16,5-2-2-16,-8-1 2 16,2 1 0-16,6-4 0 15,0 6 0-15,-8-2 0 16,8-3-1-16,-5 1-3 15,-1-3-3-15,6 0-6 16,0 0-16-16,0 0-42 0,0 0-53 16,0-5-182-1</inkml:trace>
  <inkml:trace contextRef="#ctx0" brushRef="#br0" timeOffset="133756.4471">14668 3430 95 0,'0'0'29'16,"0"-2"-27"-16,0-3 34 16,0 0-3-16,8-2-20 15,-3 3 16-15,-5 0 24 16,0 1-26-16,6 0 15 16,-6 3 1-16,0-5-22 15,19-2-12-15,8-3-7 16,11-5 0-16,22-4 1 15,6-7 7-15,21 1 5 16,-2-3 6-16,-14 8 4 16,-20 5-7-16,-29 6-5 0,-11 5-2 15,-11 1-4-15,0 3-7 16,0 0-5-16,0 0-45 16,-11 0-97-16,-16 0-171 15</inkml:trace>
  <inkml:trace contextRef="#ctx0" brushRef="#br0" timeOffset="134364.4005">14624 3171 11 0,'0'-9'125'15,"0"-4"-125"-15,0 2 33 16,6-1-1-16,5 2 1 16,-3 6-3-16,-8 1 11 15,0 3 15-15,0 0-13 16,0 0-7-16,0 0 0 15,0 0-4-15,0 0-12 16,-19 0-14-16,-9 0 1 0,-10 0 1 16,-3 16-3-1,3 4-2-15,-16 5 1 0,2 4-4 16,5 3 3-16,15-1-1 16,-1 1 1-16,22-3 1 15,11-6 6-15,0 6-6 16,0-7-1-16,6 4 5 15,40-9 3-15,14-5-2 16,19-6 7-16,11-6-1 16,-3 0-7-16,3-18-2 15,-11-15-4-15,-21-1-1 16,-31-1 0-16,-19 5 0 16,-8 8-1-16,0 7 2 15,0 4-2-15,-41 10 1 16,-11-1-1-16,0 2 0 0,-8-4 0 15,3 3 0-15,-8-5-1 16,10 2-3-16,17-1-10 16,3 0-9-16,24 2-12 15,3 3-17-15,8 0-17 16,0 0-63-16,0 0-166 16</inkml:trace>
  <inkml:trace contextRef="#ctx0" brushRef="#br0" timeOffset="159590.305">10101 9225 318 0,'0'0'87'0,"0"0"-85"16,0 0 16-1,0 3 1-15,0 5 13 0,0 1 0 16,8-2 1-16,16 3 2 16,9 8 3-16,-14 3 3 15,17 12-9-15,13 3-9 16,-14 8-2-16,23 8 3 15,-12-3-13-15,-5-1-9 16,-9-10-2-16,-2-7-14 16,-16-11-45-16,0-7-63 15,-6-13-164-15</inkml:trace>
  <inkml:trace contextRef="#ctx0" brushRef="#br0" timeOffset="159754.2934">10594 9205 695 0,'-98'100'53'16,"-30"9"-32"-16,-36 8-8 16,-18-12-13-16,4-34-197 15</inkml:trace>
  <inkml:trace contextRef="#ctx0" brushRef="#br0" timeOffset="185748.036">2335 7118 368 0,'0'-3'106'0,"0"1"-77"16,0-2 29-1,0 4-11-15,0 0-2 0,0 0-7 16,0 0-1-16,-5 0 0 16,5 0-8-16,-14 0-10 15,1 0-1-15,-34 0 4 16,-24 24-9-16,-27 18-11 15,-5 4-1-15,15-2-2 16,37-13 1-16,31-9-2 16,20-10 0-16,0 0-2 15,14-1 2-15,32 1 2 16,-2 4 0-16,-3 2 1 16,-16 10 2-16,2 12 1 15,-22 14 4-15,-5 21 4 16,-32 13-6-16,-67 4-2 0,-4-6-3 15,-9-19-1-15,25-22-1 16,21-21-6-16,23-16-7 16,15-8-12-16,15 0-26 15,13-8-31-15,0-12-11 16,60 3-30-16,19 1-30 16,0 0-177-16</inkml:trace>
  <inkml:trace contextRef="#ctx0" brushRef="#br0" timeOffset="186018.1564">2521 7549 452 0,'0'0'37'0,"0"0"0"15,0 0 24-15,0 18-11 16,11 11-26-16,-11 14-4 16,0 5 5-16,0 9-10 15,0 6-6-15,-19-4-7 16,-1-3-2-16,-4-12-4 16,16-12-10-16,8-15-46 15,0-17-70-15,0 0-112 16</inkml:trace>
  <inkml:trace contextRef="#ctx0" brushRef="#br0" timeOffset="186220.1204">2559 7197 274 0,'-33'-11'330'15,"14"9"-328"-15,19 2-1 16,0 0-1-16,0-8-3 16,25 4-42-16,21 0-34 15,-5 4-51-15,-3 14-143 0</inkml:trace>
  <inkml:trace contextRef="#ctx0" brushRef="#br0" timeOffset="186528.1603">2919 7524 274 0,'-33'15'260'0,"9"10"-254"16,24 3 23-16,0 1 7 16,0-9-24-16,0-12-10 15,0-8-1-15,24 0 3 16,22 0 30-16,25-25 1 0,14-7-10 15,-6 11-7 1,0 12 8-16,-24 4-4 0,-4 5 0 16,-18 20-8-16,-6 14-2 15,-10 11-4-15,-17-6-3 16,0-2-5-16,0-17-5 16,0-6-15-16,13-4-62 15,9-3-29-15,8 0-63 16,-3-4-138-16</inkml:trace>
  <inkml:trace contextRef="#ctx0" brushRef="#br0" timeOffset="187532.2621">3982 7102 228 0,'-3'0'94'0,"-2"0"-70"16,0 0 21-16,2 0 2 15,-3-3-8-15,-5-1 8 16,3 2-2-16,8-4-20 15,0 1 3-15,0-5 29 16,38-5-18-16,36-3-11 16,0 9 0-16,-9 3-3 0,-13 6-5 15,-27 6-9 1,-4 31 0-16,-21 18-1 0,0 17-3 16,-46 7-4-16,-19-6-3 15,10-20 0-15,25-25-1 16,22-14 0-16,8-14-2 15,0 0 0-15,33 0-2 16,32 0 5-16,14 0 1 16,-14 0-1-16,-18 29 1 15,-28 29 1-15,-19 22 2 16,-27 12-2-16,-58 1-2 16,-13-16 0-16,8-23-9 15,35-28-48-15,17-26-50 0,38 0-42 16,0-44-153-1</inkml:trace>
  <inkml:trace contextRef="#ctx0" brushRef="#br0" timeOffset="187870.3497">5146 7009 288 0,'-13'0'100'0,"-25"29"-77"0,-9 13 21 16,-4 8 4-16,-15 4-21 16,20-5-8-16,13-9-7 15,28-12-9-15,5-14-1 16,0-10 0-16,38-4 8 15,14 0 22-15,21 0 1 16,-7 0-7-16,-1 0-9 16,-13 0-7-16,-14 0-7 15,-3 0-3-15,-10 0-2 16,-3 0-13-16,-3 0-82 16,5-7-103-16</inkml:trace>
  <inkml:trace contextRef="#ctx0" brushRef="#br0" timeOffset="188102.2463">5640 6857 88 0,'-3'3'311'16,"-29"35"-265"-16,-1 15 43 16,-11 16-9-16,-10 26-23 15,-12 19-22-15,-13 17-4 16,-16 11-9-16,-6-1-14 15,-3-12-4-15,12-19-4 16,40-28-1-16,19-31-6 16,33-26-11-16,0-25-44 0,41 0-38 15,35-44-34 1,12-18-44-16</inkml:trace>
  <inkml:trace contextRef="#ctx0" brushRef="#br0" timeOffset="188440.1037">6090 6986 261 0,'-14'2'47'0,"-10"21"17"15,-4 9-1-15,9-1 6 0,0-3-12 16,19-12-8-16,0-8-30 16,0-4-6-16,28-4 27 15,37-12 4-15,14-19-21 16,-8-6-9-16,-19 2 0 16,-20 8 9-16,-23 9-14 15,-9 6-1-15,0 2 2 16,-17 5-10-16,-13 0-2 15,3 5-19-15,22 0-52 16,5 0-54-16,0 0-89 16</inkml:trace>
  <inkml:trace contextRef="#ctx0" brushRef="#br0" timeOffset="188792.1055">6622 7251 445 0,'0'-4'59'15,"24"4"15"-15,3 0-23 16,6 0-25-16,8 0-9 16,5-1-11-16,-7-5-6 15,-1 6 0-15,14-2-7 16,-12 2-40-16,-15 0-87 15,-11 13-186-15</inkml:trace>
  <inkml:trace contextRef="#ctx0" brushRef="#br0" timeOffset="188942.0328">6747 7549 573 0,'0'6'42'15,"0"-4"-35"-15,71-2-7 16,8 0-1-16,-5-11-110 16</inkml:trace>
  <inkml:trace contextRef="#ctx0" brushRef="#br0" timeOffset="189400.0878">8252 6521 333 0,'-5'-5'160'0,"-4"5"-110"16,9 0 2-16,0 0-22 16,36 19 16-16,29 9-27 15,6 5-2-15,3 0-1 16,10 0-5-16,-5 1-9 16,-8-8-2-16,0-5-4 15,-3-13-25-15,-10-8-82 16,-7 0-109-16</inkml:trace>
  <inkml:trace contextRef="#ctx0" brushRef="#br0" timeOffset="189566.1655">8936 6497 360 0,'-81'49'90'0,"-28"16"-5"16,-22 12 11-16,0 7-34 15,-14 9-45-15,20 4-17 16,8-12-2-16,29-7-7 15,23-17-29-15,27-14-71 16,11-9-58-16,-3-11-211 16</inkml:trace>
  <inkml:trace contextRef="#ctx0" brushRef="#br0" timeOffset="189752.1728">7737 7404 318 0,'0'0'101'16,"76"0"19"-16,44-20-13 15,57-11-39-15,39-10-23 16,21-12-6-16,3-9-17 16,-30 4-10-16,-38 6-10 15,-42 15-2-15,-31 11-9 16,-20 13-31-16,-3 12-89 16,-35 1-91-16,-16 7-148 15</inkml:trace>
  <inkml:trace contextRef="#ctx0" brushRef="#br0" timeOffset="190158.4399">7914 7870 283 0,'11'-8'165'0,"-6"3"-137"15,12-4 44-15,7 6-21 0,-18-1 3 16,-6 4-14-16,0 0-22 16,0 7 4-16,0 28-8 15,-6 16 2-15,-26 8-10 16,-7-3-5-16,7-8-1 15,23-13 0-15,9-13-1 16,0-9-2-16,9-9 3 16,42-4 0-16,26 0 1 15,5-4 3-15,-3-14-2 16,-14 1 1-16,-21 4-2 16,-6 4 1-16,-22-4-2 15,14-2-4-15,-30-1-44 16,0-6-112-16,0-1-185 0</inkml:trace>
  <inkml:trace contextRef="#ctx0" brushRef="#br0" timeOffset="190351.9654">8560 7770 335 0,'-30'0'167'15,"-5"35"-113"-15,2 14 17 16,-11 16-20-16,-5 7-27 15,-13 10-14-15,-7 5-3 16,-1-6-5-16,12-3-2 16,31-20-2-16,22-15-10 0,5-17-47 15,13-26-78 1,58 0-72-16</inkml:trace>
  <inkml:trace contextRef="#ctx0" brushRef="#br0" timeOffset="190629.867">8792 7950 376 0,'-60'43'60'0,"14"4"-7"16,7-2-3-16,31-11-22 16,8-10-4-16,8-18-8 15,55-6-2-15,19 0 20 16,22-35-5-16,-6-6-5 15,-14-1-6-15,-24 4 15 0,-22 13-7 16,-29 9-9-16,-9 2-3 16,-28 6-1-16,-37 7-13 15,-1 1-7-15,34 0-19 16,18 0-40-16,14 0-39 16,22-14-46-16,49-18-38 15</inkml:trace>
  <inkml:trace contextRef="#ctx0" brushRef="#br0" timeOffset="190861.4822">9465 7795 325 0,'-38'64'112'0,"-8"11"-27"15,5 0-20-15,8-11-23 0,28-15 0 16,5-22-24-16,27-19-14 16,49-8 0-16,17-21 10 15,5-25-4-15,0-9-5 16,-18 6 4-16,-34 8 9 15,-27 11 1-15,-19 3-13 16,0 13-5-16,-41 14-1 16,-30 0-5-16,11 0-9 15,22 14-36-15,33-1-60 16,5-8-37-16,0-5-35 16</inkml:trace>
  <inkml:trace contextRef="#ctx0" brushRef="#br0" timeOffset="191058.3757">10003 7838 4 0,'0'61'387'0,"-14"6"-315"0,-5 0-2 16,19-15-20-16,0-19-15 15,41-26-11-15,43-7 2 16,6-29 7-16,3-27 17 16,-19-6-7-16,-23 3-18 15,-26 10-14-15,-25 16-2 16,-6 16-9-16,-67 11 0 15,-12 6-17-15,-5 2-71 16,22 12-139-16</inkml:trace>
  <inkml:trace contextRef="#ctx0" brushRef="#br0" timeOffset="192107.9223">1215 10635 394 0,'0'-16'36'16,"0"3"22"-16,0-1-7 16,0 11-17-16,0 0 7 15,0 3-8-15,0 0-4 16,-11 12 1-16,-25 30-10 16,-21 20-1-16,3 8-13 15,2-1-4-15,19-7-2 16,33-13 0-16,3-12-2 15,81-11 1-15,39-15 1 0,8-11-2 16,13 0 1-16,-13 0-1 16,-33-1-2-16,-10-12-29 15,-31-3-55-15,-16-5-74 16,-28-11-203-16</inkml:trace>
  <inkml:trace contextRef="#ctx0" brushRef="#br0" timeOffset="192332.0954">2120 10571 391 0,'-33'0'182'0,"28"0"-164"0,-3 18-7 16,2 25 33-16,-21 19-18 16,-19 16-20-16,-34 14-4 15,-23 17 1-15,-23 8-2 16,4-2 0-16,24-12 0 15,13-24-1-15,44-32-5 16,41-17-7-16,0-26-47 16,19-4-91-16,41-5-53 15</inkml:trace>
  <inkml:trace contextRef="#ctx0" brushRef="#br0" timeOffset="192625.4917">2245 10928 326 0,'-60'42'59'15,"-13"6"16"-15,21 3-17 16,14 1-24-16,19-4-6 16,19-12-1-16,32-10-9 15,53-16 7-15,38-10 14 16,29-23-8-16,20-32-8 15,-3-6-7-15,-30-2-7 0,-49 11 6 16,-52 15 1 0,-38 8-12-16,-32 5 0 0,-67 8-4 15,-18 0-8 1,11 9-15-16,30 2-40 0,35 5-58 16,41-2-77-16</inkml:trace>
  <inkml:trace contextRef="#ctx0" brushRef="#br0" timeOffset="192896.108">3213 10834 426 0,'-79'69'59'0,"27"1"17"15,33-13-29-15,19-18-28 0,25-22-15 16,62-17-3-16,19 0 11 15,25-39 26-15,-2-4-13 16,-29 2-8-16,-29 10 9 16,-43 8 4-16,-28 6-2 15,-9 0 1-15,-70 0-20 16,-13-2-9-16,-4-2-8 16,36 9-13-16,41-2-47 15,19 2-72-15,44-15-117 16</inkml:trace>
  <inkml:trace contextRef="#ctx0" brushRef="#br0" timeOffset="193141.9208">4138 10598 436 0,'-107'69'66'0,"12"1"51"15,27-8-10-15,30-12-49 16,38-25-49-16,0-11-9 15,54-10 1-15,31-4 6 16,13 0 10-16,-19-10 1 16,-8 7-3-16,-39 3-7 15,-32 0-8-15,0 0 3 16,-19 0-2-16,-46 0-1 16,5 0-7-16,8-8-38 15,47-17-85-15,5-15-105 16</inkml:trace>
  <inkml:trace contextRef="#ctx0" brushRef="#br0" timeOffset="193870.3453">4184 10589 10 0,'0'0'278'0,"-19"0"-228"16,-8 0 12-16,-6 6-16 15,-19 21 1-15,-8 10-2 16,3 17 9-16,-9 9-7 0,20 14-1 16,19 5-9-1,21-5-13-15,6-13 2 0,6-16-9 16,65-19-6-16,27-27 2 16,22-2 4-16,24-43-5 15,-7-22-4-15,-12-7-2 16,-21-3 8-16,-50 11 3 15,-43 4-9-15,-11 6-5 16,-76 11-3-16,-36 7-1 16,0 14-5-16,14 10 1 15,27 9-21-15,36 3-49 16,35 0-39-16,0 0-73 16,27 13-179-16</inkml:trace>
  <inkml:trace contextRef="#ctx0" brushRef="#br0" timeOffset="194191.8534">4939 10714 303 0,'-73'21'101'16,"-12"17"-26"-16,6 6 20 15,27-5-33-15,25-16-55 16,27-10-7-16,0-11 1 16,52-2 17-16,8 0 34 0,11 2-3 15,-11 11 0 1,-22 13-12-16,-25 19-9 0,-13 17-2 16,-46 13-10-16,-58-3-11 15,-21-20-5-15,13-17-2 16,22-34-18-16,25-1-24 15,51-11-26-15,14-21-51 16,25-3-78-16,62-9-163 16</inkml:trace>
  <inkml:trace contextRef="#ctx0" brushRef="#br0" timeOffset="194388.1864">5365 10871 474 0,'0'39'62'0,"-9"14"29"16,9 3-44-16,-27 1-11 15,8-7-28-15,-5-7-8 16,-4-15-3-16,15-12-16 16,2-5-48-16,-3-11-104 15,6-6-280-15</inkml:trace>
  <inkml:trace contextRef="#ctx0" brushRef="#br0" timeOffset="194552.1341">5277 10606 436 0,'-19'-5'170'0,"19"5"-128"16,0 0-38-16,0 0-4 15,0 0-5-15,41 21-9 16,3 12-58-16,-3 14-51 15,-14 15-14-15,3 8-58 16</inkml:trace>
  <inkml:trace contextRef="#ctx0" brushRef="#br0" timeOffset="194717.9082">5539 11023 277 0,'0'2'116'16,"0"-2"-30"-16,3 0 7 16,21 0-10-16,15 0-18 15,1-6-16-15,1 5-11 16,3 1 0-16,-3 0-16 0,-8 0-6 15,10 21-7-15,-16 9-4 16,-7-2-5-16,-1-4-11 16,2-8-35-16,-1-6-86 15,-7-10-147-15</inkml:trace>
  <inkml:trace contextRef="#ctx0" brushRef="#br0" timeOffset="195145.4218">6313 10727 400 0,'0'0'166'15,"0"0"-130"-15,20-7 8 16,31-11 9-16,4 3-11 16,-9 4-8-16,-21 11-3 15,-6 0-12-15,-11 29-9 16,-8 19 2-16,0 12-5 16,-14-6-3-16,1-17-4 15,13-13-4-15,0-20-2 16,52-4 0-16,21 0 4 15,-2-16 2-15,8 4 1 0,-19 12 0 16,-13 0 3-16,-17 29 0 16,-30 23 4-16,0 20 18 15,-58 10-4-15,-40 0-21 16,0-15-1-16,13-22-10 16,12-28-32-16,21-17-44 15,33-10-62-15,19-26-96 16</inkml:trace>
  <inkml:trace contextRef="#ctx0" brushRef="#br0" timeOffset="195445.972">7311 10640 394 0,'-40'52'96'16,"-15"7"-25"-16,-2 7-27 16,10-9-18-16,9-14-12 15,30-10 3-15,8-20-9 16,0-13-8-16,46 0 3 16,28-7 2-16,-11-10 3 15,-9 3 7-15,-2 5 1 16,-14 6 1-16,-11 3-8 0,-7-3-9 15,-1-3-4-15,-3-6-14 16,9-9-87-16,-1-9-111 16</inkml:trace>
  <inkml:trace contextRef="#ctx0" brushRef="#br0" timeOffset="195601.3637">7737 10580 291 0,'0'28'193'16,"-33"26"-79"-16,0 21-26 15,-8 12-21-15,-10 12-5 16,-15 16-29-16,-13 2-22 16,8 2-11-16,11-18-1 0,28-16-15 15,18-24-102 1,0-26-171-16</inkml:trace>
  <inkml:trace contextRef="#ctx0" brushRef="#br0" timeOffset="196090.0978">7985 10677 396 0,'-38'7'90'15,"5"23"-8"-15,-2 5-5 0,5-1-10 16,27 0-25-16,3-15-24 16,0-11-16-16,41-8 2 15,43-10 14-15,9-32 2 16,0-5-7-16,-22 4 8 15,-33 7-1-15,-30 10-4 16,-8 7-6-16,-22-2-10 16,-43 10-22-16,-1-10-108 15,14-8-229-15</inkml:trace>
  <inkml:trace contextRef="#ctx0" brushRef="#br0" timeOffset="198001.9342">8759 11032 518 0,'-8'0'28'0,"8"0"-2"16,0 7 9-16,46 7-26 15,1-6-8-15,-1-7 1 16,-8-1-2-16,9 0-5 16,-9-12-47-16,3-15-108 0</inkml:trace>
  <inkml:trace contextRef="#ctx0" brushRef="#br0" timeOffset="198182.1361">8751 11260 363 0,'-8'10'111'16,"8"2"-32"-16,0-2 26 15,0 2-52-15,49-5-40 16,27-5-7-16,12-2-6 15,2-2-9-15,2-24-76 16,-7-13-138-16</inkml:trace>
  <inkml:trace contextRef="#ctx0" brushRef="#br0" timeOffset="198408.2838">9654 11003 437 0,'0'0'89'0,"60"0"-45"15,40 22 13-15,10 6-26 16,-12 3-2-16,3 2-15 16,-20 3-9-16,-12-7-5 15,-23-3 0-15,-2-3-20 0,-23-7-77 16,-10-7-119-16</inkml:trace>
  <inkml:trace contextRef="#ctx0" brushRef="#br0" timeOffset="198557.8799">10193 10963 524 0,'-106'62'49'15,"-25"30"12"-15,-19 20-4 16,0 0-24-16,6-3-33 15,40-16-4-15,25-16-68 16,46-29-117-16</inkml:trace>
  <inkml:trace contextRef="#ctx0" brushRef="#br0" timeOffset="201653.2092">1201 13597 313 0,'-14'0'64'0,"9"0"-48"15,-9 0 12-15,3 5-5 16,-2 5 6-16,-9 2 6 16,-8 6 1-16,8 1-2 15,-2 1-11-15,5-6-2 0,5-6 5 16,14-4-9-16,0-4-4 15,0 0 5-15,24-15 19 16,64-26-6-16,43-9-3 16,13-3 3-16,1 13-2 15,-28 18-4-15,-38 15-6 16,-35 7-9-16,-31 29-4 16,-13 41 3-16,-24 36 2 15,-83 31-9-15,-51 15-2 16,-19 0 1-16,2-18-1 15,31-18 0-15,51-41-2 16,47-27 1-16,40-24-3 16,6-14 0-16,52-5-13 0,52-5 9 15,2 4 5-15,6-4 2 16,-14 7-1-16,-8 3 2 16,-22-2-4-16,-16 6-34 15,-6-9-49-15,-13-5-69 16,-14-2-134-16</inkml:trace>
  <inkml:trace contextRef="#ctx0" brushRef="#br0" timeOffset="202103.0776">2180 13810 373 0,'-27'0'62'0,"13"0"-35"15,0 0 24-15,14 0-15 16,0-7 14-16,9-18 19 15,70-12-16-15,30-9 13 16,16 4-14-16,-8 12 1 16,-32 11-21-16,-39 16-20 15,-32 3-9-15,-14 30 1 0,0 46 6 16,-71 33-2-16,-41 26-5 16,-13 3-1-16,21-9-2 15,44-27-1-15,60-29 0 16,0-30-1-16,98-23-2 15,36-20-4-15,21 0-2 16,1-10-2-16,-17-9-3 16,-22-1-9-16,-24 5-15 15,-28 4-52-15,-24-2-81 16,-25-12-217-16</inkml:trace>
  <inkml:trace contextRef="#ctx0" brushRef="#br0" timeOffset="202741.9854">3456 13614 420 0,'-14'0'69'0,"14"0"-36"0,0 0 15 16,33-24 9 0,54-9 1-16,17-2 10 15,-17 11-8-15,-21 12-15 16,-28 12-24-16,-11 0-12 0,-11 32 5 15,-16 20 0-15,0 18-6 16,-32 8-5-16,-31-5-2 16,11-18-1-16,30-23-2 15,11-20 0-15,11-12-2 16,20 0-3-16,50-5 6 16,23-5 1-16,-3 10 2 15,-16 3 0-15,-22 51 3 16,-33 28 2-16,-19 25 2 15,-52 11-3-15,-52-8-5 16,-21-18-1-16,13-26-2 0,14-36-12 16,24-30-35-1,22 0-10-15,33-43-30 0,19-13-54 16,58-7-49-16,34-5-72 16</inkml:trace>
  <inkml:trace contextRef="#ctx0" brushRef="#br0" timeOffset="203102.0813">5114 13493 289 0,'-47'10'91'16,"-4"17"-40"-16,-15 9 14 15,-10 21 0-15,2 15-3 16,-5 19-2-16,19 16-6 16,8 4-14-16,39-17-14 15,13-20-19-15,13-30-2 16,72-31-3-16,27-13 3 16,5-6 8-16,8-32 2 15,-40 1-1-15,-20 8 10 16,-37 6-1-16,-28 6-3 15,-25-1-4-15,-62-2-9 16,-25 4-7-16,14-5-1 16,41 1-6-16,29 1-22 0,28-11-78 15,28-18-101 1,62-11-271-16</inkml:trace>
  <inkml:trace contextRef="#ctx0" brushRef="#br0" timeOffset="203830.0471">5719 14267 227 0,'-3'-4'101'16,"-10"0"-10"-16,2 0-33 16,3 2-13-16,-11 2 9 15,13 0-3-15,3 0 8 0,-2 0-2 16,-1 0-20-16,-2 0-9 15,-3 0-7-15,3 0-11 16,-16 0-3-16,15 0-4 16,-10 0-3-16,19 0 1 15,0 0 0-15,9-12 0 16,48-17 1-16,14 0 0 16,-17 6 2-16,-26 14 3 15,-18 9 1-15,-10 0-4 16,0 12-2-16,-19 25-1 15,-41 4-1-15,3-5-19 16,30-15-41-16,27-20-59 16,0-1-55-16,65-32-215 0</inkml:trace>
  <inkml:trace contextRef="#ctx0" brushRef="#br0" timeOffset="204203.7805">6229 13626 444 0,'0'-7'71'0,"0"-5"-14"15,65-2-17-15,44-9 27 16,6-3-11-16,-3 7-7 16,-9 4-6-16,-18 8-18 15,-14 7-8-15,-25 0-1 16,-19 40-6-16,-27 31 6 16,0 32-3-16,-60 26-8 15,-38 16-1-15,8 10 1 16,-2-16-1-16,26-25-4 15,28-37-1-15,16-33-9 16,17-27-47-16,5-17-43 16,0 0-22-16,27-29-108 15</inkml:trace>
  <inkml:trace contextRef="#ctx0" brushRef="#br0" timeOffset="212173.9571">7592 13984 427 0,'6'-1'104'16,"46"-20"-79"-16,32-9 34 16,3 2-29-16,-2-3-19 15,-14 11-6-15,-25 2-5 16,-8 7-3-16,-2 4-8 15,-12 6-50-15,-2 1-104 0</inkml:trace>
  <inkml:trace contextRef="#ctx0" brushRef="#br0" timeOffset="212353.752">7846 14239 249 0,'0'-10'343'0,"0"1"-316"16,54-4 40-16,45-1-32 16,4-2-28-16,9-1-7 15,-8-1-4-15,-12 1-45 16,-18-6-125-16</inkml:trace>
  <inkml:trace contextRef="#ctx0" brushRef="#br0" timeOffset="212645.511">8890 13778 440 0,'0'0'29'16,"33"21"42"-16,32 18-1 0,14 16-8 16,11 9-12-16,-5 11-18 15,2 2-16-15,-16-3-11 16,-14-11-5-16,-10-14-3 16,-15-11-9-16,1-11-57 15,-25-18-114-15,-8-9-160 16</inkml:trace>
  <inkml:trace contextRef="#ctx0" brushRef="#br0" timeOffset="212773.9712">9602 13778 316 0,'-77'4'351'16,"-43"74"-284"-16,-21 38 8 16,-31 35-24-16,-11 12-33 0,1-15-18 15,51-41-60 1,30-72-302-16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209BB-6E2A-4C2F-9C45-86694EC10D63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95FEC-9FD9-4325-9936-D6E10B778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804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209BB-6E2A-4C2F-9C45-86694EC10D63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95FEC-9FD9-4325-9936-D6E10B778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051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209BB-6E2A-4C2F-9C45-86694EC10D63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95FEC-9FD9-4325-9936-D6E10B778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71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209BB-6E2A-4C2F-9C45-86694EC10D63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95FEC-9FD9-4325-9936-D6E10B778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29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209BB-6E2A-4C2F-9C45-86694EC10D63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95FEC-9FD9-4325-9936-D6E10B778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75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209BB-6E2A-4C2F-9C45-86694EC10D63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95FEC-9FD9-4325-9936-D6E10B778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048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209BB-6E2A-4C2F-9C45-86694EC10D63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95FEC-9FD9-4325-9936-D6E10B778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647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209BB-6E2A-4C2F-9C45-86694EC10D63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95FEC-9FD9-4325-9936-D6E10B778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376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209BB-6E2A-4C2F-9C45-86694EC10D63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95FEC-9FD9-4325-9936-D6E10B778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376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209BB-6E2A-4C2F-9C45-86694EC10D63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95FEC-9FD9-4325-9936-D6E10B778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985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209BB-6E2A-4C2F-9C45-86694EC10D63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95FEC-9FD9-4325-9936-D6E10B778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923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209BB-6E2A-4C2F-9C45-86694EC10D63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95FEC-9FD9-4325-9936-D6E10B778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944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MATH 1330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Section 7.1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75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05794"/>
          </a:xfrm>
        </p:spPr>
        <p:txBody>
          <a:bodyPr/>
          <a:lstStyle/>
          <a:p>
            <a:r>
              <a:rPr lang="en-US" dirty="0" smtClean="0"/>
              <a:t>Angle of Depression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7475" y="1207787"/>
            <a:ext cx="9408508" cy="435133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8328240" y="4482000"/>
              <a:ext cx="2630880" cy="12618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323560" y="4472280"/>
                <a:ext cx="2642040" cy="1278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2863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8730" y="408467"/>
            <a:ext cx="10515600" cy="140269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312480" y="1119240"/>
              <a:ext cx="9868320" cy="41317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7000" y="1109160"/>
                <a:ext cx="9896760" cy="4154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1481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398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Popper 13: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2681"/>
            <a:ext cx="10515600" cy="511428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You have tied a balloon string, with a length of 12 feet, to the ground.   Due to the wind blowing, the string is making an angle of 35</a:t>
            </a:r>
            <a:r>
              <a:rPr lang="en-US" baseline="30000" dirty="0" smtClean="0"/>
              <a:t>o</a:t>
            </a:r>
            <a:r>
              <a:rPr lang="en-US" dirty="0" smtClean="0"/>
              <a:t> to the ground.</a:t>
            </a:r>
          </a:p>
          <a:p>
            <a:pPr marL="514350" indent="-514350">
              <a:buAutoNum type="arabicPeriod"/>
            </a:pPr>
            <a:r>
              <a:rPr lang="en-US" dirty="0" smtClean="0"/>
              <a:t>Determine the altitude of the balloon.</a:t>
            </a:r>
          </a:p>
          <a:p>
            <a:pPr marL="457200" lvl="1" indent="0">
              <a:buNone/>
            </a:pPr>
            <a:r>
              <a:rPr lang="en-US" dirty="0" smtClean="0"/>
              <a:t>	a. 9.83 feet		b. 6.88 feet		c. 8.40 feet	d. 32.88feet 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 smtClean="0"/>
              <a:t>Determine the horizontal distance of the balloon.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en-US" dirty="0"/>
              <a:t>	a. 9.83 feet		b. 6.88 feet		c. 8.40 feet	d. 32.88feet </a:t>
            </a:r>
          </a:p>
          <a:p>
            <a:pPr marL="0" lvl="1" indent="0">
              <a:spcBef>
                <a:spcPts val="1000"/>
              </a:spcBef>
              <a:buNone/>
            </a:pPr>
            <a:endParaRPr lang="en-US" smtClean="0"/>
          </a:p>
          <a:p>
            <a:pPr marL="0" lvl="1" indent="0">
              <a:spcBef>
                <a:spcPts val="1000"/>
              </a:spcBef>
              <a:buNone/>
            </a:pPr>
            <a:r>
              <a:rPr lang="en-US" smtClean="0"/>
              <a:t>3</a:t>
            </a:r>
            <a:r>
              <a:rPr lang="en-US" dirty="0" smtClean="0"/>
              <a:t>. A right triangle has legs measuring 8 inches and 12 inches. Determine all angles.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a. 33.7, 56.3, 90	b. 41.8, 48.2, 90	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	c. 39.8, 50.2, 90	d. Cannot be determined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73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108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Solving Triangles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167468"/>
            <a:ext cx="10515600" cy="17578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4357" y="3278659"/>
            <a:ext cx="9778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Most smartphone-based calculators will also allow these operations to be completed by turning the phone horizontally.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99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7262" y="343694"/>
            <a:ext cx="9239250" cy="42672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3915000" y="1248120"/>
              <a:ext cx="6218640" cy="21301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04200" y="1235160"/>
                <a:ext cx="6239160" cy="2154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4856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2827" y="577006"/>
            <a:ext cx="10515600" cy="151045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316880" y="2820960"/>
              <a:ext cx="6756480" cy="18104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08600" y="2810520"/>
                <a:ext cx="6778440" cy="1832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9620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4017" y="420219"/>
            <a:ext cx="10515600" cy="68720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2738160" y="1511640"/>
              <a:ext cx="7647840" cy="30297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30960" y="1497960"/>
                <a:ext cx="7662600" cy="3058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7332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498" y="371225"/>
            <a:ext cx="10515600" cy="75224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102680" y="1082880"/>
              <a:ext cx="9769320" cy="41508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89360" y="1070640"/>
                <a:ext cx="9791640" cy="4178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6002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1021" y="421912"/>
            <a:ext cx="10515600" cy="86505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2383920" y="1776960"/>
              <a:ext cx="7537680" cy="24123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74920" y="1767240"/>
                <a:ext cx="7556040" cy="2434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7644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1747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Angle of Elevation: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991773"/>
            <a:ext cx="10515600" cy="497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5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5735" y="367690"/>
            <a:ext cx="10515600" cy="66046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3116880" y="1238400"/>
              <a:ext cx="7976880" cy="32050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05360" y="1227960"/>
                <a:ext cx="7993440" cy="3227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4948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76</Words>
  <Application>Microsoft Office PowerPoint</Application>
  <PresentationFormat>Widescreen</PresentationFormat>
  <Paragraphs>17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MATH 1330</vt:lpstr>
      <vt:lpstr>Solving Triangles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Angle of Elevation:</vt:lpstr>
      <vt:lpstr>PowerPoint Presentation</vt:lpstr>
      <vt:lpstr>Angle of Depression</vt:lpstr>
      <vt:lpstr>PowerPoint Presentation</vt:lpstr>
      <vt:lpstr>Popper 13: </vt:lpstr>
    </vt:vector>
  </TitlesOfParts>
  <Company>UH Math Dept.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1330</dc:title>
  <dc:creator>Matthew Caputo</dc:creator>
  <cp:lastModifiedBy>Mike</cp:lastModifiedBy>
  <cp:revision>4</cp:revision>
  <dcterms:created xsi:type="dcterms:W3CDTF">2016-04-12T15:35:19Z</dcterms:created>
  <dcterms:modified xsi:type="dcterms:W3CDTF">2017-07-26T18:49:57Z</dcterms:modified>
</cp:coreProperties>
</file>