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7:05:10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15276 7281 3 0,'0'0'22'15,"0"-4"9"-15,0 3 2 16,0-2 1-16,0 3-5 16,0 0 14-16,0 0-7 15,0 0-16-15,0 0-1 16,0 0-7-16,0 0-9 15,0 0 0-15,0-2 3 0,0 2 3 16,0 0-4-16,0-3-3 16,0 2-1-16,0-1-1 15,0 2-1-15,0-4 1 16,0 4-1-16,0 0-4 16,0 0-32-16,0-6-36 15,0 5-27-15</inkml:trace>
  <inkml:trace contextRef="#ctx0" brushRef="#br0" timeOffset="135.8146">15276 7281 33 0</inkml:trace>
  <inkml:trace contextRef="#ctx0" brushRef="#br0" timeOffset="232.6241">15276 7281 33 0,'0'-80'35'0,"0"80"2"0,0 0-15 16,0 0-17-16,0 0-3 16,0-2-2-16,0 0-1 15,0 2 1-15,0 0-7 16,0-3-23-16,0 3 7 16,0-4-46-16</inkml:trace>
  <inkml:trace contextRef="#ctx0" brushRef="#br0" timeOffset="1087.678">15303 7308 94 0,'0'0'11'0,"-11"0"-8"16,11 0-2-16,0 0 2 16,-8-3 6-16,8 1 2 15,0 2 7-15,0 0-5 16,0 0-6-16,0 0 7 15,0-2-2-15,0-1-10 16,0 1-1-16,0 2 2 16,0 0 0-16,0 0 0 15,0 0-1-15,0 0 3 0,0-3-2 16,0 1-3-16,0 0-1 16,-5-4-6-16,5 4 0 15,0-2 2-15,0 4 2 16,0 0 3-16,0 0 0 15,-3 0 0-15,-3 0 0 16,6 0 1-16,-5 0 1 16,5 0 5-16,0 0-4 15,0 0 6-15,0 14 8 16,0-2-8-16,0 3-4 16,0-3-3-16,0 0 2 15,0 1 6-15,0-3 2 16,0 1 3-16,0 3-2 15,0 2-5-15,0 0 0 0,0 3-2 16,0-5-6-16,0-5-7 16,0 3-22-16,0-3-16 15,0 3-19-15,0 2-18 16</inkml:trace>
  <inkml:trace contextRef="#ctx0" brushRef="#br0" timeOffset="1350.4125">15246 7762 124 0,'0'10'22'0,"0"1"-9"16,0 0 5-16,0 2 6 15,0 0-14-15,0-2-3 16,5 4 0-16,1 5 2 16,-3 0-8-16,-3 6-1 15,0 0-4-15,0 4-10 16,0 2-28-16,0 3-43 16</inkml:trace>
  <inkml:trace contextRef="#ctx0" brushRef="#br0" timeOffset="1590.0449">15257 8376 11 0,'0'19'106'15,"0"6"-86"-15,0-1 8 16,0 2-7-16,0 1 4 15,0 4-21-15,0-3-4 16,0 0-5-16,0 1-11 16,0-6-8-16,0 2 9 15,0 3-2-15,0-2 5 0,0 8-52 16</inkml:trace>
  <inkml:trace contextRef="#ctx0" brushRef="#br0" timeOffset="1822.4306">15260 9103 204 0,'0'28'12'15,"0"2"23"-15,0 3-25 16,0 3-7-16,0-6-3 0,0 1-2 15,0 5-9-15,0-4 0 16,0-2-5-16,0-5 10 16,0 7-33-16,-3-3-71 15</inkml:trace>
  <inkml:trace contextRef="#ctx0" brushRef="#br0" timeOffset="2031.8934">15243 9852 147 0,'0'26'86'0,"0"1"-62"0,0 5 3 16,0 4-27-16,0-2-10 15,0 1-7-15,0 2-6 16,0 3-28-16,0-1-9 15,0-3-37-15</inkml:trace>
  <inkml:trace contextRef="#ctx0" brushRef="#br0" timeOffset="2220.1938">15246 10546 205 0,'0'25'57'16,"0"2"-28"0,0 3-9-16,0 0-20 0,0-1-16 15,0 2-12-15,0-1-56 16,0-5-99-16</inkml:trace>
  <inkml:trace contextRef="#ctx0" brushRef="#br0" timeOffset="2362.6333">15336 10968 147 0,'0'21'130'0,"0"5"-129"16,0 6-1-16,-11 7-33 16,-3 5-59-16</inkml:trace>
  <inkml:trace contextRef="#ctx0" brushRef="#br0" timeOffset="8603.3579">14556 8900 88 0,'0'-4'57'16,"0"4"-23"-16,0 0-3 0,0 0-17 16,0 0-7-16,0 0 5 15,0-2 10-15,0 2 18 16,-5-2 16-16,-4 2-21 15,9 0-12-15,-5 0-5 16,5 0-9-16,0 0-5 16,0 0-1-16,0 0-2 15,0 0-1-15,0 0 1 16,0 0-1-16,0 0 0 16,0 0 5-16,0 0 1 0,0 0 1 15,0 11 4 1,0 10 5-16,0 12 1 0,14 9 3 15,5 8-11-15,-6 11-3 16,-7 18-1-16,7 1-1 16,-7 5 0-16,-3-8-3 15,2-17 0-15,-5-25-1 16,5-19 0-16,-5-10 0 16,3-6 1-16,-3 0 1 15,11-22-2-15,3-11 1 16,5-3-1-16,0 6 0 15,3 13 0-15,2 4 0 0,-5 10 1 16,-5 3 4 0,5 12 7-16,-5 32 5 15,-1 19 9-15,-7 13-14 0,-6 7-12 16,13-11-49-16,-13-25-209 16</inkml:trace>
  <inkml:trace contextRef="#ctx0" brushRef="#br0" timeOffset="50282.807">17913 3860 378 0,'-28'2'177'15,"9"13"-166"-15,-14 8 37 16,-24 3-18-16,-8 7-19 0,5 0-1 16,-6 4-6-16,6 1 1 15,19-3-3-15,17-12-1 16,18-14-1-16,6-6 0 15,0-3 7-15,0 0 10 16,25 0 15-16,8 6 15 16,-14 10-7-16,-16 17-11 15,-3 19-1-15,-14 22-8 16,-73 9-13-16,-25-7-7 16,3-15-5-16,16-30-25 15,14-24-13-15,33-7-12 16,13-9-16-16,33-20-23 0,0 3-47 15,41 4-66-15</inkml:trace>
  <inkml:trace contextRef="#ctx0" brushRef="#br0" timeOffset="50547.5867">18297 4115 465 0,'0'0'23'0,"8"0"47"16,17 13-9-16,-9 17-25 16,3 11-16-16,-5 11-11 15,-14 5-4-15,0 3-5 16,0-10-2-16,0-10-6 15,0-15-28-15,-14-9-45 16,-13-12-87-16</inkml:trace>
  <inkml:trace contextRef="#ctx0" brushRef="#br0" timeOffset="50734.0689">18319 3844 604 0,'0'0'50'15,"0"0"-47"-15,0 0-3 16,0 0-26-16,13 0-95 16,12 18-185-16</inkml:trace>
  <inkml:trace contextRef="#ctx0" brushRef="#br0" timeOffset="51054.5593">18837 4199 542 0,'-33'33'38'15,"33"1"-29"-15,0-11 29 16,0-8-31-16,6-12-7 15,34-3-4-15,18-18 4 16,34-27 2-16,18-4-2 16,1 2 5-16,-18 14 11 15,-33 18 26-15,-22 15-8 16,-19 2-8-16,-19 44 15 16,0 9-12-16,0 10-18 15,-13-8-10-15,-12-11-1 0,11-16-14 16,14-18-34-16,0-7-18 15,0-5-26-15,28 0-17 16,32 0-6-16,16-17-71 16</inkml:trace>
  <inkml:trace contextRef="#ctx0" brushRef="#br0" timeOffset="51504.5541">20522 3722 278 0,'-36'0'185'15,"-21"11"-169"1,-3 27 46-16,-19 13-7 0,3 13-20 16,8 10-6-16,8 8-7 15,27-1 3-15,17-8-6 16,16-12-4-16,0-21-5 15,38-19-4-15,41-21-1 16,11 0 4-16,16-42 8 16,20-24-4-16,2-21-7 15,-8-9-3-15,-22-1 2 16,-22 16 6-16,-40 4 4 16,-36 8-5-16,0 5-5 15,-66 9 0-15,-18 25-2 16,2 28-1-16,-3 2-2 0,1 45 0 15,13 7 0-15,19 14 0 16,36 2 0-16,10 6-1 16,6 4 1-16,8-2 0 15,50-5 1-15,2-5 1 16,5-15-1-16,14-8-1 16,6-21-4-16,7-14-31 15,26-8-94-15,-12-56-176 16</inkml:trace>
  <inkml:trace contextRef="#ctx0" brushRef="#br0" timeOffset="52061.1002">21858 3740 346 0,'0'2'106'0,"0"4"-62"16,0-4 31-16,24-2-14 15,28 0-10-15,8 0-21 16,6 0-16-16,-20 0-9 15,-5-8-5-15,-11 2-10 16,-11 1-46-16,-5 5-89 16,-14 0-223-16</inkml:trace>
  <inkml:trace contextRef="#ctx0" brushRef="#br0" timeOffset="52202.7739">21858 3740 680 0,'109'186'13'0,"-49"-173"9"16,14-8-19-16,21-5-3 15,-2-36-151-15</inkml:trace>
  <inkml:trace contextRef="#ctx0" brushRef="#br0" timeOffset="52983.1923">23723 2513 108 0,'-11'0'326'16,"-11"0"-293"-16,17 0 35 16,-1 13-27-16,6 13-9 15,0 5-4-15,0 12-11 16,0 6 1-16,0 10 2 15,0 2-8-15,-8 1 1 16,-3-12-7-16,-2-4-2 16,-6-19-4-16,16-13 0 15,3-8 0-15,0-6-3 16,0 0 1-16,8-24 1 16,38-9 1-16,6-3 1 0,0 10 0 15,-6 9 1 1,-8 10 6-16,3 7 4 0,-2 0 5 15,-7 14 9-15,-13 19-1 16,0 1-10-16,-10 4-12 16,4-6-3-16,-7-2-2 15,16-5-18-15,-6-8-41 16,6 3-36-16,-3 3-60 16,-19 9-101-16</inkml:trace>
  <inkml:trace contextRef="#ctx0" brushRef="#br0" timeOffset="53214.8506">23156 3779 372 0,'0'0'220'15,"38"0"-214"-15,66 0 80 16,21 0-46-16,20-11-13 15,18-7 4-15,6 1-6 16,8 5-3-16,-24 6-18 16,-17 6-4-16,-13 0-16 15,-8 0-60-15,26 7-71 16,4-1-130-16</inkml:trace>
  <inkml:trace contextRef="#ctx0" brushRef="#br0" timeOffset="54453.0863">24113 4343 222 0,'-8'0'181'0,"0"-2"-150"16,2 0 24-16,1 0-9 15,-4-5-14-15,-1-3-16 16,-7 2-8-16,6 3 14 16,-2-2-1-16,-1 2 6 15,-5-4-14-15,-14 8 4 0,-13 1-8 16,-6 0-7-16,-13 0 2 16,-14 23-3-16,13 10 0 15,1-1 1-15,18 0 0 16,9 0 0-16,19 0 0 15,-3-2 1-15,22 0 4 16,0-4-4-16,0-8 3 16,0-13 4-16,22-5-1 15,43 0 3-15,12-5 1 16,10-28 0-16,-11-1-8 16,-16 8 1-16,-27 8 2 15,-19 9-2-15,-9 9-2 0,-5 0 0 16,0 0-4-16,0 0 0 15,0-2 0-15,0 2 0 16,0 0-2-16,14 0 0 16,-14 0 1-16,13 0 1 15,7 0 1-15,-1 0 3 16,8 0-1-16,-13 0 2 16,-4 0 0-16,-7 0-3 15,-3 0-1-15,0 0-1 16,0 0 0-16,0 0 1 15,0 0-1-15,6 0 2 16,7-3-1-16,-13-8-1 16,11 3 0-16,-3-3 0 0,-8 1 0 15,9 0-1-15,-9 2 1 16,0 5 0-16,0-1 0 16,0 2 0-16,0 2 0 15,0 0 0-15,0 0 1 16,0 0 0-16,0 0 1 15,0 0-1-15,0 0 1 16,0 0-1-16,0 0 0 16,0 0-1-16,0 0 1 15,0 0-1-15,0 0 0 16,0 0 0-16,0 0-1 16,0 17 1-16,0 1 0 0,0 0 0 15,16-1 0 1,-2-6 0-16,2-1-1 0,3 1 0 15,19-4-1-15,0-3 1 16,14-4-6-16,8 0-11 16,0 0-17-16,11 0-57 15,8-10-96-15</inkml:trace>
  <inkml:trace contextRef="#ctx0" brushRef="#br0" timeOffset="60212.6799">18902 6679 354 0,'0'0'104'0,"0"0"-92"16,0 0 26-16,0 0-28 15,0-2-3-15,0 2-3 0,0-2 4 16,0-1 11-16,0 3 11 16,-8 0-9-16,3 0-10 15,-4 0 0-15,-10 0-3 16,0 0-2-16,0 0-1 15,-8 0 1-15,-11 0 1 16,0 0 3-16,-3 0 0 16,-17 11-5-16,-7 9-1 15,2 6-1-15,1 11-3 16,-4 3 0-16,6 5 1 16,8 2 0-16,11 0 0 15,17 1-1-15,18-9 1 0,6-4 0 16,0-12-1-16,0-14 1 15,50-9 3-15,4 0 8 16,25-19 0-16,19-26-1 16,0-13-4-16,1 0-2 15,-9 3-2-15,-17 10-1 16,-35 18-1-16,-5 12 0 16,-25 11-1-16,-8 4-1 15,0 14 1-15,0 25 0 16,0 14 3-16,11 1-3 15,16-10 1-15,1-6-1 16,10-14-1-16,8-6-1 16,1-11-5-16,10-7-12 0,3 0-40 15,11-7-59-15,-17-12-86 16</inkml:trace>
  <inkml:trace contextRef="#ctx0" brushRef="#br0" timeOffset="60694.2436">19832 6703 165 0,'-8'-3'270'16,"-3"3"-245"-16,3 0 45 15,8 0-6-15,-11 0-20 16,11 0-13-16,0 0-13 15,0 0-15-15,0 0-3 16,0 0-6-16,0 12-36 16,11-4-84-16,35-8-161 15</inkml:trace>
  <inkml:trace contextRef="#ctx0" brushRef="#br0" timeOffset="61038.2586">20751 6538 310 0,'-93'33'215'0,"-5"11"-211"16,24 2 34-16,17-7-19 15,22-12-17-15,29-11-2 16,6-11-3-16,0-5-5 15,14 0 8-15,27 0 12 16,2 0 18-16,-7 0 14 16,-12 13-6-16,-4 13-6 0,-20 11-2 15,0 11-6-15,-14 1-16 16,-43-3-6-16,-22-8-2 16,5-11-8-16,-2-12-16 15,24-15-3-15,5 0-11 16,26-12-15-16,21-14-33 15,0-10-46-15,60 1-150 16</inkml:trace>
  <inkml:trace contextRef="#ctx0" brushRef="#br0" timeOffset="61293.508">21234 6611 416 0,'0'14'34'0,"13"6"34"16,1 7-3-16,-9 6-34 16,3 10-12-16,-8 1-12 15,0-5-6-15,0-5-1 16,-19-5-7-16,11-15-13 15,-5-6-35-15,7-8-41 16,1 0-48-16</inkml:trace>
  <inkml:trace contextRef="#ctx0" brushRef="#br0" timeOffset="61481.1508">21195 6398 480 0,'-27'0'120'16,"27"0"-119"-16,0 0-1 15,0-1-3-15,0-1-28 16,27 2-71-16,12 0-16 0,-7 0-28 16</inkml:trace>
  <inkml:trace contextRef="#ctx0" brushRef="#br0" timeOffset="61794.3599">21561 6628 223 0,'0'7'177'16,"0"3"-123"-16,0 6 20 15,0 2-24-15,0 8-21 16,13 2-12-16,-7-3 0 15,2-1-4-15,11-10-4 16,-5-11-6-16,24-3-3 16,16-6 13-16,26-22 8 0,4-4-1 15,-5 8 8-15,-13 13 4 16,-20 11 1-16,-16 0-20 16,-8 9 0-16,-11 20-1 15,-9 4-9-15,-2-6-3 16,0-7-23-16,6-10-51 15,13-10-34-15,19 0-83 16,8-14-251-16</inkml:trace>
  <inkml:trace contextRef="#ctx0" brushRef="#br0" timeOffset="62342.8651">23423 6174 20 0,'0'-2'405'0,"0"2"-371"15,-14 0-13-15,-10 0 0 16,-17 10-6-16,-5 19 3 15,-20 3-10-15,-5 10 5 16,6 7 11-16,-14 6 1 16,13 4 7-16,12 9-2 15,5 1 0-15,27 1-5 0,11-5-2 16,11-12-8-16,0-14-7 16,44-12-3-16,21-15 2 15,14-12 6-15,14-8-4 16,24-39 1-16,-5-20-4 15,5-13-2-15,-11-11 1 16,-16-5 4-16,-16 0 0 16,-22 5-5-16,-33 10-4 15,-19 11 0-15,0 18-1 16,-33 22 0-16,-32 17 0 0,-14 13 1 16,-19 13-1-16,-1 32-1 15,9 11 2-15,17 10 0 16,13 0-1-16,30-1 1 15,16-7 0-15,14-2 3 16,0-18 1-16,33-6 2 16,32-13-1-16,14-14-5 15,11-5-7-15,22-24-55 16,-27-46-158-16</inkml:trace>
  <inkml:trace contextRef="#ctx0" brushRef="#br0" timeOffset="63265.0631">24544 6415 396 0,'24'0'126'0,"12"0"-97"0,29-6 39 16,6-2-60-16,0-4-8 16,-11 3 0-16,0-5-12 15,5 10-50-15,-5 1-68 16,-16 3-181-16</inkml:trace>
  <inkml:trace contextRef="#ctx0" brushRef="#br0" timeOffset="63474.1595">24759 6692 443 0,'0'0'111'0,"38"0"-79"16,41 0 45-16,3 0-60 16,3-17-7-16,-14-8-10 15,-1 3-12-15,-10 1-36 16,11-1-73-16,-24-2-223 16</inkml:trace>
  <inkml:trace contextRef="#ctx0" brushRef="#br0" timeOffset="64030.5299">26155 5923 196 0,'0'0'134'15,"0"0"-99"-15,0 0 0 16,-5 0-14-16,5 0-5 16,-9 0 0-16,9 0 11 15,-5 0 0-15,5 0 1 0,-5 0-2 16,2 5 7-16,-3 2-2 15,-7 1-2-15,13 4-6 16,0 2 0-16,-6 6-2 16,6 7-8-16,-8 8 1 15,3 9 3-15,-1 12 3 16,-2 9-4-16,-6 9 1 16,-5 0 0-16,14-1-3 15,-9-13-7-15,14-19-5 16,0-18-2-16,0-21-3 15,0-2-3-15,33-15 5 16,38-27 1-16,22-5 1 16,-1 3 0-16,-7 12-1 0,-12 15 5 15,-10 17 1-15,-8 0-1 16,-17 40 3-16,-5 17 6 16,-25 8-3-16,-8-1-11 15,0-3 0-15,0-14-14 16,0-14-46-16,0-30-102 15,-22-6-279-15</inkml:trace>
  <inkml:trace contextRef="#ctx0" brushRef="#br0" timeOffset="73594.1849">18114 7122 49 0,'0'-7'149'15,"0"1"-143"-15,0 6 13 16,0-2 15-16,0-2-14 16,0 4-2-16,0-1-3 15,0-4 7-15,0-2 0 16,0 2-8-16,0 0 7 16,0 5 0-16,0 0-2 15,0 0-8-15,0 0-7 16,-5 19-1-16,-1 15 2 15,-7 15-3-15,-1 7 1 16,6 14-2-16,-22 6 0 16,3 4 0-16,-6-3-1 15,14-4 2-15,-3-8-1 0,8-7 2 16,14-10-1-16,0-17 0 16,0-9 2-16,0-6-2 15,17-4 10-15,32-1 2 16,11-2-6-16,13-1-3 15,17-3 0-15,3 1 0 16,5-2 1-16,-8 4 1 16,-2-1 5-16,-4-2 3 15,1-4-9-15,7-1-2 16,15 0-2-16,2-6 4 16,3-12 5-16,-9 6 1 15,-16 4-3-15,-13 5 3 0,-11 3 3 16,-9 0-7-16,-2 0-4 15,5 0 0-15,9 0-1 16,2 0 0-16,16 0 1 16,6 0-3-16,-2 0 2 15,15 0-1-15,17 0 0 16,3 0 5-16,13 0 8 16,-16 0-6-16,-3 0 0 15,6 0-3-15,-8-1-1 16,7-4-3-16,17-6 0 15,3 2 1-15,-3-3 0 16,-8 3-1-16,-14-3-2 16,-5 4 2-16,-14 1-2 0,9-1 0 15,4 2 1 1,1 1-1-16,16-2 1 0,-2-4-1 16,13 1 0-16,-8-2 1 15,-14 3-1-15,-24 3 1 16,-17 3 1-16,-8 3-1 15,3 0 0-15,3 0-1 16,2 0 1-16,3-3-1 16,-13-1 0-16,-1-3 0 15,6-1 0-15,3-4 1 16,-14 1 0-16,-9 2-1 16,-18 3-1-16,-14 5 1 0,0-2 0 15,-5-1 0 1,0 2 0-16,5-2 0 0,0 2 0 15,8 0 0-15,-8-6 0 16,14 3-1-16,-14-3 1 16,-11 2 0-16,-3 5 0 15,-5 1 1-15,0 0-1 16,0-5 0-16,0-9 2 16,0-12-2-16,0-9 0 15,6-7 0-15,2-3-2 16,11-10 2-16,-5-12-1 15,-9-2-1-15,-5 0 1 16,0 9 0-16,0 16 1 16,-13 16-1-16,-6 11-7 15,-1 5-19-15,-4 4-63 0,-3 1-72 16,-20-7-208-16</inkml:trace>
  <inkml:trace contextRef="#ctx0" brushRef="#br0" timeOffset="75904.7489">21896 7919 184 0,'-14'-2'7'15,"1"2"10"-15,13 0 19 0,-6 0-2 16,6 0-10-16,-5 0-4 16,5 0 8-16,0 0 5 15,0 0-12-15,-8 0-8 16,-6 21-8-16,-5 16 13 15,0 13-10-15,0 7-7 16,5 15 3-16,-10 10 0 16,16 16 7-16,-6 8 2 15,0 14-3-15,3 3 0 16,3 4 0-16,-11 4-4 16,11 6-5-16,-6 8 2 0,-5 2-2 15,0 3-1 1,-14 2 0-16,1-1 1 0,13 0-1 15,-9 0 1-15,4-3 0 16,10-5 2-16,-5-4 0 16,-3-4 0-16,-2-4-2 15,-9-2-1-15,14-3 0 16,-8 2 1-16,-1-9-1 16,9-8 0-16,-5-6 1 15,5-2 2-15,-3 2-2 16,3 0 0-16,-6-2 0 15,-2-3-1-15,-14-6 0 16,3 2 1-16,-14-6-1 0,0 0 0 16,-8-7 0-16,-5-4 1 15,10-7-1-15,-7-5 3 16,7-7-1-16,-8-7 0 16,-2 1-2-16,-9-5 2 15,-10-1-1-15,-3 0-1 16,-12-2 0-16,9 5 0 15,-2-2 0-15,2-3 0 16,8-6 1-16,0-6-1 16,3-2 1-16,-3-4 4 15,-8-1 1-15,-8 3-2 16,0 2-2-16,-8 1-2 0,2 3 1 16,6-1 0-1,-6 2-1-15,-2-1 1 0,8-7-1 16,0-9 1-16,13-5 0 15,11-6 15-15,-2-2 14 16,8 1-17-16,2-2-4 16,4 0-7-16,-1-1 0 15,0 4-1-15,9-1 1 16,10-7-2-16,-2-1 2 16,-6 0 3-16,-16 0-4 15,-17 0 1-15,-5-8-1 16,3-2 4-16,11 5-2 0,-12-3-1 15,12 4 2 1,11 3-3-16,16-2-1 16,-9-1 1-16,1 1 0 0,-3-5-1 15,0 1 0-15,-5-1 0 16,13-3 0-16,0 2 2 16,6 2-2-16,5-4 3 15,3 5 1-15,-1-3-2 16,-1 1-1-16,12 1 2 15,-4 0-1-15,7 2 2 16,-2-2 1-16,8-3-4 16,-9 5-1-16,9 1 0 15,6-2 0-15,7 4 0 16,6 2 1-16,0 0 0 16,0 0 0-16,0 0 0 0,0-4 0 15,0 4 0-15,0 0 1 16,0 0-2-16,0 0 1 15,0 0-1-15,0 0-1 16,0 0 0-16,0 0 1 16,8 0 0-16,17 12-1 15,2-8 1-15,-8-1 0 16,0 5 0-16,1 0 0 16,7 0 0-16,-3 2 0 15,-2 1 0-15,16 1 0 16,-5 3 0-16,0-2 0 15,-1-4 0-15,-4-1 0 16,-17-8 0-16,-3 1-1 0,-8-1 0 16,0 0 1-1,0 0 1-15,0 0-1 0,0 0 1 16,0 0-1-16,0 0 0 16,0 0 0-16,13 6-5 15,-7-6-23-15,-6 0-41 16,0 0-74-16,0 0-2 15,0 0-24-15</inkml:trace>
  <inkml:trace contextRef="#ctx0" brushRef="#br0" timeOffset="78222.2942">25184 9718 313 0,'-5'-6'75'15,"-3"2"-41"-15,-3 3 35 16,3 1-38-16,-11 0-2 16,-9 11 4-16,-21 25 0 0,-11 18-1 15,-5 24-4 1,-9 18-8-16,-16 20-13 0,-8 13-3 15,-3 8-3-15,3-4 0 16,19-24-1-16,22-31 0 16,29-33 0-16,9-32 0 15,19-13-1-15,0-45 0 16,33-37-7-16,41-27 3 16,10-16 0-16,9-8 5 15,16 0 0-15,-11 7 0 16,-5 7 0-16,-6 18 0 15,-5 16 0-15,-22 21 0 16,-19 22 0-16,-11 12 0 0,-17 15 1 16,-4 10-1-1,-9 5 2-15,0 0-1 0,0 0 1 16,0 0-1-16,19 27-1 16,13 22 6-16,15 19-1 15,5 14-2-15,-6 15 0 16,-5 13-2-16,-11 16 0 15,-8 3-1-15,-17 0 0 16,14 0 0-16,-5-8-1 16,13-11-5-16,-13-13-39 15,-9-24-40-15,-5-13-36 16,0-20-15-16,-60-20-148 0</inkml:trace>
  <inkml:trace contextRef="#ctx0" brushRef="#br0" timeOffset="78484.4681">24595 10514 50 0,'-10'0'377'15,"7"-4"-366"-15,3-3-3 16,65-11 20-16,47-4 8 0,24-7 0 16,17 1-3-16,3 7-8 15,-12 6-24-15,-24 9-1 16,-22 6-40-16,-32 0-114 16,-39 0-247-16</inkml:trace>
  <inkml:trace contextRef="#ctx0" brushRef="#br0" timeOffset="78739.639">25959 10183 409 0,'8'-2'45'16,"30"2"-42"-16,19 0 20 16,12-5-5-16,7 2-12 15,-2-4-3-15,-9 4-2 16,-13 0-1-16,0 3-4 16,-20 0-50-16,-18 8-126 15</inkml:trace>
  <inkml:trace contextRef="#ctx0" brushRef="#br0" timeOffset="78926.7635">26043 10474 535 0,'19'-22'37'15,"74"4"12"-15,24-2 9 16,9-1-39-16,-14 9-8 15,-20 5-11-15,-21 3-5 16,-30 4-52-16,-16 0-110 16</inkml:trace>
  <inkml:trace contextRef="#ctx0" brushRef="#br0" timeOffset="79272.9922">27172 9481 216 0,'0'0'81'0,"0"0"-60"0,0 19 42 16,0 16-4-16,0 5-30 15,0 7-10-15,0 10 4 16,0 8-10-16,-3 7-8 16,-13 0-3-16,8-6-2 15,2-3 0-15,6-6-22 16,-13 2-70-16,-6 2-121 15</inkml:trace>
  <inkml:trace contextRef="#ctx0" brushRef="#br0" timeOffset="79512.1524">26627 10533 303 0,'0'-27'142'16,"52"-5"-134"-16,35-10 42 16,25-4-4-16,5 2-7 15,6 7-10-15,-12 9-24 16,-32 11-5-16,-19 9 0 16,-21 8-3-16,-1 0-15 15,-11 13-52-15,-8 17-54 16,-11 2-55-16</inkml:trace>
  <inkml:trace contextRef="#ctx0" brushRef="#br0" timeOffset="79916.4205">26758 10676 276 0,'0'0'52'0,"0"0"-38"15,0 0 14-15,0 0 7 16,32 0 15-16,20-10-2 0,3-4 1 16,5-2 0-1,5 6-3-15,-8 5-16 0,-24 5-13 16,-14 0-10-16,-11 0-4 15,-8 11 1-15,0 24 3 16,-8 12-1-16,-30 8-4 16,-3-6 1-16,3-2-3 15,19-9 0-15,19-6-2 16,0-11 2-16,5-9 0 16,61-12-1-16,18 0 1 15,9 0 1-15,-6-11-1 16,-2 0-1-16,-1-2-4 15,-7-3-47-15,4-5-96 16,-23-11-119-16</inkml:trace>
  <inkml:trace contextRef="#ctx0" brushRef="#br0" timeOffset="80486.8007">28680 9478 370 0,'-14'0'59'16,"6"0"-51"-16,-5 20 10 16,2 10 4-16,2 9-8 15,4 14-6-15,-3 14 8 16,2 17 8-16,-2 15-5 16,-11 15 19-16,-14 6-18 15,1 0-4-15,-12-7 3 16,-2-18-14-16,13-26-4 15,6-27-1-15,21-28-2 0,6-14-1 16,0-6-2-16,38-42-10 16,47-10 13-16,2-13 2 15,3 13 0-15,-11 7 1 16,-8 17 1-16,-19 11 3 16,-17 16-1-16,4 7 4 15,-20 0-1-15,8 30 9 16,-13 16 5-16,-14 14-4 15,0 9-6-15,-47 3-6 16,-51 1-2-16,-14-9-2 16,-13-13-1-16,2-20 0 15,25-10 0-15,24-16-3 16,23-5-18-16,37 0-65 16,14-3-79-16,0-33-93 15</inkml:trace>
  <inkml:trace contextRef="#ctx0" brushRef="#br0" timeOffset="80871.057">29752 10089 303 0,'-11'0'167'0,"-22"0"-151"16,6 18 2-16,-12 0-4 15,12 1 1-15,14-12-11 16,7-7-2-16,6 0 3 15,0 0 15-15,0-18 22 16,11-3-23-16,16 6 7 16,-19 8 13-16,-8 7-1 15,0 0-16-15,0 0-13 16,0 12-6-16,-8 10-3 16,-5 1-19-16,13-10-86 0,0-13-104 15</inkml:trace>
  <inkml:trace contextRef="#ctx0" brushRef="#br0" timeOffset="81364.8493">30259 9394 163 0,'0'0'238'16,"0"0"-220"-16,-14 16 8 16,0 17 14-16,1 9 1 15,-12 14-13-15,12 7 1 16,-9 17 8-16,-3 10 1 15,-13 10-12-15,11 0 2 16,-6 0-11-16,14-8-5 16,5-17-6-16,9-17-4 15,5-17-2-15,0-25 0 16,0-12 0-16,0-4 0 16,30 0 0-16,38-20 3 15,8-13 2-15,12-4-3 0,-9 7 3 16,-8 14 5-16,-20 10 8 15,-10 6-9-15,-8 13-4 16,-8 32 7-16,-17 13 1 16,-8 12 0-16,0 2-9 15,-8-9-4-15,-25-12-3 16,25-15-19-16,8-12-67 16,0-24-107-16,-11 0-332 15</inkml:trace>
  <inkml:trace contextRef="#ctx0" brushRef="#br0" timeOffset="82324.2282">22951 12693 184 0,'0'0'150'0,"0"-3"-112"15,0 0 10-15,0 2 5 16,0 1-8-16,0 0-4 16,0 0 1-16,0 0-18 15,0 24 6-15,0 22-5 0,0 11-7 16,0 15-1-16,-5 11-3 15,-28 15-6-15,-2 6-4 16,-17 1-3-16,6-16 0 16,13-24-1-16,8-26 0 15,17-28-4-15,8-11 3 16,0-68 1-16,19-39-11 16,36-36-9-16,35-17 6 15,8 2 3-15,3 5 11 16,2 15 0-16,9 16 1 15,-14 24 1-15,-13 22-1 16,-20 25 0-16,-27 22 1 0,-16 14 0 16,-16 14 1-16,-6 1-1 15,19 19-1-15,3 34 13 16,2 20 1-16,9 25-7 16,-6 15 1-16,0 12-2 15,-8 5-1-15,-8 2 2 16,-2-2-2-16,-9-2-5 15,0-14-1-15,0-13-3 16,0-26-5-16,0-28-40 16,0-23-55-16,0-21-46 15,-47-3-119-15</inkml:trace>
  <inkml:trace contextRef="#ctx0" brushRef="#br0" timeOffset="82572.3925">23030 13113 269 0,'-19'-15'265'16,"11"5"-243"-16,8-2 38 16,8-5-19-16,58-9-12 15,18-4 2-15,14 6-15 16,-13 4-7-16,-6 7-6 15,-19 9-3-15,-8 4-1 16,0 0-2-16,8 0-10 0,5 9-69 16,-13 6-84-16,0-5-94 15</inkml:trace>
  <inkml:trace contextRef="#ctx0" brushRef="#br0" timeOffset="82872.593">24077 12893 198 0,'0'0'262'16,"0"0"-206"-16,9-4 38 16,67-8-34-16,6-1-40 15,8 1-15-15,-17 3-5 16,-21 1-1-16,-8 2-14 16,-9 4-63-16,-10 2-86 15,-25 0-186-15</inkml:trace>
  <inkml:trace contextRef="#ctx0" brushRef="#br0" timeOffset="83022.6924">24326 13035 341 0,'-20'0'261'16,"20"0"-199"-16,0 0 0 15,85 0-54-15,16-5-8 16,22-18-19-16,-12-18-170 15</inkml:trace>
  <inkml:trace contextRef="#ctx0" brushRef="#br0" timeOffset="84282.4225">25591 12090 216 0,'0'-2'223'0,"0"2"-209"16,0 0-3-16,0 0 4 15,0 17-8-15,13 15 21 16,6 10 0-16,3 7-16 0,-8 10 8 16,2 2-7-1,-13 5-10-15,2-5-3 0,1-7-2 16,-6-12-9-16,0-5-59 15,0-8-90-15</inkml:trace>
  <inkml:trace contextRef="#ctx0" brushRef="#br0" timeOffset="84530.5868">25114 12845 439 0,'0'0'49'0,"8"-10"-3"15,76-16 14-15,33-3-18 16,20-3-9-16,-4 5-17 16,-18 4-10-16,-28 6-6 15,-8 9-2-15,-21 7-20 16,-4 1-58-16,-16 0-73 15,-19 7-169-15</inkml:trace>
  <inkml:trace contextRef="#ctx0" brushRef="#br0" timeOffset="85001.9003">25413 13142 287 0,'-10'0'72'0,"-4"0"-35"16,14 0 5-16,-6 0-13 15,6-4 2-15,0-9-3 0,6-4-1 16,54-3 3 0,5-5 0-16,20 5-3 0,-1 1 1 15,-10 6-7-15,-17 3-12 16,-10 10-3-16,-28 0-1 16,0 0-3-16,-19 23 2 15,0 24 4-15,-19 14-2 16,-52 14-3-16,-14 6-3 15,6-8 0-15,19-6 0 16,28-12 0-16,32-18-1 16,0-14 1-16,38-10-2 15,49-13 2-15,30 0-1 16,9-6 1-16,4-8 0 16,-7 0-2-16,-25 6-57 15,-24-8-133-15,-60-14-222 0</inkml:trace>
  <inkml:trace contextRef="#ctx0" brushRef="#br0" timeOffset="85549.6054">26804 11989 294 0,'-19'-3'183'15,"5"3"-171"-15,9 0 23 16,2 3-23-16,-2 26 3 16,5 13 9-16,0 17 1 15,0 11 8-15,0 11-12 16,-6 13 0-16,-7 8-6 16,-1 3-8-1,-11-4-4-15,4-14-3 0,2-11-2 16,8-24-5-16,8-21-22 15,3-23-56-15,0-8-39 0,0-17-16 16,0-25-55-16</inkml:trace>
  <inkml:trace contextRef="#ctx0" brushRef="#br0" timeOffset="85763.7478">26646 12660 133 0,'14'-30'98'16,"5"8"-40"-16,8 6 13 16,11 1-14-16,-2-3-5 15,7 3-3-15,12 3 3 16,-12 4-5-16,-10 8-7 15,8 0-10 17,-14 23-14-17,3 23 18-15,-11 27-11 16,-19 9-10-16,0 9-4 0,-43 2-4 0,-31-11-5 0,-2-19 0 0,2-22-3 16,9-27-3-16,5-14-21 15,-3-7-51-15,27-25-55 0,26-2-70 16</inkml:trace>
  <inkml:trace contextRef="#ctx0" brushRef="#br0" timeOffset="86884.1924">27769 12635 283 0,'0'-5'41'0,"0"2"2"16,0-1-2-16,6 0-20 16,-6 1-1-16,0 1-5 15,0 0 8-15,0 2 8 16,0-4 6-16,0 4-6 16,-33 0-15-16,-19 0-7 15,-13 0-8-15,-14 8 0 31,-14 21-1-31,0 10 1 0,1 10 0 0,7 6 0 16,20 4 1-16,21-2 0 0,22 0 0 16,11-7 0-16,11-14 1 15,11-14-3-15,49-22 2 16,33 0-2-16,10-44 2 16,17-17 3-16,9-8-5 15,-18-9 0-15,-18 12 2 16,-22 15 4-16,-44 23 7 15,-13 16-3-15,-14 12 0 16,0 0 6-16,-19 24-6 16,-33 18-5-16,11 3-4 15,14 1-1-15,27-7 0 16,0-13 0-16,41-4 0 16,35-16-2-16,25-6-11 0,27 0-23 15,6-1-67-15,-9-23-128 16</inkml:trace>
  <inkml:trace contextRef="#ctx0" brushRef="#br0" timeOffset="87296.3553">28906 12486 276 0,'-122'41'276'15,"23"-4"-250"-15,59-9 20 16,40-16-43-16,0-8-3 15,19-4 0-15,35 0 7 16,17 0 12-16,-11-2 12 16,-3 2 4-16,-10 0-2 15,-26 8 0-15,-10 30 0 16,-11 13-15-16,-32 10-7 16,-53-5-8-16,-21-12-3 15,2-19-3-15,20-14-13 0,18-11-33 16,28 0-6-16,22-7-17 15,16-14-31-15,0-6-20 16,60-8-81-16</inkml:trace>
  <inkml:trace contextRef="#ctx0" brushRef="#br0" timeOffset="87507.0145">29667 12453 501 0,'0'8'75'16,"0"16"-57"-16,0 11 25 15,5 6-17-15,4-1-19 16,-1-3-7-16,3-3 0 16,2-8-7-16,6-8-19 15,-19-4-75-15,0-6-72 16</inkml:trace>
  <inkml:trace contextRef="#ctx0" brushRef="#br0" timeOffset="87681.0971">29550 12234 409 0,'-19'-6'216'0,"19"6"-216"15,0 0-7-15,32 7-59 16,28 14-48-16,-2 0-136 16</inkml:trace>
  <inkml:trace contextRef="#ctx0" brushRef="#br0" timeOffset="87926.2606">29970 12527 3 0,'0'0'437'15,"0"0"-390"-15,0 0 11 0,0 2-13 16,13 1-20-16,17 0-13 16,17-3-2-16,7 0 7 15,12 0 6-15,-1-3 4 16,-5 0-4-16,-8 3 3 16,-19 0-7-16,-1 6-3 15,-13 13-2-15,-5 6-8 16,-9 0-6-16,15 0-2 15,-12-9-47-15,11-6-68 16,-19-6-54-16,0-4-172 16</inkml:trace>
  <inkml:trace contextRef="#ctx0" brushRef="#br0" timeOffset="88392.2889">31246 11856 339 0,'0'0'120'0,"-38"7"-104"16,-9 27 0-16,-24 11-4 15,-8 9 20-15,0 9-12 16,0 7 5-16,-5 11 24 0,26 1 1 15,17-1-27 1,14-9-9-16,27-16-4 0,0-21-8 16,27-10 0-16,44-15 0 15,22-10 5-15,13-7 0 16,12-41-5-16,4-20 0 16,-4-23 0-16,-7-8 1 15,-13 2 3-15,-29 9 1 16,-31 11 4-16,-38 13-7 15,0 7-2-15,-60 16 1 16,-36 16 1-16,-4 25-3 16,1 6 0-16,9 42-2 15,22 18 1-15,30 2 0 16,33-3 0-16,5-5 0 16,5-10 2-16,74-11 2 0,25-9-4 15,21-9-2-15,28-21-49 16,-22-4-177-16</inkml:trace>
  <inkml:trace contextRef="#ctx0" brushRef="#br0" timeOffset="93120.758">22060 15018 477 0,'0'-6'39'0,"0"3"2"16,0 3-6-16,0-2-13 16,0 2-13-16,0 0-2 0,0 0 9 15,0 0 4 1,0 5-4-16,-19 39-5 0,-9 31 9 15,-15 21-10-15,-12 20-7 16,3 13-2-16,-8 0-1 16,9-5 1-16,4-24-1 15,15-28 0-15,26-33-2 16,6-29-4-16,0-10 1 16,0-39 0-16,0-36-1 15,33-19-2-15,27-13 7 16,11-7 0-16,2-16 1 15,17-6 1-15,3 4 0 16,-14 13 0-16,-3 21 1 16,-16 18 5-16,-21 19-4 0,-18 17 1 15,-7 16 1-15,-3 13 0 16,-11 11 2-16,0 4-3 16,0 0-2-16,8 0-2 15,22 18 1-15,3 29 10 16,8 16 2-16,0 18-6 15,-22 14-1-15,5 25 2 16,-16 6-2-16,-8 9-2 16,0-7-1-16,0-10-3 15,0-16-1-15,0-16-9 16,-5-19-18-16,-9-19-24 16,-18-16-30-16,-1-13-60 15,-27-6-155-15</inkml:trace>
  <inkml:trace contextRef="#ctx0" brushRef="#br0" timeOffset="93420.9206">21812 15628 274 0,'24'-11'10'15,"17"3"36"-15,5-2 13 0,12-2-17 16,21-4 6-16,5 1-2 16,14-3 0-16,1 6 3 15,-15 3-37-15,-18 4-12 16,-17 1-5-16,-17 2-22 15,-7 2-49-15,-12 0-71 16,1 2-86-16</inkml:trace>
  <inkml:trace contextRef="#ctx0" brushRef="#br0" timeOffset="93720.5435">22965 15375 337 0,'24'-6'47'15,"17"-6"12"-15,17-1 35 16,10-10-35-16,3 0-13 16,-6 0-22-16,-13 6-13 0,-19 10-11 15,-14 7-11-15,-11 0-59 16,-8 34-135-16</inkml:trace>
  <inkml:trace contextRef="#ctx0" brushRef="#br0" timeOffset="93899.9682">23279 15601 435 0,'24'-28'195'16,"12"7"-159"-16,29-5 29 15,-8 4-55-15,9 13-10 16,-15 9-32-16,-4 0-121 0,-20 4-253 15</inkml:trace>
  <inkml:trace contextRef="#ctx0" brushRef="#br0" timeOffset="94268.3208">25152 14298 342 0,'0'0'80'15,"0"0"-34"-15,0 0 3 16,0 12-26-16,0 18-2 16,0 15 12-16,0 11-3 15,0 17-4-15,-11 8-3 16,-25 12-3-16,-7 2-11 16,-4-3-9-16,9 3-9 15,-8-5-29-15,19-2-51 16,-6-6-69-16,6-24-146 0</inkml:trace>
  <inkml:trace contextRef="#ctx0" brushRef="#br0" timeOffset="94522.0561">24189 15355 458 0,'0'0'47'0,"22"-5"-15"16,73-19-2-16,31-17 20 0,46-5-1 15,16-12-18 1,16 1-2-16,-2 2-10 0,-30 12-14 16,-28 14-5-16,-45 16-8 15,-53 13-31-15,-30 0-50 16,-13 18-89-16,-3 27-92 15</inkml:trace>
  <inkml:trace contextRef="#ctx0" brushRef="#br0" timeOffset="94928.1411">24484 15745 450 0,'-6'0'19'15,"6"0"14"-15,0-13-18 16,38-8-8-16,17 0 6 16,8 1 18-16,-9 1 3 15,-2 3 1-15,-14 4-5 16,9 5-6-16,-9 1-8 15,-11 6-7-15,6 0-1 16,-1 0 2-16,-10 2-1 0,-11 21 1 16,-11 14-6-16,0 18-2 15,-24 17-2 1,-45 15 0-16,-15 8-7 0,8-9 4 16,21-9 3-16,30-17 0 15,25-23 0-15,0-13 0 16,77-18-1-16,16-6 1 15,26-2-1-15,12-24-11 16,6 2-48-16,-17-9-117 16</inkml:trace>
  <inkml:trace contextRef="#ctx0" brushRef="#br0" timeOffset="95880.6291">26602 15174 182 0,'-52'-11'306'15,"12"9"-265"-15,-15 2 31 0,-8 0-34 16,-10 0-21-16,-6 15-4 16,-11 18-4-16,-3 6-2 15,-5 12-5-15,13 12 1 16,1 2 0-16,10 7 1 15,17-6 6-15,21-7 1 16,31-13-6-16,5-20-5 16,0-15 0-16,41-11 0 15,35-12 9-15,17-32-2 16,19-17 0-16,-9-8-6 16,-5-1 0-16,-18 10-1 0,-20 12 0 15,-28 18 0 1,-26 15 0-16,-6 14 1 0,0 1 0 15,0 10-1-15,0 27 2 16,0 9-2-16,0-3 1 16,0-10 0-16,0-8 0 15,52-10 1-15,7-7 0 16,7-8-2-16,-1 0-4 16,1 0-18-16,-14 0-24 15,-6 0-27-15,-8 0-106 16</inkml:trace>
  <inkml:trace contextRef="#ctx0" brushRef="#br0" timeOffset="96382.9628">27368 14407 440 0,'-19'0'63'16,"-2"0"-37"-16,7 8 7 16,0 10-19-16,-2 5 12 15,2 10 4-15,1 8-1 0,7 14 4 16,-2 12-9-1,3 16-7-15,-4 7 3 0,-4 18-4 16,2 6-7-16,-8-2-1 16,11-20-8-16,2-29-1 15,6-30-8-15,0-25-1 16,0-8 3-16,33-29 7 16,24-33 2-16,22-19-2 15,8-3 0-15,9 4-1 16,-3 15 1-16,-3 20 2 15,-9 16 0-15,-18 20 4 16,-22 9 4-16,-8 15 6 16,-33 39 13-16,0 24-4 0,-19 17-8 15,-66 9-7-15,-21-1-5 16,-1-16-3-16,-2-25-2 16,25-27-7-16,18-31-45 15,25-4-58-15,41-47-140 16</inkml:trace>
  <inkml:trace contextRef="#ctx0" brushRef="#br0" timeOffset="97208.6062">28593 14806 450 0,'-71'15'38'16,"-3"8"4"-16,3 1 17 15,11 4-40-15,28-5-18 16,18 1-1-16,14-6-3 0,0-2-5 16,0-3 8-1,33-3 16-15,2-1 21 0,3 1 1 16,-10 1-1-16,-18 0 7 16,-10 12-3-16,0 9-12 15,0 17-3-15,-38 1-14 16,-22 1-10-16,-11-9-2 15,-2-17-7-15,-12-18-14 16,20-7-24-16,8 0-14 16,35-3 1-16,16-11-12 15,6-4-47-15,19 3-29 16</inkml:trace>
  <inkml:trace contextRef="#ctx0" brushRef="#br0" timeOffset="97479.1569">29152 14896 265 0,'0'-3'210'0,"0"3"-173"16,0 0 24-16,0 0-20 15,0 30 2-15,0 8-18 16,0 10-10-16,0 5-6 16,-9-2-8-16,4 3-1 0,2-15-13 15,-2-5-32-15,-9-10-18 16,9 0-50-16,-9-15-100 16</inkml:trace>
  <inkml:trace contextRef="#ctx0" brushRef="#br0" timeOffset="97651.271">29168 14607 640 0,'-33'0'30'0,"33"0"-30"0,0 0-31 16,14 0-91-16,38 17-87 15</inkml:trace>
  <inkml:trace contextRef="#ctx0" brushRef="#br0" timeOffset="97950.47">29681 14967 475 0,'0'0'40'16,"0"0"-2"-16,41 0-16 15,29-6-1-15,23-15-2 0,11-4 10 16,-14 6 6-16,-22 5 12 16,-30 11-5-16,-11 3-18 15,-21 1-3-15,-6 37 5 16,0 11-7-16,-14 10-15 15,-24 6-4-15,13-10-12 16,17-9-31-16,8-12-54 16,0-7-27-16,0-6-49 15,8-7-99-15</inkml:trace>
  <inkml:trace contextRef="#ctx0" brushRef="#br0" timeOffset="98437.8632">31235 14501 380 0,'-33'0'99'16,"-8"0"-49"-16,3 0-14 15,-8 6-31-15,-20 16-3 16,-13 7-1-16,0 8 0 15,-25 15 5-15,6 11 23 16,0 10 8-16,5 17-9 16,23 9-4-16,18 12 1 0,30-11-11 15,22-15-5-15,0-23-3 16,60-32-4-16,38-30 0 16,28-3 4-16,15-55-3 15,17-26-2-15,1-21 0 16,-15-15-1-16,-13-3 2 15,-27-5 6-15,-31 4 16 16,-35 4-12-16,-38 11-9 16,0 22-1-16,-79 27-2 15,-24 28 0-15,-17 32 0 16,-11 22-1-16,0 41 0 16,27 13 2-16,31 2-1 15,35-2 1-15,38 3-1 0,0-10 4 16,32-15 4-16,61-10 9 15,30-16-6-15,21-10-11 16,20-11-12-16,-1-7-100 16,-29-23-372-16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7:09:05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14853 3392 330 0,'0'-4'81'0,"0"1"-44"16,0 3 22-16,0 0-12 15,0 0-13-15,0 0-17 16,0 0-2-16,0 0 7 16,0 0-6-16,0 0-2 15,0 0-6-15,-2 22-4 0,-18 20 6 16,-23 25 4-16,-12 8-7 16,-24 18-4-16,0 8-2 15,-5-2 0-15,18-7-1 16,14-25 0-16,20-23-1 15,23-26-1-15,4-18-2 16,5-7 3-16,0-45-7 16,5-18-10-16,50-22 15 15,21-6 2-15,6-4 0 16,8-5 1-16,-5 3 0 16,-1 2 0-16,-2 12 0 15,-19 13 0-15,-3 18 1 16,-19 16 1-16,-3 17 0 15,-19 7 2-15,-11 9-1 0,-8 7-1 16,5 3-2-16,1 0 0 16,8 13 2-16,5 28 9 15,0 18-2-15,-11 16 0 16,-8 18-1-16,0 8 1 16,0 0-4-16,0-4-3 15,0-3-2-15,0-11 0 16,0-9-6-16,0-19-17 15,0-12-17-15,0-10-31 16,0-10-43-16,0-6-49 16,-19 1-170-16</inkml:trace>
  <inkml:trace contextRef="#ctx0" brushRef="#br0" timeOffset="322.0805">14649 3750 291 0,'32'0'87'0,"20"-2"-60"16,33-8 67-16,21 0-41 15,0-4-6-15,-7-3-7 16,-4 5-29-16,-35-3-10 16,-8 6-1-16,-19 1-12 15,7 3-66-15,-20 4-177 16</inkml:trace>
  <inkml:trace contextRef="#ctx0" brushRef="#br0" timeOffset="690.3009">15876 3428 379 0,'0'0'22'0,"0"0"33"16,0 0-12-16,19 0-4 16,33 0-1-16,5 0-7 15,27-10-2-15,-15-1-9 16,-4-1-13-16,-5 5-7 16,-22 0-10-16,9 7-52 15,-23 0-128-15</inkml:trace>
  <inkml:trace contextRef="#ctx0" brushRef="#br0" timeOffset="908.3935">15816 3818 462 0,'0'8'58'16,"0"2"-20"-16,32-2 14 16,20-5-24-16,19-3-24 15,3 0-4-15,-3-11-36 16,27-16-118-16</inkml:trace>
  <inkml:trace contextRef="#ctx0" brushRef="#br0" timeOffset="1431.7388">18338 2728 353 0,'-8'0'38'16,"-9"0"-21"-16,9 14 18 15,8 11 0-15,-5 8-2 0,2 9-1 16,-27 12-1-16,-16 21 14 16,-9 11-4-16,-16 3-19 15,6 2-19-15,13-15-3 16,0-12-20-16,19-9-56 16,6-5-68-16,-6-20-188 15</inkml:trace>
  <inkml:trace contextRef="#ctx0" brushRef="#br0" timeOffset="1770.4351">17067 3705 301 0,'0'0'59'16,"0"0"-35"-16,19 0 19 15,0 0 3-15,14-10-8 16,14-4 0-16,26-4-2 16,25-2 0-16,25-3 0 15,22 2-11-15,4 1 11 16,4 0-1-16,-22 8-13 0,-19 5-7 15,-33 7-5-15,-41 0-10 16,-11 0-2-16,-10 1-21 16,-17 14-39-16,2 6-63 15,-2-4-126-15</inkml:trace>
  <inkml:trace contextRef="#ctx0" brushRef="#br0" timeOffset="2198.1768">17321 4003 292 0,'-6'0'50'0,"6"0"0"16,0 0 4-16,0 0-7 15,22-4 1-15,35-8-13 16,9-6 10-16,13 0-4 16,6 4 1-16,-20 0 13 15,-13 6-14-15,-25 7-19 16,-22 1-12-16,-5 15-4 15,-10 32 3-15,-70 21-3 0,-26 16-4 16,-17 5 1-16,17-6-2 16,27-15 0-16,52-18-1 15,27-17-1-15,16-26 0 16,82-7-2-16,33-12-1 16,25-29-11-16,-4 2-38 15,-2-9-62-15,-38-6-233 16</inkml:trace>
  <inkml:trace contextRef="#ctx0" brushRef="#br0" timeOffset="3592.1007">19598 2821 331 0,'0'-1'29'16,"0"1"37"-16,0 0-2 15,0 0-16-15,-9 0-18 16,-23 1 0-16,-28 27-5 15,-6 14-14-15,-18 16 1 16,-14 26 0-16,-1 24 0 16,-4 32-3-16,24 16 1 15,32 11-1-15,15-3-1 16,32-20-6-16,0-26-2 16,13-31-1-16,39-31-6 15,0-25-2-15,-14-14-12 16,-5-12-22-16,2-5-60 0,-16-8-96 15</inkml:trace>
  <inkml:trace contextRef="#ctx0" brushRef="#br0" timeOffset="4252.7989">19838 3131 303 0,'0'-2'29'0,"0"2"18"16,0 0-15-16,0 0-13 15,0 0-6-15,0 0-2 0,0 0 1 16,0 0 3-16,0 0-1 16,0 0-4-16,0-3 3 15,0 3 6-15,32-3 14 16,20-5 16-16,27-9-12 16,33-3 0-16,13-6-2 15,1 4 1-15,-14 8-11 16,-36 6-12-16,-41 8-10 15,-18 0-3-15,-17 22-2 16,-25 31 2-16,-59 24 2 16,-47 20-2-16,-14 10 1 0,-5-1-1 15,11 1 0 1,22-11-1-16,24-12 1 0,28-17-5 16,32-16-11-16,33-21 2 15,0-16 0-15,33-11 4 16,38-3 7-16,8-3 2 15,8-19-7-15,-22-6-30 16,-7 6-54-16,-12 4-75 16,-27 3-171-16</inkml:trace>
  <inkml:trace contextRef="#ctx0" brushRef="#br0" timeOffset="4890.2264">22060 3024 282 0,'8'-3'33'0,"-8"-1"31"0,0-1 0 16,0 2-14-16,0-1-2 16,0-1 0-16,-27-1-19 15,-12 3-6-15,-10-1-6 16,-22 4-7-16,-18 0-1 15,-18 0-4-15,-18 21-1 16,-12 9 5-16,7 12-5 16,12 4 3-16,12 12 3 15,21 0-3-15,28-2 0 16,30-10-2-16,27-13-5 16,0-6 0-16,27-16 0 15,50-11 1-15,29 0 4 16,25-30-2-16,24-19-2 15,9-11 0-15,-12 0-1 0,-26 8 0 16,-23 11 2-16,-43 12-2 16,-27 15 1-16,-22 7 0 15,-11 7 1-15,0 0 0 16,0 10-1-16,-14 28 3 16,-32 22 8-16,-6 16-1 15,-13 5 3-15,2 4 2 16,-2-6-5-16,10-4-5 15,14-9-5-15,3-12-1 16,14-9-11-16,15-12-28 16,-4-10-51-16,13-12-101 0,-6-6-163 15</inkml:trace>
  <inkml:trace contextRef="#ctx0" brushRef="#br0" timeOffset="5639.7197">19726 3981 205 0,'0'0'69'0,"0"-3"-23"15,0-4-20-15,16-1-13 16,14-4 15-16,11 0 24 16,16 2 2-16,11 0 7 15,41-2-5-15,11-2-13 16,22 0 2-16,-8 3-19 15,-31 0-18-15,-23 3-6 16,-34 6-2-16,-16-1-11 16,-27 3-37-16,7-4-98 15,-1-7-277-15</inkml:trace>
  <inkml:trace contextRef="#ctx0" brushRef="#br0" timeOffset="6125.8928">22362 2786 90 0,'-51'0'335'16,"23"0"-333"-16,20 0 44 16,8 0-8-16,0 9 0 15,36 6 2-15,29 3 16 0,17 16-4 16,0 10-4-16,2 21-4 16,-32 23 1-16,-33 28-13 15,-19 22-15-15,-52 14-9 16,-70 3-8-16,-23-4 0 15,11-21-14-15,12-28-41 16,54-34-65-16,29-41-64 16,39-27-252-16</inkml:trace>
  <inkml:trace contextRef="#ctx0" brushRef="#br0" timeOffset="6472.0283">23824 2623 432 0,'-93'21'98'16,"-13"40"-33"-16,-22 20 13 15,-11 22-28-15,-14 25-4 16,3 25-7-16,14 13-11 0,37-4-8 16,48-13-8-16,37-32-9 15,14-32-3-15,60-26-13 16,38-25-36-16,38-25-67 15,1-9-128-15</inkml:trace>
  <inkml:trace contextRef="#ctx0" brushRef="#br0" timeOffset="7110.389">23698 3112 412 0,'0'-3'52'15,"0"2"19"-15,0 1-14 16,0 0-22-16,0 0-12 16,0 0-3-16,0 8 5 15,0 38 11-15,0 19 8 16,-5 19-13-16,-22 9-11 16,-14 0-11-16,-6-6-6 15,9-15-3-15,6-10-3 16,7-16-16-16,17-16-46 15,8-17-35-15,0-13-75 16,8-7-142-16</inkml:trace>
  <inkml:trace contextRef="#ctx0" brushRef="#br0" timeOffset="7483.8784">24026 3076 363 0,'0'0'33'16,"0"0"3"-16,0 0-8 15,60 0 4-15,32 0 17 16,26-8-3-16,18-13 0 0,3-4-3 15,-3 3-3-15,-18 6-8 16,-45 1-15-16,-27 9-8 16,-32 6-7-16,-8 0-1 15,-6 31 1-15,0 19 2 16,-60 22 0-16,-11 11-2 16,-3 4-1-16,3 0-1 15,6-8-1-15,10-12-15 16,17-16-23-16,24-17-21 15,14-22-38-15,0-12-31 16,66-5-30-16</inkml:trace>
  <inkml:trace contextRef="#ctx0" brushRef="#br0" timeOffset="7724.6666">25514 2489 401 0,'39'0'220'0,"21"34"-219"15,24 24 33-15,-5 16 3 16,-27 19 9-16,-38 21-11 16,-14 29 11-16,-93 26 0 15,-65 11-9-15,-30 1-27 0,2-24-10 16,25-48-33-1,74-42-93-15,49-67-147 0</inkml:trace>
  <inkml:trace contextRef="#ctx0" brushRef="#br0" timeOffset="9052.6496">26627 3257 120 0,'5'-4'160'0,"-5"4"-125"16,0-3 35-16,0-1-11 16,0 0-3-16,0 1 1 15,0 3-4-15,0 0 1 16,0-2-8-16,-16 2-13 0,-20 0-15 15,-21 0-5-15,-30 25-10 16,-3 16-2-16,3 2 0 16,24 6 4-16,22-10-1 15,27-6 0-15,14-9 0 16,0-5 0-16,0-5 3 16,28 2 4-16,4 0 0 15,1 5 0-15,-14 1-1 16,0 5-1-16,-19 3-4 15,0 6-3-15,-38-6-1 16,-35-2-1-16,-4-10-13 16,-2-18-24-16,19 0-6 15,17 0-23-15,21-13 6 0,11 6 7 16,11 1-47-16,0 0-42 16,33-4-161-16</inkml:trace>
  <inkml:trace contextRef="#ctx0" brushRef="#br0" timeOffset="9420.8207">27028 3344 354 0,'0'0'24'16,"0"0"25"-16,0 0-16 16,0 1-14-16,0 8 7 15,0 10 19-15,0 8 15 16,0 7-24-16,0 12-3 15,-9 2-9-15,-15 1-9 16,5-6-10-16,-3-2-5 16,8-9-1-16,-2-7-7 0,13-12-19 15,-8-11-36-15,9-2-20 16,2 0-14-16,0-26-211 16</inkml:trace>
  <inkml:trace contextRef="#ctx0" brushRef="#br0" timeOffset="9623.9554">27317 2916 429 0,'0'-12'105'0,"0"4"-105"15,19-2-13-15,-6 3-25 16,6 5-54-16,9 2-101 16</inkml:trace>
  <inkml:trace contextRef="#ctx0" brushRef="#br0" timeOffset="10115.853">27617 3253 220 0,'0'-1'124'15,"0"1"-87"-15,0-2 28 16,5-2-30-16,-2 4 12 16,-3 0-6-16,0 0-18 15,0 0-8-15,0 20 1 16,0 14 7-16,-14 7-14 0,-8-1-1 16,9-6-1-1,2-8-3-15,11-7-4 0,0-12 1 16,0-7-1-1,0 0 2-15,32-27 1 0,28-13 0 16,3-7-3-16,5 0 2 16,11 1 4-16,-2 7 7 15,2 12 4-15,-19 8 9 16,-14 19-1-16,-2 0-12 16,-36 29 2-16,-8 24 6 15,0 11-12-15,-14 7-6 16,-32-1-3-16,8-14-1 15,11-18-36-15,7-13-59 16,20-15-66-16,0-10-168 16</inkml:trace>
  <inkml:trace contextRef="#ctx0" brushRef="#br0" timeOffset="10604.6637">29522 2749 400 0,'0'0'21'16,"0"0"34"-16,0 0-24 0,0 7 15 16,0 21-7-1,0 9-4-15,-5 13-2 0,-33 15 0 16,-8 8-5-16,-14 16-3 16,-6 5-15-16,1 3-10 15,18-9 0-15,4-5-18 16,7-16-31-16,17-20-26 15,5-19-38-15,14-26-78 16</inkml:trace>
  <inkml:trace contextRef="#ctx0" brushRef="#br0" timeOffset="11135.8457">29852 2955 326 0,'-19'0'37'16,"3"21"-15"-16,-9 0-2 15,20-2-7-15,-3-11-10 16,8-8 1-16,0 0 7 15,41-12 28-15,16-14-1 16,17-9 18-16,-4 2-9 16,4 8-10-16,-3 9 7 0,-14 9-6 15,-21 2-7 1,2 5-3-16,-19 0-9 0,-5 16-4 16,-6 16-4-16,-8 13-3 15,0 9-4-15,-22 14-1 16,-57 16-3-16,-38 11 0 15,-14 10 1-15,-19-4-1 16,0-7 0-16,19-14-1 16,30-12-2-16,22-20-3 15,27-17-4-15,28-16 3 16,24-10 4-16,0-5 3 16,5 0-5-16,69-23 0 15,24-12 5-15,30 1 5 16,6-2 0-16,-4 7 1 0,-4 6 0 15,-17 6-6-15,-30 7-1 16,-27 5-24-16,-30 5-68 16,-22 0-63-16,0 0-263 15</inkml:trace>
  <inkml:trace contextRef="#ctx0" brushRef="#br0" timeOffset="11610.1407">30853 2969 376 0,'-11'0'41'0,"-11"2"16"16,-10 21-8-16,-7 11-19 16,-12 11-13-16,-15 16 7 15,-2 14 5-15,-3 6 6 0,6 4-9 16,24-11 1-16,24-11-12 15,17-21-13-15,0-15 2 16,71-21 3-16,22-6 11 16,38-21-2-16,19-29-6 15,-6-25-4-15,-7-6 0 16,-31-5 3-16,-35 6 3 16,-52 9-6-16,-19 16-3 15,-57 20-3-15,-60 14-8 16,-17 21-15-16,11 0-18 15,25 10-22-15,24 12-68 16,42-3-159-16</inkml:trace>
  <inkml:trace contextRef="#ctx0" brushRef="#br0" timeOffset="12036.3891">31619 2795 268 0,'-24'17'52'0,"2"6"30"16,3 0-15-16,8 2-3 16,11-2-19-16,0-3-16 15,0-5-16-15,30-9 7 16,30-6 10-16,19 0 1 15,5-13 5-15,-10-14 1 16,-28 3-6-16,-32 5-5 16,-14 4-12-16,-8 1-10 15,-52 3-4-15,-6 1-49 0,9 3-51 16,16-9-108-16</inkml:trace>
  <inkml:trace contextRef="#ctx0" brushRef="#br0" timeOffset="66005.687">17937 5683 394 0,'-24'2'29'0,"-4"16"-22"16,1 13 22-16,-6 12-3 16,-5 13-13-16,-8 17-4 15,-6 16-1-15,-8 11 3 16,-19 2 1-16,3 4-6 15,5-20-2-15,16-23-3 16,22-28-1-16,20-30 1 16,13-5 2-16,0-38 21 15,0-33-17-15,60-27-6 16,32-10-2-16,12-10 2 0,13 2-1 16,-5 3 1-16,-6 9 1 15,6 12 0-15,-14 15 0 16,-19 18 1-16,-21 17-1 15,-31 15 2-15,-16 10 6 16,-11 10 1-16,0 7 3 16,0 0-5-16,0 21-4 15,8 31 2-15,-8 20 8 16,11 18-7-16,-3 14 2 16,-8 13-2-16,0 7 0 15,0 8-5-15,0-9-3 16,0-9 0-16,-5-14 0 15,2-16-1-15,3-15-8 0,0-14-18 16,0-19-30-16,0-14-49 16,0-15-65-16</inkml:trace>
  <inkml:trace contextRef="#ctx0" brushRef="#br0" timeOffset="66314.2891">17577 6235 280 0,'8'0'113'0,"3"0"-89"16,17-2 28-16,23 0-20 16,23-5 21-16,35-6-5 15,3-1-23-15,-11-1-13 16,-11 0-11-16,-30 1-1 16,-14-1-42-16,-8 11-70 15,-5-1-96-15</inkml:trace>
  <inkml:trace contextRef="#ctx0" brushRef="#br0" timeOffset="66709.3775">18731 6050 377 0,'0'0'69'0,"0"0"-40"15,46 0 39-15,6 0-24 16,8-4-16-16,-9 0-12 16,-4 0-11-16,-14 3-5 15,-9-4-4-15,-2 2-39 16,16-4-96-16,-24 1-295 15</inkml:trace>
  <inkml:trace contextRef="#ctx0" brushRef="#br0" timeOffset="66905.0627">18810 6272 221 0,'0'0'454'0,"0"0"-454"16,13 0 2-16,44 0-2 15,12 0-2-15,21-10-81 0,-17-17-192 16</inkml:trace>
  <inkml:trace contextRef="#ctx0" brushRef="#br0" timeOffset="69903.6033">19393 5772 317 0,'0'0'50'16,"0"-1"-20"-16,0-1 4 15,0-3-16-15,0 0 2 16,0-4 1-16,0 3 13 16,0 1 9-16,0 0-8 15,0 3-6-15,14-4-9 0,13-5-5 16,17-1-4-16,16-2 7 16,16-4-4-16,6 3 3 15,16 2 7-15,-8 4 4 16,-17 7-1-16,-7 2-10 15,-22 0-6-15,-23 17-5 16,-15 19 3-16,-6 21-3 16,-57 24 0-16,-69 24-5 15,-32 13-1-15,-11 2 0 16,16-14-2-16,36-14-3 16,32-23-1-16,45-18-11 15,34-19 3-15,6-15-2 16,52-15 4-16,54-2 12 15,31 0 0-15,7-14 4 0,6-8-2 16,-16 1-1-16,-17 2-1 16,-38 4-1-16,-14-5-42 15,1-6-89-15,-20-3-131 16</inkml:trace>
  <inkml:trace contextRef="#ctx0" brushRef="#br0" timeOffset="70247.7679">21285 5518 450 0,'-11'0'74'0,"-2"0"-36"15,5 6 0-15,-11 20 5 16,-1 16 5-16,-12 11-19 16,-6 17 5-16,-9 17-13 15,-18 15 3-15,-1 0-4 16,6-1-14-16,-5-11-6 0,19-10-4 15,18-16-17-15,4-16-38 16,24-15-36 0,0-28-115-16</inkml:trace>
  <inkml:trace contextRef="#ctx0" brushRef="#br0" timeOffset="71431.0401">22690 6348 368 0,'0'0'113'16,"0"0"-86"-16,0 0 6 15,0 0-8-15,-6 16-13 16,-16 7 6-16,-16 1-7 16,0-2-3-16,3-3-3 15,24-9-4-15,-3-10 1 0,14 0 0 16,0-18 4-16,46-17-1 15,17-5-3-15,-14 12 6 16,-11 10 18-16,-13 12 19 16,-25 6-13-16,0 0-5 15,0 17-2-15,-66 24-9 16,-18 1-8-16,-6-11-8 16,11-17-49-16,57-14-80 15</inkml:trace>
  <inkml:trace contextRef="#ctx0" brushRef="#br0" timeOffset="74562.8785">23638 5429 202 0,'0'-6'228'15,"0"6"-193"-15,0 0 14 16,0 0-12-16,0 0-19 16,0 0-3-16,0 0 2 15,0 0 2-15,-10 0-1 0,1 3-7 16,-15 27-7-16,-17 15 4 16,-5 16-5-16,-20 2-3 15,14-2 0-15,20-3-1 16,13-16-5-16,19-14-6 15,0-16-9-15,27-12 5 16,38 0 16-16,12-5 4 16,2-15-1-16,-6 5-1 15,-21 1 0-15,-14 6-1 16,-5 3-1-16,-19 2-6 16,5 3-69-16,-6 0-65 15,-7 0-205-15</inkml:trace>
  <inkml:trace contextRef="#ctx0" brushRef="#br0" timeOffset="74810.0172">24091 5361 327 0,'0'0'62'15,"0"0"-38"-15,-5 5 3 16,-4 24 30-16,-10 10 7 15,0 9-12-15,-8 20-8 16,-11 9-6-16,-22 15-7 16,0 12-7-16,-11 3-10 15,0-2-13-15,11-11-1 16,8-14-8-16,11-20-32 0,17-18-38 16,18-19-69-16,6-23-120 15</inkml:trace>
  <inkml:trace contextRef="#ctx0" brushRef="#br0" timeOffset="75409.8359">25198 5564 171 0,'0'-2'223'15,"-19"-3"-192"-15,0 5 20 16,-22 0-32-16,-11 0-3 15,-8 0-2-15,-35 5 7 16,-17 13 7-16,-8 10 2 16,-16 2 2-16,10 1-14 15,14-3-9-15,36-6-4 0,35-7-4 16,22-10-1-16,19-2-2 16,0-3 2-16,0 0 2 15,19 5 5-15,41 2 21 16,19 8 7-16,-2 7-6 15,-9 8-1-15,-16 12-10 16,-25 11-3-16,-16 11-3 16,-11 9-3-16,-25 17-3 15,-62 5-4-15,-36 5-1 16,-16-14 0-16,8-11-1 16,25-26 0-16,35-22-2 15,44-24-5-15,21-7 6 16,6-59-2-16,66-26-18 15,65-21 17-15,32 1 4 16,9 4 3-16,-17 13 0 0,-35 9 1 16,-30 18-4-16,-30 13-3 15,-32 10-48-15,-28 10-94 16,0 8-244-16</inkml:trace>
  <inkml:trace contextRef="#ctx0" brushRef="#br0" timeOffset="108365.3246">21798 5608 105 0,'-5'0'132'15,"5"0"-120"-15,0 0 21 16,0 0-16-16,-3 0 10 0,3 0-12 16,-6 0 9-16,-7 0 8 15,2 0 1-15,-8 0-11 16,11 2-9-16,-1-2 9 16,9 0 1-16,-5 0-9 15,5 0 0-15,0 0 1 16,0 0-1-16,0 0-2 15,0 0 5-15,0 0 6 16,0-5 1-16,46-15-13 16,20-3-4-16,18-11 10 15,3 7 0-15,12 0 5 16,-15 4 0-16,-27 8-2 0,-21 10-9 16,-17 5-8-16,-19 0-1 15,0 38 4-15,0 17 5 16,-55 13-4-16,-21 6-3 15,2 2-2-15,14-17-1 16,22-17-1-16,19-22 0 16,19-14-2-16,0-6-3 15,11 0 1-15,44 0 4 16,16 0 0-16,-17 0 1 16,-10 8 2-16,-42 38 5 15,-2 29 10-15,-87 19 8 16,-68 8-17-16,-44-11-6 15,2-23-3-15,20-38-17 16,54-30-84-16,44-43-194 16</inkml:trace>
  <inkml:trace contextRef="#ctx0" brushRef="#br0" timeOffset="149299.0695">13719 9144 323 0,'0'0'46'0,"0"0"-42"15,5-4 32-15,9 2 5 16,-6 2-5-16,3-2-2 16,-3 2-13-16,-8 0-7 15,0 17 23-15,0 20 2 16,0 10-24-16,0 10-6 15,0 11 2-15,0 4-2 0,-13 1 1 16,-6-1-2-16,-9-9-7 16,9-10-1-16,6-14-1 15,-1-14-15-15,14-10-34 16,0-8-59-16,0-7-45 16,14 0-31-16</inkml:trace>
  <inkml:trace contextRef="#ctx0" brushRef="#br0" timeOffset="149937.378">14845 9184 303 0,'-14'0'46'16,"-37"5"-8"-16,-9 13-8 16,-6 5-1-16,-5-4 4 15,-8-1-2-15,14 6-3 16,-6 5-5-16,5-1-4 0,12 7-10 16,10-4-6-1,9-2-1-15,24-9-2 16,11-8 0-16,0-2 0 0,0-4 4 15,19 1 9-15,19 0 5 16,22 1-1-16,-8 5-2 16,0 2-2-16,0 1-5 15,2 5 7-15,-16 1 0 16,3 3-7-16,-3-1-5 16,-16 4 0-16,-5 2-2 15,-17 7 3-15,0 5 1 16,0 5 0-16,-39 1-1 15,-21-6-2-15,-5-4-2 16,0-4 0-16,7-12 0 16,6-8 0-16,25-8-3 0,0-6-2 15,13 0 2 1,3 0 0-16,3-30-4 0,8-17-2 16,0-11 7-16,60-8 2 15,19-10 0-15,6 3 0 16,8-5 0-16,5 2 2 15,5 6 2-15,-24 17 1 16,-27 7-4-16,-19 17-1 16,-14 11 1-16,-19 11-1 15,0 2 0-15,0 5-1 16,0 0-7-16,0 0-34 16,-5 0-60-16,-9 1-44 15,14 13-92-15</inkml:trace>
  <inkml:trace contextRef="#ctx0" brushRef="#br0" timeOffset="150318.7556">15494 9341 9 0,'-52'29'310'0,"0"12"-285"16,1 8 51-16,15 1-30 0,-2 0-13 16,24-1-2-1,9-9 1-15,5-10-9 0,0-8 0 16,38-11-8-16,36-11-1 16,24 0 5-16,11-19-6 15,11-19 0-15,5-13 9 16,-10-2 0-16,-28 5-3 15,-27 1-3-15,-41 5-3 16,-19 11-4-16,-13 4 3 16,-61 10-8-16,-16 1-4 15,5 6 0-15,1 7 0 16,24-6-2-16,33 5-16 16,18 1-16-16,4-2-28 15,5 2-56-15,27-1-119 16</inkml:trace>
  <inkml:trace contextRef="#ctx0" brushRef="#br0" timeOffset="150574.3611">16484 9414 175 0,'0'0'224'0,"24"0"-194"0,36 0 86 15,19-4-55-15,-13-4-18 16,-1-5-18-16,-13 7-19 16,-19 2-6-16,-6 4-5 15,-2 0-45-15,2 0-135 16</inkml:trace>
  <inkml:trace contextRef="#ctx0" brushRef="#br0" timeOffset="151123.4521">18390 9032 483 0,'-93'51'51'0,"8"2"-11"15,28-5-20-15,16-13-20 16,30-14 0-16,11-12 0 15,0-9 0-15,33 0 10 16,43 0 37-16,17 5 6 16,-14 14-14-16,-27 13-13 15,-25 15 10-15,-27 12-6 16,0 8-9-16,-68-2-14 16,-30 0-6-16,-17-13-1 15,9-20-2-15,8-17-16 16,13-15-14-16,31 0-11 0,21-37-9 15,33-11-12-15,0-7-43 16,8 3-42-16,50 5-33 16</inkml:trace>
  <inkml:trace contextRef="#ctx0" brushRef="#br0" timeOffset="151354.9654">18286 9044 195 0,'0'-5'214'0,"0"5"-188"0,44-7 19 15,24 0 26-15,27-1-22 16,20-7-12-16,2 1-1 16,0 1-3-16,-19 2-13 15,-24 4-18-15,-22 0-2 16,-33 1-2-16,-14 3-29 15,-5 3-70-15,0 0-126 16</inkml:trace>
  <inkml:trace contextRef="#ctx0" brushRef="#br0" timeOffset="151655.3581">18330 8556 312 0,'-58'8'27'0,"7"27"25"16,-28 15 2-16,-25 19-11 16,-21 12 4-16,-25 20 1 15,-3 16 6-15,3 15-8 16,27 13 1-16,44-5-24 15,38-11-16-15,36-22-6 16,5-17-1-16,30-19-1 16,49-16-7-16,33-20-20 15,8-19-30-15,30-8-68 0,5-8-133 16</inkml:trace>
  <inkml:trace contextRef="#ctx0" brushRef="#br0" timeOffset="152366.7251">19303 9009 12 0,'-8'0'183'0,"-6"0"-164"16,9 0 16-16,2 0-7 0,-8 0 12 15,-2 0 11-15,-7 0-3 16,1 0-14-16,6 0 5 16,5 0-4-16,8 0-8 15,0 0-4-15,0 0-3 16,0 0-7-16,0 0 7 15,0 0 9-15,8 0-12 16,52-10 1-16,11-8 18 16,-6 1-14-16,-13 4 1 15,-11 6 6-15,-22 7-12 16,-8 0-13-16,-11 6-3 16,0 29 4-16,0 12 11 15,-57 14-13-15,-9 0-2 0,1-8-1 16,24-15-1-1,22-18-2-15,19-12-5 0,0-8-1 16,8 0 5-16,49 0 4 16,3 0 2-16,-8 2-2 15,-11 20 0-15,-22 12 3 16,-19 16 6-16,0 12 2 16,-46 5-3-16,-58 2-6 15,-16-14-2-15,-3-17-3 16,17-22-24-16,8-16-27 15,32 0-19-15,20-31-28 16,46-6-51-16,0-13-79 0</inkml:trace>
  <inkml:trace contextRef="#ctx0" brushRef="#br0" timeOffset="152816.4057">20541 8962 105 0,'0'-5'254'0,"0"5"-190"16,0 0 0-16,0 0-11 15,-3 0-19-15,-8 22-6 16,-2 17 8-16,-6 10-7 16,-9 15-6-16,-10 5-4 0,-8 0-11 15,5-3-8 1,-3-7 0-16,12-12-11 0,4-10-31 16,4-12-50-16,10-7-48 15,1-11-94-15</inkml:trace>
  <inkml:trace contextRef="#ctx0" brushRef="#br0" timeOffset="153004.9441">20015 9354 290 0,'0'-8'180'0,"32"-4"-135"15,42-9 39-15,19-3-39 16,16-3-21-16,-6-3-12 15,-7-2-10-15,-6 2-2 0,-25 0-11 16,1 5-65-16,-20 8-103 16,6-1-225-16</inkml:trace>
  <inkml:trace contextRef="#ctx0" brushRef="#br0" timeOffset="153424.969">21032 8941 403 0,'-14'0'31'15,"14"-3"-11"-15,0-8-4 0,33-7 6 16,27-10-16-16,11 2 13 16,0 5 25-16,-11 7 16 15,-9 10-11-15,-4 4-13 16,-6 6-8-16,-22 29 2 15,-19 14-10-15,0 12-7 16,-33 0-6-16,-8-6-6 16,8-17-1-16,20-15-3 15,13-21-3-15,0-2-5 16,65-8 4-16,28-22 7 0,19 0 0 16,-14 6 0-1,-19 14 2-15,-19 10 0 0,-22 7 4 16,-38 40 3-16,0 21 6 15,-65 11-2-15,-42 4-7 16,-10-7-5-16,0-23-1 16,24-14-12-16,17-25-20 15,16-14-19-15,13 0-6 16,20 0-15-16,16-12-34 16,11-5-81-16</inkml:trace>
  <inkml:trace contextRef="#ctx0" brushRef="#br0" timeOffset="153881.3108">22714 8643 153 0,'-44'0'219'0,"-10"26"-180"15,8 6 6-15,-12 4-12 16,-2 7-11-16,3 5-3 16,3 2 12-16,-4 6 14 0,17 6-5 15,11 0-10 1,22-5-8-16,8-2-5 15,0-10-12-15,38-13-2 0,41-6 0 16,14-17 0-16,5-9 2 16,6 0-2-16,-6-22 4 15,-24-6-2-15,-14 6 11 16,-28 2-2-16,-32 6-12 16,0-2 2-16,-79 2-1 15,-38 4-3-15,-8 2-4 16,18 5 2-16,28 3-9 15,36 0-7-15,21 0-19 16,16 0-27-16,6-4-38 16,19-9-48-16,55-9-155 15</inkml:trace>
  <inkml:trace contextRef="#ctx0" brushRef="#br0" timeOffset="154166.5016">23123 8370 413 0,'0'15'27'0,"6"26"29"15,32 10-10-15,8 10 9 0,-13 14 0 16,-20 16-11-16,-13 17 8 15,0 21 1-15,-73 19-15 16,-25 8-9-16,-11-4-12 16,8-18-14-16,11-33-3 15,35-40-24-15,12-28-63 16,43-33-96-16,0-42-270 16</inkml:trace>
  <inkml:trace contextRef="#ctx0" brushRef="#br0" timeOffset="154977.3656">23712 8915 61 0,'0'-4'223'0,"0"4"-174"16,0-2 1-16,0 2-8 15,0-3-24-15,19 0 7 16,14-4 43-16,19-2-20 16,-1 2-18-16,-4-1-12 15,-9 1-13-15,-3 1-5 16,-10 6-6-16,-17-2-41 15,11 2-87-15,-19 0-139 16</inkml:trace>
  <inkml:trace contextRef="#ctx0" brushRef="#br0" timeOffset="155179.9686">23835 9105 372 0,'46'-4'158'15,"-5"4"-135"-15,-3 0 33 16,-24 0-56-16,-9 12-11 16,3-4-71-16,3-8-173 0</inkml:trace>
  <inkml:trace contextRef="#ctx0" brushRef="#br0" timeOffset="171522.7405">25007 8444 118 0,'8'0'67'16,"1"0"-60"-16,7 0 36 15,-2 0-20-15,-6 0 13 16,5 0-13-16,12 0 6 0,-6 0 10 16,3-5-2-1,-11-1-5-15,-3 3-6 0,-8 3-3 16,0 0 9-16,0 0-10 16,0 0-8-16,0 0 2 15,0 0 6-15,0-2 2 16,0 2 0-16,0 0 2 15,0-2 0-15,0 2-7 16,0-6-3-16,-41 3-1 16,-30 2-15-16,-22 1 0 15,-16 0 0-15,-11 19 0 16,-2 14 0-16,10 8 0 16,14 6-2-16,30 4 2 15,16-1 0-15,27-6-1 16,25-4 0-16,0-8-2 0,19-11 0 15,60-16-1 1,33-5-3-16,24-5 0 0,9-36 7 16,-9-8-3-16,-16-1 3 15,-30 4-1-15,-24 13 1 16,-25 9 0-16,-17 16 0 16,-24 8 0-16,0 3-3 15,-11 41 0-15,-43 13 3 16,-23 9 1-16,9 1 0 15,3-4-1-15,8-6-1 16,16-6 1-16,-3-8-8 16,22-9-22-16,11-1-24 0,11-11-56 15,0-7-65-15</inkml:trace>
  <inkml:trace contextRef="#ctx0" brushRef="#br0" timeOffset="171716.2657">25651 8659 165 0,'-47'45'399'0,"-10"22"-384"16,-3 21 54-16,-14 15-37 15,-16 6-26-15,11-4-6 0,19-16-8 16,17-23-69-16,29-27-94 15</inkml:trace>
  <inkml:trace contextRef="#ctx0" brushRef="#br0" timeOffset="173118.5175">8841 14233 130 0,'0'0'21'0,"3"0"-14"16,2 0 7-16,1 0-7 15,-6 0-4-15,0 0-1 16,0 0 13-16,0 0 17 16,2 0 1-16,9-4 8 15,-11 4 17-15,6 0-19 0,-6 0-12 16,0 0 0-16,0 0-2 16,0 0 2-16,0 0-5 15,0 0 0-15,0 0-4 16,0 0-3-16,0 0-9 15,0 0-3-15,0 0 2 16,0-1 7-16,-19-2-1 16,-11-2-10-16,-17 1-1 15,12 4 1-15,-22 0-1 16,-1 0-1-16,4 0 1 16,-6 12 0-16,-6 8 0 0,15 2 0 15,4 3 0 1,17 0 0-16,14-1-1 0,5-4 1 15,11-3 0-15,0-2 0 16,0-3-1-16,25-1 1 16,15-3 1-16,20-8-1 15,6 0 1-15,-3 0 0 16,5-19 0-16,3-11-1 16,-6-10-1-16,1 1 0 15,-15 4 1-15,-10 12-1 16,-22 7 0-16,-11 9 1 15,-8 5 0-15,0 2 0 16,0 0 1-16,0 0 0 16,0 0 0-16,0 0 2 0,0 17-3 15,-21 9 2-15,-12 10-2 16,0 3 1-16,1 6-1 16,-1 5 1-16,0-6-1 15,-5 0 0-15,19-6-1 16,11-8 1-16,8-10-3 15,0-16-10-15,0-4-66 16,13 0-70-16,34-24-161 16</inkml:trace>
  <inkml:trace contextRef="#ctx0" brushRef="#br0" timeOffset="173538.8005">9275 14172 146 0,'-11'0'164'16,"-3"0"-109"-16,6 3 1 16,-11 15-15-16,0 1-7 15,0 10-8-15,-9 5-6 16,1 5 5-16,-6 9 2 15,-5 1-5-15,-8 3-2 16,-1 5-11-16,9-1-4 16,6-9-5-16,18-8 0 15,9-13-6-15,5-13-42 16,0-4-80-16,19-9-80 16</inkml:trace>
  <inkml:trace contextRef="#ctx0" brushRef="#br0" timeOffset="174103.1704">9624 14125 175 0,'-14'0'50'15,"14"0"8"-15,0 0-17 16,-14 0-16-16,6 0 1 16,-11 0-4-16,8 0 3 15,-11 0 0-15,3 9 1 16,0-1-11-16,-8 6-3 16,2 2 0-16,4 7 1 15,1 0 3-15,1 0-6 0,19-1-3 16,0-8-1-1,0-6-3-15,0-6 1 0,39-2 2 16,15-5 16-16,3-24-8 16,3-6-4-16,-13 2-2 15,-23 7 0-15,-10 2 2 16,-14 10-5-16,0 5-2 16,0 1 2-16,-33 2-5 15,-5 4-12-15,5 0-6 16,14 2-34-16,6 0-27 15,13 0-50-15,0 0-229 16</inkml:trace>
  <inkml:trace contextRef="#ctx0" brushRef="#br0" timeOffset="175017.0417">8667 14517 36 0,'0'0'56'16,"0"0"-20"-16,0 0-13 16,0 0-6-16,0 0-1 15,0 0-10-15,0 0 0 16,0-2 14-16,0 2 7 16,0 0-15-16,0 0-10 15,0 0-2-15,0-1 0 16,0-1-26-16,0-2-17 15,0 3-5-15,0-4 47 16,0 4 1-16,0 1 24 0,0 0-2 16,0 0 1-1,0 0 6-15,0 0-1 0,0 0-6 16,0 0-14-16,0 0-2 16,0 7 4-16,0 0 4 15,0 7-2-15,0 0-2 16,-20 6 2-16,12 2-1 15,-5 5 3-15,-1 1-9 16,-2-1-3-16,2-5-2 16,-5 0-12-16,11-5-63 15,8-6-69-15</inkml:trace>
  <inkml:trace contextRef="#ctx0" brushRef="#br0" timeOffset="189101.9171">13994 11983 222 0,'0'-2'185'0,"0"2"-161"16,0 0 19-16,-8 0-6 15,-3 0-14-15,-11 22-8 16,-2 15-3-16,-22 18-2 16,-6 10 5-16,5 7-5 15,-18 10-5-15,0 3 1 0,-4 1-1 16,7-12-2-16,15-17-1 15,15-28-2-15,23-15 1 16,9-14-1-16,0-7 1 16,0-39 0-16,33-24 4 15,35-18-3-15,22-4-2 16,3-1 0-16,0 6 0 16,-17 11 2-16,3 6-2 15,-19 15 4-15,-22 24 6 16,-19 13-3-16,-10 15 6 15,-9 3-7-15,0 0 5 16,0 0 3-16,0 31-6 0,0 12 5 16,5 13 0-16,9 6-8 15,5 10 1-15,0 3-1 16,-6 5 1-16,-7 3-2 16,2 0-3-16,-8-7-1 15,0-8 0-15,0-4-1 16,0-16-5-16,0-12-33 15,0-4-68-15,-46-17-86 16</inkml:trace>
  <inkml:trace contextRef="#ctx0" brushRef="#br0" timeOffset="189328.3912">13607 12627 227 0,'0'-15'243'0,"0"2"-228"16,33 4 23-16,32-4 16 15,14 0-26-15,-8 3-9 16,3 0-4-16,-17 5-12 16,3 1-3-16,-8-2-1 15,8 1-13-15,5 1-88 16,6-2-86-16</inkml:trace>
  <inkml:trace contextRef="#ctx0" brushRef="#br0" timeOffset="189611.9332">14771 12277 387 0,'22'-8'97'15,"16"1"-89"-15,17-4 48 0,-3 5-40 16,-14-4-15-16,0 9-1 15,-11 1-23-15,-8 0-111 16,-19 7-214-16</inkml:trace>
  <inkml:trace contextRef="#ctx0" brushRef="#br0" timeOffset="189755.8921">14943 12463 518 0,'33'-2'25'0,"41"-6"30"16,2-5-34-16,11-6-21 16,17-4 0-16,-44-12-136 0</inkml:trace>
  <inkml:trace contextRef="#ctx0" brushRef="#br0" timeOffset="190722.4418">16555 11443 391 0,'-19'0'19'0,"19"0"6"15,0 21 17-15,0 14-5 16,0 14-11-16,0 4-4 16,-14 7 7-16,-5 2-11 0,-14-5-11 15,9-8-7-15,15-10-1 16,9-10-5-16,0-5-54 15,0-6-106-15</inkml:trace>
  <inkml:trace contextRef="#ctx0" brushRef="#br0" timeOffset="190940.174">16137 12141 480 0,'0'-4'57'0,"6"-15"2"16,87-16-4-16,24-11-23 16,14-2-12-16,-19-4-7 15,-22 7-9-15,-25 14-4 16,-24 16-2-16,-17 15-16 16,-15 0-68-16,-9 29-93 15,0 25-162-15</inkml:trace>
  <inkml:trace contextRef="#ctx0" brushRef="#br0" timeOffset="191285.9298">16203 12467 205 0,'-8'0'186'0,"8"0"-161"16,0 0 27-16,0-12-18 15,27-9-8-15,19 2 2 16,12-3 1-16,2 0 1 16,5-1 11-16,-8 2-8 15,-24 10-7-15,-11 6-8 16,-22 5-12-16,0 0-3 16,0 21 0-16,-22 32 1 15,-35 23-1-15,-9 2-3 16,6-1 1-16,36-9 0 0,24-17-1 15,0-13 0 1,33-16-1-16,32-17 1 0,11-5-1 16,12 0-1-16,10-14-4 15,0-13-45-15,-14-6-93 16,-18-3-195-16</inkml:trace>
  <inkml:trace contextRef="#ctx0" brushRef="#br0" timeOffset="191629.8915">17913 11642 438 0,'-120'71'45'0,"8"21"12"16,8 13 19-16,25 13-36 16,27 2-5-16,28-12-14 15,24-16-13-15,0-19-2 16,57-16-5-16,8-15-1 15,6-12-1-15,-11-9-2 0,-5-5-10 16,-9-10-40-16,-8 2-50 16,-19-8-94-16</inkml:trace>
  <inkml:trace contextRef="#ctx0" brushRef="#br0" timeOffset="192005.7971">18444 11879 378 0,'-46'44'22'0,"-6"16"14"16,-8 7 7-16,6 2-17 15,4-9-10-15,29-18-7 16,21-15-5-16,0-13-2 16,19-14 2-16,46 0 21 15,20 0 5-15,2-11-13 16,-8 0-2-16,-19 3-6 15,-22 3-8-15,-19 5-1 0,-11 0-5 16,3 0-32-16,-11 0-109 16,0 0-253-16</inkml:trace>
  <inkml:trace contextRef="#ctx0" brushRef="#br0" timeOffset="192230.1305">18627 11990 101 0,'-14'0'300'0,"-5"0"-266"16,11 13-3-16,-3 21 23 15,3 12-21-15,-6 3-6 16,-5 11-6-16,0 10 1 16,-8 3-1-16,-11 6-12 0,0-8-4 15,5-9-5-15,0-12 0 16,25-17-7-16,8-14-30 15,0-16-91-15,41-3-67 16</inkml:trace>
  <inkml:trace contextRef="#ctx0" brushRef="#br0" timeOffset="192576.3024">19052 12376 354 0,'-8'10'19'0,"-11"7"9"15,0-2 7-15,0-6-13 16,0-2-6-16,0-1-6 16,10-3-6-16,-4-3 9 15,13 0 9-15,0 0-9 16,0 0 4-16,0 0 13 15,0-6-12-15,0 1-6 16,0 5 4-16,0 0 3 16,0 0 1-16,-19 5-5 15,-9 24-1-15,-10-1-5 0,11-2-8 16,8-11-1-16,14-11-5 16,5-4-19-16,0 0-33 15,32-3-54-15,15-21-28 16</inkml:trace>
  <inkml:trace contextRef="#ctx0" brushRef="#br0" timeOffset="192861.3448">19497 11903 183 0,'0'0'201'16,"0"0"-165"-16,0 26 25 15,0 12-5-15,0 10-15 16,0 12 1-16,-30-1-17 16,2 4-8-16,1-9-5 15,0-7-9-15,8-11-3 16,8-13-3-16,11-9-7 15,0-12-36-15,0-2-81 16,19-16-72-16</inkml:trace>
  <inkml:trace contextRef="#ctx0" brushRef="#br0" timeOffset="193116.5457">19840 11548 145 0,'0'0'372'0,"0"0"-358"15,0 24 38-15,30 24-3 16,6 12-9-16,-12 25-3 16,-18 17-5-16,-6 6 0 15,0 8-7-15,-19-10-14 16,-14-19-11-16,8-15-2 15,25-25-17-15,0-20-56 0,0-23-82 16,30-4-168-16</inkml:trace>
  <inkml:trace contextRef="#ctx0" brushRef="#br0" timeOffset="194562.451">19794 11550 26 0,'0'-1'15'0,"0"1"39"16,0 0 3-16,0 0-7 15,0 0-9-15,0 0-4 16,0 0 6-16,0 0-14 15,0 0-10-15,0 0-1 16,0 0-7-16,0 0 2 16,0 0 3-16,0 0-2 15,0 0 0-15,0 0 5 16,0 0 3-16,0 5-8 16,0 5-2-16,0-2 3 15,11-1-5-15,-11-2-1 16,13 3 0-16,-4 2-1 0,4 3 0 15,-2 1 3-15,-3 2-1 16,3 3 1-16,3 2 1 16,0 4 2-16,-1 0-5 15,6-1-3-15,0 2 0 16,0-2-3-16,-5 6 0 16,-6-1 5-16,3 4-1 15,3 3 3-15,-14-6-3 16,0 8 4-16,0 2-3 15,0 5-1-15,0 6 1 16,0 3 0-16,0-2-1 16,-25 1-4-16,12-3 1 0,-15-1-1 15,9 2 0 1,-8-7 0-16,-17-2 0 0,9 1 3 16,-14-3-2-16,8 0-2 15,3-4 0-15,5-5 0 16,11-6-1-16,3-9-1 15,5-6 0-15,9-1 0 16,5-7 0-16,0-2 0 16,0 0 0-16,0 0 0 15,0 0-2-15,0 0-3 16,0 0-4-16,0 0-16 16,0-8-26-16,19-14-42 15,14-13-100-15</inkml:trace>
  <inkml:trace contextRef="#ctx0" brushRef="#br0" timeOffset="194998.545">20756 11467 57 0,'-5'-11'318'0,"-11"11"-267"16,5 0 6-16,-3 0-2 16,0 0 1-16,-5 7-19 15,-19 34-1-15,-3 20 8 16,-19 27-12-16,-2 22-2 16,12 13 2-16,7 15-12 15,24-10-6-15,16-14 1 16,3-24-11-16,0-21-4 0,35-22 0 15,28-11-6 1,11-17-21-16,24-19-98 0,6 0-176 16</inkml:trace>
  <inkml:trace contextRef="#ctx0" brushRef="#br0" timeOffset="195718.5797">21111 11763 430 0,'-41'18'34'0,"30"4"17"16,3-5-10 0,8-3-14-16,0-2-6 0,0-2 4 15,0 8 19-15,33 2-9 16,-1 5-9-16,6 7-1 15,-10 7-8-15,-9 7-1 16,-6 6-5-16,-13 1-6 16,0-7-3-16,0-5-1 15,0-11-1-15,0-11 0 16,-13-12 0-16,-12-7-2 16,-16 0 1-16,-2-3-5 15,-12-22-22-15,12-7-30 16,21-5-42-16,16-1-52 0,6 7-50 15</inkml:trace>
  <inkml:trace contextRef="#ctx0" brushRef="#br0" timeOffset="195949.9683">21097 11828 162 0,'0'0'185'15,"0"0"-168"-15,0 0 36 16,19 0 14-16,33 0-5 16,27 0-21-16,14 0 4 15,11-4-4-15,7-4-8 0,-7 1-21 16,-11-2-9-16,-14-2-3 16,-14 7-2-16,-8-1-5 15,-8 5-63-15,1 0-115 16</inkml:trace>
  <inkml:trace contextRef="#ctx0" brushRef="#br0" timeOffset="196378.8634">21817 12378 17 0,'-11'0'394'16,"-2"0"-345"-16,13 0 0 15,0-2-21-15,0 2-15 16,-3 0-8-16,-8 0 4 16,3 0 2-16,2 0 8 15,6 0-6-15,0 0-1 16,0 0-2-16,0 0 1 15,0 0 17-15,0 0 3 16,0 0-14-16,6 0-5 16,-6 2-7-16,0 18-2 15,0 9 6-15,-38 1-6 0,-1-1-1 16,12-10-2 0,13-12-1-16,14-7 0 0,0 0 0 15,0 0-1-15,0 0-2 16,14 0-11-16,-3 0 13 15,5-4 2-15,-5 4-4 16,-3 0-25-16,3 0-66 16,3-10-118-16</inkml:trace>
  <inkml:trace contextRef="#ctx0" brushRef="#br0" timeOffset="196768.3572">22662 11655 284 0,'-52'25'143'0,"-7"11"-117"16,15 0 25-16,-11 10-13 15,9 7-13-15,-6 5 2 16,-5 8 6-16,11 12 11 15,5 1 0-15,11-6-21 16,27-8-8-16,3-14-9 16,8-19-4-16,63-16 1 15,16-14 0-15,22-2 8 16,11-21-4-16,3-20 0 0,-11-6-5 16,-33 4 1-16,-33 11 0 15,-32 6-1-15,-14 6-1 16,-33 8-1-16,-65 8 0 15,-14 4-7-15,0 0-4 16,33 1-5-16,38 10-25 16,17-7-60-16,24-4-61 15,0 0-178-15</inkml:trace>
  <inkml:trace contextRef="#ctx0" brushRef="#br0" timeOffset="197022.3967">23088 11460 228 0,'0'14'221'0,"0"20"-184"15,46 16 38-15,-5 15-20 16,5 11 0-16,-13 12-7 15,-28 13-7-15,-5 8 5 16,-27-1-19-16,-49-9-16 16,-3-22-11-16,5-18-21 15,3-36-106-15,17-23-227 0</inkml:trace>
  <inkml:trace contextRef="#ctx0" brushRef="#br0" timeOffset="197793.8858">24189 11809 265 0,'-27'0'188'16,"-11"0"-141"-16,-3 0 10 15,-3 6-14-15,-2 13-10 0,-6 0-9 16,11 10-5-16,3-5-11 16,11-1-3-16,16-8-1 15,11-5-2-15,0-3 1 16,11-1 9-16,30 2 4 16,5 3-3-16,-8 6 4 15,-5 4 4-15,-19 5-2 16,-14 7-4-16,0 6-5 15,-28 3-5-15,-37-2-5 16,-6-10 0-16,-3-8-1 16,9-16-11-16,13-6-32 15,6 0-11-15,18-15-19 0,23-5-45 16,5-5-37-16,0-1-148 16</inkml:trace>
  <inkml:trace contextRef="#ctx0" brushRef="#br0" timeOffset="198021.0767">24634 11861 392 0,'0'24'51'0,"0"7"1"16,0 8-3-16,0-2-32 0,0 4-6 15,0-3-6-15,0-6-5 16,0-6 0-16,0-3-2 16,0-9-8-16,0-5-82 15,-19-9-126-15</inkml:trace>
  <inkml:trace contextRef="#ctx0" brushRef="#br0" timeOffset="198193.1916">24615 11542 541 0,'-20'-3'31'0,"20"3"-31"0,0 0-2 16,47 0-23-16,10 10-94 15,-16 9-72-15</inkml:trace>
  <inkml:trace contextRef="#ctx0" brushRef="#br0" timeOffset="198448.3854">24996 11926 304 0,'0'0'106'0,"0"6"-64"15,0-4 20-15,19-2-19 16,22 0-2-16,22 0-12 15,11 0 2-15,10-13 4 0,-10 8-6 16,2 3-6-16,-16 2-2 16,-19 0-10-16,-8 9-3 15,-22 15 0-15,-3 4-7 16,-3-6-1-16,-5-1-10 16,14-9-41-16,-9-5-60 15,4-7-57-15,-9 0-185 16</inkml:trace>
  <inkml:trace contextRef="#ctx0" brushRef="#br0" timeOffset="199032.5984">26823 11460 54 0,'0'-4'272'0,"0"-2"-226"15,-11 6 20-15,-5-7-18 16,-9 4-5-16,-13-3-3 15,-16 5-19-15,-4 1-6 0,-21 0-3 16,-5 0 16-16,-9 18-13 16,-5 22-6-16,0 11 0 15,13 1 4-15,12 2-4 16,21-2 2-16,25-7-3 16,21-10-5-16,6-10-2 15,0-14-1-15,52-11 0 16,32 0 0-16,28-29 3 15,8-18-1-15,3-5-2 16,-25 9 0-16,-33 9 1 16,-18 15 0-16,-28 11 1 0,-16 4 4 15,-3 4-2 1,0 0-1-16,0 21 1 0,0 23 6 16,-9 19 0-16,-18 9-4 15,-6 1 2-15,-10 6 4 16,2-6-1-16,8-7-3 15,6-15-6-15,8-13-2 16,13-16-3-16,6-12-11 16,0-10-35-16,0 0-34 15,25-10-63-15,16-24 13 16,16-11-192-16</inkml:trace>
  <inkml:trace contextRef="#ctx0" brushRef="#br0" timeOffset="199318.4804">27262 11385 313 0,'-24'18'100'0,"2"19"-70"15,-11 13 35-15,3 9-19 16,-5 11-15-16,-12 11 8 15,-15 8 6-15,-4 10 5 16,12-4-25-16,2-5-17 16,14-19-6-16,19-13-2 15,10-19 0-15,9-17-2 0,0-11-2 16,0-11-8 0,0 0-27-16,25 0-45 0,16-20-50 15,-9-13-95-15</inkml:trace>
  <inkml:trace contextRef="#ctx0" brushRef="#br0" timeOffset="199707.9146">27622 11425 60 0,'-14'15'222'16,"-16"8"-163"-16,17-2 12 15,-6 3-29-15,5 2-10 16,14-10-15-16,0-1-4 15,0-8 4-15,0-7-2 16,27 0 13-16,11 0 19 16,9-4-9-16,-14-14-9 0,-14 0 1 15,-8 0 2 1,-11 3-18-16,0 0 4 0,-30 9-13 16,-3 2-5-16,14 1-10 15,16 3-34-15,3 0-78 16,0 0-139-16</inkml:trace>
  <inkml:trace contextRef="#ctx0" brushRef="#br0" timeOffset="240974.5914">17029 14360 299 0,'0'0'42'15,"0"0"25"-15,0-3-15 16,0 3-5-16,0 0-10 16,0 0-6-16,0 0-4 15,0 18-6-15,0 29 11 16,-22 20 2-16,-24 17-20 16,8 8-1-16,-9 7-9 15,-4-2-2-15,10-10 0 16,8-23 1-16,8-23-3 15,12-25 0-15,13-16 0 16,0-39 0-16,5-37-1 16,47-29-4-16,14-15 0 0,7-2 3 15,12 4 1-15,7 7 1 16,-2 5 0-16,-8 17 0 16,-6 19 0-16,-24 26 0 15,-24 19 0-15,-9 15 1 16,-19 10-1-16,0 0 1 15,8 25-1-15,-8 28 2 16,5 16 2-16,3 13 1 16,-2 5-1-16,2 9 2 15,-2 6 0-15,-1 8-3 16,-5-7-1-16,0 3 0 16,0-8-2-16,0-3-1 0,0-9-4 15,0-12-24-15,-5-13-35 16,-9-29-56-16,6-17-53 15,-22-15-151-15</inkml:trace>
  <inkml:trace contextRef="#ctx0" brushRef="#br0" timeOffset="241206.6289">16675 14936 62 0,'0'-3'393'16,"0"3"-381"-1,38 0 0-15,41 0 47 0,5 0-19 16,9-10-16-16,-3-4-7 16,-16-5-11-16,-14 4-6 15,-3 1-8-15,-11-2-56 16,-5 10-125-16</inkml:trace>
  <inkml:trace contextRef="#ctx0" brushRef="#br0" timeOffset="241468.3624">18095 14570 51 0,'38'0'332'0,"11"-7"-319"16,22-3 66-16,19-6-28 16,-2-1-26-16,-9-1-12 15,-14 5-12-15,-27 2-1 16,-19 9-20-16,-10 2-79 15,-9 0-107-15</inkml:trace>
  <inkml:trace contextRef="#ctx0" brushRef="#br0" timeOffset="241640.5029">18384 14781 508 0,'28'0'61'15,"37"0"-36"-15,19 0 23 16,6-6-42-16,-2-5-6 16,-31-3-18-16,-11-1-98 15,-27 2-197-15</inkml:trace>
  <inkml:trace contextRef="#ctx0" brushRef="#br0" timeOffset="241941.1826">19761 14181 304 0,'0'14'145'16,"0"24"-139"-16,0 14 39 15,-13 9 1-15,-9 15-9 16,-16 10-9-16,-9 11 4 0,-10 8-8 16,-3 2-16-1,-5-5-5-15,18-3-3 0,4-23-6 16,26-18-23-16,12-29-25 16,5-29-19-16,0 0-11 15,5-35-59-15</inkml:trace>
  <inkml:trace contextRef="#ctx0" brushRef="#br0" timeOffset="242188.0611">20402 14130 455 0,'0'11'47'16,"0"33"-32"-16,0 21 48 15,-8 14-6-15,-36 17-12 16,-21 4-14-16,-14 12-14 16,-14-3 0-16,14-6-8 15,13-14-9-15,20-18 0 16,22-18-9-16,15-21-27 16,9-20-57-16,0-12-56 15,33-10-80-15</inkml:trace>
  <inkml:trace contextRef="#ctx0" brushRef="#br0" timeOffset="242654.1226">20555 15105 218 0,'-14'1'113'0,"6"-1"-91"15,-3 0 36-15,3 0-14 16,2 0-15-16,6-5-6 16,0-9-10-16,0-1 1 0,0-1 18 15,0 7 16-15,0 3-19 16,0-1-4-16,0 7-8 15,0 0-1-15,0 0 2 16,-13 13-7-16,-20 16-5 16,-3 0-5-16,-7-6 0 15,21-6-1-15,11-14 0 16,3-3-1-16,8 0 1 16,0-21-1-16,27-15-2 15,30 1 3-15,-7 11 1 16,-18 11-1-16,-7 13 4 15,-20 0 2-15,-5 13 1 16,0 27 9-16,-30 7-7 0,-24 1-9 16,-12-16-13-1,9-22-54-15,43-10-56 0,14-28-168 16</inkml:trace>
  <inkml:trace contextRef="#ctx0" brushRef="#br0" timeOffset="243065.6105">21640 14212 432 0,'-60'55'38'0,"-17"11"-9"16,-2 8 11-16,-24 8-11 16,-4-5-5-16,23-7-11 15,13-22-6-15,30-17-4 16,36-27-3-16,5-4 0 15,65-15 4-15,44-19 7 16,22 0 19-16,3 5-12 16,-6 12 1-16,-14 12 6 0,-15 5-5 15,-23 0-14-15,-22 0-6 16,-21 0-7-16,-14 3-37 16,-13-3-47-16,-1 0-72 15,-5 0-98-15</inkml:trace>
  <inkml:trace contextRef="#ctx0" brushRef="#br0" timeOffset="243289.7777">22106 14160 316 0,'0'0'192'0,"0"21"-155"0,0 23 24 15,-5 18 2-15,-17 15-20 16,-11 13-9-16,-13 11-11 15,-12 9 1-15,-7-3 1 16,-6 0-17-16,6-14-8 16,24-11-1-16,8-25-19 15,25-27-26-15,8-17-28 16,0-13-85-16,27-15-107 16</inkml:trace>
  <inkml:trace contextRef="#ctx0" brushRef="#br0" timeOffset="243838.0082">23194 14193 425 0,'-27'0'53'0,"-25"18"-23"16,6 0 3-16,-12 3-2 16,-10-1-1-16,-22 5 1 15,6 2-4-15,-15 6-4 16,15-2-5-16,24-2-3 0,19-11-5 16,17-2-7-1,24-9-3-15,0-2 1 0,0 0 1 16,19-5 5-16,32 0 5 15,23 3 1-15,16 0 0 16,-5 4 4-16,2 12-4 16,-8 5 5-16,-14 14-6 15,-18 9 2-15,-17 13-4 16,-30 12-5-16,0 8-4 16,-30 10 1-16,-36 1-2 15,6-4 1-15,-5-11 0 16,18-22-1-16,15-23 1 15,-6-26 0-15,10-10 1 16,20-54-2-16,8-39-3 16,0-26 0-16,46-18 2 0,34-1 1 15,23 2-1-15,-5 11 1 16,-5 26 0-16,-19 26 3 16,-36 24-2-16,-30 25 0 15,-8 13-1-15,-8 11-19 16,-30 5-82-16,-9-6-133 15</inkml:trace>
  <inkml:trace contextRef="#ctx0" brushRef="#br0" timeOffset="258728.1178">23548 14960 211 0,'0'0'45'0,"-13"0"-41"15,13 0 25-15,0 0-7 16,0 0-13-16,0 0 5 16,0 0 11-16,-8 0 12 15,2 0 8-15,1 0-9 16,-3 0-13-16,8 0-12 15,0-3-6-15,0 3 3 16,0 0 4-16,0 0-2 16,-6 0-3-16,6 0-1 0,0 0 11 15,0 3 18-15,0 9-21 16,0 4 1-16,0-2-6 16,0 2-1-16,0 0 1 15,6 10 0-15,-6 5 1 16,0 5-2-16,0-4-6 15,0 1-1-15,0-11-1 16,0-3 0-16,0-6 0 16,0-6 0-16,0-4 1 15,0-3-1-15,0 0-1 16,0 0 1-16,0 0-1 16,0 0 1-16,0 0-5 15,0 0-7-15,0-10 6 16,0-1 5-16,0 3 1 0,0 1 0 15,0 4 1-15,0 1-1 16,0-4 1-16,0-3 0 16,0 1-1-16,0-10 0 15,0 5-1-15,0-7 1 16,0 2 0-16,8 0 0 16,-8 0 1-16,0 3 0 15,0 5 2-15,5 1-2 16,-5-6 0-16,8 0 0 15,11-6-1-15,-13 3 0 16,13-5 0-16,-5 8 1 16,5 5-1-16,3 0 2 15,2 2 0-15,9-1 1 16,-6-3 3-16,6 11-3 16,-9 1-1-16,-10 0 0 0,0 0 3 15,-14 16 1-15,0 18 4 16,0 4-2-16,0 8 0 15,0 0-2-15,0-3-5 16,0-8-1-16,-14-13 1 16,8-9-1-16,-2-10 0 15,8-3 0-15,0 0 0 16,0-22 1-16,0-7-1 16,28-6 0-16,10-2 0 15,3 0 0-15,-3 2 0 16,8 5 0-16,-8 6 0 15,3 4 0-15,-3 7 0 0,-18 7 0 16,-4 6 0-16,-5 0 0 16,8 6 0-16,0 15 1 15,-3 5 4-15,9 12 3 16,-6 8 7-16,0 4-3 16,-11 0-7-16,11-6-4 15,-13-7-1-15,7-6-2 16,6-9-28-16,3-9-49 15,-8-4-66-15,-3-9-190 16</inkml:trace>
  <inkml:trace contextRef="#ctx0" brushRef="#br0" timeOffset="259192.2726">24538 14637 234 0,'-3'0'77'16,"3"0"-58"-16,0 0 12 15,0 0 2-15,0 0 16 16,0-1-9-16,3-7-3 16,8-4-1-16,3 8-14 15,-1 1-5-15,6 1 1 16,-10 2-6-16,-9 0-7 15,11 0 4-15,-11 8-1 16,0 20 3-16,0 6 4 16,0 4-3-16,0-3 3 15,0-10-5-15,0-12-1 16,27-13 4-16,46 0 4 16,17-5-7-16,17-17-10 0,-4-3-21 15,-32-7-119-15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7:14:12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8863 5123 28 0,'-33'16'203'0,"6"12"-189"16,0 9 22-16,-17 9 18 15,-2 4-29-15,-1 2-8 0,-10 6-2 16,-3 1-6-16,0 0 3 15,-11 10 6-15,-13 5-3 16,-15 16-8-16,-20 22-2 16,-23 24 0-16,-22 29-3 15,-8 20-2-15,-24 23 1 16,-14 7 0-16,0 8 0 16,-5 3 1-16,10-2 6 15,3-3 4-15,20-11-5 16,5-11-6-16,10-10 0 15,12-15-1-15,5-18-4 16,30-23 4-16,22-25-3 16,32-29-4-16,20-29-2 15,27-28-33-15,19-22-37 0,5-22-117 16</inkml:trace>
  <inkml:trace contextRef="#ctx0" brushRef="#br0" timeOffset="4184.9068">5076 8903 90 0,'-9'0'63'0,"9"0"-48"0,0 0 20 16,0 0-4-16,0 0-14 16,0 0-8-16,0 0 5 15,0 0-3-15,0 0-5 16,0 0 7-16,0 6 9 15,0 1-2-15,0 1-2 16,0-1-4-16,0 3 2 16,0-1-6-16,0-4-6 15,0-1-3-15,0-4-1 16,0 0 0-16,0 0-1 16,0 0-6-16,0 0-2 15,0 0 9-15,9 0 0 16,-9 0 7-16,10 3-2 0,-10-1-2 15,0 1 0-15,9 0-1 16,-9-3 2-16,8 3-2 16,3-2 0-16,2 0 1 15,1 3 12-15,5-2 13 16,-5 2-10-16,5-4-7 16,0 0 1-16,3 0-3 15,2 0 5-15,4 0 4 16,-1-4 4-16,16-3 3 15,4 0-8-15,5-1 7 16,-1 6-9-16,1-4-3 16,-5 6-5-16,7-1-2 0,3 1-2 15,3-4 3-15,-2-1 1 16,-9 1-1-16,8-3-2 16,0 0 2-16,-8-1 0 15,9-1 1-15,-4 3 4 16,-2-6 1-16,5 5-4 15,-2 4 0-15,2-1-2 16,3 2 3-16,-14 0-4 16,6-3-1-16,5-3 3 15,3-6 0-15,11-7-5 16,3 0 7-16,-3 3-4 16,8 0 0-16,-14 4 3 15,1 0-3-15,-1 6-2 0,-5-3-1 16,6 1 0-1,-1 1 2-15,-8 1 0 0,-2 0 1 16,-3 1-2-16,-12 2 1 16,10-1-4-16,-10-2 2 15,1 0 0-15,3 1-1 16,-3-1 1-16,5 3-1 16,1-4-1-16,2-3 1 15,-3 5 0-15,9-3 1 16,-4 1 3-16,9 2 2 15,17-1-3-15,-12 3 7 16,9 3-8-16,5-3-1 0,0 1-2 16,-3-1 1-1,11-2-1-15,-10 3-2 0,10-3 2 16,-21 0 1-16,-1 3-1 16,-13 1 0-16,0 1 0 15,-14 2 1-15,-3 0 1 16,-16 0 0-16,14 0-2 15,0 0 1-15,19-3 1 16,13-1 2-16,14-2-4 16,11-1 2-16,-3 6-1 15,-2-5 1-15,-12 4-2 16,-2-2 0-16,-11 2 1 16,-16 0-1-16,-11 2 2 0,-6-3-2 15,-8 3 0 1,0 0 0-16,3 0 2 0,2 0-2 15,4 0 0-15,-4 0 0 16,3 0 0-16,6 0 0 16,0 0 0-16,8 0 0 15,16 0 0-15,9 0 5 16,4 0-3-16,-1 0 1 16,-4 0-3-16,6 0 0 15,-19 0 1-15,-11 0-1 16,-3 0 0-16,-11 0 0 15,6 0 0-15,-6 0 0 16,3 0 0-16,-14 0 1 16,9 0-1-16,8 0 0 0,-9 0 0 15,17 0 0 1,0 0 0-16,8 0 0 0,0 0 1 16,0 0-1-16,0 0 0 15,-5 0 0-15,-3 0 0 16,-8 0 0-16,-9 0 0 15,3 0 0-15,-13 0 0 16,5-2 0-16,-5 2 0 16,5 0 0-16,0 0 0 15,-5 0 0-15,-1 0 0 16,-7 0 0-16,2 0 1 16,11 0-1-16,-6 0 0 15,7 0-1-15,-1-2 2 16,0 2-2-16,3 0 1 15,-12 0 0-15,12 0 0 0,-3-5 0 16,-13 5 0-16,7 0 0 16,7 0 0-16,-7 0 0 15,1 0 0-15,-1 0 0 16,7 0 0-16,-15 0 0 16,14 0 0-16,-5 0-1 15,-1 0 1-15,6 0 0 16,-5 0 0-16,5 0 0 15,-5 0 0-15,-1 0 0 16,-2 0 0-16,-3 0 0 0,-2 0 0 16,8 0 0-1,5 0 0-15,0 0 0 0,3 0 0 16,-12 0 0-16,12 0 0 16,-8 0 0-16,5 0 0 15,0 0 0-15,-11 0 0 16,3 0 0-16,-11 0 0 15,8 0-1-15,3 0 1 16,-3 0 0-16,-2 0 0 16,8 0 0-16,-1 0-1 15,-7 0 1-15,7 0 0 16,-13 0 0-16,8 0-1 16,3 0 1-16,-8 0 0 15,3 0 1-15,-1 0-2 16,-5 0 2-16,14 0-2 0,-6-2 1 15,16-3 0-15,1 1 0 16,2 0 0-16,-8 2 0 16,3 0 0-16,-3-3 0 15,0 1 0-15,-11 2 1 16,11-1-2-16,-5 1 1 16,0 0 0-16,2 2 0 15,-8-3 0-15,11 0 0 16,-10 3 0-16,1 0 0 15,10 0 0-15,-12 0 0 16,0 0 0-16,11 0 0 16,-8-3 0-16,8 3 0 0,-5 0 0 15,5 0 0 1,-6 0 0-16,9-1 0 0,-8-3 0 16,-9 4-2-16,1-2-5 15,-1 0-14-15,3-1-55 16,-8-14-85-16,-24-13-472 15</inkml:trace>
  <inkml:trace contextRef="#ctx0" brushRef="#br0" timeOffset="12414.5333">8792 5236 82 0,'0'0'22'15,"0"-6"-12"-15,0-2 9 0,0 1 14 16,5-4 16-16,1 2-7 16,2-4-16-16,-8 5-7 15,6-3-3-15,2 1-6 16,-3 8-1-16,-5-1 1 16,0 0 2-16,0 3-3 15,11 0-1-15,-11 0 7 16,3 0 6-16,2 0 8 15,1 0-4-15,7 3 7 16,-7 7-9-16,-3-1-5 16,10 2-7-16,-7 1-6 15,7 0-2-15,6 1 3 16,9-3 3-16,4 4 7 0,1 5 3 16,5 6 2-1,0 6-1-15,3 5-4 0,6-3-4 16,-1-5 0-16,6 1-2 15,0-9-2-15,-1 1-4 16,-10-4-1-16,3 1 0 16,-11-6-1-16,-1 10 5 15,9 0 5-15,-8 3 0 16,5 3 2-16,-2 0-5 16,7 2-2-16,4-5 0 15,-7 6-2-15,4-1-5 16,-3-5 2-16,3 4 0 0,-3-4 1 15,-3 2 1 1,0 6 1-16,-3-1 2 0,-2 2-2 16,-6 4 0-16,3 0-4 15,-2 1 1-15,-1 1 2 16,3-3-1-16,-3 0 0 16,6-5-2-16,0-6 2 15,-12-2 1-15,9-6 1 16,-8-3-1-16,-3 5 0 15,0-2-2-15,3 1 0 16,3 3 0-16,2 3-1 16,-8-1 0-16,8 0-1 15,3-2 1-15,6 4 0 16,-6-6 0-16,2 0 1 16,1-3 3-16,0 4 0 0,-6-2 0 15,-2 1-1-15,-4 2-2 16,-7 0 0-16,5 2-1 15,6 0 0-15,-3 0 0 16,2-2-1-16,-2 4 0 16,11-6 0-16,-3 2 1 15,-3 7 0-15,0-5 0 16,6 5 0-16,-6-1 2 16,3-2-1-16,-3 2 0 15,-8-3-1-15,9-1 1 16,-9 0-2-16,3-3 1 15,2 2-1-15,-10-1 1 0,10 1 0 16,-2 0 0-16,-3 8 2 16,0-1-3-16,0 0 1 15,3-3 0-15,8-1-1 16,-2-5 1-16,4-4 1 16,1 1-2-16,8 2 1 15,2 3 1-15,-2 0 1 16,-2 1-2-16,-1 0 1 15,-3-1-1-15,-5-7 0 16,-8 3 0-16,11-4-1 16,-9-7 0-16,-5 5 0 15,9 0 0-15,-9 2 0 16,0 2 0-16,8 4 1 16,-5 2-1-16,-3-2 0 15,5 0 1-15,4-7-1 0,-9-2 0 16,3-1 1-16,2 1-1 15,-18-3 1-15,21 4-1 16,6-4-1-16,-6 5 1 16,11-1 0-16,0-1 0 15,-5 4 0-15,2 3 0 16,-5-3 0-16,-2 0 0 16,-7-7 0-16,4 3 0 15,-6-3 0-15,0 5 0 16,3 1 0-16,3-3 0 15,-12 5 0-15,6 1 0 16,0-1 0-16,0 1 0 0,-2 1 0 16,-1 2 0-16,-2-7 1 15,-1 2-1-15,-4 1 0 16,1 0 0-16,4-3 0 16,0 1 0-16,5 0 0 15,-11-1 0-15,3-6 1 16,-3-1-1-16,3 1 0 15,-3-1 0-15,-2 0 0 16,-4 0 0-16,9-3 0 16,-3-1 0-16,6 2 0 15,-3 2 0-15,-3 2 0 0,6 2 0 16,-1 1 0 0,-2-2 0-16,-2-2 0 0,1 0 0 15,-10-1 0-15,9-2 0 16,2 2 0-16,2-3 0 15,-10-1 0-15,8 1-1 16,-11-4 0-16,5 4 0 16,-2-1 1-16,-3-2-1 15,5-1 0-15,-5 0 0 16,0 0 0-16,0 4-1 16,0-4 1-16,6 2 0 15,-6-2 0-15,0 2 1 16,0 5 0-16,0-6 0 15,0 1 0-15,0 1 0 0,0-3 0 16,0 0 1-16,0 0-1 16,0 0-1-16,0 0 1 15,0 0 0-15,0 0 0 16,0 0 0-16,0 0 0 16,0 0 0-16,0 0-1 15,0 0 0-15,-33 0 0 16,-24 0 0-16,5 0 0 15,-2 0 1-15,2 0-4 16,5 0 1-16,-10 0 0 16,5 0-2-16,-2 0 0 15,-3 0-2-15,-9 0-1 16,-2 0-3-16,-3 0-4 16,-3-3-28-16,-21 3-44 15,8 0-70-15,-3 0-260 0</inkml:trace>
  <inkml:trace contextRef="#ctx0" brushRef="#br0" timeOffset="29771.6607">6469 6081 145 0,'-16'3'18'0,"7"0"-8"16,9-3 3-16,0 0-1 15,0 0-8-15,0 0-1 16,0 0 6-16,0 0 24 16,0 0 5-16,0 0-19 0,0 0-4 15,0 0-3-15,0 0-3 16,0 0 4-16,0 0 6 16,0 0 0-16,0 0-3 15,0 0 0-15,0 0-5 16,0 0 2-16,0 0 7 15,0 0 8-15,0 0 5 16,0 0-6-16,0 0-7 16,0 0-5-16,0 0-4 15,0 0 0-15,0 0-5 16,0 0 0-16,0 0 0 16,0 0 4-16,0 0 3 0,0 0-2 15,33 0-4-15,19 0 23 16,22 0-7-16,-4 0-8 15,9-3 0-15,-5-6 0 16,2 1-2-16,-7-2 1 16,-7 3-3-16,-7-1 0 15,-17 4-3-15,-13 4-4 16,-4 0-1-16,-15 0 0 16,7 0-2-16,-7 0 1 15,-6 15 3-15,0 19 0 16,0 13-1-16,-19 15 4 15,-47 11-1-15,-13 17-1 16,-19 5-3-16,-5 1 3 0,10 3-2 16,3-15 0-1,24-13-3-15,12-18-1 0,24-23-1 16,16-16-26-16,14-14-73 16,14-60-80-16</inkml:trace>
  <inkml:trace contextRef="#ctx0" brushRef="#br0" timeOffset="30934.7834">11240 5643 195 0,'-5'-3'42'15,"5"3"8"-15,-5 0-17 16,5 0-16-16,0-2 1 15,0 2-3-15,0 0-6 16,0 0 3-16,0 0 1 16,-9 0 2-16,9 0-2 15,0 0-2-15,0 0-1 16,-5 0 7-16,5 0 9 0,0 0-1 16,0 0-2-16,0 0-5 15,0 0-7-15,0 0-4 16,0 0 2-16,0 0-4 15,0-4-1-15,0 4 0 16,5 0-1-16,23 0 9 16,23 4 4-16,15 1-3 15,8 0-1-15,10-5 3 16,6 0 3-16,-3 0-1 16,-2 0-4-16,-14 0-2 15,-11-8 0-15,-22 0 1 16,-11 7-2-16,-21-3-3 15,2 4-1-15,-8 0-1 16,0 0-1-16,0 0 3 0,0 22 0 16,-22 29 3-16,-35 26 1 15,-22 17-8-15,-20 12 0 16,15 6-3-16,-9-7 1 16,22-17-1-16,11-17 0 15,22-26-2-15,11-19-41 16,-11-26-69-16,-3-27-175 15</inkml:trace>
  <inkml:trace contextRef="#ctx0" brushRef="#br0" timeOffset="51364.1463">6196 8361 120 0,'-8'0'53'16,"-3"0"-11"-16,11 0-14 0,-3 0-15 16,3 0-7-16,0 0 8 15,-5 0 5-15,0 0 8 16,5 0-5-16,0 0-13 15,-6 0-2-15,6 0-4 16,0 0-2-16,-8 0 6 16,8 0 13-16,0 0 9 15,0 0-1-15,-6 0 2 16,4 0-3-16,-9 0 1 16,11 0-6-16,-8 0-2 15,8 0-1-15,0 0-5 16,0-3-4-16,0 3 3 0,0-2 3 15,0 0-3 1,0-4-5-16,8-3-3 0,19-5 4 16,11-2 9-16,9 3 0 15,-15 4-3-15,-13 5 0 16,-5 2-7-16,-9 2-5 16,-5 0-1-16,14 0 0 15,-8 0 0-15,2 0 1 16,-3 6-2-16,1 11 0 15,-6 14 1-15,0 11 0 16,-11 14 0-16,-25 2-2 16,-7 1 1-16,10-2-1 15,14-14 0-15,11-10 0 16,8-12-2-16,0-12 2 16,0-7-2-16,0-2-2 0,19 0 4 15,22 0 1-15,5 0 0 16,-13-3 0-16,-1-5-1 15,-12 0 0-15,7-3-1 16,-8-2-10-16,11-2-43 16,0-6-77-16,14 5-44 15,-4-5-7-15</inkml:trace>
  <inkml:trace contextRef="#ctx0" brushRef="#br0" timeOffset="51887.6448">6649 8265 56 0,'0'-6'53'15,"-3"1"-26"-15,3 3 35 16,-5-3 5-16,5-1 9 16,0 1-29-16,0-1-16 15,0-1 8-15,0-5-8 16,0 1 3-16,19-1-4 0,22-5-3 16,5 0-1-1,-8 2 7-15,9 1-4 0,-15 3-6 16,-7 4-3-16,-17 3-4 15,-8 4-9-15,0 0-3 16,0 0 0-16,0 0 0 16,0 27 0-16,0 14 3 15,-14 13-4-15,-32 9-3 16,-6 5 2-16,14-4-2 16,-3-9 1-16,30-9-1 15,3-16 0-15,8-9 0 16,0-11-1-16,0-2 0 0,19-5 1 15,22 1 1 1,-3-4 1-16,0 0-1 0,-10 0-1 16,-20 0-3-16,-3 0-16 15,1 0-27-15,21 0-51 16,6-7-102-16,-6-4-91 16</inkml:trace>
  <inkml:trace contextRef="#ctx0" brushRef="#br0" timeOffset="52256.4341">7249 8412 264 0,'-19'11'115'0,"5"-1"-86"15,3 5 2-15,3-7-13 16,-3-1-7-16,3-2-5 16,8-3-2-16,0-2 16 15,0 0 5-15,0 0 5 16,0 0 0-16,0 0-13 16,0 0 4-16,0 0 6 15,0 0-14-15,0 0 5 0,0 2 4 16,0 13-4-16,0-3-6 15,0-4-12-15,0-3 0 16,0-5-5-16,0 0-10 16,0 0-2-16,0-5-10 15,27-11-33-15,6 0-85 16,-14-3-134-16</inkml:trace>
  <inkml:trace contextRef="#ctx0" brushRef="#br0" timeOffset="52623.657">7426 8103 281 0,'-25'15'21'16,"17"-3"2"-16,3-6-1 15,5-6-5-15,0 0 6 16,0 0 6-16,13 0 2 16,15 0 34-16,-4 0 6 15,-2 0-22-15,8 21-4 16,-8 12-9-16,-17 13-10 16,-5 8-8-16,0 4-5 15,0 2-5-15,-13-5-5 16,-12-13-1-16,3-12-2 0,9-15-4 15,7-10-7 1,-5-5-6-16,9 0-3 0,2-27-41 16,0-14-15-16,0-6-27 15,0 0-23-15,13 0-113 16</inkml:trace>
  <inkml:trace contextRef="#ctx0" brushRef="#br0" timeOffset="52728.9649">7426 8103 127 0</inkml:trace>
  <inkml:trace contextRef="#ctx0" brushRef="#br0" timeOffset="52817.1415">7426 8103 127 0,'3'-65'322'0,"8"52"-292"0,73-3 77 16,22-9-43-16,12 0-21 0,-12 0-2 15,-13 3-32-15,-17 4-9 16,-35 4-4-16,-3-2-29 15,-30-2-137-15</inkml:trace>
  <inkml:trace contextRef="#ctx0" brushRef="#br0" timeOffset="53935.5145">10671 7901 196 0,'-11'-2'136'0,"3"2"-95"16,-1 0-18-16,-7 0-3 16,2 0-5-16,1 0-3 15,-1-2 1-15,6-1 23 16,-3 1 11-16,11 2-9 16,0-4-8-16,0 4-10 15,0-2-7-15,0-1-5 16,0 0-3-16,0-7 3 15,0-3-1-15,38-3-1 0,0-1 0 16,3 0 4-16,6 0 8 16,10-1-4-16,-5 1 0 15,-17 6 5-15,-8 8-9 16,-10-1-7-16,-17 4-2 16,0 0 0-16,0 0-1 15,0 11 3-15,0 26 5 16,-30 15-2-16,-25 8-6 15,-2 2-3-15,11 0 2 16,7-8-1-16,23-15-2 16,11-8 1-16,5-15-4 15,0-6 4-15,0-7-2 16,21-3 0-16,18 0 4 0,4 0 1 16,-7 0 0-1,-6 0-3-15,-14-2-14 0,3-9-37 16,0 2-64-16,0-7-130 15</inkml:trace>
  <inkml:trace contextRef="#ctx0" brushRef="#br0" timeOffset="54483.9866">11183 7718 248 0,'0'0'63'0,"0"0"-13"15,0-3-25-15,0-4 10 16,0-3 19-16,19 3-6 16,14 0 2-16,0 1-5 15,-14 6-7-15,3-2-13 16,-3 2-10-16,-14 0-10 16,9 0 0-16,-14 0 1 0,13 17 1 15,-13 10 2-15,0 3-1 16,0 10-3-16,-32 6-5 15,-9 0 0-15,3 8 0 16,-9 1 1-16,15-6-1 16,10-1 0-16,-3-10 1 15,20-3-1-15,5-8-1 16,0-8 1-16,0-7 0 16,0-6-1-16,5-5-1 15,20-1 2-15,2 0 2 16,0 0-2-16,11 0 0 15,-10-8-7-15,4-1-19 0,-4 2-30 16,15 0-23-16,-2-3-29 16,11 3-34-16,0-10-74 15</inkml:trace>
  <inkml:trace contextRef="#ctx0" brushRef="#br0" timeOffset="54828.1176">11655 8096 291 0,'-14'16'56'0,"1"2"-27"0,-1-1-11 16,3-7-2-16,3-6-6 15,2 0-1-15,-2-4 16 16,8 0 17-16,0 0-10 15,0 0 1-15,0 0-16 16,0 0 0-16,0 0-1 16,0 0-6-16,0 0 0 15,0 0 4-15,0 2-7 16,-5 20-1-16,-14 0-3 16,0-7-3-16,16-5-8 15,3-6-6-15,0-4-3 16,0-4-3-16,3-21-23 15,40 2-59-15,-2 0-46 16,-8 5-62-16</inkml:trace>
  <inkml:trace contextRef="#ctx0" brushRef="#br0" timeOffset="54943.3134">11655 8096 136 0</inkml:trace>
  <inkml:trace contextRef="#ctx0" brushRef="#br0" timeOffset="55181.6419">11655 8096 136 0,'240'-139'180'0,"-265"139"-137"0,6 0-22 0,6 7-1 15,-1-3 5-15,9-4-10 0,5 0-6 16,0 0 6 0,0 0 14-16,0 0 6 0,0 2-8 15,0 3-5-15,0 4 21 16,13 5-1-16,17 5-9 15,-8 15-4-15,-17 0-3 16,1 7-8-16,-6 7-3 16,0-3-8-16,0-5-2 15,0-11-4-15,-11-11-1 16,-3-12-4-16,6-6-12 16,-3 0-10-16,3-24-33 15,3-10-22-15,-1-1-15 16,6 5-22-16,0 1-68 15</inkml:trace>
  <inkml:trace contextRef="#ctx0" brushRef="#br0" timeOffset="55473.5378">11857 7919 175 0,'-6'0'81'16,"6"0"1"-16,0 0-24 0,0 0 1 16,0 0-13-1,19-13 6-15,47-1 4 0,5-4-5 16,8 1-15-16,0 1-15 15,-27 6-19-15,-11 9-2 16,-14-5-16-16,11 6-54 16,-19 0-156-16</inkml:trace>
  <inkml:trace contextRef="#ctx0" brushRef="#br0" timeOffset="81705.8537">17828 4117 121 0,'0'0'275'0,"-14"0"-254"16,14 0-4-16,0 0 13 0,0 0-3 15,0 6 16-15,0 1-10 16,0 6-6-16,0 7-2 16,0 6-1-16,0 10 2 15,0 11-2-15,0 5-10 16,0 13-1-16,0 1-3 16,-21 6-4-16,-12 0-5 15,-11-4 0-15,9-9-1 16,-3-9-2-16,19-15-11 15,13-17-61-15,6-18-82 16,0 0-117-16</inkml:trace>
  <inkml:trace contextRef="#ctx0" brushRef="#br0" timeOffset="82357.6414">18692 4317 13 0,'6'-13'440'16,"-6"6"-435"-16,8 5 2 15,-3-4 16-15,-5 3-1 16,0 3-3-16,-13 0-3 16,-39 0-8-16,-8 0-2 15,8 11-1-15,6 3-1 16,21-5 1-16,6 1 1 15,11-8 2-15,3-2 3 0,5 0 9 16,0 0 1-16,0 0-7 16,0 7 0-16,0 5-1 15,0 5 9-15,0 5 18 16,5 1-30-16,28-2-2 16,-1 3-1-16,1-5 1 15,14 2 1-15,-15-2 1 16,9 2-2-16,-8 4-2 15,-9 2-3-15,-10 4 3 16,-8 9 0-16,-6 5-1 16,0-2 0-16,-11 5-2 15,-36-3 0-15,-13-8-2 0,0-1-1 16,-11-11 1-16,6-7-1 16,5-10 0-16,16-4 1 15,17-4-1-15,0 0 0 16,13-12 0-16,14-27 0 15,0-14-3-15,14-10-1 16,65-16 3-16,14-3 1 16,18-3 0-16,1 4 0 15,-8 6 1-15,-12 13-1 16,-34 18 1-16,-26 10 0 16,-32 20-1-16,0 9 2 15,-13 2-2-15,-44 3 0 16,-17 0-2-16,17 0-1 0,16 5 0 15,22-2-8-15,19 0-38 16,0-3-20-16,41 0-38 16,30-3-58-16,13-11-36 15</inkml:trace>
  <inkml:trace contextRef="#ctx0" brushRef="#br0" timeOffset="82703.756">19595 4225 350 0,'-44'19'14'0,"-2"5"18"0,0 5 16 15,-1 6-15-15,-10 1-21 16,2 4 4-16,4 5 27 16,12 1-4-16,18 0-10 15,21-5-8-15,0-7-9 16,0-12 0-16,60-10 4 15,24-12 16-15,28 0-2 16,13-15-8-16,1-25-7 16,-9-4 4-16,-13-1 0 15,-34 0-2-15,-34 5-2 16,-36 2-2-16,0 5-5 16,-74 3-4-16,-16 8-4 15,-11 6-3-15,22 6 0 16,30 0-6-16,41-2-31 15,8 0-41-15,33-4-62 0,40 0-115 16</inkml:trace>
  <inkml:trace contextRef="#ctx0" brushRef="#br0" timeOffset="82913.2583">20383 4339 404 0,'0'8'37'0,"24"0"56"15,36 1-19-15,19-5-19 0,1-1-22 16,-4-3-21-16,-22 0-12 16,-2 0 0-16,8-10-38 15,-41-21-252-15</inkml:trace>
  <inkml:trace contextRef="#ctx0" brushRef="#br0" timeOffset="83603.6942">22302 3814 353 0,'-32'0'134'16,"-15"4"-122"-16,-10 35 28 15,-30 16 6-15,-17 17-7 16,-8 15-9-16,1 9-5 16,7 11-2-16,25 8-2 15,24-6-7-15,36-9-4 16,19-19-6-16,0-19-4 15,33-23 0-15,27-12-1 16,19-8-11-16,14-16-50 16,10-3-62-16,-18-10-187 15</inkml:trace>
  <inkml:trace contextRef="#ctx0" brushRef="#br0" timeOffset="84029.0327">22387 4250 194 0,'0'0'167'0,"0"0"-151"15,0-6 19-15,27-9 6 16,30-1 18-16,12-5-9 16,-7 3 10-16,4 7 0 15,-12 6-10-15,-29 5-10 16,-12 0-24-16,-13 15-5 16,0 30 1-16,-65 22 2 15,-39 16-10-15,-16 9-1 16,3-2-2-16,27-16-1 15,49-17 0-15,30-23 0 16,11-13-1-16,44-16-1 16,43-5-1-16,28-3 1 0,10-28 2 15,-5 3-2-15,-22-2-6 16,-2-3-25-16,-17 3-51 16,3 4-81-16,-25-5-134 15</inkml:trace>
  <inkml:trace contextRef="#ctx0" brushRef="#br0" timeOffset="84405.6457">23273 4187 408 0,'0'0'38'0,"0"-6"-18"0,46-12 25 16,12 0 1-16,-4-2-7 16,-2 5 13-16,-6 7 6 15,-7 6-14-15,-29 2-12 16,-1 0-18-16,-9 25-3 16,-14 24 5-16,-51 19-5 15,-20 8-6-15,1 7-3 16,18-8-1-16,25-19-1 15,30-15 0-15,11-21 0 16,19-6 2-16,44-11-1 16,11-3 2-16,10 0-1 15,-10 0 0-15,-3-5-2 0,-17-2-3 16,-2 0-27-16,-14 2-56 16,9 1-96-16,-28 0-152 15</inkml:trace>
  <inkml:trace contextRef="#ctx0" brushRef="#br0" timeOffset="84578.6188">24012 4506 515 0,'-19'0'148'0,"13"10"-125"15,6 6 25-15,-8 4-32 16,8-3-16-16,0-4-2 0,0-4-33 15,0-9-107 1,28 0-240-16</inkml:trace>
  <inkml:trace contextRef="#ctx0" brushRef="#br0" timeOffset="84869.0968">24604 4173 504 0,'-66'26'120'16,"25"4"-117"-16,28-8 1 0,13-7-4 15,0-13 1-15,32-2-1 16,37 0 17-16,1 0 9 16,7 0 7-16,-17 0 1 15,-8 14 11-15,-20 21-6 16,-29 12-13-16,-3 13-8 15,-16 3-7-15,-50-3-10 16,-10-9-1-16,16-21-10 16,14-21-48-16,13-9-55 15,19-30-71-15,9-30-129 16</inkml:trace>
  <inkml:trace contextRef="#ctx0" brushRef="#br0" timeOffset="85014.2631">24647 4034 430 0,'41'-4'126'0,"19"4"-31"16,38 0-18-16,6 0-57 15,8 0-9-15,19 0-11 16,13-14-13-16,6-31-185 16</inkml:trace>
  <inkml:trace contextRef="#ctx0" brushRef="#br0" timeOffset="85606.3244">25959 4266 182 0,'13'-16'266'0,"1"8"-239"16,5 5 55-16,0 3-39 15,0 0-11-15,-11 22 3 16,-2 17-17-16,-6 2-7 15,0 1-9-15,0 0-2 16,-19-7-4-16,-3-3-37 16,-8 0-63-16,-24-1-80 15</inkml:trace>
  <inkml:trace contextRef="#ctx0" brushRef="#br0" timeOffset="85777.8799">25809 4440 368 0,'52'-16'174'16,"19"3"-154"-16,29 3 58 15,-4-4-63-15,-17-2-9 16,0 0-6-16,-19-2-5 16,-8 1-59-16,-14 1-144 15</inkml:trace>
  <inkml:trace contextRef="#ctx0" brushRef="#br0" timeOffset="86145.6633">26627 4043 397 0,'33'-14'115'0,"13"-2"-72"16,25 3 48-16,-6 7-48 15,3 0-6-15,-10 5-17 16,-26 1-6-16,-18 0-9 16,-14 0-4-16,0 21 1 15,0 23 4-15,-46 17-1 16,-20 4-2-16,-13 4-2 16,14-8-1-16,5-8 0 15,22-11-1-15,18-11 1 0,20-5 0 16,0-2-1-16,0-5 0 15,47-5 0-15,18-4 0 16,6-5 1-16,-5 1 0 16,-12-6 0-16,-10 0 0 15,-9 0-2-15,3 0-12 16,1 0-48-16,1 0-84 16,-10-26-224-16</inkml:trace>
  <inkml:trace contextRef="#ctx0" brushRef="#br0" timeOffset="86513.9576">27434 4051 74 0,'0'-5'322'0,"14"1"-310"16,32-8 17-16,11 0 18 16,3 0 11-16,-14 5-1 15,-7 2 2-15,-7 5-11 16,-26 0-31-16,-6 17-9 16,0 24 2-16,-38 15-2 15,-28 9-5-15,-5 1-2 0,11-1-1 16,28-14 1-16,13-13-1 15,19-13 1-15,0-12-1 16,13-10 0-16,39 0 1 16,5-3 2-16,9 0-3 15,5 0-2-15,2-13-14 16,6-6-65-16,0-3-133 16</inkml:trace>
  <inkml:trace contextRef="#ctx0" brushRef="#br0" timeOffset="86708.9899">28162 4373 566 0,'-33'14'26'16,"20"2"-10"-16,-1-1-1 15,0-8-14-15,14-1-1 16,0-3-7-16,0-3-13 15,8 0-43-15,22 0-82 16,11-5-108-16</inkml:trace>
  <inkml:trace contextRef="#ctx0" brushRef="#br0" timeOffset="86999.205">28560 4042 363 0,'-52'25'105'16,"25"3"-96"-16,21-10 0 15,6-8-8-15,0-10 0 16,39 0 8-16,15 0 18 16,3-2 20-16,-10 2 7 15,-1 0-1-15,-21 16-2 16,-17 28-11-16,-8 14-8 15,-27 10-15-15,-52-4-10 16,-20-10-7-16,7-10-6 16,21-26-30-16,19-18-49 0,14 0-37 15,30-36-55 1,8-22-154-16</inkml:trace>
  <inkml:trace contextRef="#ctx0" brushRef="#br0" timeOffset="87187.9159">28470 3886 331 0,'19'0'182'15,"25"0"-149"-15,21 7 42 16,3 7-49-16,9-7-10 16,-4-2-11-16,-7-5-5 0,-6 0-2 15,-17 0-20 1,-7 0-80-16,2 0-85 0,-19-12-66 15</inkml:trace>
  <inkml:trace contextRef="#ctx0" brushRef="#br0" timeOffset="87367.7369">29446 3584 86 0,'14'0'310'0,"-9"10"-247"15,9 33 34-15,-3 17-47 16,-11 22 1-16,0 23 8 15,-66 14-12-15,-13 12 0 16,-33-1-16-16,-5-11-23 0,5-18-8 16,31-22-26-1,26-44-142-15,47-35-382 0</inkml:trace>
  <inkml:trace contextRef="#ctx0" brushRef="#br0" timeOffset="88357.9955">20906 5734 117 0,'0'-8'173'16,"0"4"-161"-16,0-3 18 15,0 4 13-15,0-8 8 16,14 2-7-16,0 3 6 16,-1 6 0-16,6 0-24 15,-5 26-4-15,-14 23 8 0,0 23-5 16,0 8-7-16,-14 5-13 15,-24-9-3-15,8-8-2 16,6-9-1-16,18-15-9 16,6-7-56-16,0-22-109 15</inkml:trace>
  <inkml:trace contextRef="#ctx0" brushRef="#br0" timeOffset="88845.2016">21741 5664 222 0,'0'0'119'0,"-8"7"-114"16,8 0 2-16,0 1 0 15,0-5-4-15,0-3 10 16,0 0 45-16,38-11 23 16,27-11 0-16,14 6-16 15,0 7-12-15,-27 3-8 16,-30 6-7-16,-22 9-24 16,0 35-2-16,-33 12-1 0,-27 4-8 15,0-3-3-15,8-14 0 16,20-16 0-16,32-18 0 15,0-9-2-15,0 0 0 16,65-8-3-16,20-8 5 16,2 3 0-16,-16 7 0 15,-30 6 1-15,-22 19 2 16,-19 30 2-16,-22 18 2 16,-63 6-4-16,-26-4-3 15,7-15 0-15,20-18-1 16,29-21-6-16,22-12-15 15,33-3-24-15,0 0-17 16,19-3-48-16,60-19-86 16,20-9-180-16</inkml:trace>
  <inkml:trace contextRef="#ctx0" brushRef="#br0" timeOffset="89145.2047">22635 5715 427 0,'-63'29'94'0,"42"-4"-92"16,21-12 1-16,0-9 2 16,59-4 3-16,15 0 19 0,11 0 25 15,-14 13 8-15,-25 17-18 16,-19 14-3-16,-27 18-8 15,-8 9-12-15,-66 4-13 16,-16-3-4-16,-8-16-2 16,14-20-2-16,29-20-8 15,9-16-24-15,27-7-26 16,19-34-43-16,0-16-87 16,8-7-44-16</inkml:trace>
  <inkml:trace contextRef="#ctx0" brushRef="#br0" timeOffset="89325.2273">22681 5634 237 0,'0'0'337'0,"33"0"-289"16,79 6 62-16,27-6-83 15,11 0-19-15,-6 0-8 16,-18-20-4-16,-14 5-68 15,-31-5-107-15,-31-1-248 16</inkml:trace>
  <inkml:trace contextRef="#ctx0" brushRef="#br0" timeOffset="90111.8144">19982 5916 178 0,'-5'0'154'0,"-4"0"-90"16,9 0 4-16,0 0-7 15,0 0 11-15,14 0-19 16,27 0-22-16,-8 0-6 15,-3 0-11-15,-14 0-10 16,3 0-4-16,6 6-5 16,-4 5-39-16,-1 3-110 15,-10 2-267-15</inkml:trace>
  <inkml:trace contextRef="#ctx0" brushRef="#br0" timeOffset="90291.5466">19917 6245 480 0,'0'0'190'16,"0"2"-146"-16,21 5 6 16,28-6-50-16,11-1 0 15,6-17-122-15,-12-42-453 16</inkml:trace>
  <inkml:trace contextRef="#ctx0" brushRef="#br0" timeOffset="91657.3216">8527 5894 243 0,'-10'-1'28'0,"-4"-2"21"16,14 3-15-16,0 0 0 0,0-3-1 15,0 3-13-15,-14 0 16 16,9-4 2-16,-3 1-10 16,0 0-7-16,-3 3 5 15,2 0-6-15,-1 0-5 16,1 0-3-16,-2 16-1 15,-5 14 3-15,-8 12-3 16,-4 7 0-16,-15 9-2 16,-4-1-7-16,1-4 0 15,0-2-2-15,7-12 0 16,20-8-2-16,11-16-12 16,8-8-46-16,0-7-66 0,27 0-116 15</inkml:trace>
  <inkml:trace contextRef="#ctx0" brushRef="#br0" timeOffset="92287.7788">8778 5900 157 0,'-13'4'33'0,"-1"-2"5"15,14 3 1-15,-8-3-15 16,-3 1-5-16,6-3 19 16,2 3 1-16,3-3-4 15,0 0-2-15,0 0-8 16,0 0 7-16,0 0 4 16,0-11-16-16,19 1 8 15,8 5 3-15,0 2 0 0,-7 3 4 16,-7 0-4-16,-13 0-6 15,0 0-6-15,0 23-6 16,0 11-1-16,-46 11-4 16,-25 1-6-16,5 3-1 15,1-15 0-15,30-12-1 16,18-12-1-16,17-7 0 16,0-3-2-16,25 0 3 15,32 0 0-15,-2 0 2 16,-9 0-2-16,-8 0 1 15,-11 18 2-15,-13 5 0 16,-14 13 1-16,0 3 2 16,-49 6-2-16,-41-8-2 0,0-7-2 15,11-16-2 1,13-14-6-16,31 0-25 0,21 0-14 16,14-15-28-16,3-9-69 15,63-3-26-15</inkml:trace>
  <inkml:trace contextRef="#ctx0" brushRef="#br0" timeOffset="92721.3362">9261 6009 171 0,'-19'0'33'15,"0"0"-3"-15,-14 11 10 16,0 6 5-16,1 5 6 15,-1 0 2-15,8 0-7 16,-2-1-5-16,27-8-13 0,-8-5-15 16,8 0 1-1,0-1 23-15,8 7 10 0,25 1-13 16,-6 9 2-16,-8 6-12 16,-13 4-1-16,-6 6-11 15,0 5-6-15,-28-6-5 16,-15-8-1-16,-4-11-5 15,15-17-13-15,13-3-47 16,-1 0-23-16,20-23-67 16,0-12-54-16</inkml:trace>
  <inkml:trace contextRef="#ctx0" brushRef="#br0" timeOffset="92999.8528">9171 6068 138 0,'0'-4'182'15,"0"1"-117"-15,0-1 17 16,19 0-9-16,33 1-7 15,8 3-25-15,5 0-9 16,-5 0-15-16,-8 0-10 16,-19-4-6-16,0 4-1 0,-1 0-9 15,1 0-92-15,0-9-225 16</inkml:trace>
  <inkml:trace contextRef="#ctx0" brushRef="#br0" timeOffset="93457.4115">9662 6095 10 0,'-8'8'200'0,"-3"-1"-175"15,3 2 7-15,-3 3 24 16,2 0-1-16,4 4-13 16,5-3 12-16,0-4-8 15,0-4-9-15,19-5 4 0,19 0-5 16,3 0-1-16,-3 0-5 16,-10-9-6-16,-15-4 1 15,-13 2-7-15,0 0 1 16,0 3-11-16,-33 0-8 15,14-1-18-15,19 1-49 16,0-12-162-16</inkml:trace>
  <inkml:trace contextRef="#ctx0" brushRef="#br0" timeOffset="100534.9609">15030 10946 409 0,'0'-7'23'15,"0"3"10"-15,0 2 1 16,0-3-17-16,0 2 10 16,0 1 5-16,0 2 9 15,0 0-2-15,0 0-16 16,-13 12-11-16,-9 35-2 15,-16 32 9-15,-22 23-6 16,-6 17-6-16,-13 9-5 16,-16 11-1-16,8-5-1 0,2-12 0 15,20-35 0-15,24-37-1 16,22-45 1-16,13-15 0 16,6-68 0-16,14-34-11 15,62-33 4-15,22-23 6 16,9-6 1-16,10 4 2 15,3 13-2-15,3 21 2 16,-6 18 1-16,-5 25-1 16,-28 22 0-16,-29 30 0 15,-17 14 0-15,-30 16 2 16,-2 7 5-16,-6 4-4 16,5 0-4-16,3 13-1 15,11 27 5-15,-5 30 8 16,0 19-6-16,-4 15 1 0,-1 13 0 15,-4 19-1-15,-5 11-2 16,0 16-1-16,-5 0-2 16,-23-7-2-16,4-9 0 15,2-18-1-15,8-14-8 16,9-26-22-16,-1-30-34 16,6-26-30-16,0-25-41 15,-8-8-41-15</inkml:trace>
  <inkml:trace contextRef="#ctx0" brushRef="#br0" timeOffset="100835.3185">14821 11525 298 0,'0'0'72'15,"0"0"-46"-15,0 0 8 16,10 0 47-16,37 0-17 16,18 0-14-16,20 0 0 15,13 0-15-15,0 0-18 16,-11-4-11-16,-10-5-5 0,-23 1-1 15,3-5-7-15,3 3-79 16,-13-3-136-16</inkml:trace>
  <inkml:trace contextRef="#ctx0" brushRef="#br0" timeOffset="101209.1774">16260 11121 407 0,'-19'-2'85'0,"19"2"-69"16,0 0 4-16,27 0 20 16,39 0 15-16,5-7-29 0,13-5-13 15,-10-2-6 1,-17 4-5-16,-11 2-2 0,1-3 0 15,-9 7-33-15,-11 1-114 16,-21 3-153-16</inkml:trace>
  <inkml:trace contextRef="#ctx0" brushRef="#br0" timeOffset="101389.4551">16241 11456 483 0,'0'8'101'16,"0"12"-58"-16,46 0 19 15,39 1-45-15,8-12-11 0,18-4-6 16,-1-5-34-16,-18 0-132 16</inkml:trace>
  <inkml:trace contextRef="#ctx0" brushRef="#br0" timeOffset="102207.0442">18024 10445 308 0,'0'0'155'15,"0"0"-149"-15,0 0 13 0,0 24 29 16,14 6-22-16,-9 10-1 16,1 5-5-16,-6 7-6 15,0 6-8-15,0-1-4 16,-6-3-2-16,-7-3-2 15,-1 2-12-15,-10-5-97 16,-9 3-150-16</inkml:trace>
  <inkml:trace contextRef="#ctx0" brushRef="#br0" timeOffset="102461.4031">17400 11212 460 0,'14'-23'20'16,"89"-7"3"-16,31-8 38 16,21 1-15-16,17 0-13 15,0 5-4-15,-22 4-3 16,-41 9-13-16,-36 3-13 15,-34 14 0-15,-7 2-11 16,-29 0-84-16,-3 2-209 16</inkml:trace>
  <inkml:trace contextRef="#ctx0" brushRef="#br0" timeOffset="102881.6775">17773 11440 69 0,'-13'-4'365'15,"2"1"-337"-15,11-5 19 16,0-3-11-16,44-4 7 16,35-5 10-16,19-3-8 15,-11 2-4-15,-22 9 8 16,-21 5-10-16,-41 4-28 16,-3 3-7-16,0 20 5 15,-47 37-1-15,-37 21 0 16,-14 19-5-16,5 9-2 15,33-10-1-15,46-11 0 16,14-21-1-16,55-25 1 16,57-20-2-16,35-19 1 15,6 0-3-15,-9-7-11 0,-13-16-54 16,-46-5-165-16</inkml:trace>
  <inkml:trace contextRef="#ctx0" brushRef="#br0" timeOffset="104080.6524">19707 10536 317 0,'-19'0'84'16,"-6"0"-64"-16,11 0 27 15,-5 0-3-15,3 0-5 16,-9 0-10-16,-7 17 1 16,-20 25 2-16,-14 25-4 15,-4 20-1-15,-4 25-6 0,-5 22-8 16,13 18-2-16,20 5 0 16,8-5-7-16,30-16-4 15,8-28 0-15,0-27-2 16,8-21-5-16,16-22-20 15,23-25-65-15,-1-13-90 16,-13-29-234-16</inkml:trace>
  <inkml:trace contextRef="#ctx0" brushRef="#br0" timeOffset="104538.7583">19805 11035 212 0,'-11'0'142'15,"11"-3"-96"-15,0 1-5 16,0-5 1-16,24-1 36 16,61-4-17-16,35-4-14 15,16-1-17-15,-5 4-7 0,-25 3-15 16,-35 6-5-16,-30 0-3 16,-16 4 1-16,-17 0 0 15,3 4 3-15,-11 32 5 16,0 11-1-16,0 22-5 15,-46 13 0-15,-25 7-2 16,-14 9-1-16,1 1 1 16,5-12-1-16,5-7 0 15,28-22-1-15,16-16-3 16,16-25-3-16,14-17-10 0,14-2-28 16,62-42-70-1,17-4-48-15,13-8-18 0</inkml:trace>
  <inkml:trace contextRef="#ctx0" brushRef="#br0" timeOffset="104860.7658">21065 10635 467 0,'-14'-5'30'0,"14"5"-6"16,0 0-12-16,60 0 12 16,16 0 28-16,11 2-16 0,17 18 13 15,-6 10-10-15,-13 15-5 16,-20 20-1-16,-32 18-13 16,-33 29 1-16,-14 27-1 15,-81 12-8-15,-25 8-9 16,-3-9-3-16,-2-19-1 15,21-19-5-15,20-25-14 16,29-31-47-16,22-31-15 16,33-25-20-16,0-11-92 15,41-46-193-15</inkml:trace>
  <inkml:trace contextRef="#ctx0" brushRef="#br0" timeOffset="105155.655">22485 10636 475 0,'-65'0'22'15,"-1"36"21"-15,-13 27 15 16,-11 15-1-16,11 18-14 15,5 13-18-15,12 6 6 16,26 3-4-16,17-9-5 0,19-19-15 16,0-19-5-1,47-15-2-15,4-14 0 0,4-8-3 16,2-9-9-16,3-4-52 16,-3-3-59-16,-16-5-100 15</inkml:trace>
  <inkml:trace contextRef="#ctx0" brushRef="#br0" timeOffset="105619.6113">22493 11025 251 0,'0'-2'153'15,"0"2"-128"-15,0 0 5 16,47 0 15-16,15-4 0 15,12-3-14-15,30-4 9 16,2-5 1-16,-8-1-2 16,-5 5-13-16,-31 2-14 0,-26 3-3 15,-17 7-7-15,-14 0-1 16,-5 8-1-16,0 32 4 16,-19 20 3-16,-27 14-3 15,-11 13-2-15,-9 4-2 16,6 2 1-16,-5-14-1 15,27-8 0-15,2-24 0 16,23-16-2-16,13-15-9 16,0-16-33-16,27 0-34 15,47-35-80-15,15-23-119 16</inkml:trace>
  <inkml:trace contextRef="#ctx0" brushRef="#br0" timeOffset="105867.2221">23568 10571 198 0,'0'-3'394'0,"0"3"-385"16,57 21 12-16,11 26 17 15,-11 24 4-15,-10 21-7 16,-34 22 3-16,-13 20 0 15,-41 16-11-15,-49 5-9 16,-35-8-15-16,-6-20-3 16,14-30-7-16,43-27-25 15,22-41-103-15,33-29-133 0</inkml:trace>
  <inkml:trace contextRef="#ctx0" brushRef="#br0" timeOffset="107435.415">24655 10970 101 0,'-40'0'355'0,"-7"0"-318"16,-5 0 14-16,-13 17 3 16,-14 6-18-16,-6 2-15 15,9 2-9-15,27-5-7 16,11-6-4-16,27-7-1 16,11-4 0-16,30 0 5 15,54 2 24-15,4 4 1 16,-9 7 2-16,-14 4-1 15,-32 14-11-15,-22 10 7 16,-11 11-15-16,-11 1-3 16,-57-5-4-16,-17-6-4 15,1-18-1-15,7-18-3 0,12-11-5 16,19 0-7-16,5-8-11 16,13-7 2-16,9 5-12 15,19 3-8-15,0 0-36 16,41 0-61-16,44-6-92 15</inkml:trace>
  <inkml:trace contextRef="#ctx0" brushRef="#br0" timeOffset="107719.9419">25413 11062 111 0,'0'-8'324'16,"0"4"-291"-16,0 4 7 15,0 0-10-15,0 11 26 16,0 18-10-16,0 11-2 16,0 7-8-16,0 5-17 15,0 2-11-15,-10-2-7 16,-10-8-1-16,1-5-2 15,6-7-7-15,10-8-29 16,-2-4-62-16,-6-6-69 16,2-14-162-16</inkml:trace>
  <inkml:trace contextRef="#ctx0" brushRef="#br0" timeOffset="107946.1271">25454 10749 452 0,'0'-4'51'15,"0"4"-49"-15,6 0-2 16,21 0-27-16,11 0-59 15,-10 3-91-15</inkml:trace>
  <inkml:trace contextRef="#ctx0" brushRef="#br0" timeOffset="108319.6216">25847 11073 444 0,'-5'17'23'16,"5"7"15"-1,0 3-7-15,0 6-10 0,0-3-2 16,0-9 5-16,0 0-2 16,0-14-13-16,0-4-3 15,5-3-3-15,28-3 7 16,19-32 24-16,27-6-22 15,32-5-2-15,-7 12 6 16,-6 10 23-16,-11 13-8 16,-27 11-6-16,-16 0-15 15,-11 0-4-15,-11 29 1 16,-22 6 0-16,0 9-7 16,0 2-2-16,0-6-10 15,-9-5-27-15,-4-3-10 0,13-3-12 16,0 1-56-16,0-9-47 15,0-19-236-15</inkml:trace>
  <inkml:trace contextRef="#ctx0" brushRef="#br0" timeOffset="108641.6646">27085 10586 348 0,'0'-6'79'0,"0"6"-40"16,0 0-13-16,0 0-9 16,0 0 2-16,0 0 6 15,0 18 28-15,-6 27 5 16,-2 14-21-16,-11 11-9 15,-19 11-2-15,0 5-7 16,-9 1-12-16,7 1-6 16,1-3-1-16,20-8-4 15,11-12-8-15,8-19-47 16,0-23-65-16,0-23-47 16,27-11-57-16</inkml:trace>
  <inkml:trace contextRef="#ctx0" brushRef="#br0" timeOffset="109137.6391">27448 10792 267 0,'0'0'83'0,"-3"0"-52"16,-8 0-16-16,3 0 0 16,8 0 4-16,0 0-3 0,0-4 41 15,0-12-2-15,41 2-3 16,16-2 4-16,-11 3-20 16,1 11 0-16,-15 2 1 15,-4 0-7-15,-9 18-15 16,-8 18-2-16,-11 12-2 15,-11 5-8-15,-28 0-2 16,-1-9-1-16,12-19-1 16,17-10 0-16,11-9-1 15,0-6 0-15,63 0 2 16,11 0 4-16,10-6 1 0,-10 6 2 16,-9 0-2-1,-18 11 2-15,-28 31 1 0,-19 23 5 16,-19 11-2-16,-74 10-4 15,-13-9-6-15,-3-17-1 16,21-25-4-16,23-20-13 16,19-15-30-16,21 0-22 15,25-12-26-15,0-12-65 16,8-5-33-16,55-5-125 16</inkml:trace>
  <inkml:trace contextRef="#ctx0" brushRef="#br0" timeOffset="109519.3454">28514 10753 11 0,'-19'0'380'15,"-1"0"-321"-15,15 0-12 16,-3 0-23-16,8 0-11 16,0 0 8-16,0 0 33 15,19 10 4-15,22 0-8 16,-3 12-11-16,-5 12-1 16,-20 11-13-16,-13 20 0 0,0 11-3 15,-60 13-6-15,-24 1-7 16,-1-14-9-16,1-16 0 15,37-27 0-15,15-20-8 16,24-13-6-16,2 0-6 16,6-24-12-16,0-23-24 15,0-11-10-15,27 1-8 16,20 4-29-16,4 6-8 16,-18 4-208-16</inkml:trace>
  <inkml:trace contextRef="#ctx0" brushRef="#br0" timeOffset="109796.8815">28495 10672 272 0,'0'-13'95'0,"0"6"-26"15,0-2-10-15,13-4 3 16,12 4-10-16,21-4-1 16,20 0 5-16,13-2-8 15,27-2-6-15,6-3-16 16,-3 1-14-16,-11-2-9 16,-19 3-3-16,-5 4-7 15,-9 0-49-15,-19 6-106 0,-7-2-172 16</inkml:trace>
  <inkml:trace contextRef="#ctx0" brushRef="#br0" timeOffset="110178.8783">29623 10424 117 0,'-35'25'187'0,"-11"8"-128"16,7 0 9-16,7 5 2 15,13-5-26-15,19-10-5 16,0-6-22-16,46-15 2 16,25-2 25-16,22 0-1 15,-14-20-12-15,-14-8-4 16,-21 5 20-16,-36 5-13 16,-8 0-10-16,-25-2-11 0,-48 4-13 15,13 7-48 1,16-6-80-16,30-14-242 0</inkml:trace>
  <inkml:trace contextRef="#ctx0" brushRef="#br0" timeOffset="139679.4819">17866 13383 363 0,'-24'-4'69'0,"24"-1"-34"15,0 5 18-15,0-5-33 16,0 5-6-16,-3-2 6 15,-3 2 3-15,1 0-5 16,2 0 7-16,-8 15-3 16,3 14 9-16,-11 21-16 15,0 3-11-15,-8 11 1 16,-3 2-4-16,8-1-1 0,3-10 0 16,13-9 0-16,6-17-7 15,0-7-35-15,33-10-114 16,11-12-136-16</inkml:trace>
  <inkml:trace contextRef="#ctx0" brushRef="#br0" timeOffset="139970.2275">17146 14277 438 0,'0'-18'41'0,"14"0"-20"16,51-7 31-16,12 4-15 15,2 1 3-15,0 4-4 16,-8 5-12-16,-17 5-6 16,-2 5-10-16,-6 1-6 15,-7 0-1-15,-1 0-1 16,-5 0 0-16,2 0 0 15,-2 1-3-15,-1 13-13 16,-12-7-76-16,-1 2-86 16,-19-6-180-16</inkml:trace>
  <inkml:trace contextRef="#ctx0" brushRef="#br0" timeOffset="140323.3338">17334 14461 233 0,'14'-5'156'0,"24"-8"-115"16,22 0 28-16,6-2-23 15,-1 7-7-15,-10-3-2 16,-4 7 2-16,-23 1-10 0,-9 3-8 15,-19 0-10 1,0 18-2-16,-8 29 11 0,-63 16-6 16,-22 19-12-16,0 0 0 15,28-6-1-15,40-11-1 16,25-12 1-16,47-10 0 16,62-13-1-16,11-8 2 15,11-12-2-15,-20-6 0 16,-12 2 0-16,-20-6-11 15,-8 0-75-15,-33-2-144 16</inkml:trace>
  <inkml:trace contextRef="#ctx0" brushRef="#br0" timeOffset="141305.3171">19434 13393 429 0,'-3'-5'26'0,"-2"5"32"15,-3 0-14-15,-11 0-21 16,-11 0 6-16,-25 13 3 15,-30 26 0-15,-13 27 6 16,-19 22-6-16,-3 28-16 16,3 27 0-16,27 18 1 15,16 6-3-15,42-15-4 16,32-24-9-16,0-23-1 16,70-31-1-16,4-18-1 15,5-16-4-15,-8-17-26 16,-6-15-51-16,-13-8-126 0</inkml:trace>
  <inkml:trace contextRef="#ctx0" brushRef="#br0" timeOffset="142131.4543">19949 13703 245 0,'0'-9'120'0,"0"2"-76"16,0 4-3-16,-11 0-2 16,3 3 0-16,0 0-5 15,-3 0-10-15,-8 18 19 16,-14 28 2-16,-32 18-26 16,-3 12-12-16,-17 7-6 15,6 1-1-15,36-19 0 16,29-16 0-16,14-27-1 15,57-22-2-15,49 0 3 0,31-13 0 16,15-11 0-16,-7 3 0 16,-9 12 0-16,-24 7-7 15,-27 2-60-15,-25 0-103 16,-47 0-229-16</inkml:trace>
  <inkml:trace contextRef="#ctx0" brushRef="#br0" timeOffset="142362.8425">20604 13694 359 0,'-25'0'54'0,"1"30"1"0,2 20 27 15,-5 11-21-15,-17 19-23 16,-16 9-8-16,-11 9 1 15,-16-2-10-15,2-7-16 16,14-8-5-16,25-19-5 16,27-14-17-16,19-14-70 15,0-26-106-15</inkml:trace>
  <inkml:trace contextRef="#ctx0" brushRef="#br0" timeOffset="142902.83">21882 13604 330 0,'0'-11'46'16,"0"0"0"-16,0-1 0 16,0-1 2-16,-24 0-3 15,-31 10-12-15,-29 3-8 16,-28 0 5-16,-5 31-8 0,0 11-6 16,5 16 0-16,19 5 2 15,14 5-5-15,22-3-3 16,30-21-7-16,21-13-1 15,6-20-2-15,33-11 1 16,46-9 3-16,24-32-2 16,15-16-1-16,-6 3 1 15,-6 2-2-15,-30 6 2 16,-8 15 4-16,-35 9 6 16,-8 10 2-16,-25 8-1 15,0 4-4-15,0 0-2 16,0 12-3-16,-11 34 2 0,-25 22 7 15,-10 18-7-15,-6 6 6 16,-5 3-1-16,10-7-1 16,1-11-5-16,13-17-5 15,20-20-2-15,13-20-8 16,0-20-44-16,52-23-40 16,35-36-63-16,11-27-112 15</inkml:trace>
  <inkml:trace contextRef="#ctx0" brushRef="#br0" timeOffset="143120.8942">22199 13240 159 0,'-22'-8'449'16,"22"8"-407"-16,0 37-12 15,27 30 20-15,25 24-17 16,-14 17-6-16,-30 21 8 15,-8 17 2-15,-24 11-12 16,-69 1-1-16,-32-6-19 16,-20-21-5-16,9-25-9 15,24-40-83-15,33-56-170 16</inkml:trace>
  <inkml:trace contextRef="#ctx0" brushRef="#br0" timeOffset="143743.0879">23450 13212 18 0,'0'-13'366'16,"-8"12"-323"-16,-3 1 20 15,-11 0-27-15,-2 9 9 16,-31 29 13-16,-21 21-14 16,-22 25-8-16,-17 23-6 15,-7 28-4-15,4 13 6 16,20 12-9-16,19-2-7 15,41-15-6-15,35-25-7 16,3-25-3-16,41-23-2 16,49-20-7-16,22-25-29 15,22-21-65-15,-12-4-153 0</inkml:trace>
  <inkml:trace contextRef="#ctx0" brushRef="#br0" timeOffset="144506.6754">23960 13357 346 0,'-13'-3'75'0,"7"3"-56"16,6 0 1-16,0 0-13 15,0 0 2-15,-8 0 16 16,2 0 31-16,6 20 0 16,0 14-2-16,0 11-21 15,0 2-11-15,0 7-9 16,0-11-7-16,14-5-5 16,-3-14 0-16,-3-10 0 15,-2-10-1-15,2-4 1 16,5 0 2-16,12-28 0 0,-6-17-3 15,-5-11 0-15,-9-5-9 16,-5 1 8-16,0 4-1 16,0 1 2-16,0 9 2 15,0 10-2-15,0 4 0 16,0 10 0-16,0 1 1 16,0 4-1-16,27-2-1 15,28-1 1-15,21 1 2 16,31-2-1-16,15 1 2 15,9 1 2-15,3-2 6 16,-3 5 0-16,-6-3-8 16,-8 2-2-16,-8 6-1 15,-8 3-2-15,-11 1-23 0,-5 7-119 16,-20 0-146-16</inkml:trace>
  <inkml:trace contextRef="#ctx0" brushRef="#br0" timeOffset="144980.4691">24767 13256 304 0,'-27'0'31'16,"22"3"-12"-16,5-3-9 16,0 3-1-16,0-3 10 15,-3 0 10-15,3 0 14 16,0 0 3-16,0 0 8 16,0 0 2-16,35-3-14 15,9 3-11-15,10-5 0 16,4 1-6-16,-12 4-8 15,-8-3-7-15,-30 3-7 16,-8 0-3-16,0 15 1 16,0 20 3-16,-46 11 0 15,-19 7-2-15,-6-5 0 16,16 1-2-16,22-9-2 0,20-15 2 16,13-3-1-16,0-9 1 15,16-9-1-15,61-4 1 16,2 0 0-16,5 0 0 15,-10-4-1-15,-3-2-4 16,-11 1-18-16,-9 5-72 16,-10 0-103-16,-41 0-220 15</inkml:trace>
  <inkml:trace contextRef="#ctx0" brushRef="#br0" timeOffset="145272.6176">23535 14195 261 0,'0'0'198'0,"5"0"-158"15,83 0 51-15,34-12-35 16,36-1-9-16,25-4-10 15,22-2 4-15,-12-2-6 16,-13 4-9-16,-16 0-11 16,-28-3-13-16,-19 2-2 15,-10 2-1-15,-15-3-7 0,-2 3-28 16,3 0-71-16,-28-1-81 16,-13-1-215-16</inkml:trace>
  <inkml:trace contextRef="#ctx0" brushRef="#br0" timeOffset="145820.5698">24086 14364 18 0,'-9'0'252'15,"-10"0"-210"-15,6 0 9 16,7 0-17-16,6 0-2 15,-19 0-18-15,11 0-5 16,3 0 7-16,-4 0 14 16,4 0-3-16,5 0 10 15,-6 0 5-15,6 0-7 16,0-2-1-16,25 2-3 0,40-2 7 16,9-3-5-16,16-1-4 15,-11 3-6-15,-8 1 1 16,-22 2-14-16,-16 0-7 15,-17 0 0-15,-16 0-2 16,0 24 1-16,0 9 3 16,-65 9-3-16,-12 4 1 15,6-3-3-15,22-2 0 16,25-13 0-16,24-14-1 16,0-6-1-16,33-7-1 15,37-1 1-15,29 0-1 16,12 0-11-16,9-4-47 0,11-23-73 15,6-18-142-15</inkml:trace>
  <inkml:trace contextRef="#ctx0" brushRef="#br0" timeOffset="146255.8787">25926 12994 462 0,'-8'-4'77'0,"8"4"-49"16,0 17 6-16,35 23 27 15,17 26-17-15,8 13-13 0,3 22 3 16,-22 27 11-16,-36 23-11 15,-5 22-8-15,-52 17 1 16,-65 5-9-16,-27-8-10 16,-9-20-8-16,17-28 0 15,43-33-17-15,44-52-106 16,46-54-212-16</inkml:trace>
  <inkml:trace contextRef="#ctx0" brushRef="#br0" timeOffset="147192.5817">26477 13861 244 0,'-8'0'185'0,"8"0"-157"15,0-8 15-15,27-7 10 16,38 1 4-16,1 4-24 0,13-4 6 16,5 5-9-16,-5 0-18 15,1 5-9-15,-10 4-3 16,-10 0-7-16,-13 0-55 15,-9 10-127-15</inkml:trace>
  <inkml:trace contextRef="#ctx0" brushRef="#br0" timeOffset="147372.5697">26812 14059 480 0,'-3'8'233'0,"3"12"-196"16,33 5 9-16,46-2-35 16,9-2-11-16,10-9-4 15,0-12-128-15,-19-8-288 16</inkml:trace>
  <inkml:trace contextRef="#ctx0" brushRef="#br0" timeOffset="148346.5251">27851 12814 3 0,'-30'-5'322'0,"11"-2"-251"16,16 5-1-16,-2 0-24 16,5-3-16-16,0 2 0 15,0-1 12-15,0-1 4 16,0 5-20-16,0 0-9 15,0 0-9-15,0 5-4 16,0 19 7-16,0 13-2 16,-25 11-5-16,-21 10-1 15,-14 13-3-15,8-7 0 0,19-12-1 16,20-21-3-16,13-19-1 16,5-12-6-16,69-12 1 15,16-21 6-15,16-4 1 16,3 5 2-16,-22 6 0 15,-2 15 1-15,-11 3-4 16,-17 6-56-16,-11 2-75 16,-19-3-65-16</inkml:trace>
  <inkml:trace contextRef="#ctx0" brushRef="#br0" timeOffset="148625.0236">28345 12743 306 0,'-20'-2'70'16,"20"2"-25"-16,-8 0-25 16,3 0 1-16,-3 11 13 15,-3 18 21-15,-8 15-19 16,-3 11-15-16,-16 9 5 15,0 11 5-15,-3 1-3 16,-6 0-17-16,1 0-7 16,8-10-4-16,19-10-4 15,19-14-15-15,0-17-80 16,0-24-167-16</inkml:trace>
  <inkml:trace contextRef="#ctx0" brushRef="#br0" timeOffset="149232.5262">29392 12743 38 0,'0'-8'374'16,"-6"1"-333"-16,1 5 19 16,-3-3-24-16,-12-3-9 15,-18 1-13-15,-3 1-10 16,-19 1 3-16,-11 3 6 15,-8 2 11-15,-5 0-4 16,-14 26-4-16,0 6-6 16,5 7-5-16,8 6-1 15,20 2 1-15,13 3 0 0,17-3 1 16,24-10-4-16,11-13-1 16,0-10-1-16,46-14 0 15,33 0 3-15,19-19 0 16,11-15-2-16,-2-6 0 15,-17 4 0-15,-17 4 1 16,-21 3 1-16,-25 12-1 16,-8 7 0-16,-5 5 1 15,-14 5 1-15,0 0 2 16,0 0-2-16,0 26 3 16,-14 12 3-16,-24 12 0 15,-8 13-2-15,0 1-1 0,-1 9 0 16,4-5-3-16,7-2-3 15,9-8-1-15,16-11-2 16,11-10-12-16,0-10-33 16,27-20-89-16,31-7-131 15</inkml:trace>
  <inkml:trace contextRef="#ctx0" brushRef="#br0" timeOffset="149726.6545">29569 13011 353 0,'-11'0'87'16,"3"0"-69"-16,8 24 28 15,0 14-8-15,-6 9-23 16,6 3-4-16,-2 4 5 15,2-9-5-15,0-10-8 16,0-12-1-16,0-12-1 16,0-11 0-16,0 0 4 15,0-17 3-15,8-29 11 16,19-15-19-16,6-5-1 16,-9-6-1-16,-5 5 2 0,-10 0 0 15,-4 7 0 1,-5 7 0-16,0 14 1 0,0 15 1 15,0 6 1-15,0 11 6 16,0 4 17-16,0 0-11 16,0 3-9-16,0-2-4 15,14-3 2-15,37-2 4 16,23-6 12-16,24-2 8 16,14 3-12-16,5 0 2 15,9-2 2-15,5 2-13 16,-20 4-5-16,-26 0-2 15,-20 2 0-15,-27 6-5 16,-5 0-18-16,-6 0-50 16,-27 16-87-16,0-1-174 15</inkml:trace>
  <inkml:trace contextRef="#ctx0" brushRef="#br0" timeOffset="150244.5626">30106 12966 146 0,'-11'0'162'0,"3"0"-139"0,8 0-5 16,0 0 0-16,0 0 1 16,0 0 17-16,0 0 0 15,-6-5-3-15,4 0-2 16,-4-3-1-16,6 2-3 16,0 2 0-16,0-2 6 15,28 0 6-15,18-2-2 16,6 0-9-16,8 7 4 15,-22-1-6-15,3-1-4 16,-17 3-8-16,-5 0-9 16,-10 0-3-16,-9 5-1 15,0 19 1-15,0 11 2 16,-52 16-1-16,-27 6-3 0,-9 7 1 16,4-2 0-16,24-8-1 15,27-9 0-15,28-18-1 16,5-9 0-16,19-10 0 15,60-8 1-15,19 0 0 16,8 0 0-16,-7-11-2 16,-9 4-5-16,-17 3-50 15,-7 0-75-15,-34 3-150 16</inkml:trace>
  <inkml:trace contextRef="#ctx0" brushRef="#br0" timeOffset="150800.9145">27597 13922 211 0,'-13'0'104'0,"5"0"-55"0,8 0 7 16,32 0 12-16,83 0 18 15,87-10-8-15,87-5-3 16,52-4-12-16,38-3 1 16,-11 1-21-16,-36 7-15 15,-62 7-16-15,-73 3-9 16,-48 4-3-16,-37 0-3 16,-33 0-10-16,0 0-44 15,-13-4-58-15,-14-9-76 16,-20-6-94-16</inkml:trace>
  <inkml:trace contextRef="#ctx0" brushRef="#br0" timeOffset="151311.0392">28653 14185 238 0,'-14'-8'189'0,"9"1"-114"16,5 3-24-16,0 4-15 15,0 0 5-15,0 0 2 16,0 0-20-16,0 0-5 15,-14 27 3-15,-32 21 12 16,-14 13-16-16,-25 5-6 16,11-7-8-16,17-13-2 15,44-12-1-15,13-21-1 0,54-13-1 16,61 0 1-16,10-25 0 16,6-4-4-16,-19 1-9 15,-25 9-16-15,-16 7-30 16,-11 1-67-16,-22 0-121 15</inkml:trace>
  <inkml:trace contextRef="#ctx0" brushRef="#br0" timeOffset="151527.1143">29097 14267 251 0,'-27'-4'249'16,"11"4"-176"-16,13 0-17 15,3 1-5-15,0 30 18 16,0 8-13-16,0 19-16 16,-19 13-5-16,-14 21-1 15,-13 2-7-15,-12 7-11 16,12-12-16-16,19-10-3 16,27-43-69-16,0-42-389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7:19:08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10232 4796 189 0,'19'-17'51'0,"0"-1"-35"16,3 0 45-16,2 6-30 16,-2-4 12-16,3 7-14 15,-6 1-2-15,2 1 5 16,-2 0-3-16,1-1-8 16,-7 0-8-16,-2 1 4 0,-8 5 2 15,-3-3-3 1,0 5-1-16,0 0 0 0,0 0 2 15,0 0-2-15,0 0-2 16,0 9-8-16,-22 34-3 16,-49 24 3-16,-35 31-3 15,-44 25 1-15,-46 36-2 16,-47 32 2-16,-33 34-3 16,-32 22 4-16,-19 11-3 15,-5 6 0-15,23-14-1 16,7-12 0-16,13-3-1 15,8-7-1-15,0-11 2 16,11-1 1-16,17-19-1 16,21-13 0-16,22-15-1 15,22-25 1-15,24-22 0 0,25-24 0 16,30-16-3-16,30-22-1 16,24-21-2-16,17-15-6 15,25-15-20-15,13-9-33 16,19-9-65-16,82-52-168 15</inkml:trace>
  <inkml:trace contextRef="#ctx0" brushRef="#br0" timeOffset="1926.6104">10482 4692 132 0,'0'-2'39'0,"0"2"13"16,0-4-8-16,-8 4-16 0,8-2-4 15,-5 2 5-15,5 0-2 16,0 0 3-16,0 0 1 16,0 0-1-16,0 0-8 15,0 0-10-15,0 0-4 16,0 0 1-16,0 0 7 15,0 0 1-15,0 0 1 16,0 0 3-16,0 0-6 16,-3 0-3-16,3 0-1 15,0 0-1-15,-5 0-5 16,5 0 0-16,0 0 4 16,0 0 1-16,0 0-5 15,0 0 0-15,0 0-3 0,0 0 1 16,0 2 6-16,0 9 5 15,0-5-6-15,0 5-3 16,0-1 0-16,0 2 0 16,0 1 0-16,13 1-1 15,-5 3 3-15,12 0-1 16,-7 1-1-16,1-1 0 16,5 1 2-16,0 3 0 15,0-3-1-15,6 8 3 16,2-1-3-16,0 1 0 15,0 2-1-15,3 0 0 16,3-1-1-16,-11 0-1 16,11-5 0-16,-3 1-1 0,-9 0 1 15,7 0 0 1,-9-3-1-16,5 8 2 0,-2-6-1 16,-3 2 1-16,6 5 1 15,-3-2-1-15,-3 0-2 16,8 1 1-16,-2 0-2 15,2 1 1-15,3 0-2 16,5 4 2-16,-2 3 0 16,0-1 2-16,5 0-1 15,-5 0 1-15,-1-1-2 16,9 1-2-16,-16-4 2 16,7 1-2-16,1 3 0 0,0-1 1 15,-11 4-1 1,-3-5 1-16,0 0 0 0,8-3 0 15,-2 1 0-15,2 3 0 16,-3 1 0-16,17 0-1 16,-16 1 0-16,16 0 0 15,-3-1 1-15,-5-1 0 16,-1-2-1-16,1 4 0 16,0 1 1-16,0-1-1 15,13 4 1-15,0-1-1 16,-5-2 1-16,8-2-1 15,-2 1 0-15,4-7 0 16,-4 3 2-16,13-3-2 0,5-5 0 16,-10 0 0-16,2-4 0 15,-5 0 0-15,-6-3 0 16,1 4 0-16,-1-2 0 16,-3-1 0-16,4 1 0 15,-6-2 0-15,-3 2 0 16,0 0 0-16,-2 6 0 15,10 0 0-15,-8 7 0 16,6-1 1-16,-9 8 0 16,9-2 1-16,-9 1-2 15,-16-3 2-15,11-1-2 16,-8 1 1-16,5 1 0 16,3 0 0-16,-13 0 0 15,13-3 1-15,-3 2 1 0,0-2-1 16,3-1-1-16,-8 2-1 15,11 3 1-15,-1-1 0 16,1-2-1-16,0 1 0 16,5-2 0-16,3 3 0 15,-3 4 0-15,9-1 0 16,-9 4 1-16,8 0-1 16,-5-1 1-16,5 2 0 15,-2 0 0-15,2 4-1 16,1 1 2-16,-1 4-1 15,0-4 1-15,-2-3-1 16,8 5-1-16,8-6 1 16,5 4-1-16,14 2 2 0,0 0-2 15,6 3 0 1,-1 4 0-16,-5-1 2 0,9 1 1 16,-12 3 1-16,-2-6-2 15,-3-4-1-15,-17-1-1 16,3 0 0-16,-16-2 0 15,-3-3-1-15,-10-3-2 16,-17-3-9-16,-11-7-9 16,0-2-57-16,0-17-98 15,-66-13-401-15</inkml:trace>
  <inkml:trace contextRef="#ctx0" brushRef="#br0" timeOffset="4115.714">5749 8599 245 0,'-19'0'24'0,"5"0"-23"16,1 0 6-16,7 0-7 15,1 0 4-15,-1 0-2 16,4 0-2-16,-9 0 1 16,-6 0-1-16,-7 0 1 15,-3 9 1-15,-3 9 0 16,-3 5 14-16,-8 6-1 16,0 5-5-16,-8-3 2 15,3 4-4-15,-9-3-1 16,3 3-3-16,-13 0-2 15,5-4 4-15,-6 2 1 16,28-4 6-16,-3-3-3 16,11 0-2-16,3-2 2 15,0-6-4-15,8 1 3 0,0-4-3 16,5 2 0-16,9-4 3 16,-9 0 0-16,8-8 3 15,4 0-1-15,2 0-1 16,0-4-3-16,0 0 2 15,0 4 2-15,0-1 0 16,0 2-3-16,13 2 2 16,23 1 18-16,16-2-13 15,5-2 2-15,8-3 1 16,14-2-6-16,-5 0-2 0,21 0 4 16,-2 0-3-16,5 0-2 15,9 0 2-15,2 0 0 16,-3-7-5-16,6 0-1 15,-3-2 1-15,-8 1 1 16,8 2 6-16,-11-4-5 16,3 4 0-16,16 1 1 15,-5 3 1-15,0 2 3 16,-3 0-3-16,-3 0-5 16,-8 0-1-16,6 0 1 15,2 0 0-15,-8 0-1 16,6 0-2-16,-6 2 0 15,0 2 0-15,3-4 1 16,16 0 5-16,9 0 3 16,5 0-2-16,-3-6-2 0,-3-1-2 15,-7 0-2-15,-12 2-2 16,6 2 0-16,-3 2 0 16,5-2 0-16,4 0 0 15,7 3-1-15,-2 0 1 16,-6 0-1-16,-19 0 3 15,-5 0 2-15,-20 13-3 16,-2 0 5-16,0-3-5 16,-5 2-1-16,2-6 0 15,3-1 0-15,-6-2-1 16,20-1 1-16,-6 0 0 16,13-2-1-16,7 5 2 0,-1-1 0 15,0 3-2 1,11 3 0-16,-8-3 2 0,-11 1-2 15,-3-1 0-15,-21-2 0 16,-1-1 1-16,-2 0-1 16,-9-2 1-16,12 3-1 15,-1-3 1-15,6 4 0 16,-11-4 1-16,5 1-1 16,-13-1 0-16,-5 0 2 15,-7 2-3-15,4-2 0 16,-3 3 0-16,-3-5 0 15,-5 2 0-15,19 0 0 16,-1 0 0-16,9 6 1 16,25-5 1-16,8 1 5 15,27 0-3-15,11-4-3 0,10 0 0 16,-10 0-1-16,0 0 0 16,3 0 0-16,-23 0 0 15,-7 0 0-15,-11 0 0 16,-9 0 0-16,-13 0 0 15,3 0 0-15,-3 0 1 16,8-7-1-16,0 6 0 16,0 1 0-16,5 0 0 15,-4-3 1-15,4-2 0 16,-5 0-1-16,-3 1 0 16,-16-1 0-16,-5-1 0 15,-9 4 1-15,12 0 1 0,7-1-2 16,-13 3 0-16,2-2 0 15,4 2 0-15,7 0 0 16,1 0 0-16,-1-2 0 16,-13-2 0-16,0-1 1 15,-17 5-1-15,9-2 0 16,10 0 0-16,-7-2 0 16,4 0 0-16,-4 4 0 15,-9-1 0-15,0 1 0 16,3 0 0-16,-3 0 0 15,0 0 0-15,-10 0 0 16,-1 0 0-16,0 0 0 16,-2 0 0-16,-12 0 0 0,1 0 0 15,-14 0-1 1,11 0 1-16,-11-4-3 0,8 4 1 16,-8-2-1-16,8 0-7 15,3-7-15-15,-11 7-44 16,0-13-114-16</inkml:trace>
  <inkml:trace contextRef="#ctx0" brushRef="#br0" timeOffset="6109.129">3464 9550 172 0,'0'-7'131'16,"0"3"-96"-16,0-9 14 16,-8-3-4-16,-3 2-10 15,8-1-5-15,-2 2 6 16,-1 8 5-16,6 2-11 15,0 3-4-15,0 0-11 16,0 0-4-16,0 15 0 16,0 31-1-16,0 22 8 15,33 22-5-15,11 12-6 16,-11 11-4-16,2 6 0 16,-2-3-3-16,-9-21 0 15,-16-27 0-15,3-28-1 16,-11-32-2-16,0-8-2 0,-24-59 0 15,-36-39-21-15,-11-33-5 16,5-13 4-16,20-1 10 16,13 7 7-16,25 16 9 15,8 16 1-15,0 15 1 16,8 17 1-16,25 18 2 16,-14 16-2-16,0 14 0 15,-5 14 2-15,-6 7 1 16,11 5 4-16,0 0 3 15,19 5 1-15,3 33 13 16,17 20-3-16,15 23-6 16,-7 18-6-16,5 12-8 0,-1 5-3 15,-10-1 1 1,-13-10-1-16,5-11-2 0,-6-13-7 16,-13-13-23-16,-14-20-30 15,-11-13-40-15,-8-16-82 16</inkml:trace>
  <inkml:trace contextRef="#ctx0" brushRef="#br0" timeOffset="6328.2045">3464 9787 657 0,'-8'0'42'16,"8"0"-29"-16,74 0 22 16,29-11-13-16,28-14-13 15,0-10-9-15,-6-4-28 16,-13-18-93-16,-33-13-244 16</inkml:trace>
  <inkml:trace contextRef="#ctx0" brushRef="#br0" timeOffset="7555.2936">11216 3999 260 0,'-3'0'5'16,"3"0"14"-16,0-4 17 16,0 1-15-16,0-2 10 15,-11-4-7-15,3 4 16 16,3-3-3-16,-1 6-7 16,6 2 10-16,0 0-9 15,0 0-11-15,-8 0-8 16,8 0-6-16,0 6-4 15,0 28-1-15,0 14 18 16,27 16-4-16,1 8-3 16,-9 9-1-16,0 6-2 15,-19-8-3-15,11-15-3 0,-11-24 0 16,0-21-3-16,0-13 0 16,0-6 0-16,0 0 2 15,0-34 0-15,0-19-2 16,-30-20-4-16,2-6 1 15,-4-8 2-15,13-5-1 16,13-1 2-16,6 6-1 16,0 6 1-16,38 18 0 15,28 13-1-15,-6 15 2 16,5 13 2-16,1 8 2 16,-4 11-1-16,-7 3 0 15,-17 3 5-15,3 37-1 0,-22 21 5 16,-14 20 6-16,-5 18-3 15,0 2-6-15,-24-5-5 16,-3-20-4-16,8-28-1 16,5-25 0-16,14-16 0 15,0-7-1-15,0 0-1 16,14-24-2-16,46 2 4 16,10 4-1-16,-4 18 2 15,13 6-1-15,-27 40 3 16,-20 29 1-16,-32 14 5 15,0 5 0-15,-92 2-5 16,-39-21-4-16,-19-27-1 16,-5-32-26-16,-17-16-30 0,27-41-66 15,28-33-155-15</inkml:trace>
  <inkml:trace contextRef="#ctx0" brushRef="#br0" timeOffset="8463.1945">16476 9078 242 0,'0'-3'161'0,"0"3"-128"15,0 0 44-15,0 0-13 16,0 0-24-16,0 0-7 16,0 0-3-16,0 0 2 15,-11 0-8-15,-36 8 3 16,-32 34-8-16,-19 26-17 15,0 23 2-15,43 8 4 16,55 2 8-16,9-13-7 16,108-21-4-16,46-22 2 15,28-22-7-15,11-23-1 16,-3 0-5-16,-16-7-46 16,-25-23-101-16,-74-6-341 0</inkml:trace>
  <inkml:trace contextRef="#ctx0" brushRef="#br0" timeOffset="9979.9263">13378 6012 48 0,'0'-23'84'16,"19"3"-9"-16,14 3-2 15,-6-2-28-15,11-3-16 16,1-3 8-16,1-6-10 16,-7 2-6-16,0-3 2 0,5 4 11 15,-16 9-4-15,-3 4-5 16,-14 7 9-16,-5 3-7 16,0 5 7-16,0 0-1 15,0 0-1-15,0 0-9 16,0 0 3-16,0 3 1 15,0 46-10-15,0 38 12 16,-57 35-2-16,-25 24-17 16,-35 10-2-16,5 3-3 15,3-9-5-15,30-27-1 16,27-23-1-16,20-37-16 16,18-34-35-16,6-29-32 0,8-27-37 15,33-46-192-15</inkml:trace>
  <inkml:trace contextRef="#ctx0" brushRef="#br0" timeOffset="10444.0042">14256 5855 295 0,'0'0'54'16,"0"0"10"-16,0 0-3 15,0 8-10-15,0 4-10 16,0 6-11-16,-33 11-2 15,-13 12 3-15,-19 16-1 16,-14 18-7-16,-25 26-2 16,-2 20 1-16,2 24-5 15,6 13 5-15,32-1 3 16,34-15-10-16,32-31-10 16,5-39-4-16,80-34 0 15,35-38 0-15,30-2-1 0,13-56 1 16,-13-17 1-16,-38 5 1 15,-60 12 2-15,-52 16 2 16,-38 21 0-16,-107 19-7 16,-19 2-1-16,1 14-6 15,51 17-31-15,74-16-93 16,38-15-360-16</inkml:trace>
  <inkml:trace contextRef="#ctx0" brushRef="#br0" timeOffset="13639.3894">7249 5653 340 0,'0'-4'64'16,"0"0"-28"-16,0 4 14 16,0-2-15-16,0 2-2 15,0 0-4-15,0 0 11 16,0 0 10-16,-6 0-15 16,-32 0-1-16,-16 23-17 15,-17 19-17-15,5 0 1 16,20-6-1-16,27-11 0 15,19-7 0-15,13-11 0 16,66 0 1-16,20 3 5 16,-1 0 2-16,-14 10 7 0,-32 13 6 15,-25 18 1-15,-27 20-1 16,0 17-6-16,-92 2-11 16,-20-16-4-16,-11-18-4 15,17-36-20-15,8-20-22 16,13-7-30-16,14-35-42 15,30 2-31-15,30-4-51 16</inkml:trace>
  <inkml:trace contextRef="#ctx0" brushRef="#br0" timeOffset="13855.5327">6987 5627 596 0,'65'16'26'0,"61"-11"93"15,37-5-48-15,34-16-41 16,2-31-14-16,-17-11-16 16,-26-9-3-16,-44 2-30 15,-25-8-112-15,-63 5-374 16</inkml:trace>
  <inkml:trace contextRef="#ctx0" brushRef="#br0" timeOffset="32433.574">19851 3454 218 0,'0'-2'116'15,"0"2"-74"-15,0-3 34 16,0 2-16-16,8 1-19 16,-8-3-21-16,0 3-7 15,0 0-5-15,0 0-1 16,0 17 2-16,0 18 12 16,0 15 1-16,-21 14-9 15,-23 10-5-15,-16 16 2 0,-6 10-1 16,-13-2-8-16,9-6 2 15,10-20-2-15,8-28-1 16,24-22 0-16,18-17-1 16,7-5 2-16,3-28 2 15,0-22-3-15,13-22-4 16,39-10 1-16,14-8 0 16,7-2 2-16,6-2 1 15,6 3 0-15,-6 1 0 16,-3 5 1-16,-16 11-1 15,6 10 2-15,-25 18-2 16,-11 12 0-16,-3 14 4 16,-19 13 2-16,-8 4-2 0,0 3 0 15,11 0 1-15,3 21 0 16,7 22 6-16,18 18 0 16,-1 18 0-16,3 15-3 15,-3 9 0-15,3 3-2 16,-9 2-3-16,-12 3-2 15,-1-5 1-15,-14-3-2 16,-5-14-6-16,0-14-15 16,0-17-24-16,0-18-24 15,-24-15-58-15,-15-13-46 16</inkml:trace>
  <inkml:trace contextRef="#ctx0" brushRef="#br0" timeOffset="32809.7686">19827 3783 341 0,'0'-5'168'0,"11"2"-156"15,2 3 41-15,14 0-6 16,25 0-5-16,19 0-10 15,14-4-6-15,7-6-4 16,-13-3-14-16,-5 3-8 16,-17 5-5-16,-16 5-31 15,-16 0-65-15,-17 12-129 16</inkml:trace>
  <inkml:trace contextRef="#ctx0" brushRef="#br0" timeOffset="33183.151">21059 3726 426 0,'11'-4'27'16,"30"3"27"-16,16-10 13 15,9-2-34-15,7-3-13 16,-2-2-9-16,-19 3-11 16,-25 8-1-16,-13 0-27 15,-14 7-72-15,0 0-162 16</inkml:trace>
  <inkml:trace contextRef="#ctx0" brushRef="#br0" timeOffset="33387.1822">21299 3907 601 0,'41'0'14'15,"-3"0"2"-15,14 0 16 16,2 0-32-16,17 0-8 15,-5 0-103-15,-1 0-153 16</inkml:trace>
  <inkml:trace contextRef="#ctx0" brushRef="#br0" timeOffset="34017.68">23077 2976 340 0,'0'-5'69'16,"0"5"-44"-16,0 0 27 15,0 0-2-15,0 15 3 16,0 16-22-16,0 9 7 16,0 11-12-16,0 5-12 15,-19 1-5-15,2-2-9 0,-7-2-1 16,5-1-23-1,10-5-31-15,-10-2-49 0,0-8-87 16</inkml:trace>
  <inkml:trace contextRef="#ctx0" brushRef="#br0" timeOffset="34240.965">22480 3685 552 0,'92'-1'23'15,"12"-2"46"-15,21-8-11 0,6-3-43 16,0-5-9-16,-27-2-6 16,-25 7-1-16,-27 6-27 15,-25 8-42-15,-13 0-54 16,-14 3-82-16</inkml:trace>
  <inkml:trace contextRef="#ctx0" brushRef="#br0" timeOffset="34684.6064">22578 4011 290 0,'0'0'43'16,"0"0"27"-16,0-11-10 15,32 3-15-15,15-11-8 16,18 3-4-16,28-4 16 15,5-3-5-15,0 6-2 16,-13 2 2-16,-28 8-3 16,-16 7-20-16,-22 0-13 0,-19 15-3 15,0 24-2-15,-33 16 3 16,-40 17-3-16,-31 6-3 16,14 1-2-16,8-7-1 15,39-18 2-15,35-10 0 16,8-16-4-16,35-15-2 15,63-12-2-15,19-1 9 16,20-1-1-16,-12-18-4 16,-32 7-25-16,-22 2-40 15,-19 0-79-15,-25-8-308 16</inkml:trace>
  <inkml:trace contextRef="#ctx0" brushRef="#br0" timeOffset="35847.8258">24615 3637 331 0,'0'-11'77'0,"0"5"-21"0,13-2 9 15,-7 2-28-15,-4 2-11 16,-2-1-6-1,0 2 9-15,0 0-1 0,0-1-7 16,0-2-5-16,0-1 5 16,-8-1-2-16,-25 5-8 15,-18 3-6-15,-20 0-3 16,-8 7-2-16,-14 29 1 16,-5 7 0-16,5 11-1 15,22-2 0-15,11 6 1 16,22-3-1-16,19-11 0 15,19-14 0-15,0-15-3 16,19-15-2-16,38 0 5 16,50-22 4-16,-4-23-1 15,23-5-1-15,-9-4-1 0,-19 8 0 16,-32 9 6-16,-12 10-1 16,-35 8-2-16,-19 19-1 15,0 0 2-15,0 0-5 16,-8 28 2-16,-38 5-1 15,7 6 0-15,15-4 0 16,21-6-1-16,3-14-1 16,0-2-1-16,27-7 1 15,25-4 1-15,3-2 0 16,2 0-8-16,-16 0-31 0,-16 8-33 16,-4 4-74-16,-15 1-176 15</inkml:trace>
  <inkml:trace contextRef="#ctx0" brushRef="#br0" timeOffset="36174.9744">25675 3482 297 0,'-52'5'86'0,"-18"35"-33"16,-23 3 26-16,-5 11-23 16,0 6-10-16,8 6 3 15,16 2 3-15,28-7-5 16,26-1-15-16,20-11-15 15,20-10-6-15,67-10-5 16,16-11-6-16,23-13-3 16,5-5-47-16,-9 0-60 15,4 0-146-15</inkml:trace>
  <inkml:trace contextRef="#ctx0" brushRef="#br0" timeOffset="36739.1385">26976 3535 342 0,'-55'0'208'0,"-16"24"-188"15,-21 14 54-15,-26 4-45 16,20 0-13-16,11-5-3 0,30-13-9 16,30-9-4-1,27-11-2-15,0-4 0 0,0 2 2 16,32 6 17-16,15 4 15 15,-1 11 4-15,-19 7-1 16,-27 13 2-16,0 7-10 16,-52 2-16-16,-40-6-8 15,-15-13-3-15,4-13-5 16,18-20-23-16,33 0-25 16,25-13-18-16,27-11-5 15,0-3-45-15,38-1-32 16,36 3-100-16</inkml:trace>
  <inkml:trace contextRef="#ctx0" brushRef="#br0" timeOffset="36980.4489">26968 3695 438 0,'0'0'59'0,"8"0"-3"16,16 8 25-16,-10 10-31 16,-6 3-21-16,-2 9-9 15,-6-1-5-15,0 5-12 16,0-1-3-16,0-9-17 16,-6-1-27-16,-10 1-29 0,-14-4-27 15,8-6-86 1</inkml:trace>
  <inkml:trace contextRef="#ctx0" brushRef="#br0" timeOffset="37181.9996">27216 3229 554 0,'0'0'48'0,"0"-2"-43"0,0 2-5 16,0 0-41-1,0 0-79-15,0 15-125 0</inkml:trace>
  <inkml:trace contextRef="#ctx0" brushRef="#br0" timeOffset="37631.6911">27461 3620 372 0,'0'4'74'16,"0"11"4"-16,0 3-8 16,0 9-28-16,0 4-15 15,-27 4-6-15,5 1 8 16,-2 0-7-16,4-9-5 16,20-11-12-16,0-13-5 15,0-3 0-15,28-21 0 16,37-17 9-16,20-8-8 15,10 4 0-15,-13 6 6 0,-6 14 13 16,-16 12 1 0,-22 10-8-16,-10 0-2 0,-20 16 3 15,-8 15 0-15,0 9-4 16,0-1-9-16,-27 4-1 16,8-8-11-16,5-10-29 15,8-6-22-15,-2-6-11 16,8-12-31-16,-8-1-53 15,8 0-100-15</inkml:trace>
  <inkml:trace contextRef="#ctx0" brushRef="#br0" timeOffset="38335.7405">28546 3141 354 0,'14'-12'144'0,"-6"12"-121"16,-8-3 42-16,0 3-15 15,0 0-30-15,0 0-11 16,0 19 11-16,0 17 14 16,0 14-12-16,0 9-7 15,-22 15 3-15,-21 2 2 16,2 3-6-16,-16 4-5 15,7-9-8-15,12-8-1 16,14-23-5-16,16-19-6 16,8-12-2-16,0-12 3 15,0 0 0-15,0-27-2 0,40-6 2 16,-7-7-7-16,0-3 0 16,-9-1 6-16,-4-1 7 15,-12-4 2-15,-3-2 2 16,1-4 2-16,2-6 0 15,0 1 2-15,11 0 5 16,14 3-3-16,13 7 1 16,11 4 0-16,9 3-1 15,5 2 2-15,8 1-1 16,-6 5 4-16,7 5 6 0,-15 8 7 16,-8 10-3-1,-10 6 4-15,-9 6-5 0,-11 0-5 16,-19 30-1-16,-8 18-6 15,0 15-3-15,-54 12-4 16,-31 9 0-16,-8-3 1 16,23-18-2-16,18-24 0 15,38-20-3-15,14-19-2 16,0-2-2-16,33-28 1 16,27-5 1-16,11 3 2 15,-6 8 3-15,-13 13 0 16,-6 11 2-16,-13 11-2 15,-19 37 8-15,-14 22 5 16,0 11-7-16,-79 10 1 16,-39-5-3-16,-32-5-2 0,-8-17-2 15,8-21-3-15,6-22-30 16,13-21-65-16,14-9-74 16,43-45-396-16</inkml:trace>
  <inkml:trace contextRef="#ctx0" brushRef="#br0" timeOffset="84344.1295">21223 6166 139 0,'-28'0'334'16,"1"0"-316"-16,27 6-12 15,0-1 4-15,0-1-1 16,0 1 4-16,27-3-6 15,6-2 1-15,5 0 5 16,3 0 1-16,3 0-2 16,2 0-7-16,-5 0-2 15,3 0 0-15,2 0-3 16,6-2-2-16,-6 2-20 0,1 0-43 16,-20 0-65-16,-27 3-133 15</inkml:trace>
  <inkml:trace contextRef="#ctx0" brushRef="#br0" timeOffset="84548.7796">21332 6528 539 0,'27'-10'26'15,"19"10"-7"-15,12-5-2 16,2 5-17-16,0 0-3 0,5 0-45 16,-8 0-94-16,-10 0-133 15</inkml:trace>
  <inkml:trace contextRef="#ctx0" brushRef="#br0" timeOffset="84931.2679">22932 5592 445 0,'0'0'28'0,"0"0"-10"16,0 0 7-16,0 5-3 15,0 23 8-15,-8 6-11 16,-3 8 8-16,-16 11-1 0,0 0-10 15,-1 5-12 1,4-2-4-16,5-5 0 0,19-7-11 16,0-7-33-16,0-9-65 15,0-7-122-15</inkml:trace>
  <inkml:trace contextRef="#ctx0" brushRef="#br0" timeOffset="85328.3675">22491 6340 113 0,'0'0'188'0,"-6"0"-161"16,6 0 20-16,0 0-11 15,0 0 9-15,0-15-3 16,41-2 8-16,24-1-2 15,12 5-2-15,2 5-7 16,-11 0-13-16,-3 2-18 16,-13 6-7-16,-5 0-1 0,4 0 0 15,-4 6-19-15,-9 2-46 16,-5 5-71-16,-14-5-125 16</inkml:trace>
  <inkml:trace contextRef="#ctx0" brushRef="#br0" timeOffset="85778.609">22616 6649 198 0,'0'0'126'0,"-6"0"-91"16,6 0 29-16,0-4-8 16,0-13-6-16,41 3-10 15,-2 4-3-15,-7 2-7 16,-4 3 0-16,2 2-6 16,-9 3-8-16,4 0-3 15,-3 0-6-15,-3 0 0 0,-6 0-3 16,-7 10-2-1,-6 13 2-15,0 9-1 16,-6 5 0-16,-40 9-2 0,-8 2 0 16,-4 3-1-16,12-6 0 15,19-4 0-15,13-9 0 16,14-8 1-16,0-8-1 16,0-7 0-16,16-2 1 15,28-7 0-15,8 0 2 16,8 0-3-16,0 0 0 15,5 0-19-15,-8 0-41 16,-5-16-89-16,-16-15-214 16</inkml:trace>
  <inkml:trace contextRef="#ctx0" brushRef="#br0" timeOffset="86130.6076">24156 5701 209 0,'-32'0'248'0,"-15"0"-230"16,9 0 12-16,-14 25-1 15,-2 10 8-15,-3 18-2 16,-22 20-10-16,-6 20 13 0,-13 16 1 16,11 13-2-16,2 1-7 15,28-3-7-15,11-13-13 16,26-18-9-16,7-21 0 16,13-17-1-16,0-16-4 15,19-8-13-15,33-15-17 16,-6-12-28-16,14-2-75 15,-3-47-162-15</inkml:trace>
  <inkml:trace contextRef="#ctx0" brushRef="#br0" timeOffset="86482.5857">24105 6160 430 0,'-66'29'13'15,"25"6"6"-15,22-12 6 16,19-8-8-16,0-8-12 16,0-7 7-16,47 0 3 15,13 0 22-15,16 0 11 16,6 0 3-16,-11 0-2 15,-20 24-4-15,-23 15-6 16,-28 18-19-16,0 9-5 0,-68 6-5 16,-28-8-8-16,-2-10-2 15,16-22-3-15,25-13-10 16,24-19-24-16,14 0-17 16,19-17-27-16,0-17-35 15,0-5-56-15,38-11-147 16</inkml:trace>
  <inkml:trace contextRef="#ctx0" brushRef="#br0" timeOffset="86700.276">24211 6067 393 0,'0'0'93'0,"0"-3"-54"15,57 0 34-15,22 1-29 16,14-4-10-16,11-2-14 16,-14-5-9-16,-17 3-8 15,-13 4-3-15,6 4-9 16,-28-3-65-16,3-1-148 16</inkml:trace>
  <inkml:trace contextRef="#ctx0" brushRef="#br0" timeOffset="86916.5666">25127 5590 525 0,'0'23'74'16,"25"35"-21"-16,2 30 10 15,-8 18-24-15,-19 18-6 16,0 13-12-16,-27 6 0 15,-58-3-5-15,-24-11-12 16,3-18-4-16,13-33-9 16,28-36-69-16,32-42-128 15</inkml:trace>
  <inkml:trace contextRef="#ctx0" brushRef="#br0" timeOffset="87772.5556">26169 5671 267 0,'0'-9'129'16,"0"2"-77"-16,0 1 28 15,0 2-31-15,0 4-4 16,-14 0-6-16,-10 0-4 16,-23 19 2-16,-13 32-8 15,-32 35 6-15,-7 26-12 16,9 25 5-16,17 10-12 16,26 2-6-16,42-18-6 0,5-25-4 15,46-27-1-15,39-23-4 16,8-20-13-16,5-10-17 15,5-14-40-15,-18-12-53 16,-31 0-187-16</inkml:trace>
  <inkml:trace contextRef="#ctx0" brushRef="#br0" timeOffset="88891.085">26398 6038 86 0,'0'-11'46'0,"13"-4"7"16,-7-2 9-16,2-1-3 15,-8 0-19-15,5 4 2 16,-5-3 10-16,0 2-9 16,0 2-9-16,0 3 1 15,0 3-1-15,0 1-7 16,0 2 0-16,0 2 0 15,0 2-7-15,0 0 0 16,0 0-6-16,0 2-4 16,0 31-3-16,-5 20 11 15,-22 17-1-15,-6 15-9 16,-8 7-2-16,-11 5-1 0,1-3-3 16,4-7-1-16,9-10-1 15,11-13-2-15,21-17-17 16,6-19-35-16,0-21-21 15,33-7-74-15,27-24-57 16</inkml:trace>
  <inkml:trace contextRef="#ctx0" brushRef="#br0" timeOffset="89265.2285">26995 5928 228 0,'0'0'117'0,"-8"0"-75"16,-22 0-3-16,-11 5-5 16,-6 27 8-16,-13 19-2 15,-5 17 1-15,0 12-2 16,2 3-6-16,17 2 1 15,24-13-12-15,22-14-10 16,0-21-8-16,54-20-2 16,31-15 2-16,18-2 1 15,9-12 0-15,-14-24-2 16,-24 6-1-16,-30-4 2 0,-31 8-1 16,-13 5-1-16,-13 8 0 15,-64 5-2-15,-15 8-15 16,21 0-10-16,16 0-33 15,31 10-79-15,24-9-117 16</inkml:trace>
  <inkml:trace contextRef="#ctx0" brushRef="#br0" timeOffset="89542.1847">27317 5708 228 0,'0'0'241'16,"0"26"-209"-16,38 24 41 16,22 11-16-16,5 24-2 15,-21 20-14-15,-36 11-3 16,-8 13 1-16,-60 8-17 15,-57-4-12-15,-3-8-10 16,-3-23-1-16,44-36-18 16,22-30-76-16,35-36-118 15</inkml:trace>
  <inkml:trace contextRef="#ctx0" brushRef="#br0" timeOffset="90331.1441">28415 6211 242 0,'-60'5'171'0,"-10"5"-140"16,12 11 51-16,4 1-23 16,2 4-23-16,14-4-16 15,19-7-15-15,19-6-5 16,0-2 5-16,0-1 18 16,5 4 13-16,14 6 2 15,0 2 6-15,-10 8-9 16,-9 5-4-16,0 13-9 15,-47-3-10-15,-32 2-8 16,-5-8-4-16,5-15-1 16,21-13-9-16,23-7-19 15,29 0-20-15,6-5-36 16,6-15-31-16,54-2-25 0,13-2-34 16</inkml:trace>
  <inkml:trace contextRef="#ctx0" brushRef="#br0" timeOffset="90548.0963">28770 6275 431 0,'0'15'81'15,"0"7"-15"-15,0 12-14 16,0 0-31-16,0 3-12 0,0-2-8 15,0 0-1-15,0-4-9 16,0-6-19-16,0-1-51 16,0-16-59-16,-27-8-194 15</inkml:trace>
  <inkml:trace contextRef="#ctx0" brushRef="#br0" timeOffset="90714.2664">28710 6068 233 0,'-25'-7'350'0,"20"7"-338"16,5 0-12-16,24 0-1 16,28 6-58-16,0 8-108 0</inkml:trace>
  <inkml:trace contextRef="#ctx0" brushRef="#br0" timeOffset="90966.6603">29078 6392 437 0,'-24'5'44'0,"21"4"25"16,3 0-18-16,0-5-28 15,0-4-13-15,46 0-2 0,33-13 18 16,19-17-1-16,9 0 0 15,15 7 13-15,-18 11 1 16,-22 12-5-16,-17 0-9 16,-21 21-15-16,-22 23-1 15,-22 13-4-15,0 2-5 16,-3-1-2-16,-16-16-62 16,19-27-109-16,0-15-398 15</inkml:trace>
  <inkml:trace contextRef="#ctx0" brushRef="#br0" timeOffset="93246.3252">30460 6024 56 0,'0'-4'70'16,"0"-2"-24"-16,0-2-2 16,-13 0 1-16,13-9 2 15,0 3-11-15,0-1 3 16,0-4 3-16,-6 2-4 0,6 1-2 16,0 2-5-16,0 5 0 15,0 3 5-15,-8-2-2 16,3 0-8-16,5-4-4 15,-6-1-1-15,-2 1 3 16,8 0-4-16,-5 5-1 16,-1 2 2-16,6 5 3 15,-3 0-7-15,3 0-6 16,-5 0-3-16,0 17-6 16,-9 30 1-16,0 18 3 15,-10 17-1-15,10 8-4 16,-5 4 1-16,5 7-2 0,1-4 0 15,-6-6 0-15,0-6 0 16,5-16 0-16,11-16 0 16,3-20 0-16,0-16 0 15,0-16 0-15,0-1-1 16,0 0 0-16,0-1-4 16,0-31-10-16,3-22-7 15,16-20 10-15,-5-4 3 16,-9-10 5-16,9 2 4 15,-14-2 0-15,11 4 1 16,-11 7-1-16,8 6 0 16,-8 8 0-16,19 3 0 15,-5 9 0-15,13 4 0 16,3 4 1-16,5 5 1 16,3 3 1-16,20 3 4 0,-4 1 3 15,17 2 5-15,3 11 0 16,5 2-1-16,-14 10-4 15,-13 6-3-15,-6 0-3 16,-21 18-3-16,-17 22 3 16,-8 17-1-16,-13 16-1 15,-72 12 0-15,-21 14-2 16,-17-2 0-16,6-16-2 16,38-27 0-16,38-25 0 15,27-19 0-15,14-10-1 16,0 0-1-16,55-21 0 15,29-4 2-15,20 8 2 0,-12 10-1 16,-7 7 1-16,-33 14 1 16,-19 37 1-16,-33 20 3 15,0 20 0-15,-90 15 0 16,-50-3-4-16,-15-8-1 16,8-26 0-16,19-28 0 15,27-31-4-15,16-10-33 16,25-22-68-16,17-26-107 15</inkml:trace>
  <inkml:trace contextRef="#ctx0" brushRef="#br0" timeOffset="98264.9111">19445 6074 182 0,'-14'6'19'0,"1"-5"33"16,-6 5 10-16,13-4-23 15,6 1-10-15,-8 0-4 16,2-3 3-16,1 0-1 0,-3 0-5 15,2 0 1-15,1 0 9 16,5 0-7-16,0-6 1 16,14-3 5-16,51-4 27 15,11-1-23-15,3 3-12 16,0 1 5-16,-13 5-5 16,-14 2-4-16,-14 3-2 15,-11 0-7-15,-19 14-1 16,-8 23 0-16,0 22 1 15,-21 16-5-15,-69 19-3 16,-17 7-2-16,-18 4 0 16,16-3-1-16,16-17 0 15,47-23-1-15,35-16 0 16,11-21 0-16,24-15-4 16,50-10 4-16,21 0 2 0,12-15 0 15,-1-10 0-15,-8 8 0 16,0 7-4-16,-8-4-44 15,-24 4-58-15,-14-13-115 16</inkml:trace>
  <inkml:trace contextRef="#ctx0" brushRef="#br0" timeOffset="98791.0551">20702 6046 147 0,'-11'0'184'16,"-3"0"-168"-16,6 0 29 0,-16 0-7 16,-1 0-11-16,3 0 0 15,-10 0 6-15,-7 0 1 16,-12 7-10-16,-15 29-4 15,-13 13 4-15,-8 16 8 16,10 14 6-16,-2 8-3 16,44-4-7-16,19-11-9 15,16-21-13-15,43-26 1 16,74-25 2-16,36-8 3 16,19-51 5-16,2-20-7 15,-29-9 3-15,-39 10 0 16,-68 15 6-16,-38 20-1 0,-79 21-6 15,-57 15-5-15,-22 7-7 16,41 0-12-16,48 3-69 16,69-3-205-16</inkml:trace>
  <inkml:trace contextRef="#ctx0" brushRef="#br0" timeOffset="103220.9545">19628 8420 229 0,'-20'6'13'0,"1"-2"20"0,11 1-3 16,3-1-18-16,-1-4 6 16,-2 0 18-16,3 0 9 15,-9 0-8-15,0 0 2 16,4 0-5-16,7 0-4 16,-3 0-10-16,6 0-5 15,0 0-5-15,0 0 1 16,0 0-1-16,0-4 5 15,0 2 3-15,14-5 5 16,46 1 19-16,19-4-3 0,-3-2-8 16,-10 7-2-1,-12 0-10-15,-24 5-6 0,-21 0-6 16,-9 38-3-16,0 23 4 16,-47 30-1-16,-62 20-6 15,-25 12-1-15,4 3-1 16,7-2 0-16,44-9 0 15,32-23-1-15,39-26 1 16,8-20-1-16,41-28-1 16,52-18 2-16,16 0 1 15,16-2 0-15,-18-16 1 16,-28 7-1-16,-16 10-1 16,-9 1-40-16,-21 0-72 15,-9-11-125-15</inkml:trace>
  <inkml:trace contextRef="#ctx0" brushRef="#br0" timeOffset="103686.8584">21261 8578 121 0,'-19'-9'197'16,"-9"4"-134"-16,1 1-3 15,-11 4-24-15,-19 0-20 16,-11 4 15-16,-17 25 4 15,-13 12-3-15,8 14 1 16,-3 14-2-16,9 8-2 16,18 3-5-16,25-7-1 15,36-12-1-15,5-14-7 16,44-22-9-16,37-18 3 16,23-7 3-16,19-27 0 0,16-35-5 15,-3-13-5 1,-30-3 0-16,-27 2-1 0,-46 9 1 15,-33 9 0-15,-33 16-2 16,-46 14 0-16,-19 21-6 16,33 7-28-16,38 0-27 15,27 18-44-15,0-1-119 16</inkml:trace>
  <inkml:trace contextRef="#ctx0" brushRef="#br0" timeOffset="104090.4298">22289 8634 459 0,'0'-9'79'16,"0"-1"-12"-16,5 8-3 16,44-4-40-16,-5 3-20 15,-3 3-4-15,2 0 0 16,-2 0-15-16,6 0-44 16,-20 16-84-16,-11-6-141 15</inkml:trace>
  <inkml:trace contextRef="#ctx0" brushRef="#br0" timeOffset="104377.151">22191 8920 388 0,'-6'0'87'16,"6"0"-14"-16,0 0 11 16,46 4-17-16,31 3-23 15,2-7-21-15,-5 3-17 16,16-3-6-16,-17 0-40 0,-29 0-171 15</inkml:trace>
  <inkml:trace contextRef="#ctx0" brushRef="#br0" timeOffset="108650.8344">23783 8174 275 0,'0'-7'60'16,"14"-3"-4"-16,-1-4-4 16,6-4-7-16,6 3-5 15,-12 2 1-15,-4 8-2 0,-4 5-4 16,-5 0-3-16,0 0-8 15,0 11-9-15,-5 38-7 16,-42 24 5-16,-24 14-9 16,-2 11-4-16,-6 4 0 15,27-15-1-15,19-15 0 16,20-23-3-16,13-20 2 16,19-19 0-16,49-10-1 15,27 0-1-15,12-14 4 16,4-11 0-16,-7 9-1 15,-30 6-12-15,-28 5-47 16,-22-1-93-16,-24-6-117 16</inkml:trace>
  <inkml:trace contextRef="#ctx0" brushRef="#br0" timeOffset="108906.2651">24405 8252 202 0,'0'-4'252'16,"-19"4"-221"-16,5 0 4 15,-5 26-1-15,0 20 17 16,-19 17-35-16,-17 15-4 16,-24 5 7-16,-16 15-3 0,2 1-4 15,-5-5-8-15,19-6-3 16,13-9-1-16,28-8-2 15,16-11-20-15,22-17-38 16,0-19-60-16,0-24-63 16</inkml:trace>
  <inkml:trace contextRef="#ctx0" brushRef="#br0" timeOffset="109236.9323">24814 8532 376 0,'-55'0'53'16,"-2"12"2"-16,-9 28-11 16,12 12-17-16,21 8-5 15,22 0-7-15,11-4 3 16,0-13 5-16,57-17-3 15,36-19-2-15,30-7 1 16,21-16 9-16,15-34-9 16,-9-6-9-16,-39 3 2 15,-37 9 18-15,-69 5-13 16,-10 16-8-16,-101 6-8 16,-33 9-1-16,2 8-23 15,58 0-29-15,41 0-47 0,38-10-118 16</inkml:trace>
  <inkml:trace contextRef="#ctx0" brushRef="#br0" timeOffset="109754.1655">26673 8517 119 0,'-93'12'373'16,"-18"5"-353"-16,13 12 58 0,13 0-20 15,14-3-34 1,30-7-21-16,22-11-2 0,19-6-1 15,0-2 2-15,14 0 6 16,38 7 16-16,-1 3 18 16,-10 13-9-16,-16 4-3 15,-25 12-5-15,0 6-5 16,-71 4-12-16,-35 1-6 16,-4-9-2-16,18-16-4 15,35-8-18-15,35-10-46 16,22-7-34-16,8 0-67 15,49-25-81-15</inkml:trace>
  <inkml:trace contextRef="#ctx0" brushRef="#br0" timeOffset="109995.8406">26940 8671 353 0,'0'7'81'0,"0"9"-14"15,0 8 6-15,0 9-37 16,0 6-9-16,-5 1-22 0,-22 2-4 16,-3 1-1-1,13-7 0-15,12-8-10 0,-9-5-61 16,-5-15-127-16</inkml:trace>
  <inkml:trace contextRef="#ctx0" brushRef="#br0" timeOffset="110160.3702">26949 8369 488 0,'-14'-8'120'15,"14"8"-120"-15,0 0 0 16,41 0-44-16,11 0-85 16,-1 0-110-16</inkml:trace>
  <inkml:trace contextRef="#ctx0" brushRef="#br0" timeOffset="110428.4664">27336 8650 332 0,'-19'26'134'0,"-3"4"-65"16,16 1-19-16,6-4-29 15,0-11-14-15,0-13-4 16,28-3 1-16,34-7 26 16,12-26 10-16,5-2-7 15,6 9 3-15,-25 9 9 16,-14 17-17-16,-13 0-8 0,-20 18-9 15,-13 25-3-15,0 2-4 16,0-4-4-16,0-6-9 16,0-15-58-16,17-15-74 15,4-5-120-15</inkml:trace>
  <inkml:trace contextRef="#ctx0" brushRef="#br0" timeOffset="111006.3526">28503 8195 484 0,'-3'-7'89'0,"-2"7"-51"16,5 0-10-16,0 2-19 15,0 33 15-15,0 14-3 16,0 16 0-16,0 13-5 15,0 12-2-15,-41 2 4 16,2 3-6-16,-7-6-9 16,2-5-3-16,12-13 0 15,5-21-2-15,13-21-8 16,14-25-5-16,0-4-2 0,8-35-6 16,25-20-6-1,5-19 2-15,-11-12 11 0,-8-13 16 16,0-4-1-16,0 9 1 15,14 7 1-15,14 12 6 16,-1 16 5-16,19 5 4 16,-13 8 6-16,8 6 0 15,-8 8 0-15,8 8 6 16,-3 11 3-16,-2 13-1 16,-9 0-3-16,-2 28-5 15,-22 25-1-15,-22 25-4 16,0 14-4-16,-33 4-5 15,-27-9-5-15,0-22-2 16,27-23-1-16,19-21 0 16,14-21-1-16,22 0-2 0,55 0 1 15,15-6 2-15,12 6 0 16,-11 6 0-16,-28 48 0 16,-51 22 4-16,-14 28 0 15,-107 5 4-15,-56-5-8 16,-6-20-2-16,19-33-47 15,24-51-136-15</inkml:trace>
  <inkml:trace contextRef="#ctx0" brushRef="#br0" timeOffset="153194.7003">20527 10381 102 0,'0'-4'120'16,"0"1"-85"-16,0-1 0 15,0 4-2-15,0 0-30 16,0 0 37-16,0 0-1 15,0-2-11-15,0-2 4 16,0 4 8-16,0 0-2 16,0-1-9-16,0 1-2 15,0 0 9-15,0 0-4 16,0 0-6-16,0 0-7 16,0 0 2-16,0 0-4 15,0 0-8-15,0 23-1 0,-13 19 4 16,-20 12 5-16,-5 3-14 15,-9-4-2-15,1 2 0 16,0-5-1-16,-1-7-1 16,23-14-9-16,10-11-23 15,1-8-36-15,4-5-60 16,-1-5-164-16</inkml:trace>
  <inkml:trace contextRef="#ctx0" brushRef="#br0" timeOffset="153447.8114">19589 11178 341 0,'0'0'220'15,"0"0"-214"-15,74 0 26 16,30-8 23-16,32-18-23 15,-2-9-17-15,-4 5-8 16,-18 5-5-16,-22 9-1 16,-24 4-1-16,-20 5-4 15,-5 6-12-15,-17-2-48 16,9 3-83-16,-33 0-155 16</inkml:trace>
  <inkml:trace contextRef="#ctx0" brushRef="#br0" timeOffset="153868.0227">19728 11490 341 0,'0'0'63'16,"0"0"-38"-16,0 0 42 0,44 0 2 15,35 0 3-15,0-16-19 16,6 2-22-16,-20 4 3 16,-24 4-5-16,-14 5-11 15,-21 1-13-15,-6 7-5 16,0 33 2-16,-66 18 2 15,-21 14-4-15,-3 9 0 16,11 3 0-16,22-16-1 16,43-12 0-16,14-18-2 15,0-11-1-15,63-18-4 16,19-6 8-16,13-3 0 16,-10 0 1-16,-17 0-1 15,-8 0-25-15,-27 0-46 0,16 0-76 16,-28-8-288-1</inkml:trace>
  <inkml:trace contextRef="#ctx0" brushRef="#br0" timeOffset="154244.3278">21307 11109 247 0,'0'0'245'0,"0"0"-226"16,14 0 42-16,43 3-9 15,28-3 11-15,13 0-20 16,-6 0-9-16,-12-8-16 16,-23-5-18-16,-16 5-1 0,-22-6-16 15,-19 10-36 1,8 4-82-16,-8 0-220 0</inkml:trace>
  <inkml:trace contextRef="#ctx0" brushRef="#br0" timeOffset="154394.0688">21364 11405 468 0,'0'2'196'0,"60"3"-130"16,30-5 2-16,17 0-68 15,-23 0-5-15,28-22-105 16,-14-23-330-16</inkml:trace>
  <inkml:trace contextRef="#ctx0" brushRef="#br0" timeOffset="155330.4924">23527 10933 57 0,'-44'0'592'15,"-16"0"-585"-15,0 19 21 16,-16 21-8-16,-6 7-5 16,0-2 1-16,28-5-1 0,26-16-10 15,28-6-5-15,0-10 4 16,55-4 9-16,16 5 12 16,2-6 12-16,-21 8-6 15,-19 9-4-15,-19 6-12 16,-14 19-4-16,-52 13 3 15,-60 2-10-15,-33-6-4 16,-7-14-4-16,10-23-16 16,30-13-28-16,39-4-12 15,29-10 4-15,41-14-21 16,3 0-25-16,47-3-56 16,51-3-253-16</inkml:trace>
  <inkml:trace contextRef="#ctx0" brushRef="#br0" timeOffset="155558.0015">23816 11065 352 0,'0'18'157'15,"0"8"-129"-15,0 2 29 16,0 5-38-16,0 1-9 15,0 3 1-15,-33 7-8 16,0 1-3-16,1 1 0 0,4-1-1 16,-2-2-14-1,8-1-57-15,3-19-140 0</inkml:trace>
  <inkml:trace contextRef="#ctx0" brushRef="#br0" timeOffset="155720.7251">24026 10881 36 0,'0'-16'602'0,"0"9"-602"16,0 2-8-16,0-2-118 15,13 0-149-15</inkml:trace>
  <inkml:trace contextRef="#ctx0" brushRef="#br0" timeOffset="156208.2983">24489 11112 277 0,'-11'5'210'0,"3"9"-159"16,-3 10 21-16,3 10-9 15,-11 8-25-15,-6 9-5 16,-10 0-10-16,-17 6-8 15,0-7-2-15,14-12-10 16,11-19-3-16,19-12 0 16,8-7 0-16,8-23 2 15,63-25 1-15,35-15-2 16,11 1-1-16,9 5 3 16,-14 11 8-16,-14 18 8 0,-36 10 2 15,-26 14-6-15,-12 4-6 16,-21 11-2-16,-3 35 6 15,0 16 14-15,-35 9-20 16,-17-4-5-16,14-5-2 16,10-17-7-16,20-10-17 15,8-12-32-15,0-8-20 16,0-13-12-16,28-2-47 16,42 0-33-16</inkml:trace>
  <inkml:trace contextRef="#ctx0" brushRef="#br0" timeOffset="156867.9122">26229 10679 474 0,'0'0'85'15,"0"0"-50"-15,0 0-14 16,0 3 3-16,0 20-5 16,0 7-1-16,0 8 9 15,0 16-2-15,-22 7 6 0,-16 17-1 16,-14 9-5-16,0 4-13 15,-2 1-6 1,10-10-5-16,9-13-1 0,10-22 0 16,17-18-1-16,8-24-1 15,0-5 2-15,0-18-4 16,8-29-1-16,30-21 0 16,9-11 2-16,4-3 2 15,1-2 1-15,8-2 1 16,11 5-1-16,8 2 0 15,14 1 0-15,5 6 1 0,19 8 1 16,-5 7 2 0,-6 12 8-16,-8 16 15 0,-27 15 1 15,-19 14-9-15,-16 0-8 16,-20 29-3-16,-16 22 9 16,-16 20-2-16,-77 15-7 15,-33 1-6-15,-10-14-2 16,30-20 0-16,40-22 0 15,39-18-4-15,27-13-4 16,8-6-6-16,77-24 6 16,32 0 8-16,-11 11 0 15,-13 19 0-15,-27 0 0 16,-56 58 3-16,-10 35 4 16,-103 25-3-16,-88 7-4 15,-30-14-3-15,-2-42-15 0,32-40-87 16,68-29-159-16</inkml:trace>
  <inkml:trace contextRef="#ctx0" brushRef="#br0" timeOffset="169571.9702">19360 13282 280 0,'0'0'42'0,"0"0"-16"16,0 0-6-16,0 0-12 15,0 0 2-15,0 0 12 16,0 0 11-16,0 0 0 16,0 0-10-16,0 0-7 15,0 0-6-15,0 0-5 16,0 0 0-16,0 0-1 15,0 0 1-15,0 0 8 16,0 0 6-16,0 0 1 16,-5 0-9-16,5 0-6 15,0-2-4-15,0-1 0 0,0 3 1 16,0 0 0 0,0 0 3-16,0 0 5 0,0 0 0 15,0-2-1-15,0 2 1 16,0-5 0-16,11 2-1 15,41-5 3-15,21-6 11 16,25-7 2-16,9 4-5 16,10 0 0-16,-5 4 9 15,-14 7-2-15,-19 6-10 16,-41 0-9-16,-11 12-4 16,-27 29 2-16,-21 28 3 15,-69 20-3-15,-41 7-5 0,-8 0-1 16,2-11 0-16,39-22 0 15,44-24-1 1,24-22-4-16,27-15 1 0,3-2 3 16,0 0 1-16,0 0 2 15,33 0 2-15,8 0-2 16,-3 6 2-16,-19 39 1 16,-19 20 7-16,0 26 1 15,-90 16-8-15,-46 3-3 16,-23-16-2-16,15-21-3 15,-1-29-5-15,47-29-13 16,14-15-11-16,-1 0-3 16,39-31-14-16,24 0-9 0,22-4-12 15,14 4-65-15,73 1-25 16,3-1-160-16</inkml:trace>
  <inkml:trace contextRef="#ctx0" brushRef="#br0" timeOffset="170081.8063">20715 13631 419 0,'-19'-1'57'0,"9"-3"4"15,1 1-22-15,1-4-16 16,-3 0-16-16,-8-1-2 16,6 0 21-16,-7 2 2 15,-7 1-6-15,-6 3 3 16,1 2-10-16,-20 0-8 15,-3 22-3-15,-2 18 0 16,5 13 0-16,1 16 6 16,18 11-2-16,16 1 0 15,7-5-2-15,10-12-2 0,24-17-2 16,55-24 2-16,27-16 3 16,25-7 5-16,11-21-2 15,-8-31-1-15,-31-19-1 16,-15-2 0-16,-37-5 3 15,-37 6 1-15,-14 7-8 16,-8 14-4-16,-58 15-1 16,1 14-9-16,5 14-12 15,14 8-11-15,27 0-25 16,19 0-36-16,0 0-70 16,38 1-183-16</inkml:trace>
  <inkml:trace contextRef="#ctx0" brushRef="#br0" timeOffset="170463.8343">21858 13290 319 0,'-8'0'97'15,"-6"0"-51"1,-16 0-10-16,-16 14-11 0,-9 18 1 16,17 3 11-16,-3 2-1 15,22-5-4-15,19-7-11 16,0-11-11-16,46-14 6 15,39 0 9-15,8-1 3 16,-9-21-5-16,-24-5-2 16,-33 12 0-16,-16-1-4 15,-11 3-4-15,-27 7-13 16,-17-2-9-16,4 6-42 16,26 2-51-16,14-5-120 15</inkml:trace>
  <inkml:trace contextRef="#ctx0" brushRef="#br0" timeOffset="172616.2647">22690 14588 417 0,'-9'28'295'0,"-62"28"-265"0,-13 22 23 16,-36 12-28-16,-30 6-25 15,-27-2-11-15,0-23-102 16,13-38-264-16</inkml:trace>
  <inkml:trace contextRef="#ctx0" brushRef="#br0" timeOffset="175280.0699">24473 13602 313 0,'0'-12'103'0,"0"0"-84"16,0-4 33-16,0 4-3 15,16-3-8-15,-8 0-7 16,1 5 18-16,1 3-4 15,-10 7-5-15,0 0-1 16,0 0-12-16,0 0-10 16,0 0-6-16,-10 22-6 15,-37 33-3-15,-13 22 5 0,-13 18-6 16,-23 9-2-16,-2 2 0 16,5-1-2-16,6-12 0 15,16-12-5-15,19-18-8 16,20-18-10-16,12-19-22 15,20-15-28-15,0-11-11 16,20 0-28-16,59-15-100 16</inkml:trace>
  <inkml:trace contextRef="#ctx0" brushRef="#br0" timeOffset="175640.5286">25133 13828 217 0,'0'-5'232'0,"0"5"-194"15,0 0 5-15,0 0-22 16,0 0-8-16,-28 12 3 16,-21 11 9-16,8 1 1 15,22-6-6-15,11-9-15 16,8-3-4-16,0-5 4 15,27 8 15-15,44-4 26 16,3 3-6-16,-22 1 4 16,-20 4-19-16,-18 14-4 0,-14 12 0 15,-27 16-1 1,-63 12-12-16,-27-4-6 0,5-15-2 16,11-9-14-16,30-20-19 15,30-11-18-15,22-8-10 16,19-8-2-16,0-27-51 15,55-6-30-15,35-5-4 16</inkml:trace>
  <inkml:trace contextRef="#ctx0" brushRef="#br0" timeOffset="175910.6329">25416 13646 124 0,'0'-6'273'15,"25"1"-240"-15,48-4 53 16,45 2 2-16,12-3-25 16,29 2-9-16,4-6-14 15,-18 5-8-15,-14-3-17 16,-33 8-9-16,-33 0-6 15,-18 4-5-15,-17 0-14 16,-3 0-43-16,14 0-88 16,2 12-213-16</inkml:trace>
  <inkml:trace contextRef="#ctx0" brushRef="#br0" timeOffset="176275.8478">26823 13699 280 0,'-46'19'228'0,"-20"11"-213"16,15 10 13-16,-7 7-12 16,4 8-5-16,2 6 10 15,0-1 4-15,6 8 11 0,19-10-3 16,21-2-3-1,6-14-11-15,19-13-6 0,55-11 2 16,29-10-3-16,23-8 2 16,10-5-1-16,-5-32 0 15,-11-11 2-15,-25-10 1 16,-29 5 4-16,-44-2-9 16,-22 1-4-16,-9 1 0 15,-70 1-7-15,-19 9-6 16,3 11-9-16,8 12-23 15,29 8-16-15,17 8-32 16,22 4-57-16,19-3-143 16</inkml:trace>
  <inkml:trace contextRef="#ctx0" brushRef="#br0" timeOffset="176621.4579">27630 13638 491 0,'-60'43'103'15,"22"-2"-55"-15,38-4-20 16,0-16-20-16,25-13-4 16,59-8 7-16,17-10 9 15,11-24 5-15,-22 0 5 16,-38 8 12-16,-31 3-3 16,-21 6-16-16,-8 3-21 15,-38 0-2-15,-11 2-59 16,5 5-59-16,38-5-83 15</inkml:trace>
  <inkml:trace contextRef="#ctx0" brushRef="#br0" timeOffset="178430.3087">25528 13593 280 0,'-3'0'43'0,"3"0"-7"16,0 0-19-16,0 0-13 16,-5 0-1-16,5 0-3 0,0 0 0 15,0 0 2-15,0 0 9 16,-6 0 11-16,4 0-2 16,-15 0-4-16,4 0-8 15,-9 0-2-15,3 0-5 16,0 0-1-16,0 0 0 15,-1 0 1-15,-1 0-1 16,2 0 0-16,-1 1 3 16,12 2-3-16,-3-3 2 15,11 4 1-15,-8-3-1 16,8-1 1-16,0 0-2 0,0 0-1 16,0 0 1-1,0 2 7-15,-11 6 9 0,-5 10 6 16,-9 9 5-16,-15 11 2 15,-4 11-14-15,-11 3-10 16,-10 3-6-16,2-6-3 16,9-10-30-16,2-13-76 15,14-26-299-15</inkml:trace>
  <inkml:trace contextRef="#ctx0" brushRef="#br0" timeOffset="316968.5148">23306 15200 149 0,'-60'0'215'0,"-6"0"-210"16,9 17 38-16,-3 19 3 15,0 16-27-15,0 10-5 16,-3 7 21-16,14 3-3 15,17 0-1-15,13-1-8 0,19-5-8 16,0 1-6 0,0-5-3-16,0 1-3 0,32-4-2 15,-4-8-1-15,-1-3 0 16,19-13-4-16,-13-10-40 16,5-12-86-16,-5-13-148 15</inkml:trace>
  <inkml:trace contextRef="#ctx0" brushRef="#br0" timeOffset="317306.6126">23595 15391 346 0,'-8'0'30'0,"-1"25"11"16,9 7-1-16,0 6 7 15,-5 10-13-15,0 5 6 16,-15 11-1-16,-1 2-11 15,2 1-22-15,-14-3-4 16,19-3-2-16,-5-10-2 16,14-10-15-16,5-12-39 0,0-14-82 15,0-15-142-15</inkml:trace>
  <inkml:trace contextRef="#ctx0" brushRef="#br0" timeOffset="317959.0189">24039 15543 327 0,'0'-2'43'0,"-19"2"-4"15,-3 0 2-15,-16 0-23 0,-8 18-6 16,8-2 13-16,-14 8 15 15,16-7-14-15,12-5-11 16,10-5-6-16,14-1-3 16,0-4-2-16,0-2-2 15,0 2 3-15,0-2 13 16,0 6 4-16,8 0 10 16,17 0-6-16,2 3-14 15,-2 5-3-15,2 0-2 16,6 7 2-16,-1-4 0 15,1 6-1-15,0-2-2 16,0-1 1-16,-9 3-1 16,-2 8 12-16,-17 2-7 0,-5 9 2 15,0 3-11-15,0-2-1 16,-32 5 0-16,-15-5-1 16,-10-4 0-16,-8-7 0 15,5-3 0-15,-6-13 0 16,20-8-1-16,13-8-2 15,9 0 0-15,5-10-5 16,16-23-3-16,3-6-4 16,0-11 1-16,8-7 10 15,44-4 3-15,8-3 1 16,11-4 0-16,13-2 0 16,3 5 0-16,-2 11 0 0,-25 14 0 15,-14 16 0 1,-29 12 0-16,-17 5 1 0,0 7 1 15,0 0 3-15,-19 0-2 16,-33 0-3-16,0 0-1 16,11 3 0-16,8-3-8 15,33 0-17-15,0 0-27 16,0 0-43-16,0 0-73 16,41 0-181-16</inkml:trace>
  <inkml:trace contextRef="#ctx0" brushRef="#br0" timeOffset="318310.5936">24713 15538 237 0,'-58'21'157'0,"7"7"-113"15,15 6 27-15,-7 8-23 16,2 2-19-16,16 1-8 15,3-1 8-15,22-3-4 16,0-11-9-16,22-11-7 16,49-11 11-16,14-8-4 15,26 0 13-15,7-26-13 16,-18-5-8-16,-10-4-2 16,-19-6 2-16,-24 3-4 15,-12 1-2-15,-35 3 1 0,0 10 0 16,-35 5 2-16,-55 4-4 15,5 8-1-15,-2-2-2 16,22 4 0-16,18 3-9 16,28 0-34-16,8-2-17 15,11 3-36-15,30 1-117 16</inkml:trace>
  <inkml:trace contextRef="#ctx0" brushRef="#br0" timeOffset="318589.1161">25645 15621 386 0,'14'0'41'16,"43"2"33"-16,9-2 20 16,7 0-47-16,-16 0-31 15,-16 0-14-15,-8 1-2 16,-14 8-6-16,-8 1-34 16,-3 4-61-16,6-1-135 0</inkml:trace>
  <inkml:trace contextRef="#ctx0" brushRef="#br0" timeOffset="319082.9617">26371 15473 244 0,'0'-4'152'0,"13"-8"-116"16,33-3 11-16,6 6 16 16,-5-2-16-16,-15 9-16 15,-23 2-9-15,-9 0-6 16,0 22 8-16,0 17-5 15,-41 1-7-15,-17-5-7 16,23-13-3-16,10-10 0 16,17-7-2-16,8-5 0 15,0 0 0-15,41-1 4 16,30-15-2-16,-6 3 2 16,-13 13-1-16,-11 0 9 15,-27 22 3-15,-14 24 24 0,0 17-19 16,-60 14-7-16,-30-4-7 15,-3-5-5-15,0-14-1 16,14-16 0-16,14-14-2 16,27-12-6-16,-3-7-7 15,16-5 0-15,12 0-17 16,-1 0-24-16,14 0-34 16,0-21-124-16</inkml:trace>
  <inkml:trace contextRef="#ctx0" brushRef="#br0" timeOffset="319480.5946">26987 15501 328 0,'-38'29'104'0,"18"12"-80"16,7-2 15-16,7 2-11 15,6-2 2-15,0-6-12 16,19-4 9-16,39-7 2 16,7-10 1-16,22-9-4 0,-2-3 2 15,5 0-13 1,-11-16 0-16,-11-12 5 0,-24 0-13 15,-17-1-4-15,-27-3 0 16,0 0-1-16,-19 3 0 16,-41 5 0-16,3 7-2 15,2 1-2-15,14 7-2 16,9-1-9-16,15 3-22 16,17-6-25-16,0-3-61 15,11 2-74-15,44-7-127 16</inkml:trace>
  <inkml:trace contextRef="#ctx0" brushRef="#br0" timeOffset="319788.8418">27799 15264 41 0,'-43'19'170'0,"15"1"-128"16,15-2 35-16,-6 5-28 15,13-2-10-15,6-3-14 16,0-10-12-16,0 1-2 16,6-8 13-16,32 2 36 15,3-3-13-15,-3 0-3 16,3 0-15-16,-8 0-10 16,-23-3-9-16,-1-1-3 15,-9-3-5-15,0-5 1 0,-14-6-3 16,-19-7-6-16,-5 4-5 15,11 0-8-15,13 3-19 16,3 4-42-16,11 1-77 16,0 4-184-16</inkml:trace>
  <inkml:trace contextRef="#ctx0" brushRef="#br0" timeOffset="320029.1129">28214 14984 344 0,'32'0'110'0,"1"35"-46"16,5 40 33-16,-19 37-27 15,-19 29-13-15,-19 20-2 16,-79 19-13-16,-52-4-21 15,-13-12-20-15,-20-21-1 16,30-38-41-16,31-53-115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7:25:52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10384 8010 189 0,'0'-1'62'0,"0"-5"-16"15,0 6-9-15,0-3-6 16,0 3 9-16,0 0-22 15,0 0 7-15,0 0 8 16,0 0-7-16,0 0-8 16,0 0-1-16,0-2-2 15,0 0 1-15,0 2-2 16,-2 0-7-16,-4 0-3 16,1 0 4-16,2 10 1 15,-16 17 3-15,-11 13-5 16,-6 9 0-16,-7 3-5 15,-4 6-1-15,7-7-1 0,15-11 0 16,11-12-1-16,14-14 0 16,0-9 0-16,0-5-2 15,0 0 2-15,33 0 1 16,27 0 1-16,3-9 3 16,-3-4 2-16,5 6 0 15,-18 0-2-15,-15 0-4 16,-10 7 0-16,-3 0-2 15,-5 0-5-15,5 0-52 16,-8 0-79-16,-11 0-126 16</inkml:trace>
  <inkml:trace contextRef="#ctx0" brushRef="#br0" timeOffset="367.5715">10665 8017 7 0,'0'-3'261'0,"0"3"-219"16,0 0-4-16,0 0-3 15,-5 0-1-15,-3-4-2 16,-1 3 5-16,-7-2 1 0,13 0-3 15,3 3-9-15,-5 0-4 16,5 0 3-16,-6 0-5 16,6 0-2-16,-2 3-4 15,-4 26 0-15,-5 21 10 16,-5 14-3-16,-14 13-7 16,-22 10-1-16,-2 5 1 15,-4-5-2-15,12-12-10 16,11-12-2-16,15-15-6 15,20-11-27-15,0-23-99 16,0-14-246-16</inkml:trace>
  <inkml:trace contextRef="#ctx0" brushRef="#br0" timeOffset="1756.4569">12067 11126 229 0,'0'-5'68'15,"0"3"-17"-15,0 2-6 16,0 0-22-16,0 0-4 0,0 0 1 16,0-2 4-16,0 2-8 15,0 0-3-15,0 0 7 16,0 0 6-16,0 16 6 15,-28 20-19-15,-15 11-4 16,-4 11-7-16,1-2-2 16,13-4 0-16,20-14-1 15,7-15 0-15,6-10-3 16,0-13-1-16,19 0 4 16,41-6 1-16,17-17 10 15,2 3 5-15,8 0-5 16,-11 3-2-16,-10 4-3 0,-6 3-5 15,-19 8-1 1,2-2-5-16,-2 1-66 0,-14-9-106 16</inkml:trace>
  <inkml:trace contextRef="#ctx0" brushRef="#br0" timeOffset="1979.3093">12495 11084 429 0,'-3'24'52'0,"3"15"26"0,0 18 17 16,0 15-42-16,-5 15-22 16,-15 10-9-16,-20-1-11 15,7 1-9-15,-5-13-2 16,19-14-5-16,19-14-37 15,0-27-147-15</inkml:trace>
  <inkml:trace contextRef="#ctx0" brushRef="#br0" timeOffset="24607.3775">10466 10090 248 0,'0'0'28'16,"0"0"2"-16,0 0 4 15,0 0-5-15,0 0-1 16,0 0 2-16,-11 0-3 16,6-1 7-16,-3 1-6 15,-1 0-5-15,9 0-1 16,-5 0-5-16,5 0-5 16,0 0-5-16,0-2 4 0,-6 2 5 15,6 0-4 1,0 0-6-16,-8 0 3 0,8 0 0 15,-11 0 0-15,-10 0 0 16,-4 11-4-16,6 2-2 16,-3 0 1-16,9 1-1 15,-7 1-3-15,-12 8 3 16,2 4 0-16,2 4 2 16,-10 4 0-16,16 1-4 15,-2 1 0-15,10 2 0 16,6-1 0-16,8 0 0 15,0-2 0-15,0-1 0 16,0-6 0-16,14-2 0 16,13-11 0-16,0-8 2 15,11-7 9-15,9-1 4 0,-9 0-4 16,3-1-3-16,3-18-3 16,-12-7-1-16,1 5-2 15,-14-7-1-15,-11-1 1 16,-8 5 3-16,0-1-3 15,0 8-3-15,0 4 4 16,0 6-1-16,-13 1 1 16,-20 6 0-16,-8 0-2 15,-8 0-1-15,8 0 0 16,14 0-1-16,-3 0 0 16,22 0-4-16,2 4-2 15,6-4-10-15,0 0-25 16,0 2-13-16,14-2-35 15,29 0-67-15,-2 0-51 0</inkml:trace>
  <inkml:trace contextRef="#ctx0" brushRef="#br0" timeOffset="25177.5776">10788 10155 185 0,'0'0'127'0,"0"0"-74"0,0 0-1 16,0-2-15-16,-11 2-3 15,8 0-1-15,-8 0 5 16,6 0-5-16,2 0-14 15,-10 0-3-15,-7 0-7 16,-12 13-4-16,2 7-3 16,-3 5-1-16,6 2 1 15,-14 11-1-15,8-2 1 16,9 5 2-16,4-1 3 16,7 1 2-16,10-1 1 15,3 0 0-15,0-8-3 16,0-5 3-16,8-5-8 0,33-9 1 15,11-12 2-15,19-1 5 16,3-8 9-16,10-22-8 16,6-13-3-16,-11-3-3 15,-19-2 1-15,-8 3-1 16,-25 1 2-16,-8 6 3 16,-19 7-3-16,0 1-2 15,-5 10 1-15,-42 6-3 16,-4 10 1-16,-9 4-1 15,-6 0-2-15,20 0-2 16,5 0 1-16,8 3-7 16,9 2-10-16,16-3-11 15,8 4-13-15,0-6-26 0,2 0-47 16,50 0-91 0,8-8-52-16</inkml:trace>
  <inkml:trace contextRef="#ctx0" brushRef="#br0" timeOffset="25613.9377">11491 9943 37 0,'-8'-5'154'15,"3"5"-121"-15,5 0 14 16,-8 0 6-16,-12 0 3 16,10 0-11-16,-12 0-11 15,-3 5-12-15,-2 19 2 16,-11 13 11-16,5 11 1 15,0 2-1-15,11-4-4 16,17-5-12-16,5-14-7 16,0-9-3-16,14-17-2 15,24-1 17-15,22-16 12 16,5-22-10-16,-7-5-1 0,-26 3-6 16,-13 14-2-16,-19 11-1 15,0 2-2-15,-43 6-13 16,-4 1-1-16,20 6-30 15,16 0-77-15,11-21-223 16</inkml:trace>
  <inkml:trace contextRef="#ctx0" brushRef="#br0" timeOffset="28497.4456">11131 9687 303 0,'-8'0'41'0,"8"0"-17"16,0 0-7-16,0 0-8 15,0-3-3-15,0 0-1 16,0 1 7-16,0-5 3 15,0 5 3-15,0-11 7 16,0-2 0-16,0-7-9 16,8-6-2-16,17-7 0 0,2-7-5 15,3-5-4-15,-3-7 1 16,1 8 3-16,4-2 3 16,-4 1-1-16,10-9-3 15,-11 0 6-15,11-4-5 16,-5-10 5-16,0-6-9 15,0-12-1-15,-14-1-1 16,-6-4 1-16,1 5 0 16,5 3-4-16,-5 6 2 15,-1 2-1-15,1 4 0 16,5-1 0-16,-14 1 0 16,9-14 0-16,-9-10-1 15,-5-1 2-15,9-12-1 0,-4 2-1 16,1-4 1-1,2 2 1-15,11 8-2 0,14 1 0 16,-1 5 0-16,9 4 0 16,-3 0 0-16,1 2 2 15,1 3-2-15,-1 3 0 16,1 6 0-16,12 4 0 16,0 4 1-16,3 2-1 15,16 0 0-15,5 3 0 16,3-1-1-16,14-1 1 15,5-1 0-15,8 2 0 16,6 2 0-16,5 3 0 16,14 0 0-16,5 1 0 15,-10 4 1-15,-23 10 0 0,-24 11 1 16,-19 10 2-16,-21 10 3 16,-1 0 3-16,-5 1-1 15,7 4-5-15,1-3-3 16,6 0 0-16,4-1 1 15,-12 2-1-15,-7 2 0 16,-13 2 0-16,-5 2 0 16,-14 6 0-16,0-1 0 15,0 1 3-15,0 0-1 16,0 0 0-16,0 0 0 16,0 0-2-16,0 0 0 15,0 0 2-15,0 0-3 16,0 0 2-16,0 10 0 0,0 5-2 15,-19-3-9-15,-14 1-84 16,6-13-140-16</inkml:trace>
  <inkml:trace contextRef="#ctx0" brushRef="#br0" timeOffset="28969.4159">13915 5210 199 0,'-8'5'39'0,"3"5"-21"16,-1-3 20-16,6 0 0 16,0-1-7-16,0 2-6 15,0-3 5-15,0-2 7 16,6 3-1-16,32-1-5 15,3 2-9-15,11-3-5 0,-6-4 10 16,6 7-2 0,-6-6-1-16,0 11-7 0,-13 2-3 15,-14 10-2-15,-19 14 1 16,0 9 1-16,-19 12-6 16,-54 6-5-16,-17-1-3 15,10-12 0-15,34-17-4 16,27-22-33-16,19-13-157 15</inkml:trace>
  <inkml:trace contextRef="#ctx0" brushRef="#br0" timeOffset="29840.0999">15339 4882 29 0,'-17'0'247'0,"-2"0"-234"15,8 0 25-15,11 3-5 16,-8-3-7-16,3 0 13 15,-4 0 14-15,-1 0 11 16,10 0-15-16,0-10-8 16,0-6-4-16,19-2-19 15,38-8 6-15,3 1 0 16,5 0 3-16,-5 4 5 16,-13 8-8-16,-17 10-15 15,-22 3-6-15,3 0 0 16,-9 16 1-16,-2 24 6 15,0 12-5-15,0 5-3 0,-40-5-1 16,1-10-1-16,20-14 0 16,6-14-1-16,7-12 1 15,6-2 0-15,0 0-1 16,0 0 0-16,19 0-2 16,28 0 3-16,15 0 0 15,-21 0 1-15,0 10 0 16,-22 23 2-16,-13 14 1 15,-6 11-2-15,-14 13 1 16,-51-3-2-16,-14-10 0 16,2-17-1-16,9-17 0 15,22-19-1-15,-3-5 0 0,21 0-4 16,9-6-6-16,19-15-27 16,0-9-27-16,19-12-5 15,47-5-51-15,18-8-73 16,9-5-165-16</inkml:trace>
  <inkml:trace contextRef="#ctx0" brushRef="#br0" timeOffset="30319.3954">16563 4627 205 0,'5'-11'78'15,"-5"5"-39"-15,0 1 18 16,0 5-7-16,0-2-13 16,0 2-2-16,0 0 16 15,-5 0-4-15,-3 0-19 16,2 0-3-16,6 0-4 16,-13 0-5-16,7 0-5 15,-8 0-4-15,-13 8-2 16,-5 18-2-16,-20 8-1 15,5 10 2-15,-4 13 2 16,-7 6 4-16,4 7 5 16,7 5-4-16,17-4-3 0,22-8-2 15,8-10-4-15,0-19-1 16,33-14 0-16,27-14 2 16,16-6 9-16,12-5 4 15,-12-22-9-15,-11-8-3 16,-24 7-2-16,-22-3 0 15,-19 4 0-15,0 2 1 16,-46 3 0-16,-30 10-1 16,-3 0-2-16,-9 9-2 15,31 3 0-15,24-3-6 16,33 3-36-16,0-9-34 16,52 1-55-16,27-8-67 15,25-6-46-15</inkml:trace>
  <inkml:trace contextRef="#ctx0" brushRef="#br0" timeOffset="30726.1705">17236 4706 242 0,'-5'0'60'0,"-3"0"-21"15,2 0 11-15,-7 0-15 16,-6 0-11-16,-14 8-4 0,0 6 2 16,-8 7 2-1,-11 9-4-15,9 4-5 0,2 3 6 16,-6 7 4-16,9 7-2 16,11 1 1-16,22-3-4 15,5-7-5-15,5-7-7 16,55-19-1-16,11-11 7 15,30-5 6-15,13-21-3 16,1-23-6-16,-6-8-3 16,-22-4-1-16,-24 8 0 15,-36 2-1-15,-27 10 0 16,-11 1 5-16,-71 8-7 16,-16 9-4-16,-5 13-1 15,24 5-5-15,40 0-23 16,34 0-24-16,5 0-65 0,0 0-76 15</inkml:trace>
  <inkml:trace contextRef="#ctx0" brushRef="#br0" timeOffset="31115.3473">18142 4552 254 0,'-20'0'52'0,"1"0"-12"15,-8 0-22-15,8 13-6 16,0 0 11-16,3 2 0 15,-1 3 9-15,17-2 5 16,0-4-6-16,0-9-11 16,0-3 10-16,38 0 8 15,22 0 0-15,-8-14-10 16,-5-4-11-16,-17 1-3 16,-22 6-1-16,-8 2-4 15,0-1 1-15,-38 2-10 0,-22 0-3 16,8 2-14-1,11 3-33-15,3 3-67 0,19 0-126 16</inkml:trace>
  <inkml:trace contextRef="#ctx0" brushRef="#br0" timeOffset="31759.346">15096 5843 183 0,'0'0'89'0,"0"0"-70"16,11 0 35-16,49 0 21 15,38-3-12-15,46-16 6 16,64-11-6-16,43-7 15 16,57-10-21-16,24-5-9 0,-15-4-10 15,-17 5-15-15,-36 1-9 16,-35 8-7-16,-52 9-6 16,-49 10-1-16,-48 12 0 15,-40 4-1-15,-12 4 1 16,-9 0-2-16,-6 2-7 15,-7 1-20-15,-6-6-50 16,0 3-17-16,0 1-80 16,-33 2-140-16</inkml:trace>
  <inkml:trace contextRef="#ctx0" brushRef="#br0" timeOffset="32269.7526">16811 5863 73 0,'0'-8'236'16,"0"6"-192"-16,0 0 14 0,0 2-34 15,0 0 1-15,0-3 11 16,0 3 3-16,0 0 10 16,-14 0-16-16,-13 0-6 15,-17 10-9-15,-21 25-14 16,-20 15-1-16,-15 13 4 15,10 11 10-15,5 10 5 16,25 6-5-16,22-6-1 16,19-5-4-16,19-19-6 15,0-21-4-15,65-17 1 16,25-20 6-16,14-2 9 16,21-22-1-16,-7-21-6 15,-26-2-1-15,-40 4 1 16,-38 14 4-16,-14 6-4 0,-47 7 4 15,-56 5-12-15,-9 8-3 16,14 1-7-16,27 0-19 16,63-6-66-16,8-28-129 15</inkml:trace>
  <inkml:trace contextRef="#ctx0" brushRef="#br0" timeOffset="33453.7282">20579 4743 188 0,'-33'0'153'0,"-18"13"-141"15,-9 11 37-15,-11 15-3 16,-16 1-18-16,-12 13-7 16,-10 12 19-16,-3 10 2 15,25 21 4-15,-8 10-7 16,27 12-4-16,24-8-7 16,22-15-8-16,22-17-10 0,14-26-6 15,57-25 0-15,30-25-1 16,29-2 6-16,15-36 3 15,-3-11-6-15,-36-3-1 16,-49 9 0-16,-48 6-1 16,-9 13 1-16,-85 9 3 15,-49 13-8-15,-10 0-6 16,16 12-1-16,54 4-18 16,50-2-41-16,24-10-77 15,32-4-45-15,66-18-151 16</inkml:trace>
  <inkml:trace contextRef="#ctx0" brushRef="#br0" timeOffset="33936.3399">21416 4832 163 0,'0'-4'104'0,"0"4"-33"15,0-5-9-15,0 2-15 16,-5-2-9-16,-9 3-6 16,9-4 7-16,-9 6-8 15,-13 0-1-15,2 0-3 16,-16 0-8-16,-2 22-10 0,-17 8 1 15,-6 11 7-15,1 11-1 16,-20 13 13-16,6 24 0 16,-5 13 9-16,18 7 1 15,20-3-15-15,32-18-13 16,14-25-8-16,58-24 0 16,48-31-3-16,38-8 5 15,47-51 0-15,-3-31-3 16,3-17 0-16,-33-7-1 15,-40 8 0-15,-53 14 1 0,-59 17 0 16,-6 13-1 0,-71 19-1-16,-36 13-5 0,-2 11-11 15,22 11-17-15,35 0-51 16,33 0-48-16,19 0-46 16,6 0-72-16</inkml:trace>
  <inkml:trace contextRef="#ctx0" brushRef="#br0" timeOffset="34302.6537">22362 4671 107 0,'0'-3'124'0,"0"3"-97"16,0 0 6-16,0 0 0 16,0 0-7-16,0 0 13 15,-13 0 2-15,-6 13-6 16,-14 12 9-16,11 7 2 16,3 6 3-16,5-1-16 15,14-6-6-15,0-10-13 16,19-9 1-16,28-12 8 15,18 0 16-15,-5-6-5 16,-2-24 3-16,-31 0-9 0,-19 3-9 16,-8 4-1-1,-14 5-4-15,-37 3-14 0,4 1-4 16,6 0-43-16,17-19-173 16</inkml:trace>
  <inkml:trace contextRef="#ctx0" brushRef="#br0" timeOffset="41240.0642">18823 5144 112 0,'0'-6'207'16,"0"4"-181"-16,0-2 38 16,0-3-32-16,0 0-11 15,0 3-6-15,0-4 5 16,0 8 12-16,0 0 0 15,0 0-7-15,0 0-5 16,0 0-5-16,0 0-4 16,0-4-1-16,0 4 3 15,0-4 0-15,19 2 0 16,28-3 2-16,4-5-3 16,1-2-5-16,8-6 0 15,-8 4-1-15,-19 0-4 16,-6 1-2-16,-13 5-4 0,-14 0-31 15,0 8-86-15,0 0-211 16</inkml:trace>
  <inkml:trace contextRef="#ctx0" brushRef="#br0" timeOffset="41525.9131">18804 5545 518 0,'46'0'30'0,"17"-7"100"16,11-4-56-16,-28 0-55 16,6-10-19-16,-14 0-10 15,-11-22-135-15</inkml:trace>
  <inkml:trace contextRef="#ctx0" brushRef="#br0" timeOffset="124900.1442">18731 7961 220 0,'-6'-4'185'0,"-8"-1"-172"0,14 5 16 15,0 0 4 1,-5 0 5-16,5 0 5 0,-8 0-4 15,8-2 3-15,0 2-3 16,-6 0-12-16,-7 0-8 16,-6 28-8-16,-9 32 3 15,-10 27-2-15,-8 18-8 16,-14 11-4-16,3 1 1 16,-9 2-1-16,6-19 0 15,22-26 0-15,16-31-1 16,17-25 0-16,5-18 1 15,0-5 1-15,0-43 1 0,0-27-2 16,27-17 0 0,25-13 0-16,19-2 0 0,8-6 3 15,5-10-2-15,-5-1-1 16,14 0 1-16,-14 13-1 16,-8 14 1-16,-11 18 0 15,-16 20 1-15,-17 17 1 16,-8 18 2-16,-11 17 1 15,-2 7-1-15,-1 0-3 16,3 0 0-16,17 29-2 16,8 24 9-16,-12 19-2 15,-2 14-2-15,-5 20-1 16,-8 10-1-16,-6 15-1 16,0 3 0-16,0-4-1 15,0-8-1-15,0-11 0 0,0-11 0 16,0-13-1-16,0-16-4 15,0-21-7-15,0-21-21 16,0-14-14-16,0-9-17 16,0-6-15-16,0 0-49 15,0 0-139-15</inkml:trace>
  <inkml:trace contextRef="#ctx0" brushRef="#br0" timeOffset="125216.349">18641 8370 405 0,'-9'-1'14'0,"9"1"17"15,0 0-2-15,0-4-15 16,0 1-2-16,0 2 7 16,33-2 27-16,27 1 6 15,19 0-14-15,11-6-19 16,-5-3-7-16,2-4-7 16,-16 1-5-16,-6-5 0 0,-10-3-10 15,2 0-43 1,-16 5-97-16,-11 0-129 0</inkml:trace>
  <inkml:trace contextRef="#ctx0" brushRef="#br0" timeOffset="125517.1794">19538 8049 346 0,'0'0'117'16,"0"0"-87"-16,0 0 32 16,13 0-19-16,17 0-12 15,11 0-12-15,-3 0-10 16,-2-9-5-16,-6 4-3 15,-3 5-1-15,-5 0-1 16,8 0-8-16,16 0-45 16,-27 0-101-16,0 18-83 15</inkml:trace>
  <inkml:trace contextRef="#ctx0" brushRef="#br0" timeOffset="125704.7365">19581 8306 413 0,'0'0'102'0,"0"0"-65"15,60-2 30-15,25-15-37 16,-17 2-16-16,-3-2-13 16,-7 3-1-16,-7 5-16 15,-4-4-61-15,-6-2-144 16</inkml:trace>
  <inkml:trace contextRef="#ctx0" brushRef="#br0" timeOffset="126041.2124">20887 7346 295 0,'-13'-4'169'0,"-1"4"-153"0,14 6 8 15,-5 27 16-15,5 13 16 16,-14 12-29-16,-5 14 4 15,-8 7-8-15,-1 0-10 16,-2-7-10-16,3-5-3 16,13-6-4-16,9-12-13 15,5 1-50-15,0-11-88 16,0-12-156-16</inkml:trace>
  <inkml:trace contextRef="#ctx0" brushRef="#br0" timeOffset="126326.569">20342 8304 247 0,'0'-5'116'0,"0"-11"-69"16,8-1 10-16,38-2-9 15,20-5-2-15,18-4 8 16,15 0-6-16,-1 0 10 16,0 8-24-16,-24 4-24 15,-17 9-9-15,-16 3-1 16,-3 4-3-16,-19 0-12 0,8 0-54 16,-13 18-79-16,-14 15-6 15,0-2-185-15</inkml:trace>
  <inkml:trace contextRef="#ctx0" brushRef="#br0" timeOffset="126708.8718">20508 8492 278 0,'-13'3'34'15,"13"-3"-8"-15,-9 0 25 16,9 0 5-16,0 0-4 0,0 0 10 16,0-3-1-16,55-10-4 15,10-5 0-15,6-3-10 16,-5 4-10-16,-14 6-9 16,-25 9-16-16,-8 2-6 15,-11 0-3-15,-8 10 1 16,0 33-1-16,-8 15 7 15,-38 14-6-15,-12 4-1 16,12-11-3-16,24-13 0 16,22-16 0-16,0-13 0 15,0-11-2-15,33-4 0 16,27-6 2-16,11-2-2 16,2 0-1-16,6 0-12 0,20-24-47 15,4-9-50-15,-24-12-127 16</inkml:trace>
  <inkml:trace contextRef="#ctx0" brushRef="#br0" timeOffset="127017.0121">22275 7273 262 0,'-84'18'293'16,"-9"42"-289"-16,-3 27 61 15,-2 16-2-15,-8 27-13 16,8 19-18-16,13 9-5 16,12 7-3-16,34-14-8 15,31-19-3-15,8-29-9 16,8-25-4-16,44-20 0 15,0-22-1-15,8-8-3 16,-3-14-11-16,9-8-61 16,2-6-68-16,-11-37-101 15</inkml:trace>
  <inkml:trace contextRef="#ctx0" brushRef="#br0" timeOffset="127406.8078">22668 7678 375 0,'-33'9'132'0,"-11"29"-122"16,4 9 29-16,-7 12-15 15,-16 7-14-15,9 3-9 16,-3-4 0-16,16-11-1 16,30-20 0-16,11-14 0 15,5-20 0-15,66 0 4 16,27-14 16-16,9-15 0 15,4 1-9-15,-12 5 6 16,-28 6-10-16,-11 3-7 16,-14 9 0-16,-13-6-13 15,-14-1-67-15,-6-8-80 16</inkml:trace>
  <inkml:trace contextRef="#ctx0" brushRef="#br0" timeOffset="127617.0423">23022 7715 490 0,'-38'40'65'15,"5"25"-2"-15,-5 12 6 16,5 14-21-16,-7 6-30 16,1 1-11-16,-2-7-5 15,3-4-2-15,6-15-3 16,18-14-6-16,14-20-20 15,0-21-62-15,0-17-47 0,27 0-79 16</inkml:trace>
  <inkml:trace contextRef="#ctx0" brushRef="#br0" timeOffset="127900.9589">23461 7319 476 0,'8'4'72'0,"39"41"-59"0,5 14 44 16,-1 20-1 0,-18 26 0-16,-25 27-6 15,-8 26 7-15,-41 14-26 0,-43 3-13 16,-20-11-12-16,-2-25-6 15,21-31-5-15,20-38-9 16,24-34-20-16,22-35-31 16,19-1-31-16,0-51-84 15,38-21-206-15</inkml:trace>
  <inkml:trace contextRef="#ctx0" brushRef="#br0" timeOffset="128201.0781">24315 7404 493 0,'-79'21'31'15,"8"34"41"-15,-8 20-3 16,-9 19-12-16,12 19-23 15,8 13-1-15,16 11 0 16,19-2-8-16,33-14-9 16,0-10-9-16,14-26-5 15,38-11-2-15,13-12 0 16,14-16-2-16,9-11-5 16,-12-16-18-16,3-12-70 0,-25-7-89 15,-15-31-184-15</inkml:trace>
  <inkml:trace contextRef="#ctx0" brushRef="#br0" timeOffset="128531.0317">24745 7691 316 0,'-10'0'175'16,"-10"4"-162"0,7 30 23-16,-20 15 19 0,-21 11-21 15,-4 14-14-15,-21 7 1 16,6-6 0-16,10-7-15 16,27-26-6-16,26-18-1 15,10-19-2-15,5-5-6 16,66 0 9-16,8-22 0 15,19-3 3-15,-11 3 3 16,-8 2-6-16,3-1 0 16,-16 3-24-16,-6-5-55 15,-19-2-70-15,-9-10-223 16</inkml:trace>
  <inkml:trace contextRef="#ctx0" brushRef="#br0" timeOffset="128726.3276">25119 7654 445 0,'-33'41'124'16,"14"23"-44"-16,0 14-7 15,0 14-30-15,0 7-28 16,-3 3-3-16,-2-2-5 16,4-7-4-16,7-6-3 15,13-10-7-15,0-20-29 16,0-26-78-16,0-31-72 15,33-31-84-15</inkml:trace>
  <inkml:trace contextRef="#ctx0" brushRef="#br0" timeOffset="128958.5349">25553 7133 436 0,'-20'5'214'0,"20"43"-207"16,0 34 32-16,28 31 3 16,-4 26-4-16,-18 26 3 15,-6 24 6-15,-25 12-4 16,-54 5-14-16,-19-15-18 0,0-27-11 16,13-35-9-16,31-39-57 15,24-59-116-15,30-37-281 16</inkml:trace>
  <inkml:trace contextRef="#ctx0" brushRef="#br0" timeOffset="129678.6869">26430 8114 128 0,'-46'-11'385'15,"-6"5"-342"-15,25 6 58 16,-6 0-49-16,-18 0-25 0,-1 6-10 16,14 9-11-16,10-7-3 15,20-2-1-15,8 0 2 16,0-1 8-16,14 1 10 16,27 6 20-16,10 7-8 15,-18 5-9-15,-14 13-3 16,-19 12-5-16,0 17-5 15,-52 4-7-15,-46-5-5 16,-8-12 0-16,11-19-2 16,21-26-9-16,22-8-15 15,25-7-12-15,27-33-21 16,27-8-52-16,66-8-40 16,30 2-34-16</inkml:trace>
  <inkml:trace contextRef="#ctx0" brushRef="#br0" timeOffset="129784.1637">26430 8114 363 0</inkml:trace>
  <inkml:trace contextRef="#ctx0" brushRef="#br0" timeOffset="129896.0997">26430 8114 363 0,'295'-69'195'0,"-306"80"-180"0,11 1 14 15,0 12 39-15,11 3-20 16,3 1-30-16,-9 8-7 15,-5-1-7-15,0-5-4 0,0-1 0 16,0-10-6 0,8-2-29-16,-8-5-105 0,0-10-129 15</inkml:trace>
  <inkml:trace contextRef="#ctx0" brushRef="#br0" timeOffset="130062.1565">26692 7676 389 0,'-24'-8'198'15,"24"8"-191"-15,0 0-7 0,11 0-5 16,35 4-47 0,0 19-113-16,6 7-203 0</inkml:trace>
  <inkml:trace contextRef="#ctx0" brushRef="#br0" timeOffset="130352.5074">27019 8172 45 0,'0'2'436'16,"-5"-2"-407"-16,5 0 1 15,0 0 5-15,8 0 32 16,44-14-26-16,-6-3 2 15,6-1-5-15,-8 5-5 16,-9 8-5-16,-10 5-18 0,2 0-4 16,-16 12 0-16,-8 29 1 15,-3 8 0-15,0 8-4 16,0-3-2-16,0-4-1 16,0-12-2-16,5-11-7 15,14-10-20-15,8-8-41 16,-2-9-25-16,8-9-56 15,-6-26-49-15</inkml:trace>
  <inkml:trace contextRef="#ctx0" brushRef="#br0" timeOffset="130827.4461">28639 7388 229 0,'-33'-4'279'0,"-18"4"-253"16,4 15 48-16,-18 27-29 16,-23 16 3-16,-15 20-15 15,-14 21-4-15,10 20-7 16,12 22 4-16,29 3-9 16,31-13-9-16,35-22-4 15,0-29 0-15,27-29-2 16,58-27-1-16,21-22 1 15,17-2 1-15,2-26 0 16,-13-17-2-16,-33-3 1 16,-46 7-2-16,-33 10 2 15,-8 9 0-15,-82 11-2 16,-30 9-3-16,11 0-5 16,27 12-5-16,49 1-46 0,33-7-69 15,0-6-78-15</inkml:trace>
  <inkml:trace contextRef="#ctx0" brushRef="#br0" timeOffset="131156.9963">29105 7762 372 0,'-92'61'140'16,"2"22"-56"-16,8 17-2 0,11 1-29 16,25-6-28-16,46-23-9 15,0-26-9-15,65-27-1 16,55-19 7-16,41-19 7 16,19-36 0-16,3-22-9 15,-28-8 7-15,-35 3 6 16,-55 11-2-16,-51 9-5 15,-14 15-13-15,-98 7-4 16,-33 15 0-16,11 8-7 16,35 10-27-16,45 7-44 15,34-2-89-15,6-5-81 16</inkml:trace>
  <inkml:trace contextRef="#ctx0" brushRef="#br0" timeOffset="131493.6454">30180 7543 308 0,'-22'26'100'0,"-3"3"-12"16,6 6 10-16,19-10-37 16,0-5-29-16,0-13-19 15,47-7 3-15,15 0 16 16,6-6 16-16,-10-9-3 16,-17 5-4-16,-28 2-8 15,-13 5-13-15,0 1-2 16,-8-3-7-16,-44-4-11 15,0 1-16-15,20-15-69 16,18-24-234-16</inkml:trace>
  <inkml:trace contextRef="#ctx0" brushRef="#br0" timeOffset="133302.4402">18493 10218 233 0,'0'-6'163'16,"0"2"-147"-1,0 0 40-15,-5-2-14 0,-6-1-2 16,3-1-10-16,2 1 13 16,-7 4 11-16,13 3-13 15,-6 0-5-15,-2 0-13 16,-6 23-7-16,-10 31-6 15,-9 28 7-15,-8 20-3 16,3 10-7-16,-14 9-3 16,0 4-2-16,12-8-2 15,-7-14 0-15,20-25 0 16,2-35-1-16,25-28-3 16,0-15 3-16,0-48-2 0,14-37-18 15,32-33 5 1,12-7 5-16,2-7 10 0,5 2 1 15,-5 5 1-15,6 10-1 16,-9 18 0-16,-11 21 0 16,-5 21 3-16,-22 23-2 15,-13 17-1-15,-6 12 3 16,0 3 1-16,0 0 1 16,0 11 0-16,13 25-2 15,6 23 12-15,14 19-2 16,0 16-3-16,-6 10-4 15,-2 7-1-15,-6 4 1 16,-6-1-1-16,1-7-5 16,-14-7 0-16,0-9-3 0,0-12-7 15,0-7-50-15,0 1-48 16,0-26-70-16,-46-25-326 16</inkml:trace>
  <inkml:trace contextRef="#ctx0" brushRef="#br0" timeOffset="133580.4697">18221 10783 128 0,'0'-7'361'0,"0"3"-333"16,0 4 17-16,19-3-20 15,41 3 15-15,24 0-4 16,1-3-15-16,-1 1-7 16,-5 1-14-16,-5-3-1 15,-3 3-25-15,-19-9-125 16</inkml:trace>
  <inkml:trace contextRef="#ctx0" brushRef="#br0" timeOffset="133962.9967">19052 10609 394 0,'0'0'165'0,"0"0"-123"15,0 0 1-15,33 0-7 16,19 0-15-16,0 0-10 16,-12-14-10-16,4-1-1 15,-17-2-24-15,6 2-58 16,-19-2-140-16</inkml:trace>
  <inkml:trace contextRef="#ctx0" brushRef="#br0" timeOffset="134181.0399">19183 10864 594 0,'14'0'54'0,"29"0"42"15,12 0-75-15,-3 0-21 16,-6 0-5-16,6-8-66 16,-30-30-174-16</inkml:trace>
  <inkml:trace contextRef="#ctx0" brushRef="#br0" timeOffset="162586.6777">21097 9984 357 0,'6'-4'56'16,"-6"4"9"-16,0-2 10 15,0 2-37-15,0 0 1 16,0 0-2-16,-6 0-1 16,1 0 4-16,-3 0 2 15,-25 0-5-15,-19 0-14 16,-41 18-19-16,-24 17-2 15,-22 13-1-15,-3-2 0 0,11 5 0 16,31-9 0 0,23-8-1-16,36-5 0 0,17-8 0 15,24 0 0-15,0-2 0 16,13-1 3-16,50-1 2 16,5-1-1-16,3 5 1 15,8 1 2-15,-13 11 5 16,-20 8 0-16,-8 12-3 15,-19 10 1-15,-19 5-3 16,0 7-3-16,-11 2-1 16,-43-10-2-16,2-7 0 15,6-18-1-15,7-12 0 0,12-14 0 16,0-15 0 0,-3-1 0-16,3-8 0 0,-1-27-3 15,4-11-3-15,24-10 1 16,0-10-1-16,0-12 2 15,65-8 2-15,14-11 1 16,20-1 0-16,4-1 1 16,-5 8 0-16,-5 16 0 15,-22 19 0-15,-25 18 0 16,-13 17 0-16,-25 13 0 16,-2 2-6-16,-1 5-57 15,3-1-60-15,17 2-73 16,21 0-167-16</inkml:trace>
  <inkml:trace contextRef="#ctx0" brushRef="#br0" timeOffset="163262.2193">21784 10543 437 0,'-51'18'23'0,"-9"7"32"16,8-2-14-16,0 3-10 16,11-9-27-16,27-7-3 15,9-2 1-15,5-6 15 16,0 2 13-16,0-1-4 15,5 10 3-15,23 8 3 16,-1 3-4-16,-16 11-2 16,-3 3 6-16,-8 5-15 15,0 0-6-15,-8-6-5 16,-22-10-4-16,-11-7-1 16,-5-4 0-16,-20-4 0 0,9-5-1 15,-9-4-1-15,20-3-5 16,-6 0-7-16,30 0-21 15,3 0-19-15,19-6-13 16,0-14-60-16,41-4-45 16,30-1-87-16</inkml:trace>
  <inkml:trace contextRef="#ctx0" brushRef="#br0" timeOffset="163539.063">22177 10630 404 0,'0'0'55'0,"3"17"23"15,-3 13-30-15,0 3-17 16,0 5-20-16,0 2-7 15,0 2 4-15,-33 7 3 16,0 0-8-16,11-4-3 16,-2-6-5-16,8-13-20 15,16-17-65-15,0-9-63 16,0-15-77-16</inkml:trace>
  <inkml:trace contextRef="#ctx0" brushRef="#br0" timeOffset="163713.4587">22256 10363 411 0,'-14'0'43'0,"14"0"-43"15,0 0-9-15,0 0-68 16,0 0-262-16</inkml:trace>
  <inkml:trace contextRef="#ctx0" brushRef="#br0" timeOffset="164146.0099">22578 10690 377 0,'0'24'81'0,"-19"4"-4"0,11 2-22 15,-12-3-21-15,10-5-17 16,10-7-12-16,0-7-3 15,0-8-1-15,0 0 0 16,19 0 6-16,43-31 11 16,20-2-4-16,22-2 4 15,-12 8 12-15,-2 11-3 16,-30 11 10-16,-8 5-19 16,-19 5-6-16,-33 30 3 15,0 11 4-15,0 7-9 16,-46-1-9-16,-1-8-1 15,23-16-15-15,15-9-30 16,9-11-33-16,0-8-16 16,22 0-65-16,22 0-29 15,10-14-109-15</inkml:trace>
  <inkml:trace contextRef="#ctx0" brushRef="#br0" timeOffset="164581.9788">24039 10133 370 0,'6'-8'53'16,"-1"8"5"-16,-5 0-26 15,0 0 1-15,0 0 13 16,0 0-1-16,-11 0-8 15,-8 0-13-15,-8 22-2 16,-19 20-3-16,-6 19-1 16,-14 19 1-16,-13 11-2 15,14 14 4-15,-6 12 0 16,16-7-2-16,23-14-6 16,26-22-8-16,6-27-5 15,27-25-1-15,39-19 0 16,32-3 1-16,14-32 0 15,5-27 1-15,0-1-1 16,-24 3 0-16,-41 5 0 16,-47 17 0-16,-5 12 1 0,-103 22-1 15,-36 1-8-15,-3 24 2 16,11 13-1-16,44-2-6 16,49-10-53-16,38-13-52 15,0-12-56-15,38 0-124 16</inkml:trace>
  <inkml:trace contextRef="#ctx0" brushRef="#br0" timeOffset="164947.9792">24876 10211 113 0,'-30'0'262'16,"-24"24"-208"-16,-17 30 5 15,-14 13 21-15,1 13-11 16,16 2-16-16,21-5-7 16,28-14-13-16,19-19-21 15,14-23 1-15,70-21-4 16,42-1 5-16,18-45-2 15,20-24 1-15,0-10-4 16,-20-1 2-16,-27 4 10 0,-43 16 0 16,-63 14-7-1,-17 14 0-15,-92 18 0 0,-33 11-14 16,-8 4 0-16,41 0-5 16,33 8-29-16,40-5-68 15,25-3-109-15</inkml:trace>
  <inkml:trace contextRef="#ctx0" brushRef="#br0" timeOffset="165706.0506">25918 10064 250 0,'0'-3'123'0,"0"3"-40"16,-16 0 0-16,-12 0-27 16,-4 7-31-16,-1 14 7 15,0 1 9-15,19-1-7 16,14-6-1-16,0-4-11 15,0-6-1-15,52-5-8 16,14 0 2-16,-1-5 0 16,-5-15-2-16,-22 6-6 15,-30 5-1-15,-8 5 9 0,-8 3 3 16,-63-2-18-16,1 0-14 16,15-3-27-16,30 3-29 15,25-17-106-15,20-9-324 16</inkml:trace>
  <inkml:trace contextRef="#ctx0" brushRef="#br0" timeOffset="166832.5837">18313 12780 264 0,'-8'-7'67'16,"3"1"27"-16,2 3-34 16,-8-2-2-16,3 2-7 15,-3 3-2-15,3 0-11 16,-3 0-10-16,3 0-8 15,-11 24-3-15,-14 25 4 16,-13 22 2-16,-6 18-6 16,-14 17-1-16,-7 19-9 15,2 1-3-15,5-8-3 16,15-34-1-16,29-31 0 0,11-40-3 16,11-13 2-1,0-44-1-15,11-40-8 0,54-31 0 16,9-16 6-16,16-6 3 15,-3-2 1-15,17 7 0 16,-12 8 0-16,-2 15 0 16,-21 19 0-16,-18 24 0 15,-21 26 0-15,-13 15 1 16,-17 18 0-16,0 5 3 16,0 2 1-16,0 0 1 15,0 10-1-15,0 32-1 16,0 15 3-16,0 19-2 15,11 13-1-15,2 11-1 16,1 9 0-16,-9 7 1 16,-5 11-2-16,3-2-2 0,2-9 0 15,9-12-5-15,5-17-6 16,-5-21-16-16,-1-28-25 16,-2-16-13-16,8-16-55 15,-19-6-56-15,0-2-226 16</inkml:trace>
  <inkml:trace contextRef="#ctx0" brushRef="#br0" timeOffset="167078.567">18188 13180 436 0,'0'-9'57'0,"44"0"14"16,10-5-8-16,17 4-13 15,3 2-24-15,-4 3-20 16,-10 3-6-16,-8 2 0 16,-5 0-6-16,-1 0-27 15,-2 0-119-15,-9 0-230 16</inkml:trace>
  <inkml:trace contextRef="#ctx0" brushRef="#br0" timeOffset="167304.6511">19137 12874 462 0,'33'0'31'0,"26"-2"40"16,7-12-18-16,5-5-36 15,-11 0-13-15,-22 1-4 16,-11 6-7-16,-21 10-48 0,-6 2-180 16</inkml:trace>
  <inkml:trace contextRef="#ctx0" brushRef="#br0" timeOffset="167454.0238">19314 13059 567 0,'38'-9'45'16,"28"-1"41"-16,2 0-86 15,-3-9-12-15,-32-8-251 16</inkml:trace>
  <inkml:trace contextRef="#ctx0" brushRef="#br0" timeOffset="168752.0686">20999 12520 257 0,'0'-8'59'0,"0"-3"16"16,6-7-19-16,7-2 8 16,-7 0-4-16,-6 4-10 15,0 10 16-15,0 0-18 0,-19 6-10 16,-39 0-7 0,-21 0-25-16,-22 25-6 0,-16 12 1 15,8 10 0-15,11 0-1 16,24-2 0-16,36-6 0 15,24-4-1-15,14-4 0 16,25-9 0-16,40-7 1 16,36-6 0-16,3 1 1 15,8 1 7-15,-14 6 3 16,-19 10 4-16,-22 13 4 16,-30 13-4-16,-27 16-6 15,0 14-1-15,-38 17-6 16,-41 3-1-16,-22-12-1 15,11-25 0-15,25-28-1 16,19-30 0-16,26-12 1 0,20-56 0 16,0-35-16-16,41-23 9 15,49-15 4-15,28 2 2 16,2 3 1-16,-3 12 0 16,-5 15 0-16,-14 12 2 15,-27 24 0-15,-25 18-2 16,-41 15 0-16,-5 16-2 15,0 10-16-15,-5 6-84 16,-14 0-75-16,0 29-50 16</inkml:trace>
  <inkml:trace contextRef="#ctx0" brushRef="#br0" timeOffset="169133.726">21713 12835 446 0,'0'0'79'0,"0"0"-30"16,0 0-36-16,0 0-3 16,0 0-3-16,0 0-4 0,0 0 1 15,0 0 8-15,0-6 8 16,6-9 4-16,27-1-8 16,-1-5-4-16,-13 11 8 15,-10 7 10-15,-9 3-9 16,0 0-7-16,-6 3-6 15,-29 11-8-15,16 0 0 16,5-9-66-16,14-5-56 16,41-26-273-16</inkml:trace>
  <inkml:trace contextRef="#ctx0" brushRef="#br0" timeOffset="171398.5112">22335 12606 280 0,'0'-2'91'0,"0"2"-60"15,0-3-6-15,0 3-20 16,0-2 17-16,0 2 13 16,0 0 15-16,0 0-1 15,0 0-18-15,0 0-14 16,0 0-7-16,0 0-4 0,0 0-1 16,0 0 0-1,0 0 1-15,0 0 1 0,0 0 0 16,0 0-3-16,0 17-1 15,0 19 15-15,19 10-6 16,0-1-5-16,3 0 0 16,3-8-5-16,-6-10 2 15,-6-12-2-15,6-10-2 16,-16-3 1-16,8-2 5 16,3-5 7-16,-1-29-4 15,6-20-6-15,1-8-3 16,-20-14 0-16,0-1-1 0,0 3-1 15,0 9 2-15,-11 14 0 16,-3 13 1-16,-5 14-1 16,5 8-1-16,6 10 1 15,-3 6 1-15,11 0 0 16,0-3-1-16,0 1-1 16,0-11 0-16,57-5 0 15,47-6 1-15,30-9 5 16,16-2 5-16,8 0 2 15,-8 3-5-15,-25 8-3 16,-40 6-4-16,-25 8-2 16,-36 8-31-16,-16 2-76 15,-8 0-151-15</inkml:trace>
  <inkml:trace contextRef="#ctx0" brushRef="#br0" timeOffset="171959.9603">22848 12532 191 0,'-8'0'106'0,"2"0"-40"16,6 0-24-16,0 0-6 16,0 0 2-16,0-5-4 15,0-6 8-15,14-4-9 16,35-8 10-16,14 2-2 15,-1 1-3-15,-7 8 4 16,-23 8-7-16,-18 4-23 16,-14 0-10-16,0 0 1 15,0 11 4-15,0 18 5 16,0-4-4-16,-14-2-5 0,1-10-3 16,13-8 0-1,0-5-1-15,0 0 1 0,33 0-1 16,24-13 1-16,3 4 2 15,-8 5 2-15,-25 4 6 16,-13 7 3-16,-14 29 7 16,0 17-3-16,-66 5-12 15,-21 0-5-15,-3-13-3 16,5-17-21-16,20-16-12 16,5-12-19-16,27 0-20 15,20 0-23-15,13-5-57 16,0 5-32-16</inkml:trace>
  <inkml:trace contextRef="#ctx0" brushRef="#br0" timeOffset="172216.6802">22177 13237 462 0,'0'0'100'15,"54"-10"-60"-15,50-19 36 16,35-10-26-16,30-9-3 16,19-2-7-16,-16 3-9 15,-27 9-10-15,-39 10-18 16,-41 13-3-16,-21 8-4 16,-11 2-14-16,8 2-47 0,-9 3-18 15,7 0-22-15,-7 3-36 16,-24 22-5-16</inkml:trace>
  <inkml:trace contextRef="#ctx0" brushRef="#br0" timeOffset="172680.327">22722 13443 183 0,'0'0'86'0,"0"0"-24"15,0 0-7-15,0 0-16 16,-8 0-9-16,8 0-4 15,0 0 0-15,0 0 1 16,0 0-5-16,0 0 8 16,0 0 8-16,0-3 1 15,22-8 2-15,41-3 2 16,5-3-6-16,11 2 4 16,-8 3-11-16,-11 5-7 0,-30 7-6 15,-28 0-13-15,-2 10-2 16,0 31 5-16,-21 27 3 15,-37 15-6-15,-21 10-2 16,14-4-2-16,46-21-2 16,19-24 0-16,19-26-5 15,84-18-14-15,31-20 10 16,16-28-12-16,-5-1-56 16,-55-3-147-16</inkml:trace>
  <inkml:trace contextRef="#ctx0" brushRef="#br0" timeOffset="174238.3139">24156 12979 420 0,'-5'0'45'15,"5"-5"19"-15,0-5-14 16,19-3 0-16,38-6-2 16,12-9-9-16,1 4-12 0,-4 2-20 15,-9-4-6-15,-2 7-1 16,-4 1-4-16,1 4-31 15,-19 14-103-15,-11 0-167 16</inkml:trace>
  <inkml:trace contextRef="#ctx0" brushRef="#br0" timeOffset="174404.3979">24407 13252 151 0,'-8'0'521'0,"8"0"-492"16,14 0 5-16,65 0-18 16,0-5-16-16,5-21-58 15,-26-11-260-15</inkml:trace>
  <inkml:trace contextRef="#ctx0" brushRef="#br0" timeOffset="175528.0265">26226 12437 185 0,'0'-5'71'0,"0"-2"-7"0,8 0 4 16,-8-1-16-1,0-4 12-15,0 0 10 0,0 5-14 16,0 6-17-16,0-1-3 15,0 2-10-15,0 0-10 16,0 0-2-16,0 17-4 16,0 24 1-16,-27 26 1 15,-19 16-10-15,-6 6-4 16,8-10-2-16,22-18-1 16,22-29-3-16,0-18-3 15,33-14-6-15,60-1-3 16,19-32 16-16,18-2 0 15,-18 4 0-15,-22 10 0 16,-24 9-1-16,-34 7-1 0,-4 5-36 16,-23 0-42-16,-5 0-33 15,0 0-87-15</inkml:trace>
  <inkml:trace contextRef="#ctx0" brushRef="#br0" timeOffset="175798.098">26790 12289 421 0,'-24'16'63'16,"10"14"3"-16,1 11 9 16,-1 10-27-16,3 16-26 0,-5 12 9 15,-9 12-9-15,-8 9-5 16,-7 3-3-16,-12 2-5 15,14 0-7-15,-3-2-2 16,16-13-5-16,-2-10-4 16,21-29-8-16,6-24-29 15,0-19-29-15,0-8-14 16,0 0-52-16,19-30-215 16</inkml:trace>
  <inkml:trace contextRef="#ctx0" brushRef="#br0" timeOffset="176265.2584">27079 12703 100 0,'0'0'424'15,"0"0"-402"-15,0 3 1 16,0 29-6-16,0 11 13 15,0 13 0-15,0 10 5 16,0 7-8-16,9 10-3 16,10-2-4-16,5-12-15 15,-2-24-5-15,-3-19-1 16,-8-26 1-16,3-11 0 0,5-51 3 16,13-27-3-1,-4-20-10-15,-4-4-8 0,-10-2 5 16,-14 7 9-16,0 6-2 15,0 17-3-15,-6 24 8 16,-18 22 1-16,-3 17 1 16,13 15 0-16,6 6 1 15,2 1-1-15,6-6 2 16,0-9 0-16,47-11 2 16,56-14 3-16,50-10 20 15,38-5 5-15,38-2 5 16,5 0-4-16,-24 12-16 0,-60 14-17 15,-57 15-1 1,-47 12-14-16,-21 4-57 0,-25 1-109 16,-14 25-299-16</inkml:trace>
  <inkml:trace contextRef="#ctx0" brushRef="#br0" timeOffset="176855.8714">27786 12623 276 0,'0'0'85'16,"0"0"-27"-16,0 0-21 15,0 0-15-15,0-11-3 0,0-4 24 16,35-11 19-16,31-2-11 16,18-10 5-16,25 0 4 15,-8 8-11-15,-22 8-3 16,-35 15-23-16,-31 7-15 16,-13 6-5-16,0 33 7 15,-24 17 4-15,-50 12-10 16,-5-4-4-16,19-12 0 15,16-19-2-15,39-16-7 16,5-15-10-16,49-2-1 16,38 0 16-16,20-2 4 15,-12 0 3-15,-21 2 7 16,-36 23 10-16,-38 33 3 0,-46 24-2 16,-104 23-8-16,-47 10-11 15,1-22-2-15,27-31-6 16,54-45-46-16,53-17-94 15,29-54-158-15</inkml:trace>
  <inkml:trace contextRef="#ctx0" brushRef="#br0" timeOffset="188600.689">14812 12660 224 0,'-60'30'154'0,"-5"8"-131"0,19-2 26 16,13-7-26-16,14-2-16 15,19-10 0-15,0-7 4 16,22-7-1-16,43-3 23 15,25-13 17-15,14-22-25 16,2-8-8-16,-22 5-1 16,-32 3-4-16,-24 9-1 15,-28 9 2-15,-11 4-3 16,-58 12-7-16,-34 1-3 16,-3 0-7-16,16 12-8 15,30-1-10-15,35-3-29 16,25-4-53-16,0-4-51 15,33 0-97-15</inkml:trace>
  <inkml:trace contextRef="#ctx0" brushRef="#br0" timeOffset="188951.9574">15336 12536 166 0,'-14'8'172'0,"9"4"-135"16,-1 2 27-16,6 6-11 0,0 4-12 16,0 7-1-1,-8 8-6-15,-11-2-14 0,11-2-6 16,-3-14-10-16,11-8-4 16,0-13 0-16,0 0 1 15,19-31 3-15,41-7-2 16,5 1 2-16,1 8 10 15,-20 17 9-15,-8 12-5 16,-18 0-11-16,-20 16 1 16,0 18 4-16,-6 11-7 15,-35-2-5-15,-2-11-15 16,23-13-19-16,12-12-15 16,8-7-44-16,0 0-49 15,28-7-15-15,23-8-45 16</inkml:trace>
  <inkml:trace contextRef="#ctx0" brushRef="#br0" timeOffset="189221.6259">15778 12758 350 0,'0'0'96'0,"0"0"-43"16,0-13-18-16,30-6-7 15,30-14-2-15,5-1 9 16,-5 4 9-16,-27 7-8 15,-20 14-13-15,-13 9-18 16,0 0 1-16,-65 15 11 16,-33 28-17-16,-14 18 0 0,19-3 0 15,39-7 1 1,24-15-1-16,30-10-2 0,0-17-3 16,38-9-15-16,22 0-19 15,24-11-6-15,6-15-20 16,-8 4-45-16,-11 7-54 15</inkml:trace>
  <inkml:trace contextRef="#ctx0" brushRef="#br0" timeOffset="189612.8979">14485 13604 361 0,'0'0'102'0,"0"0"-48"16,0 0-9-16,8 0-6 15,3 10 1-15,8 16-6 0,-5 7-14 16,-6 11-5-16,-2 7-8 16,-1 5-5-16,-5 0-1 15,0-4-1-15,0-10-4 16,0-7-22-16,0-12-51 15,0-14-60-15,-14-6-64 16</inkml:trace>
  <inkml:trace contextRef="#ctx0" brushRef="#br0" timeOffset="189800.4902">14322 13882 256 0,'0'-4'149'16,"0"-5"-81"-16,5 1-7 0,47 0 4 15,8-6-19-15,-6 3-12 16,9 0-13-16,-11 3-20 16,-11 2-1-16,-14 3-12 15,-16 3-40-15,8 0-50 16,-11 0-81-16,-8 9-75 16</inkml:trace>
  <inkml:trace contextRef="#ctx0" brushRef="#br0" timeOffset="190032.1199">14845 13935 262 0,'0'0'113'0,"0"0"-3"0,0 0-19 15,6-5-35 1,7-18-20-16,1-2-13 0,5-1-10 16,-5-7-2-16,-1 1-6 15,6 0-3-15,0 0-2 16,3 0 0-16,16 9 0 15,0 2-2-15,-2 1 1 16,8 5-3-16,-12 6-13 16,-10 6-42-16,8 3-45 15,-22 0-53-15,-2 15-120 16</inkml:trace>
  <inkml:trace contextRef="#ctx0" brushRef="#br0" timeOffset="190200.3514">15311 13699 331 0,'0'0'74'16,"0"0"-38"-16,6 4-15 16,-1 17 20-16,-2-4-13 15,2 3 2-15,1-1-21 16,-3-3-9-16,-3-3 0 16,0-6-9-16,0-2-47 15,0-3-125-15</inkml:trace>
  <inkml:trace contextRef="#ctx0" brushRef="#br0" timeOffset="190340.9735">15350 13419 301 0,'0'0'108'0,"0"0"-106"15,0 8-2-15,0 14-22 16,0 7-97-16</inkml:trace>
  <inkml:trace contextRef="#ctx0" brushRef="#br0" timeOffset="190678.3869">15685 13572 348 0,'-46'22'37'0,"-1"7"23"16,14-1-24-16,-5 9-10 16,6 2 2-16,12-5-4 15,12-4-6-15,8-11-16 16,0-12-2-16,6-7-17 16,29-3-17-16,3-29 22 15,9-5 12-15,-4 2-1 16,-7 4 1-16,-6 5 0 15,-22 15 9-15,6 7 10 16,-14 4-8-16,0 2 11 16,0 22 12-16,0 11-19 0,0-2-15 15,0-1-8 1,-6-5-56-16,6-8-62 0,0-8-43 16</inkml:trace>
  <inkml:trace contextRef="#ctx0" brushRef="#br0" timeOffset="190956.547">16072 13556 130 0,'-14'0'269'0,"6"2"-202"16,-11 27-5-16,11 3-3 15,-11-2-27-15,13-6-17 16,6-9-11-16,0-9-4 15,0-6-1-15,33-6 0 0,27-25 1 16,19-2 0-16,-13 10 1 16,-15 7 6-16,-18 16 22 15,-8 0-9-15,-25 12-4 16,0 22-4-16,-11 1-12 16,-30-6-12-16,3-7-48 15,24-15-66-15,14-7-77 16</inkml:trace>
  <inkml:trace contextRef="#ctx0" brushRef="#br0" timeOffset="191240.5722">16751 13411 87 0,'-52'0'309'16,"-5"25"-266"-16,-9 11 32 15,12 5-1-15,8-11-24 16,27-8-25-16,19-13-19 15,0-5-6-15,8-4 1 16,38 0 5-16,-2 0 18 16,7 2 5-16,-10 25 1 15,-13 15 14-15,-9 18-9 16,-19 19-12-16,-22 8-14 16,-63 3-8-16,-13-14-1 15,-5-21-9-15,10-30-19 16,22-25-25-16,25 0-19 15,27-40-33-15,19-11-82 16,19-14-191-16</inkml:trace>
  <inkml:trace contextRef="#ctx0" brushRef="#br0" timeOffset="191659.7445">17048 12979 349 0,'-8'0'71'0,"8"0"-28"0,0 0 2 15,0 11 15 1,0 21-22-16,0 15 0 0,-14 22-5 16,-18 20-9-16,-12 8 3 15,9-2-3-15,15-16-7 16,20-23-13-16,0-28-4 15,28-20 0-15,29-8-2 16,22-18 2-16,0-19-1 16,-5-5 2-16,-28 6-1 15,-8 12 1-15,-30 6-1 16,-8 14 4-16,-8 4 15 16,-65 16-13-16,-12 25-6 15,6 13 1-15,22-2 1 16,30-10-1-16,21-12-1 15,6-15 0-15,0-12-1 0,52-3-3 16,22 0-3-16,7-22-18 16,1-4-24-16,-19 0-30 15,-3 1-52-15,-19 1-123 16</inkml:trace>
  <inkml:trace contextRef="#ctx0" brushRef="#br0" timeOffset="191916.7572">17629 12961 244 0,'-5'18'323'16,"-15"1"-254"-16,12-1-44 16,8-1-25-16,-11-7-49 15,11-7-48-15,0 5-63 16,0 14-195-16</inkml:trace>
  <inkml:trace contextRef="#ctx0" brushRef="#br0" timeOffset="192029.4037">17683 13306 376 0,'-19'22'53'0,"-13"-7"-16"0,-4-4-37 16,-2-7-27-16,5-4-303 15</inkml:trace>
  <inkml:trace contextRef="#ctx0" brushRef="#br0" timeOffset="194045.9528">14204 15385 264 0,'0'-16'116'0,"0"4"-65"15,0 5 4-15,0 1-20 16,0 3-5-16,0 3 6 16,0 0-3-16,0 0-4 15,0 0-3-15,0 14-5 16,11 32 12-16,3 26-9 15,-14 17-13-15,0 14-2 16,0 12-5-16,0-6-4 0,-14-15 0 16,14-32-2-16,0-32-7 15,0-30-4-15,0-8-1 16,33-44 6-16,32-9 6 16,14-4 2-16,-8 17 0 15,-11 24 1-15,-19 14 2 16,-8 10 1-16,-14 18-3 15,-19 38 20-15,0 17-9 16,-8 8-7-16,-41-4-5 0,13-13-5 16,6-14-17-1,22-18-20-15,8-14-29 0,0-10-64 16,27-8-82-16</inkml:trace>
  <inkml:trace contextRef="#ctx0" brushRef="#br0" timeOffset="194368.4912">14886 15946 478 0,'63'-27'68'15,"18"-18"-20"-15,29-9 13 16,-18-5-23-16,-32 9-18 0,-27 11-12 15,-28 15-7-15,-5 9 1 16,-8 15 0-16,-68 2 4 16,-22 49-5-16,-20 20-1 15,12 13 0-15,22 2 0 16,32-1 0-16,35-14 0 16,17-19 0-16,0-11-1 15,41-18-5-15,25-21-13 16,13-2-19-16,5-8 3 15,-5-21-24-15,6 0-58 16,-25 6-99-16</inkml:trace>
  <inkml:trace contextRef="#ctx0" brushRef="#br0" timeOffset="194587.1273">15554 15746 488 0,'52'3'35'0,"27"21"102"15,14-3-79-15,-3 2-29 16,-11-3-24-16,-14-5-5 16,-19-7-16-16,-16-1-29 15,-13-7-34-15,-6 0-38 16,2 0-114-16</inkml:trace>
  <inkml:trace contextRef="#ctx0" brushRef="#br0" timeOffset="194743.5805">15881 15745 427 0,'-103'65'56'0,"21"11"7"15,3 4-30-15,2-4-21 16,39-16-12-16,22-20-4 15,16-15-70-15,0-16-91 16,27-6-90-16</inkml:trace>
  <inkml:trace contextRef="#ctx0" brushRef="#br0" timeOffset="195260.4821">16844 15506 325 0,'-66'11'129'0,"-18"31"-73"16,-9 8 21-16,-11 6-26 16,6 9-13-16,6-1-2 15,12 3-18-15,23-8-10 16,24-11 0-16,14-15-2 15,19-19-6-15,19-14 1 16,47-4-1-16,32-45 0 16,6-9 1-16,-6-5-2 0,-14 8 1 15,-18 15 0-15,-33 19 0 16,-14 17 1-16,-19 4 0 16,0 20 6-16,0 33 12 15,-39 14-6-15,-7 5-7 16,8-7-6-16,11-11 0 15,21-15-20-15,6-16-45 16,0-12-32-16,38-11-75 16,50-15-99-16</inkml:trace>
  <inkml:trace contextRef="#ctx0" brushRef="#br0" timeOffset="195650.0915">17596 15665 303 0,'-52'0'129'0,"-13"3"-74"16,-14 25 30-16,0 11-35 16,-11 8-12-16,11 2-3 15,13-2-6-15,20-10-9 16,19-14-13-16,21-15-7 16,6-8 0-16,0-10-3 15,52-25 3-15,14-6 1 16,-1-2 0-16,-5 8 0 15,-19 10 3-15,-11 9 0 16,-3 13 4-16,-8 3 4 16,0 23-7-16,-5 36 33 15,-14 15-25-15,0 15-6 0,-11 9-3 16,-54 0-1-16,-17 2 3 16,-27-8 5-16,-11-11-3 15,-3-13-5-15,11-27-2 16,9-21-1-16,15-20-1 15,23 0-11-15,27-28-19 16,30-18-35-16,8-14 4 16,46-8-25-16,52 2-37 15,28-6-70-15</inkml:trace>
  <inkml:trace contextRef="#ctx0" brushRef="#br0" timeOffset="196137.838">17959 15696 372 0,'-66'50'93'16,"20"3"-5"-16,13 0-18 16,14-7-30-16,19-13-19 15,0-16-6-15,0-14-15 16,38-3 1-16,22-18 11 15,6-25-2-15,5-6-2 16,-11 4-4-16,-14 13 3 16,-27 13 8-16,-8 9 7 0,-11 5-8 15,3 2-10-15,2-1-3 16,9-8-1-16,19-3-1 16,5-6-1-16,8 3 1 15,1 6 1-15,-4 5 0 16,-7 7 2-16,-6 0 1 15,-14 0 8-15,0 19 8 16,-13 2-9-16,2-6-3 16,4-8-7-16,-9-7 0 15,32 0-6-15,20-12 2 16,19-20 4-16,8 0 0 16,0 18 3-16,-22 14 1 15,-16 0 1-15,-27 35 6 16,-14 15-1-16,0 12-6 0,-52-4-4 15,11-13-25-15,3-19-70 16,19-15-42-16,11-11-49 16,8 0-208-16</inkml:trace>
  <inkml:trace contextRef="#ctx0" brushRef="#br0" timeOffset="196387.7849">19322 15270 13 0,'-8'-6'575'0,"8"6"-505"15,0 0-32-15,0 0-38 16,-14 10-17-16,14-6-87 16,0 11-117-16</inkml:trace>
  <inkml:trace contextRef="#ctx0" brushRef="#br0" timeOffset="196521.3546">19333 15651 508 0,'0'8'155'16,"0"5"-59"-16,-11 1-96 16,-16-10-3-16,-11-4-228 15</inkml:trace>
  <inkml:trace contextRef="#ctx0" brushRef="#br0" timeOffset="200246.3165">20901 14936 360 0,'0'-10'57'0,"5"-1"-15"16,9 5 0-16,-6 0-30 16,-2 0-5-16,-6 2 19 15,0 1 20-15,0 3-8 16,0-1-4-16,0 1-5 15,0 0-5-15,0 0-3 16,0 0 7-16,0 0 0 16,0 0-4-16,-28 0-9 0,-18 15-9 15,-30 24-6-15,-6 13 0 16,-14 25 0-16,4 21 1 16,13 20 0-16,5 14-1 15,25 2 0-15,27-13 0 16,22-22 0-16,0-29 0 15,33-33-2-15,40-32 1 16,26-5 1-16,10-40 2 16,2-22 4-16,-4-11 2 15,-31 7-6-15,-35 8 2 16,-27 7 3-16,-14 19 1 16,-25 11 2-16,-62 21-4 0,-19 0-6 15,-12 12-6-15,23 12-8 16,35-9-22-16,41-6-44 15,19-5-32-15,19-4-72 16,74 0-122-16</inkml:trace>
  <inkml:trace contextRef="#ctx0" brushRef="#br0" timeOffset="200643.7425">21902 15307 185 0,'0'-2'216'15,"0"2"-169"-15,0 0 18 16,0 0-22-16,0 0-13 16,-14 0-18-16,-16 21-4 15,-5 3-2-15,5-7 3 16,8-5-3-16,16-4-2 0,1-8-3 16,5 0 3-1,0 0 15-15,5-2 13 0,9-8-3 16,-3 7 7-16,-11 3-24 15,0 0 8-15,-19 28-11 16,-33 1-9-16,-8-7-34 16,22-8-69-16,38-14-104 15</inkml:trace>
  <inkml:trace contextRef="#ctx0" brushRef="#br0" timeOffset="201415.4945">22684 14938 381 0,'0'0'118'16,"0"0"-51"-16,0 0-14 16,-14 29-21-16,-32 16-10 15,-19 12-11-15,-9 13-2 16,-5 3-1-16,14-4-1 16,21-17-5-16,36-16-2 15,8-22 0-15,22-14-3 0,73 0 3 16,17-18 3-16,8-4 0 15,-11 5 0-15,-16 4-1 16,-33 5-2-16,-28 6 0 16,-13 2-5-16,-19-5-23 15,0 0-27-15,0-3-70 16,-8-7-149-16</inkml:trace>
  <inkml:trace contextRef="#ctx0" brushRef="#br0" timeOffset="201624.3785">23180 14856 389 0,'0'0'115'0,"-13"30"-64"0,-25 24 16 15,-9 21-7-15,-5 20-15 16,-2 12-16-16,-3 13-5 16,-3 0-5-16,8-6-12 15,-5-15-5-15,21-9-2 16,3-19-6-16,20-19-20 15,2-16-33-15,11-14-74 16,0-19-105-16</inkml:trace>
  <inkml:trace contextRef="#ctx0" brushRef="#br0" timeOffset="202053.7635">23390 15409 365 0,'0'16'179'15,"0"32"-147"-15,0 15 35 16,0 4-34-16,0 0-22 16,0-5-4-16,0-14 0 15,19-18-4-15,-5-15-1 16,13-15-2-16,-2-23 4 15,8-38 3-15,7-21-7 16,-20-13-1-16,-20-10-1 0,0-7 1 16,0 11 1-16,-20 11 0 15,-1 22 0-15,10 21 0 16,11 11 0-16,0 3 0 16,0 9-2-16,43-1 1 15,23 4 1-15,27-2 0 16,32-7 4-16,30-9 4 15,25-4 23-15,14-7 18 16,-3 5-9-16,-39 13-23 16,-42 8-17-16,-40 15-1 15,-34 9-28-15,-12 0-39 16,-15 0-42-16,-4 30-84 0,-5 10-164 16</inkml:trace>
  <inkml:trace contextRef="#ctx0" brushRef="#br0" timeOffset="202513.1997">24110 15270 262 0,'-5'0'101'16,"5"0"-6"-16,0 0-13 0,0 0-26 15,5-14 11-15,50-15-24 16,16 2 1-16,-1 3 9 16,-18 11-14-16,-16 13-12 15,-17 0-8-15,-19 7-9 16,0 29-5-16,0 9-1 15,-41 2-2-15,8-8-1 16,14-14-1-16,14-18-2 16,5-7-4-16,5 0 0 15,55 0 3-15,11-2 3 16,8 0 0-16,-27 2 2 16,-11 22 1-16,-41 35 7 0,0 25 4 15,-79 9-2-15,-33 3-9 16,-14-19-3-16,9-29-2 15,33-30-23-15,18-16-35 16,34-38-59-16,32-18-40 16,43-10-121-16</inkml:trace>
  <inkml:trace contextRef="#ctx0" brushRef="#br0" timeOffset="202848.0488">25932 15032 373 0,'-6'9'128'0,"6"-9"-51"15,0 0 1-15,41 0-12 16,35 0-18-16,3-22-14 0,0-2-29 16,-27 1-5-16,-11 8-15 15,-22 6-53-15,-13 7-43 16,-6 2-93-16,0 11-122 15</inkml:trace>
  <inkml:trace contextRef="#ctx0" brushRef="#br0" timeOffset="203004.0674">25978 15360 464 0,'0'0'141'0,"8"0"-60"16,57 0-5-16,15-13-36 15,-4-8-35-15,3-14-5 0,-5-16-88 16,-17-15-171 0</inkml:trace>
  <inkml:trace contextRef="#ctx0" brushRef="#br0" timeOffset="203958.0478">27019 15009 354 0,'-10'29'49'16,"-12"5"7"-16,11 5 6 16,-8-2-32-16,5 0-14 15,6-7-9-15,2-10-2 16,6-9 0-16,0-11-1 16,0 0 13-16,14-26 17 15,49-16-23-15,19-5 14 16,13 3 16-16,-10 13-12 15,-23 13 6-15,-13 6 0 16,-32 12-20-16,-17 0-9 16,0 30 6-16,0 33 9 0,-41 24-12 15,-38 20-6-15,-28 14-3 16,-21 9 0-16,-3 6-1 16,6 1 1-16,19-12-3 15,21-22-7-15,33-39-11 16,25-34-5-16,27-26 17 15,0-4 4-15,46-19-4 16,42-15 9-16,26-6 5 16,12 8 5-16,-15 13 0 15,-12 12-5-15,-26 7-3 16,-29 0-2-16,-17 0-1 16,-19 3-19-16,-2 1-47 0,-6 0-35 15,0-4-32-15,0 0-99 16</inkml:trace>
  <inkml:trace contextRef="#ctx0" brushRef="#br0" timeOffset="204295.9783">27971 15192 439 0,'0'0'84'0,"0"0"-41"0,0 23-5 16,-19 20-19-16,-22 12-5 15,-11 10-8-15,-13 8-3 16,5 5 7-16,3-1 0 16,29-15-5-16,20-20-4 15,8-22-1-15,8-20-1 16,77-3 1-16,35-34 8 15,22-8 2-15,2 6-6 16,-24 11-1-16,-30 9-2 16,-35 7 0-16,-25 1-1 0,-11-2-4 15,-19-2-28 1,8-2-82-16,-8-8-140 0</inkml:trace>
  <inkml:trace contextRef="#ctx0" brushRef="#br0" timeOffset="204532.1598">28666 14954 423 0,'-21'0'68'15,"-12"18"-9"-15,0 25-2 16,0 18-12-16,1 17 0 16,-1 29-8-16,-5 17 2 15,-9 14 1-15,-10 9-11 16,-3 0-11-16,0-10-9 15,3-14-8-15,21-21-1 0,6-27-6 16,22-28-25 0,8-26-37-16,0-21-35 0,41-15-55 15,36-35-65-15</inkml:trace>
  <inkml:trace contextRef="#ctx0" brushRef="#br0" timeOffset="204948.9005">28835 15686 444 0,'-13'39'66'0,"13"9"3"16,0 4-8-16,0 1-30 16,32-4-8-16,1-8-9 15,14-13-10-15,-15-19-3 16,-4-9-1-16,10-14 2 15,8-44 3-15,-8-15-5 16,-11-14 0-16,-7-6-1 16,-15 0 0-16,-5-3-1 15,0 6-1-15,0 9 1 16,-11 9 0-16,-8 7-5 16,5 13 7-16,14 15 0 15,0 7 0-15,0 7 2 16,52-9 7-16,41-5 10 15,32-9 15-15,44-13-5 16,33-12-1-16,27-6 7 0,0 1-2 16,-30 11-8-16,-35 16-17 15,-52 15-8-15,-47 15-4 16,-27 9-16-16,-24 7-40 16,-14 3-59-16,0 9-72 15,0 31-41-15</inkml:trace>
  <inkml:trace contextRef="#ctx0" brushRef="#br0" timeOffset="205654.5035">29885 15141 173 0,'-33'0'191'16,"20"0"-177"-16,7 0 37 16,6 0-22-16,0 0-20 15,0 0 8-15,0 0 21 16,0 0 1-16,0 0-8 15,0 0-2-15,0 0-7 0,0-2 0 16,0 2 6 0,0 0-1-16,0 0-6 0,0-4-3 15,0 3-4-15,0-5 1 16,0 5 1-16,0-2-3 16,6 3-3-16,-1 0-2 15,-5 0-1-15,6-1-4 16,-4-5-1-16,12-1 0 15,-3 2 1-15,8-1 1 16,0 1 1-16,3-5-2 16,11 2 4-16,10-8 6 15,4 0 0-15,-6 4-3 16,10-1 3-16,9-1-2 16,-2 4 1-16,2-1 2 0,-9 11-7 15,-10 0-2-15,-22 0-3 16,0 18 1-16,-19 24 0 15,-19 20-2-15,-60 13 0 16,-19 8-1-16,-8-3 0 16,8-17-2-16,32-22-2 15,33-23-5-15,33-12 0 16,0-6 1-16,41 0-9 16,44-13 17-16,13 3 0 15,-5 10 3-15,-1 0 3 16,-40 39 8-16,-33 32 2 15,-19 26-5-15,-125 20-4 16,-58 0-4-16,-21-18-3 0,-3-47-2 16,35-48-31-16,68-34-105 15,63-66-296-15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7:30:33.3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17558 900 418 0,'0'0'26'0,"0"0"29"16,0 0-16-16,0 0-10 15,0 0 1-15,0 0-2 16,0 0 4-16,-14-3-7 15,-5 2-9-15,-13-2-12 16,-1 3 1-16,-5 0-3 16,-3 0-1-16,-11 12-1 0,-8 10 0 15,8 2-1-15,20-5 1 16,7-10-1-16,17-1 1 16,8-6 0-16,0-2 0 15,0 3 0-15,0-2 1 16,0 6 5-16,0 2 1 15,33 1 2-15,-1 0 5 16,9 0 0-16,-8-1-3 16,5 5-7-16,8 0 1 15,-7 4 3-15,-7-1-3 16,-4 5-1-16,-9 1-2 16,0 1-1-16,-19 4-1 15,0-1 0-15,0-1 1 0,-19 3 0 16,-28 1 0-1,-10 0 0-15,-11 0 0 0,-3-8-1 16,-3-3 0-16,3-4-2 16,14-8-2-16,11 2-4 15,19-6-4-15,13-3 0 16,3 0 5-16,11 0 3 16,0-22-4-16,5-22-7 15,53-13 9-15,21-8 2 16,19-2 4-16,16 3 1 15,4 4 2-15,-15 11-2 16,-13 9 2-16,-35 11-2 0,-31 12 0 16,-21 6 1-16,-3 8 3 15,0 3-5-15,-16 0-2 16,-28 0-14-16,11 0-38 16,6 0-48-16,27 3-43 15,0-3-85-15</inkml:trace>
  <inkml:trace contextRef="#ctx0" brushRef="#br0" timeOffset="455.1039">18087 1019 183 0,'-44'17'28'15,"23"-2"28"-15,4-4-20 16,17-3-16-16,0-7 7 16,0 3 17-16,0-3 3 0,0 2-1 15,0 1 8-15,0 5-15 16,6 0-7-16,-6 6-6 16,0 10-10-16,0 4 3 15,-14 9-7-15,-24-1-7 16,-17-8-5-16,12-7 0 15,15-15-8-15,1-7-5 16,14 0-4-16,7-1-20 16,6-21-22-16,0-6-32 15,27 4-44-15,31-1-37 16</inkml:trace>
  <inkml:trace contextRef="#ctx0" brushRef="#br0" timeOffset="681.5243">18087 1019 204 0,'303'32'93'15,"-303"-32"-58"-15,0 0 17 16,0 0-15-16,0 3 2 16,0 13-1-16,0 0-6 15,0 6-5-15,-6 3-15 16,-21 4-10-16,2-4-2 15,-2-2-9-15,8-5-25 16,5-8-47-16,1-3-35 0,2-7-129 16</inkml:trace>
  <inkml:trace contextRef="#ctx0" brushRef="#br0" timeOffset="840.9569">18469 872 354 0,'-8'0'6'0,"-17"0"-3"15,20 11-3-15,-17 7-64 16,8 1-77-16</inkml:trace>
  <inkml:trace contextRef="#ctx0" brushRef="#br0" timeOffset="1813.6784">19104 1118 71 0,'0'-10'201'0,"0"5"-196"16,0 3 35-16,0-5 6 15,0-1-25-15,0-3-9 16,-14 0 5-16,1 4 20 16,-12 1 5-16,-2 3-16 15,-6 3-7-15,-10 0-12 16,-12 11-5-16,-2 24 1 15,-3 9 0-15,0 11 1 16,16 6 4-16,3 7-1 0,9-7 0 16,18-15 3-1,14-16-1-15,0-24-5 0,27-6 3 16,47-40 5-16,24-25-5 16,19-21-5-16,6-2-2 15,-6 1 1-15,-19 10 1 16,-16 12 4-16,-25 8-1 15,-18 13-3-15,-26 12-1 16,-13 6 2-16,0 17-1 16,0 1 0-16,0 8 5 15,-5 0-7-15,-28 0 1 16,-19 23-1-16,-2 8 0 16,2 5 0-16,14-2 2 0,11 4 1 15,-1-3 1 1,17-4 2-16,11-1-1 0,0-10 0 15,11-4 2-15,36-15-2 16,21-1 5-16,8 0-2 16,-2-17 2-16,-17-3-5 15,-11 5 5-15,-27 7-3 16,-19 6-2-16,0 2 1 16,0 0 11-16,-43 0-5 15,-31 30-10-15,-10 18-2 16,5 1 0-16,27 1-1 15,25-13-11-15,27-11-9 16,0-13-20-16,59-13-20 16,53 0-51-16,11-29-47 0</inkml:trace>
  <inkml:trace contextRef="#ctx0" brushRef="#br0" timeOffset="2143.9585">20056 955 159 0,'-9'0'46'16,"4"-4"5"-16,0 4 20 15,-9 0-34-15,-8 0-5 0,-2 0-1 16,-15 0 7-1,-7 6 14-15,5 12-8 0,-5 0-11 16,13 1-16-16,14 3-4 16,0 3 5-16,11 3-3 15,2 8 9-15,6 3 4 16,0-1-1-16,0 1 1 16,-13 2 1-16,-6 1-16 15,-20-7-9-15,-21-10-4 16,-19-18-27-16,-24-11-158 15</inkml:trace>
  <inkml:trace contextRef="#ctx0" brushRef="#br0" timeOffset="4501.7747">5932 4529 104 0,'-30'0'54'15,"-11"0"-47"-15,3 0 7 16,0 0 6-16,10 0 12 15,1 0-8-15,2 0-1 16,-2 0-7-16,5 0 5 0,3 0-11 16,6 0 14-1,-6 0 8-15,19 0 0 0,-11 0-7 16,11 0-6-16,0 0 1 16,0 0-2-16,0 0-4 15,30 0 1-15,65 0 13 16,69-2 9-16,65-13-3 15,65-13 1-15,47-5-3 16,11-7-4-16,8 0-14 16,-25 2-3-16,-54 9-6 15,-58 10-4-15,-70 8-1 16,-74 11 0-16,-41 0-3 16,-38 8-22-16,0 14-32 15,-5-6-38-15,-74 5-83 16</inkml:trace>
  <inkml:trace contextRef="#ctx0" brushRef="#br0" timeOffset="5761.2874">8438 4498 60 0,'-9'-6'105'0,"9"-2"-53"16,0 1-16-16,0 0-6 0,-5 2 5 16,-1 0-3-1,6 3-1-15,0-1-2 0,0-1 4 16,0-1-16-16,0-1-13 16,0 0-2-16,0 6 6 15,0 0 3-15,0 0-1 16,0 0-7-16,0 0 0 15,0 0 4-15,0 0-3 16,6 0 1-16,18 0-2 16,-4 0-1-16,1-3-2 15,4 1-4-15,2-7-13 16,0 5 0-16,12-1 9 16,-12-3 0-16,16 0-13 15,-7 0-13-15,2-3 24 16,-13 3 9-16,-9 1 1 15,3 1 0-15,-19 6 0 16,6-1-10-16,-6 1-12 0,0-3 15 16,0-1-1-16,0-2-19 15,0-2 4-15,0-1-4 16,0 2 13-16,0 2 14 16,8 4 8-16,-8 1 22 15,0 0 7-15,0 0-12 16,0 0 2-16,0 0 0 15,0 0-4-15,0 0-8 16,-8 0-5-16,2 0 5 16,6 0-3-16,0 0-6 15,0 0-4-15,0 0-2 16,0 0 1-16,-8 0-1 0,2 0 0 16,-2 0 1-16,3 0 0 15,-9 0-1-15,9 0-4 16,-1 0-6-16,-2 0 6 15,8 0 4-15,0 0 0 16,0 0-1-16,0 0 1 16,0 0 0-16,-5 0-1 15,5 0 2-15,-3 0 0 16,-13 0 3-16,7 0 7 16,-10 13 6-16,6 2 7 15,13 4-4-15,0 10 6 16,0 9-4-16,57 13 1 15,11 7-3-15,17 18-1 0,-1 6 2 16,9 16-1-16,-14 5-9 16,-8 4-5-16,2-5-2 15,-10-2-3-15,-8-11-1 16,-17-14-1-16,-5-12-2 16,-14-11-13-16,-11-15-19 15,11-13-23-15,-19-16-57 16,0-8-230-16</inkml:trace>
  <inkml:trace contextRef="#ctx0" brushRef="#br0" timeOffset="6805.8148">5558 4586 146 0,'0'0'39'0,"0"0"-13"16,0 0 21-16,0 17 10 15,0 4-18-15,-5 1-12 16,-28 8 9-16,6 8-1 15,-17 11-13-15,-21 11 2 16,-20 18-7-16,-29 21-3 16,-36 19-4-16,-19 22 0 15,-36 13-3-15,-2 10-2 16,11-1-2-16,18-5-1 16,31-15-2-16,19-21 0 15,30-23 0-15,19-29 0 16,19-26 0-16,22-17 0 0,29-17 0 15,-4-9 0 1,13 0-9-16,0 0-36 0,22 0-84 16</inkml:trace>
  <inkml:trace contextRef="#ctx0" brushRef="#br0" timeOffset="8725.6862">8522 4506 3 0,'0'-7'23'0,"-5"2"37"16,2-2-3-16,3 0-16 15,0-1-13-15,0 1-9 16,0 2-10-16,0 0-4 16,0 3-5-16,0 2 0 15,0 0 5-15,0 0-1 16,0-2-4-16,0 2 0 15,0-5-19-15,0-1-21 16,0 0-17-16,0 5 57 16,0 1 1-16,0 0 25 15,0 0-1-15,0 0 2 16,0 0 4-16,-11 0 2 0,3 0-1 16,2 0-1-16,6 0-6 15,0 0-6-15,0 0-11 16,0 0-4-16,0 0 5 15,0-2 7-15,0-4-10 16,0 5 9-16,0-3 8 16,0 2-1-16,0 0-10 15,0 2-7-15,0 0-5 16,0 0 1-16,0 0-1 16,0 0 2-16,0 0-1 15,0 0 1-15,0 0 2 0,6 0 8 16,2 0-4-1,6 0 0-15,-9 0-1 0,0 0-6 16,-5 0 1-16,0 0-2 16,0 0 1-16,0 0 3 15,0 0 4-15,0 0-1 16,0 0-3-16,0 0 2 16,0 0 0-16,0 0 3 15,0 0-3-15,0 0-4 16,0 4-1-16,9 5 6 15,4-4 3-15,6 7 7 16,0 0-7-16,6 0-1 16,-3 1-6-16,-3-2 1 15,5 1-2-15,-2-1 5 0,-3 4-2 16,6-2 0-16,-3 2 0 16,-3 0 0-16,0 1 2 15,-11 0-2-15,6-2 0 16,-9 2 0-16,9-7-3 15,-1 2-1-15,-2-7 1 16,-2 6-2-16,4 0 2 16,1 1 1-16,5 4-1 15,0 2-1-15,0 2 1 16,0 1-1-16,3 1 1 16,-3-2 5-16,0-2-3 15,0-2 0-15,-11-2-1 16,3-6 0-16,-3 2 0 0,-2-1-1 15,2 2-1 1,3 6 1-16,-3-2-1 0,3 3 0 16,-3 1 0-16,11 5-1 15,-10 0 0-15,10-1 1 16,0-3 0-16,0 3 1 16,0-7 0-16,3 0 1 15,-3 1 0-15,0 0-2 16,0 2 0-16,-5 2 2 15,5-1-2-15,0 1 0 16,-6 2 2-16,15 4-2 16,-9-2-1-16,0-1 0 0,0-2 0 15,3 2 1 1,-3 2-1-16,0 4 1 0,-5-6-1 16,5 2 2-16,0-1-1 15,0 1 0-15,-6 3 0 16,7-1 0-16,-7 5-1 15,1-1 1-15,5 4 0 16,3-4-1-16,2 7 1 16,-2-3 0-16,8 0-1 15,3 2 0-15,-1-3 0 16,9 4 1-16,6 4-1 16,-4-1 0-16,4 4 0 15,-1 0 0-15,6-1 2 16,-6-4-1-16,-5-2-1 15,-8-8 1-15,-14-6-1 0,-5-9 0 16,-4-3 1-16,-7-5-1 16,-3 1 0-16,0 3 0 15,0 2 0-15,0-2-17 16,-8 2-50-16,-38-13-93 16</inkml:trace>
  <inkml:trace contextRef="#ctx0" brushRef="#br0" timeOffset="9955.2653">3628 6482 159 0,'0'-4'29'0,"0"3"0"16,0-6 7-16,0 6-13 16,0-5 3-16,0 5 0 15,0-6 3-15,0 7-1 0,0 0 3 16,0 0-6-16,0 0-2 16,0 0-9-16,-8 0-5 15,8 0-1-15,0 0-4 16,0 0-1-16,0 22 8 15,0 0 5-15,0 7-9 16,0 6 5-16,0 9-1 16,-11 6 0-16,11 15-2 15,-14 5 0-15,0 8-1 16,6 5 2-16,-16 3-3 16,16 13 5-16,-22 3-6 15,8 11 0-15,-3 7-2 16,3-8 0-16,3-2-3 0,8-5 1 15,11-11-2-15,0-2 0 16,0-10 1-16,0 4-1 16,0-4 0-16,0-6 0 15,0-11 0-15,0-2 0 16,0-8 0-16,0-6 1 16,0-7-1-16,0-3 0 15,0-5 0-15,0-4 0 16,-2-4 0-16,-4-4 0 15,1-1 0-15,2-13-1 16,-8-1-1-16,11-4-1 16,0-3-3-16,0 0-13 15,0 0-15-15,-19-17-125 16</inkml:trace>
  <inkml:trace contextRef="#ctx0" brushRef="#br0" timeOffset="10899.832">3549 8835 113 0,'0'0'28'16,"0"0"-6"-16,0 0-3 16,11-1-10-16,-11-5-1 15,0-2 8-15,0 5 9 16,0 2 13-16,0 1 11 15,0 0-11-15,0 0-14 16,0 0-4-16,0 0-7 16,0 0-4-16,0 0-6 0,0 0-2 15,0 0-1 1,0 0 1-16,0 0 2 0,0 0 13 16,0 12 15-16,0 10 0 15,27 9-18-15,19 12 2 16,1 12-4-16,13 12 0 15,-3 12 0-15,3 15 6 16,-3 10 0-16,-2 4 1 16,10-4-7-16,-5-10-7 15,-3-7 0-15,-5-4 7 16,-6-7-3-16,1 1 2 16,-15-3 3-16,1 2-10 15,-8-7-3-15,2-5 0 16,0-12-20-16,-2-14-74 0,-17-26-147 15</inkml:trace>
  <inkml:trace contextRef="#ctx0" brushRef="#br0" timeOffset="12137.9438">10395 6392 13 0,'0'-5'99'0,"0"2"-49"15,0-1-2-15,0-4-21 16,0 0-4-16,0-2-1 15,0 2-10-15,-11-4 4 16,9 5 8-16,2 5 2 16,-6 0-11-16,6-3-9 15,0 4 2-15,0-1 13 0,-5-2 0 16,2-3 0-16,-2 0-7 16,-1 0-4-16,-2-1 2 15,-3 3-1-15,3 5 8 16,8 0 1-16,-11 0-15 15,11 11-2-15,-3 12-1 16,3 4 0-16,-5 7 6 16,5 5 5-16,0 9 4 15,0 11 4-15,0 14-10 16,0 13 6-16,0 17-5 16,0 8-1-16,-6 13-5 15,-7 12 0-15,-1 2-1 0,0-5-3 16,-10-6-1-16,5-12 1 15,5 0 6-15,11-11 2 16,3-3-4-16,0-12-4 16,0-15-1-16,0-14-1 15,14-19 0-15,-11-12 1 16,8-10-1-16,-11-9 0 16,0-7 0-16,8-3-8 15,-8 0-38-15,0-5-73 16,0-22-144-16</inkml:trace>
  <inkml:trace contextRef="#ctx0" brushRef="#br0" timeOffset="12909.9263">10292 8354 33 0,'5'-6'116'0,"-5"4"-116"15,0-2-9-15,0 1 8 16,0-1 1-16,0-4 4 15,0 1-2-15,0 0-2 16,0 0 0-16,0 0 0 16,0 2 5-16,0-2 31 15,0-3-7-15,0 10-13 0,0-5 13 16,0 2 13-16,-5 3-2 16,-4-3-4-16,4 2-6 15,0 1-8-15,2 0-8 16,-3 0-3-16,-7 0 1 15,-6 0 0-15,-6 7-1 16,-8 15-5-16,-13 9 1 16,5 6 1-16,-24 11-4 15,-6 5-1-15,-14 12 5 16,-21 4-1-16,0 6-5 16,-17 6 4-16,11 0-2 15,-5 0-3-15,11 0 3 0,-4 3-1 16,-10 4-2-16,9-4 3 15,-1-1 8-15,-5 0-3 16,18-16-4-16,1-4-3 16,19-11-2-16,3-8 0 15,10-1 1-15,6-1-1 16,9-2 0-16,15-1-1 16,-2-1 1-16,5-2 0 15,9-5 0-15,5-7 0 16,16-7-6-16,3-6-13 15,0-7-92-15,0-4-62 16</inkml:trace>
  <inkml:trace contextRef="#ctx0" brushRef="#br0" timeOffset="14603.8316">4492 10258 3 0,'0'0'89'0,"0"0"-87"16,0 0-1-16,0 0-1 16,0 0 1-16,0 0 7 0,0 0 27 15,0 0 9 1,0 0 1-16,0 0-1 0,0 0-5 15,0 0-15-15,0 0-10 16,0 0 0-16,0 0-10 16,14 0 14-16,18 2-9 15,-12 8 6-15,-1 3-5 16,8 1 0-16,-3 5 5 16,4-3-12-16,-9 1 6 15,0 2-6-15,-6-2 2 16,1-3-2-16,0 1-1 15,-9-1-1-15,3-1 2 16,-8-5-3-16,0-2 1 16,0-4-1-16,0-2 1 15,0 0-1-15,0 0 0 0,0 4 1 16,0-2 1 0,0 2 0-16,6-4-2 0,-1 0 1 15,-5 0-1-15,19 0 8 16,9 0 12-16,13-6-3 15,16 0-5-15,3-8-5 16,5 5-1-16,9-2 0 16,8 0-1-16,-1-2 5 15,9-3-6-15,9-2 0 16,-7 0 3-16,1 3-2 16,-14 1-2-16,-8 0-1 15,-11 4 0-15,3 2-2 0,-9 5 2 16,9-5 2-16,5 0-1 15,8-2-1-15,-2-5-2 16,16 2 1-16,-8 2-1 16,-3 3 1-16,-3 3 1 15,-5 3-1-15,-11 2-1 16,0 0 1-16,-8 0-1 16,0 0 1-16,-6 0-1 15,6 0 1-15,2-7-1 16,4-4 1-16,2 1-1 15,5 0 0-15,6 0 2 16,-6 1 0-16,-5 3-1 16,-2 1 0-16,-4 4-1 15,-2-6 0-15,0 1 2 16,2-2-2-16,4-1 0 0,-7-3 0 16,4 3 3-16,-3 0-2 15,-9 3 0-15,-2 1 0 16,-8 4-1-16,5 1 0 15,-5-3 0-15,2-1 0 16,12 1 0-16,-9-5 1 16,14-3-1-16,-14 0 0 15,-5 6 0-15,-1 0 0 16,-24-1-10-16,-8 5-78 16,-27-10-179-16</inkml:trace>
  <inkml:trace contextRef="#ctx0" brushRef="#br0" timeOffset="15114.0364">8110 9875 20 0,'-19'7'146'15,"11"-1"-142"-15,0-3-1 0,-3 0 18 16,3 5-4-16,-6 5 5 15,3 4-2-15,-11 5 16 16,3 8 2-16,-5 10 2 16,-12 2-10-16,4 7-20 15,-17 2-7-15,2-5-2 16,14-8 0-16,12-11-1 16,7-12-24-16,3-12-133 15</inkml:trace>
  <inkml:trace contextRef="#ctx0" brushRef="#br0" timeOffset="17302.1149">5640 4642 51 0,'0'0'42'0,"0"0"-18"16,0 0-4-16,0 0-4 15,0 0-13-15,0 0-2 16,0 0-1-16,0 0 0 16,0 0-17-16,0 0-11 15,0 0 4-15,0 0-3 16,0 0-8-16,0 0 29 15,0 0 6-15,0 0 25 16,0 0 7-16,0 0-24 16,0 0-6-16,0 0 17 0,0 0 7 15,0 0-9 1,0 0-7-16,0 0 4 0,0 0 1 16,0 0-8-16,0 0 8 15,0 0-1-15,0 0-4 16,0 0 6-16,0 0-9 15,0 0-4-15,0 3-3 16,0 4-3-16,0 4-65 16</inkml:trace>
  <inkml:trace contextRef="#ctx0" brushRef="#br0" timeOffset="17798.0894">5585 4686 58 0,'0'4'4'0,"0"-4"-4"15,0 0-17-15,0 0 7 16,0 0-13-16</inkml:trace>
  <inkml:trace contextRef="#ctx0" brushRef="#br0" timeOffset="18007.3469">5585 4686 88 0,'28'4'33'0,"-28"4"-2"16,0 1-14-16,0 8-11 0,0-3-6 16,0 4-5-16,0 2-5 15,0-3-16-15,5-3-78 16</inkml:trace>
  <inkml:trace contextRef="#ctx0" brushRef="#br0" timeOffset="18193.7446">5719 5156 146 0,'6'15'25'16,"7"-1"-18"-16,-2 3 30 15,-3 2-27-15,6-1-6 16,-3 3-2-16,-8 2-2 16,2-1-15-16,-5-1-60 15</inkml:trace>
  <inkml:trace contextRef="#ctx0" brushRef="#br0" timeOffset="18369.0869">5932 5697 203 0,'2'6'68'0,"4"6"-49"0,8 2 7 16,-1-4-22-16,6 1-4 16,-5 5-56-16,0 2-72 15</inkml:trace>
  <inkml:trace contextRef="#ctx0" brushRef="#br0" timeOffset="18548.1665">6221 6182 82 0,'0'19'44'15,"0"-2"-40"-15,8-2 16 0,11-3 26 16,0 1-33-16,0-2-2 15,3 5-11-15,-3 0-18 16,-8 6-110-16</inkml:trace>
  <inkml:trace contextRef="#ctx0" brushRef="#br0" timeOffset="18713.7986">6583 6688 137 0,'0'17'35'0,"6"3"-24"0,8 3-8 15,-9-2-3-15,3 2-77 16</inkml:trace>
  <inkml:trace contextRef="#ctx0" brushRef="#br0" timeOffset="18914.4907">6772 7184 105 0,'8'30'25'16,"-3"0"16"-16,3-1-13 0,3-4-2 15,8 0-17 1,-5-6-9-16,8-6-29 0,-11 0-16 15,8 0 5-15,-11-2-35 16</inkml:trace>
  <inkml:trace contextRef="#ctx0" brushRef="#br0" timeOffset="19118.5119">7066 7776 152 0,'8'19'6'0,"11"9"-1"16,-5-5 26-16,-9 5-23 15,-5 4-8-15,0 0-4 0,0 4 2 16,0 0 2-16,0-2-13 16,0-3-30-16,0-3-64 15</inkml:trace>
  <inkml:trace contextRef="#ctx0" brushRef="#br0" timeOffset="19290.9438">7290 8420 128 0,'5'26'109'16,"3"3"-103"-16,-8-2 1 16,8 6 0-16,3-1-2 15,-2 2-3-15,-4-1-2 16,0-6 0-16,-5-3 0 0,14-3 0 15,0-7-30-15,-1 0-59 16</inkml:trace>
  <inkml:trace contextRef="#ctx0" brushRef="#br0" timeOffset="19508.6965">7551 9138 136 0,'6'28'8'0,"2"0"-3"16,-3 3-1-16,9 4 21 0,-6 2-9 15,3 5 18 1,-8-5-12-16,-3-2-19 0,5-8-3 16,1-8-6-16,7-1-50 15,-13-2-30-15,0-4-19 16</inkml:trace>
  <inkml:trace contextRef="#ctx0" brushRef="#br0" timeOffset="19659.3371">7701 9701 155 0,'0'28'95'0,"3"2"-56"16,-3 10-20-16,6 4-15 0,-6 4-4 15,0 4-36 1,0-8 21-16,0-7 15 0,5-8-33 15,-5-7-50-15</inkml:trace>
  <inkml:trace contextRef="#ctx0" brushRef="#br0" timeOffset="22147.9947">3333 8643 43 0,'0'-5'20'0,"0"-3"37"16,6 7-6-16,-6-2-4 15,5 3-9-15,-5-1-22 0,0 1-7 16,0 0 0 0,0 0-5-16,0 0-4 0,0 0 1 15,0 0-1-15,0 0-10 16,0 0-26-16,0 0-54 15</inkml:trace>
  <inkml:trace contextRef="#ctx0" brushRef="#br0" timeOffset="23107.1967">3464 8521 136 0,'0'0'9'16,"11"0"57"-16,8 0 7 16,-2-7-34-16,2 0-17 15,0 2-17-15,5-2-5 16,-2-1-6-16,22-2-60 16,-17-4-50-16</inkml:trace>
  <inkml:trace contextRef="#ctx0" brushRef="#br0" timeOffset="23287.8064">4577 8223 231 0,'60'-21'43'0,"5"-3"-14"15,14-9 36-15,14-2-50 16,-3 7-15-16,-6 2-14 15,-18 10-95-15,-6 7-56 16</inkml:trace>
  <inkml:trace contextRef="#ctx0" brushRef="#br0" timeOffset="23464.9049">5913 7870 48 0,'32'-22'102'0,"9"4"-90"15,6 1 47-15,4-6-47 16,7 9-11-16,-9-5-1 16,8 3-3-16,-11 4-3 15,1-2-23-15,-9 6-37 16,3-1-12-16</inkml:trace>
  <inkml:trace contextRef="#ctx0" brushRef="#br0" timeOffset="23631.6059">6943 7520 0 0,'39'-10'107'16,"-7"-1"-107"-16,6 1 6 15,3-3 1-15,6 1 13 0,-1-6 30 16,11-3-28-16,3 0-9 16,0-2 10-16,-8 2-23 15,-14 7-23-15,-5-2-94 16</inkml:trace>
  <inkml:trace contextRef="#ctx0" brushRef="#br0" timeOffset="23811.0826">7966 7107 82 0,'24'-10'62'15,"9"-5"-56"-15,5-6 39 0,11-5-18 16,9 0-12-1,2-3 8-15,-3 5 0 0,-3 3-22 16,-15 5-1-16,-7 5-10 16,-4 4-69-16</inkml:trace>
  <inkml:trace contextRef="#ctx0" brushRef="#br0" timeOffset="23969.4491">8988 6675 89 0,'25'-18'10'16,"16"-1"-10"-16,-9-1 0 0,7 6 0 16,-7-2-20-16,1 3-26 15,0 5 46 1,-14-1 0-16,8 1-21 0</inkml:trace>
  <inkml:trace contextRef="#ctx0" brushRef="#br0" timeOffset="24121.1141">9839 6338 182 0,'57'-20'21'0,"-2"6"7"16,-17 5-19-16,-16 4-9 0,-11 3-88 15</inkml:trace>
  <inkml:trace contextRef="#ctx0" brushRef="#br0" timeOffset="24750.5173">8574 4611 218 0,'-19'26'6'16,"-9"0"-6"-16,-4 1-7 16,5-3-53-16,7-4-40 15,-4-1 43-15</inkml:trace>
  <inkml:trace contextRef="#ctx0" brushRef="#br0" timeOffset="24965.032">7911 5267 143 0,'-24'33'135'0,"-14"-2"-88"15,16-1-2-15,-11 0-19 16,6-2-26-16,-3-1 0 16,-3 3-7-16,11-1-23 15,-10 6-53-15,12 5-12 16,1 0-41-16</inkml:trace>
  <inkml:trace contextRef="#ctx0" brushRef="#br0" timeOffset="25139.6455">7420 5869 5 0,'-38'39'38'15,"-3"0"-17"-15,9 2-19 16,-1-7 3-16,-5 3 12 16,-3-1-10-16,3 0 21 0,-9 5 5 15,9-4 2-15,-3-1 5 16,17-4-17-16,2-5-13 16,6-4-6-16,-6-2-4 15,8-3-35-15,1 3-75 16,-7 1 3-16</inkml:trace>
  <inkml:trace contextRef="#ctx0" brushRef="#br0" timeOffset="26189.0101">4702 10104 199 0,'27'-29'13'0,"-2"-2"4"16,-1 2-8-16,4-4-9 15,-7 1-7-15,-1 3-7 16,-1-4 5-16,0 0-7 0,0 1-5 16,0 3-45-16</inkml:trace>
  <inkml:trace contextRef="#ctx0" brushRef="#br0" timeOffset="26375.0044">5422 9193 50 0,'41'-46'0'16,"2"4"-2"-16,-2 3-5 15,6 4-16-15,-4-2 23 16,6 2 25-16,-5-4 27 16,2-1-2-16,-7 3-18 0,-12-1-32 15,-8 4-52 1</inkml:trace>
  <inkml:trace contextRef="#ctx0" brushRef="#br0" timeOffset="26601.0281">6444 8080 136 0,'14'-19'20'15,"5"-4"-1"-15,0-6-10 16,3-10-8-16,11-2 4 16,5-2 15-16,3 2 10 0,-3 1-30 15,0 0-5-15,-5 5-27 16,-6-2-12-16,-8 2-57 16</inkml:trace>
  <inkml:trace contextRef="#ctx0" brushRef="#br0" timeOffset="26824.9562">7257 6653 214 0,'46'-62'17'0,"1"-1"-10"16,-9 2-4-16,-6 0-3 16,-10 3-13-16,-11 3-50 15,3 9-66-15</inkml:trace>
  <inkml:trace contextRef="#ctx0" brushRef="#br0" timeOffset="27772.1727">3982 6366 93 0,'0'0'57'16,"0"0"-32"-16,0 0-9 16,0 0-16-16,0 0 0 15,0 0-25-15,0 0-34 16,0 0 0-16,0 0 14 15</inkml:trace>
  <inkml:trace contextRef="#ctx0" brushRef="#br0" timeOffset="27842.3192">3982 6366 5 0,'38'0'26'15,"-19"0"-26"-15,-10 0-12 16</inkml:trace>
  <inkml:trace contextRef="#ctx0" brushRef="#br0" timeOffset="27980.5097">4099 6380 36 0,'14'7'39'16,"0"3"22"-16,5-6-35 0,0 1 17 15,14 0-14-15,-1 1-12 16,7 1-6-16,1 1 10 16,7 1-3-16,5 5-15 15,-6 6-3-15,-2 2-6 16,16-1-41-16,-9-1-57 16</inkml:trace>
  <inkml:trace contextRef="#ctx0" brushRef="#br0" timeOffset="28169.1555">5389 6780 133 0,'60'7'10'0,"0"-2"50"15,16 2-7-15,-24 0-25 16,-3 3-23-16,-16 3-5 15,5 1-4-15,-10 0-25 16,-4 1-78-16</inkml:trace>
  <inkml:trace contextRef="#ctx0" brushRef="#br0" timeOffset="28363.0016">6444 7030 75 0,'60'0'44'0,"19"0"-23"16,-8 0 25-16,-5 0-29 15,-14 8-11-15,-12 7-6 16,-1-1-6-16,-12 9-27 16,-8-4-14-16,0 5-64 15</inkml:trace>
  <inkml:trace contextRef="#ctx0" brushRef="#br0" timeOffset="28543.3712">7257 7337 39 0,'27'18'57'0,"0"-3"-54"16,12-4 2-16,-7-2 24 16,6-1 3-16,1 0-24 15,-4 0 11-15,-5 0 24 16,-3 0-29-16,1 3-14 15,-9 0-9-15,5 1-26 16,-7-1-71-16</inkml:trace>
  <inkml:trace contextRef="#ctx0" brushRef="#br0" timeOffset="28723.6454">8075 7589 87 0,'22'12'25'0,"2"2"-23"15,23 4 18-15,-7-2-8 16,7-3-6-16,10 1-2 16,3-6 9-16,-8-1 4 15,8 2-15-15,-14-1-2 16,-16 4-43-16,-3 0-82 16</inkml:trace>
  <inkml:trace contextRef="#ctx0" brushRef="#br0" timeOffset="28926.0269">9261 8015 43 0,'22'25'44'0,"2"-4"-44"16,4-2-8-16,-4-3-32 16</inkml:trace>
  <inkml:trace contextRef="#ctx0" brushRef="#br0" timeOffset="29121.6707">9937 8219 108 0,'47'6'62'0,"4"-1"-1"16,-10 1-34-16,-11 1-24 16,-3 4-3-16,-7 0-12 15,-20 1-202-15</inkml:trace>
  <inkml:trace contextRef="#ctx0" brushRef="#br0" timeOffset="54439.4765">10829 6928 0 0,'0'-5'42'0,"0"1"10"16,0 1-35-16,0 0 2 16,0-2-9-16,0 3-10 15,0-3 0-15,0 2 0 16,0 0 10-16,0 2 15 16,0 1-4-16,0-3-2 15,0-1 9-15,-6 3-10 16,4-5-14-16,-4 3 2 15,6-2-1-15,0-3 3 0,0 3 19 16,0-3-1 0,0 4-10-16,0-2 1 0,8 1-8 15,-2 0-7-15,5 0 0 16,-3-7 4-16,5-3 24 16,12-4 0-16,-17 0-6 15,6 7 3-15,-9 2-3 16,-5 4-7-16,6 0-7 15,-6 1-3-15,0 5 4 16,0-2 8-16,0 0-2 16,0 2-1-16,0 0-3 15,0 0-2-15,0 0-1 16,0 0-3-16,0 17-2 16,0 6 6-16,0 9 0 15,0 2-7-15,0 2 0 0,0 7 5 16,-25 2-5-16,6 2-3 15,-14 4 1-15,14-2-1 16,6-4 0-16,-1 1 0 16,14-6 0-16,0-5-1 15,0-7 0-15,0-9 0 16,0-9 0-16,0-9-1 16,0 5 0-16,0-1 0 15,0 5 0-15,0 3 0 16,0-4-4-16,0 1-6 15,-8 2-18-15,-17-1-21 16,6-8-3-16,6-3-16 0,4 0-43 16,9-22-94-16</inkml:trace>
  <inkml:trace contextRef="#ctx0" brushRef="#br0" timeOffset="55224.6733">11426 6777 165 0,'0'-4'95'15,"0"3"-58"-15,0-6 4 16,0 0 5-16,5 0-1 15,9 0-19-15,-14 2 3 0,0 2 0 16,0 3 2-16,0 0-5 16,0 0-9-16,0 0-9 15,0 0-1-15,0 0 2 16,0 0-2-16,0 0-1 16,0 0-1-16,0 0 0 15,0 0 2-15,0 18 3 16,-5 0 3-16,-23 6-7 15,1 2-3-15,-11 1-1 16,11 3 1-16,-6-1 3 16,0 4 3-16,9 3 0 15,-4 4-2-15,1 3 1 16,8 4-3-16,5 2-1 0,9-1-4 16,5-1 1-16,0-9-1 15,0-12 1-15,14-7 0 16,18-11 3-16,15-2 4 15,2-6 3-15,0 0 1 16,3-6-3-16,-1-21-2 16,-4-5 0-16,-4-7-2 15,-15-1-4-15,-9 3 0 16,-11 8-1-16,-8 6 0 16,0 5 1-16,0 11-1 15,-8-1 0-15,-30 6 0 16,-14 2 1-16,-8 0-1 15,-11 0 0-15,11 0 0 16,-11 0 0-16,16 0 0 0,17 10 0 16,11-5-1-16,16 2-7 15,3 4-11-15,2 1-19 16,-13 1-52-16,19-7-80 16</inkml:trace>
  <inkml:trace contextRef="#ctx0" brushRef="#br0" timeOffset="56898.9683">10941 6581 31 0,'0'0'86'15,"0"0"-65"-15,0 0 22 16,0 0 1-16,0 0-12 16,-9 2-12-16,9 0-6 15,0-2-1-15,0 0-1 16,0 0-2-16,0 0-2 15,0 0 3-15,0 0 4 0,0 0 3 16,0 0 4-16,0 0 1 16,0 0-3-16,9 0-6 15,-9 0-5-15,0 0 1 16,0 0-2-16,10 0 0 16,-10 0 1-16,3 0-2 15,-3 0-1-15,0 0 0 16,0 0 0-16,0 0 9 15,0 0-2-15,0 13-5 16,0 0 1-16,0 5 0 16,0 3 2-16,0-1-3 15,0 2-2-15,0 0-4 16,0-1-1-16,0-2 1 16,0 0 0-16,0 0 2 15,0 1 2-15,0-3-1 0,-13 3 0 16,13-4-3-16,-9 2 1 15,4 0-2-15,5 0-1 16,-6-2 0-16,4 5 0 16,-9-4 0-16,-3 1 1 15,14-4 0-15,-8 1-1 16,-3-3 0-16,3 2 1 16,2 0-1-16,1-2 1 15,-3 3-1-15,0 0 0 16,2 1 0-16,-5 4 1 0,3-2-1 15,0 2 0 1,-3-2 0-16,3-1 1 0,8 1 0 16,-11-3 0-16,11 0 1 15,0-3-1-15,0 0 1 16,0 3-1-16,-3 0 0 16,3 2 1-16,-11 4 0 15,6-2 3-15,2 1-4 16,-8-5 0-16,9 2 0 15,-9-1-1-15,11-2 0 16,-9 4 1-16,-1 0-1 16,10-2 0-16,-9 0 0 15,4-3 0-15,5-11 0 16,0 2 0-16,0-4 0 16,0 0 0-16,0 0 0 0,0 0-2 15,-6 4-9-15,-7 8-9 16,-20-5-37-16,-2-2-116 15</inkml:trace>
  <inkml:trace contextRef="#ctx0" brushRef="#br0" timeOffset="67439.863">8285 7226 70 0,'0'0'30'0,"0"0"-16"15,0 0 15-15,-11-2 17 16,11 2 12-16,0 0-14 15,-8 0-4-15,2 0-3 16,1 0-4-16,2 0 0 16,3 0-4-16,0 0-8 15,0 0-3-15,0 0-5 0,0 0 2 16,0 0 1 0,0 0-1-16,0 0-3 0,0 0-2 15,0 0-2-15,0 0 0 16,0 0 3-16,41 0 11 15,5 0-4-15,12-5-3 16,7-7-1-16,0-5 3 16,-5 2 0-16,20-9-6 15,-15 3-4-15,0-6-1 16,1-2 1-16,-1-2-2 16,1-7 1-16,-6 0-4 15,-3-1 0-15,-2-6 0 0,-4 3 0 16,1-6 0-1,5 4-1-15,-10 0 0 0,7 0 0 16,-10 1 1-16,-3 0 1 16,-3 6 3-16,8-2 5 15,1 2-5-15,4-3-3 16,-12 1-2-16,7-4 0 16,0-2 0-16,6-3-1 15,3 2 0-15,2-2 1 16,3 5-1-16,5 5 1 15,-5 1-1-15,6 2 1 16,-9 0 0-16,3 0 1 16,5-2 1-16,6-3-1 15,3 1 0-15,5-4-1 16,-3 6 0-16,9 0 0 0,-6-1-1 16,0 6 1-16,-5-5 0 15,18 3 1-15,-2-2 1 16,-2-2-2-16,-4 7-1 15,-5-8 1-15,6 9-1 16,-20 0 2-16,14 2-1 16,-2 4-1-16,15-4 1 15,6 6 0-15,-8 2 1 16,17 0-1-16,5 5 2 16,-6-2 3-16,11 2 2 15,-5 0-5-15,-14 3-2 16,-13 1 1-16,-9 4-1 0,-27 3 0 15,-5-1 0-15,-22 2 0 16,-3 3 1-16,-8-4 1 16,-9 4-2-16,4 0 1 15,-1-1-2-15,-2 1 0 16,2 0-1-16,-5 0 0 16,0-3 1-16,0 3-1 15,0 0-1-15,0 0 1 16,0 0-1-16,0 0-1 15,0 0-2-15,0 0-16 16,0-2-15-16,0 2-25 16,0-5-42-16,-8-5-197 15</inkml:trace>
  <inkml:trace contextRef="#ctx0" brushRef="#br0" timeOffset="67798.5477">12795 4962 322 0,'0'-4'17'16,"0"4"52"-16,11-6-24 15,5 1-12-15,22 0-1 16,0-2-9-16,3-5 3 16,6 4-1-16,-1-2-2 15,6 3 5-15,-1 3 8 16,-4 4-4-16,-1 0-11 16,-8 0-2-16,-10 7 1 15,-23 23-3-15,-5 16-5 16,-5 14-2-16,-69 5-6 15,-16 7-4-15,8-16-13 16,20-12-62-16,34-35-131 16</inkml:trace>
  <inkml:trace contextRef="#ctx0" brushRef="#br0" timeOffset="68737.3559">14701 4547 158 0,'-14'-2'170'15,"8"2"-144"-15,6-4 21 0,0 4-13 16,0-1 4-16,0-1-8 15,0-2 9-15,0-3-4 16,6-8-10-16,40-5-8 16,25-2 17-16,11 0 4 15,-11 7 3-15,-11 2-5 16,-17 11-6-16,-15 2-15 16,-20 0-8-16,-3 15 2 15,-5 21 2-15,0 12-5 16,-13 8-3-16,-45-2-1 15,-7-2-2-15,19-16 0 16,5-15 0-16,27-13-2 16,14-8-2-16,0 0 0 15,0 0-2-15,6 0-3 16,29 0-1-16,3-1 10 0,3-1 0 16,3 2 1-16,-22 0 1 15,2 22 4-15,-24 12 2 16,0 13 4-16,-44 3-5 15,-29 5-4-15,-6-7-3 16,-11-11 0-16,22-13-7 16,2-13-16-16,14-11-9 15,9 0-1-15,26 0-3 16,17-17-20-16,0-8-39 16,74-2-74-16,30-11-95 15</inkml:trace>
  <inkml:trace contextRef="#ctx0" brushRef="#br0" timeOffset="69179.5016">15971 4355 231 0,'0'0'157'0,"0"0"-120"16,0 0 1-16,-5 0-13 16,-1 0-1-16,-7 0-2 15,-6 3 2-15,-22 17 7 0,-6 7-5 16,-5 8 1 0,-7 5-1-16,-4 7-5 0,-5 8-6 15,10 5 1-15,7 1 0 16,18 4-2-16,11-5-7 15,22-11-4-15,0-14-3 16,14-16 1-16,51-10-1 16,20-9 3-16,13-4 2 15,0-22 0-15,-24-5 1 16,-28 10 7-16,-27-1-5 16,-19 6 0-16,-5 7 8 15,-64 1-6-15,-26 8-10 16,-3 0-2-16,19 0-12 15,24 8-32-15,36-4-23 0,19-4-23 16,8 0-66-16,69 0-141 16</inkml:trace>
  <inkml:trace contextRef="#ctx0" brushRef="#br0" timeOffset="69516.9402">16615 4503 264 0,'-47'0'95'0,"9"7"-50"16,-3 21 13-16,-16 7-19 0,11 5-2 16,13 6-6-16,19 1-2 15,14-9-9-15,6-3-7 16,62-17-4-16,30-18 5 15,25 0 11-15,13-24 0 16,3-23-7-16,-8-5-5 16,-27-1 9-16,-36 8 3 15,-38 9 2-15,-30 8-13 16,-25 6-3-16,-67 8-11 16,-20 0-8-16,-6 7-15 15,29 3-28-15,15 1-38 16,47 3-58-16,8 0-177 0</inkml:trace>
  <inkml:trace contextRef="#ctx0" brushRef="#br0" timeOffset="69936.6545">14504 5469 285 0,'0'-3'78'0,"0"0"-36"15,0-2-1-15,0-2-10 16,38 2 6-16,9-1 0 16,13-3 3-16,24 4 6 15,34-2-15-15,40-2 2 16,38-12 9-16,41-9-3 16,50-11 12-16,29-3-9 15,11-3-5-15,-19 10-16 0,-57 5-13 16,-68 10-7-1,-72 9-1-15,-40 8-5 0,-38 3-18 16,-6 2-40-16,-8 0-88 16,-19 2-158-16</inkml:trace>
  <inkml:trace contextRef="#ctx0" brushRef="#br0" timeOffset="70695.1696">15933 5732 368 0,'0'0'16'16,"0"0"17"-16,-27 0-1 16,-11 4 4-16,-14 7-13 15,-3 1-9-15,-21 6-7 16,8-1-1-16,-9 7 0 0,-2 1-3 15,-5 3-2-15,18-1 4 16,12 3 3-16,10-3 0 16,22 3 2-16,9-3 16 15,13-4-6-15,0-1-3 16,0-4-3-16,16-1 7 16,50-2 2-16,18-5 2 15,6-1-1-15,-3-1 3 16,-2 1 2-16,-6-1-5 15,-14 5-11-15,-13 0-3 16,-14-1-6-16,-10 8-2 16,-9-3 1-16,-19 12-1 15,0 6 2-15,0 5 0 0,-47 2-2 16,-5-3-2 0,-7-4 0-16,-18-6 0 0,4-7-1 15,7-6 1-15,9-5 0 16,10-7-2-16,26-4 1 15,2 0-2-15,8-4 1 16,11-32-9-16,0-19-1 16,32-12 6-16,34-11 5 15,18-4 1-15,6-3 0 16,-2 9 3-16,-9 5 2 16,-28 16 2-16,-12 13-2 15,-34 18-4-15,-5 8 0 0,-5 8-1 16,-53 5-2-1,-7 3-11-15,0 0-6 0,18 0-21 16,25 0-26-16,22 0-13 16,0-8-79-16,47-16-148 15</inkml:trace>
  <inkml:trace contextRef="#ctx0" brushRef="#br0" timeOffset="71218.6871">18384 5069 194 0,'-27'0'61'16,"2"0"0"-16,6 0 1 15,-8 0-9-15,8 0-14 16,0 0-4-16,5 0 8 16,1 0 1-16,13 0-5 15,0 0 0-15,0 0 2 16,0 0-10-16,0 0 0 15,0 0-14-15,24 0-4 16,28-3-4-16,-6-7-7 16,-5 3-2-16,-22 4-7 15,-5 3-18-15,-14 0-46 0,5 10-69 16,-5 19-96 0</inkml:trace>
  <inkml:trace contextRef="#ctx0" brushRef="#br0" timeOffset="71385.2898">18155 5376 663 0,'6'0'61'0,"54"0"28"16,5 0-72-16,-8-12-17 15,-2-8-8-15,8-28-103 0,-14-21-474 16</inkml:trace>
  <inkml:trace contextRef="#ctx0" brushRef="#br0" timeOffset="79374.605">19347 4492 291 0,'0'-9'48'15,"0"-4"9"-15,13 1 30 16,1-9-44-16,5 8-7 16,-5 5 2-16,-14 8-8 15,0 0-3-15,0 0-6 16,0 17-10-16,0 15 7 16,-41 19 5-16,-30 11-12 15,-8 17-7-15,-6 2-3 16,1-4-1-16,29-13 0 15,31-16 0-15,24-23-2 16,0-19-8-16,71-6-3 16,21-9 7-16,26-17 6 15,-7-4 0-15,-12 3 0 0,-20 11 0 16,-22 10 0-16,-11 6-6 16,-19 0-49-16,1 0-48 15,-17 0-84-15</inkml:trace>
  <inkml:trace contextRef="#ctx0" brushRef="#br0" timeOffset="79644.6011">19906 4368 350 0,'0'0'80'16,"0"0"-52"-16,-8 5 42 0,-12 23-3 15,-7 19-20-15,-6 17-15 16,-24 17 1-16,-8 23-14 16,-9 6 5-16,-10 12-5 15,5 5-4-15,-1-1-11 16,23-5-3-16,16-20-1 16,22-24-17-16,19-25-29 15,0-29-15-15,0-23-47 16,41 0-29-16,11-29-124 15</inkml:trace>
  <inkml:trace contextRef="#ctx0" brushRef="#br0" timeOffset="80011.436">20298 4773 375 0,'-98'30'14'15,"19"-4"64"-15,33-3-3 16,24-10-33-16,22-7-32 16,0-6-5-16,49 0 23 15,46-13 9-15,6-1 13 0,8 12-1 16,-21 2-14-1,-17 22-4-15,-31 29-2 0,-40 21-4 16,-2 15-3-16,-94 13-14 16,-35-2-6-16,-8-11 0 15,14-17-2-15,35-36-6 16,24-21-14-16,20-13-17 16,27-2-13-16,19-36-46 15,0-16-35-15,38-14-49 16,22-10-144-16</inkml:trace>
  <inkml:trace contextRef="#ctx0" brushRef="#br0" timeOffset="80327.3064">20323 4654 68 0,'-11'-9'203'15,"-5"1"-161"-15,-1 3 34 16,17-6-18-16,0 1-22 16,6-2 5-16,51-1 34 15,30 2-25-15,17 1-6 16,13 0-2-16,17-5-4 0,7-1-17 15,-15-2-11-15,-9-1-8 16,-24 9-2-16,-14 9-18 16,5 1-56-16,-24 0-46 15,-16 0-191-15</inkml:trace>
  <inkml:trace contextRef="#ctx0" brushRef="#br0" timeOffset="80748.0494">21779 4411 299 0,'-55'23'39'0,"4"12"44"15,4-6-15-15,28 0-19 0,14-4-19 16,5-8 0-1,0-10-4-15,65-7 3 0,9 0 9 16,16-29-9-16,-6-6-6 16,-32 6 1-16,-25 8 3 15,-27 10-10-15,-8 11-3 16,-63 0-13-16,-5 0-1 16,35 0-49-16,14 0-53 15,27-3-278-15</inkml:trace>
  <inkml:trace contextRef="#ctx0" brushRef="#br0" timeOffset="96540.4742">16672 7456 283 0,'-11'0'37'16,"3"0"-19"-16,2 0 3 16,-7 7 5-16,7 3-14 0,-2-1-5 15,-6 0 11-15,-5 6 14 16,0 6-3-16,0 2-11 16,-8 8-5-16,2 3-1 15,-7 7-2-15,10-2-3 16,-16 9 0-16,10 3 2 15,-4 9-1-15,-12 8 0 16,3 6 0-16,-11 5-4 16,1 3-2-16,-9 2 0 15,8-2-1-15,0 0 1 16,6-2-2-16,-6-1 0 16,5 0 0-16,1-2 1 15,-6 2-1-15,1 8 0 0,-4 0 0 16,-10 7 0-1,-12 16-1-15,-5 2 1 0,-2 5 0 16,-1-5 0-16,6-8 0 16,3-8 0-16,8-5 3 15,2-2-2-15,9-9-1 16,5-8 0-16,3-11 0 16,11-14-1-16,13-11 1 15,6-18-2-15,17-3 1 16,2-8-13-16,0-6-21 15,0-1-41-15,32-11-10 16,15-45-246-16</inkml:trace>
  <inkml:trace contextRef="#ctx0" brushRef="#br0" timeOffset="97920.7331">16587 7467 149 0,'-5'-3'33'0,"5"2"7"15,-6-3 3-15,6 4-13 16,-8 0-1-16,8 0-7 16,0 0 4-16,-5 0-4 15,-3 0 3-15,2 0-7 16,6 0-3-16,0 0-8 16,0 0 4-16,0 0 14 15,0 8-8-15,14 1 1 16,-1 6-4-16,-2 0 3 15,-2 3-3-15,4 4 1 16,6 1 1-16,-5-1-2 0,-3 1 2 16,8-1-3-16,-5 0-1 15,-1 4-3-15,1-3-3 16,-1-5-3-16,7 1-1 16,-1 2 0-16,0-1 1 15,-6 2 2-15,6 2 1 16,1 2 1-16,1 0 2 15,-2 8-1-15,0-6-1 16,-5 5-1-16,5-1 2 16,-5-2-1-16,5 3-3 15,-5-3 0-15,-1 5-2 16,6-6 0-16,-5 4 0 16,5-1 2-16,-5-2 1 15,-1 2 0-15,6-3 0 16,-13 2 2-16,7-2-2 0,1 0-2 15,0 3-1-15,5-6 0 16,0-1 0-16,3 1-1 16,8-3 1-16,-11 2 0 15,-3 3 0-15,14 4 0 16,-14 0 0-16,4 3 1 16,4 3 2-16,-2-6-2 15,-3 3 0-15,6 5 2 16,-17-7-2-16,11 2-1 15,-6 0 0-15,1 2 0 16,5 0 0-16,0 1-2 16,-5-1 1-16,5 1 0 0,0 1 1 15,0 3 4-15,0 4 0 16,0-3-4-16,3 2-1 16,5-4-1-16,-2-5 1 15,-3 1 0-15,8 1-1 16,-8 3 1-16,-3-1 0 15,-6 8-1-15,6-3 3 16,-8 5-1-16,3-3 6 16,5-3-5-16,-3 1-1 15,14-1-2-15,-2 0 1 16,10 2 0-16,-3-5 0 16,-2 0-1-16,-3-4 0 15,-8-1 0-15,-3-7 0 0,-6-2-1 16,7-11 0-16,-12-4-9 15,8-12-41-15,-2 0-91 16,-14-37-141-16</inkml:trace>
  <inkml:trace contextRef="#ctx0" brushRef="#br0" timeOffset="98628.022">14831 10087 44 0,'9'-6'24'16,"2"-1"-23"-16,8-6-1 15,-3 2-12-15,3-6-34 0</inkml:trace>
  <inkml:trace contextRef="#ctx0" brushRef="#br0" timeOffset="100118.7488">14831 10087 104 0,'93'-84'77'16,"-93"80"-27"-16,0 4-14 16,0 0-1-16,0 0-6 15,0 0-20-15,6 0-5 16,-6 0 1-16,0 0 3 16,0 0 4-16,0 0 2 15,0 0 6-15,0 0 8 16,0 0-5-16,0 0-11 15,0 0-5-15,0 0-5 16,0 0 1-16,0 5 2 0,0 11 2 16,0 3 2-16,0 6-1 15,0 6 5-15,0-2-5 16,-19 2-3-16,-6 0-3 16,-2 1 0-16,-1 0 1 15,9 1-1-15,-5 3 1 16,2 5 5-16,-11-8-4 15,9 0-3-15,2-7-1 16,3-9 0-16,0-2 0 16,5 0 0-16,3-8 0 15,3 2 1-15,8-3-1 16,0-3 0-16,0-1 0 16,0-2 0-16,0 0 0 15,0 0 0-15,0 0 2 16,0 0-2-16,0 0 4 0,0 0 0 15,5 0 13-15,23 0 4 16,-1 0-9-16,6 0 0 16,5 0 3-16,3 0 8 15,2 0-6-15,4 0-1 16,-14-5-6-16,-1-2-2 16,1 0 1-16,-14 3-3 15,3 2-2-15,2 2 3 16,-5-2-3-16,3 0 0 15,3 2 1-15,8 0-2 16,-6 0-1-16,0 0 1 16,11-4-1-16,-5 3 3 0,-6-1 4 15,6-3 1-15,-8 4-1 16,2 1 3-16,-8 0-3 16,0 0-4-16,0 0-3 15,-11 0-2-15,17 0 2 16,-12 0-1-16,6 0 0 15,3 0 0-15,-3 0 0 16,6 0 2-16,-3 0 2 16,8 0 0-16,-8 0 2 15,5 0 4-15,-8 0-4 16,8-6-3-16,-2 4 1 16,-1 0-1-16,-2-1-2 15,-8 3 0-15,5-2-2 0,0 0 0 16,5-2 0-16,4-2 0 15,-1 4 0-15,0-1 0 16,6-2 0-16,5-1 0 16,-5 4 0-16,0-3 1 15,-14 5 2-15,2 0-2 16,4-2-1-16,2 2 1 16,-8-4-1-16,0 4 1 15,9 0-1-15,-4 0 0 16,3-2 0-16,6-3 0 15,0 0 2-15,-9 1-1 16,4-2 1-16,-9 4-1 0,3 0 1 16,-3-1-2-16,5 1 0 15,-5-2 1-15,3 3-1 16,11-2 0-16,-9-1 1 16,4-3-1-16,-9 3 1 15,8 0-1-15,-8-2 0 16,6 5 1-16,2-2-1 15,-8-1 0-15,8 2 0 16,-8 1 0-16,0-3 0 16,9 4 0-16,4-2 0 15,1 0 0-15,0-1 0 16,5-2 0-16,-5 2 0 16,-6-1 0-16,0 1 0 15,-2 1 0-15,2 2 1 16,-2 0-2-16,-4 0 2 0,4-2-1 15,2-2 0-15,6 3 0 16,5-1 0-16,-2-2 0 16,7 2 1-16,-7-1-1 15,-6 1 1-15,-3-1-1 16,-8 0 1-16,0 3 0 16,3-2 0-16,-3 0 0 15,6-1-1-15,-4 3 1 16,9-3-1-16,-2-2 1 15,4 4-1-15,-4-1 0 16,10-2 0-16,-3 3 1 16,3 1-1-16,1-6 0 0,-7 5 0 15,6-6 0-15,-2 5 0 16,2-3 1-16,-11 2-1 16,6 1 1-16,-3 0 1 15,-3-5-2-15,1 6 0 16,-1-1 1-16,6-1 0 15,-14 2 1-15,8-6-2 16,-3 6 2-16,4-6-1 16,-9 6 0-16,-6-1-1 15,-2 2 0-15,-8 0-1 16,3 0-2-16,-1 0-1 16,3 0-15-16,-8 0-61 15,0 0-158-15</inkml:trace>
  <inkml:trace contextRef="#ctx0" brushRef="#br0" timeOffset="103530.8967">16026 11050 199 0,'0'0'63'15,"0"0"-26"-15,0 0-11 16,0 0-6-16,0-3-2 15,0 3 6-15,0-2 20 16,0 2 6-16,0 0-17 0,0 0-3 16,0-3 1-1,0 3-2-15,0-3-14 0,0 3-1 16,0 0 2-16,0 0 0 16,0 0-3-16,0 0 2 15,0 0-6-15,0 0 4 16,0 0-2-16,0 11 0 15,0 22 16-15,0 17-3 16,0 18-7-16,-3 14-8 16,-27 10-1-16,-5 4-2 15,2-2-2-15,3-6-1 16,11-18-2-16,5-8-1 16,11-18-1-16,3-17 0 15,0-15-2-15,0-12-10 16,0 0-41-16,9-23-48 0,48-15-69 15,-8-4-70-15</inkml:trace>
  <inkml:trace contextRef="#ctx0" brushRef="#br0" timeOffset="104138.472">16713 11042 301 0,'0'0'63'0,"0"0"-14"15,0 0-7-15,0 0 5 16,0 0 4-16,0 0-12 15,0 0-8-15,0 0-8 16,0 0-3-16,-8 0 4 16,2 0 1-16,1 0-3 15,5 0-9-15,0-3-6 16,0 3-4-16,0 0 2 16,0 0 1-16,0 0 2 15,0 0 1-15,-22 11-1 0,3 11-3 16,-6 6-1-1,-2 3 1-15,-6 8-2 0,6 9 1 16,-3 8 2-16,3 10 4 16,-6 6-1-16,6 0-1 15,8-8 0-15,19-17-7 16,0-9-1-16,0-13-1 16,38-10 1-16,8-10 1 15,28-5 7-15,-3 0 0 16,8-17-3-16,5-14 2 15,-5-5-3-15,-13-2-4 16,-28 3 1-16,-24 5-1 0,-14 2 3 16,0 8-3-1,-39 2 0-15,-21 11-2 0,-19 7 0 16,14 0 0-16,8 0-2 16,16 9-10-16,16 0-20 15,3-2-27-15,22 0-47 16,0-7-98-16</inkml:trace>
  <inkml:trace contextRef="#ctx0" brushRef="#br0" timeOffset="105428.843">16236 8195 290 0,'5'0'51'0,"9"0"2"16,-9 0-21-16,3 0-17 15,-8 0 3-15,0 0-1 16,0 0 7-16,0 0-1 16,0 0-10-16,0 0-5 0,0 0 6 15,0 0 1-15,0 0-4 16,0 0-5-16,0 0-1 16,0 0-3-16,0 0-1 15,0 16 5-15,-13 9-1 16,-20 5-2-16,6 5-2 15,-6-1-1-15,8 0 0 16,12-10 0-16,7-9-1 16,6-7-2-16,0-8 1 15,0 0 0-15,11 0 2 16,22 0 4-16,19-4 2 16,-6-4 6-16,1 2 5 0,-9 1 1 15,-11 4-11-15,-13 1-7 16,5 0 0-16,-11 0-9 15,-3 0-12-15,9 0-42 16,-14 0-75-16,11 0-99 16</inkml:trace>
  <inkml:trace contextRef="#ctx0" brushRef="#br0" timeOffset="105788.9314">16541 8287 289 0,'-11'0'64'15,"11"0"-5"-15,-8 0-17 0,2 0-8 16,-2 0-10-16,-3 0 5 16,3 0 7-16,3 0-5 15,-3 0-14-15,2 0 0 16,1 0-2-16,5 9-2 15,-14 18 2-15,0 8-1 16,-5 7-6-16,-8 6 0 16,-6 1 3-16,1 0-2 15,7-2 0-15,-2-10-6 16,8-2-3-16,5-17 0 0,14-7-6 16,0-6-6-1,0-5-14-15,0 0-22 0,0 0-11 16,27-14-11-16,6-5-17 15,13 0-22-15,-2-6-119 16</inkml:trace>
  <inkml:trace contextRef="#ctx0" brushRef="#br0" timeOffset="106222.8089">16694 8346 77 0,'0'-4'220'15,"0"4"-167"-15,0 0-23 16,0 0-17-16,0 0-1 16,0 0-1-16,0 0-1 15,0 0 13-15,-8 0 15 16,-12 14-5-16,-4 6-7 15,2-3-5-15,8-2-14 16,14 0-5-16,0-8 1 16,0-2 1-16,0 0 7 15,0 1 13-15,0 0 10 0,28 5-7 16,-1 1 6 0,-8 0 0-16,0 3-10 0,-13 4-3 15,-6 4-6-15,0 2-5 16,0-3-3-16,-19 0-6 15,-14-13-2-15,-5-6-5 16,10-3-17-16,-10 0-14 16,19-11-19-16,19-13-10 15,0-4-32-15,0 4-3 16,19 3-3-16,8-1-116 16</inkml:trace>
  <inkml:trace contextRef="#ctx0" brushRef="#br0" timeOffset="106560.2491">16694 8304 114 0,'0'0'114'0,"0"0"-81"16,0 0-7-16,0 0 24 16,0 0 13-16,0 0-7 15,0 0 10-15,11 0 7 0,24 0-8 16,3 0-19-16,9-3-13 15,4-8-23-15,-12 4-10 16,7 1-4-16,-5 1-37 16,-3-1-139-16</inkml:trace>
  <inkml:trace contextRef="#ctx0" brushRef="#br0" timeOffset="121306.8869">14262 8689 250 0,'0'0'12'0,"0"0"23"16,0 0 2-16,0 0 6 15,0 0 2-15,0 0-5 16,0-4-7-16,27-3-4 15,6-2 2-15,-9-3-3 16,9-3-4-16,-6-2-1 16,6-7 1-16,-6-2-11 15,0-3 0-15,3-3 0 16,-8 9-8-16,-11 2-1 0,-11 6 0 16,0 6 2-1,0 2 5-15,0 1 2 0,0 3-5 16,-19 1-3-16,-14 2 0 15,-8 0-4-15,-16 27-1 16,5 10-1-16,-8 9-1 16,8 0 0-16,14 0 0 15,3 0 1-15,16-4 1 16,8-9-2-16,11-4 2 16,0-10-2-16,5-2 1 15,34-13-2-15,12-2 0 16,-4-2-4-16,13 0-14 15,-14 0-34-15,14 0-18 16,-16-6-44-16,7-9-24 16,-18 0-181-16</inkml:trace>
  <inkml:trace contextRef="#ctx0" brushRef="#br0" timeOffset="121892.1934">14812 8485 11 0,'0'-2'249'0,"0"-2"-222"16,-13 2 35-16,7 0-18 16,1 2-12-16,2 0-8 0,-8 0-3 15,-2 0-1 1,-7 0-3-16,-7 12-7 0,8 13-7 15,-8 6 0-15,13 1 0 16,9 1 2-16,5 1 3 16,0-7-1-16,0-11 1 15,0-10-1-15,19-6 0 16,22 0 10-16,11-32 15 16,-1-13-9-16,-4-7-10 15,-9 4-2-15,-11 11-7 16,-19 11-2-16,-2 10 4 15,-6 9 7-15,0 5-5 16,0 2 2-16,0 0-1 16,-22 18-7-16,-16 13-2 15,0 15-1-15,10 5 0 0,4 6-1 16,7 10 1-16,12 2 1 16,5 0 0-16,0-9 0 15,0-13 0-15,33-15 1 16,8-19-1-16,5-11 0 15,6-2 1-15,-6-7 3 16,0-23 0-16,-16-5 0 16,-10 5-3-16,-20 1 0 15,0 13 0-15,-6 3 0 16,-38 5-1-16,-2 5-2 0,11 2-1 16,5 1-8-1,8 0-28-15,22-4-25 0,0-7-56 16,0-4-37-16</inkml:trace>
  <inkml:trace contextRef="#ctx0" brushRef="#br0" timeOffset="122326.2402">15107 8491 270 0,'-6'0'48'16,"1"0"-13"-16,5 1-19 0,0 4 0 16,-3 5 9-16,-2 8 20 15,-3 3-7-15,2 8-8 16,6 0 3-16,0-3-10 15,0-2-13-15,0-9-7 16,0-8-1-16,0-5-1 16,0-2 1-16,8 0 6 15,11-9 11-15,9-10-12 16,-9 3-4-16,0 4 0 16,-14 5-1-16,1 5-2 15,-4 2 0-15,-2 0-2 16,0 13 2-16,0 15 11 0,0 1 1 15,6-4-7-15,-1-13-5 16,9-6-2-16,5-6-13 16,8 0-36-16,14-6-72 15,-3-18-28-15</inkml:trace>
  <inkml:trace contextRef="#ctx0" brushRef="#br0" timeOffset="122664.1664">15554 8448 156 0,'0'0'183'0,"-14"0"-154"0,14 0-6 16,-8 0-7-16,-3 0 6 16,-8 3-7-16,-8 14 7 15,-6 6 12-15,6 7-10 16,2 0 7-16,12 3 0 15,5-4-13-15,8-12-10 16,0-5-5-16,0-12-2 16,0 0-1-16,0 0 2 15,27-12 7-15,0-3-3 16,-2 4 0-16,-6 8-5 16,-6 3-1-16,1 0 1 15,0 7 2-15,-1 14 1 0,-2 0-4 16,8-6 0-16,-2-11-15 15,2-4-72-15,0-19-87 16</inkml:trace>
  <inkml:trace contextRef="#ctx0" brushRef="#br0" timeOffset="122874.2564">15712 7912 123 0,'-13'10'343'16,"13"29"-320"-16,0 14 66 0,0 13-28 15,13 14-21 1,6 1-17-16,-5-2-18 0,10-14-5 16,23-15-8-16,18-30-78 15,12-20-361-15</inkml:trace>
  <inkml:trace contextRef="#ctx0" brushRef="#br0" timeOffset="123766.779">17664 8444 60 0,'0'0'234'0,"0"0"-189"15,0 0 7-15,0 0-14 16,0 0-1-16,17-16 0 16,13-7-4-16,19-1 2 15,-3-9-6-15,1-2-4 16,-15-1 5-16,-13 7-3 0,-10 11-11 16,-9 7 6-16,0 6 7 15,0 5-4-15,-9 0-7 16,-29 0-10-16,-14 22-8 15,-21 19 0-15,13 2-1 16,-3 7 0-16,22 0-1 16,22-7-1-16,14 1 2 15,5-8 1-15,0-10-2 16,43-5 1-16,12-10-3 16,10-8-6-16,12-3-24 0,2 0-30 15,-6-5-37-15,4-8-54 16,-23-6-155-16</inkml:trace>
  <inkml:trace contextRef="#ctx0" brushRef="#br0" timeOffset="124418.3544">18330 8313 282 0,'0'0'53'16,"0"0"-15"-16,0 0-3 16,0 0-7-16,0 0-7 15,-25 0 7-15,6 0 0 0,-8 4-6 16,2 13-13-16,-2 3 3 16,8 3 6-16,11 5-8 15,-3 0-5-15,11 0 0 16,0-4-3-16,0-10-1 15,0-4-1-15,19-10 0 16,25 0 1-16,-4-26 11 16,12-11-5-16,-11-1-3 15,-11 7 2-15,-16 10 7 16,-11 11-3-16,-3 5 2 0,0 5-3 16,0 0-1-1,0 0 3-15,0 7-3 0,-14 22-5 16,-19 11-3-16,6 6 0 15,8 12 1-15,5-1 0 16,14-1-1-16,0-1 1 16,0-10-1-16,19-15 3 15,14-14-3-15,8-10 0 16,-3-6 1-16,3 0 2 16,-3-21 6-16,3-15 3 15,-16 1-7-15,-6-2-4 16,-11 9 2-16,-8 13-2 15,0 8 1-15,0 1 0 16,-8 4 0-16,-17 0-2 16,-16-9-1-16,8 4-1 0,-5-5-4 15,6 0 1-15,10 3 2 16,11 2 1-16,11 6 1 16,0 1-8-16,0 0-4 15,0 0-13-15,0 0-22 16,0 0 0-16,0 6-10 15,14 5-23-15,5 1-33 16,-6-4-52-16</inkml:trace>
  <inkml:trace contextRef="#ctx0" brushRef="#br0" timeOffset="124996.7019">18744 8254 257 0,'-5'5'33'16,"-3"-2"-18"-16,8 0-8 15,-6-3 3-15,6 0 6 0,-5 0 21 16,2 0 4-16,-3 0-8 16,-7 0-7-16,13 0-5 15,0 1-3-15,-6 7-3 16,6 5 1-16,0 1 5 15,0 8-4-15,0 6-3 16,0 6 6-16,0 7 2 16,0-4-4-16,0-5-1 15,6-13-11-15,13-12-4 16,8-7-2-16,14-7 0 0,11-28 1 16,0-9-1-1,-6-6 0-15,-13 7-4 0,-1 13 3 16,-18 8 1-16,-14 15 0 15,0 7 0-15,0 0-1 16,0 13-1-16,0 22 2 16,0 10 4-16,-14-1-2 15,1-8-2-15,13-7 0 16,0-12-3-16,0-7-14 16,0-5-48-16,5-5-47 15,28 0-88-15</inkml:trace>
  <inkml:trace contextRef="#ctx0" brushRef="#br0" timeOffset="125476.2189">19379 8269 240 0,'0'0'71'15,"0"0"-3"-15,0-3-26 0,0 2-11 16,0 1-4-16,0 0-6 15,-5 0 4-15,-3 0 4 16,-6 0-5-16,-10 0-7 16,-9 22-14-16,-5 10 0 15,-3 7 5-15,14 1-2 16,8-5-1-16,13-12 0 16,6-7-3-16,0-11-2 15,0-5-3-15,25 0 3 16,15-16 1-16,-1-5 3 15,-7 4-2-15,-4 10 0 16,-9 7-1-16,0 0 1 16,-11 0 0-16,3 19 2 15,3 2-4-15,5-5-3 0,-3-5-30 16,14-11-137-16,-3 0-223 16</inkml:trace>
  <inkml:trace contextRef="#ctx0" brushRef="#br0" timeOffset="125964.237">19758 7685 301 0,'0'0'82'0,"0"33"8"15,3 14-10-15,22 24-8 16,2 15-14-16,-8 9-11 16,0 2-16-16,0-11-31 15,14-14 0-15,0-31-125 16,13-34-511-16</inkml:trace>
  <inkml:trace contextRef="#ctx0" brushRef="#br0" timeOffset="143700.4678">23535 6262 438 0,'-14'0'31'0,"14"-1"7"16,0 1 17-16,0 0-23 16,0 0-5-16,0 0-8 0,0-3 3 15,0 3 5 1,0 0-4-16,0 0-8 0,0 0-6 16,0 30-3-16,0 22 7 15,0 17 1-15,0 10-10 16,0 0-3-16,0-8 0 15,0-9-1-15,-5-14-5 16,-3-16-21-16,8-19-34 16,0-13-48-16,13 0-50 15,34-16-81-15</inkml:trace>
  <inkml:trace contextRef="#ctx0" brushRef="#br0" timeOffset="144216.0202">24557 6233 304 0,'0'-8'183'16,"-41"7"-179"-16,-5 1 34 16,-17 0-25-16,-10 0-11 15,-12 9-2-15,-2 16 0 16,2 2 1-16,15 0-1 15,29 1 1-15,22-9-1 16,13-6 0-16,6-2 0 16,0-10 2-16,38 2 1 15,28-1 11-15,13 4 18 0,0 3 3 16,-8 9 5-16,-6 6 3 16,-18 8-6-16,-26 8-10 15,-4 9-7-15,-17 5-11 16,0 10-3-16,-44 5-5 15,-30-4-1-15,9-12-4 16,0-15-2-16,21-20 0 16,17-15-5-16,-1-3-1 15,18-23 6-15,10-25-11 16,0-11 6-16,5-6 4 16,36-4 6-16,22 0 1 15,2 4 0-15,0 2 1 0,9 15-1 16,-22 10 1-16,-11 13-1 15,-22 12 0 1,-14 1 0-16,4 5-2 0,1-2-12 16,9 2-33-16,9-9-15 15,13-2-11-15,24 3-25 16,1-2-73-16</inkml:trace>
  <inkml:trace contextRef="#ctx0" brushRef="#br0" timeOffset="144516.4216">24923 6372 491 0,'-47'55'18'0,"15"2"22"15,21-3 2-15,11-7-26 16,0-12-12-16,24-15 6 15,42-18 5-15,35-2-6 16,16-21 10-16,6-15 8 16,-17-9-2-16,-27 9 8 15,-33 2 7-15,-40 5-11 16,-6 5-3-16,-52-4-11 16,-35 3-12-16,-17 7-3 15,6-3-4-15,32-3-32 16,47-8-67-16,19-16-130 0</inkml:trace>
  <inkml:trace contextRef="#ctx0" brushRef="#br0" timeOffset="145290.5569">26117 6415 311 0,'0'-4'175'16,"0"2"-137"-16,11-1 30 16,49-5-4-16,33-1-18 15,-3 0-19-15,10-2-7 16,-10-2-16-16,-5 5-4 15,-17-6-7-15,-5 7-44 0,-17-3-119 16</inkml:trace>
  <inkml:trace contextRef="#ctx0" brushRef="#br0" timeOffset="145716.6699">27524 5988 348 0,'0'0'148'16,"0"7"-142"-16,-19 25 12 15,-8 8 13-15,-6 3-14 16,-16 7-14-16,2 3-2 16,6-5 1-16,17-12 0 15,24-16-1-15,0-20 2 16,38 0 3-16,52-13-5 0,22-14 2 15,-11 8-2-15,-6 4 8 16,-27 10 4-16,-24 5-5 16,-22 0-8-16,-17 0-3 15,-5 0-9-15,0 0-48 16,0 0-117-16</inkml:trace>
  <inkml:trace contextRef="#ctx0" brushRef="#br0" timeOffset="145956.0808">28069 5861 184 0,'0'0'355'0,"0"0"-332"0,0 16 1 16,-13 28 31-16,-7 16-10 15,-12 12-24-15,-20 17 2 16,-22 7 3-16,-10 4-11 15,-1-5-6-15,6-12-8 16,19-16-1-16,22-22-7 16,19-20-28-16,19-23-52 15,0-2-62-15,65-30-96 16</inkml:trace>
  <inkml:trace contextRef="#ctx0" brushRef="#br0" timeOffset="146256.905">28489 6057 449 0,'-60'35'43'0,"8"-3"13"16,14-5-24-16,16-6-24 15,22-12-6-15,0-2 6 16,41-6 12-16,16 7 17 15,9 4 11-15,-1 5-1 16,-13 15-9-16,-25 7 0 16,-13 12-6-16,-14 5-18 15,-14 2-6-15,-51-7-8 0,-14-8 0 16,3-24-16-16,7-16-26 16,4-3-38-16,27-38-46 15,24-10-85-15,14-7-158 16</inkml:trace>
  <inkml:trace contextRef="#ctx0" brushRef="#br0" timeOffset="146422.2015">28625 5898 507 0,'55'0'95'0,"49"0"-47"0,26 0-1 16,7 0-42-16,-6 0-5 15,-14-12-8-15,-11-5-59 16,-46 1-131-16</inkml:trace>
  <inkml:trace contextRef="#ctx0" brushRef="#br0" timeOffset="146962.6829">23876 7207 394 0,'0'0'108'15,"84"0"-82"-15,80 0 73 16,111-10-30-16,104-20-13 16,112-11 11-16,73-11-9 15,39-7-17-15,-17 0-11 16,-51-2-10-16,-88 7-7 15,-96 9-9-15,-108 14-4 16,-104 10 0-16,-73 12-3 16,-34 3-6-16,-18 6-20 15,-14 0-50-15,0 0-67 0,-41 10-88 16</inkml:trace>
  <inkml:trace contextRef="#ctx0" brushRef="#br0" timeOffset="147485.9374">25986 7578 215 0,'-8'0'231'0,"8"0"-211"15,0 0 37-15,0 0-28 16,0 0-12-16,14-4 2 15,18-3 7-15,9-3 17 16,11 2-1-16,0-2 1 16,-6 4 0-16,-8 0-2 0,-10 3-11 15,-18 3-13 1,-10 0-6-16,0 0-4 0,0 11 1 16,0 23-1-16,0 16 1 15,-43 2-5-15,2 2 0 16,3 6-2-16,19-4 0 15,19-5 1-15,0-9-2 16,19-15 0-16,54-13 0 16,45-8 0-16,10-6 0 15,0 0 0-15,-11-6-3 16,-38-5-7-16,-22-1-48 16,-18-16-120-16,-26-16-358 0</inkml:trace>
  <inkml:trace contextRef="#ctx0" brushRef="#br0" timeOffset="148072.4336">29143 6725 427 0,'0'0'123'15,"9"0"-81"-15,29 0 24 16,22-3-27-16,5-10-28 15,12 2-3-15,-17-2-6 16,-9 0-2-16,-18 2-7 16,-19 3-26-16,13 8-108 0,-27 0-288 15</inkml:trace>
  <inkml:trace contextRef="#ctx0" brushRef="#br0" timeOffset="148222.4375">29283 6943 646 0,'38'0'68'0,"33"0"24"15,8 0-72-15,-8 0-20 16,-6-10-26-16,3-20-160 16</inkml:trace>
  <inkml:trace contextRef="#ctx0" brushRef="#br0" timeOffset="149032.5641">30362 6325 205 0,'0'0'195'16,"0"-2"-152"-16,0 2 12 16,0 0-16-16,0-5-9 0,0 5-7 15,-13 0 6-15,-20 20 5 16,-24 25-12-16,-17 13-3 16,-5 17-1-16,3 13-10 15,16 8 2-15,13 3-1 16,28-11-1-16,19-13-3 15,0-26-1-15,47-21-1 16,32-20 3-16,24-8-2 16,9-23 0-16,5-20 1 15,-32-3 5-15,-25 6 5 16,-47 5 2-16,-13 10-3 16,-60 2-2-16,-38 10-12 0,-24 13-5 15,15 0-16 1,42 0-26-16,24 0-40 0,41 9-53 15,0-9-121-15</inkml:trace>
  <inkml:trace contextRef="#ctx0" brushRef="#br0" timeOffset="149414.5878">30605 6432 51 0,'-5'12'338'16,"5"-2"-301"-16,0-9 32 15,24-1-16-15,55 0 5 16,19 0-7-16,14-14-5 15,13-3 7-15,-15 2-3 16,-12 4-8-16,-38 8-19 16,-19 3-19-16,-22 0-2 15,-19 24 1-15,0 27 1 16,-33 22-1-16,-54 16-2 16,-11 6-1-16,-6 4-1 15,11-6 1-15,14-17-2 0,22-18-6 16,11-21-22-16,26-18-46 15,20-13-45-15,0-6-108 16</inkml:trace>
  <inkml:trace contextRef="#ctx0" brushRef="#br0" timeOffset="149752.3477">31221 7107 389 0,'0'0'108'15,"0"2"-88"1,0 2 21-16,-8-2-10 0,-3 8-15 16,-3 4 20-16,-13 8 10 15,0 3-21-15,8-7-11 16,5-8-12-16,3-7-2 15,11-3 2-15,0 0 4 16,11-8 10-16,22-7 0 16,-6 3 17-16,-8 6 0 15,-19 6-1-15,0 0-13 16,0 0-13-16,0 10-6 16,-38 5-10-16,19-9-48 0,19-6-78 15,0-31-175 1</inkml:trace>
  <inkml:trace contextRef="#ctx0" brushRef="#br0" timeOffset="150095.9443">31818 6635 381 0,'-22'15'38'0,"12"-1"31"15,1-1-2-15,9-5-31 0,0-3-22 16,0-3 13-16,19 4 27 16,17 3 5-16,13 6-4 15,-14 12-6-15,-2 11-6 16,-8 10-10-16,-25 8-12 15,0 9-8-15,-60-4-10 16,-3-8-3-16,8-16-2 16,17-19-14-16,6-18-17 15,13-16-37-15,-1-32-74 16,20-11-36-16,0-8-171 16</inkml:trace>
  <inkml:trace contextRef="#ctx0" brushRef="#br0" timeOffset="150298.537">31818 6635 575 0,'63'-151'181'0,"24"137"-90"16,50-2-16-16,7-6-50 15,6-12-15-15,-16 0-10 16,-25-3-3-16,-22 7-3 15,-41 5-16-15,-21 14-44 16,-20 11-100-16,-5 0-297 16</inkml:trace>
  <inkml:trace contextRef="#ctx0" brushRef="#br0" timeOffset="152212.5492">15423 9801 194 0,'0'0'75'0,"0"-2"-5"0,0 2-15 15,0 0-26-15,0 0-6 16,0 0 7-16,0 0-8 16,0 0-5-16,0 0 5 15,0 0-2-15,0 0 1 16,0 0 2-16,0 0-4 15,0 0-2-15,0 0-8 16,0 0-2-16,0 0-2 16,-8 0 0-16,-11 14-2 15,0 6-2-15,-8 5 0 16,7 3 0-16,1 3 1 16,0 4-2-16,3 5 1 15,0 1-1-15,7 1 1 16,9 2 0-16,0-8 4 0,0-2 0 15,0-11-3-15,14-4 1 16,24-10-1-16,-2-8 3 16,13-1 2-16,-8 0 4 15,5-14-2-15,-13-10-1 16,-9-3-2-16,-16 2-5 16,-8 3 2-16,0 0-2 15,0 4 0-15,-19 4-1 16,-13 5 0-16,-15 3-2 15,6 6-2-15,-2 0-1 16,10 0-12-16,11 0-9 16,11 0-16-16,-2 0-37 15,13 4-20-15,0 4-22 0,0-5-103 16</inkml:trace>
  <inkml:trace contextRef="#ctx0" brushRef="#br0" timeOffset="152736.206">15606 9786 173 0,'0'0'64'16,"0"0"2"-16,0 0-20 15,0 0 9-15,0 0-1 16,0 0-14-16,11 0-7 15,11 0 6-15,16-2-12 16,3-8-15-16,2-4-1 16,-7 5-1-16,-4 2-6 0,-2 0 0 15,-13-1 0-15,-6 5-3 16,-11 3-1-16,0 0 0 16,0 0 1-16,0 0-1 15,0 0 1-15,0 21 2 16,0 10 2-16,0 7-3 15,-6 5 0-15,-7 8 2 16,-15 4 5-16,4 2-2 16,2 0-3-16,-3-11-3 15,20-11-1-15,5-12-3 16,0-12-8-16,0-11-33 16,0 0-58-16,5 0-75 0</inkml:trace>
  <inkml:trace contextRef="#ctx0" brushRef="#br0" timeOffset="153118.6762">16078 10068 312 0,'-14'0'115'16,"8"7"-58"-16,-2-1-11 15,-3 0-33-15,3-4-12 16,8-2-1-16,0 0 1 15,-5 0 0-15,5 0 9 16,0 0 14-16,0 0 5 16,0 0-7-16,0 0-8 15,0 0 6-15,0 0-8 16,0 0-4-16,-3 0-8 16,-22 0-3-16,6 1-35 15,14-1-127-15</inkml:trace>
  <inkml:trace contextRef="#ctx0" brushRef="#br0" timeOffset="153516.735">16255 9679 218 0,'-28'2'66'15,"23"5"-41"1,-9 5 7-16,9-4 4 0,-3 2-3 16,2 2 7-16,6-1-3 15,0-1 7-15,0-1-16 16,14-4 2-16,19 4 0 15,-1 1 7-15,1 5 15 16,5 7-14-16,-19 8-8 16,-10 7-11-16,-9 5-10 15,0-3-7-15,-14-9-2 16,-19-7-8-16,6-16-25 16,-6-7-6-16,0 0-12 0,1-9-19 15,7-16-34-15,12 3-10 16,13-1-66-16</inkml:trace>
  <inkml:trace contextRef="#ctx0" brushRef="#br0" timeOffset="153735.0388">16208 9672 141 0,'0'-2'165'16,"41"-3"-68"-16,11-3 1 16,14 6-47-16,4-9-2 15,1 6-21-15,-11-2-21 0,-19 0-7 16,-8 7-16-16,5-5-65 16,-5-3-263-16</inkml:trace>
  <inkml:trace contextRef="#ctx0" brushRef="#br0" timeOffset="154732.5981">17324 9718 334 0,'0'-2'62'16,"0"2"-13"-16,0 0-21 15,-3 0-3-15,-3-1 1 0,6 1 0 16,0 0-3-16,0 0-4 16,-5 0-10-16,5 0-3 15,0 0-3-15,-6 0 1 16,-2 0 1-16,-11 1 1 15,-8 20 0-15,-6 5 4 16,1 10-1-16,4 3-5 16,4 4 3-16,-4 4-2 15,18-1-1-15,7 0 1 16,3-9-3-16,0-13-2 16,0-10 2-16,27-12 0 15,19-2 1-15,14 0 0 0,3-18 1 16,-14-4-2-16,-11-2 3 15,-32 4-1-15,-6 2 1 16,0 1 0-16,-47 4-5 16,-10 8-2-16,-3 5-4 15,3 0-4-15,22 0-14 16,5 0-32-16,21 0-45 16,9 0-47-16</inkml:trace>
  <inkml:trace contextRef="#ctx0" brushRef="#br0" timeOffset="155346.0388">17506 9784 95 0,'0'0'89'16,"-8"0"-25"-16,8 0-4 15,0 0-23-15,0 0-18 16,0 0-11-16,0 0 0 16,0 0 8-16,0 0 5 15,0 0 14-15,0 0 2 16,0 0-5-16,0 0 3 16,0-6-6-16,27-3-1 15,14-6-4-15,22-5-9 16,2-2 6-16,1-2-1 15,-12 6-4-15,-7 5-6 16,-23 5-3-16,-5 8-5 16,-19 0-1-16,9 0-1 15,-9 0 1-15,10 0-1 0,-1 6-1 16,-9 11 0-16,0 6 1 16,0 8 1-16,0 3 1 15,0 5 0-15,-19 5 6 16,-1 5 3-16,-12 4-2 15,10-2-3-15,-3-3-5 16,6-9-1-16,6-10 0 16,7-12-5-16,6-10-16 15,0-7-31-15,0 0-18 16,0 0-80-16,11-11-150 16</inkml:trace>
  <inkml:trace contextRef="#ctx0" brushRef="#br0" timeOffset="155721.9385">18068 9967 96 0,'0'0'267'15,"0"0"-209"-15,0 0-6 16,0 0-7-16,0 2-5 15,0 9-14-15,-11 8-9 16,-8 6-6-16,-3-5-7 16,9-3-3-16,2-10-1 15,11-7 0-15,0 0 0 16,0-2 4-16,13-20 0 0,20 0 2 16,0 7 7-16,-14 7 19 15,-14 8 10-15,-5 0-11 16,0 0-7-16,0 8-8 15,0 18-7-15,-38 7-9 16,3-10-1-16,16-10-14 16,5-13-8-16,14 0 3 15,0-15-36-15,0-19-32 16,35 10-28-16,9-1-64 16</inkml:trace>
  <inkml:trace contextRef="#ctx0" brushRef="#br0" timeOffset="156044.2061">18450 9652 95 0,'-33'14'293'16,"11"8"-246"-16,-2-2 2 15,18-5-2-15,6-8-32 16,0-3-9-16,0-4 16 0,19 0 22 16,28 0 13-16,-9 0 3 15,3 0-8-15,-17 5-8 16,-2 21-10-16,-22 10-10 16,0 8-13-16,-3 3-8 15,-49-4-3-15,14-13-17 16,-3-17-27-16,14-13-28 15,-3-9-14-15,8-23-67 16,22-13-58-16</inkml:trace>
  <inkml:trace contextRef="#ctx0" brushRef="#br0" timeOffset="156238.8567">18450 9652 448 0,'92'-149'154'0,"-40"139"-52"16,41 1-12-16,-3-4-48 16,16-5-14-16,-10-4-16 15,-17-5-12-15,-14 2-5 16,-18-6-12-16,-20 10-62 16,-8 0-118-16</inkml:trace>
  <inkml:trace contextRef="#ctx0" brushRef="#br0" timeOffset="204565.9571">22231 8720 123 0,'0'-7'159'16,"0"6"-118"-16,0-3 20 15,0 2-34-15,0 0-11 16,0 2 7-16,0 0 6 0,0 0 7 16,0 0 4-16,0 0-10 15,0 0-8-15,0 0-8 16,0 0 3-16,0 0-4 16,0 0-3-16,0 0-2 15,0 0-2-15,0 0-1 16,0 0-4-16,0 0 1 15,0 4-1-15,0 24 5 16,0 7 5-16,0 6-6 16,0 2-1-16,0 5-2 15,0-5-1-15,0 7-1 16,0 5 1-16,-8-3-2 0,-3 11 2 16,9-6-1-1,-9 0 1-15,8-2-1 0,-8 4 0 16,-8-3-1-16,11 4 2 15,-11 8-1-15,0 1 0 16,0 7-1-16,-3 7 1 16,3-7 1-16,0-4-1 15,5-9 0-15,0-8 0 16,14-7-1-16,-11-5 1 16,9-2 0-16,-4 1 0 15,6-4-1-15,-8 3 1 16,-3 4 0-16,3 1 0 15,-3 5 0-15,3 0 0 16,-6-4 0-16,9 1 0 16,-9-3 0-16,3-3 0 0,3-2 0 15,8-7 0-15,-8 3 1 16,2-9-1-16,1-5 0 16,-3-5-1-16,8-4 1 15,0-4 0-15,0-2 0 16,0-2 1-16,0-4-1 15,0 2 0-15,0-3-1 16,0 0 1-16,0 3 0 16,0-2 1-16,0 5-1 15,0-4 1-15,0 1-1 16,0-3 0-16,0 0 1 16,0 0 1-16,0 0 0 0,0 0 4 15,0 0 3-15,0 0 1 16,0 4-7-16,0-3 0 15,13 1-1-15,20 2 2 16,8-4-1-16,5 4 0 16,20-4 2-16,-1 0 4 15,12 0-3-15,-4 0 6 16,4 0-1-16,-4-4-6 16,-2 0-2-16,3 1 0 15,-1-6 2-15,9 2 1 16,-3-5-4-16,9 4 0 15,4 0-1-15,12-1 0 16,-6 4-1-16,-13 2 1 0,2-1-1 16,-3 1 0-1,6 0 2-15,3-2 3 0,11 0 1 16,7 3-4-16,7-3-1 16,7 5-1-16,6 0 0 15,-19 0 0-15,-9 0 0 16,-10 5-1-16,-38 2 0 15,-12-2 0-15,-24-2-6 16,-11-3-15-16,-8 0-30 16,0-6-34-16,-21-23-166 15</inkml:trace>
  <inkml:trace contextRef="#ctx0" brushRef="#br0" timeOffset="206081.6768">22360 8812 132 0,'-6'-5'33'0,"6"-3"-33"16,-5 3 5-16,-1-2 0 15,4 0 22-15,-4 3 5 16,6 1-2-16,0-4-10 15,-5 5-9-15,-4-3-3 16,-4 4 5-16,7-4 6 0,-2 3 0 16,8-4 7-1,0 4 1-15,0 2 4 0,0-2 0 16,0 2-4-16,0 0-11 16,0 0-2-16,0 0-2 15,0 0-7-15,0 0 0 16,0 0 4-16,0 0 7 15,3 0 2-15,30 4 14 16,-3 9-18-16,-3 2-5 16,6 2-3-16,-6 0 8 15,0-2-5-15,-2 4 6 16,-3-1-5-16,8 3-6 16,-9-1 6-16,9 3-5 15,3-5-1-15,-6 3 4 0,6-2 4 16,-6 2-4-16,-2-2 0 15,8 6-2-15,-12 0-1 16,-2 0 0-16,9 3-2 16,-9-5 1-16,0 0-3 15,8 0 3-15,-8-1-4 16,9 0 1-16,-9 1 1 16,5 1-2-16,3-2 2 15,-2 3 4-15,2 0-2 16,6 2-1-16,0 1-1 15,-6-4 1-15,6 1 3 16,-1 0-4-16,-13 0 0 16,1-2-1-16,-1 1 1 0,2-2-2 15,-10-1 2-15,3 1-1 16,0-2 0-16,-1 3 3 16,6-4-3-16,9 4 0 15,-9-1 1-15,5 3-1 16,-2-1 0-16,3 0 0 15,-4 5 1-15,9-2-2 16,-2 1 1-16,-9-1 0 16,3-2 2-16,2 2-2 15,-10-5 0-15,-1-2 1 16,1-1 0-16,5 5-1 16,0-6-1-16,-5 3 2 0,5 0-2 15,-6-2 0-15,7-1 1 16,-7-2-1-16,6 0 0 15,-5 1-1-15,0-2 2 16,5 0 0-16,0 0 1 16,0 4-2-16,8 2 1 15,-8-5 0-15,0 3-1 16,9-3 1-16,-4 1-1 16,3 4 0-16,-2-5 0 15,-3 2 1-15,-3-3-1 16,13 2 0-16,-10-1 0 15,3 1 0-15,-1-2 0 16,-7 2-1-16,7-3 1 0,-5 4 0 16,9-3-1-1,-1 0 1-15,3 0 0 0,-8-1 1 16,2 2-2-16,-5-3 1 16,3 2 0-16,-8 4 0 15,10-2 0-15,-5 5 1 16,3 2-1-16,-3 0 0 15,0 0-1-15,0-2 1 16,-10-4 0-16,-9-7 0 16,0-10-2-16,0-1-23 15,0 0-71-15,-28-13-166 16</inkml:trace>
  <inkml:trace contextRef="#ctx0" brushRef="#br0" timeOffset="207228.263">23568 11456 308 0,'0'0'73'16,"0"-6"-36"-16,0-1 8 15,0 0-31-15,0 4 12 16,-14-3 21-16,-5 4 9 0,-14-2-30 16,-8 4-3-1,-11 0-1-15,-13 0-9 0,-6 15-4 16,-8 17-2-16,0 4-5 16,13-1-1-16,15-2-1 15,18-4 0-15,19-7 1 16,6 0-1-16,8-2 2 15,0-2 2-15,0 0 6 16,0 4 10-16,22 2-1 16,16-1 1-16,14-4-2 15,2 1-4-15,4-5 0 16,-4 0-5-16,4 2-4 0,-12-2 0 16,-5 6-3-16,-3 1 1 15,0 6 1-15,-11 5 2 16,-8 5-1-16,-5 4-3 15,-14 0 1-15,0 2-1 16,0 4-1-16,-14 3 0 16,-18-4 0-16,-6 0-1 15,-14-8 1-15,-3-2 0 16,-2-4-1-16,-11-9 0 16,16-8-1-16,0-9 1 15,11-7-6-15,-2 0 1 16,15-13-2-16,4-11 4 15,10-2 1-15,14-2-2 16,0 0 4-16,0-5-1 16,0 0 1-16,33-9 0 0,13-4-1 15,20-11 1-15,-1-8-1 16,1 0 1-16,-1 2 0 16,-8-1 0-16,-2 6 0 15,2 0 2-15,-2 3-2 16,-12 3 0-16,-10 5 0 15,-11 8 1-15,-11 6-1 16,-11 8 1-16,0 10 2 16,-19 13 0-16,-41 2-3 15,-6 0-10-15,1 23-27 0,8 0-38 16,21 7-50 0,6-10-167-16</inkml:trace>
  <inkml:trace contextRef="#ctx0" brushRef="#br0" timeOffset="208585.4154">25296 9881 412 0,'-19'0'76'0,"-5"0"-68"15,-4 0 19-15,7 10-24 16,-9-3-1-16,-3 0 3 0,11 1 15 16,-11-4 15-1,1 7-6-15,-7 4-12 0,-12-4-10 16,-1 9-5-16,-14-2-1 16,-2 5 0-16,5-1 3 15,3 2 4-15,0 2 0 16,3-3-3-16,3-4-1 15,7 0 0-15,1 1-2 16,-6 1 2-16,0 1 5 16,1 1-1-16,-1-2 4 15,11 1-4-15,3 0-5 16,0 2-1-16,2 0-2 0,3 3 0 16,-5 1 0-1,11-2 0-15,-11 3 0 0,10-1 0 16,-4 1 0-16,13-7 0 15,0-3 0-15,10-9 0 16,9-2 0-16,0-3 0 16,-5-5 0-16,5 0 0 15,0 0 1-15,0 0-1 16,0 2 0-16,0 2 0 16,-6 1 0-16,6 1 0 15,-8-1 0-15,8 1 0 16,0-4 0-16,0-2 0 15,0 0 0-15,0 0 0 16,0 1 0-16,0-1-1 16,0 0-5-16,0 0-6 0,0 0-36 15,0 0-45-15,0 0-83 16</inkml:trace>
  <inkml:trace contextRef="#ctx0" brushRef="#br0" timeOffset="209036.138">23619 10531 194 0,'0'0'136'15,"0"0"-103"-15,0 0 3 16,0 0-12-16,0 0-6 16,0 0-2-16,0 0 5 15,0 0 0-15,0 0 23 16,0 0-10-16,0 0-17 15,0 0 2-15,9 11 8 16,1 10-3-16,4 6-7 16,5-2-11-16,0-4-3 15,3-5-2-15,-3-10 1 0,14-6 0 16,13 0 1-16,11-18 2 16,17-14 3-16,-3 2-3 15,-6 3-2-15,-10 7-3 16,-22 10 0-16,-9 3-18 15,-10 7-77-15,-14 0-186 16</inkml:trace>
  <inkml:trace contextRef="#ctx0" brushRef="#br0" timeOffset="210213.6873">25997 9460 302 0,'0'-3'61'16,"0"2"-7"-16,0-2-19 16,0 3-22-16,0-3 8 15,0 2 10-15,0-5 11 16,0 1-10-16,-5 5 1 16,-1 0 1-16,6 0-11 15,-19 0-2-15,-8 3-12 16,-14 29-4-16,-16 13-3 15,5 12 0-15,-3 10 4 16,9 9-3-16,16 1 4 16,22-5 2-16,8-16-5 0,0-19-2 15,24-19-1-15,36-18 2 16,19 0 6-16,14-33 4 16,5-14-7-16,-19-5-4 15,-22 8 2-15,-29 7 9 16,-28 13-2-16,0 6-3 15,-47 11-1-15,-51 7-7 16,-5 2-6-16,10 29-12 16,27-6-10-16,34-5-26 15,26-6-24-15,6-9-46 16,19-2-86-16</inkml:trace>
  <inkml:trace contextRef="#ctx0" brushRef="#br0" timeOffset="210917.8069">26561 9381 66 0,'0'0'211'0,"0"0"-194"15,0 0-8-15,0 0-7 0,0-2-1 16,0-1 10-16,0 3 22 15,0 0 5-15,0 0-16 16,0 0-2-16,0 0 13 16,0 0-4-16,0 0-16 15,0 0-3-15,41-6 27 16,6 3 5-16,15-2-7 16,4-5-9-16,-1-7-5 15,1 4 6-15,-17 1 0 16,0 3-14-16,-22 6-4 15,-8 3-7-15,-11 0-1 16,-8 0-1-16,0 15 4 16,0 18 7-16,-27 8-5 0,-11 6-4 15,-8 4-2-15,-1 5 2 16,-5 4 8-16,1 4-1 16,-4 5-2-16,9-4 0 15,8-9-6-15,5-6-1 16,14-17-4-16,13-11-13 15,4-9-41-15,2-12-29 16,0-1-81-16</inkml:trace>
  <inkml:trace contextRef="#ctx0" brushRef="#br0" timeOffset="211766.0069">27197 9801 168 0,'0'5'318'0,"-14"12"-279"15,-10 11 16-15,-15 2-14 16,7-1-26-16,4-7-12 16,9-8-3-16,11-6 1 15,8-4 0-15,0-4 1 16,0 0 19-16,19-13-1 15,17-4-8-15,-4 4 13 16,-13 8 3-16,-19 5-7 16,0 3-9-16,0 22 3 15,-35 17-4-15,-17-2-10 16,0-10-1-16,20-14-9 0,13-16-13 16,19 0-11-16,0-5-21 15,0-23-51-15,38 2-61 16,16-3-154-16</inkml:trace>
  <inkml:trace contextRef="#ctx0" brushRef="#br0" timeOffset="212147.7661">27677 9374 178 0,'-28'0'182'0,"-4"20"-137"0,-7 4 36 16,18 1-11-16,-4-8-10 16,25-6-47-16,0-4-9 15,0-7 13-15,25 0 24 16,29 0 6-16,3 0 2 15,-2 6-10-15,-9 13-6 16,-16 19-3-16,-16 10 2 16,-14 15-15-16,0 3-11 15,-38 0-2-15,-22-12-4 16,2-11-2-16,12-19-10 0,5-19-12 16,3-5-25-16,19-16-28 15,-3-23-31-15,17-8-16 16,5-1-81-16,0 3-117 15</inkml:trace>
  <inkml:trace contextRef="#ctx0" brushRef="#br0" timeOffset="212433.5396">27565 9381 457 0,'0'-2'36'15,"19"-10"16"-15,33-1 5 16,8-6-1-16,5 4 7 16,1-4 9-16,13 4-11 0,0 4-14 15,0 1-14-15,-3 5-12 16,-2-1-13-16,-9 4-5 16,-8-1-3-16,-16 3 1 15,-22 0-1-15,0 0 0 16,-10 0-2-16,-4 0 0 15,-5 0-13-15,0 0-21 16,0 0-34-16,0 0-79 16,-52 0-284-16</inkml:trace>
  <inkml:trace contextRef="#ctx0" brushRef="#br0" timeOffset="228363.0691">21378 9771 322 0,'-5'0'69'16,"-4"0"-67"-16,9 0 9 16,0 0-7-16,0 0 10 15,0 0 17-15,-5 0-6 16,5 0 0-16,-8 0 6 16,8 0-13-16,0 0-11 0,0 0-1 15,0 0-2-15,0 0 1 16,0 5 6-16,27 13 28 15,14 1-16-15,11 6-9 16,5 3 0-16,3 0-8 16,-8 3-3-16,-6 2-3 15,-8-2 0-15,-10-3-5 16,-15-6-19-16,-7-4-72 16,-6-9-82-16,0-7-203 15</inkml:trace>
  <inkml:trace contextRef="#ctx0" brushRef="#br0" timeOffset="228753.9559">21752 9771 238 0,'-14'0'126'16,"9"0"-86"-16,-9 0 22 15,-19 10-8-15,-8 26-4 16,-30 13-24-16,0 0-21 16,6-4-5-16,5-9-6 15,27-3-90-15,6-16-221 16</inkml:trace>
  <inkml:trace contextRef="#ctx0" brushRef="#br0" timeOffset="231723.6122">22052 10573 143 0,'-6'0'19'0,"6"-2"0"15,0 2-6-15,0-3 0 0,0 0-6 16,0 1 19-16,0 0 18 16,0-2-6-16,0 4-19 15,0 0 1-15,0 0-1 16,0 0-2-16,0 0-2 16,0 0 8-16,0 0-4 15,0 0-6-15,0 0 4 16,0 0-4-16,0 0-3 15,0-2-4-15,0 2-2 16,0-2 1-16,14-3 2 16,13-1 18-16,6-3 6 15,5 2-19-15,-11 2-3 16,0 2 0-16,3 3-1 0,3 0-4 16,-14 0 2-1,-2 0 1-15,-1 0-3 0,-8 0 0 16,-2 0 0-16,-4 0 0 15,4 8 3-15,5 12 3 16,-9 9 0-16,4 4-4 16,-1 6-5-16,-5 4-1 15,0-3 0-15,0 6-12 16,14-16-81-16,-14-23-333 16</inkml:trace>
  <inkml:trace contextRef="#ctx0" brushRef="#br0" timeOffset="250916.8934">21536 13626 323 0,'0'-2'94'15,"0"2"-77"-15,0 0 24 16,0 0-29-16,0 0 2 16,0-5 13-16,0 5 15 15,0-3 1-15,0 3-6 16,0 0-8-16,0 0-10 16,0 0-5-16,0 0-6 15,0 7-2-15,0 27-1 16,-13 19 7-16,-26 25-4 0,-21 21-5 15,-19 18-3 1,-5 9 1-16,5 3-1 0,8-7 0 16,25-25 0-16,18-20-1 15,28-25 1-15,0-16-2 16,52-9 1-16,22-8 1 16,16-7 0-16,8-3 0 15,8-2 0-15,-21-5 0 16,-6 1-1-16,-27-1-17 15,-12-2-45-15,-29 0-29 16,-11 0-68-16</inkml:trace>
  <inkml:trace contextRef="#ctx0" brushRef="#br0" timeOffset="251255.1685">21111 14121 245 0,'46'-2'99'0,"11"-5"-51"16,28 0 28-16,8-4-39 16,5 0 0-16,5 5-3 15,-10-4-11-15,5 2-18 16,-13 1-3-16,-20-1-2 16,1 1-2-16,2 4-14 15,-5 1-83-15,-9 0-119 16</inkml:trace>
  <inkml:trace contextRef="#ctx0" brushRef="#br0" timeOffset="251667.0038">22499 14098 178 0,'-8'0'185'0,"-9"0"-139"15,4 0 9-15,4 0-17 16,-4 0-10-16,-12 0-5 16,-21 19 11-16,-14 15-25 15,-6 10 0-15,1 11 24 16,13 9-5-16,6 1-12 16,19-1-3-16,16-9-8 15,11-21-4-15,0-13-1 0,38-21-2 16,27-5-4-16,22-41 4 15,3-13 0 1,-5-3-1-16,-6 8 3 0,-24 14 3 16,-25 16-2-16,-14 14 2 15,-16 10 5-15,0 0-2 16,0 22 0-16,0 23 5 16,-16 6 0-16,-23 3-11 15,7-13 0-15,13-12-8 16,19-10-35-16,0-13-34 15,0-6-17-15,32 0-46 16,15-13-95-16</inkml:trace>
  <inkml:trace contextRef="#ctx0" brushRef="#br0" timeOffset="251945.3775">22913 14121 365 0,'-13'0'112'0,"10"0"-55"15,-8 21-16-15,3 22 0 16,-11 11 20-16,-6 5-28 16,3-2-12-16,9-13-9 15,2-13-6-15,11-18-4 16,0-13-2-16,60-2 0 16,24-38 14-16,28-1-1 15,0 1 3-15,-22 18 6 16,-17 22 3-16,-21 0-7 15,-27 31-4-15,-25 29-3 0,0 14-2 16,-44-1-9-16,-10-8-10 16,15-21-79-16,20-42-139 15</inkml:trace>
  <inkml:trace contextRef="#ctx0" brushRef="#br0" timeOffset="253429.1055">24492 13738 83 0,'-19'-8'321'0,"-3"8"-287"15,22 0 8-15,0 0-29 16,-11 0-4-16,8-3 0 16,-2 3 17-16,5 0 9 0,-25 0-8 15,-2 0-3 1,-25 18-4-16,-8 19-15 0,-19 20 12 16,3 13 5-16,2 12-7 15,14 14 2-15,8 2-8 16,20-6-5-16,18-14-2 15,14-30 0-15,6-21-2 16,59-21 6-16,28-6 12 16,18-17 1-16,-7-24 5 15,-11-10-6-15,-28 6-5 16,-32 11-5-16,-25 11 2 16,-8 9 5-16,-22 9-1 0,-57 3-14 15,-19 2-8 1,3 0-7-16,7 2-15 0,28 4-33 15,36-6-38-15,18 0 10 16,6 0-64-16,44-1-189 16</inkml:trace>
  <inkml:trace contextRef="#ctx0" brushRef="#br0" timeOffset="253887.4008">24865 13765 204 0,'-2'0'86'0,"2"0"-56"16,0 0-13-16,-6 0 6 16,6 0 17-16,0 0 5 15,0 0 12-15,19 0-1 16,36-6-4-16,29-5-8 16,15-2-5-16,4 0-9 15,3 0 2-15,-2-1-4 0,-25 6-3 16,-13 5-13-16,-25 3-3 15,-22 0-7-15,0 0-2 16,-11 23 6-16,-8 23 2 16,-14 25 1-16,-59 17-5 15,-12 9-3-15,-19 3-1 16,6-9 0-16,11-6 0 16,11-20-1-16,29-12-18 15,20-15-66-15,13-13-48 16,14-18-117-16</inkml:trace>
  <inkml:trace contextRef="#ctx0" brushRef="#br0" timeOffset="254252.9813">25651 14399 312 0,'0'0'119'0,"0"0"-77"16,0 0-13-16,-19 4-13 16,-9 8-9-16,9-8 1 0,6-1 10 15,7-3 8 1,6 0 1-16,0 0 17 15,0-7 16-15,14-1-33 0,19-3-2 16,-14 4 2-16,-8 4-3 16,-11 3-10-16,0 0-9 15,0 21-1-15,-30 2-1 16,-11 1-3-16,22-12-10 16,19-9-33-16,0-3-15 15,13-3-58-15,44-25-84 16</inkml:trace>
  <inkml:trace contextRef="#ctx0" brushRef="#br0" timeOffset="254620.9124">26379 13782 322 0,'-47'0'77'16,"-4"21"-45"-16,10 0 36 15,8-1-9-15,33-8-41 16,0-8-14-16,0-3 6 0,27-1 27 16,30 8 22-1,3 5-3-15,6 10 1 16,-20 11-18-16,-13 17-8 0,-33 7-8 15,0 13-6-15,-41 0-8 16,-35-5-6-16,-3-11-3 16,8-20 0-16,11-17-8 15,19-14-22-15,-3-4-17 16,22-13-22-16,11-31-33 16,11-8-64-16,0-3 21 15,14-8-206-15</inkml:trace>
  <inkml:trace contextRef="#ctx0" brushRef="#br0" timeOffset="254816.8904">26234 13718 497 0,'52'-8'80'0,"46"1"-11"15,33-4-3-15,33-9-46 16,-6-3-1-16,-19-2-6 15,-11 5-13-15,-35 3 0 16,-22 10-23-16,-31 1-130 16,-20 4-193-16</inkml:trace>
  <inkml:trace contextRef="#ctx0" brushRef="#br0" timeOffset="255237.275">27317 13900 571 0,'0'0'80'0,"0"0"-50"16,43 0 2-16,12 0-17 15,2 0-11-15,-16-3-4 16,-3 3-4-16,-5 0-22 16,-20 0-78-16,-13 7-103 15</inkml:trace>
  <inkml:trace contextRef="#ctx0" brushRef="#br0" timeOffset="255394.9573">27238 14170 418 0,'0'0'265'16,"0"0"-211"-16,57 0-21 15,16 0-28-15,12-2-5 16,8-13-38-16,-28-11-153 15</inkml:trace>
  <inkml:trace contextRef="#ctx0" brushRef="#br0" timeOffset="255761.3999">28271 13324 285 0,'-11'0'276'16,"11"0"-269"-16,25 19 22 16,35 9 15-16,5-1-10 15,0 2-16-15,-7-3-8 16,-12-1 2-16,0-3-10 16,-13 0-2-16,-11-1-6 15,2-2-21-15,-24 4-78 16,6-4-67-16</inkml:trace>
  <inkml:trace contextRef="#ctx0" brushRef="#br0" timeOffset="255928.751">28827 13321 460 0,'-71'6'80'0,"-13"38"-15"15,-20 13-6-15,-21 13-28 16,-1-2-27-16,4-3-4 15,23-2-6-15,31-13-33 16,25-12-76-16,43-6-111 16</inkml:trace>
  <inkml:trace contextRef="#ctx0" brushRef="#br0" timeOffset="256144.7649">27897 14046 597 0,'0'0'83'15,"66"0"-63"-15,40-5-11 16,31-4-5-16,2-5-2 16,-3 0-2-16,-24 5 0 15,-20 9-2-15,-7 0-17 16,-33 0-96-16,-25 11-189 15</inkml:trace>
  <inkml:trace contextRef="#ctx0" brushRef="#br0" timeOffset="256789.1122">28415 14396 141 0,'-19'0'263'0,"14"0"-207"15,-9 0-4-15,1 0 0 16,-12 0-10-16,-21-3-23 16,-14 3-6-16,0 0 1 15,-6 0 10-15,9 14 0 16,-3 12 0-16,14 0-10 15,8 0-6-15,10 1-4 16,9-10-2-16,19-3-1 16,0-4 0-16,0 0 2 0,28 0 5 15,23 0 11-15,15 2 5 16,10 2 1-16,-8 5 2 16,-2 6 2-16,-20 11-11 15,-8 7-4-15,-5 4-3 16,-33 7-8-16,0 2-1 15,-27 3-1-15,-39-2-1 16,1-14-2-16,5-7 1 16,16-21-1-16,-2-15-3 15,13-3 4-15,14-37-5 16,19-19-10-16,0-12 4 16,38-10 5-16,33-3 7 15,-3 7 1-15,-2 9-1 0,-9 18-1 16,-11 9 0-16,-18 11-38 15,-4 13-74-15,-24-2-110 16</inkml:trace>
  <inkml:trace contextRef="#ctx0" brushRef="#br0" timeOffset="259796.617">21111 16083 282 0,'0'-2'71'16,"0"2"-35"-16,0 0 5 0,0-6-7 15,0 1 1-15,0-2 3 16,0-2 15-16,0 2-12 16,0 5-7-16,0 2-1 15,0 0-2-15,0 0-7 16,0 0 4-16,0 0 1 16,-27 0-11-16,-33 0-4 15,-30 13-11-15,-22 20-3 16,0 11 0-16,14 7 0 15,13 2 0-15,25-7 0 16,28 0-3-16,13-13 2 16,19-6-2-16,27-9 0 15,57-6 3-15,28-3 2 0,16-3 0 16,3-4 9-16,-24 9 0 16,-20 7-2-16,-25 7-5 15,-29 12-2-15,-25 10-1 16,-8 13 0-16,-51 3-1 15,-42-4 0-15,-11-13-1 16,6-18-4-16,19-20-1 16,11-8 3-16,24-13 0 15,25-33-12-15,19-18-15 16,0-11 16-16,85-9 3 16,13-4 9-16,14 4 2 0,-1 8 1 15,-21 15 0-15,-11 18-1 16,-32 16 0-16,-23 18-10 15,-2 9-49-15,-22 0-75 16,0 23-168-16</inkml:trace>
  <inkml:trace contextRef="#ctx0" brushRef="#br0" timeOffset="260299.1283">22275 16125 551 0,'0'0'50'0,"0"0"-20"16,0 0-11-16,0 24-11 0,-14 18 6 15,-43 17-6-15,-16 13 1 16,-17 14 0-16,-3 6-1 16,14-6 0-16,22-12 0 15,35-19-8-15,22-20 0 16,0-17-1-16,49-11 1 16,35-7 2-16,-5 0 1 15,20 0 0-15,-20 0-1 16,-8-2-2-16,-25 0-2 15,-13-4-10-15,-14-1-73 16,-19-8-90-16,0-7-266 16</inkml:trace>
  <inkml:trace contextRef="#ctx0" brushRef="#br0" timeOffset="260527.4585">21719 16397 223 0,'33'-9'274'0,"27"-1"-237"16,43-5 59-16,14 1-62 16,-10-2-7-16,-15 1-22 15,-12 4-5-15,-4 8-7 0,-24 3-44 16,2 0-90-16,-7 0-164 15</inkml:trace>
  <inkml:trace contextRef="#ctx0" brushRef="#br0" timeOffset="260951.083">23044 16336 186 0,'0'-3'186'0,"0"3"-129"15,0 0-10-15,-14 0-13 16,-13 0-3-16,-6 0-18 16,-18 13 3-16,-9 17 12 15,2 7 8-15,-2 7 7 16,3 6-10-16,16 4-17 15,8-6-5-15,25-8-7 16,8-15-4-16,0-17 0 16,0-8-2-16,49 0 2 15,22-26 3-15,19-17-2 16,-16-4-1-16,5 4 0 16,-27 10 0-16,-14 13 1 0,-16 9 1 15,-22 9-1 1,0 2 0-16,0 2 3 0,0 23 0 15,-8 7-1-15,-3 1-3 16,8-9-13-16,3-5-68 16,0-6-33-16,0-13-29 15,27 0-128-15</inkml:trace>
  <inkml:trace contextRef="#ctx0" brushRef="#br0" timeOffset="261182.8818">23423 16388 367 0,'0'0'122'16,"-5"0"-35"-16,-9 25-27 0,-13 9 20 16,2 9-33-1,3-7-8-15,11-9-19 0,3-7-10 16,8-15-6-16,0-5-2 16,47 0-1-16,18-5 7 15,20-15 1-15,-6 8-1 16,-14 8-3-16,-24 4 0 15,-16 0-4-15,-25 22-1 16,0 7-8-16,0-5-100 16,-6-24-233-16</inkml:trace>
  <inkml:trace contextRef="#ctx0" brushRef="#br0" timeOffset="261994.024">25141 15883 322 0,'0'-5'135'0,"0"1"-63"16,0 1-21-16,0 0-22 15,0 2-7-15,-14 1 1 16,6 0 9-16,3 0-5 15,-1 0-6-15,-2 0-4 16,-17 7 0-16,-16 26-6 16,-16 20-8-16,-22 20-1 15,6 19 1-15,7 11 6 0,14 8 4 16,25-12-3-16,16-14-4 16,11-32-5-16,30-24-1 15,30-25 1-15,27-4 3 16,-2-25 10-16,-9-15-1 15,-21 1-7-15,-17 4 4 16,-33 3-1-16,-5 7 8 16,-30 5-12-16,-49 3-5 15,6 5-2-15,2 9-8 16,19 3-12-16,30 0-34 16,22 0-40-16,0 0-67 15,36 0-83-15</inkml:trace>
  <inkml:trace contextRef="#ctx0" brushRef="#br0" timeOffset="262368.8552">25708 16047 120 0,'0'2'281'16,"-11"12"-244"-16,11-4 6 16,0 0 6-16,27-4-7 0,39-4 7 15,18-2 13-15,9 0-16 16,16 0-6-16,-3-7-2 16,-16-2-10-16,-24 4-7 15,-25 5-17-15,-22 0-3 16,-19 3 0-16,0 34-1 15,-14 17 4-15,-57 18 0 16,-8 12-3-16,-14 11 0 16,3-1 0-16,6-7-2 15,16-16 1-15,16-13-2 16,27-23-14-16,25-14-66 16,0-13-17-16,0-6-54 0,39-2-184 15</inkml:trace>
  <inkml:trace contextRef="#ctx0" brushRef="#br0" timeOffset="262654.1443">26371 16708 557 0,'-6'0'37'16,"6"0"-4"-16,0 0-21 15,0 7-6-15,0 1-5 16,0-6 1-16,0 1-2 0,14-3 1 16,5 0 8-16,8 0 34 15,-2 0-16-15,-6-3 7 16,-17 3-3-16,-2 0-12 16,0 0-6-16,0 8-10 15,-16 11-3-15,-3-3-6 16,19-13-60-16,0-3-70 15,33-28-147-15</inkml:trace>
  <inkml:trace contextRef="#ctx0" brushRef="#br0" timeOffset="262933.3375">26976 16269 487 0,'-41'23'101'0,"27"-5"-10"16,14 0-69-16,0-7-15 16,55-4 2-16,21 0 27 15,-2 3 22-15,-3 3-10 16,-17 11-3-16,-16 13-17 16,-38 16-7-16,0 15-9 15,-41 3-1-15,-43-4-11 16,-1-16 0-16,12-17-10 15,7-29-27-15,28-5-41 16,-3-26-49-16,17-30-85 16,10-10-62-16</inkml:trace>
  <inkml:trace contextRef="#ctx0" brushRef="#br0" timeOffset="263103.9839">27197 16193 216 0,'27'-4'458'16,"11"4"-393"-16,41-6 28 16,14-1-59-16,5-2-26 15,-5-6-8-15,-3-2-12 16,-11 7-55-16,-14-1-63 16,-27-1-126-16</inkml:trace>
  <inkml:trace contextRef="#ctx0" brushRef="#br0" timeOffset="263389.6363">28064 16368 520 0,'0'-15'66'0,"65"-5"-13"0,39-6-7 16,-12 4-12 0,-2 2-18-16,-24 5-16 0,-25 8 0 15,-8 7-9-15,-14 0-80 16,-6 0-110-16</inkml:trace>
  <inkml:trace contextRef="#ctx0" brushRef="#br0" timeOffset="263554.6095">28176 16492 361 0,'0'0'235'0,"0"0"-128"0,57 5-34 16,8-5-46-16,14 0-22 15,6 0-5-15,-6 0-19 16,-8 0-80-16,2-5-135 16</inkml:trace>
  <inkml:trace contextRef="#ctx0" brushRef="#br0" timeOffset="263811.7371">29111 16181 571 0,'0'0'104'16,"0"0"-57"-16,52 20-15 16,8 13-10-16,5 4-2 15,-8 5-10-15,-10 6-6 16,-1-8-3-16,-13 3-1 15,5-6-3-15,-3-9-8 16,9-7-42-16,-17-7-74 16,0-14-94-16</inkml:trace>
  <inkml:trace contextRef="#ctx0" brushRef="#br0" timeOffset="263978.1622">29708 16073 649 0,'-150'62'104'0,"-3"31"-27"16,-24 7-38-16,19-6-39 16,41-22-11-16,40-46-240 15</inkml:trace>
  <inkml:trace contextRef="#ctx0" brushRef="#br0" timeOffset="278616.8777">23876 17529 287 0,'-9'-5'78'16,"-1"-2"-23"-16,7 4 2 16,3 2-29-16,0-2 1 15,0 0-9-15,0 1 2 16,0 2 10-16,0 0 1 16,-6 0-7-16,6 0-7 15,-5 0-7-15,5 0-9 16,0 0-2-16,0 0 0 15,0 24 5-15,0 18 18 16,0 9-7-16,0 8-2 16,0 6-4-16,0-3-5 15,0-2-6-15,0-10 0 0,0-14-5 16,0-13-17-16,0-12-40 16,0-11-56-16,24 0-45 15</inkml:trace>
  <inkml:trace contextRef="#ctx0" brushRef="#br0" timeOffset="279170.6962">24988 17342 353 0,'0'-5'48'0,"0"5"-13"16,0-3 4-16,-11-1-13 16,-11 2 12-16,-10-3-16 15,-12 3-5-15,-2 2 4 16,-9 0-10-16,-16 6 9 15,-2 23-9-15,-9 12-4 16,3 6-3-16,5 10-2 16,14 0 1-16,8 1 5 0,14-8-2 15,30-7-2-15,8-12-4 16,0-10 0-16,46-21 0 16,20 0 0-16,21-29 4 15,22-24-2-15,-8-8-2 16,-3 3 1-16,-13 5-1 15,-28 9 3-15,-16 18 1 16,-17 11 0-16,-15 12 1 16,-9 3 7-16,0 0 4 15,0 3-3-15,0 33 7 16,-33 16 1-16,-3 9-3 16,-7 7-2-16,2 2-7 15,-3-4-4-15,12-5-5 16,10-14-1-16,11-12-9 15,11-9-34-15,0-4-50 0,0-14-70 16,46-5-94-16</inkml:trace>
  <inkml:trace contextRef="#ctx0" brushRef="#br0" timeOffset="279470.5457">25179 17895 363 0,'0'-11'162'16,"0"11"-122"-16,0 0 2 16,0 0-31-16,0 11-7 15,-19 16 8-15,-14 9 11 16,0-5-12-16,6-14-7 15,22-7-2-15,5-10 0 16,0 0 1-16,5 0 7 16,28-4 4-16,0-6-9 15,-14 3-5-15,0 7-2 16,-11 0-40-16,6-4-125 16</inkml:trace>
  <inkml:trace contextRef="#ctx0" brushRef="#br0" timeOffset="279981.0379">25790 17552 245 0,'-14'0'75'0,"14"0"-22"15,0-3-27-15,0-1 9 16,0-6 10-16,0 0-10 16,19-5 34-16,47-2 3 15,-6 2-21-15,5 4-7 16,-27 11-11-16,0 0-17 15,-24 6-9-15,-14 28 2 16,0 11 10-16,-14 7-3 16,-37-4-10-16,18-15-3 15,14-15-3-15,13-11 0 16,6-7-1-16,0 0 1 16,19 0 0-16,33 0 0 15,0-4 7-15,-6 4 1 16,-7 0-1-16,-31 34 5 15,-8 30 7-15,-28 16-1 0,-70 13-13 16,-19-11-5-16,5-20 0 16,22-26-8-16,17-22-25 15,26-14-13-15,34-21-28 16,13-24-23-16,22-7-54 16,73 1-79-16</inkml:trace>
  <inkml:trace contextRef="#ctx0" brushRef="#br0" timeOffset="280490.6908">26649 17466 140 0,'0'-3'248'15,"0"3"-214"-15,0 0-8 16,0 0-8-16,-3 10 20 16,-11 6 6-16,-5 5-3 15,0 0-18-15,5-7-2 0,4-7 2 16,10-7-8-16,0 0 10 15,32-21 10-15,45-15-2 16,10-7-3-16,8 10-8 16,-13 5 4-16,-16 16 10 15,-23 9-14-15,-10 3-12 16,-25 21-2-16,-8 37 2 16,-14 16 0-16,-78 24-2 15,-39 8-7-15,-14 4 0 16,4-9-2-16,34-19 1 15,42-32-1-15,38-28-3 16,27-21 1-16,0-1-3 16,65 0-6-16,33-16 10 0,14 3 2 15,5 6 0-15,-24 7 0 16,-14 0-1-16,-5 6-11 16,-23-1-158-16,-32-5-359 15</inkml:trace>
  <inkml:trace contextRef="#ctx0" brushRef="#br0" timeOffset="281172.7453">27578 17653 345 0,'0'-3'124'16,"0"-6"-53"-16,0 2 3 16,47-5-26-16,18-3-17 15,6 1 2-15,-11-2-11 16,-3 6-15-16,-16 3-7 15,-11 7 0-15,-8 0-10 16,11 0-61-16,-33 0-127 16</inkml:trace>
  <inkml:trace contextRef="#ctx0" brushRef="#br0" timeOffset="281363.6032">27668 17826 396 0,'0'0'181'16,"22"0"-131"-16,49-11 16 15,8 4-43-15,-13-4-23 16,-6 6 0-16,5 3-69 16,-13-2-138-16</inkml:trace>
  <inkml:trace contextRef="#ctx0" brushRef="#br0" timeOffset="281721.5031">28770 17386 367 0,'0'3'68'15,"0"8"23"-15,38 11-8 16,8 8-37-16,14 6-5 15,-2 4-16-15,-12 3-11 16,0-3-8-16,-13 6-4 16,5 0-2-16,-21-3-5 15,7-3-14-15,-10-5-71 16,-14-13-61-16,5-22-162 0</inkml:trace>
  <inkml:trace contextRef="#ctx0" brushRef="#br0" timeOffset="281896.0018">29250 17402 575 0,'-98'24'88'0,"-9"38"-24"16,-29 22-11-16,-17 10-12 15,3 1-41-15,33-17-5 16,43-26-101-16,50-43-288 15</inkml:trace>
  <inkml:trace contextRef="#ctx0" brushRef="#br0" timeOffset="294852.3772">15028 13093 221 0,'0'0'34'0,"0"-2"-4"16,0 2 9-1,0 0-9-15,0-3-19 0,0 3-3 16,0 0 5-16,0 0 9 16,0 0 1-16,0 0-8 15,0 0-1-15,0 0 1 16,0 0-4-16,0 0-1 15,0 0-3-15,0 0-1 16,0 0-3-16,-6 0 0 16,1 0 0-16,-9 10 0 15,-5 10 0-15,-3 4 3 16,3 5-1-16,-8 7-2 16,-3 2 1-16,3-3 4 15,-1-3-2-15,1 2-1 0,-3 3 2 16,-3 1-3-16,-2 2-2 15,5-6 1-15,3 1-2 16,-1 0 0-16,4 1 0 16,-9 3 2-16,6 0-3 15,-6 4 1-15,1-1 1 16,4 3 3-16,-4-1 3 16,-1 3 1-16,0 4-5 15,0-4-1-15,-5 3 0 16,-8 0-2-16,8 0-1 0,-3 0 0 15,-6 0 1-15,15 1-1 16,-6 5 0 0,-9-8 0-16,14 3 0 0,9-4 0 15,-9-5 0-15,6 0 0 16,-6-3 0-16,1 2 0 16,-7 0 0-16,-2 5 0 15,1 4 0-15,7-3 0 16,-5-6 0-16,-1 2 0 15,7-6-1-15,4 0 1 16,1-3-1-16,3-8 1 16,5-5 0-16,0-4 0 15,10-5 0-15,4-5-3 16,5-7-2-16,0 0-34 16,0-18-102-16</inkml:trace>
  <inkml:trace contextRef="#ctx0" brushRef="#br0" timeOffset="295910.6258">14747 13419 133 0,'5'-5'65'0,"-5"-3"-21"0,9 0-4 16,1-2 9 0,-7-4-21-16,8-3-14 0,-3-5-2 15,3-4-10-15,3 2 7 16,-1-5-4-16,1 5 2 15,-6 1 3-15,3 4-8 16,3 0 3-16,-6 9 7 16,3-5-3-16,8 1 7 15,-3-2-5-15,9-7-9 16,2-4-1-16,11-6 0 16,0-2 0-16,9-4 8 15,-6-2 2-15,16-3 4 16,-5 2-4-16,-6 3 1 15,-10 5 0-15,-6 13-4 0,-22 4 3 16,3 6 5-16,-9 1-3 16,-2 5-5-16,6 0-4 15,-6 1 2-15,5-1 4 16,-5 3 0-16,0 2-5 16,0 0-4-16,0 0-1 15,0 0 0-15,0 0-2 16,8 0-11-16,3 0-28 15,3 0-63-15,8-3-61 16</inkml:trace>
  <inkml:trace contextRef="#ctx0" brushRef="#br0" timeOffset="297260.6404">15448 12637 73 0,'-6'-2'236'16,"1"2"-203"-16,5 0-12 15,0 0-8-15,0 0-9 16,0 0 1-16,0 0 4 16,0 0 14-16,0 0-4 15,0 0 13-15,0 0 14 0,0 3-10 16,0 8-14 0,11-1-9-16,2 4-4 0,-5 0-4 15,9-1 2-15,-9 3-2 16,0-4 2-16,11 3 6 15,-8 1 0-15,-3 2 1 16,3 0 5-16,-3 1-3 16,6-1-10-16,-3 2 1 15,3 0-1-15,5-3-2 16,-11 1 1-16,11-4 3 16,-5-2-1-16,-6 1-1 15,3-3 1-15,8 2-2 16,-11 1 3-16,11 2 3 15,-5 0-4-15,-6 6 1 0,11-6-1 16,-5 7-1-16,-4-7-1 16,4 2-1-16,-8 2 2 15,2-1-3-15,5-1 3 16,-7-1-4-16,7 0 1 16,-2-5 0-16,-2 5 2 15,-1 0-1-15,8 4 2 16,-2 0 1-16,5 3-1 15,-11 0-4-15,6-1 0 16,-3 7-1-16,2-8 0 16,-5 5 0-16,6-4-1 15,-14-2 1-15,11 2 0 16,-3 0 1-16,11 3 1 16,-11 0 2-16,11 3 0 15,-13-4-1-15,2-2-2 0,-2 0 0 16,-6-2 2-16,10 1-4 15,-7 1 1-15,3-1 0 16,7 1-1-16,-5 1 0 16,11 2 1-16,-8 3 1 15,3 0-1-15,0-2 1 16,5-3 0-16,-6 2-2 16,1-1 2-16,5-2 1 15,-5 0 1-15,5-1 0 16,0-2-2-16,0 2 0 15,-5-3 0-15,7 1 0 16,4 2 0-16,-6-1 0 0,8 3 1 16,-2 0 0-16,-3 0 1 15,2-4 1-15,-10 4-2 16,5-4 0-16,-5 1 1 16,-1-3-3-16,6 1 0 15,0-2 0-15,-5-4-1 16,0 7 0-16,5 1 0 15,0 2 1-15,8 5-1 16,6 7 0-16,-6 2 0 16,-2 4 1-16,2-3 0 15,-3-6 0-15,4 2-1 16,-4-5 1-16,3-1 0 16,1-3-1-16,-1 0 1 0,-8 5 2 15,6 0-2-15,-6 6 0 16,8-1 0-16,-8 2-1 15,0-1 1-15,8-1-1 16,-7-3 0-16,-1 2 1 16,2-2-2-16,-1-4 1 15,-1 1 0-15,-6-6 0 16,-5 0-1-16,3-1-3 16,3-6-7-16,-14-9-39 15,0 0-43-15,0-6-81 16,-14-6-275-16</inkml:trace>
  <inkml:trace contextRef="#ctx0" brushRef="#br0" timeOffset="299074.8415">13719 14875 169 0,'-5'0'2'16,"-4"0"4"-16,4-2 2 15,5 2 28-15,0 0-6 16,0 0 0-16,0 0 19 16,-8 0-9-16,2 0-10 15,4 0-8-15,-4 6-3 16,-5 4-10-16,-2 3 3 15,-7 0-7-15,-7 8 5 0,-6 3-1 16,-7 6 4-16,-4 5 3 16,-2 4-8-16,-6 3-1 15,11 6 0-15,-5 2 0 16,-1-1 4-16,-5 8-8 16,6-5 0-16,-11 2 1 15,16-1-3-15,8-5 4 16,0-6 1-16,9-7 1 15,10-8-6-15,-5-5-1 16,11-6 0-16,-3 5 0 16,3 2 1-16,-11 6 0 15,0 7-1-15,-3 0 1 16,-8-1 0-16,14-3-1 0,5-5 0 16,2-10 1-1,-1-1-1-15,10-6 0 0,-9-5 0 16,9-3 2-16,0 1 1 15,0-3 9-15,0 0 5 16,0 0-2-16,9 0-4 16,29 0 8-16,19 0-2 15,-8 0-3-15,17 0 1 16,-1-10-6-16,0-4-3 16,1 1-1-16,-1 0-1 15,1 1 10-15,-1 1-5 16,6 1 1-16,-11 6-1 15,5 0 5-15,1-4-4 0,-6-3-4 16,5-5-2-16,6 6 4 16,0-6 1-16,-3 3-2 15,3 1-2-15,-5 2-2 16,5-2 0-16,-6 1 0 16,0 0 0-16,-5 2 1 15,-8-1-2-15,8 2 0 16,-13 5 0-16,-4-2 0 15,6 3 1-15,-5-1 0 16,2 3 0-16,1 0 0 16,-4-2 1-16,6 0 1 15,-5-4-1-15,10 4-1 16,-2-4 0-16,-5 2 1 16,-1 1 0-16,-2-3-1 0,7 3 2 15,4-5-1-15,2-5-2 16,9 1-1-16,-6 1 1 15,0 0-2-15,-9-3 0 16,15 2 0-16,-14-1 1 16,2 3 0-16,-2-1 0 15,-14 4 1-15,0-1-1 16,3 3 0-16,-8-2 0 16,-14 1-1-16,8 4 0 15,6-3 1-15,5 3-1 16,9 2 0-16,12 0 0 15,-1 0 1-15,7 0 0 0,14-5 0 16,-5-1 3-16,-11 6 2 16,-9-5-2-16,-8 5 1 15,-13 0-5-15,5 0 2 16,-10 0-2-16,-4 0 0 16,3 0-2-16,-2 0 2 15,-6 0 0-15,8 0 0 16,-8 0-1-16,1 0 1 15,1 0 0-15,-2-2-1 16,0 2 0-16,1 0-2 16,-4 0 0-16,14 0-3 15,-8 0 2-15,2 0 0 16,9 0-2-16,-14 0-3 0,0 0-2 16,-2 0 3-16,2 0 2 15,-8 0 0-15,-3 0-13 16,-3 0-12-16,1 0-31 15,-4 0-21-15,4 0 5 16,-1 0 19-16,9 0 10 16,-9 0-19-16,4 0-41 15,-9-8-142-15</inkml:trace>
  <inkml:trace contextRef="#ctx0" brushRef="#br0" timeOffset="299818.4354">17125 15079 124 0,'0'0'211'0,"-11"0"-160"0,2 0-24 15,9 0-11-15,0 0-4 16,0 0 1-16,-10 0 6 16,10 0 7-16,0 0-2 15,0 0 9-15,0 0 6 16,0 0-17-16,0 0-12 16,10 5 2-16,4 2-1 15,5 3-5-15,0 0 1 16,-5 3 1-16,5 2 5 15,3 2-3-15,2 1 0 0,-2 0-7 16,8-1-1 0,-8-4 1-16,2 5 1 0,4-2-2 15,-4-4 0-15,4 1 4 16,4-3 2-16,-13 4 4 16,0 1-6-16,3-2-2 15,-11 1-4-15,3-1 1 16,-11 2-1-16,7-5 0 15,-4 5-1-15,-6-6 1 16,3-4 0-16,-3 1 0 16,0-6 1-16,0 0-1 15,0 0-1-15,0 0 1 16,0 0-1-16,0 0 1 16,-19 0 0-16,-41 0 0 0,-14 0 0 15,-11 0 0-15,-5 0-2 16,-2 9-2-16,-1 6-2 15,3 0-7-15,3-1-11 16,21-1-5-16,9 0-15 16,22 2-61-16,5-6-66 15</inkml:trace>
  <inkml:trace contextRef="#ctx0" brushRef="#br0" timeOffset="300882.499">15014 16005 289 0,'0'0'58'15,"0"0"-29"-15,0 0-2 16,0 0 9-16,0 0-11 0,0 0 4 15,0 0 14 1,0 0 8-16,0 0-11 0,0 0 2 16,0 0-10-16,0 0-5 15,0 0-13-15,0 0-8 16,0 0 0-16,0 7-5 16,0 4 0-16,0 1 0 15,0 13 1-15,0 10-2 16,-5 14 0-16,-9 11 1 15,14 5-1-15,-11 2 0 16,3-2 1-16,-6 1-1 16,9 2 1-16,-3-11 1 15,2-7-1-15,1-10-1 16,5-11 0-16,-6-15 0 16,6-6-4-16,0-8-7 0,0 0-35 15,0-12-61 1,30-18-88-16</inkml:trace>
  <inkml:trace contextRef="#ctx0" brushRef="#br0" timeOffset="301490.9174">15486 16063 95 0,'0'0'257'0,"0"0"-192"16,-11 0-8-16,5 0-19 15,6 0-16-15,0 0-16 16,0 0 5-16,-2 0 6 15,2 0 12-15,-6 0 5 16,6 0-7-16,-13 0-6 16,2 7-3-16,-3 7-4 15,-8 7-7-15,9 3-3 16,-17 3-2-16,8 3 2 16,-3 3 1-16,-2-2-2 15,8 4 0-15,-3 8 1 0,3 5 6 16,0 3 6-16,5 3-4 15,9 2 0-15,5-5-6 16,0-1 0-16,0-6-1 16,19-9 0-16,22-9-3 15,5-11 4-15,20-8 1 16,-4-7 5-16,4 0 2 16,-1-20-5-16,-10-14 0 15,-17-7-5-15,-11 2-2 16,-21 0-2-16,-6-1-1 15,0 8-2-15,-19 4 1 16,-33 10-3-16,-14 14-4 0,-5 4-1 16,6 0 1-16,0 11 3 15,18 10-17-15,6-7-29 16,14-4-14-16,16-6-13 16,11 1-34-16,0-5-69 15</inkml:trace>
  <inkml:trace contextRef="#ctx0" brushRef="#br0" timeOffset="302434.4728">15448 12837 192 0,'0'0'57'0,"0"6"-34"15,0-2-8-15,0 1 4 16,0 2 7-16,0 1-1 16,8 2-2-16,-3 0 5 0,1 3-16 15,-4 1-7-15,-2 1-5 16,6 0-3-16,-6 0-1 15,5 2-5-15,4 1-13 16,1 7-24-16,-7 3-21 16,-3 8-41-16</inkml:trace>
  <inkml:trace contextRef="#ctx0" brushRef="#br0" timeOffset="302892.191">15475 13422 86 0,'0'7'79'0,"0"7"-1"16,0 0-13-16,0 0-1 15,0 1-23-15,0-3-13 16,0 4-3-16,0 0-6 16,0 2-8-16,0-1-11 15,0 0 0-15,0 3-3 16,0 2-3-16,0 3-7 15,-6 3-29-15,6 2-12 16,0-2 20-16,0 2-12 16,0-2-10-16,0 0-15 15,0-3 27-15,-2-2 6 16,-9 4 17-16,-3-4 21 16,1 3 6-16,-1-4 2 15,3 1-7-15,11-7 12 0,-3 3 14 16,3-6-12-16,0 1 30 15,0-1 13-15,0 1-11 16,0-3-10-16,0 4 1 16,0 1 0-16,0 4-7 15,0-1-6-15,-11 6-7 16,-2 2-13-16,5 0-5 16,-3-3-1-16,-3-5-3 15,14-3-13-15,0 0-32 16,0-3-66-16,0 3-170 15</inkml:trace>
  <inkml:trace contextRef="#ctx0" brushRef="#br0" timeOffset="303096.6801">15303 14634 160 0,'0'3'148'15,"0"7"-110"-15,0-4 10 16,0 8-25-16,0 1-19 16,0-1-4-16,0 7 0 15,0-2-3-15,0-3-10 0,0 7-23 16,0-2-96 0</inkml:trace>
  <inkml:trace contextRef="#ctx0" brushRef="#br0" timeOffset="303280.9995">15251 15099 177 0,'0'11'111'16,"0"3"-58"-16,0 1-33 15,0 2-20-15,0 3-6 16,0 3-26-16,0-2-53 15,0 2-129-15</inkml:trace>
  <inkml:trace contextRef="#ctx0" brushRef="#br0" timeOffset="303465.1902">15276 15375 274 0,'0'19'85'0,"0"7"-58"15,-11 3-27-15,3 0-14 16,2-3-34-16,1 0-127 16</inkml:trace>
  <inkml:trace contextRef="#ctx0" brushRef="#br0" timeOffset="304332.3773">14485 14466 234 0,'0'0'53'0,"0"0"-21"16,0 0-18-16,0 3 13 16,0 1-1-16,0-1-8 15,0 5 10-15,0 2 21 16,0-2-20-16,0 5-3 16,0 1-11-16,0 0-5 15,0 3-2-15,0 3 0 0,0 7 2 16,6 3-3-16,-4-5-5 15,9 2 0-15,-11-6-2 16,8-7-1-16,-2-2-5 16,-1-7-18-16,17-5-40 15,3 0-40-15,2 0-169 16</inkml:trace>
  <inkml:trace contextRef="#ctx0" brushRef="#br0" timeOffset="305128.3824">14932 14362 192 0,'0'0'70'16,"0"0"-33"-16,0 0-18 16,0 0 2-16,0 0 3 15,0 0 1-15,0 0 6 0,-13 0 3 16,-9 0-11 0,3 0-15-16,-8 2-6 0,-12 15 0 15,12 1-1-15,-6 2 1 16,-5 4 0-16,5 2 7 15,6 3 4-15,8-2 7 16,5-4-6-16,14-1-6 16,0-7-1-16,0-1-3 15,0-8-3-15,0-2 4 16,28-4 0-16,-9 0 3 16,22 0-1-16,-3-19-4 15,0-5 1-15,-5 3-3 16,-6-2 1-16,-8 8-2 15,-5 2 0-15,-14 3 0 0,0 4 0 16,0 1 0 0,0 4 1-16,0-2 1 0,0-3 0 15,0-1 0-15,0-3-1 16,0 2 0-16,0 3 0 16,-8 2 1-16,8 3 7 15,0 0 3-15,-6 0-8 16,6 0-2-16,0 0-1 15,0 0-1-15,0 0 1 16,0 0 1-16,0 0 3 16,0 0-1-16,0 0-3 15,-5 0-1-15,5 0 0 16,0 0 1-16,0 0-1 0,0 0 0 16,0 0 2-1,0 0-1-15,-6 0 2 0,4 0 5 16,-4 8-2-16,1 8-2 15,-4 2-2-15,9 4 1 16,0 9 1-16,0 4 4 16,0 6 4-16,0-2-1 15,0-5-5-15,0-2-5 16,0-9-1-16,0-6-6 16,14-11-14-16,0-1-36 15,5-5-49-15,0 0-61 16</inkml:trace>
  <inkml:trace contextRef="#ctx0" brushRef="#br0" timeOffset="305704.5633">15030 14717 303 0,'0'-2'80'15,"0"-2"-13"-15,0 3-31 0,0 1-15 16,0 0-7-1,0 0 4-15,0 0 7 0,0 0-6 16,0 0 7-16,-8 12 9 16,0 2-9-16,-3 2-12 15,3-7-9-15,-3-3-5 16,11-6 0-16,0 0-2 16,0 0 2-16,0-10 0 15,11-3 0-15,3 4 4 16,-6 6 6-16,-8 3 7 15,0 0-9-15,0 0-8 16,0 18 3-16,0 4-3 16,0-6-1-16,0-6-44 15,0-6-77-15,0-4-114 16</inkml:trace>
  <inkml:trace contextRef="#ctx0" brushRef="#br0" timeOffset="306291.138">15180 14399 24 0,'0'-3'172'15,"0"0"-133"-15,0 3-6 16,0-4 19-16,0 0 3 16,0-3-3-16,6-2 7 15,13 0-4-15,14-2-2 16,5 2-4-16,-11 2-10 15,0 3-13-15,-18 4-13 16,-4 0-11-16,-5 0 1 16,0 4 1-16,0 18 10 15,0 9-4-15,0-2-5 16,-22 2-4-16,3-11-1 16,8-10-1-16,11-8-1 0,0-2 0 15,0 0-1-15,0 0 0 16,25 0 3-16,8-2 4 15,-6-1 2-15,-3 3 4 16,-10 0 4-16,0 6 3 16,-9 17 2-16,-5 7-4 15,0 8-3-15,-5-1-8 16,-28-1-4-16,-5-9-1 16,2-13-6-16,6-4-6 15,3-8-8-15,8-2 0 0,5 0-5 16,14 0-24-1,0 0-43-15,0-7-29 0,25-10-47 16</inkml:trace>
  <inkml:trace contextRef="#ctx0" brushRef="#br0" timeOffset="307049.0697">15606 14314 165 0,'0'0'102'16,"0"0"-65"-16,0 0-26 15,0 0 0-15,0 0 17 16,0 0 6-16,0 0 8 16,0 3-13-16,0 5 2 15,0 0-9-15,-8 3-10 16,2 2-1-16,-2-1-5 15,3 0-4-15,-9-1 0 16,8-4 2-16,-2-3 3 0,8 0-4 16,0-4-1-16,0 0-1 15,0 0 4-15,0 0 13 16,0-15-9-16,8 2 5 16,17-2-1-16,-3 1 9 15,2 4-4-15,-2 3 6 16,3 1 0-16,-3 1-7 15,-9 5-2-15,4 0 0 16,-9 0-5-16,0 0-4 16,-3 0 0-16,9 0 1 15,-9 0-3-15,-5 0-3 16,14 7 7-16,-9 10 2 16,-5 8-3-16,0 5 1 0,0 7-1 15,0 3-2-15,-10 7-3 16,-18 6-1-16,-10 3-1 15,3-1 0-15,-3-3-2 16,5-14 1-16,11-14-2 16,11-13 0-16,6-8 2 15,5-3-1-15,0 0-2 16,0-15-8-16,0-8-13 16,30-4 20-16,11 7 5 15,-3 7 0-15,-3 5 0 16,-2 7-2-16,5 1-6 15,-13 0-25-15,7 5-41 0,-24 16-71 16,-8 0-135-16</inkml:trace>
  <inkml:trace contextRef="#ctx0" brushRef="#br0" timeOffset="307911.0067">14463 14450 63 0,'0'-1'57'0,"0"1"-21"15,0-3 2-15,-5 3-1 16,-1-3-10-16,1 3-7 16,5 0 25-16,-3 0-9 15,3 0-15-15,0 0-4 16,0 0 5-16,0 0-3 16,0 0-10-16,0 0 0 15,0 0-2-15,0 0 0 0,0 0 6 16,-5 0 4-1,5 0 8-15,0 6 20 0,0 14-20 16,0 2-5-16,8 7 2 16,8 4-9-16,6 7-7 15,-14 7 5-15,3 5 5 16,3 2-2-16,-9-4-2 16,9-6-5-16,-6-11-3 15,3-13-4-15,-8-10 0 16,-3-4 0-16,11-6-4 15,8 0-29-15,-19-19-135 16</inkml:trace>
  <inkml:trace contextRef="#ctx0" brushRef="#br0" timeOffset="362787.9848">7426 12383 112 0,'-25'-5'291'15,"12"5"-264"-15,7 0 8 16,1 0-10-16,5 0 3 15,-3 0 4-15,-2-2 4 16,-1 2-6-16,6 0-2 16,-2 15-10-16,-4 26 4 15,-8 21 3-15,-16 14-18 16,-2 14-2-16,-17 21-2 16,-3 0-3-16,0 3 0 15,6-15 0-15,18-27 2 16,9-30-4-16,19-27 1 15,0-15 1-15,0-18-1 0,0-42 1 16,0-23-1-16,41-14 2 16,-3-2-1-16,22-1 0 15,-2 5 1-15,7-4 0 16,1 12-1-16,-7 11 0 16,-12 12 2-16,-9 18-2 15,-16 16 1-15,-9 16 1 16,-7 9 5-16,-6 5-1 15,5 0-3-15,9 0-3 16,5 26 2-16,14 15 11 16,0 19-4-16,13 12-4 15,-8 13 0-15,-11 10-3 16,-5 10 0-16,-3 7-1 0,0 5 0 16,-13 2-1-16,2-3-2 15,3-11-5-15,-3-21-30 16,6-23-22-16,-14-23-44 15,0-19-53-15,0-19-138 16</inkml:trace>
  <inkml:trace contextRef="#ctx0" brushRef="#br0" timeOffset="363056.3673">7145 13093 304 0,'14'-16'119'0,"24"0"-79"16,41-10 34-16,8 2-25 15,3 3-8-15,-5 5-16 16,-17 3-22-16,-11 5-3 15,-19 3-1-15,3 3-19 16,-14 2-78-16,-2 0-94 16</inkml:trace>
  <inkml:trace contextRef="#ctx0" brushRef="#br0" timeOffset="363323.9219">8110 12684 274 0,'38'-8'115'15,"9"-2"-67"-15,13-5 58 16,5 2-48-16,1 2-28 15,-14 0-16-15,-20 7-13 0,-13-2-1 16,-5 6-2-16,10 0-10 16,-21 0-69-16,-3 13-128 15</inkml:trace>
  <inkml:trace contextRef="#ctx0" brushRef="#br0" timeOffset="363517.6555">8424 12858 355 0,'0'0'157'16,"24"0"-103"-16,42-6 10 15,2-7-50-15,3-1-14 16,-6-6-1-16,-13-4-64 0,-11 2-138 16</inkml:trace>
  <inkml:trace contextRef="#ctx0" brushRef="#br0" timeOffset="363771.4492">9190 12118 388 0,'0'4'47'16,"0"15"1"-16,0 12 10 15,14 7-19-15,-9 3-10 16,9 4-19-16,-14 1-6 16,0 3-3-16,0-10-1 15,0 0-4-15,13 1-21 16,-13 5-86-16,0-6-105 15</inkml:trace>
  <inkml:trace contextRef="#ctx0" brushRef="#br0" timeOffset="363983.8224">8975 12825 435 0,'0'0'53'15,"5"-8"-3"-15,69-14-5 16,10-7-1-16,9-2-16 16,2 2 0-16,-13 7-13 15,-19 2-14-15,-9 8-1 16,-10 3-10-16,-25 9-79 16,-11 0-101-16</inkml:trace>
  <inkml:trace contextRef="#ctx0" brushRef="#br0" timeOffset="364350.5302">9185 13009 22 0,'-9'0'407'16,"9"0"-372"-16,0 0 9 15,14 0 12-15,32-15-15 16,6-3-16-16,0 1 17 16,-6 2 0-16,-18 9-13 15,-15 0-10-15,-7 6-6 16,-6 0-6-16,0 8 0 0,0 31-1 16,-38 15-3-16,-9 14-3 15,1-6 0-15,27-4 0 16,5-12 0-16,14-20 0 15,0-10 0-15,6-13-2 16,34-3 2-16,18 0 1 16,2-8 0-16,5-8-1 15,6-3-4-15,3 0-38 16,-14-1-78-16,-17-8-142 16</inkml:trace>
  <inkml:trace contextRef="#ctx0" brushRef="#br0" timeOffset="365029.6027">10155 12068 443 0,'-27'47'21'0,"5"22"15"16,3 16 6-16,0 10-8 15,11 10-19-15,8 10-8 16,0-1 10-16,0 1 10 0,16-10-7 16,22-14-4-16,14-17-16 15,0-17 0-15,8-10-5 16,0-17-11-16,-22-7-56 15,0-18-105-15</inkml:trace>
  <inkml:trace contextRef="#ctx0" brushRef="#br0" timeOffset="365338.8976">10703 12311 258 0,'0'0'182'15,"0"0"-148"-15,0 0-3 16,0 0 4-16,0 15-4 16,0 16-1-16,0 15 0 15,-5 12-3-15,-3 10 4 16,-3 11 4-16,3 3-4 15,-3-5-13-15,8-9-14 16,3-16-4-16,0-13 0 16,0-14-7-16,0-12-15 15,22-13-71-15,11 0-39 16,10-26-41-16</inkml:trace>
  <inkml:trace contextRef="#ctx0" brushRef="#br0" timeOffset="365682.8739">11333 12169 381 0,'-5'0'60'16,"-17"33"-34"-16,-5 10 4 15,-12 12 15-15,1 9-11 16,0 15-1-16,22 5 14 15,-1 1 8-15,17-10-23 0,0-11-14 16,11-22-11-16,36-25-6 16,32-17 1-16,0 0 0 15,5-30 0-15,1-9 1 16,-25-4 0-16,-27 11 3 16,-20 4 3-16,-13 9 3 15,0 4-2-15,-54 4-9 16,-23 8-1-16,4 3-3 15,15 0-7-15,26 0-39 16,18 0-61-16,14-3-46 16,0-20-139-16</inkml:trace>
  <inkml:trace contextRef="#ctx0" brushRef="#br0" timeOffset="365914.8372">11712 11916 404 0,'0'0'157'15,"0"5"-140"-15,41 29 32 16,16 22 9-16,-2 16-17 16,-11 27-6-16,-12 15 15 15,-32 15-12-15,0 5-6 16,-38-6-18-16,-41-17-14 0,0-29-16 15,13-33-98-15,9-49-181 16</inkml:trace>
  <inkml:trace contextRef="#ctx0" brushRef="#br0" timeOffset="366649.9585">12623 11770 363 0,'0'-5'111'0,"0"3"-6"15,0 2-29-15,0 0-17 16,-11 0-4-16,-22 8-10 15,-21 41-19-15,-12 23-8 16,-18 25-3-16,5 19-2 16,13 6-3-16,34 4-5 15,32-4-1-15,0-18 1 16,54-19-5-16,28-23 0 16,5-22-3-16,3-16-3 15,3-14-10-15,0-10-42 16,-4 0-56-16,-9-10-62 0,-40-22-179 15</inkml:trace>
  <inkml:trace contextRef="#ctx0" brushRef="#br0" timeOffset="367002.3096">13116 12008 328 0,'0'-3'95'0,"0"3"-37"16,0 0-17-16,0 0-6 15,0 0-5-15,0 0-8 16,0 3 7-16,0 19-1 15,0 16-1-15,6 9-3 16,2 13-4-16,-3 6-6 16,1 7-4-16,-6-4-1 15,8-4-6-15,-8-8-3 16,11-10-1-16,-11-17-7 16,8-19-24-16,6-11-73 15,10-20-66-15,4-31-158 16</inkml:trace>
  <inkml:trace contextRef="#ctx0" brushRef="#br0" timeOffset="367474.3841">13817 11914 379 0,'6'-4'87'0,"-6"3"-46"15,0-2 1-15,0 3-6 16,0 0 2-16,0 0 9 16,-25 0-1-16,-29 0-23 0,-17 20-20 15,-14 15 3 1,11 15 1-16,-2 7-3 0,16 7-2 16,14 1 2-16,19-8-1 15,21-13-1-15,6-16-2 16,0-19-2-16,41-9 0 15,16 0 2-15,14-32 0 16,8-13 0-16,0-8-1 16,-5 0-1-16,-22 1 3 15,-6 7-1-15,-21 8 2 16,-6 15-1-16,-11 12 4 16,-8 7-1-16,0 3 1 15,0 0 2-15,0 7 4 16,0 28-5-16,0 13 0 0,-27 16 3 15,8 9 1-15,-1 4-4 16,1-3 0-16,-2-3-4 16,10-11-2-16,11-13-4 15,0-7-11-15,0-7-78 16,0-8-78-16,13-11-134 16</inkml:trace>
  <inkml:trace contextRef="#ctx0" brushRef="#br0" timeOffset="367686.3476">14093 12421 77 0,'0'-3'584'0,"0"3"-549"0,0 0 4 15,10 0-28-15,12 3-11 16,-8 3-12-16,5-1-62 15,-19 3-55-15,0-3-80 16</inkml:trace>
  <inkml:trace contextRef="#ctx0" brushRef="#br0" timeOffset="368082.4284">14242 12018 397 0,'-8'-3'114'16,"8"1"-99"-16,0 0-7 15,0-4 11-15,28-2 17 16,12 0 2-16,4-3-2 16,-3 8 13-16,-8 3-2 15,-6 0-9-15,-8 14-13 16,-8 22-7-16,-11 14-5 15,0 4-3-15,0-4-8 16,-19-17-2-16,13-13-4 16,6-17-3-16,0-3 0 15,0 0-4-15,20-7 4 16,20-9 7-16,4 8 2 0,-3 8 2 16,-8 0 2-16,-9 28 2 15,-10 21 2-15,-14 18 1 16,-14 6-2-16,-43-2-9 15,-8-16-1-15,5-18-10 16,13-20-27-16,9-17-25 16,11 0-12-16,13-2-59 15,14-26-53-15,0-7-121 16</inkml:trace>
  <inkml:trace contextRef="#ctx0" brushRef="#br0" timeOffset="368438.0045">14695 12036 80 0,'0'0'307'0,"0"0"-259"16,38-12 46-16,3-7-2 15,6 6-26-15,-9 7 7 16,0 6-8-16,-24 0-28 15,-9 17-12-15,-5 25-7 16,-5 16-6-16,-55 15-9 16,-6 2-3-16,14-2-2 15,14-18 0-15,30-19-3 0,8-17-8 16,0-16-3 0,46-3 3-16,25 0-2 0,11-10 3 15,-6-9-3-15,3-3 4 16,-19 0 9-16,-2 0-4 15,-12-4-45-15,-13-6-9 16,-25-4-33-16,-8 5-52 16,0-10-66-16</inkml:trace>
  <inkml:trace contextRef="#ctx0" brushRef="#br0" timeOffset="368646.0123">14916 11673 207 0,'0'-25'171'0,"0"19"-72"16,14 6 0-16,51 23-25 15,20 35-10-15,-6 28-25 0,5 24 5 16,-24 24 9-16,-33 17 2 16,-27 6-17-16,-19-4-21 15,-68-8-17-15,-25-24-3 16,3-27-56-16,-8-47-146 16,-8-47-368-16</inkml:trace>
  <inkml:trace contextRef="#ctx0" brushRef="#br0" timeOffset="370414.6545">7080 14623 478 0,'-14'0'73'0,"14"0"-6"16,0 0-35-16,-5 0-12 15,-1 0-7-15,3 22 1 16,-2 22 11-16,-9 19 2 16,-5 18-8-16,-13 12-4 15,-7 13-6-15,-15 7-6 16,2 0-2-16,0-16-1 15,14-30-1-15,19-32-2 16,11-35 0-16,8-20 2 16,0-52-4-16,0-32-11 15,46-18 6-15,14 1 6 16,11 6 3-16,0 6 2 0,-6 9 0 16,-5 13 1-16,-13 21 1 15,-15 19-3-15,-18 19 2 16,-9 16 2-16,-5 8 0 15,0 4 2-15,0 0-1 16,6 0 0-16,8 22-1 16,13 20 3-16,6 14 2 15,5 19 0-15,8 15-3 16,-8 7-3-16,-5 9-1 16,-11 4 0-16,-3 1-2 15,-14-6 0-15,-2-12-5 16,-3-14-16-16,0-16-48 0,0-19-47 15,0-18-44-15,-27-22-200 16</inkml:trace>
  <inkml:trace contextRef="#ctx0" brushRef="#br0" timeOffset="370636.4071">6883 15141 522 0,'0'-7'50'0,"52"0"23"15,46-1-5-15,9-1-34 16,-23 0-15-16,-13 2-19 16,-25 4-1-16,-13 3-11 0,-6 0-48 15,-2 0-98-15,-9 0-140 16</inkml:trace>
  <inkml:trace contextRef="#ctx0" brushRef="#br0" timeOffset="370902.1819">7767 14875 223 0,'27'0'236'0,"11"0"-173"16,22-11 51-16,14-2-77 16,2-5-17-16,-16 4-16 15,-8 5-4-15,-11 2-7 16,-17 7-53-16,-24 0-96 15,0 7-275-15</inkml:trace>
  <inkml:trace contextRef="#ctx0" brushRef="#br0" timeOffset="371104.702">8247 15091 550 0,'57'-12'119'0,"30"-5"-108"15,25-4-11-15,-41-18-143 16</inkml:trace>
  <inkml:trace contextRef="#ctx0" brushRef="#br0" timeOffset="391599.7369">3475 14560 1 0,'0'-12'319'16,"0"9"-287"-16,0 1 45 15,-11 0-21-15,-2 2-8 16,4 0-10-16,-10 0-9 16,-8 0-4-16,-25 7-11 15,-13 25-9-15,-14 18 0 16,-11 16 1-16,5 17-3 16,1 5 0-16,24 2-2 15,8 6 1-15,25-4 1 0,13-11-1 16,14-10-1-1,0-18 1-15,8-13-1 0,25-14 2 16,-3-6-2-16,-8-8-1 16,-11-5-5-16,2-7-13 15,1 0-18-15,-9 0-33 16,-2-11-64-16,-3-13-125 16</inkml:trace>
  <inkml:trace contextRef="#ctx0" brushRef="#br0" timeOffset="392025.9348">3704 14699 85 0,'0'-3'218'0,"0"3"-191"15,0 0-3-15,0 0-2 16,-11 0-2-16,-2 0 4 16,-1 0 4-16,-5 3 8 15,-8 13-5-15,2 4-2 16,-2 6-8-16,8 7-6 0,0 1-3 15,19-1-4-15,0-4 0 16,0-7 0-16,19-8 3 16,27-7 0-16,11-7-3 15,3 0-3-15,6-24-2 16,-14-6 3-16,-14-5-4 16,-30 5 1-16,-8-1-3 15,0 7 0-15,-6 4-13 16,-34 5-49-16,7 13-99 15,-5 2-122-15</inkml:trace>
  <inkml:trace contextRef="#ctx0" brushRef="#br0" timeOffset="392424.2194">4320 14578 264 0,'-11'0'64'0,"11"5"-28"16,-8 7-4-16,8 2-11 15,-5 0-7-15,5-1-2 16,0 0-1-16,0 3 4 16,0 0 9-16,0 2-4 15,0 2 6-15,0 2-12 0,0-4-11 16,0-5-1-1,0-6-1-15,0-7 1 0,0 0-1 16,13-18 7-16,39-15 7 16,8-3-8-16,-3 9 5 15,-5 9 5-15,-24 11 4 16,-9 7-11-16,-6 0-6 16,-7 5 2-16,-6 31 10 15,0 7 0-15,0 5-14 16,-33-6-2-16,28-16-11 15,5-10-30-15,0-14-47 16,0-2-41-16,27 0-75 16</inkml:trace>
  <inkml:trace contextRef="#ctx0" brushRef="#br0" timeOffset="392852.3361">4866 14717 138 0,'0'0'61'0,"0"0"-31"16,0 0-11-16,0 0-7 16,0 0 5-16,-14 0 23 15,14 0 3-15,-5 2 5 16,5 7 4-16,0-1-20 0,0 0-1 15,0-6 0-15,19-2-2 16,27 0-4-16,19-14-1 16,6-17 1-16,8-5-3 15,-21 5 0-15,-12 2-14 16,-27 9-7-16,-19 8 2 16,0 2-2-16,-19 10 4 15,-52 0-5-15,-8 22-2 16,-5 21 1-16,24 3 1 15,16-1 0-15,17-5 0 16,27-11-2-16,0-7-5 16,5-13-7-16,55-9-5 0,11 0 6 15,8 0-17 1,0-2-40-16,-19-1-51 0,-14 3-45 16</inkml:trace>
  <inkml:trace contextRef="#ctx0" brushRef="#br0" timeOffset="393586.4843">4309 15264 191 0,'0'-6'173'16,"0"4"-145"-16,0 2 9 15,0 0-14-15,0 0 8 16,0 0 14-16,-19 8-7 0,-22 25-8 16,-5 13-8-1,-6 8-6-15,-13 14-3 0,-1 3-3 16,-5 2-1-16,12-2-5 16,18-13-2-16,16-20-2 15,25-22-3-15,0-16-12 16,25-35-7-16,48-29 2 15,20-13 2-15,5-3 18 16,0 9 0-16,-8 7 1 16,-16 13 2-16,-17 18-1 15,-30 13-2-15,-21 11 0 16,-6 9 0-16,0 0 2 16,0 3 4-16,-25 19 0 15,-10 6-4-15,5-2 0 16,11-2 1-16,5 1-1 0,14 3 2 15,0 1 5-15,0 10-2 16,0 1 2-16,14 2 3 16,5-3-1-16,11 0-4 15,-8-8-2-15,-3-4-2 16,-6-12-3-16,-7-8 1 16,2-5 1-16,-8 1-2 15,0-3 3-15,-27 0 4 16,-44 0 1-16,-35 0-8 15,-17 0 0-15,-3 0 0 16,15 0 0-16,26 0-4 16,33 0-7-16,17 0-15 15,29 3-20-15,6 1-69 0,22-4-67 16</inkml:trace>
  <inkml:trace contextRef="#ctx0" brushRef="#br0" timeOffset="394021.6657">5389 14371 487 0,'0'0'28'15,"87"36"30"-15,22 26 9 0,-16 32-24 16,-33 35 9-16,-60 47-2 16,-27 47-13-16,-118 27-10 15,-65 8-21-15,-19-26-6 16,6-58-36-16,7-81-167 15</inkml:trace>
  <inkml:trace contextRef="#ctx0" brushRef="#br0" timeOffset="400935.7052">3628 17411 3 0,'0'-14'287'0,"0"11"-240"0,0 0 20 16,0 3-25-16,0 0-10 16,-8 0-6-16,-17 0 0 15,-2 6-2-15,-11 17-19 16,-9 16 2-16,9 15-3 15,11 7-4-15,19 10 1 16,8-2 1-16,0-4 1 16,8-13 6-16,49-17-6 15,17-24 1-15,5-11-1 16,5-11 3-16,-5-37-1 0,-21-3 6 16,-31-10-9-1,-27 7 0-15,0 9-2 0,-38 3 2 16,-36 12-2-16,-5 8-12 15,3 10-24-15,16 7-28 16,32 5-17-16,15 0-52 16,13 24-164-16</inkml:trace>
  <inkml:trace contextRef="#ctx0" brushRef="#br0" timeOffset="401235.276">4269 17443 304 0,'0'0'34'0,"0"0"27"16,0 0-17-16,-11 0-3 16,-36 0-12-16,-13 30-21 15,3 11 1-15,-17 12 11 16,14 7 5-16,22 0-6 15,19-1-7-15,19-4 1 16,0-13-3-16,46-8-6 16,25-14 0-16,8-9-4 15,-13-11 0-15,-1 0-10 16,-18 0-23-16,-15-25-56 16,-13-13-49-16</inkml:trace>
  <inkml:trace contextRef="#ctx0" brushRef="#br0" timeOffset="401509.8089">4969 16941 310 0,'14'-9'47'0,"0"6"-1"16,-9 3-12-16,3 0-21 15,-8 26 23-15,0 13 24 16,0 20-14-16,-5 16-18 0,-31 14-6 16,-2 9-9-1,-8 7-7-15,8-8-6 0,-3-7 0 16,8-9-7-16,8-19-16 16,12-22-23-16,-1-22-56 15,0-18-10-15,9-5-76 16</inkml:trace>
  <inkml:trace contextRef="#ctx0" brushRef="#br0" timeOffset="401925.4206">4538 17373 196 0,'0'-22'207'16,"6"1"-180"-16,54-1 16 15,16 0-31-15,3 0-9 16,14 2-3-16,-8 4 0 16,-6 9-1-16,-9 7-9 15,-4 0-11-15,-20 0-23 16,1 6 2-16,-15 11 24 16,-10 3 14-16,-8 8 4 15,-14 7 0-15,0 10 6 16,0-2 11-16,0 9 21 15,0-2-8-15,-3-7 0 16,3-10-9-16,0-19-11 0,19-11 2 16,41-3 16-16,11-33 4 15,8-16-6 1,-5-3-7-16,-28 5-13 0,-19 15 8 16,-27 8-4-16,-2 12 3 15,-69 5-6-15,-14 7-7 16,-2 0-9-16,11 0-8 15,35 4-27-15,27 6-57 16,14-2-32-16,0-4-107 16</inkml:trace>
  <inkml:trace contextRef="#ctx0" brushRef="#br0" timeOffset="402249.1894">6158 17264 198 0,'-14'7'108'15,"-37"15"-64"-15,4 4 5 16,-13 5 1-16,19-2-15 16,9-6 3-16,21-3-3 15,11-6-23-15,0-13-11 16,19-1 0-16,38 0 5 16,3-17 4-16,0-3 12 15,-14 6-4-15,-16 14 0 16,-8 5-3-16,-22 48 6 15,0 28 10-15,-5 23-21 0,-63 13-6 16,-31-2-4-16,-12-7 0 16,2-25 0-16,16-30-3 15,8-24-3-15,17-28-2 16,19-1-16-16,27-18-34 16,22-23-29-16,33-7-56 15,52-11-95-15</inkml:trace>
  <inkml:trace contextRef="#ctx0" brushRef="#br0" timeOffset="402749.9039">6646 17535 317 0,'-52'42'44'16,"22"-1"4"-16,30 0-5 15,0-13-16-15,0-12-17 16,44-10-4-16,10-6 1 16,-2 0 1-16,0-21 17 15,-14-6 5-15,-16 0-10 16,-11 4-3-16,-11 0-6 16,0 7 5-16,0-4-3 15,-5 3-8-15,5-1-3 16,0 2 0-16,0-2-2 0,0-2 0 15,13 1 0 1,25 5 1-16,-5 4 3 0,8 5 6 16,-16 5 0-16,2 0-2 15,-22 14 3-15,-5 20 0 16,0-1-3-16,0-1-7 16,0-12-1-16,0-16-2 15,33-4-8-15,19 0 6 16,27-21 4-16,0 4 0 15,0 10 2-15,-22 7-2 16,-16 13 3-16,-22 30 0 16,-19 12-3-16,0 8 2 15,-24 1 0-15,-17-14-2 16,14-14-28-16,2-22-51 16,11-14-37-16,14 0 6 0,0-12-149 15</inkml:trace>
  <inkml:trace contextRef="#ctx0" brushRef="#br0" timeOffset="402998.916">7919 17193 344 0,'0'-1'264'16,"-5"1"-250"-16,5 0-14 16,0 6-27-16,0 17-109 15,-3 0-238-15</inkml:trace>
  <inkml:trace contextRef="#ctx0" brushRef="#br0" timeOffset="403220.1523">7999 17560 441 0,'0'3'74'16,"0"6"-48"-16,-14 0-26 15,-13 10-3-15,-20-3-148 0</inkml:trace>
  <inkml:trace contextRef="#ctx0" brushRef="#br0" timeOffset="404926.3431">9261 16918 325 0,'0'-7'64'16,"-11"7"-15"-16,-22-1-19 15,-8 1-24-15,-16 0-2 16,5 0 11-16,-13 0 15 16,-1 10 0-16,4 14-15 15,5 0 3-15,16 7 0 16,-3 1-8-16,25-2-6 0,11-3 0 16,8-2 1-1,0-3-2-15,0-4 4 0,27 3 9 16,19-5 8-16,6 8-4 15,0 8-3-15,2 8-4 16,-10 1-3-16,-3 5-3 16,-8 0-3-16,-14 1-4 15,-14 4 2-15,-5-3-1 16,0-3-1-16,-11-3 1 16,-30-6 1-16,-10-2-2 15,-1-9 0-15,-3-4-3 16,4-6 0-16,12-8 1 15,12-7-1-15,0 0-2 16,8 0 4-16,0-22 0 0,19-14-6 16,0-20-6-16,24-9 9 15,42-15 4-15,13-8 0 16,13-5 1-16,7 1-1 16,7 12 2-16,-22 25 3 15,-18 16-1-15,-33 18-2 16,-20 11-4-16,-13 6-2 15,0 4-12-15,0 0-61 16,0 27-80-16,0 10-151 16</inkml:trace>
  <inkml:trace contextRef="#ctx0" brushRef="#br0" timeOffset="405180.2354">9733 17430 407 0,'0'0'176'16,"0"0"-132"-1,0 0-11-15,-11 13-33 0,-8 3-33 16,-3 11-74-16,-11-12-118 16</inkml:trace>
  <inkml:trace contextRef="#ctx0" brushRef="#br0" timeOffset="407604.2484">13896 17354 375 0,'0'-3'226'0,"0"3"-155"16,25 0-34-16,35 0-20 16,24 0-7-16,1 0-10 15,-6 0-5-15,-14 0-31 16,-18 0-52-16,-28 0-97 0,-19 0-237 16</inkml:trace>
  <inkml:trace contextRef="#ctx0" brushRef="#br0" timeOffset="407827.3921">14093 17610 556 0,'0'0'150'16,"24"0"-42"-16,63 1-85 16,17 4-23-16,-20-5-92 15,-32-32-391-15</inkml:trace>
  <inkml:trace contextRef="#ctx0" brushRef="#br0" timeOffset="420277.3201">15014 17064 249 0,'0'0'33'15,"0"0"-10"-15,0 0 4 16,0 8-5-16,0-3-7 16,0-1-1-16,0-1-3 15,0-2-2-15,0-1 4 16,0 0 12-16,0 0-1 16,0 0-11-16,0 0-4 15,0 0-5-15,0 6-3 16,0-2 2-16,0 4 2 15,0-1 5-15,0 1-3 16,0 2-1-16,-5 2 1 0,-9 3 5 16,-5 0-2-1,8 7 3-15,-5 0-3 0,-1 3-1 16,1 7-1-16,-3 4 1 16,0 7-3-16,0 7 0 15,0 8-2-15,-9 1-1 16,-4 8-1-16,-7 1-2 15,-1-2 1-15,-7 4 3 16,9-4-4-16,5 2 3 16,6-2-2-16,8-7-1 15,5-1 0-15,3-2-1 16,3-7 1-16,8-2 1 0,0-4-1 16,0-4 1-1,0-6 0-15,0-5-1 0,0-10 1 16,0-6-1-16,0-8-1 15,0-1 0-15,33-3 1 16,19 0 7-16,13 0 6 16,22 0-1-16,3 0-3 15,9 0-3-15,-1 0-3 16,-6 0 1-16,1 0 1 16,-3 0 0-16,-3-11 2 15,-2 3 1-15,-1-2-3 16,1 2 0-16,-17 3-3 15,-2-2 1-15,-9 7-3 16,-11 0 2-16,6 0 2 16,0 0 2-16,2 0 3 0,12 4-2 15,5-1-2-15,-6-3-2 16,6 5 1-16,-6-3 0 16,-5-2 0-16,-8 0 0 15,0 5-1-15,-6-4-2 16,1 5 1-16,-15-2-1 15,7-1 2-15,-4-1-3 16,3 1 1-16,9-3-1 16,-4 4 3-16,17-4 1 15,-8 0-2-15,-3 0 0 0,8 0 0 16,-18 0 0-16,1 0-1 16,-1 0 1-16,7 0-1 15,-5 0 0-15,5 4 0 16,6-4 2-16,0 0-1 15,-6 0 0-15,11 0-1 16,-5 0 1-16,3 0-2 16,-12 0 0-16,-7 0 0 15,7 3 3-15,-2 1-1 16,-8 0 0-16,0 3 1 16,0-6-1-16,5 1 0 15,3 2-1-15,-3-4 2 16,3 0 3-16,2 1-2 15,12-1-2-15,8 4 1 16,10 1-2-16,12-3 0 0,-6 5-1 16,19-1 1-16,-5-4 1 15,5 2 1-15,0-1 3 16,-5 3 2-16,-9-3-4 16,-18 3-4-16,-15 2-1 15,-31-3-3-15,-12-3-7 16,-8-2-20-16,0 0-60 15,-28-7-89-15</inkml:trace>
  <inkml:trace contextRef="#ctx0" brushRef="#br0" timeOffset="422101.4181">14976 16936 168 0,'0'0'55'15,"0"0"-29"-15,0 0 20 16,0-3-7-16,19 3-4 15,0 0-1-15,-3 0-8 16,14 0 9-16,-8 0-9 0,3 0-1 16,8 0 4-16,-6 0-16 15,0 0-5-15,17 0-4 16,-6 0 3-16,16 0 9 16,4 0 2-16,-9 0 1 15,22 0 2-15,0 0-7 16,2 0-2-16,6 0 1 15,6 0-4-15,-6 0-1 16,-8 0-4-16,-6 0-2 16,1 0 0-16,-6 0-1 15,-3 0 1-15,3 0 0 16,0 0 2-16,-3 0 3 16,3 0 0-16,0 0 0 15,-3 0-3-15,3 0 1 0,-8 0 4 16,0 0-4-16,0 0-1 15,0-1-2-15,-12-2 0 16,7 0-2-16,-9 1 1 16,8-3 0-16,9 1 2 15,8-1 2-15,2-1 4 16,3 2 0-16,3 1-6 16,0-3 0-16,-6 4 0 15,1 0-3-15,-12-1 2 16,12 1 0-16,-6-1 1 15,5-2 1-15,1 0 1 16,-4 1-1-16,-7-1-1 16,-3-3-2-16,5 3 0 0,-11-5-1 15,6 4 0-15,-11 1 2 16,5-4-1-16,-2 7 0 16,-9 2 0-16,4-3 1 15,2-2 0-15,-3 1-1 16,5 0 1-16,-7 0-1 15,2 0 1-15,3 0-1 16,-8 3 0-16,5-3 0 16,-6 4-1-16,-4 0 0 15,-4 0 0-15,9 0 1 16,-6 0 1-16,6 0-2 16,-6 0 1-16,3 0-1 0,-3 0 1 15,12 0-1-15,-4 4 0 16,-2-1 1-16,5 3-1 15,-19-2 2-15,0 1-2 16,-5-2 1-16,-1 0-1 16,-7-3 0-16,8 2 0 15,-6-2 1-15,3 3-1 16,-3-1 0-16,11 3 1 16,-6 0 0-16,15-1-1 15,-12-4 0-15,-2 1 1 16,-6 0-2-16,0 3 2 15,3 1-1-15,8 0 0 16,-5 0 0-16,-1 0 0 0,-4 0 0 16,7 0 1-1,-2 1-1-15,-1 0 0 0,1-1 0 16,-1 0-1-16,7 1 1 16,-12-4 0-16,11 3 0 15,-8-3 0-15,-3 4 0 16,-8-6 0-16,5 1 1 15,4 3-1-15,-4-1 0 16,0-1 0-16,4 2 0 16,-4 1-1-16,3 2 0 15,-8 5 1-15,6 3 2 16,-6 6 0-16,0 3 0 0,0 5-1 16,0 6 1-16,-6 3-1 15,-16 5 0-15,9 4-1 16,-6-1 1-16,0 5-1 15,5-3 0-15,9 1 0 16,-15 0-1-16,7 1 1 16,-1 2 0-16,-5 3 0 15,-5-2 0-15,2 8 0 16,-3-6 0-16,-2 4 0 16,8-4-1-16,0-7 0 15,-3 5 0-15,8-2 1 16,-5 0 0-16,-5 3 0 15,2-8-2-15,-3 5 1 16,-2 2 1-16,8-1 0 16,-8 1-1-16,2-4-2 0,6-5-3 15,-3-9-16-15,3-5-55 16,6-15-78-16,-34-15-399 16</inkml:trace>
  <inkml:trace contextRef="#ctx0" brushRef="#br0" timeOffset="513058.5348">9367 14541 86 0,'0'-4'271'0,"0"3"-219"15,-8 1 15-15,-3-6-31 16,3 5-17-16,-3-8 9 15,3 3 8-15,-6 0 8 16,9 5-2-16,-1-4-1 16,-7 5-10-16,-1 0-15 0,-5 28-5 15,-14 20 3-15,-18 19-2 16,-15 17-6-16,-2 12-2 16,-8 15-3-16,-6 0 1 15,5 3-1-15,12-11-1 16,10-17 0-16,12-27-4 15,21-20-15-15,22-26-24 16,0-13-27-16,0 0-52 16,35-39-123-16</inkml:trace>
  <inkml:trace contextRef="#ctx0" brushRef="#br0" timeOffset="513425.1632">9684 14684 346 0,'0'-3'38'16,"0"3"18"-16,0 0-11 16,-9 0-13-16,-10 1 0 15,6 13-2-15,5 0-2 16,8-13-14-16,0-1-8 15,13 0 7-15,42 0 27 16,2 0-5-16,-5 0-7 0,-11 0-5 16,-22 18-4-1,-19 17 4-15,0 11-9 0,-33 5-7 16,-38 3-4-16,-16-8-3 16,8-2 0-16,8-15-4 15,19-10-21-15,0-16-13 16,20-3-1-16,18 0-22 15,14-18-26-15,0-13-13 16,5-6-80-16</inkml:trace>
  <inkml:trace contextRef="#ctx0" brushRef="#br0" timeOffset="513675.4046">9681 14566 363 0,'33'-18'37'0,"21"-8"48"15,17-2-6-15,3 3-41 16,-3 2 3-16,-1 6-9 16,-10 3-14-16,-19 7-15 15,3 2 0-15,-11 3-2 16,-1 2-1-16,1 0-3 15,0 0-27-15,-6 7-48 0,-8 4-43 16,0-1-56 0</inkml:trace>
  <inkml:trace contextRef="#ctx0" brushRef="#br0" timeOffset="513980.5196">10646 14350 438 0,'0'0'49'0,"0"0"-7"16,0 0-15-16,-19 19 4 15,-3 15-10-15,-24 13-10 16,-20 15-3-16,-24 6-5 16,-2-1-1-16,21-4-1 0,16-21 0 15,36-19-1-15,19-15 0 16,8-8-3-16,69-4 3 15,10-23 0-15,3-1 5 16,-3 3 3-16,-10 8 1 16,-23 7-5-16,-16 5-3 15,-10 5-1-15,-9 0-9 16,-6 0-36-16,-2-2-51 16,-3-11-82-16</inkml:trace>
  <inkml:trace contextRef="#ctx0" brushRef="#br0" timeOffset="514236.4827">11123 14295 376 0,'-27'0'70'16,"2"0"2"-16,4 7-36 16,-4 20-2-16,1 6-4 15,7 8 1-15,-13 17 2 16,-16 13 1-16,-6 13-7 15,-8 17-8-15,-24 1-8 16,10 5-6-16,-5-8-4 16,13-5-1-16,15-13 0 15,31-20-20-15,20-25-43 16,0-23-29-16,0-13-50 0,25-7-232 16</inkml:trace>
  <inkml:trace contextRef="#ctx0" brushRef="#br0" timeOffset="514551.0702">10941 15088 370 0,'0'3'89'0,"0"-3"-57"16,0 0-24-16,0 0-5 16,0 0 2-16,0 0 1 0,0-4 12 15,0-14 22-15,0-3-4 16,0 11-10-16,19 2 7 16,-11 4-4-16,-8 4-16 15,0 8-2-15,0 22 6 16,-14 5-6-16,-8 0-11 15,17-8-9-15,5-18-51 16,0-9-54-16,38-7-71 16</inkml:trace>
  <inkml:trace contextRef="#ctx0" brushRef="#br0" timeOffset="514896.6267">11701 14580 331 0,'-2'0'144'0,"-28"0"-123"15,-3 8-2-15,0 13-9 16,-8 6 19-16,9-11 5 16,4-3-9-16,17-8-8 15,11-5-9-15,0 0 10 16,33-11 24-16,19 1 7 15,8 10-4-15,-17 0-5 16,-10 10-19-16,-25 32-5 16,-8 16-5-16,0 5-6 15,-46 4-4-15,-19-6 0 0,-1-14-2 16,14-18-7-16,20-14-16 16,13-15-27-16,19 0-18 15,0-22-15-15,5-13-28 16,33-6-42-16,0 0-74 15</inkml:trace>
  <inkml:trace contextRef="#ctx0" brushRef="#br0" timeOffset="515145.6065">11576 14502 306 0,'0'0'93'0,"19"-8"-34"16,46-13 18-16,14 4-29 16,20-3 7-16,4 6-8 15,-10 0-11-15,-9 9-23 16,-15 5-12-16,7 0-1 16,-5 0-9-16,-3 0-34 15,22 0-45-15,-16 0-80 16,2-4-136-16</inkml:trace>
  <inkml:trace contextRef="#ctx0" brushRef="#br0" timeOffset="515587.168">13239 14185 216 0,'-11'0'151'15,"-5"0"-126"-15,10 0-5 16,6 0-14-16,0 0-2 16,-5 0 19-16,-3-2 8 15,-3-4 9-15,-3 4 6 16,14 2-22-16,-8 0-14 16,-3 0-1-16,-8 0-6 0,3 0-3 15,-14 0 0-15,8 0 7 16,-8 13 0-16,-6 6 4 15,-21 9-3-15,5 9-1 16,-16 16 6-16,-3 11 5 16,-2 20 3-16,-12 16 3 15,6 9 9-15,8-1 5 16,33-12-12-16,30-28-18 16,8-25-6-16,54-22-2 15,50-21 1-15,2-16 0 16,3-29 2-16,-35 0 2 15,-30 8-2-15,-44 11 0 16,-11 10 3-16,-87 11-5 16,-14 5-1-16,19 0-6 15,47 5-28-15,46-5-87 0,0 0-172 16</inkml:trace>
  <inkml:trace contextRef="#ctx0" brushRef="#br0" timeOffset="517086.5625">10941 15083 203 0,'0'0'98'16,"0"0"-60"-16,0 0-2 0,0 0-17 15,0 0-13-15,0 0 12 16,0 5 11-16,-22 12-3 15,-8 1-6-15,-3-2 5 16,17-1-5-16,-3-8-8 16,13-1-4-16,1-6-5 15,2 0 0-15,3-13 4 16,0-14 16-16,0-6-19 16,22 1-2-16,5 11 20 15,-22 6 18-15,9 12-8 16,-14 3-9-16,0 11-13 15,0 31 14-15,-19 10-6 16,-22 1-12-16,-5-8-4 0,19-15-2 16,27-18-3-16,0-12-39 15,65-12-83-15,17-35-227 16</inkml:trace>
  <inkml:trace contextRef="#ctx0" brushRef="#br0" timeOffset="524744.4497">10259 16999 35 0,'0'0'391'0,"-19"0"-348"0,19 0 11 16,0 0-33-1,0 0-13-15,0 0 1 0,0 0 6 16,0 0 10-16,0 0 1 16,0 0-5-16,0 0 1 15,0 0-2-15,0 0-6 16,0 0-4-16,0 19-3 15,0 20 7-15,-19 24 10 16,-17 22-12-16,-16 14-6 16,-5 10-5-16,-8-8-1 15,16-5 0-15,11-19-3 16,13-19-15-16,17-23-49 16,8-12-36-16,0-16-58 0,19-7-38 15</inkml:trace>
  <inkml:trace contextRef="#ctx0" brushRef="#br0" timeOffset="525224.4435">10722 17135 255 0,'-32'0'110'0,"2"15"-97"16,8 5 1-16,-11 0-1 15,9-3 3-15,10 4 0 16,6-10 9-16,8-6-6 16,0-3-8-16,0-2 0 15,8 0 7-15,30 0 37 16,14 0 2-16,-6 0-20 16,6 5-7-16,-11 30 0 15,-14 13-1-15,-8 9-8 0,-19 10-5 16,0 0-8-16,0 1-5 15,-46-11-3-15,8-13-1 16,2-16-8-16,-7-14-18 16,2-11-4-16,-3-3-13 15,17-7-24-15,27-26-41 16,0-9-69-16,0-5-102 16</inkml:trace>
  <inkml:trace contextRef="#ctx0" brushRef="#br0" timeOffset="525546.3567">10676 17147 136 0,'0'0'132'0,"0"0"-75"16,0 0-4-16,0 0 6 16,36 0-8-16,21 0 13 15,8 0-1-15,3-9-27 16,-5 1-14-16,-8 1-14 0,-23 4-8 15,-7 3-7-15,2 0-61 16,-27 3-166-16</inkml:trace>
  <inkml:trace contextRef="#ctx0" brushRef="#br0" timeOffset="525920.6079">11470 17047 12 0,'0'0'321'15,"-20"0"-267"-15,1 2-6 16,0 25-20-16,-13 7-12 15,-15 9-4-15,1 6-4 16,8-1 2-16,10-6 18 16,20-15-10-16,8-16-12 15,0-11-2-15,36 0-1 16,24-9 17-16,16-15 5 16,3 3 2-16,-13 7-9 15,-15 3-5-15,-10 6-8 0,-8 1-5 16,-14 4 0-16,-14 0-20 15,-5 0-69-15,0 0-68 16,0 0-106-16</inkml:trace>
  <inkml:trace contextRef="#ctx0" brushRef="#br0" timeOffset="526185.6106">11799 16963 25 0,'0'-1'407'16,"-21"1"-351"-16,21 0-5 0,0 0-28 16,0 0-5-1,0 22 12-15,-6 14 18 0,-13 20-15 16,-14 18-5-16,-8 18-3 16,-2 11-7-16,-17 11-7 15,5-6-9-15,4-11-2 16,7-15-1-16,11-15-16 15,25-19-41-15,8-18-51 16,0-13-64-16,0-17-148 16</inkml:trace>
  <inkml:trace contextRef="#ctx0" brushRef="#br0" timeOffset="526708.8663">11884 17804 42 0,'0'-3'444'16,"0"3"-366"-16,0 0-19 15,-8 0-31-15,-6 7-14 16,-5 16 1-16,0 4-9 16,-8-8-6-16,8-5-2 15,19-10 0-15,0-4 2 0,0 0 0 16,13-20 0-16,15 6 3 15,-9 6 8-15,-14 8-4 16,-5 0-3-16,0 26-2 16,0 10-2-16,-33 7-26 15,14-19-126-15,6-22-228 16</inkml:trace>
  <inkml:trace contextRef="#ctx0" brushRef="#br0" timeOffset="527038.4678">12538 17223 526 0,'-60'23'40'16,"3"23"-11"-16,3 0 0 15,2 2-1-15,19-19-17 16,19-8-3-16,14-14-7 15,0-7 5-15,14 0 7 16,32 0 26-16,1 0 6 16,18 1-8-16,-10 21-12 15,-12 14-2-15,-24 17-8 16,-19 10-6-16,-10 7-9 16,-70-1-1-16,-4-8-8 15,10-18-21-15,14-27-36 16,14-16-15-16,21-16-39 0,25-27-44 15,0-13 0-15,0 0-62 16</inkml:trace>
  <inkml:trace contextRef="#ctx0" brushRef="#br0" timeOffset="527540.3254">12413 17290 45 0,'0'-19'428'15,"0"6"-375"-15,46-17 5 16,55-5-12-16,14-5-8 16,10-7-5-16,-5 2-10 0,-22 8-12 15,-13 2-10-15,-20 8-1 16,-18-2-6-16,4 11-29 16,-12-2-43-16,7-2-32 15,-5 3 42-15,11-4 41 16,-1-4 23-16,9 2-13 15,-21-2-14-15,-7 8 4 16,-7 9 24-16,-25 10 3 16,0 0 10-16,0 0 41 15,-17 27 23-15,-32 9-19 16,-13 9-2-16,-4 8-25 0,1 11 3 16,-1 16 1-1,17 12 3-15,0 10 7 0,22 3-9 16,8-3-10-16,19-17-8 15,0-18-2-15,11-21-12 16,43-20 0-16,4-13 1 16,15-13 0-16,6 0 2 15,-13-14 1-15,-20-16 0 16,-27-5-2-16,-19 0 0 16,-33 7 1-16,-59 0-1 15,-6 15-3-15,10 10-3 16,31 3 0-16,24-2-22 15,33 0-66-15,0-11-90 16,0-14-341-16</inkml:trace>
  <inkml:trace contextRef="#ctx0" brushRef="#br0" timeOffset="535744.299">15246 17334 223 0,'14'-20'24'0,"-14"7"38"16,5 5-23-16,-5 1 1 16,5 5 2-16,-5 2-3 0,0 0-3 15,0 0 4-15,0 0-5 16,0 0-7-16,0 0-4 16,0 0-6-16,0 0-8 15,0 15 1-15,0 14 2 16,-19 15 5-16,-8 10-4 15,-19 9-1-15,-3 6 0 16,13 0-5-16,-7 0-3 16,15-10-3-16,1-6-2 15,16-16-5-15,3-14-13 16,-3-14-22-16,11-9-29 16,-3 0-28-16,-2 0-85 0,5-24-153 15</inkml:trace>
  <inkml:trace contextRef="#ctx0" brushRef="#br0" timeOffset="536284.307">15437 17386 217 0,'0'0'51'16,"0"0"-20"-16,0 0-6 16,0 0 1-16,0 0 5 15,0-10-3-15,30-5 12 16,-3-3 14-16,11-4-1 15,9-2-14-15,7-9-2 16,17 5-6-16,-11 2-8 16,-3 6 5-16,-16 15-5 15,-22 5-10-15,-8 0-6 16,-11 36 4-16,0 12 5 16,-33 20-10-16,-38 10-3 15,-13 2-3-15,10 2 0 0,-5-6 0 16,3 0 0-1,2-10 0-15,12-3-5 0,15-16-3 16,31-15-7-16,16-20-12 16,0-12 8-16,16 0 10 15,42-5 9-15,12-20 4 16,9 1 4-16,-5 4-2 16,-8 6-1-16,-20 6 3 15,-13 8-7-15,-22 0-1 16,-9 0-25-16,-2 5-59 15,0 5-60-15,-19-10-192 16</inkml:trace>
  <inkml:trace contextRef="#ctx0" brushRef="#br0" timeOffset="536794.6054">16162 17315 207 0,'0'-16'193'15,"33"-4"-154"-15,13-1 12 0,14-14 11 16,6 5-15-16,-9 11 11 15,-16 5-16-15,-17 14-6 16,-24 0-19-16,0 26-3 16,-19 27-2-16,-46 12-9 15,-20 3-1-15,6-10-2 16,22-15-1-16,30-21 1 16,27-15-4-16,0-7-4 15,46-1 6-15,30-24 2 16,-2-1 0-16,-3 6 1 15,-6 10 0-15,-32 10 5 16,-14 0 3-16,-19 39 6 0,0 22 4 16,-76 7-8-1,-22 10-8-15,-28-8-2 0,9-11-1 16,19-9-1-16,30-16-7 16,16-11-4-16,22-10-3 15,22-9-12-15,2-4-9 16,6 0-3-16,0 0-12 15,0 0-21-15,6-10-91 16,26-20-107-16</inkml:trace>
  <inkml:trace contextRef="#ctx0" brushRef="#br0" timeOffset="537168.3621">17040 17163 316 0,'0'0'83'15,"0"1"-28"-15,0 21-12 16,0 6-1-16,-38 8-15 16,-3 6-5-16,-16 8 2 15,2 8 1-15,3 8 6 16,14-3-10-16,11 2 2 15,27-6-7-15,0-13-5 16,0-20-1-16,52-12-9 0,21-14 2 16,-2 0 1-1,-3-7-2-15,-16-15 3 0,-22 4 3 16,-22 2 1-16,-8 6-3 16,-38 5-3-16,-49 5-3 15,-11 0-2-15,13 3-9 16,25 9-13-16,36-3-25 15,10-7-32-15,14-2-56 16,0 0-146-16</inkml:trace>
  <inkml:trace contextRef="#ctx0" brushRef="#br0" timeOffset="537507.1621">17157 17850 363 0,'0'-7'167'16,"8"7"-88"-16,12 0-20 15,-15 0-25-15,-5 0-20 16,0 11-12-16,0 10 0 15,0-9 2-15,0-2 0 16,0-10-1-16,0 0 2 0,0-18 1 16,33-8-1-16,2-4-4 15,3 8-1-15,-13 11 8 16,-17 9 7-16,-8 2-11 16,0 13-4-16,-33 9-16 15,-21 8-73-15,2-15-97 16</inkml:trace>
  <inkml:trace contextRef="#ctx0" brushRef="#br0" timeOffset="537964.2942">17959 17264 309 0,'11'-13'90'0,"-3"8"-21"16,-8 1-21-16,11 1-2 15,-11 0-8-15,0 3-11 16,0 0 1-16,0 0 4 0,0 30-1 16,-30 12-13-1,-16 15-6-15,-9 8-9 0,-10 7-2 16,13-3 0-16,14-13-1 16,29-19-1-16,9-16-1 15,9-19-4-15,56-2-9 16,14-6 10-16,6-18 3 15,-12 1 2-15,-2 6 0 16,-25 4 2-16,-13 9 0 16,-19 4-2-16,-9 0-6 15,-5 0-53-15,0 0-68 16,-38 0-68-16</inkml:trace>
  <inkml:trace contextRef="#ctx0" brushRef="#br0" timeOffset="538234.2098">18267 17274 369 0,'5'-5'94'0,"-5"5"-43"16,0 0-17-16,0 7-15 15,0 24 10-15,-24 7 0 16,-22 17 13-16,-1 11-6 15,-5 4-9-15,-8 5-7 16,9 2-8-16,4-4-4 16,15-8-8-16,12-8 0 0,1-18-10 15,19-12-24-15,0-14-19 16,0-9-30-16,0-4-72 16,0 0-148-16</inkml:trace>
  <inkml:trace contextRef="#ctx0" brushRef="#br0" timeOffset="538968.7105">18750 17276 28 0,'-11'0'199'0,"-8"0"-118"15,-14 0-11-15,-8 17-4 16,3 5-6-16,-9 1-6 16,7 1-16-16,1 3-15 15,7-3-10-15,4-4-3 16,15-3-1-16,2-1-3 0,11-6 7 15,0-3 7 1,0-4-2-16,0-1 2 0,24-2 3 16,23 0-3-16,13 0-1 15,-3 0 1-15,3 0-1 16,-8 0-4-16,-11 0-3 16,-3 0 1-16,-19 0-3 15,8 14-3-15,-13 13-2 16,-9 7 1-16,-5 3 0 15,0 2-3-15,0 1-1 16,0 3-1-16,0-4-2 16,-27 4 1-16,-11 3 0 15,0-1 0-15,-3 0 0 16,-11-1 0-16,0-2 0 16,-8-8 1-16,14-2-2 15,8-13 1-15,19-9-4 16,-3-10-5-16,3 0 1 0,0-3-3 15,13-23-1-15,6-10 4 16,0-4-1-16,0-5 0 16,33 1 6-16,13-6 1 15,-2 4 1-15,2-5 1 16,14 3-1-16,-3-5 1 16,3-8 0-16,0 1 1 15,-2-9-1-15,-7 2 0 16,-18 7 0-16,-19 9-1 15,-14 16 1-15,0 17-4 16,-6 11 2-16,-32 7-5 16,-3 4 2-16,-5 15-20 0,8 0-32 15,0 2-23-15,-3-7-60 16,3 3-161-16</inkml:trace>
  <inkml:trace contextRef="#ctx0" brushRef="#br0" timeOffset="540964.7943">17157 17049 199 0,'3'0'56'0,"-3"0"-5"16,0 0-27-16,0 0-21 0,0 0-2 16,0 0 3-16,0 0 23 15,0 0 21-15,0 0-4 16,0 0-9-16,0 6-16 16,0 8-7-16,0 1-6 15,-16 0-4-15,-3 2 0 16,-1 0-1-16,1 0 0 15,0 1 0-15,6-1 7 16,-1 0 4-16,-13 3-6 16,8 4 0-16,-6 1-1 15,-2 1 0-15,8-2 4 16,5-2-2-16,0-3-2 16,-5 5-2-16,11-4 0 15,-3 0-2-15,-16 2 1 0,8 3-1 16,-8 3 2-16,-6 0 1 15,8 3-1-15,-7-3 0 16,4 1 2-16,9-7 1 16,6-2 0-16,-6-3-4 15,13-5 1-15,3 2-1 16,-2-2 2-16,-9-1-1 16,9 3-1-16,-9 0 1 15,1 1 0-15,7 0 2 16,-2-1 0-16,3-1-2 15,5 3-2-15,0-3-1 16,0 2 1-16,0 4 2 16,0-5-2-16,0 4 4 0,0-5 0 15,0-1-2-15,0-5-1 16,0 0-2-16,0 2 0 16,0-2 0-16,0-1 1 15,5-3 0-15,3-1 0 16,6-2 2-16,5 0 3 15,5 0-1-15,4 0 2 16,-1 0-2-16,6-2-3 16,-9-9 0-16,9-3 3 15,-6 1-2-15,-8 1 3 16,9-2-3-16,-4-1-2 16,3-2 2-16,-8 2-2 15,9 0 1-15,-20 0 0 0,16 0 0 16,-10-3-2-1,11 3 0-15,-6 2 1 0,-6-4 1 16,9 3-2-16,-8 1 0 16,2-1 0-16,-8 1 0 15,-2 4 0-15,-3-2 0 16,7 6 0-16,-10-2 2 16,0 2 0-16,0-4-2 15,0-2 0-15,9 1 0 16,-9-2 0-16,5 5 0 15,-5-1 0-15,0 2 0 16,0 4 0-16,0 2 1 0,0 0 0 16,0-1 2-1,-5 1-2-15,-4 0-1 0,-4 0 1 16,-1 0-1-16,-5 0 0 16,-11 0 0-16,-5 0 0 15,-4 18 1-15,-21 7 1 16,3 3 1-16,-3 0 0 15,0-6 0-15,17-3-2 16,2-5 0-16,8 1-1 16,0-2-2-16,6 4-13 15,-3 6-40-15,8 1-70 16,-2-10-263-16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7:41:18.3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15167 6095 111 0,'0'-14'235'16,"0"1"-217"-16,0 2 31 15,5-4-8-15,3 2-15 0,3 6 2 16,-11 1 9-16,0 4 9 15,0 2-5-15,0 0-12 16,0 0-5-16,0 0-10 16,0 0-5-16,0 8-3 15,0 29-4-15,-5 23 1 16,-33 15 1-16,-3 8-3 16,-6 4 1-16,1 1-2 15,-3-12 0-15,8-16 0 16,14-20 0-16,8-19 0 15,19-17 0-15,0-4 0 16,0-25 0-16,0-28-4 16,8-13-4-16,36-11 3 15,10-2 3-15,-8 3 2 16,6 2 0-16,6 5 0 0,-4 3 0 16,3 10 0-16,-5 9 0 15,-19 10 0-15,0 9 0 16,-25 14 0-16,3 3 0 15,-9 11 0-15,4 0 1 16,-1 0 0-16,9 19 0 16,0 22 5-16,-1 13-1 15,6 8-2-15,-11 8-1 16,-2 5-2-16,-6 4 1 16,0 0-1-16,0-1 1 15,0-6 2-15,0-5-2 16,0-17-1-16,0-9-2 0,0-18-15 15,0-10-29-15,0-8-53 16,0-3-56-16,0-2-80 16</inkml:trace>
  <inkml:trace contextRef="#ctx0" brushRef="#br0" timeOffset="283.7505">15096 6432 96 0,'0'-8'325'16,"0"8"-294"-16,0-2 31 15,5 2-18-15,34 0-11 16,12 0 21-16,1 0-26 15,-11 0-8-15,0 5-9 16,-8 1-7-16,-1-2-4 16,-2-4 0-16,6 0-19 15,2 0-40-15,0-4-82 16,17-10-106-16</inkml:trace>
  <inkml:trace contextRef="#ctx0" brushRef="#br0" timeOffset="607.1135">15914 6364 421 0,'-14'28'36'0,"9"4"6"16,5-2 14-16,-3-6-28 15,-2-5-22-15,-6-10-5 16,3-6-1-16,8-3 4 15,0 0 10-15,0-25-3 16,0-15-11-16,0-6 0 16,46 2 1-16,0 5 0 15,17 4 5-15,-8 5 7 16,4 6-2-16,-1 9 4 0,-17 7 1 16,-22 2 2-16,-14 6-12 15,3 0-5-15,3 0-1 16,11 0-10-16,3 0-37 15,16 0-92-15,5 0-138 16</inkml:trace>
  <inkml:trace contextRef="#ctx0" brushRef="#br0" timeOffset="943.6655">16615 6349 347 0,'5'0'16'16,"55"0"41"-16,11-9 10 16,27-20-20-16,8-10 5 15,-2-2-5-15,-19 4-11 16,-17 3-15-16,-30 12-9 16,-19 10-4-16,-19 5 1 15,0 7 7-15,-33 0 3 16,-57 7-18-16,-16 27-1 15,-11 15 0-15,5 4 0 16,6 3 1-16,21 1-1 16,33-8 0-16,14-4-1 15,38-10 0-15,0-8-5 0,11-10-15 16,57-12-9-16,22-5-17 16,27 0-58-16,9-20-48 15,10-9-69-15</inkml:trace>
  <inkml:trace contextRef="#ctx0" brushRef="#br0" timeOffset="1273.2066">17637 6254 408 0,'-93'39'55'15,"9"8"13"-15,13 2-8 16,11 2-39-16,22-13-17 15,24-10-3-15,6-10-1 0,8-15 0 16,8-3 3-16,63-11 7 16,14-27 2-16,16-8-8 15,-6-2-4-15,-16 10 0 16,-24 7 1-16,-31 17-1 16,-18 8 1-16,-6 6-1 15,0 8 1-15,-25 29 4 16,-13 7 8-16,2 5 20 15,23-5-15-15,13-10-15 16,0-12-3-16,13-12 0 16,42-10-20-16,29 0-47 0,28-10-100 15,11-17-300 1</inkml:trace>
  <inkml:trace contextRef="#ctx0" brushRef="#br0" timeOffset="1657.776">18632 6372 188 0,'-38'25'221'0,"-8"10"-185"16,27 0 23-16,0-3-13 15,19-7-32-15,0-16-11 16,19-9 17-16,38 0 9 16,17-9 2-16,5-24-1 15,-14-3 2-15,-8 11 3 16,-29 1 2-16,-15 10-13 15,-13 5-12-15,-13-2 1 16,-39 3-13-16,-8 6-11 16,22-1-21-16,10 3-29 15,15 0-50-15,13 0-63 0,0 0-156 16</inkml:trace>
  <inkml:trace contextRef="#ctx0" brushRef="#br0" timeOffset="1948.8919">19696 5707 383 0,'-28'-13'39'0,"9"4"32"15,11 7-23-15,-11 2-16 0,0 0-6 16,0 9-9-16,-3 23 12 15,-2 15-2-15,5 18-3 16,5 12 0-16,6 10 6 16,2 2-8-16,6-4-13 15,0-5-7-15,0-9-2 16,0-4 0-16,0-7-8 16,0-13-33-16,-32-15-36 15,7-10-49-15,-24-14-86 16</inkml:trace>
  <inkml:trace contextRef="#ctx0" brushRef="#br0" timeOffset="2069.0645">19208 6206 380 0,'60'-12'153'0,"19"-1"-127"0,19-2 1 16,8 0-27-16,6-2-41 15,-3-10-195-15</inkml:trace>
  <inkml:trace contextRef="#ctx0" brushRef="#br0" timeOffset="2931.0405">20985 5922 375 0,'0'0'80'0,"0"0"-6"15,0 0-17-15,0 0-13 16,-5-1-3-16,-9-1-1 15,-13 2-2-15,-14 0-24 16,-22 0-6-16,-2 0 4 16,5 3-6-16,19 10 1 15,11-3-4-15,30 3-3 16,0-6 0-16,30 5 0 0,25 0 0 16,16 2 0-16,-6 3 1 15,-19 8 1-15,-18 10 4 16,-23 9 4-16,-5 13 3 15,-41 5-2-15,-54-1-7 16,-22-1-3-16,-3-18-1 16,13-15-7-16,12-16-14 15,16-11-1-15,27 0-9 16,19 0-19-16,11 0-22 16,22-3-46-16,0-5-53 15</inkml:trace>
  <inkml:trace contextRef="#ctx0" brushRef="#br0" timeOffset="3320.83">20972 6295 338 0,'52'0'61'16,"13"-10"44"-16,22-9-25 16,11-7-31-16,6-5-3 15,-6 1-7-15,-24 0-7 0,-31 10-14 16,-29 8-3-16,-14 4 0 16,0 6-3-16,-19 2 3 15,-60 0-12-15,-33 14-3 16,-11 25-1-16,-2 10 1 15,8 3-1-15,19 2 1 16,24-5-3-16,22-4-5 16,28-6-6-16,24-9-8 15,0-9-6-15,38-11-8 16,46-10-5-16,23 0-27 16,-4 0-36-16,15-22 12 15,7-6-51-15,-8-1-91 0</inkml:trace>
  <inkml:trace contextRef="#ctx0" brushRef="#br0" timeOffset="3561.3627">22125 6149 44 0,'-38'0'368'0,"-22"4"-342"15,-11 24 51-15,-3 7-30 16,-10 4-9-16,10 7-2 15,17-9-11-15,16-6-12 16,41-8-5-16,0-11-7 16,0-7 0-16,47-5-1 0,32 0 1 15,-8 0-1-15,8-20 0 16,-6-3-7-16,4-2-33 16,-4 1-90-16,-7 2-121 15</inkml:trace>
  <inkml:trace contextRef="#ctx0" brushRef="#br0" timeOffset="3869.5795">22591 5664 357 0,'0'0'89'0,"0"0"-27"15,0 0-26-15,0 0-16 16,0 0-10-16,0 19 7 16,-8 17 24-16,-3 14-15 15,-2 14-9-15,5 11-3 16,-22 15 6-16,8 4-9 16,-6 3-4-16,4 2-5 15,10-4-2-15,1-11-2 16,7-16-18-16,6-15-31 15,-8-23-26-15,8-16-10 16,0-14-83-16,0 0-51 16</inkml:trace>
  <inkml:trace contextRef="#ctx0" brushRef="#br0" timeOffset="4319.6213">22106 6092 165 0,'0'0'151'16,"6"0"-142"-16,48 0 71 16,11 0-23-16,15 0-10 15,15 0-2-15,-2 0 0 0,-9 0-15 16,-5-5-21-16,-19 5-8 15,6 0-1-15,-23 0-5 16,-7 0-21-16,-17 20-12 16,-5 7 5-16,-14 6 10 15,0 9 12-15,0-4 7 16,0 5 4-16,-14-8 0 16,14-6 0-16,0-11 2 15,0-7-1-15,0-11-1 16,27 0 9-16,20-14 32 15,10-15-3-15,-11-3 2 16,-13 1-4-16,-20 8-2 16,-13 0-5-16,0 1-10 0,-32-5-12 15,-15 9-7 1,9-3-6-16,16 12-20 0,3 1-29 16,19 8-42-16,0 0-30 15,0 0-80-15</inkml:trace>
  <inkml:trace contextRef="#ctx0" brushRef="#br0" timeOffset="4567.195">23156 6340 323 0,'0'35'38'16,"0"-4"18"-16,0 0-8 16,0-13-32-16,0-6-12 15,0-12-3-15,0 0 3 16,19-26 44-16,27-23-10 0,20-16-20 15,-1-1 8-15,1 2 14 16,-23 18-2-16,12 12-6 16,-17 12-8-16,-5 14-8 15,-14 8-7-15,8 0-9 16,0 0-3-16,3 0-18 16,-8 0-40-16,-3 0-98 15,0 8-227-15</inkml:trace>
  <inkml:trace contextRef="#ctx0" brushRef="#br0" timeOffset="4873.4725">24151 6121 627 0,'0'8'45'15,"25"0"31"-15,43-7-21 0,16-1-30 16,1 0-19-16,-6 0-6 15,-14 0 0-15,-18-4-32 16,-15-4-109-16,-18-8-342 16</inkml:trace>
  <inkml:trace contextRef="#ctx0" brushRef="#br0" timeOffset="5893.0985">25040 5980 331 0,'0'0'106'16,"0"0"-77"-16,0 0 17 15,0 0-13-15,0 0-9 0,0 12-4 16,-6 20 22-16,-13 18-19 15,0 10-2-15,0 9-6 16,-14 3-4-16,1 1 1 16,5-6-4-16,5-13-5 15,5-19-1-15,4-21-2 16,13-14-2-16,0-14 0 16,11-44-3-16,35-16-11 15,14-18 4-15,5-6-2 16,6 8 11-16,-16 3 3 15,8 17 0-15,-14 12 1 16,-11 18-1-16,-11 17 0 16,-22 10 1-16,9 6-1 0,-14 7 2 15,0 0 1 1,0 0 2-16,6 35 2 0,-6 13 14 16,8 15-7-16,3 6 5 15,2 2 0-15,1-2-4 16,0-2-7-16,5-8-7 15,-6-2-1-15,1-6-1 16,-9-7-11-16,1-8-39 16,-6-8-27-16,0-6-68 15,0-4-100-15</inkml:trace>
  <inkml:trace contextRef="#ctx0" brushRef="#br0" timeOffset="6103.1057">25010 6323 396 0,'-3'-8'179'15,"3"4"-141"-15,0-3 3 16,49 0-30-16,36-2 5 16,-1-2-8-16,6 3-7 15,-22 8-1-15,-2 0-12 16,-14 0-41-16,-6 0-55 15,-8 0-64-15,-10 26-173 16</inkml:trace>
  <inkml:trace contextRef="#ctx0" brushRef="#br0" timeOffset="6307.1637">25697 6448 376 0,'0'0'63'16,"0"-29"27"-16,41-21-52 15,30-15-11-15,13-6 12 16,1-2-12-16,-12 11-5 16,-15 10-5-16,-12 15-9 15,-13 9-8-15,-14 10-3 16,3 6-24-16,-9 4-56 16,-2 8-65-16,3 0-61 15</inkml:trace>
  <inkml:trace contextRef="#ctx0" brushRef="#br0" timeOffset="6583.8834">26338 6179 322 0,'0'3'63'0,"13"-3"-10"16,34 0 12-16,18-5-13 16,20-29-22-16,7 0 5 15,-18-1 2-15,-17 6-8 16,-29 6-17-16,-18 13-9 15,-10 7 0-15,-19 3 11 16,-57 3-8-16,-22 30-6 16,-3 9 0-16,-3 8 0 15,12 2-1-15,13 4 1 16,8 0 0-16,33-8-1 0,24-5-12 16,14-13-19-16,11-11-37 15,49-12-28-15,38-7-31 16,8 0-123-16</inkml:trace>
  <inkml:trace contextRef="#ctx0" brushRef="#br0" timeOffset="6839.1648">27009 6225 144 0,'-74'15'279'0,"-5"20"-212"15,8 2-3 1,19 4-19-16,17-10-8 0,16-9-24 15,19-13-13-15,0-9 0 16,54 0 0-16,22-26 1 16,12-4 0-16,-9 3 0 15,-22 12 0-15,-11 15 12 16,-18 1-8-16,-23 47-2 16,-5 13 14-16,0 3-9 15,0-15-8-15,-5-11-20 16,5-28-133-16,24-10-319 15</inkml:trace>
  <inkml:trace contextRef="#ctx0" brushRef="#br0" timeOffset="7268.0454">27906 6282 165 0,'-79'41'234'16,"13"8"-166"-16,12 3 10 16,15-7-40-16,28-8-31 15,11-19-6-15,0-14-1 16,58-4 4-16,21-4 14 16,5-23-2-16,1-3-2 15,-12-4 11-15,-21 10 1 16,-24 4-5-16,-28 3-5 15,0 4-6-15,-28 3-10 16,-32 2-12-16,17 7-36 16,10-1-47-16,30 2-70 0,3 0-117 15</inkml:trace>
  <inkml:trace contextRef="#ctx0" brushRef="#br0" timeOffset="7603.8344">29054 5703 136 0,'-22'-6'194'0,"8"6"-140"15,-10 0 5-15,-17 0-32 16,2 0 3-16,-7 15 11 15,-14 15 5-15,8 10 5 16,0 11-9-16,1 14-11 16,18 4-6-16,0 1-4 15,25 2-3-15,8-7-6 16,0-6-6-16,0-2-5 16,33-7-1-16,0-6 0 15,-6-6-2-15,-3-6-18 16,-10-9-38-16,-6-8-44 15,-8-3-85-15,0-12-113 16</inkml:trace>
  <inkml:trace contextRef="#ctx0" brushRef="#br0" timeOffset="7753.2777">28503 6255 429 0,'0'-5'190'0,"30"0"-135"16,43-5-3-16,17-1-42 15,3-10-9-15,5-3-1 16,-5-6-25-16,-9 5-70 16,-5 4-146-16</inkml:trace>
  <inkml:trace contextRef="#ctx0" brushRef="#br0" timeOffset="8473.3409">29970 5662 468 0,'0'0'50'15,"0"0"-24"-15,0 27 0 16,-33 13 8-16,0 13-6 16,-8 10 3-16,-5 14-1 0,-6 6 3 15,-5-1-11 1,16-5-7-16,8-16-12 0,6-17-3 16,16-25 0-16,11-19-1 15,0 0-2-15,46-45 2 16,20-17-5-16,13-12-10 15,-14-13-1-15,-2 2 11 16,-17 3-2-16,-10 15-2 16,-17 20 9-16,-5 15 1 15,-9 14 0-15,-5 7 1 16,0 7 3-16,0 4 6 16,0 0-3-16,0 0 0 15,6 0-3-15,-6 0 0 16,8 0 1-16,-8 0-1 0,13 0-2 15,4 18 4-15,-1 12 13 16,3 4-11-16,14 4-4 16,-6 4-4-16,11-1 1 15,-5 4 0-15,0 5 0 16,-14 2 2-16,5-4 6 16,-10-1-5-16,0-7-3 15,-1-5-1-15,-5-5 0 16,-2-7 1-16,-6-4-1 15,5-5-1-15,-5-4 1 16,0-7 1-16,0-1-1 16,0-2 0-16,0 0 0 15,0 2 1-15,-38 2 8 0,-27-2-5 16,-33-2-1-16,-9 0 2 16,-15 0-3-16,10 0-1 15,5-10-1-15,28-3-9 16,3 2-37-16,30 11-61 15,18-11-192-15</inkml:trace>
  <inkml:trace contextRef="#ctx0" brushRef="#br0" timeOffset="9822.692">15178 7398 269 0,'-19'0'135'15,"0"0"-109"-15,-6 1 36 16,-8 19-3-16,-19 6-26 16,-2 5-1-16,-6 13-10 0,-11 10-11 15,6 11 2 1,5 16-1-16,16 19 3 0,9 14-5 15,10 13 0-15,6 2-3 16,11-6 1-16,8-13-3 16,0-16-2-16,0-20-2 15,22-18-1-15,-3-20 0 16,0-15-2-16,-19-13-9 16,0-8-26-16,5-4-28 15,17-26-99-15,8-12-238 16</inkml:trace>
  <inkml:trace contextRef="#ctx0" brushRef="#br0" timeOffset="10731.1095">15952 7441 228 0,'0'0'158'0,"0"0"-117"15,0 0-1-15,0 0-19 16,0 0-5-16,0 0 10 16,0 0 9-16,0 0 0 0,0 0-8 15,0 0-11-15,0 23 9 16,0 4-9-16,0 3-9 16,0 4-5-16,-5-5 1 15,-14 1-2-15,5-5-1 16,-5-8-2-16,11-5-24 15,8-4-59-15,-11 1-86 16</inkml:trace>
  <inkml:trace contextRef="#ctx0" brushRef="#br0" timeOffset="11031.1817">15540 7970 291 0,'0'0'82'0,"0"0"-45"16,0 0-6-16,0 0-16 15,0 0-4-15,14 0 12 16,38-2 37-16,8-9-8 15,3-1-22-15,2 1-11 16,0 1-13-16,-10 1-5 16,-11 0-1-16,-17 4-13 0,-14 3-56 15,12 2-76 1,-17 0-127-16</inkml:trace>
  <inkml:trace contextRef="#ctx0" brushRef="#br0" timeOffset="11524.9231">15649 8149 6 0,'-19'3'221'0,"8"-1"-179"16,11-2 31-16,0 0-26 15,0 0-15-15,0 0 3 16,0 0 5-16,30 0 21 16,6 0-11-16,16 0-14 15,5 0-9-15,-16-2-4 16,0 2-8-16,-17 0-6 15,-10 0-2-15,5 8 0 16,-19 17 8-16,0 4-5 16,-5 11-2-16,-55 2-6 0,-6 3-1 15,6-3-1-15,3-5-1 16,16-6 1-16,14-10-1 16,16-10 1-16,11-3-1 15,0-2 1-15,33-1 0 16,24 0 3-16,11-3 8 15,-3 1 3-15,1-3-9 16,-20 0-5-16,-16 0-1 16,-8 0-20-16,-3-13-35 15,0-7-72-15,14-3-141 16</inkml:trace>
  <inkml:trace contextRef="#ctx0" brushRef="#br0" timeOffset="12029.0691">16606 7936 317 0,'0'-2'71'15,"0"2"-11"-15,0 0-15 16,0 0-15-16,0 0-9 16,0 0 0-16,0 0 0 0,0 10 0 15,0 16 20-15,0 13-14 16,0 5 1-16,0 6-5 16,-19 4-6-16,0-2-4 15,6-13-9-15,7-10-3 16,6-18-1-16,-8-9 0 15,8-2 0-15,0-7-1 16,0-22 0-16,0-7-3 16,0-8 1-16,0 0 1 15,8-1 2-15,11 0 0 16,0 1-1-16,14 0 1 16,0 4 0-16,8 8 0 15,5 3 0-15,-8 8 0 16,0 7 1-16,3 7 1 0,-13 5 0 15,10 2-1-15,-11 0 0 16,3 0-1-16,-3 0-2 16,6 0-28-16,-11 0-62 15,8 0-97-15,3 0-194 16</inkml:trace>
  <inkml:trace contextRef="#ctx0" brushRef="#br0" timeOffset="12463.2174">17356 7504 80 0,'0'0'195'0,"0"0"-152"16,0 0-7-16,0 0-5 16,0 0 0-16,0 0 16 15,19 0 0-15,6 0-3 16,8 0 1-16,-6 0-7 16,0 0-10-16,6 2-6 15,-9 5-6-15,-10 7-8 0,-6 0 3 16,-8 7-2-16,0 8-1 15,-8 4-2-15,-33 5-5 16,-8-2 1-16,14-2-1 16,16-7 0-16,8-7 0 15,11-5 1-15,0-8 0 16,0 1-2-16,19-4 1 16,13-4 2-16,7 0-3 15,2 0 0-15,2-8-14 16,-5-4-59-16,17-9-141 15</inkml:trace>
  <inkml:trace contextRef="#ctx0" brushRef="#br0" timeOffset="13175.0241">18534 7592 327 0,'0'0'62'0,"0"0"-5"0,0 0-27 15,0 0-11-15,-5 0-3 16,-14 0-4-16,-14 0 16 16,6 6 1-16,-14 10 1 15,-3 1-1-15,3 6-8 16,-11 2-5-16,1 8 1 16,-1 7-8-16,5 8 3 15,-4 3 3-15,10 4 1 16,14 3-2-16,2-8-3 15,25-4 3-15,0-9-4 16,0-9-8-16,25-8 1 16,29-13 6-16,31-7 5 0,18 0-6 15,-5-13-2-15,9-19 4 16,-4-9-2-16,-10-10-4 16,0-7-1-16,-9-5-1 15,-5 0 0-15,-21-2-1 16,-26 7 0-16,1 4-1 15,-33 4 1-15,0 10-1 16,0 9 0-16,-38 4 0 16,-9 6 0-16,-10 9 0 15,-3 6 0-15,-5 6 0 16,-20 0 0-16,-7 18-1 0,4 10 1 16,-2 5-1-1,17 5 1-15,21-1 0 0,14-4 0 16,19 0 1-16,19-2-1 15,0-5 1-15,0-4 2 16,38-1-1-16,27-7 3 16,9-2-2-16,5-11-1 15,0-1-2-15,-3 0-1 16,-10-20-18-16,-6-4-74 16,-3-9-104-16</inkml:trace>
  <inkml:trace contextRef="#ctx0" brushRef="#br0" timeOffset="13625.0718">19360 7190 150 0,'0'-4'228'15,"0"2"-186"-15,0 0 14 16,0 2-19-16,33 0 16 16,8 0 0-16,11 29-5 15,-6 25-4-15,-2 15-4 16,-22 19 4-16,-17 18-6 16,-5 16-5-16,-19 15-10 15,-60 6-3-15,-19-5-10 16,-6-16-8-16,11-25-2 15,25-36-5-15,25-33-27 0,2-28-48 16,27 0-48 0,14-34-157-16</inkml:trace>
  <inkml:trace contextRef="#ctx0" brushRef="#br0" timeOffset="44841.2818">21850 7779 552 0,'46'0'16'16,"28"0"27"-16,16 8 28 16,-3-1-57-16,-11-1-11 15,-2-6-3-15,-3 1-16 16,2-1-96-16,-21-1-290 15</inkml:trace>
  <inkml:trace contextRef="#ctx0" brushRef="#br0" timeOffset="45214.8913">23671 7217 469 0,'-84'86'224'0,"5"45"-222"16,2 31 65-16,-10 20-13 16,22 6-32-16,18-11-22 15,42-33 0-15,5-36-24 16,52-35-97-16,21-44-159 15</inkml:trace>
  <inkml:trace contextRef="#ctx0" brushRef="#br0" timeOffset="46761.6237">24440 7175 257 0,'-8'-3'81'0,"8"3"-55"0,0 0 20 15,0 0-13-15,0 0-6 16,0 0-9-16,0 0-2 16,0 18 28-16,0 21 2 15,0 8-18-15,0 12-9 16,-25 4-11-16,4-6-5 15,1-1-3-15,1-10-2 16,11-11-16-16,8-3-53 16,0-13-61-16,0-12-132 15</inkml:trace>
  <inkml:trace contextRef="#ctx0" brushRef="#br0" timeOffset="46984.7867">23941 7785 400 0,'19'0'54'16,"71"-6"4"-16,25-7 24 15,-4 2-57-15,-1-3-12 16,-26-2-7-16,-16-1-6 0,-11 0-5 15,-16 5-62-15,-16 4-151 16</inkml:trace>
  <inkml:trace contextRef="#ctx0" brushRef="#br0" timeOffset="47525.1315">24012 8000 45 0,'0'0'208'0,"0"-2"-176"15,0-3 22-15,8-2 11 16,22-1-12-16,3-2 0 15,8-1 3-15,5-1-4 16,-5 3-8-16,3 2-6 16,-23 6-14-16,-10 1-9 0,-2 0-5 15,-9 1 3-15,0 36 4 16,-22 18-3-16,-49 14-8 16,-8 12-5-16,-6-9 2 15,33-6-3-15,31-14 1 16,21-18-1-16,8-13-1 15,68-14-1-15,30-7 1 16,14 0 1-16,11-25-3 16,-13-8-22-16,-28 7-57 15,-17-4-85-15,-29-2-230 16</inkml:trace>
  <inkml:trace contextRef="#ctx0" brushRef="#br0" timeOffset="48184.6337">25318 7710 335 0,'-14'0'54'16,"14"0"-14"-16,0 0-6 16,0 0-2-16,0 0 15 0,0 20-10 15,0 7 0 1,0 10-2-16,0 10-12 0,0 6-10 15,0 5-3-15,0 0-4 16,-32 0-3-16,4-12-3 16,15-15 0-16,2-16-4 15,8-10 0-15,3-5 3 16,0 0-2-16,0-18-2 16,0-15-4-16,0-2 5 15,14-6 4-15,13-9 0 16,6-2 0-16,13-4 2 15,20-4 3-15,-1 5 8 0,14 10 0 16,-8 4 2 0,-6 16-5-16,-10 10-2 0,-17 3-5 15,-5 9-3-15,0 0-1 16,-1 3-10-16,1 0-29 16,19 0-88-16,-6 3-120 15</inkml:trace>
  <inkml:trace contextRef="#ctx0" brushRef="#br0" timeOffset="49348.8415">26417 7319 217 0,'-6'0'37'16,"6"-1"17"-16,0 1 7 15,0-3-19-15,0 1-10 16,0 1-9-16,0-3-1 16,0 4-8-16,0 0 6 15,0 0 3-15,0 0-2 16,0 0 0-16,0-7-6 16,39-3 1-16,7 0 8 15,19 0 2-15,-18 6-8 16,-15 2-1-16,-23 2-4 15,2 0-2-15,-11 0-5 16,0 24 4-16,-20 21 4 0,-50 11-9 16,-4 0-5-16,14-5 3 15,27-14-3-15,28-9 0 16,5-9-2-16,13-8-2 16,39-7-2-16,14-4 1 15,7 0-2-15,4-5-17 16,-12-8-55-16,-5-3-111 15,-22 0-197-15</inkml:trace>
  <inkml:trace contextRef="#ctx0" brushRef="#br0" timeOffset="49760.7656">27448 7511 189 0,'-55'0'182'16,"-8"10"-153"-16,-10 18 21 15,-15 0-8-15,-2-1 1 16,17-4-13-16,16-1-16 15,29-9 1-15,17-7-4 0,11-3-2 16,0-2 7-16,0 5 2 16,25 7 10-16,16 4-3 15,5 5-6-15,-8 7 9 16,-19 12 1-16,-19 5-1 16,0 9-13-16,-46 1-6 15,-33-10-6-15,-14-9-3 16,3-17-2-16,11-19-15 15,14-1-24-15,32-10-25 16,19-24-9-16,14 8-48 16,0 1-20-16,47-3-134 15</inkml:trace>
  <inkml:trace contextRef="#ctx0" brushRef="#br0" timeOffset="50009.8886">27467 7707 342 0,'0'0'29'16,"13"1"56"-16,-2 21-26 15,-3 7-12-15,-2 6-20 16,-6 7-7-16,0-4-8 15,0 0-12-15,0 0 0 16,-11-10-10-16,-3-3-40 0,6-3-58 16,-11-14-67-16</inkml:trace>
  <inkml:trace contextRef="#ctx0" brushRef="#br0" timeOffset="50189.7467">27636 7405 430 0,'0'-1'55'0,"0"1"-48"16,0 0-7-16,5 0-6 0,11 1-121 15</inkml:trace>
  <inkml:trace contextRef="#ctx0" brushRef="#br0" timeOffset="50614.5184">27867 7604 345 0,'0'0'33'15,"0"0"16"-15,0 0 7 16,0 23 0-16,0 12-27 16,-13-2-3-16,-9 9 0 15,3-1-5-15,0-5-4 16,11-12-8-16,2-8-7 15,6-16-2-15,0 0 0 16,33-17 0-16,46-26 3 16,14 1-2-16,10 5 2 15,-15 9 14-15,-18 17 6 16,-18 6 2-16,-19 5-5 0,-19 1-11 16,-9 30 15-16,-5 9-13 15,0 7-11-15,-33-1-5 16,1-11-36-16,18-5-29 15,14-12-30-15,0-7-76 16,14-11-168-16</inkml:trace>
  <inkml:trace contextRef="#ctx0" brushRef="#br0" timeOffset="51416.9416">29498 7207 182 0,'5'-6'130'16,"-5"2"-79"-16,0 1 5 16,0-1-12-16,0 4 1 15,0 0-11-15,0 0-3 16,0 0-9-16,-27 0-11 16,-6 7-4-16,-18 17-1 15,-15 6 2-15,1 2 2 16,-6 10-1-16,5 3 7 15,1 7 4-15,0 6-5 0,5 1-3 16,8 3-5-16,11 0-4 16,16-3-1-16,17-5-2 15,8-14 0-15,0-5-1 16,22-9 1-16,30-17 3 16,13-9 1-16,9 0 1 15,16-24 0-15,2-18 0 16,7-12-3-16,-9-2-2 15,-6-4 3-15,-16 1 3 16,-16 2 0-16,-25-2-3 16,-16 3-2-16,-11 2-1 15,-11 8-2-15,-49 18-4 16,-13 13-3-16,-12 15 2 0,-5 1 5 16,3 34 2-16,2 6 0 15,12 4 0-15,10-2 0 16,30-2 0-16,20-3 0 15,13-1-2-15,0-5 1 16,24-2 1-16,31-8-1 16,10-7-2-16,12-9-6 15,2-6-12-15,13 0-33 16,-2-16-92-16,-24-16-296 16</inkml:trace>
  <inkml:trace contextRef="#ctx0" brushRef="#br0" timeOffset="51755.103">29983 6894 323 0,'0'0'194'16,"11"37"-146"-16,22 34 40 0,-11 30-42 15,-22 32-13 1,0 15 6-16,-66 14-7 0,-51 2-14 15,-27 0-14-15,-15-7-4 16,1-14-42-16,27-27-109 16,20-37-330-16</inkml:trace>
  <inkml:trace contextRef="#ctx0" brushRef="#br0" timeOffset="73618.2562">25187 9485 225 0,'-3'6'51'16,"3"-4"-33"-16,-5-2 12 16,5 3-4-16,0-3 1 15,0 0 9-15,0 0 10 0,0 0 4 16,0 0-16-16,0 0-21 15,0 0-8-15,0 0 4 16,0 0 4-16,0 0-5 16,0 0 11-16,0 0 3 15,0 0 4-15,0-12 2 16,0-16-11-16,0-5-13 16,0-7-3-16,0 3 2 15,0-4 4-15,0-4 1 16,0-3-6-16,0-3 0 15,0 8 0-15,0-2 0 16,0 3-1-16,0 5-1 16,0 5 1-16,0 7-1 0,0 4 1 15,0 8-1-15,0 6 4 16,0-1 0-16,0 6 1 16,0-6 4-16,0 0-3 15,0 3-2-15,0 3 2 16,0 2 1-16,0 0 4 15,0 0-1-15,0 0-4 16,0 0-5-16,0 0 0 16,0 7-1-16,-8 23 1 15,-22 11-1-15,-3 6 1 16,0-4-1-16,6-7 0 16,13-10 0-16,9-16 0 15,0-10 0-15,5 0-1 0,0-17-1 16,0-25-3-1,24-16-2-15,28 3 4 0,0 4 3 16,-6 8-1-16,0 11 1 16,-13 14-1-16,-14 9 1 15,-11 7 0-15,3 2-1 16,-3 0-1-16,1 18 2 16,-4 12 6-16,6 11-3 15,-11 0-1-15,0-3-2 16,0-7 0-16,0-12 0 15,8-11-19-15,-8-8-54 16,6 0-63-16,2 0-202 0</inkml:trace>
  <inkml:trace contextRef="#ctx0" brushRef="#br0" timeOffset="74450.8648">23396 10378 42 0,'0'-8'417'0,"0"8"-380"16,0 0 11-16,0 0-17 15,0 0-7-15,0 0-4 16,0 0 12-16,0-2 8 16,0-2-2-16,0-4 3 15,-25-1-22-15,-21 2-6 16,0 4-3-16,-25 3-8 16,-8 5 1-16,5 27-2 15,3 8 0-15,11 7-1 0,22-1 0 16,5 2 0-16,28-8-1 15,5-5 1-15,0-7 0 16,5-10-1-16,47-10 0 16,8-8 1-16,19-5 0 15,16-34 2-15,-2-15-2 16,-6-1 0-16,-16 2 2 16,-19 14-2-16,-11 10 0 15,-22 8 0-15,-13 10 0 16,-6 7 0-16,0 4 0 15,0 0 1-15,0 7 4 16,0 26-2-16,0 10-2 0,-11 1 0 16,11-3-1-1,0-8 0-15,0-10 0 0,0-8-1 16,11-9-1-16,29-6-9 16,-1 0-24-16,2-13-29 15,2-7-49-15,4 2-143 16</inkml:trace>
  <inkml:trace contextRef="#ctx0" brushRef="#br0" timeOffset="76070.3963">24287 9888 23 0,'0'-7'222'16,"0"7"-185"-16,0 0 14 15,0 0-3-15,0 0-3 16,0 0-8-16,0 0 1 16,0 0 3-16,0 0-8 15,0 0-11-15,0 0-1 0,0 0-5 16,0 1-1-16,0 15-4 15,-11 3-2-15,11 7 2 16,-2 5-1-16,-4 8 0 16,6 5 3-16,-8 3 0 15,8 7-8-15,0 4 0 16,0-1-3-16,0-3 1 16,0-11-1-16,0-3-2 15,0-16 1-15,0-13-2 16,0-7 1-16,0-4 0 15,0 0 1-15,0 0-1 16,0-23 0-16,0-11 0 16,8-9-1-16,20 1 1 15,4 4 0-15,12 0 0 0,-3 5 1 16,5 6-1-16,11 7 0 16,-5 5 0-16,8 4 2 15,-8 11 3-15,-6 0 4 16,-13 13 9-16,0 22 11 15,-25 16-10-15,-8 6-9 16,-8 9-4-16,-69-3-2 16,-15-6-2-16,-15-14 0 15,4-14-2-15,10-15 0 16,17-14-5-16,21 0-14 16,36-11-28-16,19-24-39 15,33 2-48-15,60-5-90 16</inkml:trace>
  <inkml:trace contextRef="#ctx0" brushRef="#br0" timeOffset="76400.7814">25348 10083 278 0,'0'-2'156'16,"0"2"-104"-16,27-6 14 15,20-3-14-15,13 0-11 16,2-6-23-16,-13 2-7 15,-10 6-5-15,-7 0-5 16,-13 5-1-16,-5-1-7 16,-3 3-37-16,-11 0-76 15,0 12-57-15,0 23-100 16</inkml:trace>
  <inkml:trace contextRef="#ctx0" brushRef="#br0" timeOffset="76581.0618">25348 10083 430 0,'87'144'129'15,"-87"-137"-81"-15,14-6 10 16,43 2-22-16,3-3-21 16,6 0-15-16,-1 0-5 15,-19-7-54-15,6-12-100 16,-5-2-235-16</inkml:trace>
  <inkml:trace contextRef="#ctx0" brushRef="#br0" timeOffset="77197.0328">26496 9992 323 0,'0'0'125'16,"0"0"-90"-16,0 0 10 15,0 11-12-15,0 10 14 16,0 12-17-16,0 7-3 15,0 4-6-15,0 4-3 16,0-2 5-16,-8 3-6 16,-9-3-9-16,4-12-6 0,-1-12-1 15,6-11-1-15,8-11-2 16,0 0 0-16,0-19-1 16,0-19-16-16,0-15-1 15,0-7 10-15,19 4 9 16,8-3 1-16,6 8 0 15,13 7 4-15,1 7 3 16,5 11 0-16,13 9-1 16,0 10 5-16,6 7 5 15,-11 0 5-15,-5 2-1 16,-17 20-8-16,-11-3-12 16,3-3-9-16,-22-1-46 15,-8-2-71-15,0-1-180 0</inkml:trace>
  <inkml:trace contextRef="#ctx0" brushRef="#br0" timeOffset="77669.2341">27276 9660 260 0,'0'0'103'0,"0"0"-70"15,0 0 14-15,0 0 9 16,8 0-13-16,25-11 5 16,5 1 8-16,14-2-16 15,-6 3 0-15,0 3-4 16,-2 6-5-16,-22 0-9 16,-9 0-15-16,-13 17-3 15,0 24 0-15,-19 18-2 16,-27 11-1-16,0-3 0 0,13-10-2 15,19-15 1-15,14-18 0 16,0-14-2-16,33-10-4 16,38 0-1-16,-11-4-5 15,5-11-1-15,-7 0-44 16,-23 8-52-16,-8-5-145 16</inkml:trace>
  <inkml:trace contextRef="#ctx0" brushRef="#br0" timeOffset="78321.5097">23881 10389 423 0,'0'0'204'16,"0"0"-187"-16,0 0-17 15,0 0-8-15,14-4-144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7:43:19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17054 3000 140 0,'-14'-9'209'16,"-5"4"-188"-16,11 3 46 15,2-2-27-15,-5 2-16 16,9-3 4-16,-4 3 4 16,-2-4 2-16,8 6-5 15,-5 0 0-15,5 0-11 16,0 0-7-16,0 0-4 16,0 19-3-16,0 9 5 15,0 12 8-15,0 2-9 16,0-2-4-16,0-3-2 0,0-4 0 15,0-10-1-15,0-11-1 16,0-5 0-16,0-7 1 16,0 0-1-16,0 0 1 15,0-17 0-15,5-13-1 16,-2-5-3-16,8-6 1 16,16-2 1-16,-8-2-1 15,27-4 2-15,-13 4-1 16,5 0 0-16,9 4 1 15,-1 6 0-15,8 1 0 0,9 4 0 16,3 7 1 0,18 3-1-16,-5 4 1 0,6 11 0 15,-17 5-1-15,-11 0 0 16,-21 0 0-16,-4 4 0 16,7 7-3-16,-12 8-12 15,11-2-95-15,-13 2-109 16</inkml:trace>
  <inkml:trace contextRef="#ctx0" brushRef="#br0" timeOffset="351.2592">18272 2784 111 0,'0'0'197'0,"-5"0"-158"15,5 0 8-15,0 0-15 16,0-6 19-16,11 0 5 15,35-6-13-15,14-5 0 16,0 8 2-16,-3 1-11 0,-5 0-21 16,-19 4-12-16,-11 3-1 15,-9 1-1-15,7 0-10 16,-7 1-41-16,-13 21-133 16,0 4-172-16</inkml:trace>
  <inkml:trace contextRef="#ctx0" brushRef="#br0" timeOffset="547.4915">18313 2987 341 0,'0'0'151'0,"30"-9"-122"0,49 0 68 15,9-5-53 1,-17 6-24-16,-11-3-15 0,-22 3-5 15,-11 6-2-15,-2 2-14 16,7 0-98-16,-4 0-174 16</inkml:trace>
  <inkml:trace contextRef="#ctx0" brushRef="#br0" timeOffset="1252.0974">19805 2482 271 0,'-11'-5'146'16,"-35"5"-128"-16,5 0 33 16,-11 0-36-16,-8 0 0 15,-6 0 8-15,-4 10-8 16,4 0 3-16,6-1 8 16,14 7-6-16,8-2-4 15,5 2 0-15,6 1 1 0,8 6-4 16,5 0-3-16,8 8 1 15,6-4 1-15,0 3-4 16,0-3-2-16,0-2-2 16,20-3 0-16,-1-2 0 15,13-3 2-15,4-3 0 16,7 1 7-16,9 0 2 16,3 6-2-16,2-4-3 15,-5 3-1-15,-6 0-2 16,-5-1 0-16,-14 2-5 15,6-3 0-15,-14 0-2 16,-13 3 1-16,-6-2-1 0,0 7 2 16,-9 1-2-16,-42 5 1 15,-7-5 0-15,-2-2-1 16,0-10-1-16,17-10-1 16,10-5 1-16,6 0 1 15,13-10 0-15,3-18-1 16,11-12 0-16,0-13 0 15,33-9 0-15,30-13 1 16,16-9 1-16,0-6-1 16,5 4 2-16,-16 8 0 15,-21 23 2-15,-17 23 2 16,-22 14-1-16,-8 14-2 16,0 4-3-16,0 0-1 0,0 0-12 15,0 0-61 1,0 0-132-16</inkml:trace>
  <inkml:trace contextRef="#ctx0" brushRef="#br0" timeOffset="2152.3238">24451 3035 218 0,'0'-14'230'0,"-19"1"-190"16,11 7 30-16,-3 1-17 0,-3 5-7 16,-5-3-5-16,-8 3-6 15,-6 0-13-15,-32 0-7 16,-25 6-9-16,-25 36-3 16,-21 24-2-16,5 15-1 15,14 19 0-15,19 6 0 16,27-10 0-16,30-8 0 15,35-20 0-15,6-20 1 16,11-17-1-16,55-24 1 16,35-7 2-16,35-19 5 15,33-39-2-15,22-21 0 16,-14-14 3-16,-19-10 5 16,-32 0-1-16,-50 14-6 15,-35 12-1-15,-41 20-4 16,0 19 0-16,-47 12-1 0,-51 19-1 15,-35 7-1-15,-23 21 1 16,-2 29-2-16,22 11 1 16,29-3-1-16,50-3 0 15,35-8-1-15,22-10-1 16,28-6 0-16,56-9 2 16,42-11 2-16,24-6 0 15,8-5 0-15,-19 3-1 16,-17 0-23-16,-18 4-77 15,-25 1-69-15,-32-4-160 0</inkml:trace>
  <inkml:trace contextRef="#ctx0" brushRef="#br0" timeOffset="2459.6505">25193 3181 455 0,'-6'-7'26'0,"6"0"13"16,33-5 33-16,38-6-12 15,8-3-31-15,0 5-13 16,-22-1-13-16,-10 4-3 16,-28 13 0-16,8 0-5 15,-8 0-44-15,-19 8-108 16,0 19-104-16</inkml:trace>
  <inkml:trace contextRef="#ctx0" brushRef="#br0" timeOffset="2631.5845">25193 3419 492 0,'0'-12'67'15,"51"5"-2"-15,42-8 8 16,19-4-47-16,0-6-12 16,-22 5-14-16,-3-5-4 15,-16 5-50-15,-6-4-121 16,-18-12-329-16</inkml:trace>
  <inkml:trace contextRef="#ctx0" brushRef="#br0" timeOffset="2872.8772">26450 2755 354 0,'0'0'122'16,"0"7"-94"-16,-14 28 40 16,3 10-29-16,-3 4-30 15,-13 7-7-15,-6-3 0 16,6-1-2-16,3 4-1 16,15-9-3-16,4-6-39 15,5-10-81-15,0-29-77 16</inkml:trace>
  <inkml:trace contextRef="#ctx0" brushRef="#br0" timeOffset="3075.1727">26809 2714 339 0,'-5'0'153'15,"-3"0"-135"-15,-3 28 33 16,6 7-11-16,-4 6-17 15,4-4-17-15,2-1-5 16,-2-1-1-16,5 0-2 16,-14-5-10-16,14-4-68 15,-30-3-66-15,-11-11-183 16</inkml:trace>
  <inkml:trace contextRef="#ctx0" brushRef="#br0" timeOffset="3270.4051">26201 2818 204 0,'0'-16'388'0,"33"3"-362"15,84 1 66-15,36-3-56 16,16-5-15-16,0-1-1 16,-11 3-11-16,-19-1-9 15,-30 10 0-15,-16 4-22 16,-14 5-53-16,-32 5-121 15,-34 27-293-15</inkml:trace>
  <inkml:trace contextRef="#ctx0" brushRef="#br0" timeOffset="3540.0266">26065 3574 556 0,'0'-15'41'0,"66"-3"4"16,70-11 24-16,33-16-17 16,27-3-12-16,-19 4-17 0,-18 10-12 15,-53 8-9 1,-35 9-2-16,-19 15-2 0,-11 2-17 15,-9 0-72-15,-2 25-97 16,-30-2-128-16</inkml:trace>
  <inkml:trace contextRef="#ctx0" brushRef="#br0" timeOffset="3959.5774">26561 3721 93 0,'0'-14'350'16,"-19"10"-292"-16,19 1 21 15,-5 3-18-15,5 0-27 16,-8 0-23-16,-6 26 3 0,-13 20 6 16,-17 17-9-1,-2 3-7-15,8-8-2 0,16-17-2 16,22-12 0-16,0-20-1 15,13-9-2-15,53 0-2 16,13-11 4-16,-5-17 0 16,2 2-16-16,-8-3-28 15,-5 0-42-15,-3 6-51 16,-19-7-89-16</inkml:trace>
  <inkml:trace contextRef="#ctx0" brushRef="#br0" timeOffset="4110.0949">26987 3703 372 0,'0'0'85'16,"0"42"15"-16,-33 27-27 0,-11 24-2 16,-24 16-16-16,-3 3 6 15,-8-7-26-15,14-8-28 16,18-22-7-16,37-22-5 16,10-21-43-16,0-32-150 15</inkml:trace>
  <inkml:trace contextRef="#ctx0" brushRef="#br0" timeOffset="7205.5777">5430 7585 335 0,'-8'-28'42'16,"8"-1"-18"-16,0-6 35 0,0 5 6 15,8 1-10 1,22 5-12-16,-14 9 1 0,-5 8-1 16,-11 7-7-16,0 0-9 15,0 0-6-15,0 37-10 16,0 27-5-16,0 31 5 15,-24 28-6-15,-9 16-4 16,6 15-1-16,-11 0 0 16,16-18 0-16,-3-33 0 15,6-44 0-15,16-34-2 16,-2-25 2-16,5-38-1 16,0-50-1-16,0-38-5 0,38-26 4 15,28-4 2 1,13-4 1-16,13 7 0 0,15 8 0 15,-4 20 0-15,-10 20 0 16,-8 32 0-16,-28 30 1 16,-22 20-1-16,-24 15 0 15,-11 6 1-15,8 2-1 16,3 5 0-16,6 36 0 16,7 30 2-16,9 33 0 15,5 20 0-15,-11 15 0 16,6 12 1-16,-6 4-3 15,-16-3 1-15,-3-3-1 16,-8-16 0-16,0-17-1 16,0-22-4-16,0-24-36 15,-19-24-84-15,-41-29-79 0,-5-17-224 16</inkml:trace>
  <inkml:trace contextRef="#ctx0" brushRef="#br0" timeOffset="7416.2824">5463 8068 510 0,'24'-15'102'0,"94"11"-93"15,45-10 82-15,1 4-55 0,-17-5-23 16,-24 3-13-16,-20-2-2 15,-35-2-31-15,-29 0-113 16,-31 0-217-16</inkml:trace>
  <inkml:trace contextRef="#ctx0" brushRef="#br0" timeOffset="7716.5578">6739 7809 345 0,'0'0'93'15,"0"0"-51"-15,19 0 54 16,49 0-30-16,17-4-28 16,13-8-17-16,-19-3-9 15,-27 2-11-15,-14 3-1 16,-30 7-38-16,-8 3-173 16</inkml:trace>
  <inkml:trace contextRef="#ctx0" brushRef="#br0" timeOffset="7857.2423">7052 8058 418 0,'22'0'181'0,"35"0"-136"16,36 0 38-16,24 0-76 16,-5-7-7-16,-27-27-91 15</inkml:trace>
  <inkml:trace contextRef="#ctx0" brushRef="#br0" timeOffset="8441.6235">9217 6793 228 0,'-51'-6'301'15,"-4"6"-272"1,3 42 21-16,-32 37 15 16,-1 45-18-16,-16 41-16 0,17 28-10 15,7 28-14-15,23 6-1 16,29-14 5-16,25-28-6 15,0-44-3-15,63-43-1 16,30-38-2-16,19-26 0 16,7-19-28-16,-9-15-89 15,-26-29-317-15</inkml:trace>
  <inkml:trace contextRef="#ctx0" brushRef="#br0" timeOffset="8847.6418">10316 6787 465 0,'-24'0'83'15,"24"21"-70"-15,0 25 53 16,0 13-35-16,0 8-17 16,0 6-9-16,-6-4-5 15,6-1 0-15,0-7-7 16,0-4-29-16,0 3-121 16,-27-10-160-16</inkml:trace>
  <inkml:trace contextRef="#ctx0" brushRef="#br0" timeOffset="9027.4202">9735 7646 566 0,'11'-19'58'16,"120"3"34"-16,41-14-51 15,30-5-28-15,-20-5-3 16,-23 4-10-16,-39 7-6 15,-22 13-46-15,-41 9-121 16</inkml:trace>
  <inkml:trace contextRef="#ctx0" brushRef="#br0" timeOffset="9485.605">9866 8021 261 0,'-13'0'106'0,"-1"0"-77"16,14 0 18-16,0 0-11 16,33-6 14-16,38-11 6 15,27-7-3-15,27-5 6 16,-5 3-6-16,-11 1-1 16,-49 14-21-16,-22 11-20 15,-38 0-9-15,0 51 0 16,-19 21 6-16,-60 29-3 15,-38 11-4-15,5 3-1 16,28-16 0-16,32-23 0 16,44-25 0-16,8-25-2 0,65-22 0 15,33-4-1-15,20-26 2 16,7-10-1-16,6-5-25 16,-19-7-107-16,-14-10-248 15</inkml:trace>
  <inkml:trace contextRef="#ctx0" brushRef="#br0" timeOffset="10219.8551">11669 7539 211 0,'-22'-11'73'16,"-3"3"24"-16,12-6-21 15,-1 1-9-15,8 2-5 16,6-1-16-16,0 5-2 16,0 3-10-16,0 4-8 0,0 0-8 15,0 11-13-15,0 29 12 16,6 17 13-16,13 12-19 15,-11 10-1-15,-2 6-4 16,2-2-4-16,-8-14-2 16,0-15 0-16,0-27 0 15,0-20 0-15,0-7-2 16,0-30 1-16,0-28-16 16,0-23-15-16,0-11 8 15,24-2 13-15,17-7 11 16,11 2 0-16,14 4 1 15,4 10-1-15,9 16 3 16,6 19 1-16,-20 20 7 16,-13 13 3-16,-24 16-13 15,-15 1-1-15,-5 0-1 0,11 0-7 16,1 23-64-16,-10 5-161 16</inkml:trace>
  <inkml:trace contextRef="#ctx0" brushRef="#br0" timeOffset="10774.4192">12656 6991 186 0,'-14'-5'106'0,"3"5"-67"15,11-5-3-15,0 5-9 16,-8-1 1-16,-3-2-5 16,11 0 7-16,-8-1 3 15,-3 0 0-15,11-4 5 16,0 3 0-16,0-3-3 15,57 1 3-15,3 0 5 16,-3 2-10-16,-24 5-2 16,-14 0-18-16,-19 30-4 15,0 23 7-15,-11 18-3 16,-43 9-9-16,-3-2-3 16,18-11-1-16,31-21 0 0,8-22-2 15,27-18-3 1,72-6-9-16,26-9-51 0,17-33-123 15,-3-20-347-15</inkml:trace>
  <inkml:trace contextRef="#ctx0" brushRef="#br0" timeOffset="11466.0137">14256 6822 354 0,'-33'-8'84'0,"1"8"-25"0,-9 0-16 16,-25 10-31-16,-32 20 1 15,-5 11 12-15,-23 17-5 16,-10 19-3-16,10 23 12 16,9 16 0-16,19 10 1 15,38 1-7-15,33-12-10 16,27-21-4-16,0-24-4 16,65-32 1-16,47-24 5 15,32-14 4-15,34-35-7 16,13-28-3-16,-1-20-1 15,-7-17-1-15,-19-15 5 16,-33-1-1-16,-33 5-2 16,-52 7-2-16,-46 16-2 15,0 11 2-15,-87 19-3 16,-36 27-3-16,-16 25 0 0,-11 10 0 16,0 47 2-16,14 17 1 15,38 9 0-15,43 5-1 16,42-8 0-16,13-6 0 15,32-20 1-15,55-12 0 16,25-19 0-16,16-10 0 16,3-7 0-16,8 0-2 15,-19-16-18-15,3-16-73 16,-19-4-79-16,-36-9-149 16</inkml:trace>
  <inkml:trace contextRef="#ctx0" brushRef="#br0" timeOffset="11719.5116">15074 6301 426 0,'0'24'85'0,"8"40"-72"15,58 22 50-15,10 22-5 16,-30 27 6-16,-24 24-27 16,-22 21 15-16,-46 10-18 15,-60-3-11-15,-17-14-22 0,22-39-1 16,25-37-33-16,16-53-163 16</inkml:trace>
  <inkml:trace contextRef="#ctx0" brushRef="#br0" timeOffset="12289.3076">16031 7244 377 0,'0'0'127'0,"0"0"-58"0,66 15 43 15,32 3-42 1,27-6-16-16,6-8-34 0,5-4-20 15,17 0-1-15,-36-47-103 16,-24-31-546-16</inkml:trace>
  <inkml:trace contextRef="#ctx0" brushRef="#br0" timeOffset="12950.682">17893 6625 100 0,'-54'0'316'16,"-9"0"-295"-16,-10 32 30 16,-20 20 6-16,-19 21-14 15,3 24-10-15,8 29 2 16,6 29 12-16,27 22-1 15,35 14-12-15,27-12-21 16,6-24-11-16,58-31-2 16,29-28-2-16,38-21-18 15,-2-28-72-15,-17-25-231 16</inkml:trace>
  <inkml:trace contextRef="#ctx0" brushRef="#br0" timeOffset="13872.454">18488 6739 379 0,'-19'-4'46'0,"13"4"19"16,6 0-18-16,0 0-31 16,0 13-7-16,0 19 33 15,0 12-12-15,0 4-13 16,6 3-11-16,2 3-6 16,3-1-1-16,-11 2-9 15,0 4-60-15,0 4-130 16</inkml:trace>
  <inkml:trace contextRef="#ctx0" brushRef="#br0" timeOffset="14051.5494">18193 7405 401 0,'47'-17'151'0,"32"1"-111"15,33 3 75-15,13-6-70 16,6 2-13-16,-14-3-15 15,-27 10-17-15,-30-2-4 16,-14 7-55-16,-26 2-105 16,-20 3-282-16</inkml:trace>
  <inkml:trace contextRef="#ctx0" brushRef="#br0" timeOffset="14494.7859">18278 7691 11 0,'-11'2'154'0,"-8"-2"-109"15,16 0 35-15,3 0 1 16,0 0-23-16,0-9-10 0,0-4 10 16,33-4 3-16,21 2-2 15,17 2-17-15,3 1-10 16,-9 5 1-16,-13 1-8 16,-19 6-12-16,-19 0-7 15,-4 0-1-15,-10 30-3 16,0 15 3-16,-5 20-1 15,-47 8-3-15,0 5-1 16,11-6 2-16,22-15-2 16,19-17-2-16,0-13 1 15,52-18-2-15,35-9-1 16,12 0 2-16,10-1-1 16,2-10-7-16,-18-6-56 0,-3 7-53 15,-24-10-115 1</inkml:trace>
  <inkml:trace contextRef="#ctx0" brushRef="#br0" timeOffset="15693.4209">19794 7293 42 0,'-19'-12'203'15,"11"-1"-150"-15,2 4 20 16,6-3-24-16,0 3-4 15,0 2-24-15,-3 0-3 0,-7 0 15 16,4 1 2 0,-2 6-2-16,8 0 3 0,0 0-8 15,0 0-13-15,0 0-6 16,0 0-6-16,0 0-1 16,0 8-2-16,0 20 6 15,0 18 11-15,0 7-7 16,0 7-2-16,0 10-2 15,0 0-4-15,0-1-1 16,-14-8-1-16,9-17 0 16,-3-20 0-16,8-11-1 15,0-13 1-15,0 0 0 16,0-16 0-16,0-38-2 0,0-22-4 16,41-31 5-1,24-16 1-15,14-7 0 0,6 9 0 16,7 23 3-16,6 28-1 15,-21 24-1-15,-9 21-1 16,-30 14 0-16,0 11-5 16,-16 3-20-16,8 27-92 15,-16 8-117-15</inkml:trace>
  <inkml:trace contextRef="#ctx0" brushRef="#br0" timeOffset="16151.9519">20566 6864 342 0,'-20'-5'51'0,"15"3"-15"0,5-6 15 15,0-5 2 1,0-4-1-16,38-3-21 0,14 3 17 15,8 0-12-15,-8 1 1 16,-6 10 2-16,-21 2-8 16,-17 4-22-16,-8 19-4 15,0 31 8-15,-19 21-6 16,-22 3-4-16,3-3-1 16,19-10-2-16,19-20 0 15,32-16-1-15,66-25 0 16,33 0-5-16,38-21-28 15,14-27-117-15,-11-10-265 0</inkml:trace>
  <inkml:trace contextRef="#ctx0" brushRef="#br0" timeOffset="16737.3045">21765 7039 429 0,'-32'-4'64'0,"4"4"-12"0,-18 0-10 16,-20 4-17-16,-4 21 17 15,-15 6 3-15,25-1-32 16,8-9-11-16,33-6-2 16,19-9 0-16,0-6 0 15,25 1 0-15,40 7 13 16,20 6 9-16,-12 15-1 15,-21 13 7-15,-38 16-1 16,-14 13-5-16,-47 6-11 16,-56-5-8-16,-17-13-3 15,11-18-2-15,16-26-9 16,28-15-30-16,26-11-57 16,31-24-37-16,8-4 0 0,41 3-70 15</inkml:trace>
  <inkml:trace contextRef="#ctx0" brushRef="#br0" timeOffset="16962.5388">22210 7153 405 0,'-11'3'143'15,"11"20"-125"-15,0 5 33 16,24 3-27-16,-16 2-19 16,3-6-5-16,3 0 0 0,-9-1-5 15,-2-2-22-15,-3 0-94 16,0-9-276-16</inkml:trace>
  <inkml:trace contextRef="#ctx0" brushRef="#br0" timeOffset="17112.4811">22376 6804 544 0,'-16'-8'44'0,"16"8"-44"16,0 0-1-16,35 0-82 15,9 0-154-15</inkml:trace>
  <inkml:trace contextRef="#ctx0" brushRef="#br0" timeOffset="17367.5174">22788 7161 463 0,'-33'14'60'15,"33"12"30"-15,0-1-38 16,14-5-39-16,43-12-10 0,22-8-2 15,19-14 6 1,14-17 5-16,0 4 9 0,-20 12 11 16,-26 15 10-16,-28 0-27 15,-19 19-9-15,-19 21 2 16,0 7-1-16,0-1-7 16,-11-10-9-16,3-10-88 15,8-26-124-15</inkml:trace>
  <inkml:trace contextRef="#ctx0" brushRef="#br0" timeOffset="17839.3886">24394 6596 316 0,'-36'0'53'0,"-2"11"-34"16,-22 24 13-16,-22 13 5 15,-5 6 5-15,3 14-5 16,4 14 7-16,15 10-3 16,27 2 0-16,30-14-5 15,8-19-19-15,8-28-2 16,76-26 2-16,25-7 5 15,36-40-1-15,13-25-10 16,-5-13-5-16,-11-7-4 16,-17 5 6-16,-32 3 15 0,-41 13-12 15,-42 12 0-15,-10 7-8 16,-84 19-3-16,-47 17 0 16,-33 9-6-16,-10 39 3 15,35 21 3-15,33 5-2 16,48-9 0-16,39-8-4 15,19-13 0-15,38-12 2 16,60-12 0-16,14-8 3 16,19-3 0-16,5 0-4 15,-16 0-21-15,3 0-53 16,-16-22-127-16,-4-15-275 16</inkml:trace>
  <inkml:trace contextRef="#ctx0" brushRef="#br0" timeOffset="18041.3237">25468 6254 540 0,'0'64'150'0,"11"50"-118"15,24 10 9-15,-21 10 8 16,-14 5-26-16,-74 2-23 15,-57 4 0-15,-32-9-5 16,-28-12-27-16,0-40-164 0</inkml:trace>
  <inkml:trace contextRef="#ctx0" brushRef="#br0" timeOffset="25367.5375">7093 10817 159 0,'-13'0'139'16,"-1"0"-114"-16,14 0 20 15,0 0-2-15,0 0-1 16,0-7 7-16,14 3-1 0,27 3-21 16,2-5-7-16,9 6-3 15,-11-2-12-15,-3 2-4 16,3 0-1-16,-16 0-2 16,-4 0-18-16,-2 5-109 15,-19 3-87-15</inkml:trace>
  <inkml:trace contextRef="#ctx0" brushRef="#br0" timeOffset="25539.9078">7159 11025 391 0,'13'0'180'0,"26"0"-168"15,26 1 69-15,9 11-46 16,2-11-30-16,3-1-5 15,-14 0-1-15,9 0-50 16,-36-24-160-16</inkml:trace>
  <inkml:trace contextRef="#ctx0" brushRef="#br0" timeOffset="26229.3079">9204 9905 99 0,'0'-13'332'16,"-47"13"-295"-16,15 0 28 15,-20 29-28-15,-33 32-5 16,-21 31-9-16,-11 30 3 15,-1 27-5-15,12 16-15 16,16 22-3-16,25 13 0 16,29 7 0-16,36-7-1 15,0-25-2-15,41-28-3 16,36-41-6-16,-4-33-28 0,12-27-67 16,-17-38-80-16</inkml:trace>
  <inkml:trace contextRef="#ctx0" brushRef="#br0" timeOffset="26693.2918">9779 10107 207 0,'0'-3'125'16,"-5"3"-88"-16,5 0 14 0,0 0-23 16,0 0 12-16,0 6 16 15,0 22-5-15,0 17-5 16,0 13-12-16,0 8-14 15,0 1-15-15,-6-5-3 16,-13-5-2-16,11-4-2 16,0-4-14-16,-3 0-74 15,3-9-174-15</inkml:trace>
  <inkml:trace contextRef="#ctx0" brushRef="#br0" timeOffset="26895.2798">9307 10818 536 0,'0'0'25'0,"22"-1"16"16,74-11 12-16,24-6-14 16,10-3-31-16,-4 0-4 15,-17-1-4-15,-16 12-3 16,-14-1-15-16,-22 9-75 15,-22 2-166-15</inkml:trace>
  <inkml:trace contextRef="#ctx0" brushRef="#br0" timeOffset="27361.4842">9408 11109 255 0,'-22'0'29'0,"17"0"15"15,5 0-1-15,0 0-23 0,0 0 24 16,0-7-1 0,33-11 8-16,24 2-3 0,8-5-3 15,28 4 3-15,-8 2-5 16,-6 4-11-16,-28 10-4 16,-18 1-18-16,-14 5-6 15,-19 34 2-15,0 26 1 16,-57 24-2-16,-49 15-3 15,-17 9-1-15,11-6-1 16,39-19 1-16,43-16-1 16,30-22 0-16,30-27 0 15,76-22 0-15,38-1 2 0,12-27-2 16,7-11-1-16,-15 5-11 16,-12-2-85-16,-46 1-182 15</inkml:trace>
  <inkml:trace contextRef="#ctx0" brushRef="#br0" timeOffset="27812.2313">11011 10817 402 0,'-10'0'361'16,"-12"7"-356"-16,11 25-5 16,3-7-49-16,-31-25-195 15</inkml:trace>
  <inkml:trace contextRef="#ctx0" brushRef="#br0" timeOffset="30645.1265">12473 10044 346 0,'0'-5'39'16,"0"5"-4"-16,0 0 1 0,-6 0-2 15,-21 0-11-15,-14 0-13 16,-16 0-4-16,-8 3 7 16,-9 15 7-16,-16 3-4 15,-3 9-5-15,-5 7-4 16,19 1-4-16,8-5-2 15,25-4 0-15,21-7 0 16,23-9-1-16,2-4 3 16,0 1-2-16,0 0 6 15,40 5 19-15,7 0 12 16,5 3-5-16,-1 3-8 16,1 8-6-16,-5 2-6 0,-7 10 7 15,-1 8-5-15,-20 4-10 16,0 3-3-16,-6 4-1 15,-13-2 0-15,0-3-1 16,0-3 1-16,-32-1 0 16,-6-4 0-16,-9 0-1 15,-5-3 0-15,6-7 0 16,8-11 0-16,11-10 0 16,-1-10 0-16,9-6 0 15,0-2 0-15,6-31-2 16,-1-17-2-16,14-9 3 15,8-13-1-15,58-10 2 16,10-10 0-16,25-5 0 0,2-2 1 16,1 9-1-16,2 12 1 15,-32 12 1-15,-9 23-2 16,-32 8 0-16,-19 20 0 16,-14 5 0-16,0 10-1 15,0 0-9-15,-17 0-54 16,-2 8-41-16,8 8-93 15,11-4-233-15</inkml:trace>
  <inkml:trace contextRef="#ctx0" brushRef="#br0" timeOffset="31194.0592">12871 9973 114 0,'-5'0'146'15,"5"0"-129"-15,0 0 33 16,0-12 15-16,21-4-11 15,42-8 4-15,3-5 5 16,-6 7-10-16,-9 4 1 16,-18 11-21-16,-25 7-20 15,-8 0-9-15,0 14-1 0,0 35 1 16,-46 16 3-16,-20 6-4 16,6-3-2-16,3-4 0 15,49-21 0-15,8-10-1 16,19-12 1-16,60-18 0 15,19-3 1-15,3 0-1 16,-5-7-1-16,-17-2-1 16,-6 7-15-16,-15 2-100 15,-23 0-202-15</inkml:trace>
  <inkml:trace contextRef="#ctx0" brushRef="#br0" timeOffset="31495.6882">13490 10571 204 0,'-33'-14'411'15,"6"8"-357"-15,27 6 18 16,0 0-49-16,0 0-20 0,0 0-3 16,0 0-8-1,8 2-43-15,17-2-120 0</inkml:trace>
  <inkml:trace contextRef="#ctx0" brushRef="#br0" timeOffset="32912.6121">14439 9925 212 0,'-14'0'135'0,"9"0"-89"16,5 0-19-16,0 13 7 15,0 18 17-15,0 10-20 16,0 2-11-16,0 6 0 16,0 0-6-16,0-2-10 15,0 1-3-15,0-7-1 16,0-3 0-16,0-7-4 15,0-9-19-15,0-8-93 16,0-14-85-16</inkml:trace>
  <inkml:trace contextRef="#ctx0" brushRef="#br0" timeOffset="33130.3008">14851 9863 7 0,'0'0'413'0,"-11"0"-395"16,11 25 12-16,0 17 19 15,0 6-25-15,0 5-16 16,0 5-7-16,0-6-1 16,0 1 0-16,0-7-5 15,-22-3-49-15,-16-8-89 16,-9-13-99-16</inkml:trace>
  <inkml:trace contextRef="#ctx0" brushRef="#br0" timeOffset="33376.1338">14052 9995 429 0,'0'-11'54'15,"41"1"-42"-15,62-6 23 16,33-7 11-16,25-2-14 16,22 1-3-16,5 1-3 15,-2 3-12-15,-31 8-6 0,-35 10-7 16,-30 2-1 0,-25 0-11-16,-24 17-30 0,-8 15-52 15,-28 3-43-15,-5 12-112 16</inkml:trace>
  <inkml:trace contextRef="#ctx0" brushRef="#br0" timeOffset="33631.0074">13948 10841 242 0,'79'-31'198'16,"25"-7"-163"-1,65-12 47-15,16-5-32 0,11-3-13 16,-24 10-17-16,-41 13-12 16,-41 12-7-16,-38 17-1 15,-19 6-18-15,-14 0-80 16,-19 2-155-16</inkml:trace>
  <inkml:trace contextRef="#ctx0" brushRef="#br0" timeOffset="33969.305">14485 10865 328 0,'0'0'60'0,"0"0"-49"16,0 29 6-16,0 9-3 16,-33 9-6-16,-13 6-1 15,-6 12-3-15,0-1 5 16,12-7-2-16,34-15-3 15,6-19 0-15,19-21 0 16,66-2 2-16,18-11 16 16,-2-17-4-16,-8 3-12 0,-17 5-5 15,-16 6-1-15,-8 1-5 16,-19 2-90-16,-25 1-195 16</inkml:trace>
  <inkml:trace contextRef="#ctx0" brushRef="#br0" timeOffset="34149.353">14951 10917 378 0,'-27'29'84'0,"0"20"-15"16,0 18 1-16,-3 15-28 16,8 8-27-16,-3-1-7 0,3-7-4 15,3-9-4-15,0-8-1 16,8-7-10-16,-2-11-55 15,-9-22-138-15</inkml:trace>
  <inkml:trace contextRef="#ctx0" brushRef="#br0" timeOffset="34905.3039">13411 10702 284 0,'0'0'44'15,"0"0"-17"-15,-19 0-4 16,5 12-13-16,1-4-4 16,4-7-4-16,4 3 1 15,-1-4 10-15,6 0 1 16,0 0-1-16,0-17 3 15,14-3-15-15,19 0 1 16,5-3 9-16,-11 6 29 16,6 2 5-16,-14 8-4 15,-8 7-7-15,-8 0-14 0,-3 20-6 16,0 22 20 0,-36 6-21-16,-29-3-10 0,2-13-3 15,17-17 0-15,27-15-2 16,19 0-3-16,5 0-34 15,66-27-119-15,16-11-294 16</inkml:trace>
  <inkml:trace contextRef="#ctx0" brushRef="#br0" timeOffset="36061.0394">15685 9612 165 0,'0'0'219'16,"0"6"-204"-16,57 36 62 0,63 27-7 16,30 23-4-16,-14 22-18 15,-29 23-19-15,-61 15 2 16,-46 13-8-16,-79 17-4 15,-85 0-10-15,-65 4-8 16,-27-13-1-16,-6-38-13 16,11-26-75-16,3-55-138 15</inkml:trace>
  <inkml:trace contextRef="#ctx0" brushRef="#br0" timeOffset="37515.4146">16994 10432 450 0,'0'-13'85'0,"27"8"-23"0,57-3 25 16,15 4-50 0,1-1-13-16,-4 0-10 0,-31 2-14 15,-13 3 0-15,-19 0-13 16,-6 0-64-16,-19 0-135 15</inkml:trace>
  <inkml:trace contextRef="#ctx0" brushRef="#br0" timeOffset="37892.7669">18698 9642 365 0,'0'-6'149'16,"-19"6"-121"-16,-33 45 13 15,-27 34-17-15,-25 42-9 16,-2 22 13-16,13 27-9 16,22 6 9-16,47-7 9 15,24-18-14-15,16-31-19 0,58-26-3 16,5-25-1 0,-3-17 0-16,-10-15-3 0,-26-8-1 15,-7-6-7-15,-19-6-47 16,-14 7-88-16,0-13-72 15</inkml:trace>
  <inkml:trace contextRef="#ctx0" brushRef="#br0" timeOffset="38249.6646">19189 9774 431 0,'-19'-9'117'0,"19"9"-96"16,0 0 7-16,0 16-24 15,8 16 18-15,22 10 4 0,-9 11-18 16,-1 0-7-16,4 8-1 16,-16-2-6-16,6 7-16 15,-14 5-129-15,0-5-170 16</inkml:trace>
  <inkml:trace contextRef="#ctx0" brushRef="#br0" timeOffset="38453.8648">18908 10445 510 0,'27'-21'94'0,"63"7"-41"0,49-15 7 15,11-3-39-15,3 1-14 16,-17-3-7-16,-24 12 0 16,-41 10-11-16,-6 12-58 15,-38 0-108-15,-27 5-260 16</inkml:trace>
  <inkml:trace contextRef="#ctx0" brushRef="#br0" timeOffset="38797.234">19085 10697 172 0,'0'-3'333'15,"0"-9"-304"-15,0 6 20 16,79-11-7-16,6 2 3 15,7-1-11-15,-26 3-5 16,-39 6-15-16,-11 7-12 16,-16 0-2-16,0 35 0 15,-38 22 2-15,-46 19 0 16,-9 4-1-16,22-3-1 16,25-9 0-16,38-16 0 15,8-19 0-15,21-11-1 0,56-22 1 16,18 0 1-1,22-17-1-15,1-9-3 0,-7-4-22 16,-2-1-76-16,-16 0-116 16</inkml:trace>
  <inkml:trace contextRef="#ctx0" brushRef="#br0" timeOffset="39505.4679">20574 10319 569 0,'-36'-1'69'0,"31"1"0"16,5 5-54-16,0 14-15 15,0-5-9-15,0-2-87 0,19-12-166 16</inkml:trace>
  <inkml:trace contextRef="#ctx0" brushRef="#br0" timeOffset="40065.755">21877 9734 361 0,'-41'-4'68'0,"-11"4"-63"16,-27 11 2-16,-19 17 11 0,-14 9 30 16,9 8-11-16,10-4-10 15,36-5-18-15,29-10-4 16,15-7-4-16,13-10 1 15,0 1 7-15,13-6 16 16,39 3 32-16,22 0-15 16,-3-2-11-16,13 6-2 15,-10 9-4-15,-3 8-8 16,-6 8-4-16,-5 5-3 16,-19 11-6-16,-16 7-2 15,-17 9-1-15,-8 8 0 16,-16 10-1-16,-55 0 0 0,-14-5-1 15,1-13 0-15,15-15 0 16,18-24 1-16,18-14 0 16,8-15-3-16,12 0 0 15,13-43-4-15,0-24-11 16,19-19 9-16,60-18 4 16,19-18 3-16,14-4-1 15,5-6 3-15,0 5 1 16,-5 18-1-16,-33 25 1 15,-38 34 2-15,-41 23-2 16,0 24-1-16,-27 3-3 16,-33 13-39-16,-6 29-73 0,15 0-94 15</inkml:trace>
  <inkml:trace contextRef="#ctx0" brushRef="#br0" timeOffset="40619.164">22360 9586 214 0,'-17'0'68'16,"4"0"-41"-16,13 0 13 16,0 0 0-16,-3 0 0 0,3 0-9 15,-6-7 4-15,-4 3 0 16,10-4 4-16,0 1 2 16,16-3 10-16,44 1 2 15,11-6-18-15,2 2 4 16,-2 5 0-16,-11 6-8 15,-19 2-8-15,-22 2-13 16,-19 35-8-16,0 18 3 16,-8 13-3-16,-44 1-2 15,14-8 2-15,19-13-2 16,19-21-2-16,19-16-7 16,71-11-33-16,16-7-55 15,25-34-64-15,-13-11-213 16</inkml:trace>
  <inkml:trace contextRef="#ctx0" brushRef="#br0" timeOffset="41484.4962">23843 10107 295 0,'-27'-3'137'16,"8"3"-95"-16,19 0 6 15,-20 0-21-15,-12 0 0 16,-15 0-2-16,-18 7-5 16,5 18 23-16,14-1-16 15,16-3-18-15,21-4-7 16,9-7 0-16,20 0 1 16,45-2 11-16,14 1 14 15,-8 4 13-15,-17 1-9 16,-15 11-15-16,-31 7 5 0,-8 13-2 15,-22 10-6-15,-57 0-10 16,-19-8-4-16,2-17 0 16,9-18-3-16,22-12-8 15,27 0-34-15,24-8-25 16,14-14-14-16,38 4-81 16,36 0-26-16,10 3-27 15</inkml:trace>
  <inkml:trace contextRef="#ctx0" brushRef="#br0" timeOffset="41716.6995">24386 10176 484 0,'-20'0'25'16,"20"0"12"-16,6 7 13 15,29 14 8-15,9 10-38 16,-36 3-14-16,3-1-3 16,-11 2-3-16,0-2-2 15,0-10-8-15,0 0-45 16,-11-3-93-16,-16-15-195 16</inkml:trace>
  <inkml:trace contextRef="#ctx0" brushRef="#br0" timeOffset="41874.1585">24478 9799 515 0,'-27'-8'46'16,"27"8"-40"-16,0 0-6 15,0 15-25-15,38 8-170 16</inkml:trace>
  <inkml:trace contextRef="#ctx0" brushRef="#br0" timeOffset="42239.2404">24767 10148 332 0,'-19'0'116'16,"16"0"-94"-16,3 0 4 15,0 7-21-15,0 6 5 16,0 5-4-16,0 0 3 16,0 2 11-16,0-4 5 15,0-6 2-15,0-10-12 16,0 0-5-16,66-2 33 0,35-22 4 15,16-4-12 1,6 5-11-16,-11 13 1 0,-25 10-3 16,-25 0-11-16,-26 20-6 15,-31 23 1-15,-5 12-2 16,0-4-4-16,-5-6-8 16,-3-18-47-16,8-10-74 15,0-17-112-15</inkml:trace>
  <inkml:trace contextRef="#ctx0" brushRef="#br0" timeOffset="42916.0396">26529 9297 391 0,'-25'25'54'0,"9"17"-42"0,10 0-3 15,-5 1-7 1,3-7-1-16,3-1-1 0,5-4-1 15,0-3-4-15,0-7-53 16,0-12-99-16</inkml:trace>
  <inkml:trace contextRef="#ctx0" brushRef="#br0" timeOffset="43126.3436">26842 9267 427 0,'-33'0'48'0,"33"13"-24"0,0 19 7 15,0 10-16 1,0 1-10-16,0-2-5 0,0 2 0 16,0-4-4-16,0 1-20 15,0 0-102-15,-24-8-138 16</inkml:trace>
  <inkml:trace contextRef="#ctx0" brushRef="#br0" timeOffset="43343.1185">26155 9335 426 0,'0'-23'169'16,"52"8"-146"-1,73-2 31-15,39-3-30 0,19-4-11 16,7-5-3-16,-18 4-3 16,-27 11-7-16,-42 14 0 15,-37 0-16-15,-14 0-80 16,-33 29-99-16,-19 11-224 16</inkml:trace>
  <inkml:trace contextRef="#ctx0" brushRef="#br0" timeOffset="43559.132">25822 9999 515 0,'39'-15'43'15,"105"4"48"-15,47-12-42 16,16-6-39-16,3-6-4 15,-24-5-3-15,-42 11-3 16,-35 6-1-16,-57 7-24 16,-17 9-94-16,-29 7-141 15</inkml:trace>
  <inkml:trace contextRef="#ctx0" brushRef="#br0" timeOffset="43943.2652">26313 10211 373 0,'-41'15'106'0,"-2"11"-65"0,10 9 12 15,-8 5-28-15,8-3-22 16,14-4-2-16,6-11-1 16,13-13 0-16,13-9 3 15,72 0-3-15,27-9 2 16,5-13 0-16,-5-1 3 15,-25 5-1-15,-24 9 2 16,-31 9-3-16,1 0-3 16,-14 0-17-16,-5 0-119 15,-11 0-149-15</inkml:trace>
  <inkml:trace contextRef="#ctx0" brushRef="#br0" timeOffset="44107.2441">26809 10198 328 0,'0'0'89'0,"-13"20"-29"0,2 22 3 16,6 10-27-16,-4 6-15 16,1 4-16-16,-3-2-2 15,3-4 1-15,3-3-2 16,5-4-2-16,0-7-12 16,0-11-112-16,0-25-191 15</inkml:trace>
  <inkml:trace contextRef="#ctx0" brushRef="#br0" timeOffset="44399.4996">27636 9217 456 0,'27'117'72'0,"19"45"21"16,-27 14-12-16,-19 22-24 16,-32 11-5-16,-86 1-28 15,-48-14-4-15,-30-22-17 16,-6-27-3-16,38-37-18 0,28-60-124 15,43-50-352-15</inkml:trace>
  <inkml:trace contextRef="#ctx0" brushRef="#br0" timeOffset="46319.0074">7393 13465 319 0,'-19'0'68'0,"19"0"-36"15,0 0 1-15,8-12 17 0,50-4 2 16,2-2-12-1,5 0-9-15,-13 2-4 0,-19 10-19 16,-1 6-8-16,-13 0-5 16,14 0-32-16,-25 19-125 15,-8-2-261-15</inkml:trace>
  <inkml:trace contextRef="#ctx0" brushRef="#br0" timeOffset="46507.0958">7309 13897 375 0,'0'0'180'16,"52"0"-170"-16,54 0 61 16,11-4-54-16,-5-9-17 15,5 2-5-15,-32-5-118 16,-50-6-250-16</inkml:trace>
  <inkml:trace contextRef="#ctx0" brushRef="#br0" timeOffset="47250.2189">9204 12964 411 0,'-85'0'45'16,"25"26"-9"-16,-24 31 34 16,-9 36-10-16,-13 34-18 15,-17 35 1-15,19 35-5 0,23 15-7 16,31-2-12-16,50-19-15 16,20-37-4-16,91-39-4 15,39-30-35-15,8-41-133 16</inkml:trace>
  <inkml:trace contextRef="#ctx0" brushRef="#br0" timeOffset="49843.7438">9858 13063 20 0,'-14'-4'99'0,"1"-1"-17"16,-6 5-23-16,8-4-9 16,3 1-5-16,2 3 5 15,-2-1-9-15,8-5 1 16,-11 4-8-16,3-3-10 16,2 5-1-16,1-1-6 15,2 1-6-15,-2 0 1 16,5 0-4-16,0 0-3 0,0 22 0 15,0 12 19-15,0 10-5 16,0 7-13-16,8-2-4 16,-3-4-2-16,15-2 0 15,-7-13-5-15,14-1-26 16,-10-10-136-16,-17-6-196 16</inkml:trace>
  <inkml:trace contextRef="#ctx0" brushRef="#br0" timeOffset="50287.283">9512 13775 370 0,'0'0'62'0,"19"-10"-27"16,87-10 48-16,36-7-22 15,11-3-17-15,-3 1-21 16,-28 1-17-16,-29 11-6 15,-22 5-3-15,-25 11-54 16,-32 1-159-16</inkml:trace>
  <inkml:trace contextRef="#ctx0" brushRef="#br0" timeOffset="50819.2265">9727 14105 235 0,'-13'0'67'16,"-7"0"-42"-16,20 0-11 16,0 0-1-16,0 0 8 15,0 0 16-15,0 0-3 16,0 0 11-16,0-3 19 15,20-9-11-15,40-1-4 16,5-3-6-16,9-1-5 16,2-1 0-16,-24 10-7 15,-25 1-15-15,-19 7-14 16,-8 10-2-16,0 34 0 16,-65 18 4-16,-3 11-2 0,-3-1-2 15,13-10-1-15,42-11 1 16,16-17-1-16,33-15-2 15,60-11 2-15,18-8-5 16,9 0-5-16,3-19-33 16,-19-5-39-16,-25 0-102 15,-44-11-275-15</inkml:trace>
  <inkml:trace contextRef="#ctx0" brushRef="#br0" timeOffset="51372.9486">11309 13657 264 0,'-9'-4'55'0,"4"2"3"16,-3 2-15-16,8-2-15 15,-6 2 4-15,4 0-2 16,-9 0 0-16,5 0-12 16,-7 0-3-16,13 0 0 15,-14 0-4-15,9 0-3 16,5 0-5-16,0 0-1 15,0 0 1-15,0-7 25 16,0 0 8-16,0-4-17 0,0 6 5 16,10 0 0-16,-10 5-14 15,0 0-5-15,0 9-2 16,-27 10 0-16,-16 0-3 16,21-7-4-16,16-8-18 15,6-4-50-15,14 0-139 16</inkml:trace>
  <inkml:trace contextRef="#ctx0" brushRef="#br0" timeOffset="53031.7003">12511 12786 88 0,'14'-12'69'0,"-1"5"-23"15,-7-1 7-15,-3 5 2 16,-3-1-21-16,0 4-3 16,0-1 1-16,0-2-10 15,0 0-2-15,0-1 13 16,0-4 0-16,0 1-6 16,0 2 0-16,0-3-9 15,0 5-9-15,0 1 3 16,0 2-5-16,0 0-4 15,0 0 0-15,0 0 2 16,-3 0 5-16,-14 0 7 0,15 0-2 16,-23 0-6-16,-16 11-3 15,-38 21-6-15,-5 12 1 16,-9 8-1-16,8 8 0 16,15 7 0-16,10 5 0 15,21 2 0-15,20-7 0 16,19-14 0-16,0-16 1 15,38-21-1-15,42-10 3 16,23-6 1-16,23-14 5 16,-9-26 1-16,-16-7-4 15,-17 2-2-15,-40 10 0 16,-17 5-3-16,-27 11 1 0,0 5-1 16,-73 9-1-16,-23 5-1 15,9 0-2-15,8 9-3 16,32 5-15-16,37-4-49 15,10-2-41-15,10-8-73 16</inkml:trace>
  <inkml:trace contextRef="#ctx0" brushRef="#br0" timeOffset="53413.3617">13272 12733 240 0,'0'-5'93'16,"0"5"-72"-16,0 0-7 15,0-2-3-15,0 2 2 16,0 0-4-16,-14 0 2 15,-24 9 13-15,0 20-1 16,-14 7-3-16,6 3-11 16,-6 4-4-16,16 0-2 15,12-12-2-15,24-8-1 0,0-15 1 16,14-8-1 0,51 0 10-16,11-23 20 0,-2 1-10 15,-9 6-11-15,-18 4-6 16,-20 7-2-16,3 0-1 15,-8 1-12-15,2 4-115 16,-10-11-107-16</inkml:trace>
  <inkml:trace contextRef="#ctx0" brushRef="#br0" timeOffset="53645.0286">13621 12623 254 0,'-14'0'110'16,"1"0"-88"-16,13 0-5 0,-6 14 38 16,-2 9-12-16,-11 12-2 15,5 5-3-15,-13 13-2 16,-6 6-16-16,-10 8-8 16,-4 3-9-16,6 0-3 15,9 1 0-15,2 2-3 16,-3-2-25-16,6 1-92 15,-12-5-109-15</inkml:trace>
  <inkml:trace contextRef="#ctx0" brushRef="#br0" timeOffset="54291.4111">11810 13756 327 0,'33'-24'102'16,"79"-1"-33"-16,65-9 22 16,41-4-31-16,36-7-6 15,2-2-13-15,-32 2-12 16,-31 8-23-16,-54 5-6 15,-32 22-4-15,-31 2-19 16,-21 8-78-16,-31 0-116 0</inkml:trace>
  <inkml:trace contextRef="#ctx0" brushRef="#br0" timeOffset="54644.4586">12702 13873 473 0,'-14'0'40'16,"14"12"30"-16,0 33 21 16,0 22-47-16,-11 10-29 15,-24 5-11-15,-3-3-4 16,19-16-3-16,13-21-35 15,6-27-192-15</inkml:trace>
  <inkml:trace contextRef="#ctx0" brushRef="#br0" timeOffset="54990.7473">14281 13433 711 0,'-39'0'57'0,"39"4"-41"16,0 23-16-16,0-5-32 15,6-22-207-15</inkml:trace>
  <inkml:trace contextRef="#ctx0" brushRef="#br0" timeOffset="55672.7168">15276 12781 177 0,'0'-7'253'0,"-16"4"-217"15,16 3 34-15,0 0-40 0,0 0-22 16,0 15 16-16,0 13-2 16,0 10 1-16,0 10-11 15,0-2-5-15,0 4-6 16,-3-3-1-16,3-2-1 15,0-3-8-15,0-11-30 16,0-9-101-16,0-18-62 16</inkml:trace>
  <inkml:trace contextRef="#ctx0" brushRef="#br0" timeOffset="55925.1561">15587 12673 320 0,'0'-1'99'0,"-3"1"-79"16,3 0-3-16,0 26 15 16,0 11-5-16,0 8-17 15,0 4-4-15,0 4 0 16,-16 3-3-16,-12-4-2 15,1 1-1-15,3-3 0 16,4-11-6-16,12-8-69 16,-19-7-136-16</inkml:trace>
  <inkml:trace contextRef="#ctx0" brushRef="#br0" timeOffset="56150.8238">14897 12893 223 0,'0'-21'292'0,"8"8"-257"15,101-3 31-15,44-2-15 16,30-5-16-16,26-5-6 16,-4 2-9-16,-17 4-12 15,-24 4-7-15,-44 10-1 16,-22 8-15-16,-33 0-48 15,-40 6-116-15,-17 14-123 0</inkml:trace>
  <inkml:trace contextRef="#ctx0" brushRef="#br0" timeOffset="56481.894">14878 13730 495 0,'98'-38'101'0,"52"-1"-35"16,35-7 1-16,6-4-49 15,-8 1-12-15,-39 5-6 16,-26 7-8-16,-34 11-55 16,-37 8-109-16,-34 9-231 15</inkml:trace>
  <inkml:trace contextRef="#ctx0" brushRef="#br0" timeOffset="57021.1391">15279 13778 128 0,'0'-7'268'0,"0"0"-227"16,0 7 10-16,0 0-27 15,0 0-12-15,0 0-1 16,0 0-7-16,0 16 3 15,-14 27 13-15,-19 14-3 0,-13 10-5 16,0 5-8-16,18-8-2 16,12-13-1-16,16-19 1 15,0-26-1-15,52-6 0 16,38-9 7-16,22-29 21 16,5 0-10-16,-19-5-16 15,-24 8-3-15,-9 9-2 16,-8 0-22-16,-21 14-104 15,-12-3-105-15</inkml:trace>
  <inkml:trace contextRef="#ctx0" brushRef="#br0" timeOffset="57239.4148">15783 13768 510 0,'-33'0'45'0,"28"28"12"16,-3 22 1-16,0 11-25 16,-9 8-20-16,-10-1-11 15,0 0-2-15,2-12 0 16,9-8-3-16,16-11-5 16,0-13-28-16,0-9-92 15,41-15-157-15</inkml:trace>
  <inkml:trace contextRef="#ctx0" brushRef="#br0" timeOffset="57561.7006">16508 12599 561 0,'0'30'41'16,"41"57"51"-16,52 32-35 15,-17 33-10-15,-24 28-14 16,-52 24-9-16,-24 19-2 15,-102-7-12-15,-29-17-10 16,-3-27 0-16,27-39-19 16,46-44-122-16,20-46-206 15</inkml:trace>
  <inkml:trace contextRef="#ctx0" brushRef="#br0" timeOffset="65692.9449">17484 13428 278 0,'-10'-20'344'0,"-10"16"-294"0,20 4-9 16,20 0-17-16,40 0-1 15,10 0-7-15,1 7-13 16,-5 3-3-16,7-3-4 16,6 2-28-16,-2-9-116 15,-31 0-246-15</inkml:trace>
  <inkml:trace contextRef="#ctx0" brushRef="#br0" timeOffset="66181.6877">19208 12773 550 0,'0'-22'145'15,"-6"19"-126"-15,-7 3 23 16,-26 23-24-16,-34 38-3 16,-31 45-8-16,-27 37-4 15,0 35-3-15,14 20 1 16,44 6 0-16,48-18-1 15,25-29-1-15,38-27-2 0,55-35-13 16,19-20-43 0,-14-22-85-16,-22-29-180 15</inkml:trace>
  <inkml:trace contextRef="#ctx0" brushRef="#br0" timeOffset="67051.1105">20187 12597 371 0,'-28'-7'87'0,"17"7"-32"15,11 0-9-15,0 0-33 16,0 26 9-16,0 18 11 16,0 9-8-16,0 7-10 15,-8 2-4-15,-11-1-7 16,0-1-3-16,3-5-1 15,5 3-3-15,5-7-9 16,6-1-44-16,0-6-112 16,-16-8-107-16</inkml:trace>
  <inkml:trace contextRef="#ctx0" brushRef="#br0" timeOffset="67239.4207">19682 13437 435 0,'-8'-9'108'0,"8"2"-38"16,74-6 3-16,48-7-33 15,31-7-15-15,2 1-11 16,-16 3-14-16,-16 10 0 16,-49 6-44-16,-28 7-106 15,-27 0-109-15</inkml:trace>
  <inkml:trace contextRef="#ctx0" brushRef="#br0" timeOffset="67680.8623">19832 13809 322 0,'-27'0'55'16,"27"0"-3"-16,0 0-13 0,0 0 6 15,-11-3 0-15,11-4 10 16,0-6 3-16,44-2-1 15,40-8 3-15,17-1-14 16,-11 7-10-16,-16 5-22 16,-28 12-11-16,-13 0-1 15,-33 32-2-15,0 23 2 16,-14 24 0-16,-60 20-2 16,-2-4 0-16,8-4 2 15,24-17-2-15,44-19 0 16,0-20 0-16,52-16-2 15,38-15 0-15,16-4-2 0,-2 0-2 16,-3-4-20-16,-11 0-75 16,-19-7-94-1</inkml:trace>
  <inkml:trace contextRef="#ctx0" brushRef="#br0" timeOffset="68274.2498">21253 13312 660 0,'-30'-8'69'0,"30"8"-14"0,0 0-34 15,0 0-21-15,0 0-5 16,30 2-36-16,11-2-117 15,5 0-156-15</inkml:trace>
  <inkml:trace contextRef="#ctx0" brushRef="#br0" timeOffset="68926.8618">22905 12516 245 0,'0'-8'94'15,"0"-2"-46"-15,0 2 5 16,0 3-3-16,0-2-11 16,0 4-14-16,0 3-5 15,0-3 2-15,0 0 1 16,-5 3 10-16,-9-2 4 16,8 2-12-16,-21 0-10 15,-14 0-6-15,-24 19-8 16,-12 19 1-16,-2 11-1 0,9 8 0 15,7 8 1 1,25-2 0-16,13-8 3 0,25-10-3 16,0-21-2-16,52-13 1 15,19-11 3-15,13 0 5 16,-2-24 2-16,-6-8-6 16,-16 5 3-16,-32 5 3 15,-23 1-5-15,-5 6-3 16,-41 6-3-16,-49 4-2 15,3 5-5-15,11 0-16 16,48 10-38-16,28 6-50 16,0-13-110-16</inkml:trace>
  <inkml:trace contextRef="#ctx0" brushRef="#br0" timeOffset="69707.401">21667 13498 619 0,'117'-34'61'16,"99"3"-4"-16,62-11 2 15,30-8-35-15,3-9-8 16,-14-2 6-16,-54 3-13 16,-61 11-9-16,-43 8-11 15,-43 17-44-15,-36 10-76 16,-22 9-172-16</inkml:trace>
  <inkml:trace contextRef="#ctx0" brushRef="#br0" timeOffset="70103.7613">22703 13562 634 0,'-19'16'74'16,"11"57"-10"-16,-11 29-6 15,-14 13-40-15,-8 1-14 16,-2-10-4-16,10-13-6 0,17-20-41 16,5-34-150-16</inkml:trace>
  <inkml:trace contextRef="#ctx0" brushRef="#br0" timeOffset="70772.2157">24503 13081 691 0,'-25'0'89'15,"20"17"-49"-15,5 23-22 16,0 2-18-16,0-15-30 15,0-27-256-15</inkml:trace>
  <inkml:trace contextRef="#ctx0" brushRef="#br0" timeOffset="71791.0875">25482 12461 394 0,'-28'-13'102'0,"23"10"-30"16,5 3-26-16,0 0-37 15,0 0-5-15,0 21-1 16,0 14 15-16,0 14 5 15,19 7 4-15,0 2-8 16,-5-1-8-16,10-11-7 16,-2-11-2-16,3-17-2 15,-6-13 1-15,3-5 0 16,16-12 2-16,8-30 2 0,-5-16-5 16,-3-10-2-1,-24 0-2-15,-14 0 1 0,0 2 2 16,0 6 0-16,-14 9-1 15,0 8-1-15,9 16 1 16,5 6-3-16,0 7 4 16,0 6 0-16,0-1 1 15,5-4-1-15,47-5 1 16,27 0 1-16,20-2 1 16,26 1 3-16,0 4 0 15,17 3 3-15,-11 0 9 16,-19 9-4-16,-25 3-12 0,-21 0-1 15,-9 0-14-15,-16 20-69 16,-9 2-114-16</inkml:trace>
  <inkml:trace contextRef="#ctx0" brushRef="#br0" timeOffset="72302.6435">26169 12466 38 0,'-14'0'251'16,"0"0"-199"-16,14-3-7 15,0 1-20-15,0-2-4 16,0 2 4-16,0-5 10 16,0-1 14-16,20-2 15 15,45 1 1-15,22-4-9 16,17 1-13-16,-11-1-1 15,-23 6-3-15,-29 2-17 0,-22 5-14 16,-19 0-6-16,0 14-2 16,-38 28 1-16,-49 21 1 15,-11 11-2-15,-6 0-1 16,25-4 0-16,33-12-3 16,40-14 1-16,6-17-1 15,25-12-3-15,54-15-2 16,14 0-1-16,5 0-2 15,5-15-11-15,-10 7-20 16,-14 4-39-16,-35 4-86 16,-31-3-97-16</inkml:trace>
  <inkml:trace contextRef="#ctx0" brushRef="#br0" timeOffset="72639.0329">25356 13358 434 0,'0'-22'70'0,"104"-5"31"0,54-7-19 16,38-9-22-16,47-5 3 15,13-1-24-15,-19 7-6 16,-29 8-9-16,-58 13-20 16,-58 8-4-16,-40 13-3 15,-5 0-21-15,-15 0-48 16,6 13-77-16,-21 3-103 15</inkml:trace>
  <inkml:trace contextRef="#ctx0" brushRef="#br0" timeOffset="73179.0698">25855 13730 383 0,'-27'0'42'15,"27"0"-13"-15,0 0-13 0,0 0-3 16,0 0 16-16,19-8 10 16,3 0 8-16,-3 3 0 15,11 3-9-15,5-4-3 16,9-1 3-16,10 0-1 16,12-7-8-16,-9 5-7 15,-2 2 1-15,-17 1-8 16,-11 4-4-16,-8-1 0 15,-13 1-4-15,-6 2-4 16,0 0-1-16,0 0-1 16,0 0-1-16,0 29 0 15,-38 28 2-15,-36 16-2 16,-5 4 1-16,16-3-1 16,36-10 0-16,27-17-1 15,0-16 0-15,46-14 0 0,44-9 0 16,17-8 1-16,-4 0-1 15,-10-12 1-15,0-14-5 16,10-9-29-16,14-4-70 16,-18-8-144-16</inkml:trace>
  <inkml:trace contextRef="#ctx0" brushRef="#br0" timeOffset="73651.5596">27677 12189 130 0,'0'22'383'0,"0"29"-337"15,76 35 82-15,11 35-65 16,-8 37-4-16,-32 35-29 16,-42 27 1-16,-10 17-12 15,-102 11-12-15,-70-17-7 16,-38-14 0-16,-23-22-12 15,-4-23-73-15,18-40-125 0</inkml:trace>
  <inkml:trace contextRef="#ctx0" brushRef="#br0" timeOffset="82387.3689">23508 12383 224 0,'0'0'225'16,"0"0"-193"-16,-6 0 4 15,1 0-10-15,5 0-18 16,0 0-6-16,0 0-1 16,0 0 0-16,0 3 2 15,-9 4 5-15,4 3-1 16,-9 1-4-16,6 5-1 16,-11 7-1-16,0 1-1 15,0 7 1-15,0-4-1 0,5-3 3 16,6-4-3-1,8-7 2-15,0-6-2 0,0-7 0 16,22 0 1-16,16 0 3 16,8-9 2-16,-7-4 4 15,-7 7-4-15,-13 1 0 16,-5 3-3-16,0 2-3 16,5 0 0-16,0 0-11 15,8 0-34-15,-8 0-25 16,14 0-12-16,-6-5-69 15</inkml:trace>
  <inkml:trace contextRef="#ctx0" brushRef="#br0" timeOffset="82644.1933">23914 12292 347 0,'-19'0'82'16,"19"8"-18"-16,-8 19 9 15,2 15-22-15,1 7-18 16,-14 8-11-16,5 4-3 16,-5 7-4-16,-8-3-10 15,-1-4-5-15,9-5-3 16,0-10-29-16,11-11-68 0,-17-28-188 15</inkml:trace>
  <inkml:trace contextRef="#ctx0" brushRef="#br0" timeOffset="91765.2829">12767 15351 311 0,'0'-7'43'15,"0"4"28"-15,0-5-15 16,0-5-29-16,0 0-7 16,0-1 6-16,0 4 5 15,0 1-4-15,0-3 0 16,0 6-2-16,0-2-3 15,0 6 2-15,0 2 3 16,-27 0-7-16,-25 0-15 16,-24 0-2-16,-11 5-1 0,-22 22-2 15,2 8 0-15,-4 7-1 16,18 4 1-16,8 1 0 16,25-7 0-16,17-2 0 15,10-8 0-15,33-8-1 16,0-5 1-16,0 0-1 15,0-5 1-15,33 5 0 16,18-6 0-16,7 5 2 16,15-2 0-16,15 0 4 15,7 7 1-15,3 0 12 16,0 2-9-16,-24 8-4 16,-3 6-4-16,-25 5 0 0,-8 6-1 15,-10 1 3-15,-20 6 0 16,-3 3 2-16,-5 3-2 15,0 3-1-15,-32 6 1 16,-28-7-3-16,-19-5-1 16,-25-3 1-16,-13-7 0 15,5-13-1-15,19-12 0 16,22-15-1-16,17-8 0 16,16 0-1-16,10-22 1 15,23-17-2-15,5-17 1 0,5-9 1 16,55-18 0-1,33-12 0-15,24-13 2 16,20-9-1-16,10 3 0 16,-5 4 0-16,-31 18 0 0,-37 22 0 15,-28 16 1-15,-35 21-1 16,-8 11 0-16,-3 15 0 16,0 7-1-16,-27 0-14 15,5 25-32-15,11 1-42 16,11 6-43-16,0-7-75 15</inkml:trace>
  <inkml:trace contextRef="#ctx0" brushRef="#br0" timeOffset="92221.0796">13850 15944 355 0,'0'-13'56'0,"0"-3"17"0,0 5-28 15,0-3-16-15,0 7 7 16,0 2-6-16,0 5 1 16,0 0-8-16,0 12 5 15,0 25 4-15,0 13-5 16,0 14-12-16,0 0-7 15,-14 1-4-15,-10-1-3 16,-4-6-1-16,15-9 0 16,7-6-4-16,6-19-15 15,0-14-43-15,0-10-38 16,11-5 5-16,30-29-76 16,5-4-27-16</inkml:trace>
  <inkml:trace contextRef="#ctx0" brushRef="#br0" timeOffset="92446.7488">14346 15876 416 0,'0'-5'80'0,"-14"5"-20"16,14 0-17-16,0 0-30 16,-10 23-2-16,10 14 22 15,-20 9-8-15,7 12-3 16,-14 5-8-16,2 3-9 15,-8-2-4-15,6 0-1 0,8-7 0 16,0-12-11 0,5-6-37-16,1-23-61 15,-6-13-33-15,-1-3-69 0</inkml:trace>
  <inkml:trace contextRef="#ctx0" brushRef="#br0" timeOffset="92692.6492">13324 15864 453 0,'0'-4'83'0,"2"0"-25"0,102 4 1 16,65-2 20-1,44-4-11-15,27-5-19 0,-3-4-6 16,-8-5-10-16,-46 2-17 15,-53 3-14-15,-50 6-2 16,-48 9-6-16,-18 0-26 16,-14 16-62-16,0 15-95 15,-60-9-356-15</inkml:trace>
  <inkml:trace contextRef="#ctx0" brushRef="#br0" timeOffset="93339.2276">15906 15920 633 0,'65'-11'78'0,"55"11"8"16,25 0-17-16,-4 0-50 15,-2 0-19-15,-2 0-12 16,-39-15-151-16,-38-23-522 0</inkml:trace>
  <inkml:trace contextRef="#ctx0" brushRef="#br0" timeOffset="97853.8408">17989 15599 121 0,'8'-12'75'16,"-8"-2"-54"-16,8 3 20 15,3-4 4-15,-5-2 6 16,2 4 14-16,-8-10 0 15,0 2-15-15,8-1 0 0,3 4-10 16,8-1-9-16,-11 6-8 16,3 3-1-16,-3 6-2 15,-8 0-1-15,0 4-2 16,0 0-4-16,0 0-4 16,0 39-2-16,0 18 14 15,0 16-4-15,0 10-9 16,-8 7 0-16,-30 10-5 15,-6 6-1-15,-2-2-2 16,-9-5 0-16,9-9 0 16,2-18-2-16,17-27-7 15,13-18-14-15,14-19-17 16,0-8-15-16,14-19-33 0,46-18-99 16,6-12-41-1</inkml:trace>
  <inkml:trace contextRef="#ctx0" brushRef="#br0" timeOffset="98288.766">19000 15552 251 0,'6'-33'104'15,"-6"5"-54"-15,0 2 26 16,14 5-27-16,-9-1-10 0,-5 9-7 15,0 5 1 1,0 4-3-16,0 4-8 0,0-3-1 16,0 3-6-16,0 0 5 15,-5 0-2-15,-28 7-7 16,-14 26-5-16,-13 14 0 16,3 13 1-16,-8 15 0 15,5 16-1-15,8 6-1 16,19 3 1-16,28-13-2 15,5-20-2-15,0-23-2 16,57-25 2-16,28-19 1 16,15 0 1-16,4-19 3 15,-11-23-1-15,-9-6-1 16,-37-2-4-16,-36 3 1 16,-11 3 0-16,-11 12-2 0,-63 13 0 15,-24 16-2-15,13 3-9 16,6 14-21-16,47 16-31 15,32-2-52-15,0-5-85 16,32-16-222-16</inkml:trace>
  <inkml:trace contextRef="#ctx0" brushRef="#br0" timeOffset="98769.237">19851 15738 330 0,'-11'0'72'0,"9"0"-20"16,2 0-16-16,-6 0-15 15,-2 3 4-15,8 25 30 16,-6 10-14-16,1 11-2 15,5 9-12-15,0-2 2 16,0-7-8-16,0-8-12 16,0-20-7-16,25-18-1 15,15-3 2-15,7-26 7 16,18-29-4-16,-2-21-3 0,-14-10-2 16,-19-3 0-16,-27 0-1 15,-3 6 0-15,-14 9 0 16,-38 10-1-16,17 13 0 15,2 17-1-15,19 12 0 16,4 8 0-16,10 7 1 16,0 0-2-16,57-1 0 15,41-6 3-15,36-3 1 16,43-5 0-16,19-7 0 16,6 1 2-16,-6 0 0 15,-19 1 0-15,-32 17-3 16,-28 5-5-16,-43 5-73 0,-44 0-117 15</inkml:trace>
  <inkml:trace contextRef="#ctx0" brushRef="#br0" timeOffset="99293.0067">20612 15690 281 0,'-6'0'60'0,"6"0"-29"15,0 0-14-15,0 0-4 16,0 0 4-16,0 0 21 16,0-8 18-16,0-4 0 15,33-2 9-15,19 3-20 0,13-1-7 16,12 0-7-1,-4 0-8-15,1-2 3 0,-17 9-6 16,-10 2-1-16,-20 3-7 16,-27 0-8-16,0 23 2 15,0 24 3-15,-33 19-4 16,-32 10-3-16,-1 6 0 16,20-8-1-16,32-11 0 15,14-18 0-15,79-24 2 16,66-17-2-16,43-4-1 15,16-15 0-15,6-11-12 16,-27-2-81-16,-33-14-149 16</inkml:trace>
  <inkml:trace contextRef="#ctx0" brushRef="#br0" timeOffset="116177.6562">22932 15594 354 0,'-8'0'55'15,"8"0"14"-15,0 0 2 16,0 0-34-16,8-7-7 16,39-5 17-16,23 2-4 15,4-1-23-15,2 0-11 16,-21 6-5-16,-6 1-4 15,-8-4-4-15,0 1-22 16,-17 5-51-16,4 2-117 16,-23 0-244-16</inkml:trace>
  <inkml:trace contextRef="#ctx0" brushRef="#br0" timeOffset="116342.8651">23156 15860 463 0,'0'0'156'0,"5"0"-117"16,61 0-20-16,26-12-9 15,7-16-10-15,10 0-10 16,-3-3-110-16,-21 0-239 16</inkml:trace>
  <inkml:trace contextRef="#ctx0" brushRef="#br0" timeOffset="117068.6914">24955 15199 326 0,'-43'0'173'16,"-17"0"-160"-16,0 5 28 0,-17 13-22 15,-4 6-4 1,-9 4 7-16,5-4 14 0,-2 6-7 15,2 2-3-15,1 5-2 16,5 2-12-16,13 3 3 16,6-6-3-16,28-3-7 15,18-5-2-15,14-8 5 16,0 1-4-16,0-2-2 16,46-2 6-16,33 1 5 15,9 0 8-15,15-3-8 16,9 5-4-16,-3-5 3 15,-16 7 0-15,-6 0-5 0,-16 0-3 16,-14 3 1 0,-21 6 1-16,-17 6-5 0,-19 10 2 15,0 10-2-15,-8 5 0 16,-58 4 1-16,-10 2-2 16,-11-8 2-16,2-7-2 15,-13-8-1-15,8-9-1 16,3-12-2-16,10-9 4 15,23-9-2-15,21-6-1 16,9 0 2-16,15-35-10 16,9-13-2-16,0-17 5 15,14-11 1-15,57-11 5 16,16-10-2-16,17-4 7 16,13-1-3-16,-5 4 1 15,-6 12 0-15,-16 14 6 0,-24 17-4 16,-26 14-3-16,-20 19 2 15,-15 7-2-15,-5 12 0 16,0-1-1-16,0 4-25 16,0 0-45-16,0 0-23 15,33 0-113-15</inkml:trace>
  <inkml:trace contextRef="#ctx0" brushRef="#br0" timeOffset="117376.6221">26005 15056 340 0,'0'-12'188'0,"0"9"-178"15,-8 3 27-15,-30 0-16 16,-22 38 0-16,-30 24-4 15,-22 27 30-15,-13 28 1 16,2 24 5-16,6 28-10 16,29 13-9-16,31 2-9 15,30-10-9-15,27-28-12 16,0-27-4-16,11-29 0 16,38-26-1-16,22-20-14 0,13-17-31 15,28-21-64-15,-8-6-115 16</inkml:trace>
  <inkml:trace contextRef="#ctx0" brushRef="#br0" timeOffset="118470.4719">26169 16033 223 0,'19'-15'97'15,"0"2"-53"-15,-5 6 19 16,-6 0-16-16,-3 5 0 16,-5 2 4-16,0 0-4 15,0 0-13-15,0 0-11 16,0 0-8-16,0 17-5 15,0 19 25-15,6 11-14 16,2 8-11-16,-8 11-3 16,0 0-2-16,0-3-5 15,0-9-2-15,0-9-18 16,0-11-42-16,0-16-45 16,0-18-90-16</inkml:trace>
  <inkml:trace contextRef="#ctx0" brushRef="#br0" timeOffset="118688.4812">26537 15926 545 0,'-22'28'33'15,"22"11"19"-15,0 10-26 16,0 7-16-16,0 1-8 0,0-2-2 15,0-7-2 1,0-2-12-16,0-4-16 0,0-2-27 16,0-5-51-16,-11-12-118 15</inkml:trace>
  <inkml:trace contextRef="#ctx0" brushRef="#br0" timeOffset="118906.6503">25893 16091 419 0,'6'-16'135'16,"73"-7"-100"-16,38-6 36 16,36-3-33-16,16-5-13 0,-16-2-3 15,-12 5-18-15,-40 5-4 16,-24 6-17-16,-26 3-47 15,-4 10-68-15,-6 5-140 16</inkml:trace>
  <inkml:trace contextRef="#ctx0" brushRef="#br0" timeOffset="119108.6324">27251 15951 605 0,'0'0'35'0,"66"0"1"0,24 0-11 15,8-5-19-15,5-15-6 16,-15 1-7-16,-9 2-64 16,-22 8-99-16,-30 2-241 15</inkml:trace>
  <inkml:trace contextRef="#ctx0" brushRef="#br0" timeOffset="119558.6784">27949 15556 322 0,'0'-2'70'16,"27"-11"-31"-16,47-5 31 15,11-1-13-15,13-2-5 16,-14 3 9-16,-5 4-3 15,-27 7-8-15,-19 0-19 16,-25 7-16-16,-8 0-9 16,0 0-2-16,-8 41-2 0,-44 19 9 15,-32 26-6-15,-42 20-2 16,3 10-1-16,12-2-2 16,32-14 1-16,51-26-1 15,28-25-1-15,0-18 1 16,47-13-4-16,24-14 2 15,21-4 1-15,6 0-4 16,-5-10-16-16,-8-15-43 16,-12 5-48-16,12-2-128 15</inkml:trace>
  <inkml:trace contextRef="#ctx0" brushRef="#br0" timeOffset="119943.0402">28909 15752 495 0,'-8'34'70'0,"8"17"-30"15,0 6-12-15,0 3-14 16,0-8-7-16,13-9-6 16,15-11 0-16,-17-15 0 15,10-17 0-15,-7 0 3 16,11-28 8-16,13-36-8 15,-11-18-4-15,-8-10-15 16,-19 1-1-16,0 9 11 16,0 13 1-16,-11 13 4 0,3 10 0 15,8 9 2-15,0 8 2 16,0 1 2-16,0 1-1 16,19 3-3-16,41-5 5 15,19 0 8-15,33-5 13 16,11 0-1-16,16 2-6 15,5 3-9-15,-21 7-7 16,-17 7-5-16,-40 7-9 16,-28 8-50-16,-19 0-87 15,-19 24-229-15</inkml:trace>
  <inkml:trace contextRef="#ctx0" brushRef="#br0" timeOffset="120406.5623">29476 15696 401 0,'36'-16'79'15,"-4"1"-14"-15,1 7-31 16,-3 2-14-16,-3 0 2 15,-8 2-4-15,-5 4-1 16,-6-3-6-16,11 3 5 0,9-5 10 16,10 0 4-16,8 1-8 15,0 1-7-15,-2-1 2 16,-9 4-2-16,-5 0-7 16,-10 0-1-16,-7 0-5 15,-10 0 0-15,2 0-2 16,-5 16 1-16,0 3-1 15,0 7-1-15,-19 6 0 16,-41 12-2-16,-11 6 0 16,6 7 3-16,0-3 0 15,18-3-2-15,25-14-2 16,22-12 0-16,0-11-3 0,19-9-6 16,50-5 5-16,21 0 8 15,10-12-3-15,18-17-1 16,-9-4-12-16,-17-2-34 15,-7 9-68-15,-11-8-108 16</inkml:trace>
  <inkml:trace contextRef="#ctx0" brushRef="#br0" timeOffset="120668.8342">30670 14828 429 0,'-5'8'162'15,"5"42"-153"-15,5 25 36 16,42 36 4-16,-15 34 0 16,-12 29 10-16,-20 30-7 15,-39 16-10-15,-67-5-16 16,-17-11-11-16,-21-29-15 15,10-26-4-15,17-40-52 16,27-38-105-16,25-59-239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7T17:46:33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16137 2271 205 0,'0'-4'26'0,"0"3"38"16,-8-5-29-16,3 3-6 16,-1 1 5-16,6 0 2 15,0 0-6-15,0-4-4 16,0 6-8-16,-2-2 9 15,-4 2-1-15,6 0 3 0,0-3-6 16,0 3-6 0,0 0 0-16,0-2-6 0,0 2-2 15,0 0-3-15,0 0-2 16,0-2 0-16,0-3 0 16,47-3-2-16,45-6 2 15,26 1 13-15,26-4 1 16,-2-3 6-16,-11 5-2 15,-20 2-1-15,-45 5-5 16,-20 7-6-16,-27-2-5 16,-16 3-3-16,-3 0 0 15,0 0 0-15,-3 0 3 16,-62 9 1-16,-33 20-3 16,-33 0-2-16,5-2-1 15,9 0 0-15,14-4 0 0,24-2 0 16,32-12-2-16,28-6-1 15,19-3 1-15,0 0 2 16,19 0-2-16,47-23 2 16,32-1 1-16,8 0-1 15,-27 8 4-15,-27 13 8 16,-38 3 4-16,-14 0-9 16,-3 10-3-16,-82 27 5 15,-32 6-2-15,5-7-7 16,22-14-6-16,49-16-26 0,41-6-75 15,14-11-88 1</inkml:trace>
  <inkml:trace contextRef="#ctx0" brushRef="#br0" timeOffset="17803.7124">15974 2947 38 0,'5'-4'33'16,"-5"2"2"-16,6-3-4 0,2-3-3 15,3-2 5-15,8-1-9 16,-11 0 2-16,11-2-19 15,-5 1 2-15,0 5 10 16,-14 1 10-16,10 5-4 16,-10 1-5-16,3 0-5 15,-3 0 2-15,0 0 4 16,0-2 1-16,0 2 2 16,0 0 3-16,0 0-5 15,0 0 1-15,0 0 0 16,0 0-4-16,0 0-5 15,-13 10-6-15,-34 29 2 16,-24 18 0-16,-27 20-8 0,-22 23-1 16,-30 33 0-16,-33 26-1 15,-21 30 0-15,-36 16 0 16,8 5 1-16,11-15-1 16,17-29 1-16,27-29-1 15,13-35 1-15,28-21-1 16,19-16 0-16,10-10 1 15,14-11-1-15,14-7 0 16,9-1-1-16,10-8-3 16,13-8-14-16,4-4-29 15,15-9-24-15,9-3-32 16,19-4-87-16</inkml:trace>
  <inkml:trace contextRef="#ctx0" brushRef="#br0" timeOffset="18668.2705">16148 2871 123 0,'0'-1'84'15,"0"1"-74"-15,0 0 27 16,0-5 4-16,0 2-12 16,0-4-9-16,0 1-7 15,0 0-3-15,0 5 8 16,0 1 15-16,0 0-4 16,0 0-9-16,0-3-2 15,0 3-4-15,0 0 0 16,0 0-2-16,0 0 0 15,0 0 0-15,0 0-3 16,0 0-1-16,14 3 15 0,13 13 0 16,6 5-13-16,0 1 2 15,13 5 6-15,20 3 2 16,-9 9-3-16,27 6-2 16,-5 13 2-16,20 9 4 15,7 10-6-15,-3 10-4 16,23 5 4-16,5 4-1 15,27-4-3-15,25 0 0 16,27-9 3-16,10 2-3 16,-1 1-3-16,4 0 0 15,-13 1-1-15,-14 0-2 16,-7-2-2-16,-18-4 1 0,-7-2-2 16,-25-3-1-16,-3-11 0 15,-10-9 0-15,-17-9 0 16,8-10 0-16,-16-7 0 15,-11-10-1-15,-16-6-1 16,-28-2-5-16,-2-8-16 16,-25-4-41-16,-11 0-45 15,-8 0-76-15</inkml:trace>
  <inkml:trace contextRef="#ctx0" brushRef="#br0" timeOffset="20220.8601">13580 4784 150 0,'0'0'35'15,"0"-5"18"-15,0-1 10 16,0-2-31-16,0 4 2 16,0-1-12-16,0 5-1 0,0-3 4 15,0 3-8 1,0 0-2-16,0-4 1 0,0 4-4 16,0 0 0-16,0 0-5 15,-6 0-3-15,-21 4-2 16,-25 27 4-16,-8 11-3 15,-19 7-3-15,3 3 0 16,2 5 0-16,-2-2 1 16,8-3-1-16,2-5-1 15,1-3 0-15,13-4 1 16,6-4 0-16,13-11 0 16,19-8 0-16,4-9-2 15,10-5 1-15,0-3 1 16,0 0 3-16,32 0 13 15,34 0 13-15,24 0 3 0,2 0-6 16,12-6-4-16,16-9-7 16,3-1-6-16,16-5-4 15,11 0 2-15,2 3 10 16,-2-1 0-16,-5 9-6 16,-17 4 0-16,-8 5-3 15,-3 1-2-15,0 0-1 16,-5 0 2-16,-5 0 0 15,2 0-2-15,11 4 1 16,2-4 1-16,9 0-2 16,8 0 1-16,-8 0 0 15,0-8 0-15,-14-3-2 16,-5 4-2-16,-6 2 1 16,-16 2 3-16,3 0 0 0,5 2 0 15,-5-5-1-15,5 0-2 16,-8-5-1-16,3-1 0 15,0 1 0-15,-4 1 0 16,-9 1-1-16,-1 1 1 16,-8 0-1-16,-11 3 1 15,13 3 0-15,-7-3-2 16,13 3 0-16,5-2 0 16,6-4 0-16,-5 0 0 15,-6 1 0-15,5-5 1 16,-5 5 0-16,-13-2 2 15,-6 2-1-15,0 0 1 0,-8 0-1 16,8 4-1-16,-3-1 0 16,-3 0-1-16,4 0 0 15,2-2 0-15,5-1 0 16,0 2 1-16,6-6-1 16,3 1 1-16,-3 1-1 15,-11-1 1-15,-8 3 0 16,-6-1-1-16,-2 2 1 15,-3 2-1-15,-3-5 0 16,14 7 0-16,2-7 0 16,11 2 0-16,9-5 0 15,8 4 0-15,0-5 0 16,2 4 0-16,-13 3 0 0,-11-1 0 16,11 4 0-1,-6-3 0-15,1 1 0 0,-12-1 0 16,-5 1 0-16,-2 5 0 15,-12 0 0-15,-2 0 0 16,5 0 0-16,-11 0 0 16,-7 0-1-16,-7 0 1 15,-7 0-4-15,-1 0-10 16,-5 0-8-16,0 0-8 16,0-5-24-16,0-5-38 15,0-2-60-15,-52-5-123 16</inkml:trace>
  <inkml:trace contextRef="#ctx0" brushRef="#br0" timeOffset="21179.5668">12048 5440 73 0,'0'-6'254'0,"0"3"-224"16,0 3 42-16,0-5-32 15,0 2-18-15,0 3 4 16,0-1 2-16,0 1-9 16,0 0-5-16,0 7-1 15,0 24 14-15,0 22 6 16,0 14-13-16,0 15-2 0,0 20-8 16,0 9-3-1,0 3-2-15,0 0-4 0,0-20-1 16,0-25 0-16,0-31 0 15,0-27-2-15,0-11 2 16,0-33-1-16,0-33-10 16,-9-24 0-16,-2-16 9 15,3-3 0-15,3 4 1 16,5 7-3-16,0 15 3 16,0 8 0-16,0 13 1 15,0 8-1-15,13 8 1 16,7 5 1-16,-10 2-1 0,7 7 0 15,-6 3 3 1,8 7-1-16,-11 7 4 0,11 7-2 16,0 8 0-16,17 0-2 15,15 2 1-15,7 33 0 16,2 14 2-16,5 10 0 16,6 6-3-16,-6 8-1 15,-10 6 0-15,-3 6 3 16,-9 8 1-16,-21 1-3 15,-3 0-2-15,-11-8 0 16,12-10-2-16,-10-19-13 16,-10-20-20-16,9-14-31 15,-9-16-51-15,0-7-13 0,-19 0-78 16</inkml:trace>
  <inkml:trace contextRef="#ctx0" brushRef="#br0" timeOffset="21374.1352">11895 5875 109 0,'-11'0'313'0,"11"0"-287"16,0 0 51-16,38 0-35 16,66-14 0-16,48-11-1 15,37-10-28-15,1-2-8 16,-18 2-5-16,-30 6-13 15,-27 7-86-15,-45-3-154 0</inkml:trace>
  <inkml:trace contextRef="#ctx0" brushRef="#br0" timeOffset="22642.3594">17007 2498 217 0,'0'-4'45'16,"0"-1"25"-16,0 3-9 15,0-2-25-15,0 4-9 0,0 0-4 16,0 0 3-1,0 0-6-15,0 0-6 0,0 0 0 16,0 0-3-16,0 0-4 16,0 6 0-16,0 18 25 15,0 11-5-15,0 9-15 16,0 8-1-16,0-4-8 16,0 2-1-16,-5-10-2 15,5-10 0-15,0-10 0 16,0-13 0-16,0-4 0 15,0-3-1-15,0 0 1 16,0-22 0-16,0-14 0 16,19 0 0-16,-11-5 0 15,17-2 0-15,-1-1 0 16,12-2-1-16,2-2-1 0,0-3 1 16,22-1 1-16,5 0 0 15,14 5 0-15,6 3 0 16,2 7 0-16,-2 10 1 15,-6 2 0-15,-14 8 0 16,-2 10 0-16,-28 7 0 16,4 0 0-16,-20 6 1 15,-11 27 3-15,-8 14 9 16,0 10 1-16,-66 11-7 16,-21-2-5-16,-11 1-1 15,0-12-2-15,22-18 0 16,21-17 0-16,36-17 0 0,11-3-1 15,8-6 0 1,0-16-10-16,16-7 0 0,47 8 5 16,2 6 5-16,3 8 0 15,-2 7 1-15,-20 0 1 16,-8 22 1-16,-19 15 5 16,-19 13 4-16,-27 7 7 15,-68 2-7-15,-20 0-7 16,-21-11-3-16,5-15-1 15,19-23-19-15,20-10-32 16,7-22-55-16,66-29-81 16</inkml:trace>
  <inkml:trace contextRef="#ctx0" brushRef="#br0" timeOffset="23473.9811">21484 4659 400 0,'0'0'50'0,"0"0"12"15,-27 0-1-15,-52 22-16 16,-14 18-8-16,-29 11-11 15,-9 6-3-15,0 8-4 16,19 5 8-16,33-3-3 16,46-2-9-16,28-8-8 15,5-8 13-15,63-6-1 16,37-14-3-16,31-12-12 16,14-13-4-16,18-4-2 0,7-21-21 15,-7-21-59-15,-5-19-72 16</inkml:trace>
  <inkml:trace contextRef="#ctx0" brushRef="#br0" timeOffset="26143.8858">14052 4885 45 0,'0'0'48'0,"0"-3"-1"0,0 0 14 16,0-1-27-16,0 1-5 15,0 2-8-15,0-4 0 16,0 4-9-16,0 0 0 16,0-4 2-16,0 1 7 15,0-1-5-15,-6-3-5 16,6-2-6-16,-5 4 5 15,5-5 10-15,0 3 8 16,0 7-4-16,0-5-6 16,0 6-2-16,0-3 0 15,0 3-7-15,0 0-4 16,0 0-3-16,0 0 1 0,0 0-1 16,0 0 2-16,0 0 8 15,0 0-8-15,0 0-2 16,0 0-1-16,0 0 0 15,0 0 2-15,0 0 0 16,5-4 2-16,22-13 1 16,12-10-1-16,12 2 7 15,-4-2-1-15,10-3 8 16,3 0-4-16,0 0 2 16,0 5 0-16,-14 8 2 15,-7 4-4-15,-20 8-4 16,-6 5-1-16,-7 0-5 15,13 0 0-15,-11 0-1 0,11 0 1 16,-5 16-1-16,-3 3 1 16,-3 4 0-16,-8 6-2 15,0 8 0-15,-14 11 0 16,-32 5 1-16,-25 4-3 16,-3 7 0-16,-10 1-1 15,18-6 0-15,1-2-1 16,13-17-9-16,19-16 0 15,20-9 0-15,-1-10-4 16,14-5 5-16,0 0 8 16,0 0-6-16,0-26-1 15,41-5 6-15,16-1 2 16,9 0 0-16,13 4 1 0,5 6 2 16,-10 6 1-1,-17 15-3-15,-11 1-1 0,-10 0-1 16,-6 23 1-16,-3-1-10 15,-8 2-29-15,0-7-37 16,-10-4-49-16,4-3-53 16</inkml:trace>
  <inkml:trace contextRef="#ctx0" brushRef="#br0" timeOffset="26511.8678">14919 4616 69 0,'0'5'239'16,"0"1"-202"-16,0 1 17 16,11 1-10-16,35-1 6 15,19 3 2-15,9 2-8 16,5 7-6-16,6-3-17 0,-6 6-8 16,-8 3-7-16,-11-2-4 15,-9-2-2-15,-18-3-2 16,0-5-10-16,-20-9-29 15,-7-4-40-15,-1 0-51 16,-5 0-149-16</inkml:trace>
  <inkml:trace contextRef="#ctx0" brushRef="#br0" timeOffset="26706.4292">15461 4499 438 0,'-60'41'41'16,"3"12"38"-16,-3 13-12 16,-11 6-39-16,6 0-21 15,-9 0-7-15,3-7 0 16,17-12-6-16,24-19-38 16,30-15-86-16,0-19-158 15</inkml:trace>
  <inkml:trace contextRef="#ctx0" brushRef="#br0" timeOffset="30321.8034">14463 3160 6 0,'0'-8'413'0,"0"5"-378"16,0 3 3-16,0 0-6 16,0 0-15-16,0 0-6 15,-11 0 2-15,-10 3 5 16,2 7-2-16,-6 3 3 15,-2 8 0-15,8 4-1 16,0-2-5-16,19-7-6 16,0 2-4-16,0-7 6 0,38 0 14 15,22 0 1 1,5 1 9-16,-8 6 2 0,-16 1-8 16,-22 13-4-16,-19 8-1 15,0 12 5-15,-27 4-14 16,-36-2-6-16,-10-9-7 15,7-15 0-15,20-14-4 16,13-16-10-16,6 0-11 16,8-7-11-16,8-18-18 15,11-4-7-15,0 4-6 16,0 3-50-16,0 1-5 16,19 5-81-16</inkml:trace>
  <inkml:trace contextRef="#ctx0" brushRef="#br0" timeOffset="30592.3241">14332 3052 334 0,'0'-5'100'15,"0"0"-29"-15,0 1 10 16,41-4-40-16,33 2-1 16,21 3 16-16,12-2-3 15,10-2-15-15,-19 6-17 0,-5-5-12 16,-20 1-9-16,-10-1-2 16,-16 1-23-16,-15 3-66 15,-18-4-104-15</inkml:trace>
  <inkml:trace contextRef="#ctx0" brushRef="#br0" timeOffset="31851.9658">15933 5685 271 0,'-19'0'114'0,"11"0"-90"16,8 0 43-16,0 0-29 0,0 0-15 15,0 0 4-15,0 0-11 16,-6 0-5-16,-2 15 2 16,3 14 5-16,-1 14-8 15,6 6 7-15,0 3-5 16,0-4-3-16,0-10-3 16,0-8-2-16,0-13-1 15,6-11-2-15,13-6 11 16,8 0 3-16,-2-17-7 15,-4-20-3-15,-2-15-3 16,-5-11-2-16,-14 2 0 16,0-2 0-16,0 8-2 0,0 12-1 15,0 12 1 1,0 10 2-16,0 4 0 0,0 7 0 16,-8 6 0-16,8-1 1 15,0-1-1-15,0-3 0 16,0-5 0-16,8-2 0 15,52-3 1-15,11-4 0 16,35-1 3-16,12-7 3 16,18 1 4-16,-5 3 0 15,-25 4-5-15,-21 12-6 16,-20 1 0-16,-32 8-2 16,-6 2-15-16,-16 0-34 15,-11 0-44-15,0 26-45 16,0 7-17-16</inkml:trace>
  <inkml:trace contextRef="#ctx0" brushRef="#br0" timeOffset="32509.5136">16386 5648 295 0,'0'-3'68'15,"0"3"-6"-15,0-2-17 16,0-1-16-16,0 1-3 15,0-2 16-15,0 4-11 16,0 0-8-16,0 0-6 16,0 0-7-16,0 0-1 15,0 0-2-15,0 0-1 16,0 0 1-16,0 0-2 16,0 0-1-16,0 0 0 15,0 0 0-15,0 0-2 16,0 0 0-16,-19 15-1 0,-3 7 0 15,-11 7-1 1,0 3 1-16,-5 5-1 0,0 10 1 16,5 0 1-16,11 6 2 15,11-4-2-15,3-8-1 16,8-2 0-16,0-10 0 16,8-11 2-16,31-8 0 15,26-10 7-15,14 0 5 16,6-21 0-16,-14-14-5 15,-11-2-5-15,-14 0-1 16,-22 8-2-16,-15 8 0 16,-9 7 1-16,0 4 0 0,-14 10 3 15,-38 0-6-15,-13 0-2 16,-6 2-3-16,16 14-7 16,-2-2-17-16,16 1-7 15,22-5 5-15,0-6-4 16,19 0-15-16,0-4-14 15,0 0-4-15,19 0-8 16,41 0-29-16</inkml:trace>
  <inkml:trace contextRef="#ctx0" brushRef="#br0" timeOffset="32900.2279">18142 5243 198 0,'13'-7'183'0,"-13"3"-144"15,0 4 6-15,0 0-21 16,0 0-5-16,0 0 15 15,0 28 8-15,-22 8-13 16,-40 12-8-16,-31 12-8 16,-13 12 1-16,-36 14-2 15,-3 7-4-15,-18 11 1 0,18 6 1 16,6-5-3-16,8-11-7 16,33-11 0-16,19-21 0 15,27-20-6-15,25-20-5 16,27-17-12-16,0-5-17 15,0 0-17-15,55-24-6 16,2-9-10-16,11 5-28 16,14-2-105-16</inkml:trace>
  <inkml:trace contextRef="#ctx0" brushRef="#br0" timeOffset="33231.4214">17689 5823 385 0,'0'0'61'15,"0"0"-33"-15,0 3-7 16,0 16 0-16,-19 9-14 16,-19 5 9-16,2 1-7 15,-10 3-3-15,2 2-2 16,12-9-3-16,18-9-1 15,14-13 0-15,0-8-3 16,0 0 3-16,57-7 1 16,11-15 7-16,9 0 4 0,-9 4-1 15,-22 7-4-15,-8 5-5 16,-19 6-2-16,-5 0-3 16,-8 0-13-16,-1 0-26 15,-2 0-65-15,2 0-24 16,9 0-98-16</inkml:trace>
  <inkml:trace contextRef="#ctx0" brushRef="#br0" timeOffset="33440.3066">18057 5772 360 0,'-41'39'135'16,"-5"15"-68"-16,2 9 9 15,3 9-31-15,3 3-22 0,5 3 2 16,-5-5-11-16,3-4-8 16,5-10-4-16,8-15-2 15,8-18-12-15,9-20-35 16,-1-6-41-16,6-15-80 16</inkml:trace>
  <inkml:trace contextRef="#ctx0" brushRef="#br0" timeOffset="35203.7876">24132 3807 248 0,'0'-21'47'0,"0"7"13"16,0-1-10-16,0 6-2 15,0-1 1-15,0 3 6 16,0 2-5-16,0 1-7 16,0 4-11-16,-8 0-10 15,8 0-9-15,0 0-7 16,-19 14 0-16,-9 33-2 16,-10 17 1-16,-14 24 1 0,-2 11 1 15,-3 12-2 1,-17 10-1-16,3 3 1 0,11-8-3 15,14-17-2-15,8-36-1 16,19-25 1-16,19-30-2 16,0-8 0-16,0-38-1 15,51-35-7-15,23-27-5 16,16-13 4-16,3-9 6 16,-3 4 4-16,-6 2 1 15,-2-3 0-15,-11 13 1 16,-6 12-1-16,-18 11 0 15,-4 14-1-15,-10 12 2 16,-17 13-1-16,1 12 0 16,-4 9 0-16,1 11 0 15,-14 5 1-15,0 7 2 0,0 0 1 16,0 4-3-16,8 36-1 16,3 17 6-16,-3 17-2 15,3 12 0-15,3 18-2 16,-1 14 1-16,-4 11 0 15,1 5 1-15,-10-2-2 16,0-9-1-16,0-13-1 16,0-16-1-16,0-16 0 15,0-18-10-15,0-19-16 16,0-16-16-16,-5-11-32 16,-19-12-48-16,-23-2-61 15</inkml:trace>
  <inkml:trace contextRef="#ctx0" brushRef="#br0" timeOffset="35428.0062">23769 4465 361 0,'28'-14'88'0,"23"-3"-48"15,23 3 36-15,11-1-36 16,-1 5-14-16,-5 4-13 16,-5 0-13-16,-3 6-10 0,-14-2-23 15,-5 2-79-15,-6 0-113 16</inkml:trace>
  <inkml:trace contextRef="#ctx0" brushRef="#br0" timeOffset="35728.5196">24890 4071 324 0,'0'3'21'0,"0"-3"41"16,14 0 8-16,37 0-17 15,18 0-7-15,26-14-14 16,-2-8-4-16,-1 2-10 16,-13 1-11-16,-21 7-7 15,-20 1-21-15,-30 11-61 16,-8 0-106-16</inkml:trace>
  <inkml:trace contextRef="#ctx0" brushRef="#br0" timeOffset="35907.3309">25160 4226 539 0,'38'-1'35'0,"17"-7"5"15,15-1 8-15,4-4-44 16,-17-1-4-16,-16 6-37 16,-3 0-87-16,-10 6-161 15</inkml:trace>
  <inkml:trace contextRef="#ctx0" brushRef="#br0" timeOffset="36230.5131">26272 3338 0 0,'0'0'464'16,"0"35"-436"-16,0 18 48 0,-5 10-30 15,-9 11-24 1,1 2-18-16,-1 0-3 0,-5-1-1 16,13-5-2-16,1-7-15 15,-3-5-49-15,2-5-56 16,-2-8-120-16</inkml:trace>
  <inkml:trace contextRef="#ctx0" brushRef="#br0" timeOffset="36486.7817">25716 4254 412 0,'0'-12'40'0,"52"-5"28"16,35-5 2-16,17-3-41 15,13-5-4-15,8 3-3 16,-13 4-7-16,-33 5-11 16,-13 9-4-16,-20 9-9 15,-16 0-27-15,-3 0-68 16,-18 24-84-16,-9 9-124 15</inkml:trace>
  <inkml:trace contextRef="#ctx0" brushRef="#br0" timeOffset="36890.3239">25880 4434 221 0,'0'0'126'16,"0"0"-68"-16,0 0 20 16,0 0-2-16,52-21-31 15,21-3-3-15,12-1-3 16,-6 2 2-16,-8 6-5 0,-17 5-6 15,-10 7-12-15,-11 5-3 16,-12 0-6-16,4 0-4 16,-25 1 0-16,0 30 0 15,0 13 7-15,-25 7-6 16,-35 13-4-16,0-5 0 16,9-5-2-16,18-8 0 15,19-13 0-15,14-16-1 16,0-5-2-16,27-10-12 15,53-2-20-15,10-2-15 16,35-26-52-16,-19-17-177 16</inkml:trace>
  <inkml:trace contextRef="#ctx0" brushRef="#br0" timeOffset="37627.4023">27060 4139 632 0,'0'0'42'15,"0"0"2"-15,0 0-17 16,0 0-27-16,0 0-26 15,0 0-62-15,0 0-111 16</inkml:trace>
  <inkml:trace contextRef="#ctx0" brushRef="#br0" timeOffset="38106.3749">27434 3700 208 0,'-41'36'215'0,"-22"3"-179"16,28 0 30-16,8-4-25 16,21-9-28-16,6-8-4 15,0-3-2-15,38-1 11 16,11-1 8-16,3 6 0 15,8 3 9-15,3 10 0 16,-9 4 4-16,-10 10 1 16,-17 3-18-16,-19 4-10 15,-8 2-7-15,0-7-5 0,-49-10 0 16,-8-13-12-16,-8-15-16 16,5-10-35-16,2-10-11 15,12-24-41-15,13-4-69 16,14-1-79-16</inkml:trace>
  <inkml:trace contextRef="#ctx0" brushRef="#br0" timeOffset="38338.3903">27486 3606 344 0,'38'-7'103'16,"3"-5"-61"-16,35-6 49 16,17-10-51-16,13-1-13 15,3-1-1-15,-8 0-6 16,-3 6-13-16,-13 3-7 16,-14 6-15-16,-30 11-39 15,-9 4-132-15</inkml:trace>
  <inkml:trace contextRef="#ctx0" brushRef="#br0" timeOffset="38645.6894">28999 3008 599 0,'0'0'75'0,"0"0"-70"16,0 14 24-16,-46 34-6 16,-20 27-12-16,-32 26-6 15,-11 24 2-15,-3 20 5 16,6 15 6-16,13 6-6 16,36-9-9-16,30-17-3 0,27-29-1 15,0-31 0 1,19-23 0-16,35-20-7 0,12-13-12 15,-9-14-22-15,-16-10-19 16,-3 0-70-16,0 0-92 16</inkml:trace>
  <inkml:trace contextRef="#ctx0" brushRef="#br0" timeOffset="39238.43">28914 3392 379 0,'-8'3'28'0,"-3"20"22"16,11 4 9-16,-8 1-14 15,8 1-10-15,0 1-6 0,0-3-4 16,14-5-15-16,8-6-8 15,8-11-1-15,2-5 4 16,1 0 5-16,3-23-5 16,-7-16-4-16,-1-4-1 15,-15-6 0-15,-13-7-2 16,0 2-10-16,0-3-10 16,0-6-5-16,0 7 14 15,-8 3 0-15,8 12 10 16,-5 13 3-16,5 9 2 15,0 6 2-15,0 7 4 16,0 1-2-16,0-1-2 16,32-5-1-16,39-4 1 0,8-7 5 15,20-1 7-15,7-1 3 16,-8 0-5-16,-8 7 1 16,-24-3-10-16,-20 9-5 15,-11 1-8-15,-16 10-40 16,-8 0-82-16,-11 12-227 15</inkml:trace>
  <inkml:trace contextRef="#ctx0" brushRef="#br0" timeOffset="39614.036">29621 3040 363 0,'0'0'77'0,"0"-2"-54"16,0 2 1-16,-11 0-16 15,-3 0-5-15,-19 19 8 16,6 16 3-16,-11 10 14 16,0 7 1-16,2 9 2 15,17 0-9-15,6-4-10 16,13-10-8-16,0-13-3 15,13-13 0-15,47-16 5 16,17-5 9-16,4 0-5 16,-4-23-6-16,-23-1 0 15,-21 7 2-15,-22 1 6 0,-11 6-2 16,-11 10-1-16,-82 0-9 16,-24 10-16-16,-3 23-15 15,16-3-9-15,25-4-29 16,28-8-47-16,10-4-42 15</inkml:trace>
  <inkml:trace contextRef="#ctx0" brushRef="#br0" timeOffset="39884.0357">28625 3884 429 0,'85'0'48'0,"35"-13"65"16,24-11-62-16,12-2-15 15,-17-5-3-15,-22 5-11 16,-24 7-22-16,-22 10-3 15,-25 4-29-15,-19 5-59 16,-8 0-131-16</inkml:trace>
  <inkml:trace contextRef="#ctx0" brushRef="#br0" timeOffset="40228.2153">29032 4046 320 0,'0'0'105'0,"0"0"-63"0,0 0 3 15,0 0-8-15,0 10-10 16,0 16 10-16,-14 13-19 15,-16 5-4-15,-5 7-6 16,5-7-3-16,21-7-3 16,4-14-2-16,5-10 0 15,0-13-3-15,52 0 2 16,5 0 1-16,8-16-1 16,-10-4-3-16,-17-5-28 15,-5 4-34-15,-9 7-71 16,4-2-171-16</inkml:trace>
  <inkml:trace contextRef="#ctx0" brushRef="#br0" timeOffset="40395.2952">29424 4105 294 0,'-11'0'192'0,"-10"34"-127"16,-4 14 34-16,-2 9-29 15,-6 7-31-15,9-4-31 16,10-8-5-16,6-7-3 15,8-11-8-15,0-9-55 16,8-9-80-16,25-16-188 16</inkml:trace>
  <inkml:trace contextRef="#ctx0" brushRef="#br0" timeOffset="40759.9117">30297 2920 464 0,'0'67'79'0,"8"33"19"16,3 27-41-16,-11 23-3 16,0 13-7-16,-25 13-7 15,-62 3-15-15,-22-3-7 16,-16-9-9-16,-12-21-9 15,12-27-13-15,24-31-96 16,25-55-163-16</inkml:trace>
  <inkml:trace contextRef="#ctx0" brushRef="#br0" timeOffset="41487.7942">30853 3783 222 0,'0'0'198'15,"-19"0"-144"-15,-27 0 21 16,-6 9-30-16,-14 6-16 16,9 2-2-16,3-1-2 15,13-1-6-15,16-5-14 16,20-6-5-16,5-2 0 15,0-2 3-15,0 6 9 16,32 3 1-16,7 6 19 16,2 10-9-16,-22 8 2 0,-14 7-2 15,-5 4-2-15,-19 5-9 16,-66-2-12-16,-21-8-3 16,-3-18-22-16,16-17-23 15,22-4-21-15,31-11-4 16,40-14-75-16,0-5-112 15</inkml:trace>
  <inkml:trace contextRef="#ctx0" brushRef="#br0" timeOffset="41751.2231">31038 3847 411 0,'0'15'85'0,"0"5"-11"16,0 10-14-16,0 5-30 16,0-1-9-16,-2-2-15 15,-17-2-6-15,13-2-8 16,-7-7-23-16,-6 2-23 15,-9 1-64-15,9-4-144 16</inkml:trace>
  <inkml:trace contextRef="#ctx0" brushRef="#br0" timeOffset="41939.2511">31017 3574 438 0,'-6'0'65'15,"-7"0"-65"-15,13 0-34 16,0 0-87-16,0 0-197 16</inkml:trace>
  <inkml:trace contextRef="#ctx0" brushRef="#br0" timeOffset="42349.8338">31265 3860 204 0,'3'0'183'0,"-3"11"-147"16,0 8 14-16,0-2-25 0,0 2-3 15,0 4 6-15,0 4 2 16,0 0 2-16,0 0-3 16,0-5-3-16,0-7-13 15,0-8-11-15,0-7-2 16,24 0 0-16,28-22 1 15,16-14 1-15,-3-4-1 16,12 8 2-16,-17 7 18 16,-19 14 10-16,2 11-3 15,-21 0-10-15,-11 22-2 16,-11 19 0-16,0 6-8 16,0 0-8-16,-14-12-31 0,-5-10-37 15,0-13-57 1,19-12-122-16</inkml:trace>
  <inkml:trace contextRef="#ctx0" brushRef="#br0" timeOffset="44945.7825">31941 3382 209 0,'0'0'104'0,"0"0"-85"16,0 0 12-16,0 0-7 16,0 0 2-16,0 0 7 15,0 0-5-15,0 0-9 16,0 6-2-16,-11 1 9 16,8 1-3-16,-2 1 12 0,-3 2-13 15,2-4-6 1,6-3-6-16,0-1-8 0,0-3-1 15,0 0 1-15,0 0 9 16,0-18 11-16,33-11-18 16,19-3 3-16,2-3 4 15,12 2 6-15,-1 2 1 16,14-1-3-16,-2 4-2 16,-26 8 6-16,-10 8-2 15,-16 5-8-15,-25 7-4 16,0 0-2-16,0 11-2 15,0 27 12-15,0 15-1 16,-19 16-4-16,-52 3-6 16,-14 5-2-16,-2 2-3 15,-8-4-4-15,16-2-2 0,5-8 1 16,17-11-1-16,16-11 2 16,16-12 2-16,23-9-1 15,2-7-5-15,0-1-3 16,2 0 5-16,42-3 8 15,21-3 1-15,-5-4 0 16,0 0 1-16,-13-2 0 16,-15-1-1-16,-7 3 0 15,-6 0-3-15,-19 1-45 16,0 0-46-16,0 0-52 16,8-5-179-16</inkml:trace>
  <inkml:trace contextRef="#ctx0" brushRef="#br0" timeOffset="45245.9999">32407 3669 353 0,'0'0'85'15,"0"0"-50"-15,0 0 14 16,25 0-9-16,10 9-8 16,17 1-9-16,0 2 3 0,0 3-3 15,-6 3-4 1,11 2-2-16,-24 2-8 0,-17 3-6 16,3-1-3-16,-19-1-2 15,6-5-14-15,-6-6-30 16,0-7-40-16,0-5-61 15,5 0-143-15</inkml:trace>
  <inkml:trace contextRef="#ctx0" brushRef="#br0" timeOffset="45409.8027">32917 3574 364 0,'-52'10'117'16,"-32"33"-62"-16,-20 18 17 15,-21 8-36-15,-6 3-28 16,14-4-8-16,24-14-7 16,41-11-82-16,44-19-130 15</inkml:trace>
  <inkml:trace contextRef="#ctx0" brushRef="#br0" timeOffset="47436.3624">20154 6422 70 0,'0'-11'269'0,"0"6"-260"15,0 0 39-15,0-4-7 16,0 0-19-16,0-2 14 15,0 1 3-15,0 1 0 0,13-4-3 16,-2 5-3-16,-2 1-4 16,-9 0-3-1,0 7-5-15,0-1 0 0,0 1-1 16,0 0-6-16,0 0-2 16,0 8 0-16,0 29-5 15,-9 20 9-15,-37 12-7 16,-6 6-7-16,-5 4-1 15,2 1-1-15,4-12 0 16,12-19 0-16,12-18-2 16,16-22-6-16,9-9 1 15,2-19 6-15,0-29-8 16,13-16-15-16,39-9 20 16,2 4 4-16,4 1 0 15,7-1 1-15,9 1 0 0,2 5 1 16,-2 5-2-16,-9 9 2 15,-8 7-2-15,-24 19 0 16,-6 2 0-16,-7 14 4 16,-12 6-2-16,-8 1-1 15,0 0 2-15,8 0-2 16,8 16-1-16,6 20 4 16,16 18 1-16,-10 6-1 15,4 6-1-15,-18 11 0 16,-9 5 1-16,-5 5-2 15,0 1-2-15,0-9 0 16,0-7-3-16,0-7-16 16,0-11-15-16,0-16-18 0,-5-10-11 15,2-14-30 1,-16-14-32-16,8 0-43 0</inkml:trace>
  <inkml:trace contextRef="#ctx0" brushRef="#br0" timeOffset="47697.4137">20225 6696 376 0,'0'0'119'16,"0"0"-100"-16,0 0 32 0,13-8-28 15,47-8-1-15,17 1 10 16,7 7-3-16,-10-3-4 16,-3 5-13-16,-17 3-12 15,-7 3-6-15,-1-1-18 16,-2 1-41-16,2 0-56 16,11 0-107-16</inkml:trace>
  <inkml:trace contextRef="#ctx0" brushRef="#br0" timeOffset="47968.1161">21234 6470 303 0,'0'0'156'0,"0"0"-148"16,13 0 22-16,39-1 1 16,27-9 9-16,0-3-16 15,0 0-17-15,-13 4-6 16,-15 0-1-16,-10 3-6 0,-16 1-27 16,-17 5-43-16,-8 0-61 15,0 18-178-15</inkml:trace>
  <inkml:trace contextRef="#ctx0" brushRef="#br0" timeOffset="48140.2609">21430 6638 480 0,'0'0'58'15,"33"0"-8"-15,27-13 0 16,19-5-30-16,5-4-17 15,-10 0-3-15,-11 2-34 16,-17 5-76-16,0-2-95 0</inkml:trace>
  <inkml:trace contextRef="#ctx0" brushRef="#br0" timeOffset="48486.9759">22643 5861 397 0,'0'0'52'0,"0"0"1"16,0 10 1-16,0 19-9 16,0 8-23-16,0 6 0 15,0 6-2-15,0-3-4 16,0 0-4-16,0-7-12 16,0-5 0-16,0-4-19 15,0-4-21-15,-19 4-41 16,-14 2-73-16,1-3-227 15</inkml:trace>
  <inkml:trace contextRef="#ctx0" brushRef="#br0" timeOffset="48687.8089">22242 6487 88 0,'0'-10'489'0,"28"-4"-470"15,37-8 36-15,41-10-13 16,23-5-19-16,4 3-4 16,-16-1-19-16,-24 7-2 15,-27 14-24-15,-23 3-31 16,-10 11-63-16,-19 0-71 16</inkml:trace>
  <inkml:trace contextRef="#ctx0" brushRef="#br0" timeOffset="49085.7829">22376 6620 173 0,'0'0'214'0,"0"0"-199"0,0 0 35 15,0 0-11 1,0 0-17-16,0 0 20 0,11 0-1 16,22-5 5-16,8-4-8 15,19-5 0-15,-9 3 1 16,-13 1-6-16,-10 8-18 16,-17 0-9-16,-11 2-3 15,0 0 3-15,0 29-4 16,-11 15 3-16,-30 14-2 15,-5-5-2-15,2-3 0 16,22-4-1-16,11-10 0 16,11-9 1-16,0-9-1 15,0-11 0-15,33-7-2 16,30 0 0-16,16 0-6 16,-6-25-35-16,12-5-51 0,-6-3-101 15</inkml:trace>
  <inkml:trace contextRef="#ctx0" brushRef="#br0" timeOffset="49767.7876">23737 6029 411 0,'-47'17'47'15,"-10"5"16"-15,19-1-23 16,-3-1-31-16,14-3-4 16,2 0 3-16,6-4-6 15,5-2 2-15,14 1 16 16,0-3 12-16,6 0 0 0,54 3 4 15,11 0-3 1,16-2 1-16,-11 4-5 0,-10 10-7 16,-25 8-2-16,-17 15 1 15,-24 6 2-15,0 9-10 16,-19 3-6-16,-52-8-6 16,-8-7-1-16,0-13 0 15,5-17-12-15,17-12-7 16,5-8-15-16,6 0-6 15,19-12-25-15,8-14-23 16,19 2-51-16,0-7-49 16</inkml:trace>
  <inkml:trace contextRef="#ctx0" brushRef="#br0" timeOffset="50059.9298">23797 5985 419 0,'51'-5'102'0,"15"-3"-23"0,37-6-6 16,23-4-49 0,-1-1-3-16,-21 2-21 0,-25-1-10 15,-41 9-45-15,-30 7-61 16,-8 2-216-16</inkml:trace>
  <inkml:trace contextRef="#ctx0" brushRef="#br0" timeOffset="50639.3728">23055 6397 418 0,'0'0'51'0,"3"0"8"16,16 0-31-16,-14 0-19 15,9 0-6-15,-1-2-1 16,-7-6 3-16,2 4 10 16,-2 1 0-16,-1-1 4 15,-5 4 4-15,0 0-9 16,0 0-6-16,0 0-6 15,0 0 0-15,0 0 1 16,0 0 4-16,0 0 4 16,0 0-5-16,0 0-3 15,0 0 0-15,0 0-3 16,0 0 1-16,0 0-1 16,0 0 1-16,5-4 1 0,-2-4 4 15,3 6 4-15,-6 2-6 16,0 0-4-16,0 0-6 15,0 18-31-15,-19-1-58 16,5-13-199-16</inkml:trace>
  <inkml:trace contextRef="#ctx0" brushRef="#br0" timeOffset="51328.4236">24407 6266 166 0,'-2'0'158'0,"2"0"-136"16,0 0 4-16,0 0 3 15,0 0 9-15,0 0 16 16,0 0-2-16,0 0-5 0,0 0-12 16,0 0-4-16,0 0-4 15,0 0-12-15,0 0-6 16,0 0 1-16,0 0 0 16,-11 0-2-16,3 0-4 15,2 3-1-15,-2 0-3 16,8-3 1-16,0 0 0 15,0 0-1-15,8-11 5 16,25-7-1-16,-9 6 7 16,-2 6 10-16,-22 6 2 15,0 0-17-15,0 0-6 16,0 6-7-16,-27 10-13 16,-6 3-76-16,28-19-143 0</inkml:trace>
  <inkml:trace contextRef="#ctx0" brushRef="#br0" timeOffset="52685.9418">24988 5837 346 0,'-11'-1'53'0,"11"-2"32"15,0 0-31-15,0 3-19 16,0 0-3-16,0 0-13 15,0 0-3-15,0 0-4 16,0 15-3-16,11 20 21 16,16 8 1-16,-2 1-19 15,2-6-2-15,-8-8-7 16,3-12-2-16,-11-10 0 16,-3-8-1-16,6 0 0 15,5-11 0-15,14-25-1 0,-9-9-2 16,-2-8-3-16,-8-10-1 15,-14 1 1-15,0-5-2 16,0 7-1-16,0 10 2 16,0 8 1-16,-9 15 1 15,4 9 5-15,-3 2 0 16,8 3 0-16,0 3 0 16,0 0 2-16,0-8-2 15,33-2 0-15,26-8 3 16,26 5 1-16,13 0 3 15,9 7 2-15,10 0-1 16,-5 6 2-16,-14 0-8 0,-22 4-2 16,-27 6-12-16,-11 0-26 15,-19 0-42-15,-19 0-92 16,0 26-138-16</inkml:trace>
  <inkml:trace contextRef="#ctx0" brushRef="#br0" timeOffset="53202.2852">25833 5574 209 0,'0'-4'176'16,"0"3"-138"-16,0 1 36 16,0 0-42-16,0 0-17 15,0 0 3-15,0-5-5 16,0 5-3-16,0 0-4 15,-19 0 7-15,-19 18 5 16,-3 10-6-16,-11 5-1 0,12 9-6 16,-18 9 2-16,20 7 1 15,3 6 2-15,10-3-5 16,25-11 2-16,0-13-4 16,0-16-2-16,41-19-1 15,44-2 4-15,13-13 2 16,-14-22 0-16,-5 1-1 15,-35 3-1-15,-30 5 1 16,-14 9 0-16,0 7-3 16,-52 8-2-16,-33 2-7 15,1 0-13-15,-9 14-24 16,28-3-29-16,26-3-35 16,26-2-63-16,13-2-110 15</inkml:trace>
  <inkml:trace contextRef="#ctx0" brushRef="#br0" timeOffset="53577.3074">24879 6395 344 0,'0'0'65'0,"6"0"-4"16,51-3 19-16,30-17-13 15,44-12-8-15,41-7-15 16,16-4-4-16,-11 1-7 16,-32 8-23-16,-47 12-10 15,-33 11-6-15,-27 5-23 16,-16 6-31-16,-11 0-43 16,-11 0-97-16,0 24-163 0</inkml:trace>
  <inkml:trace contextRef="#ctx0" brushRef="#br0" timeOffset="54012.8251">25244 6513 220 0,'0'-2'156'15,"0"0"-112"-15,0-1 19 16,0 3-33-16,0-2-7 15,0 2 6-15,0 0-10 16,-19 7-3-16,-8 22 8 16,-11 12-9-16,-3-1-6 15,-3 0-8-15,25-11-1 16,17-12-1-16,2-10-2 16,0-7 3-16,51 0 0 15,23-2 5-15,5-18-1 0,0 3-4 16,-19 3 0-16,-22 2-9 15,-19-2-34-15,-5 7-52 16,-3-1-84-16</inkml:trace>
  <inkml:trace contextRef="#ctx0" brushRef="#br0" timeOffset="54199.432">25244 6513 422 0,'328'-38'73'15,"-347"67"4"-15,-9 10-12 16,-2 14-27-16,3 6-7 0,0 4-16 16,-1-4-9-16,-2-5-4 15,17-12-2-15,5-7-10 16,8-12-47-16,0-21-96 16,35-2-262-16</inkml:trace>
  <inkml:trace contextRef="#ctx0" brushRef="#br0" timeOffset="55827.687">26417 6188 372 0,'8'0'63'0,"-8"-2"11"15,11-3-10-15,-3 3-13 16,-2 2-1-16,2-2-26 16,-8 2-16-16,0 0-3 15,0-3-4-15,0 3-1 16,0-8-3-16,11-2 1 16,-9-3-1-16,15 1 3 15,-9 5 0-15,0 2 0 16,3 3 0-16,-3-1-2 0,3 3 0 15,-8 0-1-15,2-4 1 16,-5 4 2-16,0 0 0 16,0 0-2-16,0 0-5 15,0 0-6-15,0 0 8 16,0 4 4-16,0-1-9 16,0-3 3-16,0 0 6 15,0-8 0-15,8-6 1 16,3 0 0-16,-2 5 1 15,1 5 3-15,-10 4 3 16,0 0-2-16,0 0-4 16,0 0 1-16,0 13-1 15,-32 9-1-15,13-6-3 16,5-9-36-16,14-7-45 16,0 0-23-16,0-7-134 0</inkml:trace>
  <inkml:trace contextRef="#ctx0" brushRef="#br0" timeOffset="56488.0864">27041 5700 355 0,'-27'36'45'0,"-11"5"12"15,11-2-3-15,-1-4-42 16,9-11-9-16,6-12-1 15,13-6-2-15,0-6 1 16,0 0 3-16,0-7 31 16,0-21-15-16,0-1-16 15,32-6 20-15,4 7 2 16,13-4-8-16,16 1 1 16,3 2-4-16,9 3 5 15,-9-1 0-15,-16 14-1 0,-9 2 0 16,-21 6-6-16,-11 5-6 15,-3 0-3-15,0 7 3 16,-2 25 6-16,-6 6-6 16,0 15-1-16,0 9-1 15,-27 12-2-15,-31 15-2 16,-23 6 0-16,-18 8-1 16,-10 7-1-16,-8-3 0 15,-3-6-2-15,22-14-5 16,0-22-5-16,41-25 0 15,21-23 1-15,17-17 1 16,19 0 8-16,0-8 2 0,8-18-4 16,39-6 2-16,29-3 3 15,11 7 2-15,3 3 0 16,11 7-2-16,-16 9 0 16,-15 5-1-16,-18 1-5 15,-14 1-42-15,-21 2-61 16,2-5-48-16,0-3-168 15</inkml:trace>
  <inkml:trace contextRef="#ctx0" brushRef="#br0" timeOffset="56862.1801">28031 5863 322 0,'-46'0'127'0,"-6"0"-92"16,-8 17 15-16,-14 11-19 15,3 4-10-15,6 0-13 16,24-4-7-16,16-8 0 16,12-8-1-16,13-7 1 15,0-4 11-15,5 3 6 16,42 4 8-16,13 1 8 15,-3 7 1-15,-16 16-11 0,-14 4 2 16,-27 15-2 0,0 9 2-16,-22 1-13 0,-49-4-9 15,0-7-4-15,-8-13 0 16,25-18-9-16,10-10-12 16,17-9-10-16,8 0-12 15,19-18-23-15,0-14-42 16,19-1-31-16,52-2-121 15</inkml:trace>
  <inkml:trace contextRef="#ctx0" brushRef="#br0" timeOffset="57073.1986">28331 6045 185 0,'-14'19'299'15,"1"12"-259"-15,-6 0 38 16,13 7-31-16,-13-5-38 16,11 3-9-16,-11-3 0 15,0-6-6-15,0-5-19 16,-3-7-27-16,-3 1-42 16,3-9-95-16</inkml:trace>
  <inkml:trace contextRef="#ctx0" brushRef="#br0" timeOffset="57247.121">28355 5739 467 0,'0'0'23'15,"0"0"-23"-15,0-3-5 16,0 3-57-16,0 0-73 15,22 0-59-15</inkml:trace>
  <inkml:trace contextRef="#ctx0" brushRef="#br0" timeOffset="57590.307">28555 6075 264 0,'0'32'143'16,"-14"-2"-102"-16,14-1-5 16,-8-7-6-16,8-7-11 15,0-7-8-15,0-8-9 16,22 0 3-16,29-22 13 16,20-14-8-16,3-3 12 15,2-1 6-15,-16 12 18 16,0 9-7-16,-19 8-5 15,-22 11-13-15,-8 0-11 0,-8 0-5 16,8 13-1-16,-11 17 5 16,0 6-9-16,0 0-2 15,0-3-16-15,0-1 0 16,13-3-28-16,-7 0-12 16,2-8-26-16,-3-3-51 15,14-16-53-15</inkml:trace>
  <inkml:trace contextRef="#ctx0" brushRef="#br0" timeOffset="57851.6343">29476 5811 126 0,'27'0'261'0,"6"15"-189"15,8 10 14-15,3 7-25 16,7 6-14-16,-10 0-16 16,0 6-4-16,-8-5-12 15,-14-1-14-15,0-9-1 16,-11-1-1-16,3-12-8 16,-3-5-15-16,-2-9-24 15,7-2-43-15,1 0-25 16,16-23-69-16</inkml:trace>
  <inkml:trace contextRef="#ctx0" brushRef="#br0" timeOffset="58023.6094">30101 5806 478 0,'-52'1'56'16,"-36"35"21"-16,-29 8-24 15,-19 16-17-15,5 2-10 16,11 1-17-16,22-6-9 15,27-12-7-15,33-16-26 16,21-7-65-16,17-12-78 16,17-10-141-16</inkml:trace>
  <inkml:trace contextRef="#ctx0" brushRef="#br0" timeOffset="58339.6101">30507 5799 297 0,'0'0'68'15,"0"0"-16"-15,-27 15 6 16,-31 11-9-16,-15 9-3 15,-17 9-4-15,2 4-6 0,4 5-4 16,13-5-12-16,25 1-9 16,27-10-4-16,19-13-4 15,0-2-3-15,19-12 0 16,46-9-2-16,28-3-15 16,10-5-41-16,4-17-78 15,2-8-137-15</inkml:trace>
  <inkml:trace contextRef="#ctx0" brushRef="#br0" timeOffset="58648.2797">30848 5995 456 0,'-14'17'32'15,"0"0"19"-15,14-4-21 16,0-4-23-16,28-7 13 15,37-2 1-15,20 0-6 16,-1-8-2-16,9-15 9 16,-14-4 13-16,-8 4 10 15,-36 2-13-15,-5 5-12 16,-16 11-11-16,-14-3-6 16,-14 7 7-16,-57-1-9 15,-27 2-1-15,5 0-2 16,23 0 0-16,10 0-11 15,41 3-28-15,-1-2-9 16,20-1-25-16,0 0-33 0,58 0-92 16</inkml:trace>
  <inkml:trace contextRef="#ctx0" brushRef="#br0" timeOffset="58894.2105">31633 5794 317 0,'-46'32'127'0,"-17"3"-75"16,16-2 23-16,12 1-9 16,16-11-38-16,19-9-25 15,0-7 0-15,0-2 27 16,14-1 7-16,18 7-2 16,6 6-1-16,-10 9-12 0,-20 11 0 15,-8 8-3 1,-8 4-11-16,-50-6-8 0,-2-12-12 15,-5-17-43-15,19-14-50 16,13-4-29-16,33-28-103 16</inkml:trace>
  <inkml:trace contextRef="#ctx0" brushRef="#br0" timeOffset="59187.636">31927 5742 352 0,'0'17'78'15,"0"3"0"-15,33 0-21 16,8 4-25-16,19 1-6 15,-3 2 6-15,-5 4-5 16,0 0-12-16,-6-1-10 16,-5 1-5-16,-8-2-5 15,-6-10-26-15,-11-1-20 0,-7-7-60 16,-9-11-91-16</inkml:trace>
  <inkml:trace contextRef="#ctx0" brushRef="#br0" timeOffset="59352.0582">32590 5754 30 0,'-60'10'499'0,"-44"40"-411"16,-35 16 13-16,-30 19-25 16,-8 1-52-16,13-8-24 15,39-18-11-15,40-18-101 16,42-35-190-16</inkml:trace>
  <inkml:trace contextRef="#ctx0" brushRef="#br0" timeOffset="87883.6867">13910 8214 77 0,'0'-24'60'0,"0"1"-28"0,0-6-6 15,0 1-12-15,0 3 8 16,0 1 15-16,0 8 1 16,5 6 2-16,-5 3 3 15,0 4-1-15,0 3 0 16,0-3-5-16,0 3-6 15,0 0-3-15,0 0 4 16,0 0-1-16,0 0-7 16,0 0-8-16,0 0-4 15,0 0-3-15,0 18-5 16,0 22 9-16,0 18 7 16,0 13-11-16,6 14 2 15,2 13-4-15,-8 7 0 16,0 20-3-16,0 9-3 0,0 13 2 15,0 8 0-15,0 4 0 16,-19 0 6-16,16-9-1 16,3-16-2-16,0-10-4 15,0-16-2-15,0-5 0 16,0-15 0-16,8-13 0 16,6-14 0-16,5-7-3 15,-19-9-2-15,14-14-7 16,-9-10-14-16,3-17-31 15,-2-4-45-15,13-32-40 16,-6-40-266-16</inkml:trace>
  <inkml:trace contextRef="#ctx0" brushRef="#br0" timeOffset="89233.8269">14112 8003 114 0,'-9'0'55'15,"4"0"-46"-15,5-3 25 16,-5 3 2-16,5-2 5 0,0 0 0 16,0-3-8-16,0 2-5 15,-9 1 4-15,9 0 8 16,-5 2-11-16,5 0-12 15,0 0-4-15,-6 0-4 16,6 0 2-16,0 0 1 16,-2 0 0-16,-9-3-2 15,3 0 0-15,-3 3-7 16,3-3-2-16,-6 2 0 16,14 1-1-16,-6-4 3 15,6 4 4-15,0 0 9 16,0 0-4-16,0 0 1 0,0 0 2 15,-8 0-2-15,3 0 0 16,5 0 1-16,-6 0-3 16,6 0-2-16,0 0-2 15,0 0-2-15,0 0-3 16,0 5 0-16,0 16 21 16,0 0-6-16,11 0-3 15,17 1-3-15,-9 0 0 16,2-1-2-16,-1 1 3 15,4 0-1-15,3 3-3 16,-2-1-1-16,2 3-2 16,6-2 1-16,-6 4-2 15,11-5-1-15,0 0-2 0,-2 2 2 16,2-1 0-16,3-1 1 16,-3 2 0-16,0-1 0 15,-2 1 1-15,2 4 1 16,0 2-4-16,-5 7 2 15,8-3-1-15,-3-1 1 16,-5 1-2-16,-1-1-1 16,-4 1 0-16,2 2 2 15,-3 2-1-15,6-4 0 16,-6 0-1-16,11 2 1 16,-11-3-1-16,11 3-1 15,-5-4 1-15,3 5-1 0,7 2 1 16,-2 5 0-16,-3 7-1 15,3-3 0-15,-3 4 0 16,1-5 0-16,1-6 0 16,7-3 0-16,-14-1 0 15,10-1 0-15,-7 8 0 16,2 4 0-16,-5 3 0 16,-1 4 0-16,1 2 0 15,-6 3 0-15,3 0 0 16,-8-7 0-16,3-9-1 15,-4-5 1-15,9-8 0 16,-8-7-1-16,3-4 1 16,-3-4 0-16,-3-2-1 15,5-4 0-15,-2-2 0 16,-3-2 0-16,0 4 1 0,0-5-1 16,-11-4 0-16,-2 2 1 15,2-3-1-15,-2 0 0 16,-6-2 1-16,0 0 0 15,0 0 0-15,0 0 0 16,0 0 0-16,0 0 0 16,0 2 0-16,0-2 0 15,0 3 0-15,0-3 0 16,10 0 0-16,-10 0 0 16,0 0 0-16,0 0-1 15,0 0-10-15,0 0-40 16,-43 0-83-16,-28 0-125 0</inkml:trace>
  <inkml:trace contextRef="#ctx0" brushRef="#br0" timeOffset="89983.0041">13948 10312 133 0,'-14'-10'65'0,"9"5"-25"15,5 0-10-15,-14 0-18 16,9 2 19-16,-3 3 13 15,-6-1 6-15,14 1 1 16,-5 0-11-16,5 0-8 16,0 0-5-16,0 0-11 15,0 0 0-15,0 0-3 16,0 0 6-16,0 0-4 0,19 0-2 16,19 0 11-16,35 0 5 15,17 0-5-15,30-7 1 16,25-17 1-16,19-4 4 15,24-10-5-15,8 0 0 16,-5 1-3-16,-6 5-7 16,-29 6-7-16,-25 10-5 15,-25 3-1-15,-30 11-1 16,-29 2-1-16,-20 0 0 16,-14 0-3-16,-13 0-14 15,0 17-34-15,0 5-23 16,-40 6-45-16,-18-10-127 0</inkml:trace>
  <inkml:trace contextRef="#ctx0" brushRef="#br0" timeOffset="90801.7395">13907 9989 159 0,'0'-2'95'15,"0"-1"-57"-15,0 3 0 0,0 0-27 16,0 0 11-16,0 0-2 16,0 0 0-16,0-2 6 15,0 0-1-15,0 2-6 16,0-6 1-16,0 5 16 15,8 1-13-15,11-6-5 16,14 0 12-16,13-1-6 16,1-4-4-16,10 0-3 15,9-4-1-15,-12 3 4 16,-2 1 3-16,-14 5-9 16,-11 4-4-16,-13 2 5 15,-3 0-5-15,-3 0-3 0,-8 27 12 16,0 18-3-16,0 7-5 15,0 4-8-15,0-2-3 16,-14-3 0-16,1-10-6 16,-1-12-15-16,9-8-43 15,5-10-40-15,0-11-137 16</inkml:trace>
  <inkml:trace contextRef="#ctx0" brushRef="#br0" timeOffset="91513.3552">15050 9657 183 0,'0'0'133'0,"-9"0"-81"16,9 0-3-16,0 0-23 15,0 0-3-15,0 0-3 16,0 0-2-16,0 0 11 16,0 0-4-16,0 0-6 15,0 0-2-15,0 8 12 16,33 6-8-16,0 2-5 16,8 4 2-16,5-5-2 15,-2 4-9-15,-6-5-6 16,-3 4-1-16,-10-5-6 0,-11-1-22 15,-6-5-39-15,-8 4-65 16,11 3-33-16</inkml:trace>
  <inkml:trace contextRef="#ctx0" brushRef="#br0" timeOffset="91791.4049">15284 9642 5 0,'-14'0'292'0,"4"0"-247"15,-4 0-2-15,0 2 1 16,-13 19 11-16,0 7-13 15,-11 16 1-15,-14 13-2 16,-6 8-15-16,4-1-21 16,16-9-5-16,24-13-52 15,14-29-116-15</inkml:trace>
  <inkml:trace contextRef="#ctx0" brushRef="#br0" timeOffset="97145.3839">13332 9067 262 0,'0'0'159'16,"-6"0"-114"-16,6 0 10 16,0 0-20-16,0 0-11 15,0 0-5-15,0 0 0 16,0-1 11-16,0 1-1 16,0 0 2-16,0 0-10 15,0 35 11-15,0 11 7 0,6 17-28 16,-6 3-6-1,0 2-5-15,8-10-4 0,3-17-32 16,22-13-76-16,8-28-150 16</inkml:trace>
  <inkml:trace contextRef="#ctx0" brushRef="#br0" timeOffset="97919.3227">15502 8219 394 0,'-13'0'83'0,"10"0"-40"0,-3 0-2 16,6 0-17-16,-11 0-4 16,3 0 4-16,-16 6 11 15,2 9 3-15,-3 0-3 16,4 7-9-16,-4 0-12 15,20-2-7-15,5-4-4 16,0-3-1-16,19-3 6 16,27-3 0-16,-2 4 1 15,2-2 4-15,-8 6 4 16,-5 2 0-16,-14 10 2 16,-16 4-3-16,-3 8-4 15,0 7-4-15,-47 2-7 0,-18-2-1 16,-9-9-3-1,3-10-12-15,6-11-17 0,24-14-3 16,8-2-21-16,14 0-13 16,6 0-26-16,13-21-85 15,0-5-101-15</inkml:trace>
  <inkml:trace contextRef="#ctx0" brushRef="#br0" timeOffset="98173.1175">15448 8225 434 0,'-6'0'91'16,"6"0"-3"-16,6-6-31 15,54-2-3-15,38-3-18 16,14-6-18-16,18-5-9 16,-4-1-9-16,5-5-5 15,0-3-86-15,-41 1-221 16</inkml:trace>
  <inkml:trace contextRef="#ctx0" brushRef="#br0" timeOffset="108381.4837">14401 11091 168 0,'0'0'82'0,"0"-1"-28"15,0-3-3-15,-3 2-9 16,-3-3-7-16,1-1-4 15,-3 5 8-15,-3 1 5 16,3-3-10-16,8 3-6 16,0 0-9-16,0 0-7 15,0 0-7-15,0 0-2 16,0 0-2-16,0 4-1 16,0 25 3-16,27 10 6 15,6 9-2-15,-6-1-1 16,-2-1-4-16,-4-12-2 0,4-10 0 15,-20-8 0-15,9-12 0 16,-9-1 0-16,-5-3 0 16,9 0 0-16,-9 0 0 15,0-16 0-15,0-20 0 16,0-9-4-16,0-9-2 16,0 1 5-16,0 6 0 15,-9-3 1-15,-10 6 0 16,8 1-2-16,3 7 1 15,-11 6-1-15,11 8 2 16,-3 0-1-16,-3 8 1 16,6 2-1-16,3-3 1 0,-9 1 0 15,9 3 0-15,5-7 0 16,0 1 0-16,0 1-1 16,0-5 1-16,0 4-1 15,0 4 1-15,0 0-1 16,11 6 1-16,2 0-1 15,6 3 1-15,3-3 0 16,11 6 1-16,8-7-1 16,24 1 0-16,20-4 1 15,10 1 2-15,17-3 2 16,-6 2 1-16,1-1 0 16,-4 1-2-16,-24 4-2 15,-13 2-2-15,-14-1 0 0,-14 4-1 16,-6-2-14-16,1-1-48 15,0 2-97-15,-14-1-206 16</inkml:trace>
  <inkml:trace contextRef="#ctx0" brushRef="#br0" timeOffset="109025.7347">14821 10946 215 0,'-9'0'29'0,"9"0"12"16,0 0 0-16,0 0-2 15,0 0-1-15,0 0 6 0,0 0-3 16,0 0 5-16,0 0-14 15,0 0-1-15,0 0-6 16,0 0-5-16,0 0-6 16,0 0 2-16,6 0-3 15,27 0 1-15,2-3-2 16,-2-1-2-16,-1 0 11 16,1 2-3-16,-14 1-9 15,-5 1-2-15,-3 0-5 16,-9 0 2-16,9 0-1 15,-11 7 4-15,0 22-2 16,0 11-1-16,-19 13-2 16,-27 7-2-16,2 6 0 0,-2-2-2 15,19-10 0-15,13-12-7 16,14-15 0-16,0-16-1 16,0-11-5-16,33 0 3 15,19-9 12-15,13-17 0 16,9-6 1-16,-17 5 0 15,-5 5-1-15,-17 6-8 16,-10 9-45-16,-12 7-44 16,-7 0-99-16</inkml:trace>
  <inkml:trace contextRef="#ctx0" brushRef="#br0" timeOffset="109507.939">15461 10946 342 0</inkml:trace>
  <inkml:trace contextRef="#ctx0" brushRef="#br0" timeOffset="109947.0839">15914 10894 183 0,'0'-2'163'16,"0"-3"-126"-16,19-8 38 15,41-3 8-15,5-3-23 16,-5-2-12-16,6 5-20 16,-23 6-22-16,-10 1-6 15,-11 7-1-15,-11 2-12 16,-3 0-32-16,-2 0-93 16,-1 11-145-16</inkml:trace>
  <inkml:trace contextRef="#ctx0" brushRef="#br0" timeOffset="110353.7145">16064 11148 317 0,'0'0'106'16,"0"0"-41"-16,8 0-9 15,36 0 2-15,16-18-6 16,13-10-20-16,-2 2-14 16,-5 7-13-16,-20 1-5 15,-13 9-15-15,-9 4-42 16,3 5-136-16</inkml:trace>
  <inkml:trace contextRef="#ctx0" brushRef="#br0" timeOffset="113224.9318">16647 10501 240 0,'-5'0'20'16,"5"-2"23"-16,0 2-1 15,0-2 4-15,0 2-8 16,0 0-13-16,0 0-5 16,0 0 11-16,0 0 12 15,0 0-11-15,0-4-4 16,0-4-7-16,5-1-2 15,34-4 4-15,1 5 4 16,-1 0-1-16,-7 2-3 0,-4 4-5 16,-9 2 0-16,0 0-4 15,-6 0-9-15,6 0-4 16,-5 10 1-16,-14 12 0 16,0 13 0-16,0 12 2 15,-24 21-1-15,-45 11-2 16,-15 9-1-16,5 6 0 15,13-6 0-15,15-13 0 16,31-23-6-16,20-19 1 16,0-22-3-16,33-11-6 15,24 0 13-15,31-27 1 16,24-11 4-16,-14 4-3 16,0 4-1-16,-14 5-7 15,-26 4-45-15,-12 5-73 16,-11 5-151-16</inkml:trace>
  <inkml:trace contextRef="#ctx0" brushRef="#br0" timeOffset="113713.6853">17362 10667 375 0,'0'0'38'16,"0"3"-3"-16,0 19-5 0,0 6-8 15,0 3-2-15,0-1 6 16,0 2 8-16,0-6 3 16,8-9-10-16,3-6-15 15,2-7-7-15,7-4-4 16,-1 0 3-16,2-27 0 15,4-15-1-15,-11-15-3 16,-14-6-1-16,0 0-6 16,0-5 0-16,-33 9 0 15,6 14 0-15,8 10 7 16,-6 15 0-16,6 9 1 16,5 0-1-16,-5 5 0 0,19 2 1 15,0 0 1-15,0 1 5 16,0-5-4-1,19-5 0-15,39-7-1 0,12-3 6 16,23-1 14-16,19-6 3 16,5-1-1-16,0 8-1 15,-18-3-15-15,-26 9-8 16,-26 4-4-16,-7 3-24 16,-15 2-34-16,2 3-69 15,-8 5-111-15</inkml:trace>
  <inkml:trace contextRef="#ctx0" brushRef="#br0" timeOffset="114305.304">18043 10353 244 0,'0'0'67'0,"0"0"-30"16,0-4-6-16,0 4-8 16,0 0 6-16,0-2 2 15,0 2 6-15,-5 0-6 16,5 0-15-16,-8 0-9 16,0 0-3-16,-9 0 1 15,1 2-1-15,-14 13-1 16,-3 7 1-16,0 8 1 15,-2 6 11-15,-9 5-2 16,-2 12-6-16,0 1 7 16,7 8 3-16,20-2-2 0,6-6-1 15,13-9-2-15,0-10-5 16,43-16 4-16,26-13-2 16,21-6-4-16,16-10 1 15,6-25 2-15,-9-9 2 16,-29 1 3-16,-25 8-3 15,-46 8 0-15,-3 12-4 16,-98 15 2-16,-36 0-9 16,-30 35-10-16,20 7-16 15,35-3-18-15,54-14-55 16,44-20-211-16</inkml:trace>
  <inkml:trace contextRef="#ctx0" brushRef="#br0" timeOffset="121223.0659">15396 10896 257 0,'0'0'54'15,"0"0"-20"-15,0 1-8 0,0 2 2 16,0 1 5-16,0 1-16 16,0-1 1-16,0 0 16 15,0 4-7-15,0 6-11 16,0-1-4-16,0 10-3 16,-19 6-1-16,0 6-5 15,0 9-3-15,2-3 1 16,-2-4-1-16,19-15 0 15,0-15-1-15,0-7-1 16,36-8 1-16,34-27 1 0,15-10 2 16,5-3 0-1,-3 9 4-15,-13 11 0 0,-36 16-3 16,-27 12-3-16,-11 0-2 16,0 14-31-16,0 7-54 15,-11-5-51-15,-22 3-194 16</inkml:trace>
  <inkml:trace contextRef="#ctx0" brushRef="#br0" timeOffset="121433.0312">15764 10836 242 0,'0'0'145'0,"0"0"-103"0,0 15 38 15,0 16 0-15,30 15-27 16,-3 15-13-16,-13 23-6 16,-14 12-15-16,0 4-17 15,0-9-2-15,0-15-35 16,0-38-174-16</inkml:trace>
  <inkml:trace contextRef="#ctx0" brushRef="#br0" timeOffset="130691.3588">11085 7281 49 0,'11'-8'8'15,"8"3"1"-15,-11-8 43 16,11 4 33-16,-10-4-14 16,4-1-8-16,-2 2-7 15,-3-6-12-15,11-3-7 16,-8 2-12-16,-8 0-11 16,11-2-1-16,-14 2 5 15,5-1-1-15,-5-7 5 16,0-5-6-16,0-2-5 15,0-2-2-15,0 1 8 16,-33 6-4-16,-8-1 2 16,-5 2-3-16,-11 5-6 15,-3 4 2-15,-11 3-3 0,-16 6-1 16,-22 10-1-16,-17 0-1 16,-29 3 1-16,-22 27-1 15,-28 12 5-15,-32 18-4 16,-17 10 1-16,-8 24-1 15,14 16-1-15,22 21 0 16,13 19 3-16,42 13-2 16,34 23 0-16,64 20 1 15,73 12 1-15,38 1 1 16,125-18-2-16,56-36 0 16,61-55-3-16,42-62-1 15,44-48 0-15,29-90 4 0,17-59 0 16,-14-55-3-1,-55-29-1-15,-86-4 0 0,-108 16 2 16,-110 37-1-16,-64 36 3 16,-166 40-2-16,-90 37-2 15,-54 32-11-15,-6 31-24 16,60 8-46-16,96 0-172 16</inkml:trace>
  <inkml:trace contextRef="#ctx0" brushRef="#br0" timeOffset="143445.0194">26360 6851 22 0,'0'0'20'0,"0"0"-13"16,0 0 5-16,0 0-9 15,0-8 9-15,0 1-2 16,0 0 9-16,0 0 8 16,0-1-6-16,0 0-3 15,0 6 0-15,0-3-5 16,0 2 6-16,0 0 4 0,0 2-10 16,0-1 20-16,0-1-3 15,0 0-16-15,0 1-3 16,-9 0 7-16,9 2-2 15,0 0 2-15,0 0 2 16,0-3-8-16,0 3-5 16,0 0-2-16,0-5 0 15,0-1 4-15,0-2-5 16,0 1 7-16,0 4 5 16,0-2-5-16,0-2-1 15,0 7-1-15,0-1-3 16,0 1-2-16,0 0 3 0,0 0 0 15,0 0 3 1,0 0-1-16,0 0 0 16,0 0-2-16,0 0-2 0,0 0 1 15,0 0-2-15,0 0 0 16,0 0-2-16,0 0 0 16,0 0 1-16,0 0 0 15,0 14 3-15,0 3-2 16,0 4-2-16,0-2 0 15,0 1-1-15,0 3 0 16,0-2 0-16,0-4-1 16,0 4 1-16,0 2-1 15,0-3 1-15,0 2 0 16,0-2 0-16,0-2-1 16,0 1 2-16,0 1-2 0,0 0 0 15,0 0 0-15,-5-7 0 16,5 2 0-16,0-1 0 15,0-6 0-15,0 1 0 16,0-5 0-16,0-1 0 16,0 2 0-16,0 1 0 15,0-1 0-15,0-2 0 16,0 1 0-16,0-4 0 16,0 0 0-16,0 0 0 15,0 0 2-15,0 0-2 0,0 0 1 16,0 0 1-1,25 0 0-15,-6 0 4 16,2 0 2-16,-7 0 1 0,5 0-1 16,0 0-1-16,6 0-2 15,2 0-1-15,0 0-1 16,11 0 2-16,-10 0-3 16,4 0 2-16,1 0 3 15,0 0 7-15,5-4-3 16,-11-3-3-16,-2 6-4 15,-9-5 0-15,3 5-3 16,-8 1 0-16,8-4-1 16,-2 4 1-16,2 0 0 15,0-3 1-15,0 1 0 16,3 0 1-16,8-1 2 0,-3 1 0 16,0-2 0-16,-8 3-3 15,-5 0 0-15,5 1-1 16,-8 0-1-16,5 0 2 15,14 0-1-15,-11 0 0 16,9 0 1-16,-9 0 0 16,3 0 1-16,-3 0 4 15,0 0-3-15,8 0 0 16,-2 0-1-16,-4 0-1 16,-2-5-1-16,9 2 1 15,4-2 0-15,1 2 1 16,-8-1 0-16,2 3 2 0,-8 1-1 15,-8-2-3 1,3 2 2-16,-6 0-1 16,3 0 0-16,2 0 0 0,9 0-1 15,-8 0 0-15,5 0 0 16,0 0 1-16,-5 0-1 16,5-2 0-16,0-2 2 15,0 4 1-15,3 0 0 16,-9 0-1-16,6-2-1 15,6 2-1-15,-11 0-1 16,10 0 1-16,-8 0-1 16,4 0 0-16,-15 0 0 15,9 0 0-15,5 0 1 16,0 0-1-16,3 0 0 16,2 0 1-16,-10-4 0 0,10 3 0 15,-10 1 1-15,0-3 0 16,-1 3-1-16,6 0 0 15,-11 0 0-15,12 0 0 16,-1 0-1-16,13-2 1 16,1 0-1-16,0 0 0 15,8-1 1-15,-3-2 0 16,-5 0 0-16,-1 3 1 16,-13-2 0-16,-10 2-1 15,1 2 0-15,-1 0-1 16,4 0-1-16,12 0 1 15,-6 0 1-15,8 0-1 0,6-2 0 16,0-1 1-16,-1 3-1 16,1-3 1-16,-8 0 0 15,-9 3 0-15,0 0-1 16,6 0 0-16,-8-1 0 16,5 1 0-16,0 0 0 15,-5-3 0-15,10 3 0 16,-10 0 0-16,13-3 0 15,-8 2 1-15,14-5-1 16,8 5 0-16,-9-6 1 16,-2 6 0-16,6-5-1 15,-6-2 0-15,-3 4 2 16,11-1-2-16,-10 0 0 0,-9 4 0 16,2-3 1-16,-1-1-1 15,-1 4 0-15,13-3 0 16,1 0 0-16,5 1 0 15,-5-4 1-15,2 3-1 16,4 0 0-16,-1-3 0 16,8 3 2-16,6-2-2 15,-6 1 0-15,-8-1 0 16,-10 2 0-16,-6 1 0 16,8 0 0-16,-9 1 0 15,12 2 0-15,-6-2 0 16,6-3 0-16,5 2 0 0,-5 1 0 15,-9 0 0-15,4-1 1 16,-4 0-1-16,4 0 1 16,-1 1-1-16,0 2 0 15,-2-2 0-15,7 2 0 16,1-3 0-16,5-2 0 16,-2 1 0-16,2-4 0 15,0 2 1-15,-11-1-1 16,6 4 0-16,-6-3 0 15,-8 2 0-15,0 3 0 16,1 1 0-16,7 0 0 16,-8 0 0-16,-5 0 0 15,10 0 0-15,-2 0 0 16,-3 0 0-16,8 0 0 16,-2-2 0-16,2 2 0 0,-8-3 0 15,-5 3 0-15,-1 0 0 16,-2 0 1-16,3 0-1 15,0 0 0-15,5 0 0 16,0 0-1-16,3 0 2 16,-3 0-1-16,0 0 0 15,8 0 0-15,-8 0 0 16,0 0 0-16,0 3-1 16,0-1 1-16,9-1 1 15,-15 4-1-15,6 0 0 16,-5-5 0-16,5 0 0 15,-5 2 0-15,13-2 0 0,-3 1 0 16,4-1 0-16,-4 4 0 16,-2-2 0-16,-3-2 0 15,6 1 0-15,2-1 0 16,-8 0 1-16,3 0-1 16,-3 0 0-16,0 0 1 15,0 0-1-15,0 0 1 16,8 0-1-16,-7 0 2 15,-1 0-2-15,2 0 2 16,-1 0-1-16,-7 0-1 16,1 0 0-16,-3 0 1 15,2 0-1-15,1 0 0 16,-3 0 1-16,-3 0-1 0,6 0 0 16,5 0 1-1,-11 0 0-15,3 0-1 0,8 0 1 16,-11 0 0-16,6 0-1 15,-1 0 1-15,-2 0-1 16,8 0 1-16,-10 0-1 16,-1 0 0-16,8 0 0 15,0 0 0-15,-5 0 0 16,8 0 1-16,-10-3-1 16,15 3 0-16,-10-4 0 15,-6 3 0-15,3 1 1 16,-3 0-1-16,11-2 1 0,-5-3-1 15,-1 5 1-15,12-1-1 16,-17-3 0-16,6 4 0 16,2-1 0-16,-2-1 0 15,8 2 0-15,-3-6 0 16,0 4 0-16,0 0 1 16,-5-2-1-16,5 4 0 15,-6-2 0-15,1 2 0 16,-6 0 1-16,11-2-1 15,-8-1 0-15,-3 2 0 16,17-3 1-16,-6-1-1 16,8-2 2-16,19 0-2 15,-18-1 0-15,4 3 0 16,-7-1 0-16,-20 5 0 16,4-1 0-16,4-1 0 0,-13 3 0 15,11-3 0-15,-3 1 0 16,-2 2 0-16,2-2 0 15,3 2 0-15,-3 0 0 16,-8 0 0-16,8 0 0 16,-8 0 0-16,0 0 0 15,0 0 0-15,0 0 0 16,0-3 0-16,0 3 0 16,0 0 0-16,0-4 0 15,0 4 0-15,0 0 0 16,0 0 1-16,0 0 0 15,0-8 0-15,0-6 1 0,0-4-2 16,0-8 1-16,0-2-1 16,0-1 0-16,0-6 0 15,0-2 0-15,0-1 0 16,0 2 0-16,0 1 0 16,0 6 0-16,0-2 0 15,0 5 0-15,0-1 0 16,0 5 0-16,0 3 0 15,0 7 0-15,0 2 0 16,0-1 0-16,0 6 0 16,0 3-1-16,0 2-2 0,0-3-8 15,0 0-11 1,-41 3-21-16,-5 0-63 0,0 0-90 16</inkml:trace>
  <inkml:trace contextRef="#ctx0" brushRef="#br0" timeOffset="144358.9626">28448 7524 39 0,'0'-7'346'0,"0"7"-304"15,0 0 23-15,0 0-7 16,-11 0-21-16,-16 0-4 15,-14 0-6-15,-16 7-22 16,-17 12 0-16,3 5 4 16,-8 1-3-16,14 4-2 15,13-4-2-15,25-9-2 16,16-7 1-16,11-8-1 0,0-1 3 16,0 0 11-1,33 6 1-15,29 0 15 0,-2 1 6 16,-13 5-12-16,-9 5-11 15,-30 11-1-15,-8 9 6 16,0 8-1-16,-33 7-7 16,-27-4-6-16,-5-4-4 15,5-12 0-15,8-13-4 16,28-9-5-16,-4-7-1 16,28-3-10-16,0 0-16 15,0-3-32-15,0-18-35 16,14-7-45-16,51-1-107 0</inkml:trace>
  <inkml:trace contextRef="#ctx0" brushRef="#br0" timeOffset="144651.7025">28625 7685 357 0,'0'0'119'0,"0"0"-60"0,0 0-6 16,0 0-27 0,9 0-3-16,2 13-2 0,-3 11-11 15,-8 6-4-15,0 8-1 16,0 0-4-16,0-2-1 15,0-8-10-15,0-8-33 16,0-13-35-16,0-7-63 16,0 0-110-16</inkml:trace>
  <inkml:trace contextRef="#ctx0" brushRef="#br0" timeOffset="144886.9982">28724 7375 308 0,'-6'-3'157'0,"-8"3"-144"15,14 0 4-15,0 0-17 16,0 0-2-16,0 0-14 15,0 0-57-15,0 9-25 16,0 15-106-16</inkml:trace>
  <inkml:trace contextRef="#ctx0" brushRef="#br0" timeOffset="145365.2674">29018 7569 62 0,'0'0'321'16,"0"0"-281"-16,0 0 22 15,0 0-34-15,0 15 13 16,0 2-17-16,0 8 0 0,0 3-5 15,0 2-3-15,0-2 1 16,0-8-5-16,0-4-10 16,0-9-2-16,0-7 0 15,0 0 2-15,3-12 0 16,40-23-2-16,9-9 0 16,14 6 1-16,-6 1 6 15,0 5 13-15,-3 8 6 16,-22 8-4-16,-5 5-4 15,-8 11-6-15,-8 0-7 16,2 0 2-16,-2 21 6 16,-6 9-6-16,-8 9-2 15,0 1-2-15,0 0-3 0,0-4 0 16,0-4-6-16,0-4-17 16,0-7-16-16,0-13-18 15,0-8-28-15,19 0-24 16,27-18-29-16,25-13-90 15</inkml:trace>
  <inkml:trace contextRef="#ctx0" brushRef="#br0" timeOffset="145875.124">30101 7291 349 0,'0'0'121'0,"0"0"-62"15,0 0-10-15,0 0-12 16,0 0-16-16,0 0-8 16,0 12 4-16,0 25 18 15,0 7-12-15,0 13-3 16,-14 1 3-16,-24 0-12 16,-3 4-6-16,14-10-5 15,-3-13 0-15,16-14-2 16,14-17-9-16,0-8 5 15,0-13-4-15,14-32-13 16,29-14 3-16,4-3 15 16,7 0-3-16,-16 9 7 15,3 3 1-15,-3 6 0 16,-10 4-1-16,2 8 0 0,-3 10 1 16,-14 7 1-16,1 9 1 15,-14 2 7-15,6 4-1 16,-1 0-2-16,9 0-4 15,7 2 8-15,4 19 1 16,2 11-5-16,-16 11 3 16,11 15-2-16,-17 9 0 15,4 8-4-15,-9 2 0 16,0 7-2-16,0-1-1 16,0-2 0-16,-9-6-1 15,-4-13-8-15,7-14-22 16,-7-13-15-16,-1-17-36 0,0-8-55 15,4-10-79-15</inkml:trace>
  <inkml:trace contextRef="#ctx0" brushRef="#br0" timeOffset="146099.4985">30027 7684 344 0,'3'-12'214'0,"29"8"-182"16,34-6 25 0,10 1-23-16,9-4-28 0,-12-2-6 15,-13 2-30-15,-13-4-125 16</inkml:trace>
  <inkml:trace contextRef="#ctx0" brushRef="#br0" timeOffset="152355.1198">14300 12281 38 0,'-6'0'143'15,"6"0"-134"-15,0 0 5 16,0 0-1-16,0 0 12 16,0 0 24-16,0 0-1 15,0-2 6-15,0 2-6 16,0 0-11-16,0 0-6 15,0 0-5-15,0 0-4 16,0 0-4-16,0 0-1 16,-5 0 1-16,5 0 3 15,-8 0-4-15,8 0-4 16,-6 0-4-16,6 0-4 16,0 0-2-16,0 0 1 15,0 0 0-15,0 0 0 0,0 0-1 16,0-2 1-16,0-1 3 15,0-8 5-15,25-5 4 16,29-12 2-16,23-9 0 16,15 3 16-16,1 5-9 15,-22 10 4-15,-6 7-3 16,-32 7-10-16,-19 5-11 16,-14 0-4-16,0 8 1 15,-14 38 0-15,-62 22 4 16,-36 25-5-16,-33 8-1 0,-7 8 0 15,15-9-3 1,34-8 3-16,48-21-4 0,36-22-5 16,19-22-11-16,41-15 3 15,57-12 5-15,33 0 12 16,33-22 2-16,-20-6-2 16,-13-1-1-16,-33 7-15 15,-40 7-75-15,-23-2-68 16,-35-6-221-16</inkml:trace>
  <inkml:trace contextRef="#ctx0" brushRef="#br0" timeOffset="154748.7954">16078 12221 0 0,'10'-9'271'16,"-10"9"-231"-16,0 0 13 16,0 0-9-16,0 0-13 15,0 0-15-15,0 0-5 16,0 0-1-16,0 0-1 15,0 0 4-15,0 0 7 16,0 0 5-16,0 0-6 16,0 0 2-16,0 0-6 15,-10 0-4-15,10 0 3 16,0 0 2-16,0 0-2 0,0 0 3 16,0 0-5-16,0 0-3 15,0 0-3-15,0 0-1 16,0 0 4-16,0 0 6 15,-6 0-4-15,-2 0 0 16,8 0-3-16,0 0-1 16,0 0-3-16,0 0-2 15,0 0-1-15,0 0 1 16,-6 0 0-16,6 0 3 16,0-1 3-16,0 1-1 15,0 0-2-15,0 0-2 16,0 0-2-16,0 0 0 15,0 0 0-15,0 0 0 0,0 0-1 16,0 0 2-16,0 0-1 16,0 0 1-16,0 0-1 15,0 0 0-15,0 0-1 16,0 0 1-16,0 0-1 16,0-1 1-16,0 1 0 15,0 0-1-15,0 0 1 16,0 0 0-16,0 0-1 15,0 0 0-15,0 0 1 16,0 0-1-16,0 0 0 16,0 0 0-16,0 0 0 15,0 0 0-15,0 0 0 0,0 0 0 16,0 0 0 0,0 0 0-16,0 0 0 0,0 0 0 15,0 0 0-15,0 0 0 16,0 0 0-16,0 0 0 15,0 0 0-15,0 0 0 16,0 0 0-16,0 0 0 16,0 0 0-16,0 0-1 15,0 0 1-15,0 0 0 16,0 0 0-16,0 0 0 16,0 0 0-16,0 0 0 15,0 0 0-15,0 0 0 16,0 0 0-16,0 0 0 15,0 0 0-15,0 0 0 16,0 0-1-16,0 0 1 0,0 0 0 16,0 0 1-1,0 0-1-15,0 0 0 0,0 0 0 16,0 0 0-16,0 0 0 16,0 0 0-16,0 0 0 15,0 0-1-15,0 0 0 16,0 0 1-16,0 0-1 15,0 0 1-15,0 0 0 16,0 0 1-16,0 0-1 16,0 0 0-16,0 0 0 0,0 0 0 15,0 0 0 1,0 0 0-16,0 0 0 0,0 0 0 16,0 0 0-16,0 0 0 15,0 0-4-15,0 0-32 16,0 0-56-16,0 0-107 15,0 0-197-15</inkml:trace>
  <inkml:trace contextRef="#ctx0" brushRef="#br0" timeOffset="155257.2831">16137 12005 341 0,'-8'0'112'0,"3"0"-88"16,5 0 10-16,0 0-15 16,-8 0-3-1,-11 20-1-15,-20 15 23 0,-7 23-10 16,-8 13 3-16,-9 24-3 15,8 12 0-15,9 11 1 16,21 2-3-16,17-8-17 16,8-21-7-16,0-20-2 15,49-26 0-15,9-17 0 16,7-10 2-16,-5-14 0 16,-14-1 3-16,-21-3 2 15,-11 0-4-15,-14 0-3 16,0 0-7-16,0-7-28 15,0-3-42-15,0 2-73 16,0 4-376-16</inkml:trace>
  <inkml:trace contextRef="#ctx0" brushRef="#br0" timeOffset="156298.6116">16770 11759 169 0,'8'-7'165'0,"-8"5"-102"16,0 2-7-16,0 0-17 0,0 0-11 16,0 0-4-16,0 0 1 15,0 20 20-15,0 13-7 16,0 10-17-16,0 5-4 15,-8 2-8-15,-11-4-9 16,8-6 0-16,-3-4-8 16,1-2-25-16,-1-5-48 15,-5 3-53-15,5-1-124 16</inkml:trace>
  <inkml:trace contextRef="#ctx0" brushRef="#br0" timeOffset="156483.0882">16372 12383 384 0,'0'-20'141'0,"71"-5"-62"15,27-4-4-15,27-3-33 16,15-4-13-16,-4 5-12 16,-24 0-17-16,-33 10-7 15,-27-3-42-15,-20 15-44 16,-18 2-126-16</inkml:trace>
  <inkml:trace contextRef="#ctx0" brushRef="#br0" timeOffset="156868.7798">16732 12486 10 0,'-38'15'366'15,"-3"6"-350"-15,3 0-1 16,10-5-4-16,9-2 9 16,14-5-6-16,5-9-7 15,0 0 10-15,5 0 14 16,55 0 24-16,6-3 10 15,18-6-19-15,-18 5 1 16,-15 4-1-16,-18 4-23 0,-30 32 1 16,-3 18-7-16,-22 14-6 15,-71 4-8-15,-5-8-3 16,14-14-14-16,5-20-13 16,32-18-11-16,4-12-4 15,15 0-2-15,15-16-29 16,13-17-45-16,0-5-43 15,52-4-100-15</inkml:trace>
  <inkml:trace contextRef="#ctx0" brushRef="#br0" timeOffset="157086.9395">16661 12415 124 0,'25'-9'319'16,"29"1"-274"-16,22 1 64 15,31-1-54-15,-9-2-28 16,-5 1-16-16,-14-2-11 16,-14-2-28-16,-8 7-60 15,-2-7-114-15</inkml:trace>
  <inkml:trace contextRef="#ctx0" brushRef="#br0" timeOffset="157485.3244">17773 11633 576 0,'41'47'43'0,"17"25"42"16,7 15-34-16,-24 18-4 15,-27 10-12-15,-14 2-13 16,-47 7-14-16,-56-6-6 16,-9-14-2-16,6-22-13 15,26-26-42-15,29-18-61 16,51-26-82-16,0-12-270 15</inkml:trace>
  <inkml:trace contextRef="#ctx0" brushRef="#br0" timeOffset="157918.562">18586 11641 579 0,'-85'86'67'0,"-4"33"-4"16,7 24-29-16,19 2-20 15,17-13-6-15,46-20-7 0,0-24-1 16,46-27-25 0,25-22-30-16,8-8-29 0,14-14-68 15,-9-12-242-15</inkml:trace>
  <inkml:trace contextRef="#ctx0" brushRef="#br0" timeOffset="159165.1031">18711 11758 96 0,'0'0'28'0,"0"0"5"16,0 0 22-16,0 0-2 16,0 0-10-16,0 0 8 15,0 0-25-15,0 0 0 16,0-3 6-16,0 3-11 15,0 0-5-15,0 0 0 16,-5 0-7-16,5 0-3 16,0 0 1-16,0 0 1 15,0 0-1-15,0 0-3 0,0 0-3 16,0 0 2 0,0-3 4-16,0 1 6 0,0 2 5 15,0-3 4-15,0 3-5 16,0 0-6-16,0 0-2 15,0 0-3-15,0 0-1 16,0-2 0-16,0-1 4 16,0-2 0-16,0-2-1 15,0-6-3-15,33 2-1 16,-9-1 2-16,9 1 7 16,13-1-1-16,1-4-2 15,-1 6 6-15,6-2-2 16,-14 5-1-16,3 0-2 15,-3 1 0-15,-19 4-3 16,-5-1-4-16,-14 3-3 0,0 0-1 16,0 0 1-16,0 15 1 15,0 17 2-15,-25 14-2 16,-40 12-1-16,-9 7-1 16,3-4 1-16,11-7-1 15,22-12 0-15,19-12 0 16,19-13-4-16,0-8-6 15,0-3 1-15,30-6-2 16,30 0 0-16,0-3-15 16,-3-13-32-16,-2-7-64 15,10 5-102-15</inkml:trace>
  <inkml:trace contextRef="#ctx0" brushRef="#br0" timeOffset="159585.4328">19420 11750 264 0,'0'0'183'16,"0"0"-160"-16,0 13 31 16,14 9-9-16,16 0-28 15,-3 0-12-15,1-10-4 16,4-2-1-16,-7-10 0 15,2 0 0-15,-8-10 2 0,0-21-2 16,-5-2-4-16,-14-4-2 16,0-4 2-16,0-3-6 15,0-3-5-15,-33-3 0 16,0 6 3-16,6 4 6 16,3 9 6-16,15 9 1 15,9 8-1-15,0 6 0 16,0 7 2-16,0-5-1 15,22 1 2-15,22-3 6 16,16 3 11-16,13-6 5 16,17 0 1-16,9-3-2 15,-1-1-3-15,-25 8-8 0,-13 2-13 16,-30 5-15 0,-8 0-30-16,-11 0-47 0,8 15-108 15</inkml:trace>
  <inkml:trace contextRef="#ctx0" brushRef="#br0" timeOffset="160348.3907">20069 11494 207 0,'0'-3'85'0,"0"3"-30"15,0 0-21-15,0 0-4 16,0-1 3-16,0 1-9 15,0-4 7-15,-2 4-13 16,2 0-12-16,0 0 7 16,0 0 4-16,0 0 0 15,-6 0 0-15,1 0-6 16,2 0-1-16,-3 0-5 16,-4 0-2-16,7 0 2 15,-16 4-1-15,0 9-2 16,-9 3 1-16,9 7 0 15,-19 3 2-15,11 7 5 0,-6 3 7 16,0 5-5-16,9-2-2 16,2 3 4-16,17-1-2 15,5-7-8-15,0-9-4 16,5-5 1-16,41-11-1 16,6-5 3-16,14-4 2 15,13 0-2-15,-8-21 1 16,-3-4 8-16,-22 1 0 15,-13 7-1-15,-19 5-4 16,-14 4-5-16,0 0 0 16,0 2 1-16,-41 5-3 15,-25 1-6-15,-7 0 4 16,2 0-3-16,13 0-29 16,23 0-8-16,2 0-12 0,22 0-40 15,3 0-30-15,8 0-129 16</inkml:trace>
  <inkml:trace contextRef="#ctx0" brushRef="#br0" timeOffset="160852.989">18804 12309 143 0,'0'0'294'0,"0"0"-246"16,0 0-4-16,52-4-12 15,32-9 24-15,47-9-21 16,27-7-6-16,20-8 12 16,-9-1 4-16,-11 4-7 15,-22 5-22-15,-16 2-14 16,-24 13-2-16,-15 2-8 16,-4 2-19-16,-25 6-28 15,-17 4-36-15,9 0-102 16,-36 0-167-16</inkml:trace>
  <inkml:trace contextRef="#ctx0" brushRef="#br0" timeOffset="161415.1372">19374 12418 47 0,'0'0'186'0,"0"0"-118"16,-5 0-12-16,2 0-26 16,-8 0 0-16,-3 0 5 15,-5 3-2-15,-8 13 8 16,-6 2-2-16,0 4 5 15,1 2-3-15,5-5-20 16,27-3-17-16,0-5-3 0,0-2 0 16,27-1 6-16,33-6 10 15,16 2 19-15,-10-3 2 16,-15 5-7-16,-15 1-10 16,-25 10-11-16,-11 9-3 15,0 2-1-15,-38 7-6 16,-36-2-6-16,-8-11-21 15,8-9-13-15,9-13-14 16,11 0-3-16,10 0-23 16,3-17-37-16,30-3-17 15,11-1-92-15</inkml:trace>
  <inkml:trace contextRef="#ctx0" brushRef="#br0" timeOffset="161616.6571">19300 12445 450 0,'14'0'71'15,"19"0"-3"-15,19 0-16 16,27-13-17-16,5-5-20 16,9-10-3-16,-6 5-12 15,-2-5 0-15,-14 2-22 16,-20 6-39-16,-4 5-106 15,-9 4-230-15</inkml:trace>
  <inkml:trace contextRef="#ctx0" brushRef="#br0" timeOffset="162029.3114">20555 11370 407 0,'0'0'58'16,"0"0"-32"-16,24 5 8 15,23 18 39-15,13 6-24 16,5 15-11-16,-2 17-4 16,-3 22 8-16,-28 25 2 15,-18 22-5-15,-14 22-2 16,-46 15-4-16,-53 3-9 15,-31-7-14-15,-1-23-10 0,11-33-12 16,35-39-61-16,42-49-82 16,43-26-136-16</inkml:trace>
  <inkml:trace contextRef="#ctx0" brushRef="#br0" timeOffset="162628.6962">21397 11983 86 0,'-11'0'80'15,"3"0"-23"-15,8 3-11 16,0-3 0-16,0 0 10 16,0 0 13-16,0 0 4 15,0 0-6-15,0 0-13 0,0 0-10 16,38 0-15 0,9-3-7-16,4-5-5 0,4 0-10 15,-3 2-7-15,-14-1-3 16,-11 4-16-16,-8-1-14 15,-11 4-58-15,3 0-133 16</inkml:trace>
  <inkml:trace contextRef="#ctx0" brushRef="#br0" timeOffset="162833.5027">21397 11983 146 0,'98'165'478'16,"-98"-158"-432"-16,0-1 10 15,33 2-28-15,8-5-27 16,-3-3-1-16,-11 0-40 16,12 0-104-16,-18-14-218 15</inkml:trace>
  <inkml:trace contextRef="#ctx0" brushRef="#br0" timeOffset="164368.6022">22651 11251 225 0,'0'0'73'0,"0"-4"-33"15,0 3-17-15,0 1-7 16,0-2 10-16,0-1 7 15,0 1-3-15,17-6 12 16,-4 2-8-16,-4 2-1 16,-4-1-8-16,-5 2 0 15,0 2-5-15,0 1-5 16,0 0-3-16,0 0-3 16,0 0-3-16,0 0 0 15,0 0-3-15,0 4 0 0,0 24 1 16,-19 11 8-1,-14 11-6-15,-19 7-4 0,1-4 2 16,10-6-4-16,22-12 0 16,13-17-1-16,6-11-5 15,30-7-7-15,49 0 13 16,19-1 1-16,9-16-1 16,-9 4 1-16,-8 2-1 15,-25 6-1-15,-24-4-28 16,-27 6-56-16,5 2-75 15,-19-5-141-15</inkml:trace>
  <inkml:trace contextRef="#ctx0" brushRef="#br0" timeOffset="164624.8973">23273 11119 278 0,'-14'-2'179'15,"14"2"-126"-15,0 0 1 16,0 0-33-16,0 16 3 16,0 20 10-16,0 8-11 15,0 13 5-15,-5 6-8 16,-22 11 0-16,-1 0-9 16,-15 3-5-16,2 1-6 15,-5-8 0-15,7-9-17 16,12-13-30-16,13-11-33 0,9-18-77 15,5-19-124-15</inkml:trace>
  <inkml:trace contextRef="#ctx0" brushRef="#br0" timeOffset="165135.0792">23540 11385 198 0,'8'0'181'16,"-8"0"-149"0,0 18 6-16,0 13 13 0,0 6-30 15,0 7-13-15,0 2-1 16,6-5 5-16,8-2 8 15,-14-15-15-15,10-9-3 16,7-12-1-16,2-3 6 16,5-10 12-16,9-26-10 15,0-7-9-15,-6-15-7 16,-27 0-5-16,0-13-1 16,0-8-5-16,0-3 3 15,-19 5 0-15,5 8 15 0,6 22 4 16,3 17 5-1,-1 11 2-15,6 16 4 0,0-2 1 16,0 4-8-16,0-5-5 16,0-3 0-16,52-5-3 15,14-5 2-15,24 5 11 16,30-3 18-16,16 1 4 16,27 3-8-16,-10-3-13 15,-17 6-5-15,-29 2-9 16,-31 1-4-16,-21 0-27 15,-17 2-35-15,-11 5-74 16,-2 0-175-16</inkml:trace>
  <inkml:trace contextRef="#ctx0" brushRef="#br0" timeOffset="165719.0822">24516 11161 198 0,'0'0'174'0,"-10"0"-149"16,10 0-6-16,0 0-13 15,0-2 10-15,-3 2 20 16,3 0 14-16,-11 0-8 15,-3 0-14-15,-13 0-7 16,-17 0-12-16,3 15-2 16,-19 12 2-16,-2 6 2 15,2 9 2-15,8 5 1 0,6 9-2 16,10 1 0-16,12 6 1 16,10-8-10-16,14-12 0 15,0-10-2-15,27-13 3 16,44-15 0-16,22-5 5 15,19 0 1-15,-20-22 0 16,-15-5 2-16,-36 1 5 16,-36 4-2-16,-5 3-5 15,-79 6 0-15,-44 8-10 16,-21 5-12-16,18 0-4 16,34 15-36-16,40-2-27 15,33-1-86-15,19-9-156 16</inkml:trace>
  <inkml:trace contextRef="#ctx0" brushRef="#br0" timeOffset="166130.9088">22504 12292 342 0,'0'0'226'15,"36"0"-162"-15,86 0 3 16,69-23-9-16,71-18-13 16,27-15-15-16,5-9-6 0,-26 1-5 15,-39 4-10 1,-52 11-9-16,-52 7-17 0,-51 13-53 15,-30 17-86-15,-31 12-229 16</inkml:trace>
  <inkml:trace contextRef="#ctx0" brushRef="#br0" timeOffset="166896.6618">23134 12410 118 0,'-5'0'245'0,"5"0"-209"16,0 0-13-16,0 0-13 16,0 0 13-16,0 0 9 15,0 0 14-15,0 0-3 16,0 0-15-16,0 0-7 15,5 0 0-15,17 0-2 16,27 0 9-16,-8-11 1 16,11 3 0-16,-11 0 2 15,-14 3 2-15,-3 3-14 16,4 2-8-16,-4 0-4 0,-5 0-1 16,-5 0-5-16,-1 0-1 15,-4 0 0-15,-9 3-1 16,0 16-3-16,0 8 4 15,-41 14 1-15,-38 9-1 16,-19 7 1-16,-1 8-1 16,15 0 0-16,5-9 0 15,27-5 0-15,19-14 0 16,20-12-1-16,13-10 1 16,0-6-1-16,27-9 1 15,30 0 0-15,22 0 0 16,6-7 0-16,-12-10-1 0,-10 1-11 15,-22-8-33-15,0 2-50 16,-3 0-66-16,-5-8-190 16</inkml:trace>
  <inkml:trace contextRef="#ctx0" brushRef="#br0" timeOffset="167210.7137">23867 12432 3 0,'-32'0'564'16,"-1"5"-510"-16,-5 21 0 0,-8 3-21 15,18-5-20-15,9-5-10 16,19-7-3-16,0-5 0 16,14-5 4-16,38-2 4 15,27 0 13-15,5 5 15 16,3 7 2-16,-16 8-2 15,-24 14-6-15,-39 11-7 16,-8 6-11-16,-22 6-3 16,-57 0-7-16,-11-12-2 15,3-10-10-15,16-19-22 16,0-16-23-16,16 0-31 16,12-30-26-16,26-6-104 15,17-4-142-15</inkml:trace>
  <inkml:trace contextRef="#ctx0" brushRef="#br0" timeOffset="167402.3816">23900 12448 440 0,'14'0'203'0,"13"0"-137"15,19 0 0-15,39 0-18 16,19-8-37-16,16-7-7 15,2-11-4-15,-10 0-20 16,-27 1-53-16,-31 3-52 16,-21 5-150-16</inkml:trace>
  <inkml:trace contextRef="#ctx0" brushRef="#br0" timeOffset="170092.9608">6341 11474 284 0,'-3'-18'101'0,"-22"-5"-86"15,-2-3 22-15,-3-2 2 16,-11-1-11-16,0-3 9 16,-10-3-6-16,-15-1-15 15,-5 7-4-15,-21 1 9 16,-12 12 2-16,-30 5-12 16,-21 11-5-16,-22 0 0 15,-25 7 1-15,-22 28-1 16,-18 19-3-16,-6 15 1 15,-14 15 4-15,19 18 3 16,33 13-2-16,25 14 0 0,35 19 2 16,38 17 7-16,33 12-2 15,60 7 3-15,19-2-8 16,73-22-5-16,64-17-2 16,54-44 0-16,51-46-2 15,53-49 0-15,51-23 3 16,28-71-1-16,13-42-4 15,-22-28-1-15,-40-22 1 16,-44-5-3-16,-93 16 3 16,-87 17 0-16,-85 27 3 15,-46 18-1-15,-128 20 1 16,-44 25-3-16,-22 17-12 16,14 19-35-16,60 18-23 15,58 0-36-15,54-5-119 0</inkml:trace>
  <inkml:trace contextRef="#ctx0" brushRef="#br0" timeOffset="177734.1802">16942 14166 173 0,'0'0'135'0,"0"-6"-103"15,13-3 5-15,1-1-9 16,5-4 10-16,0 6 2 16,-5-2-6-16,-9 3-7 15,-2 1-3-15,-3 4 5 16,0 2 5-16,0-4 0 16,0 4-5-16,0 0-4 15,0 0 0-15,0 0-6 16,0 0 1-16,0 0-1 15,0 12-7-15,0 37-4 0,-16 20-7 16,-17 21 6-16,-5 8-2 16,-14 11-4-16,-2 8 0 15,-4-5-1-15,6-7 0 16,1-25 0-16,23-27 0 16,15-28-1-16,-1-19 0 15,14-6-2-15,0-50 1 16,0-25 1-16,14-25-10 15,38-2-7-15,13-6 3 16,0 1 11-16,9 9 4 16,5 2-1-16,0 12 1 15,6 14 0-15,-14 12 0 16,-6 16 0-16,-19 15-1 0,-13 13 1 16,-11 6 0-1,-11 6 1-15,-3 2-1 0,3 0 1 16,11 24-1-16,10 22 2 15,-2 12 4-15,6 12 0 16,-6 13-1-16,-14 12 0 16,3 14-1-16,-19 2 1 15,0 3-3-15,0-4 0 16,0-2-2-16,0-8 0 16,-8-3-4-16,-19-15-13 15,-3-17-52-15,-3-28-40 16,-2-27-79-16,-3-10-213 15</inkml:trace>
  <inkml:trace contextRef="#ctx0" brushRef="#br0" timeOffset="178034.8682">17040 14832 425 0,'93'-10'49'0,"32"2"76"16,17-8-63-16,-11 1-28 15,-25-4-20-15,-21-1-14 16,-20 4-11-16,1-8-44 16,-15 2-87-16,-23 5-245 15</inkml:trace>
  <inkml:trace contextRef="#ctx0" brushRef="#br0" timeOffset="178356.9755">18286 14724 371 0,'0'0'175'15,"79"-9"-117"-15,25-10-7 16,27 4-17-16,-6-4-1 0,-21 4-20 16,-44 8-13-1,-36 3-15-15,-16 4-49 0,-8 0-82 16,-51 11-150-16</inkml:trace>
  <inkml:trace contextRef="#ctx0" brushRef="#br0" timeOffset="178514.166">18632 14897 458 0,'66'-8'208'0,"27"-2"-159"15,-9-1 10-15,-19 4-59 16,-26-14-53-16,-31-5-150 0</inkml:trace>
  <inkml:trace contextRef="#ctx0" brushRef="#br0" timeOffset="179385.0545">20252 13984 381 0,'0'0'77'15,"0"0"-25"-15,0-1-17 0,0 1-23 16,0 0 6-16,0 0 4 15,0 0 2-15,0 0 4 16,-5 0 0-16,2 0-1 16,-3 0-9-16,1 0-9 15,5 0-6-15,0 0-2 16,0 0 0-16,0 0 0 16,0 0 0-16,0 0 2 15,-3 0-1-15,3 0 3 16,0 0 1-16,0-3 4 0,0 3 2 15,-5 0-3 1,5 0 1-16,0 0-3 0,0 0-3 16,-6 0 3-16,6 0 5 15,0 15-6-15,0 16-1 16,-5 17 8-16,-12 3 6 16,-2 5-13-16,-13-2-1 15,7-4-5-15,6-6-2 16,-3-5-5-16,9-11-25 15,2 1-42-15,2-8-46 16,-4-4-123-16</inkml:trace>
  <inkml:trace contextRef="#ctx0" brushRef="#br0" timeOffset="179595.4761">19794 14677 440 0,'0'-3'262'0,"30"-9"-201"16,57-5-16-16,25-5-37 15,0-2-5-15,-9-2-3 16,-24 4-20-16,-13 3-57 16,-9 7-26-16,-21 12-58 15,-17 0-237-15</inkml:trace>
  <inkml:trace contextRef="#ctx0" brushRef="#br0" timeOffset="179976.0136">19889 14844 391 0,'0'0'43'16,"0"0"-7"-16,0 0 2 15,0 0 3-15,17 0-1 16,26-4 11-16,23-8 17 0,5-2-4 16,-11 3-17-1,-19 4-11-15,-17 5-14 0,-16 2-13 16,-8 4-7-16,0 38-2 15,-8 21 3-15,-55 14 3 16,-5 5-4-16,11-5-2 16,24-12 1-16,25-21 0 15,8-18 0-15,0-15 0 16,60-8-1-16,19-3 0 16,19-7-2-16,-8-23-8 15,8-12-50-15,-10-13-93 16,-9-12-195-16</inkml:trace>
  <inkml:trace contextRef="#ctx0" brushRef="#br0" timeOffset="180533.1534">21234 14658 391 0,'0'-5'228'15,"0"4"-190"-15,0-2-13 16,0 3-21-16,0-2-3 16,0 2-1-16,0 0 7 15,0-2 11-15,0 2-6 16,0-5-9-16,0-1 1 15,0-8 1-15,8 1 2 0,5 5-2 16,-7 2 0 0,-6 6 10-16,0 0 11 0,0 0-9 15,0 0-7-15,0 0-2 16,0 0-5-16,-8 8 1 16,2-4-1-16,6-2-3 15,0-2-1-15,0 0-5 16,0 0 4-16,0 0 2 15,0 0 0-15,0 5 0 16,-13 11-7-16,-7-4-61 16,7-12-69-16,13-6-347 15</inkml:trace>
  <inkml:trace contextRef="#ctx0" brushRef="#br0" timeOffset="181274.3201">22264 13878 254 0,'0'-3'50'16,"0"-3"-2"-16,0 5-20 16,0-1 18-16,0 2 18 15,0-5 2-15,0 5-4 16,0 0-15-16,-3 0-10 16,-16 0-3-16,-11 0-7 15,-5 0-13-15,-11 17-2 16,13-2-7-16,14-4-3 15,19-3 5-15,0 2-3 0,0-2-4 16,52 1-2 0,21-3 2-16,12 0 2 0,-6 5 4 15,-14 3 6-15,-27 11-3 16,-29 11 4-16,-9 6 0 16,-22 9-3-16,-49 4-6 15,-22-11-4-15,3-17-2 16,17-16-30-16,10-11-31 15,17-8 2-15,18-26 8 16,15-3-22-16,13-9-76 16,13 0-129-16</inkml:trace>
  <inkml:trace contextRef="#ctx0" brushRef="#br0" timeOffset="181419.7569">22264 13878 275 0</inkml:trace>
  <inkml:trace contextRef="#ctx0" brushRef="#br0" timeOffset="181584.3851">22264 13878 275 0,'-196'-96'156'0,"261"92"-121"0,25 1 9 0,30-1 23 15,36-2-1-15,15 5-11 16,7-2-5-16,-34 3-23 0,-29 0-27 15,-66 0-5 1,-25 0-43-16,-18 0-60 0,-6 4-123 16</inkml:trace>
  <inkml:trace contextRef="#ctx0" brushRef="#br0" timeOffset="181896.4992">21673 14576 439 0,'79'0'128'16,"57"-3"-34"-16,44-15-6 15,22-1-33-15,13-5-23 16,-32 1-7-16,-44 3-17 15,-46 0-8-15,-33 1-19 0,-28 8-42 16,-7 3-45-16,-20 8-102 16</inkml:trace>
  <inkml:trace contextRef="#ctx0" brushRef="#br0" timeOffset="182226.3707">22060 14864 185 0,'-19'0'561'15,"19"25"-512"-15,0 34-6 16,0 25 16-16,-14 8-34 16,-27-4-23-16,3-17-2 15,5-11-29-15,14-28-85 16,19-28-145-16</inkml:trace>
  <inkml:trace contextRef="#ctx0" brushRef="#br0" timeOffset="187018.4418">23396 14790 315 0,'-6'-2'108'16,"1"2"-54"-16,5 0-16 15,0 0-13-15,-8 0-14 16,-3 0-3-16,-11 0-1 15,-3 2 3-15,9 14-2 16,-8-8-2-16,18-1-4 16,3-7-2-16,3 0 0 0,0 0 2 15,28-19 1 1,26-11 0-16,-2 4 9 0,-14 8 20 16,-24 7 17-16,-14 11-15 15,0 0-17-15,0 0-11 16,-14 11-5-16,-24 5-2 15,5 1-40-15,6-10-41 16,27-7-65-16,8 0-151 16</inkml:trace>
  <inkml:trace contextRef="#ctx0" brushRef="#br0" timeOffset="187610.1727">24091 14089 287 0,'-5'0'136'0,"2"0"-105"16,3 16-2-16,-6 16 18 15,6 6-21-15,0 7-3 0,0-2-4 16,0 1 13 0,0-2-9-16,9-10-9 0,15-6-9 15,-2-8-3-15,2-14 0 16,-10-4-1-16,11 0 0 15,2-4 4-15,6-29-2 16,-1-10-3-16,1-7-2 16,-14-8-1-16,-5-11-3 15,-9-9-3-15,-5-12-6 16,0 2 1-16,0 10 6 16,-11 15 4-16,6 18 4 15,5 14 2-15,-3 9-2 0,3 9 0 16,0 8 3-1,0 3 3-15,0 2-3 0,0-4-1 16,0 2-1-16,52-5 0 16,27-6 1-16,22-4 3 15,27-3 3-15,6 0 3 16,-12 3 3-16,-15 1-2 16,-17 2-7-16,-22 5-5 15,-11 1-10-15,-19 6-37 16,-5 2-108-16,-11 0-178 15</inkml:trace>
  <inkml:trace contextRef="#ctx0" brushRef="#br0" timeOffset="188488.3421">25141 13788 192 0,'0'0'155'16,"0"0"-122"-16,0 0-5 15,0 0-17-15,0 0-5 16,0 0 12-16,0 0 7 16,-8 0 14-16,2 0 0 15,6 0-10-15,0 0-13 0,-5 0-7 16,5 0 2 0,0 0 1-16,0-2 1 0,0 2-3 15,0 0-3-15,-14 0 0 16,0 0 1-16,-5 10 5 15,6-3-1-15,-1-1-2 16,9-5-6-16,2-1-2 16,-8 6 1-16,6-5 2 15,-4 5 0-15,1 2 0 16,-3-7 2-16,3 6-2 16,-11 5 2-16,0-5-4 15,0 3-1-15,0 4-1 0,-8 4 1 16,-1 7 3-1,-4 10 2-15,-7 3 2 0,-2 10-4 16,9 4 2-16,7 3 2 16,6-1-2-16,19-2-6 15,0-9-1-15,0-11 1 16,11-6 0-16,24-8 1 16,17-15 2-16,33-3 0 15,5 0 0-15,-3-21 1 16,-2-10-3-16,-20 1 2 15,-24 6-2-15,-17 2 1 16,-10 10-1-16,-14-1 5 16,0 5 2-16,-27 4-5 15,-44 4-4-15,-14 0-4 0,6 0 2 16,25 0-9-16,7 4-3 16,9 5-32-16,6 1-4 15,7-3 8-15,11-5-31 16,14 3-48-16,0 1-36 15</inkml:trace>
  <inkml:trace contextRef="#ctx0" brushRef="#br0" timeOffset="188976.4842">23679 14967 365 0,'0'0'121'0,"0"-2"-46"16,0-6-20-16,33-6-15 15,52-11-6-15,32-7 9 16,55-5 7-16,29-6-10 16,15 1-14-16,-12 0-14 15,-26 4-10-15,-29 7-2 16,-42 12-8-16,-17 1-16 16,-17 11-24-16,-15 3-33 15,-17 1-35-15,-17 3-74 0,-10 0-69 16</inkml:trace>
  <inkml:trace contextRef="#ctx0" brushRef="#br0" timeOffset="189950.1072">24334 15212 311 0,'8'-12'91'16,"-8"1"-16"-16,16-4-16 15,6 2-18-15,-3-2-9 0,6 3 4 16,-12 5-11-1,-10 3-6-15,-3 4 1 0,0 0 2 16,0-4-2-16,0 4-2 16,0 0-5-16,0 0-7 15,0 4-5-15,0 21 0 16,0 16 2-16,-27 5-3 16,-6 4 0-16,-5-5-3 15,22-13 0-15,10-15-5 16,6-13-12-16,0-4-4 15,60-11 11-15,19-20 13 16,25-5 0-16,-20 6 0 16,-10 6 0-16,-17 8 0 15,-21 8-1-15,-6 1-23 16,-22 7-46-16,-3 0-35 0,-5 0-28 16,0 0-78-16</inkml:trace>
  <inkml:trace contextRef="#ctx0" brushRef="#br0" timeOffset="190147.9809">24950 15002 165 0,'0'-2'218'0,"0"2"-135"15,0 0-28-15,0 0-17 16,0 23 10-16,0 18 18 16,-19 18-7-16,11 10-10 0,-20 14-8 15,-10 9-17 1,-8 0-6-16,-6-2-15 0,14-16-3 15,16-11-6-15,3-24-51 16,19-23-63-16,0-16-143 16</inkml:trace>
  <inkml:trace contextRef="#ctx0" brushRef="#br0" timeOffset="190866.8637">26090 14682 331 0,'0'-1'96'16,"0"-6"-13"-16,0 5-27 0,0 0-26 16,0-1-4-16,0 3 6 15,0 0-3-15,0 0-4 16,-6 0-6-16,-13 0-5 15,5 0-4-15,6 5-5 16,3 0-5-16,5-5 0 16,0 0-2-16,5 0-2 15,36-12 4-15,11-6 0 16,-14 7 1-16,-16 5 10 16,-17 6 15-16,-5 0-15 15,0 10-7-15,-40 17-4 16,-18 2-4-16,12-6-81 0,27-23-119 15</inkml:trace>
  <inkml:trace contextRef="#ctx0" brushRef="#br0" timeOffset="191984.7824">26943 13904 313 0,'0'0'79'0,"0"-4"-17"15,0 4-1-15,0-3-15 16,0 3-17-16,0-1-8 15,0 1-5-15,0 0-4 16,0 0-1-16,0 0 3 16,0-3 1-16,0 3 5 15,0 0-3-15,0 0-6 16,0 0-1-16,0 0-2 16,0 0-4-16,0 0-1 15,0 0-2-15,0 0 0 16,0 0 0-16,0 0-1 0,0 0 1 15,0 0 2-15,0 0 4 16,0 0 2-16,0 0-3 16,0 0 0-16,0 0-4 15,0 0-1-15,0-3 1 16,0 3-1-16,0 0 1 16,0 0 4-16,0 0 7 15,0-3-1-15,0 3-2 16,0 0-5-16,0 0-2 15,0 0-1-15,0 0 0 16,0 0 2-16,0 0 0 16,0 0 0-16,0 0-2 15,0 0-2-15,0 0 0 0,0 0 1 16,0 0-1 0,0 0-1-16,0 0 1 0,-8 28 0 15,-6 8 0-15,-18 14 1 16,-15 10 1-16,1 4-1 15,2-4-1-15,6-12 0 16,22-22-1-16,16-15-2 16,13-11-6-16,75 0 7 15,23-24 2-15,1-2 0 16,-16 6-3-16,-17 10-3 16,-19 5-9-16,-14 5-24 15,-21 0-29-15,-23 0-16 0,-2 13-36 16,0 0-66-16</inkml:trace>
  <inkml:trace contextRef="#ctx0" brushRef="#br0" timeOffset="192238.3731">27420 13846 359 0,'0'0'80'0,"-5"1"-5"16,2 25 2-16,-2 10-18 0,-9 17-27 16,0 10 1-1,-16 10-11-15,-2 12 6 16,-15-1-6-16,1-1-6 0,0-4-14 16,7-13-2-16,7-13-11 15,13-18-44-15,10-19-30 16,9-16-77-16,0-4-72 15</inkml:trace>
  <inkml:trace contextRef="#ctx0" brushRef="#br0" timeOffset="192680.2122">27597 14172 441 0,'0'16'90'16,"0"8"-36"-16,0 5-23 16,0 9-14-16,0-3-10 15,14-3-4-15,5-3-1 16,0-11-1-16,9-8-1 16,2-10 1-16,5 0 5 15,9-4 5-15,-3-27-6 16,-9-15-4-16,1-4 0 15,-19-4-1-15,-14-11 0 16,0-1-4-16,0-3-3 16,0 2-2-16,-19 16 7 15,10 7 2-15,4 16 1 0,5 9 0 16,0 3 3-16,0 5 2 16,0 3 0-16,0-5 6 15,33 4 2-15,32-8 6 16,20 0 1-16,32 0 11 15,8-3-4-15,12 3-8 16,2 2-4-16,-17 1-11 16,-15 3-5-16,-28 6-1 15,-38 0-30-15,-3 5-60 16,-14 0-104-16</inkml:trace>
  <inkml:trace contextRef="#ctx0" brushRef="#br0" timeOffset="193318.2322">28606 13890 235 0,'19'-3'75'16,"-10"-2"-17"-16,2 1 1 16,-11 1-6-16,0 3 4 15,0 0-18-15,0 0-10 16,0 0-5-16,0 0-5 16,-6 0 0-16,-27 10-9 15,-13 12-5-15,0 3-1 16,-6 5 3-16,-5 6 2 0,-3 10 6 15,8 6 1-15,-8 11 4 16,8-4-2-16,11 0-6 16,22-7-7-16,19-12-4 15,0-13 0-15,14-8-1 16,57-19 2-16,16 0-1 16,11 0 1-16,-8-22 0 15,-11-3 4-15,-14 0 8 16,-26 7 9-16,-23 4-13 15,-16 10-6-15,0-1 2 16,-55 2-6-16,-43 3-2 16,-19 0-3-16,0 5 5 15,24 11-11-15,28-9-38 0,18-7-30 16,28 0-34 0,19 0-113-16</inkml:trace>
  <inkml:trace contextRef="#ctx0" brushRef="#br0" timeOffset="193760.2417">26758 14940 408 0,'0'-2'91'16,"22"0"-29"-16,48-3-16 15,48-14 3-15,59-7 4 16,33-15-2-16,32-14-10 0,15 1-3 16,-23 2-4-16,-24 8-4 15,-33 13-15-15,-40 17-15 16,-31 12-3-16,-35 2-29 15,-33 0-41-15,-24 0-62 16,-6 9-118-16</inkml:trace>
  <inkml:trace contextRef="#ctx0" brushRef="#br0" timeOffset="194488.7704">27164 15209 111 0,'-11'0'234'16,"3"0"-192"-16,8 0-19 16,0 0-15-16,0 0-3 15,0 0 11-15,0 0 18 16,-6 0 14-16,6 0 2 16,0 0-16-16,0 0-12 15,0 0-5-15,0 0 0 0,0 0-1 16,0 0 2-1,6-5-2-15,46-7 6 0,13-6 11 16,22 0-3-16,9-4 0 16,-17 5 4-16,-6 6-6 15,-26 1-11-15,-28 10-12 16,-5 0-3-16,-14 0-2 16,0 14 0-16,-20 24 0 15,-40 18 3-15,-38 2-2 16,0 6-1-16,-3-3 0 15,6 0 0-15,8-5 0 16,29-6 0-16,17-14-1 16,28-9-1-16,13-9-7 15,0-5-4-15,27-10 6 16,39-3 5-16,7 0 2 0,3 0-2 16,-7-6-3-16,-18-4-18 15,1-1-30-15,-5-3-49 16,10-1-65-16,-3-11-282 15</inkml:trace>
  <inkml:trace contextRef="#ctx0" brushRef="#br0" timeOffset="194856.8934">28252 15113 325 0,'-25'4'44'0,"-7"14"13"16,-1 3-6-16,-13 4 7 16,-1 3 1-16,14-4-28 15,6-1-12-15,14-9 2 16,13-3 3-16,0-4 2 15,0 2 12-15,8-3 4 16,30 8-9-16,0 12-5 16,-5 3-4-16,-11 15 1 15,-22 6-10-15,0 5-11 0,-6-1-3 16,-35-12-1 0,17-11-23-16,-9-27-32 0,6-4-33 15,13-31-10-15,14-17-90 16,0-11-90-16</inkml:trace>
  <inkml:trace contextRef="#ctx0" brushRef="#br0" timeOffset="195110.4214">28396 14995 403 0,'0'-3'114'15,"0"3"-9"-15,39-4-24 16,29 0 3-16,27-13-35 16,11 4-30-16,-2-10-14 15,-17-4-5-15,-16 2-18 16,-19 2-93-16,-25 3-110 15</inkml:trace>
  <inkml:trace contextRef="#ctx0" brushRef="#br0" timeOffset="211468.4848">24958 15163 165 0,'30'-9'136'16,"-3"-11"-92"-16,12-3 16 16,-7 0-25-16,1 7-17 15,-11 8-2-15,-22 0-3 16,0 0 15-16,0 8 8 15,0-1-4-15,0 1-13 16,0 0-5-16,0-6-7 16,0-5-1-16,0-10-2 0,33-8 5 15,10-5 0-15,12 3-4 16,-9 6-3-16,-16 10 2 16,-22 11-2-16,-8 4 2 15,0 0 6-15,0 0-6 16,0 0-1-16,0 0 1 15,0 0 0-15,0 2 0 16,-19 22 2-16,-22 17 1 16,-16 16-1-16,-30 17-3 15,-25 20-1-15,-30 18 3 16,-35 14-1-16,-9 7 2 16,-7-4-4-16,40-23-2 0,55-31-23 15,33-55-201-15</inkml:trace>
  <inkml:trace contextRef="#ctx0" brushRef="#br0" timeOffset="212368.6515">27576 13771 243 0,'-6'0'45'16,"-5"0"-18"-16,11 0 21 16,0 0-15-16,-2 0 0 15,-9 0 2-15,-11 15 17 16,-8 23 9-16,-19 34-1 16,-47 27 11-16,-48 25-33 15,-42 27-5-15,-37 8-20 16,7-10-13-16,34-38-33 15,56-65-299-15</inkml:trace>
  <inkml:trace contextRef="#ctx0" brushRef="#br0" timeOffset="214232.1485">22960 13422 22 0,'-9'-16'462'0,"-23"8"-434"16,26 6 29-16,-10 2-7 16,-3 2-28-16,-33 44-1 15,-27 30 18-15,-52 39 12 16,-46 28-16-16,-39 24-9 16,-32 5-18-16,14-25-8 0,62-36 0 15,85-50-25-15,68-56-150 16,19-27-359-16</inkml:trace>
  <inkml:trace contextRef="#ctx0" brushRef="#br0" timeOffset="215252.5419">28775 14889 210 0,'0'-7'44'16,"0"5"-33"-16,0 1 19 15,0 1 13-15,0-4 2 16,0 2 1-16,0 2-5 15,-5 0-1-15,-41 0 4 16,-14 7-11-16,-44 36-4 0,-51 24-2 16,-55 26 1-16,-60 19-10 15,-30 19-5-15,-3-6 9 16,14-11 5-16,46-22-15 16,61-24-10-16,56-24-1 15,55-21-1-15,25-13-5 16,46-10-20-16,0 0-64 15,46-3-68-15,31-23-210 16</inkml:trace>
  <inkml:trace contextRef="#ctx0" brushRef="#br0" timeOffset="215980.8314">29059 15214 360 0,'-27'0'29'16,"-1"8"-22"-16,-2 23 1 16,-2 1 6-16,-4 3 2 15,-2 0 3-15,5 0 4 16,6-9 4-16,27-5-13 16,0-7-6-16,0-6 4 15,52-2 24-15,22-2-2 16,-9 6 1-16,0 2 6 15,-18 5-13-15,-23 9-7 16,-10 5-1-16,-14 7-1 0,0 4-9 16,-44 6-6-16,-16-3-4 15,-13-3 0-15,-4-15-2 16,4-14-6-16,7-13-21 16,14 0-22-16,14-10-25 15,36-16-45-15,2-4-32 16,0 1-98-16</inkml:trace>
  <inkml:trace contextRef="#ctx0" brushRef="#br0" timeOffset="216199.7151">28942 15313 373 0,'0'-14'36'15,"0"3"-15"-15,24-3 11 16,28-2 3-16,27 1-4 16,14 5 10-16,5 3-13 15,6 7-17-15,13 0-11 16,-3 0-1-16,4 0-128 16,-28 0-348-16</inkml:trace>
  <inkml:trace contextRef="#ctx0" brushRef="#br0" timeOffset="223096.8332">21765 16125 221 0,'6'-4'64'15,"2"3"-21"-15,-3 1 9 0,1-2-25 16,-3-2 2-16,-3 4 1 15,0-4-5-15,0 0 8 16,0 3 7-16,0 1-13 16,0-3-3-16,0 3-3 15,0 0-8-15,0 0-1 16,0 0 1-16,-3 0-1 16,-3 0 2-16,6 0 0 15,0 0-5-15,0 0-3 16,0 0 0-16,-5 0 4 15,5 0 2-15,-8 0-1 16,8 0-1-16,-11 0-4 16,-8 0 4-16,-3 0-4 15,-11 12-3-15,0 6-1 0,-13-1 0 16,0 4 1-16,-1-2-2 16,-4 4 1-16,4 6 1 15,-10 2 0-15,-3 10-2 16,8 3 0-16,6 7 0 15,8 0 0-15,5 3-1 16,14-2 2-16,19-1-2 16,0-7 0-16,0-8 0 15,43-11 0-15,31-16 3 16,19-6 7-16,24-3 0 16,0 0-2-16,-5-12-2 15,-14-10-1-15,-27-2-2 0,-19 2 0 16,-25 7-1-16,-19 0 2 15,-8 1 6-15,-8-7 0 16,-57-1-10-16,-33 2-1 16,-6 9 0-16,-2 2-1 15,27 6 0-15,13 3-5 16,33 0-14-16,28 0-28 16,5 0-35-16,0 0-50 15,27 0-91-15,25 0-148 16</inkml:trace>
  <inkml:trace contextRef="#ctx0" brushRef="#br0" timeOffset="223486.4608">20476 17207 297 0,'-14'0'143'16,"14"0"-125"-16,0 0 39 16,76-17 6-16,58-9 25 15,62-10-19-15,66-7 7 16,52-1-14-16,26-1-21 16,-23 12-23-16,-58 11-17 15,-68 14-1-15,-72 8-11 16,-34 0-91-16,-52 0-144 15</inkml:trace>
  <inkml:trace contextRef="#ctx0" brushRef="#br0" timeOffset="226554.3059">21397 17430 139 0,'0'0'122'16,"0"-1"-84"-16,0 1-3 0,0 0-15 15,0 0 2-15,0 0-7 16,0-3 14-16,0-1 6 16,0 1 9-16,-5 3-4 15,-1 0-11-15,-2 0-6 16,3 0-5-16,-9 0-7 16,14 23 1-16,-19 21 22 15,-3 15-4-15,-16 13-12 16,0 10-9-16,-9 5-4 15,1 0-3-15,0-7-2 16,2-21 0-16,17-15-3 16,13-14-9-16,14-17-34 15,0-8-58-15,0-5-88 0,33-10-170 16</inkml:trace>
  <inkml:trace contextRef="#ctx0" brushRef="#br0" timeOffset="226935.6649">21863 17510 393 0,'0'0'34'0,"0"0"-7"0,0 0-11 16,0 4-2-16,-24 18 3 15,-9 19 7-15,-2 4 13 16,5 9 7-16,13 2-7 16,12-5-2-16,5-11-16 15,0-15-10-15,60-15 0 16,24-10 6-16,20-5 14 16,8-40-1-16,0-10-11 15,-25-6-3-15,-30 0 5 16,-38 4-5-16,-19 8-1 15,-19 4-7-15,-55 9-4 16,-21 12-2-16,-3 12-2 16,24 1-6-16,22 8-16 0,33 3-36 15,19 0-34 1,0 0-67-16,30 0-97 0</inkml:trace>
  <inkml:trace contextRef="#ctx0" brushRef="#br0" timeOffset="227416.0167">23339 17113 133 0,'-14'-6'227'0,"0"2"-179"16,14 4 9-16,0-4-2 15,0 3-13-15,8 1-3 16,39 0 10-16,-4 0-17 15,4 0-20-15,-6 0-9 16,-11 0-3-16,-9 0-4 16,-1 0-15-16,-1 0-101 15,-19 8-154-15</inkml:trace>
  <inkml:trace contextRef="#ctx0" brushRef="#br0" timeOffset="227589.9127">23330 17380 537 0,'0'0'85'0,"0"0"-6"16,55 0-48-16,2 0-31 16,28 0-6-16,-25 0-132 15</inkml:trace>
  <inkml:trace contextRef="#ctx0" brushRef="#br0" timeOffset="228398.7283">24759 16449 204 0,'-27'0'83'16,"16"3"-53"-16,5 4 5 16,4-1-2-16,-4-4-14 15,6-2-3-15,-8 0 7 16,8 0 12-16,-11 0-3 15,11 0-7-15,0 0 6 16,0 0 12-16,38 0-12 16,14-8-10-16,16-4-1 15,9-5 9-15,-4 0-5 16,6 1-1-16,-13 7-4 16,-20 5-11-16,-21 4-4 15,-12 0-2-15,-13 0-2 0,0 22 5 16,-19 14-1-16,-46 6-2 15,-1-2-1-15,20-11-1 16,13-13-1-16,33-9 1 16,0-7-1-16,0 0-1 15,28 0 1-15,23 0 1 16,15-5 2-16,-9 3 1 16,-11 2 0-16,-21 7 2 15,-25 29 1-15,0 10 1 16,-38 7-4-16,-41-1-3 15,-19-12-3-15,8-12-28 16,16-19-64-16,17-7-46 16,35-2-89-16</inkml:trace>
  <inkml:trace contextRef="#ctx0" brushRef="#br0" timeOffset="228613.0334">24432 17107 348 0,'0'0'194'16,"52"0"-127"-16,59-1 9 15,53-24-31-15,8-14-15 16,30-1-16-16,-12-6-5 16,-26 9-3-16,-52 9-6 15,-28 11-4-15,-24 8-39 0,-21 4-109 16,-20 2-267-16</inkml:trace>
  <inkml:trace contextRef="#ctx0" brushRef="#br0" timeOffset="229027.7853">24912 17466 196 0,'-8'0'139'0,"2"0"-82"15,-2 0-6-15,3 0-1 16,5 0-14-16,0 0-3 16,0 0 11-16,0 5 2 15,0 12 3-15,27 2-15 16,5 5-3-16,-7 10 5 16,-17 11-13-16,-8 11-1 15,0 14-8-15,-33 4-6 0,-32 0-6 16,-3-11-2-16,2-19 0 15,9-23-5-15,19-21-22 16,16 0-47-16,22-41-67 16,0-15-64-16</inkml:trace>
  <inkml:trace contextRef="#ctx0" brushRef="#br0" timeOffset="229250.6839">24958 17402 361 0,'0'-13'305'16,"0"13"-262"-16,76 0 17 16,9 0-34-16,0 0-19 15,-4 0-7-15,4-3-5 16,-1-3-26-16,15 6-79 15,-9-8-146-15</inkml:trace>
  <inkml:trace contextRef="#ctx0" brushRef="#br0" timeOffset="231114.4023">13588 15433 439 0,'14'-32'28'16,"10"9"18"-16,1-5 13 16,-25-1-20-16,0-4-13 0,0-7-17 15,-52-9-3 1,-19-4 10-16,-22-6 10 0,-10-10-14 15,-14-1 6-15,-3 1-11 16,-9 11-2-16,-15 20 5 16,-14 27-1-16,-47 11 1 15,-43 56-6-15,-27 49 0 16,-6 45 0-16,19 31 2 16,52 36 0-16,58 27 0 15,81 14 8-15,71 6 8 16,41-24-11-16,106-53 5 15,52-66-1-15,43-74-6 16,64-47 8-16,62-87-5 16,46-61-7-16,4-50-5 15,-69-25 0-15,-93 3-3 0,-114 15-3 16,-121 27 3-16,-61 24-4 16,-124 23-6-16,-32 33-6 15,18 33-4-15,61 40-40 16,52 6-61-16,27 4-464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E988-3F07-4F30-BCFE-D0F18A14BC5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9509-CE6A-4654-A433-6234E2E7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E988-3F07-4F30-BCFE-D0F18A14BC5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9509-CE6A-4654-A433-6234E2E7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4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E988-3F07-4F30-BCFE-D0F18A14BC5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9509-CE6A-4654-A433-6234E2E7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E988-3F07-4F30-BCFE-D0F18A14BC5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9509-CE6A-4654-A433-6234E2E7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8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E988-3F07-4F30-BCFE-D0F18A14BC5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9509-CE6A-4654-A433-6234E2E7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E988-3F07-4F30-BCFE-D0F18A14BC5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9509-CE6A-4654-A433-6234E2E7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4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E988-3F07-4F30-BCFE-D0F18A14BC5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9509-CE6A-4654-A433-6234E2E7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9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E988-3F07-4F30-BCFE-D0F18A14BC5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9509-CE6A-4654-A433-6234E2E7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0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E988-3F07-4F30-BCFE-D0F18A14BC5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9509-CE6A-4654-A433-6234E2E7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3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E988-3F07-4F30-BCFE-D0F18A14BC5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9509-CE6A-4654-A433-6234E2E7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8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E988-3F07-4F30-BCFE-D0F18A14BC5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9509-CE6A-4654-A433-6234E2E7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9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EE988-3F07-4F30-BCFE-D0F18A14BC53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89509-CE6A-4654-A433-6234E2E7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4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7.2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162" y="424776"/>
            <a:ext cx="10515600" cy="9087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04760" y="891720"/>
              <a:ext cx="9172440" cy="5138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0720" y="881640"/>
                <a:ext cx="9200880" cy="515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594" y="234209"/>
            <a:ext cx="10515600" cy="1240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8984" y="1474671"/>
                <a:ext cx="5857102" cy="4465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Popper 14:</a:t>
                </a:r>
                <a:endParaRPr lang="en-US" dirty="0" smtClean="0"/>
              </a:p>
              <a:p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What is the value of cos (x)?</a:t>
                </a:r>
              </a:p>
              <a:p>
                <a:pPr marL="342900" indent="-342900">
                  <a:buAutoNum type="arabicPeriod"/>
                </a:pPr>
                <a:endParaRPr lang="en-US" dirty="0" smtClean="0"/>
              </a:p>
              <a:p>
                <a:r>
                  <a:rPr lang="en-US" dirty="0" smtClean="0"/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b="1" dirty="0" smtClean="0"/>
                  <a:t>	</a:t>
                </a:r>
                <a:r>
                  <a:rPr lang="en-US" dirty="0" smtClean="0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 smtClean="0"/>
              </a:p>
              <a:p>
                <a:r>
                  <a:rPr lang="en-US" dirty="0" smtClean="0"/>
                  <a:t>2. What is the value of sin(A)?</a:t>
                </a:r>
              </a:p>
              <a:p>
                <a:endParaRPr lang="en-US" dirty="0"/>
              </a:p>
              <a:p>
                <a:r>
                  <a:rPr lang="en-US" dirty="0" smtClean="0"/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dirty="0" smtClean="0"/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	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dirty="0" smtClean="0"/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3. What is the area of triangle ABC?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84" y="1474671"/>
                <a:ext cx="5857102" cy="4465838"/>
              </a:xfrm>
              <a:prstGeom prst="rect">
                <a:avLst/>
              </a:prstGeom>
              <a:blipFill rotWithShape="0">
                <a:blip r:embed="rId3"/>
                <a:stretch>
                  <a:fillRect l="-832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33280" y="762840"/>
              <a:ext cx="10717200" cy="5754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9600" y="748800"/>
                <a:ext cx="10738440" cy="57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95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a Triangle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1879" y="2074928"/>
            <a:ext cx="5164996" cy="28948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233320" y="904680"/>
              <a:ext cx="6162840" cy="4953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3600" y="894960"/>
                <a:ext cx="6182280" cy="497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35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“New” Area of a Triangle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4660" y="1690688"/>
            <a:ext cx="7422679" cy="381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591" y="375765"/>
            <a:ext cx="4652382" cy="56949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85480" y="896040"/>
              <a:ext cx="8509680" cy="4622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4320" y="884880"/>
                <a:ext cx="8534880" cy="46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29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34" y="347812"/>
            <a:ext cx="10344150" cy="914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24120" y="1290240"/>
              <a:ext cx="9245880" cy="4106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6200" y="1282320"/>
                <a:ext cx="9266040" cy="41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54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84" y="434567"/>
            <a:ext cx="10515600" cy="9221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03840" y="1033560"/>
              <a:ext cx="9953640" cy="4844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3040" y="1018800"/>
                <a:ext cx="9979200" cy="48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58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66" y="367528"/>
            <a:ext cx="8253958" cy="53174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631320" y="1633680"/>
              <a:ext cx="7462440" cy="4335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9080" y="1621800"/>
                <a:ext cx="7488720" cy="436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58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50" y="373020"/>
            <a:ext cx="10925175" cy="971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03680" y="281160"/>
              <a:ext cx="10806480" cy="6403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800" y="269280"/>
                <a:ext cx="10830960" cy="642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76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3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Area of a Segment of a Circle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20098"/>
            <a:ext cx="10515600" cy="46178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252040" y="2038320"/>
              <a:ext cx="5685480" cy="1808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9440" y="2028240"/>
                <a:ext cx="5711760" cy="18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98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34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MATH 1330</vt:lpstr>
      <vt:lpstr>Area of a Triangle</vt:lpstr>
      <vt:lpstr>“New” Area of a Triangle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of a Segment of a Circle</vt:lpstr>
      <vt:lpstr>PowerPoint Presentation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6</cp:revision>
  <dcterms:created xsi:type="dcterms:W3CDTF">2016-04-20T11:47:26Z</dcterms:created>
  <dcterms:modified xsi:type="dcterms:W3CDTF">2017-07-27T18:55:54Z</dcterms:modified>
</cp:coreProperties>
</file>